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86"/>
  </p:handoutMasterIdLst>
  <p:sldIdLst>
    <p:sldId id="257" r:id="rId2"/>
    <p:sldId id="258" r:id="rId3"/>
    <p:sldId id="264" r:id="rId4"/>
    <p:sldId id="265" r:id="rId5"/>
    <p:sldId id="266" r:id="rId6"/>
    <p:sldId id="267" r:id="rId7"/>
    <p:sldId id="268" r:id="rId8"/>
    <p:sldId id="269" r:id="rId9"/>
    <p:sldId id="270" r:id="rId10"/>
    <p:sldId id="271" r:id="rId11"/>
    <p:sldId id="272" r:id="rId12"/>
    <p:sldId id="273" r:id="rId13"/>
    <p:sldId id="274" r:id="rId14"/>
    <p:sldId id="275" r:id="rId15"/>
    <p:sldId id="277" r:id="rId16"/>
    <p:sldId id="276" r:id="rId17"/>
    <p:sldId id="278" r:id="rId18"/>
    <p:sldId id="279" r:id="rId19"/>
    <p:sldId id="280" r:id="rId20"/>
    <p:sldId id="281" r:id="rId21"/>
    <p:sldId id="282" r:id="rId22"/>
    <p:sldId id="283" r:id="rId23"/>
    <p:sldId id="284" r:id="rId24"/>
    <p:sldId id="285" r:id="rId25"/>
    <p:sldId id="286" r:id="rId26"/>
    <p:sldId id="287" r:id="rId27"/>
    <p:sldId id="288" r:id="rId28"/>
    <p:sldId id="289" r:id="rId29"/>
    <p:sldId id="290" r:id="rId30"/>
    <p:sldId id="291" r:id="rId31"/>
    <p:sldId id="292" r:id="rId32"/>
    <p:sldId id="293" r:id="rId33"/>
    <p:sldId id="294" r:id="rId34"/>
    <p:sldId id="295" r:id="rId35"/>
    <p:sldId id="296" r:id="rId36"/>
    <p:sldId id="297" r:id="rId37"/>
    <p:sldId id="298" r:id="rId38"/>
    <p:sldId id="299" r:id="rId39"/>
    <p:sldId id="300" r:id="rId40"/>
    <p:sldId id="301" r:id="rId41"/>
    <p:sldId id="302" r:id="rId42"/>
    <p:sldId id="303" r:id="rId43"/>
    <p:sldId id="304" r:id="rId44"/>
    <p:sldId id="305" r:id="rId45"/>
    <p:sldId id="306" r:id="rId46"/>
    <p:sldId id="349" r:id="rId47"/>
    <p:sldId id="350" r:id="rId48"/>
    <p:sldId id="351" r:id="rId49"/>
    <p:sldId id="352" r:id="rId50"/>
    <p:sldId id="353" r:id="rId51"/>
    <p:sldId id="354" r:id="rId52"/>
    <p:sldId id="319" r:id="rId53"/>
    <p:sldId id="355" r:id="rId54"/>
    <p:sldId id="356" r:id="rId55"/>
    <p:sldId id="357" r:id="rId56"/>
    <p:sldId id="335" r:id="rId57"/>
    <p:sldId id="336" r:id="rId58"/>
    <p:sldId id="337" r:id="rId59"/>
    <p:sldId id="338" r:id="rId60"/>
    <p:sldId id="339" r:id="rId61"/>
    <p:sldId id="340" r:id="rId62"/>
    <p:sldId id="341" r:id="rId63"/>
    <p:sldId id="342" r:id="rId64"/>
    <p:sldId id="347" r:id="rId65"/>
    <p:sldId id="348" r:id="rId66"/>
    <p:sldId id="343" r:id="rId67"/>
    <p:sldId id="344" r:id="rId68"/>
    <p:sldId id="320" r:id="rId69"/>
    <p:sldId id="321" r:id="rId70"/>
    <p:sldId id="322" r:id="rId71"/>
    <p:sldId id="323" r:id="rId72"/>
    <p:sldId id="324" r:id="rId73"/>
    <p:sldId id="325" r:id="rId74"/>
    <p:sldId id="326" r:id="rId75"/>
    <p:sldId id="327" r:id="rId76"/>
    <p:sldId id="328" r:id="rId77"/>
    <p:sldId id="329" r:id="rId78"/>
    <p:sldId id="345" r:id="rId79"/>
    <p:sldId id="346" r:id="rId80"/>
    <p:sldId id="331" r:id="rId81"/>
    <p:sldId id="332" r:id="rId82"/>
    <p:sldId id="333" r:id="rId83"/>
    <p:sldId id="334" r:id="rId84"/>
    <p:sldId id="263" r:id="rId8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282" autoAdjust="0"/>
    <p:restoredTop sz="94660"/>
  </p:normalViewPr>
  <p:slideViewPr>
    <p:cSldViewPr snapToGrid="0" showGuides="1">
      <p:cViewPr varScale="1">
        <p:scale>
          <a:sx n="112" d="100"/>
          <a:sy n="112" d="100"/>
        </p:scale>
        <p:origin x="480" y="176"/>
      </p:cViewPr>
      <p:guideLst>
        <p:guide orient="horz" pos="2160"/>
        <p:guide pos="3840"/>
      </p:guideLst>
    </p:cSldViewPr>
  </p:slideViewPr>
  <p:notesTextViewPr>
    <p:cViewPr>
      <p:scale>
        <a:sx n="1" d="1"/>
        <a:sy n="1" d="1"/>
      </p:scale>
      <p:origin x="0" y="0"/>
    </p:cViewPr>
  </p:notesTextViewPr>
  <p:sorterViewPr>
    <p:cViewPr>
      <p:scale>
        <a:sx n="100" d="100"/>
        <a:sy n="100" d="100"/>
      </p:scale>
      <p:origin x="0" y="-9786"/>
    </p:cViewPr>
  </p:sorterViewPr>
  <p:notesViewPr>
    <p:cSldViewPr snapToGrid="0" showGuides="1">
      <p:cViewPr varScale="1">
        <p:scale>
          <a:sx n="54" d="100"/>
          <a:sy n="54" d="100"/>
        </p:scale>
        <p:origin x="2796" y="42"/>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879E094-E125-428E-8F74-0EE508225C7C}" type="datetimeFigureOut">
              <a:rPr lang="en-US" smtClean="0"/>
              <a:t>5/12/23</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143888D-6A42-490E-85AE-2DA1E62780EB}" type="slidenum">
              <a:rPr lang="en-US" smtClean="0"/>
              <a:t>‹#›</a:t>
            </a:fld>
            <a:endParaRPr lang="en-US" dirty="0"/>
          </a:p>
        </p:txBody>
      </p:sp>
    </p:spTree>
    <p:extLst>
      <p:ext uri="{BB962C8B-B14F-4D97-AF65-F5344CB8AC3E}">
        <p14:creationId xmlns:p14="http://schemas.microsoft.com/office/powerpoint/2010/main" val="59957177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B9F559D-F4AB-43C5-ADB1-2EC6923E89DF}" type="datetimeFigureOut">
              <a:rPr lang="en-US" smtClean="0"/>
              <a:t>5/12/23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35A0C7-8978-46C7-AC25-71AF994C429B}" type="slidenum">
              <a:rPr lang="en-US" smtClean="0"/>
              <a:t>‹#›</a:t>
            </a:fld>
            <a:endParaRPr lang="en-US" dirty="0"/>
          </a:p>
        </p:txBody>
      </p:sp>
    </p:spTree>
    <p:extLst>
      <p:ext uri="{BB962C8B-B14F-4D97-AF65-F5344CB8AC3E}">
        <p14:creationId xmlns:p14="http://schemas.microsoft.com/office/powerpoint/2010/main" val="2639189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9F559D-F4AB-43C5-ADB1-2EC6923E89DF}" type="datetimeFigureOut">
              <a:rPr lang="en-US" smtClean="0"/>
              <a:t>5/12/23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35A0C7-8978-46C7-AC25-71AF994C429B}" type="slidenum">
              <a:rPr lang="en-US" smtClean="0"/>
              <a:t>‹#›</a:t>
            </a:fld>
            <a:endParaRPr lang="en-US" dirty="0"/>
          </a:p>
        </p:txBody>
      </p:sp>
    </p:spTree>
    <p:extLst>
      <p:ext uri="{BB962C8B-B14F-4D97-AF65-F5344CB8AC3E}">
        <p14:creationId xmlns:p14="http://schemas.microsoft.com/office/powerpoint/2010/main" val="13025402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9F559D-F4AB-43C5-ADB1-2EC6923E89DF}" type="datetimeFigureOut">
              <a:rPr lang="en-US" smtClean="0"/>
              <a:t>5/12/23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35A0C7-8978-46C7-AC25-71AF994C429B}" type="slidenum">
              <a:rPr lang="en-US" smtClean="0"/>
              <a:t>‹#›</a:t>
            </a:fld>
            <a:endParaRPr lang="en-US" dirty="0"/>
          </a:p>
        </p:txBody>
      </p:sp>
    </p:spTree>
    <p:extLst>
      <p:ext uri="{BB962C8B-B14F-4D97-AF65-F5344CB8AC3E}">
        <p14:creationId xmlns:p14="http://schemas.microsoft.com/office/powerpoint/2010/main" val="319693003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687918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37633340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633029" y="504372"/>
            <a:ext cx="5007428" cy="5849257"/>
          </a:xfrm>
          <a:custGeom>
            <a:avLst/>
            <a:gdLst>
              <a:gd name="connsiteX0" fmla="*/ 0 w 5007428"/>
              <a:gd name="connsiteY0" fmla="*/ 0 h 5849257"/>
              <a:gd name="connsiteX1" fmla="*/ 5007428 w 5007428"/>
              <a:gd name="connsiteY1" fmla="*/ 0 h 5849257"/>
              <a:gd name="connsiteX2" fmla="*/ 5007428 w 5007428"/>
              <a:gd name="connsiteY2" fmla="*/ 5849257 h 5849257"/>
              <a:gd name="connsiteX3" fmla="*/ 0 w 5007428"/>
              <a:gd name="connsiteY3" fmla="*/ 5849257 h 5849257"/>
            </a:gdLst>
            <a:ahLst/>
            <a:cxnLst>
              <a:cxn ang="0">
                <a:pos x="connsiteX0" y="connsiteY0"/>
              </a:cxn>
              <a:cxn ang="0">
                <a:pos x="connsiteX1" y="connsiteY1"/>
              </a:cxn>
              <a:cxn ang="0">
                <a:pos x="connsiteX2" y="connsiteY2"/>
              </a:cxn>
              <a:cxn ang="0">
                <a:pos x="connsiteX3" y="connsiteY3"/>
              </a:cxn>
            </a:cxnLst>
            <a:rect l="l" t="t" r="r" b="b"/>
            <a:pathLst>
              <a:path w="5007428" h="5849257">
                <a:moveTo>
                  <a:pt x="0" y="0"/>
                </a:moveTo>
                <a:lnTo>
                  <a:pt x="5007428" y="0"/>
                </a:lnTo>
                <a:lnTo>
                  <a:pt x="5007428" y="5849257"/>
                </a:lnTo>
                <a:lnTo>
                  <a:pt x="0" y="5849257"/>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3154961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229963" y="0"/>
            <a:ext cx="5651438" cy="6858000"/>
          </a:xfrm>
          <a:custGeom>
            <a:avLst/>
            <a:gdLst>
              <a:gd name="connsiteX0" fmla="*/ 0 w 5651438"/>
              <a:gd name="connsiteY0" fmla="*/ 0 h 6858000"/>
              <a:gd name="connsiteX1" fmla="*/ 3419320 w 5651438"/>
              <a:gd name="connsiteY1" fmla="*/ 0 h 6858000"/>
              <a:gd name="connsiteX2" fmla="*/ 4122786 w 5651438"/>
              <a:gd name="connsiteY2" fmla="*/ 0 h 6858000"/>
              <a:gd name="connsiteX3" fmla="*/ 4535379 w 5651438"/>
              <a:gd name="connsiteY3" fmla="*/ 0 h 6858000"/>
              <a:gd name="connsiteX4" fmla="*/ 5651438 w 5651438"/>
              <a:gd name="connsiteY4" fmla="*/ 3429000 h 6858000"/>
              <a:gd name="connsiteX5" fmla="*/ 4535379 w 5651438"/>
              <a:gd name="connsiteY5" fmla="*/ 6858000 h 6858000"/>
              <a:gd name="connsiteX6" fmla="*/ 4122786 w 5651438"/>
              <a:gd name="connsiteY6" fmla="*/ 6858000 h 6858000"/>
              <a:gd name="connsiteX7" fmla="*/ 3419320 w 5651438"/>
              <a:gd name="connsiteY7" fmla="*/ 6858000 h 6858000"/>
              <a:gd name="connsiteX8" fmla="*/ 0 w 5651438"/>
              <a:gd name="connsiteY8" fmla="*/ 6858000 h 6858000"/>
              <a:gd name="connsiteX9" fmla="*/ 1116059 w 5651438"/>
              <a:gd name="connsiteY9"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51438" h="6858000">
                <a:moveTo>
                  <a:pt x="0" y="0"/>
                </a:moveTo>
                <a:lnTo>
                  <a:pt x="3419320" y="0"/>
                </a:lnTo>
                <a:lnTo>
                  <a:pt x="4122786" y="0"/>
                </a:lnTo>
                <a:lnTo>
                  <a:pt x="4535379" y="0"/>
                </a:lnTo>
                <a:lnTo>
                  <a:pt x="5651438" y="3429000"/>
                </a:lnTo>
                <a:lnTo>
                  <a:pt x="4535379" y="6858000"/>
                </a:lnTo>
                <a:lnTo>
                  <a:pt x="4122786" y="6858000"/>
                </a:lnTo>
                <a:lnTo>
                  <a:pt x="3419320" y="6858000"/>
                </a:lnTo>
                <a:lnTo>
                  <a:pt x="0" y="6858000"/>
                </a:lnTo>
                <a:lnTo>
                  <a:pt x="1116059" y="3429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8463034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12" name="Picture Placeholder 11"/>
          <p:cNvSpPr>
            <a:spLocks noGrp="1"/>
          </p:cNvSpPr>
          <p:nvPr>
            <p:ph type="pic" sz="quarter" idx="10"/>
          </p:nvPr>
        </p:nvSpPr>
        <p:spPr>
          <a:xfrm>
            <a:off x="6313913" y="0"/>
            <a:ext cx="5651438" cy="6858000"/>
          </a:xfrm>
          <a:custGeom>
            <a:avLst/>
            <a:gdLst>
              <a:gd name="connsiteX0" fmla="*/ 1116059 w 5651438"/>
              <a:gd name="connsiteY0" fmla="*/ 0 h 6858000"/>
              <a:gd name="connsiteX1" fmla="*/ 1528652 w 5651438"/>
              <a:gd name="connsiteY1" fmla="*/ 0 h 6858000"/>
              <a:gd name="connsiteX2" fmla="*/ 2232118 w 5651438"/>
              <a:gd name="connsiteY2" fmla="*/ 0 h 6858000"/>
              <a:gd name="connsiteX3" fmla="*/ 5651438 w 5651438"/>
              <a:gd name="connsiteY3" fmla="*/ 0 h 6858000"/>
              <a:gd name="connsiteX4" fmla="*/ 4535379 w 5651438"/>
              <a:gd name="connsiteY4" fmla="*/ 3429000 h 6858000"/>
              <a:gd name="connsiteX5" fmla="*/ 5651438 w 5651438"/>
              <a:gd name="connsiteY5" fmla="*/ 6858000 h 6858000"/>
              <a:gd name="connsiteX6" fmla="*/ 2232118 w 5651438"/>
              <a:gd name="connsiteY6" fmla="*/ 6858000 h 6858000"/>
              <a:gd name="connsiteX7" fmla="*/ 1528652 w 5651438"/>
              <a:gd name="connsiteY7" fmla="*/ 6858000 h 6858000"/>
              <a:gd name="connsiteX8" fmla="*/ 1116059 w 5651438"/>
              <a:gd name="connsiteY8" fmla="*/ 6858000 h 6858000"/>
              <a:gd name="connsiteX9" fmla="*/ 0 w 5651438"/>
              <a:gd name="connsiteY9"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5651438" h="6858000">
                <a:moveTo>
                  <a:pt x="1116059" y="0"/>
                </a:moveTo>
                <a:lnTo>
                  <a:pt x="1528652" y="0"/>
                </a:lnTo>
                <a:lnTo>
                  <a:pt x="2232118" y="0"/>
                </a:lnTo>
                <a:lnTo>
                  <a:pt x="5651438" y="0"/>
                </a:lnTo>
                <a:lnTo>
                  <a:pt x="4535379" y="3429000"/>
                </a:lnTo>
                <a:lnTo>
                  <a:pt x="5651438" y="6858000"/>
                </a:lnTo>
                <a:lnTo>
                  <a:pt x="2232118" y="6858000"/>
                </a:lnTo>
                <a:lnTo>
                  <a:pt x="1528652" y="6858000"/>
                </a:lnTo>
                <a:lnTo>
                  <a:pt x="1116059" y="6858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4924339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3255397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311589" y="0"/>
            <a:ext cx="3201101" cy="6858000"/>
          </a:xfrm>
          <a:custGeom>
            <a:avLst/>
            <a:gdLst>
              <a:gd name="connsiteX0" fmla="*/ 0 w 3201101"/>
              <a:gd name="connsiteY0" fmla="*/ 0 h 6858000"/>
              <a:gd name="connsiteX1" fmla="*/ 3201101 w 3201101"/>
              <a:gd name="connsiteY1" fmla="*/ 0 h 6858000"/>
              <a:gd name="connsiteX2" fmla="*/ 3201101 w 3201101"/>
              <a:gd name="connsiteY2" fmla="*/ 6858000 h 6858000"/>
              <a:gd name="connsiteX3" fmla="*/ 0 w 3201101"/>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01101" h="6858000">
                <a:moveTo>
                  <a:pt x="0" y="0"/>
                </a:moveTo>
                <a:lnTo>
                  <a:pt x="3201101" y="0"/>
                </a:lnTo>
                <a:lnTo>
                  <a:pt x="3201101"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1008843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5958260" y="304113"/>
            <a:ext cx="6233741" cy="6249775"/>
          </a:xfrm>
          <a:custGeom>
            <a:avLst/>
            <a:gdLst>
              <a:gd name="connsiteX0" fmla="*/ 1562444 w 6233741"/>
              <a:gd name="connsiteY0" fmla="*/ 0 h 6249775"/>
              <a:gd name="connsiteX1" fmla="*/ 5687298 w 6233741"/>
              <a:gd name="connsiteY1" fmla="*/ 0 h 6249775"/>
              <a:gd name="connsiteX2" fmla="*/ 6233741 w 6233741"/>
              <a:gd name="connsiteY2" fmla="*/ 1092886 h 6249775"/>
              <a:gd name="connsiteX3" fmla="*/ 6233741 w 6233741"/>
              <a:gd name="connsiteY3" fmla="*/ 5156890 h 6249775"/>
              <a:gd name="connsiteX4" fmla="*/ 5687298 w 6233741"/>
              <a:gd name="connsiteY4" fmla="*/ 6249775 h 6249775"/>
              <a:gd name="connsiteX5" fmla="*/ 1562444 w 6233741"/>
              <a:gd name="connsiteY5" fmla="*/ 6249775 h 6249775"/>
              <a:gd name="connsiteX6" fmla="*/ 0 w 6233741"/>
              <a:gd name="connsiteY6" fmla="*/ 3124888 h 6249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33741" h="6249775">
                <a:moveTo>
                  <a:pt x="1562444" y="0"/>
                </a:moveTo>
                <a:lnTo>
                  <a:pt x="5687298" y="0"/>
                </a:lnTo>
                <a:lnTo>
                  <a:pt x="6233741" y="1092886"/>
                </a:lnTo>
                <a:lnTo>
                  <a:pt x="6233741" y="5156890"/>
                </a:lnTo>
                <a:lnTo>
                  <a:pt x="5687298" y="6249775"/>
                </a:lnTo>
                <a:lnTo>
                  <a:pt x="1562444" y="6249775"/>
                </a:lnTo>
                <a:lnTo>
                  <a:pt x="0" y="3124888"/>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33852524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B9F559D-F4AB-43C5-ADB1-2EC6923E89DF}" type="datetimeFigureOut">
              <a:rPr lang="en-US" smtClean="0"/>
              <a:t>5/12/23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35A0C7-8978-46C7-AC25-71AF994C429B}" type="slidenum">
              <a:rPr lang="en-US" smtClean="0"/>
              <a:t>‹#›</a:t>
            </a:fld>
            <a:endParaRPr lang="en-US" dirty="0"/>
          </a:p>
        </p:txBody>
      </p:sp>
    </p:spTree>
    <p:extLst>
      <p:ext uri="{BB962C8B-B14F-4D97-AF65-F5344CB8AC3E}">
        <p14:creationId xmlns:p14="http://schemas.microsoft.com/office/powerpoint/2010/main" val="9538770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892473" y="1293931"/>
            <a:ext cx="4333958" cy="4333958"/>
          </a:xfrm>
          <a:custGeom>
            <a:avLst/>
            <a:gdLst>
              <a:gd name="connsiteX0" fmla="*/ 2166979 w 4333958"/>
              <a:gd name="connsiteY0" fmla="*/ 0 h 4333958"/>
              <a:gd name="connsiteX1" fmla="*/ 4333958 w 4333958"/>
              <a:gd name="connsiteY1" fmla="*/ 2166979 h 4333958"/>
              <a:gd name="connsiteX2" fmla="*/ 2166979 w 4333958"/>
              <a:gd name="connsiteY2" fmla="*/ 4333958 h 4333958"/>
              <a:gd name="connsiteX3" fmla="*/ 0 w 4333958"/>
              <a:gd name="connsiteY3" fmla="*/ 2166979 h 4333958"/>
              <a:gd name="connsiteX4" fmla="*/ 2166979 w 4333958"/>
              <a:gd name="connsiteY4" fmla="*/ 0 h 4333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33958" h="4333958">
                <a:moveTo>
                  <a:pt x="2166979" y="0"/>
                </a:moveTo>
                <a:cubicBezTo>
                  <a:pt x="3363768" y="0"/>
                  <a:pt x="4333958" y="970190"/>
                  <a:pt x="4333958" y="2166979"/>
                </a:cubicBezTo>
                <a:cubicBezTo>
                  <a:pt x="4333958" y="3363768"/>
                  <a:pt x="3363768" y="4333958"/>
                  <a:pt x="2166979" y="4333958"/>
                </a:cubicBezTo>
                <a:cubicBezTo>
                  <a:pt x="970190" y="4333958"/>
                  <a:pt x="0" y="3363768"/>
                  <a:pt x="0" y="2166979"/>
                </a:cubicBezTo>
                <a:cubicBezTo>
                  <a:pt x="0" y="970190"/>
                  <a:pt x="970190" y="0"/>
                  <a:pt x="2166979" y="0"/>
                </a:cubicBez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4735265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4876800" y="2209800"/>
            <a:ext cx="2438400" cy="2438400"/>
          </a:xfrm>
          <a:custGeom>
            <a:avLst/>
            <a:gdLst>
              <a:gd name="connsiteX0" fmla="*/ 1219200 w 2438400"/>
              <a:gd name="connsiteY0" fmla="*/ 0 h 2438400"/>
              <a:gd name="connsiteX1" fmla="*/ 2438400 w 2438400"/>
              <a:gd name="connsiteY1" fmla="*/ 1219200 h 2438400"/>
              <a:gd name="connsiteX2" fmla="*/ 1219200 w 2438400"/>
              <a:gd name="connsiteY2" fmla="*/ 2438400 h 2438400"/>
              <a:gd name="connsiteX3" fmla="*/ 0 w 2438400"/>
              <a:gd name="connsiteY3" fmla="*/ 1219200 h 2438400"/>
              <a:gd name="connsiteX4" fmla="*/ 1219200 w 2438400"/>
              <a:gd name="connsiteY4" fmla="*/ 0 h 2438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38400" h="2438400">
                <a:moveTo>
                  <a:pt x="1219200" y="0"/>
                </a:moveTo>
                <a:cubicBezTo>
                  <a:pt x="1892546" y="0"/>
                  <a:pt x="2438400" y="545854"/>
                  <a:pt x="2438400" y="1219200"/>
                </a:cubicBezTo>
                <a:cubicBezTo>
                  <a:pt x="2438400" y="1892546"/>
                  <a:pt x="1892546" y="2438400"/>
                  <a:pt x="1219200" y="2438400"/>
                </a:cubicBezTo>
                <a:cubicBezTo>
                  <a:pt x="545854" y="2438400"/>
                  <a:pt x="0" y="1892546"/>
                  <a:pt x="0" y="1219200"/>
                </a:cubicBezTo>
                <a:cubicBezTo>
                  <a:pt x="0" y="545854"/>
                  <a:pt x="545854" y="0"/>
                  <a:pt x="1219200" y="0"/>
                </a:cubicBez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21449427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1922931"/>
            <a:ext cx="12192000" cy="2581834"/>
          </a:xfrm>
          <a:custGeom>
            <a:avLst/>
            <a:gdLst>
              <a:gd name="connsiteX0" fmla="*/ 0 w 12192000"/>
              <a:gd name="connsiteY0" fmla="*/ 0 h 2581834"/>
              <a:gd name="connsiteX1" fmla="*/ 12192000 w 12192000"/>
              <a:gd name="connsiteY1" fmla="*/ 0 h 2581834"/>
              <a:gd name="connsiteX2" fmla="*/ 12192000 w 12192000"/>
              <a:gd name="connsiteY2" fmla="*/ 2581834 h 2581834"/>
              <a:gd name="connsiteX3" fmla="*/ 0 w 12192000"/>
              <a:gd name="connsiteY3" fmla="*/ 2581834 h 2581834"/>
            </a:gdLst>
            <a:ahLst/>
            <a:cxnLst>
              <a:cxn ang="0">
                <a:pos x="connsiteX0" y="connsiteY0"/>
              </a:cxn>
              <a:cxn ang="0">
                <a:pos x="connsiteX1" y="connsiteY1"/>
              </a:cxn>
              <a:cxn ang="0">
                <a:pos x="connsiteX2" y="connsiteY2"/>
              </a:cxn>
              <a:cxn ang="0">
                <a:pos x="connsiteX3" y="connsiteY3"/>
              </a:cxn>
            </a:cxnLst>
            <a:rect l="l" t="t" r="r" b="b"/>
            <a:pathLst>
              <a:path w="12192000" h="2581834">
                <a:moveTo>
                  <a:pt x="0" y="0"/>
                </a:moveTo>
                <a:lnTo>
                  <a:pt x="12192000" y="0"/>
                </a:lnTo>
                <a:lnTo>
                  <a:pt x="12192000" y="2581834"/>
                </a:lnTo>
                <a:lnTo>
                  <a:pt x="0" y="2581834"/>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41514115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6096000" y="1"/>
            <a:ext cx="6096000" cy="3269343"/>
          </a:xfrm>
          <a:custGeom>
            <a:avLst/>
            <a:gdLst>
              <a:gd name="connsiteX0" fmla="*/ 0 w 6096000"/>
              <a:gd name="connsiteY0" fmla="*/ 0 h 3269343"/>
              <a:gd name="connsiteX1" fmla="*/ 6096000 w 6096000"/>
              <a:gd name="connsiteY1" fmla="*/ 0 h 3269343"/>
              <a:gd name="connsiteX2" fmla="*/ 6096000 w 6096000"/>
              <a:gd name="connsiteY2" fmla="*/ 3269343 h 3269343"/>
              <a:gd name="connsiteX3" fmla="*/ 0 w 6096000"/>
              <a:gd name="connsiteY3" fmla="*/ 3269343 h 3269343"/>
            </a:gdLst>
            <a:ahLst/>
            <a:cxnLst>
              <a:cxn ang="0">
                <a:pos x="connsiteX0" y="connsiteY0"/>
              </a:cxn>
              <a:cxn ang="0">
                <a:pos x="connsiteX1" y="connsiteY1"/>
              </a:cxn>
              <a:cxn ang="0">
                <a:pos x="connsiteX2" y="connsiteY2"/>
              </a:cxn>
              <a:cxn ang="0">
                <a:pos x="connsiteX3" y="connsiteY3"/>
              </a:cxn>
            </a:cxnLst>
            <a:rect l="l" t="t" r="r" b="b"/>
            <a:pathLst>
              <a:path w="6096000" h="3269343">
                <a:moveTo>
                  <a:pt x="0" y="0"/>
                </a:moveTo>
                <a:lnTo>
                  <a:pt x="6096000" y="0"/>
                </a:lnTo>
                <a:lnTo>
                  <a:pt x="6096000" y="3269343"/>
                </a:lnTo>
                <a:lnTo>
                  <a:pt x="0" y="3269343"/>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274938589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1" y="3429000"/>
            <a:ext cx="5950857" cy="3429000"/>
          </a:xfrm>
          <a:custGeom>
            <a:avLst/>
            <a:gdLst>
              <a:gd name="connsiteX0" fmla="*/ 0 w 5950857"/>
              <a:gd name="connsiteY0" fmla="*/ 0 h 3429000"/>
              <a:gd name="connsiteX1" fmla="*/ 5950857 w 5950857"/>
              <a:gd name="connsiteY1" fmla="*/ 0 h 3429000"/>
              <a:gd name="connsiteX2" fmla="*/ 5950857 w 5950857"/>
              <a:gd name="connsiteY2" fmla="*/ 3429000 h 3429000"/>
              <a:gd name="connsiteX3" fmla="*/ 0 w 5950857"/>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5950857" h="3429000">
                <a:moveTo>
                  <a:pt x="0" y="0"/>
                </a:moveTo>
                <a:lnTo>
                  <a:pt x="5950857" y="0"/>
                </a:lnTo>
                <a:lnTo>
                  <a:pt x="5950857"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37822584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9787096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10" name="Picture Placeholder 9"/>
          <p:cNvSpPr>
            <a:spLocks noGrp="1"/>
          </p:cNvSpPr>
          <p:nvPr>
            <p:ph type="pic" sz="quarter" idx="10"/>
          </p:nvPr>
        </p:nvSpPr>
        <p:spPr>
          <a:xfrm>
            <a:off x="1818047" y="2805110"/>
            <a:ext cx="1501954" cy="1501954"/>
          </a:xfrm>
          <a:custGeom>
            <a:avLst/>
            <a:gdLst>
              <a:gd name="connsiteX0" fmla="*/ 750977 w 1501954"/>
              <a:gd name="connsiteY0" fmla="*/ 0 h 1501954"/>
              <a:gd name="connsiteX1" fmla="*/ 1501954 w 1501954"/>
              <a:gd name="connsiteY1" fmla="*/ 750977 h 1501954"/>
              <a:gd name="connsiteX2" fmla="*/ 750977 w 1501954"/>
              <a:gd name="connsiteY2" fmla="*/ 1501954 h 1501954"/>
              <a:gd name="connsiteX3" fmla="*/ 0 w 1501954"/>
              <a:gd name="connsiteY3" fmla="*/ 750977 h 1501954"/>
              <a:gd name="connsiteX4" fmla="*/ 750977 w 1501954"/>
              <a:gd name="connsiteY4" fmla="*/ 0 h 1501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1954" h="1501954">
                <a:moveTo>
                  <a:pt x="750977" y="0"/>
                </a:moveTo>
                <a:cubicBezTo>
                  <a:pt x="1165730" y="0"/>
                  <a:pt x="1501954" y="336224"/>
                  <a:pt x="1501954" y="750977"/>
                </a:cubicBezTo>
                <a:cubicBezTo>
                  <a:pt x="1501954" y="1165730"/>
                  <a:pt x="1165730" y="1501954"/>
                  <a:pt x="750977" y="1501954"/>
                </a:cubicBezTo>
                <a:cubicBezTo>
                  <a:pt x="336224" y="1501954"/>
                  <a:pt x="0" y="1165730"/>
                  <a:pt x="0" y="750977"/>
                </a:cubicBezTo>
                <a:cubicBezTo>
                  <a:pt x="0" y="336224"/>
                  <a:pt x="336224" y="0"/>
                  <a:pt x="750977" y="0"/>
                </a:cubicBez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2" name="Picture Placeholder 11"/>
          <p:cNvSpPr>
            <a:spLocks noGrp="1"/>
          </p:cNvSpPr>
          <p:nvPr>
            <p:ph type="pic" sz="quarter" idx="11"/>
          </p:nvPr>
        </p:nvSpPr>
        <p:spPr>
          <a:xfrm>
            <a:off x="5345017" y="2805110"/>
            <a:ext cx="1501954" cy="1501954"/>
          </a:xfrm>
          <a:custGeom>
            <a:avLst/>
            <a:gdLst>
              <a:gd name="connsiteX0" fmla="*/ 750977 w 1501954"/>
              <a:gd name="connsiteY0" fmla="*/ 0 h 1501954"/>
              <a:gd name="connsiteX1" fmla="*/ 1501954 w 1501954"/>
              <a:gd name="connsiteY1" fmla="*/ 750977 h 1501954"/>
              <a:gd name="connsiteX2" fmla="*/ 750977 w 1501954"/>
              <a:gd name="connsiteY2" fmla="*/ 1501954 h 1501954"/>
              <a:gd name="connsiteX3" fmla="*/ 0 w 1501954"/>
              <a:gd name="connsiteY3" fmla="*/ 750977 h 1501954"/>
              <a:gd name="connsiteX4" fmla="*/ 750977 w 1501954"/>
              <a:gd name="connsiteY4" fmla="*/ 0 h 1501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1954" h="1501954">
                <a:moveTo>
                  <a:pt x="750977" y="0"/>
                </a:moveTo>
                <a:cubicBezTo>
                  <a:pt x="1165730" y="0"/>
                  <a:pt x="1501954" y="336224"/>
                  <a:pt x="1501954" y="750977"/>
                </a:cubicBezTo>
                <a:cubicBezTo>
                  <a:pt x="1501954" y="1165730"/>
                  <a:pt x="1165730" y="1501954"/>
                  <a:pt x="750977" y="1501954"/>
                </a:cubicBezTo>
                <a:cubicBezTo>
                  <a:pt x="336224" y="1501954"/>
                  <a:pt x="0" y="1165730"/>
                  <a:pt x="0" y="750977"/>
                </a:cubicBezTo>
                <a:cubicBezTo>
                  <a:pt x="0" y="336224"/>
                  <a:pt x="336224" y="0"/>
                  <a:pt x="750977" y="0"/>
                </a:cubicBez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4" name="Picture Placeholder 13"/>
          <p:cNvSpPr>
            <a:spLocks noGrp="1"/>
          </p:cNvSpPr>
          <p:nvPr>
            <p:ph type="pic" sz="quarter" idx="12"/>
          </p:nvPr>
        </p:nvSpPr>
        <p:spPr>
          <a:xfrm>
            <a:off x="8871987" y="2805110"/>
            <a:ext cx="1501954" cy="1501954"/>
          </a:xfrm>
          <a:custGeom>
            <a:avLst/>
            <a:gdLst>
              <a:gd name="connsiteX0" fmla="*/ 750977 w 1501954"/>
              <a:gd name="connsiteY0" fmla="*/ 0 h 1501954"/>
              <a:gd name="connsiteX1" fmla="*/ 1501954 w 1501954"/>
              <a:gd name="connsiteY1" fmla="*/ 750977 h 1501954"/>
              <a:gd name="connsiteX2" fmla="*/ 750977 w 1501954"/>
              <a:gd name="connsiteY2" fmla="*/ 1501954 h 1501954"/>
              <a:gd name="connsiteX3" fmla="*/ 0 w 1501954"/>
              <a:gd name="connsiteY3" fmla="*/ 750977 h 1501954"/>
              <a:gd name="connsiteX4" fmla="*/ 750977 w 1501954"/>
              <a:gd name="connsiteY4" fmla="*/ 0 h 1501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1954" h="1501954">
                <a:moveTo>
                  <a:pt x="750977" y="0"/>
                </a:moveTo>
                <a:cubicBezTo>
                  <a:pt x="1165730" y="0"/>
                  <a:pt x="1501954" y="336224"/>
                  <a:pt x="1501954" y="750977"/>
                </a:cubicBezTo>
                <a:cubicBezTo>
                  <a:pt x="1501954" y="1165730"/>
                  <a:pt x="1165730" y="1501954"/>
                  <a:pt x="750977" y="1501954"/>
                </a:cubicBezTo>
                <a:cubicBezTo>
                  <a:pt x="336224" y="1501954"/>
                  <a:pt x="0" y="1165730"/>
                  <a:pt x="0" y="750977"/>
                </a:cubicBezTo>
                <a:cubicBezTo>
                  <a:pt x="0" y="336224"/>
                  <a:pt x="336224" y="0"/>
                  <a:pt x="750977" y="0"/>
                </a:cubicBez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232729874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18" name="Picture Placeholder 8"/>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1" name="Picture Placeholder 10"/>
          <p:cNvSpPr>
            <a:spLocks noGrp="1"/>
          </p:cNvSpPr>
          <p:nvPr>
            <p:ph type="pic" sz="quarter" idx="10"/>
          </p:nvPr>
        </p:nvSpPr>
        <p:spPr>
          <a:xfrm>
            <a:off x="1140940" y="2755807"/>
            <a:ext cx="1788459" cy="1788459"/>
          </a:xfrm>
          <a:custGeom>
            <a:avLst/>
            <a:gdLst>
              <a:gd name="connsiteX0" fmla="*/ 0 w 1788459"/>
              <a:gd name="connsiteY0" fmla="*/ 0 h 1788459"/>
              <a:gd name="connsiteX1" fmla="*/ 1788459 w 1788459"/>
              <a:gd name="connsiteY1" fmla="*/ 0 h 1788459"/>
              <a:gd name="connsiteX2" fmla="*/ 1788459 w 1788459"/>
              <a:gd name="connsiteY2" fmla="*/ 1788459 h 1788459"/>
              <a:gd name="connsiteX3" fmla="*/ 0 w 1788459"/>
              <a:gd name="connsiteY3" fmla="*/ 1788459 h 1788459"/>
            </a:gdLst>
            <a:ahLst/>
            <a:cxnLst>
              <a:cxn ang="0">
                <a:pos x="connsiteX0" y="connsiteY0"/>
              </a:cxn>
              <a:cxn ang="0">
                <a:pos x="connsiteX1" y="connsiteY1"/>
              </a:cxn>
              <a:cxn ang="0">
                <a:pos x="connsiteX2" y="connsiteY2"/>
              </a:cxn>
              <a:cxn ang="0">
                <a:pos x="connsiteX3" y="connsiteY3"/>
              </a:cxn>
            </a:cxnLst>
            <a:rect l="l" t="t" r="r" b="b"/>
            <a:pathLst>
              <a:path w="1788459" h="1788459">
                <a:moveTo>
                  <a:pt x="0" y="0"/>
                </a:moveTo>
                <a:lnTo>
                  <a:pt x="1788459" y="0"/>
                </a:lnTo>
                <a:lnTo>
                  <a:pt x="1788459" y="1788459"/>
                </a:lnTo>
                <a:lnTo>
                  <a:pt x="0" y="1788459"/>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3" name="Picture Placeholder 12"/>
          <p:cNvSpPr>
            <a:spLocks noGrp="1"/>
          </p:cNvSpPr>
          <p:nvPr>
            <p:ph type="pic" sz="quarter" idx="11"/>
          </p:nvPr>
        </p:nvSpPr>
        <p:spPr>
          <a:xfrm>
            <a:off x="3848160" y="2755806"/>
            <a:ext cx="1788459" cy="1788459"/>
          </a:xfrm>
          <a:custGeom>
            <a:avLst/>
            <a:gdLst>
              <a:gd name="connsiteX0" fmla="*/ 0 w 1788459"/>
              <a:gd name="connsiteY0" fmla="*/ 0 h 1788459"/>
              <a:gd name="connsiteX1" fmla="*/ 1788459 w 1788459"/>
              <a:gd name="connsiteY1" fmla="*/ 0 h 1788459"/>
              <a:gd name="connsiteX2" fmla="*/ 1788459 w 1788459"/>
              <a:gd name="connsiteY2" fmla="*/ 1788459 h 1788459"/>
              <a:gd name="connsiteX3" fmla="*/ 0 w 1788459"/>
              <a:gd name="connsiteY3" fmla="*/ 1788459 h 1788459"/>
            </a:gdLst>
            <a:ahLst/>
            <a:cxnLst>
              <a:cxn ang="0">
                <a:pos x="connsiteX0" y="connsiteY0"/>
              </a:cxn>
              <a:cxn ang="0">
                <a:pos x="connsiteX1" y="connsiteY1"/>
              </a:cxn>
              <a:cxn ang="0">
                <a:pos x="connsiteX2" y="connsiteY2"/>
              </a:cxn>
              <a:cxn ang="0">
                <a:pos x="connsiteX3" y="connsiteY3"/>
              </a:cxn>
            </a:cxnLst>
            <a:rect l="l" t="t" r="r" b="b"/>
            <a:pathLst>
              <a:path w="1788459" h="1788459">
                <a:moveTo>
                  <a:pt x="0" y="0"/>
                </a:moveTo>
                <a:lnTo>
                  <a:pt x="1788459" y="0"/>
                </a:lnTo>
                <a:lnTo>
                  <a:pt x="1788459" y="1788459"/>
                </a:lnTo>
                <a:lnTo>
                  <a:pt x="0" y="1788459"/>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5" name="Picture Placeholder 14"/>
          <p:cNvSpPr>
            <a:spLocks noGrp="1"/>
          </p:cNvSpPr>
          <p:nvPr>
            <p:ph type="pic" sz="quarter" idx="12"/>
          </p:nvPr>
        </p:nvSpPr>
        <p:spPr>
          <a:xfrm>
            <a:off x="6555380" y="2755807"/>
            <a:ext cx="1788459" cy="1788459"/>
          </a:xfrm>
          <a:custGeom>
            <a:avLst/>
            <a:gdLst>
              <a:gd name="connsiteX0" fmla="*/ 0 w 1788459"/>
              <a:gd name="connsiteY0" fmla="*/ 0 h 1788459"/>
              <a:gd name="connsiteX1" fmla="*/ 1788459 w 1788459"/>
              <a:gd name="connsiteY1" fmla="*/ 0 h 1788459"/>
              <a:gd name="connsiteX2" fmla="*/ 1788459 w 1788459"/>
              <a:gd name="connsiteY2" fmla="*/ 1788459 h 1788459"/>
              <a:gd name="connsiteX3" fmla="*/ 0 w 1788459"/>
              <a:gd name="connsiteY3" fmla="*/ 1788459 h 1788459"/>
            </a:gdLst>
            <a:ahLst/>
            <a:cxnLst>
              <a:cxn ang="0">
                <a:pos x="connsiteX0" y="connsiteY0"/>
              </a:cxn>
              <a:cxn ang="0">
                <a:pos x="connsiteX1" y="connsiteY1"/>
              </a:cxn>
              <a:cxn ang="0">
                <a:pos x="connsiteX2" y="connsiteY2"/>
              </a:cxn>
              <a:cxn ang="0">
                <a:pos x="connsiteX3" y="connsiteY3"/>
              </a:cxn>
            </a:cxnLst>
            <a:rect l="l" t="t" r="r" b="b"/>
            <a:pathLst>
              <a:path w="1788459" h="1788459">
                <a:moveTo>
                  <a:pt x="0" y="0"/>
                </a:moveTo>
                <a:lnTo>
                  <a:pt x="1788459" y="0"/>
                </a:lnTo>
                <a:lnTo>
                  <a:pt x="1788459" y="1788459"/>
                </a:lnTo>
                <a:lnTo>
                  <a:pt x="0" y="1788459"/>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7" name="Picture Placeholder 16"/>
          <p:cNvSpPr>
            <a:spLocks noGrp="1"/>
          </p:cNvSpPr>
          <p:nvPr>
            <p:ph type="pic" sz="quarter" idx="13"/>
          </p:nvPr>
        </p:nvSpPr>
        <p:spPr>
          <a:xfrm>
            <a:off x="9262600" y="2755807"/>
            <a:ext cx="1788459" cy="1788459"/>
          </a:xfrm>
          <a:custGeom>
            <a:avLst/>
            <a:gdLst>
              <a:gd name="connsiteX0" fmla="*/ 0 w 1788459"/>
              <a:gd name="connsiteY0" fmla="*/ 0 h 1788459"/>
              <a:gd name="connsiteX1" fmla="*/ 1788459 w 1788459"/>
              <a:gd name="connsiteY1" fmla="*/ 0 h 1788459"/>
              <a:gd name="connsiteX2" fmla="*/ 1788459 w 1788459"/>
              <a:gd name="connsiteY2" fmla="*/ 1788459 h 1788459"/>
              <a:gd name="connsiteX3" fmla="*/ 0 w 1788459"/>
              <a:gd name="connsiteY3" fmla="*/ 1788459 h 1788459"/>
            </a:gdLst>
            <a:ahLst/>
            <a:cxnLst>
              <a:cxn ang="0">
                <a:pos x="connsiteX0" y="connsiteY0"/>
              </a:cxn>
              <a:cxn ang="0">
                <a:pos x="connsiteX1" y="connsiteY1"/>
              </a:cxn>
              <a:cxn ang="0">
                <a:pos x="connsiteX2" y="connsiteY2"/>
              </a:cxn>
              <a:cxn ang="0">
                <a:pos x="connsiteX3" y="connsiteY3"/>
              </a:cxn>
            </a:cxnLst>
            <a:rect l="l" t="t" r="r" b="b"/>
            <a:pathLst>
              <a:path w="1788459" h="1788459">
                <a:moveTo>
                  <a:pt x="0" y="0"/>
                </a:moveTo>
                <a:lnTo>
                  <a:pt x="1788459" y="0"/>
                </a:lnTo>
                <a:lnTo>
                  <a:pt x="1788459" y="1788459"/>
                </a:lnTo>
                <a:lnTo>
                  <a:pt x="0" y="1788459"/>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2328003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12" name="Picture Placeholder 11"/>
          <p:cNvSpPr>
            <a:spLocks noGrp="1"/>
          </p:cNvSpPr>
          <p:nvPr>
            <p:ph type="pic" sz="quarter" idx="14"/>
          </p:nvPr>
        </p:nvSpPr>
        <p:spPr>
          <a:xfrm>
            <a:off x="986904" y="3699723"/>
            <a:ext cx="2071534" cy="2071534"/>
          </a:xfrm>
          <a:custGeom>
            <a:avLst/>
            <a:gdLst>
              <a:gd name="connsiteX0" fmla="*/ 1035767 w 2071534"/>
              <a:gd name="connsiteY0" fmla="*/ 0 h 2071534"/>
              <a:gd name="connsiteX1" fmla="*/ 2071534 w 2071534"/>
              <a:gd name="connsiteY1" fmla="*/ 1035767 h 2071534"/>
              <a:gd name="connsiteX2" fmla="*/ 1035767 w 2071534"/>
              <a:gd name="connsiteY2" fmla="*/ 2071534 h 2071534"/>
              <a:gd name="connsiteX3" fmla="*/ 0 w 2071534"/>
              <a:gd name="connsiteY3" fmla="*/ 1035767 h 2071534"/>
              <a:gd name="connsiteX4" fmla="*/ 1035767 w 2071534"/>
              <a:gd name="connsiteY4" fmla="*/ 0 h 2071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1534" h="2071534">
                <a:moveTo>
                  <a:pt x="1035767" y="0"/>
                </a:moveTo>
                <a:cubicBezTo>
                  <a:pt x="1607805" y="0"/>
                  <a:pt x="2071534" y="463729"/>
                  <a:pt x="2071534" y="1035767"/>
                </a:cubicBezTo>
                <a:cubicBezTo>
                  <a:pt x="2071534" y="1607805"/>
                  <a:pt x="1607805" y="2071534"/>
                  <a:pt x="1035767" y="2071534"/>
                </a:cubicBezTo>
                <a:cubicBezTo>
                  <a:pt x="463729" y="2071534"/>
                  <a:pt x="0" y="1607805"/>
                  <a:pt x="0" y="1035767"/>
                </a:cubicBezTo>
                <a:cubicBezTo>
                  <a:pt x="0" y="463729"/>
                  <a:pt x="463729" y="0"/>
                  <a:pt x="1035767" y="0"/>
                </a:cubicBez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4" name="Picture Placeholder 13"/>
          <p:cNvSpPr>
            <a:spLocks noGrp="1"/>
          </p:cNvSpPr>
          <p:nvPr>
            <p:ph type="pic" sz="quarter" idx="15"/>
          </p:nvPr>
        </p:nvSpPr>
        <p:spPr>
          <a:xfrm>
            <a:off x="9133560" y="3699723"/>
            <a:ext cx="2071534" cy="2071534"/>
          </a:xfrm>
          <a:custGeom>
            <a:avLst/>
            <a:gdLst>
              <a:gd name="connsiteX0" fmla="*/ 1035767 w 2071534"/>
              <a:gd name="connsiteY0" fmla="*/ 0 h 2071534"/>
              <a:gd name="connsiteX1" fmla="*/ 2071534 w 2071534"/>
              <a:gd name="connsiteY1" fmla="*/ 1035767 h 2071534"/>
              <a:gd name="connsiteX2" fmla="*/ 1035767 w 2071534"/>
              <a:gd name="connsiteY2" fmla="*/ 2071534 h 2071534"/>
              <a:gd name="connsiteX3" fmla="*/ 0 w 2071534"/>
              <a:gd name="connsiteY3" fmla="*/ 1035767 h 2071534"/>
              <a:gd name="connsiteX4" fmla="*/ 1035767 w 2071534"/>
              <a:gd name="connsiteY4" fmla="*/ 0 h 207153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71534" h="2071534">
                <a:moveTo>
                  <a:pt x="1035767" y="0"/>
                </a:moveTo>
                <a:cubicBezTo>
                  <a:pt x="1607805" y="0"/>
                  <a:pt x="2071534" y="463729"/>
                  <a:pt x="2071534" y="1035767"/>
                </a:cubicBezTo>
                <a:cubicBezTo>
                  <a:pt x="2071534" y="1607805"/>
                  <a:pt x="1607805" y="2071534"/>
                  <a:pt x="1035767" y="2071534"/>
                </a:cubicBezTo>
                <a:cubicBezTo>
                  <a:pt x="463729" y="2071534"/>
                  <a:pt x="0" y="1607805"/>
                  <a:pt x="0" y="1035767"/>
                </a:cubicBezTo>
                <a:cubicBezTo>
                  <a:pt x="0" y="463729"/>
                  <a:pt x="463729" y="0"/>
                  <a:pt x="1035767" y="0"/>
                </a:cubicBez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6" name="Picture Placeholder 15"/>
          <p:cNvSpPr>
            <a:spLocks noGrp="1"/>
          </p:cNvSpPr>
          <p:nvPr>
            <p:ph type="pic" sz="quarter" idx="16"/>
          </p:nvPr>
        </p:nvSpPr>
        <p:spPr>
          <a:xfrm>
            <a:off x="6996761" y="3218505"/>
            <a:ext cx="2552752" cy="2552752"/>
          </a:xfrm>
          <a:custGeom>
            <a:avLst/>
            <a:gdLst>
              <a:gd name="connsiteX0" fmla="*/ 1276376 w 2552752"/>
              <a:gd name="connsiteY0" fmla="*/ 0 h 2552752"/>
              <a:gd name="connsiteX1" fmla="*/ 2552752 w 2552752"/>
              <a:gd name="connsiteY1" fmla="*/ 1276376 h 2552752"/>
              <a:gd name="connsiteX2" fmla="*/ 1276376 w 2552752"/>
              <a:gd name="connsiteY2" fmla="*/ 2552752 h 2552752"/>
              <a:gd name="connsiteX3" fmla="*/ 0 w 2552752"/>
              <a:gd name="connsiteY3" fmla="*/ 1276376 h 2552752"/>
              <a:gd name="connsiteX4" fmla="*/ 1276376 w 2552752"/>
              <a:gd name="connsiteY4" fmla="*/ 0 h 2552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2752" h="2552752">
                <a:moveTo>
                  <a:pt x="1276376" y="0"/>
                </a:moveTo>
                <a:cubicBezTo>
                  <a:pt x="1981299" y="0"/>
                  <a:pt x="2552752" y="571453"/>
                  <a:pt x="2552752" y="1276376"/>
                </a:cubicBezTo>
                <a:cubicBezTo>
                  <a:pt x="2552752" y="1981299"/>
                  <a:pt x="1981299" y="2552752"/>
                  <a:pt x="1276376" y="2552752"/>
                </a:cubicBezTo>
                <a:cubicBezTo>
                  <a:pt x="571453" y="2552752"/>
                  <a:pt x="0" y="1981299"/>
                  <a:pt x="0" y="1276376"/>
                </a:cubicBezTo>
                <a:cubicBezTo>
                  <a:pt x="0" y="571453"/>
                  <a:pt x="571453" y="0"/>
                  <a:pt x="1276376" y="0"/>
                </a:cubicBez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8" name="Picture Placeholder 17"/>
          <p:cNvSpPr>
            <a:spLocks noGrp="1"/>
          </p:cNvSpPr>
          <p:nvPr>
            <p:ph type="pic" sz="quarter" idx="17"/>
          </p:nvPr>
        </p:nvSpPr>
        <p:spPr>
          <a:xfrm>
            <a:off x="2642485" y="3218505"/>
            <a:ext cx="2552752" cy="2552752"/>
          </a:xfrm>
          <a:custGeom>
            <a:avLst/>
            <a:gdLst>
              <a:gd name="connsiteX0" fmla="*/ 1276376 w 2552752"/>
              <a:gd name="connsiteY0" fmla="*/ 0 h 2552752"/>
              <a:gd name="connsiteX1" fmla="*/ 2552752 w 2552752"/>
              <a:gd name="connsiteY1" fmla="*/ 1276376 h 2552752"/>
              <a:gd name="connsiteX2" fmla="*/ 1276376 w 2552752"/>
              <a:gd name="connsiteY2" fmla="*/ 2552752 h 2552752"/>
              <a:gd name="connsiteX3" fmla="*/ 0 w 2552752"/>
              <a:gd name="connsiteY3" fmla="*/ 1276376 h 2552752"/>
              <a:gd name="connsiteX4" fmla="*/ 1276376 w 2552752"/>
              <a:gd name="connsiteY4" fmla="*/ 0 h 25527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2752" h="2552752">
                <a:moveTo>
                  <a:pt x="1276376" y="0"/>
                </a:moveTo>
                <a:cubicBezTo>
                  <a:pt x="1981300" y="0"/>
                  <a:pt x="2552752" y="571453"/>
                  <a:pt x="2552752" y="1276376"/>
                </a:cubicBezTo>
                <a:cubicBezTo>
                  <a:pt x="2552752" y="1981299"/>
                  <a:pt x="1981300" y="2552752"/>
                  <a:pt x="1276376" y="2552752"/>
                </a:cubicBezTo>
                <a:cubicBezTo>
                  <a:pt x="571453" y="2552752"/>
                  <a:pt x="0" y="1981299"/>
                  <a:pt x="0" y="1276376"/>
                </a:cubicBezTo>
                <a:cubicBezTo>
                  <a:pt x="0" y="571453"/>
                  <a:pt x="571453" y="0"/>
                  <a:pt x="1276376" y="0"/>
                </a:cubicBez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20" name="Picture Placeholder 19"/>
          <p:cNvSpPr>
            <a:spLocks noGrp="1"/>
          </p:cNvSpPr>
          <p:nvPr>
            <p:ph type="pic" sz="quarter" idx="18"/>
          </p:nvPr>
        </p:nvSpPr>
        <p:spPr>
          <a:xfrm>
            <a:off x="4457699" y="2847660"/>
            <a:ext cx="3276602" cy="3276602"/>
          </a:xfrm>
          <a:custGeom>
            <a:avLst/>
            <a:gdLst>
              <a:gd name="connsiteX0" fmla="*/ 1638301 w 3276602"/>
              <a:gd name="connsiteY0" fmla="*/ 0 h 3276602"/>
              <a:gd name="connsiteX1" fmla="*/ 3276602 w 3276602"/>
              <a:gd name="connsiteY1" fmla="*/ 1638301 h 3276602"/>
              <a:gd name="connsiteX2" fmla="*/ 1638301 w 3276602"/>
              <a:gd name="connsiteY2" fmla="*/ 3276602 h 3276602"/>
              <a:gd name="connsiteX3" fmla="*/ 0 w 3276602"/>
              <a:gd name="connsiteY3" fmla="*/ 1638301 h 3276602"/>
              <a:gd name="connsiteX4" fmla="*/ 1638301 w 3276602"/>
              <a:gd name="connsiteY4" fmla="*/ 0 h 3276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76602" h="3276602">
                <a:moveTo>
                  <a:pt x="1638301" y="0"/>
                </a:moveTo>
                <a:cubicBezTo>
                  <a:pt x="2543110" y="0"/>
                  <a:pt x="3276602" y="733492"/>
                  <a:pt x="3276602" y="1638301"/>
                </a:cubicBezTo>
                <a:cubicBezTo>
                  <a:pt x="3276602" y="2543110"/>
                  <a:pt x="2543110" y="3276602"/>
                  <a:pt x="1638301" y="3276602"/>
                </a:cubicBezTo>
                <a:cubicBezTo>
                  <a:pt x="733492" y="3276602"/>
                  <a:pt x="0" y="2543110"/>
                  <a:pt x="0" y="1638301"/>
                </a:cubicBezTo>
                <a:cubicBezTo>
                  <a:pt x="0" y="733492"/>
                  <a:pt x="733492" y="0"/>
                  <a:pt x="1638301" y="0"/>
                </a:cubicBez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42537654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800100" y="4514850"/>
            <a:ext cx="2647950" cy="1695450"/>
          </a:xfrm>
          <a:custGeom>
            <a:avLst/>
            <a:gdLst>
              <a:gd name="connsiteX0" fmla="*/ 0 w 2647950"/>
              <a:gd name="connsiteY0" fmla="*/ 0 h 1695450"/>
              <a:gd name="connsiteX1" fmla="*/ 2647950 w 2647950"/>
              <a:gd name="connsiteY1" fmla="*/ 0 h 1695450"/>
              <a:gd name="connsiteX2" fmla="*/ 2647950 w 2647950"/>
              <a:gd name="connsiteY2" fmla="*/ 1695450 h 1695450"/>
              <a:gd name="connsiteX3" fmla="*/ 0 w 2647950"/>
              <a:gd name="connsiteY3" fmla="*/ 1695450 h 1695450"/>
            </a:gdLst>
            <a:ahLst/>
            <a:cxnLst>
              <a:cxn ang="0">
                <a:pos x="connsiteX0" y="connsiteY0"/>
              </a:cxn>
              <a:cxn ang="0">
                <a:pos x="connsiteX1" y="connsiteY1"/>
              </a:cxn>
              <a:cxn ang="0">
                <a:pos x="connsiteX2" y="connsiteY2"/>
              </a:cxn>
              <a:cxn ang="0">
                <a:pos x="connsiteX3" y="connsiteY3"/>
              </a:cxn>
            </a:cxnLst>
            <a:rect l="l" t="t" r="r" b="b"/>
            <a:pathLst>
              <a:path w="2647950" h="1695450">
                <a:moveTo>
                  <a:pt x="0" y="0"/>
                </a:moveTo>
                <a:lnTo>
                  <a:pt x="2647950" y="0"/>
                </a:lnTo>
                <a:lnTo>
                  <a:pt x="2647950" y="1695450"/>
                </a:lnTo>
                <a:lnTo>
                  <a:pt x="0" y="169545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3" name="Picture Placeholder 12"/>
          <p:cNvSpPr>
            <a:spLocks noGrp="1"/>
          </p:cNvSpPr>
          <p:nvPr>
            <p:ph type="pic" sz="quarter" idx="15"/>
          </p:nvPr>
        </p:nvSpPr>
        <p:spPr>
          <a:xfrm>
            <a:off x="3448050" y="2819400"/>
            <a:ext cx="2647950" cy="1695450"/>
          </a:xfrm>
          <a:custGeom>
            <a:avLst/>
            <a:gdLst>
              <a:gd name="connsiteX0" fmla="*/ 0 w 2647950"/>
              <a:gd name="connsiteY0" fmla="*/ 0 h 1695450"/>
              <a:gd name="connsiteX1" fmla="*/ 2647950 w 2647950"/>
              <a:gd name="connsiteY1" fmla="*/ 0 h 1695450"/>
              <a:gd name="connsiteX2" fmla="*/ 2647950 w 2647950"/>
              <a:gd name="connsiteY2" fmla="*/ 1695450 h 1695450"/>
              <a:gd name="connsiteX3" fmla="*/ 0 w 2647950"/>
              <a:gd name="connsiteY3" fmla="*/ 1695450 h 1695450"/>
            </a:gdLst>
            <a:ahLst/>
            <a:cxnLst>
              <a:cxn ang="0">
                <a:pos x="connsiteX0" y="connsiteY0"/>
              </a:cxn>
              <a:cxn ang="0">
                <a:pos x="connsiteX1" y="connsiteY1"/>
              </a:cxn>
              <a:cxn ang="0">
                <a:pos x="connsiteX2" y="connsiteY2"/>
              </a:cxn>
              <a:cxn ang="0">
                <a:pos x="connsiteX3" y="connsiteY3"/>
              </a:cxn>
            </a:cxnLst>
            <a:rect l="l" t="t" r="r" b="b"/>
            <a:pathLst>
              <a:path w="2647950" h="1695450">
                <a:moveTo>
                  <a:pt x="0" y="0"/>
                </a:moveTo>
                <a:lnTo>
                  <a:pt x="2647950" y="0"/>
                </a:lnTo>
                <a:lnTo>
                  <a:pt x="2647950" y="1695450"/>
                </a:lnTo>
                <a:lnTo>
                  <a:pt x="0" y="169545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5" name="Picture Placeholder 14"/>
          <p:cNvSpPr>
            <a:spLocks noGrp="1"/>
          </p:cNvSpPr>
          <p:nvPr>
            <p:ph type="pic" sz="quarter" idx="16"/>
          </p:nvPr>
        </p:nvSpPr>
        <p:spPr>
          <a:xfrm>
            <a:off x="8743950" y="2819400"/>
            <a:ext cx="2647950" cy="1695450"/>
          </a:xfrm>
          <a:custGeom>
            <a:avLst/>
            <a:gdLst>
              <a:gd name="connsiteX0" fmla="*/ 0 w 2647950"/>
              <a:gd name="connsiteY0" fmla="*/ 0 h 1695450"/>
              <a:gd name="connsiteX1" fmla="*/ 2647950 w 2647950"/>
              <a:gd name="connsiteY1" fmla="*/ 0 h 1695450"/>
              <a:gd name="connsiteX2" fmla="*/ 2647950 w 2647950"/>
              <a:gd name="connsiteY2" fmla="*/ 1695450 h 1695450"/>
              <a:gd name="connsiteX3" fmla="*/ 0 w 2647950"/>
              <a:gd name="connsiteY3" fmla="*/ 1695450 h 1695450"/>
            </a:gdLst>
            <a:ahLst/>
            <a:cxnLst>
              <a:cxn ang="0">
                <a:pos x="connsiteX0" y="connsiteY0"/>
              </a:cxn>
              <a:cxn ang="0">
                <a:pos x="connsiteX1" y="connsiteY1"/>
              </a:cxn>
              <a:cxn ang="0">
                <a:pos x="connsiteX2" y="connsiteY2"/>
              </a:cxn>
              <a:cxn ang="0">
                <a:pos x="connsiteX3" y="connsiteY3"/>
              </a:cxn>
            </a:cxnLst>
            <a:rect l="l" t="t" r="r" b="b"/>
            <a:pathLst>
              <a:path w="2647950" h="1695450">
                <a:moveTo>
                  <a:pt x="0" y="0"/>
                </a:moveTo>
                <a:lnTo>
                  <a:pt x="2647950" y="0"/>
                </a:lnTo>
                <a:lnTo>
                  <a:pt x="2647950" y="1695450"/>
                </a:lnTo>
                <a:lnTo>
                  <a:pt x="0" y="169545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7" name="Picture Placeholder 16"/>
          <p:cNvSpPr>
            <a:spLocks noGrp="1"/>
          </p:cNvSpPr>
          <p:nvPr>
            <p:ph type="pic" sz="quarter" idx="17"/>
          </p:nvPr>
        </p:nvSpPr>
        <p:spPr>
          <a:xfrm>
            <a:off x="6096000" y="4514850"/>
            <a:ext cx="2647950" cy="1695450"/>
          </a:xfrm>
          <a:custGeom>
            <a:avLst/>
            <a:gdLst>
              <a:gd name="connsiteX0" fmla="*/ 0 w 2647950"/>
              <a:gd name="connsiteY0" fmla="*/ 0 h 1695450"/>
              <a:gd name="connsiteX1" fmla="*/ 2647950 w 2647950"/>
              <a:gd name="connsiteY1" fmla="*/ 0 h 1695450"/>
              <a:gd name="connsiteX2" fmla="*/ 2647950 w 2647950"/>
              <a:gd name="connsiteY2" fmla="*/ 1695450 h 1695450"/>
              <a:gd name="connsiteX3" fmla="*/ 0 w 2647950"/>
              <a:gd name="connsiteY3" fmla="*/ 1695450 h 1695450"/>
            </a:gdLst>
            <a:ahLst/>
            <a:cxnLst>
              <a:cxn ang="0">
                <a:pos x="connsiteX0" y="connsiteY0"/>
              </a:cxn>
              <a:cxn ang="0">
                <a:pos x="connsiteX1" y="connsiteY1"/>
              </a:cxn>
              <a:cxn ang="0">
                <a:pos x="connsiteX2" y="connsiteY2"/>
              </a:cxn>
              <a:cxn ang="0">
                <a:pos x="connsiteX3" y="connsiteY3"/>
              </a:cxn>
            </a:cxnLst>
            <a:rect l="l" t="t" r="r" b="b"/>
            <a:pathLst>
              <a:path w="2647950" h="1695450">
                <a:moveTo>
                  <a:pt x="0" y="0"/>
                </a:moveTo>
                <a:lnTo>
                  <a:pt x="2647950" y="0"/>
                </a:lnTo>
                <a:lnTo>
                  <a:pt x="2647950" y="1695450"/>
                </a:lnTo>
                <a:lnTo>
                  <a:pt x="0" y="169545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3982494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B9F559D-F4AB-43C5-ADB1-2EC6923E89DF}" type="datetimeFigureOut">
              <a:rPr lang="en-US" smtClean="0"/>
              <a:t>5/12/23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835A0C7-8978-46C7-AC25-71AF994C429B}" type="slidenum">
              <a:rPr lang="en-US" smtClean="0"/>
              <a:t>‹#›</a:t>
            </a:fld>
            <a:endParaRPr lang="en-US" dirty="0"/>
          </a:p>
        </p:txBody>
      </p:sp>
    </p:spTree>
    <p:extLst>
      <p:ext uri="{BB962C8B-B14F-4D97-AF65-F5344CB8AC3E}">
        <p14:creationId xmlns:p14="http://schemas.microsoft.com/office/powerpoint/2010/main" val="38184920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8" name="Picture Placeholder 7"/>
          <p:cNvSpPr>
            <a:spLocks noGrp="1"/>
          </p:cNvSpPr>
          <p:nvPr>
            <p:ph type="pic" sz="quarter" idx="14"/>
          </p:nvPr>
        </p:nvSpPr>
        <p:spPr>
          <a:xfrm>
            <a:off x="833719" y="645459"/>
            <a:ext cx="4518211" cy="5567082"/>
          </a:xfrm>
          <a:custGeom>
            <a:avLst/>
            <a:gdLst>
              <a:gd name="connsiteX0" fmla="*/ 0 w 4518211"/>
              <a:gd name="connsiteY0" fmla="*/ 0 h 5567082"/>
              <a:gd name="connsiteX1" fmla="*/ 4518211 w 4518211"/>
              <a:gd name="connsiteY1" fmla="*/ 0 h 5567082"/>
              <a:gd name="connsiteX2" fmla="*/ 4518211 w 4518211"/>
              <a:gd name="connsiteY2" fmla="*/ 5567082 h 5567082"/>
              <a:gd name="connsiteX3" fmla="*/ 0 w 4518211"/>
              <a:gd name="connsiteY3" fmla="*/ 5567082 h 5567082"/>
            </a:gdLst>
            <a:ahLst/>
            <a:cxnLst>
              <a:cxn ang="0">
                <a:pos x="connsiteX0" y="connsiteY0"/>
              </a:cxn>
              <a:cxn ang="0">
                <a:pos x="connsiteX1" y="connsiteY1"/>
              </a:cxn>
              <a:cxn ang="0">
                <a:pos x="connsiteX2" y="connsiteY2"/>
              </a:cxn>
              <a:cxn ang="0">
                <a:pos x="connsiteX3" y="connsiteY3"/>
              </a:cxn>
            </a:cxnLst>
            <a:rect l="l" t="t" r="r" b="b"/>
            <a:pathLst>
              <a:path w="4518211" h="5567082">
                <a:moveTo>
                  <a:pt x="0" y="0"/>
                </a:moveTo>
                <a:lnTo>
                  <a:pt x="4518211" y="0"/>
                </a:lnTo>
                <a:lnTo>
                  <a:pt x="4518211" y="5567082"/>
                </a:lnTo>
                <a:lnTo>
                  <a:pt x="0" y="5567082"/>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8085755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8" name="Picture Placeholder 7"/>
          <p:cNvSpPr>
            <a:spLocks noGrp="1"/>
          </p:cNvSpPr>
          <p:nvPr>
            <p:ph type="pic" sz="quarter" idx="14"/>
          </p:nvPr>
        </p:nvSpPr>
        <p:spPr>
          <a:xfrm>
            <a:off x="6296704" y="1"/>
            <a:ext cx="5895297" cy="6857999"/>
          </a:xfrm>
          <a:custGeom>
            <a:avLst/>
            <a:gdLst>
              <a:gd name="connsiteX0" fmla="*/ 1459999 w 5895297"/>
              <a:gd name="connsiteY0" fmla="*/ 0 h 6857999"/>
              <a:gd name="connsiteX1" fmla="*/ 5895297 w 5895297"/>
              <a:gd name="connsiteY1" fmla="*/ 0 h 6857999"/>
              <a:gd name="connsiteX2" fmla="*/ 5895297 w 5895297"/>
              <a:gd name="connsiteY2" fmla="*/ 6857999 h 6857999"/>
              <a:gd name="connsiteX3" fmla="*/ 0 w 5895297"/>
              <a:gd name="connsiteY3" fmla="*/ 6857999 h 6857999"/>
            </a:gdLst>
            <a:ahLst/>
            <a:cxnLst>
              <a:cxn ang="0">
                <a:pos x="connsiteX0" y="connsiteY0"/>
              </a:cxn>
              <a:cxn ang="0">
                <a:pos x="connsiteX1" y="connsiteY1"/>
              </a:cxn>
              <a:cxn ang="0">
                <a:pos x="connsiteX2" y="connsiteY2"/>
              </a:cxn>
              <a:cxn ang="0">
                <a:pos x="connsiteX3" y="connsiteY3"/>
              </a:cxn>
            </a:cxnLst>
            <a:rect l="l" t="t" r="r" b="b"/>
            <a:pathLst>
              <a:path w="5895297" h="6857999">
                <a:moveTo>
                  <a:pt x="1459999" y="0"/>
                </a:moveTo>
                <a:lnTo>
                  <a:pt x="5895297" y="0"/>
                </a:lnTo>
                <a:lnTo>
                  <a:pt x="5895297" y="6857999"/>
                </a:lnTo>
                <a:lnTo>
                  <a:pt x="0" y="6857999"/>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391831621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4248151" y="1"/>
            <a:ext cx="3971925" cy="3802743"/>
          </a:xfrm>
          <a:custGeom>
            <a:avLst/>
            <a:gdLst>
              <a:gd name="connsiteX0" fmla="*/ 0 w 3971925"/>
              <a:gd name="connsiteY0" fmla="*/ 0 h 3802743"/>
              <a:gd name="connsiteX1" fmla="*/ 3971925 w 3971925"/>
              <a:gd name="connsiteY1" fmla="*/ 0 h 3802743"/>
              <a:gd name="connsiteX2" fmla="*/ 3971925 w 3971925"/>
              <a:gd name="connsiteY2" fmla="*/ 3802743 h 3802743"/>
              <a:gd name="connsiteX3" fmla="*/ 0 w 3971925"/>
              <a:gd name="connsiteY3" fmla="*/ 3802743 h 3802743"/>
            </a:gdLst>
            <a:ahLst/>
            <a:cxnLst>
              <a:cxn ang="0">
                <a:pos x="connsiteX0" y="connsiteY0"/>
              </a:cxn>
              <a:cxn ang="0">
                <a:pos x="connsiteX1" y="connsiteY1"/>
              </a:cxn>
              <a:cxn ang="0">
                <a:pos x="connsiteX2" y="connsiteY2"/>
              </a:cxn>
              <a:cxn ang="0">
                <a:pos x="connsiteX3" y="connsiteY3"/>
              </a:cxn>
            </a:cxnLst>
            <a:rect l="l" t="t" r="r" b="b"/>
            <a:pathLst>
              <a:path w="3971925" h="3802743">
                <a:moveTo>
                  <a:pt x="0" y="0"/>
                </a:moveTo>
                <a:lnTo>
                  <a:pt x="3971925" y="0"/>
                </a:lnTo>
                <a:lnTo>
                  <a:pt x="3971925" y="3802743"/>
                </a:lnTo>
                <a:lnTo>
                  <a:pt x="0" y="3802743"/>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1" name="Picture Placeholder 10"/>
          <p:cNvSpPr>
            <a:spLocks noGrp="1"/>
          </p:cNvSpPr>
          <p:nvPr>
            <p:ph type="pic" sz="quarter" idx="15"/>
          </p:nvPr>
        </p:nvSpPr>
        <p:spPr>
          <a:xfrm>
            <a:off x="8220075" y="1"/>
            <a:ext cx="3971925" cy="3802742"/>
          </a:xfrm>
          <a:custGeom>
            <a:avLst/>
            <a:gdLst>
              <a:gd name="connsiteX0" fmla="*/ 0 w 3971925"/>
              <a:gd name="connsiteY0" fmla="*/ 0 h 3802742"/>
              <a:gd name="connsiteX1" fmla="*/ 3971925 w 3971925"/>
              <a:gd name="connsiteY1" fmla="*/ 0 h 3802742"/>
              <a:gd name="connsiteX2" fmla="*/ 3971925 w 3971925"/>
              <a:gd name="connsiteY2" fmla="*/ 3802742 h 3802742"/>
              <a:gd name="connsiteX3" fmla="*/ 0 w 3971925"/>
              <a:gd name="connsiteY3" fmla="*/ 3802742 h 3802742"/>
            </a:gdLst>
            <a:ahLst/>
            <a:cxnLst>
              <a:cxn ang="0">
                <a:pos x="connsiteX0" y="connsiteY0"/>
              </a:cxn>
              <a:cxn ang="0">
                <a:pos x="connsiteX1" y="connsiteY1"/>
              </a:cxn>
              <a:cxn ang="0">
                <a:pos x="connsiteX2" y="connsiteY2"/>
              </a:cxn>
              <a:cxn ang="0">
                <a:pos x="connsiteX3" y="connsiteY3"/>
              </a:cxn>
            </a:cxnLst>
            <a:rect l="l" t="t" r="r" b="b"/>
            <a:pathLst>
              <a:path w="3971925" h="3802742">
                <a:moveTo>
                  <a:pt x="0" y="0"/>
                </a:moveTo>
                <a:lnTo>
                  <a:pt x="3971925" y="0"/>
                </a:lnTo>
                <a:lnTo>
                  <a:pt x="3971925" y="3802742"/>
                </a:lnTo>
                <a:lnTo>
                  <a:pt x="0" y="3802742"/>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30059053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1" y="3429000"/>
            <a:ext cx="5257801" cy="3429000"/>
          </a:xfrm>
          <a:custGeom>
            <a:avLst/>
            <a:gdLst>
              <a:gd name="connsiteX0" fmla="*/ 0 w 5257801"/>
              <a:gd name="connsiteY0" fmla="*/ 0 h 3429000"/>
              <a:gd name="connsiteX1" fmla="*/ 5257801 w 5257801"/>
              <a:gd name="connsiteY1" fmla="*/ 0 h 3429000"/>
              <a:gd name="connsiteX2" fmla="*/ 5257801 w 5257801"/>
              <a:gd name="connsiteY2" fmla="*/ 3429000 h 3429000"/>
              <a:gd name="connsiteX3" fmla="*/ 0 w 5257801"/>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5257801" h="3429000">
                <a:moveTo>
                  <a:pt x="0" y="0"/>
                </a:moveTo>
                <a:lnTo>
                  <a:pt x="5257801" y="0"/>
                </a:lnTo>
                <a:lnTo>
                  <a:pt x="5257801"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1" name="Picture Placeholder 10"/>
          <p:cNvSpPr>
            <a:spLocks noGrp="1"/>
          </p:cNvSpPr>
          <p:nvPr>
            <p:ph type="pic" sz="quarter" idx="15"/>
          </p:nvPr>
        </p:nvSpPr>
        <p:spPr>
          <a:xfrm>
            <a:off x="6096000" y="0"/>
            <a:ext cx="6096000" cy="2609850"/>
          </a:xfrm>
          <a:custGeom>
            <a:avLst/>
            <a:gdLst>
              <a:gd name="connsiteX0" fmla="*/ 0 w 6096000"/>
              <a:gd name="connsiteY0" fmla="*/ 0 h 2609850"/>
              <a:gd name="connsiteX1" fmla="*/ 6096000 w 6096000"/>
              <a:gd name="connsiteY1" fmla="*/ 0 h 2609850"/>
              <a:gd name="connsiteX2" fmla="*/ 6096000 w 6096000"/>
              <a:gd name="connsiteY2" fmla="*/ 2609850 h 2609850"/>
              <a:gd name="connsiteX3" fmla="*/ 0 w 6096000"/>
              <a:gd name="connsiteY3" fmla="*/ 2609850 h 2609850"/>
            </a:gdLst>
            <a:ahLst/>
            <a:cxnLst>
              <a:cxn ang="0">
                <a:pos x="connsiteX0" y="connsiteY0"/>
              </a:cxn>
              <a:cxn ang="0">
                <a:pos x="connsiteX1" y="connsiteY1"/>
              </a:cxn>
              <a:cxn ang="0">
                <a:pos x="connsiteX2" y="connsiteY2"/>
              </a:cxn>
              <a:cxn ang="0">
                <a:pos x="connsiteX3" y="connsiteY3"/>
              </a:cxn>
            </a:cxnLst>
            <a:rect l="l" t="t" r="r" b="b"/>
            <a:pathLst>
              <a:path w="6096000" h="2609850">
                <a:moveTo>
                  <a:pt x="0" y="0"/>
                </a:moveTo>
                <a:lnTo>
                  <a:pt x="6096000" y="0"/>
                </a:lnTo>
                <a:lnTo>
                  <a:pt x="6096000" y="2609850"/>
                </a:lnTo>
                <a:lnTo>
                  <a:pt x="0" y="260985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61441023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0" y="0"/>
            <a:ext cx="3265714" cy="6858000"/>
          </a:xfrm>
          <a:custGeom>
            <a:avLst/>
            <a:gdLst>
              <a:gd name="connsiteX0" fmla="*/ 0 w 3265714"/>
              <a:gd name="connsiteY0" fmla="*/ 0 h 6858000"/>
              <a:gd name="connsiteX1" fmla="*/ 3265714 w 3265714"/>
              <a:gd name="connsiteY1" fmla="*/ 0 h 6858000"/>
              <a:gd name="connsiteX2" fmla="*/ 3265714 w 3265714"/>
              <a:gd name="connsiteY2" fmla="*/ 6858000 h 6858000"/>
              <a:gd name="connsiteX3" fmla="*/ 0 w 32657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265714" h="6858000">
                <a:moveTo>
                  <a:pt x="0" y="0"/>
                </a:moveTo>
                <a:lnTo>
                  <a:pt x="3265714" y="0"/>
                </a:lnTo>
                <a:lnTo>
                  <a:pt x="3265714" y="6858000"/>
                </a:lnTo>
                <a:lnTo>
                  <a:pt x="0" y="6858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1" name="Picture Placeholder 10"/>
          <p:cNvSpPr>
            <a:spLocks noGrp="1"/>
          </p:cNvSpPr>
          <p:nvPr>
            <p:ph type="pic" sz="quarter" idx="15"/>
          </p:nvPr>
        </p:nvSpPr>
        <p:spPr>
          <a:xfrm>
            <a:off x="8926286" y="3178630"/>
            <a:ext cx="3265714" cy="3679371"/>
          </a:xfrm>
          <a:custGeom>
            <a:avLst/>
            <a:gdLst>
              <a:gd name="connsiteX0" fmla="*/ 0 w 3265714"/>
              <a:gd name="connsiteY0" fmla="*/ 0 h 3679371"/>
              <a:gd name="connsiteX1" fmla="*/ 3265714 w 3265714"/>
              <a:gd name="connsiteY1" fmla="*/ 0 h 3679371"/>
              <a:gd name="connsiteX2" fmla="*/ 3265714 w 3265714"/>
              <a:gd name="connsiteY2" fmla="*/ 3679371 h 3679371"/>
              <a:gd name="connsiteX3" fmla="*/ 0 w 3265714"/>
              <a:gd name="connsiteY3" fmla="*/ 3679371 h 3679371"/>
            </a:gdLst>
            <a:ahLst/>
            <a:cxnLst>
              <a:cxn ang="0">
                <a:pos x="connsiteX0" y="connsiteY0"/>
              </a:cxn>
              <a:cxn ang="0">
                <a:pos x="connsiteX1" y="connsiteY1"/>
              </a:cxn>
              <a:cxn ang="0">
                <a:pos x="connsiteX2" y="connsiteY2"/>
              </a:cxn>
              <a:cxn ang="0">
                <a:pos x="connsiteX3" y="connsiteY3"/>
              </a:cxn>
            </a:cxnLst>
            <a:rect l="l" t="t" r="r" b="b"/>
            <a:pathLst>
              <a:path w="3265714" h="3679371">
                <a:moveTo>
                  <a:pt x="0" y="0"/>
                </a:moveTo>
                <a:lnTo>
                  <a:pt x="3265714" y="0"/>
                </a:lnTo>
                <a:lnTo>
                  <a:pt x="3265714" y="3679371"/>
                </a:lnTo>
                <a:lnTo>
                  <a:pt x="0" y="3679371"/>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23438826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6" name="Picture Placeholder 15"/>
          <p:cNvSpPr>
            <a:spLocks noGrp="1"/>
          </p:cNvSpPr>
          <p:nvPr>
            <p:ph type="pic" sz="quarter" idx="14"/>
          </p:nvPr>
        </p:nvSpPr>
        <p:spPr>
          <a:xfrm>
            <a:off x="1" y="0"/>
            <a:ext cx="2298699" cy="2286000"/>
          </a:xfrm>
          <a:custGeom>
            <a:avLst/>
            <a:gdLst>
              <a:gd name="connsiteX0" fmla="*/ 0 w 2298699"/>
              <a:gd name="connsiteY0" fmla="*/ 0 h 2286000"/>
              <a:gd name="connsiteX1" fmla="*/ 2298699 w 2298699"/>
              <a:gd name="connsiteY1" fmla="*/ 0 h 2286000"/>
              <a:gd name="connsiteX2" fmla="*/ 2298699 w 2298699"/>
              <a:gd name="connsiteY2" fmla="*/ 2286000 h 2286000"/>
              <a:gd name="connsiteX3" fmla="*/ 0 w 2298699"/>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98699" h="2286000">
                <a:moveTo>
                  <a:pt x="0" y="0"/>
                </a:moveTo>
                <a:lnTo>
                  <a:pt x="2298699" y="0"/>
                </a:lnTo>
                <a:lnTo>
                  <a:pt x="2298699" y="2286000"/>
                </a:lnTo>
                <a:lnTo>
                  <a:pt x="0" y="2286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8" name="Picture Placeholder 17"/>
          <p:cNvSpPr>
            <a:spLocks noGrp="1"/>
          </p:cNvSpPr>
          <p:nvPr>
            <p:ph type="pic" sz="quarter" idx="15"/>
          </p:nvPr>
        </p:nvSpPr>
        <p:spPr>
          <a:xfrm>
            <a:off x="1" y="2286000"/>
            <a:ext cx="2298699" cy="2286000"/>
          </a:xfrm>
          <a:custGeom>
            <a:avLst/>
            <a:gdLst>
              <a:gd name="connsiteX0" fmla="*/ 0 w 2298699"/>
              <a:gd name="connsiteY0" fmla="*/ 0 h 2286000"/>
              <a:gd name="connsiteX1" fmla="*/ 2298699 w 2298699"/>
              <a:gd name="connsiteY1" fmla="*/ 0 h 2286000"/>
              <a:gd name="connsiteX2" fmla="*/ 2298699 w 2298699"/>
              <a:gd name="connsiteY2" fmla="*/ 2286000 h 2286000"/>
              <a:gd name="connsiteX3" fmla="*/ 0 w 2298699"/>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98699" h="2286000">
                <a:moveTo>
                  <a:pt x="0" y="0"/>
                </a:moveTo>
                <a:lnTo>
                  <a:pt x="2298699" y="0"/>
                </a:lnTo>
                <a:lnTo>
                  <a:pt x="2298699" y="2286000"/>
                </a:lnTo>
                <a:lnTo>
                  <a:pt x="0" y="2286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20" name="Picture Placeholder 19"/>
          <p:cNvSpPr>
            <a:spLocks noGrp="1"/>
          </p:cNvSpPr>
          <p:nvPr>
            <p:ph type="pic" sz="quarter" idx="16"/>
          </p:nvPr>
        </p:nvSpPr>
        <p:spPr>
          <a:xfrm>
            <a:off x="1" y="4572000"/>
            <a:ext cx="2298699" cy="2286000"/>
          </a:xfrm>
          <a:custGeom>
            <a:avLst/>
            <a:gdLst>
              <a:gd name="connsiteX0" fmla="*/ 0 w 2298699"/>
              <a:gd name="connsiteY0" fmla="*/ 0 h 2286000"/>
              <a:gd name="connsiteX1" fmla="*/ 2298699 w 2298699"/>
              <a:gd name="connsiteY1" fmla="*/ 0 h 2286000"/>
              <a:gd name="connsiteX2" fmla="*/ 2298699 w 2298699"/>
              <a:gd name="connsiteY2" fmla="*/ 2286000 h 2286000"/>
              <a:gd name="connsiteX3" fmla="*/ 0 w 2298699"/>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98699" h="2286000">
                <a:moveTo>
                  <a:pt x="0" y="0"/>
                </a:moveTo>
                <a:lnTo>
                  <a:pt x="2298699" y="0"/>
                </a:lnTo>
                <a:lnTo>
                  <a:pt x="2298699" y="2286000"/>
                </a:lnTo>
                <a:lnTo>
                  <a:pt x="0" y="2286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22" name="Picture Placeholder 21"/>
          <p:cNvSpPr>
            <a:spLocks noGrp="1"/>
          </p:cNvSpPr>
          <p:nvPr>
            <p:ph type="pic" sz="quarter" idx="17"/>
          </p:nvPr>
        </p:nvSpPr>
        <p:spPr>
          <a:xfrm>
            <a:off x="2298699" y="0"/>
            <a:ext cx="2298700" cy="2286000"/>
          </a:xfrm>
          <a:custGeom>
            <a:avLst/>
            <a:gdLst>
              <a:gd name="connsiteX0" fmla="*/ 0 w 2298700"/>
              <a:gd name="connsiteY0" fmla="*/ 0 h 2286000"/>
              <a:gd name="connsiteX1" fmla="*/ 2298700 w 2298700"/>
              <a:gd name="connsiteY1" fmla="*/ 0 h 2286000"/>
              <a:gd name="connsiteX2" fmla="*/ 2298700 w 2298700"/>
              <a:gd name="connsiteY2" fmla="*/ 2286000 h 2286000"/>
              <a:gd name="connsiteX3" fmla="*/ 0 w 2298700"/>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98700" h="2286000">
                <a:moveTo>
                  <a:pt x="0" y="0"/>
                </a:moveTo>
                <a:lnTo>
                  <a:pt x="2298700" y="0"/>
                </a:lnTo>
                <a:lnTo>
                  <a:pt x="2298700" y="2286000"/>
                </a:lnTo>
                <a:lnTo>
                  <a:pt x="0" y="2286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24" name="Picture Placeholder 23"/>
          <p:cNvSpPr>
            <a:spLocks noGrp="1"/>
          </p:cNvSpPr>
          <p:nvPr>
            <p:ph type="pic" sz="quarter" idx="18"/>
          </p:nvPr>
        </p:nvSpPr>
        <p:spPr>
          <a:xfrm>
            <a:off x="4597400" y="0"/>
            <a:ext cx="2298700" cy="2286000"/>
          </a:xfrm>
          <a:custGeom>
            <a:avLst/>
            <a:gdLst>
              <a:gd name="connsiteX0" fmla="*/ 0 w 2298700"/>
              <a:gd name="connsiteY0" fmla="*/ 0 h 2286000"/>
              <a:gd name="connsiteX1" fmla="*/ 2298700 w 2298700"/>
              <a:gd name="connsiteY1" fmla="*/ 0 h 2286000"/>
              <a:gd name="connsiteX2" fmla="*/ 2298700 w 2298700"/>
              <a:gd name="connsiteY2" fmla="*/ 2286000 h 2286000"/>
              <a:gd name="connsiteX3" fmla="*/ 0 w 2298700"/>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98700" h="2286000">
                <a:moveTo>
                  <a:pt x="0" y="0"/>
                </a:moveTo>
                <a:lnTo>
                  <a:pt x="2298700" y="0"/>
                </a:lnTo>
                <a:lnTo>
                  <a:pt x="2298700" y="2286000"/>
                </a:lnTo>
                <a:lnTo>
                  <a:pt x="0" y="2286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26" name="Picture Placeholder 25"/>
          <p:cNvSpPr>
            <a:spLocks noGrp="1"/>
          </p:cNvSpPr>
          <p:nvPr>
            <p:ph type="pic" sz="quarter" idx="19"/>
          </p:nvPr>
        </p:nvSpPr>
        <p:spPr>
          <a:xfrm>
            <a:off x="4597400" y="2286000"/>
            <a:ext cx="2298700" cy="2286000"/>
          </a:xfrm>
          <a:custGeom>
            <a:avLst/>
            <a:gdLst>
              <a:gd name="connsiteX0" fmla="*/ 0 w 2298700"/>
              <a:gd name="connsiteY0" fmla="*/ 0 h 2286000"/>
              <a:gd name="connsiteX1" fmla="*/ 2298700 w 2298700"/>
              <a:gd name="connsiteY1" fmla="*/ 0 h 2286000"/>
              <a:gd name="connsiteX2" fmla="*/ 2298700 w 2298700"/>
              <a:gd name="connsiteY2" fmla="*/ 2286000 h 2286000"/>
              <a:gd name="connsiteX3" fmla="*/ 0 w 2298700"/>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98700" h="2286000">
                <a:moveTo>
                  <a:pt x="0" y="0"/>
                </a:moveTo>
                <a:lnTo>
                  <a:pt x="2298700" y="0"/>
                </a:lnTo>
                <a:lnTo>
                  <a:pt x="2298700" y="2286000"/>
                </a:lnTo>
                <a:lnTo>
                  <a:pt x="0" y="2286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28" name="Picture Placeholder 27"/>
          <p:cNvSpPr>
            <a:spLocks noGrp="1"/>
          </p:cNvSpPr>
          <p:nvPr>
            <p:ph type="pic" sz="quarter" idx="20"/>
          </p:nvPr>
        </p:nvSpPr>
        <p:spPr>
          <a:xfrm>
            <a:off x="4597400" y="4572000"/>
            <a:ext cx="2298700" cy="2286000"/>
          </a:xfrm>
          <a:custGeom>
            <a:avLst/>
            <a:gdLst>
              <a:gd name="connsiteX0" fmla="*/ 0 w 2298700"/>
              <a:gd name="connsiteY0" fmla="*/ 0 h 2286000"/>
              <a:gd name="connsiteX1" fmla="*/ 2298700 w 2298700"/>
              <a:gd name="connsiteY1" fmla="*/ 0 h 2286000"/>
              <a:gd name="connsiteX2" fmla="*/ 2298700 w 2298700"/>
              <a:gd name="connsiteY2" fmla="*/ 2286000 h 2286000"/>
              <a:gd name="connsiteX3" fmla="*/ 0 w 2298700"/>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98700" h="2286000">
                <a:moveTo>
                  <a:pt x="0" y="0"/>
                </a:moveTo>
                <a:lnTo>
                  <a:pt x="2298700" y="0"/>
                </a:lnTo>
                <a:lnTo>
                  <a:pt x="2298700" y="2286000"/>
                </a:lnTo>
                <a:lnTo>
                  <a:pt x="0" y="2286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30" name="Picture Placeholder 29"/>
          <p:cNvSpPr>
            <a:spLocks noGrp="1"/>
          </p:cNvSpPr>
          <p:nvPr>
            <p:ph type="pic" sz="quarter" idx="21"/>
          </p:nvPr>
        </p:nvSpPr>
        <p:spPr>
          <a:xfrm>
            <a:off x="2298699" y="2286000"/>
            <a:ext cx="2298700" cy="2286000"/>
          </a:xfrm>
          <a:custGeom>
            <a:avLst/>
            <a:gdLst>
              <a:gd name="connsiteX0" fmla="*/ 0 w 2298700"/>
              <a:gd name="connsiteY0" fmla="*/ 0 h 2286000"/>
              <a:gd name="connsiteX1" fmla="*/ 2298700 w 2298700"/>
              <a:gd name="connsiteY1" fmla="*/ 0 h 2286000"/>
              <a:gd name="connsiteX2" fmla="*/ 2298700 w 2298700"/>
              <a:gd name="connsiteY2" fmla="*/ 2286000 h 2286000"/>
              <a:gd name="connsiteX3" fmla="*/ 0 w 2298700"/>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98700" h="2286000">
                <a:moveTo>
                  <a:pt x="0" y="0"/>
                </a:moveTo>
                <a:lnTo>
                  <a:pt x="2298700" y="0"/>
                </a:lnTo>
                <a:lnTo>
                  <a:pt x="2298700" y="2286000"/>
                </a:lnTo>
                <a:lnTo>
                  <a:pt x="0" y="2286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32" name="Picture Placeholder 31"/>
          <p:cNvSpPr>
            <a:spLocks noGrp="1"/>
          </p:cNvSpPr>
          <p:nvPr>
            <p:ph type="pic" sz="quarter" idx="22"/>
          </p:nvPr>
        </p:nvSpPr>
        <p:spPr>
          <a:xfrm>
            <a:off x="2298699" y="4572000"/>
            <a:ext cx="2298700" cy="2286000"/>
          </a:xfrm>
          <a:custGeom>
            <a:avLst/>
            <a:gdLst>
              <a:gd name="connsiteX0" fmla="*/ 0 w 2298700"/>
              <a:gd name="connsiteY0" fmla="*/ 0 h 2286000"/>
              <a:gd name="connsiteX1" fmla="*/ 2298700 w 2298700"/>
              <a:gd name="connsiteY1" fmla="*/ 0 h 2286000"/>
              <a:gd name="connsiteX2" fmla="*/ 2298700 w 2298700"/>
              <a:gd name="connsiteY2" fmla="*/ 2286000 h 2286000"/>
              <a:gd name="connsiteX3" fmla="*/ 0 w 2298700"/>
              <a:gd name="connsiteY3" fmla="*/ 2286000 h 2286000"/>
            </a:gdLst>
            <a:ahLst/>
            <a:cxnLst>
              <a:cxn ang="0">
                <a:pos x="connsiteX0" y="connsiteY0"/>
              </a:cxn>
              <a:cxn ang="0">
                <a:pos x="connsiteX1" y="connsiteY1"/>
              </a:cxn>
              <a:cxn ang="0">
                <a:pos x="connsiteX2" y="connsiteY2"/>
              </a:cxn>
              <a:cxn ang="0">
                <a:pos x="connsiteX3" y="connsiteY3"/>
              </a:cxn>
            </a:cxnLst>
            <a:rect l="l" t="t" r="r" b="b"/>
            <a:pathLst>
              <a:path w="2298700" h="2286000">
                <a:moveTo>
                  <a:pt x="0" y="0"/>
                </a:moveTo>
                <a:lnTo>
                  <a:pt x="2298700" y="0"/>
                </a:lnTo>
                <a:lnTo>
                  <a:pt x="2298700" y="2286000"/>
                </a:lnTo>
                <a:lnTo>
                  <a:pt x="0" y="2286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7094883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3294745" y="3575036"/>
            <a:ext cx="2977271" cy="3136928"/>
          </a:xfrm>
          <a:custGeom>
            <a:avLst/>
            <a:gdLst>
              <a:gd name="connsiteX0" fmla="*/ 0 w 2977271"/>
              <a:gd name="connsiteY0" fmla="*/ 0 h 3136928"/>
              <a:gd name="connsiteX1" fmla="*/ 2977271 w 2977271"/>
              <a:gd name="connsiteY1" fmla="*/ 0 h 3136928"/>
              <a:gd name="connsiteX2" fmla="*/ 2977271 w 2977271"/>
              <a:gd name="connsiteY2" fmla="*/ 3136928 h 3136928"/>
              <a:gd name="connsiteX3" fmla="*/ 0 w 2977271"/>
              <a:gd name="connsiteY3" fmla="*/ 3136928 h 3136928"/>
            </a:gdLst>
            <a:ahLst/>
            <a:cxnLst>
              <a:cxn ang="0">
                <a:pos x="connsiteX0" y="connsiteY0"/>
              </a:cxn>
              <a:cxn ang="0">
                <a:pos x="connsiteX1" y="connsiteY1"/>
              </a:cxn>
              <a:cxn ang="0">
                <a:pos x="connsiteX2" y="connsiteY2"/>
              </a:cxn>
              <a:cxn ang="0">
                <a:pos x="connsiteX3" y="connsiteY3"/>
              </a:cxn>
            </a:cxnLst>
            <a:rect l="l" t="t" r="r" b="b"/>
            <a:pathLst>
              <a:path w="2977271" h="3136928">
                <a:moveTo>
                  <a:pt x="0" y="0"/>
                </a:moveTo>
                <a:lnTo>
                  <a:pt x="2977271" y="0"/>
                </a:lnTo>
                <a:lnTo>
                  <a:pt x="2977271" y="3136928"/>
                </a:lnTo>
                <a:lnTo>
                  <a:pt x="0" y="3136928"/>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1" name="Picture Placeholder 10"/>
          <p:cNvSpPr>
            <a:spLocks noGrp="1"/>
          </p:cNvSpPr>
          <p:nvPr>
            <p:ph type="pic" sz="quarter" idx="15"/>
          </p:nvPr>
        </p:nvSpPr>
        <p:spPr>
          <a:xfrm>
            <a:off x="2" y="146036"/>
            <a:ext cx="2977271" cy="3136928"/>
          </a:xfrm>
          <a:custGeom>
            <a:avLst/>
            <a:gdLst>
              <a:gd name="connsiteX0" fmla="*/ 0 w 2977271"/>
              <a:gd name="connsiteY0" fmla="*/ 0 h 3136928"/>
              <a:gd name="connsiteX1" fmla="*/ 2977271 w 2977271"/>
              <a:gd name="connsiteY1" fmla="*/ 0 h 3136928"/>
              <a:gd name="connsiteX2" fmla="*/ 2977271 w 2977271"/>
              <a:gd name="connsiteY2" fmla="*/ 3136928 h 3136928"/>
              <a:gd name="connsiteX3" fmla="*/ 0 w 2977271"/>
              <a:gd name="connsiteY3" fmla="*/ 3136928 h 3136928"/>
            </a:gdLst>
            <a:ahLst/>
            <a:cxnLst>
              <a:cxn ang="0">
                <a:pos x="connsiteX0" y="connsiteY0"/>
              </a:cxn>
              <a:cxn ang="0">
                <a:pos x="connsiteX1" y="connsiteY1"/>
              </a:cxn>
              <a:cxn ang="0">
                <a:pos x="connsiteX2" y="connsiteY2"/>
              </a:cxn>
              <a:cxn ang="0">
                <a:pos x="connsiteX3" y="connsiteY3"/>
              </a:cxn>
            </a:cxnLst>
            <a:rect l="l" t="t" r="r" b="b"/>
            <a:pathLst>
              <a:path w="2977271" h="3136928">
                <a:moveTo>
                  <a:pt x="0" y="0"/>
                </a:moveTo>
                <a:lnTo>
                  <a:pt x="2977271" y="0"/>
                </a:lnTo>
                <a:lnTo>
                  <a:pt x="2977271" y="3136928"/>
                </a:lnTo>
                <a:lnTo>
                  <a:pt x="0" y="3136928"/>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6155811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0" y="0"/>
            <a:ext cx="4064000" cy="3429000"/>
          </a:xfrm>
          <a:custGeom>
            <a:avLst/>
            <a:gdLst>
              <a:gd name="connsiteX0" fmla="*/ 0 w 4064000"/>
              <a:gd name="connsiteY0" fmla="*/ 0 h 3429000"/>
              <a:gd name="connsiteX1" fmla="*/ 4064000 w 4064000"/>
              <a:gd name="connsiteY1" fmla="*/ 0 h 3429000"/>
              <a:gd name="connsiteX2" fmla="*/ 4064000 w 4064000"/>
              <a:gd name="connsiteY2" fmla="*/ 3429000 h 3429000"/>
              <a:gd name="connsiteX3" fmla="*/ 0 w 4064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064000" h="3429000">
                <a:moveTo>
                  <a:pt x="0" y="0"/>
                </a:moveTo>
                <a:lnTo>
                  <a:pt x="4064000" y="0"/>
                </a:lnTo>
                <a:lnTo>
                  <a:pt x="4064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3" name="Picture Placeholder 12"/>
          <p:cNvSpPr>
            <a:spLocks noGrp="1"/>
          </p:cNvSpPr>
          <p:nvPr>
            <p:ph type="pic" sz="quarter" idx="15"/>
          </p:nvPr>
        </p:nvSpPr>
        <p:spPr>
          <a:xfrm>
            <a:off x="4064000" y="0"/>
            <a:ext cx="4064000" cy="3429000"/>
          </a:xfrm>
          <a:custGeom>
            <a:avLst/>
            <a:gdLst>
              <a:gd name="connsiteX0" fmla="*/ 0 w 4064000"/>
              <a:gd name="connsiteY0" fmla="*/ 0 h 3429000"/>
              <a:gd name="connsiteX1" fmla="*/ 4064000 w 4064000"/>
              <a:gd name="connsiteY1" fmla="*/ 0 h 3429000"/>
              <a:gd name="connsiteX2" fmla="*/ 4064000 w 4064000"/>
              <a:gd name="connsiteY2" fmla="*/ 3429000 h 3429000"/>
              <a:gd name="connsiteX3" fmla="*/ 0 w 4064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064000" h="3429000">
                <a:moveTo>
                  <a:pt x="0" y="0"/>
                </a:moveTo>
                <a:lnTo>
                  <a:pt x="4064000" y="0"/>
                </a:lnTo>
                <a:lnTo>
                  <a:pt x="4064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5" name="Picture Placeholder 14"/>
          <p:cNvSpPr>
            <a:spLocks noGrp="1"/>
          </p:cNvSpPr>
          <p:nvPr>
            <p:ph type="pic" sz="quarter" idx="16"/>
          </p:nvPr>
        </p:nvSpPr>
        <p:spPr>
          <a:xfrm>
            <a:off x="8128000" y="0"/>
            <a:ext cx="4064000" cy="3429000"/>
          </a:xfrm>
          <a:custGeom>
            <a:avLst/>
            <a:gdLst>
              <a:gd name="connsiteX0" fmla="*/ 0 w 4064000"/>
              <a:gd name="connsiteY0" fmla="*/ 0 h 3429000"/>
              <a:gd name="connsiteX1" fmla="*/ 4064000 w 4064000"/>
              <a:gd name="connsiteY1" fmla="*/ 0 h 3429000"/>
              <a:gd name="connsiteX2" fmla="*/ 4064000 w 4064000"/>
              <a:gd name="connsiteY2" fmla="*/ 3429000 h 3429000"/>
              <a:gd name="connsiteX3" fmla="*/ 0 w 4064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4064000" h="3429000">
                <a:moveTo>
                  <a:pt x="0" y="0"/>
                </a:moveTo>
                <a:lnTo>
                  <a:pt x="4064000" y="0"/>
                </a:lnTo>
                <a:lnTo>
                  <a:pt x="4064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38860165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3807664" y="3429000"/>
            <a:ext cx="2859837" cy="2877457"/>
          </a:xfrm>
          <a:custGeom>
            <a:avLst/>
            <a:gdLst>
              <a:gd name="connsiteX0" fmla="*/ 0 w 2859837"/>
              <a:gd name="connsiteY0" fmla="*/ 0 h 2877457"/>
              <a:gd name="connsiteX1" fmla="*/ 2859837 w 2859837"/>
              <a:gd name="connsiteY1" fmla="*/ 0 h 2877457"/>
              <a:gd name="connsiteX2" fmla="*/ 2859837 w 2859837"/>
              <a:gd name="connsiteY2" fmla="*/ 2877457 h 2877457"/>
              <a:gd name="connsiteX3" fmla="*/ 0 w 2859837"/>
              <a:gd name="connsiteY3" fmla="*/ 2877457 h 2877457"/>
            </a:gdLst>
            <a:ahLst/>
            <a:cxnLst>
              <a:cxn ang="0">
                <a:pos x="connsiteX0" y="connsiteY0"/>
              </a:cxn>
              <a:cxn ang="0">
                <a:pos x="connsiteX1" y="connsiteY1"/>
              </a:cxn>
              <a:cxn ang="0">
                <a:pos x="connsiteX2" y="connsiteY2"/>
              </a:cxn>
              <a:cxn ang="0">
                <a:pos x="connsiteX3" y="connsiteY3"/>
              </a:cxn>
            </a:cxnLst>
            <a:rect l="l" t="t" r="r" b="b"/>
            <a:pathLst>
              <a:path w="2859837" h="2877457">
                <a:moveTo>
                  <a:pt x="0" y="0"/>
                </a:moveTo>
                <a:lnTo>
                  <a:pt x="2859837" y="0"/>
                </a:lnTo>
                <a:lnTo>
                  <a:pt x="2859837" y="2877457"/>
                </a:lnTo>
                <a:lnTo>
                  <a:pt x="0" y="2877457"/>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0" name="Picture Placeholder 9"/>
          <p:cNvSpPr>
            <a:spLocks noGrp="1"/>
          </p:cNvSpPr>
          <p:nvPr>
            <p:ph type="pic" sz="quarter" idx="15"/>
          </p:nvPr>
        </p:nvSpPr>
        <p:spPr>
          <a:xfrm>
            <a:off x="681947" y="551544"/>
            <a:ext cx="2859837" cy="2877457"/>
          </a:xfrm>
          <a:custGeom>
            <a:avLst/>
            <a:gdLst>
              <a:gd name="connsiteX0" fmla="*/ 0 w 2859837"/>
              <a:gd name="connsiteY0" fmla="*/ 0 h 2877457"/>
              <a:gd name="connsiteX1" fmla="*/ 2859837 w 2859837"/>
              <a:gd name="connsiteY1" fmla="*/ 0 h 2877457"/>
              <a:gd name="connsiteX2" fmla="*/ 2859837 w 2859837"/>
              <a:gd name="connsiteY2" fmla="*/ 2877457 h 2877457"/>
              <a:gd name="connsiteX3" fmla="*/ 0 w 2859837"/>
              <a:gd name="connsiteY3" fmla="*/ 2877457 h 2877457"/>
            </a:gdLst>
            <a:ahLst/>
            <a:cxnLst>
              <a:cxn ang="0">
                <a:pos x="connsiteX0" y="connsiteY0"/>
              </a:cxn>
              <a:cxn ang="0">
                <a:pos x="connsiteX1" y="connsiteY1"/>
              </a:cxn>
              <a:cxn ang="0">
                <a:pos x="connsiteX2" y="connsiteY2"/>
              </a:cxn>
              <a:cxn ang="0">
                <a:pos x="connsiteX3" y="connsiteY3"/>
              </a:cxn>
            </a:cxnLst>
            <a:rect l="l" t="t" r="r" b="b"/>
            <a:pathLst>
              <a:path w="2859837" h="2877457">
                <a:moveTo>
                  <a:pt x="0" y="0"/>
                </a:moveTo>
                <a:lnTo>
                  <a:pt x="2859837" y="0"/>
                </a:lnTo>
                <a:lnTo>
                  <a:pt x="2859837" y="2877457"/>
                </a:lnTo>
                <a:lnTo>
                  <a:pt x="0" y="2877457"/>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36517266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2" name="Picture Placeholder 11"/>
          <p:cNvSpPr>
            <a:spLocks noGrp="1"/>
          </p:cNvSpPr>
          <p:nvPr>
            <p:ph type="pic" sz="quarter" idx="14"/>
          </p:nvPr>
        </p:nvSpPr>
        <p:spPr>
          <a:xfrm>
            <a:off x="268514" y="3679056"/>
            <a:ext cx="3729592" cy="2960914"/>
          </a:xfrm>
          <a:custGeom>
            <a:avLst/>
            <a:gdLst>
              <a:gd name="connsiteX0" fmla="*/ 0 w 3729592"/>
              <a:gd name="connsiteY0" fmla="*/ 0 h 2960914"/>
              <a:gd name="connsiteX1" fmla="*/ 3729592 w 3729592"/>
              <a:gd name="connsiteY1" fmla="*/ 0 h 2960914"/>
              <a:gd name="connsiteX2" fmla="*/ 3729592 w 3729592"/>
              <a:gd name="connsiteY2" fmla="*/ 2960914 h 2960914"/>
              <a:gd name="connsiteX3" fmla="*/ 0 w 3729592"/>
              <a:gd name="connsiteY3" fmla="*/ 2960914 h 2960914"/>
            </a:gdLst>
            <a:ahLst/>
            <a:cxnLst>
              <a:cxn ang="0">
                <a:pos x="connsiteX0" y="connsiteY0"/>
              </a:cxn>
              <a:cxn ang="0">
                <a:pos x="connsiteX1" y="connsiteY1"/>
              </a:cxn>
              <a:cxn ang="0">
                <a:pos x="connsiteX2" y="connsiteY2"/>
              </a:cxn>
              <a:cxn ang="0">
                <a:pos x="connsiteX3" y="connsiteY3"/>
              </a:cxn>
            </a:cxnLst>
            <a:rect l="l" t="t" r="r" b="b"/>
            <a:pathLst>
              <a:path w="3729592" h="2960914">
                <a:moveTo>
                  <a:pt x="0" y="0"/>
                </a:moveTo>
                <a:lnTo>
                  <a:pt x="3729592" y="0"/>
                </a:lnTo>
                <a:lnTo>
                  <a:pt x="3729592" y="2960914"/>
                </a:lnTo>
                <a:lnTo>
                  <a:pt x="0" y="2960914"/>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3" name="Picture Placeholder 12"/>
          <p:cNvSpPr>
            <a:spLocks noGrp="1"/>
          </p:cNvSpPr>
          <p:nvPr>
            <p:ph type="pic" sz="quarter" idx="15"/>
          </p:nvPr>
        </p:nvSpPr>
        <p:spPr>
          <a:xfrm>
            <a:off x="4231204" y="3679056"/>
            <a:ext cx="3729592" cy="2960914"/>
          </a:xfrm>
          <a:custGeom>
            <a:avLst/>
            <a:gdLst>
              <a:gd name="connsiteX0" fmla="*/ 0 w 3729592"/>
              <a:gd name="connsiteY0" fmla="*/ 0 h 2960914"/>
              <a:gd name="connsiteX1" fmla="*/ 3729592 w 3729592"/>
              <a:gd name="connsiteY1" fmla="*/ 0 h 2960914"/>
              <a:gd name="connsiteX2" fmla="*/ 3729592 w 3729592"/>
              <a:gd name="connsiteY2" fmla="*/ 2960914 h 2960914"/>
              <a:gd name="connsiteX3" fmla="*/ 0 w 3729592"/>
              <a:gd name="connsiteY3" fmla="*/ 2960914 h 2960914"/>
            </a:gdLst>
            <a:ahLst/>
            <a:cxnLst>
              <a:cxn ang="0">
                <a:pos x="connsiteX0" y="connsiteY0"/>
              </a:cxn>
              <a:cxn ang="0">
                <a:pos x="connsiteX1" y="connsiteY1"/>
              </a:cxn>
              <a:cxn ang="0">
                <a:pos x="connsiteX2" y="connsiteY2"/>
              </a:cxn>
              <a:cxn ang="0">
                <a:pos x="connsiteX3" y="connsiteY3"/>
              </a:cxn>
            </a:cxnLst>
            <a:rect l="l" t="t" r="r" b="b"/>
            <a:pathLst>
              <a:path w="3729592" h="2960914">
                <a:moveTo>
                  <a:pt x="0" y="0"/>
                </a:moveTo>
                <a:lnTo>
                  <a:pt x="3729592" y="0"/>
                </a:lnTo>
                <a:lnTo>
                  <a:pt x="3729592" y="2960914"/>
                </a:lnTo>
                <a:lnTo>
                  <a:pt x="0" y="2960914"/>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4" name="Picture Placeholder 13"/>
          <p:cNvSpPr>
            <a:spLocks noGrp="1"/>
          </p:cNvSpPr>
          <p:nvPr>
            <p:ph type="pic" sz="quarter" idx="16"/>
          </p:nvPr>
        </p:nvSpPr>
        <p:spPr>
          <a:xfrm>
            <a:off x="8193894" y="3679056"/>
            <a:ext cx="3729592" cy="2960914"/>
          </a:xfrm>
          <a:custGeom>
            <a:avLst/>
            <a:gdLst>
              <a:gd name="connsiteX0" fmla="*/ 0 w 3729592"/>
              <a:gd name="connsiteY0" fmla="*/ 0 h 2960914"/>
              <a:gd name="connsiteX1" fmla="*/ 3729592 w 3729592"/>
              <a:gd name="connsiteY1" fmla="*/ 0 h 2960914"/>
              <a:gd name="connsiteX2" fmla="*/ 3729592 w 3729592"/>
              <a:gd name="connsiteY2" fmla="*/ 2960914 h 2960914"/>
              <a:gd name="connsiteX3" fmla="*/ 0 w 3729592"/>
              <a:gd name="connsiteY3" fmla="*/ 2960914 h 2960914"/>
            </a:gdLst>
            <a:ahLst/>
            <a:cxnLst>
              <a:cxn ang="0">
                <a:pos x="connsiteX0" y="connsiteY0"/>
              </a:cxn>
              <a:cxn ang="0">
                <a:pos x="connsiteX1" y="connsiteY1"/>
              </a:cxn>
              <a:cxn ang="0">
                <a:pos x="connsiteX2" y="connsiteY2"/>
              </a:cxn>
              <a:cxn ang="0">
                <a:pos x="connsiteX3" y="connsiteY3"/>
              </a:cxn>
            </a:cxnLst>
            <a:rect l="l" t="t" r="r" b="b"/>
            <a:pathLst>
              <a:path w="3729592" h="2960914">
                <a:moveTo>
                  <a:pt x="0" y="0"/>
                </a:moveTo>
                <a:lnTo>
                  <a:pt x="3729592" y="0"/>
                </a:lnTo>
                <a:lnTo>
                  <a:pt x="3729592" y="2960914"/>
                </a:lnTo>
                <a:lnTo>
                  <a:pt x="0" y="2960914"/>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40706888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B9F559D-F4AB-43C5-ADB1-2EC6923E89DF}" type="datetimeFigureOut">
              <a:rPr lang="en-US" smtClean="0"/>
              <a:t>5/12/23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35A0C7-8978-46C7-AC25-71AF994C429B}" type="slidenum">
              <a:rPr lang="en-US" smtClean="0"/>
              <a:t>‹#›</a:t>
            </a:fld>
            <a:endParaRPr lang="en-US" dirty="0"/>
          </a:p>
        </p:txBody>
      </p:sp>
    </p:spTree>
    <p:extLst>
      <p:ext uri="{BB962C8B-B14F-4D97-AF65-F5344CB8AC3E}">
        <p14:creationId xmlns:p14="http://schemas.microsoft.com/office/powerpoint/2010/main" val="1604785285"/>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0" y="3526971"/>
            <a:ext cx="5979886" cy="2870200"/>
          </a:xfrm>
          <a:custGeom>
            <a:avLst/>
            <a:gdLst>
              <a:gd name="connsiteX0" fmla="*/ 0 w 5979886"/>
              <a:gd name="connsiteY0" fmla="*/ 0 h 2870200"/>
              <a:gd name="connsiteX1" fmla="*/ 5979886 w 5979886"/>
              <a:gd name="connsiteY1" fmla="*/ 0 h 2870200"/>
              <a:gd name="connsiteX2" fmla="*/ 5979886 w 5979886"/>
              <a:gd name="connsiteY2" fmla="*/ 2870200 h 2870200"/>
              <a:gd name="connsiteX3" fmla="*/ 0 w 5979886"/>
              <a:gd name="connsiteY3" fmla="*/ 2870200 h 2870200"/>
            </a:gdLst>
            <a:ahLst/>
            <a:cxnLst>
              <a:cxn ang="0">
                <a:pos x="connsiteX0" y="connsiteY0"/>
              </a:cxn>
              <a:cxn ang="0">
                <a:pos x="connsiteX1" y="connsiteY1"/>
              </a:cxn>
              <a:cxn ang="0">
                <a:pos x="connsiteX2" y="connsiteY2"/>
              </a:cxn>
              <a:cxn ang="0">
                <a:pos x="connsiteX3" y="connsiteY3"/>
              </a:cxn>
            </a:cxnLst>
            <a:rect l="l" t="t" r="r" b="b"/>
            <a:pathLst>
              <a:path w="5979886" h="2870200">
                <a:moveTo>
                  <a:pt x="0" y="0"/>
                </a:moveTo>
                <a:lnTo>
                  <a:pt x="5979886" y="0"/>
                </a:lnTo>
                <a:lnTo>
                  <a:pt x="5979886" y="2870200"/>
                </a:lnTo>
                <a:lnTo>
                  <a:pt x="0" y="28702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0" name="Picture Placeholder 9"/>
          <p:cNvSpPr>
            <a:spLocks noGrp="1"/>
          </p:cNvSpPr>
          <p:nvPr>
            <p:ph type="pic" sz="quarter" idx="15"/>
          </p:nvPr>
        </p:nvSpPr>
        <p:spPr>
          <a:xfrm>
            <a:off x="6420455" y="558799"/>
            <a:ext cx="3294742" cy="2870200"/>
          </a:xfrm>
          <a:custGeom>
            <a:avLst/>
            <a:gdLst>
              <a:gd name="connsiteX0" fmla="*/ 0 w 3294742"/>
              <a:gd name="connsiteY0" fmla="*/ 0 h 2870200"/>
              <a:gd name="connsiteX1" fmla="*/ 3294742 w 3294742"/>
              <a:gd name="connsiteY1" fmla="*/ 0 h 2870200"/>
              <a:gd name="connsiteX2" fmla="*/ 3294742 w 3294742"/>
              <a:gd name="connsiteY2" fmla="*/ 2870200 h 2870200"/>
              <a:gd name="connsiteX3" fmla="*/ 0 w 3294742"/>
              <a:gd name="connsiteY3" fmla="*/ 2870200 h 2870200"/>
            </a:gdLst>
            <a:ahLst/>
            <a:cxnLst>
              <a:cxn ang="0">
                <a:pos x="connsiteX0" y="connsiteY0"/>
              </a:cxn>
              <a:cxn ang="0">
                <a:pos x="connsiteX1" y="connsiteY1"/>
              </a:cxn>
              <a:cxn ang="0">
                <a:pos x="connsiteX2" y="connsiteY2"/>
              </a:cxn>
              <a:cxn ang="0">
                <a:pos x="connsiteX3" y="connsiteY3"/>
              </a:cxn>
            </a:cxnLst>
            <a:rect l="l" t="t" r="r" b="b"/>
            <a:pathLst>
              <a:path w="3294742" h="2870200">
                <a:moveTo>
                  <a:pt x="0" y="0"/>
                </a:moveTo>
                <a:lnTo>
                  <a:pt x="3294742" y="0"/>
                </a:lnTo>
                <a:lnTo>
                  <a:pt x="3294742" y="2870200"/>
                </a:lnTo>
                <a:lnTo>
                  <a:pt x="0" y="28702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03900158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17" name="Picture Placeholder 16"/>
          <p:cNvSpPr>
            <a:spLocks noGrp="1"/>
          </p:cNvSpPr>
          <p:nvPr>
            <p:ph type="pic" sz="quarter" idx="14"/>
          </p:nvPr>
        </p:nvSpPr>
        <p:spPr>
          <a:xfrm>
            <a:off x="820058" y="2402115"/>
            <a:ext cx="2323511" cy="1930400"/>
          </a:xfrm>
          <a:custGeom>
            <a:avLst/>
            <a:gdLst>
              <a:gd name="connsiteX0" fmla="*/ 0 w 2323511"/>
              <a:gd name="connsiteY0" fmla="*/ 0 h 1930400"/>
              <a:gd name="connsiteX1" fmla="*/ 2323511 w 2323511"/>
              <a:gd name="connsiteY1" fmla="*/ 0 h 1930400"/>
              <a:gd name="connsiteX2" fmla="*/ 2323511 w 2323511"/>
              <a:gd name="connsiteY2" fmla="*/ 1930400 h 1930400"/>
              <a:gd name="connsiteX3" fmla="*/ 0 w 2323511"/>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323511" h="1930400">
                <a:moveTo>
                  <a:pt x="0" y="0"/>
                </a:moveTo>
                <a:lnTo>
                  <a:pt x="2323511" y="0"/>
                </a:lnTo>
                <a:lnTo>
                  <a:pt x="2323511" y="1930400"/>
                </a:lnTo>
                <a:lnTo>
                  <a:pt x="0" y="19304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6" name="Picture Placeholder 15"/>
          <p:cNvSpPr>
            <a:spLocks noGrp="1"/>
          </p:cNvSpPr>
          <p:nvPr>
            <p:ph type="pic" sz="quarter" idx="15"/>
          </p:nvPr>
        </p:nvSpPr>
        <p:spPr>
          <a:xfrm>
            <a:off x="3562849" y="2402115"/>
            <a:ext cx="2323511" cy="1930400"/>
          </a:xfrm>
          <a:custGeom>
            <a:avLst/>
            <a:gdLst>
              <a:gd name="connsiteX0" fmla="*/ 0 w 2323511"/>
              <a:gd name="connsiteY0" fmla="*/ 0 h 1930400"/>
              <a:gd name="connsiteX1" fmla="*/ 2323511 w 2323511"/>
              <a:gd name="connsiteY1" fmla="*/ 0 h 1930400"/>
              <a:gd name="connsiteX2" fmla="*/ 2323511 w 2323511"/>
              <a:gd name="connsiteY2" fmla="*/ 1930400 h 1930400"/>
              <a:gd name="connsiteX3" fmla="*/ 0 w 2323511"/>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323511" h="1930400">
                <a:moveTo>
                  <a:pt x="0" y="0"/>
                </a:moveTo>
                <a:lnTo>
                  <a:pt x="2323511" y="0"/>
                </a:lnTo>
                <a:lnTo>
                  <a:pt x="2323511" y="1930400"/>
                </a:lnTo>
                <a:lnTo>
                  <a:pt x="0" y="19304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5" name="Picture Placeholder 14"/>
          <p:cNvSpPr>
            <a:spLocks noGrp="1"/>
          </p:cNvSpPr>
          <p:nvPr>
            <p:ph type="pic" sz="quarter" idx="16"/>
          </p:nvPr>
        </p:nvSpPr>
        <p:spPr>
          <a:xfrm>
            <a:off x="6305641" y="2402115"/>
            <a:ext cx="2323511" cy="1930400"/>
          </a:xfrm>
          <a:custGeom>
            <a:avLst/>
            <a:gdLst>
              <a:gd name="connsiteX0" fmla="*/ 0 w 2323511"/>
              <a:gd name="connsiteY0" fmla="*/ 0 h 1930400"/>
              <a:gd name="connsiteX1" fmla="*/ 2323511 w 2323511"/>
              <a:gd name="connsiteY1" fmla="*/ 0 h 1930400"/>
              <a:gd name="connsiteX2" fmla="*/ 2323511 w 2323511"/>
              <a:gd name="connsiteY2" fmla="*/ 1930400 h 1930400"/>
              <a:gd name="connsiteX3" fmla="*/ 0 w 2323511"/>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323511" h="1930400">
                <a:moveTo>
                  <a:pt x="0" y="0"/>
                </a:moveTo>
                <a:lnTo>
                  <a:pt x="2323511" y="0"/>
                </a:lnTo>
                <a:lnTo>
                  <a:pt x="2323511" y="1930400"/>
                </a:lnTo>
                <a:lnTo>
                  <a:pt x="0" y="19304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4" name="Picture Placeholder 13"/>
          <p:cNvSpPr>
            <a:spLocks noGrp="1"/>
          </p:cNvSpPr>
          <p:nvPr>
            <p:ph type="pic" sz="quarter" idx="17"/>
          </p:nvPr>
        </p:nvSpPr>
        <p:spPr>
          <a:xfrm>
            <a:off x="9048432" y="2402115"/>
            <a:ext cx="2323511" cy="1930400"/>
          </a:xfrm>
          <a:custGeom>
            <a:avLst/>
            <a:gdLst>
              <a:gd name="connsiteX0" fmla="*/ 0 w 2323511"/>
              <a:gd name="connsiteY0" fmla="*/ 0 h 1930400"/>
              <a:gd name="connsiteX1" fmla="*/ 2323511 w 2323511"/>
              <a:gd name="connsiteY1" fmla="*/ 0 h 1930400"/>
              <a:gd name="connsiteX2" fmla="*/ 2323511 w 2323511"/>
              <a:gd name="connsiteY2" fmla="*/ 1930400 h 1930400"/>
              <a:gd name="connsiteX3" fmla="*/ 0 w 2323511"/>
              <a:gd name="connsiteY3" fmla="*/ 1930400 h 1930400"/>
            </a:gdLst>
            <a:ahLst/>
            <a:cxnLst>
              <a:cxn ang="0">
                <a:pos x="connsiteX0" y="connsiteY0"/>
              </a:cxn>
              <a:cxn ang="0">
                <a:pos x="connsiteX1" y="connsiteY1"/>
              </a:cxn>
              <a:cxn ang="0">
                <a:pos x="connsiteX2" y="connsiteY2"/>
              </a:cxn>
              <a:cxn ang="0">
                <a:pos x="connsiteX3" y="connsiteY3"/>
              </a:cxn>
            </a:cxnLst>
            <a:rect l="l" t="t" r="r" b="b"/>
            <a:pathLst>
              <a:path w="2323511" h="1930400">
                <a:moveTo>
                  <a:pt x="0" y="0"/>
                </a:moveTo>
                <a:lnTo>
                  <a:pt x="2323511" y="0"/>
                </a:lnTo>
                <a:lnTo>
                  <a:pt x="2323511" y="1930400"/>
                </a:lnTo>
                <a:lnTo>
                  <a:pt x="0" y="19304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3918346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30_Custom Layout">
    <p:spTree>
      <p:nvGrpSpPr>
        <p:cNvPr id="1" name=""/>
        <p:cNvGrpSpPr/>
        <p:nvPr/>
      </p:nvGrpSpPr>
      <p:grpSpPr>
        <a:xfrm>
          <a:off x="0" y="0"/>
          <a:ext cx="0" cy="0"/>
          <a:chOff x="0" y="0"/>
          <a:chExt cx="0" cy="0"/>
        </a:xfrm>
      </p:grpSpPr>
      <p:sp>
        <p:nvSpPr>
          <p:cNvPr id="9" name="Picture Placeholder 8"/>
          <p:cNvSpPr>
            <a:spLocks noGrp="1"/>
          </p:cNvSpPr>
          <p:nvPr>
            <p:ph type="pic" sz="quarter" idx="14"/>
          </p:nvPr>
        </p:nvSpPr>
        <p:spPr>
          <a:xfrm>
            <a:off x="586015" y="497114"/>
            <a:ext cx="2621493" cy="5831115"/>
          </a:xfrm>
          <a:custGeom>
            <a:avLst/>
            <a:gdLst>
              <a:gd name="connsiteX0" fmla="*/ 0 w 2621493"/>
              <a:gd name="connsiteY0" fmla="*/ 0 h 5831115"/>
              <a:gd name="connsiteX1" fmla="*/ 2621493 w 2621493"/>
              <a:gd name="connsiteY1" fmla="*/ 0 h 5831115"/>
              <a:gd name="connsiteX2" fmla="*/ 2621493 w 2621493"/>
              <a:gd name="connsiteY2" fmla="*/ 5831115 h 5831115"/>
              <a:gd name="connsiteX3" fmla="*/ 0 w 2621493"/>
              <a:gd name="connsiteY3" fmla="*/ 5831115 h 5831115"/>
            </a:gdLst>
            <a:ahLst/>
            <a:cxnLst>
              <a:cxn ang="0">
                <a:pos x="connsiteX0" y="connsiteY0"/>
              </a:cxn>
              <a:cxn ang="0">
                <a:pos x="connsiteX1" y="connsiteY1"/>
              </a:cxn>
              <a:cxn ang="0">
                <a:pos x="connsiteX2" y="connsiteY2"/>
              </a:cxn>
              <a:cxn ang="0">
                <a:pos x="connsiteX3" y="connsiteY3"/>
              </a:cxn>
            </a:cxnLst>
            <a:rect l="l" t="t" r="r" b="b"/>
            <a:pathLst>
              <a:path w="2621493" h="5831115">
                <a:moveTo>
                  <a:pt x="0" y="0"/>
                </a:moveTo>
                <a:lnTo>
                  <a:pt x="2621493" y="0"/>
                </a:lnTo>
                <a:lnTo>
                  <a:pt x="2621493" y="5831115"/>
                </a:lnTo>
                <a:lnTo>
                  <a:pt x="0" y="5831115"/>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1" name="Picture Placeholder 10"/>
          <p:cNvSpPr>
            <a:spLocks noGrp="1"/>
          </p:cNvSpPr>
          <p:nvPr>
            <p:ph type="pic" sz="quarter" idx="15"/>
          </p:nvPr>
        </p:nvSpPr>
        <p:spPr>
          <a:xfrm>
            <a:off x="3379258" y="497113"/>
            <a:ext cx="2621493" cy="5831115"/>
          </a:xfrm>
          <a:custGeom>
            <a:avLst/>
            <a:gdLst>
              <a:gd name="connsiteX0" fmla="*/ 0 w 2621493"/>
              <a:gd name="connsiteY0" fmla="*/ 0 h 5831115"/>
              <a:gd name="connsiteX1" fmla="*/ 2621493 w 2621493"/>
              <a:gd name="connsiteY1" fmla="*/ 0 h 5831115"/>
              <a:gd name="connsiteX2" fmla="*/ 2621493 w 2621493"/>
              <a:gd name="connsiteY2" fmla="*/ 5831115 h 5831115"/>
              <a:gd name="connsiteX3" fmla="*/ 0 w 2621493"/>
              <a:gd name="connsiteY3" fmla="*/ 5831115 h 5831115"/>
            </a:gdLst>
            <a:ahLst/>
            <a:cxnLst>
              <a:cxn ang="0">
                <a:pos x="connsiteX0" y="connsiteY0"/>
              </a:cxn>
              <a:cxn ang="0">
                <a:pos x="connsiteX1" y="connsiteY1"/>
              </a:cxn>
              <a:cxn ang="0">
                <a:pos x="connsiteX2" y="connsiteY2"/>
              </a:cxn>
              <a:cxn ang="0">
                <a:pos x="connsiteX3" y="connsiteY3"/>
              </a:cxn>
            </a:cxnLst>
            <a:rect l="l" t="t" r="r" b="b"/>
            <a:pathLst>
              <a:path w="2621493" h="5831115">
                <a:moveTo>
                  <a:pt x="0" y="0"/>
                </a:moveTo>
                <a:lnTo>
                  <a:pt x="2621493" y="0"/>
                </a:lnTo>
                <a:lnTo>
                  <a:pt x="2621493" y="5831115"/>
                </a:lnTo>
                <a:lnTo>
                  <a:pt x="0" y="5831115"/>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8911850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1_Custom Layout">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0" y="0"/>
            <a:ext cx="6096000" cy="3429000"/>
          </a:xfrm>
          <a:custGeom>
            <a:avLst/>
            <a:gdLst>
              <a:gd name="connsiteX0" fmla="*/ 0 w 6096000"/>
              <a:gd name="connsiteY0" fmla="*/ 0 h 3429000"/>
              <a:gd name="connsiteX1" fmla="*/ 6096000 w 6096000"/>
              <a:gd name="connsiteY1" fmla="*/ 0 h 3429000"/>
              <a:gd name="connsiteX2" fmla="*/ 6096000 w 6096000"/>
              <a:gd name="connsiteY2" fmla="*/ 3429000 h 3429000"/>
              <a:gd name="connsiteX3" fmla="*/ 0 w 6096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6096000" h="3429000">
                <a:moveTo>
                  <a:pt x="0" y="0"/>
                </a:moveTo>
                <a:lnTo>
                  <a:pt x="6096000" y="0"/>
                </a:lnTo>
                <a:lnTo>
                  <a:pt x="6096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10" name="Picture Placeholder 9"/>
          <p:cNvSpPr>
            <a:spLocks noGrp="1"/>
          </p:cNvSpPr>
          <p:nvPr>
            <p:ph type="pic" sz="quarter" idx="15"/>
          </p:nvPr>
        </p:nvSpPr>
        <p:spPr>
          <a:xfrm>
            <a:off x="8458200" y="3162300"/>
            <a:ext cx="3429000" cy="3429000"/>
          </a:xfrm>
          <a:custGeom>
            <a:avLst/>
            <a:gdLst>
              <a:gd name="connsiteX0" fmla="*/ 0 w 3429000"/>
              <a:gd name="connsiteY0" fmla="*/ 0 h 3429000"/>
              <a:gd name="connsiteX1" fmla="*/ 3429000 w 3429000"/>
              <a:gd name="connsiteY1" fmla="*/ 0 h 3429000"/>
              <a:gd name="connsiteX2" fmla="*/ 3429000 w 3429000"/>
              <a:gd name="connsiteY2" fmla="*/ 3429000 h 3429000"/>
              <a:gd name="connsiteX3" fmla="*/ 0 w 3429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3429000" h="3429000">
                <a:moveTo>
                  <a:pt x="0" y="0"/>
                </a:moveTo>
                <a:lnTo>
                  <a:pt x="3429000" y="0"/>
                </a:lnTo>
                <a:lnTo>
                  <a:pt x="3429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Tree>
    <p:extLst>
      <p:ext uri="{BB962C8B-B14F-4D97-AF65-F5344CB8AC3E}">
        <p14:creationId xmlns:p14="http://schemas.microsoft.com/office/powerpoint/2010/main" val="118714243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2_Custom Layout">
    <p:spTree>
      <p:nvGrpSpPr>
        <p:cNvPr id="1" name=""/>
        <p:cNvGrpSpPr/>
        <p:nvPr/>
      </p:nvGrpSpPr>
      <p:grpSpPr>
        <a:xfrm>
          <a:off x="0" y="0"/>
          <a:ext cx="0" cy="0"/>
          <a:chOff x="0" y="0"/>
          <a:chExt cx="0" cy="0"/>
        </a:xfrm>
      </p:grpSpPr>
      <p:sp>
        <p:nvSpPr>
          <p:cNvPr id="9" name="Picture Placeholder 7"/>
          <p:cNvSpPr>
            <a:spLocks noGrp="1"/>
          </p:cNvSpPr>
          <p:nvPr>
            <p:ph type="pic" sz="quarter" idx="10"/>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pattFill prst="solidDmnd">
            <a:fgClr>
              <a:schemeClr val="bg1">
                <a:lumMod val="85000"/>
              </a:schemeClr>
            </a:fgClr>
            <a:bgClr>
              <a:schemeClr val="bg1"/>
            </a:bgClr>
          </a:pattFill>
        </p:spPr>
        <p:txBody>
          <a:bodyPr wrap="square" anchor="ctr">
            <a:noAutofit/>
          </a:bodyPr>
          <a:lstStyle>
            <a:lvl1pPr algn="ctr">
              <a:defRPr sz="1800">
                <a:solidFill>
                  <a:schemeClr val="tx1">
                    <a:lumMod val="75000"/>
                    <a:lumOff val="25000"/>
                  </a:schemeClr>
                </a:solidFill>
              </a:defRPr>
            </a:lvl1pPr>
          </a:lstStyle>
          <a:p>
            <a:endParaRPr lang="en-US" dirty="0"/>
          </a:p>
        </p:txBody>
      </p:sp>
      <p:sp>
        <p:nvSpPr>
          <p:cNvPr id="8" name="Picture Placeholder 7"/>
          <p:cNvSpPr>
            <a:spLocks noGrp="1"/>
          </p:cNvSpPr>
          <p:nvPr>
            <p:ph type="pic" sz="quarter" idx="25"/>
          </p:nvPr>
        </p:nvSpPr>
        <p:spPr>
          <a:xfrm>
            <a:off x="8285023" y="1018886"/>
            <a:ext cx="2213251" cy="4793610"/>
          </a:xfrm>
          <a:custGeom>
            <a:avLst/>
            <a:gdLst>
              <a:gd name="connsiteX0" fmla="*/ 203702 w 1776111"/>
              <a:gd name="connsiteY0" fmla="*/ 0 h 3862593"/>
              <a:gd name="connsiteX1" fmla="*/ 401236 w 1776111"/>
              <a:gd name="connsiteY1" fmla="*/ 0 h 3862593"/>
              <a:gd name="connsiteX2" fmla="*/ 401236 w 1776111"/>
              <a:gd name="connsiteY2" fmla="*/ 27784 h 3862593"/>
              <a:gd name="connsiteX3" fmla="*/ 515062 w 1776111"/>
              <a:gd name="connsiteY3" fmla="*/ 143756 h 3862593"/>
              <a:gd name="connsiteX4" fmla="*/ 1265955 w 1776111"/>
              <a:gd name="connsiteY4" fmla="*/ 143756 h 3862593"/>
              <a:gd name="connsiteX5" fmla="*/ 1379780 w 1776111"/>
              <a:gd name="connsiteY5" fmla="*/ 27784 h 3862593"/>
              <a:gd name="connsiteX6" fmla="*/ 1379780 w 1776111"/>
              <a:gd name="connsiteY6" fmla="*/ 0 h 3862593"/>
              <a:gd name="connsiteX7" fmla="*/ 1572409 w 1776111"/>
              <a:gd name="connsiteY7" fmla="*/ 0 h 3862593"/>
              <a:gd name="connsiteX8" fmla="*/ 1776111 w 1776111"/>
              <a:gd name="connsiteY8" fmla="*/ 207543 h 3862593"/>
              <a:gd name="connsiteX9" fmla="*/ 1776111 w 1776111"/>
              <a:gd name="connsiteY9" fmla="*/ 3655051 h 3862593"/>
              <a:gd name="connsiteX10" fmla="*/ 1572409 w 1776111"/>
              <a:gd name="connsiteY10" fmla="*/ 3862593 h 3862593"/>
              <a:gd name="connsiteX11" fmla="*/ 203702 w 1776111"/>
              <a:gd name="connsiteY11" fmla="*/ 3862593 h 3862593"/>
              <a:gd name="connsiteX12" fmla="*/ 0 w 1776111"/>
              <a:gd name="connsiteY12" fmla="*/ 3655051 h 3862593"/>
              <a:gd name="connsiteX13" fmla="*/ 0 w 1776111"/>
              <a:gd name="connsiteY13" fmla="*/ 207543 h 3862593"/>
              <a:gd name="connsiteX14" fmla="*/ 203702 w 1776111"/>
              <a:gd name="connsiteY14" fmla="*/ 0 h 386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76111" h="3862593">
                <a:moveTo>
                  <a:pt x="203702" y="0"/>
                </a:moveTo>
                <a:lnTo>
                  <a:pt x="401236" y="0"/>
                </a:lnTo>
                <a:lnTo>
                  <a:pt x="401236" y="27784"/>
                </a:lnTo>
                <a:cubicBezTo>
                  <a:pt x="401236" y="91834"/>
                  <a:pt x="452198" y="143756"/>
                  <a:pt x="515062" y="143756"/>
                </a:cubicBezTo>
                <a:lnTo>
                  <a:pt x="1265955" y="143756"/>
                </a:lnTo>
                <a:cubicBezTo>
                  <a:pt x="1328818" y="143756"/>
                  <a:pt x="1379780" y="91834"/>
                  <a:pt x="1379780" y="27784"/>
                </a:cubicBezTo>
                <a:lnTo>
                  <a:pt x="1379780" y="0"/>
                </a:lnTo>
                <a:lnTo>
                  <a:pt x="1572409" y="0"/>
                </a:lnTo>
                <a:cubicBezTo>
                  <a:pt x="1684911" y="0"/>
                  <a:pt x="1776111" y="92920"/>
                  <a:pt x="1776111" y="207543"/>
                </a:cubicBezTo>
                <a:lnTo>
                  <a:pt x="1776111" y="3655051"/>
                </a:lnTo>
                <a:cubicBezTo>
                  <a:pt x="1776111" y="3769673"/>
                  <a:pt x="1684911" y="3862593"/>
                  <a:pt x="1572409" y="3862593"/>
                </a:cubicBezTo>
                <a:lnTo>
                  <a:pt x="203702" y="3862593"/>
                </a:lnTo>
                <a:cubicBezTo>
                  <a:pt x="91201" y="3862593"/>
                  <a:pt x="0" y="3769673"/>
                  <a:pt x="0" y="3655051"/>
                </a:cubicBezTo>
                <a:lnTo>
                  <a:pt x="0" y="207543"/>
                </a:lnTo>
                <a:cubicBezTo>
                  <a:pt x="0" y="92920"/>
                  <a:pt x="91201" y="0"/>
                  <a:pt x="203702" y="0"/>
                </a:cubicBez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defRPr>
            </a:lvl1pPr>
          </a:lstStyle>
          <a:p>
            <a:endParaRPr lang="en-US"/>
          </a:p>
        </p:txBody>
      </p:sp>
    </p:spTree>
    <p:extLst>
      <p:ext uri="{BB962C8B-B14F-4D97-AF65-F5344CB8AC3E}">
        <p14:creationId xmlns:p14="http://schemas.microsoft.com/office/powerpoint/2010/main" val="310082434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3_Custom Layout">
    <p:spTree>
      <p:nvGrpSpPr>
        <p:cNvPr id="1" name=""/>
        <p:cNvGrpSpPr/>
        <p:nvPr/>
      </p:nvGrpSpPr>
      <p:grpSpPr>
        <a:xfrm>
          <a:off x="0" y="0"/>
          <a:ext cx="0" cy="0"/>
          <a:chOff x="0" y="0"/>
          <a:chExt cx="0" cy="0"/>
        </a:xfrm>
      </p:grpSpPr>
      <p:sp>
        <p:nvSpPr>
          <p:cNvPr id="10" name="Picture Placeholder 7"/>
          <p:cNvSpPr>
            <a:spLocks noGrp="1"/>
          </p:cNvSpPr>
          <p:nvPr>
            <p:ph type="pic" sz="quarter" idx="26"/>
          </p:nvPr>
        </p:nvSpPr>
        <p:spPr>
          <a:xfrm>
            <a:off x="4018298" y="2565400"/>
            <a:ext cx="1651217" cy="3576320"/>
          </a:xfrm>
          <a:custGeom>
            <a:avLst/>
            <a:gdLst>
              <a:gd name="connsiteX0" fmla="*/ 203702 w 1776111"/>
              <a:gd name="connsiteY0" fmla="*/ 0 h 3862593"/>
              <a:gd name="connsiteX1" fmla="*/ 401236 w 1776111"/>
              <a:gd name="connsiteY1" fmla="*/ 0 h 3862593"/>
              <a:gd name="connsiteX2" fmla="*/ 401236 w 1776111"/>
              <a:gd name="connsiteY2" fmla="*/ 27784 h 3862593"/>
              <a:gd name="connsiteX3" fmla="*/ 515062 w 1776111"/>
              <a:gd name="connsiteY3" fmla="*/ 143756 h 3862593"/>
              <a:gd name="connsiteX4" fmla="*/ 1265955 w 1776111"/>
              <a:gd name="connsiteY4" fmla="*/ 143756 h 3862593"/>
              <a:gd name="connsiteX5" fmla="*/ 1379780 w 1776111"/>
              <a:gd name="connsiteY5" fmla="*/ 27784 h 3862593"/>
              <a:gd name="connsiteX6" fmla="*/ 1379780 w 1776111"/>
              <a:gd name="connsiteY6" fmla="*/ 0 h 3862593"/>
              <a:gd name="connsiteX7" fmla="*/ 1572409 w 1776111"/>
              <a:gd name="connsiteY7" fmla="*/ 0 h 3862593"/>
              <a:gd name="connsiteX8" fmla="*/ 1776111 w 1776111"/>
              <a:gd name="connsiteY8" fmla="*/ 207543 h 3862593"/>
              <a:gd name="connsiteX9" fmla="*/ 1776111 w 1776111"/>
              <a:gd name="connsiteY9" fmla="*/ 3655051 h 3862593"/>
              <a:gd name="connsiteX10" fmla="*/ 1572409 w 1776111"/>
              <a:gd name="connsiteY10" fmla="*/ 3862593 h 3862593"/>
              <a:gd name="connsiteX11" fmla="*/ 203702 w 1776111"/>
              <a:gd name="connsiteY11" fmla="*/ 3862593 h 3862593"/>
              <a:gd name="connsiteX12" fmla="*/ 0 w 1776111"/>
              <a:gd name="connsiteY12" fmla="*/ 3655051 h 3862593"/>
              <a:gd name="connsiteX13" fmla="*/ 0 w 1776111"/>
              <a:gd name="connsiteY13" fmla="*/ 207543 h 3862593"/>
              <a:gd name="connsiteX14" fmla="*/ 203702 w 1776111"/>
              <a:gd name="connsiteY14" fmla="*/ 0 h 386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76111" h="3862593">
                <a:moveTo>
                  <a:pt x="203702" y="0"/>
                </a:moveTo>
                <a:lnTo>
                  <a:pt x="401236" y="0"/>
                </a:lnTo>
                <a:lnTo>
                  <a:pt x="401236" y="27784"/>
                </a:lnTo>
                <a:cubicBezTo>
                  <a:pt x="401236" y="91834"/>
                  <a:pt x="452198" y="143756"/>
                  <a:pt x="515062" y="143756"/>
                </a:cubicBezTo>
                <a:lnTo>
                  <a:pt x="1265955" y="143756"/>
                </a:lnTo>
                <a:cubicBezTo>
                  <a:pt x="1328818" y="143756"/>
                  <a:pt x="1379780" y="91834"/>
                  <a:pt x="1379780" y="27784"/>
                </a:cubicBezTo>
                <a:lnTo>
                  <a:pt x="1379780" y="0"/>
                </a:lnTo>
                <a:lnTo>
                  <a:pt x="1572409" y="0"/>
                </a:lnTo>
                <a:cubicBezTo>
                  <a:pt x="1684911" y="0"/>
                  <a:pt x="1776111" y="92920"/>
                  <a:pt x="1776111" y="207543"/>
                </a:cubicBezTo>
                <a:lnTo>
                  <a:pt x="1776111" y="3655051"/>
                </a:lnTo>
                <a:cubicBezTo>
                  <a:pt x="1776111" y="3769673"/>
                  <a:pt x="1684911" y="3862593"/>
                  <a:pt x="1572409" y="3862593"/>
                </a:cubicBezTo>
                <a:lnTo>
                  <a:pt x="203702" y="3862593"/>
                </a:lnTo>
                <a:cubicBezTo>
                  <a:pt x="91201" y="3862593"/>
                  <a:pt x="0" y="3769673"/>
                  <a:pt x="0" y="3655051"/>
                </a:cubicBezTo>
                <a:lnTo>
                  <a:pt x="0" y="207543"/>
                </a:lnTo>
                <a:cubicBezTo>
                  <a:pt x="0" y="92920"/>
                  <a:pt x="91201" y="0"/>
                  <a:pt x="203702" y="0"/>
                </a:cubicBez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defRPr>
            </a:lvl1pPr>
          </a:lstStyle>
          <a:p>
            <a:endParaRPr lang="en-US"/>
          </a:p>
        </p:txBody>
      </p:sp>
      <p:sp>
        <p:nvSpPr>
          <p:cNvPr id="11" name="Picture Placeholder 7"/>
          <p:cNvSpPr>
            <a:spLocks noGrp="1"/>
          </p:cNvSpPr>
          <p:nvPr>
            <p:ph type="pic" sz="quarter" idx="27"/>
          </p:nvPr>
        </p:nvSpPr>
        <p:spPr>
          <a:xfrm>
            <a:off x="898532" y="2565400"/>
            <a:ext cx="1651217" cy="3576320"/>
          </a:xfrm>
          <a:custGeom>
            <a:avLst/>
            <a:gdLst>
              <a:gd name="connsiteX0" fmla="*/ 203702 w 1776111"/>
              <a:gd name="connsiteY0" fmla="*/ 0 h 3862593"/>
              <a:gd name="connsiteX1" fmla="*/ 401236 w 1776111"/>
              <a:gd name="connsiteY1" fmla="*/ 0 h 3862593"/>
              <a:gd name="connsiteX2" fmla="*/ 401236 w 1776111"/>
              <a:gd name="connsiteY2" fmla="*/ 27784 h 3862593"/>
              <a:gd name="connsiteX3" fmla="*/ 515062 w 1776111"/>
              <a:gd name="connsiteY3" fmla="*/ 143756 h 3862593"/>
              <a:gd name="connsiteX4" fmla="*/ 1265955 w 1776111"/>
              <a:gd name="connsiteY4" fmla="*/ 143756 h 3862593"/>
              <a:gd name="connsiteX5" fmla="*/ 1379780 w 1776111"/>
              <a:gd name="connsiteY5" fmla="*/ 27784 h 3862593"/>
              <a:gd name="connsiteX6" fmla="*/ 1379780 w 1776111"/>
              <a:gd name="connsiteY6" fmla="*/ 0 h 3862593"/>
              <a:gd name="connsiteX7" fmla="*/ 1572409 w 1776111"/>
              <a:gd name="connsiteY7" fmla="*/ 0 h 3862593"/>
              <a:gd name="connsiteX8" fmla="*/ 1776111 w 1776111"/>
              <a:gd name="connsiteY8" fmla="*/ 207543 h 3862593"/>
              <a:gd name="connsiteX9" fmla="*/ 1776111 w 1776111"/>
              <a:gd name="connsiteY9" fmla="*/ 3655051 h 3862593"/>
              <a:gd name="connsiteX10" fmla="*/ 1572409 w 1776111"/>
              <a:gd name="connsiteY10" fmla="*/ 3862593 h 3862593"/>
              <a:gd name="connsiteX11" fmla="*/ 203702 w 1776111"/>
              <a:gd name="connsiteY11" fmla="*/ 3862593 h 3862593"/>
              <a:gd name="connsiteX12" fmla="*/ 0 w 1776111"/>
              <a:gd name="connsiteY12" fmla="*/ 3655051 h 3862593"/>
              <a:gd name="connsiteX13" fmla="*/ 0 w 1776111"/>
              <a:gd name="connsiteY13" fmla="*/ 207543 h 3862593"/>
              <a:gd name="connsiteX14" fmla="*/ 203702 w 1776111"/>
              <a:gd name="connsiteY14" fmla="*/ 0 h 386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76111" h="3862593">
                <a:moveTo>
                  <a:pt x="203702" y="0"/>
                </a:moveTo>
                <a:lnTo>
                  <a:pt x="401236" y="0"/>
                </a:lnTo>
                <a:lnTo>
                  <a:pt x="401236" y="27784"/>
                </a:lnTo>
                <a:cubicBezTo>
                  <a:pt x="401236" y="91834"/>
                  <a:pt x="452198" y="143756"/>
                  <a:pt x="515062" y="143756"/>
                </a:cubicBezTo>
                <a:lnTo>
                  <a:pt x="1265955" y="143756"/>
                </a:lnTo>
                <a:cubicBezTo>
                  <a:pt x="1328818" y="143756"/>
                  <a:pt x="1379780" y="91834"/>
                  <a:pt x="1379780" y="27784"/>
                </a:cubicBezTo>
                <a:lnTo>
                  <a:pt x="1379780" y="0"/>
                </a:lnTo>
                <a:lnTo>
                  <a:pt x="1572409" y="0"/>
                </a:lnTo>
                <a:cubicBezTo>
                  <a:pt x="1684911" y="0"/>
                  <a:pt x="1776111" y="92920"/>
                  <a:pt x="1776111" y="207543"/>
                </a:cubicBezTo>
                <a:lnTo>
                  <a:pt x="1776111" y="3655051"/>
                </a:lnTo>
                <a:cubicBezTo>
                  <a:pt x="1776111" y="3769673"/>
                  <a:pt x="1684911" y="3862593"/>
                  <a:pt x="1572409" y="3862593"/>
                </a:cubicBezTo>
                <a:lnTo>
                  <a:pt x="203702" y="3862593"/>
                </a:lnTo>
                <a:cubicBezTo>
                  <a:pt x="91201" y="3862593"/>
                  <a:pt x="0" y="3769673"/>
                  <a:pt x="0" y="3655051"/>
                </a:cubicBezTo>
                <a:lnTo>
                  <a:pt x="0" y="207543"/>
                </a:lnTo>
                <a:cubicBezTo>
                  <a:pt x="0" y="92920"/>
                  <a:pt x="91201" y="0"/>
                  <a:pt x="203702" y="0"/>
                </a:cubicBez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defRPr>
            </a:lvl1pPr>
          </a:lstStyle>
          <a:p>
            <a:endParaRPr lang="en-US"/>
          </a:p>
        </p:txBody>
      </p:sp>
      <p:sp>
        <p:nvSpPr>
          <p:cNvPr id="9" name="Picture Placeholder 7"/>
          <p:cNvSpPr>
            <a:spLocks noGrp="1"/>
          </p:cNvSpPr>
          <p:nvPr>
            <p:ph type="pic" sz="quarter" idx="25"/>
          </p:nvPr>
        </p:nvSpPr>
        <p:spPr>
          <a:xfrm>
            <a:off x="2279425" y="2171700"/>
            <a:ext cx="2003490" cy="4339296"/>
          </a:xfrm>
          <a:custGeom>
            <a:avLst/>
            <a:gdLst>
              <a:gd name="connsiteX0" fmla="*/ 203702 w 1776111"/>
              <a:gd name="connsiteY0" fmla="*/ 0 h 3862593"/>
              <a:gd name="connsiteX1" fmla="*/ 401236 w 1776111"/>
              <a:gd name="connsiteY1" fmla="*/ 0 h 3862593"/>
              <a:gd name="connsiteX2" fmla="*/ 401236 w 1776111"/>
              <a:gd name="connsiteY2" fmla="*/ 27784 h 3862593"/>
              <a:gd name="connsiteX3" fmla="*/ 515062 w 1776111"/>
              <a:gd name="connsiteY3" fmla="*/ 143756 h 3862593"/>
              <a:gd name="connsiteX4" fmla="*/ 1265955 w 1776111"/>
              <a:gd name="connsiteY4" fmla="*/ 143756 h 3862593"/>
              <a:gd name="connsiteX5" fmla="*/ 1379780 w 1776111"/>
              <a:gd name="connsiteY5" fmla="*/ 27784 h 3862593"/>
              <a:gd name="connsiteX6" fmla="*/ 1379780 w 1776111"/>
              <a:gd name="connsiteY6" fmla="*/ 0 h 3862593"/>
              <a:gd name="connsiteX7" fmla="*/ 1572409 w 1776111"/>
              <a:gd name="connsiteY7" fmla="*/ 0 h 3862593"/>
              <a:gd name="connsiteX8" fmla="*/ 1776111 w 1776111"/>
              <a:gd name="connsiteY8" fmla="*/ 207543 h 3862593"/>
              <a:gd name="connsiteX9" fmla="*/ 1776111 w 1776111"/>
              <a:gd name="connsiteY9" fmla="*/ 3655051 h 3862593"/>
              <a:gd name="connsiteX10" fmla="*/ 1572409 w 1776111"/>
              <a:gd name="connsiteY10" fmla="*/ 3862593 h 3862593"/>
              <a:gd name="connsiteX11" fmla="*/ 203702 w 1776111"/>
              <a:gd name="connsiteY11" fmla="*/ 3862593 h 3862593"/>
              <a:gd name="connsiteX12" fmla="*/ 0 w 1776111"/>
              <a:gd name="connsiteY12" fmla="*/ 3655051 h 3862593"/>
              <a:gd name="connsiteX13" fmla="*/ 0 w 1776111"/>
              <a:gd name="connsiteY13" fmla="*/ 207543 h 3862593"/>
              <a:gd name="connsiteX14" fmla="*/ 203702 w 1776111"/>
              <a:gd name="connsiteY14" fmla="*/ 0 h 386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76111" h="3862593">
                <a:moveTo>
                  <a:pt x="203702" y="0"/>
                </a:moveTo>
                <a:lnTo>
                  <a:pt x="401236" y="0"/>
                </a:lnTo>
                <a:lnTo>
                  <a:pt x="401236" y="27784"/>
                </a:lnTo>
                <a:cubicBezTo>
                  <a:pt x="401236" y="91834"/>
                  <a:pt x="452198" y="143756"/>
                  <a:pt x="515062" y="143756"/>
                </a:cubicBezTo>
                <a:lnTo>
                  <a:pt x="1265955" y="143756"/>
                </a:lnTo>
                <a:cubicBezTo>
                  <a:pt x="1328818" y="143756"/>
                  <a:pt x="1379780" y="91834"/>
                  <a:pt x="1379780" y="27784"/>
                </a:cubicBezTo>
                <a:lnTo>
                  <a:pt x="1379780" y="0"/>
                </a:lnTo>
                <a:lnTo>
                  <a:pt x="1572409" y="0"/>
                </a:lnTo>
                <a:cubicBezTo>
                  <a:pt x="1684911" y="0"/>
                  <a:pt x="1776111" y="92920"/>
                  <a:pt x="1776111" y="207543"/>
                </a:cubicBezTo>
                <a:lnTo>
                  <a:pt x="1776111" y="3655051"/>
                </a:lnTo>
                <a:cubicBezTo>
                  <a:pt x="1776111" y="3769673"/>
                  <a:pt x="1684911" y="3862593"/>
                  <a:pt x="1572409" y="3862593"/>
                </a:cubicBezTo>
                <a:lnTo>
                  <a:pt x="203702" y="3862593"/>
                </a:lnTo>
                <a:cubicBezTo>
                  <a:pt x="91201" y="3862593"/>
                  <a:pt x="0" y="3769673"/>
                  <a:pt x="0" y="3655051"/>
                </a:cubicBezTo>
                <a:lnTo>
                  <a:pt x="0" y="207543"/>
                </a:lnTo>
                <a:cubicBezTo>
                  <a:pt x="0" y="92920"/>
                  <a:pt x="91201" y="0"/>
                  <a:pt x="203702" y="0"/>
                </a:cubicBez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defRPr>
            </a:lvl1pPr>
          </a:lstStyle>
          <a:p>
            <a:endParaRPr lang="en-US"/>
          </a:p>
        </p:txBody>
      </p:sp>
    </p:spTree>
    <p:extLst>
      <p:ext uri="{BB962C8B-B14F-4D97-AF65-F5344CB8AC3E}">
        <p14:creationId xmlns:p14="http://schemas.microsoft.com/office/powerpoint/2010/main" val="213335148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4_Custom Layout">
    <p:spTree>
      <p:nvGrpSpPr>
        <p:cNvPr id="1" name=""/>
        <p:cNvGrpSpPr/>
        <p:nvPr/>
      </p:nvGrpSpPr>
      <p:grpSpPr>
        <a:xfrm>
          <a:off x="0" y="0"/>
          <a:ext cx="0" cy="0"/>
          <a:chOff x="0" y="0"/>
          <a:chExt cx="0" cy="0"/>
        </a:xfrm>
      </p:grpSpPr>
      <p:sp>
        <p:nvSpPr>
          <p:cNvPr id="8" name="Picture Placeholder 7"/>
          <p:cNvSpPr>
            <a:spLocks noGrp="1"/>
          </p:cNvSpPr>
          <p:nvPr>
            <p:ph type="pic" sz="quarter" idx="27"/>
          </p:nvPr>
        </p:nvSpPr>
        <p:spPr>
          <a:xfrm>
            <a:off x="1081412" y="2364790"/>
            <a:ext cx="1768468" cy="3830270"/>
          </a:xfrm>
          <a:custGeom>
            <a:avLst/>
            <a:gdLst>
              <a:gd name="connsiteX0" fmla="*/ 203702 w 1776111"/>
              <a:gd name="connsiteY0" fmla="*/ 0 h 3862593"/>
              <a:gd name="connsiteX1" fmla="*/ 401236 w 1776111"/>
              <a:gd name="connsiteY1" fmla="*/ 0 h 3862593"/>
              <a:gd name="connsiteX2" fmla="*/ 401236 w 1776111"/>
              <a:gd name="connsiteY2" fmla="*/ 27784 h 3862593"/>
              <a:gd name="connsiteX3" fmla="*/ 515062 w 1776111"/>
              <a:gd name="connsiteY3" fmla="*/ 143756 h 3862593"/>
              <a:gd name="connsiteX4" fmla="*/ 1265955 w 1776111"/>
              <a:gd name="connsiteY4" fmla="*/ 143756 h 3862593"/>
              <a:gd name="connsiteX5" fmla="*/ 1379780 w 1776111"/>
              <a:gd name="connsiteY5" fmla="*/ 27784 h 3862593"/>
              <a:gd name="connsiteX6" fmla="*/ 1379780 w 1776111"/>
              <a:gd name="connsiteY6" fmla="*/ 0 h 3862593"/>
              <a:gd name="connsiteX7" fmla="*/ 1572409 w 1776111"/>
              <a:gd name="connsiteY7" fmla="*/ 0 h 3862593"/>
              <a:gd name="connsiteX8" fmla="*/ 1776111 w 1776111"/>
              <a:gd name="connsiteY8" fmla="*/ 207543 h 3862593"/>
              <a:gd name="connsiteX9" fmla="*/ 1776111 w 1776111"/>
              <a:gd name="connsiteY9" fmla="*/ 3655051 h 3862593"/>
              <a:gd name="connsiteX10" fmla="*/ 1572409 w 1776111"/>
              <a:gd name="connsiteY10" fmla="*/ 3862593 h 3862593"/>
              <a:gd name="connsiteX11" fmla="*/ 203702 w 1776111"/>
              <a:gd name="connsiteY11" fmla="*/ 3862593 h 3862593"/>
              <a:gd name="connsiteX12" fmla="*/ 0 w 1776111"/>
              <a:gd name="connsiteY12" fmla="*/ 3655051 h 3862593"/>
              <a:gd name="connsiteX13" fmla="*/ 0 w 1776111"/>
              <a:gd name="connsiteY13" fmla="*/ 207543 h 3862593"/>
              <a:gd name="connsiteX14" fmla="*/ 203702 w 1776111"/>
              <a:gd name="connsiteY14" fmla="*/ 0 h 386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76111" h="3862593">
                <a:moveTo>
                  <a:pt x="203702" y="0"/>
                </a:moveTo>
                <a:lnTo>
                  <a:pt x="401236" y="0"/>
                </a:lnTo>
                <a:lnTo>
                  <a:pt x="401236" y="27784"/>
                </a:lnTo>
                <a:cubicBezTo>
                  <a:pt x="401236" y="91834"/>
                  <a:pt x="452198" y="143756"/>
                  <a:pt x="515062" y="143756"/>
                </a:cubicBezTo>
                <a:lnTo>
                  <a:pt x="1265955" y="143756"/>
                </a:lnTo>
                <a:cubicBezTo>
                  <a:pt x="1328818" y="143756"/>
                  <a:pt x="1379780" y="91834"/>
                  <a:pt x="1379780" y="27784"/>
                </a:cubicBezTo>
                <a:lnTo>
                  <a:pt x="1379780" y="0"/>
                </a:lnTo>
                <a:lnTo>
                  <a:pt x="1572409" y="0"/>
                </a:lnTo>
                <a:cubicBezTo>
                  <a:pt x="1684911" y="0"/>
                  <a:pt x="1776111" y="92920"/>
                  <a:pt x="1776111" y="207543"/>
                </a:cubicBezTo>
                <a:lnTo>
                  <a:pt x="1776111" y="3655051"/>
                </a:lnTo>
                <a:cubicBezTo>
                  <a:pt x="1776111" y="3769673"/>
                  <a:pt x="1684911" y="3862593"/>
                  <a:pt x="1572409" y="3862593"/>
                </a:cubicBezTo>
                <a:lnTo>
                  <a:pt x="203702" y="3862593"/>
                </a:lnTo>
                <a:cubicBezTo>
                  <a:pt x="91201" y="3862593"/>
                  <a:pt x="0" y="3769673"/>
                  <a:pt x="0" y="3655051"/>
                </a:cubicBezTo>
                <a:lnTo>
                  <a:pt x="0" y="207543"/>
                </a:lnTo>
                <a:cubicBezTo>
                  <a:pt x="0" y="92920"/>
                  <a:pt x="91201" y="0"/>
                  <a:pt x="203702" y="0"/>
                </a:cubicBez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defRPr>
            </a:lvl1pPr>
          </a:lstStyle>
          <a:p>
            <a:endParaRPr lang="en-US"/>
          </a:p>
        </p:txBody>
      </p:sp>
      <p:sp>
        <p:nvSpPr>
          <p:cNvPr id="9" name="Picture Placeholder 7"/>
          <p:cNvSpPr>
            <a:spLocks noGrp="1"/>
          </p:cNvSpPr>
          <p:nvPr>
            <p:ph type="pic" sz="quarter" idx="28"/>
          </p:nvPr>
        </p:nvSpPr>
        <p:spPr>
          <a:xfrm>
            <a:off x="3608122" y="2364790"/>
            <a:ext cx="1768468" cy="3830270"/>
          </a:xfrm>
          <a:custGeom>
            <a:avLst/>
            <a:gdLst>
              <a:gd name="connsiteX0" fmla="*/ 203702 w 1776111"/>
              <a:gd name="connsiteY0" fmla="*/ 0 h 3862593"/>
              <a:gd name="connsiteX1" fmla="*/ 401236 w 1776111"/>
              <a:gd name="connsiteY1" fmla="*/ 0 h 3862593"/>
              <a:gd name="connsiteX2" fmla="*/ 401236 w 1776111"/>
              <a:gd name="connsiteY2" fmla="*/ 27784 h 3862593"/>
              <a:gd name="connsiteX3" fmla="*/ 515062 w 1776111"/>
              <a:gd name="connsiteY3" fmla="*/ 143756 h 3862593"/>
              <a:gd name="connsiteX4" fmla="*/ 1265955 w 1776111"/>
              <a:gd name="connsiteY4" fmla="*/ 143756 h 3862593"/>
              <a:gd name="connsiteX5" fmla="*/ 1379780 w 1776111"/>
              <a:gd name="connsiteY5" fmla="*/ 27784 h 3862593"/>
              <a:gd name="connsiteX6" fmla="*/ 1379780 w 1776111"/>
              <a:gd name="connsiteY6" fmla="*/ 0 h 3862593"/>
              <a:gd name="connsiteX7" fmla="*/ 1572409 w 1776111"/>
              <a:gd name="connsiteY7" fmla="*/ 0 h 3862593"/>
              <a:gd name="connsiteX8" fmla="*/ 1776111 w 1776111"/>
              <a:gd name="connsiteY8" fmla="*/ 207543 h 3862593"/>
              <a:gd name="connsiteX9" fmla="*/ 1776111 w 1776111"/>
              <a:gd name="connsiteY9" fmla="*/ 3655051 h 3862593"/>
              <a:gd name="connsiteX10" fmla="*/ 1572409 w 1776111"/>
              <a:gd name="connsiteY10" fmla="*/ 3862593 h 3862593"/>
              <a:gd name="connsiteX11" fmla="*/ 203702 w 1776111"/>
              <a:gd name="connsiteY11" fmla="*/ 3862593 h 3862593"/>
              <a:gd name="connsiteX12" fmla="*/ 0 w 1776111"/>
              <a:gd name="connsiteY12" fmla="*/ 3655051 h 3862593"/>
              <a:gd name="connsiteX13" fmla="*/ 0 w 1776111"/>
              <a:gd name="connsiteY13" fmla="*/ 207543 h 3862593"/>
              <a:gd name="connsiteX14" fmla="*/ 203702 w 1776111"/>
              <a:gd name="connsiteY14" fmla="*/ 0 h 386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76111" h="3862593">
                <a:moveTo>
                  <a:pt x="203702" y="0"/>
                </a:moveTo>
                <a:lnTo>
                  <a:pt x="401236" y="0"/>
                </a:lnTo>
                <a:lnTo>
                  <a:pt x="401236" y="27784"/>
                </a:lnTo>
                <a:cubicBezTo>
                  <a:pt x="401236" y="91834"/>
                  <a:pt x="452198" y="143756"/>
                  <a:pt x="515062" y="143756"/>
                </a:cubicBezTo>
                <a:lnTo>
                  <a:pt x="1265955" y="143756"/>
                </a:lnTo>
                <a:cubicBezTo>
                  <a:pt x="1328818" y="143756"/>
                  <a:pt x="1379780" y="91834"/>
                  <a:pt x="1379780" y="27784"/>
                </a:cubicBezTo>
                <a:lnTo>
                  <a:pt x="1379780" y="0"/>
                </a:lnTo>
                <a:lnTo>
                  <a:pt x="1572409" y="0"/>
                </a:lnTo>
                <a:cubicBezTo>
                  <a:pt x="1684911" y="0"/>
                  <a:pt x="1776111" y="92920"/>
                  <a:pt x="1776111" y="207543"/>
                </a:cubicBezTo>
                <a:lnTo>
                  <a:pt x="1776111" y="3655051"/>
                </a:lnTo>
                <a:cubicBezTo>
                  <a:pt x="1776111" y="3769673"/>
                  <a:pt x="1684911" y="3862593"/>
                  <a:pt x="1572409" y="3862593"/>
                </a:cubicBezTo>
                <a:lnTo>
                  <a:pt x="203702" y="3862593"/>
                </a:lnTo>
                <a:cubicBezTo>
                  <a:pt x="91201" y="3862593"/>
                  <a:pt x="0" y="3769673"/>
                  <a:pt x="0" y="3655051"/>
                </a:cubicBezTo>
                <a:lnTo>
                  <a:pt x="0" y="207543"/>
                </a:lnTo>
                <a:cubicBezTo>
                  <a:pt x="0" y="92920"/>
                  <a:pt x="91201" y="0"/>
                  <a:pt x="203702" y="0"/>
                </a:cubicBez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defRPr>
            </a:lvl1pPr>
          </a:lstStyle>
          <a:p>
            <a:endParaRPr lang="en-US"/>
          </a:p>
        </p:txBody>
      </p:sp>
    </p:spTree>
    <p:extLst>
      <p:ext uri="{BB962C8B-B14F-4D97-AF65-F5344CB8AC3E}">
        <p14:creationId xmlns:p14="http://schemas.microsoft.com/office/powerpoint/2010/main" val="20621449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5_Custom Layout">
    <p:spTree>
      <p:nvGrpSpPr>
        <p:cNvPr id="1" name=""/>
        <p:cNvGrpSpPr/>
        <p:nvPr/>
      </p:nvGrpSpPr>
      <p:grpSpPr>
        <a:xfrm>
          <a:off x="0" y="0"/>
          <a:ext cx="0" cy="0"/>
          <a:chOff x="0" y="0"/>
          <a:chExt cx="0" cy="0"/>
        </a:xfrm>
      </p:grpSpPr>
      <p:sp>
        <p:nvSpPr>
          <p:cNvPr id="11" name="Picture Placeholder 7"/>
          <p:cNvSpPr>
            <a:spLocks noGrp="1"/>
          </p:cNvSpPr>
          <p:nvPr>
            <p:ph type="pic" sz="quarter" idx="27"/>
          </p:nvPr>
        </p:nvSpPr>
        <p:spPr>
          <a:xfrm>
            <a:off x="9631208" y="1630964"/>
            <a:ext cx="1687735" cy="3655411"/>
          </a:xfrm>
          <a:custGeom>
            <a:avLst/>
            <a:gdLst>
              <a:gd name="connsiteX0" fmla="*/ 203702 w 1776111"/>
              <a:gd name="connsiteY0" fmla="*/ 0 h 3862593"/>
              <a:gd name="connsiteX1" fmla="*/ 401236 w 1776111"/>
              <a:gd name="connsiteY1" fmla="*/ 0 h 3862593"/>
              <a:gd name="connsiteX2" fmla="*/ 401236 w 1776111"/>
              <a:gd name="connsiteY2" fmla="*/ 27784 h 3862593"/>
              <a:gd name="connsiteX3" fmla="*/ 515062 w 1776111"/>
              <a:gd name="connsiteY3" fmla="*/ 143756 h 3862593"/>
              <a:gd name="connsiteX4" fmla="*/ 1265955 w 1776111"/>
              <a:gd name="connsiteY4" fmla="*/ 143756 h 3862593"/>
              <a:gd name="connsiteX5" fmla="*/ 1379780 w 1776111"/>
              <a:gd name="connsiteY5" fmla="*/ 27784 h 3862593"/>
              <a:gd name="connsiteX6" fmla="*/ 1379780 w 1776111"/>
              <a:gd name="connsiteY6" fmla="*/ 0 h 3862593"/>
              <a:gd name="connsiteX7" fmla="*/ 1572409 w 1776111"/>
              <a:gd name="connsiteY7" fmla="*/ 0 h 3862593"/>
              <a:gd name="connsiteX8" fmla="*/ 1776111 w 1776111"/>
              <a:gd name="connsiteY8" fmla="*/ 207543 h 3862593"/>
              <a:gd name="connsiteX9" fmla="*/ 1776111 w 1776111"/>
              <a:gd name="connsiteY9" fmla="*/ 3655051 h 3862593"/>
              <a:gd name="connsiteX10" fmla="*/ 1572409 w 1776111"/>
              <a:gd name="connsiteY10" fmla="*/ 3862593 h 3862593"/>
              <a:gd name="connsiteX11" fmla="*/ 203702 w 1776111"/>
              <a:gd name="connsiteY11" fmla="*/ 3862593 h 3862593"/>
              <a:gd name="connsiteX12" fmla="*/ 0 w 1776111"/>
              <a:gd name="connsiteY12" fmla="*/ 3655051 h 3862593"/>
              <a:gd name="connsiteX13" fmla="*/ 0 w 1776111"/>
              <a:gd name="connsiteY13" fmla="*/ 207543 h 3862593"/>
              <a:gd name="connsiteX14" fmla="*/ 203702 w 1776111"/>
              <a:gd name="connsiteY14" fmla="*/ 0 h 386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76111" h="3862593">
                <a:moveTo>
                  <a:pt x="203702" y="0"/>
                </a:moveTo>
                <a:lnTo>
                  <a:pt x="401236" y="0"/>
                </a:lnTo>
                <a:lnTo>
                  <a:pt x="401236" y="27784"/>
                </a:lnTo>
                <a:cubicBezTo>
                  <a:pt x="401236" y="91834"/>
                  <a:pt x="452198" y="143756"/>
                  <a:pt x="515062" y="143756"/>
                </a:cubicBezTo>
                <a:lnTo>
                  <a:pt x="1265955" y="143756"/>
                </a:lnTo>
                <a:cubicBezTo>
                  <a:pt x="1328818" y="143756"/>
                  <a:pt x="1379780" y="91834"/>
                  <a:pt x="1379780" y="27784"/>
                </a:cubicBezTo>
                <a:lnTo>
                  <a:pt x="1379780" y="0"/>
                </a:lnTo>
                <a:lnTo>
                  <a:pt x="1572409" y="0"/>
                </a:lnTo>
                <a:cubicBezTo>
                  <a:pt x="1684911" y="0"/>
                  <a:pt x="1776111" y="92920"/>
                  <a:pt x="1776111" y="207543"/>
                </a:cubicBezTo>
                <a:lnTo>
                  <a:pt x="1776111" y="3655051"/>
                </a:lnTo>
                <a:cubicBezTo>
                  <a:pt x="1776111" y="3769673"/>
                  <a:pt x="1684911" y="3862593"/>
                  <a:pt x="1572409" y="3862593"/>
                </a:cubicBezTo>
                <a:lnTo>
                  <a:pt x="203702" y="3862593"/>
                </a:lnTo>
                <a:cubicBezTo>
                  <a:pt x="91201" y="3862593"/>
                  <a:pt x="0" y="3769673"/>
                  <a:pt x="0" y="3655051"/>
                </a:cubicBezTo>
                <a:lnTo>
                  <a:pt x="0" y="207543"/>
                </a:lnTo>
                <a:cubicBezTo>
                  <a:pt x="0" y="92920"/>
                  <a:pt x="91201" y="0"/>
                  <a:pt x="203702" y="0"/>
                </a:cubicBez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defRPr>
            </a:lvl1pPr>
          </a:lstStyle>
          <a:p>
            <a:endParaRPr lang="en-US"/>
          </a:p>
        </p:txBody>
      </p:sp>
      <p:sp>
        <p:nvSpPr>
          <p:cNvPr id="10" name="Picture Placeholder 7"/>
          <p:cNvSpPr>
            <a:spLocks noGrp="1"/>
          </p:cNvSpPr>
          <p:nvPr>
            <p:ph type="pic" sz="quarter" idx="26"/>
          </p:nvPr>
        </p:nvSpPr>
        <p:spPr>
          <a:xfrm>
            <a:off x="8245537" y="1325554"/>
            <a:ext cx="1969474" cy="4265621"/>
          </a:xfrm>
          <a:custGeom>
            <a:avLst/>
            <a:gdLst>
              <a:gd name="connsiteX0" fmla="*/ 203702 w 1776111"/>
              <a:gd name="connsiteY0" fmla="*/ 0 h 3862593"/>
              <a:gd name="connsiteX1" fmla="*/ 401236 w 1776111"/>
              <a:gd name="connsiteY1" fmla="*/ 0 h 3862593"/>
              <a:gd name="connsiteX2" fmla="*/ 401236 w 1776111"/>
              <a:gd name="connsiteY2" fmla="*/ 27784 h 3862593"/>
              <a:gd name="connsiteX3" fmla="*/ 515062 w 1776111"/>
              <a:gd name="connsiteY3" fmla="*/ 143756 h 3862593"/>
              <a:gd name="connsiteX4" fmla="*/ 1265955 w 1776111"/>
              <a:gd name="connsiteY4" fmla="*/ 143756 h 3862593"/>
              <a:gd name="connsiteX5" fmla="*/ 1379780 w 1776111"/>
              <a:gd name="connsiteY5" fmla="*/ 27784 h 3862593"/>
              <a:gd name="connsiteX6" fmla="*/ 1379780 w 1776111"/>
              <a:gd name="connsiteY6" fmla="*/ 0 h 3862593"/>
              <a:gd name="connsiteX7" fmla="*/ 1572409 w 1776111"/>
              <a:gd name="connsiteY7" fmla="*/ 0 h 3862593"/>
              <a:gd name="connsiteX8" fmla="*/ 1776111 w 1776111"/>
              <a:gd name="connsiteY8" fmla="*/ 207543 h 3862593"/>
              <a:gd name="connsiteX9" fmla="*/ 1776111 w 1776111"/>
              <a:gd name="connsiteY9" fmla="*/ 3655051 h 3862593"/>
              <a:gd name="connsiteX10" fmla="*/ 1572409 w 1776111"/>
              <a:gd name="connsiteY10" fmla="*/ 3862593 h 3862593"/>
              <a:gd name="connsiteX11" fmla="*/ 203702 w 1776111"/>
              <a:gd name="connsiteY11" fmla="*/ 3862593 h 3862593"/>
              <a:gd name="connsiteX12" fmla="*/ 0 w 1776111"/>
              <a:gd name="connsiteY12" fmla="*/ 3655051 h 3862593"/>
              <a:gd name="connsiteX13" fmla="*/ 0 w 1776111"/>
              <a:gd name="connsiteY13" fmla="*/ 207543 h 3862593"/>
              <a:gd name="connsiteX14" fmla="*/ 203702 w 1776111"/>
              <a:gd name="connsiteY14" fmla="*/ 0 h 386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76111" h="3862593">
                <a:moveTo>
                  <a:pt x="203702" y="0"/>
                </a:moveTo>
                <a:lnTo>
                  <a:pt x="401236" y="0"/>
                </a:lnTo>
                <a:lnTo>
                  <a:pt x="401236" y="27784"/>
                </a:lnTo>
                <a:cubicBezTo>
                  <a:pt x="401236" y="91834"/>
                  <a:pt x="452198" y="143756"/>
                  <a:pt x="515062" y="143756"/>
                </a:cubicBezTo>
                <a:lnTo>
                  <a:pt x="1265955" y="143756"/>
                </a:lnTo>
                <a:cubicBezTo>
                  <a:pt x="1328818" y="143756"/>
                  <a:pt x="1379780" y="91834"/>
                  <a:pt x="1379780" y="27784"/>
                </a:cubicBezTo>
                <a:lnTo>
                  <a:pt x="1379780" y="0"/>
                </a:lnTo>
                <a:lnTo>
                  <a:pt x="1572409" y="0"/>
                </a:lnTo>
                <a:cubicBezTo>
                  <a:pt x="1684911" y="0"/>
                  <a:pt x="1776111" y="92920"/>
                  <a:pt x="1776111" y="207543"/>
                </a:cubicBezTo>
                <a:lnTo>
                  <a:pt x="1776111" y="3655051"/>
                </a:lnTo>
                <a:cubicBezTo>
                  <a:pt x="1776111" y="3769673"/>
                  <a:pt x="1684911" y="3862593"/>
                  <a:pt x="1572409" y="3862593"/>
                </a:cubicBezTo>
                <a:lnTo>
                  <a:pt x="203702" y="3862593"/>
                </a:lnTo>
                <a:cubicBezTo>
                  <a:pt x="91201" y="3862593"/>
                  <a:pt x="0" y="3769673"/>
                  <a:pt x="0" y="3655051"/>
                </a:cubicBezTo>
                <a:lnTo>
                  <a:pt x="0" y="207543"/>
                </a:lnTo>
                <a:cubicBezTo>
                  <a:pt x="0" y="92920"/>
                  <a:pt x="91201" y="0"/>
                  <a:pt x="203702" y="0"/>
                </a:cubicBez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defRPr>
            </a:lvl1pPr>
          </a:lstStyle>
          <a:p>
            <a:endParaRPr lang="en-US"/>
          </a:p>
        </p:txBody>
      </p:sp>
      <p:sp>
        <p:nvSpPr>
          <p:cNvPr id="9" name="Picture Placeholder 7"/>
          <p:cNvSpPr>
            <a:spLocks noGrp="1"/>
          </p:cNvSpPr>
          <p:nvPr>
            <p:ph type="pic" sz="quarter" idx="25"/>
          </p:nvPr>
        </p:nvSpPr>
        <p:spPr>
          <a:xfrm>
            <a:off x="6725434" y="1062428"/>
            <a:ext cx="2213251" cy="4793610"/>
          </a:xfrm>
          <a:custGeom>
            <a:avLst/>
            <a:gdLst>
              <a:gd name="connsiteX0" fmla="*/ 203702 w 1776111"/>
              <a:gd name="connsiteY0" fmla="*/ 0 h 3862593"/>
              <a:gd name="connsiteX1" fmla="*/ 401236 w 1776111"/>
              <a:gd name="connsiteY1" fmla="*/ 0 h 3862593"/>
              <a:gd name="connsiteX2" fmla="*/ 401236 w 1776111"/>
              <a:gd name="connsiteY2" fmla="*/ 27784 h 3862593"/>
              <a:gd name="connsiteX3" fmla="*/ 515062 w 1776111"/>
              <a:gd name="connsiteY3" fmla="*/ 143756 h 3862593"/>
              <a:gd name="connsiteX4" fmla="*/ 1265955 w 1776111"/>
              <a:gd name="connsiteY4" fmla="*/ 143756 h 3862593"/>
              <a:gd name="connsiteX5" fmla="*/ 1379780 w 1776111"/>
              <a:gd name="connsiteY5" fmla="*/ 27784 h 3862593"/>
              <a:gd name="connsiteX6" fmla="*/ 1379780 w 1776111"/>
              <a:gd name="connsiteY6" fmla="*/ 0 h 3862593"/>
              <a:gd name="connsiteX7" fmla="*/ 1572409 w 1776111"/>
              <a:gd name="connsiteY7" fmla="*/ 0 h 3862593"/>
              <a:gd name="connsiteX8" fmla="*/ 1776111 w 1776111"/>
              <a:gd name="connsiteY8" fmla="*/ 207543 h 3862593"/>
              <a:gd name="connsiteX9" fmla="*/ 1776111 w 1776111"/>
              <a:gd name="connsiteY9" fmla="*/ 3655051 h 3862593"/>
              <a:gd name="connsiteX10" fmla="*/ 1572409 w 1776111"/>
              <a:gd name="connsiteY10" fmla="*/ 3862593 h 3862593"/>
              <a:gd name="connsiteX11" fmla="*/ 203702 w 1776111"/>
              <a:gd name="connsiteY11" fmla="*/ 3862593 h 3862593"/>
              <a:gd name="connsiteX12" fmla="*/ 0 w 1776111"/>
              <a:gd name="connsiteY12" fmla="*/ 3655051 h 3862593"/>
              <a:gd name="connsiteX13" fmla="*/ 0 w 1776111"/>
              <a:gd name="connsiteY13" fmla="*/ 207543 h 3862593"/>
              <a:gd name="connsiteX14" fmla="*/ 203702 w 1776111"/>
              <a:gd name="connsiteY14" fmla="*/ 0 h 3862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76111" h="3862593">
                <a:moveTo>
                  <a:pt x="203702" y="0"/>
                </a:moveTo>
                <a:lnTo>
                  <a:pt x="401236" y="0"/>
                </a:lnTo>
                <a:lnTo>
                  <a:pt x="401236" y="27784"/>
                </a:lnTo>
                <a:cubicBezTo>
                  <a:pt x="401236" y="91834"/>
                  <a:pt x="452198" y="143756"/>
                  <a:pt x="515062" y="143756"/>
                </a:cubicBezTo>
                <a:lnTo>
                  <a:pt x="1265955" y="143756"/>
                </a:lnTo>
                <a:cubicBezTo>
                  <a:pt x="1328818" y="143756"/>
                  <a:pt x="1379780" y="91834"/>
                  <a:pt x="1379780" y="27784"/>
                </a:cubicBezTo>
                <a:lnTo>
                  <a:pt x="1379780" y="0"/>
                </a:lnTo>
                <a:lnTo>
                  <a:pt x="1572409" y="0"/>
                </a:lnTo>
                <a:cubicBezTo>
                  <a:pt x="1684911" y="0"/>
                  <a:pt x="1776111" y="92920"/>
                  <a:pt x="1776111" y="207543"/>
                </a:cubicBezTo>
                <a:lnTo>
                  <a:pt x="1776111" y="3655051"/>
                </a:lnTo>
                <a:cubicBezTo>
                  <a:pt x="1776111" y="3769673"/>
                  <a:pt x="1684911" y="3862593"/>
                  <a:pt x="1572409" y="3862593"/>
                </a:cubicBezTo>
                <a:lnTo>
                  <a:pt x="203702" y="3862593"/>
                </a:lnTo>
                <a:cubicBezTo>
                  <a:pt x="91201" y="3862593"/>
                  <a:pt x="0" y="3769673"/>
                  <a:pt x="0" y="3655051"/>
                </a:cubicBezTo>
                <a:lnTo>
                  <a:pt x="0" y="207543"/>
                </a:lnTo>
                <a:cubicBezTo>
                  <a:pt x="0" y="92920"/>
                  <a:pt x="91201" y="0"/>
                  <a:pt x="203702" y="0"/>
                </a:cubicBezTo>
                <a:close/>
              </a:path>
            </a:pathLst>
          </a:custGeom>
          <a:pattFill prst="solidDmnd">
            <a:fgClr>
              <a:schemeClr val="bg1">
                <a:lumMod val="85000"/>
              </a:schemeClr>
            </a:fgClr>
            <a:bgClr>
              <a:schemeClr val="bg1"/>
            </a:bgClr>
          </a:pattFill>
        </p:spPr>
        <p:txBody>
          <a:bodyPr wrap="square" anchor="ctr">
            <a:noAutofit/>
          </a:bodyPr>
          <a:lstStyle>
            <a:lvl1pPr algn="ctr">
              <a:defRPr sz="1600">
                <a:solidFill>
                  <a:schemeClr val="tx1">
                    <a:lumMod val="75000"/>
                    <a:lumOff val="25000"/>
                  </a:schemeClr>
                </a:solidFill>
              </a:defRPr>
            </a:lvl1pPr>
          </a:lstStyle>
          <a:p>
            <a:endParaRPr lang="en-US"/>
          </a:p>
        </p:txBody>
      </p:sp>
    </p:spTree>
    <p:extLst>
      <p:ext uri="{BB962C8B-B14F-4D97-AF65-F5344CB8AC3E}">
        <p14:creationId xmlns:p14="http://schemas.microsoft.com/office/powerpoint/2010/main" val="10566477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9F559D-F4AB-43C5-ADB1-2EC6923E89DF}" type="datetimeFigureOut">
              <a:rPr lang="en-US" smtClean="0"/>
              <a:t>5/12/23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835A0C7-8978-46C7-AC25-71AF994C429B}" type="slidenum">
              <a:rPr lang="en-US" smtClean="0"/>
              <a:t>‹#›</a:t>
            </a:fld>
            <a:endParaRPr lang="en-US" dirty="0"/>
          </a:p>
        </p:txBody>
      </p:sp>
    </p:spTree>
    <p:extLst>
      <p:ext uri="{BB962C8B-B14F-4D97-AF65-F5344CB8AC3E}">
        <p14:creationId xmlns:p14="http://schemas.microsoft.com/office/powerpoint/2010/main" val="21693156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B9F559D-F4AB-43C5-ADB1-2EC6923E89DF}" type="datetimeFigureOut">
              <a:rPr lang="en-US" smtClean="0"/>
              <a:t>5/12/23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835A0C7-8978-46C7-AC25-71AF994C429B}" type="slidenum">
              <a:rPr lang="en-US" smtClean="0"/>
              <a:t>‹#›</a:t>
            </a:fld>
            <a:endParaRPr lang="en-US" dirty="0"/>
          </a:p>
        </p:txBody>
      </p:sp>
    </p:spTree>
    <p:extLst>
      <p:ext uri="{BB962C8B-B14F-4D97-AF65-F5344CB8AC3E}">
        <p14:creationId xmlns:p14="http://schemas.microsoft.com/office/powerpoint/2010/main" val="2635043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9F559D-F4AB-43C5-ADB1-2EC6923E89DF}" type="datetimeFigureOut">
              <a:rPr lang="en-US" smtClean="0"/>
              <a:t>5/12/23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835A0C7-8978-46C7-AC25-71AF994C429B}" type="slidenum">
              <a:rPr lang="en-US" smtClean="0"/>
              <a:t>‹#›</a:t>
            </a:fld>
            <a:endParaRPr lang="en-US" dirty="0"/>
          </a:p>
        </p:txBody>
      </p:sp>
    </p:spTree>
    <p:extLst>
      <p:ext uri="{BB962C8B-B14F-4D97-AF65-F5344CB8AC3E}">
        <p14:creationId xmlns:p14="http://schemas.microsoft.com/office/powerpoint/2010/main" val="4023545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B9F559D-F4AB-43C5-ADB1-2EC6923E89DF}" type="datetimeFigureOut">
              <a:rPr lang="en-US" smtClean="0"/>
              <a:t>5/12/23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35A0C7-8978-46C7-AC25-71AF994C429B}" type="slidenum">
              <a:rPr lang="en-US" smtClean="0"/>
              <a:t>‹#›</a:t>
            </a:fld>
            <a:endParaRPr lang="en-US" dirty="0"/>
          </a:p>
        </p:txBody>
      </p:sp>
    </p:spTree>
    <p:extLst>
      <p:ext uri="{BB962C8B-B14F-4D97-AF65-F5344CB8AC3E}">
        <p14:creationId xmlns:p14="http://schemas.microsoft.com/office/powerpoint/2010/main" val="17480904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B9F559D-F4AB-43C5-ADB1-2EC6923E89DF}" type="datetimeFigureOut">
              <a:rPr lang="en-US" smtClean="0"/>
              <a:t>5/12/23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835A0C7-8978-46C7-AC25-71AF994C429B}" type="slidenum">
              <a:rPr lang="en-US" smtClean="0"/>
              <a:t>‹#›</a:t>
            </a:fld>
            <a:endParaRPr lang="en-US" dirty="0"/>
          </a:p>
        </p:txBody>
      </p:sp>
    </p:spTree>
    <p:extLst>
      <p:ext uri="{BB962C8B-B14F-4D97-AF65-F5344CB8AC3E}">
        <p14:creationId xmlns:p14="http://schemas.microsoft.com/office/powerpoint/2010/main" val="1262755903"/>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9F559D-F4AB-43C5-ADB1-2EC6923E89DF}" type="datetimeFigureOut">
              <a:rPr lang="en-US" smtClean="0"/>
              <a:t>5/12/23</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35A0C7-8978-46C7-AC25-71AF994C429B}" type="slidenum">
              <a:rPr lang="en-US" smtClean="0"/>
              <a:t>‹#›</a:t>
            </a:fld>
            <a:endParaRPr lang="en-US" dirty="0"/>
          </a:p>
        </p:txBody>
      </p:sp>
    </p:spTree>
    <p:extLst>
      <p:ext uri="{BB962C8B-B14F-4D97-AF65-F5344CB8AC3E}">
        <p14:creationId xmlns:p14="http://schemas.microsoft.com/office/powerpoint/2010/main" val="32617363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 id="2147483685" r:id="rId37"/>
    <p:sldLayoutId id="2147483686" r:id="rId38"/>
    <p:sldLayoutId id="2147483687" r:id="rId39"/>
    <p:sldLayoutId id="2147483688" r:id="rId40"/>
    <p:sldLayoutId id="2147483689" r:id="rId41"/>
    <p:sldLayoutId id="2147483690" r:id="rId42"/>
    <p:sldLayoutId id="2147483691" r:id="rId43"/>
    <p:sldLayoutId id="2147483692" r:id="rId44"/>
    <p:sldLayoutId id="2147483693" r:id="rId45"/>
    <p:sldLayoutId id="2147483694" r:id="rId46"/>
    <p:sldLayoutId id="2147483695" r:id="rId47"/>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4.xml"/></Relationships>
</file>

<file path=ppt/slides/_rels/slide5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5.xml"/></Relationships>
</file>

<file path=ppt/slides/_rels/slide5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6.xml"/></Relationships>
</file>

<file path=ppt/slides/_rels/slide5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p:sp>
      <p:sp>
        <p:nvSpPr>
          <p:cNvPr id="3" name="Rectangle 2"/>
          <p:cNvSpPr/>
          <p:nvPr/>
        </p:nvSpPr>
        <p:spPr>
          <a:xfrm>
            <a:off x="0" y="0"/>
            <a:ext cx="12192000" cy="68580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p:cNvGrpSpPr/>
          <p:nvPr/>
        </p:nvGrpSpPr>
        <p:grpSpPr>
          <a:xfrm>
            <a:off x="2699657" y="2466488"/>
            <a:ext cx="6792686" cy="1925024"/>
            <a:chOff x="2699657" y="2277367"/>
            <a:chExt cx="6792686" cy="1925024"/>
          </a:xfrm>
        </p:grpSpPr>
        <p:sp>
          <p:nvSpPr>
            <p:cNvPr id="2" name="TextBox 1"/>
            <p:cNvSpPr txBox="1"/>
            <p:nvPr/>
          </p:nvSpPr>
          <p:spPr>
            <a:xfrm>
              <a:off x="2699657" y="2572526"/>
              <a:ext cx="6792686" cy="1323439"/>
            </a:xfrm>
            <a:prstGeom prst="rect">
              <a:avLst/>
            </a:prstGeom>
            <a:noFill/>
          </p:spPr>
          <p:txBody>
            <a:bodyPr wrap="square" rtlCol="0">
              <a:spAutoFit/>
            </a:bodyPr>
            <a:lstStyle/>
            <a:p>
              <a:pPr algn="ctr"/>
              <a:r>
                <a:rPr lang="en-ID" sz="8000" spc="600" dirty="0">
                  <a:solidFill>
                    <a:schemeClr val="bg1"/>
                  </a:solidFill>
                  <a:latin typeface="+mj-lt"/>
                </a:rPr>
                <a:t>DELIMA</a:t>
              </a:r>
              <a:endParaRPr lang="en-US" sz="8000" spc="600" dirty="0">
                <a:solidFill>
                  <a:schemeClr val="bg1"/>
                </a:solidFill>
                <a:latin typeface="+mj-lt"/>
              </a:endParaRPr>
            </a:p>
          </p:txBody>
        </p:sp>
        <p:sp>
          <p:nvSpPr>
            <p:cNvPr id="4" name="Rectangle 3"/>
            <p:cNvSpPr/>
            <p:nvPr/>
          </p:nvSpPr>
          <p:spPr>
            <a:xfrm>
              <a:off x="4042424" y="3821325"/>
              <a:ext cx="5231332" cy="381066"/>
            </a:xfrm>
            <a:prstGeom prst="rect">
              <a:avLst/>
            </a:prstGeom>
          </p:spPr>
          <p:txBody>
            <a:bodyPr wrap="square">
              <a:spAutoFit/>
            </a:bodyPr>
            <a:lstStyle/>
            <a:p>
              <a:pPr algn="ctr">
                <a:lnSpc>
                  <a:spcPct val="150000"/>
                </a:lnSpc>
              </a:pPr>
              <a:r>
                <a:rPr lang="en-ID" sz="1400" dirty="0">
                  <a:solidFill>
                    <a:schemeClr val="bg1"/>
                  </a:solidFill>
                  <a:latin typeface="Open Sans" panose="020B0606030504020204" pitchFamily="34" charset="0"/>
                </a:rPr>
                <a:t>Star Up Pitch Deck Presentation Template</a:t>
              </a:r>
              <a:endParaRPr lang="en-US" sz="1400" dirty="0">
                <a:solidFill>
                  <a:schemeClr val="bg1"/>
                </a:solidFill>
              </a:endParaRPr>
            </a:p>
          </p:txBody>
        </p:sp>
        <p:sp>
          <p:nvSpPr>
            <p:cNvPr id="7" name="Freeform 6"/>
            <p:cNvSpPr/>
            <p:nvPr/>
          </p:nvSpPr>
          <p:spPr>
            <a:xfrm>
              <a:off x="3186081" y="2277367"/>
              <a:ext cx="1443976" cy="1913759"/>
            </a:xfrm>
            <a:custGeom>
              <a:avLst/>
              <a:gdLst>
                <a:gd name="connsiteX0" fmla="*/ 0 w 1364343"/>
                <a:gd name="connsiteY0" fmla="*/ 0 h 1808218"/>
                <a:gd name="connsiteX1" fmla="*/ 1364343 w 1364343"/>
                <a:gd name="connsiteY1" fmla="*/ 0 h 1808218"/>
                <a:gd name="connsiteX2" fmla="*/ 1364343 w 1364343"/>
                <a:gd name="connsiteY2" fmla="*/ 352690 h 1808218"/>
                <a:gd name="connsiteX3" fmla="*/ 1172567 w 1364343"/>
                <a:gd name="connsiteY3" fmla="*/ 352690 h 1808218"/>
                <a:gd name="connsiteX4" fmla="*/ 1172567 w 1364343"/>
                <a:gd name="connsiteY4" fmla="*/ 180834 h 1808218"/>
                <a:gd name="connsiteX5" fmla="*/ 191774 w 1364343"/>
                <a:gd name="connsiteY5" fmla="*/ 180834 h 1808218"/>
                <a:gd name="connsiteX6" fmla="*/ 191774 w 1364343"/>
                <a:gd name="connsiteY6" fmla="*/ 1627384 h 1808218"/>
                <a:gd name="connsiteX7" fmla="*/ 1172567 w 1364343"/>
                <a:gd name="connsiteY7" fmla="*/ 1627384 h 1808218"/>
                <a:gd name="connsiteX8" fmla="*/ 1172567 w 1364343"/>
                <a:gd name="connsiteY8" fmla="*/ 1455528 h 1808218"/>
                <a:gd name="connsiteX9" fmla="*/ 1364343 w 1364343"/>
                <a:gd name="connsiteY9" fmla="*/ 1455528 h 1808218"/>
                <a:gd name="connsiteX10" fmla="*/ 1364343 w 1364343"/>
                <a:gd name="connsiteY10" fmla="*/ 1808218 h 1808218"/>
                <a:gd name="connsiteX11" fmla="*/ 0 w 1364343"/>
                <a:gd name="connsiteY11" fmla="*/ 1808218 h 1808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4343" h="1808218">
                  <a:moveTo>
                    <a:pt x="0" y="0"/>
                  </a:moveTo>
                  <a:lnTo>
                    <a:pt x="1364343" y="0"/>
                  </a:lnTo>
                  <a:lnTo>
                    <a:pt x="1364343" y="352690"/>
                  </a:lnTo>
                  <a:lnTo>
                    <a:pt x="1172567" y="352690"/>
                  </a:lnTo>
                  <a:lnTo>
                    <a:pt x="1172567" y="180834"/>
                  </a:lnTo>
                  <a:lnTo>
                    <a:pt x="191774" y="180834"/>
                  </a:lnTo>
                  <a:lnTo>
                    <a:pt x="191774" y="1627384"/>
                  </a:lnTo>
                  <a:lnTo>
                    <a:pt x="1172567" y="1627384"/>
                  </a:lnTo>
                  <a:lnTo>
                    <a:pt x="1172567" y="1455528"/>
                  </a:lnTo>
                  <a:lnTo>
                    <a:pt x="1364343" y="1455528"/>
                  </a:lnTo>
                  <a:lnTo>
                    <a:pt x="1364343" y="1808218"/>
                  </a:lnTo>
                  <a:lnTo>
                    <a:pt x="0" y="18082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070246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8" name="Rectangle 7"/>
          <p:cNvSpPr/>
          <p:nvPr/>
        </p:nvSpPr>
        <p:spPr>
          <a:xfrm>
            <a:off x="0" y="0"/>
            <a:ext cx="12192000" cy="68580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2481941" y="4122939"/>
            <a:ext cx="7228115" cy="923330"/>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adipiscing elit, sed do eiusmod tempor incididunt laboreet dolore magna aliqua. Ut enim ad minim veniam, quis nostrud exercitation ullamco laboris nisi ut aliquip ex ea commodo consequat. Duis aute irure dolor in reprehenderit</a:t>
            </a:r>
            <a:endParaRPr lang="en-US" sz="1200" dirty="0">
              <a:solidFill>
                <a:schemeClr val="bg1"/>
              </a:solidFill>
            </a:endParaRPr>
          </a:p>
        </p:txBody>
      </p:sp>
      <p:sp>
        <p:nvSpPr>
          <p:cNvPr id="11" name="Rectangle 10"/>
          <p:cNvSpPr/>
          <p:nvPr/>
        </p:nvSpPr>
        <p:spPr>
          <a:xfrm>
            <a:off x="957942" y="823685"/>
            <a:ext cx="10276115" cy="5210629"/>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p:cNvGrpSpPr/>
          <p:nvPr/>
        </p:nvGrpSpPr>
        <p:grpSpPr>
          <a:xfrm>
            <a:off x="2595637" y="1506775"/>
            <a:ext cx="7000726" cy="1228287"/>
            <a:chOff x="2595637" y="2036259"/>
            <a:chExt cx="7000726" cy="1228287"/>
          </a:xfrm>
        </p:grpSpPr>
        <p:sp>
          <p:nvSpPr>
            <p:cNvPr id="12" name="TextBox 11"/>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bg1"/>
                  </a:solidFill>
                  <a:latin typeface="+mj-lt"/>
                </a:rPr>
                <a:t>Welcome Message!</a:t>
              </a:r>
              <a:endParaRPr lang="en-US" sz="4800" b="1" dirty="0">
                <a:solidFill>
                  <a:schemeClr val="bg1"/>
                </a:solidFill>
                <a:latin typeface="+mj-lt"/>
              </a:endParaRPr>
            </a:p>
          </p:txBody>
        </p:sp>
        <p:grpSp>
          <p:nvGrpSpPr>
            <p:cNvPr id="15" name="Group 14"/>
            <p:cNvGrpSpPr/>
            <p:nvPr/>
          </p:nvGrpSpPr>
          <p:grpSpPr>
            <a:xfrm>
              <a:off x="5071620" y="2925992"/>
              <a:ext cx="2514044" cy="338554"/>
              <a:chOff x="880620" y="2238120"/>
              <a:chExt cx="2514044" cy="338554"/>
            </a:xfrm>
          </p:grpSpPr>
          <p:sp>
            <p:nvSpPr>
              <p:cNvPr id="13"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4" name="Rectangle 13"/>
              <p:cNvSpPr/>
              <p:nvPr/>
            </p:nvSpPr>
            <p:spPr>
              <a:xfrm>
                <a:off x="1171662" y="2238120"/>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cxnSp>
        <p:nvCxnSpPr>
          <p:cNvPr id="21" name="Straight Connector 20"/>
          <p:cNvCxnSpPr/>
          <p:nvPr/>
        </p:nvCxnSpPr>
        <p:spPr>
          <a:xfrm>
            <a:off x="5307935" y="3429000"/>
            <a:ext cx="157612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3109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plus(in)">
                                      <p:cBhvr>
                                        <p:cTn id="7" dur="2000"/>
                                        <p:tgtEl>
                                          <p:spTgt spid="8"/>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barn(inVertical)">
                                      <p:cBhvr>
                                        <p:cTn id="11" dur="500"/>
                                        <p:tgtEl>
                                          <p:spTgt spid="11"/>
                                        </p:tgtEl>
                                      </p:cBhvr>
                                    </p:animEffect>
                                  </p:childTnLst>
                                </p:cTn>
                              </p:par>
                            </p:childTnLst>
                          </p:cTn>
                        </p:par>
                        <p:par>
                          <p:cTn id="12" fill="hold">
                            <p:stCondLst>
                              <p:cond delay="2500"/>
                            </p:stCondLst>
                            <p:childTnLst>
                              <p:par>
                                <p:cTn id="13" presetID="14" presetClass="entr" presetSubtype="10"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randombar(horizontal)">
                                      <p:cBhvr>
                                        <p:cTn id="15" dur="500"/>
                                        <p:tgtEl>
                                          <p:spTgt spid="16"/>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3500"/>
                            </p:stCondLst>
                            <p:childTnLst>
                              <p:par>
                                <p:cTn id="21" presetID="16" presetClass="entr" presetSubtype="2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inVertical)">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p:bldP spid="1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2192000" cy="3429000"/>
          </a:xfrm>
          <a:prstGeom prst="rect">
            <a:avLst/>
          </a:prstGeom>
          <a:gradFill flip="none" rotWithShape="1">
            <a:gsLst>
              <a:gs pos="100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Oval 9"/>
          <p:cNvSpPr/>
          <p:nvPr/>
        </p:nvSpPr>
        <p:spPr>
          <a:xfrm>
            <a:off x="4717141" y="2050142"/>
            <a:ext cx="2757715" cy="2757715"/>
          </a:xfrm>
          <a:prstGeom prst="ellipse">
            <a:avLst/>
          </a:prstGeom>
          <a:solidFill>
            <a:schemeClr val="bg1"/>
          </a:solidFill>
          <a:ln>
            <a:noFill/>
          </a:ln>
          <a:effectLst>
            <a:outerShdw blurRad="190500" dist="38100" dir="5400000" algn="t"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2595637" y="686627"/>
            <a:ext cx="7000726" cy="830997"/>
          </a:xfrm>
          <a:prstGeom prst="rect">
            <a:avLst/>
          </a:prstGeom>
          <a:noFill/>
          <a:ln w="38100">
            <a:noFill/>
          </a:ln>
        </p:spPr>
        <p:txBody>
          <a:bodyPr wrap="square" rtlCol="0">
            <a:spAutoFit/>
          </a:bodyPr>
          <a:lstStyle/>
          <a:p>
            <a:pPr algn="ctr"/>
            <a:r>
              <a:rPr lang="en-ID" sz="4800" b="1" dirty="0">
                <a:solidFill>
                  <a:schemeClr val="bg1"/>
                </a:solidFill>
                <a:latin typeface="+mj-lt"/>
              </a:rPr>
              <a:t>Welcome Message!</a:t>
            </a:r>
            <a:endParaRPr lang="en-US" sz="4800" b="1" dirty="0">
              <a:solidFill>
                <a:schemeClr val="bg1"/>
              </a:solidFill>
              <a:latin typeface="+mj-lt"/>
            </a:endParaRPr>
          </a:p>
        </p:txBody>
      </p:sp>
      <p:sp>
        <p:nvSpPr>
          <p:cNvPr id="9" name="Rectangle 8"/>
          <p:cNvSpPr/>
          <p:nvPr/>
        </p:nvSpPr>
        <p:spPr>
          <a:xfrm>
            <a:off x="1318380" y="5340375"/>
            <a:ext cx="9555238" cy="646331"/>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 ad minim veniam, quis nostrud exercitation ullamco laboris nisi ut aliquip ex commodo consequat duis aute iruredolor in</a:t>
            </a:r>
            <a:endParaRPr lang="en-US" sz="1200" dirty="0">
              <a:solidFill>
                <a:schemeClr val="tx1">
                  <a:lumMod val="75000"/>
                  <a:lumOff val="25000"/>
                </a:schemeClr>
              </a:solidFill>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45226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Effect transition="in" filter="fade">
                                      <p:cBhvr>
                                        <p:cTn id="13" dur="500"/>
                                        <p:tgtEl>
                                          <p:spTgt spid="5"/>
                                        </p:tgtEl>
                                      </p:cBhvr>
                                    </p:animEffect>
                                  </p:childTnLst>
                                </p:cTn>
                              </p:par>
                            </p:childTnLst>
                          </p:cTn>
                        </p:par>
                        <p:par>
                          <p:cTn id="14" fill="hold">
                            <p:stCondLst>
                              <p:cond delay="1000"/>
                            </p:stCondLst>
                            <p:childTnLst>
                              <p:par>
                                <p:cTn id="15" presetID="21" presetClass="entr" presetSubtype="8"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heel(8)">
                                      <p:cBhvr>
                                        <p:cTn id="17" dur="2000"/>
                                        <p:tgtEl>
                                          <p:spTgt spid="10"/>
                                        </p:tgtEl>
                                      </p:cBhvr>
                                    </p:animEffect>
                                  </p:childTnLst>
                                </p:cTn>
                              </p:par>
                            </p:childTnLst>
                          </p:cTn>
                        </p:par>
                        <p:par>
                          <p:cTn id="18" fill="hold">
                            <p:stCondLst>
                              <p:cond delay="3000"/>
                            </p:stCondLst>
                            <p:childTnLst>
                              <p:par>
                                <p:cTn id="19" presetID="16" presetClass="entr" presetSubtype="21" fill="hold" grpId="0" nodeType="after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arn(inVertical)">
                                      <p:cBhvr>
                                        <p:cTn id="2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5"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Freeform 52"/>
          <p:cNvSpPr/>
          <p:nvPr/>
        </p:nvSpPr>
        <p:spPr>
          <a:xfrm>
            <a:off x="773134" y="693058"/>
            <a:ext cx="10635570" cy="5467350"/>
          </a:xfrm>
          <a:custGeom>
            <a:avLst/>
            <a:gdLst>
              <a:gd name="connsiteX0" fmla="*/ 2529442 w 10635570"/>
              <a:gd name="connsiteY0" fmla="*/ 0 h 5467350"/>
              <a:gd name="connsiteX1" fmla="*/ 9013683 w 10635570"/>
              <a:gd name="connsiteY1" fmla="*/ 0 h 5467350"/>
              <a:gd name="connsiteX2" fmla="*/ 9013683 w 10635570"/>
              <a:gd name="connsiteY2" fmla="*/ 2267 h 5467350"/>
              <a:gd name="connsiteX3" fmla="*/ 10399861 w 10635570"/>
              <a:gd name="connsiteY3" fmla="*/ 2267 h 5467350"/>
              <a:gd name="connsiteX4" fmla="*/ 10635570 w 10635570"/>
              <a:gd name="connsiteY4" fmla="*/ 237976 h 5467350"/>
              <a:gd name="connsiteX5" fmla="*/ 10635570 w 10635570"/>
              <a:gd name="connsiteY5" fmla="*/ 1046226 h 5467350"/>
              <a:gd name="connsiteX6" fmla="*/ 10635570 w 10635570"/>
              <a:gd name="connsiteY6" fmla="*/ 1180783 h 5467350"/>
              <a:gd name="connsiteX7" fmla="*/ 10635570 w 10635570"/>
              <a:gd name="connsiteY7" fmla="*/ 4288834 h 5467350"/>
              <a:gd name="connsiteX8" fmla="*/ 10635570 w 10635570"/>
              <a:gd name="connsiteY8" fmla="*/ 4703825 h 5467350"/>
              <a:gd name="connsiteX9" fmla="*/ 10635570 w 10635570"/>
              <a:gd name="connsiteY9" fmla="*/ 5231641 h 5467350"/>
              <a:gd name="connsiteX10" fmla="*/ 10399861 w 10635570"/>
              <a:gd name="connsiteY10" fmla="*/ 5467350 h 5467350"/>
              <a:gd name="connsiteX11" fmla="*/ 9013683 w 10635570"/>
              <a:gd name="connsiteY11" fmla="*/ 5467350 h 5467350"/>
              <a:gd name="connsiteX12" fmla="*/ 8079371 w 10635570"/>
              <a:gd name="connsiteY12" fmla="*/ 5467350 h 5467350"/>
              <a:gd name="connsiteX13" fmla="*/ 2556200 w 10635570"/>
              <a:gd name="connsiteY13" fmla="*/ 5467350 h 5467350"/>
              <a:gd name="connsiteX14" fmla="*/ 2529442 w 10635570"/>
              <a:gd name="connsiteY14" fmla="*/ 5467350 h 5467350"/>
              <a:gd name="connsiteX15" fmla="*/ 235709 w 10635570"/>
              <a:gd name="connsiteY15" fmla="*/ 5467350 h 5467350"/>
              <a:gd name="connsiteX16" fmla="*/ 0 w 10635570"/>
              <a:gd name="connsiteY16" fmla="*/ 5231641 h 5467350"/>
              <a:gd name="connsiteX17" fmla="*/ 0 w 10635570"/>
              <a:gd name="connsiteY17" fmla="*/ 4288834 h 5467350"/>
              <a:gd name="connsiteX18" fmla="*/ 1 w 10635570"/>
              <a:gd name="connsiteY18" fmla="*/ 4288833 h 5467350"/>
              <a:gd name="connsiteX19" fmla="*/ 1 w 10635570"/>
              <a:gd name="connsiteY19" fmla="*/ 1180785 h 5467350"/>
              <a:gd name="connsiteX20" fmla="*/ 0 w 10635570"/>
              <a:gd name="connsiteY20" fmla="*/ 1180783 h 5467350"/>
              <a:gd name="connsiteX21" fmla="*/ 0 w 10635570"/>
              <a:gd name="connsiteY21" fmla="*/ 237976 h 5467350"/>
              <a:gd name="connsiteX22" fmla="*/ 235709 w 10635570"/>
              <a:gd name="connsiteY22" fmla="*/ 2267 h 5467350"/>
              <a:gd name="connsiteX23" fmla="*/ 2529442 w 10635570"/>
              <a:gd name="connsiteY23" fmla="*/ 2267 h 5467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0635570" h="5467350">
                <a:moveTo>
                  <a:pt x="2529442" y="0"/>
                </a:moveTo>
                <a:lnTo>
                  <a:pt x="9013683" y="0"/>
                </a:lnTo>
                <a:lnTo>
                  <a:pt x="9013683" y="2267"/>
                </a:lnTo>
                <a:lnTo>
                  <a:pt x="10399861" y="2267"/>
                </a:lnTo>
                <a:cubicBezTo>
                  <a:pt x="10530039" y="2267"/>
                  <a:pt x="10635570" y="107798"/>
                  <a:pt x="10635570" y="237976"/>
                </a:cubicBezTo>
                <a:lnTo>
                  <a:pt x="10635570" y="1046226"/>
                </a:lnTo>
                <a:lnTo>
                  <a:pt x="10635570" y="1180783"/>
                </a:lnTo>
                <a:lnTo>
                  <a:pt x="10635570" y="4288834"/>
                </a:lnTo>
                <a:lnTo>
                  <a:pt x="10635570" y="4703825"/>
                </a:lnTo>
                <a:lnTo>
                  <a:pt x="10635570" y="5231641"/>
                </a:lnTo>
                <a:cubicBezTo>
                  <a:pt x="10635570" y="5361819"/>
                  <a:pt x="10530039" y="5467350"/>
                  <a:pt x="10399861" y="5467350"/>
                </a:cubicBezTo>
                <a:lnTo>
                  <a:pt x="9013683" y="5467350"/>
                </a:lnTo>
                <a:lnTo>
                  <a:pt x="8079371" y="5467350"/>
                </a:lnTo>
                <a:lnTo>
                  <a:pt x="2556200" y="5467350"/>
                </a:lnTo>
                <a:lnTo>
                  <a:pt x="2529442" y="5467350"/>
                </a:lnTo>
                <a:lnTo>
                  <a:pt x="235709" y="5467350"/>
                </a:lnTo>
                <a:cubicBezTo>
                  <a:pt x="105531" y="5467350"/>
                  <a:pt x="0" y="5361819"/>
                  <a:pt x="0" y="5231641"/>
                </a:cubicBezTo>
                <a:lnTo>
                  <a:pt x="0" y="4288834"/>
                </a:lnTo>
                <a:lnTo>
                  <a:pt x="1" y="4288833"/>
                </a:lnTo>
                <a:lnTo>
                  <a:pt x="1" y="1180785"/>
                </a:lnTo>
                <a:lnTo>
                  <a:pt x="0" y="1180783"/>
                </a:lnTo>
                <a:lnTo>
                  <a:pt x="0" y="237976"/>
                </a:lnTo>
                <a:cubicBezTo>
                  <a:pt x="0" y="107798"/>
                  <a:pt x="105531" y="2267"/>
                  <a:pt x="235709" y="2267"/>
                </a:cubicBezTo>
                <a:lnTo>
                  <a:pt x="2529442" y="2267"/>
                </a:lnTo>
                <a:close/>
              </a:path>
            </a:pathLst>
          </a:custGeom>
          <a:solidFill>
            <a:schemeClr val="bg1"/>
          </a:solidFill>
          <a:ln>
            <a:noFill/>
          </a:ln>
          <a:effectLst>
            <a:outerShdw blurRad="190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8" name="Group 37"/>
          <p:cNvGrpSpPr/>
          <p:nvPr/>
        </p:nvGrpSpPr>
        <p:grpSpPr>
          <a:xfrm>
            <a:off x="2011863" y="4234373"/>
            <a:ext cx="2253584" cy="1345950"/>
            <a:chOff x="2170101" y="4234373"/>
            <a:chExt cx="2253584" cy="1345950"/>
          </a:xfrm>
        </p:grpSpPr>
        <p:sp>
          <p:nvSpPr>
            <p:cNvPr id="9" name="Rectangle 8"/>
            <p:cNvSpPr/>
            <p:nvPr/>
          </p:nvSpPr>
          <p:spPr>
            <a:xfrm>
              <a:off x="2243126" y="4234373"/>
              <a:ext cx="2107534" cy="419987"/>
            </a:xfrm>
            <a:prstGeom prst="rect">
              <a:avLst/>
            </a:prstGeom>
          </p:spPr>
          <p:txBody>
            <a:bodyPr wrap="square">
              <a:spAutoFit/>
            </a:bodyPr>
            <a:lstStyle/>
            <a:p>
              <a:pPr algn="ctr">
                <a:lnSpc>
                  <a:spcPct val="150000"/>
                </a:lnSpc>
              </a:pPr>
              <a:r>
                <a:rPr lang="en-US" sz="1600" b="0" i="0" dirty="0">
                  <a:solidFill>
                    <a:schemeClr val="tx1">
                      <a:lumMod val="85000"/>
                      <a:lumOff val="15000"/>
                    </a:schemeClr>
                  </a:solidFill>
                  <a:effectLst/>
                  <a:latin typeface="+mj-lt"/>
                </a:rPr>
                <a:t>Service One</a:t>
              </a:r>
              <a:endParaRPr lang="en-US" sz="1600" dirty="0">
                <a:solidFill>
                  <a:schemeClr val="tx1">
                    <a:lumMod val="85000"/>
                    <a:lumOff val="15000"/>
                  </a:schemeClr>
                </a:solidFill>
                <a:latin typeface="+mj-lt"/>
              </a:endParaRPr>
            </a:p>
          </p:txBody>
        </p:sp>
        <p:sp>
          <p:nvSpPr>
            <p:cNvPr id="10" name="Rectangle 9"/>
            <p:cNvSpPr/>
            <p:nvPr/>
          </p:nvSpPr>
          <p:spPr>
            <a:xfrm>
              <a:off x="2170101" y="4656993"/>
              <a:ext cx="2253584"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amet contetur adipiscing elit </a:t>
              </a:r>
              <a:r>
                <a:rPr lang="en-US" sz="1200" dirty="0">
                  <a:solidFill>
                    <a:schemeClr val="tx1">
                      <a:lumMod val="75000"/>
                      <a:lumOff val="25000"/>
                    </a:schemeClr>
                  </a:solidFill>
                </a:rPr>
                <a:t>sedo orem ipsum dolor</a:t>
              </a:r>
            </a:p>
          </p:txBody>
        </p:sp>
      </p:grpSp>
      <p:grpSp>
        <p:nvGrpSpPr>
          <p:cNvPr id="2" name="Group 1"/>
          <p:cNvGrpSpPr/>
          <p:nvPr/>
        </p:nvGrpSpPr>
        <p:grpSpPr>
          <a:xfrm>
            <a:off x="2758818" y="3071017"/>
            <a:ext cx="769690" cy="892840"/>
            <a:chOff x="2758818" y="3071017"/>
            <a:chExt cx="769690" cy="892840"/>
          </a:xfrm>
        </p:grpSpPr>
        <p:sp>
          <p:nvSpPr>
            <p:cNvPr id="64" name="Freeform 63"/>
            <p:cNvSpPr/>
            <p:nvPr/>
          </p:nvSpPr>
          <p:spPr>
            <a:xfrm>
              <a:off x="2758818"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hape 2525"/>
            <p:cNvSpPr/>
            <p:nvPr/>
          </p:nvSpPr>
          <p:spPr>
            <a:xfrm>
              <a:off x="2949272" y="3327475"/>
              <a:ext cx="388782" cy="388782"/>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40" name="Group 39"/>
          <p:cNvGrpSpPr/>
          <p:nvPr/>
        </p:nvGrpSpPr>
        <p:grpSpPr>
          <a:xfrm>
            <a:off x="7919206" y="4234373"/>
            <a:ext cx="2253584" cy="1345950"/>
            <a:chOff x="7768313" y="4234373"/>
            <a:chExt cx="2253584" cy="1345950"/>
          </a:xfrm>
        </p:grpSpPr>
        <p:sp>
          <p:nvSpPr>
            <p:cNvPr id="15" name="Rectangle 14"/>
            <p:cNvSpPr/>
            <p:nvPr/>
          </p:nvSpPr>
          <p:spPr>
            <a:xfrm>
              <a:off x="7841338" y="4234373"/>
              <a:ext cx="2107534" cy="419987"/>
            </a:xfrm>
            <a:prstGeom prst="rect">
              <a:avLst/>
            </a:prstGeom>
          </p:spPr>
          <p:txBody>
            <a:bodyPr wrap="square">
              <a:spAutoFit/>
            </a:bodyPr>
            <a:lstStyle/>
            <a:p>
              <a:pPr algn="ctr">
                <a:lnSpc>
                  <a:spcPct val="150000"/>
                </a:lnSpc>
              </a:pPr>
              <a:r>
                <a:rPr lang="en-US" sz="1600" b="0" i="0" dirty="0">
                  <a:solidFill>
                    <a:schemeClr val="tx1">
                      <a:lumMod val="85000"/>
                      <a:lumOff val="15000"/>
                    </a:schemeClr>
                  </a:solidFill>
                  <a:effectLst/>
                  <a:latin typeface="+mj-lt"/>
                </a:rPr>
                <a:t>Service Three</a:t>
              </a:r>
              <a:endParaRPr lang="en-US" sz="1600" dirty="0">
                <a:solidFill>
                  <a:schemeClr val="tx1">
                    <a:lumMod val="85000"/>
                    <a:lumOff val="15000"/>
                  </a:schemeClr>
                </a:solidFill>
                <a:latin typeface="+mj-lt"/>
              </a:endParaRPr>
            </a:p>
          </p:txBody>
        </p:sp>
        <p:sp>
          <p:nvSpPr>
            <p:cNvPr id="16" name="Rectangle 15"/>
            <p:cNvSpPr/>
            <p:nvPr/>
          </p:nvSpPr>
          <p:spPr>
            <a:xfrm>
              <a:off x="7768313" y="4656993"/>
              <a:ext cx="2253584"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amet contetur adipiscing elit </a:t>
              </a:r>
              <a:r>
                <a:rPr lang="en-US" sz="1200" dirty="0">
                  <a:solidFill>
                    <a:schemeClr val="tx1">
                      <a:lumMod val="75000"/>
                      <a:lumOff val="25000"/>
                    </a:schemeClr>
                  </a:solidFill>
                </a:rPr>
                <a:t>sedo orem ipsum dolor</a:t>
              </a:r>
            </a:p>
          </p:txBody>
        </p:sp>
      </p:grpSp>
      <p:grpSp>
        <p:nvGrpSpPr>
          <p:cNvPr id="4" name="Group 3"/>
          <p:cNvGrpSpPr/>
          <p:nvPr/>
        </p:nvGrpSpPr>
        <p:grpSpPr>
          <a:xfrm>
            <a:off x="8655216" y="3071017"/>
            <a:ext cx="769690" cy="892840"/>
            <a:chOff x="8655216" y="3071017"/>
            <a:chExt cx="769690" cy="892840"/>
          </a:xfrm>
        </p:grpSpPr>
        <p:sp>
          <p:nvSpPr>
            <p:cNvPr id="66" name="Freeform 65"/>
            <p:cNvSpPr/>
            <p:nvPr/>
          </p:nvSpPr>
          <p:spPr>
            <a:xfrm>
              <a:off x="8655216"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Shape 2584"/>
            <p:cNvSpPr/>
            <p:nvPr/>
          </p:nvSpPr>
          <p:spPr>
            <a:xfrm>
              <a:off x="8851607" y="3327456"/>
              <a:ext cx="388782" cy="388782"/>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39" name="Group 38"/>
          <p:cNvGrpSpPr/>
          <p:nvPr/>
        </p:nvGrpSpPr>
        <p:grpSpPr>
          <a:xfrm>
            <a:off x="4965535" y="4234373"/>
            <a:ext cx="2253584" cy="1345950"/>
            <a:chOff x="4965535" y="4234373"/>
            <a:chExt cx="2253584" cy="1345950"/>
          </a:xfrm>
        </p:grpSpPr>
        <p:sp>
          <p:nvSpPr>
            <p:cNvPr id="27" name="Rectangle 26"/>
            <p:cNvSpPr/>
            <p:nvPr/>
          </p:nvSpPr>
          <p:spPr>
            <a:xfrm>
              <a:off x="5038560" y="4234373"/>
              <a:ext cx="2107534" cy="419987"/>
            </a:xfrm>
            <a:prstGeom prst="rect">
              <a:avLst/>
            </a:prstGeom>
          </p:spPr>
          <p:txBody>
            <a:bodyPr wrap="square">
              <a:spAutoFit/>
            </a:bodyPr>
            <a:lstStyle/>
            <a:p>
              <a:pPr algn="ctr">
                <a:lnSpc>
                  <a:spcPct val="150000"/>
                </a:lnSpc>
              </a:pPr>
              <a:r>
                <a:rPr lang="en-US" sz="1600" b="0" i="0" dirty="0">
                  <a:solidFill>
                    <a:schemeClr val="tx1">
                      <a:lumMod val="85000"/>
                      <a:lumOff val="15000"/>
                    </a:schemeClr>
                  </a:solidFill>
                  <a:effectLst/>
                  <a:latin typeface="+mj-lt"/>
                </a:rPr>
                <a:t>Service Two</a:t>
              </a:r>
              <a:endParaRPr lang="en-US" sz="1600" dirty="0">
                <a:solidFill>
                  <a:schemeClr val="tx1">
                    <a:lumMod val="85000"/>
                    <a:lumOff val="15000"/>
                  </a:schemeClr>
                </a:solidFill>
                <a:latin typeface="+mj-lt"/>
              </a:endParaRPr>
            </a:p>
          </p:txBody>
        </p:sp>
        <p:sp>
          <p:nvSpPr>
            <p:cNvPr id="28" name="Rectangle 27"/>
            <p:cNvSpPr/>
            <p:nvPr/>
          </p:nvSpPr>
          <p:spPr>
            <a:xfrm>
              <a:off x="4965535" y="4656993"/>
              <a:ext cx="2253584"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amet contetur adipiscing elit </a:t>
              </a:r>
              <a:r>
                <a:rPr lang="en-US" sz="1200" dirty="0">
                  <a:solidFill>
                    <a:schemeClr val="tx1">
                      <a:lumMod val="75000"/>
                      <a:lumOff val="25000"/>
                    </a:schemeClr>
                  </a:solidFill>
                </a:rPr>
                <a:t>sedo orem ipsum dolor</a:t>
              </a:r>
            </a:p>
          </p:txBody>
        </p:sp>
      </p:grpSp>
      <p:grpSp>
        <p:nvGrpSpPr>
          <p:cNvPr id="3" name="Group 2"/>
          <p:cNvGrpSpPr/>
          <p:nvPr/>
        </p:nvGrpSpPr>
        <p:grpSpPr>
          <a:xfrm>
            <a:off x="5706074" y="3071017"/>
            <a:ext cx="769690" cy="892840"/>
            <a:chOff x="5706074" y="3071017"/>
            <a:chExt cx="769690" cy="892840"/>
          </a:xfrm>
        </p:grpSpPr>
        <p:sp>
          <p:nvSpPr>
            <p:cNvPr id="65" name="Freeform 64"/>
            <p:cNvSpPr/>
            <p:nvPr/>
          </p:nvSpPr>
          <p:spPr>
            <a:xfrm>
              <a:off x="5706074"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Shape 2632"/>
            <p:cNvSpPr/>
            <p:nvPr/>
          </p:nvSpPr>
          <p:spPr>
            <a:xfrm>
              <a:off x="5933279" y="3327457"/>
              <a:ext cx="318095" cy="388781"/>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33" name="Group 32"/>
          <p:cNvGrpSpPr/>
          <p:nvPr/>
        </p:nvGrpSpPr>
        <p:grpSpPr>
          <a:xfrm>
            <a:off x="2595637" y="1100358"/>
            <a:ext cx="7000726" cy="1228287"/>
            <a:chOff x="2595637" y="2036259"/>
            <a:chExt cx="7000726" cy="1228287"/>
          </a:xfrm>
        </p:grpSpPr>
        <p:sp>
          <p:nvSpPr>
            <p:cNvPr id="34" name="TextBox 33"/>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About Our Service</a:t>
              </a:r>
              <a:endParaRPr lang="en-US" sz="4800" b="1" dirty="0">
                <a:solidFill>
                  <a:schemeClr val="tx1">
                    <a:lumMod val="85000"/>
                    <a:lumOff val="15000"/>
                  </a:schemeClr>
                </a:solidFill>
                <a:latin typeface="+mj-lt"/>
              </a:endParaRPr>
            </a:p>
          </p:txBody>
        </p:sp>
        <p:grpSp>
          <p:nvGrpSpPr>
            <p:cNvPr id="35" name="Group 34"/>
            <p:cNvGrpSpPr/>
            <p:nvPr/>
          </p:nvGrpSpPr>
          <p:grpSpPr>
            <a:xfrm>
              <a:off x="5071620" y="2925992"/>
              <a:ext cx="2514044" cy="338554"/>
              <a:chOff x="880620" y="2238120"/>
              <a:chExt cx="2514044" cy="338554"/>
            </a:xfrm>
          </p:grpSpPr>
          <p:sp>
            <p:nvSpPr>
              <p:cNvPr id="36"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37" name="Rectangle 36"/>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Tree>
    <p:extLst>
      <p:ext uri="{BB962C8B-B14F-4D97-AF65-F5344CB8AC3E}">
        <p14:creationId xmlns:p14="http://schemas.microsoft.com/office/powerpoint/2010/main" val="3190322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2000"/>
                                        <p:tgtEl>
                                          <p:spTgt spid="33"/>
                                        </p:tgtEl>
                                      </p:cBhvr>
                                    </p:animEffect>
                                    <p:anim calcmode="lin" valueType="num">
                                      <p:cBhvr>
                                        <p:cTn id="8" dur="2000" fill="hold"/>
                                        <p:tgtEl>
                                          <p:spTgt spid="33"/>
                                        </p:tgtEl>
                                        <p:attrNameLst>
                                          <p:attrName>ppt_w</p:attrName>
                                        </p:attrNameLst>
                                      </p:cBhvr>
                                      <p:tavLst>
                                        <p:tav tm="0" fmla="#ppt_w*sin(2.5*pi*$)">
                                          <p:val>
                                            <p:fltVal val="0"/>
                                          </p:val>
                                        </p:tav>
                                        <p:tav tm="100000">
                                          <p:val>
                                            <p:fltVal val="1"/>
                                          </p:val>
                                        </p:tav>
                                      </p:tavLst>
                                    </p:anim>
                                    <p:anim calcmode="lin" valueType="num">
                                      <p:cBhvr>
                                        <p:cTn id="9" dur="2000" fill="hold"/>
                                        <p:tgtEl>
                                          <p:spTgt spid="33"/>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500"/>
                                        <p:tgtEl>
                                          <p:spTgt spid="38"/>
                                        </p:tgtEl>
                                      </p:cBhvr>
                                    </p:animEffect>
                                  </p:childTnLst>
                                </p:cTn>
                              </p:par>
                            </p:childTnLst>
                          </p:cTn>
                        </p:par>
                        <p:par>
                          <p:cTn id="20" fill="hold">
                            <p:stCondLst>
                              <p:cond delay="3500"/>
                            </p:stCondLst>
                            <p:childTnLst>
                              <p:par>
                                <p:cTn id="21" presetID="42"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4500"/>
                            </p:stCondLst>
                            <p:childTnLst>
                              <p:par>
                                <p:cTn id="27" presetID="10" presetClass="entr" presetSubtype="0" fill="hold" nodeType="afterEffect">
                                  <p:stCondLst>
                                    <p:cond delay="0"/>
                                  </p:stCondLst>
                                  <p:childTnLst>
                                    <p:set>
                                      <p:cBhvr>
                                        <p:cTn id="28" dur="1" fill="hold">
                                          <p:stCondLst>
                                            <p:cond delay="0"/>
                                          </p:stCondLst>
                                        </p:cTn>
                                        <p:tgtEl>
                                          <p:spTgt spid="39"/>
                                        </p:tgtEl>
                                        <p:attrNameLst>
                                          <p:attrName>style.visibility</p:attrName>
                                        </p:attrNameLst>
                                      </p:cBhvr>
                                      <p:to>
                                        <p:strVal val="visible"/>
                                      </p:to>
                                    </p:set>
                                    <p:animEffect transition="in" filter="fade">
                                      <p:cBhvr>
                                        <p:cTn id="29" dur="500"/>
                                        <p:tgtEl>
                                          <p:spTgt spid="39"/>
                                        </p:tgtEl>
                                      </p:cBhvr>
                                    </p:animEffect>
                                  </p:childTnLst>
                                </p:cTn>
                              </p:par>
                            </p:childTnLst>
                          </p:cTn>
                        </p:par>
                        <p:par>
                          <p:cTn id="30" fill="hold">
                            <p:stCondLst>
                              <p:cond delay="5000"/>
                            </p:stCondLst>
                            <p:childTnLst>
                              <p:par>
                                <p:cTn id="31" presetID="42" presetClass="entr" presetSubtype="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anim calcmode="lin" valueType="num">
                                      <p:cBhvr>
                                        <p:cTn id="34" dur="1000" fill="hold"/>
                                        <p:tgtEl>
                                          <p:spTgt spid="4"/>
                                        </p:tgtEl>
                                        <p:attrNameLst>
                                          <p:attrName>ppt_x</p:attrName>
                                        </p:attrNameLst>
                                      </p:cBhvr>
                                      <p:tavLst>
                                        <p:tav tm="0">
                                          <p:val>
                                            <p:strVal val="#ppt_x"/>
                                          </p:val>
                                        </p:tav>
                                        <p:tav tm="100000">
                                          <p:val>
                                            <p:strVal val="#ppt_x"/>
                                          </p:val>
                                        </p:tav>
                                      </p:tavLst>
                                    </p:anim>
                                    <p:anim calcmode="lin" valueType="num">
                                      <p:cBhvr>
                                        <p:cTn id="35" dur="1000" fill="hold"/>
                                        <p:tgtEl>
                                          <p:spTgt spid="4"/>
                                        </p:tgtEl>
                                        <p:attrNameLst>
                                          <p:attrName>ppt_y</p:attrName>
                                        </p:attrNameLst>
                                      </p:cBhvr>
                                      <p:tavLst>
                                        <p:tav tm="0">
                                          <p:val>
                                            <p:strVal val="#ppt_y+.1"/>
                                          </p:val>
                                        </p:tav>
                                        <p:tav tm="100000">
                                          <p:val>
                                            <p:strVal val="#ppt_y"/>
                                          </p:val>
                                        </p:tav>
                                      </p:tavLst>
                                    </p:anim>
                                  </p:childTnLst>
                                </p:cTn>
                              </p:par>
                            </p:childTnLst>
                          </p:cTn>
                        </p:par>
                        <p:par>
                          <p:cTn id="36" fill="hold">
                            <p:stCondLst>
                              <p:cond delay="6000"/>
                            </p:stCondLst>
                            <p:childTnLst>
                              <p:par>
                                <p:cTn id="37" presetID="10" presetClass="entr" presetSubtype="0"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fade">
                                      <p:cBhvr>
                                        <p:cTn id="3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9" name="Group 58"/>
          <p:cNvGrpSpPr/>
          <p:nvPr/>
        </p:nvGrpSpPr>
        <p:grpSpPr>
          <a:xfrm>
            <a:off x="851564" y="3910327"/>
            <a:ext cx="4930852" cy="988050"/>
            <a:chOff x="773290" y="4138802"/>
            <a:chExt cx="4930852" cy="988050"/>
          </a:xfrm>
        </p:grpSpPr>
        <p:sp>
          <p:nvSpPr>
            <p:cNvPr id="50" name="Rectangle 49"/>
            <p:cNvSpPr/>
            <p:nvPr/>
          </p:nvSpPr>
          <p:spPr>
            <a:xfrm>
              <a:off x="1692490" y="4138802"/>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51" name="Rectangle 50"/>
            <p:cNvSpPr/>
            <p:nvPr/>
          </p:nvSpPr>
          <p:spPr>
            <a:xfrm>
              <a:off x="1692490" y="4480521"/>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52" name="Freeform 51"/>
            <p:cNvSpPr/>
            <p:nvPr/>
          </p:nvSpPr>
          <p:spPr>
            <a:xfrm>
              <a:off x="773290" y="4289482"/>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Shape 2525"/>
            <p:cNvSpPr/>
            <p:nvPr/>
          </p:nvSpPr>
          <p:spPr>
            <a:xfrm>
              <a:off x="916395" y="4483999"/>
              <a:ext cx="356447" cy="356447"/>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61" name="Group 60"/>
          <p:cNvGrpSpPr/>
          <p:nvPr/>
        </p:nvGrpSpPr>
        <p:grpSpPr>
          <a:xfrm>
            <a:off x="6495547" y="3910327"/>
            <a:ext cx="4930852" cy="988050"/>
            <a:chOff x="6437490" y="4138802"/>
            <a:chExt cx="4930852" cy="988050"/>
          </a:xfrm>
        </p:grpSpPr>
        <p:sp>
          <p:nvSpPr>
            <p:cNvPr id="56" name="Rectangle 55"/>
            <p:cNvSpPr/>
            <p:nvPr/>
          </p:nvSpPr>
          <p:spPr>
            <a:xfrm>
              <a:off x="7356690" y="4138802"/>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57" name="Rectangle 56"/>
            <p:cNvSpPr/>
            <p:nvPr/>
          </p:nvSpPr>
          <p:spPr>
            <a:xfrm>
              <a:off x="7356690" y="4480521"/>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58" name="Freeform 57"/>
            <p:cNvSpPr/>
            <p:nvPr/>
          </p:nvSpPr>
          <p:spPr>
            <a:xfrm>
              <a:off x="6437490" y="4289482"/>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Shape 2584"/>
            <p:cNvSpPr/>
            <p:nvPr/>
          </p:nvSpPr>
          <p:spPr>
            <a:xfrm>
              <a:off x="6580604" y="4480521"/>
              <a:ext cx="356429" cy="356429"/>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62" name="Group 61"/>
          <p:cNvGrpSpPr/>
          <p:nvPr/>
        </p:nvGrpSpPr>
        <p:grpSpPr>
          <a:xfrm>
            <a:off x="6495547" y="5147941"/>
            <a:ext cx="4930852" cy="988050"/>
            <a:chOff x="6437490" y="5303970"/>
            <a:chExt cx="4930852" cy="988050"/>
          </a:xfrm>
        </p:grpSpPr>
        <p:sp>
          <p:nvSpPr>
            <p:cNvPr id="53" name="Rectangle 52"/>
            <p:cNvSpPr/>
            <p:nvPr/>
          </p:nvSpPr>
          <p:spPr>
            <a:xfrm>
              <a:off x="7356690" y="5303970"/>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54" name="Rectangle 53"/>
            <p:cNvSpPr/>
            <p:nvPr/>
          </p:nvSpPr>
          <p:spPr>
            <a:xfrm>
              <a:off x="7356690" y="5645689"/>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55" name="Freeform 54"/>
            <p:cNvSpPr/>
            <p:nvPr/>
          </p:nvSpPr>
          <p:spPr>
            <a:xfrm>
              <a:off x="6437490" y="5454650"/>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Shape 2618"/>
            <p:cNvSpPr/>
            <p:nvPr/>
          </p:nvSpPr>
          <p:spPr>
            <a:xfrm>
              <a:off x="6580638" y="5645689"/>
              <a:ext cx="356395" cy="356447"/>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60" name="Group 59"/>
          <p:cNvGrpSpPr/>
          <p:nvPr/>
        </p:nvGrpSpPr>
        <p:grpSpPr>
          <a:xfrm>
            <a:off x="851564" y="5147941"/>
            <a:ext cx="4930852" cy="988050"/>
            <a:chOff x="773290" y="5303970"/>
            <a:chExt cx="4930852" cy="988050"/>
          </a:xfrm>
        </p:grpSpPr>
        <p:sp>
          <p:nvSpPr>
            <p:cNvPr id="46" name="Rectangle 45"/>
            <p:cNvSpPr/>
            <p:nvPr/>
          </p:nvSpPr>
          <p:spPr>
            <a:xfrm>
              <a:off x="1692490" y="5303970"/>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47" name="Rectangle 46"/>
            <p:cNvSpPr/>
            <p:nvPr/>
          </p:nvSpPr>
          <p:spPr>
            <a:xfrm>
              <a:off x="1692490" y="5645689"/>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48" name="Freeform 47"/>
            <p:cNvSpPr/>
            <p:nvPr/>
          </p:nvSpPr>
          <p:spPr>
            <a:xfrm>
              <a:off x="773290" y="5454650"/>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Shape 2632"/>
            <p:cNvSpPr/>
            <p:nvPr/>
          </p:nvSpPr>
          <p:spPr>
            <a:xfrm>
              <a:off x="948798" y="5649167"/>
              <a:ext cx="291639" cy="356447"/>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63" name="Group 62"/>
          <p:cNvGrpSpPr/>
          <p:nvPr/>
        </p:nvGrpSpPr>
        <p:grpSpPr>
          <a:xfrm>
            <a:off x="765866" y="729223"/>
            <a:ext cx="5039848" cy="1760113"/>
            <a:chOff x="784534" y="900875"/>
            <a:chExt cx="5039848" cy="1760113"/>
          </a:xfrm>
        </p:grpSpPr>
        <p:sp>
          <p:nvSpPr>
            <p:cNvPr id="64" name="TextBox 63"/>
            <p:cNvSpPr txBox="1"/>
            <p:nvPr/>
          </p:nvSpPr>
          <p:spPr>
            <a:xfrm>
              <a:off x="784534" y="900875"/>
              <a:ext cx="5039848" cy="1323439"/>
            </a:xfrm>
            <a:prstGeom prst="rect">
              <a:avLst/>
            </a:prstGeom>
            <a:noFill/>
            <a:ln w="38100">
              <a:noFill/>
            </a:ln>
          </p:spPr>
          <p:txBody>
            <a:bodyPr wrap="square" rtlCol="0">
              <a:spAutoFit/>
            </a:bodyPr>
            <a:lstStyle/>
            <a:p>
              <a:r>
                <a:rPr lang="en-ID" sz="4000" b="1" dirty="0">
                  <a:solidFill>
                    <a:schemeClr val="tx1">
                      <a:lumMod val="85000"/>
                      <a:lumOff val="15000"/>
                    </a:schemeClr>
                  </a:solidFill>
                  <a:latin typeface="+mj-lt"/>
                </a:rPr>
                <a:t>Introduce Our Awesome Service</a:t>
              </a:r>
              <a:endParaRPr lang="en-US" sz="4000" b="1" dirty="0">
                <a:solidFill>
                  <a:schemeClr val="tx1">
                    <a:lumMod val="85000"/>
                    <a:lumOff val="15000"/>
                  </a:schemeClr>
                </a:solidFill>
                <a:latin typeface="+mj-lt"/>
              </a:endParaRPr>
            </a:p>
          </p:txBody>
        </p:sp>
        <p:grpSp>
          <p:nvGrpSpPr>
            <p:cNvPr id="65" name="Group 64"/>
            <p:cNvGrpSpPr/>
            <p:nvPr/>
          </p:nvGrpSpPr>
          <p:grpSpPr>
            <a:xfrm>
              <a:off x="870259" y="2322434"/>
              <a:ext cx="2514044" cy="338554"/>
              <a:chOff x="7624598" y="2331383"/>
              <a:chExt cx="2514044" cy="338554"/>
            </a:xfrm>
          </p:grpSpPr>
          <p:sp>
            <p:nvSpPr>
              <p:cNvPr id="66"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67" name="Rectangle 66"/>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73" name="Rectangle 72"/>
          <p:cNvSpPr/>
          <p:nvPr/>
        </p:nvSpPr>
        <p:spPr>
          <a:xfrm>
            <a:off x="765865" y="2952006"/>
            <a:ext cx="10660533"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 ad min veniam quis nostrud exercitation ullamco laboris nisi ut aliquip ex commodo consequat duis aute iruredolor in reprehenderit in voluptate.</a:t>
            </a:r>
            <a:endParaRPr lang="en-US" sz="1200" dirty="0">
              <a:solidFill>
                <a:schemeClr val="tx1">
                  <a:lumMod val="75000"/>
                  <a:lumOff val="25000"/>
                </a:schemeClr>
              </a:solidFill>
            </a:endParaRPr>
          </a:p>
        </p:txBody>
      </p:sp>
    </p:spTree>
    <p:extLst>
      <p:ext uri="{BB962C8B-B14F-4D97-AF65-F5344CB8AC3E}">
        <p14:creationId xmlns:p14="http://schemas.microsoft.com/office/powerpoint/2010/main" val="1513169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wipe(down)">
                                      <p:cBhvr>
                                        <p:cTn id="7" dur="580">
                                          <p:stCondLst>
                                            <p:cond delay="0"/>
                                          </p:stCondLst>
                                        </p:cTn>
                                        <p:tgtEl>
                                          <p:spTgt spid="63"/>
                                        </p:tgtEl>
                                      </p:cBhvr>
                                    </p:animEffect>
                                    <p:anim calcmode="lin" valueType="num">
                                      <p:cBhvr>
                                        <p:cTn id="8" dur="1822" tmFilter="0,0; 0.14,0.36; 0.43,0.73; 0.71,0.91; 1.0,1.0">
                                          <p:stCondLst>
                                            <p:cond delay="0"/>
                                          </p:stCondLst>
                                        </p:cTn>
                                        <p:tgtEl>
                                          <p:spTgt spid="6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6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6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6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63"/>
                                        </p:tgtEl>
                                        <p:attrNameLst>
                                          <p:attrName>ppt_y</p:attrName>
                                        </p:attrNameLst>
                                      </p:cBhvr>
                                      <p:tavLst>
                                        <p:tav tm="0" fmla="#ppt_y-sin(pi*$)/81">
                                          <p:val>
                                            <p:fltVal val="0"/>
                                          </p:val>
                                        </p:tav>
                                        <p:tav tm="100000">
                                          <p:val>
                                            <p:fltVal val="1"/>
                                          </p:val>
                                        </p:tav>
                                      </p:tavLst>
                                    </p:anim>
                                    <p:animScale>
                                      <p:cBhvr>
                                        <p:cTn id="13" dur="26">
                                          <p:stCondLst>
                                            <p:cond delay="650"/>
                                          </p:stCondLst>
                                        </p:cTn>
                                        <p:tgtEl>
                                          <p:spTgt spid="63"/>
                                        </p:tgtEl>
                                      </p:cBhvr>
                                      <p:to x="100000" y="60000"/>
                                    </p:animScale>
                                    <p:animScale>
                                      <p:cBhvr>
                                        <p:cTn id="14" dur="166" decel="50000">
                                          <p:stCondLst>
                                            <p:cond delay="676"/>
                                          </p:stCondLst>
                                        </p:cTn>
                                        <p:tgtEl>
                                          <p:spTgt spid="63"/>
                                        </p:tgtEl>
                                      </p:cBhvr>
                                      <p:to x="100000" y="100000"/>
                                    </p:animScale>
                                    <p:animScale>
                                      <p:cBhvr>
                                        <p:cTn id="15" dur="26">
                                          <p:stCondLst>
                                            <p:cond delay="1312"/>
                                          </p:stCondLst>
                                        </p:cTn>
                                        <p:tgtEl>
                                          <p:spTgt spid="63"/>
                                        </p:tgtEl>
                                      </p:cBhvr>
                                      <p:to x="100000" y="80000"/>
                                    </p:animScale>
                                    <p:animScale>
                                      <p:cBhvr>
                                        <p:cTn id="16" dur="166" decel="50000">
                                          <p:stCondLst>
                                            <p:cond delay="1338"/>
                                          </p:stCondLst>
                                        </p:cTn>
                                        <p:tgtEl>
                                          <p:spTgt spid="63"/>
                                        </p:tgtEl>
                                      </p:cBhvr>
                                      <p:to x="100000" y="100000"/>
                                    </p:animScale>
                                    <p:animScale>
                                      <p:cBhvr>
                                        <p:cTn id="17" dur="26">
                                          <p:stCondLst>
                                            <p:cond delay="1642"/>
                                          </p:stCondLst>
                                        </p:cTn>
                                        <p:tgtEl>
                                          <p:spTgt spid="63"/>
                                        </p:tgtEl>
                                      </p:cBhvr>
                                      <p:to x="100000" y="90000"/>
                                    </p:animScale>
                                    <p:animScale>
                                      <p:cBhvr>
                                        <p:cTn id="18" dur="166" decel="50000">
                                          <p:stCondLst>
                                            <p:cond delay="1668"/>
                                          </p:stCondLst>
                                        </p:cTn>
                                        <p:tgtEl>
                                          <p:spTgt spid="63"/>
                                        </p:tgtEl>
                                      </p:cBhvr>
                                      <p:to x="100000" y="100000"/>
                                    </p:animScale>
                                    <p:animScale>
                                      <p:cBhvr>
                                        <p:cTn id="19" dur="26">
                                          <p:stCondLst>
                                            <p:cond delay="1808"/>
                                          </p:stCondLst>
                                        </p:cTn>
                                        <p:tgtEl>
                                          <p:spTgt spid="63"/>
                                        </p:tgtEl>
                                      </p:cBhvr>
                                      <p:to x="100000" y="95000"/>
                                    </p:animScale>
                                    <p:animScale>
                                      <p:cBhvr>
                                        <p:cTn id="20" dur="166" decel="50000">
                                          <p:stCondLst>
                                            <p:cond delay="1834"/>
                                          </p:stCondLst>
                                        </p:cTn>
                                        <p:tgtEl>
                                          <p:spTgt spid="63"/>
                                        </p:tgtEl>
                                      </p:cBhvr>
                                      <p:to x="100000" y="100000"/>
                                    </p:animScale>
                                  </p:childTnLst>
                                </p:cTn>
                              </p:par>
                            </p:childTnLst>
                          </p:cTn>
                        </p:par>
                        <p:par>
                          <p:cTn id="21" fill="hold">
                            <p:stCondLst>
                              <p:cond delay="2000"/>
                            </p:stCondLst>
                            <p:childTnLst>
                              <p:par>
                                <p:cTn id="22" presetID="22" presetClass="entr" presetSubtype="8" fill="hold" grpId="0" nodeType="after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wipe(left)">
                                      <p:cBhvr>
                                        <p:cTn id="24" dur="500"/>
                                        <p:tgtEl>
                                          <p:spTgt spid="73"/>
                                        </p:tgtEl>
                                      </p:cBhvr>
                                    </p:animEffect>
                                  </p:childTnLst>
                                </p:cTn>
                              </p:par>
                            </p:childTnLst>
                          </p:cTn>
                        </p:par>
                        <p:par>
                          <p:cTn id="25" fill="hold">
                            <p:stCondLst>
                              <p:cond delay="2500"/>
                            </p:stCondLst>
                            <p:childTnLst>
                              <p:par>
                                <p:cTn id="26" presetID="42" presetClass="entr" presetSubtype="0" fill="hold" nodeType="after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1000"/>
                                        <p:tgtEl>
                                          <p:spTgt spid="59"/>
                                        </p:tgtEl>
                                      </p:cBhvr>
                                    </p:animEffect>
                                    <p:anim calcmode="lin" valueType="num">
                                      <p:cBhvr>
                                        <p:cTn id="29" dur="1000" fill="hold"/>
                                        <p:tgtEl>
                                          <p:spTgt spid="59"/>
                                        </p:tgtEl>
                                        <p:attrNameLst>
                                          <p:attrName>ppt_x</p:attrName>
                                        </p:attrNameLst>
                                      </p:cBhvr>
                                      <p:tavLst>
                                        <p:tav tm="0">
                                          <p:val>
                                            <p:strVal val="#ppt_x"/>
                                          </p:val>
                                        </p:tav>
                                        <p:tav tm="100000">
                                          <p:val>
                                            <p:strVal val="#ppt_x"/>
                                          </p:val>
                                        </p:tav>
                                      </p:tavLst>
                                    </p:anim>
                                    <p:anim calcmode="lin" valueType="num">
                                      <p:cBhvr>
                                        <p:cTn id="30" dur="1000" fill="hold"/>
                                        <p:tgtEl>
                                          <p:spTgt spid="59"/>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42" presetClass="entr" presetSubtype="0" fill="hold" nodeType="afterEffect">
                                  <p:stCondLst>
                                    <p:cond delay="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1000"/>
                                        <p:tgtEl>
                                          <p:spTgt spid="60"/>
                                        </p:tgtEl>
                                      </p:cBhvr>
                                    </p:animEffect>
                                    <p:anim calcmode="lin" valueType="num">
                                      <p:cBhvr>
                                        <p:cTn id="35" dur="1000" fill="hold"/>
                                        <p:tgtEl>
                                          <p:spTgt spid="60"/>
                                        </p:tgtEl>
                                        <p:attrNameLst>
                                          <p:attrName>ppt_x</p:attrName>
                                        </p:attrNameLst>
                                      </p:cBhvr>
                                      <p:tavLst>
                                        <p:tav tm="0">
                                          <p:val>
                                            <p:strVal val="#ppt_x"/>
                                          </p:val>
                                        </p:tav>
                                        <p:tav tm="100000">
                                          <p:val>
                                            <p:strVal val="#ppt_x"/>
                                          </p:val>
                                        </p:tav>
                                      </p:tavLst>
                                    </p:anim>
                                    <p:anim calcmode="lin" valueType="num">
                                      <p:cBhvr>
                                        <p:cTn id="36" dur="1000" fill="hold"/>
                                        <p:tgtEl>
                                          <p:spTgt spid="60"/>
                                        </p:tgtEl>
                                        <p:attrNameLst>
                                          <p:attrName>ppt_y</p:attrName>
                                        </p:attrNameLst>
                                      </p:cBhvr>
                                      <p:tavLst>
                                        <p:tav tm="0">
                                          <p:val>
                                            <p:strVal val="#ppt_y+.1"/>
                                          </p:val>
                                        </p:tav>
                                        <p:tav tm="100000">
                                          <p:val>
                                            <p:strVal val="#ppt_y"/>
                                          </p:val>
                                        </p:tav>
                                      </p:tavLst>
                                    </p:anim>
                                  </p:childTnLst>
                                </p:cTn>
                              </p:par>
                            </p:childTnLst>
                          </p:cTn>
                        </p:par>
                        <p:par>
                          <p:cTn id="37" fill="hold">
                            <p:stCondLst>
                              <p:cond delay="4500"/>
                            </p:stCondLst>
                            <p:childTnLst>
                              <p:par>
                                <p:cTn id="38" presetID="42" presetClass="entr" presetSubtype="0" fill="hold" nodeType="afterEffect">
                                  <p:stCondLst>
                                    <p:cond delay="0"/>
                                  </p:stCondLst>
                                  <p:childTnLst>
                                    <p:set>
                                      <p:cBhvr>
                                        <p:cTn id="39" dur="1" fill="hold">
                                          <p:stCondLst>
                                            <p:cond delay="0"/>
                                          </p:stCondLst>
                                        </p:cTn>
                                        <p:tgtEl>
                                          <p:spTgt spid="61"/>
                                        </p:tgtEl>
                                        <p:attrNameLst>
                                          <p:attrName>style.visibility</p:attrName>
                                        </p:attrNameLst>
                                      </p:cBhvr>
                                      <p:to>
                                        <p:strVal val="visible"/>
                                      </p:to>
                                    </p:set>
                                    <p:animEffect transition="in" filter="fade">
                                      <p:cBhvr>
                                        <p:cTn id="40" dur="1000"/>
                                        <p:tgtEl>
                                          <p:spTgt spid="61"/>
                                        </p:tgtEl>
                                      </p:cBhvr>
                                    </p:animEffect>
                                    <p:anim calcmode="lin" valueType="num">
                                      <p:cBhvr>
                                        <p:cTn id="41" dur="1000" fill="hold"/>
                                        <p:tgtEl>
                                          <p:spTgt spid="61"/>
                                        </p:tgtEl>
                                        <p:attrNameLst>
                                          <p:attrName>ppt_x</p:attrName>
                                        </p:attrNameLst>
                                      </p:cBhvr>
                                      <p:tavLst>
                                        <p:tav tm="0">
                                          <p:val>
                                            <p:strVal val="#ppt_x"/>
                                          </p:val>
                                        </p:tav>
                                        <p:tav tm="100000">
                                          <p:val>
                                            <p:strVal val="#ppt_x"/>
                                          </p:val>
                                        </p:tav>
                                      </p:tavLst>
                                    </p:anim>
                                    <p:anim calcmode="lin" valueType="num">
                                      <p:cBhvr>
                                        <p:cTn id="42" dur="1000" fill="hold"/>
                                        <p:tgtEl>
                                          <p:spTgt spid="61"/>
                                        </p:tgtEl>
                                        <p:attrNameLst>
                                          <p:attrName>ppt_y</p:attrName>
                                        </p:attrNameLst>
                                      </p:cBhvr>
                                      <p:tavLst>
                                        <p:tav tm="0">
                                          <p:val>
                                            <p:strVal val="#ppt_y+.1"/>
                                          </p:val>
                                        </p:tav>
                                        <p:tav tm="100000">
                                          <p:val>
                                            <p:strVal val="#ppt_y"/>
                                          </p:val>
                                        </p:tav>
                                      </p:tavLst>
                                    </p:anim>
                                  </p:childTnLst>
                                </p:cTn>
                              </p:par>
                            </p:childTnLst>
                          </p:cTn>
                        </p:par>
                        <p:par>
                          <p:cTn id="43" fill="hold">
                            <p:stCondLst>
                              <p:cond delay="5500"/>
                            </p:stCondLst>
                            <p:childTnLst>
                              <p:par>
                                <p:cTn id="44" presetID="42" presetClass="entr" presetSubtype="0" fill="hold" nodeType="after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fade">
                                      <p:cBhvr>
                                        <p:cTn id="46" dur="1000"/>
                                        <p:tgtEl>
                                          <p:spTgt spid="62"/>
                                        </p:tgtEl>
                                      </p:cBhvr>
                                    </p:animEffect>
                                    <p:anim calcmode="lin" valueType="num">
                                      <p:cBhvr>
                                        <p:cTn id="47" dur="1000" fill="hold"/>
                                        <p:tgtEl>
                                          <p:spTgt spid="62"/>
                                        </p:tgtEl>
                                        <p:attrNameLst>
                                          <p:attrName>ppt_x</p:attrName>
                                        </p:attrNameLst>
                                      </p:cBhvr>
                                      <p:tavLst>
                                        <p:tav tm="0">
                                          <p:val>
                                            <p:strVal val="#ppt_x"/>
                                          </p:val>
                                        </p:tav>
                                        <p:tav tm="100000">
                                          <p:val>
                                            <p:strVal val="#ppt_x"/>
                                          </p:val>
                                        </p:tav>
                                      </p:tavLst>
                                    </p:anim>
                                    <p:anim calcmode="lin" valueType="num">
                                      <p:cBhvr>
                                        <p:cTn id="48"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TextBox 2"/>
          <p:cNvSpPr txBox="1"/>
          <p:nvPr/>
        </p:nvSpPr>
        <p:spPr>
          <a:xfrm>
            <a:off x="2595637" y="415360"/>
            <a:ext cx="7000726"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About Our Service</a:t>
            </a:r>
            <a:endParaRPr lang="en-US" sz="4800" b="1" dirty="0">
              <a:solidFill>
                <a:schemeClr val="tx1">
                  <a:lumMod val="85000"/>
                  <a:lumOff val="15000"/>
                </a:schemeClr>
              </a:solidFill>
              <a:latin typeface="+mj-lt"/>
            </a:endParaRPr>
          </a:p>
        </p:txBody>
      </p:sp>
      <p:grpSp>
        <p:nvGrpSpPr>
          <p:cNvPr id="8" name="Group 7"/>
          <p:cNvGrpSpPr/>
          <p:nvPr/>
        </p:nvGrpSpPr>
        <p:grpSpPr>
          <a:xfrm>
            <a:off x="1476638" y="4034545"/>
            <a:ext cx="769690" cy="892840"/>
            <a:chOff x="2758818" y="3071017"/>
            <a:chExt cx="769690" cy="892840"/>
          </a:xfrm>
        </p:grpSpPr>
        <p:sp>
          <p:nvSpPr>
            <p:cNvPr id="9" name="Freeform 8"/>
            <p:cNvSpPr/>
            <p:nvPr/>
          </p:nvSpPr>
          <p:spPr>
            <a:xfrm>
              <a:off x="2758818"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hape 2525"/>
            <p:cNvSpPr/>
            <p:nvPr/>
          </p:nvSpPr>
          <p:spPr>
            <a:xfrm>
              <a:off x="2949272" y="3327475"/>
              <a:ext cx="388782" cy="388782"/>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11" name="Group 10"/>
          <p:cNvGrpSpPr/>
          <p:nvPr/>
        </p:nvGrpSpPr>
        <p:grpSpPr>
          <a:xfrm>
            <a:off x="6994644" y="4034545"/>
            <a:ext cx="769690" cy="892840"/>
            <a:chOff x="8655216" y="3071017"/>
            <a:chExt cx="769690" cy="892840"/>
          </a:xfrm>
        </p:grpSpPr>
        <p:sp>
          <p:nvSpPr>
            <p:cNvPr id="12" name="Freeform 11"/>
            <p:cNvSpPr/>
            <p:nvPr/>
          </p:nvSpPr>
          <p:spPr>
            <a:xfrm>
              <a:off x="8655216"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hape 2584"/>
            <p:cNvSpPr/>
            <p:nvPr/>
          </p:nvSpPr>
          <p:spPr>
            <a:xfrm>
              <a:off x="8851607" y="3327456"/>
              <a:ext cx="388782" cy="388782"/>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14" name="Group 13"/>
          <p:cNvGrpSpPr/>
          <p:nvPr/>
        </p:nvGrpSpPr>
        <p:grpSpPr>
          <a:xfrm>
            <a:off x="4235641" y="4034545"/>
            <a:ext cx="769690" cy="892840"/>
            <a:chOff x="5706074" y="3071017"/>
            <a:chExt cx="769690" cy="892840"/>
          </a:xfrm>
        </p:grpSpPr>
        <p:sp>
          <p:nvSpPr>
            <p:cNvPr id="15" name="Freeform 14"/>
            <p:cNvSpPr/>
            <p:nvPr/>
          </p:nvSpPr>
          <p:spPr>
            <a:xfrm>
              <a:off x="5706074"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hape 2632"/>
            <p:cNvSpPr/>
            <p:nvPr/>
          </p:nvSpPr>
          <p:spPr>
            <a:xfrm>
              <a:off x="5933279" y="3327457"/>
              <a:ext cx="318095" cy="388781"/>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23" name="Group 22"/>
          <p:cNvGrpSpPr/>
          <p:nvPr/>
        </p:nvGrpSpPr>
        <p:grpSpPr>
          <a:xfrm>
            <a:off x="9753647" y="4034545"/>
            <a:ext cx="769690" cy="892840"/>
            <a:chOff x="10133925" y="4327287"/>
            <a:chExt cx="769690" cy="892840"/>
          </a:xfrm>
        </p:grpSpPr>
        <p:sp>
          <p:nvSpPr>
            <p:cNvPr id="22" name="Freeform 21"/>
            <p:cNvSpPr/>
            <p:nvPr/>
          </p:nvSpPr>
          <p:spPr>
            <a:xfrm>
              <a:off x="10133925" y="432728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Shape 2618"/>
            <p:cNvSpPr/>
            <p:nvPr/>
          </p:nvSpPr>
          <p:spPr>
            <a:xfrm>
              <a:off x="10324399" y="4583726"/>
              <a:ext cx="388745" cy="38880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24" name="Group 23"/>
          <p:cNvGrpSpPr/>
          <p:nvPr/>
        </p:nvGrpSpPr>
        <p:grpSpPr>
          <a:xfrm>
            <a:off x="734691" y="5073155"/>
            <a:ext cx="2253584" cy="1345950"/>
            <a:chOff x="2170101" y="4234373"/>
            <a:chExt cx="2253584" cy="1345950"/>
          </a:xfrm>
        </p:grpSpPr>
        <p:sp>
          <p:nvSpPr>
            <p:cNvPr id="25" name="Rectangle 24"/>
            <p:cNvSpPr/>
            <p:nvPr/>
          </p:nvSpPr>
          <p:spPr>
            <a:xfrm>
              <a:off x="2243126" y="4234373"/>
              <a:ext cx="2107534" cy="419987"/>
            </a:xfrm>
            <a:prstGeom prst="rect">
              <a:avLst/>
            </a:prstGeom>
          </p:spPr>
          <p:txBody>
            <a:bodyPr wrap="square">
              <a:spAutoFit/>
            </a:bodyPr>
            <a:lstStyle/>
            <a:p>
              <a:pPr algn="ctr">
                <a:lnSpc>
                  <a:spcPct val="150000"/>
                </a:lnSpc>
              </a:pPr>
              <a:r>
                <a:rPr lang="en-US" sz="1600" b="0" i="0" dirty="0">
                  <a:solidFill>
                    <a:schemeClr val="tx1">
                      <a:lumMod val="85000"/>
                      <a:lumOff val="15000"/>
                    </a:schemeClr>
                  </a:solidFill>
                  <a:effectLst/>
                  <a:latin typeface="+mj-lt"/>
                </a:rPr>
                <a:t>Service One</a:t>
              </a:r>
              <a:endParaRPr lang="en-US" sz="1600" dirty="0">
                <a:solidFill>
                  <a:schemeClr val="tx1">
                    <a:lumMod val="85000"/>
                    <a:lumOff val="15000"/>
                  </a:schemeClr>
                </a:solidFill>
                <a:latin typeface="+mj-lt"/>
              </a:endParaRPr>
            </a:p>
          </p:txBody>
        </p:sp>
        <p:sp>
          <p:nvSpPr>
            <p:cNvPr id="26" name="Rectangle 25"/>
            <p:cNvSpPr/>
            <p:nvPr/>
          </p:nvSpPr>
          <p:spPr>
            <a:xfrm>
              <a:off x="2170101" y="4656993"/>
              <a:ext cx="2253584"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amet contetur adipiscing elit </a:t>
              </a:r>
              <a:r>
                <a:rPr lang="en-US" sz="1200" dirty="0">
                  <a:solidFill>
                    <a:schemeClr val="tx1">
                      <a:lumMod val="75000"/>
                      <a:lumOff val="25000"/>
                    </a:schemeClr>
                  </a:solidFill>
                </a:rPr>
                <a:t>sedo orem ipsum dolor</a:t>
              </a:r>
            </a:p>
          </p:txBody>
        </p:sp>
      </p:grpSp>
      <p:grpSp>
        <p:nvGrpSpPr>
          <p:cNvPr id="27" name="Group 26"/>
          <p:cNvGrpSpPr/>
          <p:nvPr/>
        </p:nvGrpSpPr>
        <p:grpSpPr>
          <a:xfrm>
            <a:off x="6252697" y="5073155"/>
            <a:ext cx="2253584" cy="1345950"/>
            <a:chOff x="7768313" y="4234373"/>
            <a:chExt cx="2253584" cy="1345950"/>
          </a:xfrm>
        </p:grpSpPr>
        <p:sp>
          <p:nvSpPr>
            <p:cNvPr id="28" name="Rectangle 27"/>
            <p:cNvSpPr/>
            <p:nvPr/>
          </p:nvSpPr>
          <p:spPr>
            <a:xfrm>
              <a:off x="7841338" y="4234373"/>
              <a:ext cx="2107534" cy="419987"/>
            </a:xfrm>
            <a:prstGeom prst="rect">
              <a:avLst/>
            </a:prstGeom>
          </p:spPr>
          <p:txBody>
            <a:bodyPr wrap="square">
              <a:spAutoFit/>
            </a:bodyPr>
            <a:lstStyle/>
            <a:p>
              <a:pPr algn="ctr">
                <a:lnSpc>
                  <a:spcPct val="150000"/>
                </a:lnSpc>
              </a:pPr>
              <a:r>
                <a:rPr lang="en-US" sz="1600" b="0" i="0" dirty="0">
                  <a:solidFill>
                    <a:schemeClr val="tx1">
                      <a:lumMod val="85000"/>
                      <a:lumOff val="15000"/>
                    </a:schemeClr>
                  </a:solidFill>
                  <a:effectLst/>
                  <a:latin typeface="+mj-lt"/>
                </a:rPr>
                <a:t>Service Three</a:t>
              </a:r>
              <a:endParaRPr lang="en-US" sz="1600" dirty="0">
                <a:solidFill>
                  <a:schemeClr val="tx1">
                    <a:lumMod val="85000"/>
                    <a:lumOff val="15000"/>
                  </a:schemeClr>
                </a:solidFill>
                <a:latin typeface="+mj-lt"/>
              </a:endParaRPr>
            </a:p>
          </p:txBody>
        </p:sp>
        <p:sp>
          <p:nvSpPr>
            <p:cNvPr id="29" name="Rectangle 28"/>
            <p:cNvSpPr/>
            <p:nvPr/>
          </p:nvSpPr>
          <p:spPr>
            <a:xfrm>
              <a:off x="7768313" y="4656993"/>
              <a:ext cx="2253584"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amet contetur adipiscing elit </a:t>
              </a:r>
              <a:r>
                <a:rPr lang="en-US" sz="1200" dirty="0">
                  <a:solidFill>
                    <a:schemeClr val="tx1">
                      <a:lumMod val="75000"/>
                      <a:lumOff val="25000"/>
                    </a:schemeClr>
                  </a:solidFill>
                </a:rPr>
                <a:t>sedo orem ipsum dolor</a:t>
              </a:r>
            </a:p>
          </p:txBody>
        </p:sp>
      </p:grpSp>
      <p:grpSp>
        <p:nvGrpSpPr>
          <p:cNvPr id="30" name="Group 29"/>
          <p:cNvGrpSpPr/>
          <p:nvPr/>
        </p:nvGrpSpPr>
        <p:grpSpPr>
          <a:xfrm>
            <a:off x="3493694" y="5073155"/>
            <a:ext cx="2253584" cy="1345950"/>
            <a:chOff x="4965535" y="4234373"/>
            <a:chExt cx="2253584" cy="1345950"/>
          </a:xfrm>
        </p:grpSpPr>
        <p:sp>
          <p:nvSpPr>
            <p:cNvPr id="31" name="Rectangle 30"/>
            <p:cNvSpPr/>
            <p:nvPr/>
          </p:nvSpPr>
          <p:spPr>
            <a:xfrm>
              <a:off x="5038560" y="4234373"/>
              <a:ext cx="2107534" cy="419987"/>
            </a:xfrm>
            <a:prstGeom prst="rect">
              <a:avLst/>
            </a:prstGeom>
          </p:spPr>
          <p:txBody>
            <a:bodyPr wrap="square">
              <a:spAutoFit/>
            </a:bodyPr>
            <a:lstStyle/>
            <a:p>
              <a:pPr algn="ctr">
                <a:lnSpc>
                  <a:spcPct val="150000"/>
                </a:lnSpc>
              </a:pPr>
              <a:r>
                <a:rPr lang="en-US" sz="1600" b="0" i="0" dirty="0">
                  <a:solidFill>
                    <a:schemeClr val="tx1">
                      <a:lumMod val="85000"/>
                      <a:lumOff val="15000"/>
                    </a:schemeClr>
                  </a:solidFill>
                  <a:effectLst/>
                  <a:latin typeface="+mj-lt"/>
                </a:rPr>
                <a:t>Service Two</a:t>
              </a:r>
              <a:endParaRPr lang="en-US" sz="1600" dirty="0">
                <a:solidFill>
                  <a:schemeClr val="tx1">
                    <a:lumMod val="85000"/>
                    <a:lumOff val="15000"/>
                  </a:schemeClr>
                </a:solidFill>
                <a:latin typeface="+mj-lt"/>
              </a:endParaRPr>
            </a:p>
          </p:txBody>
        </p:sp>
        <p:sp>
          <p:nvSpPr>
            <p:cNvPr id="32" name="Rectangle 31"/>
            <p:cNvSpPr/>
            <p:nvPr/>
          </p:nvSpPr>
          <p:spPr>
            <a:xfrm>
              <a:off x="4965535" y="4656993"/>
              <a:ext cx="2253584"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amet contetur adipiscing elit </a:t>
              </a:r>
              <a:r>
                <a:rPr lang="en-US" sz="1200" dirty="0">
                  <a:solidFill>
                    <a:schemeClr val="tx1">
                      <a:lumMod val="75000"/>
                      <a:lumOff val="25000"/>
                    </a:schemeClr>
                  </a:solidFill>
                </a:rPr>
                <a:t>sedo orem ipsum dolor</a:t>
              </a:r>
            </a:p>
          </p:txBody>
        </p:sp>
      </p:grpSp>
      <p:grpSp>
        <p:nvGrpSpPr>
          <p:cNvPr id="33" name="Group 32"/>
          <p:cNvGrpSpPr/>
          <p:nvPr/>
        </p:nvGrpSpPr>
        <p:grpSpPr>
          <a:xfrm>
            <a:off x="9011700" y="5073155"/>
            <a:ext cx="2253584" cy="1345950"/>
            <a:chOff x="7768313" y="4234373"/>
            <a:chExt cx="2253584" cy="1345950"/>
          </a:xfrm>
        </p:grpSpPr>
        <p:sp>
          <p:nvSpPr>
            <p:cNvPr id="34" name="Rectangle 33"/>
            <p:cNvSpPr/>
            <p:nvPr/>
          </p:nvSpPr>
          <p:spPr>
            <a:xfrm>
              <a:off x="7841338" y="4234373"/>
              <a:ext cx="2107534" cy="461665"/>
            </a:xfrm>
            <a:prstGeom prst="rect">
              <a:avLst/>
            </a:prstGeom>
          </p:spPr>
          <p:txBody>
            <a:bodyPr wrap="square">
              <a:spAutoFit/>
            </a:bodyPr>
            <a:lstStyle/>
            <a:p>
              <a:pPr algn="ctr">
                <a:lnSpc>
                  <a:spcPct val="150000"/>
                </a:lnSpc>
              </a:pPr>
              <a:r>
                <a:rPr lang="en-US" sz="1600" b="0" i="0" dirty="0">
                  <a:solidFill>
                    <a:schemeClr val="tx1">
                      <a:lumMod val="85000"/>
                      <a:lumOff val="15000"/>
                    </a:schemeClr>
                  </a:solidFill>
                  <a:effectLst/>
                  <a:latin typeface="+mj-lt"/>
                </a:rPr>
                <a:t>Service Four</a:t>
              </a:r>
              <a:endParaRPr lang="en-US" sz="1600" dirty="0">
                <a:solidFill>
                  <a:schemeClr val="tx1">
                    <a:lumMod val="85000"/>
                    <a:lumOff val="15000"/>
                  </a:schemeClr>
                </a:solidFill>
                <a:latin typeface="+mj-lt"/>
              </a:endParaRPr>
            </a:p>
          </p:txBody>
        </p:sp>
        <p:sp>
          <p:nvSpPr>
            <p:cNvPr id="35" name="Rectangle 34"/>
            <p:cNvSpPr/>
            <p:nvPr/>
          </p:nvSpPr>
          <p:spPr>
            <a:xfrm>
              <a:off x="7768313" y="4656993"/>
              <a:ext cx="2253584"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amet contetur adipiscing elit </a:t>
              </a:r>
              <a:r>
                <a:rPr lang="en-US" sz="1200" dirty="0">
                  <a:solidFill>
                    <a:schemeClr val="tx1">
                      <a:lumMod val="75000"/>
                      <a:lumOff val="25000"/>
                    </a:schemeClr>
                  </a:solidFill>
                </a:rPr>
                <a:t>sedo orem ipsum dolor</a:t>
              </a:r>
            </a:p>
          </p:txBody>
        </p:sp>
      </p:grpSp>
    </p:spTree>
    <p:extLst>
      <p:ext uri="{BB962C8B-B14F-4D97-AF65-F5344CB8AC3E}">
        <p14:creationId xmlns:p14="http://schemas.microsoft.com/office/powerpoint/2010/main" val="2308124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500"/>
                                        <p:tgtEl>
                                          <p:spTgt spid="23"/>
                                        </p:tgtEl>
                                      </p:cBhvr>
                                    </p:animEffect>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24"/>
                                        </p:tgtEl>
                                        <p:attrNameLst>
                                          <p:attrName>style.visibility</p:attrName>
                                        </p:attrNameLst>
                                      </p:cBhvr>
                                      <p:to>
                                        <p:strVal val="visible"/>
                                      </p:to>
                                    </p:set>
                                    <p:animEffect transition="in" filter="randombar(horizontal)">
                                      <p:cBhvr>
                                        <p:cTn id="26" dur="500"/>
                                        <p:tgtEl>
                                          <p:spTgt spid="24"/>
                                        </p:tgtEl>
                                      </p:cBhvr>
                                    </p:animEffect>
                                  </p:childTnLst>
                                </p:cTn>
                              </p:par>
                            </p:childTnLst>
                          </p:cTn>
                        </p:par>
                        <p:par>
                          <p:cTn id="27" fill="hold">
                            <p:stCondLst>
                              <p:cond delay="2500"/>
                            </p:stCondLst>
                            <p:childTnLst>
                              <p:par>
                                <p:cTn id="28" presetID="14" presetClass="entr" presetSubtype="10"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randombar(horizontal)">
                                      <p:cBhvr>
                                        <p:cTn id="30" dur="500"/>
                                        <p:tgtEl>
                                          <p:spTgt spid="30"/>
                                        </p:tgtEl>
                                      </p:cBhvr>
                                    </p:animEffect>
                                  </p:childTnLst>
                                </p:cTn>
                              </p:par>
                            </p:childTnLst>
                          </p:cTn>
                        </p:par>
                        <p:par>
                          <p:cTn id="31" fill="hold">
                            <p:stCondLst>
                              <p:cond delay="3000"/>
                            </p:stCondLst>
                            <p:childTnLst>
                              <p:par>
                                <p:cTn id="32" presetID="14" presetClass="entr" presetSubtype="10" fill="hold" nodeType="afterEffect">
                                  <p:stCondLst>
                                    <p:cond delay="0"/>
                                  </p:stCondLst>
                                  <p:childTnLst>
                                    <p:set>
                                      <p:cBhvr>
                                        <p:cTn id="33" dur="1" fill="hold">
                                          <p:stCondLst>
                                            <p:cond delay="0"/>
                                          </p:stCondLst>
                                        </p:cTn>
                                        <p:tgtEl>
                                          <p:spTgt spid="27"/>
                                        </p:tgtEl>
                                        <p:attrNameLst>
                                          <p:attrName>style.visibility</p:attrName>
                                        </p:attrNameLst>
                                      </p:cBhvr>
                                      <p:to>
                                        <p:strVal val="visible"/>
                                      </p:to>
                                    </p:set>
                                    <p:animEffect transition="in" filter="randombar(horizontal)">
                                      <p:cBhvr>
                                        <p:cTn id="34" dur="500"/>
                                        <p:tgtEl>
                                          <p:spTgt spid="27"/>
                                        </p:tgtEl>
                                      </p:cBhvr>
                                    </p:animEffect>
                                  </p:childTnLst>
                                </p:cTn>
                              </p:par>
                            </p:childTnLst>
                          </p:cTn>
                        </p:par>
                        <p:par>
                          <p:cTn id="35" fill="hold">
                            <p:stCondLst>
                              <p:cond delay="3500"/>
                            </p:stCondLst>
                            <p:childTnLst>
                              <p:par>
                                <p:cTn id="36" presetID="14" presetClass="entr" presetSubtype="10" fill="hold"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randombar(horizontal)">
                                      <p:cBhvr>
                                        <p:cTn id="38"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Picture Placeholder 37"/>
          <p:cNvSpPr>
            <a:spLocks noGrp="1"/>
          </p:cNvSpPr>
          <p:nvPr>
            <p:ph type="pic" sz="quarter" idx="10"/>
          </p:nvPr>
        </p:nvSpPr>
        <p:spPr/>
      </p:sp>
      <p:sp>
        <p:nvSpPr>
          <p:cNvPr id="4" name="Rectangle 3"/>
          <p:cNvSpPr/>
          <p:nvPr/>
        </p:nvSpPr>
        <p:spPr>
          <a:xfrm>
            <a:off x="0" y="0"/>
            <a:ext cx="12192000" cy="34290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p:cNvGrpSpPr/>
          <p:nvPr/>
        </p:nvGrpSpPr>
        <p:grpSpPr>
          <a:xfrm>
            <a:off x="734691" y="3976487"/>
            <a:ext cx="2253584" cy="2384560"/>
            <a:chOff x="734691" y="3976487"/>
            <a:chExt cx="2253584" cy="2384560"/>
          </a:xfrm>
        </p:grpSpPr>
        <p:grpSp>
          <p:nvGrpSpPr>
            <p:cNvPr id="5" name="Group 4"/>
            <p:cNvGrpSpPr/>
            <p:nvPr/>
          </p:nvGrpSpPr>
          <p:grpSpPr>
            <a:xfrm>
              <a:off x="1476638" y="3976487"/>
              <a:ext cx="769690" cy="892840"/>
              <a:chOff x="2758818" y="3071017"/>
              <a:chExt cx="769690" cy="892840"/>
            </a:xfrm>
          </p:grpSpPr>
          <p:sp>
            <p:nvSpPr>
              <p:cNvPr id="6" name="Freeform 5"/>
              <p:cNvSpPr/>
              <p:nvPr/>
            </p:nvSpPr>
            <p:spPr>
              <a:xfrm>
                <a:off x="2758818"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Shape 2525"/>
              <p:cNvSpPr/>
              <p:nvPr/>
            </p:nvSpPr>
            <p:spPr>
              <a:xfrm>
                <a:off x="2949272" y="3327475"/>
                <a:ext cx="388782" cy="388782"/>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17" name="Group 16"/>
            <p:cNvGrpSpPr/>
            <p:nvPr/>
          </p:nvGrpSpPr>
          <p:grpSpPr>
            <a:xfrm>
              <a:off x="734691" y="5015097"/>
              <a:ext cx="2253584" cy="1345950"/>
              <a:chOff x="2170101" y="4234373"/>
              <a:chExt cx="2253584" cy="1345950"/>
            </a:xfrm>
          </p:grpSpPr>
          <p:sp>
            <p:nvSpPr>
              <p:cNvPr id="18" name="Rectangle 17"/>
              <p:cNvSpPr/>
              <p:nvPr/>
            </p:nvSpPr>
            <p:spPr>
              <a:xfrm>
                <a:off x="2243126" y="4234373"/>
                <a:ext cx="2107534" cy="419987"/>
              </a:xfrm>
              <a:prstGeom prst="rect">
                <a:avLst/>
              </a:prstGeom>
            </p:spPr>
            <p:txBody>
              <a:bodyPr wrap="square">
                <a:spAutoFit/>
              </a:bodyPr>
              <a:lstStyle/>
              <a:p>
                <a:pPr algn="ctr">
                  <a:lnSpc>
                    <a:spcPct val="150000"/>
                  </a:lnSpc>
                </a:pPr>
                <a:r>
                  <a:rPr lang="en-US" sz="1600" b="0" i="0" dirty="0">
                    <a:solidFill>
                      <a:schemeClr val="tx1">
                        <a:lumMod val="85000"/>
                        <a:lumOff val="15000"/>
                      </a:schemeClr>
                    </a:solidFill>
                    <a:effectLst/>
                    <a:latin typeface="+mj-lt"/>
                  </a:rPr>
                  <a:t>Service One</a:t>
                </a:r>
                <a:endParaRPr lang="en-US" sz="1600" dirty="0">
                  <a:solidFill>
                    <a:schemeClr val="tx1">
                      <a:lumMod val="85000"/>
                      <a:lumOff val="15000"/>
                    </a:schemeClr>
                  </a:solidFill>
                  <a:latin typeface="+mj-lt"/>
                </a:endParaRPr>
              </a:p>
            </p:txBody>
          </p:sp>
          <p:sp>
            <p:nvSpPr>
              <p:cNvPr id="19" name="Rectangle 18"/>
              <p:cNvSpPr/>
              <p:nvPr/>
            </p:nvSpPr>
            <p:spPr>
              <a:xfrm>
                <a:off x="2170101" y="4656993"/>
                <a:ext cx="2253584"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amet contetur adipiscing elit </a:t>
                </a:r>
                <a:r>
                  <a:rPr lang="en-US" sz="1200" dirty="0">
                    <a:solidFill>
                      <a:schemeClr val="tx1">
                        <a:lumMod val="75000"/>
                        <a:lumOff val="25000"/>
                      </a:schemeClr>
                    </a:solidFill>
                  </a:rPr>
                  <a:t>sedo orem ipsum dolor</a:t>
                </a:r>
              </a:p>
            </p:txBody>
          </p:sp>
        </p:grpSp>
      </p:grpSp>
      <p:grpSp>
        <p:nvGrpSpPr>
          <p:cNvPr id="36" name="Group 35"/>
          <p:cNvGrpSpPr/>
          <p:nvPr/>
        </p:nvGrpSpPr>
        <p:grpSpPr>
          <a:xfrm>
            <a:off x="6252697" y="3976487"/>
            <a:ext cx="2253584" cy="2384560"/>
            <a:chOff x="6252697" y="3976487"/>
            <a:chExt cx="2253584" cy="2384560"/>
          </a:xfrm>
        </p:grpSpPr>
        <p:grpSp>
          <p:nvGrpSpPr>
            <p:cNvPr id="8" name="Group 7"/>
            <p:cNvGrpSpPr/>
            <p:nvPr/>
          </p:nvGrpSpPr>
          <p:grpSpPr>
            <a:xfrm>
              <a:off x="6994644" y="3976487"/>
              <a:ext cx="769690" cy="892840"/>
              <a:chOff x="8655216" y="3071017"/>
              <a:chExt cx="769690" cy="892840"/>
            </a:xfrm>
          </p:grpSpPr>
          <p:sp>
            <p:nvSpPr>
              <p:cNvPr id="9" name="Freeform 8"/>
              <p:cNvSpPr/>
              <p:nvPr/>
            </p:nvSpPr>
            <p:spPr>
              <a:xfrm>
                <a:off x="8655216"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Shape 2584"/>
              <p:cNvSpPr/>
              <p:nvPr/>
            </p:nvSpPr>
            <p:spPr>
              <a:xfrm>
                <a:off x="8851607" y="3327456"/>
                <a:ext cx="388782" cy="388782"/>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20" name="Group 19"/>
            <p:cNvGrpSpPr/>
            <p:nvPr/>
          </p:nvGrpSpPr>
          <p:grpSpPr>
            <a:xfrm>
              <a:off x="6252697" y="5015097"/>
              <a:ext cx="2253584" cy="1345950"/>
              <a:chOff x="7768313" y="4234373"/>
              <a:chExt cx="2253584" cy="1345950"/>
            </a:xfrm>
          </p:grpSpPr>
          <p:sp>
            <p:nvSpPr>
              <p:cNvPr id="21" name="Rectangle 20"/>
              <p:cNvSpPr/>
              <p:nvPr/>
            </p:nvSpPr>
            <p:spPr>
              <a:xfrm>
                <a:off x="7841338" y="4234373"/>
                <a:ext cx="2107534" cy="419987"/>
              </a:xfrm>
              <a:prstGeom prst="rect">
                <a:avLst/>
              </a:prstGeom>
            </p:spPr>
            <p:txBody>
              <a:bodyPr wrap="square">
                <a:spAutoFit/>
              </a:bodyPr>
              <a:lstStyle/>
              <a:p>
                <a:pPr algn="ctr">
                  <a:lnSpc>
                    <a:spcPct val="150000"/>
                  </a:lnSpc>
                </a:pPr>
                <a:r>
                  <a:rPr lang="en-US" sz="1600" b="0" i="0" dirty="0">
                    <a:solidFill>
                      <a:schemeClr val="tx1">
                        <a:lumMod val="85000"/>
                        <a:lumOff val="15000"/>
                      </a:schemeClr>
                    </a:solidFill>
                    <a:effectLst/>
                    <a:latin typeface="+mj-lt"/>
                  </a:rPr>
                  <a:t>Service Three</a:t>
                </a:r>
                <a:endParaRPr lang="en-US" sz="1600" dirty="0">
                  <a:solidFill>
                    <a:schemeClr val="tx1">
                      <a:lumMod val="85000"/>
                      <a:lumOff val="15000"/>
                    </a:schemeClr>
                  </a:solidFill>
                  <a:latin typeface="+mj-lt"/>
                </a:endParaRPr>
              </a:p>
            </p:txBody>
          </p:sp>
          <p:sp>
            <p:nvSpPr>
              <p:cNvPr id="22" name="Rectangle 21"/>
              <p:cNvSpPr/>
              <p:nvPr/>
            </p:nvSpPr>
            <p:spPr>
              <a:xfrm>
                <a:off x="7768313" y="4656993"/>
                <a:ext cx="2253584"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amet contetur adipiscing elit </a:t>
                </a:r>
                <a:r>
                  <a:rPr lang="en-US" sz="1200" dirty="0">
                    <a:solidFill>
                      <a:schemeClr val="tx1">
                        <a:lumMod val="75000"/>
                        <a:lumOff val="25000"/>
                      </a:schemeClr>
                    </a:solidFill>
                  </a:rPr>
                  <a:t>sedo orem ipsum dolor</a:t>
                </a:r>
              </a:p>
            </p:txBody>
          </p:sp>
        </p:grpSp>
      </p:grpSp>
      <p:grpSp>
        <p:nvGrpSpPr>
          <p:cNvPr id="35" name="Group 34"/>
          <p:cNvGrpSpPr/>
          <p:nvPr/>
        </p:nvGrpSpPr>
        <p:grpSpPr>
          <a:xfrm>
            <a:off x="3493694" y="3976487"/>
            <a:ext cx="2253584" cy="2384560"/>
            <a:chOff x="3493694" y="3976487"/>
            <a:chExt cx="2253584" cy="2384560"/>
          </a:xfrm>
        </p:grpSpPr>
        <p:grpSp>
          <p:nvGrpSpPr>
            <p:cNvPr id="11" name="Group 10"/>
            <p:cNvGrpSpPr/>
            <p:nvPr/>
          </p:nvGrpSpPr>
          <p:grpSpPr>
            <a:xfrm>
              <a:off x="4235641" y="3976487"/>
              <a:ext cx="769690" cy="892840"/>
              <a:chOff x="5706074" y="3071017"/>
              <a:chExt cx="769690" cy="892840"/>
            </a:xfrm>
          </p:grpSpPr>
          <p:sp>
            <p:nvSpPr>
              <p:cNvPr id="12" name="Freeform 11"/>
              <p:cNvSpPr/>
              <p:nvPr/>
            </p:nvSpPr>
            <p:spPr>
              <a:xfrm>
                <a:off x="5706074"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Shape 2632"/>
              <p:cNvSpPr/>
              <p:nvPr/>
            </p:nvSpPr>
            <p:spPr>
              <a:xfrm>
                <a:off x="5933279" y="3327457"/>
                <a:ext cx="318095" cy="388781"/>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23" name="Group 22"/>
            <p:cNvGrpSpPr/>
            <p:nvPr/>
          </p:nvGrpSpPr>
          <p:grpSpPr>
            <a:xfrm>
              <a:off x="3493694" y="5015097"/>
              <a:ext cx="2253584" cy="1345950"/>
              <a:chOff x="4965535" y="4234373"/>
              <a:chExt cx="2253584" cy="1345950"/>
            </a:xfrm>
          </p:grpSpPr>
          <p:sp>
            <p:nvSpPr>
              <p:cNvPr id="24" name="Rectangle 23"/>
              <p:cNvSpPr/>
              <p:nvPr/>
            </p:nvSpPr>
            <p:spPr>
              <a:xfrm>
                <a:off x="5038560" y="4234373"/>
                <a:ext cx="2107534" cy="419987"/>
              </a:xfrm>
              <a:prstGeom prst="rect">
                <a:avLst/>
              </a:prstGeom>
            </p:spPr>
            <p:txBody>
              <a:bodyPr wrap="square">
                <a:spAutoFit/>
              </a:bodyPr>
              <a:lstStyle/>
              <a:p>
                <a:pPr algn="ctr">
                  <a:lnSpc>
                    <a:spcPct val="150000"/>
                  </a:lnSpc>
                </a:pPr>
                <a:r>
                  <a:rPr lang="en-US" sz="1600" b="0" i="0" dirty="0">
                    <a:solidFill>
                      <a:schemeClr val="tx1">
                        <a:lumMod val="85000"/>
                        <a:lumOff val="15000"/>
                      </a:schemeClr>
                    </a:solidFill>
                    <a:effectLst/>
                    <a:latin typeface="+mj-lt"/>
                  </a:rPr>
                  <a:t>Service Two</a:t>
                </a:r>
                <a:endParaRPr lang="en-US" sz="1600" dirty="0">
                  <a:solidFill>
                    <a:schemeClr val="tx1">
                      <a:lumMod val="85000"/>
                      <a:lumOff val="15000"/>
                    </a:schemeClr>
                  </a:solidFill>
                  <a:latin typeface="+mj-lt"/>
                </a:endParaRPr>
              </a:p>
            </p:txBody>
          </p:sp>
          <p:sp>
            <p:nvSpPr>
              <p:cNvPr id="25" name="Rectangle 24"/>
              <p:cNvSpPr/>
              <p:nvPr/>
            </p:nvSpPr>
            <p:spPr>
              <a:xfrm>
                <a:off x="4965535" y="4656993"/>
                <a:ext cx="2253584"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amet contetur adipiscing elit </a:t>
                </a:r>
                <a:r>
                  <a:rPr lang="en-US" sz="1200" dirty="0">
                    <a:solidFill>
                      <a:schemeClr val="tx1">
                        <a:lumMod val="75000"/>
                        <a:lumOff val="25000"/>
                      </a:schemeClr>
                    </a:solidFill>
                  </a:rPr>
                  <a:t>sedo orem ipsum dolor</a:t>
                </a:r>
              </a:p>
            </p:txBody>
          </p:sp>
        </p:grpSp>
      </p:grpSp>
      <p:grpSp>
        <p:nvGrpSpPr>
          <p:cNvPr id="37" name="Group 36"/>
          <p:cNvGrpSpPr/>
          <p:nvPr/>
        </p:nvGrpSpPr>
        <p:grpSpPr>
          <a:xfrm>
            <a:off x="9011700" y="3976487"/>
            <a:ext cx="2253584" cy="2384560"/>
            <a:chOff x="9011700" y="3976487"/>
            <a:chExt cx="2253584" cy="2384560"/>
          </a:xfrm>
        </p:grpSpPr>
        <p:grpSp>
          <p:nvGrpSpPr>
            <p:cNvPr id="14" name="Group 13"/>
            <p:cNvGrpSpPr/>
            <p:nvPr/>
          </p:nvGrpSpPr>
          <p:grpSpPr>
            <a:xfrm>
              <a:off x="9753647" y="3976487"/>
              <a:ext cx="769690" cy="892840"/>
              <a:chOff x="10133925" y="4327287"/>
              <a:chExt cx="769690" cy="892840"/>
            </a:xfrm>
          </p:grpSpPr>
          <p:sp>
            <p:nvSpPr>
              <p:cNvPr id="15" name="Freeform 14"/>
              <p:cNvSpPr/>
              <p:nvPr/>
            </p:nvSpPr>
            <p:spPr>
              <a:xfrm>
                <a:off x="10133925" y="432728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hape 2618"/>
              <p:cNvSpPr/>
              <p:nvPr/>
            </p:nvSpPr>
            <p:spPr>
              <a:xfrm>
                <a:off x="10324399" y="4583726"/>
                <a:ext cx="388745" cy="38880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26" name="Group 25"/>
            <p:cNvGrpSpPr/>
            <p:nvPr/>
          </p:nvGrpSpPr>
          <p:grpSpPr>
            <a:xfrm>
              <a:off x="9011700" y="5015097"/>
              <a:ext cx="2253584" cy="1345950"/>
              <a:chOff x="7768313" y="4234373"/>
              <a:chExt cx="2253584" cy="1345950"/>
            </a:xfrm>
          </p:grpSpPr>
          <p:sp>
            <p:nvSpPr>
              <p:cNvPr id="27" name="Rectangle 26"/>
              <p:cNvSpPr/>
              <p:nvPr/>
            </p:nvSpPr>
            <p:spPr>
              <a:xfrm>
                <a:off x="7841338" y="4234373"/>
                <a:ext cx="2107534" cy="461665"/>
              </a:xfrm>
              <a:prstGeom prst="rect">
                <a:avLst/>
              </a:prstGeom>
            </p:spPr>
            <p:txBody>
              <a:bodyPr wrap="square">
                <a:spAutoFit/>
              </a:bodyPr>
              <a:lstStyle/>
              <a:p>
                <a:pPr algn="ctr">
                  <a:lnSpc>
                    <a:spcPct val="150000"/>
                  </a:lnSpc>
                </a:pPr>
                <a:r>
                  <a:rPr lang="en-US" sz="1600" b="0" i="0" dirty="0">
                    <a:solidFill>
                      <a:schemeClr val="tx1">
                        <a:lumMod val="85000"/>
                        <a:lumOff val="15000"/>
                      </a:schemeClr>
                    </a:solidFill>
                    <a:effectLst/>
                    <a:latin typeface="+mj-lt"/>
                  </a:rPr>
                  <a:t>Service Four</a:t>
                </a:r>
                <a:endParaRPr lang="en-US" sz="1600" dirty="0">
                  <a:solidFill>
                    <a:schemeClr val="tx1">
                      <a:lumMod val="85000"/>
                      <a:lumOff val="15000"/>
                    </a:schemeClr>
                  </a:solidFill>
                  <a:latin typeface="+mj-lt"/>
                </a:endParaRPr>
              </a:p>
            </p:txBody>
          </p:sp>
          <p:sp>
            <p:nvSpPr>
              <p:cNvPr id="28" name="Rectangle 27"/>
              <p:cNvSpPr/>
              <p:nvPr/>
            </p:nvSpPr>
            <p:spPr>
              <a:xfrm>
                <a:off x="7768313" y="4656993"/>
                <a:ext cx="2253584"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amet contetur adipiscing elit </a:t>
                </a:r>
                <a:r>
                  <a:rPr lang="en-US" sz="1200" dirty="0">
                    <a:solidFill>
                      <a:schemeClr val="tx1">
                        <a:lumMod val="75000"/>
                        <a:lumOff val="25000"/>
                      </a:schemeClr>
                    </a:solidFill>
                  </a:rPr>
                  <a:t>sedo orem ipsum dolor</a:t>
                </a:r>
              </a:p>
            </p:txBody>
          </p:sp>
        </p:grpSp>
      </p:grpSp>
      <p:sp>
        <p:nvSpPr>
          <p:cNvPr id="29" name="Rectangle 28"/>
          <p:cNvSpPr/>
          <p:nvPr/>
        </p:nvSpPr>
        <p:spPr>
          <a:xfrm>
            <a:off x="1318380" y="2137120"/>
            <a:ext cx="9555238" cy="646331"/>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adipiscing elit, sed do eiusmod tempor incididunt ut labore et dolore magn aliqua. Ut enim ad minim veniam, quis nostrud exercitation ullamco laboris nisi ut aliquip ex commodo consequat duis aute iruredolor in</a:t>
            </a:r>
            <a:endParaRPr lang="en-US" sz="1200" dirty="0">
              <a:solidFill>
                <a:schemeClr val="bg1"/>
              </a:solidFill>
            </a:endParaRPr>
          </a:p>
        </p:txBody>
      </p:sp>
      <p:grpSp>
        <p:nvGrpSpPr>
          <p:cNvPr id="30" name="Group 29"/>
          <p:cNvGrpSpPr/>
          <p:nvPr/>
        </p:nvGrpSpPr>
        <p:grpSpPr>
          <a:xfrm>
            <a:off x="2595637" y="486213"/>
            <a:ext cx="7000726" cy="1228287"/>
            <a:chOff x="2595637" y="2036259"/>
            <a:chExt cx="7000726" cy="1228287"/>
          </a:xfrm>
        </p:grpSpPr>
        <p:sp>
          <p:nvSpPr>
            <p:cNvPr id="31" name="TextBox 30"/>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bg1"/>
                  </a:solidFill>
                  <a:latin typeface="+mj-lt"/>
                </a:rPr>
                <a:t>About Our Service</a:t>
              </a:r>
              <a:endParaRPr lang="en-US" sz="4800" b="1" dirty="0">
                <a:solidFill>
                  <a:schemeClr val="bg1"/>
                </a:solidFill>
                <a:latin typeface="+mj-lt"/>
              </a:endParaRPr>
            </a:p>
          </p:txBody>
        </p:sp>
        <p:grpSp>
          <p:nvGrpSpPr>
            <p:cNvPr id="32" name="Group 31"/>
            <p:cNvGrpSpPr/>
            <p:nvPr/>
          </p:nvGrpSpPr>
          <p:grpSpPr>
            <a:xfrm>
              <a:off x="5071620" y="2925992"/>
              <a:ext cx="2514044" cy="338554"/>
              <a:chOff x="880620" y="2238120"/>
              <a:chExt cx="2514044" cy="338554"/>
            </a:xfrm>
          </p:grpSpPr>
          <p:sp>
            <p:nvSpPr>
              <p:cNvPr id="33"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34" name="Rectangle 33"/>
              <p:cNvSpPr/>
              <p:nvPr/>
            </p:nvSpPr>
            <p:spPr>
              <a:xfrm>
                <a:off x="1171662" y="2238120"/>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spTree>
    <p:extLst>
      <p:ext uri="{BB962C8B-B14F-4D97-AF65-F5344CB8AC3E}">
        <p14:creationId xmlns:p14="http://schemas.microsoft.com/office/powerpoint/2010/main" val="15884319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ppt_x"/>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29"/>
                                        </p:tgtEl>
                                        <p:attrNameLst>
                                          <p:attrName>style.visibility</p:attrName>
                                        </p:attrNameLst>
                                      </p:cBhvr>
                                      <p:to>
                                        <p:strVal val="visible"/>
                                      </p:to>
                                    </p:set>
                                    <p:anim calcmode="lin" valueType="num">
                                      <p:cBhvr additive="base">
                                        <p:cTn id="16" dur="500" fill="hold"/>
                                        <p:tgtEl>
                                          <p:spTgt spid="29"/>
                                        </p:tgtEl>
                                        <p:attrNameLst>
                                          <p:attrName>ppt_x</p:attrName>
                                        </p:attrNameLst>
                                      </p:cBhvr>
                                      <p:tavLst>
                                        <p:tav tm="0">
                                          <p:val>
                                            <p:strVal val="#ppt_x"/>
                                          </p:val>
                                        </p:tav>
                                        <p:tav tm="100000">
                                          <p:val>
                                            <p:strVal val="#ppt_x"/>
                                          </p:val>
                                        </p:tav>
                                      </p:tavLst>
                                    </p:anim>
                                    <p:anim calcmode="lin" valueType="num">
                                      <p:cBhvr additive="base">
                                        <p:cTn id="17" dur="500" fill="hold"/>
                                        <p:tgtEl>
                                          <p:spTgt spid="29"/>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500" fill="hold"/>
                                        <p:tgtEl>
                                          <p:spTgt spid="2"/>
                                        </p:tgtEl>
                                        <p:attrNameLst>
                                          <p:attrName>ppt_w</p:attrName>
                                        </p:attrNameLst>
                                      </p:cBhvr>
                                      <p:tavLst>
                                        <p:tav tm="0">
                                          <p:val>
                                            <p:fltVal val="0"/>
                                          </p:val>
                                        </p:tav>
                                        <p:tav tm="100000">
                                          <p:val>
                                            <p:strVal val="#ppt_w"/>
                                          </p:val>
                                        </p:tav>
                                      </p:tavLst>
                                    </p:anim>
                                    <p:anim calcmode="lin" valueType="num">
                                      <p:cBhvr>
                                        <p:cTn id="22" dur="500" fill="hold"/>
                                        <p:tgtEl>
                                          <p:spTgt spid="2"/>
                                        </p:tgtEl>
                                        <p:attrNameLst>
                                          <p:attrName>ppt_h</p:attrName>
                                        </p:attrNameLst>
                                      </p:cBhvr>
                                      <p:tavLst>
                                        <p:tav tm="0">
                                          <p:val>
                                            <p:fltVal val="0"/>
                                          </p:val>
                                        </p:tav>
                                        <p:tav tm="100000">
                                          <p:val>
                                            <p:strVal val="#ppt_h"/>
                                          </p:val>
                                        </p:tav>
                                      </p:tavLst>
                                    </p:anim>
                                    <p:animEffect transition="in" filter="fade">
                                      <p:cBhvr>
                                        <p:cTn id="23" dur="500"/>
                                        <p:tgtEl>
                                          <p:spTgt spid="2"/>
                                        </p:tgtEl>
                                      </p:cBhvr>
                                    </p:animEffect>
                                  </p:childTnLst>
                                </p:cTn>
                              </p:par>
                            </p:childTnLst>
                          </p:cTn>
                        </p:par>
                        <p:par>
                          <p:cTn id="24" fill="hold">
                            <p:stCondLst>
                              <p:cond delay="2000"/>
                            </p:stCondLst>
                            <p:childTnLst>
                              <p:par>
                                <p:cTn id="25" presetID="53" presetClass="entr" presetSubtype="16"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p:cTn id="27" dur="500" fill="hold"/>
                                        <p:tgtEl>
                                          <p:spTgt spid="35"/>
                                        </p:tgtEl>
                                        <p:attrNameLst>
                                          <p:attrName>ppt_w</p:attrName>
                                        </p:attrNameLst>
                                      </p:cBhvr>
                                      <p:tavLst>
                                        <p:tav tm="0">
                                          <p:val>
                                            <p:fltVal val="0"/>
                                          </p:val>
                                        </p:tav>
                                        <p:tav tm="100000">
                                          <p:val>
                                            <p:strVal val="#ppt_w"/>
                                          </p:val>
                                        </p:tav>
                                      </p:tavLst>
                                    </p:anim>
                                    <p:anim calcmode="lin" valueType="num">
                                      <p:cBhvr>
                                        <p:cTn id="28" dur="500" fill="hold"/>
                                        <p:tgtEl>
                                          <p:spTgt spid="35"/>
                                        </p:tgtEl>
                                        <p:attrNameLst>
                                          <p:attrName>ppt_h</p:attrName>
                                        </p:attrNameLst>
                                      </p:cBhvr>
                                      <p:tavLst>
                                        <p:tav tm="0">
                                          <p:val>
                                            <p:fltVal val="0"/>
                                          </p:val>
                                        </p:tav>
                                        <p:tav tm="100000">
                                          <p:val>
                                            <p:strVal val="#ppt_h"/>
                                          </p:val>
                                        </p:tav>
                                      </p:tavLst>
                                    </p:anim>
                                    <p:animEffect transition="in" filter="fade">
                                      <p:cBhvr>
                                        <p:cTn id="29" dur="500"/>
                                        <p:tgtEl>
                                          <p:spTgt spid="35"/>
                                        </p:tgtEl>
                                      </p:cBhvr>
                                    </p:animEffect>
                                  </p:childTnLst>
                                </p:cTn>
                              </p:par>
                            </p:childTnLst>
                          </p:cTn>
                        </p:par>
                        <p:par>
                          <p:cTn id="30" fill="hold">
                            <p:stCondLst>
                              <p:cond delay="2500"/>
                            </p:stCondLst>
                            <p:childTnLst>
                              <p:par>
                                <p:cTn id="31" presetID="53" presetClass="entr" presetSubtype="16" fill="hold" nodeType="after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p:cTn id="33" dur="500" fill="hold"/>
                                        <p:tgtEl>
                                          <p:spTgt spid="36"/>
                                        </p:tgtEl>
                                        <p:attrNameLst>
                                          <p:attrName>ppt_w</p:attrName>
                                        </p:attrNameLst>
                                      </p:cBhvr>
                                      <p:tavLst>
                                        <p:tav tm="0">
                                          <p:val>
                                            <p:fltVal val="0"/>
                                          </p:val>
                                        </p:tav>
                                        <p:tav tm="100000">
                                          <p:val>
                                            <p:strVal val="#ppt_w"/>
                                          </p:val>
                                        </p:tav>
                                      </p:tavLst>
                                    </p:anim>
                                    <p:anim calcmode="lin" valueType="num">
                                      <p:cBhvr>
                                        <p:cTn id="34" dur="500" fill="hold"/>
                                        <p:tgtEl>
                                          <p:spTgt spid="36"/>
                                        </p:tgtEl>
                                        <p:attrNameLst>
                                          <p:attrName>ppt_h</p:attrName>
                                        </p:attrNameLst>
                                      </p:cBhvr>
                                      <p:tavLst>
                                        <p:tav tm="0">
                                          <p:val>
                                            <p:fltVal val="0"/>
                                          </p:val>
                                        </p:tav>
                                        <p:tav tm="100000">
                                          <p:val>
                                            <p:strVal val="#ppt_h"/>
                                          </p:val>
                                        </p:tav>
                                      </p:tavLst>
                                    </p:anim>
                                    <p:animEffect transition="in" filter="fade">
                                      <p:cBhvr>
                                        <p:cTn id="35" dur="500"/>
                                        <p:tgtEl>
                                          <p:spTgt spid="36"/>
                                        </p:tgtEl>
                                      </p:cBhvr>
                                    </p:animEffect>
                                  </p:childTnLst>
                                </p:cTn>
                              </p:par>
                            </p:childTnLst>
                          </p:cTn>
                        </p:par>
                        <p:par>
                          <p:cTn id="36" fill="hold">
                            <p:stCondLst>
                              <p:cond delay="3000"/>
                            </p:stCondLst>
                            <p:childTnLst>
                              <p:par>
                                <p:cTn id="37" presetID="53" presetClass="entr" presetSubtype="16" fill="hold" nodeType="after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p:cTn id="39" dur="500" fill="hold"/>
                                        <p:tgtEl>
                                          <p:spTgt spid="37"/>
                                        </p:tgtEl>
                                        <p:attrNameLst>
                                          <p:attrName>ppt_w</p:attrName>
                                        </p:attrNameLst>
                                      </p:cBhvr>
                                      <p:tavLst>
                                        <p:tav tm="0">
                                          <p:val>
                                            <p:fltVal val="0"/>
                                          </p:val>
                                        </p:tav>
                                        <p:tav tm="100000">
                                          <p:val>
                                            <p:strVal val="#ppt_w"/>
                                          </p:val>
                                        </p:tav>
                                      </p:tavLst>
                                    </p:anim>
                                    <p:anim calcmode="lin" valueType="num">
                                      <p:cBhvr>
                                        <p:cTn id="40" dur="500" fill="hold"/>
                                        <p:tgtEl>
                                          <p:spTgt spid="37"/>
                                        </p:tgtEl>
                                        <p:attrNameLst>
                                          <p:attrName>ppt_h</p:attrName>
                                        </p:attrNameLst>
                                      </p:cBhvr>
                                      <p:tavLst>
                                        <p:tav tm="0">
                                          <p:val>
                                            <p:fltVal val="0"/>
                                          </p:val>
                                        </p:tav>
                                        <p:tav tm="100000">
                                          <p:val>
                                            <p:strVal val="#ppt_h"/>
                                          </p:val>
                                        </p:tav>
                                      </p:tavLst>
                                    </p:anim>
                                    <p:animEffect transition="in" filter="fade">
                                      <p:cBhvr>
                                        <p:cTn id="4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65866" y="885243"/>
            <a:ext cx="4706020" cy="1658513"/>
            <a:chOff x="784534" y="1002475"/>
            <a:chExt cx="4706020" cy="1658513"/>
          </a:xfrm>
        </p:grpSpPr>
        <p:sp>
          <p:nvSpPr>
            <p:cNvPr id="4" name="TextBox 3"/>
            <p:cNvSpPr txBox="1"/>
            <p:nvPr/>
          </p:nvSpPr>
          <p:spPr>
            <a:xfrm>
              <a:off x="784534" y="1002475"/>
              <a:ext cx="4706020" cy="1200329"/>
            </a:xfrm>
            <a:prstGeom prst="rect">
              <a:avLst/>
            </a:prstGeom>
            <a:noFill/>
            <a:ln w="38100">
              <a:noFill/>
            </a:ln>
          </p:spPr>
          <p:txBody>
            <a:bodyPr wrap="square" rtlCol="0">
              <a:spAutoFit/>
            </a:bodyPr>
            <a:lstStyle/>
            <a:p>
              <a:r>
                <a:rPr lang="en-ID" sz="3600" b="1" dirty="0">
                  <a:solidFill>
                    <a:schemeClr val="tx1">
                      <a:lumMod val="85000"/>
                      <a:lumOff val="15000"/>
                    </a:schemeClr>
                  </a:solidFill>
                  <a:latin typeface="+mj-lt"/>
                </a:rPr>
                <a:t>Introduce Our Awesome Service</a:t>
              </a:r>
              <a:endParaRPr lang="en-US" sz="3600" b="1" dirty="0">
                <a:solidFill>
                  <a:schemeClr val="tx1">
                    <a:lumMod val="85000"/>
                    <a:lumOff val="15000"/>
                  </a:schemeClr>
                </a:solidFill>
                <a:latin typeface="+mj-lt"/>
              </a:endParaRPr>
            </a:p>
          </p:txBody>
        </p:sp>
        <p:grpSp>
          <p:nvGrpSpPr>
            <p:cNvPr id="5" name="Group 4"/>
            <p:cNvGrpSpPr/>
            <p:nvPr/>
          </p:nvGrpSpPr>
          <p:grpSpPr>
            <a:xfrm>
              <a:off x="870259" y="2322434"/>
              <a:ext cx="2514044" cy="338554"/>
              <a:chOff x="7624598" y="2331383"/>
              <a:chExt cx="2514044" cy="338554"/>
            </a:xfrm>
          </p:grpSpPr>
          <p:sp>
            <p:nvSpPr>
              <p:cNvPr id="6"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7" name="Rectangle 6"/>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8" name="Group 7"/>
          <p:cNvGrpSpPr/>
          <p:nvPr/>
        </p:nvGrpSpPr>
        <p:grpSpPr>
          <a:xfrm>
            <a:off x="851564" y="3910327"/>
            <a:ext cx="4930852" cy="988050"/>
            <a:chOff x="773290" y="4138802"/>
            <a:chExt cx="4930852" cy="988050"/>
          </a:xfrm>
        </p:grpSpPr>
        <p:sp>
          <p:nvSpPr>
            <p:cNvPr id="9" name="Rectangle 8"/>
            <p:cNvSpPr/>
            <p:nvPr/>
          </p:nvSpPr>
          <p:spPr>
            <a:xfrm>
              <a:off x="1692490" y="4138802"/>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10" name="Rectangle 9"/>
            <p:cNvSpPr/>
            <p:nvPr/>
          </p:nvSpPr>
          <p:spPr>
            <a:xfrm>
              <a:off x="1692490" y="4480521"/>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11" name="Freeform 10"/>
            <p:cNvSpPr/>
            <p:nvPr/>
          </p:nvSpPr>
          <p:spPr>
            <a:xfrm>
              <a:off x="773290" y="4289482"/>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hape 2525"/>
            <p:cNvSpPr/>
            <p:nvPr/>
          </p:nvSpPr>
          <p:spPr>
            <a:xfrm>
              <a:off x="916395" y="4483999"/>
              <a:ext cx="356447" cy="356447"/>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13" name="Group 12"/>
          <p:cNvGrpSpPr/>
          <p:nvPr/>
        </p:nvGrpSpPr>
        <p:grpSpPr>
          <a:xfrm>
            <a:off x="851564" y="5240096"/>
            <a:ext cx="4930852" cy="988050"/>
            <a:chOff x="6437490" y="4138802"/>
            <a:chExt cx="4930852" cy="988050"/>
          </a:xfrm>
        </p:grpSpPr>
        <p:sp>
          <p:nvSpPr>
            <p:cNvPr id="14" name="Rectangle 13"/>
            <p:cNvSpPr/>
            <p:nvPr/>
          </p:nvSpPr>
          <p:spPr>
            <a:xfrm>
              <a:off x="7356690" y="4138802"/>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15" name="Rectangle 14"/>
            <p:cNvSpPr/>
            <p:nvPr/>
          </p:nvSpPr>
          <p:spPr>
            <a:xfrm>
              <a:off x="7356690" y="4480521"/>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16" name="Freeform 15"/>
            <p:cNvSpPr/>
            <p:nvPr/>
          </p:nvSpPr>
          <p:spPr>
            <a:xfrm>
              <a:off x="6437490" y="4289482"/>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Shape 2584"/>
            <p:cNvSpPr/>
            <p:nvPr/>
          </p:nvSpPr>
          <p:spPr>
            <a:xfrm>
              <a:off x="6580604" y="4480521"/>
              <a:ext cx="356429" cy="356429"/>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18" name="Group 17"/>
          <p:cNvGrpSpPr/>
          <p:nvPr/>
        </p:nvGrpSpPr>
        <p:grpSpPr>
          <a:xfrm>
            <a:off x="6495547" y="5240096"/>
            <a:ext cx="4930852" cy="988050"/>
            <a:chOff x="6437490" y="5303970"/>
            <a:chExt cx="4930852" cy="988050"/>
          </a:xfrm>
        </p:grpSpPr>
        <p:sp>
          <p:nvSpPr>
            <p:cNvPr id="19" name="Rectangle 18"/>
            <p:cNvSpPr/>
            <p:nvPr/>
          </p:nvSpPr>
          <p:spPr>
            <a:xfrm>
              <a:off x="7356690" y="5303970"/>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20" name="Rectangle 19"/>
            <p:cNvSpPr/>
            <p:nvPr/>
          </p:nvSpPr>
          <p:spPr>
            <a:xfrm>
              <a:off x="7356690" y="5645689"/>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21" name="Freeform 20"/>
            <p:cNvSpPr/>
            <p:nvPr/>
          </p:nvSpPr>
          <p:spPr>
            <a:xfrm>
              <a:off x="6437490" y="5454650"/>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Shape 2618"/>
            <p:cNvSpPr/>
            <p:nvPr/>
          </p:nvSpPr>
          <p:spPr>
            <a:xfrm>
              <a:off x="6580638" y="5645689"/>
              <a:ext cx="356395" cy="356447"/>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cxnSp>
        <p:nvCxnSpPr>
          <p:cNvPr id="35" name="Straight Connector 34"/>
          <p:cNvCxnSpPr/>
          <p:nvPr/>
        </p:nvCxnSpPr>
        <p:spPr>
          <a:xfrm>
            <a:off x="851564" y="3269343"/>
            <a:ext cx="4388093" cy="0"/>
          </a:xfrm>
          <a:prstGeom prst="line">
            <a:avLst/>
          </a:prstGeom>
          <a:ln w="28575">
            <a:gradFill flip="none" rotWithShape="1">
              <a:gsLst>
                <a:gs pos="1000">
                  <a:schemeClr val="accent1"/>
                </a:gs>
                <a:gs pos="100000">
                  <a:schemeClr val="accent6"/>
                </a:gs>
              </a:gsLst>
              <a:lin ang="2700000" scaled="1"/>
              <a:tileRect/>
            </a:gradFill>
          </a:ln>
        </p:spPr>
        <p:style>
          <a:lnRef idx="1">
            <a:schemeClr val="accent1"/>
          </a:lnRef>
          <a:fillRef idx="0">
            <a:schemeClr val="accent1"/>
          </a:fillRef>
          <a:effectRef idx="0">
            <a:schemeClr val="accent1"/>
          </a:effectRef>
          <a:fontRef idx="minor">
            <a:schemeClr val="tx1"/>
          </a:fontRef>
        </p:style>
      </p:cxnSp>
      <p:grpSp>
        <p:nvGrpSpPr>
          <p:cNvPr id="41" name="Group 40"/>
          <p:cNvGrpSpPr/>
          <p:nvPr/>
        </p:nvGrpSpPr>
        <p:grpSpPr>
          <a:xfrm>
            <a:off x="6495547" y="3910327"/>
            <a:ext cx="4930852" cy="988050"/>
            <a:chOff x="773290" y="5303970"/>
            <a:chExt cx="4930852" cy="988050"/>
          </a:xfrm>
        </p:grpSpPr>
        <p:sp>
          <p:nvSpPr>
            <p:cNvPr id="42" name="Rectangle 41"/>
            <p:cNvSpPr/>
            <p:nvPr/>
          </p:nvSpPr>
          <p:spPr>
            <a:xfrm>
              <a:off x="1692490" y="5303970"/>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43" name="Rectangle 42"/>
            <p:cNvSpPr/>
            <p:nvPr/>
          </p:nvSpPr>
          <p:spPr>
            <a:xfrm>
              <a:off x="1692490" y="5645689"/>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44" name="Freeform 43"/>
            <p:cNvSpPr/>
            <p:nvPr/>
          </p:nvSpPr>
          <p:spPr>
            <a:xfrm>
              <a:off x="773290" y="5454650"/>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Shape 2632"/>
            <p:cNvSpPr/>
            <p:nvPr/>
          </p:nvSpPr>
          <p:spPr>
            <a:xfrm>
              <a:off x="948798" y="5649167"/>
              <a:ext cx="291639" cy="356447"/>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033954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left)">
                                      <p:cBhvr>
                                        <p:cTn id="15" dur="500"/>
                                        <p:tgtEl>
                                          <p:spTgt spid="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wipe(left)">
                                      <p:cBhvr>
                                        <p:cTn id="19" dur="500"/>
                                        <p:tgtEl>
                                          <p:spTgt spid="41"/>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wipe(left)">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6"/>
          <p:cNvSpPr/>
          <p:nvPr/>
        </p:nvSpPr>
        <p:spPr>
          <a:xfrm>
            <a:off x="4531829" y="2741014"/>
            <a:ext cx="3128685" cy="3388659"/>
          </a:xfrm>
          <a:custGeom>
            <a:avLst/>
            <a:gdLst>
              <a:gd name="connsiteX0" fmla="*/ 222745 w 3128685"/>
              <a:gd name="connsiteY0" fmla="*/ 0 h 3496183"/>
              <a:gd name="connsiteX1" fmla="*/ 2905940 w 3128685"/>
              <a:gd name="connsiteY1" fmla="*/ 0 h 3496183"/>
              <a:gd name="connsiteX2" fmla="*/ 3128685 w 3128685"/>
              <a:gd name="connsiteY2" fmla="*/ 222745 h 3496183"/>
              <a:gd name="connsiteX3" fmla="*/ 3128685 w 3128685"/>
              <a:gd name="connsiteY3" fmla="*/ 1019017 h 3496183"/>
              <a:gd name="connsiteX4" fmla="*/ 3128685 w 3128685"/>
              <a:gd name="connsiteY4" fmla="*/ 1113699 h 3496183"/>
              <a:gd name="connsiteX5" fmla="*/ 3128685 w 3128685"/>
              <a:gd name="connsiteY5" fmla="*/ 2361537 h 3496183"/>
              <a:gd name="connsiteX6" fmla="*/ 3127629 w 3128685"/>
              <a:gd name="connsiteY6" fmla="*/ 2372011 h 3496183"/>
              <a:gd name="connsiteX7" fmla="*/ 3128685 w 3128685"/>
              <a:gd name="connsiteY7" fmla="*/ 2382484 h 3496183"/>
              <a:gd name="connsiteX8" fmla="*/ 3128685 w 3128685"/>
              <a:gd name="connsiteY8" fmla="*/ 3273438 h 3496183"/>
              <a:gd name="connsiteX9" fmla="*/ 2905940 w 3128685"/>
              <a:gd name="connsiteY9" fmla="*/ 3496183 h 3496183"/>
              <a:gd name="connsiteX10" fmla="*/ 222745 w 3128685"/>
              <a:gd name="connsiteY10" fmla="*/ 3496183 h 3496183"/>
              <a:gd name="connsiteX11" fmla="*/ 0 w 3128685"/>
              <a:gd name="connsiteY11" fmla="*/ 3273438 h 3496183"/>
              <a:gd name="connsiteX12" fmla="*/ 0 w 3128685"/>
              <a:gd name="connsiteY12" fmla="*/ 2382484 h 3496183"/>
              <a:gd name="connsiteX13" fmla="*/ 1056 w 3128685"/>
              <a:gd name="connsiteY13" fmla="*/ 2372011 h 3496183"/>
              <a:gd name="connsiteX14" fmla="*/ 0 w 3128685"/>
              <a:gd name="connsiteY14" fmla="*/ 2361537 h 3496183"/>
              <a:gd name="connsiteX15" fmla="*/ 0 w 3128685"/>
              <a:gd name="connsiteY15" fmla="*/ 1113699 h 3496183"/>
              <a:gd name="connsiteX16" fmla="*/ 0 w 3128685"/>
              <a:gd name="connsiteY16" fmla="*/ 1019017 h 3496183"/>
              <a:gd name="connsiteX17" fmla="*/ 0 w 3128685"/>
              <a:gd name="connsiteY17" fmla="*/ 222745 h 3496183"/>
              <a:gd name="connsiteX18" fmla="*/ 222745 w 3128685"/>
              <a:gd name="connsiteY18" fmla="*/ 0 h 349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128685" h="3496183">
                <a:moveTo>
                  <a:pt x="222745" y="0"/>
                </a:moveTo>
                <a:lnTo>
                  <a:pt x="2905940" y="0"/>
                </a:lnTo>
                <a:cubicBezTo>
                  <a:pt x="3028959" y="0"/>
                  <a:pt x="3128685" y="99726"/>
                  <a:pt x="3128685" y="222745"/>
                </a:cubicBezTo>
                <a:lnTo>
                  <a:pt x="3128685" y="1019017"/>
                </a:lnTo>
                <a:lnTo>
                  <a:pt x="3128685" y="1113699"/>
                </a:lnTo>
                <a:lnTo>
                  <a:pt x="3128685" y="2361537"/>
                </a:lnTo>
                <a:lnTo>
                  <a:pt x="3127629" y="2372011"/>
                </a:lnTo>
                <a:lnTo>
                  <a:pt x="3128685" y="2382484"/>
                </a:lnTo>
                <a:lnTo>
                  <a:pt x="3128685" y="3273438"/>
                </a:lnTo>
                <a:cubicBezTo>
                  <a:pt x="3128685" y="3396457"/>
                  <a:pt x="3028959" y="3496183"/>
                  <a:pt x="2905940" y="3496183"/>
                </a:cubicBezTo>
                <a:lnTo>
                  <a:pt x="222745" y="3496183"/>
                </a:lnTo>
                <a:cubicBezTo>
                  <a:pt x="99726" y="3496183"/>
                  <a:pt x="0" y="3396457"/>
                  <a:pt x="0" y="3273438"/>
                </a:cubicBezTo>
                <a:lnTo>
                  <a:pt x="0" y="2382484"/>
                </a:lnTo>
                <a:lnTo>
                  <a:pt x="1056" y="2372011"/>
                </a:lnTo>
                <a:lnTo>
                  <a:pt x="0" y="2361537"/>
                </a:lnTo>
                <a:lnTo>
                  <a:pt x="0" y="1113699"/>
                </a:lnTo>
                <a:lnTo>
                  <a:pt x="0" y="1019017"/>
                </a:lnTo>
                <a:lnTo>
                  <a:pt x="0" y="222745"/>
                </a:lnTo>
                <a:cubicBezTo>
                  <a:pt x="0" y="99726"/>
                  <a:pt x="99726" y="0"/>
                  <a:pt x="222745" y="0"/>
                </a:cubicBezTo>
                <a:close/>
              </a:path>
            </a:pathLst>
          </a:custGeom>
          <a:solidFill>
            <a:schemeClr val="bg1"/>
          </a:solidFill>
          <a:ln>
            <a:noFill/>
          </a:ln>
          <a:effectLst>
            <a:outerShdw blurRad="190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Freeform 15"/>
          <p:cNvSpPr/>
          <p:nvPr/>
        </p:nvSpPr>
        <p:spPr>
          <a:xfrm>
            <a:off x="888743" y="2741014"/>
            <a:ext cx="3128685" cy="3388659"/>
          </a:xfrm>
          <a:custGeom>
            <a:avLst/>
            <a:gdLst>
              <a:gd name="connsiteX0" fmla="*/ 222745 w 3128685"/>
              <a:gd name="connsiteY0" fmla="*/ 0 h 3496183"/>
              <a:gd name="connsiteX1" fmla="*/ 2905940 w 3128685"/>
              <a:gd name="connsiteY1" fmla="*/ 0 h 3496183"/>
              <a:gd name="connsiteX2" fmla="*/ 3128685 w 3128685"/>
              <a:gd name="connsiteY2" fmla="*/ 222745 h 3496183"/>
              <a:gd name="connsiteX3" fmla="*/ 3128685 w 3128685"/>
              <a:gd name="connsiteY3" fmla="*/ 1019017 h 3496183"/>
              <a:gd name="connsiteX4" fmla="*/ 3128685 w 3128685"/>
              <a:gd name="connsiteY4" fmla="*/ 1113699 h 3496183"/>
              <a:gd name="connsiteX5" fmla="*/ 3128685 w 3128685"/>
              <a:gd name="connsiteY5" fmla="*/ 2361537 h 3496183"/>
              <a:gd name="connsiteX6" fmla="*/ 3127629 w 3128685"/>
              <a:gd name="connsiteY6" fmla="*/ 2372011 h 3496183"/>
              <a:gd name="connsiteX7" fmla="*/ 3128685 w 3128685"/>
              <a:gd name="connsiteY7" fmla="*/ 2382484 h 3496183"/>
              <a:gd name="connsiteX8" fmla="*/ 3128685 w 3128685"/>
              <a:gd name="connsiteY8" fmla="*/ 3273438 h 3496183"/>
              <a:gd name="connsiteX9" fmla="*/ 2905940 w 3128685"/>
              <a:gd name="connsiteY9" fmla="*/ 3496183 h 3496183"/>
              <a:gd name="connsiteX10" fmla="*/ 222745 w 3128685"/>
              <a:gd name="connsiteY10" fmla="*/ 3496183 h 3496183"/>
              <a:gd name="connsiteX11" fmla="*/ 0 w 3128685"/>
              <a:gd name="connsiteY11" fmla="*/ 3273438 h 3496183"/>
              <a:gd name="connsiteX12" fmla="*/ 0 w 3128685"/>
              <a:gd name="connsiteY12" fmla="*/ 2382484 h 3496183"/>
              <a:gd name="connsiteX13" fmla="*/ 1056 w 3128685"/>
              <a:gd name="connsiteY13" fmla="*/ 2372011 h 3496183"/>
              <a:gd name="connsiteX14" fmla="*/ 0 w 3128685"/>
              <a:gd name="connsiteY14" fmla="*/ 2361537 h 3496183"/>
              <a:gd name="connsiteX15" fmla="*/ 0 w 3128685"/>
              <a:gd name="connsiteY15" fmla="*/ 1113699 h 3496183"/>
              <a:gd name="connsiteX16" fmla="*/ 0 w 3128685"/>
              <a:gd name="connsiteY16" fmla="*/ 1019017 h 3496183"/>
              <a:gd name="connsiteX17" fmla="*/ 0 w 3128685"/>
              <a:gd name="connsiteY17" fmla="*/ 222745 h 3496183"/>
              <a:gd name="connsiteX18" fmla="*/ 222745 w 3128685"/>
              <a:gd name="connsiteY18" fmla="*/ 0 h 349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128685" h="3496183">
                <a:moveTo>
                  <a:pt x="222745" y="0"/>
                </a:moveTo>
                <a:lnTo>
                  <a:pt x="2905940" y="0"/>
                </a:lnTo>
                <a:cubicBezTo>
                  <a:pt x="3028959" y="0"/>
                  <a:pt x="3128685" y="99726"/>
                  <a:pt x="3128685" y="222745"/>
                </a:cubicBezTo>
                <a:lnTo>
                  <a:pt x="3128685" y="1019017"/>
                </a:lnTo>
                <a:lnTo>
                  <a:pt x="3128685" y="1113699"/>
                </a:lnTo>
                <a:lnTo>
                  <a:pt x="3128685" y="2361537"/>
                </a:lnTo>
                <a:lnTo>
                  <a:pt x="3127629" y="2372011"/>
                </a:lnTo>
                <a:lnTo>
                  <a:pt x="3128685" y="2382484"/>
                </a:lnTo>
                <a:lnTo>
                  <a:pt x="3128685" y="3273438"/>
                </a:lnTo>
                <a:cubicBezTo>
                  <a:pt x="3128685" y="3396457"/>
                  <a:pt x="3028959" y="3496183"/>
                  <a:pt x="2905940" y="3496183"/>
                </a:cubicBezTo>
                <a:lnTo>
                  <a:pt x="222745" y="3496183"/>
                </a:lnTo>
                <a:cubicBezTo>
                  <a:pt x="99726" y="3496183"/>
                  <a:pt x="0" y="3396457"/>
                  <a:pt x="0" y="3273438"/>
                </a:cubicBezTo>
                <a:lnTo>
                  <a:pt x="0" y="2382484"/>
                </a:lnTo>
                <a:lnTo>
                  <a:pt x="1056" y="2372011"/>
                </a:lnTo>
                <a:lnTo>
                  <a:pt x="0" y="2361537"/>
                </a:lnTo>
                <a:lnTo>
                  <a:pt x="0" y="1113699"/>
                </a:lnTo>
                <a:lnTo>
                  <a:pt x="0" y="1019017"/>
                </a:lnTo>
                <a:lnTo>
                  <a:pt x="0" y="222745"/>
                </a:lnTo>
                <a:cubicBezTo>
                  <a:pt x="0" y="99726"/>
                  <a:pt x="99726" y="0"/>
                  <a:pt x="222745" y="0"/>
                </a:cubicBezTo>
                <a:close/>
              </a:path>
            </a:pathLst>
          </a:custGeom>
          <a:solidFill>
            <a:schemeClr val="bg1"/>
          </a:solidFill>
          <a:ln>
            <a:noFill/>
          </a:ln>
          <a:effectLst>
            <a:outerShdw blurRad="190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Freeform 24"/>
          <p:cNvSpPr/>
          <p:nvPr/>
        </p:nvSpPr>
        <p:spPr>
          <a:xfrm>
            <a:off x="8174915" y="2741014"/>
            <a:ext cx="3128685" cy="3388659"/>
          </a:xfrm>
          <a:custGeom>
            <a:avLst/>
            <a:gdLst>
              <a:gd name="connsiteX0" fmla="*/ 222745 w 3128685"/>
              <a:gd name="connsiteY0" fmla="*/ 0 h 3496183"/>
              <a:gd name="connsiteX1" fmla="*/ 2905940 w 3128685"/>
              <a:gd name="connsiteY1" fmla="*/ 0 h 3496183"/>
              <a:gd name="connsiteX2" fmla="*/ 3128685 w 3128685"/>
              <a:gd name="connsiteY2" fmla="*/ 222745 h 3496183"/>
              <a:gd name="connsiteX3" fmla="*/ 3128685 w 3128685"/>
              <a:gd name="connsiteY3" fmla="*/ 1019017 h 3496183"/>
              <a:gd name="connsiteX4" fmla="*/ 3128685 w 3128685"/>
              <a:gd name="connsiteY4" fmla="*/ 1113699 h 3496183"/>
              <a:gd name="connsiteX5" fmla="*/ 3128685 w 3128685"/>
              <a:gd name="connsiteY5" fmla="*/ 2361537 h 3496183"/>
              <a:gd name="connsiteX6" fmla="*/ 3127629 w 3128685"/>
              <a:gd name="connsiteY6" fmla="*/ 2372011 h 3496183"/>
              <a:gd name="connsiteX7" fmla="*/ 3128685 w 3128685"/>
              <a:gd name="connsiteY7" fmla="*/ 2382484 h 3496183"/>
              <a:gd name="connsiteX8" fmla="*/ 3128685 w 3128685"/>
              <a:gd name="connsiteY8" fmla="*/ 3273438 h 3496183"/>
              <a:gd name="connsiteX9" fmla="*/ 2905940 w 3128685"/>
              <a:gd name="connsiteY9" fmla="*/ 3496183 h 3496183"/>
              <a:gd name="connsiteX10" fmla="*/ 222745 w 3128685"/>
              <a:gd name="connsiteY10" fmla="*/ 3496183 h 3496183"/>
              <a:gd name="connsiteX11" fmla="*/ 0 w 3128685"/>
              <a:gd name="connsiteY11" fmla="*/ 3273438 h 3496183"/>
              <a:gd name="connsiteX12" fmla="*/ 0 w 3128685"/>
              <a:gd name="connsiteY12" fmla="*/ 2382484 h 3496183"/>
              <a:gd name="connsiteX13" fmla="*/ 1056 w 3128685"/>
              <a:gd name="connsiteY13" fmla="*/ 2372011 h 3496183"/>
              <a:gd name="connsiteX14" fmla="*/ 0 w 3128685"/>
              <a:gd name="connsiteY14" fmla="*/ 2361537 h 3496183"/>
              <a:gd name="connsiteX15" fmla="*/ 0 w 3128685"/>
              <a:gd name="connsiteY15" fmla="*/ 1113699 h 3496183"/>
              <a:gd name="connsiteX16" fmla="*/ 0 w 3128685"/>
              <a:gd name="connsiteY16" fmla="*/ 1019017 h 3496183"/>
              <a:gd name="connsiteX17" fmla="*/ 0 w 3128685"/>
              <a:gd name="connsiteY17" fmla="*/ 222745 h 3496183"/>
              <a:gd name="connsiteX18" fmla="*/ 222745 w 3128685"/>
              <a:gd name="connsiteY18" fmla="*/ 0 h 3496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128685" h="3496183">
                <a:moveTo>
                  <a:pt x="222745" y="0"/>
                </a:moveTo>
                <a:lnTo>
                  <a:pt x="2905940" y="0"/>
                </a:lnTo>
                <a:cubicBezTo>
                  <a:pt x="3028959" y="0"/>
                  <a:pt x="3128685" y="99726"/>
                  <a:pt x="3128685" y="222745"/>
                </a:cubicBezTo>
                <a:lnTo>
                  <a:pt x="3128685" y="1019017"/>
                </a:lnTo>
                <a:lnTo>
                  <a:pt x="3128685" y="1113699"/>
                </a:lnTo>
                <a:lnTo>
                  <a:pt x="3128685" y="2361537"/>
                </a:lnTo>
                <a:lnTo>
                  <a:pt x="3127629" y="2372011"/>
                </a:lnTo>
                <a:lnTo>
                  <a:pt x="3128685" y="2382484"/>
                </a:lnTo>
                <a:lnTo>
                  <a:pt x="3128685" y="3273438"/>
                </a:lnTo>
                <a:cubicBezTo>
                  <a:pt x="3128685" y="3396457"/>
                  <a:pt x="3028959" y="3496183"/>
                  <a:pt x="2905940" y="3496183"/>
                </a:cubicBezTo>
                <a:lnTo>
                  <a:pt x="222745" y="3496183"/>
                </a:lnTo>
                <a:cubicBezTo>
                  <a:pt x="99726" y="3496183"/>
                  <a:pt x="0" y="3396457"/>
                  <a:pt x="0" y="3273438"/>
                </a:cubicBezTo>
                <a:lnTo>
                  <a:pt x="0" y="2382484"/>
                </a:lnTo>
                <a:lnTo>
                  <a:pt x="1056" y="2372011"/>
                </a:lnTo>
                <a:lnTo>
                  <a:pt x="0" y="2361537"/>
                </a:lnTo>
                <a:lnTo>
                  <a:pt x="0" y="1113699"/>
                </a:lnTo>
                <a:lnTo>
                  <a:pt x="0" y="1019017"/>
                </a:lnTo>
                <a:lnTo>
                  <a:pt x="0" y="222745"/>
                </a:lnTo>
                <a:cubicBezTo>
                  <a:pt x="0" y="99726"/>
                  <a:pt x="99726" y="0"/>
                  <a:pt x="222745" y="0"/>
                </a:cubicBezTo>
                <a:close/>
              </a:path>
            </a:pathLst>
          </a:custGeom>
          <a:solidFill>
            <a:schemeClr val="bg1"/>
          </a:solidFill>
          <a:ln>
            <a:noFill/>
          </a:ln>
          <a:effectLst>
            <a:outerShdw blurRad="190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6" name="Group 35"/>
          <p:cNvGrpSpPr/>
          <p:nvPr/>
        </p:nvGrpSpPr>
        <p:grpSpPr>
          <a:xfrm>
            <a:off x="2595637" y="415360"/>
            <a:ext cx="7000726" cy="1228287"/>
            <a:chOff x="2595637" y="2036259"/>
            <a:chExt cx="7000726" cy="1228287"/>
          </a:xfrm>
        </p:grpSpPr>
        <p:sp>
          <p:nvSpPr>
            <p:cNvPr id="37" name="TextBox 36"/>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About Our Service</a:t>
              </a:r>
              <a:endParaRPr lang="en-US" sz="4800" b="1" dirty="0">
                <a:solidFill>
                  <a:schemeClr val="tx1">
                    <a:lumMod val="85000"/>
                    <a:lumOff val="15000"/>
                  </a:schemeClr>
                </a:solidFill>
                <a:latin typeface="+mj-lt"/>
              </a:endParaRPr>
            </a:p>
          </p:txBody>
        </p:sp>
        <p:grpSp>
          <p:nvGrpSpPr>
            <p:cNvPr id="38" name="Group 37"/>
            <p:cNvGrpSpPr/>
            <p:nvPr/>
          </p:nvGrpSpPr>
          <p:grpSpPr>
            <a:xfrm>
              <a:off x="5071620" y="2925992"/>
              <a:ext cx="2514044" cy="338554"/>
              <a:chOff x="880620" y="2238120"/>
              <a:chExt cx="2514044" cy="338554"/>
            </a:xfrm>
          </p:grpSpPr>
          <p:sp>
            <p:nvSpPr>
              <p:cNvPr id="39"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40" name="Rectangle 39"/>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2" name="Group 1"/>
          <p:cNvGrpSpPr/>
          <p:nvPr/>
        </p:nvGrpSpPr>
        <p:grpSpPr>
          <a:xfrm>
            <a:off x="1293953" y="3072866"/>
            <a:ext cx="2317920" cy="2731306"/>
            <a:chOff x="1293953" y="3072866"/>
            <a:chExt cx="2317920" cy="2731306"/>
          </a:xfrm>
        </p:grpSpPr>
        <p:sp>
          <p:nvSpPr>
            <p:cNvPr id="23" name="TextBox 22"/>
            <p:cNvSpPr txBox="1"/>
            <p:nvPr/>
          </p:nvSpPr>
          <p:spPr>
            <a:xfrm>
              <a:off x="1517992" y="3829368"/>
              <a:ext cx="1869842" cy="41549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24" name="Rectangle 23"/>
            <p:cNvSpPr/>
            <p:nvPr/>
          </p:nvSpPr>
          <p:spPr>
            <a:xfrm>
              <a:off x="1293953" y="4266439"/>
              <a:ext cx="2317920"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ute adipiscing elit sed do eiusmod tempor</a:t>
              </a:r>
              <a:endParaRPr lang="en-US" sz="1200" dirty="0">
                <a:solidFill>
                  <a:schemeClr val="tx1">
                    <a:lumMod val="75000"/>
                    <a:lumOff val="25000"/>
                  </a:schemeClr>
                </a:solidFill>
              </a:endParaRPr>
            </a:p>
          </p:txBody>
        </p:sp>
        <p:sp>
          <p:nvSpPr>
            <p:cNvPr id="20" name="Rectangle 19"/>
            <p:cNvSpPr/>
            <p:nvPr/>
          </p:nvSpPr>
          <p:spPr>
            <a:xfrm>
              <a:off x="1920858" y="5422517"/>
              <a:ext cx="1064109" cy="381655"/>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p>
          </p:txBody>
        </p:sp>
        <p:sp>
          <p:nvSpPr>
            <p:cNvPr id="21" name="TextBox 20"/>
            <p:cNvSpPr txBox="1"/>
            <p:nvPr/>
          </p:nvSpPr>
          <p:spPr>
            <a:xfrm>
              <a:off x="1920859" y="5497928"/>
              <a:ext cx="1064109" cy="230832"/>
            </a:xfrm>
            <a:prstGeom prst="rect">
              <a:avLst/>
            </a:prstGeom>
            <a:noFill/>
          </p:spPr>
          <p:txBody>
            <a:bodyPr wrap="square" rtlCol="0">
              <a:spAutoFit/>
            </a:bodyPr>
            <a:lstStyle/>
            <a:p>
              <a:pPr algn="ctr"/>
              <a:r>
                <a:rPr lang="en-ID" sz="900" b="1" spc="600" dirty="0">
                  <a:solidFill>
                    <a:schemeClr val="tx1">
                      <a:lumMod val="85000"/>
                      <a:lumOff val="15000"/>
                    </a:schemeClr>
                  </a:solidFill>
                  <a:latin typeface="+mj-lt"/>
                </a:rPr>
                <a:t>VIEW</a:t>
              </a:r>
              <a:endParaRPr lang="en-US" sz="900" b="1" spc="600" dirty="0">
                <a:solidFill>
                  <a:schemeClr val="tx1">
                    <a:lumMod val="85000"/>
                    <a:lumOff val="15000"/>
                  </a:schemeClr>
                </a:solidFill>
                <a:latin typeface="+mj-lt"/>
              </a:endParaRPr>
            </a:p>
          </p:txBody>
        </p:sp>
        <p:sp>
          <p:nvSpPr>
            <p:cNvPr id="41" name="Shape 2525"/>
            <p:cNvSpPr/>
            <p:nvPr/>
          </p:nvSpPr>
          <p:spPr>
            <a:xfrm>
              <a:off x="2171153" y="3072866"/>
              <a:ext cx="565509" cy="565509"/>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3" name="Group 2"/>
          <p:cNvGrpSpPr/>
          <p:nvPr/>
        </p:nvGrpSpPr>
        <p:grpSpPr>
          <a:xfrm>
            <a:off x="4937039" y="3079031"/>
            <a:ext cx="2317920" cy="2725141"/>
            <a:chOff x="4937039" y="3079031"/>
            <a:chExt cx="2317920" cy="2725141"/>
          </a:xfrm>
        </p:grpSpPr>
        <p:sp>
          <p:nvSpPr>
            <p:cNvPr id="14" name="TextBox 13"/>
            <p:cNvSpPr txBox="1"/>
            <p:nvPr/>
          </p:nvSpPr>
          <p:spPr>
            <a:xfrm>
              <a:off x="5161078" y="3829368"/>
              <a:ext cx="1869842" cy="41549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15" name="Rectangle 14"/>
            <p:cNvSpPr/>
            <p:nvPr/>
          </p:nvSpPr>
          <p:spPr>
            <a:xfrm>
              <a:off x="4937039" y="4266439"/>
              <a:ext cx="2317920"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ute adipiscing elit sed do eiusmod tempor</a:t>
              </a:r>
              <a:endParaRPr lang="en-US" sz="1200" dirty="0">
                <a:solidFill>
                  <a:schemeClr val="tx1">
                    <a:lumMod val="75000"/>
                    <a:lumOff val="25000"/>
                  </a:schemeClr>
                </a:solidFill>
              </a:endParaRPr>
            </a:p>
          </p:txBody>
        </p:sp>
        <p:sp>
          <p:nvSpPr>
            <p:cNvPr id="11" name="Rectangle 10"/>
            <p:cNvSpPr/>
            <p:nvPr/>
          </p:nvSpPr>
          <p:spPr>
            <a:xfrm>
              <a:off x="5563944" y="5422517"/>
              <a:ext cx="1064109" cy="381655"/>
            </a:xfrm>
            <a:prstGeom prst="rect">
              <a:avLst/>
            </a:prstGeom>
            <a:noFill/>
            <a:ln w="28575">
              <a:gradFill flip="none" rotWithShape="1">
                <a:gsLst>
                  <a:gs pos="1000">
                    <a:schemeClr val="accent1"/>
                  </a:gs>
                  <a:gs pos="100000">
                    <a:schemeClr val="accent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p>
          </p:txBody>
        </p:sp>
        <p:sp>
          <p:nvSpPr>
            <p:cNvPr id="43" name="Shape 2632"/>
            <p:cNvSpPr/>
            <p:nvPr/>
          </p:nvSpPr>
          <p:spPr>
            <a:xfrm>
              <a:off x="5867175" y="3079031"/>
              <a:ext cx="457646" cy="559344"/>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31" name="TextBox 30"/>
            <p:cNvSpPr txBox="1"/>
            <p:nvPr/>
          </p:nvSpPr>
          <p:spPr>
            <a:xfrm>
              <a:off x="5563945" y="5497928"/>
              <a:ext cx="1064109" cy="230832"/>
            </a:xfrm>
            <a:prstGeom prst="rect">
              <a:avLst/>
            </a:prstGeom>
            <a:noFill/>
          </p:spPr>
          <p:txBody>
            <a:bodyPr wrap="square" rtlCol="0">
              <a:spAutoFit/>
            </a:bodyPr>
            <a:lstStyle/>
            <a:p>
              <a:pPr algn="ctr"/>
              <a:r>
                <a:rPr lang="en-ID" sz="900" b="1" spc="600" dirty="0">
                  <a:gradFill>
                    <a:gsLst>
                      <a:gs pos="1000">
                        <a:schemeClr val="accent1"/>
                      </a:gs>
                      <a:gs pos="100000">
                        <a:schemeClr val="accent6"/>
                      </a:gs>
                    </a:gsLst>
                    <a:lin ang="2700000" scaled="1"/>
                  </a:gradFill>
                  <a:latin typeface="+mj-lt"/>
                </a:rPr>
                <a:t>VIEW</a:t>
              </a:r>
              <a:endParaRPr lang="en-US" sz="900" b="1" spc="600" dirty="0">
                <a:gradFill>
                  <a:gsLst>
                    <a:gs pos="1000">
                      <a:schemeClr val="accent1"/>
                    </a:gs>
                    <a:gs pos="100000">
                      <a:schemeClr val="accent6"/>
                    </a:gs>
                  </a:gsLst>
                  <a:lin ang="2700000" scaled="1"/>
                </a:gradFill>
                <a:latin typeface="+mj-lt"/>
              </a:endParaRPr>
            </a:p>
          </p:txBody>
        </p:sp>
      </p:grpSp>
      <p:grpSp>
        <p:nvGrpSpPr>
          <p:cNvPr id="4" name="Group 3"/>
          <p:cNvGrpSpPr/>
          <p:nvPr/>
        </p:nvGrpSpPr>
        <p:grpSpPr>
          <a:xfrm>
            <a:off x="8580125" y="3077551"/>
            <a:ext cx="2317920" cy="2726621"/>
            <a:chOff x="8580125" y="3077551"/>
            <a:chExt cx="2317920" cy="2726621"/>
          </a:xfrm>
        </p:grpSpPr>
        <p:sp>
          <p:nvSpPr>
            <p:cNvPr id="32" name="TextBox 31"/>
            <p:cNvSpPr txBox="1"/>
            <p:nvPr/>
          </p:nvSpPr>
          <p:spPr>
            <a:xfrm>
              <a:off x="8804164" y="3829368"/>
              <a:ext cx="1869842" cy="41549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33" name="Rectangle 32"/>
            <p:cNvSpPr/>
            <p:nvPr/>
          </p:nvSpPr>
          <p:spPr>
            <a:xfrm>
              <a:off x="8580125" y="4266439"/>
              <a:ext cx="2317920"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ute adipiscing elit sed do eiusmod tempor</a:t>
              </a:r>
              <a:endParaRPr lang="en-US" sz="1200" dirty="0">
                <a:solidFill>
                  <a:schemeClr val="tx1">
                    <a:lumMod val="75000"/>
                    <a:lumOff val="25000"/>
                  </a:schemeClr>
                </a:solidFill>
              </a:endParaRPr>
            </a:p>
          </p:txBody>
        </p:sp>
        <p:sp>
          <p:nvSpPr>
            <p:cNvPr id="29" name="Rectangle 28"/>
            <p:cNvSpPr/>
            <p:nvPr/>
          </p:nvSpPr>
          <p:spPr>
            <a:xfrm>
              <a:off x="9207030" y="5422517"/>
              <a:ext cx="1064109" cy="381655"/>
            </a:xfrm>
            <a:prstGeom prst="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p>
          </p:txBody>
        </p:sp>
        <p:sp>
          <p:nvSpPr>
            <p:cNvPr id="42" name="Shape 2584"/>
            <p:cNvSpPr/>
            <p:nvPr/>
          </p:nvSpPr>
          <p:spPr>
            <a:xfrm>
              <a:off x="9457325" y="3077551"/>
              <a:ext cx="563520" cy="563520"/>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35" name="TextBox 34"/>
            <p:cNvSpPr txBox="1"/>
            <p:nvPr/>
          </p:nvSpPr>
          <p:spPr>
            <a:xfrm>
              <a:off x="9207874" y="5497928"/>
              <a:ext cx="1064109" cy="230832"/>
            </a:xfrm>
            <a:prstGeom prst="rect">
              <a:avLst/>
            </a:prstGeom>
            <a:noFill/>
          </p:spPr>
          <p:txBody>
            <a:bodyPr wrap="square" rtlCol="0">
              <a:spAutoFit/>
            </a:bodyPr>
            <a:lstStyle/>
            <a:p>
              <a:pPr algn="ctr"/>
              <a:r>
                <a:rPr lang="en-ID" sz="900" b="1" spc="600" dirty="0">
                  <a:solidFill>
                    <a:schemeClr val="tx1">
                      <a:lumMod val="85000"/>
                      <a:lumOff val="15000"/>
                    </a:schemeClr>
                  </a:solidFill>
                  <a:latin typeface="+mj-lt"/>
                </a:rPr>
                <a:t>VIEW</a:t>
              </a:r>
              <a:endParaRPr lang="en-US" sz="900" b="1" spc="600" dirty="0">
                <a:solidFill>
                  <a:schemeClr val="tx1">
                    <a:lumMod val="85000"/>
                    <a:lumOff val="15000"/>
                  </a:schemeClr>
                </a:solidFill>
                <a:latin typeface="+mj-lt"/>
              </a:endParaRPr>
            </a:p>
          </p:txBody>
        </p:sp>
      </p:grpSp>
    </p:spTree>
    <p:extLst>
      <p:ext uri="{BB962C8B-B14F-4D97-AF65-F5344CB8AC3E}">
        <p14:creationId xmlns:p14="http://schemas.microsoft.com/office/powerpoint/2010/main" val="601123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up)">
                                      <p:cBhvr>
                                        <p:cTn id="13" dur="500"/>
                                        <p:tgtEl>
                                          <p:spTgt spid="2"/>
                                        </p:tgtEl>
                                      </p:cBhvr>
                                    </p:animEffect>
                                  </p:childTnLst>
                                </p:cTn>
                              </p:par>
                            </p:childTnLst>
                          </p:cTn>
                        </p:par>
                        <p:par>
                          <p:cTn id="14" fill="hold">
                            <p:stCondLst>
                              <p:cond delay="1500"/>
                            </p:stCondLst>
                            <p:childTnLst>
                              <p:par>
                                <p:cTn id="15" presetID="22" presetClass="entr" presetSubtype="1"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par>
                          <p:cTn id="18" fill="hold">
                            <p:stCondLst>
                              <p:cond delay="2000"/>
                            </p:stCondLst>
                            <p:childTnLst>
                              <p:par>
                                <p:cTn id="19" presetID="22" presetClass="entr" presetSubtype="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grpSp>
        <p:nvGrpSpPr>
          <p:cNvPr id="21" name="Group 20"/>
          <p:cNvGrpSpPr/>
          <p:nvPr/>
        </p:nvGrpSpPr>
        <p:grpSpPr>
          <a:xfrm>
            <a:off x="778565" y="1923996"/>
            <a:ext cx="3707614" cy="1047313"/>
            <a:chOff x="1571776" y="1452157"/>
            <a:chExt cx="3707614" cy="1047313"/>
          </a:xfrm>
        </p:grpSpPr>
        <p:sp>
          <p:nvSpPr>
            <p:cNvPr id="22" name="TextBox 21"/>
            <p:cNvSpPr txBox="1"/>
            <p:nvPr/>
          </p:nvSpPr>
          <p:spPr>
            <a:xfrm>
              <a:off x="1571776" y="1452157"/>
              <a:ext cx="3707614" cy="646331"/>
            </a:xfrm>
            <a:prstGeom prst="rect">
              <a:avLst/>
            </a:prstGeom>
            <a:noFill/>
            <a:ln w="38100">
              <a:noFill/>
            </a:ln>
          </p:spPr>
          <p:txBody>
            <a:bodyPr wrap="square" rtlCol="0">
              <a:spAutoFit/>
            </a:bodyPr>
            <a:lstStyle/>
            <a:p>
              <a:r>
                <a:rPr lang="en-ID" sz="3600" b="1" dirty="0">
                  <a:solidFill>
                    <a:schemeClr val="tx1">
                      <a:lumMod val="85000"/>
                      <a:lumOff val="15000"/>
                    </a:schemeClr>
                  </a:solidFill>
                  <a:latin typeface="+mj-lt"/>
                </a:rPr>
                <a:t>What We Do?</a:t>
              </a:r>
              <a:endParaRPr lang="en-US" sz="3600" b="1" dirty="0">
                <a:solidFill>
                  <a:schemeClr val="tx1">
                    <a:lumMod val="85000"/>
                    <a:lumOff val="15000"/>
                  </a:schemeClr>
                </a:solidFill>
                <a:latin typeface="+mj-lt"/>
              </a:endParaRPr>
            </a:p>
          </p:txBody>
        </p:sp>
        <p:sp>
          <p:nvSpPr>
            <p:cNvPr id="23" name="Shape 2525"/>
            <p:cNvSpPr/>
            <p:nvPr/>
          </p:nvSpPr>
          <p:spPr>
            <a:xfrm>
              <a:off x="1673376" y="2184135"/>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24" name="Rectangle 23"/>
            <p:cNvSpPr/>
            <p:nvPr/>
          </p:nvSpPr>
          <p:spPr>
            <a:xfrm>
              <a:off x="1964418" y="2160916"/>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sp>
        <p:nvSpPr>
          <p:cNvPr id="25" name="Rectangle 24"/>
          <p:cNvSpPr/>
          <p:nvPr/>
        </p:nvSpPr>
        <p:spPr>
          <a:xfrm>
            <a:off x="778564" y="3719949"/>
            <a:ext cx="4041085" cy="1200329"/>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 do eiusmod tempor incidid labolore magna aliqua. Ut enimo minim veniam qinostrudrcitation ullamco laboris nisiut aliquip.</a:t>
            </a:r>
            <a:endParaRPr lang="en-US" sz="1200" dirty="0">
              <a:solidFill>
                <a:schemeClr val="tx1">
                  <a:lumMod val="75000"/>
                  <a:lumOff val="25000"/>
                </a:schemeClr>
              </a:solidFill>
            </a:endParaRPr>
          </a:p>
        </p:txBody>
      </p:sp>
      <p:grpSp>
        <p:nvGrpSpPr>
          <p:cNvPr id="95" name="Group 94"/>
          <p:cNvGrpSpPr/>
          <p:nvPr/>
        </p:nvGrpSpPr>
        <p:grpSpPr>
          <a:xfrm>
            <a:off x="9183099" y="708235"/>
            <a:ext cx="2317920" cy="2442350"/>
            <a:chOff x="9183099" y="446979"/>
            <a:chExt cx="2317920" cy="2442350"/>
          </a:xfrm>
        </p:grpSpPr>
        <p:grpSp>
          <p:nvGrpSpPr>
            <p:cNvPr id="81" name="Group 80"/>
            <p:cNvGrpSpPr/>
            <p:nvPr/>
          </p:nvGrpSpPr>
          <p:grpSpPr>
            <a:xfrm>
              <a:off x="9183099" y="1528928"/>
              <a:ext cx="2317920" cy="1360401"/>
              <a:chOff x="9168585" y="1311214"/>
              <a:chExt cx="2317920" cy="1360401"/>
            </a:xfrm>
          </p:grpSpPr>
          <p:sp>
            <p:nvSpPr>
              <p:cNvPr id="69" name="TextBox 68"/>
              <p:cNvSpPr txBox="1"/>
              <p:nvPr/>
            </p:nvSpPr>
            <p:spPr>
              <a:xfrm>
                <a:off x="9392624" y="1311214"/>
                <a:ext cx="1869842" cy="41549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70" name="Rectangle 69"/>
              <p:cNvSpPr/>
              <p:nvPr/>
            </p:nvSpPr>
            <p:spPr>
              <a:xfrm>
                <a:off x="9168585" y="1748285"/>
                <a:ext cx="2317920"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ute adipiscing elit sed do eiusmod tempor</a:t>
                </a:r>
                <a:endParaRPr lang="en-US" sz="1200" dirty="0">
                  <a:solidFill>
                    <a:schemeClr val="tx1">
                      <a:lumMod val="75000"/>
                      <a:lumOff val="25000"/>
                    </a:schemeClr>
                  </a:solidFill>
                </a:endParaRPr>
              </a:p>
            </p:txBody>
          </p:sp>
        </p:grpSp>
        <p:grpSp>
          <p:nvGrpSpPr>
            <p:cNvPr id="88" name="Group 87"/>
            <p:cNvGrpSpPr/>
            <p:nvPr/>
          </p:nvGrpSpPr>
          <p:grpSpPr>
            <a:xfrm>
              <a:off x="9957213" y="446979"/>
              <a:ext cx="769690" cy="892840"/>
              <a:chOff x="2758818" y="3071017"/>
              <a:chExt cx="769690" cy="892840"/>
            </a:xfrm>
          </p:grpSpPr>
          <p:sp>
            <p:nvSpPr>
              <p:cNvPr id="89" name="Freeform 88"/>
              <p:cNvSpPr/>
              <p:nvPr/>
            </p:nvSpPr>
            <p:spPr>
              <a:xfrm>
                <a:off x="2758818"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Shape 2525"/>
              <p:cNvSpPr/>
              <p:nvPr/>
            </p:nvSpPr>
            <p:spPr>
              <a:xfrm>
                <a:off x="2949272" y="3327475"/>
                <a:ext cx="388782" cy="388782"/>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grpSp>
        <p:nvGrpSpPr>
          <p:cNvPr id="94" name="Group 93"/>
          <p:cNvGrpSpPr/>
          <p:nvPr/>
        </p:nvGrpSpPr>
        <p:grpSpPr>
          <a:xfrm>
            <a:off x="9183099" y="3776606"/>
            <a:ext cx="2317920" cy="2444234"/>
            <a:chOff x="9183099" y="3515350"/>
            <a:chExt cx="2317920" cy="2444234"/>
          </a:xfrm>
        </p:grpSpPr>
        <p:grpSp>
          <p:nvGrpSpPr>
            <p:cNvPr id="80" name="Group 79"/>
            <p:cNvGrpSpPr/>
            <p:nvPr/>
          </p:nvGrpSpPr>
          <p:grpSpPr>
            <a:xfrm>
              <a:off x="9183099" y="4599183"/>
              <a:ext cx="2317920" cy="1360401"/>
              <a:chOff x="9168585" y="4381469"/>
              <a:chExt cx="2317920" cy="1360401"/>
            </a:xfrm>
          </p:grpSpPr>
          <p:sp>
            <p:nvSpPr>
              <p:cNvPr id="75" name="TextBox 74"/>
              <p:cNvSpPr txBox="1"/>
              <p:nvPr/>
            </p:nvSpPr>
            <p:spPr>
              <a:xfrm>
                <a:off x="9392624" y="4381469"/>
                <a:ext cx="1869842" cy="41549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76" name="Rectangle 75"/>
              <p:cNvSpPr/>
              <p:nvPr/>
            </p:nvSpPr>
            <p:spPr>
              <a:xfrm>
                <a:off x="9168585" y="4818540"/>
                <a:ext cx="2317920"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ute adipiscing elit sed do eiusmod tempor</a:t>
                </a:r>
                <a:endParaRPr lang="en-US" sz="1200" dirty="0">
                  <a:solidFill>
                    <a:schemeClr val="tx1">
                      <a:lumMod val="75000"/>
                      <a:lumOff val="25000"/>
                    </a:schemeClr>
                  </a:solidFill>
                </a:endParaRPr>
              </a:p>
            </p:txBody>
          </p:sp>
        </p:grpSp>
        <p:grpSp>
          <p:nvGrpSpPr>
            <p:cNvPr id="91" name="Group 90"/>
            <p:cNvGrpSpPr/>
            <p:nvPr/>
          </p:nvGrpSpPr>
          <p:grpSpPr>
            <a:xfrm>
              <a:off x="9957213" y="3515350"/>
              <a:ext cx="769690" cy="892840"/>
              <a:chOff x="5706074" y="3071017"/>
              <a:chExt cx="769690" cy="892840"/>
            </a:xfrm>
          </p:grpSpPr>
          <p:sp>
            <p:nvSpPr>
              <p:cNvPr id="92" name="Freeform 91"/>
              <p:cNvSpPr/>
              <p:nvPr/>
            </p:nvSpPr>
            <p:spPr>
              <a:xfrm>
                <a:off x="5706074"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Shape 2632"/>
              <p:cNvSpPr/>
              <p:nvPr/>
            </p:nvSpPr>
            <p:spPr>
              <a:xfrm>
                <a:off x="5933279" y="3327457"/>
                <a:ext cx="318095" cy="388781"/>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sp>
        <p:nvSpPr>
          <p:cNvPr id="96" name="Rectangle 95"/>
          <p:cNvSpPr/>
          <p:nvPr/>
        </p:nvSpPr>
        <p:spPr>
          <a:xfrm>
            <a:off x="5311590" y="0"/>
            <a:ext cx="319953" cy="6857999"/>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960387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wipe(left)">
                                      <p:cBhvr>
                                        <p:cTn id="11" dur="500"/>
                                        <p:tgtEl>
                                          <p:spTgt spid="25"/>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96"/>
                                        </p:tgtEl>
                                        <p:attrNameLst>
                                          <p:attrName>style.visibility</p:attrName>
                                        </p:attrNameLst>
                                      </p:cBhvr>
                                      <p:to>
                                        <p:strVal val="visible"/>
                                      </p:to>
                                    </p:set>
                                    <p:animEffect transition="in" filter="wipe(down)">
                                      <p:cBhvr>
                                        <p:cTn id="15" dur="500"/>
                                        <p:tgtEl>
                                          <p:spTgt spid="96"/>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95"/>
                                        </p:tgtEl>
                                        <p:attrNameLst>
                                          <p:attrName>style.visibility</p:attrName>
                                        </p:attrNameLst>
                                      </p:cBhvr>
                                      <p:to>
                                        <p:strVal val="visible"/>
                                      </p:to>
                                    </p:set>
                                    <p:animEffect transition="in" filter="fade">
                                      <p:cBhvr>
                                        <p:cTn id="19" dur="1000"/>
                                        <p:tgtEl>
                                          <p:spTgt spid="95"/>
                                        </p:tgtEl>
                                      </p:cBhvr>
                                    </p:animEffect>
                                    <p:anim calcmode="lin" valueType="num">
                                      <p:cBhvr>
                                        <p:cTn id="20" dur="1000" fill="hold"/>
                                        <p:tgtEl>
                                          <p:spTgt spid="95"/>
                                        </p:tgtEl>
                                        <p:attrNameLst>
                                          <p:attrName>ppt_x</p:attrName>
                                        </p:attrNameLst>
                                      </p:cBhvr>
                                      <p:tavLst>
                                        <p:tav tm="0">
                                          <p:val>
                                            <p:strVal val="#ppt_x"/>
                                          </p:val>
                                        </p:tav>
                                        <p:tav tm="100000">
                                          <p:val>
                                            <p:strVal val="#ppt_x"/>
                                          </p:val>
                                        </p:tav>
                                      </p:tavLst>
                                    </p:anim>
                                    <p:anim calcmode="lin" valueType="num">
                                      <p:cBhvr>
                                        <p:cTn id="21" dur="1000" fill="hold"/>
                                        <p:tgtEl>
                                          <p:spTgt spid="95"/>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94"/>
                                        </p:tgtEl>
                                        <p:attrNameLst>
                                          <p:attrName>style.visibility</p:attrName>
                                        </p:attrNameLst>
                                      </p:cBhvr>
                                      <p:to>
                                        <p:strVal val="visible"/>
                                      </p:to>
                                    </p:set>
                                    <p:animEffect transition="in" filter="fade">
                                      <p:cBhvr>
                                        <p:cTn id="25" dur="1000"/>
                                        <p:tgtEl>
                                          <p:spTgt spid="94"/>
                                        </p:tgtEl>
                                      </p:cBhvr>
                                    </p:animEffect>
                                    <p:anim calcmode="lin" valueType="num">
                                      <p:cBhvr>
                                        <p:cTn id="26" dur="1000" fill="hold"/>
                                        <p:tgtEl>
                                          <p:spTgt spid="94"/>
                                        </p:tgtEl>
                                        <p:attrNameLst>
                                          <p:attrName>ppt_x</p:attrName>
                                        </p:attrNameLst>
                                      </p:cBhvr>
                                      <p:tavLst>
                                        <p:tav tm="0">
                                          <p:val>
                                            <p:strVal val="#ppt_x"/>
                                          </p:val>
                                        </p:tav>
                                        <p:tav tm="100000">
                                          <p:val>
                                            <p:strVal val="#ppt_x"/>
                                          </p:val>
                                        </p:tav>
                                      </p:tavLst>
                                    </p:anim>
                                    <p:anim calcmode="lin" valueType="num">
                                      <p:cBhvr>
                                        <p:cTn id="27" dur="1000" fill="hold"/>
                                        <p:tgtEl>
                                          <p:spTgt spid="9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9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54"/>
          <p:cNvSpPr/>
          <p:nvPr/>
        </p:nvSpPr>
        <p:spPr>
          <a:xfrm>
            <a:off x="214073" y="203201"/>
            <a:ext cx="5736784" cy="3003872"/>
          </a:xfrm>
          <a:prstGeom prst="rect">
            <a:avLst/>
          </a:prstGeom>
          <a:noFill/>
          <a:ln w="28575">
            <a:gradFill flip="none" rotWithShape="1">
              <a:gsLst>
                <a:gs pos="1000">
                  <a:schemeClr val="accent1"/>
                </a:gs>
                <a:gs pos="100000">
                  <a:schemeClr val="accent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p:cNvGrpSpPr/>
          <p:nvPr/>
        </p:nvGrpSpPr>
        <p:grpSpPr>
          <a:xfrm>
            <a:off x="6698747" y="884905"/>
            <a:ext cx="4930852" cy="988050"/>
            <a:chOff x="773290" y="4138802"/>
            <a:chExt cx="4930852" cy="988050"/>
          </a:xfrm>
        </p:grpSpPr>
        <p:sp>
          <p:nvSpPr>
            <p:cNvPr id="29" name="Rectangle 28"/>
            <p:cNvSpPr/>
            <p:nvPr/>
          </p:nvSpPr>
          <p:spPr>
            <a:xfrm>
              <a:off x="1692490" y="4138802"/>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30" name="Rectangle 29"/>
            <p:cNvSpPr/>
            <p:nvPr/>
          </p:nvSpPr>
          <p:spPr>
            <a:xfrm>
              <a:off x="1692490" y="4480521"/>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31" name="Freeform 30"/>
            <p:cNvSpPr/>
            <p:nvPr/>
          </p:nvSpPr>
          <p:spPr>
            <a:xfrm>
              <a:off x="773290" y="4289482"/>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Shape 2525"/>
            <p:cNvSpPr/>
            <p:nvPr/>
          </p:nvSpPr>
          <p:spPr>
            <a:xfrm>
              <a:off x="916395" y="4483999"/>
              <a:ext cx="356447" cy="356447"/>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33" name="Group 32"/>
          <p:cNvGrpSpPr/>
          <p:nvPr/>
        </p:nvGrpSpPr>
        <p:grpSpPr>
          <a:xfrm>
            <a:off x="6698747" y="3725705"/>
            <a:ext cx="4930852" cy="988050"/>
            <a:chOff x="6437490" y="4138802"/>
            <a:chExt cx="4930852" cy="988050"/>
          </a:xfrm>
        </p:grpSpPr>
        <p:sp>
          <p:nvSpPr>
            <p:cNvPr id="34" name="Rectangle 33"/>
            <p:cNvSpPr/>
            <p:nvPr/>
          </p:nvSpPr>
          <p:spPr>
            <a:xfrm>
              <a:off x="7356690" y="4138802"/>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35" name="Rectangle 34"/>
            <p:cNvSpPr/>
            <p:nvPr/>
          </p:nvSpPr>
          <p:spPr>
            <a:xfrm>
              <a:off x="7356690" y="4480521"/>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36" name="Freeform 35"/>
            <p:cNvSpPr/>
            <p:nvPr/>
          </p:nvSpPr>
          <p:spPr>
            <a:xfrm>
              <a:off x="6437490" y="4289482"/>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Shape 2584"/>
            <p:cNvSpPr/>
            <p:nvPr/>
          </p:nvSpPr>
          <p:spPr>
            <a:xfrm>
              <a:off x="6580604" y="4480521"/>
              <a:ext cx="356429" cy="356429"/>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38" name="Group 37"/>
          <p:cNvGrpSpPr/>
          <p:nvPr/>
        </p:nvGrpSpPr>
        <p:grpSpPr>
          <a:xfrm>
            <a:off x="6698747" y="5147941"/>
            <a:ext cx="4930852" cy="988050"/>
            <a:chOff x="6437490" y="5303970"/>
            <a:chExt cx="4930852" cy="988050"/>
          </a:xfrm>
        </p:grpSpPr>
        <p:sp>
          <p:nvSpPr>
            <p:cNvPr id="39" name="Rectangle 38"/>
            <p:cNvSpPr/>
            <p:nvPr/>
          </p:nvSpPr>
          <p:spPr>
            <a:xfrm>
              <a:off x="7356690" y="5303970"/>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40" name="Rectangle 39"/>
            <p:cNvSpPr/>
            <p:nvPr/>
          </p:nvSpPr>
          <p:spPr>
            <a:xfrm>
              <a:off x="7356690" y="5645689"/>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41" name="Freeform 40"/>
            <p:cNvSpPr/>
            <p:nvPr/>
          </p:nvSpPr>
          <p:spPr>
            <a:xfrm>
              <a:off x="6437490" y="5454650"/>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Shape 2618"/>
            <p:cNvSpPr/>
            <p:nvPr/>
          </p:nvSpPr>
          <p:spPr>
            <a:xfrm>
              <a:off x="6580638" y="5645689"/>
              <a:ext cx="356395" cy="356447"/>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43" name="Group 42"/>
          <p:cNvGrpSpPr/>
          <p:nvPr/>
        </p:nvGrpSpPr>
        <p:grpSpPr>
          <a:xfrm>
            <a:off x="6698747" y="2303470"/>
            <a:ext cx="4930852" cy="988050"/>
            <a:chOff x="773290" y="5303970"/>
            <a:chExt cx="4930852" cy="988050"/>
          </a:xfrm>
        </p:grpSpPr>
        <p:sp>
          <p:nvSpPr>
            <p:cNvPr id="44" name="Rectangle 43"/>
            <p:cNvSpPr/>
            <p:nvPr/>
          </p:nvSpPr>
          <p:spPr>
            <a:xfrm>
              <a:off x="1692490" y="5303970"/>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45" name="Rectangle 44"/>
            <p:cNvSpPr/>
            <p:nvPr/>
          </p:nvSpPr>
          <p:spPr>
            <a:xfrm>
              <a:off x="1692490" y="5645689"/>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46" name="Freeform 45"/>
            <p:cNvSpPr/>
            <p:nvPr/>
          </p:nvSpPr>
          <p:spPr>
            <a:xfrm>
              <a:off x="773290" y="5454650"/>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Shape 2632"/>
            <p:cNvSpPr/>
            <p:nvPr/>
          </p:nvSpPr>
          <p:spPr>
            <a:xfrm>
              <a:off x="948798" y="5649167"/>
              <a:ext cx="291639" cy="356447"/>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sp>
        <p:nvSpPr>
          <p:cNvPr id="49" name="TextBox 48"/>
          <p:cNvSpPr txBox="1"/>
          <p:nvPr/>
        </p:nvSpPr>
        <p:spPr>
          <a:xfrm>
            <a:off x="729455" y="1074444"/>
            <a:ext cx="4706020" cy="1200329"/>
          </a:xfrm>
          <a:prstGeom prst="rect">
            <a:avLst/>
          </a:prstGeom>
          <a:noFill/>
          <a:ln w="38100">
            <a:noFill/>
          </a:ln>
        </p:spPr>
        <p:txBody>
          <a:bodyPr wrap="square" rtlCol="0">
            <a:spAutoFit/>
          </a:bodyPr>
          <a:lstStyle/>
          <a:p>
            <a:pPr algn="ctr"/>
            <a:r>
              <a:rPr lang="en-ID" sz="3600" b="1" dirty="0">
                <a:solidFill>
                  <a:schemeClr val="tx1">
                    <a:lumMod val="85000"/>
                    <a:lumOff val="15000"/>
                  </a:schemeClr>
                </a:solidFill>
                <a:latin typeface="+mj-lt"/>
              </a:rPr>
              <a:t>Introduce Our Awesome Service</a:t>
            </a:r>
            <a:endParaRPr lang="en-US" sz="3600" b="1" dirty="0">
              <a:solidFill>
                <a:schemeClr val="tx1">
                  <a:lumMod val="85000"/>
                  <a:lumOff val="15000"/>
                </a:schemeClr>
              </a:solidFill>
              <a:latin typeface="+mj-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99151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barn(inVertical)">
                                      <p:cBhvr>
                                        <p:cTn id="7" dur="500"/>
                                        <p:tgtEl>
                                          <p:spTgt spid="55"/>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barn(inVertical)">
                                      <p:cBhvr>
                                        <p:cTn id="11" dur="500"/>
                                        <p:tgtEl>
                                          <p:spTgt spid="49"/>
                                        </p:tgtEl>
                                      </p:cBhvr>
                                    </p:animEffect>
                                  </p:childTnLst>
                                </p:cTn>
                              </p:par>
                            </p:childTnLst>
                          </p:cTn>
                        </p:par>
                        <p:par>
                          <p:cTn id="12" fill="hold">
                            <p:stCondLst>
                              <p:cond delay="1000"/>
                            </p:stCondLst>
                            <p:childTnLst>
                              <p:par>
                                <p:cTn id="13" presetID="2" presetClass="entr" presetSubtype="2"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anim calcmode="lin" valueType="num">
                                      <p:cBhvr additive="base">
                                        <p:cTn id="20" dur="500" fill="hold"/>
                                        <p:tgtEl>
                                          <p:spTgt spid="43"/>
                                        </p:tgtEl>
                                        <p:attrNameLst>
                                          <p:attrName>ppt_x</p:attrName>
                                        </p:attrNameLst>
                                      </p:cBhvr>
                                      <p:tavLst>
                                        <p:tav tm="0">
                                          <p:val>
                                            <p:strVal val="1+#ppt_w/2"/>
                                          </p:val>
                                        </p:tav>
                                        <p:tav tm="100000">
                                          <p:val>
                                            <p:strVal val="#ppt_x"/>
                                          </p:val>
                                        </p:tav>
                                      </p:tavLst>
                                    </p:anim>
                                    <p:anim calcmode="lin" valueType="num">
                                      <p:cBhvr additive="base">
                                        <p:cTn id="21" dur="500" fill="hold"/>
                                        <p:tgtEl>
                                          <p:spTgt spid="43"/>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2" presetClass="entr" presetSubtype="2" fill="hold" nodeType="afterEffect">
                                  <p:stCondLst>
                                    <p:cond delay="0"/>
                                  </p:stCondLst>
                                  <p:childTnLst>
                                    <p:set>
                                      <p:cBhvr>
                                        <p:cTn id="24" dur="1" fill="hold">
                                          <p:stCondLst>
                                            <p:cond delay="0"/>
                                          </p:stCondLst>
                                        </p:cTn>
                                        <p:tgtEl>
                                          <p:spTgt spid="33"/>
                                        </p:tgtEl>
                                        <p:attrNameLst>
                                          <p:attrName>style.visibility</p:attrName>
                                        </p:attrNameLst>
                                      </p:cBhvr>
                                      <p:to>
                                        <p:strVal val="visible"/>
                                      </p:to>
                                    </p:set>
                                    <p:anim calcmode="lin" valueType="num">
                                      <p:cBhvr additive="base">
                                        <p:cTn id="25" dur="500" fill="hold"/>
                                        <p:tgtEl>
                                          <p:spTgt spid="33"/>
                                        </p:tgtEl>
                                        <p:attrNameLst>
                                          <p:attrName>ppt_x</p:attrName>
                                        </p:attrNameLst>
                                      </p:cBhvr>
                                      <p:tavLst>
                                        <p:tav tm="0">
                                          <p:val>
                                            <p:strVal val="1+#ppt_w/2"/>
                                          </p:val>
                                        </p:tav>
                                        <p:tav tm="100000">
                                          <p:val>
                                            <p:strVal val="#ppt_x"/>
                                          </p:val>
                                        </p:tav>
                                      </p:tavLst>
                                    </p:anim>
                                    <p:anim calcmode="lin" valueType="num">
                                      <p:cBhvr additive="base">
                                        <p:cTn id="26" dur="500" fill="hold"/>
                                        <p:tgtEl>
                                          <p:spTgt spid="33"/>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 presetClass="entr" presetSubtype="2" fill="hold" nodeType="afterEffect">
                                  <p:stCondLst>
                                    <p:cond delay="0"/>
                                  </p:stCondLst>
                                  <p:childTnLst>
                                    <p:set>
                                      <p:cBhvr>
                                        <p:cTn id="29" dur="1" fill="hold">
                                          <p:stCondLst>
                                            <p:cond delay="0"/>
                                          </p:stCondLst>
                                        </p:cTn>
                                        <p:tgtEl>
                                          <p:spTgt spid="38"/>
                                        </p:tgtEl>
                                        <p:attrNameLst>
                                          <p:attrName>style.visibility</p:attrName>
                                        </p:attrNameLst>
                                      </p:cBhvr>
                                      <p:to>
                                        <p:strVal val="visible"/>
                                      </p:to>
                                    </p:set>
                                    <p:anim calcmode="lin" valueType="num">
                                      <p:cBhvr additive="base">
                                        <p:cTn id="30" dur="500" fill="hold"/>
                                        <p:tgtEl>
                                          <p:spTgt spid="38"/>
                                        </p:tgtEl>
                                        <p:attrNameLst>
                                          <p:attrName>ppt_x</p:attrName>
                                        </p:attrNameLst>
                                      </p:cBhvr>
                                      <p:tavLst>
                                        <p:tav tm="0">
                                          <p:val>
                                            <p:strVal val="1+#ppt_w/2"/>
                                          </p:val>
                                        </p:tav>
                                        <p:tav tm="100000">
                                          <p:val>
                                            <p:strVal val="#ppt_x"/>
                                          </p:val>
                                        </p:tav>
                                      </p:tavLst>
                                    </p:anim>
                                    <p:anim calcmode="lin" valueType="num">
                                      <p:cBhvr additive="base">
                                        <p:cTn id="3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3" name="TextBox 2"/>
          <p:cNvSpPr txBox="1"/>
          <p:nvPr/>
        </p:nvSpPr>
        <p:spPr>
          <a:xfrm>
            <a:off x="2056188" y="3990266"/>
            <a:ext cx="8079623" cy="923330"/>
          </a:xfrm>
          <a:prstGeom prst="rect">
            <a:avLst/>
          </a:prstGeom>
          <a:noFill/>
          <a:ln w="38100">
            <a:noFill/>
          </a:ln>
        </p:spPr>
        <p:txBody>
          <a:bodyPr wrap="square" rtlCol="0">
            <a:spAutoFit/>
          </a:bodyPr>
          <a:lstStyle/>
          <a:p>
            <a:pPr algn="ctr"/>
            <a:r>
              <a:rPr lang="en-ID" sz="5400" b="1" dirty="0">
                <a:solidFill>
                  <a:schemeClr val="tx1">
                    <a:lumMod val="85000"/>
                    <a:lumOff val="15000"/>
                  </a:schemeClr>
                </a:solidFill>
                <a:latin typeface="+mj-lt"/>
              </a:rPr>
              <a:t>Welcome Message!</a:t>
            </a:r>
            <a:endParaRPr lang="en-US" sz="5400" b="1" dirty="0">
              <a:solidFill>
                <a:schemeClr val="tx1">
                  <a:lumMod val="85000"/>
                  <a:lumOff val="15000"/>
                </a:schemeClr>
              </a:solidFill>
              <a:latin typeface="+mj-lt"/>
            </a:endParaRPr>
          </a:p>
        </p:txBody>
      </p:sp>
      <p:sp>
        <p:nvSpPr>
          <p:cNvPr id="8" name="Rectangle 7"/>
          <p:cNvSpPr/>
          <p:nvPr/>
        </p:nvSpPr>
        <p:spPr>
          <a:xfrm>
            <a:off x="1318380" y="5201556"/>
            <a:ext cx="9555238"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 ad minim veniam, quis nostrud exercitation ullamco laboris nisi ut aliquip ex commodo consequat duis aute iruredolor in reprehenderit in voluptate velit esse cillum dolore eu fugiat nulla pariatur excepteur sint.</a:t>
            </a:r>
            <a:endParaRPr lang="en-US" sz="1200" dirty="0">
              <a:solidFill>
                <a:schemeClr val="tx1">
                  <a:lumMod val="75000"/>
                  <a:lumOff val="25000"/>
                </a:schemeClr>
              </a:solidFill>
            </a:endParaRPr>
          </a:p>
        </p:txBody>
      </p:sp>
      <p:sp>
        <p:nvSpPr>
          <p:cNvPr id="9" name="Rectangle 8"/>
          <p:cNvSpPr/>
          <p:nvPr/>
        </p:nvSpPr>
        <p:spPr>
          <a:xfrm>
            <a:off x="0" y="3164114"/>
            <a:ext cx="12192000" cy="264886"/>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48725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par>
                          <p:cTn id="11" fill="hold">
                            <p:stCondLst>
                              <p:cond delay="500"/>
                            </p:stCondLst>
                            <p:childTnLst>
                              <p:par>
                                <p:cTn id="12" presetID="16" presetClass="entr" presetSubtype="21"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arn(inVertical)">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4" name="Rectangle 3"/>
          <p:cNvSpPr/>
          <p:nvPr/>
        </p:nvSpPr>
        <p:spPr>
          <a:xfrm>
            <a:off x="0" y="0"/>
            <a:ext cx="12192000" cy="68580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p:cNvGrpSpPr/>
          <p:nvPr/>
        </p:nvGrpSpPr>
        <p:grpSpPr>
          <a:xfrm>
            <a:off x="942705" y="4779936"/>
            <a:ext cx="4810395" cy="1345577"/>
            <a:chOff x="729794" y="4382928"/>
            <a:chExt cx="4810395" cy="1345577"/>
          </a:xfrm>
        </p:grpSpPr>
        <p:sp>
          <p:nvSpPr>
            <p:cNvPr id="11" name="Rectangle 10"/>
            <p:cNvSpPr/>
            <p:nvPr/>
          </p:nvSpPr>
          <p:spPr>
            <a:xfrm>
              <a:off x="4118455" y="4382928"/>
              <a:ext cx="1421734" cy="507831"/>
            </a:xfrm>
            <a:prstGeom prst="rect">
              <a:avLst/>
            </a:prstGeom>
          </p:spPr>
          <p:txBody>
            <a:bodyPr wrap="square">
              <a:spAutoFit/>
            </a:bodyPr>
            <a:lstStyle/>
            <a:p>
              <a:pPr algn="r">
                <a:lnSpc>
                  <a:spcPct val="150000"/>
                </a:lnSpc>
              </a:pPr>
              <a:r>
                <a:rPr lang="en-US" b="1" i="0" dirty="0">
                  <a:solidFill>
                    <a:schemeClr val="bg1"/>
                  </a:solidFill>
                  <a:effectLst/>
                  <a:latin typeface="+mj-lt"/>
                </a:rPr>
                <a:t>$25.000</a:t>
              </a:r>
              <a:endParaRPr lang="en-US" b="1" dirty="0">
                <a:solidFill>
                  <a:schemeClr val="bg1"/>
                </a:solidFill>
                <a:latin typeface="+mj-lt"/>
              </a:endParaRPr>
            </a:p>
          </p:txBody>
        </p:sp>
        <p:sp>
          <p:nvSpPr>
            <p:cNvPr id="12" name="Rectangle 11"/>
            <p:cNvSpPr/>
            <p:nvPr/>
          </p:nvSpPr>
          <p:spPr>
            <a:xfrm>
              <a:off x="3432655" y="4769950"/>
              <a:ext cx="2107534" cy="379078"/>
            </a:xfrm>
            <a:prstGeom prst="rect">
              <a:avLst/>
            </a:prstGeom>
          </p:spPr>
          <p:txBody>
            <a:bodyPr wrap="square">
              <a:spAutoFit/>
            </a:bodyPr>
            <a:lstStyle/>
            <a:p>
              <a:pPr algn="r">
                <a:lnSpc>
                  <a:spcPct val="150000"/>
                </a:lnSpc>
              </a:pPr>
              <a:r>
                <a:rPr lang="en-US" sz="1400" b="0" i="0" dirty="0">
                  <a:solidFill>
                    <a:schemeClr val="bg1"/>
                  </a:solidFill>
                  <a:effectLst/>
                  <a:latin typeface="+mj-lt"/>
                </a:rPr>
                <a:t>Simple Text Here</a:t>
              </a:r>
              <a:endParaRPr lang="en-US" sz="1400" dirty="0">
                <a:solidFill>
                  <a:schemeClr val="bg1"/>
                </a:solidFill>
                <a:latin typeface="+mj-lt"/>
              </a:endParaRPr>
            </a:p>
          </p:txBody>
        </p:sp>
        <p:sp>
          <p:nvSpPr>
            <p:cNvPr id="13" name="Rectangle 12"/>
            <p:cNvSpPr/>
            <p:nvPr/>
          </p:nvSpPr>
          <p:spPr>
            <a:xfrm>
              <a:off x="729794" y="5111669"/>
              <a:ext cx="4810395" cy="616836"/>
            </a:xfrm>
            <a:prstGeom prst="rect">
              <a:avLst/>
            </a:prstGeom>
          </p:spPr>
          <p:txBody>
            <a:bodyPr wrap="square">
              <a:spAutoFit/>
            </a:bodyPr>
            <a:lstStyle/>
            <a:p>
              <a:pPr algn="r">
                <a:lnSpc>
                  <a:spcPct val="150000"/>
                </a:lnSpc>
              </a:pPr>
              <a:r>
                <a:rPr lang="en-US" sz="1200" b="0" i="0" dirty="0">
                  <a:solidFill>
                    <a:schemeClr val="bg1"/>
                  </a:solidFill>
                  <a:effectLst/>
                </a:rPr>
                <a:t>Lorem ipsum dolor sit amet, consectetur adipiscing elit, sedomai eiusmod tempor incididunt labore dolore.</a:t>
              </a:r>
              <a:endParaRPr lang="en-US" sz="1200" dirty="0">
                <a:solidFill>
                  <a:schemeClr val="bg1"/>
                </a:solidFill>
              </a:endParaRPr>
            </a:p>
          </p:txBody>
        </p:sp>
      </p:grpSp>
      <p:grpSp>
        <p:nvGrpSpPr>
          <p:cNvPr id="14" name="Group 13"/>
          <p:cNvGrpSpPr/>
          <p:nvPr/>
        </p:nvGrpSpPr>
        <p:grpSpPr>
          <a:xfrm>
            <a:off x="6438900" y="4779936"/>
            <a:ext cx="4810395" cy="1345577"/>
            <a:chOff x="729794" y="4382928"/>
            <a:chExt cx="4810395" cy="1345577"/>
          </a:xfrm>
        </p:grpSpPr>
        <p:sp>
          <p:nvSpPr>
            <p:cNvPr id="15" name="Rectangle 14"/>
            <p:cNvSpPr/>
            <p:nvPr/>
          </p:nvSpPr>
          <p:spPr>
            <a:xfrm>
              <a:off x="729795" y="4382928"/>
              <a:ext cx="1421734" cy="507831"/>
            </a:xfrm>
            <a:prstGeom prst="rect">
              <a:avLst/>
            </a:prstGeom>
          </p:spPr>
          <p:txBody>
            <a:bodyPr wrap="square">
              <a:spAutoFit/>
            </a:bodyPr>
            <a:lstStyle/>
            <a:p>
              <a:pPr>
                <a:lnSpc>
                  <a:spcPct val="150000"/>
                </a:lnSpc>
              </a:pPr>
              <a:r>
                <a:rPr lang="en-US" b="1" dirty="0">
                  <a:solidFill>
                    <a:schemeClr val="bg1"/>
                  </a:solidFill>
                </a:rPr>
                <a:t>$48.350</a:t>
              </a:r>
            </a:p>
          </p:txBody>
        </p:sp>
        <p:sp>
          <p:nvSpPr>
            <p:cNvPr id="16" name="Rectangle 15"/>
            <p:cNvSpPr/>
            <p:nvPr/>
          </p:nvSpPr>
          <p:spPr>
            <a:xfrm>
              <a:off x="729795" y="4769950"/>
              <a:ext cx="2107534" cy="379078"/>
            </a:xfrm>
            <a:prstGeom prst="rect">
              <a:avLst/>
            </a:prstGeom>
          </p:spPr>
          <p:txBody>
            <a:bodyPr wrap="square">
              <a:spAutoFit/>
            </a:bodyPr>
            <a:lstStyle/>
            <a:p>
              <a:pPr>
                <a:lnSpc>
                  <a:spcPct val="150000"/>
                </a:lnSpc>
              </a:pPr>
              <a:r>
                <a:rPr lang="en-US" sz="1400" b="0" i="0" dirty="0">
                  <a:solidFill>
                    <a:schemeClr val="bg1"/>
                  </a:solidFill>
                  <a:effectLst/>
                  <a:latin typeface="+mj-lt"/>
                </a:rPr>
                <a:t>Simple Text Here</a:t>
              </a:r>
              <a:endParaRPr lang="en-US" sz="1400" dirty="0">
                <a:solidFill>
                  <a:schemeClr val="bg1"/>
                </a:solidFill>
                <a:latin typeface="+mj-lt"/>
              </a:endParaRPr>
            </a:p>
          </p:txBody>
        </p:sp>
        <p:sp>
          <p:nvSpPr>
            <p:cNvPr id="17" name="Rectangle 16"/>
            <p:cNvSpPr/>
            <p:nvPr/>
          </p:nvSpPr>
          <p:spPr>
            <a:xfrm>
              <a:off x="729794" y="5111669"/>
              <a:ext cx="4810395" cy="616836"/>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elit, sedomai eiusmod tempor incididunt labore dolore.</a:t>
              </a:r>
              <a:endParaRPr lang="en-US" sz="1200" dirty="0">
                <a:solidFill>
                  <a:schemeClr val="bg1"/>
                </a:solidFill>
              </a:endParaRPr>
            </a:p>
          </p:txBody>
        </p:sp>
      </p:grpSp>
      <p:grpSp>
        <p:nvGrpSpPr>
          <p:cNvPr id="28" name="Group 27"/>
          <p:cNvGrpSpPr/>
          <p:nvPr/>
        </p:nvGrpSpPr>
        <p:grpSpPr>
          <a:xfrm>
            <a:off x="942705" y="3092049"/>
            <a:ext cx="4810395" cy="1345577"/>
            <a:chOff x="729794" y="4382928"/>
            <a:chExt cx="4810395" cy="1345577"/>
          </a:xfrm>
        </p:grpSpPr>
        <p:sp>
          <p:nvSpPr>
            <p:cNvPr id="29" name="Rectangle 28"/>
            <p:cNvSpPr/>
            <p:nvPr/>
          </p:nvSpPr>
          <p:spPr>
            <a:xfrm>
              <a:off x="4118455" y="4382928"/>
              <a:ext cx="1421734" cy="461024"/>
            </a:xfrm>
            <a:prstGeom prst="rect">
              <a:avLst/>
            </a:prstGeom>
          </p:spPr>
          <p:txBody>
            <a:bodyPr wrap="square">
              <a:spAutoFit/>
            </a:bodyPr>
            <a:lstStyle/>
            <a:p>
              <a:pPr algn="r">
                <a:lnSpc>
                  <a:spcPct val="150000"/>
                </a:lnSpc>
              </a:pPr>
              <a:r>
                <a:rPr lang="en-US" b="1" i="0" dirty="0">
                  <a:solidFill>
                    <a:schemeClr val="bg1"/>
                  </a:solidFill>
                  <a:effectLst/>
                  <a:latin typeface="+mj-lt"/>
                </a:rPr>
                <a:t>$6.800</a:t>
              </a:r>
              <a:endParaRPr lang="en-US" b="1" dirty="0">
                <a:solidFill>
                  <a:schemeClr val="bg1"/>
                </a:solidFill>
                <a:latin typeface="+mj-lt"/>
              </a:endParaRPr>
            </a:p>
          </p:txBody>
        </p:sp>
        <p:sp>
          <p:nvSpPr>
            <p:cNvPr id="30" name="Rectangle 29"/>
            <p:cNvSpPr/>
            <p:nvPr/>
          </p:nvSpPr>
          <p:spPr>
            <a:xfrm>
              <a:off x="3432655" y="4769950"/>
              <a:ext cx="2107534" cy="379078"/>
            </a:xfrm>
            <a:prstGeom prst="rect">
              <a:avLst/>
            </a:prstGeom>
          </p:spPr>
          <p:txBody>
            <a:bodyPr wrap="square">
              <a:spAutoFit/>
            </a:bodyPr>
            <a:lstStyle/>
            <a:p>
              <a:pPr algn="r">
                <a:lnSpc>
                  <a:spcPct val="150000"/>
                </a:lnSpc>
              </a:pPr>
              <a:r>
                <a:rPr lang="en-US" sz="1400" b="0" i="0" dirty="0">
                  <a:solidFill>
                    <a:schemeClr val="bg1"/>
                  </a:solidFill>
                  <a:effectLst/>
                  <a:latin typeface="+mj-lt"/>
                </a:rPr>
                <a:t>Simple Text Here</a:t>
              </a:r>
              <a:endParaRPr lang="en-US" sz="1400" dirty="0">
                <a:solidFill>
                  <a:schemeClr val="bg1"/>
                </a:solidFill>
                <a:latin typeface="+mj-lt"/>
              </a:endParaRPr>
            </a:p>
          </p:txBody>
        </p:sp>
        <p:sp>
          <p:nvSpPr>
            <p:cNvPr id="31" name="Rectangle 30"/>
            <p:cNvSpPr/>
            <p:nvPr/>
          </p:nvSpPr>
          <p:spPr>
            <a:xfrm>
              <a:off x="729794" y="5111669"/>
              <a:ext cx="4810395" cy="616836"/>
            </a:xfrm>
            <a:prstGeom prst="rect">
              <a:avLst/>
            </a:prstGeom>
          </p:spPr>
          <p:txBody>
            <a:bodyPr wrap="square">
              <a:spAutoFit/>
            </a:bodyPr>
            <a:lstStyle/>
            <a:p>
              <a:pPr algn="r">
                <a:lnSpc>
                  <a:spcPct val="150000"/>
                </a:lnSpc>
              </a:pPr>
              <a:r>
                <a:rPr lang="en-US" sz="1200" b="0" i="0" dirty="0">
                  <a:solidFill>
                    <a:schemeClr val="bg1"/>
                  </a:solidFill>
                  <a:effectLst/>
                </a:rPr>
                <a:t>Lorem ipsum dolor sit amet, consectetur adipiscing elit, sedomai eiusmod tempor incididunt labore dolore.</a:t>
              </a:r>
              <a:endParaRPr lang="en-US" sz="1200" dirty="0">
                <a:solidFill>
                  <a:schemeClr val="bg1"/>
                </a:solidFill>
              </a:endParaRPr>
            </a:p>
          </p:txBody>
        </p:sp>
      </p:grpSp>
      <p:grpSp>
        <p:nvGrpSpPr>
          <p:cNvPr id="32" name="Group 31"/>
          <p:cNvGrpSpPr/>
          <p:nvPr/>
        </p:nvGrpSpPr>
        <p:grpSpPr>
          <a:xfrm>
            <a:off x="6438900" y="3092049"/>
            <a:ext cx="4810395" cy="1345577"/>
            <a:chOff x="729794" y="4382928"/>
            <a:chExt cx="4810395" cy="1345577"/>
          </a:xfrm>
        </p:grpSpPr>
        <p:sp>
          <p:nvSpPr>
            <p:cNvPr id="33" name="Rectangle 32"/>
            <p:cNvSpPr/>
            <p:nvPr/>
          </p:nvSpPr>
          <p:spPr>
            <a:xfrm>
              <a:off x="729795" y="4382928"/>
              <a:ext cx="1421734" cy="507831"/>
            </a:xfrm>
            <a:prstGeom prst="rect">
              <a:avLst/>
            </a:prstGeom>
          </p:spPr>
          <p:txBody>
            <a:bodyPr wrap="square">
              <a:spAutoFit/>
            </a:bodyPr>
            <a:lstStyle/>
            <a:p>
              <a:pPr>
                <a:lnSpc>
                  <a:spcPct val="150000"/>
                </a:lnSpc>
              </a:pPr>
              <a:r>
                <a:rPr lang="en-US" b="1" dirty="0">
                  <a:solidFill>
                    <a:schemeClr val="bg1"/>
                  </a:solidFill>
                </a:rPr>
                <a:t>$13.250</a:t>
              </a:r>
            </a:p>
          </p:txBody>
        </p:sp>
        <p:sp>
          <p:nvSpPr>
            <p:cNvPr id="34" name="Rectangle 33"/>
            <p:cNvSpPr/>
            <p:nvPr/>
          </p:nvSpPr>
          <p:spPr>
            <a:xfrm>
              <a:off x="729795" y="4769950"/>
              <a:ext cx="2107534" cy="379078"/>
            </a:xfrm>
            <a:prstGeom prst="rect">
              <a:avLst/>
            </a:prstGeom>
          </p:spPr>
          <p:txBody>
            <a:bodyPr wrap="square">
              <a:spAutoFit/>
            </a:bodyPr>
            <a:lstStyle/>
            <a:p>
              <a:pPr>
                <a:lnSpc>
                  <a:spcPct val="150000"/>
                </a:lnSpc>
              </a:pPr>
              <a:r>
                <a:rPr lang="en-US" sz="1400" b="0" i="0" dirty="0">
                  <a:solidFill>
                    <a:schemeClr val="bg1"/>
                  </a:solidFill>
                  <a:effectLst/>
                  <a:latin typeface="+mj-lt"/>
                </a:rPr>
                <a:t>Simple Text Here</a:t>
              </a:r>
              <a:endParaRPr lang="en-US" sz="1400" dirty="0">
                <a:solidFill>
                  <a:schemeClr val="bg1"/>
                </a:solidFill>
                <a:latin typeface="+mj-lt"/>
              </a:endParaRPr>
            </a:p>
          </p:txBody>
        </p:sp>
        <p:sp>
          <p:nvSpPr>
            <p:cNvPr id="35" name="Rectangle 34"/>
            <p:cNvSpPr/>
            <p:nvPr/>
          </p:nvSpPr>
          <p:spPr>
            <a:xfrm>
              <a:off x="729794" y="5111669"/>
              <a:ext cx="4810395" cy="616836"/>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elit, sedomai eiusmod tempor incididunt labore dolore.</a:t>
              </a:r>
              <a:endParaRPr lang="en-US" sz="1200" dirty="0">
                <a:solidFill>
                  <a:schemeClr val="bg1"/>
                </a:solidFill>
              </a:endParaRPr>
            </a:p>
          </p:txBody>
        </p:sp>
      </p:grpSp>
      <p:sp>
        <p:nvSpPr>
          <p:cNvPr id="44" name="Rectangle 43"/>
          <p:cNvSpPr/>
          <p:nvPr/>
        </p:nvSpPr>
        <p:spPr>
          <a:xfrm>
            <a:off x="1318380" y="2081052"/>
            <a:ext cx="9555238" cy="646331"/>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adipiscing elit, sed do eiusmod tempor incididunt ut labore et dolore magn aliqua. Ut enim ad minim veniam, quis nostrud exercitation ullamco laboris nisi ut aliquip ex commodo consequat duis aute iruredolor.</a:t>
            </a:r>
            <a:endParaRPr lang="en-US" sz="1200" dirty="0">
              <a:solidFill>
                <a:schemeClr val="bg1"/>
              </a:solidFill>
            </a:endParaRPr>
          </a:p>
        </p:txBody>
      </p:sp>
      <p:grpSp>
        <p:nvGrpSpPr>
          <p:cNvPr id="45" name="Group 44"/>
          <p:cNvGrpSpPr/>
          <p:nvPr/>
        </p:nvGrpSpPr>
        <p:grpSpPr>
          <a:xfrm>
            <a:off x="2595637" y="614718"/>
            <a:ext cx="7000726" cy="1228287"/>
            <a:chOff x="2595637" y="2036259"/>
            <a:chExt cx="7000726" cy="1228287"/>
          </a:xfrm>
        </p:grpSpPr>
        <p:sp>
          <p:nvSpPr>
            <p:cNvPr id="46" name="TextBox 45"/>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bg1"/>
                  </a:solidFill>
                  <a:latin typeface="+mj-lt"/>
                </a:rPr>
                <a:t>About Our Service</a:t>
              </a:r>
              <a:endParaRPr lang="en-US" sz="4800" b="1" dirty="0">
                <a:solidFill>
                  <a:schemeClr val="bg1"/>
                </a:solidFill>
                <a:latin typeface="+mj-lt"/>
              </a:endParaRPr>
            </a:p>
          </p:txBody>
        </p:sp>
        <p:grpSp>
          <p:nvGrpSpPr>
            <p:cNvPr id="47" name="Group 46"/>
            <p:cNvGrpSpPr/>
            <p:nvPr/>
          </p:nvGrpSpPr>
          <p:grpSpPr>
            <a:xfrm>
              <a:off x="5071620" y="2925992"/>
              <a:ext cx="2514044" cy="338554"/>
              <a:chOff x="880620" y="2238120"/>
              <a:chExt cx="2514044" cy="338554"/>
            </a:xfrm>
          </p:grpSpPr>
          <p:sp>
            <p:nvSpPr>
              <p:cNvPr id="48"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49" name="Rectangle 48"/>
              <p:cNvSpPr/>
              <p:nvPr/>
            </p:nvSpPr>
            <p:spPr>
              <a:xfrm>
                <a:off x="1171662" y="2238120"/>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spTree>
    <p:extLst>
      <p:ext uri="{BB962C8B-B14F-4D97-AF65-F5344CB8AC3E}">
        <p14:creationId xmlns:p14="http://schemas.microsoft.com/office/powerpoint/2010/main" val="4283758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plus(in)">
                                      <p:cBhvr>
                                        <p:cTn id="7" dur="2000"/>
                                        <p:tgtEl>
                                          <p:spTgt spid="4"/>
                                        </p:tgtEl>
                                      </p:cBhvr>
                                    </p:animEffect>
                                  </p:childTnLst>
                                </p:cTn>
                              </p:par>
                            </p:childTnLst>
                          </p:cTn>
                        </p:par>
                        <p:par>
                          <p:cTn id="8" fill="hold">
                            <p:stCondLst>
                              <p:cond delay="2000"/>
                            </p:stCondLst>
                            <p:childTnLst>
                              <p:par>
                                <p:cTn id="9" presetID="22" presetClass="entr" presetSubtype="1" fill="hold" nodeType="afterEffect">
                                  <p:stCondLst>
                                    <p:cond delay="0"/>
                                  </p:stCondLst>
                                  <p:childTnLst>
                                    <p:set>
                                      <p:cBhvr>
                                        <p:cTn id="10" dur="1" fill="hold">
                                          <p:stCondLst>
                                            <p:cond delay="0"/>
                                          </p:stCondLst>
                                        </p:cTn>
                                        <p:tgtEl>
                                          <p:spTgt spid="45"/>
                                        </p:tgtEl>
                                        <p:attrNameLst>
                                          <p:attrName>style.visibility</p:attrName>
                                        </p:attrNameLst>
                                      </p:cBhvr>
                                      <p:to>
                                        <p:strVal val="visible"/>
                                      </p:to>
                                    </p:set>
                                    <p:animEffect transition="in" filter="wipe(up)">
                                      <p:cBhvr>
                                        <p:cTn id="11" dur="500"/>
                                        <p:tgtEl>
                                          <p:spTgt spid="45"/>
                                        </p:tgtEl>
                                      </p:cBhvr>
                                    </p:animEffect>
                                  </p:childTnLst>
                                </p:cTn>
                              </p:par>
                            </p:childTnLst>
                          </p:cTn>
                        </p:par>
                        <p:par>
                          <p:cTn id="12" fill="hold">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up)">
                                      <p:cBhvr>
                                        <p:cTn id="15" dur="500"/>
                                        <p:tgtEl>
                                          <p:spTgt spid="44"/>
                                        </p:tgtEl>
                                      </p:cBhvr>
                                    </p:animEffect>
                                  </p:childTnLst>
                                </p:cTn>
                              </p:par>
                            </p:childTnLst>
                          </p:cTn>
                        </p:par>
                        <p:par>
                          <p:cTn id="16" fill="hold">
                            <p:stCondLst>
                              <p:cond delay="3000"/>
                            </p:stCondLst>
                            <p:childTnLst>
                              <p:par>
                                <p:cTn id="17" presetID="22" presetClass="entr" presetSubtype="2"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right)">
                                      <p:cBhvr>
                                        <p:cTn id="19" dur="500"/>
                                        <p:tgtEl>
                                          <p:spTgt spid="28"/>
                                        </p:tgtEl>
                                      </p:cBhvr>
                                    </p:animEffect>
                                  </p:childTnLst>
                                </p:cTn>
                              </p:par>
                            </p:childTnLst>
                          </p:cTn>
                        </p:par>
                        <p:par>
                          <p:cTn id="20" fill="hold">
                            <p:stCondLst>
                              <p:cond delay="3500"/>
                            </p:stCondLst>
                            <p:childTnLst>
                              <p:par>
                                <p:cTn id="21" presetID="22" presetClass="entr" presetSubtype="8" fill="hold"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4000"/>
                            </p:stCondLst>
                            <p:childTnLst>
                              <p:par>
                                <p:cTn id="25" presetID="22" presetClass="entr" presetSubtype="2"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right)">
                                      <p:cBhvr>
                                        <p:cTn id="27" dur="500"/>
                                        <p:tgtEl>
                                          <p:spTgt spid="10"/>
                                        </p:tgtEl>
                                      </p:cBhvr>
                                    </p:animEffect>
                                  </p:childTnLst>
                                </p:cTn>
                              </p:par>
                            </p:childTnLst>
                          </p:cTn>
                        </p:par>
                        <p:par>
                          <p:cTn id="28" fill="hold">
                            <p:stCondLst>
                              <p:cond delay="4500"/>
                            </p:stCondLst>
                            <p:childTnLst>
                              <p:par>
                                <p:cTn id="29" presetID="22" presetClass="entr" presetSubtype="8"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icture Placeholder 21"/>
          <p:cNvSpPr>
            <a:spLocks noGrp="1"/>
          </p:cNvSpPr>
          <p:nvPr>
            <p:ph type="pic" sz="quarter" idx="10"/>
          </p:nvPr>
        </p:nvSpPr>
        <p:spPr/>
      </p:sp>
      <p:sp>
        <p:nvSpPr>
          <p:cNvPr id="4" name="Freeform 3"/>
          <p:cNvSpPr/>
          <p:nvPr/>
        </p:nvSpPr>
        <p:spPr>
          <a:xfrm>
            <a:off x="0" y="3429000"/>
            <a:ext cx="12192000" cy="3429000"/>
          </a:xfrm>
          <a:custGeom>
            <a:avLst/>
            <a:gdLst>
              <a:gd name="connsiteX0" fmla="*/ 0 w 12192000"/>
              <a:gd name="connsiteY0" fmla="*/ 0 h 3429000"/>
              <a:gd name="connsiteX1" fmla="*/ 12192000 w 12192000"/>
              <a:gd name="connsiteY1" fmla="*/ 0 h 3429000"/>
              <a:gd name="connsiteX2" fmla="*/ 12192000 w 12192000"/>
              <a:gd name="connsiteY2" fmla="*/ 3429000 h 3429000"/>
              <a:gd name="connsiteX3" fmla="*/ 0 w 12192000"/>
              <a:gd name="connsiteY3" fmla="*/ 3429000 h 3429000"/>
            </a:gdLst>
            <a:ahLst/>
            <a:cxnLst>
              <a:cxn ang="0">
                <a:pos x="connsiteX0" y="connsiteY0"/>
              </a:cxn>
              <a:cxn ang="0">
                <a:pos x="connsiteX1" y="connsiteY1"/>
              </a:cxn>
              <a:cxn ang="0">
                <a:pos x="connsiteX2" y="connsiteY2"/>
              </a:cxn>
              <a:cxn ang="0">
                <a:pos x="connsiteX3" y="connsiteY3"/>
              </a:cxn>
            </a:cxnLst>
            <a:rect l="l" t="t" r="r" b="b"/>
            <a:pathLst>
              <a:path w="12192000" h="3429000">
                <a:moveTo>
                  <a:pt x="0" y="0"/>
                </a:moveTo>
                <a:lnTo>
                  <a:pt x="12192000" y="0"/>
                </a:lnTo>
                <a:lnTo>
                  <a:pt x="12192000" y="3429000"/>
                </a:lnTo>
                <a:lnTo>
                  <a:pt x="0" y="3429000"/>
                </a:lnTo>
                <a:close/>
              </a:path>
            </a:pathLst>
          </a:cu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9" name="Group 8"/>
          <p:cNvGrpSpPr/>
          <p:nvPr/>
        </p:nvGrpSpPr>
        <p:grpSpPr>
          <a:xfrm>
            <a:off x="1476638" y="2982580"/>
            <a:ext cx="769690" cy="892840"/>
            <a:chOff x="2758818" y="3071017"/>
            <a:chExt cx="769690" cy="892840"/>
          </a:xfrm>
        </p:grpSpPr>
        <p:sp>
          <p:nvSpPr>
            <p:cNvPr id="10" name="Freeform 9"/>
            <p:cNvSpPr/>
            <p:nvPr/>
          </p:nvSpPr>
          <p:spPr>
            <a:xfrm>
              <a:off x="2758818"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Shape 2525"/>
            <p:cNvSpPr/>
            <p:nvPr/>
          </p:nvSpPr>
          <p:spPr>
            <a:xfrm>
              <a:off x="2949272" y="3327475"/>
              <a:ext cx="388782" cy="388782"/>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12" name="Group 11"/>
          <p:cNvGrpSpPr/>
          <p:nvPr/>
        </p:nvGrpSpPr>
        <p:grpSpPr>
          <a:xfrm>
            <a:off x="6994644" y="2982580"/>
            <a:ext cx="769690" cy="892840"/>
            <a:chOff x="8655216" y="3071017"/>
            <a:chExt cx="769690" cy="892840"/>
          </a:xfrm>
        </p:grpSpPr>
        <p:sp>
          <p:nvSpPr>
            <p:cNvPr id="13" name="Freeform 12"/>
            <p:cNvSpPr/>
            <p:nvPr/>
          </p:nvSpPr>
          <p:spPr>
            <a:xfrm>
              <a:off x="8655216"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Shape 2584"/>
            <p:cNvSpPr/>
            <p:nvPr/>
          </p:nvSpPr>
          <p:spPr>
            <a:xfrm>
              <a:off x="8851607" y="3327456"/>
              <a:ext cx="388782" cy="388782"/>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15" name="Group 14"/>
          <p:cNvGrpSpPr/>
          <p:nvPr/>
        </p:nvGrpSpPr>
        <p:grpSpPr>
          <a:xfrm>
            <a:off x="4235641" y="2982580"/>
            <a:ext cx="769690" cy="892840"/>
            <a:chOff x="5706074" y="3071017"/>
            <a:chExt cx="769690" cy="892840"/>
          </a:xfrm>
        </p:grpSpPr>
        <p:sp>
          <p:nvSpPr>
            <p:cNvPr id="16" name="Freeform 15"/>
            <p:cNvSpPr/>
            <p:nvPr/>
          </p:nvSpPr>
          <p:spPr>
            <a:xfrm>
              <a:off x="5706074"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Shape 2632"/>
            <p:cNvSpPr/>
            <p:nvPr/>
          </p:nvSpPr>
          <p:spPr>
            <a:xfrm>
              <a:off x="5933279" y="3327457"/>
              <a:ext cx="318095" cy="388781"/>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18" name="Group 17"/>
          <p:cNvGrpSpPr/>
          <p:nvPr/>
        </p:nvGrpSpPr>
        <p:grpSpPr>
          <a:xfrm>
            <a:off x="9753647" y="2982580"/>
            <a:ext cx="769690" cy="892840"/>
            <a:chOff x="10133925" y="4327287"/>
            <a:chExt cx="769690" cy="892840"/>
          </a:xfrm>
        </p:grpSpPr>
        <p:sp>
          <p:nvSpPr>
            <p:cNvPr id="19" name="Freeform 18"/>
            <p:cNvSpPr/>
            <p:nvPr/>
          </p:nvSpPr>
          <p:spPr>
            <a:xfrm>
              <a:off x="10133925" y="432728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Shape 2618"/>
            <p:cNvSpPr/>
            <p:nvPr/>
          </p:nvSpPr>
          <p:spPr>
            <a:xfrm>
              <a:off x="10324399" y="4583726"/>
              <a:ext cx="388745" cy="388801"/>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37" name="Group 36"/>
          <p:cNvGrpSpPr/>
          <p:nvPr/>
        </p:nvGrpSpPr>
        <p:grpSpPr>
          <a:xfrm>
            <a:off x="2595637" y="415360"/>
            <a:ext cx="7000726" cy="1228287"/>
            <a:chOff x="2595637" y="2036259"/>
            <a:chExt cx="7000726" cy="1228287"/>
          </a:xfrm>
        </p:grpSpPr>
        <p:sp>
          <p:nvSpPr>
            <p:cNvPr id="38" name="TextBox 37"/>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About Our Service</a:t>
              </a:r>
              <a:endParaRPr lang="en-US" sz="4800" b="1" dirty="0">
                <a:solidFill>
                  <a:schemeClr val="tx1">
                    <a:lumMod val="85000"/>
                    <a:lumOff val="15000"/>
                  </a:schemeClr>
                </a:solidFill>
                <a:latin typeface="+mj-lt"/>
              </a:endParaRPr>
            </a:p>
          </p:txBody>
        </p:sp>
        <p:grpSp>
          <p:nvGrpSpPr>
            <p:cNvPr id="39" name="Group 38"/>
            <p:cNvGrpSpPr/>
            <p:nvPr/>
          </p:nvGrpSpPr>
          <p:grpSpPr>
            <a:xfrm>
              <a:off x="5071620" y="2925992"/>
              <a:ext cx="2514044" cy="338554"/>
              <a:chOff x="880620" y="2238120"/>
              <a:chExt cx="2514044" cy="338554"/>
            </a:xfrm>
          </p:grpSpPr>
          <p:sp>
            <p:nvSpPr>
              <p:cNvPr id="40"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41" name="Rectangle 40"/>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42" name="Rectangle 41"/>
          <p:cNvSpPr/>
          <p:nvPr/>
        </p:nvSpPr>
        <p:spPr>
          <a:xfrm>
            <a:off x="1318380" y="2001613"/>
            <a:ext cx="9555238" cy="616836"/>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 ad minim veniam, quis nostrud exercitation ullamco laboris nisi ut aliquip ex commodo consequat duis aute iruredolor.</a:t>
            </a:r>
            <a:endParaRPr lang="en-US" sz="1200" dirty="0">
              <a:solidFill>
                <a:schemeClr val="tx1">
                  <a:lumMod val="75000"/>
                  <a:lumOff val="25000"/>
                </a:schemeClr>
              </a:solidFill>
            </a:endParaRPr>
          </a:p>
        </p:txBody>
      </p:sp>
      <p:grpSp>
        <p:nvGrpSpPr>
          <p:cNvPr id="3" name="Group 2"/>
          <p:cNvGrpSpPr/>
          <p:nvPr/>
        </p:nvGrpSpPr>
        <p:grpSpPr>
          <a:xfrm>
            <a:off x="702523" y="4212288"/>
            <a:ext cx="2317920" cy="2055384"/>
            <a:chOff x="702523" y="4212288"/>
            <a:chExt cx="2317920" cy="2055384"/>
          </a:xfrm>
        </p:grpSpPr>
        <p:sp>
          <p:nvSpPr>
            <p:cNvPr id="5" name="TextBox 4"/>
            <p:cNvSpPr txBox="1"/>
            <p:nvPr/>
          </p:nvSpPr>
          <p:spPr>
            <a:xfrm>
              <a:off x="926562" y="4212288"/>
              <a:ext cx="1869842" cy="379078"/>
            </a:xfrm>
            <a:prstGeom prst="rect">
              <a:avLst/>
            </a:prstGeom>
            <a:noFill/>
          </p:spPr>
          <p:txBody>
            <a:bodyPr wrap="square" rtlCol="0">
              <a:spAutoFit/>
            </a:bodyPr>
            <a:lstStyle/>
            <a:p>
              <a:pPr algn="ctr">
                <a:lnSpc>
                  <a:spcPct val="150000"/>
                </a:lnSpc>
              </a:pPr>
              <a:r>
                <a:rPr lang="en-ID" sz="1400" b="1" dirty="0">
                  <a:solidFill>
                    <a:schemeClr val="bg1"/>
                  </a:solidFill>
                  <a:latin typeface="+mj-lt"/>
                </a:rPr>
                <a:t>Simple Text Here</a:t>
              </a:r>
              <a:endParaRPr lang="en-US" sz="1400" b="1" dirty="0">
                <a:solidFill>
                  <a:schemeClr val="bg1"/>
                </a:solidFill>
                <a:latin typeface="+mj-lt"/>
              </a:endParaRPr>
            </a:p>
          </p:txBody>
        </p:sp>
        <p:sp>
          <p:nvSpPr>
            <p:cNvPr id="6" name="Rectangle 5"/>
            <p:cNvSpPr/>
            <p:nvPr/>
          </p:nvSpPr>
          <p:spPr>
            <a:xfrm>
              <a:off x="702523" y="4762356"/>
              <a:ext cx="2317920" cy="646331"/>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ute adipiscing</a:t>
              </a:r>
              <a:endParaRPr lang="en-US" sz="1200" dirty="0">
                <a:solidFill>
                  <a:schemeClr val="bg1"/>
                </a:solidFill>
              </a:endParaRPr>
            </a:p>
          </p:txBody>
        </p:sp>
        <p:grpSp>
          <p:nvGrpSpPr>
            <p:cNvPr id="2" name="Group 1"/>
            <p:cNvGrpSpPr/>
            <p:nvPr/>
          </p:nvGrpSpPr>
          <p:grpSpPr>
            <a:xfrm>
              <a:off x="1329428" y="5886017"/>
              <a:ext cx="1064110" cy="381655"/>
              <a:chOff x="1318380" y="5924167"/>
              <a:chExt cx="1064110" cy="381655"/>
            </a:xfrm>
          </p:grpSpPr>
          <p:sp>
            <p:nvSpPr>
              <p:cNvPr id="43" name="Rectangle 42"/>
              <p:cNvSpPr/>
              <p:nvPr/>
            </p:nvSpPr>
            <p:spPr>
              <a:xfrm>
                <a:off x="1318380" y="5924167"/>
                <a:ext cx="1064109" cy="38165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p>
            </p:txBody>
          </p:sp>
          <p:sp>
            <p:nvSpPr>
              <p:cNvPr id="45" name="TextBox 44"/>
              <p:cNvSpPr txBox="1"/>
              <p:nvPr/>
            </p:nvSpPr>
            <p:spPr>
              <a:xfrm>
                <a:off x="1318381" y="5999578"/>
                <a:ext cx="1064109" cy="230832"/>
              </a:xfrm>
              <a:prstGeom prst="rect">
                <a:avLst/>
              </a:prstGeom>
              <a:noFill/>
            </p:spPr>
            <p:txBody>
              <a:bodyPr wrap="square" rtlCol="0">
                <a:spAutoFit/>
              </a:bodyPr>
              <a:lstStyle/>
              <a:p>
                <a:pPr algn="ctr"/>
                <a:r>
                  <a:rPr lang="en-ID" sz="900" b="1" spc="600" dirty="0">
                    <a:solidFill>
                      <a:schemeClr val="bg1"/>
                    </a:solidFill>
                    <a:latin typeface="+mj-lt"/>
                  </a:rPr>
                  <a:t>VIEW</a:t>
                </a:r>
                <a:endParaRPr lang="en-US" sz="900" b="1" spc="600" dirty="0">
                  <a:solidFill>
                    <a:schemeClr val="bg1"/>
                  </a:solidFill>
                  <a:latin typeface="+mj-lt"/>
                </a:endParaRPr>
              </a:p>
            </p:txBody>
          </p:sp>
        </p:grpSp>
      </p:grpSp>
      <p:grpSp>
        <p:nvGrpSpPr>
          <p:cNvPr id="7" name="Group 6"/>
          <p:cNvGrpSpPr/>
          <p:nvPr/>
        </p:nvGrpSpPr>
        <p:grpSpPr>
          <a:xfrm>
            <a:off x="3461526" y="4212288"/>
            <a:ext cx="2317920" cy="2055384"/>
            <a:chOff x="3461526" y="4212288"/>
            <a:chExt cx="2317920" cy="2055384"/>
          </a:xfrm>
        </p:grpSpPr>
        <p:sp>
          <p:nvSpPr>
            <p:cNvPr id="23" name="TextBox 22"/>
            <p:cNvSpPr txBox="1"/>
            <p:nvPr/>
          </p:nvSpPr>
          <p:spPr>
            <a:xfrm>
              <a:off x="3685565" y="4212288"/>
              <a:ext cx="1869842" cy="379078"/>
            </a:xfrm>
            <a:prstGeom prst="rect">
              <a:avLst/>
            </a:prstGeom>
            <a:noFill/>
          </p:spPr>
          <p:txBody>
            <a:bodyPr wrap="square" rtlCol="0">
              <a:spAutoFit/>
            </a:bodyPr>
            <a:lstStyle/>
            <a:p>
              <a:pPr algn="ctr">
                <a:lnSpc>
                  <a:spcPct val="150000"/>
                </a:lnSpc>
              </a:pPr>
              <a:r>
                <a:rPr lang="en-ID" sz="1400" b="1" dirty="0">
                  <a:solidFill>
                    <a:schemeClr val="bg1"/>
                  </a:solidFill>
                  <a:latin typeface="+mj-lt"/>
                </a:rPr>
                <a:t>Simple Text Here</a:t>
              </a:r>
              <a:endParaRPr lang="en-US" sz="1400" b="1" dirty="0">
                <a:solidFill>
                  <a:schemeClr val="bg1"/>
                </a:solidFill>
                <a:latin typeface="+mj-lt"/>
              </a:endParaRPr>
            </a:p>
          </p:txBody>
        </p:sp>
        <p:sp>
          <p:nvSpPr>
            <p:cNvPr id="24" name="Rectangle 23"/>
            <p:cNvSpPr/>
            <p:nvPr/>
          </p:nvSpPr>
          <p:spPr>
            <a:xfrm>
              <a:off x="3461526" y="4762356"/>
              <a:ext cx="2317920" cy="646331"/>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ute adipiscing</a:t>
              </a:r>
              <a:endParaRPr lang="en-US" sz="1200" dirty="0">
                <a:solidFill>
                  <a:schemeClr val="bg1"/>
                </a:solidFill>
              </a:endParaRPr>
            </a:p>
          </p:txBody>
        </p:sp>
        <p:grpSp>
          <p:nvGrpSpPr>
            <p:cNvPr id="46" name="Group 45"/>
            <p:cNvGrpSpPr/>
            <p:nvPr/>
          </p:nvGrpSpPr>
          <p:grpSpPr>
            <a:xfrm>
              <a:off x="4088431" y="5886017"/>
              <a:ext cx="1064110" cy="381655"/>
              <a:chOff x="1318380" y="5924167"/>
              <a:chExt cx="1064110" cy="381655"/>
            </a:xfrm>
          </p:grpSpPr>
          <p:sp>
            <p:nvSpPr>
              <p:cNvPr id="47" name="Rectangle 46"/>
              <p:cNvSpPr/>
              <p:nvPr/>
            </p:nvSpPr>
            <p:spPr>
              <a:xfrm>
                <a:off x="1318380" y="5924167"/>
                <a:ext cx="1064109" cy="38165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p>
            </p:txBody>
          </p:sp>
          <p:sp>
            <p:nvSpPr>
              <p:cNvPr id="48" name="TextBox 47"/>
              <p:cNvSpPr txBox="1"/>
              <p:nvPr/>
            </p:nvSpPr>
            <p:spPr>
              <a:xfrm>
                <a:off x="1318381" y="5999578"/>
                <a:ext cx="1064109" cy="230832"/>
              </a:xfrm>
              <a:prstGeom prst="rect">
                <a:avLst/>
              </a:prstGeom>
              <a:noFill/>
            </p:spPr>
            <p:txBody>
              <a:bodyPr wrap="square" rtlCol="0">
                <a:spAutoFit/>
              </a:bodyPr>
              <a:lstStyle/>
              <a:p>
                <a:pPr algn="ctr"/>
                <a:r>
                  <a:rPr lang="en-ID" sz="900" b="1" spc="600" dirty="0">
                    <a:solidFill>
                      <a:schemeClr val="bg1"/>
                    </a:solidFill>
                    <a:latin typeface="+mj-lt"/>
                  </a:rPr>
                  <a:t>VIEW</a:t>
                </a:r>
                <a:endParaRPr lang="en-US" sz="900" b="1" spc="600" dirty="0">
                  <a:solidFill>
                    <a:schemeClr val="bg1"/>
                  </a:solidFill>
                  <a:latin typeface="+mj-lt"/>
                </a:endParaRPr>
              </a:p>
            </p:txBody>
          </p:sp>
        </p:grpSp>
      </p:grpSp>
      <p:grpSp>
        <p:nvGrpSpPr>
          <p:cNvPr id="8" name="Group 7"/>
          <p:cNvGrpSpPr/>
          <p:nvPr/>
        </p:nvGrpSpPr>
        <p:grpSpPr>
          <a:xfrm>
            <a:off x="6220529" y="4212288"/>
            <a:ext cx="2317920" cy="2055384"/>
            <a:chOff x="6220529" y="4212288"/>
            <a:chExt cx="2317920" cy="2055384"/>
          </a:xfrm>
        </p:grpSpPr>
        <p:sp>
          <p:nvSpPr>
            <p:cNvPr id="28" name="TextBox 27"/>
            <p:cNvSpPr txBox="1"/>
            <p:nvPr/>
          </p:nvSpPr>
          <p:spPr>
            <a:xfrm>
              <a:off x="6444568" y="4212288"/>
              <a:ext cx="1869842" cy="379078"/>
            </a:xfrm>
            <a:prstGeom prst="rect">
              <a:avLst/>
            </a:prstGeom>
            <a:noFill/>
          </p:spPr>
          <p:txBody>
            <a:bodyPr wrap="square" rtlCol="0">
              <a:spAutoFit/>
            </a:bodyPr>
            <a:lstStyle/>
            <a:p>
              <a:pPr algn="ctr">
                <a:lnSpc>
                  <a:spcPct val="150000"/>
                </a:lnSpc>
              </a:pPr>
              <a:r>
                <a:rPr lang="en-ID" sz="1400" b="1" dirty="0">
                  <a:solidFill>
                    <a:schemeClr val="bg1"/>
                  </a:solidFill>
                  <a:latin typeface="+mj-lt"/>
                </a:rPr>
                <a:t>Simple Text Here</a:t>
              </a:r>
              <a:endParaRPr lang="en-US" sz="1400" b="1" dirty="0">
                <a:solidFill>
                  <a:schemeClr val="bg1"/>
                </a:solidFill>
                <a:latin typeface="+mj-lt"/>
              </a:endParaRPr>
            </a:p>
          </p:txBody>
        </p:sp>
        <p:sp>
          <p:nvSpPr>
            <p:cNvPr id="29" name="Rectangle 28"/>
            <p:cNvSpPr/>
            <p:nvPr/>
          </p:nvSpPr>
          <p:spPr>
            <a:xfrm>
              <a:off x="6220529" y="4762356"/>
              <a:ext cx="2317920" cy="646331"/>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ute adipiscing</a:t>
              </a:r>
              <a:endParaRPr lang="en-US" sz="1200" dirty="0">
                <a:solidFill>
                  <a:schemeClr val="bg1"/>
                </a:solidFill>
              </a:endParaRPr>
            </a:p>
          </p:txBody>
        </p:sp>
        <p:grpSp>
          <p:nvGrpSpPr>
            <p:cNvPr id="49" name="Group 48"/>
            <p:cNvGrpSpPr/>
            <p:nvPr/>
          </p:nvGrpSpPr>
          <p:grpSpPr>
            <a:xfrm>
              <a:off x="6847434" y="5886017"/>
              <a:ext cx="1064110" cy="381655"/>
              <a:chOff x="1318380" y="5924167"/>
              <a:chExt cx="1064110" cy="381655"/>
            </a:xfrm>
          </p:grpSpPr>
          <p:sp>
            <p:nvSpPr>
              <p:cNvPr id="50" name="Rectangle 49"/>
              <p:cNvSpPr/>
              <p:nvPr/>
            </p:nvSpPr>
            <p:spPr>
              <a:xfrm>
                <a:off x="1318380" y="5924167"/>
                <a:ext cx="1064109" cy="38165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p>
            </p:txBody>
          </p:sp>
          <p:sp>
            <p:nvSpPr>
              <p:cNvPr id="51" name="TextBox 50"/>
              <p:cNvSpPr txBox="1"/>
              <p:nvPr/>
            </p:nvSpPr>
            <p:spPr>
              <a:xfrm>
                <a:off x="1318381" y="5999578"/>
                <a:ext cx="1064109" cy="230832"/>
              </a:xfrm>
              <a:prstGeom prst="rect">
                <a:avLst/>
              </a:prstGeom>
              <a:noFill/>
            </p:spPr>
            <p:txBody>
              <a:bodyPr wrap="square" rtlCol="0">
                <a:spAutoFit/>
              </a:bodyPr>
              <a:lstStyle/>
              <a:p>
                <a:pPr algn="ctr"/>
                <a:r>
                  <a:rPr lang="en-ID" sz="900" b="1" spc="600" dirty="0">
                    <a:solidFill>
                      <a:schemeClr val="bg1"/>
                    </a:solidFill>
                    <a:latin typeface="+mj-lt"/>
                  </a:rPr>
                  <a:t>VIEW</a:t>
                </a:r>
                <a:endParaRPr lang="en-US" sz="900" b="1" spc="600" dirty="0">
                  <a:solidFill>
                    <a:schemeClr val="bg1"/>
                  </a:solidFill>
                  <a:latin typeface="+mj-lt"/>
                </a:endParaRPr>
              </a:p>
            </p:txBody>
          </p:sp>
        </p:grpSp>
      </p:grpSp>
      <p:grpSp>
        <p:nvGrpSpPr>
          <p:cNvPr id="21" name="Group 20"/>
          <p:cNvGrpSpPr/>
          <p:nvPr/>
        </p:nvGrpSpPr>
        <p:grpSpPr>
          <a:xfrm>
            <a:off x="8979532" y="4212288"/>
            <a:ext cx="2317920" cy="2055384"/>
            <a:chOff x="8979532" y="4212288"/>
            <a:chExt cx="2317920" cy="2055384"/>
          </a:xfrm>
        </p:grpSpPr>
        <p:sp>
          <p:nvSpPr>
            <p:cNvPr id="33" name="TextBox 32"/>
            <p:cNvSpPr txBox="1"/>
            <p:nvPr/>
          </p:nvSpPr>
          <p:spPr>
            <a:xfrm>
              <a:off x="9203571" y="4212288"/>
              <a:ext cx="1869842" cy="379078"/>
            </a:xfrm>
            <a:prstGeom prst="rect">
              <a:avLst/>
            </a:prstGeom>
            <a:noFill/>
          </p:spPr>
          <p:txBody>
            <a:bodyPr wrap="square" rtlCol="0">
              <a:spAutoFit/>
            </a:bodyPr>
            <a:lstStyle/>
            <a:p>
              <a:pPr algn="ctr">
                <a:lnSpc>
                  <a:spcPct val="150000"/>
                </a:lnSpc>
              </a:pPr>
              <a:r>
                <a:rPr lang="en-ID" sz="1400" b="1" dirty="0">
                  <a:solidFill>
                    <a:schemeClr val="bg1"/>
                  </a:solidFill>
                  <a:latin typeface="+mj-lt"/>
                </a:rPr>
                <a:t>Simple Text Here</a:t>
              </a:r>
              <a:endParaRPr lang="en-US" sz="1400" b="1" dirty="0">
                <a:solidFill>
                  <a:schemeClr val="bg1"/>
                </a:solidFill>
                <a:latin typeface="+mj-lt"/>
              </a:endParaRPr>
            </a:p>
          </p:txBody>
        </p:sp>
        <p:sp>
          <p:nvSpPr>
            <p:cNvPr id="34" name="Rectangle 33"/>
            <p:cNvSpPr/>
            <p:nvPr/>
          </p:nvSpPr>
          <p:spPr>
            <a:xfrm>
              <a:off x="8979532" y="4762356"/>
              <a:ext cx="2317920" cy="646331"/>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ute adipiscing</a:t>
              </a:r>
              <a:endParaRPr lang="en-US" sz="1200" dirty="0">
                <a:solidFill>
                  <a:schemeClr val="bg1"/>
                </a:solidFill>
              </a:endParaRPr>
            </a:p>
          </p:txBody>
        </p:sp>
        <p:grpSp>
          <p:nvGrpSpPr>
            <p:cNvPr id="52" name="Group 51"/>
            <p:cNvGrpSpPr/>
            <p:nvPr/>
          </p:nvGrpSpPr>
          <p:grpSpPr>
            <a:xfrm>
              <a:off x="9606437" y="5886017"/>
              <a:ext cx="1064110" cy="381655"/>
              <a:chOff x="1318380" y="5924167"/>
              <a:chExt cx="1064110" cy="381655"/>
            </a:xfrm>
          </p:grpSpPr>
          <p:sp>
            <p:nvSpPr>
              <p:cNvPr id="53" name="Rectangle 52"/>
              <p:cNvSpPr/>
              <p:nvPr/>
            </p:nvSpPr>
            <p:spPr>
              <a:xfrm>
                <a:off x="1318380" y="5924167"/>
                <a:ext cx="1064109" cy="38165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p>
            </p:txBody>
          </p:sp>
          <p:sp>
            <p:nvSpPr>
              <p:cNvPr id="54" name="TextBox 53"/>
              <p:cNvSpPr txBox="1"/>
              <p:nvPr/>
            </p:nvSpPr>
            <p:spPr>
              <a:xfrm>
                <a:off x="1318381" y="5999578"/>
                <a:ext cx="1064109" cy="230832"/>
              </a:xfrm>
              <a:prstGeom prst="rect">
                <a:avLst/>
              </a:prstGeom>
              <a:noFill/>
            </p:spPr>
            <p:txBody>
              <a:bodyPr wrap="square" rtlCol="0">
                <a:spAutoFit/>
              </a:bodyPr>
              <a:lstStyle/>
              <a:p>
                <a:pPr algn="ctr"/>
                <a:r>
                  <a:rPr lang="en-ID" sz="900" b="1" spc="600" dirty="0">
                    <a:solidFill>
                      <a:schemeClr val="bg1"/>
                    </a:solidFill>
                    <a:latin typeface="+mj-lt"/>
                  </a:rPr>
                  <a:t>VIEW</a:t>
                </a:r>
                <a:endParaRPr lang="en-US" sz="900" b="1" spc="600" dirty="0">
                  <a:solidFill>
                    <a:schemeClr val="bg1"/>
                  </a:solidFill>
                  <a:latin typeface="+mj-lt"/>
                </a:endParaRPr>
              </a:p>
            </p:txBody>
          </p:sp>
        </p:grpSp>
      </p:grpSp>
    </p:spTree>
    <p:extLst>
      <p:ext uri="{BB962C8B-B14F-4D97-AF65-F5344CB8AC3E}">
        <p14:creationId xmlns:p14="http://schemas.microsoft.com/office/powerpoint/2010/main" val="407484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circle(in)">
                                      <p:cBhvr>
                                        <p:cTn id="7" dur="2000"/>
                                        <p:tgtEl>
                                          <p:spTgt spid="37"/>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barn(inVertical)">
                                      <p:cBhvr>
                                        <p:cTn id="11" dur="500"/>
                                        <p:tgtEl>
                                          <p:spTgt spid="42"/>
                                        </p:tgtEl>
                                      </p:cBhvr>
                                    </p:animEffect>
                                  </p:childTnLst>
                                </p:cTn>
                              </p:par>
                            </p:childTnLst>
                          </p:cTn>
                        </p:par>
                        <p:par>
                          <p:cTn id="12" fill="hold">
                            <p:stCondLst>
                              <p:cond delay="2500"/>
                            </p:stCondLst>
                            <p:childTnLst>
                              <p:par>
                                <p:cTn id="13" presetID="22" presetClass="entr" presetSubtype="4"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3500"/>
                            </p:stCondLst>
                            <p:childTnLst>
                              <p:par>
                                <p:cTn id="21" presetID="10"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4000"/>
                            </p:stCondLst>
                            <p:childTnLst>
                              <p:par>
                                <p:cTn id="25" presetID="10"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childTnLst>
                          </p:cTn>
                        </p:par>
                        <p:par>
                          <p:cTn id="32" fill="hold">
                            <p:stCondLst>
                              <p:cond delay="5000"/>
                            </p:stCondLst>
                            <p:childTnLst>
                              <p:par>
                                <p:cTn id="33" presetID="14" presetClass="entr" presetSubtype="1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randombar(horizontal)">
                                      <p:cBhvr>
                                        <p:cTn id="35" dur="500"/>
                                        <p:tgtEl>
                                          <p:spTgt spid="3"/>
                                        </p:tgtEl>
                                      </p:cBhvr>
                                    </p:animEffect>
                                  </p:childTnLst>
                                </p:cTn>
                              </p:par>
                            </p:childTnLst>
                          </p:cTn>
                        </p:par>
                        <p:par>
                          <p:cTn id="36" fill="hold">
                            <p:stCondLst>
                              <p:cond delay="5500"/>
                            </p:stCondLst>
                            <p:childTnLst>
                              <p:par>
                                <p:cTn id="37" presetID="14" presetClass="entr" presetSubtype="10" fill="hold"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randombar(horizontal)">
                                      <p:cBhvr>
                                        <p:cTn id="39" dur="500"/>
                                        <p:tgtEl>
                                          <p:spTgt spid="7"/>
                                        </p:tgtEl>
                                      </p:cBhvr>
                                    </p:animEffect>
                                  </p:childTnLst>
                                </p:cTn>
                              </p:par>
                            </p:childTnLst>
                          </p:cTn>
                        </p:par>
                        <p:par>
                          <p:cTn id="40" fill="hold">
                            <p:stCondLst>
                              <p:cond delay="6000"/>
                            </p:stCondLst>
                            <p:childTnLst>
                              <p:par>
                                <p:cTn id="41" presetID="14" presetClass="entr" presetSubtype="10" fill="hold"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randombar(horizontal)">
                                      <p:cBhvr>
                                        <p:cTn id="43" dur="500"/>
                                        <p:tgtEl>
                                          <p:spTgt spid="8"/>
                                        </p:tgtEl>
                                      </p:cBhvr>
                                    </p:animEffect>
                                  </p:childTnLst>
                                </p:cTn>
                              </p:par>
                            </p:childTnLst>
                          </p:cTn>
                        </p:par>
                        <p:par>
                          <p:cTn id="44" fill="hold">
                            <p:stCondLst>
                              <p:cond delay="6500"/>
                            </p:stCondLst>
                            <p:childTnLst>
                              <p:par>
                                <p:cTn id="45" presetID="14" presetClass="entr" presetSubtype="1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randombar(horizontal)">
                                      <p:cBhvr>
                                        <p:cTn id="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595637" y="415360"/>
            <a:ext cx="7000726" cy="1228287"/>
            <a:chOff x="2595637" y="2036259"/>
            <a:chExt cx="7000726" cy="1228287"/>
          </a:xfrm>
        </p:grpSpPr>
        <p:sp>
          <p:nvSpPr>
            <p:cNvPr id="3" name="TextBox 2"/>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Awesome Team</a:t>
              </a:r>
              <a:endParaRPr lang="en-US" sz="4800" b="1" dirty="0">
                <a:solidFill>
                  <a:schemeClr val="tx1">
                    <a:lumMod val="85000"/>
                    <a:lumOff val="15000"/>
                  </a:schemeClr>
                </a:solidFill>
                <a:latin typeface="+mj-lt"/>
              </a:endParaRPr>
            </a:p>
          </p:txBody>
        </p:sp>
        <p:grpSp>
          <p:nvGrpSpPr>
            <p:cNvPr id="4" name="Group 3"/>
            <p:cNvGrpSpPr/>
            <p:nvPr/>
          </p:nvGrpSpPr>
          <p:grpSpPr>
            <a:xfrm>
              <a:off x="5071620" y="2925992"/>
              <a:ext cx="2514044" cy="338554"/>
              <a:chOff x="880620" y="2238120"/>
              <a:chExt cx="2514044" cy="338554"/>
            </a:xfrm>
          </p:grpSpPr>
          <p:sp>
            <p:nvSpPr>
              <p:cNvPr id="5"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6" name="Rectangle 5"/>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7" name="Rectangle 6"/>
          <p:cNvSpPr/>
          <p:nvPr/>
        </p:nvSpPr>
        <p:spPr>
          <a:xfrm>
            <a:off x="1318380" y="2001613"/>
            <a:ext cx="9555238" cy="369332"/>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a:t>
            </a:r>
            <a:r>
              <a:rPr lang="en-US" sz="1200" dirty="0">
                <a:solidFill>
                  <a:schemeClr val="tx1">
                    <a:lumMod val="75000"/>
                    <a:lumOff val="25000"/>
                  </a:schemeClr>
                </a:solidFill>
              </a:rPr>
              <a:t>.</a:t>
            </a:r>
          </a:p>
        </p:txBody>
      </p:sp>
      <p:grpSp>
        <p:nvGrpSpPr>
          <p:cNvPr id="13" name="Group 12"/>
          <p:cNvGrpSpPr/>
          <p:nvPr/>
        </p:nvGrpSpPr>
        <p:grpSpPr>
          <a:xfrm>
            <a:off x="1202521" y="4688114"/>
            <a:ext cx="2733009" cy="1617599"/>
            <a:chOff x="1051575" y="4418408"/>
            <a:chExt cx="2733009" cy="1617599"/>
          </a:xfrm>
        </p:grpSpPr>
        <p:grpSp>
          <p:nvGrpSpPr>
            <p:cNvPr id="14" name="Group 13"/>
            <p:cNvGrpSpPr/>
            <p:nvPr/>
          </p:nvGrpSpPr>
          <p:grpSpPr>
            <a:xfrm>
              <a:off x="1051575" y="4832813"/>
              <a:ext cx="2733009" cy="1203194"/>
              <a:chOff x="1289607" y="4981211"/>
              <a:chExt cx="2733009" cy="1203194"/>
            </a:xfrm>
          </p:grpSpPr>
          <p:sp>
            <p:nvSpPr>
              <p:cNvPr id="16" name="Rectangle 15"/>
              <p:cNvSpPr/>
              <p:nvPr/>
            </p:nvSpPr>
            <p:spPr>
              <a:xfrm>
                <a:off x="1289607" y="4981211"/>
                <a:ext cx="2733009" cy="646331"/>
              </a:xfrm>
              <a:prstGeom prst="rect">
                <a:avLst/>
              </a:prstGeom>
            </p:spPr>
            <p:txBody>
              <a:bodyPr wrap="square">
                <a:spAutoFit/>
              </a:bodyPr>
              <a:lstStyle/>
              <a:p>
                <a:pPr algn="ctr">
                  <a:lnSpc>
                    <a:spcPct val="150000"/>
                  </a:lnSpc>
                  <a:tabLst>
                    <a:tab pos="261938" algn="l"/>
                  </a:tabLst>
                </a:pPr>
                <a:r>
                  <a:rPr lang="en-US" sz="1200" dirty="0">
                    <a:solidFill>
                      <a:schemeClr val="tx1">
                        <a:lumMod val="75000"/>
                        <a:lumOff val="25000"/>
                      </a:schemeClr>
                    </a:solidFill>
                    <a:latin typeface="Open Sans" panose="020B0606030504020204" pitchFamily="34" charset="0"/>
                  </a:rPr>
                  <a:t>Lorem ipsum dolor sit amet, conse adipiscing sed eiusmod temp</a:t>
                </a:r>
                <a:endParaRPr lang="en-US" sz="1200" dirty="0">
                  <a:solidFill>
                    <a:schemeClr val="tx1">
                      <a:lumMod val="75000"/>
                      <a:lumOff val="25000"/>
                    </a:schemeClr>
                  </a:solidFill>
                </a:endParaRPr>
              </a:p>
            </p:txBody>
          </p:sp>
          <p:grpSp>
            <p:nvGrpSpPr>
              <p:cNvPr id="17" name="Group 16"/>
              <p:cNvGrpSpPr/>
              <p:nvPr/>
            </p:nvGrpSpPr>
            <p:grpSpPr>
              <a:xfrm>
                <a:off x="1867576" y="5873472"/>
                <a:ext cx="1572309" cy="310933"/>
                <a:chOff x="6737688" y="4378041"/>
                <a:chExt cx="1883797" cy="372531"/>
              </a:xfrm>
              <a:solidFill>
                <a:schemeClr val="accent1"/>
              </a:solidFill>
            </p:grpSpPr>
            <p:sp>
              <p:nvSpPr>
                <p:cNvPr id="18" name="Shape 2872"/>
                <p:cNvSpPr/>
                <p:nvPr/>
              </p:nvSpPr>
              <p:spPr>
                <a:xfrm>
                  <a:off x="6737688"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9" name="Shape 2873"/>
                <p:cNvSpPr/>
                <p:nvPr/>
              </p:nvSpPr>
              <p:spPr>
                <a:xfrm>
                  <a:off x="7241444" y="4378041"/>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gradFill flip="none" rotWithShape="1">
                  <a:gsLst>
                    <a:gs pos="1000">
                      <a:schemeClr val="accent1"/>
                    </a:gs>
                    <a:gs pos="100000">
                      <a:schemeClr val="accent6"/>
                    </a:gs>
                  </a:gsLst>
                  <a:lin ang="2700000" scaled="1"/>
                  <a:tileRect/>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20" name="Shape 2874"/>
                <p:cNvSpPr/>
                <p:nvPr/>
              </p:nvSpPr>
              <p:spPr>
                <a:xfrm>
                  <a:off x="7745200"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chemeClr val="bg1">
                    <a:lumMod val="6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21" name="Shape 2875"/>
                <p:cNvSpPr/>
                <p:nvPr/>
              </p:nvSpPr>
              <p:spPr>
                <a:xfrm>
                  <a:off x="8248956"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bg1">
                    <a:lumMod val="7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grpSp>
        </p:grpSp>
        <p:sp>
          <p:nvSpPr>
            <p:cNvPr id="15" name="TextBox 14"/>
            <p:cNvSpPr txBox="1"/>
            <p:nvPr/>
          </p:nvSpPr>
          <p:spPr>
            <a:xfrm>
              <a:off x="1518613" y="4418408"/>
              <a:ext cx="1798931" cy="338554"/>
            </a:xfrm>
            <a:prstGeom prst="rect">
              <a:avLst/>
            </a:prstGeom>
            <a:noFill/>
          </p:spPr>
          <p:txBody>
            <a:bodyPr wrap="square" rtlCol="0">
              <a:spAutoFit/>
            </a:bodyPr>
            <a:lstStyle/>
            <a:p>
              <a:pPr algn="ctr"/>
              <a:r>
                <a:rPr lang="en-ID" sz="1600" b="1" dirty="0">
                  <a:solidFill>
                    <a:schemeClr val="tx1">
                      <a:lumMod val="85000"/>
                      <a:lumOff val="15000"/>
                    </a:schemeClr>
                  </a:solidFill>
                  <a:latin typeface="+mj-lt"/>
                </a:rPr>
                <a:t>Fery Anggara</a:t>
              </a:r>
              <a:endParaRPr lang="en-US" sz="1600" b="1" dirty="0">
                <a:solidFill>
                  <a:schemeClr val="tx1">
                    <a:lumMod val="85000"/>
                    <a:lumOff val="15000"/>
                  </a:schemeClr>
                </a:solidFill>
                <a:latin typeface="+mj-lt"/>
              </a:endParaRPr>
            </a:p>
          </p:txBody>
        </p:sp>
      </p:grpSp>
      <p:sp>
        <p:nvSpPr>
          <p:cNvPr id="8" name="Oval 7"/>
          <p:cNvSpPr/>
          <p:nvPr/>
        </p:nvSpPr>
        <p:spPr>
          <a:xfrm>
            <a:off x="5268820" y="2728911"/>
            <a:ext cx="1654353" cy="1654353"/>
          </a:xfrm>
          <a:prstGeom prst="ellipse">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Oval 57"/>
          <p:cNvSpPr/>
          <p:nvPr/>
        </p:nvSpPr>
        <p:spPr>
          <a:xfrm>
            <a:off x="8795790" y="2728911"/>
            <a:ext cx="1654353" cy="1654353"/>
          </a:xfrm>
          <a:prstGeom prst="ellipse">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Oval 58"/>
          <p:cNvSpPr/>
          <p:nvPr/>
        </p:nvSpPr>
        <p:spPr>
          <a:xfrm>
            <a:off x="1741850" y="2728911"/>
            <a:ext cx="1654353" cy="1654353"/>
          </a:xfrm>
          <a:prstGeom prst="ellipse">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 name="Group 61"/>
          <p:cNvGrpSpPr/>
          <p:nvPr/>
        </p:nvGrpSpPr>
        <p:grpSpPr>
          <a:xfrm>
            <a:off x="4729491" y="4688114"/>
            <a:ext cx="2733009" cy="1617599"/>
            <a:chOff x="1051575" y="4418408"/>
            <a:chExt cx="2733009" cy="1617599"/>
          </a:xfrm>
        </p:grpSpPr>
        <p:grpSp>
          <p:nvGrpSpPr>
            <p:cNvPr id="63" name="Group 62"/>
            <p:cNvGrpSpPr/>
            <p:nvPr/>
          </p:nvGrpSpPr>
          <p:grpSpPr>
            <a:xfrm>
              <a:off x="1051575" y="4832813"/>
              <a:ext cx="2733009" cy="1203194"/>
              <a:chOff x="1289607" y="4981211"/>
              <a:chExt cx="2733009" cy="1203194"/>
            </a:xfrm>
          </p:grpSpPr>
          <p:sp>
            <p:nvSpPr>
              <p:cNvPr id="65" name="Rectangle 64"/>
              <p:cNvSpPr/>
              <p:nvPr/>
            </p:nvSpPr>
            <p:spPr>
              <a:xfrm>
                <a:off x="1289607" y="4981211"/>
                <a:ext cx="2733009" cy="646331"/>
              </a:xfrm>
              <a:prstGeom prst="rect">
                <a:avLst/>
              </a:prstGeom>
            </p:spPr>
            <p:txBody>
              <a:bodyPr wrap="square">
                <a:spAutoFit/>
              </a:bodyPr>
              <a:lstStyle/>
              <a:p>
                <a:pPr algn="ctr">
                  <a:lnSpc>
                    <a:spcPct val="150000"/>
                  </a:lnSpc>
                  <a:tabLst>
                    <a:tab pos="261938" algn="l"/>
                  </a:tabLst>
                </a:pPr>
                <a:r>
                  <a:rPr lang="en-US" sz="1200" dirty="0">
                    <a:solidFill>
                      <a:schemeClr val="tx1">
                        <a:lumMod val="75000"/>
                        <a:lumOff val="25000"/>
                      </a:schemeClr>
                    </a:solidFill>
                    <a:latin typeface="Open Sans" panose="020B0606030504020204" pitchFamily="34" charset="0"/>
                  </a:rPr>
                  <a:t>Lorem ipsum dolor sit amet, conse adipiscing sed eiusmod temp</a:t>
                </a:r>
                <a:endParaRPr lang="en-US" sz="1200" dirty="0">
                  <a:solidFill>
                    <a:schemeClr val="tx1">
                      <a:lumMod val="75000"/>
                      <a:lumOff val="25000"/>
                    </a:schemeClr>
                  </a:solidFill>
                </a:endParaRPr>
              </a:p>
            </p:txBody>
          </p:sp>
          <p:grpSp>
            <p:nvGrpSpPr>
              <p:cNvPr id="66" name="Group 65"/>
              <p:cNvGrpSpPr/>
              <p:nvPr/>
            </p:nvGrpSpPr>
            <p:grpSpPr>
              <a:xfrm>
                <a:off x="1867576" y="5873472"/>
                <a:ext cx="1572309" cy="310933"/>
                <a:chOff x="6737688" y="4378041"/>
                <a:chExt cx="1883797" cy="372531"/>
              </a:xfrm>
              <a:solidFill>
                <a:schemeClr val="accent1"/>
              </a:solidFill>
            </p:grpSpPr>
            <p:sp>
              <p:nvSpPr>
                <p:cNvPr id="67" name="Shape 2872"/>
                <p:cNvSpPr/>
                <p:nvPr/>
              </p:nvSpPr>
              <p:spPr>
                <a:xfrm>
                  <a:off x="6737688"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68" name="Shape 2873"/>
                <p:cNvSpPr/>
                <p:nvPr/>
              </p:nvSpPr>
              <p:spPr>
                <a:xfrm>
                  <a:off x="7241444" y="4378041"/>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gradFill flip="none" rotWithShape="1">
                  <a:gsLst>
                    <a:gs pos="1000">
                      <a:schemeClr val="accent1"/>
                    </a:gs>
                    <a:gs pos="100000">
                      <a:schemeClr val="accent6"/>
                    </a:gs>
                  </a:gsLst>
                  <a:lin ang="2700000" scaled="1"/>
                  <a:tileRect/>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69" name="Shape 2874"/>
                <p:cNvSpPr/>
                <p:nvPr/>
              </p:nvSpPr>
              <p:spPr>
                <a:xfrm>
                  <a:off x="7745200"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chemeClr val="bg1">
                    <a:lumMod val="6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70" name="Shape 2875"/>
                <p:cNvSpPr/>
                <p:nvPr/>
              </p:nvSpPr>
              <p:spPr>
                <a:xfrm>
                  <a:off x="8248956"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bg1">
                    <a:lumMod val="7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grpSp>
        </p:grpSp>
        <p:sp>
          <p:nvSpPr>
            <p:cNvPr id="64" name="TextBox 63"/>
            <p:cNvSpPr txBox="1"/>
            <p:nvPr/>
          </p:nvSpPr>
          <p:spPr>
            <a:xfrm>
              <a:off x="1518613" y="4418408"/>
              <a:ext cx="1798931" cy="338554"/>
            </a:xfrm>
            <a:prstGeom prst="rect">
              <a:avLst/>
            </a:prstGeom>
            <a:noFill/>
          </p:spPr>
          <p:txBody>
            <a:bodyPr wrap="square" rtlCol="0">
              <a:spAutoFit/>
            </a:bodyPr>
            <a:lstStyle/>
            <a:p>
              <a:pPr algn="ctr"/>
              <a:r>
                <a:rPr lang="en-ID" sz="1600" b="1" dirty="0">
                  <a:solidFill>
                    <a:schemeClr val="tx1">
                      <a:lumMod val="85000"/>
                      <a:lumOff val="15000"/>
                    </a:schemeClr>
                  </a:solidFill>
                  <a:latin typeface="+mj-lt"/>
                </a:rPr>
                <a:t>Fany Angelina</a:t>
              </a:r>
              <a:endParaRPr lang="en-US" sz="1600" b="1" dirty="0">
                <a:solidFill>
                  <a:schemeClr val="tx1">
                    <a:lumMod val="85000"/>
                    <a:lumOff val="15000"/>
                  </a:schemeClr>
                </a:solidFill>
                <a:latin typeface="+mj-lt"/>
              </a:endParaRPr>
            </a:p>
          </p:txBody>
        </p:sp>
      </p:grpSp>
      <p:grpSp>
        <p:nvGrpSpPr>
          <p:cNvPr id="71" name="Group 70"/>
          <p:cNvGrpSpPr/>
          <p:nvPr/>
        </p:nvGrpSpPr>
        <p:grpSpPr>
          <a:xfrm>
            <a:off x="8256461" y="4688114"/>
            <a:ext cx="2733009" cy="1617599"/>
            <a:chOff x="1051575" y="4418408"/>
            <a:chExt cx="2733009" cy="1617599"/>
          </a:xfrm>
        </p:grpSpPr>
        <p:grpSp>
          <p:nvGrpSpPr>
            <p:cNvPr id="72" name="Group 71"/>
            <p:cNvGrpSpPr/>
            <p:nvPr/>
          </p:nvGrpSpPr>
          <p:grpSpPr>
            <a:xfrm>
              <a:off x="1051575" y="4832813"/>
              <a:ext cx="2733009" cy="1203194"/>
              <a:chOff x="1289607" y="4981211"/>
              <a:chExt cx="2733009" cy="1203194"/>
            </a:xfrm>
          </p:grpSpPr>
          <p:sp>
            <p:nvSpPr>
              <p:cNvPr id="74" name="Rectangle 73"/>
              <p:cNvSpPr/>
              <p:nvPr/>
            </p:nvSpPr>
            <p:spPr>
              <a:xfrm>
                <a:off x="1289607" y="4981211"/>
                <a:ext cx="2733009" cy="646331"/>
              </a:xfrm>
              <a:prstGeom prst="rect">
                <a:avLst/>
              </a:prstGeom>
            </p:spPr>
            <p:txBody>
              <a:bodyPr wrap="square">
                <a:spAutoFit/>
              </a:bodyPr>
              <a:lstStyle/>
              <a:p>
                <a:pPr algn="ctr">
                  <a:lnSpc>
                    <a:spcPct val="150000"/>
                  </a:lnSpc>
                  <a:tabLst>
                    <a:tab pos="261938" algn="l"/>
                  </a:tabLst>
                </a:pPr>
                <a:r>
                  <a:rPr lang="en-US" sz="1200" dirty="0">
                    <a:solidFill>
                      <a:schemeClr val="tx1">
                        <a:lumMod val="75000"/>
                        <a:lumOff val="25000"/>
                      </a:schemeClr>
                    </a:solidFill>
                    <a:latin typeface="Open Sans" panose="020B0606030504020204" pitchFamily="34" charset="0"/>
                  </a:rPr>
                  <a:t>Lorem ipsum dolor sit amet, conse adipiscing sed eiusmod temp</a:t>
                </a:r>
                <a:endParaRPr lang="en-US" sz="1200" dirty="0">
                  <a:solidFill>
                    <a:schemeClr val="tx1">
                      <a:lumMod val="75000"/>
                      <a:lumOff val="25000"/>
                    </a:schemeClr>
                  </a:solidFill>
                </a:endParaRPr>
              </a:p>
            </p:txBody>
          </p:sp>
          <p:grpSp>
            <p:nvGrpSpPr>
              <p:cNvPr id="75" name="Group 74"/>
              <p:cNvGrpSpPr/>
              <p:nvPr/>
            </p:nvGrpSpPr>
            <p:grpSpPr>
              <a:xfrm>
                <a:off x="1867576" y="5873472"/>
                <a:ext cx="1572309" cy="310933"/>
                <a:chOff x="6737688" y="4378041"/>
                <a:chExt cx="1883797" cy="372531"/>
              </a:xfrm>
              <a:solidFill>
                <a:schemeClr val="accent1"/>
              </a:solidFill>
            </p:grpSpPr>
            <p:sp>
              <p:nvSpPr>
                <p:cNvPr id="76" name="Shape 2872"/>
                <p:cNvSpPr/>
                <p:nvPr/>
              </p:nvSpPr>
              <p:spPr>
                <a:xfrm>
                  <a:off x="6737688"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77" name="Shape 2873"/>
                <p:cNvSpPr/>
                <p:nvPr/>
              </p:nvSpPr>
              <p:spPr>
                <a:xfrm>
                  <a:off x="7241444" y="4378041"/>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gradFill flip="none" rotWithShape="1">
                  <a:gsLst>
                    <a:gs pos="1000">
                      <a:schemeClr val="accent1"/>
                    </a:gs>
                    <a:gs pos="100000">
                      <a:schemeClr val="accent6"/>
                    </a:gs>
                  </a:gsLst>
                  <a:lin ang="2700000" scaled="1"/>
                  <a:tileRect/>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78" name="Shape 2874"/>
                <p:cNvSpPr/>
                <p:nvPr/>
              </p:nvSpPr>
              <p:spPr>
                <a:xfrm>
                  <a:off x="7745200"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chemeClr val="bg1">
                    <a:lumMod val="6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79" name="Shape 2875"/>
                <p:cNvSpPr/>
                <p:nvPr/>
              </p:nvSpPr>
              <p:spPr>
                <a:xfrm>
                  <a:off x="8248956"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bg1">
                    <a:lumMod val="7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grpSp>
        </p:grpSp>
        <p:sp>
          <p:nvSpPr>
            <p:cNvPr id="73" name="TextBox 72"/>
            <p:cNvSpPr txBox="1"/>
            <p:nvPr/>
          </p:nvSpPr>
          <p:spPr>
            <a:xfrm>
              <a:off x="1518613" y="4418408"/>
              <a:ext cx="1798931" cy="338554"/>
            </a:xfrm>
            <a:prstGeom prst="rect">
              <a:avLst/>
            </a:prstGeom>
            <a:noFill/>
          </p:spPr>
          <p:txBody>
            <a:bodyPr wrap="square" rtlCol="0">
              <a:spAutoFit/>
            </a:bodyPr>
            <a:lstStyle/>
            <a:p>
              <a:pPr algn="ctr"/>
              <a:r>
                <a:rPr lang="en-ID" sz="1600" b="1" dirty="0">
                  <a:solidFill>
                    <a:schemeClr val="tx1">
                      <a:lumMod val="85000"/>
                      <a:lumOff val="15000"/>
                    </a:schemeClr>
                  </a:solidFill>
                  <a:latin typeface="+mj-lt"/>
                </a:rPr>
                <a:t>Arul Ghildan</a:t>
              </a:r>
              <a:endParaRPr lang="en-US" sz="1600" b="1" dirty="0">
                <a:solidFill>
                  <a:schemeClr val="tx1">
                    <a:lumMod val="85000"/>
                    <a:lumOff val="15000"/>
                  </a:schemeClr>
                </a:solidFill>
                <a:latin typeface="+mj-lt"/>
              </a:endParaRPr>
            </a:p>
          </p:txBody>
        </p:sp>
      </p:grpSp>
      <p:sp>
        <p:nvSpPr>
          <p:cNvPr id="9" name="Picture Placeholder 8"/>
          <p:cNvSpPr>
            <a:spLocks noGrp="1"/>
          </p:cNvSpPr>
          <p:nvPr>
            <p:ph type="pic" sz="quarter" idx="10"/>
          </p:nvPr>
        </p:nvSpPr>
        <p:spPr/>
      </p:sp>
      <p:sp>
        <p:nvSpPr>
          <p:cNvPr id="10" name="Picture Placeholder 9"/>
          <p:cNvSpPr>
            <a:spLocks noGrp="1"/>
          </p:cNvSpPr>
          <p:nvPr>
            <p:ph type="pic" sz="quarter" idx="11"/>
          </p:nvPr>
        </p:nvSpPr>
        <p:spPr/>
      </p:sp>
      <p:sp>
        <p:nvSpPr>
          <p:cNvPr id="11" name="Picture Placeholder 10"/>
          <p:cNvSpPr>
            <a:spLocks noGrp="1"/>
          </p:cNvSpPr>
          <p:nvPr>
            <p:ph type="pic" sz="quarter" idx="12"/>
          </p:nvPr>
        </p:nvSpPr>
        <p:spPr/>
      </p:sp>
    </p:spTree>
    <p:extLst>
      <p:ext uri="{BB962C8B-B14F-4D97-AF65-F5344CB8AC3E}">
        <p14:creationId xmlns:p14="http://schemas.microsoft.com/office/powerpoint/2010/main" val="182294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3)">
                                      <p:cBhvr>
                                        <p:cTn id="7" dur="2000"/>
                                        <p:tgtEl>
                                          <p:spTgt spid="2"/>
                                        </p:tgtEl>
                                      </p:cBhvr>
                                    </p:animEffect>
                                  </p:childTnLst>
                                </p:cTn>
                              </p:par>
                            </p:childTnLst>
                          </p:cTn>
                        </p:par>
                        <p:par>
                          <p:cTn id="8" fill="hold">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inVertical)">
                                      <p:cBhvr>
                                        <p:cTn id="11" dur="500"/>
                                        <p:tgtEl>
                                          <p:spTgt spid="7"/>
                                        </p:tgtEl>
                                      </p:cBhvr>
                                    </p:animEffect>
                                  </p:childTnLst>
                                </p:cTn>
                              </p:par>
                            </p:childTnLst>
                          </p:cTn>
                        </p:par>
                        <p:par>
                          <p:cTn id="12" fill="hold">
                            <p:stCondLst>
                              <p:cond delay="2500"/>
                            </p:stCondLst>
                            <p:childTnLst>
                              <p:par>
                                <p:cTn id="13" presetID="21" presetClass="entr" presetSubtype="3" fill="hold" grpId="0" nodeType="afterEffect">
                                  <p:stCondLst>
                                    <p:cond delay="0"/>
                                  </p:stCondLst>
                                  <p:childTnLst>
                                    <p:set>
                                      <p:cBhvr>
                                        <p:cTn id="14" dur="1" fill="hold">
                                          <p:stCondLst>
                                            <p:cond delay="0"/>
                                          </p:stCondLst>
                                        </p:cTn>
                                        <p:tgtEl>
                                          <p:spTgt spid="59"/>
                                        </p:tgtEl>
                                        <p:attrNameLst>
                                          <p:attrName>style.visibility</p:attrName>
                                        </p:attrNameLst>
                                      </p:cBhvr>
                                      <p:to>
                                        <p:strVal val="visible"/>
                                      </p:to>
                                    </p:set>
                                    <p:animEffect transition="in" filter="wheel(3)">
                                      <p:cBhvr>
                                        <p:cTn id="15" dur="2000"/>
                                        <p:tgtEl>
                                          <p:spTgt spid="59"/>
                                        </p:tgtEl>
                                      </p:cBhvr>
                                    </p:animEffect>
                                  </p:childTnLst>
                                </p:cTn>
                              </p:par>
                            </p:childTnLst>
                          </p:cTn>
                        </p:par>
                        <p:par>
                          <p:cTn id="16" fill="hold">
                            <p:stCondLst>
                              <p:cond delay="4500"/>
                            </p:stCondLst>
                            <p:childTnLst>
                              <p:par>
                                <p:cTn id="17" presetID="21" presetClass="entr" presetSubtype="3"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heel(3)">
                                      <p:cBhvr>
                                        <p:cTn id="19" dur="2000"/>
                                        <p:tgtEl>
                                          <p:spTgt spid="8"/>
                                        </p:tgtEl>
                                      </p:cBhvr>
                                    </p:animEffect>
                                  </p:childTnLst>
                                </p:cTn>
                              </p:par>
                            </p:childTnLst>
                          </p:cTn>
                        </p:par>
                        <p:par>
                          <p:cTn id="20" fill="hold">
                            <p:stCondLst>
                              <p:cond delay="6500"/>
                            </p:stCondLst>
                            <p:childTnLst>
                              <p:par>
                                <p:cTn id="21" presetID="21" presetClass="entr" presetSubtype="3" fill="hold" grpId="0" nodeType="afterEffect">
                                  <p:stCondLst>
                                    <p:cond delay="0"/>
                                  </p:stCondLst>
                                  <p:childTnLst>
                                    <p:set>
                                      <p:cBhvr>
                                        <p:cTn id="22" dur="1" fill="hold">
                                          <p:stCondLst>
                                            <p:cond delay="0"/>
                                          </p:stCondLst>
                                        </p:cTn>
                                        <p:tgtEl>
                                          <p:spTgt spid="58"/>
                                        </p:tgtEl>
                                        <p:attrNameLst>
                                          <p:attrName>style.visibility</p:attrName>
                                        </p:attrNameLst>
                                      </p:cBhvr>
                                      <p:to>
                                        <p:strVal val="visible"/>
                                      </p:to>
                                    </p:set>
                                    <p:animEffect transition="in" filter="wheel(3)">
                                      <p:cBhvr>
                                        <p:cTn id="23" dur="2000"/>
                                        <p:tgtEl>
                                          <p:spTgt spid="58"/>
                                        </p:tgtEl>
                                      </p:cBhvr>
                                    </p:animEffect>
                                  </p:childTnLst>
                                </p:cTn>
                              </p:par>
                            </p:childTnLst>
                          </p:cTn>
                        </p:par>
                        <p:par>
                          <p:cTn id="24" fill="hold">
                            <p:stCondLst>
                              <p:cond delay="8500"/>
                            </p:stCondLst>
                            <p:childTnLst>
                              <p:par>
                                <p:cTn id="25" presetID="53" presetClass="entr" presetSubtype="16"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par>
                          <p:cTn id="30" fill="hold">
                            <p:stCondLst>
                              <p:cond delay="9000"/>
                            </p:stCondLst>
                            <p:childTnLst>
                              <p:par>
                                <p:cTn id="31" presetID="53" presetClass="entr" presetSubtype="16" fill="hold" nodeType="afterEffect">
                                  <p:stCondLst>
                                    <p:cond delay="0"/>
                                  </p:stCondLst>
                                  <p:childTnLst>
                                    <p:set>
                                      <p:cBhvr>
                                        <p:cTn id="32" dur="1" fill="hold">
                                          <p:stCondLst>
                                            <p:cond delay="0"/>
                                          </p:stCondLst>
                                        </p:cTn>
                                        <p:tgtEl>
                                          <p:spTgt spid="62"/>
                                        </p:tgtEl>
                                        <p:attrNameLst>
                                          <p:attrName>style.visibility</p:attrName>
                                        </p:attrNameLst>
                                      </p:cBhvr>
                                      <p:to>
                                        <p:strVal val="visible"/>
                                      </p:to>
                                    </p:set>
                                    <p:anim calcmode="lin" valueType="num">
                                      <p:cBhvr>
                                        <p:cTn id="33" dur="500" fill="hold"/>
                                        <p:tgtEl>
                                          <p:spTgt spid="62"/>
                                        </p:tgtEl>
                                        <p:attrNameLst>
                                          <p:attrName>ppt_w</p:attrName>
                                        </p:attrNameLst>
                                      </p:cBhvr>
                                      <p:tavLst>
                                        <p:tav tm="0">
                                          <p:val>
                                            <p:fltVal val="0"/>
                                          </p:val>
                                        </p:tav>
                                        <p:tav tm="100000">
                                          <p:val>
                                            <p:strVal val="#ppt_w"/>
                                          </p:val>
                                        </p:tav>
                                      </p:tavLst>
                                    </p:anim>
                                    <p:anim calcmode="lin" valueType="num">
                                      <p:cBhvr>
                                        <p:cTn id="34" dur="500" fill="hold"/>
                                        <p:tgtEl>
                                          <p:spTgt spid="62"/>
                                        </p:tgtEl>
                                        <p:attrNameLst>
                                          <p:attrName>ppt_h</p:attrName>
                                        </p:attrNameLst>
                                      </p:cBhvr>
                                      <p:tavLst>
                                        <p:tav tm="0">
                                          <p:val>
                                            <p:fltVal val="0"/>
                                          </p:val>
                                        </p:tav>
                                        <p:tav tm="100000">
                                          <p:val>
                                            <p:strVal val="#ppt_h"/>
                                          </p:val>
                                        </p:tav>
                                      </p:tavLst>
                                    </p:anim>
                                    <p:animEffect transition="in" filter="fade">
                                      <p:cBhvr>
                                        <p:cTn id="35" dur="500"/>
                                        <p:tgtEl>
                                          <p:spTgt spid="62"/>
                                        </p:tgtEl>
                                      </p:cBhvr>
                                    </p:animEffect>
                                  </p:childTnLst>
                                </p:cTn>
                              </p:par>
                            </p:childTnLst>
                          </p:cTn>
                        </p:par>
                        <p:par>
                          <p:cTn id="36" fill="hold">
                            <p:stCondLst>
                              <p:cond delay="9500"/>
                            </p:stCondLst>
                            <p:childTnLst>
                              <p:par>
                                <p:cTn id="37" presetID="53" presetClass="entr" presetSubtype="16" fill="hold" nodeType="afterEffect">
                                  <p:stCondLst>
                                    <p:cond delay="0"/>
                                  </p:stCondLst>
                                  <p:childTnLst>
                                    <p:set>
                                      <p:cBhvr>
                                        <p:cTn id="38" dur="1" fill="hold">
                                          <p:stCondLst>
                                            <p:cond delay="0"/>
                                          </p:stCondLst>
                                        </p:cTn>
                                        <p:tgtEl>
                                          <p:spTgt spid="71"/>
                                        </p:tgtEl>
                                        <p:attrNameLst>
                                          <p:attrName>style.visibility</p:attrName>
                                        </p:attrNameLst>
                                      </p:cBhvr>
                                      <p:to>
                                        <p:strVal val="visible"/>
                                      </p:to>
                                    </p:set>
                                    <p:anim calcmode="lin" valueType="num">
                                      <p:cBhvr>
                                        <p:cTn id="39" dur="500" fill="hold"/>
                                        <p:tgtEl>
                                          <p:spTgt spid="71"/>
                                        </p:tgtEl>
                                        <p:attrNameLst>
                                          <p:attrName>ppt_w</p:attrName>
                                        </p:attrNameLst>
                                      </p:cBhvr>
                                      <p:tavLst>
                                        <p:tav tm="0">
                                          <p:val>
                                            <p:fltVal val="0"/>
                                          </p:val>
                                        </p:tav>
                                        <p:tav tm="100000">
                                          <p:val>
                                            <p:strVal val="#ppt_w"/>
                                          </p:val>
                                        </p:tav>
                                      </p:tavLst>
                                    </p:anim>
                                    <p:anim calcmode="lin" valueType="num">
                                      <p:cBhvr>
                                        <p:cTn id="40" dur="500" fill="hold"/>
                                        <p:tgtEl>
                                          <p:spTgt spid="71"/>
                                        </p:tgtEl>
                                        <p:attrNameLst>
                                          <p:attrName>ppt_h</p:attrName>
                                        </p:attrNameLst>
                                      </p:cBhvr>
                                      <p:tavLst>
                                        <p:tav tm="0">
                                          <p:val>
                                            <p:fltVal val="0"/>
                                          </p:val>
                                        </p:tav>
                                        <p:tav tm="100000">
                                          <p:val>
                                            <p:strVal val="#ppt_h"/>
                                          </p:val>
                                        </p:tav>
                                      </p:tavLst>
                                    </p:anim>
                                    <p:animEffect transition="in" filter="fade">
                                      <p:cBhvr>
                                        <p:cTn id="41"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58" grpId="0" animBg="1"/>
      <p:bldP spid="5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p:sp>
      <p:sp>
        <p:nvSpPr>
          <p:cNvPr id="63" name="Rectangle 62"/>
          <p:cNvSpPr/>
          <p:nvPr/>
        </p:nvSpPr>
        <p:spPr>
          <a:xfrm>
            <a:off x="0" y="0"/>
            <a:ext cx="12192000" cy="68580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p:cNvGrpSpPr/>
          <p:nvPr/>
        </p:nvGrpSpPr>
        <p:grpSpPr>
          <a:xfrm>
            <a:off x="2595637" y="415360"/>
            <a:ext cx="7000726" cy="1228287"/>
            <a:chOff x="2595637" y="2036259"/>
            <a:chExt cx="7000726" cy="1228287"/>
          </a:xfrm>
        </p:grpSpPr>
        <p:sp>
          <p:nvSpPr>
            <p:cNvPr id="3" name="TextBox 2"/>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bg1"/>
                  </a:solidFill>
                  <a:latin typeface="+mj-lt"/>
                </a:rPr>
                <a:t>Our Awesome Team</a:t>
              </a:r>
              <a:endParaRPr lang="en-US" sz="4800" b="1" dirty="0">
                <a:solidFill>
                  <a:schemeClr val="bg1"/>
                </a:solidFill>
                <a:latin typeface="+mj-lt"/>
              </a:endParaRPr>
            </a:p>
          </p:txBody>
        </p:sp>
        <p:grpSp>
          <p:nvGrpSpPr>
            <p:cNvPr id="4" name="Group 3"/>
            <p:cNvGrpSpPr/>
            <p:nvPr/>
          </p:nvGrpSpPr>
          <p:grpSpPr>
            <a:xfrm>
              <a:off x="5071620" y="2925992"/>
              <a:ext cx="2514044" cy="338554"/>
              <a:chOff x="880620" y="2238120"/>
              <a:chExt cx="2514044" cy="338554"/>
            </a:xfrm>
          </p:grpSpPr>
          <p:sp>
            <p:nvSpPr>
              <p:cNvPr id="5"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6" name="Rectangle 5"/>
              <p:cNvSpPr/>
              <p:nvPr/>
            </p:nvSpPr>
            <p:spPr>
              <a:xfrm>
                <a:off x="1171662" y="2238120"/>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grpSp>
        <p:nvGrpSpPr>
          <p:cNvPr id="49" name="Group 48"/>
          <p:cNvGrpSpPr/>
          <p:nvPr/>
        </p:nvGrpSpPr>
        <p:grpSpPr>
          <a:xfrm>
            <a:off x="876209" y="4834178"/>
            <a:ext cx="2317920" cy="1387295"/>
            <a:chOff x="876209" y="4834178"/>
            <a:chExt cx="2317920" cy="1387295"/>
          </a:xfrm>
        </p:grpSpPr>
        <p:sp>
          <p:nvSpPr>
            <p:cNvPr id="50" name="TextBox 49"/>
            <p:cNvSpPr txBox="1"/>
            <p:nvPr/>
          </p:nvSpPr>
          <p:spPr>
            <a:xfrm>
              <a:off x="1100248" y="4834178"/>
              <a:ext cx="1869842" cy="419987"/>
            </a:xfrm>
            <a:prstGeom prst="rect">
              <a:avLst/>
            </a:prstGeom>
            <a:noFill/>
          </p:spPr>
          <p:txBody>
            <a:bodyPr wrap="square" rtlCol="0">
              <a:spAutoFit/>
            </a:bodyPr>
            <a:lstStyle/>
            <a:p>
              <a:pPr algn="ctr">
                <a:lnSpc>
                  <a:spcPct val="150000"/>
                </a:lnSpc>
              </a:pPr>
              <a:r>
                <a:rPr lang="en-ID" sz="1600" b="1" dirty="0">
                  <a:solidFill>
                    <a:schemeClr val="bg1"/>
                  </a:solidFill>
                  <a:latin typeface="+mj-lt"/>
                </a:rPr>
                <a:t>Fany Angelina</a:t>
              </a:r>
              <a:endParaRPr lang="en-US" sz="1600" b="1" dirty="0">
                <a:solidFill>
                  <a:schemeClr val="bg1"/>
                </a:solidFill>
                <a:latin typeface="+mj-lt"/>
              </a:endParaRPr>
            </a:p>
          </p:txBody>
        </p:sp>
        <p:sp>
          <p:nvSpPr>
            <p:cNvPr id="51" name="Rectangle 50"/>
            <p:cNvSpPr/>
            <p:nvPr/>
          </p:nvSpPr>
          <p:spPr>
            <a:xfrm>
              <a:off x="876209" y="5298143"/>
              <a:ext cx="2317920" cy="923330"/>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ute adipiscing elit sed do eiusmod tempor</a:t>
              </a:r>
              <a:endParaRPr lang="en-US" sz="1200" dirty="0">
                <a:solidFill>
                  <a:schemeClr val="bg1"/>
                </a:solidFill>
              </a:endParaRPr>
            </a:p>
          </p:txBody>
        </p:sp>
      </p:grpSp>
      <p:grpSp>
        <p:nvGrpSpPr>
          <p:cNvPr id="52" name="Group 51"/>
          <p:cNvGrpSpPr/>
          <p:nvPr/>
        </p:nvGrpSpPr>
        <p:grpSpPr>
          <a:xfrm>
            <a:off x="3583429" y="4834178"/>
            <a:ext cx="2317920" cy="1387295"/>
            <a:chOff x="3583429" y="4834178"/>
            <a:chExt cx="2317920" cy="1387295"/>
          </a:xfrm>
        </p:grpSpPr>
        <p:sp>
          <p:nvSpPr>
            <p:cNvPr id="53" name="TextBox 52"/>
            <p:cNvSpPr txBox="1"/>
            <p:nvPr/>
          </p:nvSpPr>
          <p:spPr>
            <a:xfrm>
              <a:off x="3807468" y="4834178"/>
              <a:ext cx="1869842" cy="419987"/>
            </a:xfrm>
            <a:prstGeom prst="rect">
              <a:avLst/>
            </a:prstGeom>
            <a:noFill/>
          </p:spPr>
          <p:txBody>
            <a:bodyPr wrap="square" rtlCol="0">
              <a:spAutoFit/>
            </a:bodyPr>
            <a:lstStyle/>
            <a:p>
              <a:pPr algn="ctr">
                <a:lnSpc>
                  <a:spcPct val="150000"/>
                </a:lnSpc>
              </a:pPr>
              <a:r>
                <a:rPr lang="en-ID" sz="1600" b="1" dirty="0">
                  <a:solidFill>
                    <a:schemeClr val="bg1"/>
                  </a:solidFill>
                  <a:latin typeface="+mj-lt"/>
                </a:rPr>
                <a:t>Fery Anggara</a:t>
              </a:r>
              <a:endParaRPr lang="en-US" sz="1600" b="1" dirty="0">
                <a:solidFill>
                  <a:schemeClr val="bg1"/>
                </a:solidFill>
                <a:latin typeface="+mj-lt"/>
              </a:endParaRPr>
            </a:p>
          </p:txBody>
        </p:sp>
        <p:sp>
          <p:nvSpPr>
            <p:cNvPr id="54" name="Rectangle 53"/>
            <p:cNvSpPr/>
            <p:nvPr/>
          </p:nvSpPr>
          <p:spPr>
            <a:xfrm>
              <a:off x="3583429" y="5298143"/>
              <a:ext cx="2317920" cy="923330"/>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ute adipiscing elit sed do eiusmod tempor</a:t>
              </a:r>
              <a:endParaRPr lang="en-US" sz="1200" dirty="0">
                <a:solidFill>
                  <a:schemeClr val="bg1"/>
                </a:solidFill>
              </a:endParaRPr>
            </a:p>
          </p:txBody>
        </p:sp>
      </p:grpSp>
      <p:grpSp>
        <p:nvGrpSpPr>
          <p:cNvPr id="55" name="Group 54"/>
          <p:cNvGrpSpPr/>
          <p:nvPr/>
        </p:nvGrpSpPr>
        <p:grpSpPr>
          <a:xfrm>
            <a:off x="6290649" y="4834178"/>
            <a:ext cx="2317920" cy="1387295"/>
            <a:chOff x="6290649" y="4834178"/>
            <a:chExt cx="2317920" cy="1387295"/>
          </a:xfrm>
        </p:grpSpPr>
        <p:sp>
          <p:nvSpPr>
            <p:cNvPr id="56" name="TextBox 55"/>
            <p:cNvSpPr txBox="1"/>
            <p:nvPr/>
          </p:nvSpPr>
          <p:spPr>
            <a:xfrm>
              <a:off x="6514688" y="4834178"/>
              <a:ext cx="1869842" cy="419987"/>
            </a:xfrm>
            <a:prstGeom prst="rect">
              <a:avLst/>
            </a:prstGeom>
            <a:noFill/>
          </p:spPr>
          <p:txBody>
            <a:bodyPr wrap="square" rtlCol="0">
              <a:spAutoFit/>
            </a:bodyPr>
            <a:lstStyle/>
            <a:p>
              <a:pPr algn="ctr">
                <a:lnSpc>
                  <a:spcPct val="150000"/>
                </a:lnSpc>
              </a:pPr>
              <a:r>
                <a:rPr lang="en-ID" sz="1600" b="1" dirty="0">
                  <a:solidFill>
                    <a:schemeClr val="bg1"/>
                  </a:solidFill>
                  <a:latin typeface="+mj-lt"/>
                </a:rPr>
                <a:t>Christin Aurela</a:t>
              </a:r>
              <a:endParaRPr lang="en-US" sz="1600" b="1" dirty="0">
                <a:solidFill>
                  <a:schemeClr val="bg1"/>
                </a:solidFill>
                <a:latin typeface="+mj-lt"/>
              </a:endParaRPr>
            </a:p>
          </p:txBody>
        </p:sp>
        <p:sp>
          <p:nvSpPr>
            <p:cNvPr id="57" name="Rectangle 56"/>
            <p:cNvSpPr/>
            <p:nvPr/>
          </p:nvSpPr>
          <p:spPr>
            <a:xfrm>
              <a:off x="6290649" y="5298143"/>
              <a:ext cx="2317920" cy="923330"/>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ute adipiscing elit sed do eiusmod tempor</a:t>
              </a:r>
              <a:endParaRPr lang="en-US" sz="1200" dirty="0">
                <a:solidFill>
                  <a:schemeClr val="bg1"/>
                </a:solidFill>
              </a:endParaRPr>
            </a:p>
          </p:txBody>
        </p:sp>
      </p:grpSp>
      <p:grpSp>
        <p:nvGrpSpPr>
          <p:cNvPr id="58" name="Group 57"/>
          <p:cNvGrpSpPr/>
          <p:nvPr/>
        </p:nvGrpSpPr>
        <p:grpSpPr>
          <a:xfrm>
            <a:off x="8997869" y="4834178"/>
            <a:ext cx="2317920" cy="1387295"/>
            <a:chOff x="8997869" y="4834178"/>
            <a:chExt cx="2317920" cy="1387295"/>
          </a:xfrm>
        </p:grpSpPr>
        <p:sp>
          <p:nvSpPr>
            <p:cNvPr id="59" name="TextBox 58"/>
            <p:cNvSpPr txBox="1"/>
            <p:nvPr/>
          </p:nvSpPr>
          <p:spPr>
            <a:xfrm>
              <a:off x="9221908" y="4834178"/>
              <a:ext cx="1869842" cy="419987"/>
            </a:xfrm>
            <a:prstGeom prst="rect">
              <a:avLst/>
            </a:prstGeom>
            <a:noFill/>
          </p:spPr>
          <p:txBody>
            <a:bodyPr wrap="square" rtlCol="0">
              <a:spAutoFit/>
            </a:bodyPr>
            <a:lstStyle/>
            <a:p>
              <a:pPr algn="ctr">
                <a:lnSpc>
                  <a:spcPct val="150000"/>
                </a:lnSpc>
              </a:pPr>
              <a:r>
                <a:rPr lang="en-ID" sz="1600" b="1" dirty="0">
                  <a:solidFill>
                    <a:schemeClr val="bg1"/>
                  </a:solidFill>
                  <a:latin typeface="+mj-lt"/>
                </a:rPr>
                <a:t>Arul Ghildan</a:t>
              </a:r>
              <a:endParaRPr lang="en-US" sz="1600" b="1" dirty="0">
                <a:solidFill>
                  <a:schemeClr val="bg1"/>
                </a:solidFill>
                <a:latin typeface="+mj-lt"/>
              </a:endParaRPr>
            </a:p>
          </p:txBody>
        </p:sp>
        <p:sp>
          <p:nvSpPr>
            <p:cNvPr id="60" name="Rectangle 59"/>
            <p:cNvSpPr/>
            <p:nvPr/>
          </p:nvSpPr>
          <p:spPr>
            <a:xfrm>
              <a:off x="8997869" y="5298143"/>
              <a:ext cx="2317920" cy="923330"/>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ute adipiscing elit sed do eiusmod tempor</a:t>
              </a:r>
              <a:endParaRPr lang="en-US" sz="1200" dirty="0">
                <a:solidFill>
                  <a:schemeClr val="bg1"/>
                </a:solidFill>
              </a:endParaRPr>
            </a:p>
          </p:txBody>
        </p:sp>
      </p:grpSp>
      <p:sp>
        <p:nvSpPr>
          <p:cNvPr id="61" name="Rectangle 60"/>
          <p:cNvSpPr/>
          <p:nvPr/>
        </p:nvSpPr>
        <p:spPr>
          <a:xfrm>
            <a:off x="1318380" y="2001613"/>
            <a:ext cx="9555238" cy="339837"/>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adipiscing elit, sed do eiusmod tempor incididunt ut labore et dolore magn aliqua ut enim</a:t>
            </a:r>
            <a:r>
              <a:rPr lang="en-US" sz="1200" dirty="0">
                <a:solidFill>
                  <a:schemeClr val="bg1"/>
                </a:solidFill>
              </a:rPr>
              <a:t>.</a:t>
            </a:r>
          </a:p>
        </p:txBody>
      </p:sp>
      <p:sp>
        <p:nvSpPr>
          <p:cNvPr id="7" name="Picture Placeholder 6"/>
          <p:cNvSpPr>
            <a:spLocks noGrp="1"/>
          </p:cNvSpPr>
          <p:nvPr>
            <p:ph type="pic" sz="quarter" idx="10"/>
          </p:nvPr>
        </p:nvSpPr>
        <p:spPr/>
      </p:sp>
      <p:sp>
        <p:nvSpPr>
          <p:cNvPr id="8" name="Picture Placeholder 7"/>
          <p:cNvSpPr>
            <a:spLocks noGrp="1"/>
          </p:cNvSpPr>
          <p:nvPr>
            <p:ph type="pic" sz="quarter" idx="11"/>
          </p:nvPr>
        </p:nvSpPr>
        <p:spPr/>
      </p:sp>
      <p:sp>
        <p:nvSpPr>
          <p:cNvPr id="9" name="Picture Placeholder 8"/>
          <p:cNvSpPr>
            <a:spLocks noGrp="1"/>
          </p:cNvSpPr>
          <p:nvPr>
            <p:ph type="pic" sz="quarter" idx="12"/>
          </p:nvPr>
        </p:nvSpPr>
        <p:spPr/>
      </p:sp>
      <p:sp>
        <p:nvSpPr>
          <p:cNvPr id="10" name="Picture Placeholder 9"/>
          <p:cNvSpPr>
            <a:spLocks noGrp="1"/>
          </p:cNvSpPr>
          <p:nvPr>
            <p:ph type="pic" sz="quarter" idx="13"/>
          </p:nvPr>
        </p:nvSpPr>
        <p:spPr/>
      </p:sp>
    </p:spTree>
    <p:extLst>
      <p:ext uri="{BB962C8B-B14F-4D97-AF65-F5344CB8AC3E}">
        <p14:creationId xmlns:p14="http://schemas.microsoft.com/office/powerpoint/2010/main" val="3853632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diamond(in)">
                                      <p:cBhvr>
                                        <p:cTn id="7" dur="2000"/>
                                        <p:tgtEl>
                                          <p:spTgt spid="63"/>
                                        </p:tgtEl>
                                      </p:cBhvr>
                                    </p:animEffect>
                                  </p:childTnLst>
                                </p:cTn>
                              </p:par>
                            </p:childTnLst>
                          </p:cTn>
                        </p:par>
                        <p:par>
                          <p:cTn id="8" fill="hold">
                            <p:stCondLst>
                              <p:cond delay="2000"/>
                            </p:stCondLst>
                            <p:childTnLst>
                              <p:par>
                                <p:cTn id="9" presetID="14" presetClass="entr" presetSubtype="1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horizontal)">
                                      <p:cBhvr>
                                        <p:cTn id="11" dur="500"/>
                                        <p:tgtEl>
                                          <p:spTgt spid="2"/>
                                        </p:tgtEl>
                                      </p:cBhvr>
                                    </p:animEffect>
                                  </p:childTnLst>
                                </p:cTn>
                              </p:par>
                            </p:childTnLst>
                          </p:cTn>
                        </p:par>
                        <p:par>
                          <p:cTn id="12" fill="hold">
                            <p:stCondLst>
                              <p:cond delay="2500"/>
                            </p:stCondLst>
                            <p:childTnLst>
                              <p:par>
                                <p:cTn id="13" presetID="16" presetClass="entr" presetSubtype="21" fill="hold" grpId="0" nodeType="afterEffect">
                                  <p:stCondLst>
                                    <p:cond delay="0"/>
                                  </p:stCondLst>
                                  <p:childTnLst>
                                    <p:set>
                                      <p:cBhvr>
                                        <p:cTn id="14" dur="1" fill="hold">
                                          <p:stCondLst>
                                            <p:cond delay="0"/>
                                          </p:stCondLst>
                                        </p:cTn>
                                        <p:tgtEl>
                                          <p:spTgt spid="61"/>
                                        </p:tgtEl>
                                        <p:attrNameLst>
                                          <p:attrName>style.visibility</p:attrName>
                                        </p:attrNameLst>
                                      </p:cBhvr>
                                      <p:to>
                                        <p:strVal val="visible"/>
                                      </p:to>
                                    </p:set>
                                    <p:animEffect transition="in" filter="barn(inVertical)">
                                      <p:cBhvr>
                                        <p:cTn id="15" dur="500"/>
                                        <p:tgtEl>
                                          <p:spTgt spid="61"/>
                                        </p:tgtEl>
                                      </p:cBhvr>
                                    </p:animEffect>
                                  </p:childTnLst>
                                </p:cTn>
                              </p:par>
                            </p:childTnLst>
                          </p:cTn>
                        </p:par>
                        <p:par>
                          <p:cTn id="16" fill="hold">
                            <p:stCondLst>
                              <p:cond delay="3000"/>
                            </p:stCondLst>
                            <p:childTnLst>
                              <p:par>
                                <p:cTn id="17" presetID="14" presetClass="entr" presetSubtype="10" fill="hold"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randombar(horizontal)">
                                      <p:cBhvr>
                                        <p:cTn id="19" dur="500"/>
                                        <p:tgtEl>
                                          <p:spTgt spid="49"/>
                                        </p:tgtEl>
                                      </p:cBhvr>
                                    </p:animEffect>
                                  </p:childTnLst>
                                </p:cTn>
                              </p:par>
                            </p:childTnLst>
                          </p:cTn>
                        </p:par>
                        <p:par>
                          <p:cTn id="20" fill="hold">
                            <p:stCondLst>
                              <p:cond delay="3500"/>
                            </p:stCondLst>
                            <p:childTnLst>
                              <p:par>
                                <p:cTn id="21" presetID="14" presetClass="entr" presetSubtype="10" fill="hold" nodeType="after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randombar(horizontal)">
                                      <p:cBhvr>
                                        <p:cTn id="23" dur="500"/>
                                        <p:tgtEl>
                                          <p:spTgt spid="52"/>
                                        </p:tgtEl>
                                      </p:cBhvr>
                                    </p:animEffect>
                                  </p:childTnLst>
                                </p:cTn>
                              </p:par>
                            </p:childTnLst>
                          </p:cTn>
                        </p:par>
                        <p:par>
                          <p:cTn id="24" fill="hold">
                            <p:stCondLst>
                              <p:cond delay="4000"/>
                            </p:stCondLst>
                            <p:childTnLst>
                              <p:par>
                                <p:cTn id="25" presetID="14" presetClass="entr" presetSubtype="10"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randombar(horizontal)">
                                      <p:cBhvr>
                                        <p:cTn id="27" dur="500"/>
                                        <p:tgtEl>
                                          <p:spTgt spid="55"/>
                                        </p:tgtEl>
                                      </p:cBhvr>
                                    </p:animEffect>
                                  </p:childTnLst>
                                </p:cTn>
                              </p:par>
                            </p:childTnLst>
                          </p:cTn>
                        </p:par>
                        <p:par>
                          <p:cTn id="28" fill="hold">
                            <p:stCondLst>
                              <p:cond delay="4500"/>
                            </p:stCondLst>
                            <p:childTnLst>
                              <p:par>
                                <p:cTn id="29" presetID="14" presetClass="entr" presetSubtype="10" fill="hold" nodeType="afterEffect">
                                  <p:stCondLst>
                                    <p:cond delay="0"/>
                                  </p:stCondLst>
                                  <p:childTnLst>
                                    <p:set>
                                      <p:cBhvr>
                                        <p:cTn id="30" dur="1" fill="hold">
                                          <p:stCondLst>
                                            <p:cond delay="0"/>
                                          </p:stCondLst>
                                        </p:cTn>
                                        <p:tgtEl>
                                          <p:spTgt spid="58"/>
                                        </p:tgtEl>
                                        <p:attrNameLst>
                                          <p:attrName>style.visibility</p:attrName>
                                        </p:attrNameLst>
                                      </p:cBhvr>
                                      <p:to>
                                        <p:strVal val="visible"/>
                                      </p:to>
                                    </p:set>
                                    <p:animEffect transition="in" filter="randombar(horizontal)">
                                      <p:cBhvr>
                                        <p:cTn id="3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animBg="1"/>
      <p:bldP spid="6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595637" y="415360"/>
            <a:ext cx="7000726" cy="1228287"/>
            <a:chOff x="2595637" y="2036259"/>
            <a:chExt cx="7000726" cy="1228287"/>
          </a:xfrm>
        </p:grpSpPr>
        <p:sp>
          <p:nvSpPr>
            <p:cNvPr id="3" name="TextBox 2"/>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Awesome Team</a:t>
              </a:r>
              <a:endParaRPr lang="en-US" sz="4800" b="1" dirty="0">
                <a:solidFill>
                  <a:schemeClr val="tx1">
                    <a:lumMod val="85000"/>
                    <a:lumOff val="15000"/>
                  </a:schemeClr>
                </a:solidFill>
                <a:latin typeface="+mj-lt"/>
              </a:endParaRPr>
            </a:p>
          </p:txBody>
        </p:sp>
        <p:grpSp>
          <p:nvGrpSpPr>
            <p:cNvPr id="4" name="Group 3"/>
            <p:cNvGrpSpPr/>
            <p:nvPr/>
          </p:nvGrpSpPr>
          <p:grpSpPr>
            <a:xfrm>
              <a:off x="5071620" y="2925992"/>
              <a:ext cx="2514044" cy="338554"/>
              <a:chOff x="880620" y="2238120"/>
              <a:chExt cx="2514044" cy="338554"/>
            </a:xfrm>
          </p:grpSpPr>
          <p:sp>
            <p:nvSpPr>
              <p:cNvPr id="5"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6" name="Rectangle 5"/>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7" name="Rectangle 6"/>
          <p:cNvSpPr/>
          <p:nvPr/>
        </p:nvSpPr>
        <p:spPr>
          <a:xfrm>
            <a:off x="1318380" y="2001613"/>
            <a:ext cx="9555238" cy="369332"/>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a:t>
            </a:r>
            <a:r>
              <a:rPr lang="en-US" sz="1200" dirty="0">
                <a:solidFill>
                  <a:schemeClr val="tx1">
                    <a:lumMod val="75000"/>
                    <a:lumOff val="25000"/>
                  </a:schemeClr>
                </a:solidFill>
              </a:rPr>
              <a:t>.</a:t>
            </a:r>
          </a:p>
        </p:txBody>
      </p:sp>
      <p:grpSp>
        <p:nvGrpSpPr>
          <p:cNvPr id="8" name="Group 7"/>
          <p:cNvGrpSpPr/>
          <p:nvPr/>
        </p:nvGrpSpPr>
        <p:grpSpPr>
          <a:xfrm>
            <a:off x="10071012" y="6380085"/>
            <a:ext cx="2448831" cy="276999"/>
            <a:chOff x="1738589" y="2317052"/>
            <a:chExt cx="2448831" cy="276999"/>
          </a:xfrm>
        </p:grpSpPr>
        <p:sp>
          <p:nvSpPr>
            <p:cNvPr id="9" name="Shape 2525"/>
            <p:cNvSpPr/>
            <p:nvPr/>
          </p:nvSpPr>
          <p:spPr>
            <a:xfrm>
              <a:off x="1738589" y="2340272"/>
              <a:ext cx="177498" cy="177498"/>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10" name="Rectangle 9"/>
            <p:cNvSpPr/>
            <p:nvPr/>
          </p:nvSpPr>
          <p:spPr>
            <a:xfrm>
              <a:off x="1964418" y="2317052"/>
              <a:ext cx="2223002" cy="276999"/>
            </a:xfrm>
            <a:prstGeom prst="rect">
              <a:avLst/>
            </a:prstGeom>
          </p:spPr>
          <p:txBody>
            <a:bodyPr wrap="square">
              <a:spAutoFit/>
            </a:bodyPr>
            <a:lstStyle/>
            <a:p>
              <a:r>
                <a:rPr lang="en-US" sz="1200" i="0" dirty="0">
                  <a:solidFill>
                    <a:schemeClr val="tx1">
                      <a:lumMod val="85000"/>
                      <a:lumOff val="15000"/>
                    </a:schemeClr>
                  </a:solidFill>
                  <a:effectLst/>
                  <a:latin typeface="+mj-lt"/>
                </a:rPr>
                <a:t>We Are Delima</a:t>
              </a:r>
              <a:endParaRPr lang="en-US" sz="1200" dirty="0">
                <a:solidFill>
                  <a:schemeClr val="tx1">
                    <a:lumMod val="85000"/>
                    <a:lumOff val="15000"/>
                  </a:schemeClr>
                </a:solidFill>
                <a:latin typeface="+mj-lt"/>
              </a:endParaRPr>
            </a:p>
          </p:txBody>
        </p:sp>
      </p:grpSp>
      <p:grpSp>
        <p:nvGrpSpPr>
          <p:cNvPr id="11" name="Group 10"/>
          <p:cNvGrpSpPr/>
          <p:nvPr/>
        </p:nvGrpSpPr>
        <p:grpSpPr>
          <a:xfrm>
            <a:off x="599387" y="6403305"/>
            <a:ext cx="769620" cy="177499"/>
            <a:chOff x="10050780" y="6372528"/>
            <a:chExt cx="769620" cy="177499"/>
          </a:xfrm>
          <a:gradFill>
            <a:gsLst>
              <a:gs pos="1000">
                <a:schemeClr val="accent1"/>
              </a:gs>
              <a:gs pos="100000">
                <a:schemeClr val="accent6"/>
              </a:gs>
            </a:gsLst>
            <a:lin ang="2700000" scaled="1"/>
          </a:gradFill>
        </p:grpSpPr>
        <p:sp>
          <p:nvSpPr>
            <p:cNvPr id="12" name="Rectangle 11"/>
            <p:cNvSpPr/>
            <p:nvPr/>
          </p:nvSpPr>
          <p:spPr>
            <a:xfrm>
              <a:off x="10050780" y="6372528"/>
              <a:ext cx="175260" cy="1774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10347960" y="6372528"/>
              <a:ext cx="175260" cy="1774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10645140" y="6372528"/>
              <a:ext cx="175260" cy="1774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5" name="Picture Placeholder 14"/>
          <p:cNvSpPr>
            <a:spLocks noGrp="1"/>
          </p:cNvSpPr>
          <p:nvPr>
            <p:ph type="pic" sz="quarter" idx="14"/>
          </p:nvPr>
        </p:nvSpPr>
        <p:spPr/>
      </p:sp>
      <p:sp>
        <p:nvSpPr>
          <p:cNvPr id="16" name="Picture Placeholder 15"/>
          <p:cNvSpPr>
            <a:spLocks noGrp="1"/>
          </p:cNvSpPr>
          <p:nvPr>
            <p:ph type="pic" sz="quarter" idx="17"/>
          </p:nvPr>
        </p:nvSpPr>
        <p:spPr/>
      </p:sp>
      <p:sp>
        <p:nvSpPr>
          <p:cNvPr id="17" name="Picture Placeholder 16"/>
          <p:cNvSpPr>
            <a:spLocks noGrp="1"/>
          </p:cNvSpPr>
          <p:nvPr>
            <p:ph type="pic" sz="quarter" idx="15"/>
          </p:nvPr>
        </p:nvSpPr>
        <p:spPr/>
      </p:sp>
      <p:sp>
        <p:nvSpPr>
          <p:cNvPr id="18" name="Picture Placeholder 17"/>
          <p:cNvSpPr>
            <a:spLocks noGrp="1"/>
          </p:cNvSpPr>
          <p:nvPr>
            <p:ph type="pic" sz="quarter" idx="16"/>
          </p:nvPr>
        </p:nvSpPr>
        <p:spPr/>
      </p:sp>
      <p:sp>
        <p:nvSpPr>
          <p:cNvPr id="23" name="Oval 22"/>
          <p:cNvSpPr/>
          <p:nvPr/>
        </p:nvSpPr>
        <p:spPr>
          <a:xfrm>
            <a:off x="4337049" y="2728911"/>
            <a:ext cx="3517901" cy="3517901"/>
          </a:xfrm>
          <a:prstGeom prst="ellipse">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Picture Placeholder 18"/>
          <p:cNvSpPr>
            <a:spLocks noGrp="1"/>
          </p:cNvSpPr>
          <p:nvPr>
            <p:ph type="pic" sz="quarter" idx="18"/>
          </p:nvPr>
        </p:nvSpPr>
        <p:spPr/>
      </p:sp>
    </p:spTree>
    <p:extLst>
      <p:ext uri="{BB962C8B-B14F-4D97-AF65-F5344CB8AC3E}">
        <p14:creationId xmlns:p14="http://schemas.microsoft.com/office/powerpoint/2010/main" val="32145864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down)">
                                      <p:cBhvr>
                                        <p:cTn id="14" dur="500"/>
                                        <p:tgtEl>
                                          <p:spTgt spid="7"/>
                                        </p:tgtEl>
                                      </p:cBhvr>
                                    </p:animEffect>
                                  </p:childTnLst>
                                </p:cTn>
                              </p:par>
                            </p:childTnLst>
                          </p:cTn>
                        </p:par>
                        <p:par>
                          <p:cTn id="15" fill="hold">
                            <p:stCondLst>
                              <p:cond delay="1500"/>
                            </p:stCondLst>
                            <p:childTnLst>
                              <p:par>
                                <p:cTn id="16" presetID="21" presetClass="entr" presetSubtype="8" fill="hold" grpId="0" nodeType="after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wheel(8)">
                                      <p:cBhvr>
                                        <p:cTn id="18" dur="2000"/>
                                        <p:tgtEl>
                                          <p:spTgt spid="23"/>
                                        </p:tgtEl>
                                      </p:cBhvr>
                                    </p:animEffect>
                                  </p:childTnLst>
                                </p:cTn>
                              </p:par>
                            </p:childTnLst>
                          </p:cTn>
                        </p:par>
                        <p:par>
                          <p:cTn id="19" fill="hold">
                            <p:stCondLst>
                              <p:cond delay="3500"/>
                            </p:stCondLst>
                            <p:childTnLst>
                              <p:par>
                                <p:cTn id="20" presetID="10" presetClass="entr" presetSubtype="0"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childTnLst>
                          </p:cTn>
                        </p:par>
                        <p:par>
                          <p:cTn id="23" fill="hold">
                            <p:stCondLst>
                              <p:cond delay="40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595637" y="415360"/>
            <a:ext cx="7000726" cy="1228287"/>
            <a:chOff x="2595637" y="2036259"/>
            <a:chExt cx="7000726" cy="1228287"/>
          </a:xfrm>
        </p:grpSpPr>
        <p:sp>
          <p:nvSpPr>
            <p:cNvPr id="3" name="TextBox 2"/>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Awesome Team</a:t>
              </a:r>
              <a:endParaRPr lang="en-US" sz="4800" b="1" dirty="0">
                <a:solidFill>
                  <a:schemeClr val="tx1">
                    <a:lumMod val="85000"/>
                    <a:lumOff val="15000"/>
                  </a:schemeClr>
                </a:solidFill>
                <a:latin typeface="+mj-lt"/>
              </a:endParaRPr>
            </a:p>
          </p:txBody>
        </p:sp>
        <p:grpSp>
          <p:nvGrpSpPr>
            <p:cNvPr id="4" name="Group 3"/>
            <p:cNvGrpSpPr/>
            <p:nvPr/>
          </p:nvGrpSpPr>
          <p:grpSpPr>
            <a:xfrm>
              <a:off x="5071620" y="2925992"/>
              <a:ext cx="2514044" cy="338554"/>
              <a:chOff x="880620" y="2238120"/>
              <a:chExt cx="2514044" cy="338554"/>
            </a:xfrm>
          </p:grpSpPr>
          <p:sp>
            <p:nvSpPr>
              <p:cNvPr id="5"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6" name="Rectangle 5"/>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7" name="Rectangle 6"/>
          <p:cNvSpPr/>
          <p:nvPr/>
        </p:nvSpPr>
        <p:spPr>
          <a:xfrm>
            <a:off x="1318380" y="2001613"/>
            <a:ext cx="9555238" cy="369332"/>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a:t>
            </a:r>
            <a:r>
              <a:rPr lang="en-US" sz="1200" dirty="0">
                <a:solidFill>
                  <a:schemeClr val="tx1">
                    <a:lumMod val="75000"/>
                    <a:lumOff val="25000"/>
                  </a:schemeClr>
                </a:solidFill>
              </a:rPr>
              <a:t>.</a:t>
            </a:r>
          </a:p>
        </p:txBody>
      </p:sp>
      <p:grpSp>
        <p:nvGrpSpPr>
          <p:cNvPr id="9" name="Group 8"/>
          <p:cNvGrpSpPr/>
          <p:nvPr/>
        </p:nvGrpSpPr>
        <p:grpSpPr>
          <a:xfrm>
            <a:off x="800100" y="2819400"/>
            <a:ext cx="2647950" cy="1695450"/>
            <a:chOff x="800100" y="2819400"/>
            <a:chExt cx="2647950" cy="1695450"/>
          </a:xfrm>
        </p:grpSpPr>
        <p:sp>
          <p:nvSpPr>
            <p:cNvPr id="8" name="Rectangle 7"/>
            <p:cNvSpPr/>
            <p:nvPr/>
          </p:nvSpPr>
          <p:spPr>
            <a:xfrm>
              <a:off x="800100" y="2819400"/>
              <a:ext cx="2647950" cy="169545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 name="Group 33"/>
            <p:cNvGrpSpPr/>
            <p:nvPr/>
          </p:nvGrpSpPr>
          <p:grpSpPr>
            <a:xfrm>
              <a:off x="1077135" y="3098471"/>
              <a:ext cx="2093881" cy="1025409"/>
              <a:chOff x="1077135" y="2941807"/>
              <a:chExt cx="2093881" cy="1025409"/>
            </a:xfrm>
          </p:grpSpPr>
          <p:sp>
            <p:nvSpPr>
              <p:cNvPr id="19" name="TextBox 18"/>
              <p:cNvSpPr txBox="1"/>
              <p:nvPr/>
            </p:nvSpPr>
            <p:spPr>
              <a:xfrm>
                <a:off x="1189154" y="2941807"/>
                <a:ext cx="1869842" cy="379078"/>
              </a:xfrm>
              <a:prstGeom prst="rect">
                <a:avLst/>
              </a:prstGeom>
              <a:noFill/>
            </p:spPr>
            <p:txBody>
              <a:bodyPr wrap="square" rtlCol="0">
                <a:spAutoFit/>
              </a:bodyPr>
              <a:lstStyle/>
              <a:p>
                <a:pPr algn="ctr">
                  <a:lnSpc>
                    <a:spcPct val="150000"/>
                  </a:lnSpc>
                </a:pPr>
                <a:r>
                  <a:rPr lang="en-ID" sz="1400" b="1" dirty="0">
                    <a:solidFill>
                      <a:schemeClr val="bg1"/>
                    </a:solidFill>
                    <a:latin typeface="+mj-lt"/>
                  </a:rPr>
                  <a:t>Fany Angelina</a:t>
                </a:r>
                <a:endParaRPr lang="en-US" sz="1400" b="1" dirty="0">
                  <a:solidFill>
                    <a:schemeClr val="bg1"/>
                  </a:solidFill>
                  <a:latin typeface="+mj-lt"/>
                </a:endParaRPr>
              </a:p>
            </p:txBody>
          </p:sp>
          <p:sp>
            <p:nvSpPr>
              <p:cNvPr id="20" name="Rectangle 19"/>
              <p:cNvSpPr/>
              <p:nvPr/>
            </p:nvSpPr>
            <p:spPr>
              <a:xfrm>
                <a:off x="1077135" y="3320885"/>
                <a:ext cx="2093881" cy="646331"/>
              </a:xfrm>
              <a:prstGeom prst="rect">
                <a:avLst/>
              </a:prstGeom>
            </p:spPr>
            <p:txBody>
              <a:bodyPr wrap="square">
                <a:spAutoFit/>
              </a:bodyPr>
              <a:lstStyle/>
              <a:p>
                <a:pPr algn="ctr">
                  <a:lnSpc>
                    <a:spcPct val="150000"/>
                  </a:lnSpc>
                </a:pPr>
                <a:r>
                  <a:rPr lang="en-US" sz="1200" b="0" i="0" dirty="0">
                    <a:solidFill>
                      <a:schemeClr val="bg1"/>
                    </a:solidFill>
                    <a:effectLst/>
                  </a:rPr>
                  <a:t>Lorem ipsum dolor sit met consectetur ute adipisci</a:t>
                </a:r>
                <a:endParaRPr lang="en-US" sz="1200" dirty="0">
                  <a:solidFill>
                    <a:schemeClr val="bg1"/>
                  </a:solidFill>
                </a:endParaRPr>
              </a:p>
            </p:txBody>
          </p:sp>
        </p:grpSp>
      </p:grpSp>
      <p:grpSp>
        <p:nvGrpSpPr>
          <p:cNvPr id="12" name="Group 11"/>
          <p:cNvGrpSpPr/>
          <p:nvPr/>
        </p:nvGrpSpPr>
        <p:grpSpPr>
          <a:xfrm>
            <a:off x="6096000" y="2819400"/>
            <a:ext cx="2647950" cy="1695450"/>
            <a:chOff x="6096000" y="2819400"/>
            <a:chExt cx="2647950" cy="1695450"/>
          </a:xfrm>
        </p:grpSpPr>
        <p:sp>
          <p:nvSpPr>
            <p:cNvPr id="14" name="Rectangle 13"/>
            <p:cNvSpPr/>
            <p:nvPr/>
          </p:nvSpPr>
          <p:spPr>
            <a:xfrm>
              <a:off x="6096000" y="2819400"/>
              <a:ext cx="2647950" cy="169545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5" name="Group 34"/>
            <p:cNvGrpSpPr/>
            <p:nvPr/>
          </p:nvGrpSpPr>
          <p:grpSpPr>
            <a:xfrm>
              <a:off x="6373034" y="3098471"/>
              <a:ext cx="2093881" cy="1025409"/>
              <a:chOff x="1077135" y="2941807"/>
              <a:chExt cx="2093881" cy="1025409"/>
            </a:xfrm>
          </p:grpSpPr>
          <p:sp>
            <p:nvSpPr>
              <p:cNvPr id="36" name="TextBox 35"/>
              <p:cNvSpPr txBox="1"/>
              <p:nvPr/>
            </p:nvSpPr>
            <p:spPr>
              <a:xfrm>
                <a:off x="1189154" y="2941807"/>
                <a:ext cx="1869842" cy="415498"/>
              </a:xfrm>
              <a:prstGeom prst="rect">
                <a:avLst/>
              </a:prstGeom>
              <a:noFill/>
            </p:spPr>
            <p:txBody>
              <a:bodyPr wrap="square" rtlCol="0">
                <a:spAutoFit/>
              </a:bodyPr>
              <a:lstStyle/>
              <a:p>
                <a:pPr algn="ctr">
                  <a:lnSpc>
                    <a:spcPct val="150000"/>
                  </a:lnSpc>
                </a:pPr>
                <a:r>
                  <a:rPr lang="en-ID" sz="1400" b="1" dirty="0">
                    <a:solidFill>
                      <a:schemeClr val="bg1"/>
                    </a:solidFill>
                    <a:latin typeface="+mj-lt"/>
                  </a:rPr>
                  <a:t>Christin Aurela</a:t>
                </a:r>
                <a:endParaRPr lang="en-US" sz="1400" b="1" dirty="0">
                  <a:solidFill>
                    <a:schemeClr val="bg1"/>
                  </a:solidFill>
                  <a:latin typeface="+mj-lt"/>
                </a:endParaRPr>
              </a:p>
            </p:txBody>
          </p:sp>
          <p:sp>
            <p:nvSpPr>
              <p:cNvPr id="37" name="Rectangle 36"/>
              <p:cNvSpPr/>
              <p:nvPr/>
            </p:nvSpPr>
            <p:spPr>
              <a:xfrm>
                <a:off x="1077135" y="3320885"/>
                <a:ext cx="2093881" cy="646331"/>
              </a:xfrm>
              <a:prstGeom prst="rect">
                <a:avLst/>
              </a:prstGeom>
            </p:spPr>
            <p:txBody>
              <a:bodyPr wrap="square">
                <a:spAutoFit/>
              </a:bodyPr>
              <a:lstStyle/>
              <a:p>
                <a:pPr algn="ctr">
                  <a:lnSpc>
                    <a:spcPct val="150000"/>
                  </a:lnSpc>
                </a:pPr>
                <a:r>
                  <a:rPr lang="en-US" sz="1200" b="0" i="0" dirty="0">
                    <a:solidFill>
                      <a:schemeClr val="bg1"/>
                    </a:solidFill>
                    <a:effectLst/>
                  </a:rPr>
                  <a:t>Lorem ipsum dolor sit met consectetur ute adipisci</a:t>
                </a:r>
                <a:endParaRPr lang="en-US" sz="1200" dirty="0">
                  <a:solidFill>
                    <a:schemeClr val="bg1"/>
                  </a:solidFill>
                </a:endParaRPr>
              </a:p>
            </p:txBody>
          </p:sp>
        </p:grpSp>
      </p:grpSp>
      <p:grpSp>
        <p:nvGrpSpPr>
          <p:cNvPr id="10" name="Group 9"/>
          <p:cNvGrpSpPr/>
          <p:nvPr/>
        </p:nvGrpSpPr>
        <p:grpSpPr>
          <a:xfrm>
            <a:off x="3448050" y="4514850"/>
            <a:ext cx="2647950" cy="1695450"/>
            <a:chOff x="3448050" y="4514850"/>
            <a:chExt cx="2647950" cy="1695450"/>
          </a:xfrm>
        </p:grpSpPr>
        <p:sp>
          <p:nvSpPr>
            <p:cNvPr id="11" name="Rectangle 10"/>
            <p:cNvSpPr/>
            <p:nvPr/>
          </p:nvSpPr>
          <p:spPr>
            <a:xfrm>
              <a:off x="3448050" y="4514850"/>
              <a:ext cx="2647950" cy="169545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p:cNvGrpSpPr/>
            <p:nvPr/>
          </p:nvGrpSpPr>
          <p:grpSpPr>
            <a:xfrm>
              <a:off x="3725084" y="4793921"/>
              <a:ext cx="2093881" cy="1025409"/>
              <a:chOff x="1077135" y="2941807"/>
              <a:chExt cx="2093881" cy="1025409"/>
            </a:xfrm>
          </p:grpSpPr>
          <p:sp>
            <p:nvSpPr>
              <p:cNvPr id="40" name="TextBox 39"/>
              <p:cNvSpPr txBox="1"/>
              <p:nvPr/>
            </p:nvSpPr>
            <p:spPr>
              <a:xfrm>
                <a:off x="1189154" y="2941807"/>
                <a:ext cx="1869842" cy="415498"/>
              </a:xfrm>
              <a:prstGeom prst="rect">
                <a:avLst/>
              </a:prstGeom>
              <a:noFill/>
            </p:spPr>
            <p:txBody>
              <a:bodyPr wrap="square" rtlCol="0">
                <a:spAutoFit/>
              </a:bodyPr>
              <a:lstStyle/>
              <a:p>
                <a:pPr algn="ctr">
                  <a:lnSpc>
                    <a:spcPct val="150000"/>
                  </a:lnSpc>
                </a:pPr>
                <a:r>
                  <a:rPr lang="en-ID" sz="1400" b="1" dirty="0">
                    <a:solidFill>
                      <a:schemeClr val="bg1"/>
                    </a:solidFill>
                    <a:latin typeface="+mj-lt"/>
                  </a:rPr>
                  <a:t>Fery Anggara</a:t>
                </a:r>
                <a:endParaRPr lang="en-US" sz="1400" b="1" dirty="0">
                  <a:solidFill>
                    <a:schemeClr val="bg1"/>
                  </a:solidFill>
                  <a:latin typeface="+mj-lt"/>
                </a:endParaRPr>
              </a:p>
            </p:txBody>
          </p:sp>
          <p:sp>
            <p:nvSpPr>
              <p:cNvPr id="41" name="Rectangle 40"/>
              <p:cNvSpPr/>
              <p:nvPr/>
            </p:nvSpPr>
            <p:spPr>
              <a:xfrm>
                <a:off x="1077135" y="3320885"/>
                <a:ext cx="2093881" cy="646331"/>
              </a:xfrm>
              <a:prstGeom prst="rect">
                <a:avLst/>
              </a:prstGeom>
            </p:spPr>
            <p:txBody>
              <a:bodyPr wrap="square">
                <a:spAutoFit/>
              </a:bodyPr>
              <a:lstStyle/>
              <a:p>
                <a:pPr algn="ctr">
                  <a:lnSpc>
                    <a:spcPct val="150000"/>
                  </a:lnSpc>
                </a:pPr>
                <a:r>
                  <a:rPr lang="en-US" sz="1200" b="0" i="0" dirty="0">
                    <a:solidFill>
                      <a:schemeClr val="bg1"/>
                    </a:solidFill>
                    <a:effectLst/>
                  </a:rPr>
                  <a:t>Lorem ipsum dolor sit met consectetur ute adipisci</a:t>
                </a:r>
                <a:endParaRPr lang="en-US" sz="1200" dirty="0">
                  <a:solidFill>
                    <a:schemeClr val="bg1"/>
                  </a:solidFill>
                </a:endParaRPr>
              </a:p>
            </p:txBody>
          </p:sp>
        </p:grpSp>
      </p:grpSp>
      <p:grpSp>
        <p:nvGrpSpPr>
          <p:cNvPr id="13" name="Group 12"/>
          <p:cNvGrpSpPr/>
          <p:nvPr/>
        </p:nvGrpSpPr>
        <p:grpSpPr>
          <a:xfrm>
            <a:off x="8743950" y="4514850"/>
            <a:ext cx="2647950" cy="1695450"/>
            <a:chOff x="8743950" y="4514850"/>
            <a:chExt cx="2647950" cy="1695450"/>
          </a:xfrm>
        </p:grpSpPr>
        <p:sp>
          <p:nvSpPr>
            <p:cNvPr id="17" name="Rectangle 16"/>
            <p:cNvSpPr/>
            <p:nvPr/>
          </p:nvSpPr>
          <p:spPr>
            <a:xfrm>
              <a:off x="8743950" y="4514850"/>
              <a:ext cx="2647950" cy="169545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 name="Group 41"/>
            <p:cNvGrpSpPr/>
            <p:nvPr/>
          </p:nvGrpSpPr>
          <p:grpSpPr>
            <a:xfrm>
              <a:off x="9020984" y="4793921"/>
              <a:ext cx="2093881" cy="1025409"/>
              <a:chOff x="1077135" y="2941807"/>
              <a:chExt cx="2093881" cy="1025409"/>
            </a:xfrm>
          </p:grpSpPr>
          <p:sp>
            <p:nvSpPr>
              <p:cNvPr id="43" name="TextBox 42"/>
              <p:cNvSpPr txBox="1"/>
              <p:nvPr/>
            </p:nvSpPr>
            <p:spPr>
              <a:xfrm>
                <a:off x="1189154" y="2941807"/>
                <a:ext cx="1869842" cy="415498"/>
              </a:xfrm>
              <a:prstGeom prst="rect">
                <a:avLst/>
              </a:prstGeom>
              <a:noFill/>
            </p:spPr>
            <p:txBody>
              <a:bodyPr wrap="square" rtlCol="0">
                <a:spAutoFit/>
              </a:bodyPr>
              <a:lstStyle/>
              <a:p>
                <a:pPr algn="ctr">
                  <a:lnSpc>
                    <a:spcPct val="150000"/>
                  </a:lnSpc>
                </a:pPr>
                <a:r>
                  <a:rPr lang="en-ID" sz="1400" b="1" dirty="0">
                    <a:solidFill>
                      <a:schemeClr val="bg1"/>
                    </a:solidFill>
                    <a:latin typeface="+mj-lt"/>
                  </a:rPr>
                  <a:t>Arul Ghildan</a:t>
                </a:r>
                <a:endParaRPr lang="en-US" sz="1400" b="1" dirty="0">
                  <a:solidFill>
                    <a:schemeClr val="bg1"/>
                  </a:solidFill>
                  <a:latin typeface="+mj-lt"/>
                </a:endParaRPr>
              </a:p>
            </p:txBody>
          </p:sp>
          <p:sp>
            <p:nvSpPr>
              <p:cNvPr id="44" name="Rectangle 43"/>
              <p:cNvSpPr/>
              <p:nvPr/>
            </p:nvSpPr>
            <p:spPr>
              <a:xfrm>
                <a:off x="1077135" y="3320885"/>
                <a:ext cx="2093881" cy="646331"/>
              </a:xfrm>
              <a:prstGeom prst="rect">
                <a:avLst/>
              </a:prstGeom>
            </p:spPr>
            <p:txBody>
              <a:bodyPr wrap="square">
                <a:spAutoFit/>
              </a:bodyPr>
              <a:lstStyle/>
              <a:p>
                <a:pPr algn="ctr">
                  <a:lnSpc>
                    <a:spcPct val="150000"/>
                  </a:lnSpc>
                </a:pPr>
                <a:r>
                  <a:rPr lang="en-US" sz="1200" b="0" i="0" dirty="0">
                    <a:solidFill>
                      <a:schemeClr val="bg1"/>
                    </a:solidFill>
                    <a:effectLst/>
                  </a:rPr>
                  <a:t>Lorem ipsum dolor sit met consectetur ute adipisci</a:t>
                </a:r>
                <a:endParaRPr lang="en-US" sz="1200" dirty="0">
                  <a:solidFill>
                    <a:schemeClr val="bg1"/>
                  </a:solidFill>
                </a:endParaRPr>
              </a:p>
            </p:txBody>
          </p:sp>
        </p:grpSp>
      </p:grpSp>
      <p:sp>
        <p:nvSpPr>
          <p:cNvPr id="15" name="Picture Placeholder 14"/>
          <p:cNvSpPr>
            <a:spLocks noGrp="1"/>
          </p:cNvSpPr>
          <p:nvPr>
            <p:ph type="pic" sz="quarter" idx="14"/>
          </p:nvPr>
        </p:nvSpPr>
        <p:spPr/>
      </p:sp>
      <p:sp>
        <p:nvSpPr>
          <p:cNvPr id="16" name="Picture Placeholder 15"/>
          <p:cNvSpPr>
            <a:spLocks noGrp="1"/>
          </p:cNvSpPr>
          <p:nvPr>
            <p:ph type="pic" sz="quarter" idx="15"/>
          </p:nvPr>
        </p:nvSpPr>
        <p:spPr/>
      </p:sp>
      <p:sp>
        <p:nvSpPr>
          <p:cNvPr id="18" name="Picture Placeholder 17"/>
          <p:cNvSpPr>
            <a:spLocks noGrp="1"/>
          </p:cNvSpPr>
          <p:nvPr>
            <p:ph type="pic" sz="quarter" idx="17"/>
          </p:nvPr>
        </p:nvSpPr>
        <p:spPr/>
      </p:sp>
      <p:sp>
        <p:nvSpPr>
          <p:cNvPr id="21" name="Picture Placeholder 20"/>
          <p:cNvSpPr>
            <a:spLocks noGrp="1"/>
          </p:cNvSpPr>
          <p:nvPr>
            <p:ph type="pic" sz="quarter" idx="16"/>
          </p:nvPr>
        </p:nvSpPr>
        <p:spPr/>
      </p:sp>
    </p:spTree>
    <p:extLst>
      <p:ext uri="{BB962C8B-B14F-4D97-AF65-F5344CB8AC3E}">
        <p14:creationId xmlns:p14="http://schemas.microsoft.com/office/powerpoint/2010/main" val="1951500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par>
                          <p:cTn id="14" fill="hold">
                            <p:stCondLst>
                              <p:cond delay="2500"/>
                            </p:stCondLst>
                            <p:childTnLst>
                              <p:par>
                                <p:cTn id="15" presetID="53" presetClass="entr" presetSubtype="16"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fltVal val="0"/>
                                          </p:val>
                                        </p:tav>
                                        <p:tav tm="100000">
                                          <p:val>
                                            <p:strVal val="#ppt_w"/>
                                          </p:val>
                                        </p:tav>
                                      </p:tavLst>
                                    </p:anim>
                                    <p:anim calcmode="lin" valueType="num">
                                      <p:cBhvr>
                                        <p:cTn id="18" dur="500" fill="hold"/>
                                        <p:tgtEl>
                                          <p:spTgt spid="9"/>
                                        </p:tgtEl>
                                        <p:attrNameLst>
                                          <p:attrName>ppt_h</p:attrName>
                                        </p:attrNameLst>
                                      </p:cBhvr>
                                      <p:tavLst>
                                        <p:tav tm="0">
                                          <p:val>
                                            <p:fltVal val="0"/>
                                          </p:val>
                                        </p:tav>
                                        <p:tav tm="100000">
                                          <p:val>
                                            <p:strVal val="#ppt_h"/>
                                          </p:val>
                                        </p:tav>
                                      </p:tavLst>
                                    </p:anim>
                                    <p:animEffect transition="in" filter="fade">
                                      <p:cBhvr>
                                        <p:cTn id="19" dur="500"/>
                                        <p:tgtEl>
                                          <p:spTgt spid="9"/>
                                        </p:tgtEl>
                                      </p:cBhvr>
                                    </p:animEffect>
                                  </p:childTnLst>
                                </p:cTn>
                              </p:par>
                            </p:childTnLst>
                          </p:cTn>
                        </p:par>
                        <p:par>
                          <p:cTn id="20" fill="hold">
                            <p:stCondLst>
                              <p:cond delay="3000"/>
                            </p:stCondLst>
                            <p:childTnLst>
                              <p:par>
                                <p:cTn id="21" presetID="53" presetClass="entr" presetSubtype="16"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fltVal val="0"/>
                                          </p:val>
                                        </p:tav>
                                        <p:tav tm="100000">
                                          <p:val>
                                            <p:strVal val="#ppt_h"/>
                                          </p:val>
                                        </p:tav>
                                      </p:tavLst>
                                    </p:anim>
                                    <p:animEffect transition="in" filter="fade">
                                      <p:cBhvr>
                                        <p:cTn id="25" dur="500"/>
                                        <p:tgtEl>
                                          <p:spTgt spid="10"/>
                                        </p:tgtEl>
                                      </p:cBhvr>
                                    </p:animEffect>
                                  </p:childTnLst>
                                </p:cTn>
                              </p:par>
                            </p:childTnLst>
                          </p:cTn>
                        </p:par>
                        <p:par>
                          <p:cTn id="26" fill="hold">
                            <p:stCondLst>
                              <p:cond delay="3500"/>
                            </p:stCondLst>
                            <p:childTnLst>
                              <p:par>
                                <p:cTn id="27" presetID="53" presetClass="entr" presetSubtype="16" fill="hold" nodeType="afterEffect">
                                  <p:stCondLst>
                                    <p:cond delay="0"/>
                                  </p:stCondLst>
                                  <p:childTnLst>
                                    <p:set>
                                      <p:cBhvr>
                                        <p:cTn id="28" dur="1" fill="hold">
                                          <p:stCondLst>
                                            <p:cond delay="0"/>
                                          </p:stCondLst>
                                        </p:cTn>
                                        <p:tgtEl>
                                          <p:spTgt spid="12"/>
                                        </p:tgtEl>
                                        <p:attrNameLst>
                                          <p:attrName>style.visibility</p:attrName>
                                        </p:attrNameLst>
                                      </p:cBhvr>
                                      <p:to>
                                        <p:strVal val="visible"/>
                                      </p:to>
                                    </p:set>
                                    <p:anim calcmode="lin" valueType="num">
                                      <p:cBhvr>
                                        <p:cTn id="29" dur="500" fill="hold"/>
                                        <p:tgtEl>
                                          <p:spTgt spid="12"/>
                                        </p:tgtEl>
                                        <p:attrNameLst>
                                          <p:attrName>ppt_w</p:attrName>
                                        </p:attrNameLst>
                                      </p:cBhvr>
                                      <p:tavLst>
                                        <p:tav tm="0">
                                          <p:val>
                                            <p:fltVal val="0"/>
                                          </p:val>
                                        </p:tav>
                                        <p:tav tm="100000">
                                          <p:val>
                                            <p:strVal val="#ppt_w"/>
                                          </p:val>
                                        </p:tav>
                                      </p:tavLst>
                                    </p:anim>
                                    <p:anim calcmode="lin" valueType="num">
                                      <p:cBhvr>
                                        <p:cTn id="30" dur="500" fill="hold"/>
                                        <p:tgtEl>
                                          <p:spTgt spid="12"/>
                                        </p:tgtEl>
                                        <p:attrNameLst>
                                          <p:attrName>ppt_h</p:attrName>
                                        </p:attrNameLst>
                                      </p:cBhvr>
                                      <p:tavLst>
                                        <p:tav tm="0">
                                          <p:val>
                                            <p:fltVal val="0"/>
                                          </p:val>
                                        </p:tav>
                                        <p:tav tm="100000">
                                          <p:val>
                                            <p:strVal val="#ppt_h"/>
                                          </p:val>
                                        </p:tav>
                                      </p:tavLst>
                                    </p:anim>
                                    <p:animEffect transition="in" filter="fade">
                                      <p:cBhvr>
                                        <p:cTn id="31" dur="500"/>
                                        <p:tgtEl>
                                          <p:spTgt spid="12"/>
                                        </p:tgtEl>
                                      </p:cBhvr>
                                    </p:animEffect>
                                  </p:childTnLst>
                                </p:cTn>
                              </p:par>
                            </p:childTnLst>
                          </p:cTn>
                        </p:par>
                        <p:par>
                          <p:cTn id="32" fill="hold">
                            <p:stCondLst>
                              <p:cond delay="4000"/>
                            </p:stCondLst>
                            <p:childTnLst>
                              <p:par>
                                <p:cTn id="33" presetID="53" presetClass="entr" presetSubtype="16" fill="hold" nodeType="after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p:cTn id="35" dur="500" fill="hold"/>
                                        <p:tgtEl>
                                          <p:spTgt spid="13"/>
                                        </p:tgtEl>
                                        <p:attrNameLst>
                                          <p:attrName>ppt_w</p:attrName>
                                        </p:attrNameLst>
                                      </p:cBhvr>
                                      <p:tavLst>
                                        <p:tav tm="0">
                                          <p:val>
                                            <p:fltVal val="0"/>
                                          </p:val>
                                        </p:tav>
                                        <p:tav tm="100000">
                                          <p:val>
                                            <p:strVal val="#ppt_w"/>
                                          </p:val>
                                        </p:tav>
                                      </p:tavLst>
                                    </p:anim>
                                    <p:anim calcmode="lin" valueType="num">
                                      <p:cBhvr>
                                        <p:cTn id="36" dur="500" fill="hold"/>
                                        <p:tgtEl>
                                          <p:spTgt spid="13"/>
                                        </p:tgtEl>
                                        <p:attrNameLst>
                                          <p:attrName>ppt_h</p:attrName>
                                        </p:attrNameLst>
                                      </p:cBhvr>
                                      <p:tavLst>
                                        <p:tav tm="0">
                                          <p:val>
                                            <p:fltVal val="0"/>
                                          </p:val>
                                        </p:tav>
                                        <p:tav tm="100000">
                                          <p:val>
                                            <p:strVal val="#ppt_h"/>
                                          </p:val>
                                        </p:tav>
                                      </p:tavLst>
                                    </p:anim>
                                    <p:animEffect transition="in" filter="fade">
                                      <p:cBhvr>
                                        <p:cTn id="3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766482" y="695749"/>
            <a:ext cx="8292969" cy="5466502"/>
          </a:xfrm>
          <a:custGeom>
            <a:avLst/>
            <a:gdLst>
              <a:gd name="connsiteX0" fmla="*/ 353188 w 8389257"/>
              <a:gd name="connsiteY0" fmla="*/ 0 h 5667828"/>
              <a:gd name="connsiteX1" fmla="*/ 4160755 w 8389257"/>
              <a:gd name="connsiteY1" fmla="*/ 0 h 5667828"/>
              <a:gd name="connsiteX2" fmla="*/ 4194630 w 8389257"/>
              <a:gd name="connsiteY2" fmla="*/ 3415 h 5667828"/>
              <a:gd name="connsiteX3" fmla="*/ 4228502 w 8389257"/>
              <a:gd name="connsiteY3" fmla="*/ 0 h 5667828"/>
              <a:gd name="connsiteX4" fmla="*/ 8036069 w 8389257"/>
              <a:gd name="connsiteY4" fmla="*/ 0 h 5667828"/>
              <a:gd name="connsiteX5" fmla="*/ 8389257 w 8389257"/>
              <a:gd name="connsiteY5" fmla="*/ 353188 h 5667828"/>
              <a:gd name="connsiteX6" fmla="*/ 8389257 w 8389257"/>
              <a:gd name="connsiteY6" fmla="*/ 1191396 h 5667828"/>
              <a:gd name="connsiteX7" fmla="*/ 8389257 w 8389257"/>
              <a:gd name="connsiteY7" fmla="*/ 1765898 h 5667828"/>
              <a:gd name="connsiteX8" fmla="*/ 8389257 w 8389257"/>
              <a:gd name="connsiteY8" fmla="*/ 3901930 h 5667828"/>
              <a:gd name="connsiteX9" fmla="*/ 8389257 w 8389257"/>
              <a:gd name="connsiteY9" fmla="*/ 4320404 h 5667828"/>
              <a:gd name="connsiteX10" fmla="*/ 8389257 w 8389257"/>
              <a:gd name="connsiteY10" fmla="*/ 5314640 h 5667828"/>
              <a:gd name="connsiteX11" fmla="*/ 8036069 w 8389257"/>
              <a:gd name="connsiteY11" fmla="*/ 5667828 h 5667828"/>
              <a:gd name="connsiteX12" fmla="*/ 4228502 w 8389257"/>
              <a:gd name="connsiteY12" fmla="*/ 5667828 h 5667828"/>
              <a:gd name="connsiteX13" fmla="*/ 4194629 w 8389257"/>
              <a:gd name="connsiteY13" fmla="*/ 5664413 h 5667828"/>
              <a:gd name="connsiteX14" fmla="*/ 4160755 w 8389257"/>
              <a:gd name="connsiteY14" fmla="*/ 5667828 h 5667828"/>
              <a:gd name="connsiteX15" fmla="*/ 353188 w 8389257"/>
              <a:gd name="connsiteY15" fmla="*/ 5667828 h 5667828"/>
              <a:gd name="connsiteX16" fmla="*/ 0 w 8389257"/>
              <a:gd name="connsiteY16" fmla="*/ 5314640 h 5667828"/>
              <a:gd name="connsiteX17" fmla="*/ 0 w 8389257"/>
              <a:gd name="connsiteY17" fmla="*/ 3901930 h 5667828"/>
              <a:gd name="connsiteX18" fmla="*/ 1 w 8389257"/>
              <a:gd name="connsiteY18" fmla="*/ 3901927 h 5667828"/>
              <a:gd name="connsiteX19" fmla="*/ 1 w 8389257"/>
              <a:gd name="connsiteY19" fmla="*/ 1765901 h 5667828"/>
              <a:gd name="connsiteX20" fmla="*/ 0 w 8389257"/>
              <a:gd name="connsiteY20" fmla="*/ 1765898 h 5667828"/>
              <a:gd name="connsiteX21" fmla="*/ 0 w 8389257"/>
              <a:gd name="connsiteY21" fmla="*/ 353188 h 5667828"/>
              <a:gd name="connsiteX22" fmla="*/ 353188 w 8389257"/>
              <a:gd name="connsiteY22" fmla="*/ 0 h 566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89257" h="5667828">
                <a:moveTo>
                  <a:pt x="353188" y="0"/>
                </a:moveTo>
                <a:lnTo>
                  <a:pt x="4160755" y="0"/>
                </a:lnTo>
                <a:lnTo>
                  <a:pt x="4194630" y="3415"/>
                </a:lnTo>
                <a:lnTo>
                  <a:pt x="4228502" y="0"/>
                </a:lnTo>
                <a:lnTo>
                  <a:pt x="8036069" y="0"/>
                </a:lnTo>
                <a:cubicBezTo>
                  <a:pt x="8231129" y="0"/>
                  <a:pt x="8389257" y="158128"/>
                  <a:pt x="8389257" y="353188"/>
                </a:cubicBezTo>
                <a:lnTo>
                  <a:pt x="8389257" y="1191396"/>
                </a:lnTo>
                <a:lnTo>
                  <a:pt x="8389257" y="1765898"/>
                </a:lnTo>
                <a:lnTo>
                  <a:pt x="8389257" y="3901930"/>
                </a:lnTo>
                <a:lnTo>
                  <a:pt x="8389257" y="4320404"/>
                </a:lnTo>
                <a:lnTo>
                  <a:pt x="8389257" y="5314640"/>
                </a:lnTo>
                <a:cubicBezTo>
                  <a:pt x="8389257" y="5509700"/>
                  <a:pt x="8231129" y="5667828"/>
                  <a:pt x="8036069" y="5667828"/>
                </a:cubicBezTo>
                <a:lnTo>
                  <a:pt x="4228502" y="5667828"/>
                </a:lnTo>
                <a:lnTo>
                  <a:pt x="4194629" y="5664413"/>
                </a:lnTo>
                <a:lnTo>
                  <a:pt x="4160755" y="5667828"/>
                </a:lnTo>
                <a:lnTo>
                  <a:pt x="353188" y="5667828"/>
                </a:lnTo>
                <a:cubicBezTo>
                  <a:pt x="158128" y="5667828"/>
                  <a:pt x="0" y="5509700"/>
                  <a:pt x="0" y="5314640"/>
                </a:cubicBezTo>
                <a:lnTo>
                  <a:pt x="0" y="3901930"/>
                </a:lnTo>
                <a:lnTo>
                  <a:pt x="1" y="3901927"/>
                </a:lnTo>
                <a:lnTo>
                  <a:pt x="1" y="1765901"/>
                </a:lnTo>
                <a:lnTo>
                  <a:pt x="0" y="1765898"/>
                </a:lnTo>
                <a:lnTo>
                  <a:pt x="0" y="353188"/>
                </a:lnTo>
                <a:cubicBezTo>
                  <a:pt x="0" y="158128"/>
                  <a:pt x="158128" y="0"/>
                  <a:pt x="353188" y="0"/>
                </a:cubicBezTo>
                <a:close/>
              </a:path>
            </a:pathLst>
          </a:custGeom>
          <a:gradFill>
            <a:gsLst>
              <a:gs pos="1000">
                <a:schemeClr val="accent1"/>
              </a:gs>
              <a:gs pos="100000">
                <a:schemeClr val="accent6"/>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p:cNvSpPr/>
          <p:nvPr/>
        </p:nvSpPr>
        <p:spPr>
          <a:xfrm>
            <a:off x="6691561" y="1093019"/>
            <a:ext cx="4735781" cy="4735782"/>
          </a:xfrm>
          <a:prstGeom prst="ellipse">
            <a:avLst/>
          </a:prstGeom>
          <a:solidFill>
            <a:schemeClr val="bg1"/>
          </a:solidFill>
          <a:ln>
            <a:noFill/>
          </a:ln>
          <a:effectLst>
            <a:outerShdw blurRad="190500" dist="38100" algn="l"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1571776" y="1489555"/>
            <a:ext cx="4814510" cy="1166051"/>
            <a:chOff x="1571776" y="1333419"/>
            <a:chExt cx="4814510" cy="1166051"/>
          </a:xfrm>
        </p:grpSpPr>
        <p:sp>
          <p:nvSpPr>
            <p:cNvPr id="7" name="TextBox 6"/>
            <p:cNvSpPr txBox="1"/>
            <p:nvPr/>
          </p:nvSpPr>
          <p:spPr>
            <a:xfrm>
              <a:off x="1571776" y="1333419"/>
              <a:ext cx="4814510" cy="769441"/>
            </a:xfrm>
            <a:prstGeom prst="rect">
              <a:avLst/>
            </a:prstGeom>
            <a:noFill/>
            <a:ln w="38100">
              <a:noFill/>
            </a:ln>
          </p:spPr>
          <p:txBody>
            <a:bodyPr wrap="square" rtlCol="0">
              <a:spAutoFit/>
            </a:bodyPr>
            <a:lstStyle/>
            <a:p>
              <a:r>
                <a:rPr lang="en-ID" sz="4400" b="1" dirty="0">
                  <a:solidFill>
                    <a:schemeClr val="bg1"/>
                  </a:solidFill>
                  <a:latin typeface="+mj-lt"/>
                </a:rPr>
                <a:t>Fery Anggara</a:t>
              </a:r>
              <a:endParaRPr lang="en-US" sz="4400" b="1" dirty="0">
                <a:solidFill>
                  <a:schemeClr val="bg1"/>
                </a:solidFill>
                <a:latin typeface="+mj-lt"/>
              </a:endParaRPr>
            </a:p>
          </p:txBody>
        </p:sp>
        <p:sp>
          <p:nvSpPr>
            <p:cNvPr id="8" name="Shape 2525"/>
            <p:cNvSpPr/>
            <p:nvPr/>
          </p:nvSpPr>
          <p:spPr>
            <a:xfrm>
              <a:off x="1673376" y="2184135"/>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9" name="Rectangle 8"/>
            <p:cNvSpPr/>
            <p:nvPr/>
          </p:nvSpPr>
          <p:spPr>
            <a:xfrm>
              <a:off x="1964418" y="2160916"/>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sp>
        <p:nvSpPr>
          <p:cNvPr id="10" name="Rectangle 9"/>
          <p:cNvSpPr/>
          <p:nvPr/>
        </p:nvSpPr>
        <p:spPr>
          <a:xfrm>
            <a:off x="1571776" y="3125300"/>
            <a:ext cx="4436534" cy="923330"/>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elit, sed do eiusmod tempor incididunt labore dolore magna aliqua. Ut enimo minim veniam, quis nostrud exercitation</a:t>
            </a:r>
            <a:endParaRPr lang="en-US" sz="1200" dirty="0">
              <a:solidFill>
                <a:schemeClr val="bg1"/>
              </a:solidFill>
            </a:endParaRPr>
          </a:p>
        </p:txBody>
      </p:sp>
      <p:grpSp>
        <p:nvGrpSpPr>
          <p:cNvPr id="15" name="Group 14"/>
          <p:cNvGrpSpPr/>
          <p:nvPr/>
        </p:nvGrpSpPr>
        <p:grpSpPr>
          <a:xfrm>
            <a:off x="4333847" y="4805461"/>
            <a:ext cx="2156803" cy="523220"/>
            <a:chOff x="3851507" y="4805461"/>
            <a:chExt cx="2156803" cy="523220"/>
          </a:xfrm>
        </p:grpSpPr>
        <p:sp>
          <p:nvSpPr>
            <p:cNvPr id="12" name="TextBox 11"/>
            <p:cNvSpPr txBox="1"/>
            <p:nvPr/>
          </p:nvSpPr>
          <p:spPr>
            <a:xfrm>
              <a:off x="4317623" y="4805461"/>
              <a:ext cx="1690687" cy="523220"/>
            </a:xfrm>
            <a:prstGeom prst="rect">
              <a:avLst/>
            </a:prstGeom>
            <a:noFill/>
          </p:spPr>
          <p:txBody>
            <a:bodyPr wrap="square" rtlCol="0">
              <a:spAutoFit/>
            </a:bodyPr>
            <a:lstStyle/>
            <a:p>
              <a:r>
                <a:rPr lang="en-ID" sz="2800" b="1" dirty="0">
                  <a:solidFill>
                    <a:schemeClr val="bg1"/>
                  </a:solidFill>
                  <a:latin typeface="+mj-lt"/>
                </a:rPr>
                <a:t>750M</a:t>
              </a:r>
              <a:endParaRPr lang="en-US" sz="2800" b="1" dirty="0">
                <a:solidFill>
                  <a:schemeClr val="bg1"/>
                </a:solidFill>
                <a:latin typeface="+mj-lt"/>
              </a:endParaRPr>
            </a:p>
          </p:txBody>
        </p:sp>
        <p:sp>
          <p:nvSpPr>
            <p:cNvPr id="13" name="Shape 2872"/>
            <p:cNvSpPr/>
            <p:nvPr/>
          </p:nvSpPr>
          <p:spPr>
            <a:xfrm>
              <a:off x="3851507" y="4878011"/>
              <a:ext cx="377837" cy="377837"/>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16" name="Group 15"/>
          <p:cNvGrpSpPr/>
          <p:nvPr/>
        </p:nvGrpSpPr>
        <p:grpSpPr>
          <a:xfrm>
            <a:off x="1675916" y="4805461"/>
            <a:ext cx="2179853" cy="523220"/>
            <a:chOff x="1675916" y="4805461"/>
            <a:chExt cx="2179853" cy="523220"/>
          </a:xfrm>
        </p:grpSpPr>
        <p:sp>
          <p:nvSpPr>
            <p:cNvPr id="11" name="TextBox 10"/>
            <p:cNvSpPr txBox="1"/>
            <p:nvPr/>
          </p:nvSpPr>
          <p:spPr>
            <a:xfrm>
              <a:off x="2165082" y="4805461"/>
              <a:ext cx="1690687" cy="523220"/>
            </a:xfrm>
            <a:prstGeom prst="rect">
              <a:avLst/>
            </a:prstGeom>
            <a:noFill/>
          </p:spPr>
          <p:txBody>
            <a:bodyPr wrap="square" rtlCol="0">
              <a:spAutoFit/>
            </a:bodyPr>
            <a:lstStyle/>
            <a:p>
              <a:r>
                <a:rPr lang="en-ID" sz="2800" b="1" dirty="0">
                  <a:solidFill>
                    <a:schemeClr val="bg1"/>
                  </a:solidFill>
                  <a:latin typeface="+mj-lt"/>
                </a:rPr>
                <a:t>589M</a:t>
              </a:r>
              <a:endParaRPr lang="en-US" sz="2800" b="1" dirty="0">
                <a:solidFill>
                  <a:schemeClr val="bg1"/>
                </a:solidFill>
                <a:latin typeface="+mj-lt"/>
              </a:endParaRPr>
            </a:p>
          </p:txBody>
        </p:sp>
        <p:sp>
          <p:nvSpPr>
            <p:cNvPr id="14" name="Shape 2873"/>
            <p:cNvSpPr/>
            <p:nvPr/>
          </p:nvSpPr>
          <p:spPr>
            <a:xfrm>
              <a:off x="1675916" y="4878011"/>
              <a:ext cx="377837" cy="377837"/>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263176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1"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heel(8)">
                                      <p:cBhvr>
                                        <p:cTn id="11" dur="2000"/>
                                        <p:tgtEl>
                                          <p:spTgt spid="4"/>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3000"/>
                            </p:stCondLst>
                            <p:childTnLst>
                              <p:par>
                                <p:cTn id="19" presetID="53" presetClass="entr" presetSubtype="16"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500" fill="hold"/>
                                        <p:tgtEl>
                                          <p:spTgt spid="10"/>
                                        </p:tgtEl>
                                        <p:attrNameLst>
                                          <p:attrName>ppt_w</p:attrName>
                                        </p:attrNameLst>
                                      </p:cBhvr>
                                      <p:tavLst>
                                        <p:tav tm="0">
                                          <p:val>
                                            <p:fltVal val="0"/>
                                          </p:val>
                                        </p:tav>
                                        <p:tav tm="100000">
                                          <p:val>
                                            <p:strVal val="#ppt_w"/>
                                          </p:val>
                                        </p:tav>
                                      </p:tavLst>
                                    </p:anim>
                                    <p:anim calcmode="lin" valueType="num">
                                      <p:cBhvr>
                                        <p:cTn id="22" dur="500" fill="hold"/>
                                        <p:tgtEl>
                                          <p:spTgt spid="10"/>
                                        </p:tgtEl>
                                        <p:attrNameLst>
                                          <p:attrName>ppt_h</p:attrName>
                                        </p:attrNameLst>
                                      </p:cBhvr>
                                      <p:tavLst>
                                        <p:tav tm="0">
                                          <p:val>
                                            <p:fltVal val="0"/>
                                          </p:val>
                                        </p:tav>
                                        <p:tav tm="100000">
                                          <p:val>
                                            <p:strVal val="#ppt_h"/>
                                          </p:val>
                                        </p:tav>
                                      </p:tavLst>
                                    </p:anim>
                                    <p:animEffect transition="in" filter="fade">
                                      <p:cBhvr>
                                        <p:cTn id="23" dur="500"/>
                                        <p:tgtEl>
                                          <p:spTgt spid="10"/>
                                        </p:tgtEl>
                                      </p:cBhvr>
                                    </p:animEffect>
                                  </p:childTnLst>
                                </p:cTn>
                              </p:par>
                            </p:childTnLst>
                          </p:cTn>
                        </p:par>
                        <p:par>
                          <p:cTn id="24" fill="hold">
                            <p:stCondLst>
                              <p:cond delay="3500"/>
                            </p:stCondLst>
                            <p:childTnLst>
                              <p:par>
                                <p:cTn id="25" presetID="53" presetClass="entr" presetSubtype="16"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p:stCondLst>
                              <p:cond delay="4000"/>
                            </p:stCondLst>
                            <p:childTnLst>
                              <p:par>
                                <p:cTn id="31" presetID="53" presetClass="entr" presetSubtype="16" fill="hold" nodeType="after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ppt_w</p:attrName>
                                        </p:attrNameLst>
                                      </p:cBhvr>
                                      <p:tavLst>
                                        <p:tav tm="0">
                                          <p:val>
                                            <p:fltVal val="0"/>
                                          </p:val>
                                        </p:tav>
                                        <p:tav tm="100000">
                                          <p:val>
                                            <p:strVal val="#ppt_w"/>
                                          </p:val>
                                        </p:tav>
                                      </p:tavLst>
                                    </p:anim>
                                    <p:anim calcmode="lin" valueType="num">
                                      <p:cBhvr>
                                        <p:cTn id="34" dur="500" fill="hold"/>
                                        <p:tgtEl>
                                          <p:spTgt spid="15"/>
                                        </p:tgtEl>
                                        <p:attrNameLst>
                                          <p:attrName>ppt_h</p:attrName>
                                        </p:attrNameLst>
                                      </p:cBhvr>
                                      <p:tavLst>
                                        <p:tav tm="0">
                                          <p:val>
                                            <p:fltVal val="0"/>
                                          </p:val>
                                        </p:tav>
                                        <p:tav tm="100000">
                                          <p:val>
                                            <p:strVal val="#ppt_h"/>
                                          </p:val>
                                        </p:tav>
                                      </p:tavLst>
                                    </p:anim>
                                    <p:animEffect transition="in" filter="fade">
                                      <p:cBhvr>
                                        <p:cTn id="3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 y="3429000"/>
            <a:ext cx="6790765" cy="3429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6185648" y="645459"/>
            <a:ext cx="4814510" cy="1196829"/>
            <a:chOff x="1571776" y="1333419"/>
            <a:chExt cx="4814510" cy="1196829"/>
          </a:xfrm>
        </p:grpSpPr>
        <p:sp>
          <p:nvSpPr>
            <p:cNvPr id="5" name="TextBox 4"/>
            <p:cNvSpPr txBox="1"/>
            <p:nvPr/>
          </p:nvSpPr>
          <p:spPr>
            <a:xfrm>
              <a:off x="1571776" y="1333419"/>
              <a:ext cx="4814510" cy="769441"/>
            </a:xfrm>
            <a:prstGeom prst="rect">
              <a:avLst/>
            </a:prstGeom>
            <a:noFill/>
            <a:ln w="38100">
              <a:noFill/>
            </a:ln>
          </p:spPr>
          <p:txBody>
            <a:bodyPr wrap="square" rtlCol="0">
              <a:spAutoFit/>
            </a:bodyPr>
            <a:lstStyle/>
            <a:p>
              <a:r>
                <a:rPr lang="en-ID" sz="4400" b="1" dirty="0">
                  <a:solidFill>
                    <a:schemeClr val="tx1">
                      <a:lumMod val="85000"/>
                      <a:lumOff val="15000"/>
                    </a:schemeClr>
                  </a:solidFill>
                  <a:latin typeface="+mj-lt"/>
                </a:rPr>
                <a:t>Arul Ghildan</a:t>
              </a:r>
              <a:endParaRPr lang="en-US" sz="4400" b="1" dirty="0">
                <a:solidFill>
                  <a:schemeClr val="tx1">
                    <a:lumMod val="85000"/>
                    <a:lumOff val="15000"/>
                  </a:schemeClr>
                </a:solidFill>
                <a:latin typeface="+mj-lt"/>
              </a:endParaRPr>
            </a:p>
          </p:txBody>
        </p:sp>
        <p:sp>
          <p:nvSpPr>
            <p:cNvPr id="7" name="Rectangle 6"/>
            <p:cNvSpPr/>
            <p:nvPr/>
          </p:nvSpPr>
          <p:spPr>
            <a:xfrm>
              <a:off x="1571776" y="2160916"/>
              <a:ext cx="2581834" cy="369332"/>
            </a:xfrm>
            <a:prstGeom prst="rect">
              <a:avLst/>
            </a:prstGeom>
          </p:spPr>
          <p:txBody>
            <a:bodyPr wrap="square">
              <a:spAutoFit/>
            </a:bodyPr>
            <a:lstStyle/>
            <a:p>
              <a:r>
                <a:rPr lang="en-US" i="1" dirty="0">
                  <a:solidFill>
                    <a:schemeClr val="bg1">
                      <a:lumMod val="75000"/>
                    </a:schemeClr>
                  </a:solidFill>
                  <a:effectLst/>
                  <a:latin typeface="+mj-lt"/>
                </a:rPr>
                <a:t>Graphic Designer</a:t>
              </a:r>
              <a:endParaRPr lang="en-US" i="1" dirty="0">
                <a:solidFill>
                  <a:schemeClr val="bg1">
                    <a:lumMod val="75000"/>
                  </a:schemeClr>
                </a:solidFill>
                <a:latin typeface="+mj-lt"/>
              </a:endParaRPr>
            </a:p>
          </p:txBody>
        </p:sp>
      </p:grpSp>
      <p:sp>
        <p:nvSpPr>
          <p:cNvPr id="8" name="Rectangle 7"/>
          <p:cNvSpPr/>
          <p:nvPr/>
        </p:nvSpPr>
        <p:spPr>
          <a:xfrm>
            <a:off x="6185648" y="2194902"/>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 elit sed eiuso tempor incididunt ut labore et dolore magna aliquat.</a:t>
            </a:r>
            <a:endParaRPr lang="en-US" sz="1200" dirty="0">
              <a:solidFill>
                <a:schemeClr val="tx1">
                  <a:lumMod val="75000"/>
                  <a:lumOff val="25000"/>
                </a:schemeClr>
              </a:solidFill>
            </a:endParaRPr>
          </a:p>
        </p:txBody>
      </p:sp>
      <p:grpSp>
        <p:nvGrpSpPr>
          <p:cNvPr id="20" name="Group 19"/>
          <p:cNvGrpSpPr/>
          <p:nvPr/>
        </p:nvGrpSpPr>
        <p:grpSpPr>
          <a:xfrm>
            <a:off x="7503460" y="3395534"/>
            <a:ext cx="4066796" cy="596598"/>
            <a:chOff x="7511569" y="4265619"/>
            <a:chExt cx="4066796" cy="656258"/>
          </a:xfrm>
        </p:grpSpPr>
        <p:sp>
          <p:nvSpPr>
            <p:cNvPr id="10" name="TextBox 9"/>
            <p:cNvSpPr txBox="1"/>
            <p:nvPr/>
          </p:nvSpPr>
          <p:spPr>
            <a:xfrm>
              <a:off x="7511569" y="4265619"/>
              <a:ext cx="1526106" cy="338554"/>
            </a:xfrm>
            <a:prstGeom prst="rect">
              <a:avLst/>
            </a:prstGeom>
            <a:noFill/>
          </p:spPr>
          <p:txBody>
            <a:bodyPr wrap="square" rtlCol="0">
              <a:spAutoFit/>
            </a:bodyPr>
            <a:lstStyle/>
            <a:p>
              <a:r>
                <a:rPr lang="en-US" sz="1600" b="1" dirty="0">
                  <a:solidFill>
                    <a:schemeClr val="tx1">
                      <a:lumMod val="85000"/>
                      <a:lumOff val="15000"/>
                    </a:schemeClr>
                  </a:solidFill>
                  <a:latin typeface="+mj-lt"/>
                </a:rPr>
                <a:t>Photoshop</a:t>
              </a:r>
            </a:p>
          </p:txBody>
        </p:sp>
        <p:sp>
          <p:nvSpPr>
            <p:cNvPr id="11" name="TextBox 10"/>
            <p:cNvSpPr txBox="1"/>
            <p:nvPr/>
          </p:nvSpPr>
          <p:spPr>
            <a:xfrm>
              <a:off x="10831156" y="4265619"/>
              <a:ext cx="747209" cy="338554"/>
            </a:xfrm>
            <a:prstGeom prst="rect">
              <a:avLst/>
            </a:prstGeom>
            <a:noFill/>
          </p:spPr>
          <p:txBody>
            <a:bodyPr wrap="square" rtlCol="0">
              <a:spAutoFit/>
            </a:bodyPr>
            <a:lstStyle/>
            <a:p>
              <a:pPr algn="ctr"/>
              <a:r>
                <a:rPr lang="en-US" sz="1600" b="1" dirty="0">
                  <a:solidFill>
                    <a:schemeClr val="tx1">
                      <a:lumMod val="85000"/>
                      <a:lumOff val="15000"/>
                    </a:schemeClr>
                  </a:solidFill>
                  <a:latin typeface="+mj-lt"/>
                </a:rPr>
                <a:t>80%</a:t>
              </a:r>
            </a:p>
          </p:txBody>
        </p:sp>
        <p:sp>
          <p:nvSpPr>
            <p:cNvPr id="12" name="Rectangle 11"/>
            <p:cNvSpPr/>
            <p:nvPr/>
          </p:nvSpPr>
          <p:spPr>
            <a:xfrm>
              <a:off x="7598477" y="4647929"/>
              <a:ext cx="3823901" cy="27394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3" name="Rectangle 12"/>
            <p:cNvSpPr/>
            <p:nvPr/>
          </p:nvSpPr>
          <p:spPr>
            <a:xfrm>
              <a:off x="7598477" y="4647929"/>
              <a:ext cx="3098953" cy="27394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grpSp>
      <p:grpSp>
        <p:nvGrpSpPr>
          <p:cNvPr id="21" name="Group 20"/>
          <p:cNvGrpSpPr/>
          <p:nvPr/>
        </p:nvGrpSpPr>
        <p:grpSpPr>
          <a:xfrm>
            <a:off x="7503460" y="4370461"/>
            <a:ext cx="4066797" cy="596598"/>
            <a:chOff x="7511569" y="5180662"/>
            <a:chExt cx="4066797" cy="656258"/>
          </a:xfrm>
        </p:grpSpPr>
        <p:sp>
          <p:nvSpPr>
            <p:cNvPr id="15" name="Rectangle 14"/>
            <p:cNvSpPr/>
            <p:nvPr/>
          </p:nvSpPr>
          <p:spPr>
            <a:xfrm>
              <a:off x="7598479" y="5562972"/>
              <a:ext cx="3823902" cy="27394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6" name="Rectangle 15"/>
            <p:cNvSpPr/>
            <p:nvPr/>
          </p:nvSpPr>
          <p:spPr>
            <a:xfrm>
              <a:off x="7598478" y="5562972"/>
              <a:ext cx="2621849" cy="273948"/>
            </a:xfrm>
            <a:prstGeom prst="rect">
              <a:avLst/>
            </a:prstGeom>
            <a:gradFill flip="none" rotWithShape="1">
              <a:gsLst>
                <a:gs pos="100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7" name="TextBox 16"/>
            <p:cNvSpPr txBox="1"/>
            <p:nvPr/>
          </p:nvSpPr>
          <p:spPr>
            <a:xfrm>
              <a:off x="7511569" y="5180662"/>
              <a:ext cx="1606383" cy="372410"/>
            </a:xfrm>
            <a:prstGeom prst="rect">
              <a:avLst/>
            </a:prstGeom>
            <a:noFill/>
          </p:spPr>
          <p:txBody>
            <a:bodyPr wrap="square" rtlCol="0">
              <a:spAutoFit/>
            </a:bodyPr>
            <a:lstStyle/>
            <a:p>
              <a:r>
                <a:rPr lang="en-US" sz="1600" b="1" dirty="0">
                  <a:solidFill>
                    <a:schemeClr val="tx1">
                      <a:lumMod val="85000"/>
                      <a:lumOff val="15000"/>
                    </a:schemeClr>
                  </a:solidFill>
                  <a:latin typeface="+mj-lt"/>
                </a:rPr>
                <a:t>UI Design</a:t>
              </a:r>
            </a:p>
          </p:txBody>
        </p:sp>
        <p:sp>
          <p:nvSpPr>
            <p:cNvPr id="18" name="TextBox 17"/>
            <p:cNvSpPr txBox="1"/>
            <p:nvPr/>
          </p:nvSpPr>
          <p:spPr>
            <a:xfrm>
              <a:off x="10831157" y="5180662"/>
              <a:ext cx="747209" cy="338554"/>
            </a:xfrm>
            <a:prstGeom prst="rect">
              <a:avLst/>
            </a:prstGeom>
            <a:noFill/>
          </p:spPr>
          <p:txBody>
            <a:bodyPr wrap="square" rtlCol="0">
              <a:spAutoFit/>
            </a:bodyPr>
            <a:lstStyle/>
            <a:p>
              <a:pPr algn="ctr"/>
              <a:r>
                <a:rPr lang="en-US" sz="1600" b="1" dirty="0">
                  <a:solidFill>
                    <a:schemeClr val="tx1">
                      <a:lumMod val="85000"/>
                      <a:lumOff val="15000"/>
                    </a:schemeClr>
                  </a:solidFill>
                  <a:latin typeface="+mj-lt"/>
                </a:rPr>
                <a:t>69%</a:t>
              </a:r>
            </a:p>
          </p:txBody>
        </p:sp>
      </p:grpSp>
      <p:grpSp>
        <p:nvGrpSpPr>
          <p:cNvPr id="19" name="Group 18"/>
          <p:cNvGrpSpPr/>
          <p:nvPr/>
        </p:nvGrpSpPr>
        <p:grpSpPr>
          <a:xfrm>
            <a:off x="7503460" y="5345389"/>
            <a:ext cx="4066797" cy="596598"/>
            <a:chOff x="7511569" y="5180662"/>
            <a:chExt cx="4066797" cy="656258"/>
          </a:xfrm>
        </p:grpSpPr>
        <p:sp>
          <p:nvSpPr>
            <p:cNvPr id="23" name="Rectangle 22"/>
            <p:cNvSpPr/>
            <p:nvPr/>
          </p:nvSpPr>
          <p:spPr>
            <a:xfrm>
              <a:off x="7598479" y="5562972"/>
              <a:ext cx="3823902" cy="273948"/>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24" name="Rectangle 23"/>
            <p:cNvSpPr/>
            <p:nvPr/>
          </p:nvSpPr>
          <p:spPr>
            <a:xfrm>
              <a:off x="7598478" y="5562972"/>
              <a:ext cx="3405674" cy="273948"/>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25" name="TextBox 24"/>
            <p:cNvSpPr txBox="1"/>
            <p:nvPr/>
          </p:nvSpPr>
          <p:spPr>
            <a:xfrm>
              <a:off x="7511569" y="5180662"/>
              <a:ext cx="1606383" cy="372410"/>
            </a:xfrm>
            <a:prstGeom prst="rect">
              <a:avLst/>
            </a:prstGeom>
            <a:noFill/>
          </p:spPr>
          <p:txBody>
            <a:bodyPr wrap="square" rtlCol="0">
              <a:spAutoFit/>
            </a:bodyPr>
            <a:lstStyle/>
            <a:p>
              <a:r>
                <a:rPr lang="en-US" sz="1600" b="1" dirty="0">
                  <a:solidFill>
                    <a:schemeClr val="tx1">
                      <a:lumMod val="85000"/>
                      <a:lumOff val="15000"/>
                    </a:schemeClr>
                  </a:solidFill>
                  <a:latin typeface="+mj-lt"/>
                </a:rPr>
                <a:t>Team Work</a:t>
              </a:r>
            </a:p>
          </p:txBody>
        </p:sp>
        <p:sp>
          <p:nvSpPr>
            <p:cNvPr id="26" name="TextBox 25"/>
            <p:cNvSpPr txBox="1"/>
            <p:nvPr/>
          </p:nvSpPr>
          <p:spPr>
            <a:xfrm>
              <a:off x="10831157" y="5180662"/>
              <a:ext cx="747209" cy="372410"/>
            </a:xfrm>
            <a:prstGeom prst="rect">
              <a:avLst/>
            </a:prstGeom>
            <a:noFill/>
          </p:spPr>
          <p:txBody>
            <a:bodyPr wrap="square" rtlCol="0">
              <a:spAutoFit/>
            </a:bodyPr>
            <a:lstStyle/>
            <a:p>
              <a:pPr algn="ctr"/>
              <a:r>
                <a:rPr lang="en-US" sz="1600" b="1" dirty="0">
                  <a:solidFill>
                    <a:schemeClr val="tx1">
                      <a:lumMod val="85000"/>
                      <a:lumOff val="15000"/>
                    </a:schemeClr>
                  </a:solidFill>
                  <a:latin typeface="+mj-lt"/>
                </a:rPr>
                <a:t>90%</a:t>
              </a:r>
            </a:p>
          </p:txBody>
        </p:sp>
      </p:grpSp>
      <p:sp>
        <p:nvSpPr>
          <p:cNvPr id="2" name="Picture Placeholder 1"/>
          <p:cNvSpPr>
            <a:spLocks noGrp="1"/>
          </p:cNvSpPr>
          <p:nvPr>
            <p:ph type="pic" sz="quarter" idx="14"/>
          </p:nvPr>
        </p:nvSpPr>
        <p:spPr/>
      </p:sp>
    </p:spTree>
    <p:extLst>
      <p:ext uri="{BB962C8B-B14F-4D97-AF65-F5344CB8AC3E}">
        <p14:creationId xmlns:p14="http://schemas.microsoft.com/office/powerpoint/2010/main" val="3504319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80">
                                          <p:stCondLst>
                                            <p:cond delay="0"/>
                                          </p:stCondLst>
                                        </p:cTn>
                                        <p:tgtEl>
                                          <p:spTgt spid="4"/>
                                        </p:tgtEl>
                                      </p:cBhvr>
                                    </p:animEffect>
                                    <p:anim calcmode="lin" valueType="num">
                                      <p:cBhvr>
                                        <p:cTn id="12"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7" dur="26">
                                          <p:stCondLst>
                                            <p:cond delay="650"/>
                                          </p:stCondLst>
                                        </p:cTn>
                                        <p:tgtEl>
                                          <p:spTgt spid="4"/>
                                        </p:tgtEl>
                                      </p:cBhvr>
                                      <p:to x="100000" y="60000"/>
                                    </p:animScale>
                                    <p:animScale>
                                      <p:cBhvr>
                                        <p:cTn id="18" dur="166" decel="50000">
                                          <p:stCondLst>
                                            <p:cond delay="676"/>
                                          </p:stCondLst>
                                        </p:cTn>
                                        <p:tgtEl>
                                          <p:spTgt spid="4"/>
                                        </p:tgtEl>
                                      </p:cBhvr>
                                      <p:to x="100000" y="100000"/>
                                    </p:animScale>
                                    <p:animScale>
                                      <p:cBhvr>
                                        <p:cTn id="19" dur="26">
                                          <p:stCondLst>
                                            <p:cond delay="1312"/>
                                          </p:stCondLst>
                                        </p:cTn>
                                        <p:tgtEl>
                                          <p:spTgt spid="4"/>
                                        </p:tgtEl>
                                      </p:cBhvr>
                                      <p:to x="100000" y="80000"/>
                                    </p:animScale>
                                    <p:animScale>
                                      <p:cBhvr>
                                        <p:cTn id="20" dur="166" decel="50000">
                                          <p:stCondLst>
                                            <p:cond delay="1338"/>
                                          </p:stCondLst>
                                        </p:cTn>
                                        <p:tgtEl>
                                          <p:spTgt spid="4"/>
                                        </p:tgtEl>
                                      </p:cBhvr>
                                      <p:to x="100000" y="100000"/>
                                    </p:animScale>
                                    <p:animScale>
                                      <p:cBhvr>
                                        <p:cTn id="21" dur="26">
                                          <p:stCondLst>
                                            <p:cond delay="1642"/>
                                          </p:stCondLst>
                                        </p:cTn>
                                        <p:tgtEl>
                                          <p:spTgt spid="4"/>
                                        </p:tgtEl>
                                      </p:cBhvr>
                                      <p:to x="100000" y="90000"/>
                                    </p:animScale>
                                    <p:animScale>
                                      <p:cBhvr>
                                        <p:cTn id="22" dur="166" decel="50000">
                                          <p:stCondLst>
                                            <p:cond delay="1668"/>
                                          </p:stCondLst>
                                        </p:cTn>
                                        <p:tgtEl>
                                          <p:spTgt spid="4"/>
                                        </p:tgtEl>
                                      </p:cBhvr>
                                      <p:to x="100000" y="100000"/>
                                    </p:animScale>
                                    <p:animScale>
                                      <p:cBhvr>
                                        <p:cTn id="23" dur="26">
                                          <p:stCondLst>
                                            <p:cond delay="1808"/>
                                          </p:stCondLst>
                                        </p:cTn>
                                        <p:tgtEl>
                                          <p:spTgt spid="4"/>
                                        </p:tgtEl>
                                      </p:cBhvr>
                                      <p:to x="100000" y="95000"/>
                                    </p:animScale>
                                    <p:animScale>
                                      <p:cBhvr>
                                        <p:cTn id="24" dur="166" decel="50000">
                                          <p:stCondLst>
                                            <p:cond delay="1834"/>
                                          </p:stCondLst>
                                        </p:cTn>
                                        <p:tgtEl>
                                          <p:spTgt spid="4"/>
                                        </p:tgtEl>
                                      </p:cBhvr>
                                      <p:to x="100000" y="100000"/>
                                    </p:animScale>
                                  </p:childTnLst>
                                </p:cTn>
                              </p:par>
                            </p:childTnLst>
                          </p:cTn>
                        </p:par>
                        <p:par>
                          <p:cTn id="25" fill="hold">
                            <p:stCondLst>
                              <p:cond delay="25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2" presetClass="entr" presetSubtype="4" fill="hold" nodeType="afterEffect">
                                  <p:stCondLst>
                                    <p:cond delay="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fill="hold"/>
                                        <p:tgtEl>
                                          <p:spTgt spid="21"/>
                                        </p:tgtEl>
                                        <p:attrNameLst>
                                          <p:attrName>ppt_x</p:attrName>
                                        </p:attrNameLst>
                                      </p:cBhvr>
                                      <p:tavLst>
                                        <p:tav tm="0">
                                          <p:val>
                                            <p:strVal val="#ppt_x"/>
                                          </p:val>
                                        </p:tav>
                                        <p:tav tm="100000">
                                          <p:val>
                                            <p:strVal val="#ppt_x"/>
                                          </p:val>
                                        </p:tav>
                                      </p:tavLst>
                                    </p:anim>
                                    <p:anim calcmode="lin" valueType="num">
                                      <p:cBhvr additive="base">
                                        <p:cTn id="38" dur="500" fill="hold"/>
                                        <p:tgtEl>
                                          <p:spTgt spid="21"/>
                                        </p:tgtEl>
                                        <p:attrNameLst>
                                          <p:attrName>ppt_y</p:attrName>
                                        </p:attrNameLst>
                                      </p:cBhvr>
                                      <p:tavLst>
                                        <p:tav tm="0">
                                          <p:val>
                                            <p:strVal val="1+#ppt_h/2"/>
                                          </p:val>
                                        </p:tav>
                                        <p:tav tm="100000">
                                          <p:val>
                                            <p:strVal val="#ppt_y"/>
                                          </p:val>
                                        </p:tav>
                                      </p:tavLst>
                                    </p:anim>
                                  </p:childTnLst>
                                </p:cTn>
                              </p:par>
                            </p:childTnLst>
                          </p:cTn>
                        </p:par>
                        <p:par>
                          <p:cTn id="39" fill="hold">
                            <p:stCondLst>
                              <p:cond delay="4000"/>
                            </p:stCondLst>
                            <p:childTnLst>
                              <p:par>
                                <p:cTn id="40" presetID="2" presetClass="entr" presetSubtype="4" fill="hold"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ppt_x"/>
                                          </p:val>
                                        </p:tav>
                                        <p:tav tm="100000">
                                          <p:val>
                                            <p:strVal val="#ppt_x"/>
                                          </p:val>
                                        </p:tav>
                                      </p:tavLst>
                                    </p:anim>
                                    <p:anim calcmode="lin" valueType="num">
                                      <p:cBhvr additive="base">
                                        <p:cTn id="43"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795835" y="924336"/>
            <a:ext cx="4814510" cy="1196829"/>
            <a:chOff x="1571776" y="1333419"/>
            <a:chExt cx="4814510" cy="1196829"/>
          </a:xfrm>
        </p:grpSpPr>
        <p:sp>
          <p:nvSpPr>
            <p:cNvPr id="5" name="TextBox 4"/>
            <p:cNvSpPr txBox="1"/>
            <p:nvPr/>
          </p:nvSpPr>
          <p:spPr>
            <a:xfrm>
              <a:off x="1571776" y="1333419"/>
              <a:ext cx="4814510" cy="769441"/>
            </a:xfrm>
            <a:prstGeom prst="rect">
              <a:avLst/>
            </a:prstGeom>
            <a:noFill/>
            <a:ln w="38100">
              <a:noFill/>
            </a:ln>
          </p:spPr>
          <p:txBody>
            <a:bodyPr wrap="square" rtlCol="0">
              <a:spAutoFit/>
            </a:bodyPr>
            <a:lstStyle/>
            <a:p>
              <a:r>
                <a:rPr lang="en-ID" sz="4400" b="1" dirty="0">
                  <a:solidFill>
                    <a:schemeClr val="tx1">
                      <a:lumMod val="85000"/>
                      <a:lumOff val="15000"/>
                    </a:schemeClr>
                  </a:solidFill>
                  <a:latin typeface="+mj-lt"/>
                </a:rPr>
                <a:t>Fany angelina</a:t>
              </a:r>
              <a:endParaRPr lang="en-US" sz="4400" b="1" dirty="0">
                <a:solidFill>
                  <a:schemeClr val="tx1">
                    <a:lumMod val="85000"/>
                    <a:lumOff val="15000"/>
                  </a:schemeClr>
                </a:solidFill>
                <a:latin typeface="+mj-lt"/>
              </a:endParaRPr>
            </a:p>
          </p:txBody>
        </p:sp>
        <p:sp>
          <p:nvSpPr>
            <p:cNvPr id="6" name="Rectangle 5"/>
            <p:cNvSpPr/>
            <p:nvPr/>
          </p:nvSpPr>
          <p:spPr>
            <a:xfrm>
              <a:off x="1571776" y="2160916"/>
              <a:ext cx="2581834" cy="369332"/>
            </a:xfrm>
            <a:prstGeom prst="rect">
              <a:avLst/>
            </a:prstGeom>
          </p:spPr>
          <p:txBody>
            <a:bodyPr wrap="square">
              <a:spAutoFit/>
            </a:bodyPr>
            <a:lstStyle/>
            <a:p>
              <a:r>
                <a:rPr lang="en-US" i="1" dirty="0">
                  <a:solidFill>
                    <a:schemeClr val="bg1">
                      <a:lumMod val="75000"/>
                    </a:schemeClr>
                  </a:solidFill>
                  <a:effectLst/>
                  <a:latin typeface="+mj-lt"/>
                </a:rPr>
                <a:t>Graphic Designer</a:t>
              </a:r>
              <a:endParaRPr lang="en-US" i="1" dirty="0">
                <a:solidFill>
                  <a:schemeClr val="bg1">
                    <a:lumMod val="75000"/>
                  </a:schemeClr>
                </a:solidFill>
                <a:latin typeface="+mj-lt"/>
              </a:endParaRPr>
            </a:p>
          </p:txBody>
        </p:sp>
      </p:grpSp>
      <p:sp>
        <p:nvSpPr>
          <p:cNvPr id="7" name="Rectangle 6"/>
          <p:cNvSpPr/>
          <p:nvPr/>
        </p:nvSpPr>
        <p:spPr>
          <a:xfrm>
            <a:off x="6799950" y="2559796"/>
            <a:ext cx="4670391" cy="923330"/>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 elit sedeiuso tempor incididunt ut labore et dolore magna aliquat eniminim veniam, quis nostrud exercitation ullamco laboris nisi.</a:t>
            </a:r>
            <a:endParaRPr lang="en-US" sz="1200" dirty="0">
              <a:solidFill>
                <a:schemeClr val="tx1">
                  <a:lumMod val="75000"/>
                  <a:lumOff val="25000"/>
                </a:schemeClr>
              </a:solidFill>
            </a:endParaRPr>
          </a:p>
        </p:txBody>
      </p:sp>
      <p:grpSp>
        <p:nvGrpSpPr>
          <p:cNvPr id="18" name="Group 17"/>
          <p:cNvGrpSpPr/>
          <p:nvPr/>
        </p:nvGrpSpPr>
        <p:grpSpPr>
          <a:xfrm>
            <a:off x="6795835" y="4150277"/>
            <a:ext cx="4523996" cy="596598"/>
            <a:chOff x="6768941" y="4150277"/>
            <a:chExt cx="4523996" cy="596598"/>
          </a:xfrm>
        </p:grpSpPr>
        <p:sp>
          <p:nvSpPr>
            <p:cNvPr id="9" name="TextBox 8"/>
            <p:cNvSpPr txBox="1"/>
            <p:nvPr/>
          </p:nvSpPr>
          <p:spPr>
            <a:xfrm>
              <a:off x="6768941" y="4150277"/>
              <a:ext cx="1526106" cy="307776"/>
            </a:xfrm>
            <a:prstGeom prst="rect">
              <a:avLst/>
            </a:prstGeom>
            <a:noFill/>
          </p:spPr>
          <p:txBody>
            <a:bodyPr wrap="square" rtlCol="0">
              <a:spAutoFit/>
            </a:bodyPr>
            <a:lstStyle/>
            <a:p>
              <a:r>
                <a:rPr lang="en-US" sz="1600" b="1" dirty="0">
                  <a:solidFill>
                    <a:schemeClr val="tx1">
                      <a:lumMod val="85000"/>
                      <a:lumOff val="15000"/>
                    </a:schemeClr>
                  </a:solidFill>
                  <a:latin typeface="+mj-lt"/>
                </a:rPr>
                <a:t>Photoshop</a:t>
              </a:r>
            </a:p>
          </p:txBody>
        </p:sp>
        <p:sp>
          <p:nvSpPr>
            <p:cNvPr id="10" name="TextBox 9"/>
            <p:cNvSpPr txBox="1"/>
            <p:nvPr/>
          </p:nvSpPr>
          <p:spPr>
            <a:xfrm>
              <a:off x="10545728" y="4150277"/>
              <a:ext cx="747209" cy="307776"/>
            </a:xfrm>
            <a:prstGeom prst="rect">
              <a:avLst/>
            </a:prstGeom>
            <a:noFill/>
          </p:spPr>
          <p:txBody>
            <a:bodyPr wrap="square" rtlCol="0">
              <a:spAutoFit/>
            </a:bodyPr>
            <a:lstStyle/>
            <a:p>
              <a:pPr algn="ctr"/>
              <a:r>
                <a:rPr lang="en-US" sz="1600" b="1" dirty="0">
                  <a:solidFill>
                    <a:schemeClr val="tx1">
                      <a:lumMod val="85000"/>
                      <a:lumOff val="15000"/>
                    </a:schemeClr>
                  </a:solidFill>
                  <a:latin typeface="+mj-lt"/>
                </a:rPr>
                <a:t>80%</a:t>
              </a:r>
            </a:p>
          </p:txBody>
        </p:sp>
        <p:sp>
          <p:nvSpPr>
            <p:cNvPr id="11" name="Rectangle 10"/>
            <p:cNvSpPr/>
            <p:nvPr/>
          </p:nvSpPr>
          <p:spPr>
            <a:xfrm>
              <a:off x="6855849" y="4497831"/>
              <a:ext cx="4316973" cy="24904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2" name="Rectangle 11"/>
            <p:cNvSpPr/>
            <p:nvPr/>
          </p:nvSpPr>
          <p:spPr>
            <a:xfrm>
              <a:off x="6855849" y="4497831"/>
              <a:ext cx="3498547" cy="24904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grpSp>
      <p:grpSp>
        <p:nvGrpSpPr>
          <p:cNvPr id="19" name="Group 18"/>
          <p:cNvGrpSpPr/>
          <p:nvPr/>
        </p:nvGrpSpPr>
        <p:grpSpPr>
          <a:xfrm>
            <a:off x="6795835" y="5125204"/>
            <a:ext cx="4523997" cy="596598"/>
            <a:chOff x="6768941" y="5125204"/>
            <a:chExt cx="4523997" cy="596598"/>
          </a:xfrm>
        </p:grpSpPr>
        <p:sp>
          <p:nvSpPr>
            <p:cNvPr id="14" name="Rectangle 13"/>
            <p:cNvSpPr/>
            <p:nvPr/>
          </p:nvSpPr>
          <p:spPr>
            <a:xfrm>
              <a:off x="6855851" y="5472758"/>
              <a:ext cx="4316974" cy="24904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5" name="Rectangle 14"/>
            <p:cNvSpPr/>
            <p:nvPr/>
          </p:nvSpPr>
          <p:spPr>
            <a:xfrm>
              <a:off x="6855850" y="5472758"/>
              <a:ext cx="2959923" cy="249044"/>
            </a:xfrm>
            <a:prstGeom prst="rect">
              <a:avLst/>
            </a:prstGeom>
            <a:gradFill flip="none" rotWithShape="1">
              <a:gsLst>
                <a:gs pos="100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lumMod val="85000"/>
                    <a:lumOff val="15000"/>
                  </a:schemeClr>
                </a:solidFill>
              </a:endParaRPr>
            </a:p>
          </p:txBody>
        </p:sp>
        <p:sp>
          <p:nvSpPr>
            <p:cNvPr id="16" name="TextBox 15"/>
            <p:cNvSpPr txBox="1"/>
            <p:nvPr/>
          </p:nvSpPr>
          <p:spPr>
            <a:xfrm>
              <a:off x="6768941" y="5125204"/>
              <a:ext cx="1606383" cy="338554"/>
            </a:xfrm>
            <a:prstGeom prst="rect">
              <a:avLst/>
            </a:prstGeom>
            <a:noFill/>
          </p:spPr>
          <p:txBody>
            <a:bodyPr wrap="square" rtlCol="0">
              <a:spAutoFit/>
            </a:bodyPr>
            <a:lstStyle/>
            <a:p>
              <a:r>
                <a:rPr lang="en-US" sz="1600" b="1" dirty="0">
                  <a:solidFill>
                    <a:schemeClr val="tx1">
                      <a:lumMod val="85000"/>
                      <a:lumOff val="15000"/>
                    </a:schemeClr>
                  </a:solidFill>
                  <a:latin typeface="+mj-lt"/>
                </a:rPr>
                <a:t>UI Design</a:t>
              </a:r>
            </a:p>
          </p:txBody>
        </p:sp>
        <p:sp>
          <p:nvSpPr>
            <p:cNvPr id="17" name="TextBox 16"/>
            <p:cNvSpPr txBox="1"/>
            <p:nvPr/>
          </p:nvSpPr>
          <p:spPr>
            <a:xfrm>
              <a:off x="10545729" y="5125204"/>
              <a:ext cx="747209" cy="307776"/>
            </a:xfrm>
            <a:prstGeom prst="rect">
              <a:avLst/>
            </a:prstGeom>
            <a:noFill/>
          </p:spPr>
          <p:txBody>
            <a:bodyPr wrap="square" rtlCol="0">
              <a:spAutoFit/>
            </a:bodyPr>
            <a:lstStyle/>
            <a:p>
              <a:pPr algn="ctr"/>
              <a:r>
                <a:rPr lang="en-US" sz="1600" b="1" dirty="0">
                  <a:solidFill>
                    <a:schemeClr val="tx1">
                      <a:lumMod val="85000"/>
                      <a:lumOff val="15000"/>
                    </a:schemeClr>
                  </a:solidFill>
                  <a:latin typeface="+mj-lt"/>
                </a:rPr>
                <a:t>69%</a:t>
              </a: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178190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par>
                          <p:cTn id="7" fill="hold">
                            <p:stCondLst>
                              <p:cond delay="0"/>
                            </p:stCondLst>
                            <p:childTnLst>
                              <p:par>
                                <p:cTn id="8" presetID="14" presetClass="entr" presetSubtype="10"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18"/>
                                        </p:tgtEl>
                                        <p:attrNameLst>
                                          <p:attrName>style.visibility</p:attrName>
                                        </p:attrNameLst>
                                      </p:cBhvr>
                                      <p:to>
                                        <p:strVal val="visible"/>
                                      </p:to>
                                    </p:set>
                                    <p:animEffect transition="in" filter="wipe(left)">
                                      <p:cBhvr>
                                        <p:cTn id="14" dur="500"/>
                                        <p:tgtEl>
                                          <p:spTgt spid="18"/>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wipe(left)">
                                      <p:cBhvr>
                                        <p:cTn id="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Freeform 37"/>
          <p:cNvSpPr/>
          <p:nvPr/>
        </p:nvSpPr>
        <p:spPr>
          <a:xfrm rot="10800000">
            <a:off x="6102349" y="-1"/>
            <a:ext cx="1660704" cy="6858000"/>
          </a:xfrm>
          <a:custGeom>
            <a:avLst/>
            <a:gdLst>
              <a:gd name="connsiteX0" fmla="*/ 200703 w 1660704"/>
              <a:gd name="connsiteY0" fmla="*/ 6858000 h 6858000"/>
              <a:gd name="connsiteX1" fmla="*/ 0 w 1660704"/>
              <a:gd name="connsiteY1" fmla="*/ 6858000 h 6858000"/>
              <a:gd name="connsiteX2" fmla="*/ 1460001 w 1660704"/>
              <a:gd name="connsiteY2" fmla="*/ 0 h 6858000"/>
              <a:gd name="connsiteX3" fmla="*/ 1660704 w 1660704"/>
              <a:gd name="connsiteY3" fmla="*/ 0 h 6858000"/>
              <a:gd name="connsiteX4" fmla="*/ 200703 w 1660704"/>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60704" h="6858000">
                <a:moveTo>
                  <a:pt x="200703" y="6858000"/>
                </a:moveTo>
                <a:lnTo>
                  <a:pt x="0" y="6858000"/>
                </a:lnTo>
                <a:lnTo>
                  <a:pt x="1460001" y="0"/>
                </a:lnTo>
                <a:lnTo>
                  <a:pt x="1660704" y="0"/>
                </a:lnTo>
                <a:lnTo>
                  <a:pt x="200703" y="6858000"/>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758978" y="2647541"/>
            <a:ext cx="4810395" cy="923330"/>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 elit sed eiuso tempor incididunt ut labore et dolore magna aliquat enim minim veniam, quis nostrud exercitation ullamco laboris nisi.</a:t>
            </a:r>
            <a:endParaRPr lang="en-US" sz="1200" dirty="0">
              <a:solidFill>
                <a:schemeClr val="tx1">
                  <a:lumMod val="75000"/>
                  <a:lumOff val="25000"/>
                </a:schemeClr>
              </a:solidFill>
            </a:endParaRPr>
          </a:p>
        </p:txBody>
      </p:sp>
      <p:grpSp>
        <p:nvGrpSpPr>
          <p:cNvPr id="23" name="Group 22"/>
          <p:cNvGrpSpPr/>
          <p:nvPr/>
        </p:nvGrpSpPr>
        <p:grpSpPr>
          <a:xfrm>
            <a:off x="758978" y="3827160"/>
            <a:ext cx="4810395" cy="1066318"/>
            <a:chOff x="6579264" y="5162380"/>
            <a:chExt cx="4810395" cy="1066318"/>
          </a:xfrm>
        </p:grpSpPr>
        <p:sp>
          <p:nvSpPr>
            <p:cNvPr id="24" name="Rectangle 23"/>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25" name="Rectangle 24"/>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26" name="Rectangle 25"/>
            <p:cNvSpPr/>
            <p:nvPr/>
          </p:nvSpPr>
          <p:spPr>
            <a:xfrm>
              <a:off x="6664989" y="5316853"/>
              <a:ext cx="195382" cy="195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7" name="Group 26"/>
          <p:cNvGrpSpPr/>
          <p:nvPr/>
        </p:nvGrpSpPr>
        <p:grpSpPr>
          <a:xfrm>
            <a:off x="758978" y="5069499"/>
            <a:ext cx="4810395" cy="1066318"/>
            <a:chOff x="6579264" y="5162380"/>
            <a:chExt cx="4810395" cy="1066318"/>
          </a:xfrm>
        </p:grpSpPr>
        <p:sp>
          <p:nvSpPr>
            <p:cNvPr id="28" name="Rectangle 27"/>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29" name="Rectangle 28"/>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30" name="Rectangle 29"/>
            <p:cNvSpPr/>
            <p:nvPr/>
          </p:nvSpPr>
          <p:spPr>
            <a:xfrm>
              <a:off x="6664989" y="5316853"/>
              <a:ext cx="195382" cy="195382"/>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1" name="Group 30"/>
          <p:cNvGrpSpPr/>
          <p:nvPr/>
        </p:nvGrpSpPr>
        <p:grpSpPr>
          <a:xfrm>
            <a:off x="754339" y="805621"/>
            <a:ext cx="4231215" cy="1503782"/>
            <a:chOff x="784534" y="1157206"/>
            <a:chExt cx="4231215" cy="1503782"/>
          </a:xfrm>
        </p:grpSpPr>
        <p:sp>
          <p:nvSpPr>
            <p:cNvPr id="32" name="TextBox 31"/>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Say Hello To Our Business Partner!</a:t>
              </a:r>
              <a:endParaRPr lang="en-US" sz="3200" b="1" dirty="0">
                <a:solidFill>
                  <a:schemeClr val="tx1">
                    <a:lumMod val="85000"/>
                    <a:lumOff val="15000"/>
                  </a:schemeClr>
                </a:solidFill>
                <a:latin typeface="+mj-lt"/>
              </a:endParaRPr>
            </a:p>
          </p:txBody>
        </p:sp>
        <p:grpSp>
          <p:nvGrpSpPr>
            <p:cNvPr id="33" name="Group 32"/>
            <p:cNvGrpSpPr/>
            <p:nvPr/>
          </p:nvGrpSpPr>
          <p:grpSpPr>
            <a:xfrm>
              <a:off x="870259" y="2322434"/>
              <a:ext cx="2514044" cy="338554"/>
              <a:chOff x="7624598" y="2331383"/>
              <a:chExt cx="2514044" cy="338554"/>
            </a:xfrm>
          </p:grpSpPr>
          <p:sp>
            <p:nvSpPr>
              <p:cNvPr id="34"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35" name="Rectangle 34"/>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2" name="Picture Placeholder 1"/>
          <p:cNvSpPr>
            <a:spLocks noGrp="1"/>
          </p:cNvSpPr>
          <p:nvPr>
            <p:ph type="pic" sz="quarter" idx="14"/>
          </p:nvPr>
        </p:nvSpPr>
        <p:spPr/>
      </p:sp>
    </p:spTree>
    <p:extLst>
      <p:ext uri="{BB962C8B-B14F-4D97-AF65-F5344CB8AC3E}">
        <p14:creationId xmlns:p14="http://schemas.microsoft.com/office/powerpoint/2010/main" val="1955641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wipe(up)">
                                      <p:cBhvr>
                                        <p:cTn id="12" dur="500"/>
                                        <p:tgtEl>
                                          <p:spTgt spid="38"/>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0-#ppt_w/2"/>
                                          </p:val>
                                        </p:tav>
                                        <p:tav tm="100000">
                                          <p:val>
                                            <p:strVal val="#ppt_x"/>
                                          </p:val>
                                        </p:tav>
                                      </p:tavLst>
                                    </p:anim>
                                    <p:anim calcmode="lin" valueType="num">
                                      <p:cBhvr additive="base">
                                        <p:cTn id="17" dur="500" fill="hold"/>
                                        <p:tgtEl>
                                          <p:spTgt spid="22"/>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23"/>
                                        </p:tgtEl>
                                        <p:attrNameLst>
                                          <p:attrName>style.visibility</p:attrName>
                                        </p:attrNameLst>
                                      </p:cBhvr>
                                      <p:to>
                                        <p:strVal val="visible"/>
                                      </p:to>
                                    </p:set>
                                    <p:anim calcmode="lin" valueType="num">
                                      <p:cBhvr additive="base">
                                        <p:cTn id="21" dur="500" fill="hold"/>
                                        <p:tgtEl>
                                          <p:spTgt spid="23"/>
                                        </p:tgtEl>
                                        <p:attrNameLst>
                                          <p:attrName>ppt_x</p:attrName>
                                        </p:attrNameLst>
                                      </p:cBhvr>
                                      <p:tavLst>
                                        <p:tav tm="0">
                                          <p:val>
                                            <p:strVal val="0-#ppt_w/2"/>
                                          </p:val>
                                        </p:tav>
                                        <p:tav tm="100000">
                                          <p:val>
                                            <p:strVal val="#ppt_x"/>
                                          </p:val>
                                        </p:tav>
                                      </p:tavLst>
                                    </p:anim>
                                    <p:anim calcmode="lin" valueType="num">
                                      <p:cBhvr additive="base">
                                        <p:cTn id="22" dur="500" fill="hold"/>
                                        <p:tgtEl>
                                          <p:spTgt spid="23"/>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fill="hold" nodeType="afterEffect">
                                  <p:stCondLst>
                                    <p:cond delay="0"/>
                                  </p:stCondLst>
                                  <p:childTnLst>
                                    <p:set>
                                      <p:cBhvr>
                                        <p:cTn id="25" dur="1" fill="hold">
                                          <p:stCondLst>
                                            <p:cond delay="0"/>
                                          </p:stCondLst>
                                        </p:cTn>
                                        <p:tgtEl>
                                          <p:spTgt spid="27"/>
                                        </p:tgtEl>
                                        <p:attrNameLst>
                                          <p:attrName>style.visibility</p:attrName>
                                        </p:attrNameLst>
                                      </p:cBhvr>
                                      <p:to>
                                        <p:strVal val="visible"/>
                                      </p:to>
                                    </p:set>
                                    <p:anim calcmode="lin" valueType="num">
                                      <p:cBhvr additive="base">
                                        <p:cTn id="26" dur="500" fill="hold"/>
                                        <p:tgtEl>
                                          <p:spTgt spid="27"/>
                                        </p:tgtEl>
                                        <p:attrNameLst>
                                          <p:attrName>ppt_x</p:attrName>
                                        </p:attrNameLst>
                                      </p:cBhvr>
                                      <p:tavLst>
                                        <p:tav tm="0">
                                          <p:val>
                                            <p:strVal val="0-#ppt_w/2"/>
                                          </p:val>
                                        </p:tav>
                                        <p:tav tm="100000">
                                          <p:val>
                                            <p:strVal val="#ppt_x"/>
                                          </p:val>
                                        </p:tav>
                                      </p:tavLst>
                                    </p:anim>
                                    <p:anim calcmode="lin" valueType="num">
                                      <p:cBhvr additive="base">
                                        <p:cTn id="27"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2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p:sp>
      <p:sp>
        <p:nvSpPr>
          <p:cNvPr id="2" name="TextBox 1"/>
          <p:cNvSpPr txBox="1"/>
          <p:nvPr/>
        </p:nvSpPr>
        <p:spPr>
          <a:xfrm>
            <a:off x="1584634" y="2367171"/>
            <a:ext cx="4257525" cy="2123658"/>
          </a:xfrm>
          <a:prstGeom prst="rect">
            <a:avLst/>
          </a:prstGeom>
          <a:noFill/>
          <a:ln w="38100">
            <a:noFill/>
          </a:ln>
        </p:spPr>
        <p:txBody>
          <a:bodyPr wrap="square" rtlCol="0">
            <a:spAutoFit/>
          </a:bodyPr>
          <a:lstStyle/>
          <a:p>
            <a:r>
              <a:rPr lang="en-ID" sz="4400" b="1" dirty="0">
                <a:solidFill>
                  <a:schemeClr val="tx1">
                    <a:lumMod val="85000"/>
                    <a:lumOff val="15000"/>
                  </a:schemeClr>
                </a:solidFill>
                <a:latin typeface="+mj-lt"/>
              </a:rPr>
              <a:t>Say Hello To Our Business Partner!</a:t>
            </a:r>
            <a:endParaRPr lang="en-US" sz="4400" b="1" dirty="0">
              <a:solidFill>
                <a:schemeClr val="tx1">
                  <a:lumMod val="85000"/>
                  <a:lumOff val="15000"/>
                </a:schemeClr>
              </a:solidFill>
              <a:latin typeface="+mj-lt"/>
            </a:endParaRPr>
          </a:p>
        </p:txBody>
      </p:sp>
      <p:grpSp>
        <p:nvGrpSpPr>
          <p:cNvPr id="3" name="Group 2"/>
          <p:cNvGrpSpPr/>
          <p:nvPr/>
        </p:nvGrpSpPr>
        <p:grpSpPr>
          <a:xfrm>
            <a:off x="6633028" y="4490829"/>
            <a:ext cx="5007429" cy="1862800"/>
            <a:chOff x="6633028" y="4490829"/>
            <a:chExt cx="5007429" cy="1862800"/>
          </a:xfrm>
        </p:grpSpPr>
        <p:sp>
          <p:nvSpPr>
            <p:cNvPr id="5" name="Rectangle 4"/>
            <p:cNvSpPr/>
            <p:nvPr/>
          </p:nvSpPr>
          <p:spPr>
            <a:xfrm>
              <a:off x="6633028" y="4490829"/>
              <a:ext cx="5007429" cy="18628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p:cNvGrpSpPr/>
            <p:nvPr/>
          </p:nvGrpSpPr>
          <p:grpSpPr>
            <a:xfrm>
              <a:off x="7168049" y="4916462"/>
              <a:ext cx="4025731" cy="1049849"/>
              <a:chOff x="7168049" y="4825022"/>
              <a:chExt cx="4025731" cy="1049849"/>
            </a:xfrm>
          </p:grpSpPr>
          <p:sp>
            <p:nvSpPr>
              <p:cNvPr id="6" name="Freeform 5"/>
              <p:cNvSpPr/>
              <p:nvPr/>
            </p:nvSpPr>
            <p:spPr>
              <a:xfrm>
                <a:off x="7258537" y="4825022"/>
                <a:ext cx="435578" cy="345213"/>
              </a:xfrm>
              <a:custGeom>
                <a:avLst/>
                <a:gdLst/>
                <a:ahLst/>
                <a:cxnLst/>
                <a:rect l="l" t="t" r="r" b="b"/>
                <a:pathLst>
                  <a:path w="151190" h="119824">
                    <a:moveTo>
                      <a:pt x="113128" y="0"/>
                    </a:moveTo>
                    <a:lnTo>
                      <a:pt x="148018" y="0"/>
                    </a:lnTo>
                    <a:lnTo>
                      <a:pt x="132511" y="56035"/>
                    </a:lnTo>
                    <a:cubicBezTo>
                      <a:pt x="138385" y="58620"/>
                      <a:pt x="142967" y="62497"/>
                      <a:pt x="146256" y="67665"/>
                    </a:cubicBezTo>
                    <a:cubicBezTo>
                      <a:pt x="149545" y="72834"/>
                      <a:pt x="151190" y="78943"/>
                      <a:pt x="151190" y="85992"/>
                    </a:cubicBezTo>
                    <a:cubicBezTo>
                      <a:pt x="151190" y="96094"/>
                      <a:pt x="148018" y="104259"/>
                      <a:pt x="141675" y="110485"/>
                    </a:cubicBezTo>
                    <a:cubicBezTo>
                      <a:pt x="135331" y="116711"/>
                      <a:pt x="127225" y="119824"/>
                      <a:pt x="117357" y="119824"/>
                    </a:cubicBezTo>
                    <a:cubicBezTo>
                      <a:pt x="107489" y="119824"/>
                      <a:pt x="99325" y="116653"/>
                      <a:pt x="92864" y="110309"/>
                    </a:cubicBezTo>
                    <a:cubicBezTo>
                      <a:pt x="86403" y="103965"/>
                      <a:pt x="83172" y="95859"/>
                      <a:pt x="83172" y="85992"/>
                    </a:cubicBezTo>
                    <a:cubicBezTo>
                      <a:pt x="83172" y="81293"/>
                      <a:pt x="83759" y="76594"/>
                      <a:pt x="84934" y="71895"/>
                    </a:cubicBezTo>
                    <a:cubicBezTo>
                      <a:pt x="86109" y="67196"/>
                      <a:pt x="88693" y="60147"/>
                      <a:pt x="92687" y="50749"/>
                    </a:cubicBezTo>
                    <a:close/>
                    <a:moveTo>
                      <a:pt x="29956" y="0"/>
                    </a:moveTo>
                    <a:lnTo>
                      <a:pt x="64846" y="0"/>
                    </a:lnTo>
                    <a:lnTo>
                      <a:pt x="49339" y="56035"/>
                    </a:lnTo>
                    <a:cubicBezTo>
                      <a:pt x="55213" y="58620"/>
                      <a:pt x="59794" y="62497"/>
                      <a:pt x="63084" y="67665"/>
                    </a:cubicBezTo>
                    <a:cubicBezTo>
                      <a:pt x="66373" y="72834"/>
                      <a:pt x="68018" y="78943"/>
                      <a:pt x="68018" y="85992"/>
                    </a:cubicBezTo>
                    <a:cubicBezTo>
                      <a:pt x="68018" y="96094"/>
                      <a:pt x="64846" y="104259"/>
                      <a:pt x="58502" y="110485"/>
                    </a:cubicBezTo>
                    <a:cubicBezTo>
                      <a:pt x="52159" y="116711"/>
                      <a:pt x="44053" y="119824"/>
                      <a:pt x="34185" y="119824"/>
                    </a:cubicBezTo>
                    <a:cubicBezTo>
                      <a:pt x="24317" y="119824"/>
                      <a:pt x="16153" y="116653"/>
                      <a:pt x="9691" y="110309"/>
                    </a:cubicBezTo>
                    <a:cubicBezTo>
                      <a:pt x="3230" y="103965"/>
                      <a:pt x="0" y="95859"/>
                      <a:pt x="0" y="85992"/>
                    </a:cubicBezTo>
                    <a:cubicBezTo>
                      <a:pt x="0" y="81293"/>
                      <a:pt x="587" y="76594"/>
                      <a:pt x="1762" y="71895"/>
                    </a:cubicBezTo>
                    <a:cubicBezTo>
                      <a:pt x="2937" y="67196"/>
                      <a:pt x="5521" y="60147"/>
                      <a:pt x="9515" y="5074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7168049" y="5228540"/>
                <a:ext cx="4025731" cy="646331"/>
              </a:xfrm>
              <a:prstGeom prst="rect">
                <a:avLst/>
              </a:prstGeom>
            </p:spPr>
            <p:txBody>
              <a:bodyPr wrap="square">
                <a:spAutoFit/>
              </a:bodyPr>
              <a:lstStyle/>
              <a:p>
                <a:pPr>
                  <a:lnSpc>
                    <a:spcPct val="150000"/>
                  </a:lnSpc>
                </a:pPr>
                <a:r>
                  <a:rPr lang="en-US" sz="1200" b="1" i="0" dirty="0">
                    <a:solidFill>
                      <a:schemeClr val="bg1"/>
                    </a:solidFill>
                    <a:effectLst/>
                  </a:rPr>
                  <a:t>Lorem ipsum dolor sit amet</a:t>
                </a:r>
                <a:r>
                  <a:rPr lang="en-US" sz="1200" b="0" i="0" dirty="0">
                    <a:solidFill>
                      <a:schemeClr val="bg1"/>
                    </a:solidFill>
                    <a:effectLst/>
                  </a:rPr>
                  <a:t>, consectetur adipiscing usmodtemp incididunt labore dolore maaliqua. </a:t>
                </a:r>
                <a:endParaRPr lang="en-US" sz="1200" dirty="0">
                  <a:solidFill>
                    <a:schemeClr val="bg1"/>
                  </a:solidFill>
                </a:endParaRPr>
              </a:p>
            </p:txBody>
          </p:sp>
        </p:grpSp>
      </p:grpSp>
      <p:sp>
        <p:nvSpPr>
          <p:cNvPr id="11" name="Freeform 10"/>
          <p:cNvSpPr/>
          <p:nvPr/>
        </p:nvSpPr>
        <p:spPr>
          <a:xfrm>
            <a:off x="769256" y="1478007"/>
            <a:ext cx="2944141" cy="3901987"/>
          </a:xfrm>
          <a:custGeom>
            <a:avLst/>
            <a:gdLst>
              <a:gd name="connsiteX0" fmla="*/ 0 w 2944141"/>
              <a:gd name="connsiteY0" fmla="*/ 0 h 3901987"/>
              <a:gd name="connsiteX1" fmla="*/ 2944141 w 2944141"/>
              <a:gd name="connsiteY1" fmla="*/ 0 h 3901987"/>
              <a:gd name="connsiteX2" fmla="*/ 2944141 w 2944141"/>
              <a:gd name="connsiteY2" fmla="*/ 652751 h 3901987"/>
              <a:gd name="connsiteX3" fmla="*/ 2774044 w 2944141"/>
              <a:gd name="connsiteY3" fmla="*/ 652751 h 3901987"/>
              <a:gd name="connsiteX4" fmla="*/ 2774044 w 2944141"/>
              <a:gd name="connsiteY4" fmla="*/ 160293 h 3901987"/>
              <a:gd name="connsiteX5" fmla="*/ 170544 w 2944141"/>
              <a:gd name="connsiteY5" fmla="*/ 160293 h 3901987"/>
              <a:gd name="connsiteX6" fmla="*/ 170544 w 2944141"/>
              <a:gd name="connsiteY6" fmla="*/ 3727406 h 3901987"/>
              <a:gd name="connsiteX7" fmla="*/ 2774044 w 2944141"/>
              <a:gd name="connsiteY7" fmla="*/ 3727406 h 3901987"/>
              <a:gd name="connsiteX8" fmla="*/ 2774044 w 2944141"/>
              <a:gd name="connsiteY8" fmla="*/ 3249235 h 3901987"/>
              <a:gd name="connsiteX9" fmla="*/ 2944141 w 2944141"/>
              <a:gd name="connsiteY9" fmla="*/ 3249235 h 3901987"/>
              <a:gd name="connsiteX10" fmla="*/ 2944141 w 2944141"/>
              <a:gd name="connsiteY10" fmla="*/ 3901987 h 3901987"/>
              <a:gd name="connsiteX11" fmla="*/ 0 w 2944141"/>
              <a:gd name="connsiteY11" fmla="*/ 3901987 h 39019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44141" h="3901987">
                <a:moveTo>
                  <a:pt x="0" y="0"/>
                </a:moveTo>
                <a:lnTo>
                  <a:pt x="2944141" y="0"/>
                </a:lnTo>
                <a:lnTo>
                  <a:pt x="2944141" y="652751"/>
                </a:lnTo>
                <a:lnTo>
                  <a:pt x="2774044" y="652751"/>
                </a:lnTo>
                <a:lnTo>
                  <a:pt x="2774044" y="160293"/>
                </a:lnTo>
                <a:lnTo>
                  <a:pt x="170544" y="160293"/>
                </a:lnTo>
                <a:lnTo>
                  <a:pt x="170544" y="3727406"/>
                </a:lnTo>
                <a:lnTo>
                  <a:pt x="2774044" y="3727406"/>
                </a:lnTo>
                <a:lnTo>
                  <a:pt x="2774044" y="3249235"/>
                </a:lnTo>
                <a:lnTo>
                  <a:pt x="2944141" y="3249235"/>
                </a:lnTo>
                <a:lnTo>
                  <a:pt x="2944141" y="3901987"/>
                </a:lnTo>
                <a:lnTo>
                  <a:pt x="0" y="3901987"/>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Tree>
    <p:extLst>
      <p:ext uri="{BB962C8B-B14F-4D97-AF65-F5344CB8AC3E}">
        <p14:creationId xmlns:p14="http://schemas.microsoft.com/office/powerpoint/2010/main" val="538800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left)">
                                      <p:cBhvr>
                                        <p:cTn id="12" dur="500"/>
                                        <p:tgtEl>
                                          <p:spTgt spid="11"/>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1"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424815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434679" y="2179543"/>
            <a:ext cx="3378790" cy="722532"/>
            <a:chOff x="1208153" y="807165"/>
            <a:chExt cx="3378790" cy="722532"/>
          </a:xfrm>
        </p:grpSpPr>
        <p:sp>
          <p:nvSpPr>
            <p:cNvPr id="5" name="Rectangle 4"/>
            <p:cNvSpPr/>
            <p:nvPr/>
          </p:nvSpPr>
          <p:spPr>
            <a:xfrm>
              <a:off x="1208153" y="807165"/>
              <a:ext cx="3378790" cy="584775"/>
            </a:xfrm>
            <a:prstGeom prst="rect">
              <a:avLst/>
            </a:prstGeom>
          </p:spPr>
          <p:txBody>
            <a:bodyPr wrap="square">
              <a:spAutoFit/>
            </a:bodyPr>
            <a:lstStyle/>
            <a:p>
              <a:pPr algn="ctr"/>
              <a:r>
                <a:rPr lang="en-ID" sz="3200" spc="300" dirty="0">
                  <a:solidFill>
                    <a:schemeClr val="bg1"/>
                  </a:solidFill>
                  <a:latin typeface="+mj-lt"/>
                </a:rPr>
                <a:t>Our Team</a:t>
              </a:r>
              <a:endParaRPr lang="en-US" sz="3200" spc="300" dirty="0">
                <a:solidFill>
                  <a:schemeClr val="bg1"/>
                </a:solidFill>
                <a:latin typeface="+mj-lt"/>
              </a:endParaRPr>
            </a:p>
          </p:txBody>
        </p:sp>
        <p:sp>
          <p:nvSpPr>
            <p:cNvPr id="6" name="Rectangle 5"/>
            <p:cNvSpPr/>
            <p:nvPr/>
          </p:nvSpPr>
          <p:spPr>
            <a:xfrm>
              <a:off x="2537220" y="1483173"/>
              <a:ext cx="720656" cy="465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sp>
        <p:nvSpPr>
          <p:cNvPr id="7" name="Rectangle 6"/>
          <p:cNvSpPr/>
          <p:nvPr/>
        </p:nvSpPr>
        <p:spPr>
          <a:xfrm>
            <a:off x="596986" y="3356428"/>
            <a:ext cx="3054176" cy="1477328"/>
          </a:xfrm>
          <a:prstGeom prst="rect">
            <a:avLst/>
          </a:prstGeom>
        </p:spPr>
        <p:txBody>
          <a:bodyPr wrap="square">
            <a:spAutoFit/>
          </a:bodyPr>
          <a:lstStyle/>
          <a:p>
            <a:pPr algn="ctr">
              <a:lnSpc>
                <a:spcPct val="150000"/>
              </a:lnSpc>
            </a:pPr>
            <a:r>
              <a:rPr lang="en-US" sz="1200" b="0" i="0" dirty="0">
                <a:solidFill>
                  <a:schemeClr val="bg1"/>
                </a:solidFill>
                <a:effectLst/>
              </a:rPr>
              <a:t>Lorem ipsum dolor sit ame, consecte adipisci elit eiusmod tempor incididunt ut labore et dolore magna aliqua. Ut enim  minim veniam, quis nostrud exercitation amco</a:t>
            </a:r>
            <a:r>
              <a:rPr lang="en-US" sz="1200" dirty="0">
                <a:solidFill>
                  <a:schemeClr val="bg1"/>
                </a:solidFill>
              </a:rPr>
              <a:t>.</a:t>
            </a:r>
          </a:p>
        </p:txBody>
      </p:sp>
      <p:grpSp>
        <p:nvGrpSpPr>
          <p:cNvPr id="15" name="Group 14"/>
          <p:cNvGrpSpPr/>
          <p:nvPr/>
        </p:nvGrpSpPr>
        <p:grpSpPr>
          <a:xfrm>
            <a:off x="4867608" y="4542971"/>
            <a:ext cx="2733009" cy="1617599"/>
            <a:chOff x="1051575" y="4418408"/>
            <a:chExt cx="2733009" cy="1617599"/>
          </a:xfrm>
        </p:grpSpPr>
        <p:grpSp>
          <p:nvGrpSpPr>
            <p:cNvPr id="16" name="Group 15"/>
            <p:cNvGrpSpPr/>
            <p:nvPr/>
          </p:nvGrpSpPr>
          <p:grpSpPr>
            <a:xfrm>
              <a:off x="1051575" y="4832813"/>
              <a:ext cx="2733009" cy="1203194"/>
              <a:chOff x="1289607" y="4981211"/>
              <a:chExt cx="2733009" cy="1203194"/>
            </a:xfrm>
          </p:grpSpPr>
          <p:sp>
            <p:nvSpPr>
              <p:cNvPr id="18" name="Rectangle 17"/>
              <p:cNvSpPr/>
              <p:nvPr/>
            </p:nvSpPr>
            <p:spPr>
              <a:xfrm>
                <a:off x="1289607" y="4981211"/>
                <a:ext cx="2733009" cy="646331"/>
              </a:xfrm>
              <a:prstGeom prst="rect">
                <a:avLst/>
              </a:prstGeom>
            </p:spPr>
            <p:txBody>
              <a:bodyPr wrap="square">
                <a:spAutoFit/>
              </a:bodyPr>
              <a:lstStyle/>
              <a:p>
                <a:pPr algn="ctr">
                  <a:lnSpc>
                    <a:spcPct val="150000"/>
                  </a:lnSpc>
                  <a:tabLst>
                    <a:tab pos="261938" algn="l"/>
                  </a:tabLst>
                </a:pPr>
                <a:r>
                  <a:rPr lang="en-US" sz="1200" dirty="0">
                    <a:solidFill>
                      <a:schemeClr val="tx1">
                        <a:lumMod val="75000"/>
                        <a:lumOff val="25000"/>
                      </a:schemeClr>
                    </a:solidFill>
                    <a:latin typeface="Open Sans" panose="020B0606030504020204" pitchFamily="34" charset="0"/>
                  </a:rPr>
                  <a:t>Lorem ipsum dolor sit amet, conse adipiscing sed eiusmod temp</a:t>
                </a:r>
                <a:endParaRPr lang="en-US" sz="1200" dirty="0">
                  <a:solidFill>
                    <a:schemeClr val="tx1">
                      <a:lumMod val="75000"/>
                      <a:lumOff val="25000"/>
                    </a:schemeClr>
                  </a:solidFill>
                </a:endParaRPr>
              </a:p>
            </p:txBody>
          </p:sp>
          <p:grpSp>
            <p:nvGrpSpPr>
              <p:cNvPr id="19" name="Group 18"/>
              <p:cNvGrpSpPr/>
              <p:nvPr/>
            </p:nvGrpSpPr>
            <p:grpSpPr>
              <a:xfrm>
                <a:off x="1867576" y="5873472"/>
                <a:ext cx="1572309" cy="310933"/>
                <a:chOff x="6737688" y="4378041"/>
                <a:chExt cx="1883797" cy="372531"/>
              </a:xfrm>
              <a:solidFill>
                <a:schemeClr val="accent1"/>
              </a:solidFill>
            </p:grpSpPr>
            <p:sp>
              <p:nvSpPr>
                <p:cNvPr id="20" name="Shape 2872"/>
                <p:cNvSpPr/>
                <p:nvPr/>
              </p:nvSpPr>
              <p:spPr>
                <a:xfrm>
                  <a:off x="6737688"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21" name="Shape 2873"/>
                <p:cNvSpPr/>
                <p:nvPr/>
              </p:nvSpPr>
              <p:spPr>
                <a:xfrm>
                  <a:off x="7241444" y="4378041"/>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gradFill flip="none" rotWithShape="1">
                  <a:gsLst>
                    <a:gs pos="1000">
                      <a:schemeClr val="accent1"/>
                    </a:gs>
                    <a:gs pos="100000">
                      <a:schemeClr val="accent6"/>
                    </a:gs>
                  </a:gsLst>
                  <a:lin ang="2700000" scaled="1"/>
                  <a:tileRect/>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22" name="Shape 2874"/>
                <p:cNvSpPr/>
                <p:nvPr/>
              </p:nvSpPr>
              <p:spPr>
                <a:xfrm>
                  <a:off x="7745200"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chemeClr val="bg1">
                    <a:lumMod val="6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23" name="Shape 2875"/>
                <p:cNvSpPr/>
                <p:nvPr/>
              </p:nvSpPr>
              <p:spPr>
                <a:xfrm>
                  <a:off x="8248956"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bg1">
                    <a:lumMod val="7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grpSp>
        </p:grpSp>
        <p:sp>
          <p:nvSpPr>
            <p:cNvPr id="17" name="TextBox 16"/>
            <p:cNvSpPr txBox="1"/>
            <p:nvPr/>
          </p:nvSpPr>
          <p:spPr>
            <a:xfrm>
              <a:off x="1518613" y="4418408"/>
              <a:ext cx="1798931" cy="338554"/>
            </a:xfrm>
            <a:prstGeom prst="rect">
              <a:avLst/>
            </a:prstGeom>
            <a:noFill/>
          </p:spPr>
          <p:txBody>
            <a:bodyPr wrap="square" rtlCol="0">
              <a:spAutoFit/>
            </a:bodyPr>
            <a:lstStyle/>
            <a:p>
              <a:pPr algn="ctr"/>
              <a:r>
                <a:rPr lang="en-ID" sz="1600" b="1" dirty="0">
                  <a:solidFill>
                    <a:schemeClr val="tx1">
                      <a:lumMod val="85000"/>
                      <a:lumOff val="15000"/>
                    </a:schemeClr>
                  </a:solidFill>
                  <a:latin typeface="+mj-lt"/>
                </a:rPr>
                <a:t>Fery Anggara</a:t>
              </a:r>
              <a:endParaRPr lang="en-US" sz="1600" b="1" dirty="0">
                <a:solidFill>
                  <a:schemeClr val="tx1">
                    <a:lumMod val="85000"/>
                    <a:lumOff val="15000"/>
                  </a:schemeClr>
                </a:solidFill>
                <a:latin typeface="+mj-lt"/>
              </a:endParaRPr>
            </a:p>
          </p:txBody>
        </p:sp>
      </p:grpSp>
      <p:grpSp>
        <p:nvGrpSpPr>
          <p:cNvPr id="24" name="Group 23"/>
          <p:cNvGrpSpPr/>
          <p:nvPr/>
        </p:nvGrpSpPr>
        <p:grpSpPr>
          <a:xfrm>
            <a:off x="8839532" y="4542971"/>
            <a:ext cx="2733009" cy="1617599"/>
            <a:chOff x="1051575" y="4418408"/>
            <a:chExt cx="2733009" cy="1617599"/>
          </a:xfrm>
        </p:grpSpPr>
        <p:grpSp>
          <p:nvGrpSpPr>
            <p:cNvPr id="25" name="Group 24"/>
            <p:cNvGrpSpPr/>
            <p:nvPr/>
          </p:nvGrpSpPr>
          <p:grpSpPr>
            <a:xfrm>
              <a:off x="1051575" y="4832813"/>
              <a:ext cx="2733009" cy="1203194"/>
              <a:chOff x="1289607" y="4981211"/>
              <a:chExt cx="2733009" cy="1203194"/>
            </a:xfrm>
          </p:grpSpPr>
          <p:sp>
            <p:nvSpPr>
              <p:cNvPr id="27" name="Rectangle 26"/>
              <p:cNvSpPr/>
              <p:nvPr/>
            </p:nvSpPr>
            <p:spPr>
              <a:xfrm>
                <a:off x="1289607" y="4981211"/>
                <a:ext cx="2733009" cy="646331"/>
              </a:xfrm>
              <a:prstGeom prst="rect">
                <a:avLst/>
              </a:prstGeom>
            </p:spPr>
            <p:txBody>
              <a:bodyPr wrap="square">
                <a:spAutoFit/>
              </a:bodyPr>
              <a:lstStyle/>
              <a:p>
                <a:pPr algn="ctr">
                  <a:lnSpc>
                    <a:spcPct val="150000"/>
                  </a:lnSpc>
                  <a:tabLst>
                    <a:tab pos="261938" algn="l"/>
                  </a:tabLst>
                </a:pPr>
                <a:r>
                  <a:rPr lang="en-US" sz="1200" dirty="0">
                    <a:solidFill>
                      <a:schemeClr val="tx1">
                        <a:lumMod val="75000"/>
                        <a:lumOff val="25000"/>
                      </a:schemeClr>
                    </a:solidFill>
                    <a:latin typeface="Open Sans" panose="020B0606030504020204" pitchFamily="34" charset="0"/>
                  </a:rPr>
                  <a:t>Lorem ipsum dolor sit amet, conse adipiscing sed eiusmod temp</a:t>
                </a:r>
                <a:endParaRPr lang="en-US" sz="1200" dirty="0">
                  <a:solidFill>
                    <a:schemeClr val="tx1">
                      <a:lumMod val="75000"/>
                      <a:lumOff val="25000"/>
                    </a:schemeClr>
                  </a:solidFill>
                </a:endParaRPr>
              </a:p>
            </p:txBody>
          </p:sp>
          <p:grpSp>
            <p:nvGrpSpPr>
              <p:cNvPr id="28" name="Group 27"/>
              <p:cNvGrpSpPr/>
              <p:nvPr/>
            </p:nvGrpSpPr>
            <p:grpSpPr>
              <a:xfrm>
                <a:off x="1867576" y="5873472"/>
                <a:ext cx="1572309" cy="310933"/>
                <a:chOff x="6737688" y="4378041"/>
                <a:chExt cx="1883797" cy="372531"/>
              </a:xfrm>
              <a:solidFill>
                <a:schemeClr val="accent1"/>
              </a:solidFill>
            </p:grpSpPr>
            <p:sp>
              <p:nvSpPr>
                <p:cNvPr id="29" name="Shape 2872"/>
                <p:cNvSpPr/>
                <p:nvPr/>
              </p:nvSpPr>
              <p:spPr>
                <a:xfrm>
                  <a:off x="6737688"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30" name="Shape 2873"/>
                <p:cNvSpPr/>
                <p:nvPr/>
              </p:nvSpPr>
              <p:spPr>
                <a:xfrm>
                  <a:off x="7241444" y="4378041"/>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gradFill flip="none" rotWithShape="1">
                  <a:gsLst>
                    <a:gs pos="1000">
                      <a:schemeClr val="accent1"/>
                    </a:gs>
                    <a:gs pos="100000">
                      <a:schemeClr val="accent6"/>
                    </a:gs>
                  </a:gsLst>
                  <a:lin ang="2700000" scaled="1"/>
                  <a:tileRect/>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31" name="Shape 2874"/>
                <p:cNvSpPr/>
                <p:nvPr/>
              </p:nvSpPr>
              <p:spPr>
                <a:xfrm>
                  <a:off x="7745200"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14324" y="12090"/>
                      </a:moveTo>
                      <a:cubicBezTo>
                        <a:pt x="14020" y="12090"/>
                        <a:pt x="14020" y="12429"/>
                        <a:pt x="14020" y="12429"/>
                      </a:cubicBezTo>
                      <a:lnTo>
                        <a:pt x="14020" y="12863"/>
                      </a:lnTo>
                      <a:lnTo>
                        <a:pt x="14629" y="12863"/>
                      </a:lnTo>
                      <a:lnTo>
                        <a:pt x="14629" y="12429"/>
                      </a:lnTo>
                      <a:cubicBezTo>
                        <a:pt x="14629" y="12429"/>
                        <a:pt x="14629" y="12090"/>
                        <a:pt x="14324" y="12090"/>
                      </a:cubicBezTo>
                      <a:moveTo>
                        <a:pt x="15287" y="12380"/>
                      </a:moveTo>
                      <a:lnTo>
                        <a:pt x="15287" y="13348"/>
                      </a:lnTo>
                      <a:lnTo>
                        <a:pt x="14020" y="13348"/>
                      </a:lnTo>
                      <a:lnTo>
                        <a:pt x="14020" y="14072"/>
                      </a:lnTo>
                      <a:cubicBezTo>
                        <a:pt x="14020" y="14072"/>
                        <a:pt x="14020" y="14411"/>
                        <a:pt x="14324" y="14411"/>
                      </a:cubicBezTo>
                      <a:cubicBezTo>
                        <a:pt x="14629" y="14411"/>
                        <a:pt x="14629" y="14072"/>
                        <a:pt x="14629" y="14072"/>
                      </a:cubicBezTo>
                      <a:lnTo>
                        <a:pt x="14629" y="13734"/>
                      </a:lnTo>
                      <a:lnTo>
                        <a:pt x="15287" y="13734"/>
                      </a:lnTo>
                      <a:lnTo>
                        <a:pt x="15287" y="14266"/>
                      </a:lnTo>
                      <a:cubicBezTo>
                        <a:pt x="15287" y="14266"/>
                        <a:pt x="15186" y="14943"/>
                        <a:pt x="14375" y="14943"/>
                      </a:cubicBezTo>
                      <a:cubicBezTo>
                        <a:pt x="13564" y="14943"/>
                        <a:pt x="13412" y="14266"/>
                        <a:pt x="13412" y="14266"/>
                      </a:cubicBezTo>
                      <a:lnTo>
                        <a:pt x="13412" y="12380"/>
                      </a:lnTo>
                      <a:cubicBezTo>
                        <a:pt x="13412" y="12380"/>
                        <a:pt x="13412" y="11558"/>
                        <a:pt x="14375" y="11558"/>
                      </a:cubicBezTo>
                      <a:cubicBezTo>
                        <a:pt x="15338" y="11558"/>
                        <a:pt x="15287" y="12380"/>
                        <a:pt x="15287" y="12380"/>
                      </a:cubicBezTo>
                      <a:moveTo>
                        <a:pt x="12905" y="14169"/>
                      </a:moveTo>
                      <a:cubicBezTo>
                        <a:pt x="12905" y="14169"/>
                        <a:pt x="12905" y="14943"/>
                        <a:pt x="12347" y="14943"/>
                      </a:cubicBezTo>
                      <a:cubicBezTo>
                        <a:pt x="12005" y="14943"/>
                        <a:pt x="11798" y="14762"/>
                        <a:pt x="11688" y="14621"/>
                      </a:cubicBezTo>
                      <a:lnTo>
                        <a:pt x="11688" y="14895"/>
                      </a:lnTo>
                      <a:lnTo>
                        <a:pt x="11028" y="14895"/>
                      </a:lnTo>
                      <a:lnTo>
                        <a:pt x="11028" y="10446"/>
                      </a:lnTo>
                      <a:lnTo>
                        <a:pt x="11688" y="10446"/>
                      </a:lnTo>
                      <a:lnTo>
                        <a:pt x="11688" y="11888"/>
                      </a:lnTo>
                      <a:cubicBezTo>
                        <a:pt x="11788" y="11782"/>
                        <a:pt x="12037" y="11558"/>
                        <a:pt x="12347" y="11558"/>
                      </a:cubicBezTo>
                      <a:cubicBezTo>
                        <a:pt x="12752" y="11558"/>
                        <a:pt x="12905" y="11896"/>
                        <a:pt x="12905" y="12332"/>
                      </a:cubicBezTo>
                      <a:cubicBezTo>
                        <a:pt x="12905" y="12332"/>
                        <a:pt x="12905" y="14169"/>
                        <a:pt x="12905" y="14169"/>
                      </a:cubicBezTo>
                      <a:close/>
                      <a:moveTo>
                        <a:pt x="10521" y="14895"/>
                      </a:moveTo>
                      <a:lnTo>
                        <a:pt x="9913" y="14895"/>
                      </a:lnTo>
                      <a:lnTo>
                        <a:pt x="9913" y="14605"/>
                      </a:lnTo>
                      <a:cubicBezTo>
                        <a:pt x="9913" y="14605"/>
                        <a:pt x="9558" y="14943"/>
                        <a:pt x="9152" y="14943"/>
                      </a:cubicBezTo>
                      <a:cubicBezTo>
                        <a:pt x="8747" y="14943"/>
                        <a:pt x="8696" y="14556"/>
                        <a:pt x="8696" y="14556"/>
                      </a:cubicBezTo>
                      <a:lnTo>
                        <a:pt x="8696" y="11558"/>
                      </a:lnTo>
                      <a:lnTo>
                        <a:pt x="9304" y="11558"/>
                      </a:lnTo>
                      <a:lnTo>
                        <a:pt x="9304" y="14362"/>
                      </a:lnTo>
                      <a:cubicBezTo>
                        <a:pt x="9304" y="14362"/>
                        <a:pt x="9304" y="14508"/>
                        <a:pt x="9507" y="14508"/>
                      </a:cubicBezTo>
                      <a:cubicBezTo>
                        <a:pt x="9710" y="14508"/>
                        <a:pt x="9913" y="14266"/>
                        <a:pt x="9913" y="14266"/>
                      </a:cubicBezTo>
                      <a:lnTo>
                        <a:pt x="9913" y="11558"/>
                      </a:lnTo>
                      <a:lnTo>
                        <a:pt x="10521" y="11558"/>
                      </a:lnTo>
                      <a:cubicBezTo>
                        <a:pt x="10521" y="11558"/>
                        <a:pt x="10521" y="14895"/>
                        <a:pt x="10521" y="14895"/>
                      </a:cubicBezTo>
                      <a:close/>
                      <a:moveTo>
                        <a:pt x="8595" y="11074"/>
                      </a:moveTo>
                      <a:lnTo>
                        <a:pt x="7834" y="11074"/>
                      </a:lnTo>
                      <a:lnTo>
                        <a:pt x="7834" y="14895"/>
                      </a:lnTo>
                      <a:lnTo>
                        <a:pt x="7124" y="14895"/>
                      </a:lnTo>
                      <a:lnTo>
                        <a:pt x="7124" y="11074"/>
                      </a:lnTo>
                      <a:lnTo>
                        <a:pt x="6364" y="11074"/>
                      </a:lnTo>
                      <a:lnTo>
                        <a:pt x="6364" y="10446"/>
                      </a:lnTo>
                      <a:lnTo>
                        <a:pt x="8595" y="10446"/>
                      </a:lnTo>
                      <a:cubicBezTo>
                        <a:pt x="8595" y="10446"/>
                        <a:pt x="8595" y="11074"/>
                        <a:pt x="8595" y="11074"/>
                      </a:cubicBezTo>
                      <a:close/>
                      <a:moveTo>
                        <a:pt x="14527" y="9430"/>
                      </a:moveTo>
                      <a:cubicBezTo>
                        <a:pt x="14527" y="9430"/>
                        <a:pt x="12667" y="9334"/>
                        <a:pt x="10800" y="9334"/>
                      </a:cubicBezTo>
                      <a:cubicBezTo>
                        <a:pt x="8941" y="9334"/>
                        <a:pt x="7074" y="9430"/>
                        <a:pt x="7074" y="9430"/>
                      </a:cubicBezTo>
                      <a:cubicBezTo>
                        <a:pt x="6234" y="9430"/>
                        <a:pt x="5552" y="10080"/>
                        <a:pt x="5552" y="10881"/>
                      </a:cubicBezTo>
                      <a:cubicBezTo>
                        <a:pt x="5552" y="10881"/>
                        <a:pt x="5400" y="11822"/>
                        <a:pt x="5400" y="12767"/>
                      </a:cubicBezTo>
                      <a:cubicBezTo>
                        <a:pt x="5400" y="13708"/>
                        <a:pt x="5552" y="14652"/>
                        <a:pt x="5552" y="14652"/>
                      </a:cubicBezTo>
                      <a:cubicBezTo>
                        <a:pt x="5552" y="15454"/>
                        <a:pt x="6234" y="16104"/>
                        <a:pt x="7074" y="16104"/>
                      </a:cubicBezTo>
                      <a:cubicBezTo>
                        <a:pt x="7074" y="16104"/>
                        <a:pt x="8905" y="16200"/>
                        <a:pt x="10800" y="16200"/>
                      </a:cubicBezTo>
                      <a:cubicBezTo>
                        <a:pt x="12631" y="16200"/>
                        <a:pt x="14527" y="16104"/>
                        <a:pt x="14527" y="16104"/>
                      </a:cubicBezTo>
                      <a:cubicBezTo>
                        <a:pt x="15367" y="16104"/>
                        <a:pt x="16049" y="15454"/>
                        <a:pt x="16049" y="14652"/>
                      </a:cubicBezTo>
                      <a:cubicBezTo>
                        <a:pt x="16049" y="14652"/>
                        <a:pt x="16200" y="13700"/>
                        <a:pt x="16200" y="12767"/>
                      </a:cubicBezTo>
                      <a:cubicBezTo>
                        <a:pt x="16200" y="11814"/>
                        <a:pt x="16049" y="10881"/>
                        <a:pt x="16049" y="10881"/>
                      </a:cubicBezTo>
                      <a:cubicBezTo>
                        <a:pt x="16049" y="10080"/>
                        <a:pt x="15367" y="9430"/>
                        <a:pt x="14527" y="9430"/>
                      </a:cubicBezTo>
                      <a:moveTo>
                        <a:pt x="11992" y="12090"/>
                      </a:moveTo>
                      <a:cubicBezTo>
                        <a:pt x="11860" y="12090"/>
                        <a:pt x="11757" y="12167"/>
                        <a:pt x="11688" y="12243"/>
                      </a:cubicBezTo>
                      <a:lnTo>
                        <a:pt x="11688" y="14276"/>
                      </a:lnTo>
                      <a:cubicBezTo>
                        <a:pt x="11751" y="14345"/>
                        <a:pt x="11848" y="14411"/>
                        <a:pt x="11992" y="14411"/>
                      </a:cubicBezTo>
                      <a:cubicBezTo>
                        <a:pt x="12296" y="14411"/>
                        <a:pt x="12296" y="14072"/>
                        <a:pt x="12296" y="14072"/>
                      </a:cubicBezTo>
                      <a:lnTo>
                        <a:pt x="12296" y="12429"/>
                      </a:lnTo>
                      <a:cubicBezTo>
                        <a:pt x="12296" y="12429"/>
                        <a:pt x="12245" y="12090"/>
                        <a:pt x="11992" y="12090"/>
                      </a:cubicBezTo>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7986" y="8751"/>
                      </a:moveTo>
                      <a:lnTo>
                        <a:pt x="8696" y="8751"/>
                      </a:lnTo>
                      <a:lnTo>
                        <a:pt x="8696" y="7188"/>
                      </a:lnTo>
                      <a:lnTo>
                        <a:pt x="9507" y="4970"/>
                      </a:lnTo>
                      <a:lnTo>
                        <a:pt x="8848" y="4970"/>
                      </a:lnTo>
                      <a:lnTo>
                        <a:pt x="8341" y="6433"/>
                      </a:lnTo>
                      <a:lnTo>
                        <a:pt x="7834" y="4970"/>
                      </a:lnTo>
                      <a:lnTo>
                        <a:pt x="7124" y="4970"/>
                      </a:lnTo>
                      <a:lnTo>
                        <a:pt x="7986" y="7188"/>
                      </a:lnTo>
                      <a:cubicBezTo>
                        <a:pt x="7986" y="7188"/>
                        <a:pt x="7986" y="8751"/>
                        <a:pt x="7986" y="8751"/>
                      </a:cubicBezTo>
                      <a:close/>
                      <a:moveTo>
                        <a:pt x="10166" y="6634"/>
                      </a:moveTo>
                      <a:cubicBezTo>
                        <a:pt x="10166" y="6467"/>
                        <a:pt x="10303" y="6332"/>
                        <a:pt x="10471" y="6332"/>
                      </a:cubicBezTo>
                      <a:cubicBezTo>
                        <a:pt x="10639" y="6332"/>
                        <a:pt x="10775" y="6467"/>
                        <a:pt x="10775" y="6634"/>
                      </a:cubicBezTo>
                      <a:lnTo>
                        <a:pt x="10775" y="8045"/>
                      </a:lnTo>
                      <a:cubicBezTo>
                        <a:pt x="10775" y="8212"/>
                        <a:pt x="10639" y="8348"/>
                        <a:pt x="10471" y="8348"/>
                      </a:cubicBezTo>
                      <a:cubicBezTo>
                        <a:pt x="10303" y="8348"/>
                        <a:pt x="10166" y="8212"/>
                        <a:pt x="10166" y="8045"/>
                      </a:cubicBezTo>
                      <a:cubicBezTo>
                        <a:pt x="10166" y="8045"/>
                        <a:pt x="10166" y="6634"/>
                        <a:pt x="10166" y="6634"/>
                      </a:cubicBezTo>
                      <a:close/>
                      <a:moveTo>
                        <a:pt x="10369" y="8801"/>
                      </a:moveTo>
                      <a:lnTo>
                        <a:pt x="10572" y="8801"/>
                      </a:lnTo>
                      <a:cubicBezTo>
                        <a:pt x="11020" y="8801"/>
                        <a:pt x="11383" y="8440"/>
                        <a:pt x="11383" y="7995"/>
                      </a:cubicBezTo>
                      <a:lnTo>
                        <a:pt x="11383" y="6684"/>
                      </a:lnTo>
                      <a:cubicBezTo>
                        <a:pt x="11383" y="6239"/>
                        <a:pt x="11020" y="5877"/>
                        <a:pt x="10572" y="5877"/>
                      </a:cubicBezTo>
                      <a:lnTo>
                        <a:pt x="10369" y="5877"/>
                      </a:lnTo>
                      <a:cubicBezTo>
                        <a:pt x="9921" y="5877"/>
                        <a:pt x="9558" y="6239"/>
                        <a:pt x="9558" y="6684"/>
                      </a:cubicBezTo>
                      <a:lnTo>
                        <a:pt x="9558" y="7995"/>
                      </a:lnTo>
                      <a:cubicBezTo>
                        <a:pt x="9558" y="8440"/>
                        <a:pt x="9921" y="8801"/>
                        <a:pt x="10369" y="8801"/>
                      </a:cubicBezTo>
                      <a:moveTo>
                        <a:pt x="12398" y="8801"/>
                      </a:moveTo>
                      <a:cubicBezTo>
                        <a:pt x="12803" y="8801"/>
                        <a:pt x="13158" y="8449"/>
                        <a:pt x="13158" y="8449"/>
                      </a:cubicBezTo>
                      <a:lnTo>
                        <a:pt x="13158" y="8751"/>
                      </a:lnTo>
                      <a:lnTo>
                        <a:pt x="13767" y="8751"/>
                      </a:lnTo>
                      <a:lnTo>
                        <a:pt x="13767" y="5877"/>
                      </a:lnTo>
                      <a:lnTo>
                        <a:pt x="13158" y="5877"/>
                      </a:lnTo>
                      <a:lnTo>
                        <a:pt x="13158" y="8096"/>
                      </a:lnTo>
                      <a:cubicBezTo>
                        <a:pt x="13158" y="8096"/>
                        <a:pt x="12955" y="8348"/>
                        <a:pt x="12752" y="8348"/>
                      </a:cubicBezTo>
                      <a:cubicBezTo>
                        <a:pt x="12550" y="8348"/>
                        <a:pt x="12550" y="8197"/>
                        <a:pt x="12550" y="8197"/>
                      </a:cubicBezTo>
                      <a:lnTo>
                        <a:pt x="12550" y="5877"/>
                      </a:lnTo>
                      <a:lnTo>
                        <a:pt x="11941" y="5877"/>
                      </a:lnTo>
                      <a:lnTo>
                        <a:pt x="11941" y="8398"/>
                      </a:lnTo>
                      <a:cubicBezTo>
                        <a:pt x="11941" y="8398"/>
                        <a:pt x="11992" y="8801"/>
                        <a:pt x="12398" y="8801"/>
                      </a:cubicBezTo>
                    </a:path>
                  </a:pathLst>
                </a:custGeom>
                <a:solidFill>
                  <a:schemeClr val="bg1">
                    <a:lumMod val="6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32" name="Shape 2875"/>
                <p:cNvSpPr/>
                <p:nvPr/>
              </p:nvSpPr>
              <p:spPr>
                <a:xfrm>
                  <a:off x="8248956" y="4378043"/>
                  <a:ext cx="372529" cy="372529"/>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0672" y="6382"/>
                      </a:moveTo>
                      <a:cubicBezTo>
                        <a:pt x="10463" y="6409"/>
                        <a:pt x="10255" y="6435"/>
                        <a:pt x="10045" y="6460"/>
                      </a:cubicBezTo>
                      <a:cubicBezTo>
                        <a:pt x="9652" y="6558"/>
                        <a:pt x="9223" y="6650"/>
                        <a:pt x="8905" y="6836"/>
                      </a:cubicBezTo>
                      <a:cubicBezTo>
                        <a:pt x="8055" y="7333"/>
                        <a:pt x="7467" y="7913"/>
                        <a:pt x="7073" y="8856"/>
                      </a:cubicBezTo>
                      <a:cubicBezTo>
                        <a:pt x="7009" y="9009"/>
                        <a:pt x="7007" y="9157"/>
                        <a:pt x="6960" y="9326"/>
                      </a:cubicBezTo>
                      <a:cubicBezTo>
                        <a:pt x="6658" y="10425"/>
                        <a:pt x="7194" y="11563"/>
                        <a:pt x="7844" y="11956"/>
                      </a:cubicBezTo>
                      <a:cubicBezTo>
                        <a:pt x="7969" y="12032"/>
                        <a:pt x="8254" y="12166"/>
                        <a:pt x="8358" y="11987"/>
                      </a:cubicBezTo>
                      <a:cubicBezTo>
                        <a:pt x="8416" y="11889"/>
                        <a:pt x="8403" y="11758"/>
                        <a:pt x="8438" y="11643"/>
                      </a:cubicBezTo>
                      <a:cubicBezTo>
                        <a:pt x="8462" y="11568"/>
                        <a:pt x="8536" y="11424"/>
                        <a:pt x="8519" y="11330"/>
                      </a:cubicBezTo>
                      <a:cubicBezTo>
                        <a:pt x="8490" y="11170"/>
                        <a:pt x="8318" y="11068"/>
                        <a:pt x="8246" y="10939"/>
                      </a:cubicBezTo>
                      <a:cubicBezTo>
                        <a:pt x="8099" y="10676"/>
                        <a:pt x="8092" y="10444"/>
                        <a:pt x="8020" y="10093"/>
                      </a:cubicBezTo>
                      <a:cubicBezTo>
                        <a:pt x="8026" y="10046"/>
                        <a:pt x="8031" y="9999"/>
                        <a:pt x="8037" y="9952"/>
                      </a:cubicBezTo>
                      <a:cubicBezTo>
                        <a:pt x="8058" y="9559"/>
                        <a:pt x="8124" y="9276"/>
                        <a:pt x="8246" y="8997"/>
                      </a:cubicBezTo>
                      <a:cubicBezTo>
                        <a:pt x="8601" y="8177"/>
                        <a:pt x="9172" y="7720"/>
                        <a:pt x="10094" y="7447"/>
                      </a:cubicBezTo>
                      <a:cubicBezTo>
                        <a:pt x="10300" y="7386"/>
                        <a:pt x="10882" y="7288"/>
                        <a:pt x="11187" y="7353"/>
                      </a:cubicBezTo>
                      <a:cubicBezTo>
                        <a:pt x="11369" y="7385"/>
                        <a:pt x="11551" y="7415"/>
                        <a:pt x="11733" y="7447"/>
                      </a:cubicBezTo>
                      <a:cubicBezTo>
                        <a:pt x="12393" y="7655"/>
                        <a:pt x="12874" y="8038"/>
                        <a:pt x="13131" y="8637"/>
                      </a:cubicBezTo>
                      <a:cubicBezTo>
                        <a:pt x="13292" y="9010"/>
                        <a:pt x="13339" y="9724"/>
                        <a:pt x="13227" y="10203"/>
                      </a:cubicBezTo>
                      <a:cubicBezTo>
                        <a:pt x="13174" y="10429"/>
                        <a:pt x="13183" y="10624"/>
                        <a:pt x="13115" y="10829"/>
                      </a:cubicBezTo>
                      <a:cubicBezTo>
                        <a:pt x="12865" y="11589"/>
                        <a:pt x="12498" y="12293"/>
                        <a:pt x="11668" y="12488"/>
                      </a:cubicBezTo>
                      <a:cubicBezTo>
                        <a:pt x="11121" y="12618"/>
                        <a:pt x="10711" y="12284"/>
                        <a:pt x="10576" y="11941"/>
                      </a:cubicBezTo>
                      <a:cubicBezTo>
                        <a:pt x="10538" y="11846"/>
                        <a:pt x="10474" y="11676"/>
                        <a:pt x="10512" y="11518"/>
                      </a:cubicBezTo>
                      <a:cubicBezTo>
                        <a:pt x="10656" y="10901"/>
                        <a:pt x="10865" y="10349"/>
                        <a:pt x="11026" y="9733"/>
                      </a:cubicBezTo>
                      <a:cubicBezTo>
                        <a:pt x="11179" y="9146"/>
                        <a:pt x="10888" y="8683"/>
                        <a:pt x="10431" y="8575"/>
                      </a:cubicBezTo>
                      <a:cubicBezTo>
                        <a:pt x="9863" y="8439"/>
                        <a:pt x="9424" y="8966"/>
                        <a:pt x="9274" y="9310"/>
                      </a:cubicBezTo>
                      <a:cubicBezTo>
                        <a:pt x="9155" y="9584"/>
                        <a:pt x="9083" y="10089"/>
                        <a:pt x="9177" y="10453"/>
                      </a:cubicBezTo>
                      <a:cubicBezTo>
                        <a:pt x="9208" y="10569"/>
                        <a:pt x="9347" y="10878"/>
                        <a:pt x="9322" y="10986"/>
                      </a:cubicBezTo>
                      <a:cubicBezTo>
                        <a:pt x="9213" y="11462"/>
                        <a:pt x="9088" y="11974"/>
                        <a:pt x="8953" y="12441"/>
                      </a:cubicBezTo>
                      <a:cubicBezTo>
                        <a:pt x="8812" y="12929"/>
                        <a:pt x="8736" y="13427"/>
                        <a:pt x="8599" y="13898"/>
                      </a:cubicBezTo>
                      <a:cubicBezTo>
                        <a:pt x="8536" y="14114"/>
                        <a:pt x="8539" y="14346"/>
                        <a:pt x="8487" y="14571"/>
                      </a:cubicBezTo>
                      <a:lnTo>
                        <a:pt x="8487" y="14900"/>
                      </a:lnTo>
                      <a:cubicBezTo>
                        <a:pt x="8440" y="15108"/>
                        <a:pt x="8475" y="15478"/>
                        <a:pt x="8519" y="15683"/>
                      </a:cubicBezTo>
                      <a:cubicBezTo>
                        <a:pt x="8548" y="15815"/>
                        <a:pt x="8502" y="15978"/>
                        <a:pt x="8567" y="16074"/>
                      </a:cubicBezTo>
                      <a:cubicBezTo>
                        <a:pt x="8568" y="16144"/>
                        <a:pt x="8577" y="16160"/>
                        <a:pt x="8599" y="16200"/>
                      </a:cubicBezTo>
                      <a:cubicBezTo>
                        <a:pt x="8800" y="16194"/>
                        <a:pt x="9078" y="15665"/>
                        <a:pt x="9177" y="15511"/>
                      </a:cubicBezTo>
                      <a:cubicBezTo>
                        <a:pt x="9369" y="15216"/>
                        <a:pt x="9546" y="14901"/>
                        <a:pt x="9692" y="14556"/>
                      </a:cubicBezTo>
                      <a:cubicBezTo>
                        <a:pt x="9823" y="14245"/>
                        <a:pt x="9844" y="13901"/>
                        <a:pt x="9949" y="13569"/>
                      </a:cubicBezTo>
                      <a:cubicBezTo>
                        <a:pt x="10025" y="13329"/>
                        <a:pt x="10133" y="13049"/>
                        <a:pt x="10158" y="12786"/>
                      </a:cubicBezTo>
                      <a:lnTo>
                        <a:pt x="10174" y="12786"/>
                      </a:lnTo>
                      <a:cubicBezTo>
                        <a:pt x="10216" y="12930"/>
                        <a:pt x="10367" y="13035"/>
                        <a:pt x="10480" y="13115"/>
                      </a:cubicBezTo>
                      <a:cubicBezTo>
                        <a:pt x="10833" y="13367"/>
                        <a:pt x="11442" y="13600"/>
                        <a:pt x="12102" y="13444"/>
                      </a:cubicBezTo>
                      <a:cubicBezTo>
                        <a:pt x="12850" y="13267"/>
                        <a:pt x="13446" y="12916"/>
                        <a:pt x="13838" y="12394"/>
                      </a:cubicBezTo>
                      <a:cubicBezTo>
                        <a:pt x="14127" y="12011"/>
                        <a:pt x="14345" y="11567"/>
                        <a:pt x="14513" y="11064"/>
                      </a:cubicBezTo>
                      <a:cubicBezTo>
                        <a:pt x="14596" y="10817"/>
                        <a:pt x="14613" y="10543"/>
                        <a:pt x="14674" y="10281"/>
                      </a:cubicBezTo>
                      <a:cubicBezTo>
                        <a:pt x="14827" y="9624"/>
                        <a:pt x="14623" y="8833"/>
                        <a:pt x="14433" y="8402"/>
                      </a:cubicBezTo>
                      <a:cubicBezTo>
                        <a:pt x="13856" y="7098"/>
                        <a:pt x="12630" y="6354"/>
                        <a:pt x="10672" y="6382"/>
                      </a:cubicBezTo>
                    </a:path>
                  </a:pathLst>
                </a:custGeom>
                <a:solidFill>
                  <a:schemeClr val="bg1">
                    <a:lumMod val="7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grpSp>
        </p:grpSp>
        <p:sp>
          <p:nvSpPr>
            <p:cNvPr id="26" name="TextBox 25"/>
            <p:cNvSpPr txBox="1"/>
            <p:nvPr/>
          </p:nvSpPr>
          <p:spPr>
            <a:xfrm>
              <a:off x="1518613" y="4418408"/>
              <a:ext cx="1798931" cy="338554"/>
            </a:xfrm>
            <a:prstGeom prst="rect">
              <a:avLst/>
            </a:prstGeom>
            <a:noFill/>
          </p:spPr>
          <p:txBody>
            <a:bodyPr wrap="square" rtlCol="0">
              <a:spAutoFit/>
            </a:bodyPr>
            <a:lstStyle/>
            <a:p>
              <a:pPr algn="ctr"/>
              <a:r>
                <a:rPr lang="en-ID" sz="1600" b="1" dirty="0">
                  <a:solidFill>
                    <a:schemeClr val="tx1">
                      <a:lumMod val="85000"/>
                      <a:lumOff val="15000"/>
                    </a:schemeClr>
                  </a:solidFill>
                  <a:latin typeface="+mj-lt"/>
                </a:rPr>
                <a:t>Fany Angelina</a:t>
              </a:r>
              <a:endParaRPr lang="en-US" sz="1600" b="1" dirty="0">
                <a:solidFill>
                  <a:schemeClr val="tx1">
                    <a:lumMod val="85000"/>
                    <a:lumOff val="15000"/>
                  </a:schemeClr>
                </a:solidFill>
                <a:latin typeface="+mj-lt"/>
              </a:endParaRPr>
            </a:p>
          </p:txBody>
        </p:sp>
      </p:grpSp>
      <p:sp>
        <p:nvSpPr>
          <p:cNvPr id="2" name="Picture Placeholder 1"/>
          <p:cNvSpPr>
            <a:spLocks noGrp="1"/>
          </p:cNvSpPr>
          <p:nvPr>
            <p:ph type="pic" sz="quarter" idx="14"/>
          </p:nvPr>
        </p:nvSpPr>
        <p:spPr/>
      </p:sp>
      <p:sp>
        <p:nvSpPr>
          <p:cNvPr id="8" name="Picture Placeholder 7"/>
          <p:cNvSpPr>
            <a:spLocks noGrp="1"/>
          </p:cNvSpPr>
          <p:nvPr>
            <p:ph type="pic" sz="quarter" idx="15"/>
          </p:nvPr>
        </p:nvSpPr>
        <p:spPr/>
      </p:sp>
    </p:spTree>
    <p:extLst>
      <p:ext uri="{BB962C8B-B14F-4D97-AF65-F5344CB8AC3E}">
        <p14:creationId xmlns:p14="http://schemas.microsoft.com/office/powerpoint/2010/main" val="360139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42"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anim calcmode="lin" valueType="num">
                                      <p:cBhvr>
                                        <p:cTn id="16" dur="1000" fill="hold"/>
                                        <p:tgtEl>
                                          <p:spTgt spid="7"/>
                                        </p:tgtEl>
                                        <p:attrNameLst>
                                          <p:attrName>ppt_x</p:attrName>
                                        </p:attrNameLst>
                                      </p:cBhvr>
                                      <p:tavLst>
                                        <p:tav tm="0">
                                          <p:val>
                                            <p:strVal val="#ppt_x"/>
                                          </p:val>
                                        </p:tav>
                                        <p:tav tm="100000">
                                          <p:val>
                                            <p:strVal val="#ppt_x"/>
                                          </p:val>
                                        </p:tav>
                                      </p:tavLst>
                                    </p:anim>
                                    <p:anim calcmode="lin" valueType="num">
                                      <p:cBhvr>
                                        <p:cTn id="17" dur="1000" fill="hold"/>
                                        <p:tgtEl>
                                          <p:spTgt spid="7"/>
                                        </p:tgtEl>
                                        <p:attrNameLst>
                                          <p:attrName>ppt_y</p:attrName>
                                        </p:attrNameLst>
                                      </p:cBhvr>
                                      <p:tavLst>
                                        <p:tav tm="0">
                                          <p:val>
                                            <p:strVal val="#ppt_y+.1"/>
                                          </p:val>
                                        </p:tav>
                                        <p:tav tm="100000">
                                          <p:val>
                                            <p:strVal val="#ppt_y"/>
                                          </p:val>
                                        </p:tav>
                                      </p:tavLst>
                                    </p:anim>
                                  </p:childTnLst>
                                </p:cTn>
                              </p:par>
                            </p:childTnLst>
                          </p:cTn>
                        </p:par>
                        <p:par>
                          <p:cTn id="18" fill="hold">
                            <p:stCondLst>
                              <p:cond delay="2000"/>
                            </p:stCondLst>
                            <p:childTnLst>
                              <p:par>
                                <p:cTn id="19" presetID="31"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1000" fill="hold"/>
                                        <p:tgtEl>
                                          <p:spTgt spid="15"/>
                                        </p:tgtEl>
                                        <p:attrNameLst>
                                          <p:attrName>ppt_w</p:attrName>
                                        </p:attrNameLst>
                                      </p:cBhvr>
                                      <p:tavLst>
                                        <p:tav tm="0">
                                          <p:val>
                                            <p:fltVal val="0"/>
                                          </p:val>
                                        </p:tav>
                                        <p:tav tm="100000">
                                          <p:val>
                                            <p:strVal val="#ppt_w"/>
                                          </p:val>
                                        </p:tav>
                                      </p:tavLst>
                                    </p:anim>
                                    <p:anim calcmode="lin" valueType="num">
                                      <p:cBhvr>
                                        <p:cTn id="22" dur="1000" fill="hold"/>
                                        <p:tgtEl>
                                          <p:spTgt spid="15"/>
                                        </p:tgtEl>
                                        <p:attrNameLst>
                                          <p:attrName>ppt_h</p:attrName>
                                        </p:attrNameLst>
                                      </p:cBhvr>
                                      <p:tavLst>
                                        <p:tav tm="0">
                                          <p:val>
                                            <p:fltVal val="0"/>
                                          </p:val>
                                        </p:tav>
                                        <p:tav tm="100000">
                                          <p:val>
                                            <p:strVal val="#ppt_h"/>
                                          </p:val>
                                        </p:tav>
                                      </p:tavLst>
                                    </p:anim>
                                    <p:anim calcmode="lin" valueType="num">
                                      <p:cBhvr>
                                        <p:cTn id="23" dur="1000" fill="hold"/>
                                        <p:tgtEl>
                                          <p:spTgt spid="15"/>
                                        </p:tgtEl>
                                        <p:attrNameLst>
                                          <p:attrName>style.rotation</p:attrName>
                                        </p:attrNameLst>
                                      </p:cBhvr>
                                      <p:tavLst>
                                        <p:tav tm="0">
                                          <p:val>
                                            <p:fltVal val="90"/>
                                          </p:val>
                                        </p:tav>
                                        <p:tav tm="100000">
                                          <p:val>
                                            <p:fltVal val="0"/>
                                          </p:val>
                                        </p:tav>
                                      </p:tavLst>
                                    </p:anim>
                                    <p:animEffect transition="in" filter="fade">
                                      <p:cBhvr>
                                        <p:cTn id="24" dur="1000"/>
                                        <p:tgtEl>
                                          <p:spTgt spid="15"/>
                                        </p:tgtEl>
                                      </p:cBhvr>
                                    </p:animEffect>
                                  </p:childTnLst>
                                </p:cTn>
                              </p:par>
                            </p:childTnLst>
                          </p:cTn>
                        </p:par>
                        <p:par>
                          <p:cTn id="25" fill="hold">
                            <p:stCondLst>
                              <p:cond delay="3000"/>
                            </p:stCondLst>
                            <p:childTnLst>
                              <p:par>
                                <p:cTn id="26" presetID="31" presetClass="entr" presetSubtype="0"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1000" fill="hold"/>
                                        <p:tgtEl>
                                          <p:spTgt spid="24"/>
                                        </p:tgtEl>
                                        <p:attrNameLst>
                                          <p:attrName>ppt_w</p:attrName>
                                        </p:attrNameLst>
                                      </p:cBhvr>
                                      <p:tavLst>
                                        <p:tav tm="0">
                                          <p:val>
                                            <p:fltVal val="0"/>
                                          </p:val>
                                        </p:tav>
                                        <p:tav tm="100000">
                                          <p:val>
                                            <p:strVal val="#ppt_w"/>
                                          </p:val>
                                        </p:tav>
                                      </p:tavLst>
                                    </p:anim>
                                    <p:anim calcmode="lin" valueType="num">
                                      <p:cBhvr>
                                        <p:cTn id="29" dur="1000" fill="hold"/>
                                        <p:tgtEl>
                                          <p:spTgt spid="24"/>
                                        </p:tgtEl>
                                        <p:attrNameLst>
                                          <p:attrName>ppt_h</p:attrName>
                                        </p:attrNameLst>
                                      </p:cBhvr>
                                      <p:tavLst>
                                        <p:tav tm="0">
                                          <p:val>
                                            <p:fltVal val="0"/>
                                          </p:val>
                                        </p:tav>
                                        <p:tav tm="100000">
                                          <p:val>
                                            <p:strVal val="#ppt_h"/>
                                          </p:val>
                                        </p:tav>
                                      </p:tavLst>
                                    </p:anim>
                                    <p:anim calcmode="lin" valueType="num">
                                      <p:cBhvr>
                                        <p:cTn id="30" dur="1000" fill="hold"/>
                                        <p:tgtEl>
                                          <p:spTgt spid="24"/>
                                        </p:tgtEl>
                                        <p:attrNameLst>
                                          <p:attrName>style.rotation</p:attrName>
                                        </p:attrNameLst>
                                      </p:cBhvr>
                                      <p:tavLst>
                                        <p:tav tm="0">
                                          <p:val>
                                            <p:fltVal val="90"/>
                                          </p:val>
                                        </p:tav>
                                        <p:tav tm="100000">
                                          <p:val>
                                            <p:fltVal val="0"/>
                                          </p:val>
                                        </p:tav>
                                      </p:tavLst>
                                    </p:anim>
                                    <p:animEffect transition="in" filter="fade">
                                      <p:cBhvr>
                                        <p:cTn id="31"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62393" y="900871"/>
            <a:ext cx="4231215" cy="1503782"/>
            <a:chOff x="784534" y="1157206"/>
            <a:chExt cx="4231215" cy="1503782"/>
          </a:xfrm>
        </p:grpSpPr>
        <p:sp>
          <p:nvSpPr>
            <p:cNvPr id="5" name="TextBox 4"/>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Teamate</a:t>
              </a:r>
              <a:endParaRPr lang="en-US" sz="3200" b="1" dirty="0">
                <a:solidFill>
                  <a:schemeClr val="tx1">
                    <a:lumMod val="85000"/>
                    <a:lumOff val="15000"/>
                  </a:schemeClr>
                </a:solidFill>
                <a:latin typeface="+mj-lt"/>
              </a:endParaRPr>
            </a:p>
          </p:txBody>
        </p:sp>
        <p:grpSp>
          <p:nvGrpSpPr>
            <p:cNvPr id="6" name="Group 5"/>
            <p:cNvGrpSpPr/>
            <p:nvPr/>
          </p:nvGrpSpPr>
          <p:grpSpPr>
            <a:xfrm>
              <a:off x="870259" y="2322434"/>
              <a:ext cx="2514044" cy="338554"/>
              <a:chOff x="7624598" y="2331383"/>
              <a:chExt cx="2514044" cy="338554"/>
            </a:xfrm>
          </p:grpSpPr>
          <p:sp>
            <p:nvSpPr>
              <p:cNvPr id="7"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8" name="Rectangle 7"/>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9" name="Rectangle 8"/>
          <p:cNvSpPr/>
          <p:nvPr/>
        </p:nvSpPr>
        <p:spPr>
          <a:xfrm>
            <a:off x="6096000" y="3403768"/>
            <a:ext cx="5429250" cy="1477328"/>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magna aliqua. Ut enim ad veniam, quis nostrud exercitation ullamco laboris nisi ut aliquip ex ea commodo consequat. Duis aute irure dolor in reprehenderit in voluptate velit esse cillum dolore eu fugiat nulla pariatur excepteur sint.</a:t>
            </a:r>
            <a:endParaRPr lang="en-US" sz="1200" dirty="0">
              <a:solidFill>
                <a:schemeClr val="tx1">
                  <a:lumMod val="75000"/>
                  <a:lumOff val="25000"/>
                </a:schemeClr>
              </a:solidFill>
            </a:endParaRPr>
          </a:p>
        </p:txBody>
      </p:sp>
      <p:grpSp>
        <p:nvGrpSpPr>
          <p:cNvPr id="10" name="Group 9"/>
          <p:cNvGrpSpPr/>
          <p:nvPr/>
        </p:nvGrpSpPr>
        <p:grpSpPr>
          <a:xfrm>
            <a:off x="9610477" y="5529518"/>
            <a:ext cx="2156803" cy="523220"/>
            <a:chOff x="3851507" y="4805461"/>
            <a:chExt cx="2156803" cy="523220"/>
          </a:xfrm>
        </p:grpSpPr>
        <p:sp>
          <p:nvSpPr>
            <p:cNvPr id="11" name="TextBox 10"/>
            <p:cNvSpPr txBox="1"/>
            <p:nvPr/>
          </p:nvSpPr>
          <p:spPr>
            <a:xfrm>
              <a:off x="4317623" y="4805461"/>
              <a:ext cx="1690687" cy="523220"/>
            </a:xfrm>
            <a:prstGeom prst="rect">
              <a:avLst/>
            </a:prstGeom>
            <a:noFill/>
          </p:spPr>
          <p:txBody>
            <a:bodyPr wrap="square" rtlCol="0">
              <a:spAutoFit/>
            </a:bodyPr>
            <a:lstStyle/>
            <a:p>
              <a:r>
                <a:rPr lang="en-ID" sz="2800" b="1" dirty="0">
                  <a:solidFill>
                    <a:schemeClr val="tx1">
                      <a:lumMod val="85000"/>
                      <a:lumOff val="15000"/>
                    </a:schemeClr>
                  </a:solidFill>
                  <a:latin typeface="+mj-lt"/>
                </a:rPr>
                <a:t>750M</a:t>
              </a:r>
              <a:endParaRPr lang="en-US" sz="2800" b="1" dirty="0">
                <a:solidFill>
                  <a:schemeClr val="tx1">
                    <a:lumMod val="85000"/>
                    <a:lumOff val="15000"/>
                  </a:schemeClr>
                </a:solidFill>
                <a:latin typeface="+mj-lt"/>
              </a:endParaRPr>
            </a:p>
          </p:txBody>
        </p:sp>
        <p:sp>
          <p:nvSpPr>
            <p:cNvPr id="12" name="Shape 2872"/>
            <p:cNvSpPr/>
            <p:nvPr/>
          </p:nvSpPr>
          <p:spPr>
            <a:xfrm>
              <a:off x="3851507" y="4878011"/>
              <a:ext cx="377837" cy="377837"/>
            </a:xfrm>
            <a:custGeom>
              <a:avLst/>
              <a:gdLst/>
              <a:ahLst/>
              <a:cxnLst>
                <a:cxn ang="0">
                  <a:pos x="wd2" y="hd2"/>
                </a:cxn>
                <a:cxn ang="5400000">
                  <a:pos x="wd2" y="hd2"/>
                </a:cxn>
                <a:cxn ang="10800000">
                  <a:pos x="wd2" y="hd2"/>
                </a:cxn>
                <a:cxn ang="16200000">
                  <a:pos x="wd2" y="hd2"/>
                </a:cxn>
              </a:cxnLst>
              <a:rect l="0" t="0" r="r" b="b"/>
              <a:pathLst>
                <a:path w="21600" h="21600" extrusionOk="0">
                  <a:moveTo>
                    <a:pt x="20618" y="19636"/>
                  </a:moveTo>
                  <a:cubicBezTo>
                    <a:pt x="20618" y="20179"/>
                    <a:pt x="20178"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8"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moveTo>
                    <a:pt x="15929" y="7018"/>
                  </a:moveTo>
                  <a:cubicBezTo>
                    <a:pt x="15540" y="7246"/>
                    <a:pt x="15108" y="7411"/>
                    <a:pt x="14650" y="7499"/>
                  </a:cubicBezTo>
                  <a:cubicBezTo>
                    <a:pt x="14282" y="7114"/>
                    <a:pt x="13759" y="6874"/>
                    <a:pt x="13180" y="6874"/>
                  </a:cubicBezTo>
                  <a:cubicBezTo>
                    <a:pt x="12067" y="6874"/>
                    <a:pt x="11165" y="7762"/>
                    <a:pt x="11165" y="8856"/>
                  </a:cubicBezTo>
                  <a:cubicBezTo>
                    <a:pt x="11165" y="9011"/>
                    <a:pt x="11183" y="9162"/>
                    <a:pt x="11217" y="9308"/>
                  </a:cubicBezTo>
                  <a:cubicBezTo>
                    <a:pt x="9543" y="9225"/>
                    <a:pt x="8059" y="8436"/>
                    <a:pt x="7066" y="7236"/>
                  </a:cubicBezTo>
                  <a:cubicBezTo>
                    <a:pt x="6892" y="7529"/>
                    <a:pt x="6793" y="7870"/>
                    <a:pt x="6793" y="8233"/>
                  </a:cubicBezTo>
                  <a:cubicBezTo>
                    <a:pt x="6793" y="8921"/>
                    <a:pt x="7148" y="9528"/>
                    <a:pt x="7689" y="9883"/>
                  </a:cubicBezTo>
                  <a:cubicBezTo>
                    <a:pt x="7359" y="9873"/>
                    <a:pt x="7048" y="9784"/>
                    <a:pt x="6777" y="9635"/>
                  </a:cubicBezTo>
                  <a:cubicBezTo>
                    <a:pt x="6776" y="9644"/>
                    <a:pt x="6776" y="9652"/>
                    <a:pt x="6776" y="9660"/>
                  </a:cubicBezTo>
                  <a:cubicBezTo>
                    <a:pt x="6776" y="10621"/>
                    <a:pt x="7471" y="11422"/>
                    <a:pt x="8392" y="11604"/>
                  </a:cubicBezTo>
                  <a:cubicBezTo>
                    <a:pt x="8223" y="11650"/>
                    <a:pt x="8045" y="11673"/>
                    <a:pt x="7861" y="11673"/>
                  </a:cubicBezTo>
                  <a:cubicBezTo>
                    <a:pt x="7732" y="11673"/>
                    <a:pt x="7606" y="11661"/>
                    <a:pt x="7483" y="11638"/>
                  </a:cubicBezTo>
                  <a:cubicBezTo>
                    <a:pt x="7739" y="12426"/>
                    <a:pt x="8482" y="12999"/>
                    <a:pt x="9364" y="13015"/>
                  </a:cubicBezTo>
                  <a:cubicBezTo>
                    <a:pt x="8674" y="13547"/>
                    <a:pt x="7806" y="13863"/>
                    <a:pt x="6862" y="13863"/>
                  </a:cubicBezTo>
                  <a:cubicBezTo>
                    <a:pt x="6699" y="13863"/>
                    <a:pt x="6539" y="13855"/>
                    <a:pt x="6382" y="13837"/>
                  </a:cubicBezTo>
                  <a:cubicBezTo>
                    <a:pt x="7273" y="14398"/>
                    <a:pt x="8332" y="14727"/>
                    <a:pt x="9470" y="14727"/>
                  </a:cubicBezTo>
                  <a:cubicBezTo>
                    <a:pt x="13174" y="14727"/>
                    <a:pt x="15200" y="11706"/>
                    <a:pt x="15200" y="9086"/>
                  </a:cubicBezTo>
                  <a:cubicBezTo>
                    <a:pt x="15200" y="9000"/>
                    <a:pt x="15199" y="8914"/>
                    <a:pt x="15195" y="8829"/>
                  </a:cubicBezTo>
                  <a:cubicBezTo>
                    <a:pt x="15588" y="8550"/>
                    <a:pt x="15930" y="8201"/>
                    <a:pt x="16200" y="7804"/>
                  </a:cubicBezTo>
                  <a:cubicBezTo>
                    <a:pt x="15839" y="7960"/>
                    <a:pt x="15451" y="8067"/>
                    <a:pt x="15043" y="8115"/>
                  </a:cubicBezTo>
                  <a:cubicBezTo>
                    <a:pt x="15459" y="7870"/>
                    <a:pt x="15778" y="7482"/>
                    <a:pt x="15929" y="7018"/>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grpSp>
        <p:nvGrpSpPr>
          <p:cNvPr id="13" name="Group 12"/>
          <p:cNvGrpSpPr/>
          <p:nvPr/>
        </p:nvGrpSpPr>
        <p:grpSpPr>
          <a:xfrm>
            <a:off x="6198240" y="5529518"/>
            <a:ext cx="2179853" cy="523220"/>
            <a:chOff x="1675916" y="4805461"/>
            <a:chExt cx="2179853" cy="523220"/>
          </a:xfrm>
        </p:grpSpPr>
        <p:sp>
          <p:nvSpPr>
            <p:cNvPr id="14" name="TextBox 13"/>
            <p:cNvSpPr txBox="1"/>
            <p:nvPr/>
          </p:nvSpPr>
          <p:spPr>
            <a:xfrm>
              <a:off x="2165082" y="4805461"/>
              <a:ext cx="1690687" cy="523220"/>
            </a:xfrm>
            <a:prstGeom prst="rect">
              <a:avLst/>
            </a:prstGeom>
            <a:noFill/>
          </p:spPr>
          <p:txBody>
            <a:bodyPr wrap="square" rtlCol="0">
              <a:spAutoFit/>
            </a:bodyPr>
            <a:lstStyle/>
            <a:p>
              <a:r>
                <a:rPr lang="en-ID" sz="2800" b="1" dirty="0">
                  <a:solidFill>
                    <a:schemeClr val="tx1">
                      <a:lumMod val="85000"/>
                      <a:lumOff val="15000"/>
                    </a:schemeClr>
                  </a:solidFill>
                  <a:latin typeface="+mj-lt"/>
                </a:rPr>
                <a:t>589M</a:t>
              </a:r>
              <a:endParaRPr lang="en-US" sz="2800" b="1" dirty="0">
                <a:solidFill>
                  <a:schemeClr val="tx1">
                    <a:lumMod val="85000"/>
                    <a:lumOff val="15000"/>
                  </a:schemeClr>
                </a:solidFill>
                <a:latin typeface="+mj-lt"/>
              </a:endParaRPr>
            </a:p>
          </p:txBody>
        </p:sp>
        <p:sp>
          <p:nvSpPr>
            <p:cNvPr id="15" name="Shape 2873"/>
            <p:cNvSpPr/>
            <p:nvPr/>
          </p:nvSpPr>
          <p:spPr>
            <a:xfrm>
              <a:off x="1675916" y="4878011"/>
              <a:ext cx="377837" cy="377837"/>
            </a:xfrm>
            <a:custGeom>
              <a:avLst/>
              <a:gdLst/>
              <a:ahLst/>
              <a:cxnLst>
                <a:cxn ang="0">
                  <a:pos x="wd2" y="hd2"/>
                </a:cxn>
                <a:cxn ang="5400000">
                  <a:pos x="wd2" y="hd2"/>
                </a:cxn>
                <a:cxn ang="10800000">
                  <a:pos x="wd2" y="hd2"/>
                </a:cxn>
                <a:cxn ang="16200000">
                  <a:pos x="wd2" y="hd2"/>
                </a:cxn>
              </a:cxnLst>
              <a:rect l="0" t="0" r="r" b="b"/>
              <a:pathLst>
                <a:path w="21600" h="21600" extrusionOk="0">
                  <a:moveTo>
                    <a:pt x="11776" y="8468"/>
                  </a:moveTo>
                  <a:cubicBezTo>
                    <a:pt x="11776" y="8071"/>
                    <a:pt x="11817" y="7858"/>
                    <a:pt x="12428" y="7858"/>
                  </a:cubicBezTo>
                  <a:lnTo>
                    <a:pt x="13245" y="7858"/>
                  </a:lnTo>
                  <a:lnTo>
                    <a:pt x="13245" y="6381"/>
                  </a:lnTo>
                  <a:lnTo>
                    <a:pt x="11938" y="6381"/>
                  </a:lnTo>
                  <a:cubicBezTo>
                    <a:pt x="10368" y="6381"/>
                    <a:pt x="9816" y="7120"/>
                    <a:pt x="9816" y="8363"/>
                  </a:cubicBezTo>
                  <a:lnTo>
                    <a:pt x="9816" y="9322"/>
                  </a:lnTo>
                  <a:lnTo>
                    <a:pt x="8837" y="9322"/>
                  </a:lnTo>
                  <a:lnTo>
                    <a:pt x="8837" y="10800"/>
                  </a:lnTo>
                  <a:lnTo>
                    <a:pt x="9816" y="10800"/>
                  </a:lnTo>
                  <a:lnTo>
                    <a:pt x="9816" y="15219"/>
                  </a:lnTo>
                  <a:lnTo>
                    <a:pt x="11774" y="15219"/>
                  </a:lnTo>
                  <a:lnTo>
                    <a:pt x="11774" y="10800"/>
                  </a:lnTo>
                  <a:lnTo>
                    <a:pt x="13081" y="10800"/>
                  </a:lnTo>
                  <a:lnTo>
                    <a:pt x="13254" y="9322"/>
                  </a:lnTo>
                  <a:lnTo>
                    <a:pt x="11774" y="9322"/>
                  </a:lnTo>
                  <a:cubicBezTo>
                    <a:pt x="11774" y="9322"/>
                    <a:pt x="11776" y="8468"/>
                    <a:pt x="11776" y="8468"/>
                  </a:cubicBezTo>
                  <a:close/>
                  <a:moveTo>
                    <a:pt x="20618" y="19636"/>
                  </a:moveTo>
                  <a:cubicBezTo>
                    <a:pt x="20618" y="20179"/>
                    <a:pt x="20179" y="20618"/>
                    <a:pt x="19636" y="20618"/>
                  </a:cubicBezTo>
                  <a:lnTo>
                    <a:pt x="1964" y="20618"/>
                  </a:lnTo>
                  <a:cubicBezTo>
                    <a:pt x="1422" y="20618"/>
                    <a:pt x="982" y="20179"/>
                    <a:pt x="982" y="19636"/>
                  </a:cubicBezTo>
                  <a:lnTo>
                    <a:pt x="982" y="1964"/>
                  </a:lnTo>
                  <a:cubicBezTo>
                    <a:pt x="982" y="1422"/>
                    <a:pt x="1422" y="982"/>
                    <a:pt x="1964" y="982"/>
                  </a:cubicBezTo>
                  <a:lnTo>
                    <a:pt x="19636" y="982"/>
                  </a:lnTo>
                  <a:cubicBezTo>
                    <a:pt x="20179" y="982"/>
                    <a:pt x="20618" y="1422"/>
                    <a:pt x="20618" y="1964"/>
                  </a:cubicBezTo>
                  <a:cubicBezTo>
                    <a:pt x="20618" y="1964"/>
                    <a:pt x="20618" y="19636"/>
                    <a:pt x="20618" y="19636"/>
                  </a:cubicBezTo>
                  <a:close/>
                  <a:moveTo>
                    <a:pt x="19636" y="0"/>
                  </a:moveTo>
                  <a:lnTo>
                    <a:pt x="1964" y="0"/>
                  </a:lnTo>
                  <a:cubicBezTo>
                    <a:pt x="879" y="0"/>
                    <a:pt x="0" y="879"/>
                    <a:pt x="0" y="1964"/>
                  </a:cubicBezTo>
                  <a:lnTo>
                    <a:pt x="0" y="19636"/>
                  </a:lnTo>
                  <a:cubicBezTo>
                    <a:pt x="0" y="20721"/>
                    <a:pt x="879" y="21600"/>
                    <a:pt x="1964" y="21600"/>
                  </a:cubicBezTo>
                  <a:lnTo>
                    <a:pt x="19636" y="21600"/>
                  </a:lnTo>
                  <a:cubicBezTo>
                    <a:pt x="20721" y="21600"/>
                    <a:pt x="21600" y="20721"/>
                    <a:pt x="21600" y="19636"/>
                  </a:cubicBezTo>
                  <a:lnTo>
                    <a:pt x="21600" y="1964"/>
                  </a:lnTo>
                  <a:cubicBezTo>
                    <a:pt x="21600" y="879"/>
                    <a:pt x="20721" y="0"/>
                    <a:pt x="19636" y="0"/>
                  </a:cubicBezTo>
                </a:path>
              </a:pathLst>
            </a:custGeom>
            <a:solidFill>
              <a:schemeClr val="tx1">
                <a:lumMod val="85000"/>
                <a:lumOff val="15000"/>
              </a:schemeClr>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sp>
        <p:nvSpPr>
          <p:cNvPr id="2" name="Picture Placeholder 1"/>
          <p:cNvSpPr>
            <a:spLocks noGrp="1"/>
          </p:cNvSpPr>
          <p:nvPr>
            <p:ph type="pic" sz="quarter" idx="14"/>
          </p:nvPr>
        </p:nvSpPr>
        <p:spPr/>
      </p:sp>
      <p:sp>
        <p:nvSpPr>
          <p:cNvPr id="3" name="Picture Placeholder 2"/>
          <p:cNvSpPr>
            <a:spLocks noGrp="1"/>
          </p:cNvSpPr>
          <p:nvPr>
            <p:ph type="pic" sz="quarter" idx="15"/>
          </p:nvPr>
        </p:nvSpPr>
        <p:spPr/>
      </p:sp>
    </p:spTree>
    <p:extLst>
      <p:ext uri="{BB962C8B-B14F-4D97-AF65-F5344CB8AC3E}">
        <p14:creationId xmlns:p14="http://schemas.microsoft.com/office/powerpoint/2010/main" val="1503454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par>
                          <p:cTn id="18" fill="hold">
                            <p:stCondLst>
                              <p:cond delay="2000"/>
                            </p:stCondLst>
                            <p:childTnLst>
                              <p:par>
                                <p:cTn id="19" presetID="10"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4"/>
          </p:nvPr>
        </p:nvSpPr>
        <p:spPr/>
      </p:sp>
      <p:sp>
        <p:nvSpPr>
          <p:cNvPr id="3" name="Picture Placeholder 2"/>
          <p:cNvSpPr>
            <a:spLocks noGrp="1"/>
          </p:cNvSpPr>
          <p:nvPr>
            <p:ph type="pic" sz="quarter" idx="15"/>
          </p:nvPr>
        </p:nvSpPr>
        <p:spPr/>
      </p:sp>
      <p:grpSp>
        <p:nvGrpSpPr>
          <p:cNvPr id="4" name="Group 3"/>
          <p:cNvGrpSpPr/>
          <p:nvPr/>
        </p:nvGrpSpPr>
        <p:grpSpPr>
          <a:xfrm>
            <a:off x="6810678" y="806740"/>
            <a:ext cx="4231215" cy="1503782"/>
            <a:chOff x="784534" y="1157206"/>
            <a:chExt cx="4231215" cy="1503782"/>
          </a:xfrm>
        </p:grpSpPr>
        <p:sp>
          <p:nvSpPr>
            <p:cNvPr id="5" name="TextBox 4"/>
            <p:cNvSpPr txBox="1"/>
            <p:nvPr/>
          </p:nvSpPr>
          <p:spPr>
            <a:xfrm>
              <a:off x="784534" y="1157206"/>
              <a:ext cx="4231215" cy="1077218"/>
            </a:xfrm>
            <a:prstGeom prst="rect">
              <a:avLst/>
            </a:prstGeom>
            <a:noFill/>
            <a:ln w="38100">
              <a:noFill/>
            </a:ln>
          </p:spPr>
          <p:txBody>
            <a:bodyPr wrap="square" rtlCol="0">
              <a:spAutoFit/>
            </a:bodyPr>
            <a:lstStyle/>
            <a:p>
              <a:pPr algn="r"/>
              <a:r>
                <a:rPr lang="en-ID" sz="3200" b="1" dirty="0">
                  <a:solidFill>
                    <a:schemeClr val="tx1">
                      <a:lumMod val="85000"/>
                      <a:lumOff val="15000"/>
                    </a:schemeClr>
                  </a:solidFill>
                  <a:latin typeface="+mj-lt"/>
                </a:rPr>
                <a:t>Our Awesome And Great Portfolio</a:t>
              </a:r>
              <a:endParaRPr lang="en-US" sz="3200" b="1" dirty="0">
                <a:solidFill>
                  <a:schemeClr val="tx1">
                    <a:lumMod val="85000"/>
                    <a:lumOff val="15000"/>
                  </a:schemeClr>
                </a:solidFill>
                <a:latin typeface="+mj-lt"/>
              </a:endParaRPr>
            </a:p>
          </p:txBody>
        </p:sp>
        <p:grpSp>
          <p:nvGrpSpPr>
            <p:cNvPr id="6" name="Group 5"/>
            <p:cNvGrpSpPr/>
            <p:nvPr/>
          </p:nvGrpSpPr>
          <p:grpSpPr>
            <a:xfrm>
              <a:off x="2423364" y="2322434"/>
              <a:ext cx="2535235" cy="338554"/>
              <a:chOff x="9177703" y="2331383"/>
              <a:chExt cx="2535235" cy="338554"/>
            </a:xfrm>
          </p:grpSpPr>
          <p:sp>
            <p:nvSpPr>
              <p:cNvPr id="7" name="Shape 2525"/>
              <p:cNvSpPr/>
              <p:nvPr/>
            </p:nvSpPr>
            <p:spPr>
              <a:xfrm>
                <a:off x="11470227"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algn="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8" name="Rectangle 7"/>
              <p:cNvSpPr/>
              <p:nvPr/>
            </p:nvSpPr>
            <p:spPr>
              <a:xfrm>
                <a:off x="9177703" y="2331383"/>
                <a:ext cx="2223002" cy="338554"/>
              </a:xfrm>
              <a:prstGeom prst="rect">
                <a:avLst/>
              </a:prstGeom>
            </p:spPr>
            <p:txBody>
              <a:bodyPr wrap="square">
                <a:spAutoFit/>
              </a:bodyPr>
              <a:lstStyle/>
              <a:p>
                <a:pPr algn="r"/>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9" name="Rectangle 8"/>
          <p:cNvSpPr/>
          <p:nvPr/>
        </p:nvSpPr>
        <p:spPr>
          <a:xfrm>
            <a:off x="3998122" y="3122136"/>
            <a:ext cx="4312159" cy="1477328"/>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tx1">
                  <a:lumMod val="75000"/>
                  <a:lumOff val="25000"/>
                </a:schemeClr>
              </a:solidFill>
            </a:endParaRPr>
          </a:p>
        </p:txBody>
      </p:sp>
      <p:sp>
        <p:nvSpPr>
          <p:cNvPr id="10" name="TextBox 9"/>
          <p:cNvSpPr txBox="1"/>
          <p:nvPr/>
        </p:nvSpPr>
        <p:spPr>
          <a:xfrm>
            <a:off x="3998122" y="5463195"/>
            <a:ext cx="1690687" cy="461665"/>
          </a:xfrm>
          <a:prstGeom prst="rect">
            <a:avLst/>
          </a:prstGeom>
          <a:noFill/>
        </p:spPr>
        <p:txBody>
          <a:bodyPr wrap="square" rtlCol="0">
            <a:spAutoFit/>
          </a:bodyPr>
          <a:lstStyle/>
          <a:p>
            <a:r>
              <a:rPr lang="en-ID" sz="2400" b="1" dirty="0">
                <a:solidFill>
                  <a:schemeClr val="tx1">
                    <a:lumMod val="85000"/>
                    <a:lumOff val="15000"/>
                  </a:schemeClr>
                </a:solidFill>
                <a:latin typeface="+mj-lt"/>
              </a:rPr>
              <a:t>$67,899</a:t>
            </a:r>
            <a:endParaRPr lang="en-US" sz="2400" b="1" dirty="0">
              <a:solidFill>
                <a:schemeClr val="tx1">
                  <a:lumMod val="85000"/>
                  <a:lumOff val="15000"/>
                </a:schemeClr>
              </a:solidFill>
              <a:latin typeface="+mj-lt"/>
            </a:endParaRPr>
          </a:p>
        </p:txBody>
      </p:sp>
      <p:sp>
        <p:nvSpPr>
          <p:cNvPr id="11" name="TextBox 10"/>
          <p:cNvSpPr txBox="1"/>
          <p:nvPr/>
        </p:nvSpPr>
        <p:spPr>
          <a:xfrm>
            <a:off x="6810678" y="5463195"/>
            <a:ext cx="1690687" cy="461665"/>
          </a:xfrm>
          <a:prstGeom prst="rect">
            <a:avLst/>
          </a:prstGeom>
          <a:noFill/>
        </p:spPr>
        <p:txBody>
          <a:bodyPr wrap="square" rtlCol="0">
            <a:spAutoFit/>
          </a:bodyPr>
          <a:lstStyle/>
          <a:p>
            <a:r>
              <a:rPr lang="en-ID" sz="2400" b="1" dirty="0">
                <a:solidFill>
                  <a:schemeClr val="tx1">
                    <a:lumMod val="85000"/>
                    <a:lumOff val="15000"/>
                  </a:schemeClr>
                </a:solidFill>
                <a:latin typeface="+mj-lt"/>
              </a:rPr>
              <a:t>$50,789</a:t>
            </a:r>
            <a:endParaRPr lang="en-US" sz="2400" b="1" dirty="0">
              <a:solidFill>
                <a:schemeClr val="tx1">
                  <a:lumMod val="85000"/>
                  <a:lumOff val="15000"/>
                </a:schemeClr>
              </a:solidFill>
              <a:latin typeface="+mj-lt"/>
            </a:endParaRPr>
          </a:p>
        </p:txBody>
      </p:sp>
      <p:sp>
        <p:nvSpPr>
          <p:cNvPr id="16" name="Rectangle 15"/>
          <p:cNvSpPr/>
          <p:nvPr/>
        </p:nvSpPr>
        <p:spPr>
          <a:xfrm>
            <a:off x="0" y="0"/>
            <a:ext cx="435429" cy="68580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p:cNvSpPr/>
          <p:nvPr/>
        </p:nvSpPr>
        <p:spPr>
          <a:xfrm>
            <a:off x="8926285" y="3178630"/>
            <a:ext cx="624115" cy="68217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31609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down)">
                                      <p:cBhvr>
                                        <p:cTn id="11" dur="500"/>
                                        <p:tgtEl>
                                          <p:spTgt spid="1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500"/>
                                        <p:tgtEl>
                                          <p:spTgt spid="17"/>
                                        </p:tgtEl>
                                      </p:cBhvr>
                                    </p:animEffect>
                                  </p:childTnLst>
                                </p:cTn>
                              </p:par>
                            </p:childTnLst>
                          </p:cTn>
                        </p:par>
                        <p:par>
                          <p:cTn id="16" fill="hold">
                            <p:stCondLst>
                              <p:cond delay="1500"/>
                            </p:stCondLst>
                            <p:childTnLst>
                              <p:par>
                                <p:cTn id="17" presetID="31"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par>
                          <p:cTn id="23" fill="hold">
                            <p:stCondLst>
                              <p:cond delay="2500"/>
                            </p:stCondLst>
                            <p:childTnLst>
                              <p:par>
                                <p:cTn id="24" presetID="14" presetClass="entr" presetSubtype="10"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randombar(horizontal)">
                                      <p:cBhvr>
                                        <p:cTn id="26" dur="500"/>
                                        <p:tgtEl>
                                          <p:spTgt spid="10"/>
                                        </p:tgtEl>
                                      </p:cBhvr>
                                    </p:animEffect>
                                  </p:childTnLst>
                                </p:cTn>
                              </p:par>
                            </p:childTnLst>
                          </p:cTn>
                        </p:par>
                        <p:par>
                          <p:cTn id="27" fill="hold">
                            <p:stCondLst>
                              <p:cond delay="3000"/>
                            </p:stCondLst>
                            <p:childTnLst>
                              <p:par>
                                <p:cTn id="28" presetID="14" presetClass="entr" presetSubtype="1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randombar(horizontal)">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6" grpId="0" animBg="1"/>
      <p:bldP spid="1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Picture Placeholder 11"/>
          <p:cNvSpPr>
            <a:spLocks noGrp="1"/>
          </p:cNvSpPr>
          <p:nvPr>
            <p:ph type="pic" sz="quarter" idx="21"/>
          </p:nvPr>
        </p:nvSpPr>
        <p:spPr/>
      </p:sp>
      <p:grpSp>
        <p:nvGrpSpPr>
          <p:cNvPr id="15" name="Group 14"/>
          <p:cNvGrpSpPr/>
          <p:nvPr/>
        </p:nvGrpSpPr>
        <p:grpSpPr>
          <a:xfrm>
            <a:off x="7710150" y="1515165"/>
            <a:ext cx="3707614" cy="1047313"/>
            <a:chOff x="1571776" y="1452157"/>
            <a:chExt cx="3707614" cy="1047313"/>
          </a:xfrm>
        </p:grpSpPr>
        <p:sp>
          <p:nvSpPr>
            <p:cNvPr id="16" name="TextBox 15"/>
            <p:cNvSpPr txBox="1"/>
            <p:nvPr/>
          </p:nvSpPr>
          <p:spPr>
            <a:xfrm>
              <a:off x="1571776" y="1452157"/>
              <a:ext cx="3707614" cy="646331"/>
            </a:xfrm>
            <a:prstGeom prst="rect">
              <a:avLst/>
            </a:prstGeom>
            <a:noFill/>
            <a:ln w="38100">
              <a:noFill/>
            </a:ln>
          </p:spPr>
          <p:txBody>
            <a:bodyPr wrap="square" rtlCol="0">
              <a:spAutoFit/>
            </a:bodyPr>
            <a:lstStyle/>
            <a:p>
              <a:r>
                <a:rPr lang="en-ID" sz="3600" b="1" dirty="0">
                  <a:solidFill>
                    <a:schemeClr val="tx1">
                      <a:lumMod val="85000"/>
                      <a:lumOff val="15000"/>
                    </a:schemeClr>
                  </a:solidFill>
                  <a:latin typeface="+mj-lt"/>
                </a:rPr>
                <a:t>What We Do?</a:t>
              </a:r>
              <a:endParaRPr lang="en-US" sz="3600" b="1" dirty="0">
                <a:solidFill>
                  <a:schemeClr val="tx1">
                    <a:lumMod val="85000"/>
                    <a:lumOff val="15000"/>
                  </a:schemeClr>
                </a:solidFill>
                <a:latin typeface="+mj-lt"/>
              </a:endParaRPr>
            </a:p>
          </p:txBody>
        </p:sp>
        <p:sp>
          <p:nvSpPr>
            <p:cNvPr id="17" name="Shape 2525"/>
            <p:cNvSpPr/>
            <p:nvPr/>
          </p:nvSpPr>
          <p:spPr>
            <a:xfrm>
              <a:off x="1673376" y="2184135"/>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18" name="Rectangle 17"/>
            <p:cNvSpPr/>
            <p:nvPr/>
          </p:nvSpPr>
          <p:spPr>
            <a:xfrm>
              <a:off x="1964418" y="2160916"/>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sp>
        <p:nvSpPr>
          <p:cNvPr id="19" name="Rectangle 18"/>
          <p:cNvSpPr/>
          <p:nvPr/>
        </p:nvSpPr>
        <p:spPr>
          <a:xfrm>
            <a:off x="7710149" y="3129574"/>
            <a:ext cx="3877129" cy="1200329"/>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 do eiusmod tempor incid labore dolore magna aliqua. Ut enimo minim veniam qinostrud exercitation ullamco</a:t>
            </a:r>
            <a:endParaRPr lang="en-US" sz="1200" dirty="0">
              <a:solidFill>
                <a:schemeClr val="tx1">
                  <a:lumMod val="75000"/>
                  <a:lumOff val="25000"/>
                </a:schemeClr>
              </a:solidFill>
            </a:endParaRPr>
          </a:p>
        </p:txBody>
      </p:sp>
      <p:sp>
        <p:nvSpPr>
          <p:cNvPr id="20" name="TextBox 19"/>
          <p:cNvSpPr txBox="1"/>
          <p:nvPr/>
        </p:nvSpPr>
        <p:spPr>
          <a:xfrm>
            <a:off x="7710150" y="4969623"/>
            <a:ext cx="1690687" cy="461665"/>
          </a:xfrm>
          <a:prstGeom prst="rect">
            <a:avLst/>
          </a:prstGeom>
          <a:noFill/>
        </p:spPr>
        <p:txBody>
          <a:bodyPr wrap="square" rtlCol="0">
            <a:spAutoFit/>
          </a:bodyPr>
          <a:lstStyle/>
          <a:p>
            <a:r>
              <a:rPr lang="en-ID" sz="2400" b="1" dirty="0">
                <a:solidFill>
                  <a:schemeClr val="tx1">
                    <a:lumMod val="85000"/>
                    <a:lumOff val="15000"/>
                  </a:schemeClr>
                </a:solidFill>
                <a:latin typeface="+mj-lt"/>
              </a:rPr>
              <a:t>$67,899</a:t>
            </a:r>
            <a:endParaRPr lang="en-US" sz="2400" b="1" dirty="0">
              <a:solidFill>
                <a:schemeClr val="tx1">
                  <a:lumMod val="85000"/>
                  <a:lumOff val="15000"/>
                </a:schemeClr>
              </a:solidFill>
              <a:latin typeface="+mj-lt"/>
            </a:endParaRPr>
          </a:p>
        </p:txBody>
      </p:sp>
      <p:sp>
        <p:nvSpPr>
          <p:cNvPr id="21" name="TextBox 20"/>
          <p:cNvSpPr txBox="1"/>
          <p:nvPr/>
        </p:nvSpPr>
        <p:spPr>
          <a:xfrm>
            <a:off x="9896592" y="4969623"/>
            <a:ext cx="1690687" cy="461665"/>
          </a:xfrm>
          <a:prstGeom prst="rect">
            <a:avLst/>
          </a:prstGeom>
          <a:noFill/>
        </p:spPr>
        <p:txBody>
          <a:bodyPr wrap="square" rtlCol="0">
            <a:spAutoFit/>
          </a:bodyPr>
          <a:lstStyle/>
          <a:p>
            <a:r>
              <a:rPr lang="en-ID" sz="2400" b="1" dirty="0">
                <a:solidFill>
                  <a:schemeClr val="tx1">
                    <a:lumMod val="85000"/>
                    <a:lumOff val="15000"/>
                  </a:schemeClr>
                </a:solidFill>
                <a:latin typeface="+mj-lt"/>
              </a:rPr>
              <a:t>$50,789</a:t>
            </a:r>
            <a:endParaRPr lang="en-US" sz="2400" b="1" dirty="0">
              <a:solidFill>
                <a:schemeClr val="tx1">
                  <a:lumMod val="85000"/>
                  <a:lumOff val="15000"/>
                </a:schemeClr>
              </a:solidFill>
              <a:latin typeface="+mj-lt"/>
            </a:endParaRPr>
          </a:p>
        </p:txBody>
      </p:sp>
      <p:grpSp>
        <p:nvGrpSpPr>
          <p:cNvPr id="2" name="Group 1"/>
          <p:cNvGrpSpPr/>
          <p:nvPr/>
        </p:nvGrpSpPr>
        <p:grpSpPr>
          <a:xfrm>
            <a:off x="2298699" y="2286000"/>
            <a:ext cx="2298700" cy="2286000"/>
            <a:chOff x="2298699" y="2286000"/>
            <a:chExt cx="2298700" cy="2286000"/>
          </a:xfrm>
        </p:grpSpPr>
        <p:sp>
          <p:nvSpPr>
            <p:cNvPr id="8" name="Rectangle 7"/>
            <p:cNvSpPr/>
            <p:nvPr/>
          </p:nvSpPr>
          <p:spPr>
            <a:xfrm>
              <a:off x="2298699" y="2286000"/>
              <a:ext cx="2298700" cy="22860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Shape 2632"/>
            <p:cNvSpPr/>
            <p:nvPr/>
          </p:nvSpPr>
          <p:spPr>
            <a:xfrm>
              <a:off x="3289002" y="2676778"/>
              <a:ext cx="318095" cy="388781"/>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grpSp>
          <p:nvGrpSpPr>
            <p:cNvPr id="58" name="Group 57"/>
            <p:cNvGrpSpPr/>
            <p:nvPr/>
          </p:nvGrpSpPr>
          <p:grpSpPr>
            <a:xfrm>
              <a:off x="2394282" y="3244974"/>
              <a:ext cx="2107534" cy="1068951"/>
              <a:chOff x="5038560" y="4234373"/>
              <a:chExt cx="2107534" cy="1068951"/>
            </a:xfrm>
          </p:grpSpPr>
          <p:sp>
            <p:nvSpPr>
              <p:cNvPr id="59" name="Rectangle 58"/>
              <p:cNvSpPr/>
              <p:nvPr/>
            </p:nvSpPr>
            <p:spPr>
              <a:xfrm>
                <a:off x="5038560" y="4234373"/>
                <a:ext cx="2107534" cy="419987"/>
              </a:xfrm>
              <a:prstGeom prst="rect">
                <a:avLst/>
              </a:prstGeom>
            </p:spPr>
            <p:txBody>
              <a:bodyPr wrap="square">
                <a:spAutoFit/>
              </a:bodyPr>
              <a:lstStyle/>
              <a:p>
                <a:pPr algn="ctr">
                  <a:lnSpc>
                    <a:spcPct val="150000"/>
                  </a:lnSpc>
                </a:pPr>
                <a:r>
                  <a:rPr lang="en-US" sz="1600" b="0" i="0" dirty="0">
                    <a:solidFill>
                      <a:schemeClr val="bg1"/>
                    </a:solidFill>
                    <a:effectLst/>
                    <a:latin typeface="+mj-lt"/>
                  </a:rPr>
                  <a:t>Service Two</a:t>
                </a:r>
                <a:endParaRPr lang="en-US" sz="1600" dirty="0">
                  <a:solidFill>
                    <a:schemeClr val="bg1"/>
                  </a:solidFill>
                  <a:latin typeface="+mj-lt"/>
                </a:endParaRPr>
              </a:p>
            </p:txBody>
          </p:sp>
          <p:sp>
            <p:nvSpPr>
              <p:cNvPr id="60" name="Rectangle 59"/>
              <p:cNvSpPr/>
              <p:nvPr/>
            </p:nvSpPr>
            <p:spPr>
              <a:xfrm>
                <a:off x="5100305" y="4656993"/>
                <a:ext cx="1984043" cy="646331"/>
              </a:xfrm>
              <a:prstGeom prst="rect">
                <a:avLst/>
              </a:prstGeom>
            </p:spPr>
            <p:txBody>
              <a:bodyPr wrap="square">
                <a:spAutoFit/>
              </a:bodyPr>
              <a:lstStyle/>
              <a:p>
                <a:pPr algn="ctr">
                  <a:lnSpc>
                    <a:spcPct val="150000"/>
                  </a:lnSpc>
                </a:pPr>
                <a:r>
                  <a:rPr lang="en-US" sz="1200" b="0" i="0" dirty="0">
                    <a:solidFill>
                      <a:schemeClr val="bg1"/>
                    </a:solidFill>
                    <a:effectLst/>
                  </a:rPr>
                  <a:t>Lorem ipsum dolor amet contetur adipiscing elit</a:t>
                </a:r>
                <a:endParaRPr lang="en-US" sz="1200" dirty="0">
                  <a:solidFill>
                    <a:schemeClr val="bg1"/>
                  </a:solidFill>
                </a:endParaRPr>
              </a:p>
            </p:txBody>
          </p:sp>
        </p:grpSp>
      </p:grpSp>
      <p:sp>
        <p:nvSpPr>
          <p:cNvPr id="3" name="Picture Placeholder 2"/>
          <p:cNvSpPr>
            <a:spLocks noGrp="1"/>
          </p:cNvSpPr>
          <p:nvPr>
            <p:ph type="pic" sz="quarter" idx="19"/>
          </p:nvPr>
        </p:nvSpPr>
        <p:spPr/>
      </p:sp>
      <p:sp>
        <p:nvSpPr>
          <p:cNvPr id="4" name="Picture Placeholder 3"/>
          <p:cNvSpPr>
            <a:spLocks noGrp="1"/>
          </p:cNvSpPr>
          <p:nvPr>
            <p:ph type="pic" sz="quarter" idx="18"/>
          </p:nvPr>
        </p:nvSpPr>
        <p:spPr/>
      </p:sp>
      <p:sp>
        <p:nvSpPr>
          <p:cNvPr id="5" name="Picture Placeholder 4"/>
          <p:cNvSpPr>
            <a:spLocks noGrp="1"/>
          </p:cNvSpPr>
          <p:nvPr>
            <p:ph type="pic" sz="quarter" idx="17"/>
          </p:nvPr>
        </p:nvSpPr>
        <p:spPr/>
      </p:sp>
      <p:sp>
        <p:nvSpPr>
          <p:cNvPr id="6" name="Picture Placeholder 5"/>
          <p:cNvSpPr>
            <a:spLocks noGrp="1"/>
          </p:cNvSpPr>
          <p:nvPr>
            <p:ph type="pic" sz="quarter" idx="14"/>
          </p:nvPr>
        </p:nvSpPr>
        <p:spPr/>
      </p:sp>
      <p:sp>
        <p:nvSpPr>
          <p:cNvPr id="7" name="Picture Placeholder 6"/>
          <p:cNvSpPr>
            <a:spLocks noGrp="1"/>
          </p:cNvSpPr>
          <p:nvPr>
            <p:ph type="pic" sz="quarter" idx="15"/>
          </p:nvPr>
        </p:nvSpPr>
        <p:spPr/>
      </p:sp>
      <p:sp>
        <p:nvSpPr>
          <p:cNvPr id="9" name="Picture Placeholder 8"/>
          <p:cNvSpPr>
            <a:spLocks noGrp="1"/>
          </p:cNvSpPr>
          <p:nvPr>
            <p:ph type="pic" sz="quarter" idx="16"/>
          </p:nvPr>
        </p:nvSpPr>
        <p:spPr/>
      </p:sp>
      <p:sp>
        <p:nvSpPr>
          <p:cNvPr id="10" name="Picture Placeholder 9"/>
          <p:cNvSpPr>
            <a:spLocks noGrp="1"/>
          </p:cNvSpPr>
          <p:nvPr>
            <p:ph type="pic" sz="quarter" idx="22"/>
          </p:nvPr>
        </p:nvSpPr>
        <p:spPr/>
      </p:sp>
      <p:sp>
        <p:nvSpPr>
          <p:cNvPr id="11" name="Picture Placeholder 10"/>
          <p:cNvSpPr>
            <a:spLocks noGrp="1"/>
          </p:cNvSpPr>
          <p:nvPr>
            <p:ph type="pic" sz="quarter" idx="20"/>
          </p:nvPr>
        </p:nvSpPr>
        <p:spPr/>
      </p:sp>
    </p:spTree>
    <p:extLst>
      <p:ext uri="{BB962C8B-B14F-4D97-AF65-F5344CB8AC3E}">
        <p14:creationId xmlns:p14="http://schemas.microsoft.com/office/powerpoint/2010/main" val="54333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par>
                          <p:cTn id="8" fill="hold">
                            <p:stCondLst>
                              <p:cond delay="500"/>
                            </p:stCondLst>
                            <p:childTnLst>
                              <p:par>
                                <p:cTn id="9" presetID="21"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8)">
                                      <p:cBhvr>
                                        <p:cTn id="11" dur="2000"/>
                                        <p:tgtEl>
                                          <p:spTgt spid="2"/>
                                        </p:tgtEl>
                                      </p:cBhvr>
                                    </p:animEffect>
                                  </p:childTnLst>
                                </p:cTn>
                              </p:par>
                            </p:childTnLst>
                          </p:cTn>
                        </p:par>
                        <p:par>
                          <p:cTn id="12" fill="hold">
                            <p:stCondLst>
                              <p:cond delay="2500"/>
                            </p:stCondLst>
                            <p:childTnLst>
                              <p:par>
                                <p:cTn id="13" presetID="14" presetClass="entr" presetSubtype="1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randombar(horizontal)">
                                      <p:cBhvr>
                                        <p:cTn id="15" dur="500"/>
                                        <p:tgtEl>
                                          <p:spTgt spid="19"/>
                                        </p:tgtEl>
                                      </p:cBhvr>
                                    </p:animEffect>
                                  </p:childTnLst>
                                </p:cTn>
                              </p:par>
                            </p:childTnLst>
                          </p:cTn>
                        </p:par>
                        <p:par>
                          <p:cTn id="16" fill="hold">
                            <p:stCondLst>
                              <p:cond delay="3000"/>
                            </p:stCondLst>
                            <p:childTnLst>
                              <p:par>
                                <p:cTn id="17" presetID="14" presetClass="entr" presetSubtype="1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randombar(horizontal)">
                                      <p:cBhvr>
                                        <p:cTn id="19" dur="500"/>
                                        <p:tgtEl>
                                          <p:spTgt spid="20"/>
                                        </p:tgtEl>
                                      </p:cBhvr>
                                    </p:animEffect>
                                  </p:childTnLst>
                                </p:cTn>
                              </p:par>
                            </p:childTnLst>
                          </p:cTn>
                        </p:par>
                        <p:par>
                          <p:cTn id="20" fill="hold">
                            <p:stCondLst>
                              <p:cond delay="3500"/>
                            </p:stCondLst>
                            <p:childTnLst>
                              <p:par>
                                <p:cTn id="21" presetID="14" presetClass="entr" presetSubtype="1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randombar(horizontal)">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Group 22"/>
          <p:cNvGrpSpPr/>
          <p:nvPr/>
        </p:nvGrpSpPr>
        <p:grpSpPr>
          <a:xfrm>
            <a:off x="3808793" y="962609"/>
            <a:ext cx="4231215" cy="1503782"/>
            <a:chOff x="784534" y="1157206"/>
            <a:chExt cx="4231215" cy="1503782"/>
          </a:xfrm>
        </p:grpSpPr>
        <p:sp>
          <p:nvSpPr>
            <p:cNvPr id="24" name="TextBox 23"/>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Portfolio</a:t>
              </a:r>
              <a:endParaRPr lang="en-US" sz="3200" b="1" dirty="0">
                <a:solidFill>
                  <a:schemeClr val="tx1">
                    <a:lumMod val="85000"/>
                    <a:lumOff val="15000"/>
                  </a:schemeClr>
                </a:solidFill>
                <a:latin typeface="+mj-lt"/>
              </a:endParaRPr>
            </a:p>
          </p:txBody>
        </p:sp>
        <p:grpSp>
          <p:nvGrpSpPr>
            <p:cNvPr id="25" name="Group 24"/>
            <p:cNvGrpSpPr/>
            <p:nvPr/>
          </p:nvGrpSpPr>
          <p:grpSpPr>
            <a:xfrm>
              <a:off x="870259" y="2322434"/>
              <a:ext cx="2514044" cy="338554"/>
              <a:chOff x="7624598" y="2331383"/>
              <a:chExt cx="2514044" cy="338554"/>
            </a:xfrm>
          </p:grpSpPr>
          <p:sp>
            <p:nvSpPr>
              <p:cNvPr id="26"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27" name="Rectangle 26"/>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28" name="Rectangle 27"/>
          <p:cNvSpPr/>
          <p:nvPr/>
        </p:nvSpPr>
        <p:spPr>
          <a:xfrm>
            <a:off x="7075150" y="4755003"/>
            <a:ext cx="4312159" cy="1200329"/>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elised do eiusmod tempor incididunt ut labore et dolore magna aliqua. Ut enim ad veniam, quis nostrud exercitati ullamco laboris nisi ut aliquip ex ea commodo consequa.</a:t>
            </a:r>
            <a:endParaRPr lang="en-US" sz="1200" dirty="0">
              <a:solidFill>
                <a:schemeClr val="tx1">
                  <a:lumMod val="75000"/>
                  <a:lumOff val="25000"/>
                </a:schemeClr>
              </a:solidFill>
            </a:endParaRPr>
          </a:p>
        </p:txBody>
      </p:sp>
      <p:grpSp>
        <p:nvGrpSpPr>
          <p:cNvPr id="29" name="Group 28"/>
          <p:cNvGrpSpPr/>
          <p:nvPr/>
        </p:nvGrpSpPr>
        <p:grpSpPr>
          <a:xfrm>
            <a:off x="7075150" y="3429000"/>
            <a:ext cx="4312159" cy="1066318"/>
            <a:chOff x="6579264" y="5162380"/>
            <a:chExt cx="4312159" cy="1066318"/>
          </a:xfrm>
        </p:grpSpPr>
        <p:sp>
          <p:nvSpPr>
            <p:cNvPr id="30" name="Rectangle 29"/>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31" name="Rectangle 30"/>
            <p:cNvSpPr/>
            <p:nvPr/>
          </p:nvSpPr>
          <p:spPr>
            <a:xfrm>
              <a:off x="6579264" y="5582367"/>
              <a:ext cx="4312159"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sedomai eiusmod tempor incididunt labore dolore.</a:t>
              </a:r>
              <a:endParaRPr lang="en-US" sz="1200" dirty="0">
                <a:solidFill>
                  <a:schemeClr val="tx1">
                    <a:lumMod val="75000"/>
                    <a:lumOff val="25000"/>
                  </a:schemeClr>
                </a:solidFill>
              </a:endParaRPr>
            </a:p>
          </p:txBody>
        </p:sp>
        <p:sp>
          <p:nvSpPr>
            <p:cNvPr id="32" name="Rectangle 31"/>
            <p:cNvSpPr/>
            <p:nvPr/>
          </p:nvSpPr>
          <p:spPr>
            <a:xfrm>
              <a:off x="6664989" y="5316853"/>
              <a:ext cx="195382" cy="195382"/>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1" name="Group 50"/>
          <p:cNvGrpSpPr/>
          <p:nvPr/>
        </p:nvGrpSpPr>
        <p:grpSpPr>
          <a:xfrm>
            <a:off x="742782" y="3766556"/>
            <a:ext cx="2107534" cy="2053093"/>
            <a:chOff x="948518" y="3575036"/>
            <a:chExt cx="2107534" cy="2053093"/>
          </a:xfrm>
        </p:grpSpPr>
        <p:sp>
          <p:nvSpPr>
            <p:cNvPr id="21" name="Rectangle 20"/>
            <p:cNvSpPr/>
            <p:nvPr/>
          </p:nvSpPr>
          <p:spPr>
            <a:xfrm>
              <a:off x="1028673" y="3575036"/>
              <a:ext cx="1948599" cy="2053093"/>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 name="Group 46"/>
            <p:cNvGrpSpPr/>
            <p:nvPr/>
          </p:nvGrpSpPr>
          <p:grpSpPr>
            <a:xfrm>
              <a:off x="1617440" y="3957437"/>
              <a:ext cx="769690" cy="892840"/>
              <a:chOff x="5706074" y="3071017"/>
              <a:chExt cx="769690" cy="892840"/>
            </a:xfrm>
          </p:grpSpPr>
          <p:sp>
            <p:nvSpPr>
              <p:cNvPr id="48" name="Freeform 47"/>
              <p:cNvSpPr/>
              <p:nvPr/>
            </p:nvSpPr>
            <p:spPr>
              <a:xfrm>
                <a:off x="5706074" y="3071017"/>
                <a:ext cx="769690" cy="892840"/>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Shape 2632"/>
              <p:cNvSpPr/>
              <p:nvPr/>
            </p:nvSpPr>
            <p:spPr>
              <a:xfrm>
                <a:off x="5933279" y="3327457"/>
                <a:ext cx="318095" cy="388781"/>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sp>
          <p:nvSpPr>
            <p:cNvPr id="50" name="Rectangle 49"/>
            <p:cNvSpPr/>
            <p:nvPr/>
          </p:nvSpPr>
          <p:spPr>
            <a:xfrm>
              <a:off x="948518" y="4993226"/>
              <a:ext cx="2107534" cy="419987"/>
            </a:xfrm>
            <a:prstGeom prst="rect">
              <a:avLst/>
            </a:prstGeom>
          </p:spPr>
          <p:txBody>
            <a:bodyPr wrap="square">
              <a:spAutoFit/>
            </a:bodyPr>
            <a:lstStyle/>
            <a:p>
              <a:pPr algn="ctr">
                <a:lnSpc>
                  <a:spcPct val="150000"/>
                </a:lnSpc>
              </a:pPr>
              <a:r>
                <a:rPr lang="en-US" sz="1600" b="0" i="0" dirty="0">
                  <a:solidFill>
                    <a:schemeClr val="bg1"/>
                  </a:solidFill>
                  <a:effectLst/>
                  <a:latin typeface="+mj-lt"/>
                </a:rPr>
                <a:t>Simple Text</a:t>
              </a:r>
              <a:endParaRPr lang="en-US" sz="1600" dirty="0">
                <a:solidFill>
                  <a:schemeClr val="bg1"/>
                </a:solidFill>
                <a:latin typeface="+mj-lt"/>
              </a:endParaRPr>
            </a:p>
          </p:txBody>
        </p:sp>
      </p:grpSp>
      <p:sp>
        <p:nvSpPr>
          <p:cNvPr id="2" name="Picture Placeholder 1"/>
          <p:cNvSpPr>
            <a:spLocks noGrp="1"/>
          </p:cNvSpPr>
          <p:nvPr>
            <p:ph type="pic" sz="quarter" idx="15"/>
          </p:nvPr>
        </p:nvSpPr>
        <p:spPr/>
      </p:sp>
      <p:sp>
        <p:nvSpPr>
          <p:cNvPr id="3" name="Picture Placeholder 2"/>
          <p:cNvSpPr>
            <a:spLocks noGrp="1"/>
          </p:cNvSpPr>
          <p:nvPr>
            <p:ph type="pic" sz="quarter" idx="14"/>
          </p:nvPr>
        </p:nvSpPr>
        <p:spPr/>
      </p:sp>
    </p:spTree>
    <p:extLst>
      <p:ext uri="{BB962C8B-B14F-4D97-AF65-F5344CB8AC3E}">
        <p14:creationId xmlns:p14="http://schemas.microsoft.com/office/powerpoint/2010/main" val="8627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circle(in)">
                                      <p:cBhvr>
                                        <p:cTn id="7" dur="2000"/>
                                        <p:tgtEl>
                                          <p:spTgt spid="23"/>
                                        </p:tgtEl>
                                      </p:cBhvr>
                                    </p:animEffect>
                                  </p:childTnLst>
                                </p:cTn>
                              </p:par>
                            </p:childTnLst>
                          </p:cTn>
                        </p:par>
                        <p:par>
                          <p:cTn id="8" fill="hold">
                            <p:stCondLst>
                              <p:cond delay="2000"/>
                            </p:stCondLst>
                            <p:childTnLst>
                              <p:par>
                                <p:cTn id="9" presetID="14" presetClass="entr" presetSubtype="10" fill="hold"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randombar(horizontal)">
                                      <p:cBhvr>
                                        <p:cTn id="11" dur="500"/>
                                        <p:tgtEl>
                                          <p:spTgt spid="51"/>
                                        </p:tgtEl>
                                      </p:cBhvr>
                                    </p:animEffect>
                                  </p:childTnLst>
                                </p:cTn>
                              </p:par>
                            </p:childTnLst>
                          </p:cTn>
                        </p:par>
                        <p:par>
                          <p:cTn id="12" fill="hold">
                            <p:stCondLst>
                              <p:cond delay="2500"/>
                            </p:stCondLst>
                            <p:childTnLst>
                              <p:par>
                                <p:cTn id="13" presetID="14" presetClass="entr" presetSubtype="10"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randombar(horizontal)">
                                      <p:cBhvr>
                                        <p:cTn id="15" dur="500"/>
                                        <p:tgtEl>
                                          <p:spTgt spid="29"/>
                                        </p:tgtEl>
                                      </p:cBhvr>
                                    </p:animEffect>
                                  </p:childTnLst>
                                </p:cTn>
                              </p:par>
                            </p:childTnLst>
                          </p:cTn>
                        </p:par>
                        <p:par>
                          <p:cTn id="16" fill="hold">
                            <p:stCondLst>
                              <p:cond delay="3000"/>
                            </p:stCondLst>
                            <p:childTnLst>
                              <p:par>
                                <p:cTn id="17" presetID="14" presetClass="entr" presetSubtype="10"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randombar(horizontal)">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p:cNvSpPr>
            <a:spLocks noGrp="1"/>
          </p:cNvSpPr>
          <p:nvPr>
            <p:ph type="pic" sz="quarter" idx="15"/>
          </p:nvPr>
        </p:nvSpPr>
        <p:spPr/>
      </p:sp>
      <p:grpSp>
        <p:nvGrpSpPr>
          <p:cNvPr id="6" name="Group 5"/>
          <p:cNvGrpSpPr/>
          <p:nvPr/>
        </p:nvGrpSpPr>
        <p:grpSpPr>
          <a:xfrm>
            <a:off x="951293" y="4403966"/>
            <a:ext cx="4231215" cy="1503782"/>
            <a:chOff x="784534" y="1157206"/>
            <a:chExt cx="4231215" cy="1503782"/>
          </a:xfrm>
        </p:grpSpPr>
        <p:sp>
          <p:nvSpPr>
            <p:cNvPr id="7" name="TextBox 6"/>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Portfolio</a:t>
              </a:r>
              <a:endParaRPr lang="en-US" sz="3200" b="1" dirty="0">
                <a:solidFill>
                  <a:schemeClr val="tx1">
                    <a:lumMod val="85000"/>
                    <a:lumOff val="15000"/>
                  </a:schemeClr>
                </a:solidFill>
                <a:latin typeface="+mj-lt"/>
              </a:endParaRPr>
            </a:p>
          </p:txBody>
        </p:sp>
        <p:grpSp>
          <p:nvGrpSpPr>
            <p:cNvPr id="8" name="Group 7"/>
            <p:cNvGrpSpPr/>
            <p:nvPr/>
          </p:nvGrpSpPr>
          <p:grpSpPr>
            <a:xfrm>
              <a:off x="870259" y="2322434"/>
              <a:ext cx="2514044" cy="338554"/>
              <a:chOff x="7624598" y="2331383"/>
              <a:chExt cx="2514044" cy="338554"/>
            </a:xfrm>
          </p:grpSpPr>
          <p:sp>
            <p:nvSpPr>
              <p:cNvPr id="9"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10" name="Rectangle 9"/>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19" name="Group 18"/>
          <p:cNvGrpSpPr/>
          <p:nvPr/>
        </p:nvGrpSpPr>
        <p:grpSpPr>
          <a:xfrm>
            <a:off x="6557972" y="5172947"/>
            <a:ext cx="4810395" cy="1098073"/>
            <a:chOff x="729794" y="4382928"/>
            <a:chExt cx="4810395" cy="1098073"/>
          </a:xfrm>
        </p:grpSpPr>
        <p:sp>
          <p:nvSpPr>
            <p:cNvPr id="20" name="Rectangle 19"/>
            <p:cNvSpPr/>
            <p:nvPr/>
          </p:nvSpPr>
          <p:spPr>
            <a:xfrm>
              <a:off x="729795" y="4382928"/>
              <a:ext cx="1421734" cy="507831"/>
            </a:xfrm>
            <a:prstGeom prst="rect">
              <a:avLst/>
            </a:prstGeom>
          </p:spPr>
          <p:txBody>
            <a:bodyPr wrap="square">
              <a:spAutoFit/>
            </a:bodyPr>
            <a:lstStyle/>
            <a:p>
              <a:pPr>
                <a:lnSpc>
                  <a:spcPct val="150000"/>
                </a:lnSpc>
              </a:pPr>
              <a:r>
                <a:rPr lang="en-US" b="1" dirty="0">
                  <a:gradFill>
                    <a:gsLst>
                      <a:gs pos="1000">
                        <a:schemeClr val="accent1"/>
                      </a:gs>
                      <a:gs pos="100000">
                        <a:schemeClr val="accent6"/>
                      </a:gs>
                    </a:gsLst>
                    <a:lin ang="2700000" scaled="1"/>
                  </a:gradFill>
                </a:rPr>
                <a:t>$13.250</a:t>
              </a:r>
            </a:p>
          </p:txBody>
        </p:sp>
        <p:sp>
          <p:nvSpPr>
            <p:cNvPr id="21" name="Rectangle 20"/>
            <p:cNvSpPr/>
            <p:nvPr/>
          </p:nvSpPr>
          <p:spPr>
            <a:xfrm>
              <a:off x="729795" y="4769950"/>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22" name="Rectangle 21"/>
            <p:cNvSpPr/>
            <p:nvPr/>
          </p:nvSpPr>
          <p:spPr>
            <a:xfrm>
              <a:off x="729794" y="5111669"/>
              <a:ext cx="4810395" cy="369332"/>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a:t>
              </a:r>
              <a:endParaRPr lang="en-US" sz="1200" dirty="0">
                <a:solidFill>
                  <a:schemeClr val="tx1">
                    <a:lumMod val="75000"/>
                    <a:lumOff val="25000"/>
                  </a:schemeClr>
                </a:solidFill>
              </a:endParaRPr>
            </a:p>
          </p:txBody>
        </p:sp>
      </p:grpSp>
      <p:grpSp>
        <p:nvGrpSpPr>
          <p:cNvPr id="23" name="Group 22"/>
          <p:cNvGrpSpPr/>
          <p:nvPr/>
        </p:nvGrpSpPr>
        <p:grpSpPr>
          <a:xfrm>
            <a:off x="6557973" y="3930515"/>
            <a:ext cx="4810395" cy="1098073"/>
            <a:chOff x="729794" y="4382928"/>
            <a:chExt cx="4810395" cy="1098073"/>
          </a:xfrm>
        </p:grpSpPr>
        <p:sp>
          <p:nvSpPr>
            <p:cNvPr id="24" name="Rectangle 23"/>
            <p:cNvSpPr/>
            <p:nvPr/>
          </p:nvSpPr>
          <p:spPr>
            <a:xfrm>
              <a:off x="729795" y="4382928"/>
              <a:ext cx="1421734" cy="461024"/>
            </a:xfrm>
            <a:prstGeom prst="rect">
              <a:avLst/>
            </a:prstGeom>
          </p:spPr>
          <p:txBody>
            <a:bodyPr wrap="square">
              <a:spAutoFit/>
            </a:bodyPr>
            <a:lstStyle/>
            <a:p>
              <a:pPr>
                <a:lnSpc>
                  <a:spcPct val="150000"/>
                </a:lnSpc>
              </a:pPr>
              <a:r>
                <a:rPr lang="en-US" b="1" i="0" dirty="0">
                  <a:solidFill>
                    <a:schemeClr val="tx1">
                      <a:lumMod val="85000"/>
                      <a:lumOff val="15000"/>
                    </a:schemeClr>
                  </a:solidFill>
                  <a:effectLst/>
                  <a:latin typeface="+mj-lt"/>
                </a:rPr>
                <a:t>$6.800</a:t>
              </a:r>
              <a:endParaRPr lang="en-US" b="1" dirty="0">
                <a:solidFill>
                  <a:schemeClr val="tx1">
                    <a:lumMod val="85000"/>
                    <a:lumOff val="15000"/>
                  </a:schemeClr>
                </a:solidFill>
                <a:latin typeface="+mj-lt"/>
              </a:endParaRPr>
            </a:p>
          </p:txBody>
        </p:sp>
        <p:sp>
          <p:nvSpPr>
            <p:cNvPr id="25" name="Rectangle 24"/>
            <p:cNvSpPr/>
            <p:nvPr/>
          </p:nvSpPr>
          <p:spPr>
            <a:xfrm>
              <a:off x="729795" y="4769950"/>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26" name="Rectangle 25"/>
            <p:cNvSpPr/>
            <p:nvPr/>
          </p:nvSpPr>
          <p:spPr>
            <a:xfrm>
              <a:off x="729794" y="5111669"/>
              <a:ext cx="4810395" cy="369332"/>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a:t>
              </a:r>
              <a:endParaRPr lang="en-US" sz="1200" dirty="0">
                <a:solidFill>
                  <a:schemeClr val="tx1">
                    <a:lumMod val="75000"/>
                    <a:lumOff val="25000"/>
                  </a:schemeClr>
                </a:solidFill>
              </a:endParaRPr>
            </a:p>
          </p:txBody>
        </p:sp>
      </p:grpSp>
      <p:grpSp>
        <p:nvGrpSpPr>
          <p:cNvPr id="2" name="Group 1"/>
          <p:cNvGrpSpPr/>
          <p:nvPr/>
        </p:nvGrpSpPr>
        <p:grpSpPr>
          <a:xfrm>
            <a:off x="4063999" y="0"/>
            <a:ext cx="4064001" cy="3429000"/>
            <a:chOff x="4063999" y="0"/>
            <a:chExt cx="4064001" cy="3429000"/>
          </a:xfrm>
        </p:grpSpPr>
        <p:sp>
          <p:nvSpPr>
            <p:cNvPr id="28" name="Rectangle 27"/>
            <p:cNvSpPr/>
            <p:nvPr/>
          </p:nvSpPr>
          <p:spPr>
            <a:xfrm>
              <a:off x="4063999" y="0"/>
              <a:ext cx="4064001" cy="34290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Shape 2632"/>
            <p:cNvSpPr/>
            <p:nvPr/>
          </p:nvSpPr>
          <p:spPr>
            <a:xfrm>
              <a:off x="5938360" y="395574"/>
              <a:ext cx="318095" cy="388781"/>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tx1">
                    <a:lumMod val="85000"/>
                    <a:lumOff val="15000"/>
                  </a:schemeClr>
                </a:solidFill>
              </a:endParaRPr>
            </a:p>
          </p:txBody>
        </p:sp>
        <p:grpSp>
          <p:nvGrpSpPr>
            <p:cNvPr id="37" name="Group 36"/>
            <p:cNvGrpSpPr/>
            <p:nvPr/>
          </p:nvGrpSpPr>
          <p:grpSpPr>
            <a:xfrm>
              <a:off x="4678319" y="989480"/>
              <a:ext cx="2835360" cy="1974804"/>
              <a:chOff x="1035232" y="4212288"/>
              <a:chExt cx="2835360" cy="1974804"/>
            </a:xfrm>
          </p:grpSpPr>
          <p:sp>
            <p:nvSpPr>
              <p:cNvPr id="38" name="TextBox 37"/>
              <p:cNvSpPr txBox="1"/>
              <p:nvPr/>
            </p:nvSpPr>
            <p:spPr>
              <a:xfrm>
                <a:off x="1517992" y="4212288"/>
                <a:ext cx="1869842" cy="379078"/>
              </a:xfrm>
              <a:prstGeom prst="rect">
                <a:avLst/>
              </a:prstGeom>
              <a:noFill/>
            </p:spPr>
            <p:txBody>
              <a:bodyPr wrap="square" rtlCol="0">
                <a:spAutoFit/>
              </a:bodyPr>
              <a:lstStyle/>
              <a:p>
                <a:pPr algn="ctr">
                  <a:lnSpc>
                    <a:spcPct val="150000"/>
                  </a:lnSpc>
                </a:pPr>
                <a:r>
                  <a:rPr lang="en-ID" sz="1400" b="1" dirty="0">
                    <a:solidFill>
                      <a:schemeClr val="bg1"/>
                    </a:solidFill>
                    <a:latin typeface="+mj-lt"/>
                  </a:rPr>
                  <a:t>Simple Text Here</a:t>
                </a:r>
                <a:endParaRPr lang="en-US" sz="1400" b="1" dirty="0">
                  <a:solidFill>
                    <a:schemeClr val="bg1"/>
                  </a:solidFill>
                  <a:latin typeface="+mj-lt"/>
                </a:endParaRPr>
              </a:p>
            </p:txBody>
          </p:sp>
          <p:sp>
            <p:nvSpPr>
              <p:cNvPr id="39" name="Rectangle 38"/>
              <p:cNvSpPr/>
              <p:nvPr/>
            </p:nvSpPr>
            <p:spPr>
              <a:xfrm>
                <a:off x="1035232" y="4649359"/>
                <a:ext cx="2835360" cy="923330"/>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a:t>
                </a:r>
                <a:r>
                  <a:rPr lang="en-US" sz="1200" dirty="0">
                    <a:solidFill>
                      <a:schemeClr val="bg1"/>
                    </a:solidFill>
                  </a:rPr>
                  <a:t>consute adipiscing consectetur </a:t>
                </a:r>
                <a:r>
                  <a:rPr lang="en-US" sz="1200" b="0" i="0" dirty="0">
                    <a:solidFill>
                      <a:schemeClr val="bg1"/>
                    </a:solidFill>
                    <a:effectLst/>
                  </a:rPr>
                  <a:t>ute adipiscing </a:t>
                </a:r>
                <a:r>
                  <a:rPr lang="en-US" sz="1200" dirty="0">
                    <a:solidFill>
                      <a:schemeClr val="bg1"/>
                    </a:solidFill>
                  </a:rPr>
                  <a:t>sed elit </a:t>
                </a:r>
                <a:r>
                  <a:rPr lang="en-US" sz="1200" b="0" i="0" dirty="0">
                    <a:solidFill>
                      <a:schemeClr val="bg1"/>
                    </a:solidFill>
                    <a:effectLst/>
                  </a:rPr>
                  <a:t>sed do eiusmod tempor</a:t>
                </a:r>
                <a:endParaRPr lang="en-US" sz="1200" dirty="0">
                  <a:solidFill>
                    <a:schemeClr val="bg1"/>
                  </a:solidFill>
                </a:endParaRPr>
              </a:p>
            </p:txBody>
          </p:sp>
          <p:sp>
            <p:nvSpPr>
              <p:cNvPr id="40" name="Rectangle 39"/>
              <p:cNvSpPr/>
              <p:nvPr/>
            </p:nvSpPr>
            <p:spPr>
              <a:xfrm>
                <a:off x="1920858" y="5805437"/>
                <a:ext cx="1064109" cy="38165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41" name="TextBox 40"/>
              <p:cNvSpPr txBox="1"/>
              <p:nvPr/>
            </p:nvSpPr>
            <p:spPr>
              <a:xfrm>
                <a:off x="1920859" y="5857766"/>
                <a:ext cx="1064109" cy="276999"/>
              </a:xfrm>
              <a:prstGeom prst="rect">
                <a:avLst/>
              </a:prstGeom>
              <a:noFill/>
            </p:spPr>
            <p:txBody>
              <a:bodyPr wrap="square" rtlCol="0">
                <a:spAutoFit/>
              </a:bodyPr>
              <a:lstStyle/>
              <a:p>
                <a:pPr algn="ctr"/>
                <a:r>
                  <a:rPr lang="en-ID" sz="1200" b="1" dirty="0">
                    <a:solidFill>
                      <a:schemeClr val="bg1"/>
                    </a:solidFill>
                    <a:latin typeface="+mj-lt"/>
                  </a:rPr>
                  <a:t>CONTENT</a:t>
                </a:r>
                <a:endParaRPr lang="en-US" sz="1200" b="1" dirty="0">
                  <a:solidFill>
                    <a:schemeClr val="bg1"/>
                  </a:solidFill>
                  <a:latin typeface="+mj-lt"/>
                </a:endParaRPr>
              </a:p>
            </p:txBody>
          </p:sp>
        </p:grpSp>
      </p:grpSp>
      <p:sp>
        <p:nvSpPr>
          <p:cNvPr id="3" name="Picture Placeholder 2"/>
          <p:cNvSpPr>
            <a:spLocks noGrp="1"/>
          </p:cNvSpPr>
          <p:nvPr>
            <p:ph type="pic" sz="quarter" idx="14"/>
          </p:nvPr>
        </p:nvSpPr>
        <p:spPr/>
      </p:sp>
      <p:sp>
        <p:nvSpPr>
          <p:cNvPr id="5" name="Picture Placeholder 4"/>
          <p:cNvSpPr>
            <a:spLocks noGrp="1"/>
          </p:cNvSpPr>
          <p:nvPr>
            <p:ph type="pic" sz="quarter" idx="16"/>
          </p:nvPr>
        </p:nvSpPr>
        <p:spPr/>
      </p:sp>
    </p:spTree>
    <p:extLst>
      <p:ext uri="{BB962C8B-B14F-4D97-AF65-F5344CB8AC3E}">
        <p14:creationId xmlns:p14="http://schemas.microsoft.com/office/powerpoint/2010/main" val="1079242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3)">
                                      <p:cBhvr>
                                        <p:cTn id="7" dur="2000"/>
                                        <p:tgtEl>
                                          <p:spTgt spid="6"/>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2500"/>
                            </p:stCondLst>
                            <p:childTnLst>
                              <p:par>
                                <p:cTn id="13" presetID="31" presetClass="entr" presetSubtype="0"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 calcmode="lin" valueType="num">
                                      <p:cBhvr>
                                        <p:cTn id="15" dur="1000" fill="hold"/>
                                        <p:tgtEl>
                                          <p:spTgt spid="23"/>
                                        </p:tgtEl>
                                        <p:attrNameLst>
                                          <p:attrName>ppt_w</p:attrName>
                                        </p:attrNameLst>
                                      </p:cBhvr>
                                      <p:tavLst>
                                        <p:tav tm="0">
                                          <p:val>
                                            <p:fltVal val="0"/>
                                          </p:val>
                                        </p:tav>
                                        <p:tav tm="100000">
                                          <p:val>
                                            <p:strVal val="#ppt_w"/>
                                          </p:val>
                                        </p:tav>
                                      </p:tavLst>
                                    </p:anim>
                                    <p:anim calcmode="lin" valueType="num">
                                      <p:cBhvr>
                                        <p:cTn id="16" dur="1000" fill="hold"/>
                                        <p:tgtEl>
                                          <p:spTgt spid="23"/>
                                        </p:tgtEl>
                                        <p:attrNameLst>
                                          <p:attrName>ppt_h</p:attrName>
                                        </p:attrNameLst>
                                      </p:cBhvr>
                                      <p:tavLst>
                                        <p:tav tm="0">
                                          <p:val>
                                            <p:fltVal val="0"/>
                                          </p:val>
                                        </p:tav>
                                        <p:tav tm="100000">
                                          <p:val>
                                            <p:strVal val="#ppt_h"/>
                                          </p:val>
                                        </p:tav>
                                      </p:tavLst>
                                    </p:anim>
                                    <p:anim calcmode="lin" valueType="num">
                                      <p:cBhvr>
                                        <p:cTn id="17" dur="1000" fill="hold"/>
                                        <p:tgtEl>
                                          <p:spTgt spid="23"/>
                                        </p:tgtEl>
                                        <p:attrNameLst>
                                          <p:attrName>style.rotation</p:attrName>
                                        </p:attrNameLst>
                                      </p:cBhvr>
                                      <p:tavLst>
                                        <p:tav tm="0">
                                          <p:val>
                                            <p:fltVal val="90"/>
                                          </p:val>
                                        </p:tav>
                                        <p:tav tm="100000">
                                          <p:val>
                                            <p:fltVal val="0"/>
                                          </p:val>
                                        </p:tav>
                                      </p:tavLst>
                                    </p:anim>
                                    <p:animEffect transition="in" filter="fade">
                                      <p:cBhvr>
                                        <p:cTn id="18" dur="1000"/>
                                        <p:tgtEl>
                                          <p:spTgt spid="23"/>
                                        </p:tgtEl>
                                      </p:cBhvr>
                                    </p:animEffect>
                                  </p:childTnLst>
                                </p:cTn>
                              </p:par>
                            </p:childTnLst>
                          </p:cTn>
                        </p:par>
                        <p:par>
                          <p:cTn id="19" fill="hold">
                            <p:stCondLst>
                              <p:cond delay="3500"/>
                            </p:stCondLst>
                            <p:childTnLst>
                              <p:par>
                                <p:cTn id="20" presetID="31" presetClass="entr" presetSubtype="0" fill="hold"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p:cTn id="22" dur="1000" fill="hold"/>
                                        <p:tgtEl>
                                          <p:spTgt spid="19"/>
                                        </p:tgtEl>
                                        <p:attrNameLst>
                                          <p:attrName>ppt_w</p:attrName>
                                        </p:attrNameLst>
                                      </p:cBhvr>
                                      <p:tavLst>
                                        <p:tav tm="0">
                                          <p:val>
                                            <p:fltVal val="0"/>
                                          </p:val>
                                        </p:tav>
                                        <p:tav tm="100000">
                                          <p:val>
                                            <p:strVal val="#ppt_w"/>
                                          </p:val>
                                        </p:tav>
                                      </p:tavLst>
                                    </p:anim>
                                    <p:anim calcmode="lin" valueType="num">
                                      <p:cBhvr>
                                        <p:cTn id="23" dur="1000" fill="hold"/>
                                        <p:tgtEl>
                                          <p:spTgt spid="19"/>
                                        </p:tgtEl>
                                        <p:attrNameLst>
                                          <p:attrName>ppt_h</p:attrName>
                                        </p:attrNameLst>
                                      </p:cBhvr>
                                      <p:tavLst>
                                        <p:tav tm="0">
                                          <p:val>
                                            <p:fltVal val="0"/>
                                          </p:val>
                                        </p:tav>
                                        <p:tav tm="100000">
                                          <p:val>
                                            <p:strVal val="#ppt_h"/>
                                          </p:val>
                                        </p:tav>
                                      </p:tavLst>
                                    </p:anim>
                                    <p:anim calcmode="lin" valueType="num">
                                      <p:cBhvr>
                                        <p:cTn id="24" dur="1000" fill="hold"/>
                                        <p:tgtEl>
                                          <p:spTgt spid="19"/>
                                        </p:tgtEl>
                                        <p:attrNameLst>
                                          <p:attrName>style.rotation</p:attrName>
                                        </p:attrNameLst>
                                      </p:cBhvr>
                                      <p:tavLst>
                                        <p:tav tm="0">
                                          <p:val>
                                            <p:fltVal val="90"/>
                                          </p:val>
                                        </p:tav>
                                        <p:tav tm="100000">
                                          <p:val>
                                            <p:fltVal val="0"/>
                                          </p:val>
                                        </p:tav>
                                      </p:tavLst>
                                    </p:anim>
                                    <p:animEffect transition="in" filter="fade">
                                      <p:cBhvr>
                                        <p:cTn id="25"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7358743"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p:cNvSpPr txBox="1"/>
          <p:nvPr/>
        </p:nvSpPr>
        <p:spPr>
          <a:xfrm>
            <a:off x="8221137" y="1690062"/>
            <a:ext cx="3227914" cy="3477875"/>
          </a:xfrm>
          <a:prstGeom prst="rect">
            <a:avLst/>
          </a:prstGeom>
          <a:noFill/>
          <a:ln w="38100">
            <a:noFill/>
          </a:ln>
        </p:spPr>
        <p:txBody>
          <a:bodyPr wrap="square" rtlCol="0">
            <a:spAutoFit/>
          </a:bodyPr>
          <a:lstStyle/>
          <a:p>
            <a:r>
              <a:rPr lang="en-ID" sz="4400" b="1" dirty="0">
                <a:solidFill>
                  <a:schemeClr val="tx1">
                    <a:lumMod val="85000"/>
                    <a:lumOff val="15000"/>
                  </a:schemeClr>
                </a:solidFill>
                <a:latin typeface="+mj-lt"/>
              </a:rPr>
              <a:t>Introduce Our Great And Awesome Portfolio</a:t>
            </a:r>
            <a:endParaRPr lang="en-US" sz="4400" b="1" dirty="0">
              <a:solidFill>
                <a:schemeClr val="tx1">
                  <a:lumMod val="85000"/>
                  <a:lumOff val="15000"/>
                </a:schemeClr>
              </a:solidFill>
              <a:latin typeface="+mj-lt"/>
            </a:endParaRPr>
          </a:p>
        </p:txBody>
      </p:sp>
      <p:grpSp>
        <p:nvGrpSpPr>
          <p:cNvPr id="13" name="Group 12"/>
          <p:cNvGrpSpPr/>
          <p:nvPr/>
        </p:nvGrpSpPr>
        <p:grpSpPr>
          <a:xfrm>
            <a:off x="952904" y="4156098"/>
            <a:ext cx="2317920" cy="1974804"/>
            <a:chOff x="1005743" y="4179336"/>
            <a:chExt cx="2317920" cy="1974804"/>
          </a:xfrm>
        </p:grpSpPr>
        <p:sp>
          <p:nvSpPr>
            <p:cNvPr id="7" name="TextBox 6"/>
            <p:cNvSpPr txBox="1"/>
            <p:nvPr/>
          </p:nvSpPr>
          <p:spPr>
            <a:xfrm>
              <a:off x="1229782" y="4179336"/>
              <a:ext cx="1869842" cy="379078"/>
            </a:xfrm>
            <a:prstGeom prst="rect">
              <a:avLst/>
            </a:prstGeom>
            <a:noFill/>
          </p:spPr>
          <p:txBody>
            <a:bodyPr wrap="square" rtlCol="0">
              <a:spAutoFit/>
            </a:bodyPr>
            <a:lstStyle/>
            <a:p>
              <a:pPr algn="ctr">
                <a:lnSpc>
                  <a:spcPct val="150000"/>
                </a:lnSpc>
              </a:pPr>
              <a:r>
                <a:rPr lang="en-ID" sz="1400" b="1" dirty="0">
                  <a:solidFill>
                    <a:schemeClr val="bg1"/>
                  </a:solidFill>
                  <a:latin typeface="+mj-lt"/>
                </a:rPr>
                <a:t>Simple Text Here</a:t>
              </a:r>
              <a:endParaRPr lang="en-US" sz="1400" b="1" dirty="0">
                <a:solidFill>
                  <a:schemeClr val="bg1"/>
                </a:solidFill>
                <a:latin typeface="+mj-lt"/>
              </a:endParaRPr>
            </a:p>
          </p:txBody>
        </p:sp>
        <p:sp>
          <p:nvSpPr>
            <p:cNvPr id="8" name="Rectangle 7"/>
            <p:cNvSpPr/>
            <p:nvPr/>
          </p:nvSpPr>
          <p:spPr>
            <a:xfrm>
              <a:off x="1005743" y="4616407"/>
              <a:ext cx="2317920" cy="923330"/>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ute adipiscing elit sed do eiusmod tempor</a:t>
              </a:r>
              <a:endParaRPr lang="en-US" sz="1200" dirty="0">
                <a:solidFill>
                  <a:schemeClr val="bg1"/>
                </a:solidFill>
              </a:endParaRPr>
            </a:p>
          </p:txBody>
        </p:sp>
        <p:sp>
          <p:nvSpPr>
            <p:cNvPr id="9" name="Rectangle 8"/>
            <p:cNvSpPr/>
            <p:nvPr/>
          </p:nvSpPr>
          <p:spPr>
            <a:xfrm>
              <a:off x="1632648" y="5772485"/>
              <a:ext cx="1064109" cy="38165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solidFill>
                  <a:schemeClr val="bg1"/>
                </a:solidFill>
              </a:endParaRPr>
            </a:p>
          </p:txBody>
        </p:sp>
        <p:sp>
          <p:nvSpPr>
            <p:cNvPr id="11" name="TextBox 10"/>
            <p:cNvSpPr txBox="1"/>
            <p:nvPr/>
          </p:nvSpPr>
          <p:spPr>
            <a:xfrm>
              <a:off x="1632649" y="5847896"/>
              <a:ext cx="1064109" cy="230832"/>
            </a:xfrm>
            <a:prstGeom prst="rect">
              <a:avLst/>
            </a:prstGeom>
            <a:noFill/>
          </p:spPr>
          <p:txBody>
            <a:bodyPr wrap="square" rtlCol="0">
              <a:spAutoFit/>
            </a:bodyPr>
            <a:lstStyle/>
            <a:p>
              <a:pPr algn="ctr"/>
              <a:r>
                <a:rPr lang="en-ID" sz="900" b="1" spc="600" dirty="0">
                  <a:solidFill>
                    <a:schemeClr val="bg1"/>
                  </a:solidFill>
                  <a:latin typeface="+mj-lt"/>
                </a:rPr>
                <a:t>VIEW</a:t>
              </a:r>
              <a:endParaRPr lang="en-US" sz="900" b="1" spc="600" dirty="0">
                <a:solidFill>
                  <a:schemeClr val="bg1"/>
                </a:solidFill>
                <a:latin typeface="+mj-lt"/>
              </a:endParaRPr>
            </a:p>
          </p:txBody>
        </p:sp>
      </p:grpSp>
      <p:grpSp>
        <p:nvGrpSpPr>
          <p:cNvPr id="14" name="Group 13"/>
          <p:cNvGrpSpPr/>
          <p:nvPr/>
        </p:nvGrpSpPr>
        <p:grpSpPr>
          <a:xfrm>
            <a:off x="4078621" y="727098"/>
            <a:ext cx="2317920" cy="1974804"/>
            <a:chOff x="1005743" y="4179336"/>
            <a:chExt cx="2317920" cy="1974804"/>
          </a:xfrm>
        </p:grpSpPr>
        <p:sp>
          <p:nvSpPr>
            <p:cNvPr id="15" name="TextBox 14"/>
            <p:cNvSpPr txBox="1"/>
            <p:nvPr/>
          </p:nvSpPr>
          <p:spPr>
            <a:xfrm>
              <a:off x="1229782" y="4179336"/>
              <a:ext cx="1869842" cy="379078"/>
            </a:xfrm>
            <a:prstGeom prst="rect">
              <a:avLst/>
            </a:prstGeom>
            <a:noFill/>
          </p:spPr>
          <p:txBody>
            <a:bodyPr wrap="square" rtlCol="0">
              <a:spAutoFit/>
            </a:bodyPr>
            <a:lstStyle/>
            <a:p>
              <a:pPr algn="ctr">
                <a:lnSpc>
                  <a:spcPct val="150000"/>
                </a:lnSpc>
              </a:pPr>
              <a:r>
                <a:rPr lang="en-ID" sz="1400" b="1" dirty="0">
                  <a:solidFill>
                    <a:schemeClr val="bg1"/>
                  </a:solidFill>
                  <a:latin typeface="+mj-lt"/>
                </a:rPr>
                <a:t>Simple Text Here</a:t>
              </a:r>
              <a:endParaRPr lang="en-US" sz="1400" b="1" dirty="0">
                <a:solidFill>
                  <a:schemeClr val="bg1"/>
                </a:solidFill>
                <a:latin typeface="+mj-lt"/>
              </a:endParaRPr>
            </a:p>
          </p:txBody>
        </p:sp>
        <p:sp>
          <p:nvSpPr>
            <p:cNvPr id="16" name="Rectangle 15"/>
            <p:cNvSpPr/>
            <p:nvPr/>
          </p:nvSpPr>
          <p:spPr>
            <a:xfrm>
              <a:off x="1005743" y="4616407"/>
              <a:ext cx="2317920" cy="923330"/>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ute adipiscing elit sed do eiusmod tempor</a:t>
              </a:r>
              <a:endParaRPr lang="en-US" sz="1200" dirty="0">
                <a:solidFill>
                  <a:schemeClr val="bg1"/>
                </a:solidFill>
              </a:endParaRPr>
            </a:p>
          </p:txBody>
        </p:sp>
        <p:sp>
          <p:nvSpPr>
            <p:cNvPr id="17" name="Rectangle 16"/>
            <p:cNvSpPr/>
            <p:nvPr/>
          </p:nvSpPr>
          <p:spPr>
            <a:xfrm>
              <a:off x="1632648" y="5772485"/>
              <a:ext cx="1064109" cy="381655"/>
            </a:xfrm>
            <a:prstGeom prst="rect">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solidFill>
                  <a:schemeClr val="bg1"/>
                </a:solidFill>
              </a:endParaRPr>
            </a:p>
          </p:txBody>
        </p:sp>
        <p:sp>
          <p:nvSpPr>
            <p:cNvPr id="18" name="TextBox 17"/>
            <p:cNvSpPr txBox="1"/>
            <p:nvPr/>
          </p:nvSpPr>
          <p:spPr>
            <a:xfrm>
              <a:off x="1632649" y="5847896"/>
              <a:ext cx="1064109" cy="230832"/>
            </a:xfrm>
            <a:prstGeom prst="rect">
              <a:avLst/>
            </a:prstGeom>
            <a:noFill/>
          </p:spPr>
          <p:txBody>
            <a:bodyPr wrap="square" rtlCol="0">
              <a:spAutoFit/>
            </a:bodyPr>
            <a:lstStyle/>
            <a:p>
              <a:pPr algn="ctr"/>
              <a:r>
                <a:rPr lang="en-ID" sz="900" b="1" spc="600" dirty="0">
                  <a:solidFill>
                    <a:schemeClr val="bg1"/>
                  </a:solidFill>
                  <a:latin typeface="+mj-lt"/>
                </a:rPr>
                <a:t>VIEW</a:t>
              </a:r>
              <a:endParaRPr lang="en-US" sz="900" b="1" spc="600" dirty="0">
                <a:solidFill>
                  <a:schemeClr val="bg1"/>
                </a:solidFill>
                <a:latin typeface="+mj-lt"/>
              </a:endParaRPr>
            </a:p>
          </p:txBody>
        </p:sp>
      </p:grpSp>
      <p:sp>
        <p:nvSpPr>
          <p:cNvPr id="4" name="Picture Placeholder 3"/>
          <p:cNvSpPr>
            <a:spLocks noGrp="1"/>
          </p:cNvSpPr>
          <p:nvPr>
            <p:ph type="pic" sz="quarter" idx="15"/>
          </p:nvPr>
        </p:nvSpPr>
        <p:spPr/>
      </p:sp>
      <p:sp>
        <p:nvSpPr>
          <p:cNvPr id="5" name="Picture Placeholder 4"/>
          <p:cNvSpPr>
            <a:spLocks noGrp="1"/>
          </p:cNvSpPr>
          <p:nvPr>
            <p:ph type="pic" sz="quarter" idx="14"/>
          </p:nvPr>
        </p:nvSpPr>
        <p:spPr/>
      </p:sp>
    </p:spTree>
    <p:extLst>
      <p:ext uri="{BB962C8B-B14F-4D97-AF65-F5344CB8AC3E}">
        <p14:creationId xmlns:p14="http://schemas.microsoft.com/office/powerpoint/2010/main" val="747689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up)">
                                      <p:cBhvr>
                                        <p:cTn id="11" dur="500"/>
                                        <p:tgtEl>
                                          <p:spTgt spid="2"/>
                                        </p:tgtEl>
                                      </p:cBhvr>
                                    </p:animEffect>
                                  </p:childTnLst>
                                </p:cTn>
                              </p:par>
                            </p:childTnLst>
                          </p:cTn>
                        </p:par>
                        <p:par>
                          <p:cTn id="12" fill="hold">
                            <p:stCondLst>
                              <p:cond delay="1000"/>
                            </p:stCondLst>
                            <p:childTnLst>
                              <p:par>
                                <p:cTn id="13" presetID="53" presetClass="entr" presetSubtype="16"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p:cTn id="15" dur="500" fill="hold"/>
                                        <p:tgtEl>
                                          <p:spTgt spid="13"/>
                                        </p:tgtEl>
                                        <p:attrNameLst>
                                          <p:attrName>ppt_w</p:attrName>
                                        </p:attrNameLst>
                                      </p:cBhvr>
                                      <p:tavLst>
                                        <p:tav tm="0">
                                          <p:val>
                                            <p:fltVal val="0"/>
                                          </p:val>
                                        </p:tav>
                                        <p:tav tm="100000">
                                          <p:val>
                                            <p:strVal val="#ppt_w"/>
                                          </p:val>
                                        </p:tav>
                                      </p:tavLst>
                                    </p:anim>
                                    <p:anim calcmode="lin" valueType="num">
                                      <p:cBhvr>
                                        <p:cTn id="16" dur="500" fill="hold"/>
                                        <p:tgtEl>
                                          <p:spTgt spid="13"/>
                                        </p:tgtEl>
                                        <p:attrNameLst>
                                          <p:attrName>ppt_h</p:attrName>
                                        </p:attrNameLst>
                                      </p:cBhvr>
                                      <p:tavLst>
                                        <p:tav tm="0">
                                          <p:val>
                                            <p:fltVal val="0"/>
                                          </p:val>
                                        </p:tav>
                                        <p:tav tm="100000">
                                          <p:val>
                                            <p:strVal val="#ppt_h"/>
                                          </p:val>
                                        </p:tav>
                                      </p:tavLst>
                                    </p:anim>
                                    <p:animEffect transition="in" filter="fade">
                                      <p:cBhvr>
                                        <p:cTn id="17" dur="500"/>
                                        <p:tgtEl>
                                          <p:spTgt spid="13"/>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p:cTn id="21" dur="500" fill="hold"/>
                                        <p:tgtEl>
                                          <p:spTgt spid="14"/>
                                        </p:tgtEl>
                                        <p:attrNameLst>
                                          <p:attrName>ppt_w</p:attrName>
                                        </p:attrNameLst>
                                      </p:cBhvr>
                                      <p:tavLst>
                                        <p:tav tm="0">
                                          <p:val>
                                            <p:fltVal val="0"/>
                                          </p:val>
                                        </p:tav>
                                        <p:tav tm="100000">
                                          <p:val>
                                            <p:strVal val="#ppt_w"/>
                                          </p:val>
                                        </p:tav>
                                      </p:tavLst>
                                    </p:anim>
                                    <p:anim calcmode="lin" valueType="num">
                                      <p:cBhvr>
                                        <p:cTn id="22" dur="500" fill="hold"/>
                                        <p:tgtEl>
                                          <p:spTgt spid="14"/>
                                        </p:tgtEl>
                                        <p:attrNameLst>
                                          <p:attrName>ppt_h</p:attrName>
                                        </p:attrNameLst>
                                      </p:cBhvr>
                                      <p:tavLst>
                                        <p:tav tm="0">
                                          <p:val>
                                            <p:fltVal val="0"/>
                                          </p:val>
                                        </p:tav>
                                        <p:tav tm="100000">
                                          <p:val>
                                            <p:strVal val="#ppt_h"/>
                                          </p:val>
                                        </p:tav>
                                      </p:tavLst>
                                    </p:anim>
                                    <p:animEffect transition="in" filter="fade">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952904" y="803298"/>
            <a:ext cx="2317920" cy="1974804"/>
            <a:chOff x="1005743" y="4179336"/>
            <a:chExt cx="2317920" cy="1974804"/>
          </a:xfrm>
        </p:grpSpPr>
        <p:sp>
          <p:nvSpPr>
            <p:cNvPr id="7" name="TextBox 6"/>
            <p:cNvSpPr txBox="1"/>
            <p:nvPr/>
          </p:nvSpPr>
          <p:spPr>
            <a:xfrm>
              <a:off x="1229782" y="4179336"/>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8" name="Rectangle 7"/>
            <p:cNvSpPr/>
            <p:nvPr/>
          </p:nvSpPr>
          <p:spPr>
            <a:xfrm>
              <a:off x="1005743" y="4616407"/>
              <a:ext cx="2317920"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ute adipiscing elit sed do eiusmod tempor</a:t>
              </a:r>
              <a:endParaRPr lang="en-US" sz="1200" dirty="0">
                <a:solidFill>
                  <a:schemeClr val="tx1">
                    <a:lumMod val="75000"/>
                    <a:lumOff val="25000"/>
                  </a:schemeClr>
                </a:solidFill>
              </a:endParaRPr>
            </a:p>
          </p:txBody>
        </p:sp>
        <p:sp>
          <p:nvSpPr>
            <p:cNvPr id="9" name="Rectangle 8"/>
            <p:cNvSpPr/>
            <p:nvPr/>
          </p:nvSpPr>
          <p:spPr>
            <a:xfrm>
              <a:off x="1632648" y="5772485"/>
              <a:ext cx="1064109" cy="381655"/>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solidFill>
                  <a:schemeClr val="tx1">
                    <a:lumMod val="85000"/>
                    <a:lumOff val="15000"/>
                  </a:schemeClr>
                </a:solidFill>
              </a:endParaRPr>
            </a:p>
          </p:txBody>
        </p:sp>
        <p:sp>
          <p:nvSpPr>
            <p:cNvPr id="10" name="TextBox 9"/>
            <p:cNvSpPr txBox="1"/>
            <p:nvPr/>
          </p:nvSpPr>
          <p:spPr>
            <a:xfrm>
              <a:off x="1632649" y="5847896"/>
              <a:ext cx="1064109" cy="230832"/>
            </a:xfrm>
            <a:prstGeom prst="rect">
              <a:avLst/>
            </a:prstGeom>
            <a:noFill/>
          </p:spPr>
          <p:txBody>
            <a:bodyPr wrap="square" rtlCol="0">
              <a:spAutoFit/>
            </a:bodyPr>
            <a:lstStyle/>
            <a:p>
              <a:pPr algn="ctr"/>
              <a:r>
                <a:rPr lang="en-ID" sz="900" b="1" spc="600" dirty="0">
                  <a:solidFill>
                    <a:schemeClr val="tx1">
                      <a:lumMod val="85000"/>
                      <a:lumOff val="15000"/>
                    </a:schemeClr>
                  </a:solidFill>
                  <a:latin typeface="+mj-lt"/>
                </a:rPr>
                <a:t>VIEW</a:t>
              </a:r>
              <a:endParaRPr lang="en-US" sz="900" b="1" spc="600" dirty="0">
                <a:solidFill>
                  <a:schemeClr val="tx1">
                    <a:lumMod val="85000"/>
                    <a:lumOff val="15000"/>
                  </a:schemeClr>
                </a:solidFill>
                <a:latin typeface="+mj-lt"/>
              </a:endParaRPr>
            </a:p>
          </p:txBody>
        </p:sp>
      </p:grpSp>
      <p:grpSp>
        <p:nvGrpSpPr>
          <p:cNvPr id="11" name="Group 10"/>
          <p:cNvGrpSpPr/>
          <p:nvPr/>
        </p:nvGrpSpPr>
        <p:grpSpPr>
          <a:xfrm>
            <a:off x="4937040" y="803298"/>
            <a:ext cx="2317920" cy="1974804"/>
            <a:chOff x="1005743" y="4179336"/>
            <a:chExt cx="2317920" cy="1974804"/>
          </a:xfrm>
        </p:grpSpPr>
        <p:sp>
          <p:nvSpPr>
            <p:cNvPr id="12" name="TextBox 11"/>
            <p:cNvSpPr txBox="1"/>
            <p:nvPr/>
          </p:nvSpPr>
          <p:spPr>
            <a:xfrm>
              <a:off x="1229782" y="4179336"/>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13" name="Rectangle 12"/>
            <p:cNvSpPr/>
            <p:nvPr/>
          </p:nvSpPr>
          <p:spPr>
            <a:xfrm>
              <a:off x="1005743" y="4616407"/>
              <a:ext cx="2317920"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ute adipiscing elit sed do eiusmod tempor</a:t>
              </a:r>
              <a:endParaRPr lang="en-US" sz="1200" dirty="0">
                <a:solidFill>
                  <a:schemeClr val="tx1">
                    <a:lumMod val="75000"/>
                    <a:lumOff val="25000"/>
                  </a:schemeClr>
                </a:solidFill>
              </a:endParaRPr>
            </a:p>
          </p:txBody>
        </p:sp>
        <p:sp>
          <p:nvSpPr>
            <p:cNvPr id="14" name="Rectangle 13"/>
            <p:cNvSpPr/>
            <p:nvPr/>
          </p:nvSpPr>
          <p:spPr>
            <a:xfrm>
              <a:off x="1632648" y="5772485"/>
              <a:ext cx="1064109" cy="381655"/>
            </a:xfrm>
            <a:prstGeom prst="rect">
              <a:avLst/>
            </a:prstGeom>
            <a:noFill/>
            <a:ln w="28575">
              <a:gradFill>
                <a:gsLst>
                  <a:gs pos="1000">
                    <a:schemeClr val="accent1"/>
                  </a:gs>
                  <a:gs pos="100000">
                    <a:schemeClr val="accent6"/>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solidFill>
                  <a:schemeClr val="tx1">
                    <a:lumMod val="85000"/>
                    <a:lumOff val="15000"/>
                  </a:schemeClr>
                </a:solidFill>
              </a:endParaRPr>
            </a:p>
          </p:txBody>
        </p:sp>
        <p:sp>
          <p:nvSpPr>
            <p:cNvPr id="15" name="TextBox 14"/>
            <p:cNvSpPr txBox="1"/>
            <p:nvPr/>
          </p:nvSpPr>
          <p:spPr>
            <a:xfrm>
              <a:off x="1632649" y="5847896"/>
              <a:ext cx="1064109" cy="230832"/>
            </a:xfrm>
            <a:prstGeom prst="rect">
              <a:avLst/>
            </a:prstGeom>
            <a:noFill/>
          </p:spPr>
          <p:txBody>
            <a:bodyPr wrap="square" rtlCol="0">
              <a:spAutoFit/>
            </a:bodyPr>
            <a:lstStyle/>
            <a:p>
              <a:pPr algn="ctr"/>
              <a:r>
                <a:rPr lang="en-ID" sz="900" b="1" spc="600" dirty="0">
                  <a:gradFill>
                    <a:gsLst>
                      <a:gs pos="1000">
                        <a:schemeClr val="accent1"/>
                      </a:gs>
                      <a:gs pos="100000">
                        <a:schemeClr val="accent6"/>
                      </a:gs>
                    </a:gsLst>
                    <a:lin ang="5400000" scaled="1"/>
                  </a:gradFill>
                  <a:latin typeface="+mj-lt"/>
                </a:rPr>
                <a:t>VIEW</a:t>
              </a:r>
              <a:endParaRPr lang="en-US" sz="900" b="1" spc="600" dirty="0">
                <a:gradFill>
                  <a:gsLst>
                    <a:gs pos="1000">
                      <a:schemeClr val="accent1"/>
                    </a:gs>
                    <a:gs pos="100000">
                      <a:schemeClr val="accent6"/>
                    </a:gs>
                  </a:gsLst>
                  <a:lin ang="5400000" scaled="1"/>
                </a:gradFill>
                <a:latin typeface="+mj-lt"/>
              </a:endParaRPr>
            </a:p>
          </p:txBody>
        </p:sp>
      </p:grpSp>
      <p:grpSp>
        <p:nvGrpSpPr>
          <p:cNvPr id="16" name="Group 15"/>
          <p:cNvGrpSpPr/>
          <p:nvPr/>
        </p:nvGrpSpPr>
        <p:grpSpPr>
          <a:xfrm>
            <a:off x="8899730" y="803298"/>
            <a:ext cx="2317920" cy="1974804"/>
            <a:chOff x="1005743" y="4179336"/>
            <a:chExt cx="2317920" cy="1974804"/>
          </a:xfrm>
        </p:grpSpPr>
        <p:sp>
          <p:nvSpPr>
            <p:cNvPr id="17" name="TextBox 16"/>
            <p:cNvSpPr txBox="1"/>
            <p:nvPr/>
          </p:nvSpPr>
          <p:spPr>
            <a:xfrm>
              <a:off x="1229782" y="4179336"/>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18" name="Rectangle 17"/>
            <p:cNvSpPr/>
            <p:nvPr/>
          </p:nvSpPr>
          <p:spPr>
            <a:xfrm>
              <a:off x="1005743" y="4616407"/>
              <a:ext cx="2317920"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ute adipiscing elit sed do eiusmod tempor</a:t>
              </a:r>
              <a:endParaRPr lang="en-US" sz="1200" dirty="0">
                <a:solidFill>
                  <a:schemeClr val="tx1">
                    <a:lumMod val="75000"/>
                    <a:lumOff val="25000"/>
                  </a:schemeClr>
                </a:solidFill>
              </a:endParaRPr>
            </a:p>
          </p:txBody>
        </p:sp>
        <p:sp>
          <p:nvSpPr>
            <p:cNvPr id="19" name="Rectangle 18"/>
            <p:cNvSpPr/>
            <p:nvPr/>
          </p:nvSpPr>
          <p:spPr>
            <a:xfrm>
              <a:off x="1632648" y="5772485"/>
              <a:ext cx="1064109" cy="381655"/>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solidFill>
                  <a:schemeClr val="tx1">
                    <a:lumMod val="85000"/>
                    <a:lumOff val="15000"/>
                  </a:schemeClr>
                </a:solidFill>
              </a:endParaRPr>
            </a:p>
          </p:txBody>
        </p:sp>
        <p:sp>
          <p:nvSpPr>
            <p:cNvPr id="20" name="TextBox 19"/>
            <p:cNvSpPr txBox="1"/>
            <p:nvPr/>
          </p:nvSpPr>
          <p:spPr>
            <a:xfrm>
              <a:off x="1632649" y="5847896"/>
              <a:ext cx="1064109" cy="230832"/>
            </a:xfrm>
            <a:prstGeom prst="rect">
              <a:avLst/>
            </a:prstGeom>
            <a:noFill/>
          </p:spPr>
          <p:txBody>
            <a:bodyPr wrap="square" rtlCol="0">
              <a:spAutoFit/>
            </a:bodyPr>
            <a:lstStyle/>
            <a:p>
              <a:pPr algn="ctr"/>
              <a:r>
                <a:rPr lang="en-ID" sz="900" b="1" spc="600" dirty="0">
                  <a:solidFill>
                    <a:schemeClr val="tx1">
                      <a:lumMod val="85000"/>
                      <a:lumOff val="15000"/>
                    </a:schemeClr>
                  </a:solidFill>
                  <a:latin typeface="+mj-lt"/>
                </a:rPr>
                <a:t>VIEW</a:t>
              </a:r>
              <a:endParaRPr lang="en-US" sz="900" b="1" spc="600" dirty="0">
                <a:solidFill>
                  <a:schemeClr val="tx1">
                    <a:lumMod val="85000"/>
                    <a:lumOff val="15000"/>
                  </a:schemeClr>
                </a:solidFill>
                <a:latin typeface="+mj-lt"/>
              </a:endParaRPr>
            </a:p>
          </p:txBody>
        </p:sp>
      </p:grpSp>
      <p:sp>
        <p:nvSpPr>
          <p:cNvPr id="2" name="Picture Placeholder 1"/>
          <p:cNvSpPr>
            <a:spLocks noGrp="1"/>
          </p:cNvSpPr>
          <p:nvPr>
            <p:ph type="pic" sz="quarter" idx="14"/>
          </p:nvPr>
        </p:nvSpPr>
        <p:spPr/>
      </p:sp>
      <p:sp>
        <p:nvSpPr>
          <p:cNvPr id="3" name="Picture Placeholder 2"/>
          <p:cNvSpPr>
            <a:spLocks noGrp="1"/>
          </p:cNvSpPr>
          <p:nvPr>
            <p:ph type="pic" sz="quarter" idx="15"/>
          </p:nvPr>
        </p:nvSpPr>
        <p:spPr/>
      </p:sp>
      <p:sp>
        <p:nvSpPr>
          <p:cNvPr id="4" name="Picture Placeholder 3"/>
          <p:cNvSpPr>
            <a:spLocks noGrp="1"/>
          </p:cNvSpPr>
          <p:nvPr>
            <p:ph type="pic" sz="quarter" idx="16"/>
          </p:nvPr>
        </p:nvSpPr>
        <p:spPr/>
      </p:sp>
    </p:spTree>
    <p:extLst>
      <p:ext uri="{BB962C8B-B14F-4D97-AF65-F5344CB8AC3E}">
        <p14:creationId xmlns:p14="http://schemas.microsoft.com/office/powerpoint/2010/main" val="112830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500"/>
                                        <p:tgtEl>
                                          <p:spTgt spid="6"/>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500"/>
                                        <p:tgtEl>
                                          <p:spTgt spid="1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up)">
                                      <p:cBhvr>
                                        <p:cTn id="1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5"/>
          </p:nvPr>
        </p:nvSpPr>
        <p:spPr/>
      </p:sp>
      <p:sp>
        <p:nvSpPr>
          <p:cNvPr id="5" name="TextBox 4"/>
          <p:cNvSpPr txBox="1"/>
          <p:nvPr/>
        </p:nvSpPr>
        <p:spPr>
          <a:xfrm>
            <a:off x="8067826" y="1690062"/>
            <a:ext cx="4231215" cy="3477875"/>
          </a:xfrm>
          <a:prstGeom prst="rect">
            <a:avLst/>
          </a:prstGeom>
          <a:noFill/>
          <a:ln w="38100">
            <a:noFill/>
          </a:ln>
        </p:spPr>
        <p:txBody>
          <a:bodyPr wrap="square" rtlCol="0">
            <a:spAutoFit/>
          </a:bodyPr>
          <a:lstStyle/>
          <a:p>
            <a:r>
              <a:rPr lang="en-ID" sz="4400" b="1" dirty="0">
                <a:solidFill>
                  <a:schemeClr val="tx1">
                    <a:lumMod val="85000"/>
                    <a:lumOff val="15000"/>
                  </a:schemeClr>
                </a:solidFill>
                <a:latin typeface="+mj-lt"/>
              </a:rPr>
              <a:t>Introduce Our Great And Awesome Portfolio</a:t>
            </a:r>
            <a:endParaRPr lang="en-US" sz="4400" b="1" dirty="0">
              <a:solidFill>
                <a:schemeClr val="tx1">
                  <a:lumMod val="85000"/>
                  <a:lumOff val="15000"/>
                </a:schemeClr>
              </a:solidFill>
              <a:latin typeface="+mj-lt"/>
            </a:endParaRPr>
          </a:p>
        </p:txBody>
      </p:sp>
      <p:grpSp>
        <p:nvGrpSpPr>
          <p:cNvPr id="6" name="Group 5"/>
          <p:cNvGrpSpPr/>
          <p:nvPr/>
        </p:nvGrpSpPr>
        <p:grpSpPr>
          <a:xfrm>
            <a:off x="817034" y="623744"/>
            <a:ext cx="4810395" cy="1066318"/>
            <a:chOff x="6579264" y="5162380"/>
            <a:chExt cx="4810395" cy="1066318"/>
          </a:xfrm>
        </p:grpSpPr>
        <p:sp>
          <p:nvSpPr>
            <p:cNvPr id="7" name="Rectangle 6"/>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8" name="Rectangle 7"/>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9" name="Rectangle 8"/>
            <p:cNvSpPr/>
            <p:nvPr/>
          </p:nvSpPr>
          <p:spPr>
            <a:xfrm>
              <a:off x="6664989" y="5316853"/>
              <a:ext cx="195382" cy="195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 name="Group 9"/>
          <p:cNvGrpSpPr/>
          <p:nvPr/>
        </p:nvGrpSpPr>
        <p:grpSpPr>
          <a:xfrm>
            <a:off x="817034" y="1866083"/>
            <a:ext cx="4810395" cy="1066318"/>
            <a:chOff x="6579264" y="5162380"/>
            <a:chExt cx="4810395" cy="1066318"/>
          </a:xfrm>
        </p:grpSpPr>
        <p:sp>
          <p:nvSpPr>
            <p:cNvPr id="11" name="Rectangle 10"/>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12" name="Rectangle 11"/>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13" name="Rectangle 12"/>
            <p:cNvSpPr/>
            <p:nvPr/>
          </p:nvSpPr>
          <p:spPr>
            <a:xfrm>
              <a:off x="6664989" y="5316853"/>
              <a:ext cx="195382" cy="195382"/>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3"/>
          <p:cNvGrpSpPr/>
          <p:nvPr/>
        </p:nvGrpSpPr>
        <p:grpSpPr>
          <a:xfrm>
            <a:off x="6592748" y="4383315"/>
            <a:ext cx="862215" cy="2013856"/>
            <a:chOff x="6420455" y="3835401"/>
            <a:chExt cx="862215" cy="2013856"/>
          </a:xfrm>
        </p:grpSpPr>
        <p:sp>
          <p:nvSpPr>
            <p:cNvPr id="14" name="Rectangle 13"/>
            <p:cNvSpPr/>
            <p:nvPr/>
          </p:nvSpPr>
          <p:spPr>
            <a:xfrm>
              <a:off x="6420455" y="3835401"/>
              <a:ext cx="862215" cy="751114"/>
            </a:xfrm>
            <a:prstGeom prst="rect">
              <a:avLst/>
            </a:prstGeom>
            <a:gradFill flip="none" rotWithShape="1">
              <a:gsLst>
                <a:gs pos="100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6553191" y="4792380"/>
              <a:ext cx="596742" cy="519849"/>
            </a:xfrm>
            <a:prstGeom prst="rect">
              <a:avLst/>
            </a:prstGeom>
            <a:gradFill flip="none" rotWithShape="1">
              <a:gsLst>
                <a:gs pos="100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p:cNvSpPr/>
            <p:nvPr/>
          </p:nvSpPr>
          <p:spPr>
            <a:xfrm>
              <a:off x="6661488" y="5518094"/>
              <a:ext cx="380147" cy="331163"/>
            </a:xfrm>
            <a:prstGeom prst="rect">
              <a:avLst/>
            </a:prstGeom>
            <a:gradFill flip="none" rotWithShape="1">
              <a:gsLst>
                <a:gs pos="100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Picture Placeholder 1"/>
          <p:cNvSpPr>
            <a:spLocks noGrp="1"/>
          </p:cNvSpPr>
          <p:nvPr>
            <p:ph type="pic" sz="quarter" idx="14"/>
          </p:nvPr>
        </p:nvSpPr>
        <p:spPr/>
      </p:sp>
    </p:spTree>
    <p:extLst>
      <p:ext uri="{BB962C8B-B14F-4D97-AF65-F5344CB8AC3E}">
        <p14:creationId xmlns:p14="http://schemas.microsoft.com/office/powerpoint/2010/main" val="3700266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2" presetClass="entr" presetSubtype="4" fill="hold" nodeType="after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wipe(down)">
                                      <p:cBhvr>
                                        <p:cTn id="13" dur="500"/>
                                        <p:tgtEl>
                                          <p:spTgt spid="24"/>
                                        </p:tgtEl>
                                      </p:cBhvr>
                                    </p:animEffect>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0-#ppt_w/2"/>
                                          </p:val>
                                        </p:tav>
                                        <p:tav tm="100000">
                                          <p:val>
                                            <p:strVal val="#ppt_x"/>
                                          </p:val>
                                        </p:tav>
                                      </p:tavLst>
                                    </p:anim>
                                    <p:anim calcmode="lin" valueType="num">
                                      <p:cBhvr additive="base">
                                        <p:cTn id="18" dur="500" fill="hold"/>
                                        <p:tgtEl>
                                          <p:spTgt spid="6"/>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0-#ppt_w/2"/>
                                          </p:val>
                                        </p:tav>
                                        <p:tav tm="100000">
                                          <p:val>
                                            <p:strVal val="#ppt_x"/>
                                          </p:val>
                                        </p:tav>
                                      </p:tavLst>
                                    </p:anim>
                                    <p:anim calcmode="lin" valueType="num">
                                      <p:cBhvr additive="base">
                                        <p:cTn id="23" dur="500" fill="hold"/>
                                        <p:tgtEl>
                                          <p:spTgt spid="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367314"/>
            <a:ext cx="12192000" cy="3490686"/>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p:cNvGrpSpPr/>
          <p:nvPr/>
        </p:nvGrpSpPr>
        <p:grpSpPr>
          <a:xfrm>
            <a:off x="2595637" y="517056"/>
            <a:ext cx="7000726" cy="1228287"/>
            <a:chOff x="2595637" y="2036259"/>
            <a:chExt cx="7000726" cy="1228287"/>
          </a:xfrm>
        </p:grpSpPr>
        <p:sp>
          <p:nvSpPr>
            <p:cNvPr id="9" name="TextBox 8"/>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Great Portfolio</a:t>
              </a:r>
              <a:endParaRPr lang="en-US" sz="4800" b="1" dirty="0">
                <a:solidFill>
                  <a:schemeClr val="tx1">
                    <a:lumMod val="85000"/>
                    <a:lumOff val="15000"/>
                  </a:schemeClr>
                </a:solidFill>
                <a:latin typeface="+mj-lt"/>
              </a:endParaRPr>
            </a:p>
          </p:txBody>
        </p:sp>
        <p:grpSp>
          <p:nvGrpSpPr>
            <p:cNvPr id="10" name="Group 9"/>
            <p:cNvGrpSpPr/>
            <p:nvPr/>
          </p:nvGrpSpPr>
          <p:grpSpPr>
            <a:xfrm>
              <a:off x="5071620" y="2925992"/>
              <a:ext cx="2514044" cy="338554"/>
              <a:chOff x="880620" y="2238120"/>
              <a:chExt cx="2514044" cy="338554"/>
            </a:xfrm>
          </p:grpSpPr>
          <p:sp>
            <p:nvSpPr>
              <p:cNvPr id="11"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2" name="Rectangle 11"/>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3" name="Group 2"/>
          <p:cNvGrpSpPr/>
          <p:nvPr/>
        </p:nvGrpSpPr>
        <p:grpSpPr>
          <a:xfrm>
            <a:off x="820057" y="4332515"/>
            <a:ext cx="2323511" cy="1930400"/>
            <a:chOff x="820057" y="4332515"/>
            <a:chExt cx="2323511" cy="1930400"/>
          </a:xfrm>
        </p:grpSpPr>
        <p:sp>
          <p:nvSpPr>
            <p:cNvPr id="14" name="Rectangle 13"/>
            <p:cNvSpPr/>
            <p:nvPr/>
          </p:nvSpPr>
          <p:spPr>
            <a:xfrm>
              <a:off x="820057" y="4332515"/>
              <a:ext cx="2323511" cy="193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3" name="Group 22"/>
            <p:cNvGrpSpPr/>
            <p:nvPr/>
          </p:nvGrpSpPr>
          <p:grpSpPr>
            <a:xfrm>
              <a:off x="932076" y="4617514"/>
              <a:ext cx="2093881" cy="1360401"/>
              <a:chOff x="932076" y="4498568"/>
              <a:chExt cx="2093881" cy="1360401"/>
            </a:xfrm>
          </p:grpSpPr>
          <p:sp>
            <p:nvSpPr>
              <p:cNvPr id="19" name="TextBox 18"/>
              <p:cNvSpPr txBox="1"/>
              <p:nvPr/>
            </p:nvSpPr>
            <p:spPr>
              <a:xfrm>
                <a:off x="1044096" y="4498568"/>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a:t>
                </a:r>
                <a:endParaRPr lang="en-US" sz="1400" b="1" dirty="0">
                  <a:solidFill>
                    <a:schemeClr val="tx1">
                      <a:lumMod val="85000"/>
                      <a:lumOff val="15000"/>
                    </a:schemeClr>
                  </a:solidFill>
                  <a:latin typeface="+mj-lt"/>
                </a:endParaRPr>
              </a:p>
            </p:txBody>
          </p:sp>
          <p:sp>
            <p:nvSpPr>
              <p:cNvPr id="20" name="Rectangle 19"/>
              <p:cNvSpPr/>
              <p:nvPr/>
            </p:nvSpPr>
            <p:spPr>
              <a:xfrm>
                <a:off x="932076" y="4935639"/>
                <a:ext cx="2093881"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ute adipiscing elit sed do</a:t>
                </a:r>
                <a:endParaRPr lang="en-US" sz="1200" dirty="0">
                  <a:solidFill>
                    <a:schemeClr val="tx1">
                      <a:lumMod val="75000"/>
                      <a:lumOff val="25000"/>
                    </a:schemeClr>
                  </a:solidFill>
                </a:endParaRPr>
              </a:p>
            </p:txBody>
          </p:sp>
        </p:grpSp>
      </p:grpSp>
      <p:grpSp>
        <p:nvGrpSpPr>
          <p:cNvPr id="4" name="Group 3"/>
          <p:cNvGrpSpPr/>
          <p:nvPr/>
        </p:nvGrpSpPr>
        <p:grpSpPr>
          <a:xfrm>
            <a:off x="3562848" y="4332515"/>
            <a:ext cx="2323511" cy="1930400"/>
            <a:chOff x="3562848" y="4332515"/>
            <a:chExt cx="2323511" cy="1930400"/>
          </a:xfrm>
        </p:grpSpPr>
        <p:sp>
          <p:nvSpPr>
            <p:cNvPr id="15" name="Rectangle 14"/>
            <p:cNvSpPr/>
            <p:nvPr/>
          </p:nvSpPr>
          <p:spPr>
            <a:xfrm>
              <a:off x="3562848" y="4332515"/>
              <a:ext cx="2323511" cy="193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23"/>
            <p:cNvGrpSpPr/>
            <p:nvPr/>
          </p:nvGrpSpPr>
          <p:grpSpPr>
            <a:xfrm>
              <a:off x="3677662" y="4617514"/>
              <a:ext cx="2093881" cy="1360401"/>
              <a:chOff x="932076" y="4498568"/>
              <a:chExt cx="2093881" cy="1360401"/>
            </a:xfrm>
          </p:grpSpPr>
          <p:sp>
            <p:nvSpPr>
              <p:cNvPr id="25" name="TextBox 24"/>
              <p:cNvSpPr txBox="1"/>
              <p:nvPr/>
            </p:nvSpPr>
            <p:spPr>
              <a:xfrm>
                <a:off x="1044096" y="4498568"/>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a:t>
                </a:r>
                <a:endParaRPr lang="en-US" sz="1400" b="1" dirty="0">
                  <a:solidFill>
                    <a:schemeClr val="tx1">
                      <a:lumMod val="85000"/>
                      <a:lumOff val="15000"/>
                    </a:schemeClr>
                  </a:solidFill>
                  <a:latin typeface="+mj-lt"/>
                </a:endParaRPr>
              </a:p>
            </p:txBody>
          </p:sp>
          <p:sp>
            <p:nvSpPr>
              <p:cNvPr id="26" name="Rectangle 25"/>
              <p:cNvSpPr/>
              <p:nvPr/>
            </p:nvSpPr>
            <p:spPr>
              <a:xfrm>
                <a:off x="932076" y="4935639"/>
                <a:ext cx="2093881"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ute adipiscing elit sed do</a:t>
                </a:r>
                <a:endParaRPr lang="en-US" sz="1200" dirty="0">
                  <a:solidFill>
                    <a:schemeClr val="tx1">
                      <a:lumMod val="75000"/>
                      <a:lumOff val="25000"/>
                    </a:schemeClr>
                  </a:solidFill>
                </a:endParaRPr>
              </a:p>
            </p:txBody>
          </p:sp>
        </p:grpSp>
      </p:grpSp>
      <p:grpSp>
        <p:nvGrpSpPr>
          <p:cNvPr id="5" name="Group 4"/>
          <p:cNvGrpSpPr/>
          <p:nvPr/>
        </p:nvGrpSpPr>
        <p:grpSpPr>
          <a:xfrm>
            <a:off x="6305640" y="4332515"/>
            <a:ext cx="2323511" cy="1930400"/>
            <a:chOff x="6305640" y="4332515"/>
            <a:chExt cx="2323511" cy="1930400"/>
          </a:xfrm>
        </p:grpSpPr>
        <p:sp>
          <p:nvSpPr>
            <p:cNvPr id="16" name="Rectangle 15"/>
            <p:cNvSpPr/>
            <p:nvPr/>
          </p:nvSpPr>
          <p:spPr>
            <a:xfrm>
              <a:off x="6305640" y="4332515"/>
              <a:ext cx="2323511" cy="193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26"/>
            <p:cNvGrpSpPr/>
            <p:nvPr/>
          </p:nvGrpSpPr>
          <p:grpSpPr>
            <a:xfrm>
              <a:off x="6420454" y="4617514"/>
              <a:ext cx="2093881" cy="1360401"/>
              <a:chOff x="932076" y="4498568"/>
              <a:chExt cx="2093881" cy="1360401"/>
            </a:xfrm>
          </p:grpSpPr>
          <p:sp>
            <p:nvSpPr>
              <p:cNvPr id="28" name="TextBox 27"/>
              <p:cNvSpPr txBox="1"/>
              <p:nvPr/>
            </p:nvSpPr>
            <p:spPr>
              <a:xfrm>
                <a:off x="1044096" y="4498568"/>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a:t>
                </a:r>
                <a:endParaRPr lang="en-US" sz="1400" b="1" dirty="0">
                  <a:solidFill>
                    <a:schemeClr val="tx1">
                      <a:lumMod val="85000"/>
                      <a:lumOff val="15000"/>
                    </a:schemeClr>
                  </a:solidFill>
                  <a:latin typeface="+mj-lt"/>
                </a:endParaRPr>
              </a:p>
            </p:txBody>
          </p:sp>
          <p:sp>
            <p:nvSpPr>
              <p:cNvPr id="29" name="Rectangle 28"/>
              <p:cNvSpPr/>
              <p:nvPr/>
            </p:nvSpPr>
            <p:spPr>
              <a:xfrm>
                <a:off x="932076" y="4935639"/>
                <a:ext cx="2093881"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ute adipiscing elit sed do</a:t>
                </a:r>
                <a:endParaRPr lang="en-US" sz="1200" dirty="0">
                  <a:solidFill>
                    <a:schemeClr val="tx1">
                      <a:lumMod val="75000"/>
                      <a:lumOff val="25000"/>
                    </a:schemeClr>
                  </a:solidFill>
                </a:endParaRPr>
              </a:p>
            </p:txBody>
          </p:sp>
        </p:grpSp>
      </p:grpSp>
      <p:grpSp>
        <p:nvGrpSpPr>
          <p:cNvPr id="6" name="Group 5"/>
          <p:cNvGrpSpPr/>
          <p:nvPr/>
        </p:nvGrpSpPr>
        <p:grpSpPr>
          <a:xfrm>
            <a:off x="9048431" y="4332515"/>
            <a:ext cx="2323511" cy="1930400"/>
            <a:chOff x="9048431" y="4332515"/>
            <a:chExt cx="2323511" cy="1930400"/>
          </a:xfrm>
        </p:grpSpPr>
        <p:sp>
          <p:nvSpPr>
            <p:cNvPr id="17" name="Rectangle 16"/>
            <p:cNvSpPr/>
            <p:nvPr/>
          </p:nvSpPr>
          <p:spPr>
            <a:xfrm>
              <a:off x="9048431" y="4332515"/>
              <a:ext cx="2323511" cy="1930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p:cNvGrpSpPr/>
            <p:nvPr/>
          </p:nvGrpSpPr>
          <p:grpSpPr>
            <a:xfrm>
              <a:off x="9163245" y="4617514"/>
              <a:ext cx="2093881" cy="1360401"/>
              <a:chOff x="932076" y="4498568"/>
              <a:chExt cx="2093881" cy="1360401"/>
            </a:xfrm>
          </p:grpSpPr>
          <p:sp>
            <p:nvSpPr>
              <p:cNvPr id="31" name="TextBox 30"/>
              <p:cNvSpPr txBox="1"/>
              <p:nvPr/>
            </p:nvSpPr>
            <p:spPr>
              <a:xfrm>
                <a:off x="1044096" y="4498568"/>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a:t>
                </a:r>
                <a:endParaRPr lang="en-US" sz="1400" b="1" dirty="0">
                  <a:solidFill>
                    <a:schemeClr val="tx1">
                      <a:lumMod val="85000"/>
                      <a:lumOff val="15000"/>
                    </a:schemeClr>
                  </a:solidFill>
                  <a:latin typeface="+mj-lt"/>
                </a:endParaRPr>
              </a:p>
            </p:txBody>
          </p:sp>
          <p:sp>
            <p:nvSpPr>
              <p:cNvPr id="32" name="Rectangle 31"/>
              <p:cNvSpPr/>
              <p:nvPr/>
            </p:nvSpPr>
            <p:spPr>
              <a:xfrm>
                <a:off x="932076" y="4935639"/>
                <a:ext cx="2093881" cy="923330"/>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ute adipiscing elit sed do</a:t>
                </a:r>
                <a:endParaRPr lang="en-US" sz="1200" dirty="0">
                  <a:solidFill>
                    <a:schemeClr val="tx1">
                      <a:lumMod val="75000"/>
                      <a:lumOff val="25000"/>
                    </a:schemeClr>
                  </a:solidFill>
                </a:endParaRPr>
              </a:p>
            </p:txBody>
          </p:sp>
        </p:grpSp>
      </p:grpSp>
      <p:sp>
        <p:nvSpPr>
          <p:cNvPr id="7" name="Picture Placeholder 6"/>
          <p:cNvSpPr>
            <a:spLocks noGrp="1"/>
          </p:cNvSpPr>
          <p:nvPr>
            <p:ph type="pic" sz="quarter" idx="14"/>
          </p:nvPr>
        </p:nvSpPr>
        <p:spPr/>
      </p:sp>
      <p:sp>
        <p:nvSpPr>
          <p:cNvPr id="13" name="Picture Placeholder 12"/>
          <p:cNvSpPr>
            <a:spLocks noGrp="1"/>
          </p:cNvSpPr>
          <p:nvPr>
            <p:ph type="pic" sz="quarter" idx="15"/>
          </p:nvPr>
        </p:nvSpPr>
        <p:spPr/>
      </p:sp>
      <p:sp>
        <p:nvSpPr>
          <p:cNvPr id="18" name="Picture Placeholder 17"/>
          <p:cNvSpPr>
            <a:spLocks noGrp="1"/>
          </p:cNvSpPr>
          <p:nvPr>
            <p:ph type="pic" sz="quarter" idx="16"/>
          </p:nvPr>
        </p:nvSpPr>
        <p:spPr/>
      </p:sp>
      <p:sp>
        <p:nvSpPr>
          <p:cNvPr id="21" name="Picture Placeholder 20"/>
          <p:cNvSpPr>
            <a:spLocks noGrp="1"/>
          </p:cNvSpPr>
          <p:nvPr>
            <p:ph type="pic" sz="quarter" idx="17"/>
          </p:nvPr>
        </p:nvSpPr>
        <p:spPr/>
      </p:sp>
    </p:spTree>
    <p:extLst>
      <p:ext uri="{BB962C8B-B14F-4D97-AF65-F5344CB8AC3E}">
        <p14:creationId xmlns:p14="http://schemas.microsoft.com/office/powerpoint/2010/main" val="3669594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anim calcmode="lin" valueType="num">
                                      <p:cBhvr>
                                        <p:cTn id="8" dur="2000" fill="hold"/>
                                        <p:tgtEl>
                                          <p:spTgt spid="8"/>
                                        </p:tgtEl>
                                        <p:attrNameLst>
                                          <p:attrName>ppt_w</p:attrName>
                                        </p:attrNameLst>
                                      </p:cBhvr>
                                      <p:tavLst>
                                        <p:tav tm="0" fmla="#ppt_w*sin(2.5*pi*$)">
                                          <p:val>
                                            <p:fltVal val="0"/>
                                          </p:val>
                                        </p:tav>
                                        <p:tav tm="100000">
                                          <p:val>
                                            <p:fltVal val="1"/>
                                          </p:val>
                                        </p:tav>
                                      </p:tavLst>
                                    </p:anim>
                                    <p:anim calcmode="lin" valueType="num">
                                      <p:cBhvr>
                                        <p:cTn id="9" dur="2000" fill="hold"/>
                                        <p:tgtEl>
                                          <p:spTgt spid="8"/>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22" presetClass="entr" presetSubtype="4" fill="hold" grpId="0"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childTnLst>
                          </p:cTn>
                        </p:par>
                        <p:par>
                          <p:cTn id="14" fill="hold">
                            <p:stCondLst>
                              <p:cond delay="2500"/>
                            </p:stCondLst>
                            <p:childTnLst>
                              <p:par>
                                <p:cTn id="15" presetID="22" presetClass="entr" presetSubtype="1"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childTnLst>
                          </p:cTn>
                        </p:par>
                        <p:par>
                          <p:cTn id="18" fill="hold">
                            <p:stCondLst>
                              <p:cond delay="3000"/>
                            </p:stCondLst>
                            <p:childTnLst>
                              <p:par>
                                <p:cTn id="19" presetID="22" presetClass="entr" presetSubtype="1"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up)">
                                      <p:cBhvr>
                                        <p:cTn id="21" dur="500"/>
                                        <p:tgtEl>
                                          <p:spTgt spid="4"/>
                                        </p:tgtEl>
                                      </p:cBhvr>
                                    </p:animEffect>
                                  </p:childTnLst>
                                </p:cTn>
                              </p:par>
                            </p:childTnLst>
                          </p:cTn>
                        </p:par>
                        <p:par>
                          <p:cTn id="22" fill="hold">
                            <p:stCondLst>
                              <p:cond delay="3500"/>
                            </p:stCondLst>
                            <p:childTnLst>
                              <p:par>
                                <p:cTn id="23" presetID="22" presetClass="entr" presetSubtype="1"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up)">
                                      <p:cBhvr>
                                        <p:cTn id="25" dur="500"/>
                                        <p:tgtEl>
                                          <p:spTgt spid="5"/>
                                        </p:tgtEl>
                                      </p:cBhvr>
                                    </p:animEffect>
                                  </p:childTnLst>
                                </p:cTn>
                              </p:par>
                            </p:childTnLst>
                          </p:cTn>
                        </p:par>
                        <p:par>
                          <p:cTn id="26" fill="hold">
                            <p:stCondLst>
                              <p:cond delay="4000"/>
                            </p:stCondLst>
                            <p:childTnLst>
                              <p:par>
                                <p:cTn id="27" presetID="22" presetClass="entr" presetSubtype="1"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608235" y="2647541"/>
            <a:ext cx="4810395" cy="923330"/>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 elit sed eiuso tempor incididunt ut labore et dolore magna aliquat enim minim veniam, quis nostrud exercitation ullamco laboris nisi.</a:t>
            </a:r>
            <a:endParaRPr lang="en-US" sz="1200" dirty="0">
              <a:solidFill>
                <a:schemeClr val="tx1">
                  <a:lumMod val="75000"/>
                  <a:lumOff val="25000"/>
                </a:schemeClr>
              </a:solidFill>
            </a:endParaRPr>
          </a:p>
        </p:txBody>
      </p:sp>
      <p:grpSp>
        <p:nvGrpSpPr>
          <p:cNvPr id="4" name="Group 3"/>
          <p:cNvGrpSpPr/>
          <p:nvPr/>
        </p:nvGrpSpPr>
        <p:grpSpPr>
          <a:xfrm>
            <a:off x="6608235" y="3827160"/>
            <a:ext cx="4810395" cy="1066318"/>
            <a:chOff x="6579264" y="5162380"/>
            <a:chExt cx="4810395" cy="1066318"/>
          </a:xfrm>
        </p:grpSpPr>
        <p:sp>
          <p:nvSpPr>
            <p:cNvPr id="5" name="Rectangle 4"/>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6" name="Rectangle 5"/>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7" name="Rectangle 6"/>
            <p:cNvSpPr/>
            <p:nvPr/>
          </p:nvSpPr>
          <p:spPr>
            <a:xfrm>
              <a:off x="6664989" y="5316853"/>
              <a:ext cx="195382" cy="195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 name="Group 7"/>
          <p:cNvGrpSpPr/>
          <p:nvPr/>
        </p:nvGrpSpPr>
        <p:grpSpPr>
          <a:xfrm>
            <a:off x="6608235" y="5069499"/>
            <a:ext cx="4810395" cy="1066318"/>
            <a:chOff x="6579264" y="5162380"/>
            <a:chExt cx="4810395" cy="1066318"/>
          </a:xfrm>
        </p:grpSpPr>
        <p:sp>
          <p:nvSpPr>
            <p:cNvPr id="9" name="Rectangle 8"/>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10" name="Rectangle 9"/>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11" name="Rectangle 10"/>
            <p:cNvSpPr/>
            <p:nvPr/>
          </p:nvSpPr>
          <p:spPr>
            <a:xfrm>
              <a:off x="6664989" y="5316853"/>
              <a:ext cx="195382" cy="195382"/>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5" name="Freeform 34"/>
          <p:cNvSpPr/>
          <p:nvPr/>
        </p:nvSpPr>
        <p:spPr>
          <a:xfrm>
            <a:off x="0" y="64042"/>
            <a:ext cx="1095214" cy="6729916"/>
          </a:xfrm>
          <a:custGeom>
            <a:avLst/>
            <a:gdLst>
              <a:gd name="connsiteX0" fmla="*/ 0 w 1095214"/>
              <a:gd name="connsiteY0" fmla="*/ 0 h 6729916"/>
              <a:gd name="connsiteX1" fmla="*/ 1095214 w 1095214"/>
              <a:gd name="connsiteY1" fmla="*/ 3364958 h 6729916"/>
              <a:gd name="connsiteX2" fmla="*/ 0 w 1095214"/>
              <a:gd name="connsiteY2" fmla="*/ 6729916 h 6729916"/>
            </a:gdLst>
            <a:ahLst/>
            <a:cxnLst>
              <a:cxn ang="0">
                <a:pos x="connsiteX0" y="connsiteY0"/>
              </a:cxn>
              <a:cxn ang="0">
                <a:pos x="connsiteX1" y="connsiteY1"/>
              </a:cxn>
              <a:cxn ang="0">
                <a:pos x="connsiteX2" y="connsiteY2"/>
              </a:cxn>
            </a:cxnLst>
            <a:rect l="l" t="t" r="r" b="b"/>
            <a:pathLst>
              <a:path w="1095214" h="6729916">
                <a:moveTo>
                  <a:pt x="0" y="0"/>
                </a:moveTo>
                <a:lnTo>
                  <a:pt x="1095214" y="3364958"/>
                </a:lnTo>
                <a:lnTo>
                  <a:pt x="0" y="6729916"/>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 name="Group 38"/>
          <p:cNvGrpSpPr/>
          <p:nvPr/>
        </p:nvGrpSpPr>
        <p:grpSpPr>
          <a:xfrm>
            <a:off x="6603596" y="805621"/>
            <a:ext cx="4231215" cy="1503782"/>
            <a:chOff x="784534" y="1157206"/>
            <a:chExt cx="4231215" cy="1503782"/>
          </a:xfrm>
        </p:grpSpPr>
        <p:sp>
          <p:nvSpPr>
            <p:cNvPr id="40" name="TextBox 39"/>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Say Hello To Our Business Partner!</a:t>
              </a:r>
              <a:endParaRPr lang="en-US" sz="3200" b="1" dirty="0">
                <a:solidFill>
                  <a:schemeClr val="tx1">
                    <a:lumMod val="85000"/>
                    <a:lumOff val="15000"/>
                  </a:schemeClr>
                </a:solidFill>
                <a:latin typeface="+mj-lt"/>
              </a:endParaRPr>
            </a:p>
          </p:txBody>
        </p:sp>
        <p:grpSp>
          <p:nvGrpSpPr>
            <p:cNvPr id="41" name="Group 40"/>
            <p:cNvGrpSpPr/>
            <p:nvPr/>
          </p:nvGrpSpPr>
          <p:grpSpPr>
            <a:xfrm>
              <a:off x="870259" y="2322434"/>
              <a:ext cx="2514044" cy="338554"/>
              <a:chOff x="7624598" y="2331383"/>
              <a:chExt cx="2514044" cy="338554"/>
            </a:xfrm>
          </p:grpSpPr>
          <p:sp>
            <p:nvSpPr>
              <p:cNvPr id="42"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43" name="Rectangle 42"/>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948715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randombar(horizontal)">
                                      <p:cBhvr>
                                        <p:cTn id="15" dur="500"/>
                                        <p:tgtEl>
                                          <p:spTgt spid="3"/>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1000"/>
                                        <p:tgtEl>
                                          <p:spTgt spid="4"/>
                                        </p:tgtEl>
                                      </p:cBhvr>
                                    </p:animEffect>
                                    <p:anim calcmode="lin" valueType="num">
                                      <p:cBhvr>
                                        <p:cTn id="20" dur="1000" fill="hold"/>
                                        <p:tgtEl>
                                          <p:spTgt spid="4"/>
                                        </p:tgtEl>
                                        <p:attrNameLst>
                                          <p:attrName>ppt_x</p:attrName>
                                        </p:attrNameLst>
                                      </p:cBhvr>
                                      <p:tavLst>
                                        <p:tav tm="0">
                                          <p:val>
                                            <p:strVal val="#ppt_x"/>
                                          </p:val>
                                        </p:tav>
                                        <p:tav tm="100000">
                                          <p:val>
                                            <p:strVal val="#ppt_x"/>
                                          </p:val>
                                        </p:tav>
                                      </p:tavLst>
                                    </p:anim>
                                    <p:anim calcmode="lin" valueType="num">
                                      <p:cBhvr>
                                        <p:cTn id="21" dur="1000" fill="hold"/>
                                        <p:tgtEl>
                                          <p:spTgt spid="4"/>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42" presetClass="entr" presetSubtype="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1000"/>
                                        <p:tgtEl>
                                          <p:spTgt spid="8"/>
                                        </p:tgtEl>
                                      </p:cBhvr>
                                    </p:animEffect>
                                    <p:anim calcmode="lin" valueType="num">
                                      <p:cBhvr>
                                        <p:cTn id="26" dur="1000" fill="hold"/>
                                        <p:tgtEl>
                                          <p:spTgt spid="8"/>
                                        </p:tgtEl>
                                        <p:attrNameLst>
                                          <p:attrName>ppt_x</p:attrName>
                                        </p:attrNameLst>
                                      </p:cBhvr>
                                      <p:tavLst>
                                        <p:tav tm="0">
                                          <p:val>
                                            <p:strVal val="#ppt_x"/>
                                          </p:val>
                                        </p:tav>
                                        <p:tav tm="100000">
                                          <p:val>
                                            <p:strVal val="#ppt_x"/>
                                          </p:val>
                                        </p:tav>
                                      </p:tavLst>
                                    </p:anim>
                                    <p:anim calcmode="lin" valueType="num">
                                      <p:cBhvr>
                                        <p:cTn id="27"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19812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p:cNvGrpSpPr/>
          <p:nvPr/>
        </p:nvGrpSpPr>
        <p:grpSpPr>
          <a:xfrm>
            <a:off x="6717797" y="3429000"/>
            <a:ext cx="4930852" cy="988050"/>
            <a:chOff x="773290" y="4138802"/>
            <a:chExt cx="4930852" cy="988050"/>
          </a:xfrm>
        </p:grpSpPr>
        <p:sp>
          <p:nvSpPr>
            <p:cNvPr id="19" name="Rectangle 18"/>
            <p:cNvSpPr/>
            <p:nvPr/>
          </p:nvSpPr>
          <p:spPr>
            <a:xfrm>
              <a:off x="1692490" y="4138802"/>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20" name="Rectangle 19"/>
            <p:cNvSpPr/>
            <p:nvPr/>
          </p:nvSpPr>
          <p:spPr>
            <a:xfrm>
              <a:off x="1692490" y="4480521"/>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21" name="Freeform 20"/>
            <p:cNvSpPr/>
            <p:nvPr/>
          </p:nvSpPr>
          <p:spPr>
            <a:xfrm>
              <a:off x="773290" y="4289482"/>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Shape 2525"/>
            <p:cNvSpPr/>
            <p:nvPr/>
          </p:nvSpPr>
          <p:spPr>
            <a:xfrm>
              <a:off x="916395" y="4483999"/>
              <a:ext cx="356447" cy="356447"/>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23" name="Group 22"/>
          <p:cNvGrpSpPr/>
          <p:nvPr/>
        </p:nvGrpSpPr>
        <p:grpSpPr>
          <a:xfrm>
            <a:off x="6717797" y="4847565"/>
            <a:ext cx="4930852" cy="988050"/>
            <a:chOff x="773290" y="5303970"/>
            <a:chExt cx="4930852" cy="988050"/>
          </a:xfrm>
        </p:grpSpPr>
        <p:sp>
          <p:nvSpPr>
            <p:cNvPr id="24" name="Rectangle 23"/>
            <p:cNvSpPr/>
            <p:nvPr/>
          </p:nvSpPr>
          <p:spPr>
            <a:xfrm>
              <a:off x="1692490" y="5303970"/>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25" name="Rectangle 24"/>
            <p:cNvSpPr/>
            <p:nvPr/>
          </p:nvSpPr>
          <p:spPr>
            <a:xfrm>
              <a:off x="1692490" y="5645689"/>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26" name="Freeform 25"/>
            <p:cNvSpPr/>
            <p:nvPr/>
          </p:nvSpPr>
          <p:spPr>
            <a:xfrm>
              <a:off x="773290" y="5454650"/>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Shape 2632"/>
            <p:cNvSpPr/>
            <p:nvPr/>
          </p:nvSpPr>
          <p:spPr>
            <a:xfrm>
              <a:off x="948798" y="5649167"/>
              <a:ext cx="291639" cy="356447"/>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28" name="Group 27"/>
          <p:cNvGrpSpPr/>
          <p:nvPr/>
        </p:nvGrpSpPr>
        <p:grpSpPr>
          <a:xfrm>
            <a:off x="6683661" y="1178505"/>
            <a:ext cx="4231215" cy="1503782"/>
            <a:chOff x="784534" y="1157206"/>
            <a:chExt cx="4231215" cy="1503782"/>
          </a:xfrm>
        </p:grpSpPr>
        <p:sp>
          <p:nvSpPr>
            <p:cNvPr id="29" name="TextBox 28"/>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Portfolio</a:t>
              </a:r>
              <a:endParaRPr lang="en-US" sz="3200" b="1" dirty="0">
                <a:solidFill>
                  <a:schemeClr val="tx1">
                    <a:lumMod val="85000"/>
                    <a:lumOff val="15000"/>
                  </a:schemeClr>
                </a:solidFill>
                <a:latin typeface="+mj-lt"/>
              </a:endParaRPr>
            </a:p>
          </p:txBody>
        </p:sp>
        <p:grpSp>
          <p:nvGrpSpPr>
            <p:cNvPr id="30" name="Group 29"/>
            <p:cNvGrpSpPr/>
            <p:nvPr/>
          </p:nvGrpSpPr>
          <p:grpSpPr>
            <a:xfrm>
              <a:off x="870259" y="2322434"/>
              <a:ext cx="2514044" cy="338554"/>
              <a:chOff x="7624598" y="2331383"/>
              <a:chExt cx="2514044" cy="338554"/>
            </a:xfrm>
          </p:grpSpPr>
          <p:sp>
            <p:nvSpPr>
              <p:cNvPr id="31"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32" name="Rectangle 31"/>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2" name="Picture Placeholder 1"/>
          <p:cNvSpPr>
            <a:spLocks noGrp="1"/>
          </p:cNvSpPr>
          <p:nvPr>
            <p:ph type="pic" sz="quarter" idx="15"/>
          </p:nvPr>
        </p:nvSpPr>
        <p:spPr/>
      </p:sp>
      <p:sp>
        <p:nvSpPr>
          <p:cNvPr id="4" name="Picture Placeholder 3"/>
          <p:cNvSpPr>
            <a:spLocks noGrp="1"/>
          </p:cNvSpPr>
          <p:nvPr>
            <p:ph type="pic" sz="quarter" idx="14"/>
          </p:nvPr>
        </p:nvSpPr>
        <p:spPr/>
      </p:sp>
    </p:spTree>
    <p:extLst>
      <p:ext uri="{BB962C8B-B14F-4D97-AF65-F5344CB8AC3E}">
        <p14:creationId xmlns:p14="http://schemas.microsoft.com/office/powerpoint/2010/main" val="930400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 calcmode="lin" valueType="num">
                                      <p:cBhvr>
                                        <p:cTn id="9" dur="1000" fill="hold"/>
                                        <p:tgtEl>
                                          <p:spTgt spid="28"/>
                                        </p:tgtEl>
                                        <p:attrNameLst>
                                          <p:attrName>style.rotation</p:attrName>
                                        </p:attrNameLst>
                                      </p:cBhvr>
                                      <p:tavLst>
                                        <p:tav tm="0">
                                          <p:val>
                                            <p:fltVal val="90"/>
                                          </p:val>
                                        </p:tav>
                                        <p:tav tm="100000">
                                          <p:val>
                                            <p:fltVal val="0"/>
                                          </p:val>
                                        </p:tav>
                                      </p:tavLst>
                                    </p:anim>
                                    <p:animEffect transition="in" filter="fade">
                                      <p:cBhvr>
                                        <p:cTn id="10" dur="1000"/>
                                        <p:tgtEl>
                                          <p:spTgt spid="28"/>
                                        </p:tgtEl>
                                      </p:cBhvr>
                                    </p:animEffect>
                                  </p:childTnLst>
                                </p:cTn>
                              </p:par>
                            </p:childTnLst>
                          </p:cTn>
                        </p:par>
                        <p:par>
                          <p:cTn id="11" fill="hold">
                            <p:stCondLst>
                              <p:cond delay="1000"/>
                            </p:stCondLst>
                            <p:childTnLst>
                              <p:par>
                                <p:cTn id="12" presetID="22" presetClass="entr" presetSubtype="8"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childTnLst>
                          </p:cTn>
                        </p:par>
                        <p:par>
                          <p:cTn id="15" fill="hold">
                            <p:stCondLst>
                              <p:cond delay="1500"/>
                            </p:stCondLst>
                            <p:childTnLst>
                              <p:par>
                                <p:cTn id="16" presetID="42" presetClass="entr" presetSubtype="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63000" y="3429000"/>
            <a:ext cx="3429000" cy="3429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p:cNvGrpSpPr/>
          <p:nvPr/>
        </p:nvGrpSpPr>
        <p:grpSpPr>
          <a:xfrm>
            <a:off x="6969411" y="811377"/>
            <a:ext cx="4231215" cy="1503782"/>
            <a:chOff x="784534" y="1157206"/>
            <a:chExt cx="4231215" cy="1503782"/>
          </a:xfrm>
        </p:grpSpPr>
        <p:sp>
          <p:nvSpPr>
            <p:cNvPr id="6" name="TextBox 5"/>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Portfolio</a:t>
              </a:r>
              <a:endParaRPr lang="en-US" sz="3200" b="1" dirty="0">
                <a:solidFill>
                  <a:schemeClr val="tx1">
                    <a:lumMod val="85000"/>
                    <a:lumOff val="15000"/>
                  </a:schemeClr>
                </a:solidFill>
                <a:latin typeface="+mj-lt"/>
              </a:endParaRPr>
            </a:p>
          </p:txBody>
        </p:sp>
        <p:grpSp>
          <p:nvGrpSpPr>
            <p:cNvPr id="7" name="Group 6"/>
            <p:cNvGrpSpPr/>
            <p:nvPr/>
          </p:nvGrpSpPr>
          <p:grpSpPr>
            <a:xfrm>
              <a:off x="870259" y="2322434"/>
              <a:ext cx="2514044" cy="338554"/>
              <a:chOff x="7624598" y="2331383"/>
              <a:chExt cx="2514044" cy="338554"/>
            </a:xfrm>
          </p:grpSpPr>
          <p:sp>
            <p:nvSpPr>
              <p:cNvPr id="8"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9" name="Rectangle 8"/>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10" name="Rectangle 9"/>
          <p:cNvSpPr/>
          <p:nvPr/>
        </p:nvSpPr>
        <p:spPr>
          <a:xfrm>
            <a:off x="1201847" y="4048720"/>
            <a:ext cx="6096000" cy="923330"/>
          </a:xfrm>
          <a:prstGeom prst="rect">
            <a:avLst/>
          </a:prstGeom>
        </p:spPr>
        <p:txBody>
          <a:bodyPr>
            <a:spAutoFit/>
          </a:bodyPr>
          <a:lstStyle/>
          <a:p>
            <a:pPr algn="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magna aliqua. Ut enim minim veniam, quis nostrud exercitation ullamco laboris nisi ut aliquip ex ea commodo consequat. </a:t>
            </a:r>
            <a:endParaRPr lang="en-US" sz="1200" dirty="0">
              <a:solidFill>
                <a:schemeClr val="tx1">
                  <a:lumMod val="75000"/>
                  <a:lumOff val="25000"/>
                </a:schemeClr>
              </a:solidFill>
            </a:endParaRPr>
          </a:p>
        </p:txBody>
      </p:sp>
      <p:sp>
        <p:nvSpPr>
          <p:cNvPr id="11" name="TextBox 10"/>
          <p:cNvSpPr txBox="1"/>
          <p:nvPr/>
        </p:nvSpPr>
        <p:spPr>
          <a:xfrm>
            <a:off x="1044188" y="5589125"/>
            <a:ext cx="1690687" cy="461665"/>
          </a:xfrm>
          <a:prstGeom prst="rect">
            <a:avLst/>
          </a:prstGeom>
          <a:noFill/>
        </p:spPr>
        <p:txBody>
          <a:bodyPr wrap="square" rtlCol="0">
            <a:spAutoFit/>
          </a:bodyPr>
          <a:lstStyle/>
          <a:p>
            <a:pPr algn="r"/>
            <a:r>
              <a:rPr lang="en-ID" sz="2400" b="1" dirty="0">
                <a:solidFill>
                  <a:schemeClr val="tx1">
                    <a:lumMod val="85000"/>
                    <a:lumOff val="15000"/>
                  </a:schemeClr>
                </a:solidFill>
                <a:latin typeface="+mj-lt"/>
              </a:rPr>
              <a:t>$67,899</a:t>
            </a:r>
            <a:endParaRPr lang="en-US" sz="2400" b="1" dirty="0">
              <a:solidFill>
                <a:schemeClr val="tx1">
                  <a:lumMod val="85000"/>
                  <a:lumOff val="15000"/>
                </a:schemeClr>
              </a:solidFill>
              <a:latin typeface="+mj-lt"/>
            </a:endParaRPr>
          </a:p>
        </p:txBody>
      </p:sp>
      <p:sp>
        <p:nvSpPr>
          <p:cNvPr id="12" name="TextBox 11"/>
          <p:cNvSpPr txBox="1"/>
          <p:nvPr/>
        </p:nvSpPr>
        <p:spPr>
          <a:xfrm>
            <a:off x="5655491" y="5589125"/>
            <a:ext cx="1690687" cy="461665"/>
          </a:xfrm>
          <a:prstGeom prst="rect">
            <a:avLst/>
          </a:prstGeom>
          <a:noFill/>
        </p:spPr>
        <p:txBody>
          <a:bodyPr wrap="square" rtlCol="0">
            <a:spAutoFit/>
          </a:bodyPr>
          <a:lstStyle/>
          <a:p>
            <a:pPr algn="r"/>
            <a:r>
              <a:rPr lang="en-ID" sz="2400" b="1" dirty="0">
                <a:solidFill>
                  <a:schemeClr val="tx1">
                    <a:lumMod val="85000"/>
                    <a:lumOff val="15000"/>
                  </a:schemeClr>
                </a:solidFill>
                <a:latin typeface="+mj-lt"/>
              </a:rPr>
              <a:t>$50,789</a:t>
            </a:r>
            <a:endParaRPr lang="en-US" sz="2400" b="1" dirty="0">
              <a:solidFill>
                <a:schemeClr val="tx1">
                  <a:lumMod val="85000"/>
                  <a:lumOff val="15000"/>
                </a:schemeClr>
              </a:solidFill>
              <a:latin typeface="+mj-lt"/>
            </a:endParaRPr>
          </a:p>
        </p:txBody>
      </p:sp>
      <p:sp>
        <p:nvSpPr>
          <p:cNvPr id="13" name="TextBox 12"/>
          <p:cNvSpPr txBox="1"/>
          <p:nvPr/>
        </p:nvSpPr>
        <p:spPr>
          <a:xfrm>
            <a:off x="3349839" y="5589125"/>
            <a:ext cx="1690687" cy="461665"/>
          </a:xfrm>
          <a:prstGeom prst="rect">
            <a:avLst/>
          </a:prstGeom>
          <a:noFill/>
        </p:spPr>
        <p:txBody>
          <a:bodyPr wrap="square" rtlCol="0">
            <a:spAutoFit/>
          </a:bodyPr>
          <a:lstStyle/>
          <a:p>
            <a:pPr algn="r"/>
            <a:r>
              <a:rPr lang="en-ID" sz="2400" b="1" dirty="0">
                <a:solidFill>
                  <a:schemeClr val="tx1">
                    <a:lumMod val="85000"/>
                    <a:lumOff val="15000"/>
                  </a:schemeClr>
                </a:solidFill>
                <a:latin typeface="+mj-lt"/>
              </a:rPr>
              <a:t>$45,549</a:t>
            </a:r>
            <a:endParaRPr lang="en-US" sz="2400" b="1" dirty="0">
              <a:solidFill>
                <a:schemeClr val="tx1">
                  <a:lumMod val="85000"/>
                  <a:lumOff val="15000"/>
                </a:schemeClr>
              </a:solidFill>
              <a:latin typeface="+mj-lt"/>
            </a:endParaRPr>
          </a:p>
        </p:txBody>
      </p:sp>
      <p:sp>
        <p:nvSpPr>
          <p:cNvPr id="3" name="Picture Placeholder 2"/>
          <p:cNvSpPr>
            <a:spLocks noGrp="1"/>
          </p:cNvSpPr>
          <p:nvPr>
            <p:ph type="pic" sz="quarter" idx="14"/>
          </p:nvPr>
        </p:nvSpPr>
        <p:spPr/>
      </p:sp>
      <p:sp>
        <p:nvSpPr>
          <p:cNvPr id="4" name="Picture Placeholder 3"/>
          <p:cNvSpPr>
            <a:spLocks noGrp="1"/>
          </p:cNvSpPr>
          <p:nvPr>
            <p:ph type="pic" sz="quarter" idx="15"/>
          </p:nvPr>
        </p:nvSpPr>
        <p:spPr/>
      </p:sp>
    </p:spTree>
    <p:extLst>
      <p:ext uri="{BB962C8B-B14F-4D97-AF65-F5344CB8AC3E}">
        <p14:creationId xmlns:p14="http://schemas.microsoft.com/office/powerpoint/2010/main" val="1822989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par>
                          <p:cTn id="21" fill="hold">
                            <p:stCondLst>
                              <p:cond delay="2000"/>
                            </p:stCondLst>
                            <p:childTnLst>
                              <p:par>
                                <p:cTn id="22" presetID="14" presetClass="entr" presetSubtype="10"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randombar(horizontal)">
                                      <p:cBhvr>
                                        <p:cTn id="24" dur="500"/>
                                        <p:tgtEl>
                                          <p:spTgt spid="2"/>
                                        </p:tgtEl>
                                      </p:cBhvr>
                                    </p:animEffect>
                                  </p:childTnLst>
                                </p:cTn>
                              </p:par>
                            </p:childTnLst>
                          </p:cTn>
                        </p:par>
                        <p:par>
                          <p:cTn id="25" fill="hold">
                            <p:stCondLst>
                              <p:cond delay="2500"/>
                            </p:stCondLst>
                            <p:childTnLst>
                              <p:par>
                                <p:cTn id="26" presetID="22" presetClass="entr" presetSubtype="2" fill="hold" grpId="0" nodeType="after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wipe(right)">
                                      <p:cBhvr>
                                        <p:cTn id="28" dur="500"/>
                                        <p:tgtEl>
                                          <p:spTgt spid="10"/>
                                        </p:tgtEl>
                                      </p:cBhvr>
                                    </p:animEffect>
                                  </p:childTnLst>
                                </p:cTn>
                              </p:par>
                            </p:childTnLst>
                          </p:cTn>
                        </p:par>
                        <p:par>
                          <p:cTn id="29" fill="hold">
                            <p:stCondLst>
                              <p:cond delay="3000"/>
                            </p:stCondLst>
                            <p:childTnLst>
                              <p:par>
                                <p:cTn id="30" presetID="22" presetClass="entr" presetSubtype="2"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right)">
                                      <p:cBhvr>
                                        <p:cTn id="32" dur="500"/>
                                        <p:tgtEl>
                                          <p:spTgt spid="12"/>
                                        </p:tgtEl>
                                      </p:cBhvr>
                                    </p:animEffect>
                                  </p:childTnLst>
                                </p:cTn>
                              </p:par>
                            </p:childTnLst>
                          </p:cTn>
                        </p:par>
                        <p:par>
                          <p:cTn id="33" fill="hold">
                            <p:stCondLst>
                              <p:cond delay="3500"/>
                            </p:stCondLst>
                            <p:childTnLst>
                              <p:par>
                                <p:cTn id="34" presetID="22" presetClass="entr" presetSubtype="2" fill="hold" grpId="0" nodeType="after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wipe(right)">
                                      <p:cBhvr>
                                        <p:cTn id="36" dur="500"/>
                                        <p:tgtEl>
                                          <p:spTgt spid="13"/>
                                        </p:tgtEl>
                                      </p:cBhvr>
                                    </p:animEffect>
                                  </p:childTnLst>
                                </p:cTn>
                              </p:par>
                            </p:childTnLst>
                          </p:cTn>
                        </p:par>
                        <p:par>
                          <p:cTn id="37" fill="hold">
                            <p:stCondLst>
                              <p:cond delay="4000"/>
                            </p:stCondLst>
                            <p:childTnLst>
                              <p:par>
                                <p:cTn id="38" presetID="22" presetClass="entr" presetSubtype="2"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right)">
                                      <p:cBhvr>
                                        <p:cTn id="4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0" grpId="0"/>
      <p:bldP spid="11" grpId="0"/>
      <p:bldP spid="12" grpId="0"/>
      <p:bldP spid="1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595637" y="415360"/>
            <a:ext cx="7000726" cy="1228287"/>
            <a:chOff x="2595637" y="2036259"/>
            <a:chExt cx="7000726" cy="1228287"/>
          </a:xfrm>
        </p:grpSpPr>
        <p:sp>
          <p:nvSpPr>
            <p:cNvPr id="3" name="TextBox 2"/>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Great Timeline</a:t>
              </a:r>
              <a:endParaRPr lang="en-US" sz="4800" b="1" dirty="0">
                <a:solidFill>
                  <a:schemeClr val="tx1">
                    <a:lumMod val="85000"/>
                    <a:lumOff val="15000"/>
                  </a:schemeClr>
                </a:solidFill>
                <a:latin typeface="+mj-lt"/>
              </a:endParaRPr>
            </a:p>
          </p:txBody>
        </p:sp>
        <p:grpSp>
          <p:nvGrpSpPr>
            <p:cNvPr id="4" name="Group 3"/>
            <p:cNvGrpSpPr/>
            <p:nvPr/>
          </p:nvGrpSpPr>
          <p:grpSpPr>
            <a:xfrm>
              <a:off x="5071620" y="2925992"/>
              <a:ext cx="2514044" cy="338554"/>
              <a:chOff x="880620" y="2238120"/>
              <a:chExt cx="2514044" cy="338554"/>
            </a:xfrm>
          </p:grpSpPr>
          <p:sp>
            <p:nvSpPr>
              <p:cNvPr id="5"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6" name="Rectangle 5"/>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7" name="Rectangle 6"/>
          <p:cNvSpPr/>
          <p:nvPr/>
        </p:nvSpPr>
        <p:spPr>
          <a:xfrm>
            <a:off x="1318380" y="2001613"/>
            <a:ext cx="9555238" cy="369332"/>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a:t>
            </a:r>
            <a:r>
              <a:rPr lang="en-US" sz="1200" dirty="0">
                <a:solidFill>
                  <a:schemeClr val="tx1">
                    <a:lumMod val="75000"/>
                    <a:lumOff val="25000"/>
                  </a:schemeClr>
                </a:solidFill>
              </a:rPr>
              <a:t>.</a:t>
            </a:r>
          </a:p>
        </p:txBody>
      </p:sp>
      <p:grpSp>
        <p:nvGrpSpPr>
          <p:cNvPr id="36" name="Group 35"/>
          <p:cNvGrpSpPr/>
          <p:nvPr/>
        </p:nvGrpSpPr>
        <p:grpSpPr>
          <a:xfrm>
            <a:off x="2159175" y="3180229"/>
            <a:ext cx="10032825" cy="497541"/>
            <a:chOff x="2159175" y="3180229"/>
            <a:chExt cx="10032825" cy="497541"/>
          </a:xfrm>
        </p:grpSpPr>
        <p:cxnSp>
          <p:nvCxnSpPr>
            <p:cNvPr id="34" name="Straight Connector 33"/>
            <p:cNvCxnSpPr>
              <a:stCxn id="15" idx="3"/>
            </p:cNvCxnSpPr>
            <p:nvPr/>
          </p:nvCxnSpPr>
          <p:spPr>
            <a:xfrm>
              <a:off x="2656716" y="3429000"/>
              <a:ext cx="9535284"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2159175" y="3180229"/>
              <a:ext cx="497541" cy="49754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847228" y="3180229"/>
              <a:ext cx="497541" cy="497541"/>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a:off x="9535281" y="3180229"/>
              <a:ext cx="497541" cy="49754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p:cNvGrpSpPr/>
          <p:nvPr/>
        </p:nvGrpSpPr>
        <p:grpSpPr>
          <a:xfrm>
            <a:off x="1248985" y="4285348"/>
            <a:ext cx="2317920" cy="1974804"/>
            <a:chOff x="1005743" y="4179336"/>
            <a:chExt cx="2317920" cy="1974804"/>
          </a:xfrm>
        </p:grpSpPr>
        <p:sp>
          <p:nvSpPr>
            <p:cNvPr id="19" name="TextBox 18"/>
            <p:cNvSpPr txBox="1"/>
            <p:nvPr/>
          </p:nvSpPr>
          <p:spPr>
            <a:xfrm>
              <a:off x="1229782" y="4179336"/>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20" name="Rectangle 19"/>
            <p:cNvSpPr/>
            <p:nvPr/>
          </p:nvSpPr>
          <p:spPr>
            <a:xfrm>
              <a:off x="1005743" y="4616407"/>
              <a:ext cx="2317920" cy="923330"/>
            </a:xfrm>
            <a:prstGeom prst="rect">
              <a:avLst/>
            </a:prstGeom>
          </p:spPr>
          <p:txBody>
            <a:bodyPr wrap="square">
              <a:spAutoFit/>
            </a:bodyPr>
            <a:lstStyle/>
            <a:p>
              <a:pPr algn="ctr">
                <a:lnSpc>
                  <a:spcPct val="150000"/>
                </a:lnSpc>
              </a:pPr>
              <a:r>
                <a:rPr lang="en-US" sz="1200" b="0" i="0" dirty="0">
                  <a:solidFill>
                    <a:schemeClr val="tx1">
                      <a:lumMod val="85000"/>
                      <a:lumOff val="15000"/>
                    </a:schemeClr>
                  </a:solidFill>
                  <a:effectLst/>
                </a:rPr>
                <a:t>Lorem ipsum dolor sit amet consectetur ute adipiscing elit sed do eiusmod tempor</a:t>
              </a:r>
              <a:endParaRPr lang="en-US" sz="1200" dirty="0">
                <a:solidFill>
                  <a:schemeClr val="tx1">
                    <a:lumMod val="85000"/>
                    <a:lumOff val="15000"/>
                  </a:schemeClr>
                </a:solidFill>
              </a:endParaRPr>
            </a:p>
          </p:txBody>
        </p:sp>
        <p:sp>
          <p:nvSpPr>
            <p:cNvPr id="21" name="Rectangle 20"/>
            <p:cNvSpPr/>
            <p:nvPr/>
          </p:nvSpPr>
          <p:spPr>
            <a:xfrm>
              <a:off x="1632648" y="5772485"/>
              <a:ext cx="1064109" cy="381655"/>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solidFill>
                  <a:schemeClr val="tx1">
                    <a:lumMod val="85000"/>
                    <a:lumOff val="15000"/>
                  </a:schemeClr>
                </a:solidFill>
              </a:endParaRPr>
            </a:p>
          </p:txBody>
        </p:sp>
        <p:sp>
          <p:nvSpPr>
            <p:cNvPr id="22" name="TextBox 21"/>
            <p:cNvSpPr txBox="1"/>
            <p:nvPr/>
          </p:nvSpPr>
          <p:spPr>
            <a:xfrm>
              <a:off x="1632649" y="5847896"/>
              <a:ext cx="1064109" cy="230832"/>
            </a:xfrm>
            <a:prstGeom prst="rect">
              <a:avLst/>
            </a:prstGeom>
            <a:noFill/>
          </p:spPr>
          <p:txBody>
            <a:bodyPr wrap="square" rtlCol="0">
              <a:spAutoFit/>
            </a:bodyPr>
            <a:lstStyle/>
            <a:p>
              <a:pPr algn="ctr"/>
              <a:r>
                <a:rPr lang="en-ID" sz="900" b="1" spc="600" dirty="0">
                  <a:solidFill>
                    <a:schemeClr val="tx1">
                      <a:lumMod val="85000"/>
                      <a:lumOff val="15000"/>
                    </a:schemeClr>
                  </a:solidFill>
                  <a:latin typeface="+mj-lt"/>
                </a:rPr>
                <a:t>VIEW</a:t>
              </a:r>
              <a:endParaRPr lang="en-US" sz="900" b="1" spc="600" dirty="0">
                <a:solidFill>
                  <a:schemeClr val="tx1">
                    <a:lumMod val="85000"/>
                    <a:lumOff val="15000"/>
                  </a:schemeClr>
                </a:solidFill>
                <a:latin typeface="+mj-lt"/>
              </a:endParaRPr>
            </a:p>
          </p:txBody>
        </p:sp>
      </p:grpSp>
      <p:grpSp>
        <p:nvGrpSpPr>
          <p:cNvPr id="23" name="Group 22"/>
          <p:cNvGrpSpPr/>
          <p:nvPr/>
        </p:nvGrpSpPr>
        <p:grpSpPr>
          <a:xfrm>
            <a:off x="4937040" y="4285348"/>
            <a:ext cx="2317920" cy="1974804"/>
            <a:chOff x="1005743" y="4179336"/>
            <a:chExt cx="2317920" cy="1974804"/>
          </a:xfrm>
        </p:grpSpPr>
        <p:sp>
          <p:nvSpPr>
            <p:cNvPr id="24" name="TextBox 23"/>
            <p:cNvSpPr txBox="1"/>
            <p:nvPr/>
          </p:nvSpPr>
          <p:spPr>
            <a:xfrm>
              <a:off x="1229782" y="4179336"/>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25" name="Rectangle 24"/>
            <p:cNvSpPr/>
            <p:nvPr/>
          </p:nvSpPr>
          <p:spPr>
            <a:xfrm>
              <a:off x="1005743" y="4616407"/>
              <a:ext cx="2317920" cy="923330"/>
            </a:xfrm>
            <a:prstGeom prst="rect">
              <a:avLst/>
            </a:prstGeom>
          </p:spPr>
          <p:txBody>
            <a:bodyPr wrap="square">
              <a:spAutoFit/>
            </a:bodyPr>
            <a:lstStyle/>
            <a:p>
              <a:pPr algn="ctr">
                <a:lnSpc>
                  <a:spcPct val="150000"/>
                </a:lnSpc>
              </a:pPr>
              <a:r>
                <a:rPr lang="en-US" sz="1200" b="0" i="0" dirty="0">
                  <a:solidFill>
                    <a:schemeClr val="tx1">
                      <a:lumMod val="85000"/>
                      <a:lumOff val="15000"/>
                    </a:schemeClr>
                  </a:solidFill>
                  <a:effectLst/>
                </a:rPr>
                <a:t>Lorem ipsum dolor sit amet consectetur ute adipiscing elit sed do eiusmod tempor</a:t>
              </a:r>
              <a:endParaRPr lang="en-US" sz="1200" dirty="0">
                <a:solidFill>
                  <a:schemeClr val="tx1">
                    <a:lumMod val="85000"/>
                    <a:lumOff val="15000"/>
                  </a:schemeClr>
                </a:solidFill>
              </a:endParaRPr>
            </a:p>
          </p:txBody>
        </p:sp>
        <p:sp>
          <p:nvSpPr>
            <p:cNvPr id="26" name="Rectangle 25"/>
            <p:cNvSpPr/>
            <p:nvPr/>
          </p:nvSpPr>
          <p:spPr>
            <a:xfrm>
              <a:off x="1632648" y="5772485"/>
              <a:ext cx="1064109" cy="381655"/>
            </a:xfrm>
            <a:prstGeom prst="rect">
              <a:avLst/>
            </a:prstGeom>
            <a:noFill/>
            <a:ln w="28575">
              <a:gradFill flip="none" rotWithShape="1">
                <a:gsLst>
                  <a:gs pos="1000">
                    <a:schemeClr val="accent1"/>
                  </a:gs>
                  <a:gs pos="100000">
                    <a:schemeClr val="accent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solidFill>
                  <a:schemeClr val="tx1">
                    <a:lumMod val="85000"/>
                    <a:lumOff val="15000"/>
                  </a:schemeClr>
                </a:solidFill>
              </a:endParaRPr>
            </a:p>
          </p:txBody>
        </p:sp>
        <p:sp>
          <p:nvSpPr>
            <p:cNvPr id="27" name="TextBox 26"/>
            <p:cNvSpPr txBox="1"/>
            <p:nvPr/>
          </p:nvSpPr>
          <p:spPr>
            <a:xfrm>
              <a:off x="1632649" y="5847896"/>
              <a:ext cx="1064109" cy="230832"/>
            </a:xfrm>
            <a:prstGeom prst="rect">
              <a:avLst/>
            </a:prstGeom>
            <a:noFill/>
          </p:spPr>
          <p:txBody>
            <a:bodyPr wrap="square" rtlCol="0">
              <a:spAutoFit/>
            </a:bodyPr>
            <a:lstStyle/>
            <a:p>
              <a:pPr algn="ctr"/>
              <a:r>
                <a:rPr lang="en-ID" sz="900" b="1" spc="600" dirty="0">
                  <a:gradFill>
                    <a:gsLst>
                      <a:gs pos="1000">
                        <a:schemeClr val="accent1"/>
                      </a:gs>
                      <a:gs pos="100000">
                        <a:schemeClr val="accent6"/>
                      </a:gs>
                    </a:gsLst>
                    <a:lin ang="2700000" scaled="1"/>
                  </a:gradFill>
                  <a:latin typeface="+mj-lt"/>
                </a:rPr>
                <a:t>VIEW</a:t>
              </a:r>
              <a:endParaRPr lang="en-US" sz="900" b="1" spc="600" dirty="0">
                <a:gradFill>
                  <a:gsLst>
                    <a:gs pos="1000">
                      <a:schemeClr val="accent1"/>
                    </a:gs>
                    <a:gs pos="100000">
                      <a:schemeClr val="accent6"/>
                    </a:gs>
                  </a:gsLst>
                  <a:lin ang="2700000" scaled="1"/>
                </a:gradFill>
                <a:latin typeface="+mj-lt"/>
              </a:endParaRPr>
            </a:p>
          </p:txBody>
        </p:sp>
      </p:grpSp>
      <p:grpSp>
        <p:nvGrpSpPr>
          <p:cNvPr id="28" name="Group 27"/>
          <p:cNvGrpSpPr/>
          <p:nvPr/>
        </p:nvGrpSpPr>
        <p:grpSpPr>
          <a:xfrm>
            <a:off x="8625091" y="4285348"/>
            <a:ext cx="2317920" cy="1974804"/>
            <a:chOff x="1005743" y="4179336"/>
            <a:chExt cx="2317920" cy="1974804"/>
          </a:xfrm>
        </p:grpSpPr>
        <p:sp>
          <p:nvSpPr>
            <p:cNvPr id="29" name="TextBox 28"/>
            <p:cNvSpPr txBox="1"/>
            <p:nvPr/>
          </p:nvSpPr>
          <p:spPr>
            <a:xfrm>
              <a:off x="1229782" y="4179336"/>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30" name="Rectangle 29"/>
            <p:cNvSpPr/>
            <p:nvPr/>
          </p:nvSpPr>
          <p:spPr>
            <a:xfrm>
              <a:off x="1005743" y="4616407"/>
              <a:ext cx="2317920" cy="923330"/>
            </a:xfrm>
            <a:prstGeom prst="rect">
              <a:avLst/>
            </a:prstGeom>
          </p:spPr>
          <p:txBody>
            <a:bodyPr wrap="square">
              <a:spAutoFit/>
            </a:bodyPr>
            <a:lstStyle/>
            <a:p>
              <a:pPr algn="ctr">
                <a:lnSpc>
                  <a:spcPct val="150000"/>
                </a:lnSpc>
              </a:pPr>
              <a:r>
                <a:rPr lang="en-US" sz="1200" b="0" i="0" dirty="0">
                  <a:solidFill>
                    <a:schemeClr val="tx1">
                      <a:lumMod val="85000"/>
                      <a:lumOff val="15000"/>
                    </a:schemeClr>
                  </a:solidFill>
                  <a:effectLst/>
                </a:rPr>
                <a:t>Lorem ipsum dolor sit amet consectetur ute adipiscing elit sed do eiusmod tempor</a:t>
              </a:r>
              <a:endParaRPr lang="en-US" sz="1200" dirty="0">
                <a:solidFill>
                  <a:schemeClr val="tx1">
                    <a:lumMod val="85000"/>
                    <a:lumOff val="15000"/>
                  </a:schemeClr>
                </a:solidFill>
              </a:endParaRPr>
            </a:p>
          </p:txBody>
        </p:sp>
        <p:sp>
          <p:nvSpPr>
            <p:cNvPr id="31" name="Rectangle 30"/>
            <p:cNvSpPr/>
            <p:nvPr/>
          </p:nvSpPr>
          <p:spPr>
            <a:xfrm>
              <a:off x="1632648" y="5772485"/>
              <a:ext cx="1064109" cy="381655"/>
            </a:xfrm>
            <a:prstGeom prst="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solidFill>
                  <a:schemeClr val="tx1">
                    <a:lumMod val="85000"/>
                    <a:lumOff val="15000"/>
                  </a:schemeClr>
                </a:solidFill>
              </a:endParaRPr>
            </a:p>
          </p:txBody>
        </p:sp>
        <p:sp>
          <p:nvSpPr>
            <p:cNvPr id="32" name="TextBox 31"/>
            <p:cNvSpPr txBox="1"/>
            <p:nvPr/>
          </p:nvSpPr>
          <p:spPr>
            <a:xfrm>
              <a:off x="1632649" y="5847896"/>
              <a:ext cx="1064109" cy="230832"/>
            </a:xfrm>
            <a:prstGeom prst="rect">
              <a:avLst/>
            </a:prstGeom>
            <a:noFill/>
          </p:spPr>
          <p:txBody>
            <a:bodyPr wrap="square" rtlCol="0">
              <a:spAutoFit/>
            </a:bodyPr>
            <a:lstStyle/>
            <a:p>
              <a:pPr algn="ctr"/>
              <a:r>
                <a:rPr lang="en-ID" sz="900" b="1" spc="600" dirty="0">
                  <a:solidFill>
                    <a:schemeClr val="bg1">
                      <a:lumMod val="65000"/>
                    </a:schemeClr>
                  </a:solidFill>
                  <a:latin typeface="+mj-lt"/>
                </a:rPr>
                <a:t>VIEW</a:t>
              </a:r>
              <a:endParaRPr lang="en-US" sz="900" b="1" spc="600" dirty="0">
                <a:solidFill>
                  <a:schemeClr val="bg1">
                    <a:lumMod val="65000"/>
                  </a:schemeClr>
                </a:solidFill>
                <a:latin typeface="+mj-lt"/>
              </a:endParaRPr>
            </a:p>
          </p:txBody>
        </p:sp>
      </p:grpSp>
    </p:spTree>
    <p:extLst>
      <p:ext uri="{BB962C8B-B14F-4D97-AF65-F5344CB8AC3E}">
        <p14:creationId xmlns:p14="http://schemas.microsoft.com/office/powerpoint/2010/main" val="3846937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par>
                          <p:cTn id="7" fill="hold">
                            <p:stCondLst>
                              <p:cond delay="0"/>
                            </p:stCondLst>
                            <p:childTnLst>
                              <p:par>
                                <p:cTn id="8" presetID="16" presetClass="entr" presetSubtype="21" fill="hold" grpId="0" nodeType="after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arn(inVertical)">
                                      <p:cBhvr>
                                        <p:cTn id="10" dur="500"/>
                                        <p:tgtEl>
                                          <p:spTgt spid="7"/>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Effect transition="in" filter="wipe(left)">
                                      <p:cBhvr>
                                        <p:cTn id="14" dur="500"/>
                                        <p:tgtEl>
                                          <p:spTgt spid="36"/>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randombar(horizontal)">
                                      <p:cBhvr>
                                        <p:cTn id="18" dur="500"/>
                                        <p:tgtEl>
                                          <p:spTgt spid="18"/>
                                        </p:tgtEl>
                                      </p:cBhvr>
                                    </p:animEffect>
                                  </p:childTnLst>
                                </p:cTn>
                              </p:par>
                            </p:childTnLst>
                          </p:cTn>
                        </p:par>
                        <p:par>
                          <p:cTn id="19" fill="hold">
                            <p:stCondLst>
                              <p:cond delay="1500"/>
                            </p:stCondLst>
                            <p:childTnLst>
                              <p:par>
                                <p:cTn id="20" presetID="14" presetClass="entr" presetSubtype="10"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randombar(horizontal)">
                                      <p:cBhvr>
                                        <p:cTn id="22" dur="500"/>
                                        <p:tgtEl>
                                          <p:spTgt spid="23"/>
                                        </p:tgtEl>
                                      </p:cBhvr>
                                    </p:animEffect>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randombar(horizontal)">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2595637" y="415360"/>
            <a:ext cx="7000726" cy="1228287"/>
            <a:chOff x="2595637" y="2036259"/>
            <a:chExt cx="7000726" cy="1228287"/>
          </a:xfrm>
        </p:grpSpPr>
        <p:sp>
          <p:nvSpPr>
            <p:cNvPr id="3" name="TextBox 2"/>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Great Timeline</a:t>
              </a:r>
              <a:endParaRPr lang="en-US" sz="4800" b="1" dirty="0">
                <a:solidFill>
                  <a:schemeClr val="tx1">
                    <a:lumMod val="85000"/>
                    <a:lumOff val="15000"/>
                  </a:schemeClr>
                </a:solidFill>
                <a:latin typeface="+mj-lt"/>
              </a:endParaRPr>
            </a:p>
          </p:txBody>
        </p:sp>
        <p:grpSp>
          <p:nvGrpSpPr>
            <p:cNvPr id="4" name="Group 3"/>
            <p:cNvGrpSpPr/>
            <p:nvPr/>
          </p:nvGrpSpPr>
          <p:grpSpPr>
            <a:xfrm>
              <a:off x="5071620" y="2925992"/>
              <a:ext cx="2514044" cy="338554"/>
              <a:chOff x="880620" y="2238120"/>
              <a:chExt cx="2514044" cy="338554"/>
            </a:xfrm>
          </p:grpSpPr>
          <p:sp>
            <p:nvSpPr>
              <p:cNvPr id="5"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6" name="Rectangle 5"/>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7" name="Rectangle 6"/>
          <p:cNvSpPr/>
          <p:nvPr/>
        </p:nvSpPr>
        <p:spPr>
          <a:xfrm>
            <a:off x="1318380" y="2001613"/>
            <a:ext cx="9555238" cy="369332"/>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a:t>
            </a:r>
            <a:r>
              <a:rPr lang="en-US" sz="1200" dirty="0">
                <a:solidFill>
                  <a:schemeClr val="tx1">
                    <a:lumMod val="75000"/>
                    <a:lumOff val="25000"/>
                  </a:schemeClr>
                </a:solidFill>
              </a:rPr>
              <a:t>.</a:t>
            </a:r>
          </a:p>
        </p:txBody>
      </p:sp>
      <p:grpSp>
        <p:nvGrpSpPr>
          <p:cNvPr id="8" name="Group 7"/>
          <p:cNvGrpSpPr/>
          <p:nvPr/>
        </p:nvGrpSpPr>
        <p:grpSpPr>
          <a:xfrm>
            <a:off x="-3" y="3180229"/>
            <a:ext cx="10032825" cy="497541"/>
            <a:chOff x="-3" y="3180229"/>
            <a:chExt cx="10032825" cy="497541"/>
          </a:xfrm>
        </p:grpSpPr>
        <p:cxnSp>
          <p:nvCxnSpPr>
            <p:cNvPr id="9" name="Straight Connector 8"/>
            <p:cNvCxnSpPr>
              <a:endCxn id="12" idx="1"/>
            </p:cNvCxnSpPr>
            <p:nvPr/>
          </p:nvCxnSpPr>
          <p:spPr>
            <a:xfrm>
              <a:off x="-3" y="3429000"/>
              <a:ext cx="9535284"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2159175" y="3180229"/>
              <a:ext cx="497541" cy="49754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5847228" y="3180229"/>
              <a:ext cx="497541" cy="49754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535281" y="3180229"/>
              <a:ext cx="497541" cy="497541"/>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p:cNvGrpSpPr/>
          <p:nvPr/>
        </p:nvGrpSpPr>
        <p:grpSpPr>
          <a:xfrm>
            <a:off x="4937038" y="4285348"/>
            <a:ext cx="2317920" cy="1974804"/>
            <a:chOff x="1005743" y="4179336"/>
            <a:chExt cx="2317920" cy="1974804"/>
          </a:xfrm>
        </p:grpSpPr>
        <p:sp>
          <p:nvSpPr>
            <p:cNvPr id="14" name="TextBox 13"/>
            <p:cNvSpPr txBox="1"/>
            <p:nvPr/>
          </p:nvSpPr>
          <p:spPr>
            <a:xfrm>
              <a:off x="1229782" y="4179336"/>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15" name="Rectangle 14"/>
            <p:cNvSpPr/>
            <p:nvPr/>
          </p:nvSpPr>
          <p:spPr>
            <a:xfrm>
              <a:off x="1005743" y="4616407"/>
              <a:ext cx="2317920" cy="923330"/>
            </a:xfrm>
            <a:prstGeom prst="rect">
              <a:avLst/>
            </a:prstGeom>
          </p:spPr>
          <p:txBody>
            <a:bodyPr wrap="square">
              <a:spAutoFit/>
            </a:bodyPr>
            <a:lstStyle/>
            <a:p>
              <a:pPr algn="ctr">
                <a:lnSpc>
                  <a:spcPct val="150000"/>
                </a:lnSpc>
              </a:pPr>
              <a:r>
                <a:rPr lang="en-US" sz="1200" b="0" i="0" dirty="0">
                  <a:solidFill>
                    <a:schemeClr val="tx1">
                      <a:lumMod val="85000"/>
                      <a:lumOff val="15000"/>
                    </a:schemeClr>
                  </a:solidFill>
                  <a:effectLst/>
                </a:rPr>
                <a:t>Lorem ipsum dolor sit amet consectetur ute adipiscing elit sed do eiusmod tempor</a:t>
              </a:r>
              <a:endParaRPr lang="en-US" sz="1200" dirty="0">
                <a:solidFill>
                  <a:schemeClr val="tx1">
                    <a:lumMod val="85000"/>
                    <a:lumOff val="15000"/>
                  </a:schemeClr>
                </a:solidFill>
              </a:endParaRPr>
            </a:p>
          </p:txBody>
        </p:sp>
        <p:sp>
          <p:nvSpPr>
            <p:cNvPr id="16" name="Rectangle 15"/>
            <p:cNvSpPr/>
            <p:nvPr/>
          </p:nvSpPr>
          <p:spPr>
            <a:xfrm>
              <a:off x="1632648" y="5772485"/>
              <a:ext cx="1064109" cy="381655"/>
            </a:xfrm>
            <a:prstGeom prst="rect">
              <a:avLst/>
            </a:prstGeom>
            <a:noFill/>
            <a:ln w="28575">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solidFill>
                  <a:schemeClr val="tx1">
                    <a:lumMod val="85000"/>
                    <a:lumOff val="15000"/>
                  </a:schemeClr>
                </a:solidFill>
              </a:endParaRPr>
            </a:p>
          </p:txBody>
        </p:sp>
        <p:sp>
          <p:nvSpPr>
            <p:cNvPr id="17" name="TextBox 16"/>
            <p:cNvSpPr txBox="1"/>
            <p:nvPr/>
          </p:nvSpPr>
          <p:spPr>
            <a:xfrm>
              <a:off x="1632649" y="5847896"/>
              <a:ext cx="1064109" cy="230832"/>
            </a:xfrm>
            <a:prstGeom prst="rect">
              <a:avLst/>
            </a:prstGeom>
            <a:noFill/>
          </p:spPr>
          <p:txBody>
            <a:bodyPr wrap="square" rtlCol="0">
              <a:spAutoFit/>
            </a:bodyPr>
            <a:lstStyle/>
            <a:p>
              <a:pPr algn="ctr"/>
              <a:r>
                <a:rPr lang="en-ID" sz="900" b="1" spc="600" dirty="0">
                  <a:solidFill>
                    <a:schemeClr val="tx1">
                      <a:lumMod val="85000"/>
                      <a:lumOff val="15000"/>
                    </a:schemeClr>
                  </a:solidFill>
                  <a:latin typeface="+mj-lt"/>
                </a:rPr>
                <a:t>VIEW</a:t>
              </a:r>
              <a:endParaRPr lang="en-US" sz="900" b="1" spc="600" dirty="0">
                <a:solidFill>
                  <a:schemeClr val="tx1">
                    <a:lumMod val="85000"/>
                    <a:lumOff val="15000"/>
                  </a:schemeClr>
                </a:solidFill>
                <a:latin typeface="+mj-lt"/>
              </a:endParaRPr>
            </a:p>
          </p:txBody>
        </p:sp>
      </p:grpSp>
      <p:grpSp>
        <p:nvGrpSpPr>
          <p:cNvPr id="18" name="Group 17"/>
          <p:cNvGrpSpPr/>
          <p:nvPr/>
        </p:nvGrpSpPr>
        <p:grpSpPr>
          <a:xfrm>
            <a:off x="8625092" y="4285348"/>
            <a:ext cx="2317920" cy="1974804"/>
            <a:chOff x="1005743" y="4179336"/>
            <a:chExt cx="2317920" cy="1974804"/>
          </a:xfrm>
        </p:grpSpPr>
        <p:sp>
          <p:nvSpPr>
            <p:cNvPr id="19" name="TextBox 18"/>
            <p:cNvSpPr txBox="1"/>
            <p:nvPr/>
          </p:nvSpPr>
          <p:spPr>
            <a:xfrm>
              <a:off x="1229782" y="4179336"/>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20" name="Rectangle 19"/>
            <p:cNvSpPr/>
            <p:nvPr/>
          </p:nvSpPr>
          <p:spPr>
            <a:xfrm>
              <a:off x="1005743" y="4616407"/>
              <a:ext cx="2317920" cy="923330"/>
            </a:xfrm>
            <a:prstGeom prst="rect">
              <a:avLst/>
            </a:prstGeom>
          </p:spPr>
          <p:txBody>
            <a:bodyPr wrap="square">
              <a:spAutoFit/>
            </a:bodyPr>
            <a:lstStyle/>
            <a:p>
              <a:pPr algn="ctr">
                <a:lnSpc>
                  <a:spcPct val="150000"/>
                </a:lnSpc>
              </a:pPr>
              <a:r>
                <a:rPr lang="en-US" sz="1200" b="0" i="0" dirty="0">
                  <a:solidFill>
                    <a:schemeClr val="tx1">
                      <a:lumMod val="85000"/>
                      <a:lumOff val="15000"/>
                    </a:schemeClr>
                  </a:solidFill>
                  <a:effectLst/>
                </a:rPr>
                <a:t>Lorem ipsum dolor sit amet consectetur ute adipiscing elit sed do eiusmod tempor</a:t>
              </a:r>
              <a:endParaRPr lang="en-US" sz="1200" dirty="0">
                <a:solidFill>
                  <a:schemeClr val="tx1">
                    <a:lumMod val="85000"/>
                    <a:lumOff val="15000"/>
                  </a:schemeClr>
                </a:solidFill>
              </a:endParaRPr>
            </a:p>
          </p:txBody>
        </p:sp>
        <p:sp>
          <p:nvSpPr>
            <p:cNvPr id="21" name="Rectangle 20"/>
            <p:cNvSpPr/>
            <p:nvPr/>
          </p:nvSpPr>
          <p:spPr>
            <a:xfrm>
              <a:off x="1632648" y="5772485"/>
              <a:ext cx="1064109" cy="381655"/>
            </a:xfrm>
            <a:prstGeom prst="rect">
              <a:avLst/>
            </a:prstGeom>
            <a:noFill/>
            <a:ln w="28575">
              <a:gradFill flip="none" rotWithShape="1">
                <a:gsLst>
                  <a:gs pos="1000">
                    <a:schemeClr val="accent1"/>
                  </a:gs>
                  <a:gs pos="100000">
                    <a:schemeClr val="accent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solidFill>
                  <a:schemeClr val="tx1">
                    <a:lumMod val="85000"/>
                    <a:lumOff val="15000"/>
                  </a:schemeClr>
                </a:solidFill>
              </a:endParaRPr>
            </a:p>
          </p:txBody>
        </p:sp>
        <p:sp>
          <p:nvSpPr>
            <p:cNvPr id="22" name="TextBox 21"/>
            <p:cNvSpPr txBox="1"/>
            <p:nvPr/>
          </p:nvSpPr>
          <p:spPr>
            <a:xfrm>
              <a:off x="1632649" y="5847896"/>
              <a:ext cx="1064109" cy="230832"/>
            </a:xfrm>
            <a:prstGeom prst="rect">
              <a:avLst/>
            </a:prstGeom>
            <a:noFill/>
          </p:spPr>
          <p:txBody>
            <a:bodyPr wrap="square" rtlCol="0">
              <a:spAutoFit/>
            </a:bodyPr>
            <a:lstStyle/>
            <a:p>
              <a:pPr algn="ctr"/>
              <a:r>
                <a:rPr lang="en-ID" sz="900" b="1" spc="600" dirty="0">
                  <a:gradFill>
                    <a:gsLst>
                      <a:gs pos="1000">
                        <a:schemeClr val="accent1"/>
                      </a:gs>
                      <a:gs pos="100000">
                        <a:schemeClr val="accent6"/>
                      </a:gs>
                    </a:gsLst>
                    <a:lin ang="2700000" scaled="1"/>
                  </a:gradFill>
                  <a:latin typeface="+mj-lt"/>
                </a:rPr>
                <a:t>VIEW</a:t>
              </a:r>
              <a:endParaRPr lang="en-US" sz="900" b="1" spc="600" dirty="0">
                <a:gradFill>
                  <a:gsLst>
                    <a:gs pos="1000">
                      <a:schemeClr val="accent1"/>
                    </a:gs>
                    <a:gs pos="100000">
                      <a:schemeClr val="accent6"/>
                    </a:gs>
                  </a:gsLst>
                  <a:lin ang="2700000" scaled="1"/>
                </a:gradFill>
                <a:latin typeface="+mj-lt"/>
              </a:endParaRPr>
            </a:p>
          </p:txBody>
        </p:sp>
      </p:grpSp>
      <p:grpSp>
        <p:nvGrpSpPr>
          <p:cNvPr id="29" name="Group 28"/>
          <p:cNvGrpSpPr/>
          <p:nvPr/>
        </p:nvGrpSpPr>
        <p:grpSpPr>
          <a:xfrm>
            <a:off x="1248984" y="4285348"/>
            <a:ext cx="2317920" cy="1974804"/>
            <a:chOff x="1005743" y="4179336"/>
            <a:chExt cx="2317920" cy="1974804"/>
          </a:xfrm>
        </p:grpSpPr>
        <p:sp>
          <p:nvSpPr>
            <p:cNvPr id="30" name="TextBox 29"/>
            <p:cNvSpPr txBox="1"/>
            <p:nvPr/>
          </p:nvSpPr>
          <p:spPr>
            <a:xfrm>
              <a:off x="1229782" y="4179336"/>
              <a:ext cx="1869842" cy="379078"/>
            </a:xfrm>
            <a:prstGeom prst="rect">
              <a:avLst/>
            </a:prstGeom>
            <a:noFill/>
          </p:spPr>
          <p:txBody>
            <a:bodyPr wrap="square" rtlCol="0">
              <a:spAutoFit/>
            </a:bodyPr>
            <a:lstStyle/>
            <a:p>
              <a:pPr algn="ct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31" name="Rectangle 30"/>
            <p:cNvSpPr/>
            <p:nvPr/>
          </p:nvSpPr>
          <p:spPr>
            <a:xfrm>
              <a:off x="1005743" y="4616407"/>
              <a:ext cx="2317920" cy="923330"/>
            </a:xfrm>
            <a:prstGeom prst="rect">
              <a:avLst/>
            </a:prstGeom>
          </p:spPr>
          <p:txBody>
            <a:bodyPr wrap="square">
              <a:spAutoFit/>
            </a:bodyPr>
            <a:lstStyle/>
            <a:p>
              <a:pPr algn="ctr">
                <a:lnSpc>
                  <a:spcPct val="150000"/>
                </a:lnSpc>
              </a:pPr>
              <a:r>
                <a:rPr lang="en-US" sz="1200" b="0" i="0" dirty="0">
                  <a:solidFill>
                    <a:schemeClr val="tx1">
                      <a:lumMod val="85000"/>
                      <a:lumOff val="15000"/>
                    </a:schemeClr>
                  </a:solidFill>
                  <a:effectLst/>
                </a:rPr>
                <a:t>Lorem ipsum dolor sit amet consectetur ute adipiscing elit sed do eiusmod tempor</a:t>
              </a:r>
              <a:endParaRPr lang="en-US" sz="1200" dirty="0">
                <a:solidFill>
                  <a:schemeClr val="tx1">
                    <a:lumMod val="85000"/>
                    <a:lumOff val="15000"/>
                  </a:schemeClr>
                </a:solidFill>
              </a:endParaRPr>
            </a:p>
          </p:txBody>
        </p:sp>
        <p:sp>
          <p:nvSpPr>
            <p:cNvPr id="32" name="Rectangle 31"/>
            <p:cNvSpPr/>
            <p:nvPr/>
          </p:nvSpPr>
          <p:spPr>
            <a:xfrm>
              <a:off x="1632648" y="5772485"/>
              <a:ext cx="1064109" cy="381655"/>
            </a:xfrm>
            <a:prstGeom prst="rect">
              <a:avLst/>
            </a:prstGeom>
            <a:noFill/>
            <a:ln w="285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spc="600" dirty="0">
                <a:solidFill>
                  <a:schemeClr val="tx1">
                    <a:lumMod val="85000"/>
                    <a:lumOff val="15000"/>
                  </a:schemeClr>
                </a:solidFill>
              </a:endParaRPr>
            </a:p>
          </p:txBody>
        </p:sp>
        <p:sp>
          <p:nvSpPr>
            <p:cNvPr id="33" name="TextBox 32"/>
            <p:cNvSpPr txBox="1"/>
            <p:nvPr/>
          </p:nvSpPr>
          <p:spPr>
            <a:xfrm>
              <a:off x="1632649" y="5847896"/>
              <a:ext cx="1064109" cy="230832"/>
            </a:xfrm>
            <a:prstGeom prst="rect">
              <a:avLst/>
            </a:prstGeom>
            <a:noFill/>
          </p:spPr>
          <p:txBody>
            <a:bodyPr wrap="square" rtlCol="0">
              <a:spAutoFit/>
            </a:bodyPr>
            <a:lstStyle/>
            <a:p>
              <a:pPr algn="ctr"/>
              <a:r>
                <a:rPr lang="en-ID" sz="900" b="1" spc="600" dirty="0">
                  <a:solidFill>
                    <a:schemeClr val="bg1">
                      <a:lumMod val="65000"/>
                    </a:schemeClr>
                  </a:solidFill>
                  <a:latin typeface="+mj-lt"/>
                </a:rPr>
                <a:t>VIEW</a:t>
              </a:r>
              <a:endParaRPr lang="en-US" sz="900" b="1" spc="600" dirty="0">
                <a:solidFill>
                  <a:schemeClr val="bg1">
                    <a:lumMod val="65000"/>
                  </a:schemeClr>
                </a:solidFill>
                <a:latin typeface="+mj-lt"/>
              </a:endParaRPr>
            </a:p>
          </p:txBody>
        </p:sp>
      </p:grpSp>
    </p:spTree>
    <p:extLst>
      <p:ext uri="{BB962C8B-B14F-4D97-AF65-F5344CB8AC3E}">
        <p14:creationId xmlns:p14="http://schemas.microsoft.com/office/powerpoint/2010/main" val="2606064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6" presetClass="entr" presetSubtype="21"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left)">
                                      <p:cBhvr>
                                        <p:cTn id="16" dur="500"/>
                                        <p:tgtEl>
                                          <p:spTgt spid="8"/>
                                        </p:tgtEl>
                                      </p:cBhvr>
                                    </p:animEffect>
                                  </p:childTnLst>
                                </p:cTn>
                              </p:par>
                            </p:childTnLst>
                          </p:cTn>
                        </p:par>
                        <p:par>
                          <p:cTn id="17" fill="hold">
                            <p:stCondLst>
                              <p:cond delay="1500"/>
                            </p:stCondLst>
                            <p:childTnLst>
                              <p:par>
                                <p:cTn id="18" presetID="14" presetClass="entr" presetSubtype="10" fill="hold" nodeType="afterEffect">
                                  <p:stCondLst>
                                    <p:cond delay="0"/>
                                  </p:stCondLst>
                                  <p:childTnLst>
                                    <p:set>
                                      <p:cBhvr>
                                        <p:cTn id="19" dur="1" fill="hold">
                                          <p:stCondLst>
                                            <p:cond delay="0"/>
                                          </p:stCondLst>
                                        </p:cTn>
                                        <p:tgtEl>
                                          <p:spTgt spid="29"/>
                                        </p:tgtEl>
                                        <p:attrNameLst>
                                          <p:attrName>style.visibility</p:attrName>
                                        </p:attrNameLst>
                                      </p:cBhvr>
                                      <p:to>
                                        <p:strVal val="visible"/>
                                      </p:to>
                                    </p:set>
                                    <p:animEffect transition="in" filter="randombar(horizontal)">
                                      <p:cBhvr>
                                        <p:cTn id="20" dur="500"/>
                                        <p:tgtEl>
                                          <p:spTgt spid="29"/>
                                        </p:tgtEl>
                                      </p:cBhvr>
                                    </p:animEffect>
                                  </p:childTnLst>
                                </p:cTn>
                              </p:par>
                            </p:childTnLst>
                          </p:cTn>
                        </p:par>
                        <p:par>
                          <p:cTn id="21" fill="hold">
                            <p:stCondLst>
                              <p:cond delay="2000"/>
                            </p:stCondLst>
                            <p:childTnLst>
                              <p:par>
                                <p:cTn id="22" presetID="14" presetClass="entr" presetSubtype="1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randombar(horizontal)">
                                      <p:cBhvr>
                                        <p:cTn id="24" dur="500"/>
                                        <p:tgtEl>
                                          <p:spTgt spid="13"/>
                                        </p:tgtEl>
                                      </p:cBhvr>
                                    </p:animEffect>
                                  </p:childTnLst>
                                </p:cTn>
                              </p:par>
                            </p:childTnLst>
                          </p:cTn>
                        </p:par>
                        <p:par>
                          <p:cTn id="25" fill="hold">
                            <p:stCondLst>
                              <p:cond delay="2500"/>
                            </p:stCondLst>
                            <p:childTnLst>
                              <p:par>
                                <p:cTn id="26" presetID="14" presetClass="entr" presetSubtype="10"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randombar(horizontal)">
                                      <p:cBhvr>
                                        <p:cTn id="2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p:cNvGrpSpPr/>
          <p:nvPr/>
        </p:nvGrpSpPr>
        <p:grpSpPr>
          <a:xfrm>
            <a:off x="958575" y="772582"/>
            <a:ext cx="4231215" cy="1503782"/>
            <a:chOff x="784534" y="1157206"/>
            <a:chExt cx="4231215" cy="1503782"/>
          </a:xfrm>
        </p:grpSpPr>
        <p:sp>
          <p:nvSpPr>
            <p:cNvPr id="14" name="TextBox 13"/>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Timeline</a:t>
              </a:r>
              <a:endParaRPr lang="en-US" sz="3200" b="1" dirty="0">
                <a:solidFill>
                  <a:schemeClr val="tx1">
                    <a:lumMod val="85000"/>
                    <a:lumOff val="15000"/>
                  </a:schemeClr>
                </a:solidFill>
                <a:latin typeface="+mj-lt"/>
              </a:endParaRPr>
            </a:p>
          </p:txBody>
        </p:sp>
        <p:grpSp>
          <p:nvGrpSpPr>
            <p:cNvPr id="15" name="Group 14"/>
            <p:cNvGrpSpPr/>
            <p:nvPr/>
          </p:nvGrpSpPr>
          <p:grpSpPr>
            <a:xfrm>
              <a:off x="870259" y="2322434"/>
              <a:ext cx="2514044" cy="338554"/>
              <a:chOff x="7624598" y="2331383"/>
              <a:chExt cx="2514044" cy="338554"/>
            </a:xfrm>
          </p:grpSpPr>
          <p:sp>
            <p:nvSpPr>
              <p:cNvPr id="16"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17" name="Rectangle 16"/>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18" name="Group 17"/>
          <p:cNvGrpSpPr/>
          <p:nvPr/>
        </p:nvGrpSpPr>
        <p:grpSpPr>
          <a:xfrm>
            <a:off x="1044300" y="3835115"/>
            <a:ext cx="11147700" cy="497541"/>
            <a:chOff x="2159175" y="3180229"/>
            <a:chExt cx="11147700" cy="497541"/>
          </a:xfrm>
        </p:grpSpPr>
        <p:cxnSp>
          <p:nvCxnSpPr>
            <p:cNvPr id="19" name="Straight Connector 18"/>
            <p:cNvCxnSpPr>
              <a:stCxn id="20" idx="3"/>
            </p:cNvCxnSpPr>
            <p:nvPr/>
          </p:nvCxnSpPr>
          <p:spPr>
            <a:xfrm>
              <a:off x="2656716" y="3429000"/>
              <a:ext cx="10650159"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2159175" y="3180229"/>
              <a:ext cx="497541" cy="49754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p:cNvSpPr/>
            <p:nvPr/>
          </p:nvSpPr>
          <p:spPr>
            <a:xfrm>
              <a:off x="5847228" y="3180229"/>
              <a:ext cx="497541" cy="497541"/>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p:cNvSpPr/>
            <p:nvPr/>
          </p:nvSpPr>
          <p:spPr>
            <a:xfrm>
              <a:off x="9535281" y="3180229"/>
              <a:ext cx="497541" cy="49754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 name="Group 23"/>
          <p:cNvGrpSpPr/>
          <p:nvPr/>
        </p:nvGrpSpPr>
        <p:grpSpPr>
          <a:xfrm>
            <a:off x="958575" y="4746436"/>
            <a:ext cx="2923278" cy="1338982"/>
            <a:chOff x="1005780" y="4340321"/>
            <a:chExt cx="2923278" cy="1338982"/>
          </a:xfrm>
        </p:grpSpPr>
        <p:sp>
          <p:nvSpPr>
            <p:cNvPr id="25" name="Rectangle 24"/>
            <p:cNvSpPr/>
            <p:nvPr/>
          </p:nvSpPr>
          <p:spPr>
            <a:xfrm>
              <a:off x="1005780" y="4340321"/>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26" name="Rectangle 25"/>
            <p:cNvSpPr/>
            <p:nvPr/>
          </p:nvSpPr>
          <p:spPr>
            <a:xfrm>
              <a:off x="1005781" y="4755973"/>
              <a:ext cx="2923277"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a:t>
              </a:r>
              <a:endParaRPr lang="en-US" sz="1200" dirty="0">
                <a:solidFill>
                  <a:schemeClr val="tx1">
                    <a:lumMod val="75000"/>
                    <a:lumOff val="25000"/>
                  </a:schemeClr>
                </a:solidFill>
              </a:endParaRPr>
            </a:p>
          </p:txBody>
        </p:sp>
      </p:grpSp>
      <p:grpSp>
        <p:nvGrpSpPr>
          <p:cNvPr id="27" name="Group 26"/>
          <p:cNvGrpSpPr/>
          <p:nvPr/>
        </p:nvGrpSpPr>
        <p:grpSpPr>
          <a:xfrm>
            <a:off x="4646628" y="4746436"/>
            <a:ext cx="2923278" cy="1338982"/>
            <a:chOff x="1005780" y="4340321"/>
            <a:chExt cx="2923278" cy="1338982"/>
          </a:xfrm>
        </p:grpSpPr>
        <p:sp>
          <p:nvSpPr>
            <p:cNvPr id="28" name="Rectangle 27"/>
            <p:cNvSpPr/>
            <p:nvPr/>
          </p:nvSpPr>
          <p:spPr>
            <a:xfrm>
              <a:off x="1005780" y="4340321"/>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29" name="Rectangle 28"/>
            <p:cNvSpPr/>
            <p:nvPr/>
          </p:nvSpPr>
          <p:spPr>
            <a:xfrm>
              <a:off x="1005781" y="4755973"/>
              <a:ext cx="2923277"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a:t>
              </a:r>
              <a:endParaRPr lang="en-US" sz="1200" dirty="0">
                <a:solidFill>
                  <a:schemeClr val="tx1">
                    <a:lumMod val="75000"/>
                    <a:lumOff val="25000"/>
                  </a:schemeClr>
                </a:solidFill>
              </a:endParaRPr>
            </a:p>
          </p:txBody>
        </p:sp>
      </p:grpSp>
      <p:grpSp>
        <p:nvGrpSpPr>
          <p:cNvPr id="30" name="Group 29"/>
          <p:cNvGrpSpPr/>
          <p:nvPr/>
        </p:nvGrpSpPr>
        <p:grpSpPr>
          <a:xfrm>
            <a:off x="8334681" y="4746436"/>
            <a:ext cx="2923278" cy="1338982"/>
            <a:chOff x="1005780" y="4340321"/>
            <a:chExt cx="2923278" cy="1338982"/>
          </a:xfrm>
        </p:grpSpPr>
        <p:sp>
          <p:nvSpPr>
            <p:cNvPr id="31" name="Rectangle 30"/>
            <p:cNvSpPr/>
            <p:nvPr/>
          </p:nvSpPr>
          <p:spPr>
            <a:xfrm>
              <a:off x="1005780" y="4340321"/>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32" name="Rectangle 31"/>
            <p:cNvSpPr/>
            <p:nvPr/>
          </p:nvSpPr>
          <p:spPr>
            <a:xfrm>
              <a:off x="1005781" y="4755973"/>
              <a:ext cx="2923277"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a:t>
              </a:r>
              <a:endParaRPr lang="en-US" sz="1200" dirty="0">
                <a:solidFill>
                  <a:schemeClr val="tx1">
                    <a:lumMod val="75000"/>
                    <a:lumOff val="25000"/>
                  </a:schemeClr>
                </a:solidFill>
              </a:endParaRPr>
            </a:p>
          </p:txBody>
        </p:sp>
      </p:grpSp>
      <p:sp>
        <p:nvSpPr>
          <p:cNvPr id="33" name="Rectangle 32"/>
          <p:cNvSpPr/>
          <p:nvPr/>
        </p:nvSpPr>
        <p:spPr>
          <a:xfrm>
            <a:off x="958573" y="2607638"/>
            <a:ext cx="10299385" cy="616836"/>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magna aliqua. Ut </a:t>
            </a:r>
            <a:r>
              <a:rPr lang="en-US" sz="1200" b="0" i="0" dirty="0" err="1">
                <a:solidFill>
                  <a:schemeClr val="tx1">
                    <a:lumMod val="75000"/>
                    <a:lumOff val="25000"/>
                  </a:schemeClr>
                </a:solidFill>
                <a:effectLst/>
              </a:rPr>
              <a:t>enim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aminim</a:t>
            </a:r>
            <a:r>
              <a:rPr lang="en-US" sz="1200" b="0" i="0" dirty="0">
                <a:solidFill>
                  <a:schemeClr val="tx1">
                    <a:lumMod val="75000"/>
                    <a:lumOff val="25000"/>
                  </a:schemeClr>
                </a:solidFill>
                <a:effectLst/>
              </a:rPr>
              <a:t> veniam, quis nostrud exercitation ullamco laboris nisi ut aliquip ex ea commodo consequat. Duis aute irure dolor in.</a:t>
            </a:r>
            <a:endParaRPr lang="en-US" sz="1200" dirty="0">
              <a:solidFill>
                <a:schemeClr val="tx1">
                  <a:lumMod val="75000"/>
                  <a:lumOff val="25000"/>
                </a:schemeClr>
              </a:solidFill>
            </a:endParaRPr>
          </a:p>
        </p:txBody>
      </p:sp>
    </p:spTree>
    <p:extLst>
      <p:ext uri="{BB962C8B-B14F-4D97-AF65-F5344CB8AC3E}">
        <p14:creationId xmlns:p14="http://schemas.microsoft.com/office/powerpoint/2010/main" val="2035797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randombar(horizontal)">
                                      <p:cBhvr>
                                        <p:cTn id="11" dur="500"/>
                                        <p:tgtEl>
                                          <p:spTgt spid="33"/>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left)">
                                      <p:cBhvr>
                                        <p:cTn id="15" dur="500"/>
                                        <p:tgtEl>
                                          <p:spTgt spid="18"/>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p:cTn id="31" dur="500" fill="hold"/>
                                        <p:tgtEl>
                                          <p:spTgt spid="30"/>
                                        </p:tgtEl>
                                        <p:attrNameLst>
                                          <p:attrName>ppt_w</p:attrName>
                                        </p:attrNameLst>
                                      </p:cBhvr>
                                      <p:tavLst>
                                        <p:tav tm="0">
                                          <p:val>
                                            <p:fltVal val="0"/>
                                          </p:val>
                                        </p:tav>
                                        <p:tav tm="100000">
                                          <p:val>
                                            <p:strVal val="#ppt_w"/>
                                          </p:val>
                                        </p:tav>
                                      </p:tavLst>
                                    </p:anim>
                                    <p:anim calcmode="lin" valueType="num">
                                      <p:cBhvr>
                                        <p:cTn id="32" dur="500" fill="hold"/>
                                        <p:tgtEl>
                                          <p:spTgt spid="30"/>
                                        </p:tgtEl>
                                        <p:attrNameLst>
                                          <p:attrName>ppt_h</p:attrName>
                                        </p:attrNameLst>
                                      </p:cBhvr>
                                      <p:tavLst>
                                        <p:tav tm="0">
                                          <p:val>
                                            <p:fltVal val="0"/>
                                          </p:val>
                                        </p:tav>
                                        <p:tav tm="100000">
                                          <p:val>
                                            <p:strVal val="#ppt_h"/>
                                          </p:val>
                                        </p:tav>
                                      </p:tavLst>
                                    </p:anim>
                                    <p:animEffect transition="in" filter="fade">
                                      <p:cBhvr>
                                        <p:cTn id="3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58575" y="772582"/>
            <a:ext cx="4231215" cy="1503782"/>
            <a:chOff x="784534" y="1157206"/>
            <a:chExt cx="4231215" cy="1503782"/>
          </a:xfrm>
        </p:grpSpPr>
        <p:sp>
          <p:nvSpPr>
            <p:cNvPr id="3" name="TextBox 2"/>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Timeline</a:t>
              </a:r>
              <a:endParaRPr lang="en-US" sz="3200" b="1" dirty="0">
                <a:solidFill>
                  <a:schemeClr val="tx1">
                    <a:lumMod val="85000"/>
                    <a:lumOff val="15000"/>
                  </a:schemeClr>
                </a:solidFill>
                <a:latin typeface="+mj-lt"/>
              </a:endParaRPr>
            </a:p>
          </p:txBody>
        </p:sp>
        <p:grpSp>
          <p:nvGrpSpPr>
            <p:cNvPr id="4" name="Group 3"/>
            <p:cNvGrpSpPr/>
            <p:nvPr/>
          </p:nvGrpSpPr>
          <p:grpSpPr>
            <a:xfrm>
              <a:off x="870259" y="2322434"/>
              <a:ext cx="2514044" cy="338554"/>
              <a:chOff x="7624598" y="2331383"/>
              <a:chExt cx="2514044" cy="338554"/>
            </a:xfrm>
          </p:grpSpPr>
          <p:sp>
            <p:nvSpPr>
              <p:cNvPr id="5"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6" name="Rectangle 5"/>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7" name="Group 6"/>
          <p:cNvGrpSpPr/>
          <p:nvPr/>
        </p:nvGrpSpPr>
        <p:grpSpPr>
          <a:xfrm>
            <a:off x="0" y="3835115"/>
            <a:ext cx="8917947" cy="497541"/>
            <a:chOff x="1114875" y="3180229"/>
            <a:chExt cx="8917947" cy="497541"/>
          </a:xfrm>
        </p:grpSpPr>
        <p:cxnSp>
          <p:nvCxnSpPr>
            <p:cNvPr id="8" name="Straight Connector 7"/>
            <p:cNvCxnSpPr>
              <a:endCxn id="11" idx="1"/>
            </p:cNvCxnSpPr>
            <p:nvPr/>
          </p:nvCxnSpPr>
          <p:spPr>
            <a:xfrm>
              <a:off x="1114875" y="3429000"/>
              <a:ext cx="8420406" cy="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2159175" y="3180229"/>
              <a:ext cx="497541" cy="49754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847228" y="3180229"/>
              <a:ext cx="497541" cy="49754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535281" y="3180229"/>
              <a:ext cx="497541" cy="497541"/>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p:cNvGrpSpPr/>
          <p:nvPr/>
        </p:nvGrpSpPr>
        <p:grpSpPr>
          <a:xfrm>
            <a:off x="958575" y="4746436"/>
            <a:ext cx="2923278" cy="1338982"/>
            <a:chOff x="1005780" y="4340321"/>
            <a:chExt cx="2923278" cy="1338982"/>
          </a:xfrm>
        </p:grpSpPr>
        <p:sp>
          <p:nvSpPr>
            <p:cNvPr id="13" name="Rectangle 12"/>
            <p:cNvSpPr/>
            <p:nvPr/>
          </p:nvSpPr>
          <p:spPr>
            <a:xfrm>
              <a:off x="1005780" y="4340321"/>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14" name="Rectangle 13"/>
            <p:cNvSpPr/>
            <p:nvPr/>
          </p:nvSpPr>
          <p:spPr>
            <a:xfrm>
              <a:off x="1005781" y="4755973"/>
              <a:ext cx="2923277"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a:t>
              </a:r>
              <a:endParaRPr lang="en-US" sz="1200" dirty="0">
                <a:solidFill>
                  <a:schemeClr val="tx1">
                    <a:lumMod val="75000"/>
                    <a:lumOff val="25000"/>
                  </a:schemeClr>
                </a:solidFill>
              </a:endParaRPr>
            </a:p>
          </p:txBody>
        </p:sp>
      </p:grpSp>
      <p:grpSp>
        <p:nvGrpSpPr>
          <p:cNvPr id="15" name="Group 14"/>
          <p:cNvGrpSpPr/>
          <p:nvPr/>
        </p:nvGrpSpPr>
        <p:grpSpPr>
          <a:xfrm>
            <a:off x="4646628" y="4746436"/>
            <a:ext cx="2923278" cy="1338982"/>
            <a:chOff x="1005780" y="4340321"/>
            <a:chExt cx="2923278" cy="1338982"/>
          </a:xfrm>
        </p:grpSpPr>
        <p:sp>
          <p:nvSpPr>
            <p:cNvPr id="16" name="Rectangle 15"/>
            <p:cNvSpPr/>
            <p:nvPr/>
          </p:nvSpPr>
          <p:spPr>
            <a:xfrm>
              <a:off x="1005780" y="4340321"/>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17" name="Rectangle 16"/>
            <p:cNvSpPr/>
            <p:nvPr/>
          </p:nvSpPr>
          <p:spPr>
            <a:xfrm>
              <a:off x="1005781" y="4755973"/>
              <a:ext cx="2923277"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a:t>
              </a:r>
              <a:endParaRPr lang="en-US" sz="1200" dirty="0">
                <a:solidFill>
                  <a:schemeClr val="tx1">
                    <a:lumMod val="75000"/>
                    <a:lumOff val="25000"/>
                  </a:schemeClr>
                </a:solidFill>
              </a:endParaRPr>
            </a:p>
          </p:txBody>
        </p:sp>
      </p:grpSp>
      <p:grpSp>
        <p:nvGrpSpPr>
          <p:cNvPr id="18" name="Group 17"/>
          <p:cNvGrpSpPr/>
          <p:nvPr/>
        </p:nvGrpSpPr>
        <p:grpSpPr>
          <a:xfrm>
            <a:off x="8334681" y="4746436"/>
            <a:ext cx="2923278" cy="1338982"/>
            <a:chOff x="1005780" y="4340321"/>
            <a:chExt cx="2923278" cy="1338982"/>
          </a:xfrm>
        </p:grpSpPr>
        <p:sp>
          <p:nvSpPr>
            <p:cNvPr id="19" name="Rectangle 18"/>
            <p:cNvSpPr/>
            <p:nvPr/>
          </p:nvSpPr>
          <p:spPr>
            <a:xfrm>
              <a:off x="1005780" y="4340321"/>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20" name="Rectangle 19"/>
            <p:cNvSpPr/>
            <p:nvPr/>
          </p:nvSpPr>
          <p:spPr>
            <a:xfrm>
              <a:off x="1005781" y="4755973"/>
              <a:ext cx="2923277"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a:t>
              </a:r>
              <a:endParaRPr lang="en-US" sz="1200" dirty="0">
                <a:solidFill>
                  <a:schemeClr val="tx1">
                    <a:lumMod val="75000"/>
                    <a:lumOff val="25000"/>
                  </a:schemeClr>
                </a:solidFill>
              </a:endParaRPr>
            </a:p>
          </p:txBody>
        </p:sp>
      </p:grpSp>
      <p:sp>
        <p:nvSpPr>
          <p:cNvPr id="21" name="Rectangle 20"/>
          <p:cNvSpPr/>
          <p:nvPr/>
        </p:nvSpPr>
        <p:spPr>
          <a:xfrm>
            <a:off x="958573" y="2607638"/>
            <a:ext cx="10299385" cy="616836"/>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magna aliqua. Ut </a:t>
            </a:r>
            <a:r>
              <a:rPr lang="en-US" sz="1200" b="0" i="0" dirty="0" err="1">
                <a:solidFill>
                  <a:schemeClr val="tx1">
                    <a:lumMod val="75000"/>
                    <a:lumOff val="25000"/>
                  </a:schemeClr>
                </a:solidFill>
                <a:effectLst/>
              </a:rPr>
              <a:t>enim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aminim</a:t>
            </a:r>
            <a:r>
              <a:rPr lang="en-US" sz="1200" b="0" i="0" dirty="0">
                <a:solidFill>
                  <a:schemeClr val="tx1">
                    <a:lumMod val="75000"/>
                    <a:lumOff val="25000"/>
                  </a:schemeClr>
                </a:solidFill>
                <a:effectLst/>
              </a:rPr>
              <a:t> veniam, quis nostrud exercitation ullamco laboris nisi ut aliquip ex ea commodo consequat. Duis aute irure dolor in.</a:t>
            </a:r>
            <a:endParaRPr lang="en-US" sz="1200" dirty="0">
              <a:solidFill>
                <a:schemeClr val="tx1">
                  <a:lumMod val="75000"/>
                  <a:lumOff val="25000"/>
                </a:schemeClr>
              </a:solidFill>
            </a:endParaRPr>
          </a:p>
        </p:txBody>
      </p:sp>
    </p:spTree>
    <p:extLst>
      <p:ext uri="{BB962C8B-B14F-4D97-AF65-F5344CB8AC3E}">
        <p14:creationId xmlns:p14="http://schemas.microsoft.com/office/powerpoint/2010/main" val="2133492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4" presetClass="entr" presetSubtype="1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randombar(horizontal)">
                                      <p:cBhvr>
                                        <p:cTn id="13" dur="500"/>
                                        <p:tgtEl>
                                          <p:spTgt spid="21"/>
                                        </p:tgtEl>
                                      </p:cBhvr>
                                    </p:animEffect>
                                  </p:childTnLst>
                                </p:cTn>
                              </p:par>
                            </p:childTnLst>
                          </p:cTn>
                        </p:par>
                        <p:par>
                          <p:cTn id="14" fill="hold">
                            <p:stCondLst>
                              <p:cond delay="1500"/>
                            </p:stCondLst>
                            <p:childTnLst>
                              <p:par>
                                <p:cTn id="15" presetID="22" presetClass="entr" presetSubtype="8"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2000"/>
                            </p:stCondLst>
                            <p:childTnLst>
                              <p:par>
                                <p:cTn id="19" presetID="53" presetClass="entr" presetSubtype="16"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2500"/>
                            </p:stCondLst>
                            <p:childTnLst>
                              <p:par>
                                <p:cTn id="25" presetID="53" presetClass="entr" presetSubtype="16" fill="hold" nodeType="afterEffect">
                                  <p:stCondLst>
                                    <p:cond delay="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Effect transition="in" filter="fade">
                                      <p:cBhvr>
                                        <p:cTn id="29" dur="500"/>
                                        <p:tgtEl>
                                          <p:spTgt spid="15"/>
                                        </p:tgtEl>
                                      </p:cBhvr>
                                    </p:animEffect>
                                  </p:childTnLst>
                                </p:cTn>
                              </p:par>
                            </p:childTnLst>
                          </p:cTn>
                        </p:par>
                        <p:par>
                          <p:cTn id="30" fill="hold">
                            <p:stCondLst>
                              <p:cond delay="3000"/>
                            </p:stCondLst>
                            <p:childTnLst>
                              <p:par>
                                <p:cTn id="31" presetID="53" presetClass="entr" presetSubtype="16" fill="hold"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p:sp>
      <p:sp>
        <p:nvSpPr>
          <p:cNvPr id="23" name="Rectangle 22"/>
          <p:cNvSpPr/>
          <p:nvPr/>
        </p:nvSpPr>
        <p:spPr>
          <a:xfrm>
            <a:off x="1" y="0"/>
            <a:ext cx="12192000" cy="34290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p:cNvGrpSpPr/>
          <p:nvPr/>
        </p:nvGrpSpPr>
        <p:grpSpPr>
          <a:xfrm>
            <a:off x="2595637" y="657102"/>
            <a:ext cx="7000726" cy="1228287"/>
            <a:chOff x="2595637" y="2036259"/>
            <a:chExt cx="7000726" cy="1228287"/>
          </a:xfrm>
        </p:grpSpPr>
        <p:sp>
          <p:nvSpPr>
            <p:cNvPr id="3" name="TextBox 2"/>
            <p:cNvSpPr txBox="1"/>
            <p:nvPr/>
          </p:nvSpPr>
          <p:spPr>
            <a:xfrm>
              <a:off x="2595637" y="2036259"/>
              <a:ext cx="7000726" cy="830997"/>
            </a:xfrm>
            <a:prstGeom prst="rect">
              <a:avLst/>
            </a:prstGeom>
            <a:noFill/>
            <a:ln w="38100">
              <a:noFill/>
            </a:ln>
          </p:spPr>
          <p:txBody>
            <a:bodyPr wrap="square" rtlCol="0">
              <a:spAutoFit/>
            </a:bodyPr>
            <a:lstStyle/>
            <a:p>
              <a:pPr algn="ctr"/>
              <a:r>
                <a:rPr lang="en-ID" sz="4800" b="1" dirty="0">
                  <a:solidFill>
                    <a:schemeClr val="bg1"/>
                  </a:solidFill>
                  <a:latin typeface="+mj-lt"/>
                </a:rPr>
                <a:t>Our Great Timeline</a:t>
              </a:r>
              <a:endParaRPr lang="en-US" sz="4800" b="1" dirty="0">
                <a:solidFill>
                  <a:schemeClr val="bg1"/>
                </a:solidFill>
                <a:latin typeface="+mj-lt"/>
              </a:endParaRPr>
            </a:p>
          </p:txBody>
        </p:sp>
        <p:grpSp>
          <p:nvGrpSpPr>
            <p:cNvPr id="4" name="Group 3"/>
            <p:cNvGrpSpPr/>
            <p:nvPr/>
          </p:nvGrpSpPr>
          <p:grpSpPr>
            <a:xfrm>
              <a:off x="5071620" y="2925992"/>
              <a:ext cx="2514044" cy="338554"/>
              <a:chOff x="880620" y="2238120"/>
              <a:chExt cx="2514044" cy="338554"/>
            </a:xfrm>
          </p:grpSpPr>
          <p:sp>
            <p:nvSpPr>
              <p:cNvPr id="5"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6" name="Rectangle 5"/>
              <p:cNvSpPr/>
              <p:nvPr/>
            </p:nvSpPr>
            <p:spPr>
              <a:xfrm>
                <a:off x="1171662" y="2238120"/>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sp>
        <p:nvSpPr>
          <p:cNvPr id="7" name="Rectangle 6"/>
          <p:cNvSpPr/>
          <p:nvPr/>
        </p:nvSpPr>
        <p:spPr>
          <a:xfrm>
            <a:off x="1318380" y="2310306"/>
            <a:ext cx="9555238" cy="339837"/>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adipiscing elit, sed do eiusmod tempor incididunt ut labore et dolore magn aliqua ut enim</a:t>
            </a:r>
            <a:r>
              <a:rPr lang="en-US" sz="1200" dirty="0">
                <a:solidFill>
                  <a:schemeClr val="bg1"/>
                </a:solidFill>
              </a:rPr>
              <a:t>.</a:t>
            </a:r>
          </a:p>
        </p:txBody>
      </p:sp>
      <p:grpSp>
        <p:nvGrpSpPr>
          <p:cNvPr id="29" name="Group 28"/>
          <p:cNvGrpSpPr/>
          <p:nvPr/>
        </p:nvGrpSpPr>
        <p:grpSpPr>
          <a:xfrm>
            <a:off x="5847228" y="4623426"/>
            <a:ext cx="497541" cy="2234574"/>
            <a:chOff x="5847228" y="4623426"/>
            <a:chExt cx="497541" cy="2234574"/>
          </a:xfrm>
        </p:grpSpPr>
        <p:cxnSp>
          <p:nvCxnSpPr>
            <p:cNvPr id="17" name="Straight Connector 16"/>
            <p:cNvCxnSpPr>
              <a:stCxn id="10" idx="2"/>
            </p:cNvCxnSpPr>
            <p:nvPr/>
          </p:nvCxnSpPr>
          <p:spPr>
            <a:xfrm>
              <a:off x="6095999" y="5120967"/>
              <a:ext cx="0" cy="1737033"/>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0" name="Rectangle 9"/>
            <p:cNvSpPr/>
            <p:nvPr/>
          </p:nvSpPr>
          <p:spPr>
            <a:xfrm>
              <a:off x="5847228" y="4623426"/>
              <a:ext cx="497541" cy="49754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 name="Group 12"/>
          <p:cNvGrpSpPr/>
          <p:nvPr/>
        </p:nvGrpSpPr>
        <p:grpSpPr>
          <a:xfrm>
            <a:off x="6888728" y="4451476"/>
            <a:ext cx="4218543" cy="1338982"/>
            <a:chOff x="1005780" y="4340321"/>
            <a:chExt cx="4218543" cy="1338982"/>
          </a:xfrm>
        </p:grpSpPr>
        <p:sp>
          <p:nvSpPr>
            <p:cNvPr id="14" name="Rectangle 13"/>
            <p:cNvSpPr/>
            <p:nvPr/>
          </p:nvSpPr>
          <p:spPr>
            <a:xfrm>
              <a:off x="1005780" y="4340321"/>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15" name="Rectangle 14"/>
            <p:cNvSpPr/>
            <p:nvPr/>
          </p:nvSpPr>
          <p:spPr>
            <a:xfrm>
              <a:off x="1005781" y="4755973"/>
              <a:ext cx="4218542"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a:t>
              </a:r>
              <a:r>
                <a:rPr lang="en-US" sz="1200" dirty="0">
                  <a:solidFill>
                    <a:schemeClr val="tx1">
                      <a:lumMod val="75000"/>
                      <a:lumOff val="25000"/>
                    </a:schemeClr>
                  </a:solidFill>
                </a:rPr>
                <a:t>magna </a:t>
              </a:r>
              <a:r>
                <a:rPr lang="en-US" sz="1200" dirty="0" err="1">
                  <a:solidFill>
                    <a:schemeClr val="tx1">
                      <a:lumMod val="75000"/>
                      <a:lumOff val="25000"/>
                    </a:schemeClr>
                  </a:solidFill>
                </a:rPr>
                <a:t>adipis</a:t>
              </a:r>
              <a:r>
                <a:rPr lang="en-US" sz="1200" dirty="0">
                  <a:solidFill>
                    <a:schemeClr val="tx1">
                      <a:lumMod val="75000"/>
                      <a:lumOff val="25000"/>
                    </a:schemeClr>
                  </a:solidFill>
                </a:rPr>
                <a:t> </a:t>
              </a:r>
              <a:r>
                <a:rPr lang="en-US" sz="1200" dirty="0" err="1">
                  <a:solidFill>
                    <a:schemeClr val="tx1">
                      <a:lumMod val="75000"/>
                      <a:lumOff val="25000"/>
                    </a:schemeClr>
                  </a:solidFill>
                </a:rPr>
                <a:t>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temr</a:t>
              </a:r>
              <a:r>
                <a:rPr lang="en-US" sz="1200" dirty="0">
                  <a:solidFill>
                    <a:schemeClr val="tx1">
                      <a:lumMod val="75000"/>
                      <a:lumOff val="25000"/>
                    </a:schemeClr>
                  </a:solidFill>
                </a:rPr>
                <a:t> </a:t>
              </a:r>
              <a:r>
                <a:rPr lang="en-US" sz="1200" dirty="0" err="1">
                  <a:solidFill>
                    <a:schemeClr val="tx1">
                      <a:lumMod val="75000"/>
                      <a:lumOff val="25000"/>
                    </a:schemeClr>
                  </a:solidFill>
                </a:rPr>
                <a:t>incididunt</a:t>
              </a:r>
              <a:r>
                <a:rPr lang="en-US" sz="1200" dirty="0">
                  <a:solidFill>
                    <a:schemeClr val="tx1">
                      <a:lumMod val="75000"/>
                      <a:lumOff val="25000"/>
                    </a:schemeClr>
                  </a:solidFill>
                </a:rPr>
                <a:t> </a:t>
              </a:r>
              <a:r>
                <a:rPr lang="en-US" sz="1200" dirty="0" err="1">
                  <a:solidFill>
                    <a:schemeClr val="tx1">
                      <a:lumMod val="75000"/>
                      <a:lumOff val="25000"/>
                    </a:schemeClr>
                  </a:solidFill>
                </a:rPr>
                <a:t>labore</a:t>
              </a:r>
              <a:r>
                <a:rPr lang="en-US" sz="1200" dirty="0">
                  <a:solidFill>
                    <a:schemeClr val="tx1">
                      <a:lumMod val="75000"/>
                      <a:lumOff val="25000"/>
                    </a:schemeClr>
                  </a:solidFill>
                </a:rPr>
                <a:t> </a:t>
              </a:r>
            </a:p>
          </p:txBody>
        </p:sp>
      </p:grpSp>
      <p:sp>
        <p:nvSpPr>
          <p:cNvPr id="27" name="Rectangle 26"/>
          <p:cNvSpPr/>
          <p:nvPr/>
        </p:nvSpPr>
        <p:spPr>
          <a:xfrm>
            <a:off x="3195734" y="4451476"/>
            <a:ext cx="2107534" cy="583878"/>
          </a:xfrm>
          <a:prstGeom prst="rect">
            <a:avLst/>
          </a:prstGeom>
        </p:spPr>
        <p:txBody>
          <a:bodyPr wrap="square">
            <a:spAutoFit/>
          </a:bodyPr>
          <a:lstStyle/>
          <a:p>
            <a:pPr algn="r">
              <a:lnSpc>
                <a:spcPct val="150000"/>
              </a:lnSpc>
            </a:pPr>
            <a:r>
              <a:rPr lang="en-US" sz="2400" b="1" i="0" dirty="0">
                <a:solidFill>
                  <a:schemeClr val="tx1">
                    <a:lumMod val="85000"/>
                    <a:lumOff val="15000"/>
                  </a:schemeClr>
                </a:solidFill>
                <a:effectLst/>
                <a:latin typeface="+mj-lt"/>
              </a:rPr>
              <a:t>2019-2020</a:t>
            </a:r>
            <a:endParaRPr lang="en-US" sz="2400" b="1" dirty="0">
              <a:solidFill>
                <a:schemeClr val="tx1">
                  <a:lumMod val="85000"/>
                  <a:lumOff val="15000"/>
                </a:schemeClr>
              </a:solidFill>
              <a:latin typeface="+mj-lt"/>
            </a:endParaRPr>
          </a:p>
        </p:txBody>
      </p:sp>
    </p:spTree>
    <p:extLst>
      <p:ext uri="{BB962C8B-B14F-4D97-AF65-F5344CB8AC3E}">
        <p14:creationId xmlns:p14="http://schemas.microsoft.com/office/powerpoint/2010/main" val="211959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arn(inVertical)">
                                      <p:cBhvr>
                                        <p:cTn id="7" dur="500"/>
                                        <p:tgtEl>
                                          <p:spTgt spid="23"/>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500"/>
                                        <p:tgtEl>
                                          <p:spTgt spid="2"/>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arn(inVertical)">
                                      <p:cBhvr>
                                        <p:cTn id="15" dur="500"/>
                                        <p:tgtEl>
                                          <p:spTgt spid="7"/>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wipe(up)">
                                      <p:cBhvr>
                                        <p:cTn id="19" dur="500"/>
                                        <p:tgtEl>
                                          <p:spTgt spid="2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7" grpId="0"/>
      <p:bldP spid="2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084728" y="1058344"/>
            <a:ext cx="4218542" cy="1338982"/>
            <a:chOff x="1005781" y="4340321"/>
            <a:chExt cx="4218542" cy="1338982"/>
          </a:xfrm>
        </p:grpSpPr>
        <p:sp>
          <p:nvSpPr>
            <p:cNvPr id="3" name="Rectangle 2"/>
            <p:cNvSpPr/>
            <p:nvPr/>
          </p:nvSpPr>
          <p:spPr>
            <a:xfrm>
              <a:off x="3116789" y="4340321"/>
              <a:ext cx="2107534" cy="461665"/>
            </a:xfrm>
            <a:prstGeom prst="rect">
              <a:avLst/>
            </a:prstGeom>
          </p:spPr>
          <p:txBody>
            <a:bodyPr wrap="square">
              <a:spAutoFit/>
            </a:bodyPr>
            <a:lstStyle/>
            <a:p>
              <a:pPr algn="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4" name="Rectangle 3"/>
            <p:cNvSpPr/>
            <p:nvPr/>
          </p:nvSpPr>
          <p:spPr>
            <a:xfrm>
              <a:off x="1005781" y="4755973"/>
              <a:ext cx="4218542" cy="923330"/>
            </a:xfrm>
            <a:prstGeom prst="rect">
              <a:avLst/>
            </a:prstGeom>
          </p:spPr>
          <p:txBody>
            <a:bodyPr wrap="square">
              <a:spAutoFit/>
            </a:bodyPr>
            <a:lstStyle/>
            <a:p>
              <a:pPr algn="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a:t>
              </a:r>
              <a:r>
                <a:rPr lang="en-US" sz="1200" dirty="0">
                  <a:solidFill>
                    <a:schemeClr val="tx1">
                      <a:lumMod val="75000"/>
                      <a:lumOff val="25000"/>
                    </a:schemeClr>
                  </a:solidFill>
                </a:rPr>
                <a:t>magna </a:t>
              </a:r>
              <a:r>
                <a:rPr lang="en-US" sz="1200" dirty="0" err="1">
                  <a:solidFill>
                    <a:schemeClr val="tx1">
                      <a:lumMod val="75000"/>
                      <a:lumOff val="25000"/>
                    </a:schemeClr>
                  </a:solidFill>
                </a:rPr>
                <a:t>adipis</a:t>
              </a:r>
              <a:r>
                <a:rPr lang="en-US" sz="1200" dirty="0">
                  <a:solidFill>
                    <a:schemeClr val="tx1">
                      <a:lumMod val="75000"/>
                      <a:lumOff val="25000"/>
                    </a:schemeClr>
                  </a:solidFill>
                </a:rPr>
                <a:t> </a:t>
              </a:r>
              <a:r>
                <a:rPr lang="en-US" sz="1200" dirty="0" err="1">
                  <a:solidFill>
                    <a:schemeClr val="tx1">
                      <a:lumMod val="75000"/>
                      <a:lumOff val="25000"/>
                    </a:schemeClr>
                  </a:solidFill>
                </a:rPr>
                <a:t>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temr</a:t>
              </a:r>
              <a:r>
                <a:rPr lang="en-US" sz="1200" dirty="0">
                  <a:solidFill>
                    <a:schemeClr val="tx1">
                      <a:lumMod val="75000"/>
                      <a:lumOff val="25000"/>
                    </a:schemeClr>
                  </a:solidFill>
                </a:rPr>
                <a:t> </a:t>
              </a:r>
              <a:r>
                <a:rPr lang="en-US" sz="1200" dirty="0" err="1">
                  <a:solidFill>
                    <a:schemeClr val="tx1">
                      <a:lumMod val="75000"/>
                      <a:lumOff val="25000"/>
                    </a:schemeClr>
                  </a:solidFill>
                </a:rPr>
                <a:t>incididunt</a:t>
              </a:r>
              <a:r>
                <a:rPr lang="en-US" sz="1200" dirty="0">
                  <a:solidFill>
                    <a:schemeClr val="tx1">
                      <a:lumMod val="75000"/>
                      <a:lumOff val="25000"/>
                    </a:schemeClr>
                  </a:solidFill>
                </a:rPr>
                <a:t> </a:t>
              </a:r>
              <a:r>
                <a:rPr lang="en-US" sz="1200" dirty="0" err="1">
                  <a:solidFill>
                    <a:schemeClr val="tx1">
                      <a:lumMod val="75000"/>
                      <a:lumOff val="25000"/>
                    </a:schemeClr>
                  </a:solidFill>
                </a:rPr>
                <a:t>labore</a:t>
              </a:r>
              <a:r>
                <a:rPr lang="en-US" sz="1200" dirty="0">
                  <a:solidFill>
                    <a:schemeClr val="tx1">
                      <a:lumMod val="75000"/>
                      <a:lumOff val="25000"/>
                    </a:schemeClr>
                  </a:solidFill>
                </a:rPr>
                <a:t> </a:t>
              </a:r>
            </a:p>
          </p:txBody>
        </p:sp>
      </p:grpSp>
      <p:sp>
        <p:nvSpPr>
          <p:cNvPr id="5" name="Rectangle 4"/>
          <p:cNvSpPr/>
          <p:nvPr/>
        </p:nvSpPr>
        <p:spPr>
          <a:xfrm>
            <a:off x="6888728" y="1058344"/>
            <a:ext cx="2107534" cy="583878"/>
          </a:xfrm>
          <a:prstGeom prst="rect">
            <a:avLst/>
          </a:prstGeom>
        </p:spPr>
        <p:txBody>
          <a:bodyPr wrap="square">
            <a:spAutoFit/>
          </a:bodyPr>
          <a:lstStyle/>
          <a:p>
            <a:pPr>
              <a:lnSpc>
                <a:spcPct val="150000"/>
              </a:lnSpc>
            </a:pPr>
            <a:r>
              <a:rPr lang="en-US" sz="2400" b="1" i="0" dirty="0">
                <a:solidFill>
                  <a:schemeClr val="tx1">
                    <a:lumMod val="85000"/>
                    <a:lumOff val="15000"/>
                  </a:schemeClr>
                </a:solidFill>
                <a:effectLst/>
                <a:latin typeface="+mj-lt"/>
              </a:rPr>
              <a:t>2020-2021</a:t>
            </a:r>
            <a:endParaRPr lang="en-US" sz="2400" b="1" dirty="0">
              <a:solidFill>
                <a:schemeClr val="tx1">
                  <a:lumMod val="85000"/>
                  <a:lumOff val="15000"/>
                </a:schemeClr>
              </a:solidFill>
              <a:latin typeface="+mj-lt"/>
            </a:endParaRPr>
          </a:p>
        </p:txBody>
      </p:sp>
      <p:grpSp>
        <p:nvGrpSpPr>
          <p:cNvPr id="6" name="Group 5"/>
          <p:cNvGrpSpPr/>
          <p:nvPr/>
        </p:nvGrpSpPr>
        <p:grpSpPr>
          <a:xfrm>
            <a:off x="6888728" y="4451476"/>
            <a:ext cx="4218543" cy="1338982"/>
            <a:chOff x="1005780" y="4340321"/>
            <a:chExt cx="4218543" cy="1338982"/>
          </a:xfrm>
        </p:grpSpPr>
        <p:sp>
          <p:nvSpPr>
            <p:cNvPr id="7" name="Rectangle 6"/>
            <p:cNvSpPr/>
            <p:nvPr/>
          </p:nvSpPr>
          <p:spPr>
            <a:xfrm>
              <a:off x="1005780" y="4340321"/>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8" name="Rectangle 7"/>
            <p:cNvSpPr/>
            <p:nvPr/>
          </p:nvSpPr>
          <p:spPr>
            <a:xfrm>
              <a:off x="1005781" y="4755973"/>
              <a:ext cx="4218542"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a:t>
              </a:r>
              <a:r>
                <a:rPr lang="en-US" sz="1200" dirty="0">
                  <a:solidFill>
                    <a:schemeClr val="tx1">
                      <a:lumMod val="75000"/>
                      <a:lumOff val="25000"/>
                    </a:schemeClr>
                  </a:solidFill>
                </a:rPr>
                <a:t>magna </a:t>
              </a:r>
              <a:r>
                <a:rPr lang="en-US" sz="1200" dirty="0" err="1">
                  <a:solidFill>
                    <a:schemeClr val="tx1">
                      <a:lumMod val="75000"/>
                      <a:lumOff val="25000"/>
                    </a:schemeClr>
                  </a:solidFill>
                </a:rPr>
                <a:t>adipis</a:t>
              </a:r>
              <a:r>
                <a:rPr lang="en-US" sz="1200" dirty="0">
                  <a:solidFill>
                    <a:schemeClr val="tx1">
                      <a:lumMod val="75000"/>
                      <a:lumOff val="25000"/>
                    </a:schemeClr>
                  </a:solidFill>
                </a:rPr>
                <a:t> </a:t>
              </a:r>
              <a:r>
                <a:rPr lang="en-US" sz="1200" dirty="0" err="1">
                  <a:solidFill>
                    <a:schemeClr val="tx1">
                      <a:lumMod val="75000"/>
                      <a:lumOff val="25000"/>
                    </a:schemeClr>
                  </a:solidFill>
                </a:rPr>
                <a:t>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temr</a:t>
              </a:r>
              <a:r>
                <a:rPr lang="en-US" sz="1200" dirty="0">
                  <a:solidFill>
                    <a:schemeClr val="tx1">
                      <a:lumMod val="75000"/>
                      <a:lumOff val="25000"/>
                    </a:schemeClr>
                  </a:solidFill>
                </a:rPr>
                <a:t> </a:t>
              </a:r>
              <a:r>
                <a:rPr lang="en-US" sz="1200" dirty="0" err="1">
                  <a:solidFill>
                    <a:schemeClr val="tx1">
                      <a:lumMod val="75000"/>
                      <a:lumOff val="25000"/>
                    </a:schemeClr>
                  </a:solidFill>
                </a:rPr>
                <a:t>incididunt</a:t>
              </a:r>
              <a:r>
                <a:rPr lang="en-US" sz="1200" dirty="0">
                  <a:solidFill>
                    <a:schemeClr val="tx1">
                      <a:lumMod val="75000"/>
                      <a:lumOff val="25000"/>
                    </a:schemeClr>
                  </a:solidFill>
                </a:rPr>
                <a:t> </a:t>
              </a:r>
              <a:r>
                <a:rPr lang="en-US" sz="1200" dirty="0" err="1">
                  <a:solidFill>
                    <a:schemeClr val="tx1">
                      <a:lumMod val="75000"/>
                      <a:lumOff val="25000"/>
                    </a:schemeClr>
                  </a:solidFill>
                </a:rPr>
                <a:t>labore</a:t>
              </a:r>
              <a:r>
                <a:rPr lang="en-US" sz="1200" dirty="0">
                  <a:solidFill>
                    <a:schemeClr val="tx1">
                      <a:lumMod val="75000"/>
                      <a:lumOff val="25000"/>
                    </a:schemeClr>
                  </a:solidFill>
                </a:rPr>
                <a:t> </a:t>
              </a:r>
            </a:p>
          </p:txBody>
        </p:sp>
      </p:grpSp>
      <p:sp>
        <p:nvSpPr>
          <p:cNvPr id="9" name="Rectangle 8"/>
          <p:cNvSpPr/>
          <p:nvPr/>
        </p:nvSpPr>
        <p:spPr>
          <a:xfrm>
            <a:off x="3195734" y="4451476"/>
            <a:ext cx="2107534" cy="583878"/>
          </a:xfrm>
          <a:prstGeom prst="rect">
            <a:avLst/>
          </a:prstGeom>
        </p:spPr>
        <p:txBody>
          <a:bodyPr wrap="square">
            <a:spAutoFit/>
          </a:bodyPr>
          <a:lstStyle/>
          <a:p>
            <a:pPr algn="r">
              <a:lnSpc>
                <a:spcPct val="150000"/>
              </a:lnSpc>
            </a:pPr>
            <a:r>
              <a:rPr lang="en-US" sz="2400" b="1" i="0" dirty="0">
                <a:solidFill>
                  <a:schemeClr val="tx1">
                    <a:lumMod val="85000"/>
                    <a:lumOff val="15000"/>
                  </a:schemeClr>
                </a:solidFill>
                <a:effectLst/>
                <a:latin typeface="+mj-lt"/>
              </a:rPr>
              <a:t>2021-2022</a:t>
            </a:r>
            <a:endParaRPr lang="en-US" sz="2400" b="1" dirty="0">
              <a:solidFill>
                <a:schemeClr val="tx1">
                  <a:lumMod val="85000"/>
                  <a:lumOff val="15000"/>
                </a:schemeClr>
              </a:solidFill>
              <a:latin typeface="+mj-lt"/>
            </a:endParaRPr>
          </a:p>
        </p:txBody>
      </p:sp>
      <p:grpSp>
        <p:nvGrpSpPr>
          <p:cNvPr id="14" name="Group 13"/>
          <p:cNvGrpSpPr/>
          <p:nvPr/>
        </p:nvGrpSpPr>
        <p:grpSpPr>
          <a:xfrm>
            <a:off x="5847228" y="0"/>
            <a:ext cx="497541" cy="6858000"/>
            <a:chOff x="5847228" y="0"/>
            <a:chExt cx="497541" cy="6858000"/>
          </a:xfrm>
        </p:grpSpPr>
        <p:cxnSp>
          <p:nvCxnSpPr>
            <p:cNvPr id="10" name="Straight Connector 9"/>
            <p:cNvCxnSpPr/>
            <p:nvPr/>
          </p:nvCxnSpPr>
          <p:spPr>
            <a:xfrm>
              <a:off x="6095999" y="0"/>
              <a:ext cx="0" cy="685800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847228" y="4623426"/>
              <a:ext cx="497541" cy="49754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5847228" y="1225225"/>
              <a:ext cx="497541" cy="497541"/>
            </a:xfrm>
            <a:prstGeom prst="rect">
              <a:avLst/>
            </a:prstGeom>
            <a:gradFill flip="none" rotWithShape="1">
              <a:gsLst>
                <a:gs pos="100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9894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p:cNvSpPr>
            <a:spLocks noGrp="1"/>
          </p:cNvSpPr>
          <p:nvPr>
            <p:ph type="pic" sz="quarter" idx="10"/>
          </p:nvPr>
        </p:nvSpPr>
        <p:spPr/>
      </p:sp>
      <p:grpSp>
        <p:nvGrpSpPr>
          <p:cNvPr id="3" name="Group 2"/>
          <p:cNvGrpSpPr/>
          <p:nvPr/>
        </p:nvGrpSpPr>
        <p:grpSpPr>
          <a:xfrm>
            <a:off x="1084728" y="1058344"/>
            <a:ext cx="4218542" cy="1338982"/>
            <a:chOff x="1005781" y="4340321"/>
            <a:chExt cx="4218542" cy="1338982"/>
          </a:xfrm>
        </p:grpSpPr>
        <p:sp>
          <p:nvSpPr>
            <p:cNvPr id="4" name="Rectangle 3"/>
            <p:cNvSpPr/>
            <p:nvPr/>
          </p:nvSpPr>
          <p:spPr>
            <a:xfrm>
              <a:off x="3116789" y="4340321"/>
              <a:ext cx="2107534" cy="461665"/>
            </a:xfrm>
            <a:prstGeom prst="rect">
              <a:avLst/>
            </a:prstGeom>
          </p:spPr>
          <p:txBody>
            <a:bodyPr wrap="square">
              <a:spAutoFit/>
            </a:bodyPr>
            <a:lstStyle/>
            <a:p>
              <a:pPr algn="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5" name="Rectangle 4"/>
            <p:cNvSpPr/>
            <p:nvPr/>
          </p:nvSpPr>
          <p:spPr>
            <a:xfrm>
              <a:off x="1005781" y="4755973"/>
              <a:ext cx="4218542" cy="923330"/>
            </a:xfrm>
            <a:prstGeom prst="rect">
              <a:avLst/>
            </a:prstGeom>
          </p:spPr>
          <p:txBody>
            <a:bodyPr wrap="square">
              <a:spAutoFit/>
            </a:bodyPr>
            <a:lstStyle/>
            <a:p>
              <a:pPr algn="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a:t>
              </a:r>
              <a:r>
                <a:rPr lang="en-US" sz="1200" dirty="0">
                  <a:solidFill>
                    <a:schemeClr val="tx1">
                      <a:lumMod val="75000"/>
                      <a:lumOff val="25000"/>
                    </a:schemeClr>
                  </a:solidFill>
                </a:rPr>
                <a:t>magna </a:t>
              </a:r>
              <a:r>
                <a:rPr lang="en-US" sz="1200" dirty="0" err="1">
                  <a:solidFill>
                    <a:schemeClr val="tx1">
                      <a:lumMod val="75000"/>
                      <a:lumOff val="25000"/>
                    </a:schemeClr>
                  </a:solidFill>
                </a:rPr>
                <a:t>adipis</a:t>
              </a:r>
              <a:r>
                <a:rPr lang="en-US" sz="1200" dirty="0">
                  <a:solidFill>
                    <a:schemeClr val="tx1">
                      <a:lumMod val="75000"/>
                      <a:lumOff val="25000"/>
                    </a:schemeClr>
                  </a:solidFill>
                </a:rPr>
                <a:t> </a:t>
              </a:r>
              <a:r>
                <a:rPr lang="en-US" sz="1200" dirty="0" err="1">
                  <a:solidFill>
                    <a:schemeClr val="tx1">
                      <a:lumMod val="75000"/>
                      <a:lumOff val="25000"/>
                    </a:schemeClr>
                  </a:solidFill>
                </a:rPr>
                <a:t>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temr</a:t>
              </a:r>
              <a:r>
                <a:rPr lang="en-US" sz="1200" dirty="0">
                  <a:solidFill>
                    <a:schemeClr val="tx1">
                      <a:lumMod val="75000"/>
                      <a:lumOff val="25000"/>
                    </a:schemeClr>
                  </a:solidFill>
                </a:rPr>
                <a:t> </a:t>
              </a:r>
              <a:r>
                <a:rPr lang="en-US" sz="1200" dirty="0" err="1">
                  <a:solidFill>
                    <a:schemeClr val="tx1">
                      <a:lumMod val="75000"/>
                      <a:lumOff val="25000"/>
                    </a:schemeClr>
                  </a:solidFill>
                </a:rPr>
                <a:t>incididunt</a:t>
              </a:r>
              <a:r>
                <a:rPr lang="en-US" sz="1200" dirty="0">
                  <a:solidFill>
                    <a:schemeClr val="tx1">
                      <a:lumMod val="75000"/>
                      <a:lumOff val="25000"/>
                    </a:schemeClr>
                  </a:solidFill>
                </a:rPr>
                <a:t> </a:t>
              </a:r>
              <a:r>
                <a:rPr lang="en-US" sz="1200" dirty="0" err="1">
                  <a:solidFill>
                    <a:schemeClr val="tx1">
                      <a:lumMod val="75000"/>
                      <a:lumOff val="25000"/>
                    </a:schemeClr>
                  </a:solidFill>
                </a:rPr>
                <a:t>labore</a:t>
              </a:r>
              <a:r>
                <a:rPr lang="en-US" sz="1200" dirty="0">
                  <a:solidFill>
                    <a:schemeClr val="tx1">
                      <a:lumMod val="75000"/>
                      <a:lumOff val="25000"/>
                    </a:schemeClr>
                  </a:solidFill>
                </a:rPr>
                <a:t> </a:t>
              </a:r>
            </a:p>
          </p:txBody>
        </p:sp>
      </p:grpSp>
      <p:sp>
        <p:nvSpPr>
          <p:cNvPr id="6" name="Rectangle 5"/>
          <p:cNvSpPr/>
          <p:nvPr/>
        </p:nvSpPr>
        <p:spPr>
          <a:xfrm>
            <a:off x="6888728" y="1058344"/>
            <a:ext cx="2107534" cy="583878"/>
          </a:xfrm>
          <a:prstGeom prst="rect">
            <a:avLst/>
          </a:prstGeom>
        </p:spPr>
        <p:txBody>
          <a:bodyPr wrap="square">
            <a:spAutoFit/>
          </a:bodyPr>
          <a:lstStyle/>
          <a:p>
            <a:pPr>
              <a:lnSpc>
                <a:spcPct val="150000"/>
              </a:lnSpc>
            </a:pPr>
            <a:r>
              <a:rPr lang="en-US" sz="2400" b="1" i="0" dirty="0">
                <a:solidFill>
                  <a:schemeClr val="tx1">
                    <a:lumMod val="85000"/>
                    <a:lumOff val="15000"/>
                  </a:schemeClr>
                </a:solidFill>
                <a:effectLst/>
                <a:latin typeface="+mj-lt"/>
              </a:rPr>
              <a:t>2022-2023</a:t>
            </a:r>
            <a:endParaRPr lang="en-US" sz="2400" b="1" dirty="0">
              <a:solidFill>
                <a:schemeClr val="tx1">
                  <a:lumMod val="85000"/>
                  <a:lumOff val="15000"/>
                </a:schemeClr>
              </a:solidFill>
              <a:latin typeface="+mj-lt"/>
            </a:endParaRPr>
          </a:p>
        </p:txBody>
      </p:sp>
      <p:grpSp>
        <p:nvGrpSpPr>
          <p:cNvPr id="18" name="Group 17"/>
          <p:cNvGrpSpPr/>
          <p:nvPr/>
        </p:nvGrpSpPr>
        <p:grpSpPr>
          <a:xfrm>
            <a:off x="5847228" y="0"/>
            <a:ext cx="497541" cy="1722766"/>
            <a:chOff x="5847228" y="0"/>
            <a:chExt cx="497541" cy="1722766"/>
          </a:xfrm>
        </p:grpSpPr>
        <p:cxnSp>
          <p:nvCxnSpPr>
            <p:cNvPr id="2" name="Straight Connector 1"/>
            <p:cNvCxnSpPr>
              <a:endCxn id="7" idx="0"/>
            </p:cNvCxnSpPr>
            <p:nvPr/>
          </p:nvCxnSpPr>
          <p:spPr>
            <a:xfrm>
              <a:off x="6095999" y="0"/>
              <a:ext cx="0" cy="1225225"/>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5847228" y="1225225"/>
              <a:ext cx="497541" cy="497541"/>
            </a:xfrm>
            <a:prstGeom prst="rect">
              <a:avLst/>
            </a:prstGeom>
            <a:gradFill flip="none" rotWithShape="1">
              <a:gsLst>
                <a:gs pos="100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ectangle 10"/>
          <p:cNvSpPr/>
          <p:nvPr/>
        </p:nvSpPr>
        <p:spPr>
          <a:xfrm>
            <a:off x="1" y="3429000"/>
            <a:ext cx="12192000" cy="34290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1"/>
          <p:cNvGrpSpPr/>
          <p:nvPr/>
        </p:nvGrpSpPr>
        <p:grpSpPr>
          <a:xfrm>
            <a:off x="3195736" y="4042411"/>
            <a:ext cx="7000726" cy="1228375"/>
            <a:chOff x="3195736" y="2036171"/>
            <a:chExt cx="7000726" cy="1228375"/>
          </a:xfrm>
        </p:grpSpPr>
        <p:sp>
          <p:nvSpPr>
            <p:cNvPr id="13" name="TextBox 12"/>
            <p:cNvSpPr txBox="1"/>
            <p:nvPr/>
          </p:nvSpPr>
          <p:spPr>
            <a:xfrm>
              <a:off x="3195736" y="2036171"/>
              <a:ext cx="7000726" cy="830997"/>
            </a:xfrm>
            <a:prstGeom prst="rect">
              <a:avLst/>
            </a:prstGeom>
            <a:noFill/>
            <a:ln w="38100">
              <a:noFill/>
            </a:ln>
          </p:spPr>
          <p:txBody>
            <a:bodyPr wrap="square" rtlCol="0">
              <a:spAutoFit/>
            </a:bodyPr>
            <a:lstStyle/>
            <a:p>
              <a:pPr algn="ctr"/>
              <a:r>
                <a:rPr lang="en-ID" sz="4800" b="1" dirty="0">
                  <a:solidFill>
                    <a:schemeClr val="bg1"/>
                  </a:solidFill>
                  <a:latin typeface="+mj-lt"/>
                </a:rPr>
                <a:t>End Of Timeline</a:t>
              </a:r>
              <a:endParaRPr lang="en-US" sz="4800" b="1" dirty="0">
                <a:solidFill>
                  <a:schemeClr val="bg1"/>
                </a:solidFill>
                <a:latin typeface="+mj-lt"/>
              </a:endParaRPr>
            </a:p>
          </p:txBody>
        </p:sp>
        <p:grpSp>
          <p:nvGrpSpPr>
            <p:cNvPr id="14" name="Group 13"/>
            <p:cNvGrpSpPr/>
            <p:nvPr/>
          </p:nvGrpSpPr>
          <p:grpSpPr>
            <a:xfrm>
              <a:off x="5071620" y="2925992"/>
              <a:ext cx="2514044" cy="338554"/>
              <a:chOff x="880620" y="2238120"/>
              <a:chExt cx="2514044" cy="338554"/>
            </a:xfrm>
          </p:grpSpPr>
          <p:sp>
            <p:nvSpPr>
              <p:cNvPr id="15"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6" name="Rectangle 15"/>
              <p:cNvSpPr/>
              <p:nvPr/>
            </p:nvSpPr>
            <p:spPr>
              <a:xfrm>
                <a:off x="1171662" y="2238120"/>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sp>
        <p:nvSpPr>
          <p:cNvPr id="17" name="Rectangle 16"/>
          <p:cNvSpPr/>
          <p:nvPr/>
        </p:nvSpPr>
        <p:spPr>
          <a:xfrm>
            <a:off x="1318380" y="5695703"/>
            <a:ext cx="9555238" cy="339837"/>
          </a:xfrm>
          <a:prstGeom prst="rect">
            <a:avLst/>
          </a:prstGeom>
        </p:spPr>
        <p:txBody>
          <a:bodyPr wrap="square">
            <a:spAutoFit/>
          </a:bodyPr>
          <a:lstStyle/>
          <a:p>
            <a:pPr algn="ctr">
              <a:lnSpc>
                <a:spcPct val="150000"/>
              </a:lnSpc>
            </a:pPr>
            <a:r>
              <a:rPr lang="en-US" sz="1200" b="0" i="0" dirty="0">
                <a:solidFill>
                  <a:schemeClr val="bg1"/>
                </a:solidFill>
                <a:effectLst/>
              </a:rPr>
              <a:t>Lorem ipsum dolor sit amet, consectetur adipiscing elit, sed do eiusmod tempor incididunt ut labore et dolore magn aliqua ut enim</a:t>
            </a:r>
            <a:r>
              <a:rPr lang="en-US" sz="1200" dirty="0">
                <a:solidFill>
                  <a:schemeClr val="bg1"/>
                </a:solidFill>
              </a:rPr>
              <a:t>.</a:t>
            </a:r>
          </a:p>
        </p:txBody>
      </p:sp>
    </p:spTree>
    <p:extLst>
      <p:ext uri="{BB962C8B-B14F-4D97-AF65-F5344CB8AC3E}">
        <p14:creationId xmlns:p14="http://schemas.microsoft.com/office/powerpoint/2010/main" val="1280368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arn(inVertical)">
                                      <p:cBhvr>
                                        <p:cTn id="19" dur="500"/>
                                        <p:tgtEl>
                                          <p:spTgt spid="11"/>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wipe(up)">
                                      <p:cBhvr>
                                        <p:cTn id="2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1" grpId="0" animBg="1"/>
      <p:bldP spid="1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7668217" y="4451476"/>
            <a:ext cx="3769278" cy="1338982"/>
            <a:chOff x="7668217" y="4451476"/>
            <a:chExt cx="3769278" cy="1338982"/>
          </a:xfrm>
        </p:grpSpPr>
        <p:sp>
          <p:nvSpPr>
            <p:cNvPr id="4" name="Rectangle 3"/>
            <p:cNvSpPr/>
            <p:nvPr/>
          </p:nvSpPr>
          <p:spPr>
            <a:xfrm>
              <a:off x="7668217" y="4451476"/>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5" name="Rectangle 4"/>
            <p:cNvSpPr/>
            <p:nvPr/>
          </p:nvSpPr>
          <p:spPr>
            <a:xfrm>
              <a:off x="7668218" y="4867128"/>
              <a:ext cx="3769277"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a:t>
              </a:r>
              <a:r>
                <a:rPr lang="en-US" sz="1200" dirty="0">
                  <a:solidFill>
                    <a:schemeClr val="tx1">
                      <a:lumMod val="75000"/>
                      <a:lumOff val="25000"/>
                    </a:schemeClr>
                  </a:solidFill>
                </a:rPr>
                <a:t>magna </a:t>
              </a:r>
              <a:r>
                <a:rPr lang="en-US" sz="1200" dirty="0" err="1">
                  <a:solidFill>
                    <a:schemeClr val="tx1">
                      <a:lumMod val="75000"/>
                      <a:lumOff val="25000"/>
                    </a:schemeClr>
                  </a:solidFill>
                </a:rPr>
                <a:t>adipis</a:t>
              </a:r>
              <a:r>
                <a:rPr lang="en-US" sz="1200" dirty="0">
                  <a:solidFill>
                    <a:schemeClr val="tx1">
                      <a:lumMod val="75000"/>
                      <a:lumOff val="25000"/>
                    </a:schemeClr>
                  </a:solidFill>
                </a:rPr>
                <a:t> </a:t>
              </a:r>
              <a:r>
                <a:rPr lang="en-US" sz="1200" dirty="0" err="1">
                  <a:solidFill>
                    <a:schemeClr val="tx1">
                      <a:lumMod val="75000"/>
                      <a:lumOff val="25000"/>
                    </a:schemeClr>
                  </a:solidFill>
                </a:rPr>
                <a:t>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temr</a:t>
              </a:r>
              <a:r>
                <a:rPr lang="en-US" sz="1200" dirty="0">
                  <a:solidFill>
                    <a:schemeClr val="tx1">
                      <a:lumMod val="75000"/>
                      <a:lumOff val="25000"/>
                    </a:schemeClr>
                  </a:solidFill>
                </a:rPr>
                <a:t>.</a:t>
              </a:r>
            </a:p>
          </p:txBody>
        </p:sp>
      </p:grpSp>
      <p:grpSp>
        <p:nvGrpSpPr>
          <p:cNvPr id="18" name="Group 17"/>
          <p:cNvGrpSpPr/>
          <p:nvPr/>
        </p:nvGrpSpPr>
        <p:grpSpPr>
          <a:xfrm>
            <a:off x="6626717" y="1441813"/>
            <a:ext cx="497541" cy="5416187"/>
            <a:chOff x="6626717" y="1441813"/>
            <a:chExt cx="497541" cy="5416187"/>
          </a:xfrm>
        </p:grpSpPr>
        <p:cxnSp>
          <p:nvCxnSpPr>
            <p:cNvPr id="2" name="Straight Connector 1"/>
            <p:cNvCxnSpPr>
              <a:stCxn id="7" idx="2"/>
            </p:cNvCxnSpPr>
            <p:nvPr/>
          </p:nvCxnSpPr>
          <p:spPr>
            <a:xfrm>
              <a:off x="6875488" y="1939354"/>
              <a:ext cx="0" cy="4918646"/>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6626717" y="4623426"/>
              <a:ext cx="497541" cy="497541"/>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6626717" y="1441813"/>
              <a:ext cx="497541" cy="497541"/>
            </a:xfrm>
            <a:prstGeom prst="rect">
              <a:avLst/>
            </a:prstGeom>
            <a:gradFill flip="none" rotWithShape="1">
              <a:gsLst>
                <a:gs pos="100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7668217" y="1272285"/>
            <a:ext cx="3769278" cy="1338982"/>
            <a:chOff x="7668217" y="1272285"/>
            <a:chExt cx="3769278" cy="1338982"/>
          </a:xfrm>
        </p:grpSpPr>
        <p:sp>
          <p:nvSpPr>
            <p:cNvPr id="10" name="Rectangle 9"/>
            <p:cNvSpPr/>
            <p:nvPr/>
          </p:nvSpPr>
          <p:spPr>
            <a:xfrm>
              <a:off x="7668217" y="1272285"/>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11" name="Rectangle 10"/>
            <p:cNvSpPr/>
            <p:nvPr/>
          </p:nvSpPr>
          <p:spPr>
            <a:xfrm>
              <a:off x="7668218" y="1687937"/>
              <a:ext cx="3769277"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a:t>
              </a:r>
              <a:r>
                <a:rPr lang="en-US" sz="1200" dirty="0">
                  <a:solidFill>
                    <a:schemeClr val="tx1">
                      <a:lumMod val="75000"/>
                      <a:lumOff val="25000"/>
                    </a:schemeClr>
                  </a:solidFill>
                </a:rPr>
                <a:t>magna </a:t>
              </a:r>
              <a:r>
                <a:rPr lang="en-US" sz="1200" dirty="0" err="1">
                  <a:solidFill>
                    <a:schemeClr val="tx1">
                      <a:lumMod val="75000"/>
                      <a:lumOff val="25000"/>
                    </a:schemeClr>
                  </a:solidFill>
                </a:rPr>
                <a:t>adipis</a:t>
              </a:r>
              <a:r>
                <a:rPr lang="en-US" sz="1200" dirty="0">
                  <a:solidFill>
                    <a:schemeClr val="tx1">
                      <a:lumMod val="75000"/>
                      <a:lumOff val="25000"/>
                    </a:schemeClr>
                  </a:solidFill>
                </a:rPr>
                <a:t> </a:t>
              </a:r>
              <a:r>
                <a:rPr lang="en-US" sz="1200" dirty="0" err="1">
                  <a:solidFill>
                    <a:schemeClr val="tx1">
                      <a:lumMod val="75000"/>
                      <a:lumOff val="25000"/>
                    </a:schemeClr>
                  </a:solidFill>
                </a:rPr>
                <a:t>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temr</a:t>
              </a:r>
              <a:r>
                <a:rPr lang="en-US" sz="1200" dirty="0">
                  <a:solidFill>
                    <a:schemeClr val="tx1">
                      <a:lumMod val="75000"/>
                      <a:lumOff val="25000"/>
                    </a:schemeClr>
                  </a:solidFill>
                </a:rPr>
                <a:t>.</a:t>
              </a:r>
            </a:p>
          </p:txBody>
        </p:sp>
      </p:grpSp>
      <p:sp>
        <p:nvSpPr>
          <p:cNvPr id="17" name="Freeform 16"/>
          <p:cNvSpPr/>
          <p:nvPr/>
        </p:nvSpPr>
        <p:spPr>
          <a:xfrm>
            <a:off x="0" y="64042"/>
            <a:ext cx="1095214" cy="6729916"/>
          </a:xfrm>
          <a:custGeom>
            <a:avLst/>
            <a:gdLst>
              <a:gd name="connsiteX0" fmla="*/ 0 w 1095214"/>
              <a:gd name="connsiteY0" fmla="*/ 0 h 6729916"/>
              <a:gd name="connsiteX1" fmla="*/ 1095214 w 1095214"/>
              <a:gd name="connsiteY1" fmla="*/ 3364958 h 6729916"/>
              <a:gd name="connsiteX2" fmla="*/ 0 w 1095214"/>
              <a:gd name="connsiteY2" fmla="*/ 6729916 h 6729916"/>
            </a:gdLst>
            <a:ahLst/>
            <a:cxnLst>
              <a:cxn ang="0">
                <a:pos x="connsiteX0" y="connsiteY0"/>
              </a:cxn>
              <a:cxn ang="0">
                <a:pos x="connsiteX1" y="connsiteY1"/>
              </a:cxn>
              <a:cxn ang="0">
                <a:pos x="connsiteX2" y="connsiteY2"/>
              </a:cxn>
            </a:cxnLst>
            <a:rect l="l" t="t" r="r" b="b"/>
            <a:pathLst>
              <a:path w="1095214" h="6729916">
                <a:moveTo>
                  <a:pt x="0" y="0"/>
                </a:moveTo>
                <a:lnTo>
                  <a:pt x="1095214" y="3364958"/>
                </a:lnTo>
                <a:lnTo>
                  <a:pt x="0" y="6729916"/>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428021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left)">
                                      <p:cBhvr>
                                        <p:cTn id="1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823923" y="805621"/>
            <a:ext cx="4231215" cy="1503782"/>
            <a:chOff x="784534" y="1157206"/>
            <a:chExt cx="4231215" cy="1503782"/>
          </a:xfrm>
        </p:grpSpPr>
        <p:sp>
          <p:nvSpPr>
            <p:cNvPr id="3" name="TextBox 2"/>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Say Hello To Our Business Partner!</a:t>
              </a:r>
              <a:endParaRPr lang="en-US" sz="3200" b="1" dirty="0">
                <a:solidFill>
                  <a:schemeClr val="tx1">
                    <a:lumMod val="85000"/>
                    <a:lumOff val="15000"/>
                  </a:schemeClr>
                </a:solidFill>
                <a:latin typeface="+mj-lt"/>
              </a:endParaRPr>
            </a:p>
          </p:txBody>
        </p:sp>
        <p:grpSp>
          <p:nvGrpSpPr>
            <p:cNvPr id="4" name="Group 3"/>
            <p:cNvGrpSpPr/>
            <p:nvPr/>
          </p:nvGrpSpPr>
          <p:grpSpPr>
            <a:xfrm>
              <a:off x="870259" y="2322434"/>
              <a:ext cx="2514044" cy="338554"/>
              <a:chOff x="7624598" y="2331383"/>
              <a:chExt cx="2514044" cy="338554"/>
            </a:xfrm>
          </p:grpSpPr>
          <p:sp>
            <p:nvSpPr>
              <p:cNvPr id="5"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6" name="Rectangle 5"/>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11" name="Group 10"/>
          <p:cNvGrpSpPr/>
          <p:nvPr/>
        </p:nvGrpSpPr>
        <p:grpSpPr>
          <a:xfrm>
            <a:off x="823922" y="5002519"/>
            <a:ext cx="4810395" cy="1098073"/>
            <a:chOff x="729794" y="4382928"/>
            <a:chExt cx="4810395" cy="1098073"/>
          </a:xfrm>
        </p:grpSpPr>
        <p:sp>
          <p:nvSpPr>
            <p:cNvPr id="12" name="Rectangle 11"/>
            <p:cNvSpPr/>
            <p:nvPr/>
          </p:nvSpPr>
          <p:spPr>
            <a:xfrm>
              <a:off x="729795" y="4382928"/>
              <a:ext cx="1421734" cy="507831"/>
            </a:xfrm>
            <a:prstGeom prst="rect">
              <a:avLst/>
            </a:prstGeom>
          </p:spPr>
          <p:txBody>
            <a:bodyPr wrap="square">
              <a:spAutoFit/>
            </a:bodyPr>
            <a:lstStyle/>
            <a:p>
              <a:pPr>
                <a:lnSpc>
                  <a:spcPct val="150000"/>
                </a:lnSpc>
              </a:pPr>
              <a:r>
                <a:rPr lang="en-US" b="1" dirty="0">
                  <a:gradFill>
                    <a:gsLst>
                      <a:gs pos="1000">
                        <a:schemeClr val="accent1"/>
                      </a:gs>
                      <a:gs pos="100000">
                        <a:schemeClr val="accent6"/>
                      </a:gs>
                    </a:gsLst>
                    <a:lin ang="2700000" scaled="1"/>
                  </a:gradFill>
                </a:rPr>
                <a:t>$13.250</a:t>
              </a:r>
            </a:p>
          </p:txBody>
        </p:sp>
        <p:sp>
          <p:nvSpPr>
            <p:cNvPr id="13" name="Rectangle 12"/>
            <p:cNvSpPr/>
            <p:nvPr/>
          </p:nvSpPr>
          <p:spPr>
            <a:xfrm>
              <a:off x="729795" y="4769950"/>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14" name="Rectangle 13"/>
            <p:cNvSpPr/>
            <p:nvPr/>
          </p:nvSpPr>
          <p:spPr>
            <a:xfrm>
              <a:off x="729794" y="5111669"/>
              <a:ext cx="4810395" cy="369332"/>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a:t>
              </a:r>
              <a:endParaRPr lang="en-US" sz="1200" dirty="0">
                <a:solidFill>
                  <a:schemeClr val="tx1">
                    <a:lumMod val="75000"/>
                    <a:lumOff val="25000"/>
                  </a:schemeClr>
                </a:solidFill>
              </a:endParaRPr>
            </a:p>
          </p:txBody>
        </p:sp>
      </p:grpSp>
      <p:grpSp>
        <p:nvGrpSpPr>
          <p:cNvPr id="34" name="Group 33"/>
          <p:cNvGrpSpPr/>
          <p:nvPr/>
        </p:nvGrpSpPr>
        <p:grpSpPr>
          <a:xfrm>
            <a:off x="823923" y="3855337"/>
            <a:ext cx="4810395" cy="1098073"/>
            <a:chOff x="729794" y="4382928"/>
            <a:chExt cx="4810395" cy="1098073"/>
          </a:xfrm>
        </p:grpSpPr>
        <p:sp>
          <p:nvSpPr>
            <p:cNvPr id="35" name="Rectangle 34"/>
            <p:cNvSpPr/>
            <p:nvPr/>
          </p:nvSpPr>
          <p:spPr>
            <a:xfrm>
              <a:off x="729795" y="4382928"/>
              <a:ext cx="1421734" cy="461024"/>
            </a:xfrm>
            <a:prstGeom prst="rect">
              <a:avLst/>
            </a:prstGeom>
          </p:spPr>
          <p:txBody>
            <a:bodyPr wrap="square">
              <a:spAutoFit/>
            </a:bodyPr>
            <a:lstStyle/>
            <a:p>
              <a:pPr>
                <a:lnSpc>
                  <a:spcPct val="150000"/>
                </a:lnSpc>
              </a:pPr>
              <a:r>
                <a:rPr lang="en-US" b="1" i="0" dirty="0">
                  <a:solidFill>
                    <a:schemeClr val="tx1">
                      <a:lumMod val="85000"/>
                      <a:lumOff val="15000"/>
                    </a:schemeClr>
                  </a:solidFill>
                  <a:effectLst/>
                  <a:latin typeface="+mj-lt"/>
                </a:rPr>
                <a:t>$6.800</a:t>
              </a:r>
              <a:endParaRPr lang="en-US" b="1" dirty="0">
                <a:solidFill>
                  <a:schemeClr val="tx1">
                    <a:lumMod val="85000"/>
                    <a:lumOff val="15000"/>
                  </a:schemeClr>
                </a:solidFill>
                <a:latin typeface="+mj-lt"/>
              </a:endParaRPr>
            </a:p>
          </p:txBody>
        </p:sp>
        <p:sp>
          <p:nvSpPr>
            <p:cNvPr id="36" name="Rectangle 35"/>
            <p:cNvSpPr/>
            <p:nvPr/>
          </p:nvSpPr>
          <p:spPr>
            <a:xfrm>
              <a:off x="729795" y="4769950"/>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37" name="Rectangle 36"/>
            <p:cNvSpPr/>
            <p:nvPr/>
          </p:nvSpPr>
          <p:spPr>
            <a:xfrm>
              <a:off x="729794" y="5111669"/>
              <a:ext cx="4810395" cy="369332"/>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a:t>
              </a:r>
              <a:endParaRPr lang="en-US" sz="1200" dirty="0">
                <a:solidFill>
                  <a:schemeClr val="tx1">
                    <a:lumMod val="75000"/>
                    <a:lumOff val="25000"/>
                  </a:schemeClr>
                </a:solidFill>
              </a:endParaRPr>
            </a:p>
          </p:txBody>
        </p:sp>
      </p:grpSp>
      <p:sp>
        <p:nvSpPr>
          <p:cNvPr id="38" name="Rectangle 37"/>
          <p:cNvSpPr/>
          <p:nvPr/>
        </p:nvSpPr>
        <p:spPr>
          <a:xfrm>
            <a:off x="823921" y="2584393"/>
            <a:ext cx="4810395" cy="923330"/>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 elit sed eiuso tempor incididunt ut labore et dolore magna aliquat enim minim veniam, quis nostrud exercitation ullamco laboris nisi.</a:t>
            </a:r>
            <a:endParaRPr lang="en-US" sz="1200" dirty="0">
              <a:solidFill>
                <a:schemeClr val="tx1">
                  <a:lumMod val="75000"/>
                  <a:lumOff val="25000"/>
                </a:schemeClr>
              </a:solidFill>
            </a:endParaRPr>
          </a:p>
        </p:txBody>
      </p:sp>
      <p:sp>
        <p:nvSpPr>
          <p:cNvPr id="46" name="Freeform 45"/>
          <p:cNvSpPr/>
          <p:nvPr/>
        </p:nvSpPr>
        <p:spPr>
          <a:xfrm>
            <a:off x="11096786" y="64042"/>
            <a:ext cx="1095214" cy="6729916"/>
          </a:xfrm>
          <a:custGeom>
            <a:avLst/>
            <a:gdLst>
              <a:gd name="connsiteX0" fmla="*/ 1095214 w 1095214"/>
              <a:gd name="connsiteY0" fmla="*/ 0 h 6729916"/>
              <a:gd name="connsiteX1" fmla="*/ 1095214 w 1095214"/>
              <a:gd name="connsiteY1" fmla="*/ 6729916 h 6729916"/>
              <a:gd name="connsiteX2" fmla="*/ 0 w 1095214"/>
              <a:gd name="connsiteY2" fmla="*/ 3364958 h 6729916"/>
            </a:gdLst>
            <a:ahLst/>
            <a:cxnLst>
              <a:cxn ang="0">
                <a:pos x="connsiteX0" y="connsiteY0"/>
              </a:cxn>
              <a:cxn ang="0">
                <a:pos x="connsiteX1" y="connsiteY1"/>
              </a:cxn>
              <a:cxn ang="0">
                <a:pos x="connsiteX2" y="connsiteY2"/>
              </a:cxn>
            </a:cxnLst>
            <a:rect l="l" t="t" r="r" b="b"/>
            <a:pathLst>
              <a:path w="1095214" h="6729916">
                <a:moveTo>
                  <a:pt x="1095214" y="0"/>
                </a:moveTo>
                <a:lnTo>
                  <a:pt x="1095214" y="6729916"/>
                </a:lnTo>
                <a:lnTo>
                  <a:pt x="0" y="3364958"/>
                </a:lnTo>
                <a:close/>
              </a:path>
            </a:pathLst>
          </a:custGeom>
          <a:gradFill flip="none" rotWithShape="1">
            <a:gsLst>
              <a:gs pos="100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Picture Placeholder 6"/>
          <p:cNvSpPr>
            <a:spLocks noGrp="1"/>
          </p:cNvSpPr>
          <p:nvPr>
            <p:ph type="pic" sz="quarter" idx="10"/>
          </p:nvPr>
        </p:nvSpPr>
        <p:spPr/>
      </p:sp>
    </p:spTree>
    <p:extLst>
      <p:ext uri="{BB962C8B-B14F-4D97-AF65-F5344CB8AC3E}">
        <p14:creationId xmlns:p14="http://schemas.microsoft.com/office/powerpoint/2010/main" val="3913167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46"/>
                                        </p:tgtEl>
                                        <p:attrNameLst>
                                          <p:attrName>style.visibility</p:attrName>
                                        </p:attrNameLst>
                                      </p:cBhvr>
                                      <p:to>
                                        <p:strVal val="visible"/>
                                      </p:to>
                                    </p:set>
                                    <p:animEffect transition="in" filter="wipe(right)">
                                      <p:cBhvr>
                                        <p:cTn id="13" dur="500"/>
                                        <p:tgtEl>
                                          <p:spTgt spid="46"/>
                                        </p:tgtEl>
                                      </p:cBhvr>
                                    </p:animEffect>
                                  </p:childTnLst>
                                </p:cTn>
                              </p:par>
                            </p:childTnLst>
                          </p:cTn>
                        </p:par>
                        <p:par>
                          <p:cTn id="14" fill="hold">
                            <p:stCondLst>
                              <p:cond delay="1500"/>
                            </p:stCondLst>
                            <p:childTnLst>
                              <p:par>
                                <p:cTn id="15" presetID="2" presetClass="entr" presetSubtype="8" fill="hold" grpId="0" nodeType="afterEffect">
                                  <p:stCondLst>
                                    <p:cond delay="0"/>
                                  </p:stCondLst>
                                  <p:childTnLst>
                                    <p:set>
                                      <p:cBhvr>
                                        <p:cTn id="16" dur="1" fill="hold">
                                          <p:stCondLst>
                                            <p:cond delay="0"/>
                                          </p:stCondLst>
                                        </p:cTn>
                                        <p:tgtEl>
                                          <p:spTgt spid="38"/>
                                        </p:tgtEl>
                                        <p:attrNameLst>
                                          <p:attrName>style.visibility</p:attrName>
                                        </p:attrNameLst>
                                      </p:cBhvr>
                                      <p:to>
                                        <p:strVal val="visible"/>
                                      </p:to>
                                    </p:set>
                                    <p:anim calcmode="lin" valueType="num">
                                      <p:cBhvr additive="base">
                                        <p:cTn id="17" dur="500" fill="hold"/>
                                        <p:tgtEl>
                                          <p:spTgt spid="38"/>
                                        </p:tgtEl>
                                        <p:attrNameLst>
                                          <p:attrName>ppt_x</p:attrName>
                                        </p:attrNameLst>
                                      </p:cBhvr>
                                      <p:tavLst>
                                        <p:tav tm="0">
                                          <p:val>
                                            <p:strVal val="0-#ppt_w/2"/>
                                          </p:val>
                                        </p:tav>
                                        <p:tav tm="100000">
                                          <p:val>
                                            <p:strVal val="#ppt_x"/>
                                          </p:val>
                                        </p:tav>
                                      </p:tavLst>
                                    </p:anim>
                                    <p:anim calcmode="lin" valueType="num">
                                      <p:cBhvr additive="base">
                                        <p:cTn id="18" dur="500" fill="hold"/>
                                        <p:tgtEl>
                                          <p:spTgt spid="38"/>
                                        </p:tgtEl>
                                        <p:attrNameLst>
                                          <p:attrName>ppt_y</p:attrName>
                                        </p:attrNameLst>
                                      </p:cBhvr>
                                      <p:tavLst>
                                        <p:tav tm="0">
                                          <p:val>
                                            <p:strVal val="#ppt_y"/>
                                          </p:val>
                                        </p:tav>
                                        <p:tav tm="100000">
                                          <p:val>
                                            <p:strVal val="#ppt_y"/>
                                          </p:val>
                                        </p:tav>
                                      </p:tavLst>
                                    </p:anim>
                                  </p:childTnLst>
                                </p:cTn>
                              </p:par>
                            </p:childTnLst>
                          </p:cTn>
                        </p:par>
                        <p:par>
                          <p:cTn id="19" fill="hold">
                            <p:stCondLst>
                              <p:cond delay="2000"/>
                            </p:stCondLst>
                            <p:childTnLst>
                              <p:par>
                                <p:cTn id="20" presetID="2" presetClass="entr" presetSubtype="8" fill="hold" nodeType="afterEffect">
                                  <p:stCondLst>
                                    <p:cond delay="0"/>
                                  </p:stCondLst>
                                  <p:childTnLst>
                                    <p:set>
                                      <p:cBhvr>
                                        <p:cTn id="21" dur="1" fill="hold">
                                          <p:stCondLst>
                                            <p:cond delay="0"/>
                                          </p:stCondLst>
                                        </p:cTn>
                                        <p:tgtEl>
                                          <p:spTgt spid="34"/>
                                        </p:tgtEl>
                                        <p:attrNameLst>
                                          <p:attrName>style.visibility</p:attrName>
                                        </p:attrNameLst>
                                      </p:cBhvr>
                                      <p:to>
                                        <p:strVal val="visible"/>
                                      </p:to>
                                    </p:set>
                                    <p:anim calcmode="lin" valueType="num">
                                      <p:cBhvr additive="base">
                                        <p:cTn id="22" dur="500" fill="hold"/>
                                        <p:tgtEl>
                                          <p:spTgt spid="34"/>
                                        </p:tgtEl>
                                        <p:attrNameLst>
                                          <p:attrName>ppt_x</p:attrName>
                                        </p:attrNameLst>
                                      </p:cBhvr>
                                      <p:tavLst>
                                        <p:tav tm="0">
                                          <p:val>
                                            <p:strVal val="0-#ppt_w/2"/>
                                          </p:val>
                                        </p:tav>
                                        <p:tav tm="100000">
                                          <p:val>
                                            <p:strVal val="#ppt_x"/>
                                          </p:val>
                                        </p:tav>
                                      </p:tavLst>
                                    </p:anim>
                                    <p:anim calcmode="lin" valueType="num">
                                      <p:cBhvr additive="base">
                                        <p:cTn id="23" dur="500" fill="hold"/>
                                        <p:tgtEl>
                                          <p:spTgt spid="34"/>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2" presetClass="entr" presetSubtype="8"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6"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
          <p:cNvSpPr/>
          <p:nvPr/>
        </p:nvSpPr>
        <p:spPr>
          <a:xfrm>
            <a:off x="0" y="64042"/>
            <a:ext cx="1095214" cy="6729916"/>
          </a:xfrm>
          <a:custGeom>
            <a:avLst/>
            <a:gdLst>
              <a:gd name="connsiteX0" fmla="*/ 0 w 1095214"/>
              <a:gd name="connsiteY0" fmla="*/ 0 h 6729916"/>
              <a:gd name="connsiteX1" fmla="*/ 1095214 w 1095214"/>
              <a:gd name="connsiteY1" fmla="*/ 3364958 h 6729916"/>
              <a:gd name="connsiteX2" fmla="*/ 0 w 1095214"/>
              <a:gd name="connsiteY2" fmla="*/ 6729916 h 6729916"/>
            </a:gdLst>
            <a:ahLst/>
            <a:cxnLst>
              <a:cxn ang="0">
                <a:pos x="connsiteX0" y="connsiteY0"/>
              </a:cxn>
              <a:cxn ang="0">
                <a:pos x="connsiteX1" y="connsiteY1"/>
              </a:cxn>
              <a:cxn ang="0">
                <a:pos x="connsiteX2" y="connsiteY2"/>
              </a:cxn>
            </a:cxnLst>
            <a:rect l="l" t="t" r="r" b="b"/>
            <a:pathLst>
              <a:path w="1095214" h="6729916">
                <a:moveTo>
                  <a:pt x="0" y="0"/>
                </a:moveTo>
                <a:lnTo>
                  <a:pt x="1095214" y="3364958"/>
                </a:lnTo>
                <a:lnTo>
                  <a:pt x="0" y="6729916"/>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
          <p:cNvGrpSpPr/>
          <p:nvPr/>
        </p:nvGrpSpPr>
        <p:grpSpPr>
          <a:xfrm>
            <a:off x="7668217" y="4451476"/>
            <a:ext cx="3769278" cy="1338982"/>
            <a:chOff x="7668217" y="4451476"/>
            <a:chExt cx="3769278" cy="1338982"/>
          </a:xfrm>
        </p:grpSpPr>
        <p:sp>
          <p:nvSpPr>
            <p:cNvPr id="7" name="Rectangle 6"/>
            <p:cNvSpPr/>
            <p:nvPr/>
          </p:nvSpPr>
          <p:spPr>
            <a:xfrm>
              <a:off x="7668217" y="4451476"/>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8" name="Rectangle 7"/>
            <p:cNvSpPr/>
            <p:nvPr/>
          </p:nvSpPr>
          <p:spPr>
            <a:xfrm>
              <a:off x="7668218" y="4867128"/>
              <a:ext cx="3769277"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a:t>
              </a:r>
              <a:r>
                <a:rPr lang="en-US" sz="1200" dirty="0">
                  <a:solidFill>
                    <a:schemeClr val="tx1">
                      <a:lumMod val="75000"/>
                      <a:lumOff val="25000"/>
                    </a:schemeClr>
                  </a:solidFill>
                </a:rPr>
                <a:t>magna </a:t>
              </a:r>
              <a:r>
                <a:rPr lang="en-US" sz="1200" dirty="0" err="1">
                  <a:solidFill>
                    <a:schemeClr val="tx1">
                      <a:lumMod val="75000"/>
                      <a:lumOff val="25000"/>
                    </a:schemeClr>
                  </a:solidFill>
                </a:rPr>
                <a:t>adipis</a:t>
              </a:r>
              <a:r>
                <a:rPr lang="en-US" sz="1200" dirty="0">
                  <a:solidFill>
                    <a:schemeClr val="tx1">
                      <a:lumMod val="75000"/>
                      <a:lumOff val="25000"/>
                    </a:schemeClr>
                  </a:solidFill>
                </a:rPr>
                <a:t> </a:t>
              </a:r>
              <a:r>
                <a:rPr lang="en-US" sz="1200" dirty="0" err="1">
                  <a:solidFill>
                    <a:schemeClr val="tx1">
                      <a:lumMod val="75000"/>
                      <a:lumOff val="25000"/>
                    </a:schemeClr>
                  </a:solidFill>
                </a:rPr>
                <a:t>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temr</a:t>
              </a:r>
              <a:r>
                <a:rPr lang="en-US" sz="1200" dirty="0">
                  <a:solidFill>
                    <a:schemeClr val="tx1">
                      <a:lumMod val="75000"/>
                      <a:lumOff val="25000"/>
                    </a:schemeClr>
                  </a:solidFill>
                </a:rPr>
                <a:t>.</a:t>
              </a:r>
            </a:p>
          </p:txBody>
        </p:sp>
      </p:grpSp>
      <p:grpSp>
        <p:nvGrpSpPr>
          <p:cNvPr id="15" name="Group 14"/>
          <p:cNvGrpSpPr/>
          <p:nvPr/>
        </p:nvGrpSpPr>
        <p:grpSpPr>
          <a:xfrm>
            <a:off x="6626717" y="0"/>
            <a:ext cx="497541" cy="6858000"/>
            <a:chOff x="6626717" y="0"/>
            <a:chExt cx="497541" cy="6858000"/>
          </a:xfrm>
        </p:grpSpPr>
        <p:cxnSp>
          <p:nvCxnSpPr>
            <p:cNvPr id="5" name="Straight Connector 4"/>
            <p:cNvCxnSpPr/>
            <p:nvPr/>
          </p:nvCxnSpPr>
          <p:spPr>
            <a:xfrm>
              <a:off x="6875488" y="0"/>
              <a:ext cx="0" cy="6858000"/>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626717" y="4623426"/>
              <a:ext cx="497541" cy="497541"/>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626717" y="1441813"/>
              <a:ext cx="497541" cy="49754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7668217" y="1272285"/>
            <a:ext cx="3769278" cy="1338982"/>
            <a:chOff x="7668217" y="1272285"/>
            <a:chExt cx="3769278" cy="1338982"/>
          </a:xfrm>
        </p:grpSpPr>
        <p:sp>
          <p:nvSpPr>
            <p:cNvPr id="12" name="Rectangle 11"/>
            <p:cNvSpPr/>
            <p:nvPr/>
          </p:nvSpPr>
          <p:spPr>
            <a:xfrm>
              <a:off x="7668217" y="1272285"/>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13" name="Rectangle 12"/>
            <p:cNvSpPr/>
            <p:nvPr/>
          </p:nvSpPr>
          <p:spPr>
            <a:xfrm>
              <a:off x="7668218" y="1687937"/>
              <a:ext cx="3769277"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a:t>
              </a:r>
              <a:r>
                <a:rPr lang="en-US" sz="1200" dirty="0">
                  <a:solidFill>
                    <a:schemeClr val="tx1">
                      <a:lumMod val="75000"/>
                      <a:lumOff val="25000"/>
                    </a:schemeClr>
                  </a:solidFill>
                </a:rPr>
                <a:t>magna </a:t>
              </a:r>
              <a:r>
                <a:rPr lang="en-US" sz="1200" dirty="0" err="1">
                  <a:solidFill>
                    <a:schemeClr val="tx1">
                      <a:lumMod val="75000"/>
                      <a:lumOff val="25000"/>
                    </a:schemeClr>
                  </a:solidFill>
                </a:rPr>
                <a:t>adipis</a:t>
              </a:r>
              <a:r>
                <a:rPr lang="en-US" sz="1200" dirty="0">
                  <a:solidFill>
                    <a:schemeClr val="tx1">
                      <a:lumMod val="75000"/>
                      <a:lumOff val="25000"/>
                    </a:schemeClr>
                  </a:solidFill>
                </a:rPr>
                <a:t> </a:t>
              </a:r>
              <a:r>
                <a:rPr lang="en-US" sz="1200" dirty="0" err="1">
                  <a:solidFill>
                    <a:schemeClr val="tx1">
                      <a:lumMod val="75000"/>
                      <a:lumOff val="25000"/>
                    </a:schemeClr>
                  </a:solidFill>
                </a:rPr>
                <a:t>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temr</a:t>
              </a:r>
              <a:r>
                <a:rPr lang="en-US" sz="1200" dirty="0">
                  <a:solidFill>
                    <a:schemeClr val="tx1">
                      <a:lumMod val="75000"/>
                      <a:lumOff val="25000"/>
                    </a:schemeClr>
                  </a:solidFill>
                </a:rPr>
                <a:t>.</a:t>
              </a:r>
            </a:p>
          </p:txBody>
        </p:sp>
      </p:grpSp>
      <p:sp>
        <p:nvSpPr>
          <p:cNvPr id="3" name="Picture Placeholder 2"/>
          <p:cNvSpPr>
            <a:spLocks noGrp="1"/>
          </p:cNvSpPr>
          <p:nvPr>
            <p:ph type="pic" sz="quarter" idx="10"/>
          </p:nvPr>
        </p:nvSpPr>
        <p:spPr/>
      </p:sp>
    </p:spTree>
    <p:extLst>
      <p:ext uri="{BB962C8B-B14F-4D97-AF65-F5344CB8AC3E}">
        <p14:creationId xmlns:p14="http://schemas.microsoft.com/office/powerpoint/2010/main" val="2980679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up)">
                                      <p:cBhvr>
                                        <p:cTn id="11" dur="500"/>
                                        <p:tgtEl>
                                          <p:spTgt spid="15"/>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2"/>
          <p:cNvSpPr/>
          <p:nvPr/>
        </p:nvSpPr>
        <p:spPr>
          <a:xfrm>
            <a:off x="0" y="64042"/>
            <a:ext cx="1095214" cy="6729916"/>
          </a:xfrm>
          <a:custGeom>
            <a:avLst/>
            <a:gdLst>
              <a:gd name="connsiteX0" fmla="*/ 0 w 1095214"/>
              <a:gd name="connsiteY0" fmla="*/ 0 h 6729916"/>
              <a:gd name="connsiteX1" fmla="*/ 1095214 w 1095214"/>
              <a:gd name="connsiteY1" fmla="*/ 3364958 h 6729916"/>
              <a:gd name="connsiteX2" fmla="*/ 0 w 1095214"/>
              <a:gd name="connsiteY2" fmla="*/ 6729916 h 6729916"/>
            </a:gdLst>
            <a:ahLst/>
            <a:cxnLst>
              <a:cxn ang="0">
                <a:pos x="connsiteX0" y="connsiteY0"/>
              </a:cxn>
              <a:cxn ang="0">
                <a:pos x="connsiteX1" y="connsiteY1"/>
              </a:cxn>
              <a:cxn ang="0">
                <a:pos x="connsiteX2" y="connsiteY2"/>
              </a:cxn>
            </a:cxnLst>
            <a:rect l="l" t="t" r="r" b="b"/>
            <a:pathLst>
              <a:path w="1095214" h="6729916">
                <a:moveTo>
                  <a:pt x="0" y="0"/>
                </a:moveTo>
                <a:lnTo>
                  <a:pt x="1095214" y="3364958"/>
                </a:lnTo>
                <a:lnTo>
                  <a:pt x="0" y="6729916"/>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p:cNvGrpSpPr/>
          <p:nvPr/>
        </p:nvGrpSpPr>
        <p:grpSpPr>
          <a:xfrm>
            <a:off x="7668217" y="4451476"/>
            <a:ext cx="3769278" cy="1338982"/>
            <a:chOff x="7668217" y="4451476"/>
            <a:chExt cx="3769278" cy="1338982"/>
          </a:xfrm>
        </p:grpSpPr>
        <p:sp>
          <p:nvSpPr>
            <p:cNvPr id="5" name="Rectangle 4"/>
            <p:cNvSpPr/>
            <p:nvPr/>
          </p:nvSpPr>
          <p:spPr>
            <a:xfrm>
              <a:off x="7668217" y="4451476"/>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6" name="Rectangle 5"/>
            <p:cNvSpPr/>
            <p:nvPr/>
          </p:nvSpPr>
          <p:spPr>
            <a:xfrm>
              <a:off x="7668218" y="4867128"/>
              <a:ext cx="3769277"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a:t>
              </a:r>
              <a:r>
                <a:rPr lang="en-US" sz="1200" dirty="0">
                  <a:solidFill>
                    <a:schemeClr val="tx1">
                      <a:lumMod val="75000"/>
                      <a:lumOff val="25000"/>
                    </a:schemeClr>
                  </a:solidFill>
                </a:rPr>
                <a:t>magna </a:t>
              </a:r>
              <a:r>
                <a:rPr lang="en-US" sz="1200" dirty="0" err="1">
                  <a:solidFill>
                    <a:schemeClr val="tx1">
                      <a:lumMod val="75000"/>
                      <a:lumOff val="25000"/>
                    </a:schemeClr>
                  </a:solidFill>
                </a:rPr>
                <a:t>adipis</a:t>
              </a:r>
              <a:r>
                <a:rPr lang="en-US" sz="1200" dirty="0">
                  <a:solidFill>
                    <a:schemeClr val="tx1">
                      <a:lumMod val="75000"/>
                      <a:lumOff val="25000"/>
                    </a:schemeClr>
                  </a:solidFill>
                </a:rPr>
                <a:t> </a:t>
              </a:r>
              <a:r>
                <a:rPr lang="en-US" sz="1200" dirty="0" err="1">
                  <a:solidFill>
                    <a:schemeClr val="tx1">
                      <a:lumMod val="75000"/>
                      <a:lumOff val="25000"/>
                    </a:schemeClr>
                  </a:solidFill>
                </a:rPr>
                <a:t>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temr</a:t>
              </a:r>
              <a:r>
                <a:rPr lang="en-US" sz="1200" dirty="0">
                  <a:solidFill>
                    <a:schemeClr val="tx1">
                      <a:lumMod val="75000"/>
                      <a:lumOff val="25000"/>
                    </a:schemeClr>
                  </a:solidFill>
                </a:rPr>
                <a:t>.</a:t>
              </a:r>
            </a:p>
          </p:txBody>
        </p:sp>
      </p:grpSp>
      <p:grpSp>
        <p:nvGrpSpPr>
          <p:cNvPr id="16" name="Group 15"/>
          <p:cNvGrpSpPr/>
          <p:nvPr/>
        </p:nvGrpSpPr>
        <p:grpSpPr>
          <a:xfrm>
            <a:off x="6626717" y="0"/>
            <a:ext cx="497541" cy="5120967"/>
            <a:chOff x="6626717" y="0"/>
            <a:chExt cx="497541" cy="5120967"/>
          </a:xfrm>
        </p:grpSpPr>
        <p:cxnSp>
          <p:nvCxnSpPr>
            <p:cNvPr id="2" name="Straight Connector 1"/>
            <p:cNvCxnSpPr>
              <a:endCxn id="7" idx="0"/>
            </p:cNvCxnSpPr>
            <p:nvPr/>
          </p:nvCxnSpPr>
          <p:spPr>
            <a:xfrm>
              <a:off x="6875488" y="0"/>
              <a:ext cx="0" cy="4623426"/>
            </a:xfrm>
            <a:prstGeom prst="line">
              <a:avLst/>
            </a:prstGeom>
            <a:ln w="2857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6626717" y="4623426"/>
              <a:ext cx="497541" cy="49754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6626717" y="1441813"/>
              <a:ext cx="497541" cy="49754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 name="Group 8"/>
          <p:cNvGrpSpPr/>
          <p:nvPr/>
        </p:nvGrpSpPr>
        <p:grpSpPr>
          <a:xfrm>
            <a:off x="7668217" y="1272285"/>
            <a:ext cx="3769278" cy="1338982"/>
            <a:chOff x="7668217" y="1272285"/>
            <a:chExt cx="3769278" cy="1338982"/>
          </a:xfrm>
        </p:grpSpPr>
        <p:sp>
          <p:nvSpPr>
            <p:cNvPr id="10" name="Rectangle 9"/>
            <p:cNvSpPr/>
            <p:nvPr/>
          </p:nvSpPr>
          <p:spPr>
            <a:xfrm>
              <a:off x="7668217" y="1272285"/>
              <a:ext cx="2107534" cy="419923"/>
            </a:xfrm>
            <a:prstGeom prst="rect">
              <a:avLst/>
            </a:prstGeom>
          </p:spPr>
          <p:txBody>
            <a:bodyPr wrap="square">
              <a:spAutoFit/>
            </a:bodyPr>
            <a:lstStyle/>
            <a:p>
              <a:pPr>
                <a:lnSpc>
                  <a:spcPct val="150000"/>
                </a:lnSpc>
              </a:pPr>
              <a:r>
                <a:rPr lang="en-US" sz="1600" b="1" i="0" dirty="0">
                  <a:solidFill>
                    <a:schemeClr val="tx1">
                      <a:lumMod val="85000"/>
                      <a:lumOff val="15000"/>
                    </a:schemeClr>
                  </a:solidFill>
                  <a:effectLst/>
                  <a:latin typeface="+mj-lt"/>
                </a:rPr>
                <a:t>Simple Text Here</a:t>
              </a:r>
              <a:endParaRPr lang="en-US" sz="1600" b="1" dirty="0">
                <a:solidFill>
                  <a:schemeClr val="tx1">
                    <a:lumMod val="85000"/>
                    <a:lumOff val="15000"/>
                  </a:schemeClr>
                </a:solidFill>
                <a:latin typeface="+mj-lt"/>
              </a:endParaRPr>
            </a:p>
          </p:txBody>
        </p:sp>
        <p:sp>
          <p:nvSpPr>
            <p:cNvPr id="11" name="Rectangle 10"/>
            <p:cNvSpPr/>
            <p:nvPr/>
          </p:nvSpPr>
          <p:spPr>
            <a:xfrm>
              <a:off x="7668218" y="1687937"/>
              <a:ext cx="3769277" cy="923330"/>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a:t>
              </a:r>
              <a:r>
                <a:rPr lang="en-US" sz="1200" dirty="0">
                  <a:solidFill>
                    <a:schemeClr val="tx1">
                      <a:lumMod val="75000"/>
                      <a:lumOff val="25000"/>
                    </a:schemeClr>
                  </a:solidFill>
                </a:rPr>
                <a:t>magna </a:t>
              </a:r>
              <a:r>
                <a:rPr lang="en-US" sz="1200" dirty="0" err="1">
                  <a:solidFill>
                    <a:schemeClr val="tx1">
                      <a:lumMod val="75000"/>
                      <a:lumOff val="25000"/>
                    </a:schemeClr>
                  </a:solidFill>
                </a:rPr>
                <a:t>adipis</a:t>
              </a:r>
              <a:r>
                <a:rPr lang="en-US" sz="1200" dirty="0">
                  <a:solidFill>
                    <a:schemeClr val="tx1">
                      <a:lumMod val="75000"/>
                      <a:lumOff val="25000"/>
                    </a:schemeClr>
                  </a:solidFill>
                </a:rPr>
                <a:t> </a:t>
              </a:r>
              <a:r>
                <a:rPr lang="en-US" sz="1200" dirty="0" err="1">
                  <a:solidFill>
                    <a:schemeClr val="tx1">
                      <a:lumMod val="75000"/>
                      <a:lumOff val="25000"/>
                    </a:schemeClr>
                  </a:solidFill>
                </a:rPr>
                <a:t>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temr</a:t>
              </a:r>
              <a:r>
                <a:rPr lang="en-US" sz="1200" dirty="0">
                  <a:solidFill>
                    <a:schemeClr val="tx1">
                      <a:lumMod val="75000"/>
                      <a:lumOff val="25000"/>
                    </a:schemeClr>
                  </a:solidFill>
                </a:rPr>
                <a:t>.</a:t>
              </a:r>
            </a:p>
          </p:txBody>
        </p:sp>
      </p:grpSp>
      <p:sp>
        <p:nvSpPr>
          <p:cNvPr id="12" name="Picture Placeholder 11"/>
          <p:cNvSpPr>
            <a:spLocks noGrp="1"/>
          </p:cNvSpPr>
          <p:nvPr>
            <p:ph type="pic" sz="quarter" idx="10"/>
          </p:nvPr>
        </p:nvSpPr>
        <p:spPr/>
      </p:sp>
    </p:spTree>
    <p:extLst>
      <p:ext uri="{BB962C8B-B14F-4D97-AF65-F5344CB8AC3E}">
        <p14:creationId xmlns:p14="http://schemas.microsoft.com/office/powerpoint/2010/main" val="3426130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up)">
                                      <p:cBhvr>
                                        <p:cTn id="11" dur="500"/>
                                        <p:tgtEl>
                                          <p:spTgt spid="1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500"/>
                                        <p:tgtEl>
                                          <p:spTgt spid="9"/>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icture Placeholder 17"/>
          <p:cNvSpPr>
            <a:spLocks noGrp="1"/>
          </p:cNvSpPr>
          <p:nvPr>
            <p:ph type="pic" sz="quarter" idx="10"/>
          </p:nvPr>
        </p:nvSpPr>
        <p:spPr/>
      </p:sp>
      <p:sp>
        <p:nvSpPr>
          <p:cNvPr id="3" name="Rectangle 2"/>
          <p:cNvSpPr/>
          <p:nvPr/>
        </p:nvSpPr>
        <p:spPr>
          <a:xfrm>
            <a:off x="1" y="3429000"/>
            <a:ext cx="12192000" cy="34290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93434" y="799164"/>
            <a:ext cx="2796431" cy="5259672"/>
          </a:xfrm>
          <a:prstGeom prst="rect">
            <a:avLst/>
          </a:prstGeom>
        </p:spPr>
      </p:pic>
      <p:grpSp>
        <p:nvGrpSpPr>
          <p:cNvPr id="4" name="Group 3"/>
          <p:cNvGrpSpPr/>
          <p:nvPr/>
        </p:nvGrpSpPr>
        <p:grpSpPr>
          <a:xfrm>
            <a:off x="1068614" y="799164"/>
            <a:ext cx="5302206" cy="1786457"/>
            <a:chOff x="784534" y="874531"/>
            <a:chExt cx="5302206" cy="1786457"/>
          </a:xfrm>
        </p:grpSpPr>
        <p:sp>
          <p:nvSpPr>
            <p:cNvPr id="5" name="TextBox 4"/>
            <p:cNvSpPr txBox="1"/>
            <p:nvPr/>
          </p:nvSpPr>
          <p:spPr>
            <a:xfrm>
              <a:off x="784534" y="874531"/>
              <a:ext cx="5302206" cy="1323439"/>
            </a:xfrm>
            <a:prstGeom prst="rect">
              <a:avLst/>
            </a:prstGeom>
            <a:noFill/>
            <a:ln w="38100">
              <a:noFill/>
            </a:ln>
          </p:spPr>
          <p:txBody>
            <a:bodyPr wrap="square" rtlCol="0">
              <a:spAutoFit/>
            </a:bodyPr>
            <a:lstStyle/>
            <a:p>
              <a:r>
                <a:rPr lang="en-ID" sz="4000" b="1" dirty="0">
                  <a:solidFill>
                    <a:schemeClr val="tx1">
                      <a:lumMod val="85000"/>
                      <a:lumOff val="15000"/>
                    </a:schemeClr>
                  </a:solidFill>
                  <a:latin typeface="+mj-lt"/>
                </a:rPr>
                <a:t>Our Awesome And Great </a:t>
              </a:r>
              <a:r>
                <a:rPr lang="en-ID" sz="4000" b="1" dirty="0" err="1">
                  <a:solidFill>
                    <a:schemeClr val="tx1">
                      <a:lumMod val="85000"/>
                      <a:lumOff val="15000"/>
                    </a:schemeClr>
                  </a:solidFill>
                  <a:latin typeface="+mj-lt"/>
                </a:rPr>
                <a:t>Mockup</a:t>
              </a:r>
              <a:endParaRPr lang="en-US" sz="4000" b="1" dirty="0">
                <a:solidFill>
                  <a:schemeClr val="tx1">
                    <a:lumMod val="85000"/>
                    <a:lumOff val="15000"/>
                  </a:schemeClr>
                </a:solidFill>
                <a:latin typeface="+mj-lt"/>
              </a:endParaRPr>
            </a:p>
          </p:txBody>
        </p:sp>
        <p:grpSp>
          <p:nvGrpSpPr>
            <p:cNvPr id="6" name="Group 5"/>
            <p:cNvGrpSpPr/>
            <p:nvPr/>
          </p:nvGrpSpPr>
          <p:grpSpPr>
            <a:xfrm>
              <a:off x="870259" y="2322434"/>
              <a:ext cx="2514044" cy="338554"/>
              <a:chOff x="7624598" y="2331383"/>
              <a:chExt cx="2514044" cy="338554"/>
            </a:xfrm>
          </p:grpSpPr>
          <p:sp>
            <p:nvSpPr>
              <p:cNvPr id="7"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8" name="Rectangle 7"/>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10" name="Rectangle 9"/>
          <p:cNvSpPr/>
          <p:nvPr/>
        </p:nvSpPr>
        <p:spPr>
          <a:xfrm>
            <a:off x="1068614" y="3957845"/>
            <a:ext cx="5738586" cy="923330"/>
          </a:xfrm>
          <a:prstGeom prst="rect">
            <a:avLst/>
          </a:prstGeom>
        </p:spPr>
        <p:txBody>
          <a:bodyPr wrap="square">
            <a:spAutoFit/>
          </a:bodyPr>
          <a:lstStyle/>
          <a:p>
            <a:pPr>
              <a:lnSpc>
                <a:spcPct val="150000"/>
              </a:lnSpc>
            </a:pPr>
            <a:r>
              <a:rPr lang="en-US" sz="1200" b="0" i="0" dirty="0" err="1">
                <a:solidFill>
                  <a:schemeClr val="bg1"/>
                </a:solidFill>
                <a:effectLst/>
              </a:rPr>
              <a:t>Lorem</a:t>
            </a:r>
            <a:r>
              <a:rPr lang="en-US" sz="1200" b="0" i="0" dirty="0">
                <a:solidFill>
                  <a:schemeClr val="bg1"/>
                </a:solidFill>
                <a:effectLst/>
              </a:rPr>
              <a:t> </a:t>
            </a:r>
            <a:r>
              <a:rPr lang="en-US" sz="1200" b="0" i="0" dirty="0" err="1">
                <a:solidFill>
                  <a:schemeClr val="bg1"/>
                </a:solidFill>
                <a:effectLst/>
              </a:rPr>
              <a:t>ipsum</a:t>
            </a:r>
            <a:r>
              <a:rPr lang="en-US" sz="1200" b="0" i="0" dirty="0">
                <a:solidFill>
                  <a:schemeClr val="bg1"/>
                </a:solidFill>
                <a:effectLst/>
              </a:rPr>
              <a:t> dolor sit </a:t>
            </a:r>
            <a:r>
              <a:rPr lang="en-US" sz="1200" b="0" i="0" dirty="0" err="1">
                <a:solidFill>
                  <a:schemeClr val="bg1"/>
                </a:solidFill>
                <a:effectLst/>
              </a:rPr>
              <a:t>amet</a:t>
            </a:r>
            <a:r>
              <a:rPr lang="en-US" sz="1200" b="0" i="0" dirty="0">
                <a:solidFill>
                  <a:schemeClr val="bg1"/>
                </a:solidFill>
                <a:effectLst/>
              </a:rPr>
              <a:t>, </a:t>
            </a:r>
            <a:r>
              <a:rPr lang="en-US" sz="1200" b="0" i="0" dirty="0" err="1">
                <a:solidFill>
                  <a:schemeClr val="bg1"/>
                </a:solidFill>
                <a:effectLst/>
              </a:rPr>
              <a:t>consectetur</a:t>
            </a:r>
            <a:r>
              <a:rPr lang="en-US" sz="1200" b="0" i="0" dirty="0">
                <a:solidFill>
                  <a:schemeClr val="bg1"/>
                </a:solidFill>
                <a:effectLst/>
              </a:rPr>
              <a:t> </a:t>
            </a:r>
            <a:r>
              <a:rPr lang="en-US" sz="1200" b="0" i="0" dirty="0" err="1">
                <a:solidFill>
                  <a:schemeClr val="bg1"/>
                </a:solidFill>
                <a:effectLst/>
              </a:rPr>
              <a:t>adipiscing</a:t>
            </a:r>
            <a:r>
              <a:rPr lang="en-US" sz="1200" b="0" i="0" dirty="0">
                <a:solidFill>
                  <a:schemeClr val="bg1"/>
                </a:solidFill>
                <a:effectLst/>
              </a:rPr>
              <a:t> </a:t>
            </a:r>
            <a:r>
              <a:rPr lang="en-US" sz="1200" b="0" i="0" dirty="0" err="1">
                <a:solidFill>
                  <a:schemeClr val="bg1"/>
                </a:solidFill>
                <a:effectLst/>
              </a:rPr>
              <a:t>elit</a:t>
            </a:r>
            <a:r>
              <a:rPr lang="en-US" sz="1200" b="0" i="0" dirty="0">
                <a:solidFill>
                  <a:schemeClr val="bg1"/>
                </a:solidFill>
                <a:effectLst/>
              </a:rPr>
              <a:t>, </a:t>
            </a:r>
            <a:r>
              <a:rPr lang="en-US" sz="1200" b="0" i="0" dirty="0" err="1">
                <a:solidFill>
                  <a:schemeClr val="bg1"/>
                </a:solidFill>
                <a:effectLst/>
              </a:rPr>
              <a:t>sed</a:t>
            </a:r>
            <a:r>
              <a:rPr lang="en-US" sz="1200" b="0" i="0" dirty="0">
                <a:solidFill>
                  <a:schemeClr val="bg1"/>
                </a:solidFill>
                <a:effectLst/>
              </a:rPr>
              <a:t>  </a:t>
            </a:r>
            <a:r>
              <a:rPr lang="en-US" sz="1200" b="0" i="0" dirty="0" err="1">
                <a:solidFill>
                  <a:schemeClr val="bg1"/>
                </a:solidFill>
                <a:effectLst/>
              </a:rPr>
              <a:t>eiusmod</a:t>
            </a:r>
            <a:r>
              <a:rPr lang="en-US" sz="1200" b="0" i="0" dirty="0">
                <a:solidFill>
                  <a:schemeClr val="bg1"/>
                </a:solidFill>
                <a:effectLst/>
              </a:rPr>
              <a:t> </a:t>
            </a:r>
            <a:r>
              <a:rPr lang="en-US" sz="1200" b="0" i="0" dirty="0" err="1">
                <a:solidFill>
                  <a:schemeClr val="bg1"/>
                </a:solidFill>
                <a:effectLst/>
              </a:rPr>
              <a:t>tempor</a:t>
            </a:r>
            <a:r>
              <a:rPr lang="en-US" sz="1200" b="0" i="0" dirty="0">
                <a:solidFill>
                  <a:schemeClr val="bg1"/>
                </a:solidFill>
                <a:effectLst/>
              </a:rPr>
              <a:t> </a:t>
            </a:r>
            <a:r>
              <a:rPr lang="en-US" sz="1200" b="0" i="0" dirty="0" err="1">
                <a:solidFill>
                  <a:schemeClr val="bg1"/>
                </a:solidFill>
                <a:effectLst/>
              </a:rPr>
              <a:t>incididunt</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labore</a:t>
            </a:r>
            <a:r>
              <a:rPr lang="en-US" sz="1200" b="0" i="0" dirty="0">
                <a:solidFill>
                  <a:schemeClr val="bg1"/>
                </a:solidFill>
                <a:effectLst/>
              </a:rPr>
              <a:t> et </a:t>
            </a:r>
            <a:r>
              <a:rPr lang="en-US" sz="1200" b="0" i="0" dirty="0" err="1">
                <a:solidFill>
                  <a:schemeClr val="bg1"/>
                </a:solidFill>
                <a:effectLst/>
              </a:rPr>
              <a:t>dolore</a:t>
            </a:r>
            <a:r>
              <a:rPr lang="en-US" sz="1200" b="0" i="0" dirty="0">
                <a:solidFill>
                  <a:schemeClr val="bg1"/>
                </a:solidFill>
                <a:effectLst/>
              </a:rPr>
              <a:t> magna </a:t>
            </a:r>
            <a:r>
              <a:rPr lang="en-US" sz="1200" b="0" i="0" dirty="0" err="1">
                <a:solidFill>
                  <a:schemeClr val="bg1"/>
                </a:solidFill>
                <a:effectLst/>
              </a:rPr>
              <a:t>aliqua</a:t>
            </a:r>
            <a:r>
              <a:rPr lang="en-US" sz="1200" b="0" i="0" dirty="0">
                <a:solidFill>
                  <a:schemeClr val="bg1"/>
                </a:solidFill>
                <a:effectLst/>
              </a:rPr>
              <a:t>. </a:t>
            </a:r>
            <a:r>
              <a:rPr lang="en-US" sz="1200" b="0" i="0" dirty="0" err="1">
                <a:solidFill>
                  <a:schemeClr val="bg1"/>
                </a:solidFill>
                <a:effectLst/>
              </a:rPr>
              <a:t>Ut</a:t>
            </a:r>
            <a:r>
              <a:rPr lang="en-US" sz="1200" b="0" i="0" dirty="0">
                <a:solidFill>
                  <a:schemeClr val="bg1"/>
                </a:solidFill>
                <a:effectLst/>
              </a:rPr>
              <a:t> </a:t>
            </a:r>
            <a:r>
              <a:rPr lang="en-US" sz="1200" b="0" i="0" dirty="0" err="1">
                <a:solidFill>
                  <a:schemeClr val="bg1"/>
                </a:solidFill>
                <a:effectLst/>
              </a:rPr>
              <a:t>enim</a:t>
            </a:r>
            <a:r>
              <a:rPr lang="en-US" sz="1200" b="0" i="0" dirty="0">
                <a:solidFill>
                  <a:schemeClr val="bg1"/>
                </a:solidFill>
                <a:effectLst/>
              </a:rPr>
              <a:t> ad minim </a:t>
            </a:r>
            <a:r>
              <a:rPr lang="en-US" sz="1200" b="0" i="0" dirty="0" err="1">
                <a:solidFill>
                  <a:schemeClr val="bg1"/>
                </a:solidFill>
                <a:effectLst/>
              </a:rPr>
              <a:t>veniam</a:t>
            </a:r>
            <a:r>
              <a:rPr lang="en-US" sz="1200" b="0" i="0" dirty="0">
                <a:solidFill>
                  <a:schemeClr val="bg1"/>
                </a:solidFill>
                <a:effectLst/>
              </a:rPr>
              <a:t>, </a:t>
            </a:r>
            <a:r>
              <a:rPr lang="en-US" sz="1200" b="0" i="0" dirty="0" err="1">
                <a:solidFill>
                  <a:schemeClr val="bg1"/>
                </a:solidFill>
                <a:effectLst/>
              </a:rPr>
              <a:t>quis</a:t>
            </a:r>
            <a:r>
              <a:rPr lang="en-US" sz="1200" b="0" i="0" dirty="0">
                <a:solidFill>
                  <a:schemeClr val="bg1"/>
                </a:solidFill>
                <a:effectLst/>
              </a:rPr>
              <a:t> </a:t>
            </a:r>
            <a:r>
              <a:rPr lang="en-US" sz="1200" b="0" i="0" dirty="0" err="1">
                <a:solidFill>
                  <a:schemeClr val="bg1"/>
                </a:solidFill>
                <a:effectLst/>
              </a:rPr>
              <a:t>nostrud</a:t>
            </a:r>
            <a:r>
              <a:rPr lang="en-US" sz="1200" b="0" i="0" dirty="0">
                <a:solidFill>
                  <a:schemeClr val="bg1"/>
                </a:solidFill>
                <a:effectLst/>
              </a:rPr>
              <a:t> exercitation </a:t>
            </a:r>
            <a:r>
              <a:rPr lang="en-US" sz="1200" b="0" i="0" dirty="0" err="1">
                <a:solidFill>
                  <a:schemeClr val="bg1"/>
                </a:solidFill>
                <a:effectLst/>
              </a:rPr>
              <a:t>ullamco</a:t>
            </a:r>
            <a:r>
              <a:rPr lang="en-US" sz="1200" b="0" i="0" dirty="0">
                <a:solidFill>
                  <a:schemeClr val="bg1"/>
                </a:solidFill>
                <a:effectLst/>
              </a:rPr>
              <a:t> </a:t>
            </a:r>
            <a:r>
              <a:rPr lang="en-US" sz="1200" b="0" i="0" dirty="0" err="1">
                <a:solidFill>
                  <a:schemeClr val="bg1"/>
                </a:solidFill>
                <a:effectLst/>
              </a:rPr>
              <a:t>laboris</a:t>
            </a:r>
            <a:r>
              <a:rPr lang="en-US" sz="1200" b="0" i="0" dirty="0">
                <a:solidFill>
                  <a:schemeClr val="bg1"/>
                </a:solidFill>
                <a:effectLst/>
              </a:rPr>
              <a:t> nisi </a:t>
            </a:r>
            <a:r>
              <a:rPr lang="en-US" sz="1200" b="0" i="0" dirty="0" err="1">
                <a:solidFill>
                  <a:schemeClr val="bg1"/>
                </a:solidFill>
                <a:effectLst/>
              </a:rPr>
              <a:t>ut</a:t>
            </a:r>
            <a:endParaRPr lang="en-US" sz="1200" dirty="0">
              <a:solidFill>
                <a:schemeClr val="bg1"/>
              </a:solidFill>
            </a:endParaRPr>
          </a:p>
        </p:txBody>
      </p:sp>
      <p:grpSp>
        <p:nvGrpSpPr>
          <p:cNvPr id="11" name="Group 10"/>
          <p:cNvGrpSpPr/>
          <p:nvPr/>
        </p:nvGrpSpPr>
        <p:grpSpPr>
          <a:xfrm>
            <a:off x="5015505" y="5278577"/>
            <a:ext cx="1872343" cy="857395"/>
            <a:chOff x="736576" y="4103615"/>
            <a:chExt cx="1920361" cy="857395"/>
          </a:xfrm>
        </p:grpSpPr>
        <p:sp>
          <p:nvSpPr>
            <p:cNvPr id="12" name="TextBox 11"/>
            <p:cNvSpPr txBox="1"/>
            <p:nvPr/>
          </p:nvSpPr>
          <p:spPr>
            <a:xfrm>
              <a:off x="739141" y="4581932"/>
              <a:ext cx="1917796" cy="379078"/>
            </a:xfrm>
            <a:prstGeom prst="rect">
              <a:avLst/>
            </a:prstGeom>
            <a:noFill/>
          </p:spPr>
          <p:txBody>
            <a:bodyPr wrap="square" rtlCol="0">
              <a:spAutoFit/>
            </a:bodyPr>
            <a:lstStyle/>
            <a:p>
              <a:pPr>
                <a:lnSpc>
                  <a:spcPct val="150000"/>
                </a:lnSpc>
              </a:pPr>
              <a:r>
                <a:rPr lang="en-ID" sz="1400" dirty="0">
                  <a:solidFill>
                    <a:schemeClr val="bg1"/>
                  </a:solidFill>
                  <a:latin typeface="+mj-lt"/>
                </a:rPr>
                <a:t>Simple Text Here</a:t>
              </a:r>
              <a:endParaRPr lang="en-US" sz="1400" dirty="0">
                <a:solidFill>
                  <a:schemeClr val="bg1"/>
                </a:solidFill>
                <a:latin typeface="+mj-lt"/>
              </a:endParaRPr>
            </a:p>
          </p:txBody>
        </p:sp>
        <p:sp>
          <p:nvSpPr>
            <p:cNvPr id="13" name="TextBox 12"/>
            <p:cNvSpPr txBox="1"/>
            <p:nvPr/>
          </p:nvSpPr>
          <p:spPr>
            <a:xfrm>
              <a:off x="736576" y="4103615"/>
              <a:ext cx="1224327" cy="501932"/>
            </a:xfrm>
            <a:prstGeom prst="rect">
              <a:avLst/>
            </a:prstGeom>
            <a:noFill/>
          </p:spPr>
          <p:txBody>
            <a:bodyPr wrap="square" rtlCol="0">
              <a:spAutoFit/>
            </a:bodyPr>
            <a:lstStyle/>
            <a:p>
              <a:pPr>
                <a:lnSpc>
                  <a:spcPct val="150000"/>
                </a:lnSpc>
              </a:pPr>
              <a:r>
                <a:rPr lang="en-ID" sz="2000" b="1" dirty="0">
                  <a:solidFill>
                    <a:schemeClr val="bg1"/>
                  </a:solidFill>
                  <a:latin typeface="+mj-lt"/>
                </a:rPr>
                <a:t>50%</a:t>
              </a:r>
              <a:endParaRPr lang="en-US" sz="2000" b="1" dirty="0">
                <a:solidFill>
                  <a:schemeClr val="bg1"/>
                </a:solidFill>
                <a:latin typeface="+mj-lt"/>
              </a:endParaRPr>
            </a:p>
          </p:txBody>
        </p:sp>
      </p:grpSp>
      <p:cxnSp>
        <p:nvCxnSpPr>
          <p:cNvPr id="14" name="Straight Connector 13"/>
          <p:cNvCxnSpPr/>
          <p:nvPr/>
        </p:nvCxnSpPr>
        <p:spPr>
          <a:xfrm>
            <a:off x="3932464" y="5504622"/>
            <a:ext cx="0" cy="504544"/>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1068614" y="5278577"/>
            <a:ext cx="1872343" cy="857395"/>
            <a:chOff x="736576" y="4103615"/>
            <a:chExt cx="1920361" cy="857395"/>
          </a:xfrm>
        </p:grpSpPr>
        <p:sp>
          <p:nvSpPr>
            <p:cNvPr id="16" name="TextBox 15"/>
            <p:cNvSpPr txBox="1"/>
            <p:nvPr/>
          </p:nvSpPr>
          <p:spPr>
            <a:xfrm>
              <a:off x="739141" y="4581932"/>
              <a:ext cx="1917796" cy="379078"/>
            </a:xfrm>
            <a:prstGeom prst="rect">
              <a:avLst/>
            </a:prstGeom>
            <a:noFill/>
          </p:spPr>
          <p:txBody>
            <a:bodyPr wrap="square" rtlCol="0">
              <a:spAutoFit/>
            </a:bodyPr>
            <a:lstStyle/>
            <a:p>
              <a:pPr>
                <a:lnSpc>
                  <a:spcPct val="150000"/>
                </a:lnSpc>
              </a:pPr>
              <a:r>
                <a:rPr lang="en-ID" sz="1400" dirty="0">
                  <a:solidFill>
                    <a:schemeClr val="bg1"/>
                  </a:solidFill>
                  <a:latin typeface="+mj-lt"/>
                </a:rPr>
                <a:t>Simple Text Here</a:t>
              </a:r>
              <a:endParaRPr lang="en-US" sz="1400" dirty="0">
                <a:solidFill>
                  <a:schemeClr val="bg1"/>
                </a:solidFill>
                <a:latin typeface="+mj-lt"/>
              </a:endParaRPr>
            </a:p>
          </p:txBody>
        </p:sp>
        <p:sp>
          <p:nvSpPr>
            <p:cNvPr id="17" name="TextBox 16"/>
            <p:cNvSpPr txBox="1"/>
            <p:nvPr/>
          </p:nvSpPr>
          <p:spPr>
            <a:xfrm>
              <a:off x="736576" y="4103615"/>
              <a:ext cx="1224327" cy="501932"/>
            </a:xfrm>
            <a:prstGeom prst="rect">
              <a:avLst/>
            </a:prstGeom>
            <a:noFill/>
          </p:spPr>
          <p:txBody>
            <a:bodyPr wrap="square" rtlCol="0">
              <a:spAutoFit/>
            </a:bodyPr>
            <a:lstStyle/>
            <a:p>
              <a:pPr>
                <a:lnSpc>
                  <a:spcPct val="150000"/>
                </a:lnSpc>
              </a:pPr>
              <a:r>
                <a:rPr lang="en-ID" sz="2000" b="1" dirty="0">
                  <a:solidFill>
                    <a:schemeClr val="bg1"/>
                  </a:solidFill>
                  <a:latin typeface="+mj-lt"/>
                </a:rPr>
                <a:t>24%</a:t>
              </a:r>
              <a:endParaRPr lang="en-US" sz="2000" b="1" dirty="0">
                <a:solidFill>
                  <a:schemeClr val="bg1"/>
                </a:solidFill>
                <a:latin typeface="+mj-lt"/>
              </a:endParaRPr>
            </a:p>
          </p:txBody>
        </p:sp>
      </p:grpSp>
      <p:sp>
        <p:nvSpPr>
          <p:cNvPr id="9" name="Picture Placeholder 8"/>
          <p:cNvSpPr>
            <a:spLocks noGrp="1"/>
          </p:cNvSpPr>
          <p:nvPr>
            <p:ph type="pic" sz="quarter" idx="25"/>
          </p:nvPr>
        </p:nvSpPr>
        <p:spPr/>
      </p:sp>
    </p:spTree>
    <p:extLst>
      <p:ext uri="{BB962C8B-B14F-4D97-AF65-F5344CB8AC3E}">
        <p14:creationId xmlns:p14="http://schemas.microsoft.com/office/powerpoint/2010/main" val="131864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2500"/>
                            </p:stCondLst>
                            <p:childTnLst>
                              <p:par>
                                <p:cTn id="13" presetID="16" presetClass="entr" presetSubtype="2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par>
                          <p:cTn id="16" fill="hold">
                            <p:stCondLst>
                              <p:cond delay="3000"/>
                            </p:stCondLst>
                            <p:childTnLst>
                              <p:par>
                                <p:cTn id="17" presetID="22" presetClass="entr" presetSubtype="8"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par>
                          <p:cTn id="20" fill="hold">
                            <p:stCondLst>
                              <p:cond delay="3500"/>
                            </p:stCondLst>
                            <p:childTnLst>
                              <p:par>
                                <p:cTn id="21" presetID="10" presetClass="entr" presetSubtype="0"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childTnLst>
                          </p:cTn>
                        </p:par>
                        <p:par>
                          <p:cTn id="24" fill="hold">
                            <p:stCondLst>
                              <p:cond delay="4000"/>
                            </p:stCondLst>
                            <p:childTnLst>
                              <p:par>
                                <p:cTn id="25" presetID="10"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8002" y="2400854"/>
            <a:ext cx="2091810" cy="3934385"/>
          </a:xfrm>
          <a:prstGeom prst="rect">
            <a:avLst/>
          </a:prstGeom>
        </p:spPr>
      </p:pic>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8235" y="2400854"/>
            <a:ext cx="2091810" cy="3934385"/>
          </a:xfrm>
          <a:prstGeom prst="rect">
            <a:avLst/>
          </a:prstGeom>
        </p:spPr>
      </p:pic>
      <p:sp>
        <p:nvSpPr>
          <p:cNvPr id="23" name="Picture Placeholder 22"/>
          <p:cNvSpPr>
            <a:spLocks noGrp="1"/>
          </p:cNvSpPr>
          <p:nvPr>
            <p:ph type="pic" sz="quarter" idx="26"/>
          </p:nvPr>
        </p:nvSpPr>
        <p:spPr/>
      </p:sp>
      <p:sp>
        <p:nvSpPr>
          <p:cNvPr id="24" name="Picture Placeholder 23"/>
          <p:cNvSpPr>
            <a:spLocks noGrp="1"/>
          </p:cNvSpPr>
          <p:nvPr>
            <p:ph type="pic" sz="quarter" idx="27"/>
          </p:nvPr>
        </p:nvSpPr>
        <p:spPr/>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1843" y="1975264"/>
            <a:ext cx="2544361" cy="4785565"/>
          </a:xfrm>
          <a:prstGeom prst="rect">
            <a:avLst/>
          </a:prstGeom>
        </p:spPr>
      </p:pic>
      <p:grpSp>
        <p:nvGrpSpPr>
          <p:cNvPr id="5" name="Group 4"/>
          <p:cNvGrpSpPr/>
          <p:nvPr/>
        </p:nvGrpSpPr>
        <p:grpSpPr>
          <a:xfrm>
            <a:off x="6478359" y="2348582"/>
            <a:ext cx="4810395" cy="1066318"/>
            <a:chOff x="6579264" y="5162380"/>
            <a:chExt cx="4810395" cy="1066318"/>
          </a:xfrm>
        </p:grpSpPr>
        <p:sp>
          <p:nvSpPr>
            <p:cNvPr id="6" name="Rectangle 5"/>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7" name="Rectangle 6"/>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8" name="Rectangle 7"/>
            <p:cNvSpPr/>
            <p:nvPr/>
          </p:nvSpPr>
          <p:spPr>
            <a:xfrm>
              <a:off x="6664989" y="5316853"/>
              <a:ext cx="195382" cy="195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 name="Group 8"/>
          <p:cNvGrpSpPr/>
          <p:nvPr/>
        </p:nvGrpSpPr>
        <p:grpSpPr>
          <a:xfrm>
            <a:off x="6478359" y="3721715"/>
            <a:ext cx="4810395" cy="1066318"/>
            <a:chOff x="6579264" y="5162380"/>
            <a:chExt cx="4810395" cy="1066318"/>
          </a:xfrm>
        </p:grpSpPr>
        <p:sp>
          <p:nvSpPr>
            <p:cNvPr id="10" name="Rectangle 9"/>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11" name="Rectangle 10"/>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12" name="Rectangle 11"/>
            <p:cNvSpPr/>
            <p:nvPr/>
          </p:nvSpPr>
          <p:spPr>
            <a:xfrm>
              <a:off x="6664989" y="5316853"/>
              <a:ext cx="195382" cy="195382"/>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 name="Group 12"/>
          <p:cNvGrpSpPr/>
          <p:nvPr/>
        </p:nvGrpSpPr>
        <p:grpSpPr>
          <a:xfrm>
            <a:off x="6478359" y="5094848"/>
            <a:ext cx="4810395" cy="1066318"/>
            <a:chOff x="6579264" y="5162380"/>
            <a:chExt cx="4810395" cy="1066318"/>
          </a:xfrm>
        </p:grpSpPr>
        <p:sp>
          <p:nvSpPr>
            <p:cNvPr id="14" name="Rectangle 13"/>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15" name="Rectangle 14"/>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16" name="Rectangle 15"/>
            <p:cNvSpPr/>
            <p:nvPr/>
          </p:nvSpPr>
          <p:spPr>
            <a:xfrm>
              <a:off x="6664989" y="5316853"/>
              <a:ext cx="195382" cy="195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7" name="Group 16"/>
          <p:cNvGrpSpPr/>
          <p:nvPr/>
        </p:nvGrpSpPr>
        <p:grpSpPr>
          <a:xfrm>
            <a:off x="2263765" y="415360"/>
            <a:ext cx="7664469" cy="1228287"/>
            <a:chOff x="2263765" y="2036259"/>
            <a:chExt cx="7664469" cy="1228287"/>
          </a:xfrm>
        </p:grpSpPr>
        <p:sp>
          <p:nvSpPr>
            <p:cNvPr id="18" name="TextBox 17"/>
            <p:cNvSpPr txBox="1"/>
            <p:nvPr/>
          </p:nvSpPr>
          <p:spPr>
            <a:xfrm>
              <a:off x="2263765" y="2036259"/>
              <a:ext cx="7664469"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Device </a:t>
              </a:r>
              <a:r>
                <a:rPr lang="en-ID" sz="4800" b="1" dirty="0" err="1">
                  <a:solidFill>
                    <a:schemeClr val="tx1">
                      <a:lumMod val="85000"/>
                      <a:lumOff val="15000"/>
                    </a:schemeClr>
                  </a:solidFill>
                  <a:latin typeface="+mj-lt"/>
                </a:rPr>
                <a:t>Mockup</a:t>
              </a:r>
              <a:endParaRPr lang="en-US" sz="4800" b="1" dirty="0">
                <a:solidFill>
                  <a:schemeClr val="tx1">
                    <a:lumMod val="85000"/>
                    <a:lumOff val="15000"/>
                  </a:schemeClr>
                </a:solidFill>
                <a:latin typeface="+mj-lt"/>
              </a:endParaRPr>
            </a:p>
          </p:txBody>
        </p:sp>
        <p:grpSp>
          <p:nvGrpSpPr>
            <p:cNvPr id="19" name="Group 18"/>
            <p:cNvGrpSpPr/>
            <p:nvPr/>
          </p:nvGrpSpPr>
          <p:grpSpPr>
            <a:xfrm>
              <a:off x="5071620" y="2925992"/>
              <a:ext cx="2514044" cy="338554"/>
              <a:chOff x="880620" y="2238120"/>
              <a:chExt cx="2514044" cy="338554"/>
            </a:xfrm>
          </p:grpSpPr>
          <p:sp>
            <p:nvSpPr>
              <p:cNvPr id="20"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21" name="Rectangle 20"/>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22" name="Picture Placeholder 21"/>
          <p:cNvSpPr>
            <a:spLocks noGrp="1"/>
          </p:cNvSpPr>
          <p:nvPr>
            <p:ph type="pic" sz="quarter" idx="25"/>
          </p:nvPr>
        </p:nvSpPr>
        <p:spPr/>
      </p:sp>
    </p:spTree>
    <p:extLst>
      <p:ext uri="{BB962C8B-B14F-4D97-AF65-F5344CB8AC3E}">
        <p14:creationId xmlns:p14="http://schemas.microsoft.com/office/powerpoint/2010/main" val="2447735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heel(3)">
                                      <p:cBhvr>
                                        <p:cTn id="7" dur="2000"/>
                                        <p:tgtEl>
                                          <p:spTgt spid="17"/>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2500"/>
                            </p:stCondLst>
                            <p:childTnLst>
                              <p:par>
                                <p:cTn id="13" presetID="22" presetClass="entr" presetSubtype="4"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down)">
                                      <p:cBhvr>
                                        <p:cTn id="15" dur="500"/>
                                        <p:tgtEl>
                                          <p:spTgt spid="4"/>
                                        </p:tgtEl>
                                      </p:cBhvr>
                                    </p:animEffect>
                                  </p:childTnLst>
                                </p:cTn>
                              </p:par>
                            </p:childTnLst>
                          </p:cTn>
                        </p:par>
                        <p:par>
                          <p:cTn id="16" fill="hold">
                            <p:stCondLst>
                              <p:cond delay="3000"/>
                            </p:stCondLst>
                            <p:childTnLst>
                              <p:par>
                                <p:cTn id="17" presetID="22" presetClass="entr" presetSubtype="4"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wipe(down)">
                                      <p:cBhvr>
                                        <p:cTn id="19" dur="500"/>
                                        <p:tgtEl>
                                          <p:spTgt spid="2"/>
                                        </p:tgtEl>
                                      </p:cBhvr>
                                    </p:animEffect>
                                  </p:childTnLst>
                                </p:cTn>
                              </p:par>
                            </p:childTnLst>
                          </p:cTn>
                        </p:par>
                        <p:par>
                          <p:cTn id="20" fill="hold">
                            <p:stCondLst>
                              <p:cond delay="3500"/>
                            </p:stCondLst>
                            <p:childTnLst>
                              <p:par>
                                <p:cTn id="21" presetID="2" presetClass="entr" presetSubtype="2"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1+#ppt_w/2"/>
                                          </p:val>
                                        </p:tav>
                                        <p:tav tm="100000">
                                          <p:val>
                                            <p:strVal val="#ppt_x"/>
                                          </p:val>
                                        </p:tav>
                                      </p:tavLst>
                                    </p:anim>
                                    <p:anim calcmode="lin" valueType="num">
                                      <p:cBhvr additive="base">
                                        <p:cTn id="24" dur="500" fill="hold"/>
                                        <p:tgtEl>
                                          <p:spTgt spid="5"/>
                                        </p:tgtEl>
                                        <p:attrNameLst>
                                          <p:attrName>ppt_y</p:attrName>
                                        </p:attrNameLst>
                                      </p:cBhvr>
                                      <p:tavLst>
                                        <p:tav tm="0">
                                          <p:val>
                                            <p:strVal val="#ppt_y"/>
                                          </p:val>
                                        </p:tav>
                                        <p:tav tm="100000">
                                          <p:val>
                                            <p:strVal val="#ppt_y"/>
                                          </p:val>
                                        </p:tav>
                                      </p:tavLst>
                                    </p:anim>
                                  </p:childTnLst>
                                </p:cTn>
                              </p:par>
                            </p:childTnLst>
                          </p:cTn>
                        </p:par>
                        <p:par>
                          <p:cTn id="25" fill="hold">
                            <p:stCondLst>
                              <p:cond delay="4000"/>
                            </p:stCondLst>
                            <p:childTnLst>
                              <p:par>
                                <p:cTn id="26" presetID="2" presetClass="entr" presetSubtype="2" fill="hold"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additive="base">
                                        <p:cTn id="28" dur="500" fill="hold"/>
                                        <p:tgtEl>
                                          <p:spTgt spid="9"/>
                                        </p:tgtEl>
                                        <p:attrNameLst>
                                          <p:attrName>ppt_x</p:attrName>
                                        </p:attrNameLst>
                                      </p:cBhvr>
                                      <p:tavLst>
                                        <p:tav tm="0">
                                          <p:val>
                                            <p:strVal val="1+#ppt_w/2"/>
                                          </p:val>
                                        </p:tav>
                                        <p:tav tm="100000">
                                          <p:val>
                                            <p:strVal val="#ppt_x"/>
                                          </p:val>
                                        </p:tav>
                                      </p:tavLst>
                                    </p:anim>
                                    <p:anim calcmode="lin" valueType="num">
                                      <p:cBhvr additive="base">
                                        <p:cTn id="29" dur="500" fill="hold"/>
                                        <p:tgtEl>
                                          <p:spTgt spid="9"/>
                                        </p:tgtEl>
                                        <p:attrNameLst>
                                          <p:attrName>ppt_y</p:attrName>
                                        </p:attrNameLst>
                                      </p:cBhvr>
                                      <p:tavLst>
                                        <p:tav tm="0">
                                          <p:val>
                                            <p:strVal val="#ppt_y"/>
                                          </p:val>
                                        </p:tav>
                                        <p:tav tm="100000">
                                          <p:val>
                                            <p:strVal val="#ppt_y"/>
                                          </p:val>
                                        </p:tav>
                                      </p:tavLst>
                                    </p:anim>
                                  </p:childTnLst>
                                </p:cTn>
                              </p:par>
                            </p:childTnLst>
                          </p:cTn>
                        </p:par>
                        <p:par>
                          <p:cTn id="30" fill="hold">
                            <p:stCondLst>
                              <p:cond delay="4500"/>
                            </p:stCondLst>
                            <p:childTnLst>
                              <p:par>
                                <p:cTn id="31" presetID="2" presetClass="entr" presetSubtype="2" fill="hold" nodeType="afterEffect">
                                  <p:stCondLst>
                                    <p:cond delay="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500" fill="hold"/>
                                        <p:tgtEl>
                                          <p:spTgt spid="13"/>
                                        </p:tgtEl>
                                        <p:attrNameLst>
                                          <p:attrName>ppt_x</p:attrName>
                                        </p:attrNameLst>
                                      </p:cBhvr>
                                      <p:tavLst>
                                        <p:tav tm="0">
                                          <p:val>
                                            <p:strVal val="1+#ppt_w/2"/>
                                          </p:val>
                                        </p:tav>
                                        <p:tav tm="100000">
                                          <p:val>
                                            <p:strVal val="#ppt_x"/>
                                          </p:val>
                                        </p:tav>
                                      </p:tavLst>
                                    </p:anim>
                                    <p:anim calcmode="lin" valueType="num">
                                      <p:cBhvr additive="base">
                                        <p:cTn id="34"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4916774"/>
            <a:ext cx="12192000" cy="1941226"/>
          </a:xfrm>
          <a:prstGeom prst="rect">
            <a:avLst/>
          </a:prstGeom>
          <a:gradFill flip="none" rotWithShape="1">
            <a:gsLst>
              <a:gs pos="1000">
                <a:schemeClr val="accent1"/>
              </a:gs>
              <a:gs pos="100000">
                <a:schemeClr val="accent6"/>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p:cNvGrpSpPr/>
          <p:nvPr/>
        </p:nvGrpSpPr>
        <p:grpSpPr>
          <a:xfrm>
            <a:off x="2263765" y="415360"/>
            <a:ext cx="7664469" cy="1228287"/>
            <a:chOff x="2263765" y="2036259"/>
            <a:chExt cx="7664469" cy="1228287"/>
          </a:xfrm>
        </p:grpSpPr>
        <p:sp>
          <p:nvSpPr>
            <p:cNvPr id="5" name="TextBox 4"/>
            <p:cNvSpPr txBox="1"/>
            <p:nvPr/>
          </p:nvSpPr>
          <p:spPr>
            <a:xfrm>
              <a:off x="2263765" y="2036259"/>
              <a:ext cx="7664469"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Device </a:t>
              </a:r>
              <a:r>
                <a:rPr lang="en-ID" sz="4800" b="1" dirty="0" err="1">
                  <a:solidFill>
                    <a:schemeClr val="tx1">
                      <a:lumMod val="85000"/>
                      <a:lumOff val="15000"/>
                    </a:schemeClr>
                  </a:solidFill>
                  <a:latin typeface="+mj-lt"/>
                </a:rPr>
                <a:t>Mockup</a:t>
              </a:r>
              <a:endParaRPr lang="en-US" sz="4800" b="1" dirty="0">
                <a:solidFill>
                  <a:schemeClr val="tx1">
                    <a:lumMod val="85000"/>
                    <a:lumOff val="15000"/>
                  </a:schemeClr>
                </a:solidFill>
                <a:latin typeface="+mj-lt"/>
              </a:endParaRPr>
            </a:p>
          </p:txBody>
        </p:sp>
        <p:grpSp>
          <p:nvGrpSpPr>
            <p:cNvPr id="6" name="Group 5"/>
            <p:cNvGrpSpPr/>
            <p:nvPr/>
          </p:nvGrpSpPr>
          <p:grpSpPr>
            <a:xfrm>
              <a:off x="5071620" y="2925992"/>
              <a:ext cx="2514044" cy="338554"/>
              <a:chOff x="880620" y="2238120"/>
              <a:chExt cx="2514044" cy="338554"/>
            </a:xfrm>
          </p:grpSpPr>
          <p:sp>
            <p:nvSpPr>
              <p:cNvPr id="7"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8" name="Rectangle 7"/>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10" name="Rectangle 9"/>
          <p:cNvSpPr/>
          <p:nvPr/>
        </p:nvSpPr>
        <p:spPr>
          <a:xfrm>
            <a:off x="6306215" y="2424455"/>
            <a:ext cx="5137232" cy="923330"/>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eiusmod tempor incididunt ut labore et dolore magna </a:t>
            </a:r>
            <a:r>
              <a:rPr lang="en-US" sz="1200" b="0" i="0" dirty="0" err="1">
                <a:solidFill>
                  <a:schemeClr val="tx1">
                    <a:lumMod val="75000"/>
                    <a:lumOff val="25000"/>
                  </a:schemeClr>
                </a:solidFill>
                <a:effectLst/>
              </a:rPr>
              <a:t>aliq</a:t>
            </a:r>
            <a:r>
              <a:rPr lang="en-US" sz="1200" b="0" i="0" dirty="0">
                <a:solidFill>
                  <a:schemeClr val="tx1">
                    <a:lumMod val="75000"/>
                    <a:lumOff val="25000"/>
                  </a:schemeClr>
                </a:solidFill>
                <a:effectLst/>
              </a:rPr>
              <a:t> enim minim </a:t>
            </a:r>
            <a:r>
              <a:rPr lang="en-US" sz="1200" b="0" i="0" dirty="0" err="1">
                <a:solidFill>
                  <a:schemeClr val="tx1">
                    <a:lumMod val="75000"/>
                    <a:lumOff val="25000"/>
                  </a:schemeClr>
                </a:solidFill>
                <a:effectLst/>
              </a:rPr>
              <a:t>venam</a:t>
            </a:r>
            <a:r>
              <a:rPr lang="en-US" sz="1200" b="0" i="0" dirty="0">
                <a:solidFill>
                  <a:schemeClr val="tx1">
                    <a:lumMod val="75000"/>
                    <a:lumOff val="25000"/>
                  </a:schemeClr>
                </a:solidFill>
                <a:effectLst/>
              </a:rPr>
              <a:t> quis nostrud exercitation ullamco laboris nisi </a:t>
            </a:r>
            <a:r>
              <a:rPr lang="en-US" sz="1200" b="0" i="0" dirty="0" err="1">
                <a:solidFill>
                  <a:schemeClr val="tx1">
                    <a:lumMod val="75000"/>
                    <a:lumOff val="25000"/>
                  </a:schemeClr>
                </a:solidFill>
                <a:effectLst/>
              </a:rPr>
              <a:t>ut.</a:t>
            </a:r>
            <a:endParaRPr lang="en-US" sz="1200" dirty="0">
              <a:solidFill>
                <a:schemeClr val="tx1">
                  <a:lumMod val="75000"/>
                  <a:lumOff val="25000"/>
                </a:schemeClr>
              </a:solidFill>
            </a:endParaRPr>
          </a:p>
        </p:txBody>
      </p:sp>
      <p:sp>
        <p:nvSpPr>
          <p:cNvPr id="11" name="TextBox 10"/>
          <p:cNvSpPr txBox="1"/>
          <p:nvPr/>
        </p:nvSpPr>
        <p:spPr>
          <a:xfrm>
            <a:off x="6306215" y="3827476"/>
            <a:ext cx="1690687" cy="461665"/>
          </a:xfrm>
          <a:prstGeom prst="rect">
            <a:avLst/>
          </a:prstGeom>
          <a:noFill/>
        </p:spPr>
        <p:txBody>
          <a:bodyPr wrap="square" rtlCol="0">
            <a:spAutoFit/>
          </a:bodyPr>
          <a:lstStyle/>
          <a:p>
            <a:r>
              <a:rPr lang="en-ID" sz="2400" b="1" dirty="0">
                <a:solidFill>
                  <a:schemeClr val="tx1">
                    <a:lumMod val="85000"/>
                    <a:lumOff val="15000"/>
                  </a:schemeClr>
                </a:solidFill>
                <a:latin typeface="+mj-lt"/>
              </a:rPr>
              <a:t>$67,899</a:t>
            </a:r>
            <a:endParaRPr lang="en-US" sz="2400" b="1" dirty="0">
              <a:solidFill>
                <a:schemeClr val="tx1">
                  <a:lumMod val="85000"/>
                  <a:lumOff val="15000"/>
                </a:schemeClr>
              </a:solidFill>
              <a:latin typeface="+mj-lt"/>
            </a:endParaRPr>
          </a:p>
        </p:txBody>
      </p:sp>
      <p:sp>
        <p:nvSpPr>
          <p:cNvPr id="12" name="TextBox 11"/>
          <p:cNvSpPr txBox="1"/>
          <p:nvPr/>
        </p:nvSpPr>
        <p:spPr>
          <a:xfrm>
            <a:off x="9752760" y="3827476"/>
            <a:ext cx="1690687" cy="461665"/>
          </a:xfrm>
          <a:prstGeom prst="rect">
            <a:avLst/>
          </a:prstGeom>
          <a:noFill/>
        </p:spPr>
        <p:txBody>
          <a:bodyPr wrap="square" rtlCol="0">
            <a:spAutoFit/>
          </a:bodyPr>
          <a:lstStyle/>
          <a:p>
            <a:r>
              <a:rPr lang="en-ID" sz="2400" b="1" dirty="0">
                <a:solidFill>
                  <a:schemeClr val="tx1">
                    <a:lumMod val="85000"/>
                    <a:lumOff val="15000"/>
                  </a:schemeClr>
                </a:solidFill>
                <a:latin typeface="+mj-lt"/>
              </a:rPr>
              <a:t>$50,789</a:t>
            </a:r>
            <a:endParaRPr lang="en-US" sz="2400" b="1" dirty="0">
              <a:solidFill>
                <a:schemeClr val="tx1">
                  <a:lumMod val="85000"/>
                  <a:lumOff val="15000"/>
                </a:schemeClr>
              </a:solidFill>
              <a:latin typeface="+mj-lt"/>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6111" y="2213790"/>
            <a:ext cx="2227565" cy="4189720"/>
          </a:xfrm>
          <a:prstGeom prst="rect">
            <a:avLst/>
          </a:prstGeom>
        </p:spPr>
      </p:pic>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78574" y="2213790"/>
            <a:ext cx="2227565" cy="4189720"/>
          </a:xfrm>
          <a:prstGeom prst="rect">
            <a:avLst/>
          </a:prstGeom>
        </p:spPr>
      </p:pic>
      <p:sp>
        <p:nvSpPr>
          <p:cNvPr id="9" name="Picture Placeholder 8"/>
          <p:cNvSpPr>
            <a:spLocks noGrp="1"/>
          </p:cNvSpPr>
          <p:nvPr>
            <p:ph type="pic" sz="quarter" idx="28"/>
          </p:nvPr>
        </p:nvSpPr>
        <p:spPr/>
      </p:sp>
      <p:sp>
        <p:nvSpPr>
          <p:cNvPr id="13" name="Picture Placeholder 12"/>
          <p:cNvSpPr>
            <a:spLocks noGrp="1"/>
          </p:cNvSpPr>
          <p:nvPr>
            <p:ph type="pic" sz="quarter" idx="27"/>
          </p:nvPr>
        </p:nvSpPr>
        <p:spPr/>
      </p:sp>
    </p:spTree>
    <p:extLst>
      <p:ext uri="{BB962C8B-B14F-4D97-AF65-F5344CB8AC3E}">
        <p14:creationId xmlns:p14="http://schemas.microsoft.com/office/powerpoint/2010/main" val="1058731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16" presetClass="entr" presetSubtype="26"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Horizontal)">
                                      <p:cBhvr>
                                        <p:cTn id="11" dur="500"/>
                                        <p:tgtEl>
                                          <p:spTgt spid="2"/>
                                        </p:tgtEl>
                                      </p:cBhvr>
                                    </p:animEffect>
                                  </p:childTnLst>
                                </p:cTn>
                              </p:par>
                            </p:childTnLst>
                          </p:cTn>
                        </p:par>
                        <p:par>
                          <p:cTn id="12" fill="hold">
                            <p:stCondLst>
                              <p:cond delay="1000"/>
                            </p:stCondLst>
                            <p:childTnLst>
                              <p:par>
                                <p:cTn id="13" presetID="16" presetClass="entr" presetSubtype="2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arn(inHorizontal)">
                                      <p:cBhvr>
                                        <p:cTn id="15" dur="500"/>
                                        <p:tgtEl>
                                          <p:spTgt spid="14"/>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left)">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p:bldP spid="11" grpId="0"/>
      <p:bldP spid="1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04480" y="1458904"/>
            <a:ext cx="2141198" cy="4027275"/>
          </a:xfrm>
          <a:prstGeom prst="rect">
            <a:avLst/>
          </a:prstGeom>
        </p:spPr>
      </p:pic>
      <p:sp>
        <p:nvSpPr>
          <p:cNvPr id="20" name="Picture Placeholder 19"/>
          <p:cNvSpPr>
            <a:spLocks noGrp="1"/>
          </p:cNvSpPr>
          <p:nvPr>
            <p:ph type="pic" sz="quarter" idx="27"/>
          </p:nvPr>
        </p:nvSpPr>
        <p:spPr/>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85472" y="1131251"/>
            <a:ext cx="2489607" cy="4682581"/>
          </a:xfrm>
          <a:prstGeom prst="rect">
            <a:avLst/>
          </a:prstGeom>
        </p:spPr>
      </p:pic>
      <p:sp>
        <p:nvSpPr>
          <p:cNvPr id="19" name="Picture Placeholder 18"/>
          <p:cNvSpPr>
            <a:spLocks noGrp="1"/>
          </p:cNvSpPr>
          <p:nvPr>
            <p:ph type="pic" sz="quarter" idx="26"/>
          </p:nvPr>
        </p:nvSpPr>
        <p:spPr/>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3845" y="842706"/>
            <a:ext cx="2796431" cy="5259672"/>
          </a:xfrm>
          <a:prstGeom prst="rect">
            <a:avLst/>
          </a:prstGeom>
        </p:spPr>
      </p:pic>
      <p:sp>
        <p:nvSpPr>
          <p:cNvPr id="6" name="Rectangle 5"/>
          <p:cNvSpPr/>
          <p:nvPr/>
        </p:nvSpPr>
        <p:spPr>
          <a:xfrm>
            <a:off x="725714" y="3037867"/>
            <a:ext cx="5181600" cy="1200329"/>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enim</a:t>
            </a:r>
            <a:r>
              <a:rPr lang="en-US" sz="1200" b="0" i="0" dirty="0">
                <a:solidFill>
                  <a:schemeClr val="tx1">
                    <a:lumMod val="75000"/>
                    <a:lumOff val="25000"/>
                  </a:schemeClr>
                </a:solidFill>
                <a:effectLst/>
              </a:rPr>
              <a:t> ad minim </a:t>
            </a:r>
            <a:r>
              <a:rPr lang="en-US" sz="1200" b="0" i="0" dirty="0" err="1">
                <a:solidFill>
                  <a:schemeClr val="tx1">
                    <a:lumMod val="75000"/>
                    <a:lumOff val="25000"/>
                  </a:schemeClr>
                </a:solidFill>
                <a:effectLst/>
              </a:rPr>
              <a:t>veniam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quis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nostrud</a:t>
            </a:r>
            <a:r>
              <a:rPr lang="en-US" sz="1200" b="0" i="0" dirty="0">
                <a:solidFill>
                  <a:schemeClr val="tx1">
                    <a:lumMod val="75000"/>
                    <a:lumOff val="25000"/>
                  </a:schemeClr>
                </a:solidFill>
                <a:effectLst/>
              </a:rPr>
              <a:t> exercitation </a:t>
            </a:r>
            <a:r>
              <a:rPr lang="en-US" sz="1200" b="0" i="0" dirty="0" err="1">
                <a:solidFill>
                  <a:schemeClr val="tx1">
                    <a:lumMod val="75000"/>
                    <a:lumOff val="25000"/>
                  </a:schemeClr>
                </a:solidFill>
                <a:effectLst/>
              </a:rPr>
              <a:t>ullamco</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laboris</a:t>
            </a:r>
            <a:r>
              <a:rPr lang="en-US" sz="1200" b="0" i="0" dirty="0">
                <a:solidFill>
                  <a:schemeClr val="tx1">
                    <a:lumMod val="75000"/>
                    <a:lumOff val="25000"/>
                  </a:schemeClr>
                </a:solidFill>
                <a:effectLst/>
              </a:rPr>
              <a:t> nisi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aliquip</a:t>
            </a:r>
            <a:r>
              <a:rPr lang="en-US" sz="1200" b="0" i="0" dirty="0">
                <a:solidFill>
                  <a:schemeClr val="tx1">
                    <a:lumMod val="75000"/>
                    <a:lumOff val="25000"/>
                  </a:schemeClr>
                </a:solidFill>
                <a:effectLst/>
              </a:rPr>
              <a:t> ex </a:t>
            </a:r>
            <a:r>
              <a:rPr lang="en-US" sz="1200" b="0" i="0" dirty="0" err="1">
                <a:solidFill>
                  <a:schemeClr val="tx1">
                    <a:lumMod val="75000"/>
                    <a:lumOff val="25000"/>
                  </a:schemeClr>
                </a:solidFill>
                <a:effectLst/>
              </a:rPr>
              <a:t>ea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commodo</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consequat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duis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aute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irure</a:t>
            </a:r>
            <a:r>
              <a:rPr lang="en-US" sz="1200" b="0" i="0" dirty="0">
                <a:solidFill>
                  <a:schemeClr val="tx1">
                    <a:lumMod val="75000"/>
                    <a:lumOff val="25000"/>
                  </a:schemeClr>
                </a:solidFill>
                <a:effectLst/>
              </a:rPr>
              <a:t> dolor in.</a:t>
            </a:r>
            <a:endParaRPr lang="en-US" sz="1200" dirty="0">
              <a:solidFill>
                <a:schemeClr val="tx1">
                  <a:lumMod val="75000"/>
                  <a:lumOff val="25000"/>
                </a:schemeClr>
              </a:solidFill>
            </a:endParaRPr>
          </a:p>
        </p:txBody>
      </p:sp>
      <p:grpSp>
        <p:nvGrpSpPr>
          <p:cNvPr id="7" name="Group 6"/>
          <p:cNvGrpSpPr/>
          <p:nvPr/>
        </p:nvGrpSpPr>
        <p:grpSpPr>
          <a:xfrm>
            <a:off x="4223657" y="4857212"/>
            <a:ext cx="1872343" cy="893815"/>
            <a:chOff x="736576" y="4103615"/>
            <a:chExt cx="1920361" cy="893815"/>
          </a:xfrm>
        </p:grpSpPr>
        <p:sp>
          <p:nvSpPr>
            <p:cNvPr id="8" name="TextBox 7"/>
            <p:cNvSpPr txBox="1"/>
            <p:nvPr/>
          </p:nvSpPr>
          <p:spPr>
            <a:xfrm>
              <a:off x="739141" y="4581932"/>
              <a:ext cx="1917796" cy="415498"/>
            </a:xfrm>
            <a:prstGeom prst="rect">
              <a:avLst/>
            </a:prstGeom>
            <a:noFill/>
          </p:spPr>
          <p:txBody>
            <a:bodyPr wrap="square" rtlCol="0">
              <a:spAutoFit/>
            </a:bodyPr>
            <a:lstStyle/>
            <a:p>
              <a:pPr>
                <a:lnSpc>
                  <a:spcPct val="150000"/>
                </a:lnSpc>
              </a:pPr>
              <a:r>
                <a:rPr lang="en-ID" sz="1400" dirty="0">
                  <a:solidFill>
                    <a:schemeClr val="tx1">
                      <a:lumMod val="85000"/>
                      <a:lumOff val="15000"/>
                    </a:schemeClr>
                  </a:solidFill>
                  <a:latin typeface="+mj-lt"/>
                </a:rPr>
                <a:t>Simple Text Here</a:t>
              </a:r>
              <a:endParaRPr lang="en-US" sz="1400" dirty="0">
                <a:solidFill>
                  <a:schemeClr val="tx1">
                    <a:lumMod val="85000"/>
                    <a:lumOff val="15000"/>
                  </a:schemeClr>
                </a:solidFill>
                <a:latin typeface="+mj-lt"/>
              </a:endParaRPr>
            </a:p>
          </p:txBody>
        </p:sp>
        <p:sp>
          <p:nvSpPr>
            <p:cNvPr id="9" name="TextBox 8"/>
            <p:cNvSpPr txBox="1"/>
            <p:nvPr/>
          </p:nvSpPr>
          <p:spPr>
            <a:xfrm>
              <a:off x="736576" y="4103615"/>
              <a:ext cx="1224327" cy="501932"/>
            </a:xfrm>
            <a:prstGeom prst="rect">
              <a:avLst/>
            </a:prstGeom>
            <a:noFill/>
          </p:spPr>
          <p:txBody>
            <a:bodyPr wrap="square" rtlCol="0">
              <a:spAutoFit/>
            </a:bodyPr>
            <a:lstStyle/>
            <a:p>
              <a:pPr>
                <a:lnSpc>
                  <a:spcPct val="150000"/>
                </a:lnSpc>
              </a:pPr>
              <a:r>
                <a:rPr lang="en-ID" sz="2000" b="1" dirty="0">
                  <a:gradFill>
                    <a:gsLst>
                      <a:gs pos="1000">
                        <a:schemeClr val="accent1"/>
                      </a:gs>
                      <a:gs pos="100000">
                        <a:schemeClr val="accent6"/>
                      </a:gs>
                    </a:gsLst>
                    <a:lin ang="2700000" scaled="1"/>
                  </a:gradFill>
                  <a:latin typeface="+mj-lt"/>
                </a:rPr>
                <a:t>50%</a:t>
              </a:r>
              <a:endParaRPr lang="en-US" sz="2000" b="1" dirty="0">
                <a:gradFill>
                  <a:gsLst>
                    <a:gs pos="1000">
                      <a:schemeClr val="accent1"/>
                    </a:gs>
                    <a:gs pos="100000">
                      <a:schemeClr val="accent6"/>
                    </a:gs>
                  </a:gsLst>
                  <a:lin ang="2700000" scaled="1"/>
                </a:gradFill>
                <a:latin typeface="+mj-lt"/>
              </a:endParaRPr>
            </a:p>
          </p:txBody>
        </p:sp>
      </p:grpSp>
      <p:cxnSp>
        <p:nvCxnSpPr>
          <p:cNvPr id="10" name="Straight Connector 9"/>
          <p:cNvCxnSpPr/>
          <p:nvPr/>
        </p:nvCxnSpPr>
        <p:spPr>
          <a:xfrm>
            <a:off x="3396343" y="5083257"/>
            <a:ext cx="0" cy="504544"/>
          </a:xfrm>
          <a:prstGeom prst="line">
            <a:avLst/>
          </a:prstGeom>
          <a:ln w="19050">
            <a:gradFill>
              <a:gsLst>
                <a:gs pos="1000">
                  <a:schemeClr val="accent1"/>
                </a:gs>
                <a:gs pos="100000">
                  <a:schemeClr val="accent6"/>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11" name="Group 10"/>
          <p:cNvGrpSpPr/>
          <p:nvPr/>
        </p:nvGrpSpPr>
        <p:grpSpPr>
          <a:xfrm>
            <a:off x="725714" y="4857212"/>
            <a:ext cx="1872343" cy="893815"/>
            <a:chOff x="736576" y="4103615"/>
            <a:chExt cx="1920361" cy="893815"/>
          </a:xfrm>
        </p:grpSpPr>
        <p:sp>
          <p:nvSpPr>
            <p:cNvPr id="12" name="TextBox 11"/>
            <p:cNvSpPr txBox="1"/>
            <p:nvPr/>
          </p:nvSpPr>
          <p:spPr>
            <a:xfrm>
              <a:off x="739141" y="4581932"/>
              <a:ext cx="1917796" cy="415498"/>
            </a:xfrm>
            <a:prstGeom prst="rect">
              <a:avLst/>
            </a:prstGeom>
            <a:noFill/>
          </p:spPr>
          <p:txBody>
            <a:bodyPr wrap="square" rtlCol="0">
              <a:spAutoFit/>
            </a:bodyPr>
            <a:lstStyle/>
            <a:p>
              <a:pPr>
                <a:lnSpc>
                  <a:spcPct val="150000"/>
                </a:lnSpc>
              </a:pPr>
              <a:r>
                <a:rPr lang="en-ID" sz="1400" dirty="0">
                  <a:solidFill>
                    <a:schemeClr val="tx1">
                      <a:lumMod val="85000"/>
                      <a:lumOff val="15000"/>
                    </a:schemeClr>
                  </a:solidFill>
                  <a:latin typeface="+mj-lt"/>
                </a:rPr>
                <a:t>Simple Text Here</a:t>
              </a:r>
              <a:endParaRPr lang="en-US" sz="1400" dirty="0">
                <a:solidFill>
                  <a:schemeClr val="tx1">
                    <a:lumMod val="85000"/>
                    <a:lumOff val="15000"/>
                  </a:schemeClr>
                </a:solidFill>
                <a:latin typeface="+mj-lt"/>
              </a:endParaRPr>
            </a:p>
          </p:txBody>
        </p:sp>
        <p:sp>
          <p:nvSpPr>
            <p:cNvPr id="13" name="TextBox 12"/>
            <p:cNvSpPr txBox="1"/>
            <p:nvPr/>
          </p:nvSpPr>
          <p:spPr>
            <a:xfrm>
              <a:off x="736576" y="4103615"/>
              <a:ext cx="1224327" cy="501932"/>
            </a:xfrm>
            <a:prstGeom prst="rect">
              <a:avLst/>
            </a:prstGeom>
            <a:noFill/>
          </p:spPr>
          <p:txBody>
            <a:bodyPr wrap="square" rtlCol="0">
              <a:spAutoFit/>
            </a:bodyPr>
            <a:lstStyle/>
            <a:p>
              <a:pPr>
                <a:lnSpc>
                  <a:spcPct val="150000"/>
                </a:lnSpc>
              </a:pPr>
              <a:r>
                <a:rPr lang="en-ID" sz="2000" b="1" dirty="0">
                  <a:solidFill>
                    <a:schemeClr val="tx1">
                      <a:lumMod val="85000"/>
                      <a:lumOff val="15000"/>
                    </a:schemeClr>
                  </a:solidFill>
                  <a:latin typeface="+mj-lt"/>
                </a:rPr>
                <a:t>24%</a:t>
              </a:r>
              <a:endParaRPr lang="en-US" sz="2000" b="1" dirty="0">
                <a:solidFill>
                  <a:schemeClr val="tx1">
                    <a:lumMod val="85000"/>
                    <a:lumOff val="15000"/>
                  </a:schemeClr>
                </a:solidFill>
                <a:latin typeface="+mj-lt"/>
              </a:endParaRPr>
            </a:p>
          </p:txBody>
        </p:sp>
      </p:grpSp>
      <p:grpSp>
        <p:nvGrpSpPr>
          <p:cNvPr id="14" name="Group 13"/>
          <p:cNvGrpSpPr/>
          <p:nvPr/>
        </p:nvGrpSpPr>
        <p:grpSpPr>
          <a:xfrm>
            <a:off x="725714" y="987694"/>
            <a:ext cx="4929121" cy="1503782"/>
            <a:chOff x="784534" y="1157206"/>
            <a:chExt cx="4929121" cy="1503782"/>
          </a:xfrm>
        </p:grpSpPr>
        <p:sp>
          <p:nvSpPr>
            <p:cNvPr id="15" name="TextBox 14"/>
            <p:cNvSpPr txBox="1"/>
            <p:nvPr/>
          </p:nvSpPr>
          <p:spPr>
            <a:xfrm>
              <a:off x="784534" y="1157206"/>
              <a:ext cx="4929121"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Device </a:t>
              </a:r>
              <a:r>
                <a:rPr lang="en-ID" sz="3200" b="1" dirty="0" err="1">
                  <a:solidFill>
                    <a:schemeClr val="tx1">
                      <a:lumMod val="85000"/>
                      <a:lumOff val="15000"/>
                    </a:schemeClr>
                  </a:solidFill>
                  <a:latin typeface="+mj-lt"/>
                </a:rPr>
                <a:t>Mockup</a:t>
              </a:r>
              <a:endParaRPr lang="en-US" sz="3200" b="1" dirty="0">
                <a:solidFill>
                  <a:schemeClr val="tx1">
                    <a:lumMod val="85000"/>
                    <a:lumOff val="15000"/>
                  </a:schemeClr>
                </a:solidFill>
                <a:latin typeface="+mj-lt"/>
              </a:endParaRPr>
            </a:p>
          </p:txBody>
        </p:sp>
        <p:grpSp>
          <p:nvGrpSpPr>
            <p:cNvPr id="16" name="Group 15"/>
            <p:cNvGrpSpPr/>
            <p:nvPr/>
          </p:nvGrpSpPr>
          <p:grpSpPr>
            <a:xfrm>
              <a:off x="870259" y="2322434"/>
              <a:ext cx="2514044" cy="338554"/>
              <a:chOff x="7624598" y="2331383"/>
              <a:chExt cx="2514044" cy="338554"/>
            </a:xfrm>
          </p:grpSpPr>
          <p:sp>
            <p:nvSpPr>
              <p:cNvPr id="17"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18" name="Rectangle 17"/>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2" name="Picture Placeholder 1"/>
          <p:cNvSpPr>
            <a:spLocks noGrp="1"/>
          </p:cNvSpPr>
          <p:nvPr>
            <p:ph type="pic" sz="quarter" idx="25"/>
          </p:nvPr>
        </p:nvSpPr>
        <p:spPr/>
      </p:sp>
    </p:spTree>
    <p:extLst>
      <p:ext uri="{BB962C8B-B14F-4D97-AF65-F5344CB8AC3E}">
        <p14:creationId xmlns:p14="http://schemas.microsoft.com/office/powerpoint/2010/main" val="699962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53"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par>
                          <p:cTn id="17" fill="hold">
                            <p:stCondLst>
                              <p:cond delay="1500"/>
                            </p:stCondLst>
                            <p:childTnLst>
                              <p:par>
                                <p:cTn id="18" presetID="53" presetClass="entr" presetSubtype="16"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p:cTn id="20" dur="500" fill="hold"/>
                                        <p:tgtEl>
                                          <p:spTgt spid="4"/>
                                        </p:tgtEl>
                                        <p:attrNameLst>
                                          <p:attrName>ppt_w</p:attrName>
                                        </p:attrNameLst>
                                      </p:cBhvr>
                                      <p:tavLst>
                                        <p:tav tm="0">
                                          <p:val>
                                            <p:fltVal val="0"/>
                                          </p:val>
                                        </p:tav>
                                        <p:tav tm="100000">
                                          <p:val>
                                            <p:strVal val="#ppt_w"/>
                                          </p:val>
                                        </p:tav>
                                      </p:tavLst>
                                    </p:anim>
                                    <p:anim calcmode="lin" valueType="num">
                                      <p:cBhvr>
                                        <p:cTn id="21" dur="500" fill="hold"/>
                                        <p:tgtEl>
                                          <p:spTgt spid="4"/>
                                        </p:tgtEl>
                                        <p:attrNameLst>
                                          <p:attrName>ppt_h</p:attrName>
                                        </p:attrNameLst>
                                      </p:cBhvr>
                                      <p:tavLst>
                                        <p:tav tm="0">
                                          <p:val>
                                            <p:fltVal val="0"/>
                                          </p:val>
                                        </p:tav>
                                        <p:tav tm="100000">
                                          <p:val>
                                            <p:strVal val="#ppt_h"/>
                                          </p:val>
                                        </p:tav>
                                      </p:tavLst>
                                    </p:anim>
                                    <p:animEffect transition="in" filter="fade">
                                      <p:cBhvr>
                                        <p:cTn id="22" dur="500"/>
                                        <p:tgtEl>
                                          <p:spTgt spid="4"/>
                                        </p:tgtEl>
                                      </p:cBhvr>
                                    </p:animEffect>
                                  </p:childTnLst>
                                </p:cTn>
                              </p:par>
                            </p:childTnLst>
                          </p:cTn>
                        </p:par>
                        <p:par>
                          <p:cTn id="23" fill="hold">
                            <p:stCondLst>
                              <p:cond delay="2000"/>
                            </p:stCondLst>
                            <p:childTnLst>
                              <p:par>
                                <p:cTn id="24" presetID="53" presetClass="entr" presetSubtype="16"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childTnLst>
                          </p:cTn>
                        </p:par>
                        <p:par>
                          <p:cTn id="29" fill="hold">
                            <p:stCondLst>
                              <p:cond delay="2500"/>
                            </p:stCondLst>
                            <p:childTnLst>
                              <p:par>
                                <p:cTn id="30" presetID="14" presetClass="entr" presetSubtype="1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childTnLst>
                          </p:cTn>
                        </p:par>
                        <p:par>
                          <p:cTn id="33" fill="hold">
                            <p:stCondLst>
                              <p:cond delay="3000"/>
                            </p:stCondLst>
                            <p:childTnLst>
                              <p:par>
                                <p:cTn id="34" presetID="42" presetClass="entr" presetSubtype="0" fill="hold"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1000"/>
                                        <p:tgtEl>
                                          <p:spTgt spid="11"/>
                                        </p:tgtEl>
                                      </p:cBhvr>
                                    </p:animEffect>
                                    <p:anim calcmode="lin" valueType="num">
                                      <p:cBhvr>
                                        <p:cTn id="37" dur="1000" fill="hold"/>
                                        <p:tgtEl>
                                          <p:spTgt spid="11"/>
                                        </p:tgtEl>
                                        <p:attrNameLst>
                                          <p:attrName>ppt_x</p:attrName>
                                        </p:attrNameLst>
                                      </p:cBhvr>
                                      <p:tavLst>
                                        <p:tav tm="0">
                                          <p:val>
                                            <p:strVal val="#ppt_x"/>
                                          </p:val>
                                        </p:tav>
                                        <p:tav tm="100000">
                                          <p:val>
                                            <p:strVal val="#ppt_x"/>
                                          </p:val>
                                        </p:tav>
                                      </p:tavLst>
                                    </p:anim>
                                    <p:anim calcmode="lin" valueType="num">
                                      <p:cBhvr>
                                        <p:cTn id="38" dur="1000" fill="hold"/>
                                        <p:tgtEl>
                                          <p:spTgt spid="11"/>
                                        </p:tgtEl>
                                        <p:attrNameLst>
                                          <p:attrName>ppt_y</p:attrName>
                                        </p:attrNameLst>
                                      </p:cBhvr>
                                      <p:tavLst>
                                        <p:tav tm="0">
                                          <p:val>
                                            <p:strVal val="#ppt_y+.1"/>
                                          </p:val>
                                        </p:tav>
                                        <p:tav tm="100000">
                                          <p:val>
                                            <p:strVal val="#ppt_y"/>
                                          </p:val>
                                        </p:tav>
                                      </p:tavLst>
                                    </p:anim>
                                  </p:childTnLst>
                                </p:cTn>
                              </p:par>
                            </p:childTnLst>
                          </p:cTn>
                        </p:par>
                        <p:par>
                          <p:cTn id="39" fill="hold">
                            <p:stCondLst>
                              <p:cond delay="4000"/>
                            </p:stCondLst>
                            <p:childTnLst>
                              <p:par>
                                <p:cTn id="40" presetID="42" presetClass="entr" presetSubtype="0"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fade">
                                      <p:cBhvr>
                                        <p:cTn id="42" dur="1000"/>
                                        <p:tgtEl>
                                          <p:spTgt spid="10"/>
                                        </p:tgtEl>
                                      </p:cBhvr>
                                    </p:animEffect>
                                    <p:anim calcmode="lin" valueType="num">
                                      <p:cBhvr>
                                        <p:cTn id="43" dur="1000" fill="hold"/>
                                        <p:tgtEl>
                                          <p:spTgt spid="10"/>
                                        </p:tgtEl>
                                        <p:attrNameLst>
                                          <p:attrName>ppt_x</p:attrName>
                                        </p:attrNameLst>
                                      </p:cBhvr>
                                      <p:tavLst>
                                        <p:tav tm="0">
                                          <p:val>
                                            <p:strVal val="#ppt_x"/>
                                          </p:val>
                                        </p:tav>
                                        <p:tav tm="100000">
                                          <p:val>
                                            <p:strVal val="#ppt_x"/>
                                          </p:val>
                                        </p:tav>
                                      </p:tavLst>
                                    </p:anim>
                                    <p:anim calcmode="lin" valueType="num">
                                      <p:cBhvr>
                                        <p:cTn id="44" dur="1000" fill="hold"/>
                                        <p:tgtEl>
                                          <p:spTgt spid="10"/>
                                        </p:tgtEl>
                                        <p:attrNameLst>
                                          <p:attrName>ppt_y</p:attrName>
                                        </p:attrNameLst>
                                      </p:cBhvr>
                                      <p:tavLst>
                                        <p:tav tm="0">
                                          <p:val>
                                            <p:strVal val="#ppt_y+.1"/>
                                          </p:val>
                                        </p:tav>
                                        <p:tav tm="100000">
                                          <p:val>
                                            <p:strVal val="#ppt_y"/>
                                          </p:val>
                                        </p:tav>
                                      </p:tavLst>
                                    </p:anim>
                                  </p:childTnLst>
                                </p:cTn>
                              </p:par>
                            </p:childTnLst>
                          </p:cTn>
                        </p:par>
                        <p:par>
                          <p:cTn id="45" fill="hold">
                            <p:stCondLst>
                              <p:cond delay="5000"/>
                            </p:stCondLst>
                            <p:childTnLst>
                              <p:par>
                                <p:cTn id="46" presetID="42" presetClass="entr" presetSubtype="0" fill="hold"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1000"/>
                                        <p:tgtEl>
                                          <p:spTgt spid="7"/>
                                        </p:tgtEl>
                                      </p:cBhvr>
                                    </p:animEffect>
                                    <p:anim calcmode="lin" valueType="num">
                                      <p:cBhvr>
                                        <p:cTn id="49" dur="1000" fill="hold"/>
                                        <p:tgtEl>
                                          <p:spTgt spid="7"/>
                                        </p:tgtEl>
                                        <p:attrNameLst>
                                          <p:attrName>ppt_x</p:attrName>
                                        </p:attrNameLst>
                                      </p:cBhvr>
                                      <p:tavLst>
                                        <p:tav tm="0">
                                          <p:val>
                                            <p:strVal val="#ppt_x"/>
                                          </p:val>
                                        </p:tav>
                                        <p:tav tm="100000">
                                          <p:val>
                                            <p:strVal val="#ppt_x"/>
                                          </p:val>
                                        </p:tav>
                                      </p:tavLst>
                                    </p:anim>
                                    <p:anim calcmode="lin" valueType="num">
                                      <p:cBhvr>
                                        <p:cTn id="5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4388104" y="2728911"/>
            <a:ext cx="3415792" cy="3483719"/>
            <a:chOff x="4203548" y="2253556"/>
            <a:chExt cx="3762765" cy="3837592"/>
          </a:xfrm>
        </p:grpSpPr>
        <p:grpSp>
          <p:nvGrpSpPr>
            <p:cNvPr id="3" name="Group 2"/>
            <p:cNvGrpSpPr/>
            <p:nvPr/>
          </p:nvGrpSpPr>
          <p:grpSpPr>
            <a:xfrm>
              <a:off x="4203548" y="4939920"/>
              <a:ext cx="3762765" cy="1151228"/>
              <a:chOff x="4513710" y="2047185"/>
              <a:chExt cx="3046190" cy="1249973"/>
            </a:xfrm>
            <a:solidFill>
              <a:schemeClr val="tx1">
                <a:lumMod val="85000"/>
                <a:lumOff val="15000"/>
              </a:schemeClr>
            </a:solidFill>
          </p:grpSpPr>
          <p:sp>
            <p:nvSpPr>
              <p:cNvPr id="17" name="Freeform 16"/>
              <p:cNvSpPr>
                <a:spLocks/>
              </p:cNvSpPr>
              <p:nvPr/>
            </p:nvSpPr>
            <p:spPr bwMode="auto">
              <a:xfrm>
                <a:off x="4513710" y="2047185"/>
                <a:ext cx="3046190" cy="1249973"/>
              </a:xfrm>
              <a:custGeom>
                <a:avLst/>
                <a:gdLst>
                  <a:gd name="connsiteX0" fmla="*/ 0 w 2962177"/>
                  <a:gd name="connsiteY0" fmla="*/ 309612 h 1125052"/>
                  <a:gd name="connsiteX1" fmla="*/ 1472376 w 2962177"/>
                  <a:gd name="connsiteY1" fmla="*/ 607757 h 1125052"/>
                  <a:gd name="connsiteX2" fmla="*/ 2962177 w 2962177"/>
                  <a:gd name="connsiteY2" fmla="*/ 309612 h 1125052"/>
                  <a:gd name="connsiteX3" fmla="*/ 2962177 w 2962177"/>
                  <a:gd name="connsiteY3" fmla="*/ 826907 h 1125052"/>
                  <a:gd name="connsiteX4" fmla="*/ 1472376 w 2962177"/>
                  <a:gd name="connsiteY4" fmla="*/ 1125052 h 1125052"/>
                  <a:gd name="connsiteX5" fmla="*/ 0 w 2962177"/>
                  <a:gd name="connsiteY5" fmla="*/ 826907 h 1125052"/>
                  <a:gd name="connsiteX6" fmla="*/ 1472376 w 2962177"/>
                  <a:gd name="connsiteY6" fmla="*/ 0 h 1125052"/>
                  <a:gd name="connsiteX7" fmla="*/ 2962177 w 2962177"/>
                  <a:gd name="connsiteY7" fmla="*/ 309612 h 1125052"/>
                  <a:gd name="connsiteX8" fmla="*/ 1472376 w 2962177"/>
                  <a:gd name="connsiteY8" fmla="*/ 607757 h 1125052"/>
                  <a:gd name="connsiteX9" fmla="*/ 0 w 2962177"/>
                  <a:gd name="connsiteY9" fmla="*/ 309612 h 1125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2177" h="1125052">
                    <a:moveTo>
                      <a:pt x="0" y="309612"/>
                    </a:moveTo>
                    <a:lnTo>
                      <a:pt x="1472376" y="607757"/>
                    </a:lnTo>
                    <a:lnTo>
                      <a:pt x="2962177" y="309612"/>
                    </a:lnTo>
                    <a:lnTo>
                      <a:pt x="2962177" y="826907"/>
                    </a:lnTo>
                    <a:lnTo>
                      <a:pt x="1472376" y="1125052"/>
                    </a:lnTo>
                    <a:lnTo>
                      <a:pt x="0" y="826907"/>
                    </a:lnTo>
                    <a:close/>
                    <a:moveTo>
                      <a:pt x="1472376" y="0"/>
                    </a:moveTo>
                    <a:lnTo>
                      <a:pt x="2962177" y="309612"/>
                    </a:lnTo>
                    <a:lnTo>
                      <a:pt x="1472376" y="607757"/>
                    </a:lnTo>
                    <a:lnTo>
                      <a:pt x="0" y="309612"/>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6"/>
              <p:cNvSpPr>
                <a:spLocks/>
              </p:cNvSpPr>
              <p:nvPr/>
            </p:nvSpPr>
            <p:spPr bwMode="auto">
              <a:xfrm>
                <a:off x="4513710" y="2391175"/>
                <a:ext cx="1514135" cy="905982"/>
              </a:xfrm>
              <a:custGeom>
                <a:avLst/>
                <a:gdLst>
                  <a:gd name="T0" fmla="*/ 0 w 1183"/>
                  <a:gd name="T1" fmla="*/ 0 h 640"/>
                  <a:gd name="T2" fmla="*/ 1183 w 1183"/>
                  <a:gd name="T3" fmla="*/ 234 h 640"/>
                  <a:gd name="T4" fmla="*/ 1183 w 1183"/>
                  <a:gd name="T5" fmla="*/ 640 h 640"/>
                  <a:gd name="T6" fmla="*/ 0 w 1183"/>
                  <a:gd name="T7" fmla="*/ 406 h 640"/>
                  <a:gd name="T8" fmla="*/ 0 w 1183"/>
                  <a:gd name="T9" fmla="*/ 0 h 640"/>
                </a:gdLst>
                <a:ahLst/>
                <a:cxnLst>
                  <a:cxn ang="0">
                    <a:pos x="T0" y="T1"/>
                  </a:cxn>
                  <a:cxn ang="0">
                    <a:pos x="T2" y="T3"/>
                  </a:cxn>
                  <a:cxn ang="0">
                    <a:pos x="T4" y="T5"/>
                  </a:cxn>
                  <a:cxn ang="0">
                    <a:pos x="T6" y="T7"/>
                  </a:cxn>
                  <a:cxn ang="0">
                    <a:pos x="T8" y="T9"/>
                  </a:cxn>
                </a:cxnLst>
                <a:rect l="0" t="0" r="r" b="b"/>
                <a:pathLst>
                  <a:path w="1183" h="640">
                    <a:moveTo>
                      <a:pt x="0" y="0"/>
                    </a:moveTo>
                    <a:lnTo>
                      <a:pt x="1183" y="234"/>
                    </a:lnTo>
                    <a:lnTo>
                      <a:pt x="1183" y="640"/>
                    </a:lnTo>
                    <a:lnTo>
                      <a:pt x="0" y="406"/>
                    </a:lnTo>
                    <a:lnTo>
                      <a:pt x="0" y="0"/>
                    </a:lnTo>
                    <a:close/>
                  </a:path>
                </a:pathLst>
              </a:custGeom>
              <a:grp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9" name="Freeform 7"/>
              <p:cNvSpPr>
                <a:spLocks/>
              </p:cNvSpPr>
              <p:nvPr/>
            </p:nvSpPr>
            <p:spPr bwMode="auto">
              <a:xfrm>
                <a:off x="6027845" y="2391175"/>
                <a:ext cx="1532055" cy="905982"/>
              </a:xfrm>
              <a:custGeom>
                <a:avLst/>
                <a:gdLst>
                  <a:gd name="T0" fmla="*/ 1197 w 1197"/>
                  <a:gd name="T1" fmla="*/ 0 h 640"/>
                  <a:gd name="T2" fmla="*/ 0 w 1197"/>
                  <a:gd name="T3" fmla="*/ 234 h 640"/>
                  <a:gd name="T4" fmla="*/ 0 w 1197"/>
                  <a:gd name="T5" fmla="*/ 640 h 640"/>
                  <a:gd name="T6" fmla="*/ 1197 w 1197"/>
                  <a:gd name="T7" fmla="*/ 406 h 640"/>
                  <a:gd name="T8" fmla="*/ 1197 w 1197"/>
                  <a:gd name="T9" fmla="*/ 0 h 640"/>
                </a:gdLst>
                <a:ahLst/>
                <a:cxnLst>
                  <a:cxn ang="0">
                    <a:pos x="T0" y="T1"/>
                  </a:cxn>
                  <a:cxn ang="0">
                    <a:pos x="T2" y="T3"/>
                  </a:cxn>
                  <a:cxn ang="0">
                    <a:pos x="T4" y="T5"/>
                  </a:cxn>
                  <a:cxn ang="0">
                    <a:pos x="T6" y="T7"/>
                  </a:cxn>
                  <a:cxn ang="0">
                    <a:pos x="T8" y="T9"/>
                  </a:cxn>
                </a:cxnLst>
                <a:rect l="0" t="0" r="r" b="b"/>
                <a:pathLst>
                  <a:path w="1197" h="640">
                    <a:moveTo>
                      <a:pt x="1197" y="0"/>
                    </a:moveTo>
                    <a:lnTo>
                      <a:pt x="0" y="234"/>
                    </a:lnTo>
                    <a:lnTo>
                      <a:pt x="0" y="640"/>
                    </a:lnTo>
                    <a:lnTo>
                      <a:pt x="1197" y="406"/>
                    </a:lnTo>
                    <a:lnTo>
                      <a:pt x="1197"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 name="Group 3"/>
            <p:cNvGrpSpPr/>
            <p:nvPr/>
          </p:nvGrpSpPr>
          <p:grpSpPr>
            <a:xfrm>
              <a:off x="4633126" y="4333455"/>
              <a:ext cx="2903606" cy="923280"/>
              <a:chOff x="4513710" y="2047185"/>
              <a:chExt cx="3046190" cy="1249973"/>
            </a:xfrm>
            <a:gradFill>
              <a:gsLst>
                <a:gs pos="1000">
                  <a:schemeClr val="accent1"/>
                </a:gs>
                <a:gs pos="100000">
                  <a:schemeClr val="accent6"/>
                </a:gs>
              </a:gsLst>
              <a:lin ang="2700000" scaled="1"/>
            </a:gradFill>
          </p:grpSpPr>
          <p:sp>
            <p:nvSpPr>
              <p:cNvPr id="14" name="Freeform 13"/>
              <p:cNvSpPr>
                <a:spLocks/>
              </p:cNvSpPr>
              <p:nvPr/>
            </p:nvSpPr>
            <p:spPr bwMode="auto">
              <a:xfrm>
                <a:off x="4513710" y="2047185"/>
                <a:ext cx="3046190" cy="1249973"/>
              </a:xfrm>
              <a:custGeom>
                <a:avLst/>
                <a:gdLst>
                  <a:gd name="connsiteX0" fmla="*/ 0 w 2962177"/>
                  <a:gd name="connsiteY0" fmla="*/ 309612 h 1125052"/>
                  <a:gd name="connsiteX1" fmla="*/ 1472376 w 2962177"/>
                  <a:gd name="connsiteY1" fmla="*/ 607757 h 1125052"/>
                  <a:gd name="connsiteX2" fmla="*/ 2962177 w 2962177"/>
                  <a:gd name="connsiteY2" fmla="*/ 309612 h 1125052"/>
                  <a:gd name="connsiteX3" fmla="*/ 2962177 w 2962177"/>
                  <a:gd name="connsiteY3" fmla="*/ 826907 h 1125052"/>
                  <a:gd name="connsiteX4" fmla="*/ 1472376 w 2962177"/>
                  <a:gd name="connsiteY4" fmla="*/ 1125052 h 1125052"/>
                  <a:gd name="connsiteX5" fmla="*/ 0 w 2962177"/>
                  <a:gd name="connsiteY5" fmla="*/ 826907 h 1125052"/>
                  <a:gd name="connsiteX6" fmla="*/ 1472376 w 2962177"/>
                  <a:gd name="connsiteY6" fmla="*/ 0 h 1125052"/>
                  <a:gd name="connsiteX7" fmla="*/ 2962177 w 2962177"/>
                  <a:gd name="connsiteY7" fmla="*/ 309612 h 1125052"/>
                  <a:gd name="connsiteX8" fmla="*/ 1472376 w 2962177"/>
                  <a:gd name="connsiteY8" fmla="*/ 607757 h 1125052"/>
                  <a:gd name="connsiteX9" fmla="*/ 0 w 2962177"/>
                  <a:gd name="connsiteY9" fmla="*/ 309612 h 1125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2177" h="1125052">
                    <a:moveTo>
                      <a:pt x="0" y="309612"/>
                    </a:moveTo>
                    <a:lnTo>
                      <a:pt x="1472376" y="607757"/>
                    </a:lnTo>
                    <a:lnTo>
                      <a:pt x="2962177" y="309612"/>
                    </a:lnTo>
                    <a:lnTo>
                      <a:pt x="2962177" y="826907"/>
                    </a:lnTo>
                    <a:lnTo>
                      <a:pt x="1472376" y="1125052"/>
                    </a:lnTo>
                    <a:lnTo>
                      <a:pt x="0" y="826907"/>
                    </a:lnTo>
                    <a:close/>
                    <a:moveTo>
                      <a:pt x="1472376" y="0"/>
                    </a:moveTo>
                    <a:lnTo>
                      <a:pt x="2962177" y="309612"/>
                    </a:lnTo>
                    <a:lnTo>
                      <a:pt x="1472376" y="607757"/>
                    </a:lnTo>
                    <a:lnTo>
                      <a:pt x="0" y="309612"/>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6"/>
              <p:cNvSpPr>
                <a:spLocks/>
              </p:cNvSpPr>
              <p:nvPr/>
            </p:nvSpPr>
            <p:spPr bwMode="auto">
              <a:xfrm>
                <a:off x="4513710" y="2391175"/>
                <a:ext cx="1514135" cy="905982"/>
              </a:xfrm>
              <a:custGeom>
                <a:avLst/>
                <a:gdLst>
                  <a:gd name="T0" fmla="*/ 0 w 1183"/>
                  <a:gd name="T1" fmla="*/ 0 h 640"/>
                  <a:gd name="T2" fmla="*/ 1183 w 1183"/>
                  <a:gd name="T3" fmla="*/ 234 h 640"/>
                  <a:gd name="T4" fmla="*/ 1183 w 1183"/>
                  <a:gd name="T5" fmla="*/ 640 h 640"/>
                  <a:gd name="T6" fmla="*/ 0 w 1183"/>
                  <a:gd name="T7" fmla="*/ 406 h 640"/>
                  <a:gd name="T8" fmla="*/ 0 w 1183"/>
                  <a:gd name="T9" fmla="*/ 0 h 640"/>
                </a:gdLst>
                <a:ahLst/>
                <a:cxnLst>
                  <a:cxn ang="0">
                    <a:pos x="T0" y="T1"/>
                  </a:cxn>
                  <a:cxn ang="0">
                    <a:pos x="T2" y="T3"/>
                  </a:cxn>
                  <a:cxn ang="0">
                    <a:pos x="T4" y="T5"/>
                  </a:cxn>
                  <a:cxn ang="0">
                    <a:pos x="T6" y="T7"/>
                  </a:cxn>
                  <a:cxn ang="0">
                    <a:pos x="T8" y="T9"/>
                  </a:cxn>
                </a:cxnLst>
                <a:rect l="0" t="0" r="r" b="b"/>
                <a:pathLst>
                  <a:path w="1183" h="640">
                    <a:moveTo>
                      <a:pt x="0" y="0"/>
                    </a:moveTo>
                    <a:lnTo>
                      <a:pt x="1183" y="234"/>
                    </a:lnTo>
                    <a:lnTo>
                      <a:pt x="1183" y="640"/>
                    </a:lnTo>
                    <a:lnTo>
                      <a:pt x="0" y="406"/>
                    </a:lnTo>
                    <a:lnTo>
                      <a:pt x="0" y="0"/>
                    </a:lnTo>
                    <a:close/>
                  </a:path>
                </a:pathLst>
              </a:custGeom>
              <a:grp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6" name="Freeform 7"/>
              <p:cNvSpPr>
                <a:spLocks/>
              </p:cNvSpPr>
              <p:nvPr/>
            </p:nvSpPr>
            <p:spPr bwMode="auto">
              <a:xfrm>
                <a:off x="6027845" y="2391175"/>
                <a:ext cx="1532055" cy="905982"/>
              </a:xfrm>
              <a:custGeom>
                <a:avLst/>
                <a:gdLst>
                  <a:gd name="T0" fmla="*/ 1197 w 1197"/>
                  <a:gd name="T1" fmla="*/ 0 h 640"/>
                  <a:gd name="T2" fmla="*/ 0 w 1197"/>
                  <a:gd name="T3" fmla="*/ 234 h 640"/>
                  <a:gd name="T4" fmla="*/ 0 w 1197"/>
                  <a:gd name="T5" fmla="*/ 640 h 640"/>
                  <a:gd name="T6" fmla="*/ 1197 w 1197"/>
                  <a:gd name="T7" fmla="*/ 406 h 640"/>
                  <a:gd name="T8" fmla="*/ 1197 w 1197"/>
                  <a:gd name="T9" fmla="*/ 0 h 640"/>
                </a:gdLst>
                <a:ahLst/>
                <a:cxnLst>
                  <a:cxn ang="0">
                    <a:pos x="T0" y="T1"/>
                  </a:cxn>
                  <a:cxn ang="0">
                    <a:pos x="T2" y="T3"/>
                  </a:cxn>
                  <a:cxn ang="0">
                    <a:pos x="T4" y="T5"/>
                  </a:cxn>
                  <a:cxn ang="0">
                    <a:pos x="T6" y="T7"/>
                  </a:cxn>
                  <a:cxn ang="0">
                    <a:pos x="T8" y="T9"/>
                  </a:cxn>
                </a:cxnLst>
                <a:rect l="0" t="0" r="r" b="b"/>
                <a:pathLst>
                  <a:path w="1197" h="640">
                    <a:moveTo>
                      <a:pt x="1197" y="0"/>
                    </a:moveTo>
                    <a:lnTo>
                      <a:pt x="0" y="234"/>
                    </a:lnTo>
                    <a:lnTo>
                      <a:pt x="0" y="640"/>
                    </a:lnTo>
                    <a:lnTo>
                      <a:pt x="1197" y="406"/>
                    </a:lnTo>
                    <a:lnTo>
                      <a:pt x="1197" y="0"/>
                    </a:lnTo>
                    <a:close/>
                  </a:path>
                </a:pathLst>
              </a:custGeom>
              <a:grp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Group 4"/>
            <p:cNvGrpSpPr/>
            <p:nvPr/>
          </p:nvGrpSpPr>
          <p:grpSpPr>
            <a:xfrm>
              <a:off x="4946485" y="3826831"/>
              <a:ext cx="2254754" cy="716960"/>
              <a:chOff x="4513710" y="2047185"/>
              <a:chExt cx="3046190" cy="1249973"/>
            </a:xfrm>
            <a:solidFill>
              <a:schemeClr val="accent1"/>
            </a:solidFill>
          </p:grpSpPr>
          <p:sp>
            <p:nvSpPr>
              <p:cNvPr id="11" name="Freeform 10"/>
              <p:cNvSpPr>
                <a:spLocks/>
              </p:cNvSpPr>
              <p:nvPr/>
            </p:nvSpPr>
            <p:spPr bwMode="auto">
              <a:xfrm>
                <a:off x="4513710" y="2047185"/>
                <a:ext cx="3046190" cy="1249973"/>
              </a:xfrm>
              <a:custGeom>
                <a:avLst/>
                <a:gdLst>
                  <a:gd name="connsiteX0" fmla="*/ 0 w 2962177"/>
                  <a:gd name="connsiteY0" fmla="*/ 309612 h 1125052"/>
                  <a:gd name="connsiteX1" fmla="*/ 1472376 w 2962177"/>
                  <a:gd name="connsiteY1" fmla="*/ 607757 h 1125052"/>
                  <a:gd name="connsiteX2" fmla="*/ 2962177 w 2962177"/>
                  <a:gd name="connsiteY2" fmla="*/ 309612 h 1125052"/>
                  <a:gd name="connsiteX3" fmla="*/ 2962177 w 2962177"/>
                  <a:gd name="connsiteY3" fmla="*/ 826907 h 1125052"/>
                  <a:gd name="connsiteX4" fmla="*/ 1472376 w 2962177"/>
                  <a:gd name="connsiteY4" fmla="*/ 1125052 h 1125052"/>
                  <a:gd name="connsiteX5" fmla="*/ 0 w 2962177"/>
                  <a:gd name="connsiteY5" fmla="*/ 826907 h 1125052"/>
                  <a:gd name="connsiteX6" fmla="*/ 1472376 w 2962177"/>
                  <a:gd name="connsiteY6" fmla="*/ 0 h 1125052"/>
                  <a:gd name="connsiteX7" fmla="*/ 2962177 w 2962177"/>
                  <a:gd name="connsiteY7" fmla="*/ 309612 h 1125052"/>
                  <a:gd name="connsiteX8" fmla="*/ 1472376 w 2962177"/>
                  <a:gd name="connsiteY8" fmla="*/ 607757 h 1125052"/>
                  <a:gd name="connsiteX9" fmla="*/ 0 w 2962177"/>
                  <a:gd name="connsiteY9" fmla="*/ 309612 h 1125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2177" h="1125052">
                    <a:moveTo>
                      <a:pt x="0" y="309612"/>
                    </a:moveTo>
                    <a:lnTo>
                      <a:pt x="1472376" y="607757"/>
                    </a:lnTo>
                    <a:lnTo>
                      <a:pt x="2962177" y="309612"/>
                    </a:lnTo>
                    <a:lnTo>
                      <a:pt x="2962177" y="826907"/>
                    </a:lnTo>
                    <a:lnTo>
                      <a:pt x="1472376" y="1125052"/>
                    </a:lnTo>
                    <a:lnTo>
                      <a:pt x="0" y="826907"/>
                    </a:lnTo>
                    <a:close/>
                    <a:moveTo>
                      <a:pt x="1472376" y="0"/>
                    </a:moveTo>
                    <a:lnTo>
                      <a:pt x="2962177" y="309612"/>
                    </a:lnTo>
                    <a:lnTo>
                      <a:pt x="1472376" y="607757"/>
                    </a:lnTo>
                    <a:lnTo>
                      <a:pt x="0" y="309612"/>
                    </a:lnTo>
                    <a:close/>
                  </a:path>
                </a:pathLst>
              </a:cu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6"/>
              <p:cNvSpPr>
                <a:spLocks/>
              </p:cNvSpPr>
              <p:nvPr/>
            </p:nvSpPr>
            <p:spPr bwMode="auto">
              <a:xfrm>
                <a:off x="4513710" y="2391175"/>
                <a:ext cx="1514135" cy="905982"/>
              </a:xfrm>
              <a:custGeom>
                <a:avLst/>
                <a:gdLst>
                  <a:gd name="T0" fmla="*/ 0 w 1183"/>
                  <a:gd name="T1" fmla="*/ 0 h 640"/>
                  <a:gd name="T2" fmla="*/ 1183 w 1183"/>
                  <a:gd name="T3" fmla="*/ 234 h 640"/>
                  <a:gd name="T4" fmla="*/ 1183 w 1183"/>
                  <a:gd name="T5" fmla="*/ 640 h 640"/>
                  <a:gd name="T6" fmla="*/ 0 w 1183"/>
                  <a:gd name="T7" fmla="*/ 406 h 640"/>
                  <a:gd name="T8" fmla="*/ 0 w 1183"/>
                  <a:gd name="T9" fmla="*/ 0 h 640"/>
                </a:gdLst>
                <a:ahLst/>
                <a:cxnLst>
                  <a:cxn ang="0">
                    <a:pos x="T0" y="T1"/>
                  </a:cxn>
                  <a:cxn ang="0">
                    <a:pos x="T2" y="T3"/>
                  </a:cxn>
                  <a:cxn ang="0">
                    <a:pos x="T4" y="T5"/>
                  </a:cxn>
                  <a:cxn ang="0">
                    <a:pos x="T6" y="T7"/>
                  </a:cxn>
                  <a:cxn ang="0">
                    <a:pos x="T8" y="T9"/>
                  </a:cxn>
                </a:cxnLst>
                <a:rect l="0" t="0" r="r" b="b"/>
                <a:pathLst>
                  <a:path w="1183" h="640">
                    <a:moveTo>
                      <a:pt x="0" y="0"/>
                    </a:moveTo>
                    <a:lnTo>
                      <a:pt x="1183" y="234"/>
                    </a:lnTo>
                    <a:lnTo>
                      <a:pt x="1183" y="640"/>
                    </a:lnTo>
                    <a:lnTo>
                      <a:pt x="0" y="406"/>
                    </a:lnTo>
                    <a:lnTo>
                      <a:pt x="0" y="0"/>
                    </a:lnTo>
                    <a:close/>
                  </a:path>
                </a:pathLst>
              </a:custGeom>
              <a:solidFill>
                <a:schemeClr val="tx1">
                  <a:lumMod val="75000"/>
                  <a:lumOff val="25000"/>
                </a:schemeClr>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3" name="Freeform 7"/>
              <p:cNvSpPr>
                <a:spLocks/>
              </p:cNvSpPr>
              <p:nvPr/>
            </p:nvSpPr>
            <p:spPr bwMode="auto">
              <a:xfrm>
                <a:off x="6027845" y="2391175"/>
                <a:ext cx="1532055" cy="905982"/>
              </a:xfrm>
              <a:custGeom>
                <a:avLst/>
                <a:gdLst>
                  <a:gd name="T0" fmla="*/ 1197 w 1197"/>
                  <a:gd name="T1" fmla="*/ 0 h 640"/>
                  <a:gd name="T2" fmla="*/ 0 w 1197"/>
                  <a:gd name="T3" fmla="*/ 234 h 640"/>
                  <a:gd name="T4" fmla="*/ 0 w 1197"/>
                  <a:gd name="T5" fmla="*/ 640 h 640"/>
                  <a:gd name="T6" fmla="*/ 1197 w 1197"/>
                  <a:gd name="T7" fmla="*/ 406 h 640"/>
                  <a:gd name="T8" fmla="*/ 1197 w 1197"/>
                  <a:gd name="T9" fmla="*/ 0 h 640"/>
                </a:gdLst>
                <a:ahLst/>
                <a:cxnLst>
                  <a:cxn ang="0">
                    <a:pos x="T0" y="T1"/>
                  </a:cxn>
                  <a:cxn ang="0">
                    <a:pos x="T2" y="T3"/>
                  </a:cxn>
                  <a:cxn ang="0">
                    <a:pos x="T4" y="T5"/>
                  </a:cxn>
                  <a:cxn ang="0">
                    <a:pos x="T6" y="T7"/>
                  </a:cxn>
                  <a:cxn ang="0">
                    <a:pos x="T8" y="T9"/>
                  </a:cxn>
                </a:cxnLst>
                <a:rect l="0" t="0" r="r" b="b"/>
                <a:pathLst>
                  <a:path w="1197" h="640">
                    <a:moveTo>
                      <a:pt x="1197" y="0"/>
                    </a:moveTo>
                    <a:lnTo>
                      <a:pt x="0" y="234"/>
                    </a:lnTo>
                    <a:lnTo>
                      <a:pt x="0" y="640"/>
                    </a:lnTo>
                    <a:lnTo>
                      <a:pt x="1197" y="406"/>
                    </a:lnTo>
                    <a:lnTo>
                      <a:pt x="1197" y="0"/>
                    </a:lnTo>
                    <a:close/>
                  </a:path>
                </a:pathLst>
              </a:cu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 name="Group 5"/>
            <p:cNvGrpSpPr/>
            <p:nvPr/>
          </p:nvGrpSpPr>
          <p:grpSpPr>
            <a:xfrm>
              <a:off x="5167662" y="3408636"/>
              <a:ext cx="1812404" cy="576302"/>
              <a:chOff x="4513710" y="2047185"/>
              <a:chExt cx="3046190" cy="1249973"/>
            </a:xfrm>
            <a:solidFill>
              <a:schemeClr val="bg1">
                <a:lumMod val="65000"/>
              </a:schemeClr>
            </a:solidFill>
          </p:grpSpPr>
          <p:sp>
            <p:nvSpPr>
              <p:cNvPr id="8" name="Freeform 7"/>
              <p:cNvSpPr>
                <a:spLocks/>
              </p:cNvSpPr>
              <p:nvPr/>
            </p:nvSpPr>
            <p:spPr bwMode="auto">
              <a:xfrm>
                <a:off x="4513710" y="2047185"/>
                <a:ext cx="3046190" cy="1249973"/>
              </a:xfrm>
              <a:custGeom>
                <a:avLst/>
                <a:gdLst>
                  <a:gd name="connsiteX0" fmla="*/ 0 w 2962177"/>
                  <a:gd name="connsiteY0" fmla="*/ 309612 h 1125052"/>
                  <a:gd name="connsiteX1" fmla="*/ 1472376 w 2962177"/>
                  <a:gd name="connsiteY1" fmla="*/ 607757 h 1125052"/>
                  <a:gd name="connsiteX2" fmla="*/ 2962177 w 2962177"/>
                  <a:gd name="connsiteY2" fmla="*/ 309612 h 1125052"/>
                  <a:gd name="connsiteX3" fmla="*/ 2962177 w 2962177"/>
                  <a:gd name="connsiteY3" fmla="*/ 826907 h 1125052"/>
                  <a:gd name="connsiteX4" fmla="*/ 1472376 w 2962177"/>
                  <a:gd name="connsiteY4" fmla="*/ 1125052 h 1125052"/>
                  <a:gd name="connsiteX5" fmla="*/ 0 w 2962177"/>
                  <a:gd name="connsiteY5" fmla="*/ 826907 h 1125052"/>
                  <a:gd name="connsiteX6" fmla="*/ 1472376 w 2962177"/>
                  <a:gd name="connsiteY6" fmla="*/ 0 h 1125052"/>
                  <a:gd name="connsiteX7" fmla="*/ 2962177 w 2962177"/>
                  <a:gd name="connsiteY7" fmla="*/ 309612 h 1125052"/>
                  <a:gd name="connsiteX8" fmla="*/ 1472376 w 2962177"/>
                  <a:gd name="connsiteY8" fmla="*/ 607757 h 1125052"/>
                  <a:gd name="connsiteX9" fmla="*/ 0 w 2962177"/>
                  <a:gd name="connsiteY9" fmla="*/ 309612 h 1125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62177" h="1125052">
                    <a:moveTo>
                      <a:pt x="0" y="309612"/>
                    </a:moveTo>
                    <a:lnTo>
                      <a:pt x="1472376" y="607757"/>
                    </a:lnTo>
                    <a:lnTo>
                      <a:pt x="2962177" y="309612"/>
                    </a:lnTo>
                    <a:lnTo>
                      <a:pt x="2962177" y="826907"/>
                    </a:lnTo>
                    <a:lnTo>
                      <a:pt x="1472376" y="1125052"/>
                    </a:lnTo>
                    <a:lnTo>
                      <a:pt x="0" y="826907"/>
                    </a:lnTo>
                    <a:close/>
                    <a:moveTo>
                      <a:pt x="1472376" y="0"/>
                    </a:moveTo>
                    <a:lnTo>
                      <a:pt x="2962177" y="309612"/>
                    </a:lnTo>
                    <a:lnTo>
                      <a:pt x="1472376" y="607757"/>
                    </a:lnTo>
                    <a:lnTo>
                      <a:pt x="0" y="309612"/>
                    </a:lnTo>
                    <a:close/>
                  </a:path>
                </a:pathLst>
              </a:cu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6"/>
              <p:cNvSpPr>
                <a:spLocks/>
              </p:cNvSpPr>
              <p:nvPr/>
            </p:nvSpPr>
            <p:spPr bwMode="auto">
              <a:xfrm>
                <a:off x="4513710" y="2391175"/>
                <a:ext cx="1514135" cy="905982"/>
              </a:xfrm>
              <a:custGeom>
                <a:avLst/>
                <a:gdLst>
                  <a:gd name="T0" fmla="*/ 0 w 1183"/>
                  <a:gd name="T1" fmla="*/ 0 h 640"/>
                  <a:gd name="T2" fmla="*/ 1183 w 1183"/>
                  <a:gd name="T3" fmla="*/ 234 h 640"/>
                  <a:gd name="T4" fmla="*/ 1183 w 1183"/>
                  <a:gd name="T5" fmla="*/ 640 h 640"/>
                  <a:gd name="T6" fmla="*/ 0 w 1183"/>
                  <a:gd name="T7" fmla="*/ 406 h 640"/>
                  <a:gd name="T8" fmla="*/ 0 w 1183"/>
                  <a:gd name="T9" fmla="*/ 0 h 640"/>
                </a:gdLst>
                <a:ahLst/>
                <a:cxnLst>
                  <a:cxn ang="0">
                    <a:pos x="T0" y="T1"/>
                  </a:cxn>
                  <a:cxn ang="0">
                    <a:pos x="T2" y="T3"/>
                  </a:cxn>
                  <a:cxn ang="0">
                    <a:pos x="T4" y="T5"/>
                  </a:cxn>
                  <a:cxn ang="0">
                    <a:pos x="T6" y="T7"/>
                  </a:cxn>
                  <a:cxn ang="0">
                    <a:pos x="T8" y="T9"/>
                  </a:cxn>
                </a:cxnLst>
                <a:rect l="0" t="0" r="r" b="b"/>
                <a:pathLst>
                  <a:path w="1183" h="640">
                    <a:moveTo>
                      <a:pt x="0" y="0"/>
                    </a:moveTo>
                    <a:lnTo>
                      <a:pt x="1183" y="234"/>
                    </a:lnTo>
                    <a:lnTo>
                      <a:pt x="1183" y="640"/>
                    </a:lnTo>
                    <a:lnTo>
                      <a:pt x="0" y="406"/>
                    </a:lnTo>
                    <a:lnTo>
                      <a:pt x="0" y="0"/>
                    </a:lnTo>
                    <a:close/>
                  </a:path>
                </a:pathLst>
              </a:custGeom>
              <a:solidFill>
                <a:schemeClr val="bg1">
                  <a:lumMod val="65000"/>
                </a:schemeClr>
              </a:solidFill>
              <a:ln>
                <a:solidFill>
                  <a:schemeClr val="bg1"/>
                </a:solidFill>
              </a:ln>
            </p:spPr>
            <p:txBody>
              <a:bodyPr vert="horz" wrap="square" lIns="91440" tIns="45720" rIns="91440" bIns="45720" numCol="1" anchor="t" anchorCtr="0" compatLnSpc="1">
                <a:prstTxWarp prst="textNoShape">
                  <a:avLst/>
                </a:prstTxWarp>
              </a:bodyPr>
              <a:lstStyle/>
              <a:p>
                <a:endParaRPr lang="en-US"/>
              </a:p>
            </p:txBody>
          </p:sp>
          <p:sp>
            <p:nvSpPr>
              <p:cNvPr id="10" name="Freeform 7"/>
              <p:cNvSpPr>
                <a:spLocks/>
              </p:cNvSpPr>
              <p:nvPr/>
            </p:nvSpPr>
            <p:spPr bwMode="auto">
              <a:xfrm>
                <a:off x="6027845" y="2391175"/>
                <a:ext cx="1532055" cy="905982"/>
              </a:xfrm>
              <a:custGeom>
                <a:avLst/>
                <a:gdLst>
                  <a:gd name="T0" fmla="*/ 1197 w 1197"/>
                  <a:gd name="T1" fmla="*/ 0 h 640"/>
                  <a:gd name="T2" fmla="*/ 0 w 1197"/>
                  <a:gd name="T3" fmla="*/ 234 h 640"/>
                  <a:gd name="T4" fmla="*/ 0 w 1197"/>
                  <a:gd name="T5" fmla="*/ 640 h 640"/>
                  <a:gd name="T6" fmla="*/ 1197 w 1197"/>
                  <a:gd name="T7" fmla="*/ 406 h 640"/>
                  <a:gd name="T8" fmla="*/ 1197 w 1197"/>
                  <a:gd name="T9" fmla="*/ 0 h 640"/>
                </a:gdLst>
                <a:ahLst/>
                <a:cxnLst>
                  <a:cxn ang="0">
                    <a:pos x="T0" y="T1"/>
                  </a:cxn>
                  <a:cxn ang="0">
                    <a:pos x="T2" y="T3"/>
                  </a:cxn>
                  <a:cxn ang="0">
                    <a:pos x="T4" y="T5"/>
                  </a:cxn>
                  <a:cxn ang="0">
                    <a:pos x="T6" y="T7"/>
                  </a:cxn>
                  <a:cxn ang="0">
                    <a:pos x="T8" y="T9"/>
                  </a:cxn>
                </a:cxnLst>
                <a:rect l="0" t="0" r="r" b="b"/>
                <a:pathLst>
                  <a:path w="1197" h="640">
                    <a:moveTo>
                      <a:pt x="1197" y="0"/>
                    </a:moveTo>
                    <a:lnTo>
                      <a:pt x="0" y="234"/>
                    </a:lnTo>
                    <a:lnTo>
                      <a:pt x="0" y="640"/>
                    </a:lnTo>
                    <a:lnTo>
                      <a:pt x="1197" y="406"/>
                    </a:lnTo>
                    <a:lnTo>
                      <a:pt x="1197" y="0"/>
                    </a:lnTo>
                    <a:close/>
                  </a:path>
                </a:pathLst>
              </a:custGeom>
              <a:solidFill>
                <a:schemeClr val="bg1">
                  <a:lumMod val="6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Freeform 23"/>
            <p:cNvSpPr>
              <a:spLocks noEditPoints="1"/>
            </p:cNvSpPr>
            <p:nvPr/>
          </p:nvSpPr>
          <p:spPr bwMode="auto">
            <a:xfrm>
              <a:off x="5881867" y="2253556"/>
              <a:ext cx="345528" cy="1056426"/>
            </a:xfrm>
            <a:custGeom>
              <a:avLst/>
              <a:gdLst/>
              <a:ahLst/>
              <a:cxnLst>
                <a:cxn ang="0">
                  <a:pos x="168" y="638"/>
                </a:cxn>
                <a:cxn ang="0">
                  <a:pos x="178" y="627"/>
                </a:cxn>
                <a:cxn ang="0">
                  <a:pos x="185" y="614"/>
                </a:cxn>
                <a:cxn ang="0">
                  <a:pos x="185" y="576"/>
                </a:cxn>
                <a:cxn ang="0">
                  <a:pos x="176" y="535"/>
                </a:cxn>
                <a:cxn ang="0">
                  <a:pos x="236" y="288"/>
                </a:cxn>
                <a:cxn ang="0">
                  <a:pos x="246" y="372"/>
                </a:cxn>
                <a:cxn ang="0">
                  <a:pos x="252" y="342"/>
                </a:cxn>
                <a:cxn ang="0">
                  <a:pos x="250" y="312"/>
                </a:cxn>
                <a:cxn ang="0">
                  <a:pos x="242" y="284"/>
                </a:cxn>
                <a:cxn ang="0">
                  <a:pos x="63" y="260"/>
                </a:cxn>
                <a:cxn ang="0">
                  <a:pos x="47" y="333"/>
                </a:cxn>
                <a:cxn ang="0">
                  <a:pos x="48" y="350"/>
                </a:cxn>
                <a:cxn ang="0">
                  <a:pos x="62" y="388"/>
                </a:cxn>
                <a:cxn ang="0">
                  <a:pos x="82" y="357"/>
                </a:cxn>
                <a:cxn ang="0">
                  <a:pos x="84" y="305"/>
                </a:cxn>
                <a:cxn ang="0">
                  <a:pos x="68" y="259"/>
                </a:cxn>
                <a:cxn ang="0">
                  <a:pos x="182" y="27"/>
                </a:cxn>
                <a:cxn ang="0">
                  <a:pos x="189" y="65"/>
                </a:cxn>
                <a:cxn ang="0">
                  <a:pos x="176" y="86"/>
                </a:cxn>
                <a:cxn ang="0">
                  <a:pos x="176" y="122"/>
                </a:cxn>
                <a:cxn ang="0">
                  <a:pos x="205" y="133"/>
                </a:cxn>
                <a:cxn ang="0">
                  <a:pos x="267" y="173"/>
                </a:cxn>
                <a:cxn ang="0">
                  <a:pos x="279" y="238"/>
                </a:cxn>
                <a:cxn ang="0">
                  <a:pos x="288" y="273"/>
                </a:cxn>
                <a:cxn ang="0">
                  <a:pos x="294" y="360"/>
                </a:cxn>
                <a:cxn ang="0">
                  <a:pos x="281" y="430"/>
                </a:cxn>
                <a:cxn ang="0">
                  <a:pos x="264" y="456"/>
                </a:cxn>
                <a:cxn ang="0">
                  <a:pos x="256" y="546"/>
                </a:cxn>
                <a:cxn ang="0">
                  <a:pos x="245" y="645"/>
                </a:cxn>
                <a:cxn ang="0">
                  <a:pos x="185" y="718"/>
                </a:cxn>
                <a:cxn ang="0">
                  <a:pos x="187" y="785"/>
                </a:cxn>
                <a:cxn ang="0">
                  <a:pos x="193" y="839"/>
                </a:cxn>
                <a:cxn ang="0">
                  <a:pos x="190" y="889"/>
                </a:cxn>
                <a:cxn ang="0">
                  <a:pos x="130" y="896"/>
                </a:cxn>
                <a:cxn ang="0">
                  <a:pos x="150" y="863"/>
                </a:cxn>
                <a:cxn ang="0">
                  <a:pos x="128" y="800"/>
                </a:cxn>
                <a:cxn ang="0">
                  <a:pos x="108" y="822"/>
                </a:cxn>
                <a:cxn ang="0">
                  <a:pos x="115" y="892"/>
                </a:cxn>
                <a:cxn ang="0">
                  <a:pos x="75" y="874"/>
                </a:cxn>
                <a:cxn ang="0">
                  <a:pos x="55" y="810"/>
                </a:cxn>
                <a:cxn ang="0">
                  <a:pos x="69" y="757"/>
                </a:cxn>
                <a:cxn ang="0">
                  <a:pos x="116" y="710"/>
                </a:cxn>
                <a:cxn ang="0">
                  <a:pos x="106" y="627"/>
                </a:cxn>
                <a:cxn ang="0">
                  <a:pos x="96" y="563"/>
                </a:cxn>
                <a:cxn ang="0">
                  <a:pos x="83" y="498"/>
                </a:cxn>
                <a:cxn ang="0">
                  <a:pos x="51" y="441"/>
                </a:cxn>
                <a:cxn ang="0">
                  <a:pos x="10" y="370"/>
                </a:cxn>
                <a:cxn ang="0">
                  <a:pos x="3" y="304"/>
                </a:cxn>
                <a:cxn ang="0">
                  <a:pos x="19" y="228"/>
                </a:cxn>
                <a:cxn ang="0">
                  <a:pos x="28" y="178"/>
                </a:cxn>
                <a:cxn ang="0">
                  <a:pos x="83" y="143"/>
                </a:cxn>
                <a:cxn ang="0">
                  <a:pos x="114" y="106"/>
                </a:cxn>
                <a:cxn ang="0">
                  <a:pos x="98" y="62"/>
                </a:cxn>
                <a:cxn ang="0">
                  <a:pos x="103" y="40"/>
                </a:cxn>
                <a:cxn ang="0">
                  <a:pos x="136" y="1"/>
                </a:cxn>
              </a:cxnLst>
              <a:rect l="0" t="0" r="r" b="b"/>
              <a:pathLst>
                <a:path w="296" h="905">
                  <a:moveTo>
                    <a:pt x="170" y="533"/>
                  </a:moveTo>
                  <a:lnTo>
                    <a:pt x="170" y="594"/>
                  </a:lnTo>
                  <a:lnTo>
                    <a:pt x="169" y="604"/>
                  </a:lnTo>
                  <a:lnTo>
                    <a:pt x="168" y="615"/>
                  </a:lnTo>
                  <a:lnTo>
                    <a:pt x="168" y="634"/>
                  </a:lnTo>
                  <a:lnTo>
                    <a:pt x="167" y="635"/>
                  </a:lnTo>
                  <a:lnTo>
                    <a:pt x="167" y="638"/>
                  </a:lnTo>
                  <a:lnTo>
                    <a:pt x="168" y="638"/>
                  </a:lnTo>
                  <a:lnTo>
                    <a:pt x="169" y="639"/>
                  </a:lnTo>
                  <a:lnTo>
                    <a:pt x="170" y="638"/>
                  </a:lnTo>
                  <a:lnTo>
                    <a:pt x="172" y="634"/>
                  </a:lnTo>
                  <a:lnTo>
                    <a:pt x="172" y="632"/>
                  </a:lnTo>
                  <a:lnTo>
                    <a:pt x="174" y="630"/>
                  </a:lnTo>
                  <a:lnTo>
                    <a:pt x="176" y="630"/>
                  </a:lnTo>
                  <a:lnTo>
                    <a:pt x="177" y="629"/>
                  </a:lnTo>
                  <a:lnTo>
                    <a:pt x="178" y="627"/>
                  </a:lnTo>
                  <a:lnTo>
                    <a:pt x="179" y="624"/>
                  </a:lnTo>
                  <a:lnTo>
                    <a:pt x="180" y="622"/>
                  </a:lnTo>
                  <a:lnTo>
                    <a:pt x="180" y="620"/>
                  </a:lnTo>
                  <a:lnTo>
                    <a:pt x="181" y="618"/>
                  </a:lnTo>
                  <a:lnTo>
                    <a:pt x="182" y="617"/>
                  </a:lnTo>
                  <a:lnTo>
                    <a:pt x="183" y="617"/>
                  </a:lnTo>
                  <a:lnTo>
                    <a:pt x="184" y="616"/>
                  </a:lnTo>
                  <a:lnTo>
                    <a:pt x="185" y="614"/>
                  </a:lnTo>
                  <a:lnTo>
                    <a:pt x="186" y="613"/>
                  </a:lnTo>
                  <a:lnTo>
                    <a:pt x="186" y="612"/>
                  </a:lnTo>
                  <a:lnTo>
                    <a:pt x="187" y="612"/>
                  </a:lnTo>
                  <a:lnTo>
                    <a:pt x="187" y="606"/>
                  </a:lnTo>
                  <a:lnTo>
                    <a:pt x="186" y="598"/>
                  </a:lnTo>
                  <a:lnTo>
                    <a:pt x="186" y="591"/>
                  </a:lnTo>
                  <a:lnTo>
                    <a:pt x="185" y="584"/>
                  </a:lnTo>
                  <a:lnTo>
                    <a:pt x="185" y="576"/>
                  </a:lnTo>
                  <a:lnTo>
                    <a:pt x="184" y="571"/>
                  </a:lnTo>
                  <a:lnTo>
                    <a:pt x="182" y="564"/>
                  </a:lnTo>
                  <a:lnTo>
                    <a:pt x="180" y="555"/>
                  </a:lnTo>
                  <a:lnTo>
                    <a:pt x="178" y="548"/>
                  </a:lnTo>
                  <a:lnTo>
                    <a:pt x="177" y="543"/>
                  </a:lnTo>
                  <a:lnTo>
                    <a:pt x="177" y="537"/>
                  </a:lnTo>
                  <a:lnTo>
                    <a:pt x="176" y="536"/>
                  </a:lnTo>
                  <a:lnTo>
                    <a:pt x="176" y="535"/>
                  </a:lnTo>
                  <a:lnTo>
                    <a:pt x="175" y="534"/>
                  </a:lnTo>
                  <a:lnTo>
                    <a:pt x="173" y="534"/>
                  </a:lnTo>
                  <a:lnTo>
                    <a:pt x="172" y="533"/>
                  </a:lnTo>
                  <a:lnTo>
                    <a:pt x="170" y="533"/>
                  </a:lnTo>
                  <a:close/>
                  <a:moveTo>
                    <a:pt x="239" y="267"/>
                  </a:moveTo>
                  <a:lnTo>
                    <a:pt x="239" y="270"/>
                  </a:lnTo>
                  <a:lnTo>
                    <a:pt x="238" y="277"/>
                  </a:lnTo>
                  <a:lnTo>
                    <a:pt x="236" y="288"/>
                  </a:lnTo>
                  <a:lnTo>
                    <a:pt x="235" y="300"/>
                  </a:lnTo>
                  <a:lnTo>
                    <a:pt x="235" y="312"/>
                  </a:lnTo>
                  <a:lnTo>
                    <a:pt x="236" y="323"/>
                  </a:lnTo>
                  <a:lnTo>
                    <a:pt x="238" y="335"/>
                  </a:lnTo>
                  <a:lnTo>
                    <a:pt x="242" y="346"/>
                  </a:lnTo>
                  <a:lnTo>
                    <a:pt x="245" y="354"/>
                  </a:lnTo>
                  <a:lnTo>
                    <a:pt x="246" y="360"/>
                  </a:lnTo>
                  <a:lnTo>
                    <a:pt x="246" y="372"/>
                  </a:lnTo>
                  <a:lnTo>
                    <a:pt x="249" y="374"/>
                  </a:lnTo>
                  <a:lnTo>
                    <a:pt x="251" y="360"/>
                  </a:lnTo>
                  <a:lnTo>
                    <a:pt x="252" y="359"/>
                  </a:lnTo>
                  <a:lnTo>
                    <a:pt x="252" y="356"/>
                  </a:lnTo>
                  <a:lnTo>
                    <a:pt x="251" y="354"/>
                  </a:lnTo>
                  <a:lnTo>
                    <a:pt x="251" y="349"/>
                  </a:lnTo>
                  <a:lnTo>
                    <a:pt x="252" y="347"/>
                  </a:lnTo>
                  <a:lnTo>
                    <a:pt x="252" y="342"/>
                  </a:lnTo>
                  <a:lnTo>
                    <a:pt x="251" y="341"/>
                  </a:lnTo>
                  <a:lnTo>
                    <a:pt x="251" y="338"/>
                  </a:lnTo>
                  <a:lnTo>
                    <a:pt x="248" y="329"/>
                  </a:lnTo>
                  <a:lnTo>
                    <a:pt x="249" y="327"/>
                  </a:lnTo>
                  <a:lnTo>
                    <a:pt x="249" y="325"/>
                  </a:lnTo>
                  <a:lnTo>
                    <a:pt x="251" y="321"/>
                  </a:lnTo>
                  <a:lnTo>
                    <a:pt x="251" y="316"/>
                  </a:lnTo>
                  <a:lnTo>
                    <a:pt x="250" y="312"/>
                  </a:lnTo>
                  <a:lnTo>
                    <a:pt x="249" y="310"/>
                  </a:lnTo>
                  <a:lnTo>
                    <a:pt x="248" y="309"/>
                  </a:lnTo>
                  <a:lnTo>
                    <a:pt x="248" y="308"/>
                  </a:lnTo>
                  <a:lnTo>
                    <a:pt x="247" y="307"/>
                  </a:lnTo>
                  <a:lnTo>
                    <a:pt x="247" y="295"/>
                  </a:lnTo>
                  <a:lnTo>
                    <a:pt x="246" y="290"/>
                  </a:lnTo>
                  <a:lnTo>
                    <a:pt x="243" y="287"/>
                  </a:lnTo>
                  <a:lnTo>
                    <a:pt x="242" y="284"/>
                  </a:lnTo>
                  <a:lnTo>
                    <a:pt x="242" y="282"/>
                  </a:lnTo>
                  <a:lnTo>
                    <a:pt x="241" y="279"/>
                  </a:lnTo>
                  <a:lnTo>
                    <a:pt x="241" y="276"/>
                  </a:lnTo>
                  <a:lnTo>
                    <a:pt x="240" y="274"/>
                  </a:lnTo>
                  <a:lnTo>
                    <a:pt x="240" y="271"/>
                  </a:lnTo>
                  <a:lnTo>
                    <a:pt x="239" y="267"/>
                  </a:lnTo>
                  <a:close/>
                  <a:moveTo>
                    <a:pt x="67" y="257"/>
                  </a:moveTo>
                  <a:lnTo>
                    <a:pt x="63" y="260"/>
                  </a:lnTo>
                  <a:lnTo>
                    <a:pt x="59" y="269"/>
                  </a:lnTo>
                  <a:lnTo>
                    <a:pt x="56" y="279"/>
                  </a:lnTo>
                  <a:lnTo>
                    <a:pt x="55" y="290"/>
                  </a:lnTo>
                  <a:lnTo>
                    <a:pt x="53" y="299"/>
                  </a:lnTo>
                  <a:lnTo>
                    <a:pt x="52" y="305"/>
                  </a:lnTo>
                  <a:lnTo>
                    <a:pt x="48" y="328"/>
                  </a:lnTo>
                  <a:lnTo>
                    <a:pt x="47" y="331"/>
                  </a:lnTo>
                  <a:lnTo>
                    <a:pt x="47" y="333"/>
                  </a:lnTo>
                  <a:lnTo>
                    <a:pt x="46" y="334"/>
                  </a:lnTo>
                  <a:lnTo>
                    <a:pt x="45" y="334"/>
                  </a:lnTo>
                  <a:lnTo>
                    <a:pt x="45" y="335"/>
                  </a:lnTo>
                  <a:lnTo>
                    <a:pt x="46" y="336"/>
                  </a:lnTo>
                  <a:lnTo>
                    <a:pt x="49" y="342"/>
                  </a:lnTo>
                  <a:lnTo>
                    <a:pt x="49" y="346"/>
                  </a:lnTo>
                  <a:lnTo>
                    <a:pt x="48" y="348"/>
                  </a:lnTo>
                  <a:lnTo>
                    <a:pt x="48" y="350"/>
                  </a:lnTo>
                  <a:lnTo>
                    <a:pt x="50" y="354"/>
                  </a:lnTo>
                  <a:lnTo>
                    <a:pt x="52" y="360"/>
                  </a:lnTo>
                  <a:lnTo>
                    <a:pt x="52" y="371"/>
                  </a:lnTo>
                  <a:lnTo>
                    <a:pt x="53" y="374"/>
                  </a:lnTo>
                  <a:lnTo>
                    <a:pt x="55" y="377"/>
                  </a:lnTo>
                  <a:lnTo>
                    <a:pt x="56" y="380"/>
                  </a:lnTo>
                  <a:lnTo>
                    <a:pt x="58" y="384"/>
                  </a:lnTo>
                  <a:lnTo>
                    <a:pt x="62" y="388"/>
                  </a:lnTo>
                  <a:lnTo>
                    <a:pt x="64" y="393"/>
                  </a:lnTo>
                  <a:lnTo>
                    <a:pt x="67" y="397"/>
                  </a:lnTo>
                  <a:lnTo>
                    <a:pt x="67" y="395"/>
                  </a:lnTo>
                  <a:lnTo>
                    <a:pt x="70" y="388"/>
                  </a:lnTo>
                  <a:lnTo>
                    <a:pt x="73" y="380"/>
                  </a:lnTo>
                  <a:lnTo>
                    <a:pt x="76" y="373"/>
                  </a:lnTo>
                  <a:lnTo>
                    <a:pt x="80" y="365"/>
                  </a:lnTo>
                  <a:lnTo>
                    <a:pt x="82" y="357"/>
                  </a:lnTo>
                  <a:lnTo>
                    <a:pt x="83" y="350"/>
                  </a:lnTo>
                  <a:lnTo>
                    <a:pt x="83" y="343"/>
                  </a:lnTo>
                  <a:lnTo>
                    <a:pt x="84" y="337"/>
                  </a:lnTo>
                  <a:lnTo>
                    <a:pt x="86" y="330"/>
                  </a:lnTo>
                  <a:lnTo>
                    <a:pt x="87" y="324"/>
                  </a:lnTo>
                  <a:lnTo>
                    <a:pt x="88" y="319"/>
                  </a:lnTo>
                  <a:lnTo>
                    <a:pt x="88" y="311"/>
                  </a:lnTo>
                  <a:lnTo>
                    <a:pt x="84" y="305"/>
                  </a:lnTo>
                  <a:lnTo>
                    <a:pt x="82" y="301"/>
                  </a:lnTo>
                  <a:lnTo>
                    <a:pt x="80" y="294"/>
                  </a:lnTo>
                  <a:lnTo>
                    <a:pt x="78" y="286"/>
                  </a:lnTo>
                  <a:lnTo>
                    <a:pt x="76" y="281"/>
                  </a:lnTo>
                  <a:lnTo>
                    <a:pt x="74" y="277"/>
                  </a:lnTo>
                  <a:lnTo>
                    <a:pt x="72" y="271"/>
                  </a:lnTo>
                  <a:lnTo>
                    <a:pt x="69" y="264"/>
                  </a:lnTo>
                  <a:lnTo>
                    <a:pt x="68" y="259"/>
                  </a:lnTo>
                  <a:lnTo>
                    <a:pt x="67" y="257"/>
                  </a:lnTo>
                  <a:close/>
                  <a:moveTo>
                    <a:pt x="145" y="0"/>
                  </a:moveTo>
                  <a:lnTo>
                    <a:pt x="155" y="1"/>
                  </a:lnTo>
                  <a:lnTo>
                    <a:pt x="162" y="3"/>
                  </a:lnTo>
                  <a:lnTo>
                    <a:pt x="167" y="5"/>
                  </a:lnTo>
                  <a:lnTo>
                    <a:pt x="172" y="9"/>
                  </a:lnTo>
                  <a:lnTo>
                    <a:pt x="176" y="15"/>
                  </a:lnTo>
                  <a:lnTo>
                    <a:pt x="182" y="27"/>
                  </a:lnTo>
                  <a:lnTo>
                    <a:pt x="183" y="50"/>
                  </a:lnTo>
                  <a:lnTo>
                    <a:pt x="183" y="51"/>
                  </a:lnTo>
                  <a:lnTo>
                    <a:pt x="182" y="52"/>
                  </a:lnTo>
                  <a:lnTo>
                    <a:pt x="182" y="54"/>
                  </a:lnTo>
                  <a:lnTo>
                    <a:pt x="183" y="55"/>
                  </a:lnTo>
                  <a:lnTo>
                    <a:pt x="188" y="55"/>
                  </a:lnTo>
                  <a:lnTo>
                    <a:pt x="189" y="59"/>
                  </a:lnTo>
                  <a:lnTo>
                    <a:pt x="189" y="65"/>
                  </a:lnTo>
                  <a:lnTo>
                    <a:pt x="188" y="71"/>
                  </a:lnTo>
                  <a:lnTo>
                    <a:pt x="186" y="76"/>
                  </a:lnTo>
                  <a:lnTo>
                    <a:pt x="184" y="79"/>
                  </a:lnTo>
                  <a:lnTo>
                    <a:pt x="181" y="80"/>
                  </a:lnTo>
                  <a:lnTo>
                    <a:pt x="179" y="81"/>
                  </a:lnTo>
                  <a:lnTo>
                    <a:pt x="177" y="81"/>
                  </a:lnTo>
                  <a:lnTo>
                    <a:pt x="177" y="84"/>
                  </a:lnTo>
                  <a:lnTo>
                    <a:pt x="176" y="86"/>
                  </a:lnTo>
                  <a:lnTo>
                    <a:pt x="176" y="89"/>
                  </a:lnTo>
                  <a:lnTo>
                    <a:pt x="175" y="93"/>
                  </a:lnTo>
                  <a:lnTo>
                    <a:pt x="174" y="96"/>
                  </a:lnTo>
                  <a:lnTo>
                    <a:pt x="174" y="99"/>
                  </a:lnTo>
                  <a:lnTo>
                    <a:pt x="173" y="101"/>
                  </a:lnTo>
                  <a:lnTo>
                    <a:pt x="173" y="117"/>
                  </a:lnTo>
                  <a:lnTo>
                    <a:pt x="174" y="119"/>
                  </a:lnTo>
                  <a:lnTo>
                    <a:pt x="176" y="122"/>
                  </a:lnTo>
                  <a:lnTo>
                    <a:pt x="179" y="123"/>
                  </a:lnTo>
                  <a:lnTo>
                    <a:pt x="181" y="125"/>
                  </a:lnTo>
                  <a:lnTo>
                    <a:pt x="183" y="126"/>
                  </a:lnTo>
                  <a:lnTo>
                    <a:pt x="184" y="127"/>
                  </a:lnTo>
                  <a:lnTo>
                    <a:pt x="185" y="127"/>
                  </a:lnTo>
                  <a:lnTo>
                    <a:pt x="188" y="128"/>
                  </a:lnTo>
                  <a:lnTo>
                    <a:pt x="195" y="130"/>
                  </a:lnTo>
                  <a:lnTo>
                    <a:pt x="205" y="133"/>
                  </a:lnTo>
                  <a:lnTo>
                    <a:pt x="217" y="137"/>
                  </a:lnTo>
                  <a:lnTo>
                    <a:pt x="230" y="140"/>
                  </a:lnTo>
                  <a:lnTo>
                    <a:pt x="242" y="143"/>
                  </a:lnTo>
                  <a:lnTo>
                    <a:pt x="252" y="146"/>
                  </a:lnTo>
                  <a:lnTo>
                    <a:pt x="259" y="150"/>
                  </a:lnTo>
                  <a:lnTo>
                    <a:pt x="263" y="155"/>
                  </a:lnTo>
                  <a:lnTo>
                    <a:pt x="265" y="161"/>
                  </a:lnTo>
                  <a:lnTo>
                    <a:pt x="267" y="173"/>
                  </a:lnTo>
                  <a:lnTo>
                    <a:pt x="269" y="179"/>
                  </a:lnTo>
                  <a:lnTo>
                    <a:pt x="271" y="186"/>
                  </a:lnTo>
                  <a:lnTo>
                    <a:pt x="273" y="195"/>
                  </a:lnTo>
                  <a:lnTo>
                    <a:pt x="275" y="206"/>
                  </a:lnTo>
                  <a:lnTo>
                    <a:pt x="277" y="216"/>
                  </a:lnTo>
                  <a:lnTo>
                    <a:pt x="278" y="227"/>
                  </a:lnTo>
                  <a:lnTo>
                    <a:pt x="279" y="233"/>
                  </a:lnTo>
                  <a:lnTo>
                    <a:pt x="279" y="238"/>
                  </a:lnTo>
                  <a:lnTo>
                    <a:pt x="280" y="243"/>
                  </a:lnTo>
                  <a:lnTo>
                    <a:pt x="281" y="250"/>
                  </a:lnTo>
                  <a:lnTo>
                    <a:pt x="283" y="257"/>
                  </a:lnTo>
                  <a:lnTo>
                    <a:pt x="284" y="261"/>
                  </a:lnTo>
                  <a:lnTo>
                    <a:pt x="286" y="265"/>
                  </a:lnTo>
                  <a:lnTo>
                    <a:pt x="287" y="268"/>
                  </a:lnTo>
                  <a:lnTo>
                    <a:pt x="288" y="269"/>
                  </a:lnTo>
                  <a:lnTo>
                    <a:pt x="288" y="273"/>
                  </a:lnTo>
                  <a:lnTo>
                    <a:pt x="289" y="280"/>
                  </a:lnTo>
                  <a:lnTo>
                    <a:pt x="291" y="289"/>
                  </a:lnTo>
                  <a:lnTo>
                    <a:pt x="293" y="301"/>
                  </a:lnTo>
                  <a:lnTo>
                    <a:pt x="294" y="308"/>
                  </a:lnTo>
                  <a:lnTo>
                    <a:pt x="294" y="340"/>
                  </a:lnTo>
                  <a:lnTo>
                    <a:pt x="296" y="350"/>
                  </a:lnTo>
                  <a:lnTo>
                    <a:pt x="296" y="356"/>
                  </a:lnTo>
                  <a:lnTo>
                    <a:pt x="294" y="360"/>
                  </a:lnTo>
                  <a:lnTo>
                    <a:pt x="292" y="361"/>
                  </a:lnTo>
                  <a:lnTo>
                    <a:pt x="291" y="363"/>
                  </a:lnTo>
                  <a:lnTo>
                    <a:pt x="291" y="378"/>
                  </a:lnTo>
                  <a:lnTo>
                    <a:pt x="290" y="381"/>
                  </a:lnTo>
                  <a:lnTo>
                    <a:pt x="289" y="388"/>
                  </a:lnTo>
                  <a:lnTo>
                    <a:pt x="287" y="398"/>
                  </a:lnTo>
                  <a:lnTo>
                    <a:pt x="283" y="421"/>
                  </a:lnTo>
                  <a:lnTo>
                    <a:pt x="281" y="430"/>
                  </a:lnTo>
                  <a:lnTo>
                    <a:pt x="280" y="435"/>
                  </a:lnTo>
                  <a:lnTo>
                    <a:pt x="279" y="438"/>
                  </a:lnTo>
                  <a:lnTo>
                    <a:pt x="278" y="439"/>
                  </a:lnTo>
                  <a:lnTo>
                    <a:pt x="277" y="441"/>
                  </a:lnTo>
                  <a:lnTo>
                    <a:pt x="275" y="441"/>
                  </a:lnTo>
                  <a:lnTo>
                    <a:pt x="269" y="444"/>
                  </a:lnTo>
                  <a:lnTo>
                    <a:pt x="266" y="448"/>
                  </a:lnTo>
                  <a:lnTo>
                    <a:pt x="264" y="456"/>
                  </a:lnTo>
                  <a:lnTo>
                    <a:pt x="262" y="465"/>
                  </a:lnTo>
                  <a:lnTo>
                    <a:pt x="261" y="472"/>
                  </a:lnTo>
                  <a:lnTo>
                    <a:pt x="261" y="484"/>
                  </a:lnTo>
                  <a:lnTo>
                    <a:pt x="260" y="494"/>
                  </a:lnTo>
                  <a:lnTo>
                    <a:pt x="260" y="506"/>
                  </a:lnTo>
                  <a:lnTo>
                    <a:pt x="259" y="516"/>
                  </a:lnTo>
                  <a:lnTo>
                    <a:pt x="257" y="534"/>
                  </a:lnTo>
                  <a:lnTo>
                    <a:pt x="256" y="546"/>
                  </a:lnTo>
                  <a:lnTo>
                    <a:pt x="255" y="560"/>
                  </a:lnTo>
                  <a:lnTo>
                    <a:pt x="254" y="573"/>
                  </a:lnTo>
                  <a:lnTo>
                    <a:pt x="254" y="586"/>
                  </a:lnTo>
                  <a:lnTo>
                    <a:pt x="253" y="595"/>
                  </a:lnTo>
                  <a:lnTo>
                    <a:pt x="253" y="625"/>
                  </a:lnTo>
                  <a:lnTo>
                    <a:pt x="252" y="630"/>
                  </a:lnTo>
                  <a:lnTo>
                    <a:pt x="249" y="637"/>
                  </a:lnTo>
                  <a:lnTo>
                    <a:pt x="245" y="645"/>
                  </a:lnTo>
                  <a:lnTo>
                    <a:pt x="239" y="652"/>
                  </a:lnTo>
                  <a:lnTo>
                    <a:pt x="231" y="658"/>
                  </a:lnTo>
                  <a:lnTo>
                    <a:pt x="225" y="663"/>
                  </a:lnTo>
                  <a:lnTo>
                    <a:pt x="218" y="672"/>
                  </a:lnTo>
                  <a:lnTo>
                    <a:pt x="209" y="683"/>
                  </a:lnTo>
                  <a:lnTo>
                    <a:pt x="201" y="695"/>
                  </a:lnTo>
                  <a:lnTo>
                    <a:pt x="192" y="707"/>
                  </a:lnTo>
                  <a:lnTo>
                    <a:pt x="185" y="718"/>
                  </a:lnTo>
                  <a:lnTo>
                    <a:pt x="179" y="727"/>
                  </a:lnTo>
                  <a:lnTo>
                    <a:pt x="180" y="732"/>
                  </a:lnTo>
                  <a:lnTo>
                    <a:pt x="181" y="739"/>
                  </a:lnTo>
                  <a:lnTo>
                    <a:pt x="183" y="748"/>
                  </a:lnTo>
                  <a:lnTo>
                    <a:pt x="184" y="757"/>
                  </a:lnTo>
                  <a:lnTo>
                    <a:pt x="185" y="763"/>
                  </a:lnTo>
                  <a:lnTo>
                    <a:pt x="185" y="767"/>
                  </a:lnTo>
                  <a:lnTo>
                    <a:pt x="187" y="785"/>
                  </a:lnTo>
                  <a:lnTo>
                    <a:pt x="188" y="787"/>
                  </a:lnTo>
                  <a:lnTo>
                    <a:pt x="190" y="793"/>
                  </a:lnTo>
                  <a:lnTo>
                    <a:pt x="191" y="804"/>
                  </a:lnTo>
                  <a:lnTo>
                    <a:pt x="193" y="824"/>
                  </a:lnTo>
                  <a:lnTo>
                    <a:pt x="194" y="832"/>
                  </a:lnTo>
                  <a:lnTo>
                    <a:pt x="194" y="836"/>
                  </a:lnTo>
                  <a:lnTo>
                    <a:pt x="193" y="837"/>
                  </a:lnTo>
                  <a:lnTo>
                    <a:pt x="193" y="839"/>
                  </a:lnTo>
                  <a:lnTo>
                    <a:pt x="192" y="841"/>
                  </a:lnTo>
                  <a:lnTo>
                    <a:pt x="192" y="844"/>
                  </a:lnTo>
                  <a:lnTo>
                    <a:pt x="193" y="847"/>
                  </a:lnTo>
                  <a:lnTo>
                    <a:pt x="194" y="849"/>
                  </a:lnTo>
                  <a:lnTo>
                    <a:pt x="194" y="883"/>
                  </a:lnTo>
                  <a:lnTo>
                    <a:pt x="193" y="886"/>
                  </a:lnTo>
                  <a:lnTo>
                    <a:pt x="191" y="887"/>
                  </a:lnTo>
                  <a:lnTo>
                    <a:pt x="190" y="889"/>
                  </a:lnTo>
                  <a:lnTo>
                    <a:pt x="188" y="889"/>
                  </a:lnTo>
                  <a:lnTo>
                    <a:pt x="184" y="891"/>
                  </a:lnTo>
                  <a:lnTo>
                    <a:pt x="181" y="894"/>
                  </a:lnTo>
                  <a:lnTo>
                    <a:pt x="179" y="897"/>
                  </a:lnTo>
                  <a:lnTo>
                    <a:pt x="171" y="905"/>
                  </a:lnTo>
                  <a:lnTo>
                    <a:pt x="131" y="905"/>
                  </a:lnTo>
                  <a:lnTo>
                    <a:pt x="130" y="902"/>
                  </a:lnTo>
                  <a:lnTo>
                    <a:pt x="130" y="896"/>
                  </a:lnTo>
                  <a:lnTo>
                    <a:pt x="131" y="891"/>
                  </a:lnTo>
                  <a:lnTo>
                    <a:pt x="131" y="888"/>
                  </a:lnTo>
                  <a:lnTo>
                    <a:pt x="132" y="887"/>
                  </a:lnTo>
                  <a:lnTo>
                    <a:pt x="135" y="883"/>
                  </a:lnTo>
                  <a:lnTo>
                    <a:pt x="138" y="878"/>
                  </a:lnTo>
                  <a:lnTo>
                    <a:pt x="141" y="874"/>
                  </a:lnTo>
                  <a:lnTo>
                    <a:pt x="145" y="868"/>
                  </a:lnTo>
                  <a:lnTo>
                    <a:pt x="150" y="863"/>
                  </a:lnTo>
                  <a:lnTo>
                    <a:pt x="154" y="857"/>
                  </a:lnTo>
                  <a:lnTo>
                    <a:pt x="158" y="852"/>
                  </a:lnTo>
                  <a:lnTo>
                    <a:pt x="159" y="850"/>
                  </a:lnTo>
                  <a:lnTo>
                    <a:pt x="159" y="843"/>
                  </a:lnTo>
                  <a:lnTo>
                    <a:pt x="136" y="842"/>
                  </a:lnTo>
                  <a:lnTo>
                    <a:pt x="131" y="797"/>
                  </a:lnTo>
                  <a:lnTo>
                    <a:pt x="129" y="798"/>
                  </a:lnTo>
                  <a:lnTo>
                    <a:pt x="128" y="800"/>
                  </a:lnTo>
                  <a:lnTo>
                    <a:pt x="125" y="803"/>
                  </a:lnTo>
                  <a:lnTo>
                    <a:pt x="123" y="804"/>
                  </a:lnTo>
                  <a:lnTo>
                    <a:pt x="119" y="804"/>
                  </a:lnTo>
                  <a:lnTo>
                    <a:pt x="118" y="803"/>
                  </a:lnTo>
                  <a:lnTo>
                    <a:pt x="115" y="802"/>
                  </a:lnTo>
                  <a:lnTo>
                    <a:pt x="112" y="800"/>
                  </a:lnTo>
                  <a:lnTo>
                    <a:pt x="109" y="812"/>
                  </a:lnTo>
                  <a:lnTo>
                    <a:pt x="108" y="822"/>
                  </a:lnTo>
                  <a:lnTo>
                    <a:pt x="107" y="831"/>
                  </a:lnTo>
                  <a:lnTo>
                    <a:pt x="107" y="837"/>
                  </a:lnTo>
                  <a:lnTo>
                    <a:pt x="108" y="844"/>
                  </a:lnTo>
                  <a:lnTo>
                    <a:pt x="109" y="854"/>
                  </a:lnTo>
                  <a:lnTo>
                    <a:pt x="111" y="868"/>
                  </a:lnTo>
                  <a:lnTo>
                    <a:pt x="114" y="880"/>
                  </a:lnTo>
                  <a:lnTo>
                    <a:pt x="116" y="887"/>
                  </a:lnTo>
                  <a:lnTo>
                    <a:pt x="115" y="892"/>
                  </a:lnTo>
                  <a:lnTo>
                    <a:pt x="113" y="895"/>
                  </a:lnTo>
                  <a:lnTo>
                    <a:pt x="111" y="897"/>
                  </a:lnTo>
                  <a:lnTo>
                    <a:pt x="107" y="899"/>
                  </a:lnTo>
                  <a:lnTo>
                    <a:pt x="102" y="899"/>
                  </a:lnTo>
                  <a:lnTo>
                    <a:pt x="96" y="895"/>
                  </a:lnTo>
                  <a:lnTo>
                    <a:pt x="89" y="889"/>
                  </a:lnTo>
                  <a:lnTo>
                    <a:pt x="81" y="882"/>
                  </a:lnTo>
                  <a:lnTo>
                    <a:pt x="75" y="874"/>
                  </a:lnTo>
                  <a:lnTo>
                    <a:pt x="71" y="867"/>
                  </a:lnTo>
                  <a:lnTo>
                    <a:pt x="67" y="852"/>
                  </a:lnTo>
                  <a:lnTo>
                    <a:pt x="66" y="838"/>
                  </a:lnTo>
                  <a:lnTo>
                    <a:pt x="66" y="817"/>
                  </a:lnTo>
                  <a:lnTo>
                    <a:pt x="65" y="811"/>
                  </a:lnTo>
                  <a:lnTo>
                    <a:pt x="63" y="808"/>
                  </a:lnTo>
                  <a:lnTo>
                    <a:pt x="62" y="807"/>
                  </a:lnTo>
                  <a:lnTo>
                    <a:pt x="55" y="810"/>
                  </a:lnTo>
                  <a:lnTo>
                    <a:pt x="47" y="787"/>
                  </a:lnTo>
                  <a:lnTo>
                    <a:pt x="46" y="775"/>
                  </a:lnTo>
                  <a:lnTo>
                    <a:pt x="47" y="774"/>
                  </a:lnTo>
                  <a:lnTo>
                    <a:pt x="51" y="772"/>
                  </a:lnTo>
                  <a:lnTo>
                    <a:pt x="55" y="768"/>
                  </a:lnTo>
                  <a:lnTo>
                    <a:pt x="61" y="763"/>
                  </a:lnTo>
                  <a:lnTo>
                    <a:pt x="64" y="760"/>
                  </a:lnTo>
                  <a:lnTo>
                    <a:pt x="69" y="757"/>
                  </a:lnTo>
                  <a:lnTo>
                    <a:pt x="75" y="755"/>
                  </a:lnTo>
                  <a:lnTo>
                    <a:pt x="81" y="752"/>
                  </a:lnTo>
                  <a:lnTo>
                    <a:pt x="87" y="744"/>
                  </a:lnTo>
                  <a:lnTo>
                    <a:pt x="92" y="738"/>
                  </a:lnTo>
                  <a:lnTo>
                    <a:pt x="98" y="731"/>
                  </a:lnTo>
                  <a:lnTo>
                    <a:pt x="105" y="723"/>
                  </a:lnTo>
                  <a:lnTo>
                    <a:pt x="111" y="716"/>
                  </a:lnTo>
                  <a:lnTo>
                    <a:pt x="116" y="710"/>
                  </a:lnTo>
                  <a:lnTo>
                    <a:pt x="118" y="701"/>
                  </a:lnTo>
                  <a:lnTo>
                    <a:pt x="117" y="690"/>
                  </a:lnTo>
                  <a:lnTo>
                    <a:pt x="116" y="676"/>
                  </a:lnTo>
                  <a:lnTo>
                    <a:pt x="114" y="661"/>
                  </a:lnTo>
                  <a:lnTo>
                    <a:pt x="111" y="648"/>
                  </a:lnTo>
                  <a:lnTo>
                    <a:pt x="109" y="637"/>
                  </a:lnTo>
                  <a:lnTo>
                    <a:pt x="107" y="630"/>
                  </a:lnTo>
                  <a:lnTo>
                    <a:pt x="106" y="627"/>
                  </a:lnTo>
                  <a:lnTo>
                    <a:pt x="106" y="624"/>
                  </a:lnTo>
                  <a:lnTo>
                    <a:pt x="105" y="616"/>
                  </a:lnTo>
                  <a:lnTo>
                    <a:pt x="104" y="605"/>
                  </a:lnTo>
                  <a:lnTo>
                    <a:pt x="102" y="594"/>
                  </a:lnTo>
                  <a:lnTo>
                    <a:pt x="101" y="583"/>
                  </a:lnTo>
                  <a:lnTo>
                    <a:pt x="100" y="576"/>
                  </a:lnTo>
                  <a:lnTo>
                    <a:pt x="98" y="570"/>
                  </a:lnTo>
                  <a:lnTo>
                    <a:pt x="96" y="563"/>
                  </a:lnTo>
                  <a:lnTo>
                    <a:pt x="92" y="547"/>
                  </a:lnTo>
                  <a:lnTo>
                    <a:pt x="91" y="542"/>
                  </a:lnTo>
                  <a:lnTo>
                    <a:pt x="90" y="540"/>
                  </a:lnTo>
                  <a:lnTo>
                    <a:pt x="90" y="537"/>
                  </a:lnTo>
                  <a:lnTo>
                    <a:pt x="88" y="530"/>
                  </a:lnTo>
                  <a:lnTo>
                    <a:pt x="87" y="519"/>
                  </a:lnTo>
                  <a:lnTo>
                    <a:pt x="85" y="508"/>
                  </a:lnTo>
                  <a:lnTo>
                    <a:pt x="83" y="498"/>
                  </a:lnTo>
                  <a:lnTo>
                    <a:pt x="81" y="490"/>
                  </a:lnTo>
                  <a:lnTo>
                    <a:pt x="79" y="484"/>
                  </a:lnTo>
                  <a:lnTo>
                    <a:pt x="75" y="476"/>
                  </a:lnTo>
                  <a:lnTo>
                    <a:pt x="71" y="467"/>
                  </a:lnTo>
                  <a:lnTo>
                    <a:pt x="68" y="460"/>
                  </a:lnTo>
                  <a:lnTo>
                    <a:pt x="64" y="452"/>
                  </a:lnTo>
                  <a:lnTo>
                    <a:pt x="52" y="440"/>
                  </a:lnTo>
                  <a:lnTo>
                    <a:pt x="51" y="441"/>
                  </a:lnTo>
                  <a:lnTo>
                    <a:pt x="47" y="443"/>
                  </a:lnTo>
                  <a:lnTo>
                    <a:pt x="44" y="444"/>
                  </a:lnTo>
                  <a:lnTo>
                    <a:pt x="42" y="444"/>
                  </a:lnTo>
                  <a:lnTo>
                    <a:pt x="39" y="441"/>
                  </a:lnTo>
                  <a:lnTo>
                    <a:pt x="36" y="434"/>
                  </a:lnTo>
                  <a:lnTo>
                    <a:pt x="30" y="418"/>
                  </a:lnTo>
                  <a:lnTo>
                    <a:pt x="27" y="409"/>
                  </a:lnTo>
                  <a:lnTo>
                    <a:pt x="10" y="370"/>
                  </a:lnTo>
                  <a:lnTo>
                    <a:pt x="5" y="348"/>
                  </a:lnTo>
                  <a:lnTo>
                    <a:pt x="5" y="346"/>
                  </a:lnTo>
                  <a:lnTo>
                    <a:pt x="4" y="340"/>
                  </a:lnTo>
                  <a:lnTo>
                    <a:pt x="2" y="332"/>
                  </a:lnTo>
                  <a:lnTo>
                    <a:pt x="0" y="326"/>
                  </a:lnTo>
                  <a:lnTo>
                    <a:pt x="0" y="320"/>
                  </a:lnTo>
                  <a:lnTo>
                    <a:pt x="1" y="311"/>
                  </a:lnTo>
                  <a:lnTo>
                    <a:pt x="3" y="304"/>
                  </a:lnTo>
                  <a:lnTo>
                    <a:pt x="5" y="298"/>
                  </a:lnTo>
                  <a:lnTo>
                    <a:pt x="7" y="291"/>
                  </a:lnTo>
                  <a:lnTo>
                    <a:pt x="9" y="281"/>
                  </a:lnTo>
                  <a:lnTo>
                    <a:pt x="11" y="269"/>
                  </a:lnTo>
                  <a:lnTo>
                    <a:pt x="14" y="258"/>
                  </a:lnTo>
                  <a:lnTo>
                    <a:pt x="16" y="250"/>
                  </a:lnTo>
                  <a:lnTo>
                    <a:pt x="18" y="241"/>
                  </a:lnTo>
                  <a:lnTo>
                    <a:pt x="19" y="228"/>
                  </a:lnTo>
                  <a:lnTo>
                    <a:pt x="20" y="215"/>
                  </a:lnTo>
                  <a:lnTo>
                    <a:pt x="20" y="206"/>
                  </a:lnTo>
                  <a:lnTo>
                    <a:pt x="21" y="199"/>
                  </a:lnTo>
                  <a:lnTo>
                    <a:pt x="24" y="192"/>
                  </a:lnTo>
                  <a:lnTo>
                    <a:pt x="26" y="185"/>
                  </a:lnTo>
                  <a:lnTo>
                    <a:pt x="27" y="181"/>
                  </a:lnTo>
                  <a:lnTo>
                    <a:pt x="28" y="179"/>
                  </a:lnTo>
                  <a:lnTo>
                    <a:pt x="28" y="178"/>
                  </a:lnTo>
                  <a:lnTo>
                    <a:pt x="30" y="174"/>
                  </a:lnTo>
                  <a:lnTo>
                    <a:pt x="30" y="167"/>
                  </a:lnTo>
                  <a:lnTo>
                    <a:pt x="32" y="163"/>
                  </a:lnTo>
                  <a:lnTo>
                    <a:pt x="38" y="159"/>
                  </a:lnTo>
                  <a:lnTo>
                    <a:pt x="45" y="156"/>
                  </a:lnTo>
                  <a:lnTo>
                    <a:pt x="76" y="146"/>
                  </a:lnTo>
                  <a:lnTo>
                    <a:pt x="78" y="145"/>
                  </a:lnTo>
                  <a:lnTo>
                    <a:pt x="83" y="143"/>
                  </a:lnTo>
                  <a:lnTo>
                    <a:pt x="89" y="141"/>
                  </a:lnTo>
                  <a:lnTo>
                    <a:pt x="96" y="138"/>
                  </a:lnTo>
                  <a:lnTo>
                    <a:pt x="100" y="136"/>
                  </a:lnTo>
                  <a:lnTo>
                    <a:pt x="105" y="132"/>
                  </a:lnTo>
                  <a:lnTo>
                    <a:pt x="113" y="126"/>
                  </a:lnTo>
                  <a:lnTo>
                    <a:pt x="115" y="122"/>
                  </a:lnTo>
                  <a:lnTo>
                    <a:pt x="116" y="118"/>
                  </a:lnTo>
                  <a:lnTo>
                    <a:pt x="114" y="106"/>
                  </a:lnTo>
                  <a:lnTo>
                    <a:pt x="112" y="102"/>
                  </a:lnTo>
                  <a:lnTo>
                    <a:pt x="111" y="97"/>
                  </a:lnTo>
                  <a:lnTo>
                    <a:pt x="110" y="90"/>
                  </a:lnTo>
                  <a:lnTo>
                    <a:pt x="110" y="81"/>
                  </a:lnTo>
                  <a:lnTo>
                    <a:pt x="104" y="78"/>
                  </a:lnTo>
                  <a:lnTo>
                    <a:pt x="101" y="73"/>
                  </a:lnTo>
                  <a:lnTo>
                    <a:pt x="99" y="67"/>
                  </a:lnTo>
                  <a:lnTo>
                    <a:pt x="98" y="62"/>
                  </a:lnTo>
                  <a:lnTo>
                    <a:pt x="98" y="60"/>
                  </a:lnTo>
                  <a:lnTo>
                    <a:pt x="99" y="58"/>
                  </a:lnTo>
                  <a:lnTo>
                    <a:pt x="100" y="58"/>
                  </a:lnTo>
                  <a:lnTo>
                    <a:pt x="102" y="57"/>
                  </a:lnTo>
                  <a:lnTo>
                    <a:pt x="105" y="57"/>
                  </a:lnTo>
                  <a:lnTo>
                    <a:pt x="105" y="54"/>
                  </a:lnTo>
                  <a:lnTo>
                    <a:pt x="104" y="48"/>
                  </a:lnTo>
                  <a:lnTo>
                    <a:pt x="103" y="40"/>
                  </a:lnTo>
                  <a:lnTo>
                    <a:pt x="102" y="34"/>
                  </a:lnTo>
                  <a:lnTo>
                    <a:pt x="102" y="30"/>
                  </a:lnTo>
                  <a:lnTo>
                    <a:pt x="104" y="25"/>
                  </a:lnTo>
                  <a:lnTo>
                    <a:pt x="108" y="20"/>
                  </a:lnTo>
                  <a:lnTo>
                    <a:pt x="113" y="15"/>
                  </a:lnTo>
                  <a:lnTo>
                    <a:pt x="119" y="8"/>
                  </a:lnTo>
                  <a:lnTo>
                    <a:pt x="126" y="3"/>
                  </a:lnTo>
                  <a:lnTo>
                    <a:pt x="136" y="1"/>
                  </a:lnTo>
                  <a:lnTo>
                    <a:pt x="145"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20" name="Group 19"/>
          <p:cNvGrpSpPr/>
          <p:nvPr/>
        </p:nvGrpSpPr>
        <p:grpSpPr>
          <a:xfrm>
            <a:off x="9098734" y="3017546"/>
            <a:ext cx="2214229" cy="1375072"/>
            <a:chOff x="769015" y="4083160"/>
            <a:chExt cx="2214229" cy="1375072"/>
          </a:xfrm>
        </p:grpSpPr>
        <p:sp>
          <p:nvSpPr>
            <p:cNvPr id="21" name="Rectangle 20"/>
            <p:cNvSpPr/>
            <p:nvPr/>
          </p:nvSpPr>
          <p:spPr>
            <a:xfrm>
              <a:off x="769016" y="4083160"/>
              <a:ext cx="1421734" cy="461024"/>
            </a:xfrm>
            <a:prstGeom prst="rect">
              <a:avLst/>
            </a:prstGeom>
          </p:spPr>
          <p:txBody>
            <a:bodyPr wrap="square">
              <a:spAutoFit/>
            </a:bodyPr>
            <a:lstStyle/>
            <a:p>
              <a:pPr>
                <a:lnSpc>
                  <a:spcPct val="150000"/>
                </a:lnSpc>
              </a:pPr>
              <a:r>
                <a:rPr lang="en-US" b="1" i="0" dirty="0">
                  <a:solidFill>
                    <a:schemeClr val="bg1">
                      <a:lumMod val="65000"/>
                    </a:schemeClr>
                  </a:solidFill>
                  <a:effectLst/>
                  <a:latin typeface="+mj-lt"/>
                </a:rPr>
                <a:t>$25.700</a:t>
              </a:r>
              <a:endParaRPr lang="en-US" b="1" dirty="0">
                <a:solidFill>
                  <a:schemeClr val="bg1">
                    <a:lumMod val="65000"/>
                  </a:schemeClr>
                </a:solidFill>
                <a:latin typeface="+mj-lt"/>
              </a:endParaRPr>
            </a:p>
          </p:txBody>
        </p:sp>
        <p:sp>
          <p:nvSpPr>
            <p:cNvPr id="22" name="Rectangle 21"/>
            <p:cNvSpPr/>
            <p:nvPr/>
          </p:nvSpPr>
          <p:spPr>
            <a:xfrm>
              <a:off x="769016" y="4470182"/>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23" name="Rectangle 22"/>
            <p:cNvSpPr/>
            <p:nvPr/>
          </p:nvSpPr>
          <p:spPr>
            <a:xfrm>
              <a:off x="769015" y="4811901"/>
              <a:ext cx="2214229" cy="646331"/>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endParaRPr lang="en-US" sz="1200" dirty="0">
                <a:solidFill>
                  <a:schemeClr val="tx1">
                    <a:lumMod val="75000"/>
                    <a:lumOff val="25000"/>
                  </a:schemeClr>
                </a:solidFill>
              </a:endParaRPr>
            </a:p>
          </p:txBody>
        </p:sp>
      </p:grpSp>
      <p:grpSp>
        <p:nvGrpSpPr>
          <p:cNvPr id="24" name="Group 23"/>
          <p:cNvGrpSpPr/>
          <p:nvPr/>
        </p:nvGrpSpPr>
        <p:grpSpPr>
          <a:xfrm>
            <a:off x="879036" y="3017546"/>
            <a:ext cx="2214229" cy="1345577"/>
            <a:chOff x="769015" y="4083160"/>
            <a:chExt cx="2214229" cy="1345577"/>
          </a:xfrm>
        </p:grpSpPr>
        <p:sp>
          <p:nvSpPr>
            <p:cNvPr id="25" name="Rectangle 24"/>
            <p:cNvSpPr/>
            <p:nvPr/>
          </p:nvSpPr>
          <p:spPr>
            <a:xfrm>
              <a:off x="1561510" y="4083160"/>
              <a:ext cx="1421734" cy="507831"/>
            </a:xfrm>
            <a:prstGeom prst="rect">
              <a:avLst/>
            </a:prstGeom>
          </p:spPr>
          <p:txBody>
            <a:bodyPr wrap="square">
              <a:spAutoFit/>
            </a:bodyPr>
            <a:lstStyle/>
            <a:p>
              <a:pPr algn="r">
                <a:lnSpc>
                  <a:spcPct val="150000"/>
                </a:lnSpc>
              </a:pPr>
              <a:r>
                <a:rPr lang="en-US" b="1" i="0" dirty="0">
                  <a:solidFill>
                    <a:schemeClr val="tx1">
                      <a:lumMod val="85000"/>
                      <a:lumOff val="15000"/>
                    </a:schemeClr>
                  </a:solidFill>
                  <a:effectLst/>
                  <a:latin typeface="+mj-lt"/>
                </a:rPr>
                <a:t>$6.800</a:t>
              </a:r>
              <a:endParaRPr lang="en-US" b="1" dirty="0">
                <a:solidFill>
                  <a:schemeClr val="tx1">
                    <a:lumMod val="85000"/>
                    <a:lumOff val="15000"/>
                  </a:schemeClr>
                </a:solidFill>
                <a:latin typeface="+mj-lt"/>
              </a:endParaRPr>
            </a:p>
          </p:txBody>
        </p:sp>
        <p:sp>
          <p:nvSpPr>
            <p:cNvPr id="26" name="Rectangle 25"/>
            <p:cNvSpPr/>
            <p:nvPr/>
          </p:nvSpPr>
          <p:spPr>
            <a:xfrm>
              <a:off x="875710" y="4470182"/>
              <a:ext cx="2107534" cy="415498"/>
            </a:xfrm>
            <a:prstGeom prst="rect">
              <a:avLst/>
            </a:prstGeom>
          </p:spPr>
          <p:txBody>
            <a:bodyPr wrap="square">
              <a:spAutoFit/>
            </a:bodyPr>
            <a:lstStyle/>
            <a:p>
              <a:pPr algn="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27" name="Rectangle 26"/>
            <p:cNvSpPr/>
            <p:nvPr/>
          </p:nvSpPr>
          <p:spPr>
            <a:xfrm>
              <a:off x="769015" y="4811901"/>
              <a:ext cx="2214229" cy="616836"/>
            </a:xfrm>
            <a:prstGeom prst="rect">
              <a:avLst/>
            </a:prstGeom>
          </p:spPr>
          <p:txBody>
            <a:bodyPr wrap="square">
              <a:spAutoFit/>
            </a:bodyPr>
            <a:lstStyle/>
            <a:p>
              <a:pPr algn="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endParaRPr lang="en-US" sz="1200" dirty="0">
                <a:solidFill>
                  <a:schemeClr val="tx1">
                    <a:lumMod val="75000"/>
                    <a:lumOff val="25000"/>
                  </a:schemeClr>
                </a:solidFill>
              </a:endParaRPr>
            </a:p>
          </p:txBody>
        </p:sp>
      </p:grpSp>
      <p:grpSp>
        <p:nvGrpSpPr>
          <p:cNvPr id="28" name="Group 27"/>
          <p:cNvGrpSpPr/>
          <p:nvPr/>
        </p:nvGrpSpPr>
        <p:grpSpPr>
          <a:xfrm>
            <a:off x="9098734" y="4711827"/>
            <a:ext cx="2214229" cy="1375072"/>
            <a:chOff x="3408811" y="4083160"/>
            <a:chExt cx="2214229" cy="1375072"/>
          </a:xfrm>
        </p:grpSpPr>
        <p:sp>
          <p:nvSpPr>
            <p:cNvPr id="29" name="Rectangle 28"/>
            <p:cNvSpPr/>
            <p:nvPr/>
          </p:nvSpPr>
          <p:spPr>
            <a:xfrm>
              <a:off x="3408812" y="4083160"/>
              <a:ext cx="1421734" cy="461024"/>
            </a:xfrm>
            <a:prstGeom prst="rect">
              <a:avLst/>
            </a:prstGeom>
          </p:spPr>
          <p:txBody>
            <a:bodyPr wrap="square">
              <a:spAutoFit/>
            </a:bodyPr>
            <a:lstStyle/>
            <a:p>
              <a:pPr>
                <a:lnSpc>
                  <a:spcPct val="150000"/>
                </a:lnSpc>
              </a:pPr>
              <a:r>
                <a:rPr lang="en-US" b="1" i="0" dirty="0">
                  <a:solidFill>
                    <a:schemeClr val="bg1">
                      <a:lumMod val="75000"/>
                    </a:schemeClr>
                  </a:solidFill>
                  <a:effectLst/>
                  <a:latin typeface="+mj-lt"/>
                </a:rPr>
                <a:t>$28.900</a:t>
              </a:r>
              <a:endParaRPr lang="en-US" b="1" dirty="0">
                <a:solidFill>
                  <a:schemeClr val="bg1">
                    <a:lumMod val="75000"/>
                  </a:schemeClr>
                </a:solidFill>
                <a:latin typeface="+mj-lt"/>
              </a:endParaRPr>
            </a:p>
          </p:txBody>
        </p:sp>
        <p:sp>
          <p:nvSpPr>
            <p:cNvPr id="30" name="Rectangle 29"/>
            <p:cNvSpPr/>
            <p:nvPr/>
          </p:nvSpPr>
          <p:spPr>
            <a:xfrm>
              <a:off x="3408812" y="4470182"/>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31" name="Rectangle 30"/>
            <p:cNvSpPr/>
            <p:nvPr/>
          </p:nvSpPr>
          <p:spPr>
            <a:xfrm>
              <a:off x="3408811" y="4811901"/>
              <a:ext cx="2214229" cy="646331"/>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endParaRPr lang="en-US" sz="1200" dirty="0">
                <a:solidFill>
                  <a:schemeClr val="tx1">
                    <a:lumMod val="75000"/>
                    <a:lumOff val="25000"/>
                  </a:schemeClr>
                </a:solidFill>
              </a:endParaRPr>
            </a:p>
          </p:txBody>
        </p:sp>
      </p:grpSp>
      <p:grpSp>
        <p:nvGrpSpPr>
          <p:cNvPr id="32" name="Group 31"/>
          <p:cNvGrpSpPr/>
          <p:nvPr/>
        </p:nvGrpSpPr>
        <p:grpSpPr>
          <a:xfrm>
            <a:off x="879037" y="4711827"/>
            <a:ext cx="2214438" cy="1375072"/>
            <a:chOff x="3408811" y="4083160"/>
            <a:chExt cx="2214438" cy="1375072"/>
          </a:xfrm>
        </p:grpSpPr>
        <p:sp>
          <p:nvSpPr>
            <p:cNvPr id="33" name="Rectangle 32"/>
            <p:cNvSpPr/>
            <p:nvPr/>
          </p:nvSpPr>
          <p:spPr>
            <a:xfrm>
              <a:off x="4201515" y="4083160"/>
              <a:ext cx="1421734" cy="461024"/>
            </a:xfrm>
            <a:prstGeom prst="rect">
              <a:avLst/>
            </a:prstGeom>
          </p:spPr>
          <p:txBody>
            <a:bodyPr wrap="square">
              <a:spAutoFit/>
            </a:bodyPr>
            <a:lstStyle/>
            <a:p>
              <a:pPr algn="r">
                <a:lnSpc>
                  <a:spcPct val="150000"/>
                </a:lnSpc>
              </a:pPr>
              <a:r>
                <a:rPr lang="en-US" b="1" i="0" dirty="0">
                  <a:gradFill>
                    <a:gsLst>
                      <a:gs pos="1000">
                        <a:schemeClr val="accent1"/>
                      </a:gs>
                      <a:gs pos="100000">
                        <a:schemeClr val="accent6"/>
                      </a:gs>
                    </a:gsLst>
                    <a:lin ang="2700000" scaled="1"/>
                  </a:gradFill>
                  <a:effectLst/>
                  <a:latin typeface="+mj-lt"/>
                </a:rPr>
                <a:t>$13.250</a:t>
              </a:r>
              <a:endParaRPr lang="en-US" b="1" dirty="0">
                <a:gradFill>
                  <a:gsLst>
                    <a:gs pos="1000">
                      <a:schemeClr val="accent1"/>
                    </a:gs>
                    <a:gs pos="100000">
                      <a:schemeClr val="accent6"/>
                    </a:gs>
                  </a:gsLst>
                  <a:lin ang="2700000" scaled="1"/>
                </a:gradFill>
                <a:latin typeface="+mj-lt"/>
              </a:endParaRPr>
            </a:p>
          </p:txBody>
        </p:sp>
        <p:sp>
          <p:nvSpPr>
            <p:cNvPr id="34" name="Rectangle 33"/>
            <p:cNvSpPr/>
            <p:nvPr/>
          </p:nvSpPr>
          <p:spPr>
            <a:xfrm>
              <a:off x="3515507" y="4470182"/>
              <a:ext cx="2107534" cy="415498"/>
            </a:xfrm>
            <a:prstGeom prst="rect">
              <a:avLst/>
            </a:prstGeom>
          </p:spPr>
          <p:txBody>
            <a:bodyPr wrap="square">
              <a:spAutoFit/>
            </a:bodyPr>
            <a:lstStyle/>
            <a:p>
              <a:pPr algn="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35" name="Rectangle 34"/>
            <p:cNvSpPr/>
            <p:nvPr/>
          </p:nvSpPr>
          <p:spPr>
            <a:xfrm>
              <a:off x="3408811" y="4811901"/>
              <a:ext cx="2214229" cy="646331"/>
            </a:xfrm>
            <a:prstGeom prst="rect">
              <a:avLst/>
            </a:prstGeom>
          </p:spPr>
          <p:txBody>
            <a:bodyPr wrap="square">
              <a:spAutoFit/>
            </a:bodyPr>
            <a:lstStyle/>
            <a:p>
              <a:pPr algn="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endParaRPr lang="en-US" sz="1200" dirty="0">
                <a:solidFill>
                  <a:schemeClr val="tx1">
                    <a:lumMod val="75000"/>
                    <a:lumOff val="25000"/>
                  </a:schemeClr>
                </a:solidFill>
              </a:endParaRPr>
            </a:p>
          </p:txBody>
        </p:sp>
      </p:grpSp>
      <p:grpSp>
        <p:nvGrpSpPr>
          <p:cNvPr id="37" name="Group 36"/>
          <p:cNvGrpSpPr/>
          <p:nvPr/>
        </p:nvGrpSpPr>
        <p:grpSpPr>
          <a:xfrm>
            <a:off x="2263765" y="415360"/>
            <a:ext cx="7664469" cy="1228287"/>
            <a:chOff x="2263765" y="2036259"/>
            <a:chExt cx="7664469" cy="1228287"/>
          </a:xfrm>
        </p:grpSpPr>
        <p:sp>
          <p:nvSpPr>
            <p:cNvPr id="38" name="TextBox 37"/>
            <p:cNvSpPr txBox="1"/>
            <p:nvPr/>
          </p:nvSpPr>
          <p:spPr>
            <a:xfrm>
              <a:off x="2263765" y="2036259"/>
              <a:ext cx="7664469"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Great </a:t>
              </a:r>
              <a:r>
                <a:rPr lang="en-ID" sz="4800" b="1" dirty="0" err="1">
                  <a:solidFill>
                    <a:schemeClr val="tx1">
                      <a:lumMod val="85000"/>
                      <a:lumOff val="15000"/>
                    </a:schemeClr>
                  </a:solidFill>
                  <a:latin typeface="+mj-lt"/>
                </a:rPr>
                <a:t>Infographic</a:t>
              </a:r>
              <a:endParaRPr lang="en-US" sz="4800" b="1" dirty="0">
                <a:solidFill>
                  <a:schemeClr val="tx1">
                    <a:lumMod val="85000"/>
                    <a:lumOff val="15000"/>
                  </a:schemeClr>
                </a:solidFill>
                <a:latin typeface="+mj-lt"/>
              </a:endParaRPr>
            </a:p>
          </p:txBody>
        </p:sp>
        <p:grpSp>
          <p:nvGrpSpPr>
            <p:cNvPr id="39" name="Group 38"/>
            <p:cNvGrpSpPr/>
            <p:nvPr/>
          </p:nvGrpSpPr>
          <p:grpSpPr>
            <a:xfrm>
              <a:off x="5071620" y="2925992"/>
              <a:ext cx="2514044" cy="338554"/>
              <a:chOff x="880620" y="2238120"/>
              <a:chExt cx="2514044" cy="338554"/>
            </a:xfrm>
          </p:grpSpPr>
          <p:sp>
            <p:nvSpPr>
              <p:cNvPr id="40"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41" name="Rectangle 40"/>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42" name="Rectangle 41"/>
          <p:cNvSpPr/>
          <p:nvPr/>
        </p:nvSpPr>
        <p:spPr>
          <a:xfrm>
            <a:off x="1318380" y="2001613"/>
            <a:ext cx="9555238" cy="369332"/>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a:t>
            </a:r>
            <a:r>
              <a:rPr lang="en-US" sz="1200" dirty="0">
                <a:solidFill>
                  <a:schemeClr val="tx1">
                    <a:lumMod val="75000"/>
                    <a:lumOff val="25000"/>
                  </a:schemeClr>
                </a:solidFill>
              </a:rPr>
              <a:t>.</a:t>
            </a:r>
          </a:p>
        </p:txBody>
      </p:sp>
    </p:spTree>
    <p:extLst>
      <p:ext uri="{BB962C8B-B14F-4D97-AF65-F5344CB8AC3E}">
        <p14:creationId xmlns:p14="http://schemas.microsoft.com/office/powerpoint/2010/main" val="1652137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37"/>
                                        </p:tgtEl>
                                        <p:attrNameLst>
                                          <p:attrName>style.visibility</p:attrName>
                                        </p:attrNameLst>
                                      </p:cBhvr>
                                      <p:to>
                                        <p:strVal val="visible"/>
                                      </p:to>
                                    </p:set>
                                    <p:anim calcmode="lin" valueType="num">
                                      <p:cBhvr>
                                        <p:cTn id="7" dur="1000" fill="hold"/>
                                        <p:tgtEl>
                                          <p:spTgt spid="37"/>
                                        </p:tgtEl>
                                        <p:attrNameLst>
                                          <p:attrName>ppt_w</p:attrName>
                                        </p:attrNameLst>
                                      </p:cBhvr>
                                      <p:tavLst>
                                        <p:tav tm="0">
                                          <p:val>
                                            <p:fltVal val="0"/>
                                          </p:val>
                                        </p:tav>
                                        <p:tav tm="100000">
                                          <p:val>
                                            <p:strVal val="#ppt_w"/>
                                          </p:val>
                                        </p:tav>
                                      </p:tavLst>
                                    </p:anim>
                                    <p:anim calcmode="lin" valueType="num">
                                      <p:cBhvr>
                                        <p:cTn id="8" dur="1000" fill="hold"/>
                                        <p:tgtEl>
                                          <p:spTgt spid="37"/>
                                        </p:tgtEl>
                                        <p:attrNameLst>
                                          <p:attrName>ppt_h</p:attrName>
                                        </p:attrNameLst>
                                      </p:cBhvr>
                                      <p:tavLst>
                                        <p:tav tm="0">
                                          <p:val>
                                            <p:fltVal val="0"/>
                                          </p:val>
                                        </p:tav>
                                        <p:tav tm="100000">
                                          <p:val>
                                            <p:strVal val="#ppt_h"/>
                                          </p:val>
                                        </p:tav>
                                      </p:tavLst>
                                    </p:anim>
                                    <p:anim calcmode="lin" valueType="num">
                                      <p:cBhvr>
                                        <p:cTn id="9" dur="1000" fill="hold"/>
                                        <p:tgtEl>
                                          <p:spTgt spid="37"/>
                                        </p:tgtEl>
                                        <p:attrNameLst>
                                          <p:attrName>style.rotation</p:attrName>
                                        </p:attrNameLst>
                                      </p:cBhvr>
                                      <p:tavLst>
                                        <p:tav tm="0">
                                          <p:val>
                                            <p:fltVal val="90"/>
                                          </p:val>
                                        </p:tav>
                                        <p:tav tm="100000">
                                          <p:val>
                                            <p:fltVal val="0"/>
                                          </p:val>
                                        </p:tav>
                                      </p:tavLst>
                                    </p:anim>
                                    <p:animEffect transition="in" filter="fade">
                                      <p:cBhvr>
                                        <p:cTn id="10" dur="1000"/>
                                        <p:tgtEl>
                                          <p:spTgt spid="37"/>
                                        </p:tgtEl>
                                      </p:cBhvr>
                                    </p:animEffect>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42"/>
                                        </p:tgtEl>
                                        <p:attrNameLst>
                                          <p:attrName>style.visibility</p:attrName>
                                        </p:attrNameLst>
                                      </p:cBhvr>
                                      <p:to>
                                        <p:strVal val="visible"/>
                                      </p:to>
                                    </p:set>
                                    <p:animEffect transition="in" filter="wipe(down)">
                                      <p:cBhvr>
                                        <p:cTn id="14" dur="500"/>
                                        <p:tgtEl>
                                          <p:spTgt spid="42"/>
                                        </p:tgtEl>
                                      </p:cBhvr>
                                    </p:animEffect>
                                  </p:childTnLst>
                                </p:cTn>
                              </p:par>
                            </p:childTnLst>
                          </p:cTn>
                        </p:par>
                        <p:par>
                          <p:cTn id="15" fill="hold">
                            <p:stCondLst>
                              <p:cond delay="1500"/>
                            </p:stCondLst>
                            <p:childTnLst>
                              <p:par>
                                <p:cTn id="16" presetID="22" presetClass="entr" presetSubtype="4" fill="hold" nodeType="afterEffect">
                                  <p:stCondLst>
                                    <p:cond delay="0"/>
                                  </p:stCondLst>
                                  <p:childTnLst>
                                    <p:set>
                                      <p:cBhvr>
                                        <p:cTn id="17" dur="1" fill="hold">
                                          <p:stCondLst>
                                            <p:cond delay="0"/>
                                          </p:stCondLst>
                                        </p:cTn>
                                        <p:tgtEl>
                                          <p:spTgt spid="36"/>
                                        </p:tgtEl>
                                        <p:attrNameLst>
                                          <p:attrName>style.visibility</p:attrName>
                                        </p:attrNameLst>
                                      </p:cBhvr>
                                      <p:to>
                                        <p:strVal val="visible"/>
                                      </p:to>
                                    </p:set>
                                    <p:animEffect transition="in" filter="wipe(down)">
                                      <p:cBhvr>
                                        <p:cTn id="18" dur="500"/>
                                        <p:tgtEl>
                                          <p:spTgt spid="36"/>
                                        </p:tgtEl>
                                      </p:cBhvr>
                                    </p:animEffect>
                                  </p:childTnLst>
                                </p:cTn>
                              </p:par>
                            </p:childTnLst>
                          </p:cTn>
                        </p:par>
                        <p:par>
                          <p:cTn id="19" fill="hold">
                            <p:stCondLst>
                              <p:cond delay="2000"/>
                            </p:stCondLst>
                            <p:childTnLst>
                              <p:par>
                                <p:cTn id="20" presetID="53" presetClass="entr" presetSubtype="16" fill="hold" nodeType="after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500" fill="hold"/>
                                        <p:tgtEl>
                                          <p:spTgt spid="24"/>
                                        </p:tgtEl>
                                        <p:attrNameLst>
                                          <p:attrName>ppt_w</p:attrName>
                                        </p:attrNameLst>
                                      </p:cBhvr>
                                      <p:tavLst>
                                        <p:tav tm="0">
                                          <p:val>
                                            <p:fltVal val="0"/>
                                          </p:val>
                                        </p:tav>
                                        <p:tav tm="100000">
                                          <p:val>
                                            <p:strVal val="#ppt_w"/>
                                          </p:val>
                                        </p:tav>
                                      </p:tavLst>
                                    </p:anim>
                                    <p:anim calcmode="lin" valueType="num">
                                      <p:cBhvr>
                                        <p:cTn id="23" dur="500" fill="hold"/>
                                        <p:tgtEl>
                                          <p:spTgt spid="24"/>
                                        </p:tgtEl>
                                        <p:attrNameLst>
                                          <p:attrName>ppt_h</p:attrName>
                                        </p:attrNameLst>
                                      </p:cBhvr>
                                      <p:tavLst>
                                        <p:tav tm="0">
                                          <p:val>
                                            <p:fltVal val="0"/>
                                          </p:val>
                                        </p:tav>
                                        <p:tav tm="100000">
                                          <p:val>
                                            <p:strVal val="#ppt_h"/>
                                          </p:val>
                                        </p:tav>
                                      </p:tavLst>
                                    </p:anim>
                                    <p:animEffect transition="in" filter="fade">
                                      <p:cBhvr>
                                        <p:cTn id="24" dur="500"/>
                                        <p:tgtEl>
                                          <p:spTgt spid="24"/>
                                        </p:tgtEl>
                                      </p:cBhvr>
                                    </p:animEffect>
                                  </p:childTnLst>
                                </p:cTn>
                              </p:par>
                            </p:childTnLst>
                          </p:cTn>
                        </p:par>
                        <p:par>
                          <p:cTn id="25" fill="hold">
                            <p:stCondLst>
                              <p:cond delay="2500"/>
                            </p:stCondLst>
                            <p:childTnLst>
                              <p:par>
                                <p:cTn id="26" presetID="53" presetClass="entr" presetSubtype="16" fill="hold"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p:cTn id="28" dur="500" fill="hold"/>
                                        <p:tgtEl>
                                          <p:spTgt spid="32"/>
                                        </p:tgtEl>
                                        <p:attrNameLst>
                                          <p:attrName>ppt_w</p:attrName>
                                        </p:attrNameLst>
                                      </p:cBhvr>
                                      <p:tavLst>
                                        <p:tav tm="0">
                                          <p:val>
                                            <p:fltVal val="0"/>
                                          </p:val>
                                        </p:tav>
                                        <p:tav tm="100000">
                                          <p:val>
                                            <p:strVal val="#ppt_w"/>
                                          </p:val>
                                        </p:tav>
                                      </p:tavLst>
                                    </p:anim>
                                    <p:anim calcmode="lin" valueType="num">
                                      <p:cBhvr>
                                        <p:cTn id="29" dur="500" fill="hold"/>
                                        <p:tgtEl>
                                          <p:spTgt spid="32"/>
                                        </p:tgtEl>
                                        <p:attrNameLst>
                                          <p:attrName>ppt_h</p:attrName>
                                        </p:attrNameLst>
                                      </p:cBhvr>
                                      <p:tavLst>
                                        <p:tav tm="0">
                                          <p:val>
                                            <p:fltVal val="0"/>
                                          </p:val>
                                        </p:tav>
                                        <p:tav tm="100000">
                                          <p:val>
                                            <p:strVal val="#ppt_h"/>
                                          </p:val>
                                        </p:tav>
                                      </p:tavLst>
                                    </p:anim>
                                    <p:animEffect transition="in" filter="fade">
                                      <p:cBhvr>
                                        <p:cTn id="30" dur="500"/>
                                        <p:tgtEl>
                                          <p:spTgt spid="32"/>
                                        </p:tgtEl>
                                      </p:cBhvr>
                                    </p:animEffect>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childTnLst>
                          </p:cTn>
                        </p:par>
                        <p:par>
                          <p:cTn id="37" fill="hold">
                            <p:stCondLst>
                              <p:cond delay="3500"/>
                            </p:stCondLst>
                            <p:childTnLst>
                              <p:par>
                                <p:cTn id="38" presetID="53" presetClass="entr" presetSubtype="16" fill="hold" nodeType="after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597586" y="2801535"/>
            <a:ext cx="2996827" cy="3479211"/>
            <a:chOff x="932667" y="431775"/>
            <a:chExt cx="5163333" cy="5994450"/>
          </a:xfrm>
        </p:grpSpPr>
        <p:sp>
          <p:nvSpPr>
            <p:cNvPr id="3" name="Freeform 2"/>
            <p:cNvSpPr>
              <a:spLocks noEditPoints="1"/>
            </p:cNvSpPr>
            <p:nvPr/>
          </p:nvSpPr>
          <p:spPr bwMode="auto">
            <a:xfrm flipH="1">
              <a:off x="3694209" y="431775"/>
              <a:ext cx="2401791" cy="5994450"/>
            </a:xfrm>
            <a:custGeom>
              <a:avLst/>
              <a:gdLst>
                <a:gd name="T0" fmla="*/ 133 w 147"/>
                <a:gd name="T1" fmla="*/ 104 h 371"/>
                <a:gd name="T2" fmla="*/ 109 w 147"/>
                <a:gd name="T3" fmla="*/ 75 h 371"/>
                <a:gd name="T4" fmla="*/ 37 w 147"/>
                <a:gd name="T5" fmla="*/ 75 h 371"/>
                <a:gd name="T6" fmla="*/ 14 w 147"/>
                <a:gd name="T7" fmla="*/ 104 h 371"/>
                <a:gd name="T8" fmla="*/ 0 w 147"/>
                <a:gd name="T9" fmla="*/ 198 h 371"/>
                <a:gd name="T10" fmla="*/ 13 w 147"/>
                <a:gd name="T11" fmla="*/ 211 h 371"/>
                <a:gd name="T12" fmla="*/ 25 w 147"/>
                <a:gd name="T13" fmla="*/ 198 h 371"/>
                <a:gd name="T14" fmla="*/ 38 w 147"/>
                <a:gd name="T15" fmla="*/ 114 h 371"/>
                <a:gd name="T16" fmla="*/ 42 w 147"/>
                <a:gd name="T17" fmla="*/ 114 h 371"/>
                <a:gd name="T18" fmla="*/ 20 w 147"/>
                <a:gd name="T19" fmla="*/ 246 h 371"/>
                <a:gd name="T20" fmla="*/ 36 w 147"/>
                <a:gd name="T21" fmla="*/ 246 h 371"/>
                <a:gd name="T22" fmla="*/ 31 w 147"/>
                <a:gd name="T23" fmla="*/ 352 h 371"/>
                <a:gd name="T24" fmla="*/ 50 w 147"/>
                <a:gd name="T25" fmla="*/ 371 h 371"/>
                <a:gd name="T26" fmla="*/ 68 w 147"/>
                <a:gd name="T27" fmla="*/ 352 h 371"/>
                <a:gd name="T28" fmla="*/ 73 w 147"/>
                <a:gd name="T29" fmla="*/ 246 h 371"/>
                <a:gd name="T30" fmla="*/ 75 w 147"/>
                <a:gd name="T31" fmla="*/ 246 h 371"/>
                <a:gd name="T32" fmla="*/ 79 w 147"/>
                <a:gd name="T33" fmla="*/ 352 h 371"/>
                <a:gd name="T34" fmla="*/ 98 w 147"/>
                <a:gd name="T35" fmla="*/ 371 h 371"/>
                <a:gd name="T36" fmla="*/ 117 w 147"/>
                <a:gd name="T37" fmla="*/ 352 h 371"/>
                <a:gd name="T38" fmla="*/ 111 w 147"/>
                <a:gd name="T39" fmla="*/ 246 h 371"/>
                <a:gd name="T40" fmla="*/ 127 w 147"/>
                <a:gd name="T41" fmla="*/ 246 h 371"/>
                <a:gd name="T42" fmla="*/ 105 w 147"/>
                <a:gd name="T43" fmla="*/ 114 h 371"/>
                <a:gd name="T44" fmla="*/ 109 w 147"/>
                <a:gd name="T45" fmla="*/ 114 h 371"/>
                <a:gd name="T46" fmla="*/ 122 w 147"/>
                <a:gd name="T47" fmla="*/ 198 h 371"/>
                <a:gd name="T48" fmla="*/ 134 w 147"/>
                <a:gd name="T49" fmla="*/ 210 h 371"/>
                <a:gd name="T50" fmla="*/ 147 w 147"/>
                <a:gd name="T51" fmla="*/ 198 h 371"/>
                <a:gd name="T52" fmla="*/ 133 w 147"/>
                <a:gd name="T53" fmla="*/ 104 h 371"/>
                <a:gd name="T54" fmla="*/ 74 w 147"/>
                <a:gd name="T55" fmla="*/ 63 h 371"/>
                <a:gd name="T56" fmla="*/ 106 w 147"/>
                <a:gd name="T57" fmla="*/ 31 h 371"/>
                <a:gd name="T58" fmla="*/ 74 w 147"/>
                <a:gd name="T59" fmla="*/ 0 h 371"/>
                <a:gd name="T60" fmla="*/ 43 w 147"/>
                <a:gd name="T61" fmla="*/ 31 h 371"/>
                <a:gd name="T62" fmla="*/ 74 w 147"/>
                <a:gd name="T63" fmla="*/ 63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7" h="371">
                  <a:moveTo>
                    <a:pt x="133" y="104"/>
                  </a:moveTo>
                  <a:cubicBezTo>
                    <a:pt x="133" y="88"/>
                    <a:pt x="122" y="75"/>
                    <a:pt x="109" y="75"/>
                  </a:cubicBezTo>
                  <a:cubicBezTo>
                    <a:pt x="37" y="75"/>
                    <a:pt x="37" y="75"/>
                    <a:pt x="37" y="75"/>
                  </a:cubicBezTo>
                  <a:cubicBezTo>
                    <a:pt x="25" y="75"/>
                    <a:pt x="14" y="88"/>
                    <a:pt x="14" y="104"/>
                  </a:cubicBezTo>
                  <a:cubicBezTo>
                    <a:pt x="0" y="198"/>
                    <a:pt x="0" y="198"/>
                    <a:pt x="0" y="198"/>
                  </a:cubicBezTo>
                  <a:cubicBezTo>
                    <a:pt x="0" y="205"/>
                    <a:pt x="6" y="211"/>
                    <a:pt x="13" y="211"/>
                  </a:cubicBezTo>
                  <a:cubicBezTo>
                    <a:pt x="20" y="211"/>
                    <a:pt x="25" y="205"/>
                    <a:pt x="25" y="198"/>
                  </a:cubicBezTo>
                  <a:cubicBezTo>
                    <a:pt x="38" y="114"/>
                    <a:pt x="38" y="114"/>
                    <a:pt x="38" y="114"/>
                  </a:cubicBezTo>
                  <a:cubicBezTo>
                    <a:pt x="42" y="114"/>
                    <a:pt x="42" y="114"/>
                    <a:pt x="42" y="114"/>
                  </a:cubicBezTo>
                  <a:cubicBezTo>
                    <a:pt x="20" y="246"/>
                    <a:pt x="20" y="246"/>
                    <a:pt x="20" y="246"/>
                  </a:cubicBezTo>
                  <a:cubicBezTo>
                    <a:pt x="36" y="246"/>
                    <a:pt x="36" y="246"/>
                    <a:pt x="36" y="246"/>
                  </a:cubicBezTo>
                  <a:cubicBezTo>
                    <a:pt x="31" y="352"/>
                    <a:pt x="31" y="352"/>
                    <a:pt x="31" y="352"/>
                  </a:cubicBezTo>
                  <a:cubicBezTo>
                    <a:pt x="31" y="363"/>
                    <a:pt x="39" y="371"/>
                    <a:pt x="50" y="371"/>
                  </a:cubicBezTo>
                  <a:cubicBezTo>
                    <a:pt x="60" y="371"/>
                    <a:pt x="68" y="363"/>
                    <a:pt x="68" y="352"/>
                  </a:cubicBezTo>
                  <a:cubicBezTo>
                    <a:pt x="73" y="246"/>
                    <a:pt x="73" y="246"/>
                    <a:pt x="73" y="246"/>
                  </a:cubicBezTo>
                  <a:cubicBezTo>
                    <a:pt x="75" y="246"/>
                    <a:pt x="75" y="246"/>
                    <a:pt x="75" y="246"/>
                  </a:cubicBezTo>
                  <a:cubicBezTo>
                    <a:pt x="79" y="352"/>
                    <a:pt x="79" y="352"/>
                    <a:pt x="79" y="352"/>
                  </a:cubicBezTo>
                  <a:cubicBezTo>
                    <a:pt x="79" y="363"/>
                    <a:pt x="87" y="371"/>
                    <a:pt x="98" y="371"/>
                  </a:cubicBezTo>
                  <a:cubicBezTo>
                    <a:pt x="108" y="371"/>
                    <a:pt x="117" y="363"/>
                    <a:pt x="117" y="352"/>
                  </a:cubicBezTo>
                  <a:cubicBezTo>
                    <a:pt x="111" y="246"/>
                    <a:pt x="111" y="246"/>
                    <a:pt x="111" y="246"/>
                  </a:cubicBezTo>
                  <a:cubicBezTo>
                    <a:pt x="127" y="246"/>
                    <a:pt x="127" y="246"/>
                    <a:pt x="127" y="246"/>
                  </a:cubicBezTo>
                  <a:cubicBezTo>
                    <a:pt x="105" y="114"/>
                    <a:pt x="105" y="114"/>
                    <a:pt x="105" y="114"/>
                  </a:cubicBezTo>
                  <a:cubicBezTo>
                    <a:pt x="109" y="114"/>
                    <a:pt x="109" y="114"/>
                    <a:pt x="109" y="114"/>
                  </a:cubicBezTo>
                  <a:cubicBezTo>
                    <a:pt x="122" y="198"/>
                    <a:pt x="122" y="198"/>
                    <a:pt x="122" y="198"/>
                  </a:cubicBezTo>
                  <a:cubicBezTo>
                    <a:pt x="122" y="205"/>
                    <a:pt x="127" y="210"/>
                    <a:pt x="134" y="210"/>
                  </a:cubicBezTo>
                  <a:cubicBezTo>
                    <a:pt x="141" y="210"/>
                    <a:pt x="147" y="205"/>
                    <a:pt x="147" y="198"/>
                  </a:cubicBezTo>
                  <a:cubicBezTo>
                    <a:pt x="133" y="104"/>
                    <a:pt x="133" y="104"/>
                    <a:pt x="133" y="104"/>
                  </a:cubicBezTo>
                  <a:close/>
                  <a:moveTo>
                    <a:pt x="74" y="63"/>
                  </a:moveTo>
                  <a:cubicBezTo>
                    <a:pt x="92" y="63"/>
                    <a:pt x="106" y="49"/>
                    <a:pt x="106" y="31"/>
                  </a:cubicBezTo>
                  <a:cubicBezTo>
                    <a:pt x="106" y="14"/>
                    <a:pt x="92" y="0"/>
                    <a:pt x="74" y="0"/>
                  </a:cubicBezTo>
                  <a:cubicBezTo>
                    <a:pt x="57" y="0"/>
                    <a:pt x="43" y="14"/>
                    <a:pt x="43" y="31"/>
                  </a:cubicBezTo>
                  <a:cubicBezTo>
                    <a:pt x="43" y="49"/>
                    <a:pt x="57" y="63"/>
                    <a:pt x="74" y="63"/>
                  </a:cubicBezTo>
                  <a:close/>
                </a:path>
              </a:pathLst>
            </a:custGeom>
            <a:gradFill>
              <a:gsLst>
                <a:gs pos="1000">
                  <a:schemeClr val="accent1"/>
                </a:gs>
                <a:gs pos="100000">
                  <a:schemeClr val="accent6"/>
                </a:gs>
              </a:gsLst>
              <a:lin ang="2700000" scaled="1"/>
            </a:gradFill>
            <a:ln>
              <a:noFill/>
            </a:ln>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noEditPoints="1"/>
            </p:cNvSpPr>
            <p:nvPr/>
          </p:nvSpPr>
          <p:spPr bwMode="auto">
            <a:xfrm flipH="1">
              <a:off x="932667" y="431775"/>
              <a:ext cx="2386262" cy="5994450"/>
            </a:xfrm>
            <a:custGeom>
              <a:avLst/>
              <a:gdLst>
                <a:gd name="T0" fmla="*/ 138 w 146"/>
                <a:gd name="T1" fmla="*/ 104 h 371"/>
                <a:gd name="T2" fmla="*/ 112 w 146"/>
                <a:gd name="T3" fmla="*/ 75 h 371"/>
                <a:gd name="T4" fmla="*/ 34 w 146"/>
                <a:gd name="T5" fmla="*/ 75 h 371"/>
                <a:gd name="T6" fmla="*/ 8 w 146"/>
                <a:gd name="T7" fmla="*/ 104 h 371"/>
                <a:gd name="T8" fmla="*/ 0 w 146"/>
                <a:gd name="T9" fmla="*/ 198 h 371"/>
                <a:gd name="T10" fmla="*/ 12 w 146"/>
                <a:gd name="T11" fmla="*/ 211 h 371"/>
                <a:gd name="T12" fmla="*/ 25 w 146"/>
                <a:gd name="T13" fmla="*/ 198 h 371"/>
                <a:gd name="T14" fmla="*/ 33 w 146"/>
                <a:gd name="T15" fmla="*/ 114 h 371"/>
                <a:gd name="T16" fmla="*/ 37 w 146"/>
                <a:gd name="T17" fmla="*/ 114 h 371"/>
                <a:gd name="T18" fmla="*/ 30 w 146"/>
                <a:gd name="T19" fmla="*/ 352 h 371"/>
                <a:gd name="T20" fmla="*/ 49 w 146"/>
                <a:gd name="T21" fmla="*/ 371 h 371"/>
                <a:gd name="T22" fmla="*/ 68 w 146"/>
                <a:gd name="T23" fmla="*/ 352 h 371"/>
                <a:gd name="T24" fmla="*/ 71 w 146"/>
                <a:gd name="T25" fmla="*/ 220 h 371"/>
                <a:gd name="T26" fmla="*/ 75 w 146"/>
                <a:gd name="T27" fmla="*/ 220 h 371"/>
                <a:gd name="T28" fmla="*/ 78 w 146"/>
                <a:gd name="T29" fmla="*/ 352 h 371"/>
                <a:gd name="T30" fmla="*/ 97 w 146"/>
                <a:gd name="T31" fmla="*/ 371 h 371"/>
                <a:gd name="T32" fmla="*/ 116 w 146"/>
                <a:gd name="T33" fmla="*/ 352 h 371"/>
                <a:gd name="T34" fmla="*/ 109 w 146"/>
                <a:gd name="T35" fmla="*/ 114 h 371"/>
                <a:gd name="T36" fmla="*/ 113 w 146"/>
                <a:gd name="T37" fmla="*/ 114 h 371"/>
                <a:gd name="T38" fmla="*/ 121 w 146"/>
                <a:gd name="T39" fmla="*/ 198 h 371"/>
                <a:gd name="T40" fmla="*/ 134 w 146"/>
                <a:gd name="T41" fmla="*/ 210 h 371"/>
                <a:gd name="T42" fmla="*/ 146 w 146"/>
                <a:gd name="T43" fmla="*/ 198 h 371"/>
                <a:gd name="T44" fmla="*/ 138 w 146"/>
                <a:gd name="T45" fmla="*/ 104 h 371"/>
                <a:gd name="T46" fmla="*/ 74 w 146"/>
                <a:gd name="T47" fmla="*/ 63 h 371"/>
                <a:gd name="T48" fmla="*/ 106 w 146"/>
                <a:gd name="T49" fmla="*/ 31 h 371"/>
                <a:gd name="T50" fmla="*/ 74 w 146"/>
                <a:gd name="T51" fmla="*/ 0 h 371"/>
                <a:gd name="T52" fmla="*/ 42 w 146"/>
                <a:gd name="T53" fmla="*/ 31 h 371"/>
                <a:gd name="T54" fmla="*/ 74 w 146"/>
                <a:gd name="T55" fmla="*/ 63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6" h="371">
                  <a:moveTo>
                    <a:pt x="138" y="104"/>
                  </a:moveTo>
                  <a:cubicBezTo>
                    <a:pt x="138" y="88"/>
                    <a:pt x="127" y="75"/>
                    <a:pt x="112" y="75"/>
                  </a:cubicBezTo>
                  <a:cubicBezTo>
                    <a:pt x="34" y="75"/>
                    <a:pt x="34" y="75"/>
                    <a:pt x="34" y="75"/>
                  </a:cubicBezTo>
                  <a:cubicBezTo>
                    <a:pt x="19" y="75"/>
                    <a:pt x="8" y="88"/>
                    <a:pt x="8" y="104"/>
                  </a:cubicBezTo>
                  <a:cubicBezTo>
                    <a:pt x="0" y="198"/>
                    <a:pt x="0" y="198"/>
                    <a:pt x="0" y="198"/>
                  </a:cubicBezTo>
                  <a:cubicBezTo>
                    <a:pt x="0" y="205"/>
                    <a:pt x="5" y="211"/>
                    <a:pt x="12" y="211"/>
                  </a:cubicBezTo>
                  <a:cubicBezTo>
                    <a:pt x="19" y="211"/>
                    <a:pt x="25" y="205"/>
                    <a:pt x="25" y="198"/>
                  </a:cubicBezTo>
                  <a:cubicBezTo>
                    <a:pt x="33" y="114"/>
                    <a:pt x="33" y="114"/>
                    <a:pt x="33" y="114"/>
                  </a:cubicBezTo>
                  <a:cubicBezTo>
                    <a:pt x="37" y="114"/>
                    <a:pt x="37" y="114"/>
                    <a:pt x="37" y="114"/>
                  </a:cubicBezTo>
                  <a:cubicBezTo>
                    <a:pt x="30" y="352"/>
                    <a:pt x="30" y="352"/>
                    <a:pt x="30" y="352"/>
                  </a:cubicBezTo>
                  <a:cubicBezTo>
                    <a:pt x="30" y="363"/>
                    <a:pt x="39" y="371"/>
                    <a:pt x="49" y="371"/>
                  </a:cubicBezTo>
                  <a:cubicBezTo>
                    <a:pt x="60" y="371"/>
                    <a:pt x="68" y="363"/>
                    <a:pt x="68" y="352"/>
                  </a:cubicBezTo>
                  <a:cubicBezTo>
                    <a:pt x="71" y="220"/>
                    <a:pt x="71" y="220"/>
                    <a:pt x="71" y="220"/>
                  </a:cubicBezTo>
                  <a:cubicBezTo>
                    <a:pt x="75" y="220"/>
                    <a:pt x="75" y="220"/>
                    <a:pt x="75" y="220"/>
                  </a:cubicBezTo>
                  <a:cubicBezTo>
                    <a:pt x="78" y="352"/>
                    <a:pt x="78" y="352"/>
                    <a:pt x="78" y="352"/>
                  </a:cubicBezTo>
                  <a:cubicBezTo>
                    <a:pt x="78" y="363"/>
                    <a:pt x="87" y="371"/>
                    <a:pt x="97" y="371"/>
                  </a:cubicBezTo>
                  <a:cubicBezTo>
                    <a:pt x="108" y="371"/>
                    <a:pt x="116" y="363"/>
                    <a:pt x="116" y="352"/>
                  </a:cubicBezTo>
                  <a:cubicBezTo>
                    <a:pt x="109" y="114"/>
                    <a:pt x="109" y="114"/>
                    <a:pt x="109" y="114"/>
                  </a:cubicBezTo>
                  <a:cubicBezTo>
                    <a:pt x="113" y="114"/>
                    <a:pt x="113" y="114"/>
                    <a:pt x="113" y="114"/>
                  </a:cubicBezTo>
                  <a:cubicBezTo>
                    <a:pt x="121" y="198"/>
                    <a:pt x="121" y="198"/>
                    <a:pt x="121" y="198"/>
                  </a:cubicBezTo>
                  <a:cubicBezTo>
                    <a:pt x="121" y="205"/>
                    <a:pt x="127" y="210"/>
                    <a:pt x="134" y="210"/>
                  </a:cubicBezTo>
                  <a:cubicBezTo>
                    <a:pt x="141" y="210"/>
                    <a:pt x="146" y="205"/>
                    <a:pt x="146" y="198"/>
                  </a:cubicBezTo>
                  <a:cubicBezTo>
                    <a:pt x="138" y="104"/>
                    <a:pt x="138" y="104"/>
                    <a:pt x="138" y="104"/>
                  </a:cubicBezTo>
                  <a:close/>
                  <a:moveTo>
                    <a:pt x="74" y="63"/>
                  </a:moveTo>
                  <a:cubicBezTo>
                    <a:pt x="92" y="63"/>
                    <a:pt x="106" y="49"/>
                    <a:pt x="106" y="31"/>
                  </a:cubicBezTo>
                  <a:cubicBezTo>
                    <a:pt x="106" y="14"/>
                    <a:pt x="92" y="0"/>
                    <a:pt x="74" y="0"/>
                  </a:cubicBezTo>
                  <a:cubicBezTo>
                    <a:pt x="57" y="0"/>
                    <a:pt x="42" y="14"/>
                    <a:pt x="42" y="31"/>
                  </a:cubicBezTo>
                  <a:cubicBezTo>
                    <a:pt x="42" y="49"/>
                    <a:pt x="57" y="63"/>
                    <a:pt x="74" y="63"/>
                  </a:cubicBez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 name="Group 22"/>
          <p:cNvGrpSpPr/>
          <p:nvPr/>
        </p:nvGrpSpPr>
        <p:grpSpPr>
          <a:xfrm>
            <a:off x="2263765" y="415360"/>
            <a:ext cx="7664469" cy="1228287"/>
            <a:chOff x="2263765" y="2036259"/>
            <a:chExt cx="7664469" cy="1228287"/>
          </a:xfrm>
        </p:grpSpPr>
        <p:sp>
          <p:nvSpPr>
            <p:cNvPr id="24" name="TextBox 23"/>
            <p:cNvSpPr txBox="1"/>
            <p:nvPr/>
          </p:nvSpPr>
          <p:spPr>
            <a:xfrm>
              <a:off x="2263765" y="2036259"/>
              <a:ext cx="7664469"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Great </a:t>
              </a:r>
              <a:r>
                <a:rPr lang="en-ID" sz="4800" b="1" dirty="0" err="1">
                  <a:solidFill>
                    <a:schemeClr val="tx1">
                      <a:lumMod val="85000"/>
                      <a:lumOff val="15000"/>
                    </a:schemeClr>
                  </a:solidFill>
                  <a:latin typeface="+mj-lt"/>
                </a:rPr>
                <a:t>Infographic</a:t>
              </a:r>
              <a:endParaRPr lang="en-US" sz="4800" b="1" dirty="0">
                <a:solidFill>
                  <a:schemeClr val="tx1">
                    <a:lumMod val="85000"/>
                    <a:lumOff val="15000"/>
                  </a:schemeClr>
                </a:solidFill>
                <a:latin typeface="+mj-lt"/>
              </a:endParaRPr>
            </a:p>
          </p:txBody>
        </p:sp>
        <p:grpSp>
          <p:nvGrpSpPr>
            <p:cNvPr id="25" name="Group 24"/>
            <p:cNvGrpSpPr/>
            <p:nvPr/>
          </p:nvGrpSpPr>
          <p:grpSpPr>
            <a:xfrm>
              <a:off x="5071620" y="2925992"/>
              <a:ext cx="2514044" cy="338554"/>
              <a:chOff x="880620" y="2238120"/>
              <a:chExt cx="2514044" cy="338554"/>
            </a:xfrm>
          </p:grpSpPr>
          <p:sp>
            <p:nvSpPr>
              <p:cNvPr id="26"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27" name="Rectangle 26"/>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28" name="Rectangle 27"/>
          <p:cNvSpPr/>
          <p:nvPr/>
        </p:nvSpPr>
        <p:spPr>
          <a:xfrm>
            <a:off x="1318380" y="2001613"/>
            <a:ext cx="9555238" cy="369332"/>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a:t>
            </a:r>
            <a:r>
              <a:rPr lang="en-US" sz="1200" dirty="0">
                <a:solidFill>
                  <a:schemeClr val="tx1">
                    <a:lumMod val="75000"/>
                    <a:lumOff val="25000"/>
                  </a:schemeClr>
                </a:solidFill>
              </a:rPr>
              <a:t>.</a:t>
            </a:r>
          </a:p>
        </p:txBody>
      </p:sp>
      <p:grpSp>
        <p:nvGrpSpPr>
          <p:cNvPr id="45" name="Group 44"/>
          <p:cNvGrpSpPr/>
          <p:nvPr/>
        </p:nvGrpSpPr>
        <p:grpSpPr>
          <a:xfrm>
            <a:off x="9098734" y="3017546"/>
            <a:ext cx="2214229" cy="1375072"/>
            <a:chOff x="769015" y="4083160"/>
            <a:chExt cx="2214229" cy="1375072"/>
          </a:xfrm>
        </p:grpSpPr>
        <p:sp>
          <p:nvSpPr>
            <p:cNvPr id="46" name="Rectangle 45"/>
            <p:cNvSpPr/>
            <p:nvPr/>
          </p:nvSpPr>
          <p:spPr>
            <a:xfrm>
              <a:off x="769016" y="4083160"/>
              <a:ext cx="1421734" cy="461024"/>
            </a:xfrm>
            <a:prstGeom prst="rect">
              <a:avLst/>
            </a:prstGeom>
          </p:spPr>
          <p:txBody>
            <a:bodyPr wrap="square">
              <a:spAutoFit/>
            </a:bodyPr>
            <a:lstStyle/>
            <a:p>
              <a:pPr>
                <a:lnSpc>
                  <a:spcPct val="150000"/>
                </a:lnSpc>
              </a:pPr>
              <a:r>
                <a:rPr lang="en-US" b="1" i="0" dirty="0">
                  <a:solidFill>
                    <a:schemeClr val="bg1">
                      <a:lumMod val="65000"/>
                    </a:schemeClr>
                  </a:solidFill>
                  <a:effectLst/>
                  <a:latin typeface="+mj-lt"/>
                </a:rPr>
                <a:t>$25.700</a:t>
              </a:r>
              <a:endParaRPr lang="en-US" b="1" dirty="0">
                <a:solidFill>
                  <a:schemeClr val="bg1">
                    <a:lumMod val="65000"/>
                  </a:schemeClr>
                </a:solidFill>
                <a:latin typeface="+mj-lt"/>
              </a:endParaRPr>
            </a:p>
          </p:txBody>
        </p:sp>
        <p:sp>
          <p:nvSpPr>
            <p:cNvPr id="47" name="Rectangle 46"/>
            <p:cNvSpPr/>
            <p:nvPr/>
          </p:nvSpPr>
          <p:spPr>
            <a:xfrm>
              <a:off x="769016" y="4470182"/>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48" name="Rectangle 47"/>
            <p:cNvSpPr/>
            <p:nvPr/>
          </p:nvSpPr>
          <p:spPr>
            <a:xfrm>
              <a:off x="769015" y="4811901"/>
              <a:ext cx="2214229" cy="646331"/>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endParaRPr lang="en-US" sz="1200" dirty="0">
                <a:solidFill>
                  <a:schemeClr val="tx1">
                    <a:lumMod val="75000"/>
                    <a:lumOff val="25000"/>
                  </a:schemeClr>
                </a:solidFill>
              </a:endParaRPr>
            </a:p>
          </p:txBody>
        </p:sp>
      </p:grpSp>
      <p:grpSp>
        <p:nvGrpSpPr>
          <p:cNvPr id="49" name="Group 48"/>
          <p:cNvGrpSpPr/>
          <p:nvPr/>
        </p:nvGrpSpPr>
        <p:grpSpPr>
          <a:xfrm>
            <a:off x="879036" y="3017546"/>
            <a:ext cx="2214229" cy="1345577"/>
            <a:chOff x="769015" y="4083160"/>
            <a:chExt cx="2214229" cy="1345577"/>
          </a:xfrm>
        </p:grpSpPr>
        <p:sp>
          <p:nvSpPr>
            <p:cNvPr id="50" name="Rectangle 49"/>
            <p:cNvSpPr/>
            <p:nvPr/>
          </p:nvSpPr>
          <p:spPr>
            <a:xfrm>
              <a:off x="1561510" y="4083160"/>
              <a:ext cx="1421734" cy="507831"/>
            </a:xfrm>
            <a:prstGeom prst="rect">
              <a:avLst/>
            </a:prstGeom>
          </p:spPr>
          <p:txBody>
            <a:bodyPr wrap="square">
              <a:spAutoFit/>
            </a:bodyPr>
            <a:lstStyle/>
            <a:p>
              <a:pPr algn="r">
                <a:lnSpc>
                  <a:spcPct val="150000"/>
                </a:lnSpc>
              </a:pPr>
              <a:r>
                <a:rPr lang="en-US" b="1" i="0" dirty="0">
                  <a:solidFill>
                    <a:schemeClr val="tx1">
                      <a:lumMod val="85000"/>
                      <a:lumOff val="15000"/>
                    </a:schemeClr>
                  </a:solidFill>
                  <a:effectLst/>
                  <a:latin typeface="+mj-lt"/>
                </a:rPr>
                <a:t>$6.800</a:t>
              </a:r>
              <a:endParaRPr lang="en-US" b="1" dirty="0">
                <a:solidFill>
                  <a:schemeClr val="tx1">
                    <a:lumMod val="85000"/>
                    <a:lumOff val="15000"/>
                  </a:schemeClr>
                </a:solidFill>
                <a:latin typeface="+mj-lt"/>
              </a:endParaRPr>
            </a:p>
          </p:txBody>
        </p:sp>
        <p:sp>
          <p:nvSpPr>
            <p:cNvPr id="51" name="Rectangle 50"/>
            <p:cNvSpPr/>
            <p:nvPr/>
          </p:nvSpPr>
          <p:spPr>
            <a:xfrm>
              <a:off x="875710" y="4470182"/>
              <a:ext cx="2107534" cy="415498"/>
            </a:xfrm>
            <a:prstGeom prst="rect">
              <a:avLst/>
            </a:prstGeom>
          </p:spPr>
          <p:txBody>
            <a:bodyPr wrap="square">
              <a:spAutoFit/>
            </a:bodyPr>
            <a:lstStyle/>
            <a:p>
              <a:pPr algn="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52" name="Rectangle 51"/>
            <p:cNvSpPr/>
            <p:nvPr/>
          </p:nvSpPr>
          <p:spPr>
            <a:xfrm>
              <a:off x="769015" y="4811901"/>
              <a:ext cx="2214229" cy="616836"/>
            </a:xfrm>
            <a:prstGeom prst="rect">
              <a:avLst/>
            </a:prstGeom>
          </p:spPr>
          <p:txBody>
            <a:bodyPr wrap="square">
              <a:spAutoFit/>
            </a:bodyPr>
            <a:lstStyle/>
            <a:p>
              <a:pPr algn="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endParaRPr lang="en-US" sz="1200" dirty="0">
                <a:solidFill>
                  <a:schemeClr val="tx1">
                    <a:lumMod val="75000"/>
                    <a:lumOff val="25000"/>
                  </a:schemeClr>
                </a:solidFill>
              </a:endParaRPr>
            </a:p>
          </p:txBody>
        </p:sp>
      </p:grpSp>
      <p:grpSp>
        <p:nvGrpSpPr>
          <p:cNvPr id="53" name="Group 52"/>
          <p:cNvGrpSpPr/>
          <p:nvPr/>
        </p:nvGrpSpPr>
        <p:grpSpPr>
          <a:xfrm>
            <a:off x="9098734" y="4711827"/>
            <a:ext cx="2214229" cy="1375072"/>
            <a:chOff x="3408811" y="4083160"/>
            <a:chExt cx="2214229" cy="1375072"/>
          </a:xfrm>
        </p:grpSpPr>
        <p:sp>
          <p:nvSpPr>
            <p:cNvPr id="54" name="Rectangle 53"/>
            <p:cNvSpPr/>
            <p:nvPr/>
          </p:nvSpPr>
          <p:spPr>
            <a:xfrm>
              <a:off x="3408812" y="4083160"/>
              <a:ext cx="1421734" cy="461024"/>
            </a:xfrm>
            <a:prstGeom prst="rect">
              <a:avLst/>
            </a:prstGeom>
          </p:spPr>
          <p:txBody>
            <a:bodyPr wrap="square">
              <a:spAutoFit/>
            </a:bodyPr>
            <a:lstStyle/>
            <a:p>
              <a:pPr>
                <a:lnSpc>
                  <a:spcPct val="150000"/>
                </a:lnSpc>
              </a:pPr>
              <a:r>
                <a:rPr lang="en-US" b="1" i="0" dirty="0">
                  <a:solidFill>
                    <a:schemeClr val="bg1">
                      <a:lumMod val="75000"/>
                    </a:schemeClr>
                  </a:solidFill>
                  <a:effectLst/>
                  <a:latin typeface="+mj-lt"/>
                </a:rPr>
                <a:t>$28.900</a:t>
              </a:r>
              <a:endParaRPr lang="en-US" b="1" dirty="0">
                <a:solidFill>
                  <a:schemeClr val="bg1">
                    <a:lumMod val="75000"/>
                  </a:schemeClr>
                </a:solidFill>
                <a:latin typeface="+mj-lt"/>
              </a:endParaRPr>
            </a:p>
          </p:txBody>
        </p:sp>
        <p:sp>
          <p:nvSpPr>
            <p:cNvPr id="55" name="Rectangle 54"/>
            <p:cNvSpPr/>
            <p:nvPr/>
          </p:nvSpPr>
          <p:spPr>
            <a:xfrm>
              <a:off x="3408812" y="4470182"/>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56" name="Rectangle 55"/>
            <p:cNvSpPr/>
            <p:nvPr/>
          </p:nvSpPr>
          <p:spPr>
            <a:xfrm>
              <a:off x="3408811" y="4811901"/>
              <a:ext cx="2214229" cy="646331"/>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endParaRPr lang="en-US" sz="1200" dirty="0">
                <a:solidFill>
                  <a:schemeClr val="tx1">
                    <a:lumMod val="75000"/>
                    <a:lumOff val="25000"/>
                  </a:schemeClr>
                </a:solidFill>
              </a:endParaRPr>
            </a:p>
          </p:txBody>
        </p:sp>
      </p:grpSp>
      <p:grpSp>
        <p:nvGrpSpPr>
          <p:cNvPr id="57" name="Group 56"/>
          <p:cNvGrpSpPr/>
          <p:nvPr/>
        </p:nvGrpSpPr>
        <p:grpSpPr>
          <a:xfrm>
            <a:off x="879037" y="4711827"/>
            <a:ext cx="2214438" cy="1375072"/>
            <a:chOff x="3408811" y="4083160"/>
            <a:chExt cx="2214438" cy="1375072"/>
          </a:xfrm>
        </p:grpSpPr>
        <p:sp>
          <p:nvSpPr>
            <p:cNvPr id="58" name="Rectangle 57"/>
            <p:cNvSpPr/>
            <p:nvPr/>
          </p:nvSpPr>
          <p:spPr>
            <a:xfrm>
              <a:off x="4201515" y="4083160"/>
              <a:ext cx="1421734" cy="461024"/>
            </a:xfrm>
            <a:prstGeom prst="rect">
              <a:avLst/>
            </a:prstGeom>
          </p:spPr>
          <p:txBody>
            <a:bodyPr wrap="square">
              <a:spAutoFit/>
            </a:bodyPr>
            <a:lstStyle/>
            <a:p>
              <a:pPr algn="r">
                <a:lnSpc>
                  <a:spcPct val="150000"/>
                </a:lnSpc>
              </a:pPr>
              <a:r>
                <a:rPr lang="en-US" b="1" i="0" dirty="0">
                  <a:gradFill>
                    <a:gsLst>
                      <a:gs pos="1000">
                        <a:schemeClr val="accent1"/>
                      </a:gs>
                      <a:gs pos="100000">
                        <a:schemeClr val="accent6"/>
                      </a:gs>
                    </a:gsLst>
                    <a:lin ang="2700000" scaled="1"/>
                  </a:gradFill>
                  <a:effectLst/>
                  <a:latin typeface="+mj-lt"/>
                </a:rPr>
                <a:t>$13.250</a:t>
              </a:r>
              <a:endParaRPr lang="en-US" b="1" dirty="0">
                <a:gradFill>
                  <a:gsLst>
                    <a:gs pos="1000">
                      <a:schemeClr val="accent1"/>
                    </a:gs>
                    <a:gs pos="100000">
                      <a:schemeClr val="accent6"/>
                    </a:gs>
                  </a:gsLst>
                  <a:lin ang="2700000" scaled="1"/>
                </a:gradFill>
                <a:latin typeface="+mj-lt"/>
              </a:endParaRPr>
            </a:p>
          </p:txBody>
        </p:sp>
        <p:sp>
          <p:nvSpPr>
            <p:cNvPr id="59" name="Rectangle 58"/>
            <p:cNvSpPr/>
            <p:nvPr/>
          </p:nvSpPr>
          <p:spPr>
            <a:xfrm>
              <a:off x="3515507" y="4470182"/>
              <a:ext cx="2107534" cy="415498"/>
            </a:xfrm>
            <a:prstGeom prst="rect">
              <a:avLst/>
            </a:prstGeom>
          </p:spPr>
          <p:txBody>
            <a:bodyPr wrap="square">
              <a:spAutoFit/>
            </a:bodyPr>
            <a:lstStyle/>
            <a:p>
              <a:pPr algn="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60" name="Rectangle 59"/>
            <p:cNvSpPr/>
            <p:nvPr/>
          </p:nvSpPr>
          <p:spPr>
            <a:xfrm>
              <a:off x="3408811" y="4811901"/>
              <a:ext cx="2214229" cy="646331"/>
            </a:xfrm>
            <a:prstGeom prst="rect">
              <a:avLst/>
            </a:prstGeom>
          </p:spPr>
          <p:txBody>
            <a:bodyPr wrap="square">
              <a:spAutoFit/>
            </a:bodyPr>
            <a:lstStyle/>
            <a:p>
              <a:pPr algn="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endParaRPr lang="en-US" sz="1200" dirty="0">
                <a:solidFill>
                  <a:schemeClr val="tx1">
                    <a:lumMod val="75000"/>
                    <a:lumOff val="25000"/>
                  </a:schemeClr>
                </a:solidFill>
              </a:endParaRPr>
            </a:p>
          </p:txBody>
        </p:sp>
      </p:grpSp>
    </p:spTree>
    <p:extLst>
      <p:ext uri="{BB962C8B-B14F-4D97-AF65-F5344CB8AC3E}">
        <p14:creationId xmlns:p14="http://schemas.microsoft.com/office/powerpoint/2010/main" val="32986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2000"/>
                                        <p:tgtEl>
                                          <p:spTgt spid="23"/>
                                        </p:tgtEl>
                                      </p:cBhvr>
                                    </p:animEffect>
                                    <p:anim calcmode="lin" valueType="num">
                                      <p:cBhvr>
                                        <p:cTn id="8" dur="2000" fill="hold"/>
                                        <p:tgtEl>
                                          <p:spTgt spid="23"/>
                                        </p:tgtEl>
                                        <p:attrNameLst>
                                          <p:attrName>ppt_w</p:attrName>
                                        </p:attrNameLst>
                                      </p:cBhvr>
                                      <p:tavLst>
                                        <p:tav tm="0" fmla="#ppt_w*sin(2.5*pi*$)">
                                          <p:val>
                                            <p:fltVal val="0"/>
                                          </p:val>
                                        </p:tav>
                                        <p:tav tm="100000">
                                          <p:val>
                                            <p:fltVal val="1"/>
                                          </p:val>
                                        </p:tav>
                                      </p:tavLst>
                                    </p:anim>
                                    <p:anim calcmode="lin" valueType="num">
                                      <p:cBhvr>
                                        <p:cTn id="9" dur="2000" fill="hold"/>
                                        <p:tgtEl>
                                          <p:spTgt spid="23"/>
                                        </p:tgtEl>
                                        <p:attrNameLst>
                                          <p:attrName>ppt_h</p:attrName>
                                        </p:attrNameLst>
                                      </p:cBhvr>
                                      <p:tavLst>
                                        <p:tav tm="0">
                                          <p:val>
                                            <p:strVal val="#ppt_h"/>
                                          </p:val>
                                        </p:tav>
                                        <p:tav tm="100000">
                                          <p:val>
                                            <p:strVal val="#ppt_h"/>
                                          </p:val>
                                        </p:tav>
                                      </p:tavLst>
                                    </p:anim>
                                  </p:childTnLst>
                                </p:cTn>
                              </p:par>
                            </p:childTnLst>
                          </p:cTn>
                        </p:par>
                        <p:par>
                          <p:cTn id="10" fill="hold">
                            <p:stCondLst>
                              <p:cond delay="2000"/>
                            </p:stCondLst>
                            <p:childTnLst>
                              <p:par>
                                <p:cTn id="11" presetID="16" presetClass="entr" presetSubtype="21" fill="hold" grpId="0" nodeType="after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barn(inVertical)">
                                      <p:cBhvr>
                                        <p:cTn id="13" dur="500"/>
                                        <p:tgtEl>
                                          <p:spTgt spid="28"/>
                                        </p:tgtEl>
                                      </p:cBhvr>
                                    </p:animEffect>
                                  </p:childTnLst>
                                </p:cTn>
                              </p:par>
                            </p:childTnLst>
                          </p:cTn>
                        </p:par>
                        <p:par>
                          <p:cTn id="14" fill="hold">
                            <p:stCondLst>
                              <p:cond delay="2500"/>
                            </p:stCondLst>
                            <p:childTnLst>
                              <p:par>
                                <p:cTn id="15" presetID="22" presetClass="entr" presetSubtype="4"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par>
                          <p:cTn id="18" fill="hold">
                            <p:stCondLst>
                              <p:cond delay="3000"/>
                            </p:stCondLst>
                            <p:childTnLst>
                              <p:par>
                                <p:cTn id="19" presetID="14" presetClass="entr" presetSubtype="10" fill="hold" nodeType="after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randombar(horizontal)">
                                      <p:cBhvr>
                                        <p:cTn id="21" dur="500"/>
                                        <p:tgtEl>
                                          <p:spTgt spid="49"/>
                                        </p:tgtEl>
                                      </p:cBhvr>
                                    </p:animEffect>
                                  </p:childTnLst>
                                </p:cTn>
                              </p:par>
                            </p:childTnLst>
                          </p:cTn>
                        </p:par>
                        <p:par>
                          <p:cTn id="22" fill="hold">
                            <p:stCondLst>
                              <p:cond delay="3500"/>
                            </p:stCondLst>
                            <p:childTnLst>
                              <p:par>
                                <p:cTn id="23" presetID="14" presetClass="entr" presetSubtype="10" fill="hold" nodeType="afterEffect">
                                  <p:stCondLst>
                                    <p:cond delay="0"/>
                                  </p:stCondLst>
                                  <p:childTnLst>
                                    <p:set>
                                      <p:cBhvr>
                                        <p:cTn id="24" dur="1" fill="hold">
                                          <p:stCondLst>
                                            <p:cond delay="0"/>
                                          </p:stCondLst>
                                        </p:cTn>
                                        <p:tgtEl>
                                          <p:spTgt spid="57"/>
                                        </p:tgtEl>
                                        <p:attrNameLst>
                                          <p:attrName>style.visibility</p:attrName>
                                        </p:attrNameLst>
                                      </p:cBhvr>
                                      <p:to>
                                        <p:strVal val="visible"/>
                                      </p:to>
                                    </p:set>
                                    <p:animEffect transition="in" filter="randombar(horizontal)">
                                      <p:cBhvr>
                                        <p:cTn id="25" dur="500"/>
                                        <p:tgtEl>
                                          <p:spTgt spid="57"/>
                                        </p:tgtEl>
                                      </p:cBhvr>
                                    </p:animEffect>
                                  </p:childTnLst>
                                </p:cTn>
                              </p:par>
                            </p:childTnLst>
                          </p:cTn>
                        </p:par>
                        <p:par>
                          <p:cTn id="26" fill="hold">
                            <p:stCondLst>
                              <p:cond delay="4000"/>
                            </p:stCondLst>
                            <p:childTnLst>
                              <p:par>
                                <p:cTn id="27" presetID="14" presetClass="entr" presetSubtype="10"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randombar(horizontal)">
                                      <p:cBhvr>
                                        <p:cTn id="29" dur="500"/>
                                        <p:tgtEl>
                                          <p:spTgt spid="45"/>
                                        </p:tgtEl>
                                      </p:cBhvr>
                                    </p:animEffect>
                                  </p:childTnLst>
                                </p:cTn>
                              </p:par>
                            </p:childTnLst>
                          </p:cTn>
                        </p:par>
                        <p:par>
                          <p:cTn id="30" fill="hold">
                            <p:stCondLst>
                              <p:cond delay="4500"/>
                            </p:stCondLst>
                            <p:childTnLst>
                              <p:par>
                                <p:cTn id="31" presetID="14" presetClass="entr" presetSubtype="10" fill="hold" nodeType="afterEffect">
                                  <p:stCondLst>
                                    <p:cond delay="0"/>
                                  </p:stCondLst>
                                  <p:childTnLst>
                                    <p:set>
                                      <p:cBhvr>
                                        <p:cTn id="32" dur="1" fill="hold">
                                          <p:stCondLst>
                                            <p:cond delay="0"/>
                                          </p:stCondLst>
                                        </p:cTn>
                                        <p:tgtEl>
                                          <p:spTgt spid="53"/>
                                        </p:tgtEl>
                                        <p:attrNameLst>
                                          <p:attrName>style.visibility</p:attrName>
                                        </p:attrNameLst>
                                      </p:cBhvr>
                                      <p:to>
                                        <p:strVal val="visible"/>
                                      </p:to>
                                    </p:set>
                                    <p:animEffect transition="in" filter="randombar(horizontal)">
                                      <p:cBhvr>
                                        <p:cTn id="33"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710932" y="315841"/>
            <a:ext cx="9550399" cy="5968998"/>
            <a:chOff x="2032000" y="888999"/>
            <a:chExt cx="8128000" cy="5079999"/>
          </a:xfrm>
        </p:grpSpPr>
        <p:sp>
          <p:nvSpPr>
            <p:cNvPr id="3" name="Shape 2"/>
            <p:cNvSpPr/>
            <p:nvPr/>
          </p:nvSpPr>
          <p:spPr>
            <a:xfrm>
              <a:off x="2032000" y="888999"/>
              <a:ext cx="8128000" cy="5079999"/>
            </a:xfrm>
            <a:prstGeom prst="swooshArrow">
              <a:avLst>
                <a:gd name="adj1" fmla="val 25000"/>
                <a:gd name="adj2" fmla="val 25000"/>
              </a:avLst>
            </a:prstGeom>
            <a:gradFill>
              <a:gsLst>
                <a:gs pos="1000">
                  <a:schemeClr val="accent1"/>
                </a:gs>
                <a:gs pos="100000">
                  <a:schemeClr val="accent6"/>
                </a:gs>
              </a:gsLst>
              <a:lin ang="2700000" scaled="1"/>
            </a:gradFill>
          </p:spPr>
          <p:style>
            <a:lnRef idx="0">
              <a:schemeClr val="accent1">
                <a:hueOff val="0"/>
                <a:satOff val="0"/>
                <a:lumOff val="0"/>
                <a:alphaOff val="0"/>
              </a:schemeClr>
            </a:lnRef>
            <a:fillRef idx="1">
              <a:schemeClr val="accent1">
                <a:tint val="40000"/>
                <a:hueOff val="0"/>
                <a:satOff val="0"/>
                <a:lumOff val="0"/>
                <a:alphaOff val="0"/>
              </a:schemeClr>
            </a:fillRef>
            <a:effectRef idx="0">
              <a:schemeClr val="accent1">
                <a:tint val="40000"/>
                <a:hueOff val="0"/>
                <a:satOff val="0"/>
                <a:lumOff val="0"/>
                <a:alphaOff val="0"/>
              </a:schemeClr>
            </a:effectRef>
            <a:fontRef idx="minor">
              <a:schemeClr val="dk1">
                <a:hueOff val="0"/>
                <a:satOff val="0"/>
                <a:lumOff val="0"/>
                <a:alphaOff val="0"/>
              </a:schemeClr>
            </a:fontRef>
          </p:style>
        </p:sp>
        <p:sp>
          <p:nvSpPr>
            <p:cNvPr id="4" name="Oval 3"/>
            <p:cNvSpPr/>
            <p:nvPr/>
          </p:nvSpPr>
          <p:spPr>
            <a:xfrm>
              <a:off x="3064256" y="4395215"/>
              <a:ext cx="211328" cy="211328"/>
            </a:xfrm>
            <a:prstGeom prst="ellipse">
              <a:avLst/>
            </a:pr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 name="Oval 4"/>
            <p:cNvSpPr/>
            <p:nvPr/>
          </p:nvSpPr>
          <p:spPr>
            <a:xfrm>
              <a:off x="4929632" y="3014471"/>
              <a:ext cx="382016" cy="382016"/>
            </a:xfrm>
            <a:prstGeom prst="ellipse">
              <a:avLst/>
            </a:pr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6" name="Oval 5"/>
            <p:cNvSpPr/>
            <p:nvPr/>
          </p:nvSpPr>
          <p:spPr>
            <a:xfrm>
              <a:off x="7172960" y="2174239"/>
              <a:ext cx="528320" cy="528320"/>
            </a:xfrm>
            <a:prstGeom prst="ellipse">
              <a:avLst/>
            </a:prstGeom>
            <a:solidFill>
              <a:schemeClr val="bg1"/>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grpSp>
      <p:grpSp>
        <p:nvGrpSpPr>
          <p:cNvPr id="7" name="Group 6"/>
          <p:cNvGrpSpPr/>
          <p:nvPr/>
        </p:nvGrpSpPr>
        <p:grpSpPr>
          <a:xfrm>
            <a:off x="8596760" y="1825998"/>
            <a:ext cx="2664571" cy="984885"/>
            <a:chOff x="737937" y="3819094"/>
            <a:chExt cx="2664571" cy="984885"/>
          </a:xfrm>
        </p:grpSpPr>
        <p:sp>
          <p:nvSpPr>
            <p:cNvPr id="8" name="TextBox 7"/>
            <p:cNvSpPr txBox="1"/>
            <p:nvPr/>
          </p:nvSpPr>
          <p:spPr>
            <a:xfrm>
              <a:off x="737937" y="3819094"/>
              <a:ext cx="1606851" cy="307777"/>
            </a:xfrm>
            <a:prstGeom prst="rect">
              <a:avLst/>
            </a:prstGeom>
            <a:noFill/>
          </p:spPr>
          <p:txBody>
            <a:bodyPr wrap="square" rtlCol="0">
              <a:spAutoFit/>
            </a:bodyPr>
            <a:lstStyle/>
            <a:p>
              <a:r>
                <a:rPr lang="en-ID" sz="1400" b="1" dirty="0">
                  <a:solidFill>
                    <a:schemeClr val="tx1">
                      <a:lumMod val="85000"/>
                      <a:lumOff val="15000"/>
                    </a:schemeClr>
                  </a:solidFill>
                  <a:latin typeface="+mj-lt"/>
                </a:rPr>
                <a:t>Simple Text</a:t>
              </a:r>
              <a:endParaRPr lang="en-US" sz="1400" b="1" dirty="0">
                <a:solidFill>
                  <a:schemeClr val="tx1">
                    <a:lumMod val="85000"/>
                    <a:lumOff val="15000"/>
                  </a:schemeClr>
                </a:solidFill>
                <a:latin typeface="+mj-lt"/>
              </a:endParaRPr>
            </a:p>
          </p:txBody>
        </p:sp>
        <p:sp>
          <p:nvSpPr>
            <p:cNvPr id="9" name="Rectangle 8"/>
            <p:cNvSpPr/>
            <p:nvPr/>
          </p:nvSpPr>
          <p:spPr>
            <a:xfrm>
              <a:off x="737937" y="4157648"/>
              <a:ext cx="2664571" cy="646331"/>
            </a:xfrm>
            <a:prstGeom prst="rect">
              <a:avLst/>
            </a:prstGeom>
          </p:spPr>
          <p:txBody>
            <a:bodyPr wrap="square">
              <a:spAutoFit/>
            </a:bodyPr>
            <a:lstStyle/>
            <a:p>
              <a:pPr>
                <a:lnSpc>
                  <a:spcPct val="150000"/>
                </a:lnSpc>
              </a:pPr>
              <a:r>
                <a:rPr lang="en-US" sz="1200" dirty="0" err="1">
                  <a:solidFill>
                    <a:schemeClr val="tx1">
                      <a:lumMod val="75000"/>
                      <a:lumOff val="25000"/>
                    </a:schemeClr>
                  </a:solidFill>
                </a:rPr>
                <a:t>Lorem</a:t>
              </a:r>
              <a:r>
                <a:rPr lang="en-US" sz="1200" dirty="0">
                  <a:solidFill>
                    <a:schemeClr val="tx1">
                      <a:lumMod val="75000"/>
                      <a:lumOff val="25000"/>
                    </a:schemeClr>
                  </a:solidFill>
                </a:rPr>
                <a:t> </a:t>
              </a:r>
              <a:r>
                <a:rPr lang="en-US" sz="1200" dirty="0" err="1">
                  <a:solidFill>
                    <a:schemeClr val="tx1">
                      <a:lumMod val="75000"/>
                      <a:lumOff val="25000"/>
                    </a:schemeClr>
                  </a:solidFill>
                </a:rPr>
                <a:t>ipsum</a:t>
              </a:r>
              <a:r>
                <a:rPr lang="en-US" sz="1200" dirty="0">
                  <a:solidFill>
                    <a:schemeClr val="tx1">
                      <a:lumMod val="75000"/>
                      <a:lumOff val="25000"/>
                    </a:schemeClr>
                  </a:solidFill>
                </a:rPr>
                <a:t> dolor sit </a:t>
              </a:r>
              <a:r>
                <a:rPr lang="en-US" sz="1200" dirty="0" err="1">
                  <a:solidFill>
                    <a:schemeClr val="tx1">
                      <a:lumMod val="75000"/>
                      <a:lumOff val="25000"/>
                    </a:schemeClr>
                  </a:solidFill>
                </a:rPr>
                <a:t>amet</a:t>
              </a:r>
              <a:r>
                <a:rPr lang="en-US" sz="1200" dirty="0">
                  <a:solidFill>
                    <a:schemeClr val="tx1">
                      <a:lumMod val="75000"/>
                      <a:lumOff val="25000"/>
                    </a:schemeClr>
                  </a:solidFill>
                </a:rPr>
                <a:t>, </a:t>
              </a:r>
              <a:r>
                <a:rPr lang="en-US" sz="1200" dirty="0" err="1">
                  <a:solidFill>
                    <a:schemeClr val="tx1">
                      <a:lumMod val="75000"/>
                      <a:lumOff val="25000"/>
                    </a:schemeClr>
                  </a:solidFill>
                </a:rPr>
                <a:t>consectetur</a:t>
              </a:r>
              <a:r>
                <a:rPr lang="en-US" sz="1200" dirty="0">
                  <a:solidFill>
                    <a:schemeClr val="tx1">
                      <a:lumMod val="75000"/>
                      <a:lumOff val="25000"/>
                    </a:schemeClr>
                  </a:solidFill>
                </a:rPr>
                <a:t> </a:t>
              </a:r>
              <a:r>
                <a:rPr lang="en-US" sz="1200" dirty="0" err="1">
                  <a:solidFill>
                    <a:schemeClr val="tx1">
                      <a:lumMod val="75000"/>
                      <a:lumOff val="25000"/>
                    </a:schemeClr>
                  </a:solidFill>
                </a:rPr>
                <a:t>elit</a:t>
              </a:r>
              <a:r>
                <a:rPr lang="en-US" sz="1200" dirty="0">
                  <a:solidFill>
                    <a:schemeClr val="tx1">
                      <a:lumMod val="75000"/>
                      <a:lumOff val="25000"/>
                    </a:schemeClr>
                  </a:solidFill>
                </a:rPr>
                <a:t>, </a:t>
              </a:r>
              <a:r>
                <a:rPr lang="en-US" sz="1200" dirty="0" err="1">
                  <a:solidFill>
                    <a:schemeClr val="tx1">
                      <a:lumMod val="75000"/>
                      <a:lumOff val="25000"/>
                    </a:schemeClr>
                  </a:solidFill>
                </a:rPr>
                <a:t>seddo</a:t>
              </a:r>
              <a:r>
                <a:rPr lang="en-US" sz="1200" dirty="0">
                  <a:solidFill>
                    <a:schemeClr val="tx1">
                      <a:lumMod val="75000"/>
                      <a:lumOff val="25000"/>
                    </a:schemeClr>
                  </a:solidFill>
                </a:rPr>
                <a:t> </a:t>
              </a:r>
              <a:r>
                <a:rPr lang="en-US" sz="1200" dirty="0" err="1">
                  <a:solidFill>
                    <a:schemeClr val="tx1">
                      <a:lumMod val="75000"/>
                      <a:lumOff val="25000"/>
                    </a:schemeClr>
                  </a:solidFill>
                </a:rPr>
                <a:t>eiu</a:t>
              </a:r>
              <a:r>
                <a:rPr lang="en-US" sz="1200" dirty="0">
                  <a:solidFill>
                    <a:schemeClr val="tx1">
                      <a:lumMod val="75000"/>
                      <a:lumOff val="25000"/>
                    </a:schemeClr>
                  </a:solidFill>
                </a:rPr>
                <a:t> </a:t>
              </a:r>
              <a:r>
                <a:rPr lang="en-US" sz="1200" dirty="0" err="1">
                  <a:solidFill>
                    <a:schemeClr val="tx1">
                      <a:lumMod val="75000"/>
                      <a:lumOff val="25000"/>
                    </a:schemeClr>
                  </a:solidFill>
                </a:rPr>
                <a:t>tempor</a:t>
              </a:r>
              <a:endParaRPr lang="en-US" sz="1200" dirty="0">
                <a:solidFill>
                  <a:schemeClr val="tx1">
                    <a:lumMod val="75000"/>
                    <a:lumOff val="25000"/>
                  </a:schemeClr>
                </a:solidFill>
              </a:endParaRPr>
            </a:p>
          </p:txBody>
        </p:sp>
      </p:grpSp>
      <p:grpSp>
        <p:nvGrpSpPr>
          <p:cNvPr id="10" name="Group 9"/>
          <p:cNvGrpSpPr/>
          <p:nvPr/>
        </p:nvGrpSpPr>
        <p:grpSpPr>
          <a:xfrm>
            <a:off x="3358772" y="4435644"/>
            <a:ext cx="4150880" cy="1261884"/>
            <a:chOff x="737937" y="3819094"/>
            <a:chExt cx="4150880" cy="1261884"/>
          </a:xfrm>
        </p:grpSpPr>
        <p:sp>
          <p:nvSpPr>
            <p:cNvPr id="11" name="TextBox 10"/>
            <p:cNvSpPr txBox="1"/>
            <p:nvPr/>
          </p:nvSpPr>
          <p:spPr>
            <a:xfrm>
              <a:off x="737937" y="3819094"/>
              <a:ext cx="1606851" cy="307777"/>
            </a:xfrm>
            <a:prstGeom prst="rect">
              <a:avLst/>
            </a:prstGeom>
            <a:noFill/>
          </p:spPr>
          <p:txBody>
            <a:bodyPr wrap="square" rtlCol="0">
              <a:spAutoFit/>
            </a:bodyPr>
            <a:lstStyle/>
            <a:p>
              <a:r>
                <a:rPr lang="en-ID" sz="1400" b="1" dirty="0">
                  <a:solidFill>
                    <a:schemeClr val="tx1">
                      <a:lumMod val="85000"/>
                      <a:lumOff val="15000"/>
                    </a:schemeClr>
                  </a:solidFill>
                  <a:latin typeface="+mj-lt"/>
                </a:rPr>
                <a:t>Simple Text</a:t>
              </a:r>
              <a:endParaRPr lang="en-US" sz="1400" b="1" dirty="0">
                <a:solidFill>
                  <a:schemeClr val="tx1">
                    <a:lumMod val="85000"/>
                    <a:lumOff val="15000"/>
                  </a:schemeClr>
                </a:solidFill>
                <a:latin typeface="+mj-lt"/>
              </a:endParaRPr>
            </a:p>
          </p:txBody>
        </p:sp>
        <p:sp>
          <p:nvSpPr>
            <p:cNvPr id="12" name="Rectangle 11"/>
            <p:cNvSpPr/>
            <p:nvPr/>
          </p:nvSpPr>
          <p:spPr>
            <a:xfrm>
              <a:off x="737937" y="4157648"/>
              <a:ext cx="4150880" cy="923330"/>
            </a:xfrm>
            <a:prstGeom prst="rect">
              <a:avLst/>
            </a:prstGeom>
          </p:spPr>
          <p:txBody>
            <a:bodyPr wrap="square">
              <a:spAutoFit/>
            </a:bodyPr>
            <a:lstStyle/>
            <a:p>
              <a:pPr>
                <a:lnSpc>
                  <a:spcPct val="150000"/>
                </a:lnSpc>
              </a:pPr>
              <a:r>
                <a:rPr lang="en-US" sz="1200" dirty="0" err="1">
                  <a:solidFill>
                    <a:schemeClr val="tx1">
                      <a:lumMod val="75000"/>
                      <a:lumOff val="25000"/>
                    </a:schemeClr>
                  </a:solidFill>
                </a:rPr>
                <a:t>Lorem</a:t>
              </a:r>
              <a:r>
                <a:rPr lang="en-US" sz="1200" dirty="0">
                  <a:solidFill>
                    <a:schemeClr val="tx1">
                      <a:lumMod val="75000"/>
                      <a:lumOff val="25000"/>
                    </a:schemeClr>
                  </a:solidFill>
                </a:rPr>
                <a:t> </a:t>
              </a:r>
              <a:r>
                <a:rPr lang="en-US" sz="1200" dirty="0" err="1">
                  <a:solidFill>
                    <a:schemeClr val="tx1">
                      <a:lumMod val="75000"/>
                      <a:lumOff val="25000"/>
                    </a:schemeClr>
                  </a:solidFill>
                </a:rPr>
                <a:t>ipsum</a:t>
              </a:r>
              <a:r>
                <a:rPr lang="en-US" sz="1200" dirty="0">
                  <a:solidFill>
                    <a:schemeClr val="tx1">
                      <a:lumMod val="75000"/>
                      <a:lumOff val="25000"/>
                    </a:schemeClr>
                  </a:solidFill>
                </a:rPr>
                <a:t> dolor sit </a:t>
              </a:r>
              <a:r>
                <a:rPr lang="en-US" sz="1200" dirty="0" err="1">
                  <a:solidFill>
                    <a:schemeClr val="tx1">
                      <a:lumMod val="75000"/>
                      <a:lumOff val="25000"/>
                    </a:schemeClr>
                  </a:solidFill>
                </a:rPr>
                <a:t>amet</a:t>
              </a:r>
              <a:r>
                <a:rPr lang="en-US" sz="1200" dirty="0">
                  <a:solidFill>
                    <a:schemeClr val="tx1">
                      <a:lumMod val="75000"/>
                      <a:lumOff val="25000"/>
                    </a:schemeClr>
                  </a:solidFill>
                </a:rPr>
                <a:t>, </a:t>
              </a:r>
              <a:r>
                <a:rPr lang="en-US" sz="1200" dirty="0" err="1">
                  <a:solidFill>
                    <a:schemeClr val="tx1">
                      <a:lumMod val="75000"/>
                      <a:lumOff val="25000"/>
                    </a:schemeClr>
                  </a:solidFill>
                </a:rPr>
                <a:t>consectetur</a:t>
              </a:r>
              <a:r>
                <a:rPr lang="en-US" sz="1200" dirty="0">
                  <a:solidFill>
                    <a:schemeClr val="tx1">
                      <a:lumMod val="75000"/>
                      <a:lumOff val="25000"/>
                    </a:schemeClr>
                  </a:solidFill>
                </a:rPr>
                <a:t> </a:t>
              </a:r>
              <a:r>
                <a:rPr lang="en-US" sz="1200" dirty="0" err="1">
                  <a:solidFill>
                    <a:schemeClr val="tx1">
                      <a:lumMod val="75000"/>
                      <a:lumOff val="25000"/>
                    </a:schemeClr>
                  </a:solidFill>
                </a:rPr>
                <a:t>adipiscing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tempor</a:t>
              </a:r>
              <a:r>
                <a:rPr lang="en-US" sz="1200" dirty="0">
                  <a:solidFill>
                    <a:schemeClr val="tx1">
                      <a:lumMod val="75000"/>
                      <a:lumOff val="25000"/>
                    </a:schemeClr>
                  </a:solidFill>
                </a:rPr>
                <a:t> </a:t>
              </a:r>
              <a:r>
                <a:rPr lang="en-US" sz="1200" dirty="0" err="1">
                  <a:solidFill>
                    <a:schemeClr val="tx1">
                      <a:lumMod val="75000"/>
                      <a:lumOff val="25000"/>
                    </a:schemeClr>
                  </a:solidFill>
                </a:rPr>
                <a:t>incididunt</a:t>
              </a:r>
              <a:r>
                <a:rPr lang="en-US" sz="1200" dirty="0">
                  <a:solidFill>
                    <a:schemeClr val="tx1">
                      <a:lumMod val="75000"/>
                      <a:lumOff val="25000"/>
                    </a:schemeClr>
                  </a:solidFill>
                </a:rPr>
                <a:t> </a:t>
              </a:r>
              <a:r>
                <a:rPr lang="en-US" sz="1200" dirty="0" err="1">
                  <a:solidFill>
                    <a:schemeClr val="tx1">
                      <a:lumMod val="75000"/>
                      <a:lumOff val="25000"/>
                    </a:schemeClr>
                  </a:solidFill>
                </a:rPr>
                <a:t>ut</a:t>
              </a:r>
              <a:r>
                <a:rPr lang="en-US" sz="1200" dirty="0">
                  <a:solidFill>
                    <a:schemeClr val="tx1">
                      <a:lumMod val="75000"/>
                      <a:lumOff val="25000"/>
                    </a:schemeClr>
                  </a:solidFill>
                </a:rPr>
                <a:t> </a:t>
              </a:r>
              <a:r>
                <a:rPr lang="en-US" sz="1200" dirty="0" err="1">
                  <a:solidFill>
                    <a:schemeClr val="tx1">
                      <a:lumMod val="75000"/>
                      <a:lumOff val="25000"/>
                    </a:schemeClr>
                  </a:solidFill>
                </a:rPr>
                <a:t>labore</a:t>
              </a:r>
              <a:r>
                <a:rPr lang="en-US" sz="1200" dirty="0">
                  <a:solidFill>
                    <a:schemeClr val="tx1">
                      <a:lumMod val="75000"/>
                      <a:lumOff val="25000"/>
                    </a:schemeClr>
                  </a:solidFill>
                </a:rPr>
                <a:t> </a:t>
              </a:r>
              <a:r>
                <a:rPr lang="en-US" sz="1200" dirty="0" err="1">
                  <a:solidFill>
                    <a:schemeClr val="tx1">
                      <a:lumMod val="75000"/>
                      <a:lumOff val="25000"/>
                    </a:schemeClr>
                  </a:solidFill>
                </a:rPr>
                <a:t>dolore</a:t>
              </a:r>
              <a:r>
                <a:rPr lang="en-US" sz="1200" dirty="0">
                  <a:solidFill>
                    <a:schemeClr val="tx1">
                      <a:lumMod val="75000"/>
                      <a:lumOff val="25000"/>
                    </a:schemeClr>
                  </a:solidFill>
                </a:rPr>
                <a:t> magna </a:t>
              </a:r>
              <a:r>
                <a:rPr lang="en-US" sz="1200" dirty="0" err="1">
                  <a:solidFill>
                    <a:schemeClr val="tx1">
                      <a:lumMod val="75000"/>
                      <a:lumOff val="25000"/>
                    </a:schemeClr>
                  </a:solidFill>
                </a:rPr>
                <a:t>aliq</a:t>
              </a:r>
              <a:r>
                <a:rPr lang="en-US" sz="1200" dirty="0">
                  <a:solidFill>
                    <a:schemeClr val="tx1">
                      <a:lumMod val="75000"/>
                      <a:lumOff val="25000"/>
                    </a:schemeClr>
                  </a:solidFill>
                </a:rPr>
                <a:t> </a:t>
              </a:r>
              <a:r>
                <a:rPr lang="en-US" sz="1200" dirty="0" err="1">
                  <a:solidFill>
                    <a:schemeClr val="tx1">
                      <a:lumMod val="75000"/>
                      <a:lumOff val="25000"/>
                    </a:schemeClr>
                  </a:solidFill>
                </a:rPr>
                <a:t>enim</a:t>
              </a:r>
              <a:r>
                <a:rPr lang="en-US" sz="1200" dirty="0">
                  <a:solidFill>
                    <a:schemeClr val="tx1">
                      <a:lumMod val="75000"/>
                      <a:lumOff val="25000"/>
                    </a:schemeClr>
                  </a:solidFill>
                </a:rPr>
                <a:t> ad minim </a:t>
              </a:r>
              <a:r>
                <a:rPr lang="en-US" sz="1200" dirty="0" err="1">
                  <a:solidFill>
                    <a:schemeClr val="tx1">
                      <a:lumMod val="75000"/>
                      <a:lumOff val="25000"/>
                    </a:schemeClr>
                  </a:solidFill>
                </a:rPr>
                <a:t>veniam</a:t>
              </a:r>
              <a:r>
                <a:rPr lang="en-US" sz="1200" dirty="0">
                  <a:solidFill>
                    <a:schemeClr val="tx1">
                      <a:lumMod val="75000"/>
                      <a:lumOff val="25000"/>
                    </a:schemeClr>
                  </a:solidFill>
                </a:rPr>
                <a:t>, </a:t>
              </a:r>
              <a:r>
                <a:rPr lang="en-US" sz="1200" dirty="0" err="1">
                  <a:solidFill>
                    <a:schemeClr val="tx1">
                      <a:lumMod val="75000"/>
                      <a:lumOff val="25000"/>
                    </a:schemeClr>
                  </a:solidFill>
                </a:rPr>
                <a:t>quisn</a:t>
              </a:r>
              <a:r>
                <a:rPr lang="en-US" sz="1200" dirty="0">
                  <a:solidFill>
                    <a:schemeClr val="tx1">
                      <a:lumMod val="75000"/>
                      <a:lumOff val="25000"/>
                    </a:schemeClr>
                  </a:solidFill>
                </a:rPr>
                <a:t> </a:t>
              </a:r>
              <a:r>
                <a:rPr lang="en-US" sz="1200" dirty="0" err="1">
                  <a:solidFill>
                    <a:schemeClr val="tx1">
                      <a:lumMod val="75000"/>
                      <a:lumOff val="25000"/>
                    </a:schemeClr>
                  </a:solidFill>
                </a:rPr>
                <a:t>exercitati</a:t>
              </a:r>
              <a:endParaRPr lang="en-US" sz="1200" dirty="0">
                <a:solidFill>
                  <a:schemeClr val="tx1">
                    <a:lumMod val="75000"/>
                    <a:lumOff val="25000"/>
                  </a:schemeClr>
                </a:solidFill>
              </a:endParaRPr>
            </a:p>
          </p:txBody>
        </p:sp>
      </p:grpSp>
      <p:grpSp>
        <p:nvGrpSpPr>
          <p:cNvPr id="13" name="Group 12"/>
          <p:cNvGrpSpPr/>
          <p:nvPr/>
        </p:nvGrpSpPr>
        <p:grpSpPr>
          <a:xfrm>
            <a:off x="5770058" y="2810883"/>
            <a:ext cx="4150880" cy="1261884"/>
            <a:chOff x="737937" y="3819094"/>
            <a:chExt cx="4150880" cy="1261884"/>
          </a:xfrm>
        </p:grpSpPr>
        <p:sp>
          <p:nvSpPr>
            <p:cNvPr id="14" name="TextBox 13"/>
            <p:cNvSpPr txBox="1"/>
            <p:nvPr/>
          </p:nvSpPr>
          <p:spPr>
            <a:xfrm>
              <a:off x="737937" y="3819094"/>
              <a:ext cx="1606851" cy="307777"/>
            </a:xfrm>
            <a:prstGeom prst="rect">
              <a:avLst/>
            </a:prstGeom>
            <a:noFill/>
          </p:spPr>
          <p:txBody>
            <a:bodyPr wrap="square" rtlCol="0">
              <a:spAutoFit/>
            </a:bodyPr>
            <a:lstStyle/>
            <a:p>
              <a:r>
                <a:rPr lang="en-ID" sz="1400" b="1" dirty="0">
                  <a:solidFill>
                    <a:schemeClr val="tx1">
                      <a:lumMod val="85000"/>
                      <a:lumOff val="15000"/>
                    </a:schemeClr>
                  </a:solidFill>
                  <a:latin typeface="+mj-lt"/>
                </a:rPr>
                <a:t>Simple Text</a:t>
              </a:r>
              <a:endParaRPr lang="en-US" sz="1400" b="1" dirty="0">
                <a:solidFill>
                  <a:schemeClr val="tx1">
                    <a:lumMod val="85000"/>
                    <a:lumOff val="15000"/>
                  </a:schemeClr>
                </a:solidFill>
                <a:latin typeface="+mj-lt"/>
              </a:endParaRPr>
            </a:p>
          </p:txBody>
        </p:sp>
        <p:sp>
          <p:nvSpPr>
            <p:cNvPr id="15" name="Rectangle 14"/>
            <p:cNvSpPr/>
            <p:nvPr/>
          </p:nvSpPr>
          <p:spPr>
            <a:xfrm>
              <a:off x="737937" y="4157648"/>
              <a:ext cx="4150880" cy="923330"/>
            </a:xfrm>
            <a:prstGeom prst="rect">
              <a:avLst/>
            </a:prstGeom>
          </p:spPr>
          <p:txBody>
            <a:bodyPr wrap="square">
              <a:spAutoFit/>
            </a:bodyPr>
            <a:lstStyle/>
            <a:p>
              <a:pPr>
                <a:lnSpc>
                  <a:spcPct val="150000"/>
                </a:lnSpc>
              </a:pPr>
              <a:r>
                <a:rPr lang="en-US" sz="1200" dirty="0" err="1">
                  <a:solidFill>
                    <a:schemeClr val="tx1">
                      <a:lumMod val="75000"/>
                      <a:lumOff val="25000"/>
                    </a:schemeClr>
                  </a:solidFill>
                </a:rPr>
                <a:t>Lorem</a:t>
              </a:r>
              <a:r>
                <a:rPr lang="en-US" sz="1200" dirty="0">
                  <a:solidFill>
                    <a:schemeClr val="tx1">
                      <a:lumMod val="75000"/>
                      <a:lumOff val="25000"/>
                    </a:schemeClr>
                  </a:solidFill>
                </a:rPr>
                <a:t> </a:t>
              </a:r>
              <a:r>
                <a:rPr lang="en-US" sz="1200" dirty="0" err="1">
                  <a:solidFill>
                    <a:schemeClr val="tx1">
                      <a:lumMod val="75000"/>
                      <a:lumOff val="25000"/>
                    </a:schemeClr>
                  </a:solidFill>
                </a:rPr>
                <a:t>ipsum</a:t>
              </a:r>
              <a:r>
                <a:rPr lang="en-US" sz="1200" dirty="0">
                  <a:solidFill>
                    <a:schemeClr val="tx1">
                      <a:lumMod val="75000"/>
                      <a:lumOff val="25000"/>
                    </a:schemeClr>
                  </a:solidFill>
                </a:rPr>
                <a:t> dolor sit </a:t>
              </a:r>
              <a:r>
                <a:rPr lang="en-US" sz="1200" dirty="0" err="1">
                  <a:solidFill>
                    <a:schemeClr val="tx1">
                      <a:lumMod val="75000"/>
                      <a:lumOff val="25000"/>
                    </a:schemeClr>
                  </a:solidFill>
                </a:rPr>
                <a:t>amet</a:t>
              </a:r>
              <a:r>
                <a:rPr lang="en-US" sz="1200" dirty="0">
                  <a:solidFill>
                    <a:schemeClr val="tx1">
                      <a:lumMod val="75000"/>
                      <a:lumOff val="25000"/>
                    </a:schemeClr>
                  </a:solidFill>
                </a:rPr>
                <a:t>, </a:t>
              </a:r>
              <a:r>
                <a:rPr lang="en-US" sz="1200" dirty="0" err="1">
                  <a:solidFill>
                    <a:schemeClr val="tx1">
                      <a:lumMod val="75000"/>
                      <a:lumOff val="25000"/>
                    </a:schemeClr>
                  </a:solidFill>
                </a:rPr>
                <a:t>consectetur</a:t>
              </a:r>
              <a:r>
                <a:rPr lang="en-US" sz="1200" dirty="0">
                  <a:solidFill>
                    <a:schemeClr val="tx1">
                      <a:lumMod val="75000"/>
                      <a:lumOff val="25000"/>
                    </a:schemeClr>
                  </a:solidFill>
                </a:rPr>
                <a:t> </a:t>
              </a:r>
              <a:r>
                <a:rPr lang="en-US" sz="1200" dirty="0" err="1">
                  <a:solidFill>
                    <a:schemeClr val="tx1">
                      <a:lumMod val="75000"/>
                      <a:lumOff val="25000"/>
                    </a:schemeClr>
                  </a:solidFill>
                </a:rPr>
                <a:t>adipiscing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tempor</a:t>
              </a:r>
              <a:r>
                <a:rPr lang="en-US" sz="1200" dirty="0">
                  <a:solidFill>
                    <a:schemeClr val="tx1">
                      <a:lumMod val="75000"/>
                      <a:lumOff val="25000"/>
                    </a:schemeClr>
                  </a:solidFill>
                </a:rPr>
                <a:t> </a:t>
              </a:r>
              <a:r>
                <a:rPr lang="en-US" sz="1200" dirty="0" err="1">
                  <a:solidFill>
                    <a:schemeClr val="tx1">
                      <a:lumMod val="75000"/>
                      <a:lumOff val="25000"/>
                    </a:schemeClr>
                  </a:solidFill>
                </a:rPr>
                <a:t>incididunt</a:t>
              </a:r>
              <a:r>
                <a:rPr lang="en-US" sz="1200" dirty="0">
                  <a:solidFill>
                    <a:schemeClr val="tx1">
                      <a:lumMod val="75000"/>
                      <a:lumOff val="25000"/>
                    </a:schemeClr>
                  </a:solidFill>
                </a:rPr>
                <a:t> </a:t>
              </a:r>
              <a:r>
                <a:rPr lang="en-US" sz="1200" dirty="0" err="1">
                  <a:solidFill>
                    <a:schemeClr val="tx1">
                      <a:lumMod val="75000"/>
                      <a:lumOff val="25000"/>
                    </a:schemeClr>
                  </a:solidFill>
                </a:rPr>
                <a:t>ut</a:t>
              </a:r>
              <a:r>
                <a:rPr lang="en-US" sz="1200" dirty="0">
                  <a:solidFill>
                    <a:schemeClr val="tx1">
                      <a:lumMod val="75000"/>
                      <a:lumOff val="25000"/>
                    </a:schemeClr>
                  </a:solidFill>
                </a:rPr>
                <a:t> </a:t>
              </a:r>
              <a:r>
                <a:rPr lang="en-US" sz="1200" dirty="0" err="1">
                  <a:solidFill>
                    <a:schemeClr val="tx1">
                      <a:lumMod val="75000"/>
                      <a:lumOff val="25000"/>
                    </a:schemeClr>
                  </a:solidFill>
                </a:rPr>
                <a:t>labore</a:t>
              </a:r>
              <a:r>
                <a:rPr lang="en-US" sz="1200" dirty="0">
                  <a:solidFill>
                    <a:schemeClr val="tx1">
                      <a:lumMod val="75000"/>
                      <a:lumOff val="25000"/>
                    </a:schemeClr>
                  </a:solidFill>
                </a:rPr>
                <a:t> </a:t>
              </a:r>
              <a:r>
                <a:rPr lang="en-US" sz="1200" dirty="0" err="1">
                  <a:solidFill>
                    <a:schemeClr val="tx1">
                      <a:lumMod val="75000"/>
                      <a:lumOff val="25000"/>
                    </a:schemeClr>
                  </a:solidFill>
                </a:rPr>
                <a:t>dolore</a:t>
              </a:r>
              <a:r>
                <a:rPr lang="en-US" sz="1200" dirty="0">
                  <a:solidFill>
                    <a:schemeClr val="tx1">
                      <a:lumMod val="75000"/>
                      <a:lumOff val="25000"/>
                    </a:schemeClr>
                  </a:solidFill>
                </a:rPr>
                <a:t> magna </a:t>
              </a:r>
              <a:r>
                <a:rPr lang="en-US" sz="1200" dirty="0" err="1">
                  <a:solidFill>
                    <a:schemeClr val="tx1">
                      <a:lumMod val="75000"/>
                      <a:lumOff val="25000"/>
                    </a:schemeClr>
                  </a:solidFill>
                </a:rPr>
                <a:t>aliq</a:t>
              </a:r>
              <a:r>
                <a:rPr lang="en-US" sz="1200" dirty="0">
                  <a:solidFill>
                    <a:schemeClr val="tx1">
                      <a:lumMod val="75000"/>
                      <a:lumOff val="25000"/>
                    </a:schemeClr>
                  </a:solidFill>
                </a:rPr>
                <a:t> </a:t>
              </a:r>
              <a:r>
                <a:rPr lang="en-US" sz="1200" dirty="0" err="1">
                  <a:solidFill>
                    <a:schemeClr val="tx1">
                      <a:lumMod val="75000"/>
                      <a:lumOff val="25000"/>
                    </a:schemeClr>
                  </a:solidFill>
                </a:rPr>
                <a:t>enim</a:t>
              </a:r>
              <a:r>
                <a:rPr lang="en-US" sz="1200" dirty="0">
                  <a:solidFill>
                    <a:schemeClr val="tx1">
                      <a:lumMod val="75000"/>
                      <a:lumOff val="25000"/>
                    </a:schemeClr>
                  </a:solidFill>
                </a:rPr>
                <a:t> ad minim </a:t>
              </a:r>
              <a:r>
                <a:rPr lang="en-US" sz="1200" dirty="0" err="1">
                  <a:solidFill>
                    <a:schemeClr val="tx1">
                      <a:lumMod val="75000"/>
                      <a:lumOff val="25000"/>
                    </a:schemeClr>
                  </a:solidFill>
                </a:rPr>
                <a:t>veniam</a:t>
              </a:r>
              <a:r>
                <a:rPr lang="en-US" sz="1200" dirty="0">
                  <a:solidFill>
                    <a:schemeClr val="tx1">
                      <a:lumMod val="75000"/>
                      <a:lumOff val="25000"/>
                    </a:schemeClr>
                  </a:solidFill>
                </a:rPr>
                <a:t>, </a:t>
              </a:r>
              <a:r>
                <a:rPr lang="en-US" sz="1200" dirty="0" err="1">
                  <a:solidFill>
                    <a:schemeClr val="tx1">
                      <a:lumMod val="75000"/>
                      <a:lumOff val="25000"/>
                    </a:schemeClr>
                  </a:solidFill>
                </a:rPr>
                <a:t>quisn</a:t>
              </a:r>
              <a:r>
                <a:rPr lang="en-US" sz="1200" dirty="0">
                  <a:solidFill>
                    <a:schemeClr val="tx1">
                      <a:lumMod val="75000"/>
                      <a:lumOff val="25000"/>
                    </a:schemeClr>
                  </a:solidFill>
                </a:rPr>
                <a:t> </a:t>
              </a:r>
              <a:r>
                <a:rPr lang="en-US" sz="1200" dirty="0" err="1">
                  <a:solidFill>
                    <a:schemeClr val="tx1">
                      <a:lumMod val="75000"/>
                      <a:lumOff val="25000"/>
                    </a:schemeClr>
                  </a:solidFill>
                </a:rPr>
                <a:t>exercitati</a:t>
              </a:r>
              <a:endParaRPr lang="en-US" sz="1200" dirty="0">
                <a:solidFill>
                  <a:schemeClr val="tx1">
                    <a:lumMod val="75000"/>
                    <a:lumOff val="25000"/>
                  </a:schemeClr>
                </a:solidFill>
              </a:endParaRPr>
            </a:p>
          </p:txBody>
        </p:sp>
      </p:grpSp>
      <p:grpSp>
        <p:nvGrpSpPr>
          <p:cNvPr id="17" name="Group 16"/>
          <p:cNvGrpSpPr/>
          <p:nvPr/>
        </p:nvGrpSpPr>
        <p:grpSpPr>
          <a:xfrm>
            <a:off x="9157492" y="5057652"/>
            <a:ext cx="2576207" cy="1372178"/>
            <a:chOff x="9157492" y="5057652"/>
            <a:chExt cx="2576207" cy="1372178"/>
          </a:xfrm>
        </p:grpSpPr>
        <p:sp>
          <p:nvSpPr>
            <p:cNvPr id="18" name="Rectangle 17"/>
            <p:cNvSpPr/>
            <p:nvPr/>
          </p:nvSpPr>
          <p:spPr>
            <a:xfrm>
              <a:off x="9157492" y="5057652"/>
              <a:ext cx="2576207" cy="1372178"/>
            </a:xfrm>
            <a:prstGeom prst="rect">
              <a:avLst/>
            </a:prstGeom>
            <a:noFill/>
            <a:ln w="28575">
              <a:gradFill flip="none" rotWithShape="1">
                <a:gsLst>
                  <a:gs pos="1000">
                    <a:schemeClr val="accent1"/>
                  </a:gs>
                  <a:gs pos="100000">
                    <a:schemeClr val="accent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9318803" y="5282076"/>
              <a:ext cx="2253584" cy="923330"/>
            </a:xfrm>
            <a:prstGeom prst="rect">
              <a:avLst/>
            </a:prstGeom>
          </p:spPr>
          <p:txBody>
            <a:bodyPr wrap="square">
              <a:spAutoFit/>
            </a:bodyPr>
            <a:lstStyle/>
            <a:p>
              <a:pPr algn="ct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dirty="0" err="1">
                  <a:solidFill>
                    <a:schemeClr val="tx1">
                      <a:lumMod val="75000"/>
                      <a:lumOff val="25000"/>
                    </a:schemeClr>
                  </a:solidFill>
                </a:rPr>
                <a:t>sedo</a:t>
              </a:r>
              <a:r>
                <a:rPr lang="en-US" sz="1200" dirty="0">
                  <a:solidFill>
                    <a:schemeClr val="tx1">
                      <a:lumMod val="75000"/>
                      <a:lumOff val="25000"/>
                    </a:schemeClr>
                  </a:solidFill>
                </a:rPr>
                <a:t> </a:t>
              </a:r>
              <a:r>
                <a:rPr lang="en-US" sz="1200" dirty="0" err="1">
                  <a:solidFill>
                    <a:schemeClr val="tx1">
                      <a:lumMod val="75000"/>
                      <a:lumOff val="25000"/>
                    </a:schemeClr>
                  </a:solidFill>
                </a:rPr>
                <a:t>orem</a:t>
              </a:r>
              <a:r>
                <a:rPr lang="en-US" sz="1200" dirty="0">
                  <a:solidFill>
                    <a:schemeClr val="tx1">
                      <a:lumMod val="75000"/>
                      <a:lumOff val="25000"/>
                    </a:schemeClr>
                  </a:solidFill>
                </a:rPr>
                <a:t> </a:t>
              </a:r>
              <a:r>
                <a:rPr lang="en-US" sz="1200" dirty="0" err="1">
                  <a:solidFill>
                    <a:schemeClr val="tx1">
                      <a:lumMod val="75000"/>
                      <a:lumOff val="25000"/>
                    </a:schemeClr>
                  </a:solidFill>
                </a:rPr>
                <a:t>ipsum</a:t>
              </a:r>
              <a:r>
                <a:rPr lang="en-US" sz="1200" dirty="0">
                  <a:solidFill>
                    <a:schemeClr val="tx1">
                      <a:lumMod val="75000"/>
                      <a:lumOff val="25000"/>
                    </a:schemeClr>
                  </a:solidFill>
                </a:rPr>
                <a:t> dolor</a:t>
              </a:r>
            </a:p>
          </p:txBody>
        </p:sp>
      </p:grpSp>
      <p:grpSp>
        <p:nvGrpSpPr>
          <p:cNvPr id="20" name="Group 19"/>
          <p:cNvGrpSpPr/>
          <p:nvPr/>
        </p:nvGrpSpPr>
        <p:grpSpPr>
          <a:xfrm>
            <a:off x="725714" y="702684"/>
            <a:ext cx="4231215" cy="1503782"/>
            <a:chOff x="784534" y="1157206"/>
            <a:chExt cx="4231215" cy="1503782"/>
          </a:xfrm>
        </p:grpSpPr>
        <p:sp>
          <p:nvSpPr>
            <p:cNvPr id="21" name="TextBox 20"/>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a:t>
              </a:r>
              <a:r>
                <a:rPr lang="en-ID" sz="3200" b="1" dirty="0" err="1">
                  <a:solidFill>
                    <a:schemeClr val="tx1">
                      <a:lumMod val="85000"/>
                      <a:lumOff val="15000"/>
                    </a:schemeClr>
                  </a:solidFill>
                  <a:latin typeface="+mj-lt"/>
                </a:rPr>
                <a:t>Infographic</a:t>
              </a:r>
              <a:endParaRPr lang="en-US" sz="3200" b="1" dirty="0">
                <a:solidFill>
                  <a:schemeClr val="tx1">
                    <a:lumMod val="85000"/>
                    <a:lumOff val="15000"/>
                  </a:schemeClr>
                </a:solidFill>
                <a:latin typeface="+mj-lt"/>
              </a:endParaRPr>
            </a:p>
          </p:txBody>
        </p:sp>
        <p:grpSp>
          <p:nvGrpSpPr>
            <p:cNvPr id="22" name="Group 21"/>
            <p:cNvGrpSpPr/>
            <p:nvPr/>
          </p:nvGrpSpPr>
          <p:grpSpPr>
            <a:xfrm>
              <a:off x="870259" y="2322434"/>
              <a:ext cx="2514044" cy="338554"/>
              <a:chOff x="7624598" y="2331383"/>
              <a:chExt cx="2514044" cy="338554"/>
            </a:xfrm>
          </p:grpSpPr>
          <p:sp>
            <p:nvSpPr>
              <p:cNvPr id="23"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24" name="Rectangle 23"/>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Tree>
    <p:extLst>
      <p:ext uri="{BB962C8B-B14F-4D97-AF65-F5344CB8AC3E}">
        <p14:creationId xmlns:p14="http://schemas.microsoft.com/office/powerpoint/2010/main" val="16246320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p:stCondLst>
                              <p:cond delay="500"/>
                            </p:stCondLst>
                            <p:childTnLst>
                              <p:par>
                                <p:cTn id="11" presetID="22" presetClass="entr" presetSubtype="8"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left)">
                                      <p:cBhvr>
                                        <p:cTn id="13" dur="500"/>
                                        <p:tgtEl>
                                          <p:spTgt spid="2"/>
                                        </p:tgtEl>
                                      </p:cBhvr>
                                    </p:animEffect>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par>
                          <p:cTn id="26" fill="hold">
                            <p:stCondLst>
                              <p:cond delay="2500"/>
                            </p:stCondLst>
                            <p:childTnLst>
                              <p:par>
                                <p:cTn id="27" presetID="10" presetClass="entr" presetSubtype="0" fill="hold"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2133379" y="2487266"/>
            <a:ext cx="4150880" cy="984885"/>
            <a:chOff x="737937" y="3819094"/>
            <a:chExt cx="4150880" cy="984885"/>
          </a:xfrm>
        </p:grpSpPr>
        <p:sp>
          <p:nvSpPr>
            <p:cNvPr id="4" name="TextBox 3"/>
            <p:cNvSpPr txBox="1"/>
            <p:nvPr/>
          </p:nvSpPr>
          <p:spPr>
            <a:xfrm>
              <a:off x="3281966" y="3819094"/>
              <a:ext cx="1606851" cy="307777"/>
            </a:xfrm>
            <a:prstGeom prst="rect">
              <a:avLst/>
            </a:prstGeom>
            <a:noFill/>
          </p:spPr>
          <p:txBody>
            <a:bodyPr wrap="square" rtlCol="0">
              <a:spAutoFit/>
            </a:bodyPr>
            <a:lstStyle/>
            <a:p>
              <a:pPr algn="r"/>
              <a:r>
                <a:rPr lang="en-ID" sz="1400" b="1" dirty="0">
                  <a:solidFill>
                    <a:schemeClr val="tx1">
                      <a:lumMod val="85000"/>
                      <a:lumOff val="15000"/>
                    </a:schemeClr>
                  </a:solidFill>
                  <a:latin typeface="+mj-lt"/>
                </a:rPr>
                <a:t>Simple Text</a:t>
              </a:r>
              <a:endParaRPr lang="en-US" sz="1400" b="1" dirty="0">
                <a:solidFill>
                  <a:schemeClr val="tx1">
                    <a:lumMod val="85000"/>
                    <a:lumOff val="15000"/>
                  </a:schemeClr>
                </a:solidFill>
                <a:latin typeface="+mj-lt"/>
              </a:endParaRPr>
            </a:p>
          </p:txBody>
        </p:sp>
        <p:sp>
          <p:nvSpPr>
            <p:cNvPr id="5" name="Rectangle 4"/>
            <p:cNvSpPr/>
            <p:nvPr/>
          </p:nvSpPr>
          <p:spPr>
            <a:xfrm>
              <a:off x="737937" y="4157648"/>
              <a:ext cx="4150880" cy="646331"/>
            </a:xfrm>
            <a:prstGeom prst="rect">
              <a:avLst/>
            </a:prstGeom>
          </p:spPr>
          <p:txBody>
            <a:bodyPr wrap="square">
              <a:spAutoFit/>
            </a:bodyPr>
            <a:lstStyle/>
            <a:p>
              <a:pPr algn="r">
                <a:lnSpc>
                  <a:spcPct val="150000"/>
                </a:lnSpc>
              </a:pPr>
              <a:r>
                <a:rPr lang="en-US" sz="1200" dirty="0" err="1">
                  <a:solidFill>
                    <a:schemeClr val="tx1">
                      <a:lumMod val="75000"/>
                      <a:lumOff val="25000"/>
                    </a:schemeClr>
                  </a:solidFill>
                </a:rPr>
                <a:t>Lorem</a:t>
              </a:r>
              <a:r>
                <a:rPr lang="en-US" sz="1200" dirty="0">
                  <a:solidFill>
                    <a:schemeClr val="tx1">
                      <a:lumMod val="75000"/>
                      <a:lumOff val="25000"/>
                    </a:schemeClr>
                  </a:solidFill>
                </a:rPr>
                <a:t> </a:t>
              </a:r>
              <a:r>
                <a:rPr lang="en-US" sz="1200" dirty="0" err="1">
                  <a:solidFill>
                    <a:schemeClr val="tx1">
                      <a:lumMod val="75000"/>
                      <a:lumOff val="25000"/>
                    </a:schemeClr>
                  </a:solidFill>
                </a:rPr>
                <a:t>ipsum</a:t>
              </a:r>
              <a:r>
                <a:rPr lang="en-US" sz="1200" dirty="0">
                  <a:solidFill>
                    <a:schemeClr val="tx1">
                      <a:lumMod val="75000"/>
                      <a:lumOff val="25000"/>
                    </a:schemeClr>
                  </a:solidFill>
                </a:rPr>
                <a:t> dolor sit </a:t>
              </a:r>
              <a:r>
                <a:rPr lang="en-US" sz="1200" dirty="0" err="1">
                  <a:solidFill>
                    <a:schemeClr val="tx1">
                      <a:lumMod val="75000"/>
                      <a:lumOff val="25000"/>
                    </a:schemeClr>
                  </a:solidFill>
                </a:rPr>
                <a:t>amet</a:t>
              </a:r>
              <a:r>
                <a:rPr lang="en-US" sz="1200" dirty="0">
                  <a:solidFill>
                    <a:schemeClr val="tx1">
                      <a:lumMod val="75000"/>
                      <a:lumOff val="25000"/>
                    </a:schemeClr>
                  </a:solidFill>
                </a:rPr>
                <a:t>, </a:t>
              </a:r>
              <a:r>
                <a:rPr lang="en-US" sz="1200" dirty="0" err="1">
                  <a:solidFill>
                    <a:schemeClr val="tx1">
                      <a:lumMod val="75000"/>
                      <a:lumOff val="25000"/>
                    </a:schemeClr>
                  </a:solidFill>
                </a:rPr>
                <a:t>consectetur</a:t>
              </a:r>
              <a:r>
                <a:rPr lang="en-US" sz="1200" dirty="0">
                  <a:solidFill>
                    <a:schemeClr val="tx1">
                      <a:lumMod val="75000"/>
                      <a:lumOff val="25000"/>
                    </a:schemeClr>
                  </a:solidFill>
                </a:rPr>
                <a:t> </a:t>
              </a:r>
              <a:r>
                <a:rPr lang="en-US" sz="1200" dirty="0" err="1">
                  <a:solidFill>
                    <a:schemeClr val="tx1">
                      <a:lumMod val="75000"/>
                      <a:lumOff val="25000"/>
                    </a:schemeClr>
                  </a:solidFill>
                </a:rPr>
                <a:t>adipiscing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tempor</a:t>
              </a:r>
              <a:r>
                <a:rPr lang="en-US" sz="1200" dirty="0">
                  <a:solidFill>
                    <a:schemeClr val="tx1">
                      <a:lumMod val="75000"/>
                      <a:lumOff val="25000"/>
                    </a:schemeClr>
                  </a:solidFill>
                </a:rPr>
                <a:t> </a:t>
              </a:r>
              <a:r>
                <a:rPr lang="en-US" sz="1200" dirty="0" err="1">
                  <a:solidFill>
                    <a:schemeClr val="tx1">
                      <a:lumMod val="75000"/>
                      <a:lumOff val="25000"/>
                    </a:schemeClr>
                  </a:solidFill>
                </a:rPr>
                <a:t>incididunt</a:t>
              </a:r>
              <a:r>
                <a:rPr lang="en-US" sz="1200" dirty="0">
                  <a:solidFill>
                    <a:schemeClr val="tx1">
                      <a:lumMod val="75000"/>
                      <a:lumOff val="25000"/>
                    </a:schemeClr>
                  </a:solidFill>
                </a:rPr>
                <a:t> </a:t>
              </a:r>
              <a:r>
                <a:rPr lang="en-US" sz="1200" dirty="0" err="1">
                  <a:solidFill>
                    <a:schemeClr val="tx1">
                      <a:lumMod val="75000"/>
                      <a:lumOff val="25000"/>
                    </a:schemeClr>
                  </a:solidFill>
                </a:rPr>
                <a:t>ut</a:t>
              </a:r>
              <a:r>
                <a:rPr lang="en-US" sz="1200" dirty="0">
                  <a:solidFill>
                    <a:schemeClr val="tx1">
                      <a:lumMod val="75000"/>
                      <a:lumOff val="25000"/>
                    </a:schemeClr>
                  </a:solidFill>
                </a:rPr>
                <a:t> </a:t>
              </a:r>
              <a:r>
                <a:rPr lang="en-US" sz="1200" dirty="0" err="1">
                  <a:solidFill>
                    <a:schemeClr val="tx1">
                      <a:lumMod val="75000"/>
                      <a:lumOff val="25000"/>
                    </a:schemeClr>
                  </a:solidFill>
                </a:rPr>
                <a:t>labore</a:t>
              </a:r>
              <a:r>
                <a:rPr lang="en-US" sz="1200" dirty="0">
                  <a:solidFill>
                    <a:schemeClr val="tx1">
                      <a:lumMod val="75000"/>
                      <a:lumOff val="25000"/>
                    </a:schemeClr>
                  </a:solidFill>
                </a:rPr>
                <a:t> </a:t>
              </a:r>
              <a:r>
                <a:rPr lang="en-US" sz="1200" dirty="0" err="1">
                  <a:solidFill>
                    <a:schemeClr val="tx1">
                      <a:lumMod val="75000"/>
                      <a:lumOff val="25000"/>
                    </a:schemeClr>
                  </a:solidFill>
                </a:rPr>
                <a:t>dolore</a:t>
              </a:r>
              <a:endParaRPr lang="en-US" sz="1200" dirty="0">
                <a:solidFill>
                  <a:schemeClr val="tx1">
                    <a:lumMod val="75000"/>
                    <a:lumOff val="25000"/>
                  </a:schemeClr>
                </a:solidFill>
              </a:endParaRPr>
            </a:p>
          </p:txBody>
        </p:sp>
      </p:grpSp>
      <p:grpSp>
        <p:nvGrpSpPr>
          <p:cNvPr id="6" name="Group 5"/>
          <p:cNvGrpSpPr/>
          <p:nvPr/>
        </p:nvGrpSpPr>
        <p:grpSpPr>
          <a:xfrm>
            <a:off x="818838" y="1375650"/>
            <a:ext cx="4150880" cy="984885"/>
            <a:chOff x="737937" y="3819094"/>
            <a:chExt cx="4150880" cy="984885"/>
          </a:xfrm>
        </p:grpSpPr>
        <p:sp>
          <p:nvSpPr>
            <p:cNvPr id="7" name="TextBox 6"/>
            <p:cNvSpPr txBox="1"/>
            <p:nvPr/>
          </p:nvSpPr>
          <p:spPr>
            <a:xfrm>
              <a:off x="3281966" y="3819094"/>
              <a:ext cx="1606851" cy="307777"/>
            </a:xfrm>
            <a:prstGeom prst="rect">
              <a:avLst/>
            </a:prstGeom>
            <a:noFill/>
          </p:spPr>
          <p:txBody>
            <a:bodyPr wrap="square" rtlCol="0">
              <a:spAutoFit/>
            </a:bodyPr>
            <a:lstStyle/>
            <a:p>
              <a:pPr algn="r"/>
              <a:r>
                <a:rPr lang="en-ID" sz="1400" b="1" dirty="0">
                  <a:solidFill>
                    <a:schemeClr val="tx1">
                      <a:lumMod val="85000"/>
                      <a:lumOff val="15000"/>
                    </a:schemeClr>
                  </a:solidFill>
                  <a:latin typeface="+mj-lt"/>
                </a:rPr>
                <a:t>Simple Text</a:t>
              </a:r>
              <a:endParaRPr lang="en-US" sz="1400" b="1" dirty="0">
                <a:solidFill>
                  <a:schemeClr val="tx1">
                    <a:lumMod val="85000"/>
                    <a:lumOff val="15000"/>
                  </a:schemeClr>
                </a:solidFill>
                <a:latin typeface="+mj-lt"/>
              </a:endParaRPr>
            </a:p>
          </p:txBody>
        </p:sp>
        <p:sp>
          <p:nvSpPr>
            <p:cNvPr id="8" name="Rectangle 7"/>
            <p:cNvSpPr/>
            <p:nvPr/>
          </p:nvSpPr>
          <p:spPr>
            <a:xfrm>
              <a:off x="737937" y="4157648"/>
              <a:ext cx="4150880" cy="646331"/>
            </a:xfrm>
            <a:prstGeom prst="rect">
              <a:avLst/>
            </a:prstGeom>
          </p:spPr>
          <p:txBody>
            <a:bodyPr wrap="square">
              <a:spAutoFit/>
            </a:bodyPr>
            <a:lstStyle/>
            <a:p>
              <a:pPr algn="r">
                <a:lnSpc>
                  <a:spcPct val="150000"/>
                </a:lnSpc>
              </a:pPr>
              <a:r>
                <a:rPr lang="en-US" sz="1200" dirty="0" err="1">
                  <a:solidFill>
                    <a:schemeClr val="tx1">
                      <a:lumMod val="75000"/>
                      <a:lumOff val="25000"/>
                    </a:schemeClr>
                  </a:solidFill>
                </a:rPr>
                <a:t>Lorem</a:t>
              </a:r>
              <a:r>
                <a:rPr lang="en-US" sz="1200" dirty="0">
                  <a:solidFill>
                    <a:schemeClr val="tx1">
                      <a:lumMod val="75000"/>
                      <a:lumOff val="25000"/>
                    </a:schemeClr>
                  </a:solidFill>
                </a:rPr>
                <a:t> </a:t>
              </a:r>
              <a:r>
                <a:rPr lang="en-US" sz="1200" dirty="0" err="1">
                  <a:solidFill>
                    <a:schemeClr val="tx1">
                      <a:lumMod val="75000"/>
                      <a:lumOff val="25000"/>
                    </a:schemeClr>
                  </a:solidFill>
                </a:rPr>
                <a:t>ipsum</a:t>
              </a:r>
              <a:r>
                <a:rPr lang="en-US" sz="1200" dirty="0">
                  <a:solidFill>
                    <a:schemeClr val="tx1">
                      <a:lumMod val="75000"/>
                      <a:lumOff val="25000"/>
                    </a:schemeClr>
                  </a:solidFill>
                </a:rPr>
                <a:t> dolor sit </a:t>
              </a:r>
              <a:r>
                <a:rPr lang="en-US" sz="1200" dirty="0" err="1">
                  <a:solidFill>
                    <a:schemeClr val="tx1">
                      <a:lumMod val="75000"/>
                      <a:lumOff val="25000"/>
                    </a:schemeClr>
                  </a:solidFill>
                </a:rPr>
                <a:t>amet</a:t>
              </a:r>
              <a:r>
                <a:rPr lang="en-US" sz="1200" dirty="0">
                  <a:solidFill>
                    <a:schemeClr val="tx1">
                      <a:lumMod val="75000"/>
                      <a:lumOff val="25000"/>
                    </a:schemeClr>
                  </a:solidFill>
                </a:rPr>
                <a:t>, </a:t>
              </a:r>
              <a:r>
                <a:rPr lang="en-US" sz="1200" dirty="0" err="1">
                  <a:solidFill>
                    <a:schemeClr val="tx1">
                      <a:lumMod val="75000"/>
                      <a:lumOff val="25000"/>
                    </a:schemeClr>
                  </a:solidFill>
                </a:rPr>
                <a:t>consectetur</a:t>
              </a:r>
              <a:r>
                <a:rPr lang="en-US" sz="1200" dirty="0">
                  <a:solidFill>
                    <a:schemeClr val="tx1">
                      <a:lumMod val="75000"/>
                      <a:lumOff val="25000"/>
                    </a:schemeClr>
                  </a:solidFill>
                </a:rPr>
                <a:t> </a:t>
              </a:r>
              <a:r>
                <a:rPr lang="en-US" sz="1200" dirty="0" err="1">
                  <a:solidFill>
                    <a:schemeClr val="tx1">
                      <a:lumMod val="75000"/>
                      <a:lumOff val="25000"/>
                    </a:schemeClr>
                  </a:solidFill>
                </a:rPr>
                <a:t>adipiscing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tempor</a:t>
              </a:r>
              <a:r>
                <a:rPr lang="en-US" sz="1200" dirty="0">
                  <a:solidFill>
                    <a:schemeClr val="tx1">
                      <a:lumMod val="75000"/>
                      <a:lumOff val="25000"/>
                    </a:schemeClr>
                  </a:solidFill>
                </a:rPr>
                <a:t> </a:t>
              </a:r>
              <a:r>
                <a:rPr lang="en-US" sz="1200" dirty="0" err="1">
                  <a:solidFill>
                    <a:schemeClr val="tx1">
                      <a:lumMod val="75000"/>
                      <a:lumOff val="25000"/>
                    </a:schemeClr>
                  </a:solidFill>
                </a:rPr>
                <a:t>incididunt</a:t>
              </a:r>
              <a:r>
                <a:rPr lang="en-US" sz="1200" dirty="0">
                  <a:solidFill>
                    <a:schemeClr val="tx1">
                      <a:lumMod val="75000"/>
                      <a:lumOff val="25000"/>
                    </a:schemeClr>
                  </a:solidFill>
                </a:rPr>
                <a:t> </a:t>
              </a:r>
              <a:r>
                <a:rPr lang="en-US" sz="1200" dirty="0" err="1">
                  <a:solidFill>
                    <a:schemeClr val="tx1">
                      <a:lumMod val="75000"/>
                      <a:lumOff val="25000"/>
                    </a:schemeClr>
                  </a:solidFill>
                </a:rPr>
                <a:t>ut</a:t>
              </a:r>
              <a:r>
                <a:rPr lang="en-US" sz="1200" dirty="0">
                  <a:solidFill>
                    <a:schemeClr val="tx1">
                      <a:lumMod val="75000"/>
                      <a:lumOff val="25000"/>
                    </a:schemeClr>
                  </a:solidFill>
                </a:rPr>
                <a:t> </a:t>
              </a:r>
              <a:r>
                <a:rPr lang="en-US" sz="1200" dirty="0" err="1">
                  <a:solidFill>
                    <a:schemeClr val="tx1">
                      <a:lumMod val="75000"/>
                      <a:lumOff val="25000"/>
                    </a:schemeClr>
                  </a:solidFill>
                </a:rPr>
                <a:t>labore</a:t>
              </a:r>
              <a:r>
                <a:rPr lang="en-US" sz="1200" dirty="0">
                  <a:solidFill>
                    <a:schemeClr val="tx1">
                      <a:lumMod val="75000"/>
                      <a:lumOff val="25000"/>
                    </a:schemeClr>
                  </a:solidFill>
                </a:rPr>
                <a:t> </a:t>
              </a:r>
              <a:r>
                <a:rPr lang="en-US" sz="1200" dirty="0" err="1">
                  <a:solidFill>
                    <a:schemeClr val="tx1">
                      <a:lumMod val="75000"/>
                      <a:lumOff val="25000"/>
                    </a:schemeClr>
                  </a:solidFill>
                </a:rPr>
                <a:t>dolore</a:t>
              </a:r>
              <a:endParaRPr lang="en-US" sz="1200" dirty="0">
                <a:solidFill>
                  <a:schemeClr val="tx1">
                    <a:lumMod val="75000"/>
                    <a:lumOff val="25000"/>
                  </a:schemeClr>
                </a:solidFill>
              </a:endParaRPr>
            </a:p>
          </p:txBody>
        </p:sp>
      </p:grpSp>
      <p:grpSp>
        <p:nvGrpSpPr>
          <p:cNvPr id="9" name="Group 8"/>
          <p:cNvGrpSpPr/>
          <p:nvPr/>
        </p:nvGrpSpPr>
        <p:grpSpPr>
          <a:xfrm>
            <a:off x="3130455" y="3787228"/>
            <a:ext cx="4150880" cy="984885"/>
            <a:chOff x="737937" y="3819094"/>
            <a:chExt cx="4150880" cy="984885"/>
          </a:xfrm>
        </p:grpSpPr>
        <p:sp>
          <p:nvSpPr>
            <p:cNvPr id="10" name="TextBox 9"/>
            <p:cNvSpPr txBox="1"/>
            <p:nvPr/>
          </p:nvSpPr>
          <p:spPr>
            <a:xfrm>
              <a:off x="3281966" y="3819094"/>
              <a:ext cx="1606851" cy="307777"/>
            </a:xfrm>
            <a:prstGeom prst="rect">
              <a:avLst/>
            </a:prstGeom>
            <a:noFill/>
          </p:spPr>
          <p:txBody>
            <a:bodyPr wrap="square" rtlCol="0">
              <a:spAutoFit/>
            </a:bodyPr>
            <a:lstStyle/>
            <a:p>
              <a:pPr algn="r"/>
              <a:r>
                <a:rPr lang="en-ID" sz="1400" b="1" dirty="0">
                  <a:solidFill>
                    <a:schemeClr val="tx1">
                      <a:lumMod val="85000"/>
                      <a:lumOff val="15000"/>
                    </a:schemeClr>
                  </a:solidFill>
                  <a:latin typeface="+mj-lt"/>
                </a:rPr>
                <a:t>Simple Text</a:t>
              </a:r>
              <a:endParaRPr lang="en-US" sz="1400" b="1" dirty="0">
                <a:solidFill>
                  <a:schemeClr val="tx1">
                    <a:lumMod val="85000"/>
                    <a:lumOff val="15000"/>
                  </a:schemeClr>
                </a:solidFill>
                <a:latin typeface="+mj-lt"/>
              </a:endParaRPr>
            </a:p>
          </p:txBody>
        </p:sp>
        <p:sp>
          <p:nvSpPr>
            <p:cNvPr id="11" name="Rectangle 10"/>
            <p:cNvSpPr/>
            <p:nvPr/>
          </p:nvSpPr>
          <p:spPr>
            <a:xfrm>
              <a:off x="737937" y="4157648"/>
              <a:ext cx="4150880" cy="646331"/>
            </a:xfrm>
            <a:prstGeom prst="rect">
              <a:avLst/>
            </a:prstGeom>
          </p:spPr>
          <p:txBody>
            <a:bodyPr wrap="square">
              <a:spAutoFit/>
            </a:bodyPr>
            <a:lstStyle/>
            <a:p>
              <a:pPr algn="r">
                <a:lnSpc>
                  <a:spcPct val="150000"/>
                </a:lnSpc>
              </a:pPr>
              <a:r>
                <a:rPr lang="en-US" sz="1200" dirty="0" err="1">
                  <a:solidFill>
                    <a:schemeClr val="tx1">
                      <a:lumMod val="75000"/>
                      <a:lumOff val="25000"/>
                    </a:schemeClr>
                  </a:solidFill>
                </a:rPr>
                <a:t>Lorem</a:t>
              </a:r>
              <a:r>
                <a:rPr lang="en-US" sz="1200" dirty="0">
                  <a:solidFill>
                    <a:schemeClr val="tx1">
                      <a:lumMod val="75000"/>
                      <a:lumOff val="25000"/>
                    </a:schemeClr>
                  </a:solidFill>
                </a:rPr>
                <a:t> </a:t>
              </a:r>
              <a:r>
                <a:rPr lang="en-US" sz="1200" dirty="0" err="1">
                  <a:solidFill>
                    <a:schemeClr val="tx1">
                      <a:lumMod val="75000"/>
                      <a:lumOff val="25000"/>
                    </a:schemeClr>
                  </a:solidFill>
                </a:rPr>
                <a:t>ipsum</a:t>
              </a:r>
              <a:r>
                <a:rPr lang="en-US" sz="1200" dirty="0">
                  <a:solidFill>
                    <a:schemeClr val="tx1">
                      <a:lumMod val="75000"/>
                      <a:lumOff val="25000"/>
                    </a:schemeClr>
                  </a:solidFill>
                </a:rPr>
                <a:t> dolor sit </a:t>
              </a:r>
              <a:r>
                <a:rPr lang="en-US" sz="1200" dirty="0" err="1">
                  <a:solidFill>
                    <a:schemeClr val="tx1">
                      <a:lumMod val="75000"/>
                      <a:lumOff val="25000"/>
                    </a:schemeClr>
                  </a:solidFill>
                </a:rPr>
                <a:t>amet</a:t>
              </a:r>
              <a:r>
                <a:rPr lang="en-US" sz="1200" dirty="0">
                  <a:solidFill>
                    <a:schemeClr val="tx1">
                      <a:lumMod val="75000"/>
                      <a:lumOff val="25000"/>
                    </a:schemeClr>
                  </a:solidFill>
                </a:rPr>
                <a:t>, </a:t>
              </a:r>
              <a:r>
                <a:rPr lang="en-US" sz="1200" dirty="0" err="1">
                  <a:solidFill>
                    <a:schemeClr val="tx1">
                      <a:lumMod val="75000"/>
                      <a:lumOff val="25000"/>
                    </a:schemeClr>
                  </a:solidFill>
                </a:rPr>
                <a:t>consectetur</a:t>
              </a:r>
              <a:r>
                <a:rPr lang="en-US" sz="1200" dirty="0">
                  <a:solidFill>
                    <a:schemeClr val="tx1">
                      <a:lumMod val="75000"/>
                      <a:lumOff val="25000"/>
                    </a:schemeClr>
                  </a:solidFill>
                </a:rPr>
                <a:t> </a:t>
              </a:r>
              <a:r>
                <a:rPr lang="en-US" sz="1200" dirty="0" err="1">
                  <a:solidFill>
                    <a:schemeClr val="tx1">
                      <a:lumMod val="75000"/>
                      <a:lumOff val="25000"/>
                    </a:schemeClr>
                  </a:solidFill>
                </a:rPr>
                <a:t>adipiscing</a:t>
              </a:r>
              <a:r>
                <a:rPr lang="en-US" sz="1200" dirty="0">
                  <a:solidFill>
                    <a:schemeClr val="tx1">
                      <a:lumMod val="75000"/>
                      <a:lumOff val="25000"/>
                    </a:schemeClr>
                  </a:solidFill>
                </a:rPr>
                <a:t> </a:t>
              </a:r>
              <a:r>
                <a:rPr lang="en-US" sz="1200" dirty="0" err="1">
                  <a:solidFill>
                    <a:schemeClr val="tx1">
                      <a:lumMod val="75000"/>
                      <a:lumOff val="25000"/>
                    </a:schemeClr>
                  </a:solidFill>
                </a:rPr>
                <a:t>elit,sed</a:t>
              </a:r>
              <a:r>
                <a:rPr lang="en-US" sz="1200" dirty="0">
                  <a:solidFill>
                    <a:schemeClr val="tx1">
                      <a:lumMod val="75000"/>
                      <a:lumOff val="25000"/>
                    </a:schemeClr>
                  </a:solidFill>
                </a:rPr>
                <a:t> do </a:t>
              </a:r>
              <a:r>
                <a:rPr lang="en-US" sz="1200" dirty="0" err="1">
                  <a:solidFill>
                    <a:schemeClr val="tx1">
                      <a:lumMod val="75000"/>
                      <a:lumOff val="25000"/>
                    </a:schemeClr>
                  </a:solidFill>
                </a:rPr>
                <a:t>eiusmod</a:t>
              </a:r>
              <a:r>
                <a:rPr lang="en-US" sz="1200" dirty="0">
                  <a:solidFill>
                    <a:schemeClr val="tx1">
                      <a:lumMod val="75000"/>
                      <a:lumOff val="25000"/>
                    </a:schemeClr>
                  </a:solidFill>
                </a:rPr>
                <a:t> </a:t>
              </a:r>
              <a:r>
                <a:rPr lang="en-US" sz="1200" dirty="0" err="1">
                  <a:solidFill>
                    <a:schemeClr val="tx1">
                      <a:lumMod val="75000"/>
                      <a:lumOff val="25000"/>
                    </a:schemeClr>
                  </a:solidFill>
                </a:rPr>
                <a:t>tempor</a:t>
              </a:r>
              <a:r>
                <a:rPr lang="en-US" sz="1200" dirty="0">
                  <a:solidFill>
                    <a:schemeClr val="tx1">
                      <a:lumMod val="75000"/>
                      <a:lumOff val="25000"/>
                    </a:schemeClr>
                  </a:solidFill>
                </a:rPr>
                <a:t> </a:t>
              </a:r>
              <a:r>
                <a:rPr lang="en-US" sz="1200" dirty="0" err="1">
                  <a:solidFill>
                    <a:schemeClr val="tx1">
                      <a:lumMod val="75000"/>
                      <a:lumOff val="25000"/>
                    </a:schemeClr>
                  </a:solidFill>
                </a:rPr>
                <a:t>incididunt</a:t>
              </a:r>
              <a:r>
                <a:rPr lang="en-US" sz="1200" dirty="0">
                  <a:solidFill>
                    <a:schemeClr val="tx1">
                      <a:lumMod val="75000"/>
                      <a:lumOff val="25000"/>
                    </a:schemeClr>
                  </a:solidFill>
                </a:rPr>
                <a:t> </a:t>
              </a:r>
              <a:r>
                <a:rPr lang="en-US" sz="1200" dirty="0" err="1">
                  <a:solidFill>
                    <a:schemeClr val="tx1">
                      <a:lumMod val="75000"/>
                      <a:lumOff val="25000"/>
                    </a:schemeClr>
                  </a:solidFill>
                </a:rPr>
                <a:t>ut</a:t>
              </a:r>
              <a:r>
                <a:rPr lang="en-US" sz="1200" dirty="0">
                  <a:solidFill>
                    <a:schemeClr val="tx1">
                      <a:lumMod val="75000"/>
                      <a:lumOff val="25000"/>
                    </a:schemeClr>
                  </a:solidFill>
                </a:rPr>
                <a:t> </a:t>
              </a:r>
              <a:r>
                <a:rPr lang="en-US" sz="1200" dirty="0" err="1">
                  <a:solidFill>
                    <a:schemeClr val="tx1">
                      <a:lumMod val="75000"/>
                      <a:lumOff val="25000"/>
                    </a:schemeClr>
                  </a:solidFill>
                </a:rPr>
                <a:t>labore</a:t>
              </a:r>
              <a:r>
                <a:rPr lang="en-US" sz="1200" dirty="0">
                  <a:solidFill>
                    <a:schemeClr val="tx1">
                      <a:lumMod val="75000"/>
                      <a:lumOff val="25000"/>
                    </a:schemeClr>
                  </a:solidFill>
                </a:rPr>
                <a:t> </a:t>
              </a:r>
              <a:r>
                <a:rPr lang="en-US" sz="1200" dirty="0" err="1">
                  <a:solidFill>
                    <a:schemeClr val="tx1">
                      <a:lumMod val="75000"/>
                      <a:lumOff val="25000"/>
                    </a:schemeClr>
                  </a:solidFill>
                </a:rPr>
                <a:t>dolore</a:t>
              </a:r>
              <a:endParaRPr lang="en-US" sz="1200" dirty="0">
                <a:solidFill>
                  <a:schemeClr val="tx1">
                    <a:lumMod val="75000"/>
                    <a:lumOff val="25000"/>
                  </a:schemeClr>
                </a:solidFill>
              </a:endParaRPr>
            </a:p>
          </p:txBody>
        </p:sp>
      </p:grpSp>
      <p:grpSp>
        <p:nvGrpSpPr>
          <p:cNvPr id="12" name="Group 11"/>
          <p:cNvGrpSpPr/>
          <p:nvPr/>
        </p:nvGrpSpPr>
        <p:grpSpPr>
          <a:xfrm>
            <a:off x="1518127" y="-556100"/>
            <a:ext cx="8818692" cy="7970200"/>
            <a:chOff x="1448667" y="-556100"/>
            <a:chExt cx="8818692" cy="7970200"/>
          </a:xfrm>
        </p:grpSpPr>
        <p:grpSp>
          <p:nvGrpSpPr>
            <p:cNvPr id="13" name="Group 12"/>
            <p:cNvGrpSpPr/>
            <p:nvPr/>
          </p:nvGrpSpPr>
          <p:grpSpPr>
            <a:xfrm>
              <a:off x="3316890" y="-556100"/>
              <a:ext cx="5558220" cy="7970200"/>
              <a:chOff x="4137109" y="1090142"/>
              <a:chExt cx="3262122" cy="4677714"/>
            </a:xfrm>
          </p:grpSpPr>
          <p:sp>
            <p:nvSpPr>
              <p:cNvPr id="16" name="Shape 15"/>
              <p:cNvSpPr/>
              <p:nvPr/>
            </p:nvSpPr>
            <p:spPr>
              <a:xfrm rot="4396374">
                <a:off x="3429313" y="1797938"/>
                <a:ext cx="4677714" cy="3262122"/>
              </a:xfrm>
              <a:prstGeom prst="swooshArrow">
                <a:avLst>
                  <a:gd name="adj1" fmla="val 16310"/>
                  <a:gd name="adj2" fmla="val 31370"/>
                </a:avLst>
              </a:prstGeom>
              <a:solidFill>
                <a:schemeClr val="tx1">
                  <a:lumMod val="85000"/>
                  <a:lumOff val="1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Oval 16"/>
              <p:cNvSpPr/>
              <p:nvPr/>
            </p:nvSpPr>
            <p:spPr>
              <a:xfrm>
                <a:off x="5181599" y="2223887"/>
                <a:ext cx="118126" cy="118126"/>
              </a:xfrm>
              <a:prstGeom prst="ellipse">
                <a:avLst/>
              </a:prstGeom>
              <a:gradFill>
                <a:gsLst>
                  <a:gs pos="1000">
                    <a:schemeClr val="accent1"/>
                  </a:gs>
                  <a:gs pos="100000">
                    <a:schemeClr val="accent6"/>
                  </a:gs>
                </a:gsLst>
                <a:lin ang="2700000" scaled="1"/>
              </a:gradFill>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18" name="Oval 17"/>
              <p:cNvSpPr/>
              <p:nvPr/>
            </p:nvSpPr>
            <p:spPr>
              <a:xfrm>
                <a:off x="5990444" y="2876295"/>
                <a:ext cx="118126" cy="118126"/>
              </a:xfrm>
              <a:prstGeom prst="ellipse">
                <a:avLst/>
              </a:prstGeom>
              <a:gradFill>
                <a:gsLst>
                  <a:gs pos="1000">
                    <a:schemeClr val="accent1"/>
                  </a:gs>
                  <a:gs pos="100000">
                    <a:schemeClr val="accent6"/>
                  </a:gs>
                </a:gsLst>
                <a:lin ang="2700000" scaled="1"/>
              </a:gradFill>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19" name="Oval 18"/>
              <p:cNvSpPr/>
              <p:nvPr/>
            </p:nvSpPr>
            <p:spPr>
              <a:xfrm>
                <a:off x="6596630" y="3639243"/>
                <a:ext cx="118126" cy="118126"/>
              </a:xfrm>
              <a:prstGeom prst="ellipse">
                <a:avLst/>
              </a:prstGeom>
              <a:gradFill>
                <a:gsLst>
                  <a:gs pos="1000">
                    <a:schemeClr val="accent1"/>
                  </a:gs>
                  <a:gs pos="100000">
                    <a:schemeClr val="accent6"/>
                  </a:gs>
                </a:gsLst>
                <a:lin ang="2700000" scaled="1"/>
              </a:gradFill>
            </p:spPr>
            <p:style>
              <a:lnRef idx="2">
                <a:schemeClr val="lt1">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dk1">
                  <a:hueOff val="0"/>
                  <a:satOff val="0"/>
                  <a:lumOff val="0"/>
                  <a:alphaOff val="0"/>
                </a:schemeClr>
              </a:fontRef>
            </p:style>
          </p:sp>
        </p:grpSp>
        <p:sp>
          <p:nvSpPr>
            <p:cNvPr id="14" name="TextBox 13"/>
            <p:cNvSpPr txBox="1"/>
            <p:nvPr/>
          </p:nvSpPr>
          <p:spPr>
            <a:xfrm>
              <a:off x="1448667" y="225657"/>
              <a:ext cx="838851" cy="338554"/>
            </a:xfrm>
            <a:prstGeom prst="rect">
              <a:avLst/>
            </a:prstGeom>
            <a:noFill/>
          </p:spPr>
          <p:txBody>
            <a:bodyPr wrap="square" rtlCol="0">
              <a:spAutoFit/>
            </a:bodyPr>
            <a:lstStyle/>
            <a:p>
              <a:pPr algn="ctr"/>
              <a:r>
                <a:rPr lang="en-ID" sz="1600" b="1" dirty="0">
                  <a:solidFill>
                    <a:schemeClr val="tx1">
                      <a:lumMod val="85000"/>
                      <a:lumOff val="15000"/>
                    </a:schemeClr>
                  </a:solidFill>
                  <a:latin typeface="+mj-lt"/>
                </a:rPr>
                <a:t>Start</a:t>
              </a:r>
              <a:endParaRPr lang="en-US" sz="1600" b="1" dirty="0">
                <a:solidFill>
                  <a:schemeClr val="tx1">
                    <a:lumMod val="85000"/>
                    <a:lumOff val="15000"/>
                  </a:schemeClr>
                </a:solidFill>
                <a:latin typeface="+mj-lt"/>
              </a:endParaRPr>
            </a:p>
          </p:txBody>
        </p:sp>
        <p:sp>
          <p:nvSpPr>
            <p:cNvPr id="15" name="TextBox 14"/>
            <p:cNvSpPr txBox="1"/>
            <p:nvPr/>
          </p:nvSpPr>
          <p:spPr>
            <a:xfrm>
              <a:off x="9171717" y="6271945"/>
              <a:ext cx="1095642" cy="338554"/>
            </a:xfrm>
            <a:prstGeom prst="rect">
              <a:avLst/>
            </a:prstGeom>
            <a:noFill/>
          </p:spPr>
          <p:txBody>
            <a:bodyPr wrap="square" rtlCol="0">
              <a:spAutoFit/>
            </a:bodyPr>
            <a:lstStyle/>
            <a:p>
              <a:pPr algn="ctr"/>
              <a:r>
                <a:rPr lang="en-ID" sz="1600" b="1" dirty="0">
                  <a:solidFill>
                    <a:schemeClr val="tx1">
                      <a:lumMod val="85000"/>
                      <a:lumOff val="15000"/>
                    </a:schemeClr>
                  </a:solidFill>
                  <a:latin typeface="+mj-lt"/>
                </a:rPr>
                <a:t>Finish</a:t>
              </a:r>
              <a:endParaRPr lang="en-US" sz="1600" b="1" dirty="0">
                <a:solidFill>
                  <a:schemeClr val="tx1">
                    <a:lumMod val="85000"/>
                    <a:lumOff val="15000"/>
                  </a:schemeClr>
                </a:solidFill>
                <a:latin typeface="+mj-lt"/>
              </a:endParaRPr>
            </a:p>
          </p:txBody>
        </p:sp>
      </p:grpSp>
      <p:grpSp>
        <p:nvGrpSpPr>
          <p:cNvPr id="21" name="Group 20"/>
          <p:cNvGrpSpPr/>
          <p:nvPr/>
        </p:nvGrpSpPr>
        <p:grpSpPr>
          <a:xfrm>
            <a:off x="517719" y="5057652"/>
            <a:ext cx="2576207" cy="1372178"/>
            <a:chOff x="9157492" y="5057652"/>
            <a:chExt cx="2576207" cy="1372178"/>
          </a:xfrm>
        </p:grpSpPr>
        <p:sp>
          <p:nvSpPr>
            <p:cNvPr id="22" name="Rectangle 21"/>
            <p:cNvSpPr/>
            <p:nvPr/>
          </p:nvSpPr>
          <p:spPr>
            <a:xfrm>
              <a:off x="9157492" y="5057652"/>
              <a:ext cx="2576207" cy="1372178"/>
            </a:xfrm>
            <a:prstGeom prst="rect">
              <a:avLst/>
            </a:prstGeom>
            <a:noFill/>
            <a:ln w="28575">
              <a:gradFill flip="none" rotWithShape="1">
                <a:gsLst>
                  <a:gs pos="1000">
                    <a:schemeClr val="accent1"/>
                  </a:gs>
                  <a:gs pos="100000">
                    <a:schemeClr val="accent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p:cNvSpPr/>
            <p:nvPr/>
          </p:nvSpPr>
          <p:spPr>
            <a:xfrm>
              <a:off x="9318803" y="5282076"/>
              <a:ext cx="2253584" cy="923330"/>
            </a:xfrm>
            <a:prstGeom prst="rect">
              <a:avLst/>
            </a:prstGeom>
          </p:spPr>
          <p:txBody>
            <a:bodyPr wrap="square">
              <a:spAutoFit/>
            </a:bodyPr>
            <a:lstStyle/>
            <a:p>
              <a:pPr algn="ct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dirty="0" err="1">
                  <a:solidFill>
                    <a:schemeClr val="tx1">
                      <a:lumMod val="75000"/>
                      <a:lumOff val="25000"/>
                    </a:schemeClr>
                  </a:solidFill>
                </a:rPr>
                <a:t>sedo</a:t>
              </a:r>
              <a:r>
                <a:rPr lang="en-US" sz="1200" dirty="0">
                  <a:solidFill>
                    <a:schemeClr val="tx1">
                      <a:lumMod val="75000"/>
                      <a:lumOff val="25000"/>
                    </a:schemeClr>
                  </a:solidFill>
                </a:rPr>
                <a:t> </a:t>
              </a:r>
              <a:r>
                <a:rPr lang="en-US" sz="1200" dirty="0" err="1">
                  <a:solidFill>
                    <a:schemeClr val="tx1">
                      <a:lumMod val="75000"/>
                      <a:lumOff val="25000"/>
                    </a:schemeClr>
                  </a:solidFill>
                </a:rPr>
                <a:t>orem</a:t>
              </a:r>
              <a:r>
                <a:rPr lang="en-US" sz="1200" dirty="0">
                  <a:solidFill>
                    <a:schemeClr val="tx1">
                      <a:lumMod val="75000"/>
                      <a:lumOff val="25000"/>
                    </a:schemeClr>
                  </a:solidFill>
                </a:rPr>
                <a:t> </a:t>
              </a:r>
              <a:r>
                <a:rPr lang="en-US" sz="1200" dirty="0" err="1">
                  <a:solidFill>
                    <a:schemeClr val="tx1">
                      <a:lumMod val="75000"/>
                      <a:lumOff val="25000"/>
                    </a:schemeClr>
                  </a:solidFill>
                </a:rPr>
                <a:t>ipsum</a:t>
              </a:r>
              <a:r>
                <a:rPr lang="en-US" sz="1200" dirty="0">
                  <a:solidFill>
                    <a:schemeClr val="tx1">
                      <a:lumMod val="75000"/>
                      <a:lumOff val="25000"/>
                    </a:schemeClr>
                  </a:solidFill>
                </a:rPr>
                <a:t> dolor</a:t>
              </a:r>
            </a:p>
          </p:txBody>
        </p:sp>
      </p:grpSp>
      <p:grpSp>
        <p:nvGrpSpPr>
          <p:cNvPr id="24" name="Group 23"/>
          <p:cNvGrpSpPr/>
          <p:nvPr/>
        </p:nvGrpSpPr>
        <p:grpSpPr>
          <a:xfrm>
            <a:off x="7080599" y="564211"/>
            <a:ext cx="4231215" cy="1503782"/>
            <a:chOff x="784534" y="1157206"/>
            <a:chExt cx="4231215" cy="1503782"/>
          </a:xfrm>
        </p:grpSpPr>
        <p:sp>
          <p:nvSpPr>
            <p:cNvPr id="25" name="TextBox 24"/>
            <p:cNvSpPr txBox="1"/>
            <p:nvPr/>
          </p:nvSpPr>
          <p:spPr>
            <a:xfrm>
              <a:off x="784534" y="1157206"/>
              <a:ext cx="4231215" cy="1077218"/>
            </a:xfrm>
            <a:prstGeom prst="rect">
              <a:avLst/>
            </a:prstGeom>
            <a:noFill/>
            <a:ln w="38100">
              <a:noFill/>
            </a:ln>
          </p:spPr>
          <p:txBody>
            <a:bodyPr wrap="square" rtlCol="0">
              <a:spAutoFit/>
            </a:bodyPr>
            <a:lstStyle/>
            <a:p>
              <a:pPr algn="r"/>
              <a:r>
                <a:rPr lang="en-ID" sz="3200" b="1" dirty="0">
                  <a:solidFill>
                    <a:schemeClr val="tx1">
                      <a:lumMod val="85000"/>
                      <a:lumOff val="15000"/>
                    </a:schemeClr>
                  </a:solidFill>
                  <a:latin typeface="+mj-lt"/>
                </a:rPr>
                <a:t>Our Awesome And Great </a:t>
              </a:r>
              <a:r>
                <a:rPr lang="en-ID" sz="3200" b="1" dirty="0" err="1">
                  <a:solidFill>
                    <a:schemeClr val="tx1">
                      <a:lumMod val="85000"/>
                      <a:lumOff val="15000"/>
                    </a:schemeClr>
                  </a:solidFill>
                  <a:latin typeface="+mj-lt"/>
                </a:rPr>
                <a:t>Infographic</a:t>
              </a:r>
              <a:endParaRPr lang="en-US" sz="3200" b="1" dirty="0">
                <a:solidFill>
                  <a:schemeClr val="tx1">
                    <a:lumMod val="85000"/>
                    <a:lumOff val="15000"/>
                  </a:schemeClr>
                </a:solidFill>
                <a:latin typeface="+mj-lt"/>
              </a:endParaRPr>
            </a:p>
          </p:txBody>
        </p:sp>
        <p:grpSp>
          <p:nvGrpSpPr>
            <p:cNvPr id="26" name="Group 25"/>
            <p:cNvGrpSpPr/>
            <p:nvPr/>
          </p:nvGrpSpPr>
          <p:grpSpPr>
            <a:xfrm>
              <a:off x="2423364" y="2322434"/>
              <a:ext cx="2535235" cy="338554"/>
              <a:chOff x="9177703" y="2331383"/>
              <a:chExt cx="2535235" cy="338554"/>
            </a:xfrm>
          </p:grpSpPr>
          <p:sp>
            <p:nvSpPr>
              <p:cNvPr id="27" name="Shape 2525"/>
              <p:cNvSpPr/>
              <p:nvPr/>
            </p:nvSpPr>
            <p:spPr>
              <a:xfrm>
                <a:off x="11470227"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algn="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28" name="Rectangle 27"/>
              <p:cNvSpPr/>
              <p:nvPr/>
            </p:nvSpPr>
            <p:spPr>
              <a:xfrm>
                <a:off x="9177703" y="2331383"/>
                <a:ext cx="2223002" cy="338554"/>
              </a:xfrm>
              <a:prstGeom prst="rect">
                <a:avLst/>
              </a:prstGeom>
            </p:spPr>
            <p:txBody>
              <a:bodyPr wrap="square">
                <a:spAutoFit/>
              </a:bodyPr>
              <a:lstStyle/>
              <a:p>
                <a:pPr algn="r"/>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Tree>
    <p:extLst>
      <p:ext uri="{BB962C8B-B14F-4D97-AF65-F5344CB8AC3E}">
        <p14:creationId xmlns:p14="http://schemas.microsoft.com/office/powerpoint/2010/main" val="416697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80">
                                          <p:stCondLst>
                                            <p:cond delay="0"/>
                                          </p:stCondLst>
                                        </p:cTn>
                                        <p:tgtEl>
                                          <p:spTgt spid="24"/>
                                        </p:tgtEl>
                                      </p:cBhvr>
                                    </p:animEffect>
                                    <p:anim calcmode="lin" valueType="num">
                                      <p:cBhvr>
                                        <p:cTn id="8"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13" dur="26">
                                          <p:stCondLst>
                                            <p:cond delay="650"/>
                                          </p:stCondLst>
                                        </p:cTn>
                                        <p:tgtEl>
                                          <p:spTgt spid="24"/>
                                        </p:tgtEl>
                                      </p:cBhvr>
                                      <p:to x="100000" y="60000"/>
                                    </p:animScale>
                                    <p:animScale>
                                      <p:cBhvr>
                                        <p:cTn id="14" dur="166" decel="50000">
                                          <p:stCondLst>
                                            <p:cond delay="676"/>
                                          </p:stCondLst>
                                        </p:cTn>
                                        <p:tgtEl>
                                          <p:spTgt spid="24"/>
                                        </p:tgtEl>
                                      </p:cBhvr>
                                      <p:to x="100000" y="100000"/>
                                    </p:animScale>
                                    <p:animScale>
                                      <p:cBhvr>
                                        <p:cTn id="15" dur="26">
                                          <p:stCondLst>
                                            <p:cond delay="1312"/>
                                          </p:stCondLst>
                                        </p:cTn>
                                        <p:tgtEl>
                                          <p:spTgt spid="24"/>
                                        </p:tgtEl>
                                      </p:cBhvr>
                                      <p:to x="100000" y="80000"/>
                                    </p:animScale>
                                    <p:animScale>
                                      <p:cBhvr>
                                        <p:cTn id="16" dur="166" decel="50000">
                                          <p:stCondLst>
                                            <p:cond delay="1338"/>
                                          </p:stCondLst>
                                        </p:cTn>
                                        <p:tgtEl>
                                          <p:spTgt spid="24"/>
                                        </p:tgtEl>
                                      </p:cBhvr>
                                      <p:to x="100000" y="100000"/>
                                    </p:animScale>
                                    <p:animScale>
                                      <p:cBhvr>
                                        <p:cTn id="17" dur="26">
                                          <p:stCondLst>
                                            <p:cond delay="1642"/>
                                          </p:stCondLst>
                                        </p:cTn>
                                        <p:tgtEl>
                                          <p:spTgt spid="24"/>
                                        </p:tgtEl>
                                      </p:cBhvr>
                                      <p:to x="100000" y="90000"/>
                                    </p:animScale>
                                    <p:animScale>
                                      <p:cBhvr>
                                        <p:cTn id="18" dur="166" decel="50000">
                                          <p:stCondLst>
                                            <p:cond delay="1668"/>
                                          </p:stCondLst>
                                        </p:cTn>
                                        <p:tgtEl>
                                          <p:spTgt spid="24"/>
                                        </p:tgtEl>
                                      </p:cBhvr>
                                      <p:to x="100000" y="100000"/>
                                    </p:animScale>
                                    <p:animScale>
                                      <p:cBhvr>
                                        <p:cTn id="19" dur="26">
                                          <p:stCondLst>
                                            <p:cond delay="1808"/>
                                          </p:stCondLst>
                                        </p:cTn>
                                        <p:tgtEl>
                                          <p:spTgt spid="24"/>
                                        </p:tgtEl>
                                      </p:cBhvr>
                                      <p:to x="100000" y="95000"/>
                                    </p:animScale>
                                    <p:animScale>
                                      <p:cBhvr>
                                        <p:cTn id="20" dur="166" decel="50000">
                                          <p:stCondLst>
                                            <p:cond delay="1834"/>
                                          </p:stCondLst>
                                        </p:cTn>
                                        <p:tgtEl>
                                          <p:spTgt spid="24"/>
                                        </p:tgtEl>
                                      </p:cBhvr>
                                      <p:to x="100000" y="100000"/>
                                    </p:animScale>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500"/>
                                        <p:tgtEl>
                                          <p:spTgt spid="12"/>
                                        </p:tgtEl>
                                      </p:cBhvr>
                                    </p:animEffect>
                                  </p:childTnLst>
                                </p:cTn>
                              </p:par>
                            </p:childTnLst>
                          </p:cTn>
                        </p:par>
                        <p:par>
                          <p:cTn id="25" fill="hold">
                            <p:stCondLst>
                              <p:cond delay="2500"/>
                            </p:stCondLst>
                            <p:childTnLst>
                              <p:par>
                                <p:cTn id="26" presetID="2" presetClass="entr" presetSubtype="8" fill="hold" nodeType="after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0-#ppt_w/2"/>
                                          </p:val>
                                        </p:tav>
                                        <p:tav tm="100000">
                                          <p:val>
                                            <p:strVal val="#ppt_x"/>
                                          </p:val>
                                        </p:tav>
                                      </p:tavLst>
                                    </p:anim>
                                    <p:anim calcmode="lin" valueType="num">
                                      <p:cBhvr additive="base">
                                        <p:cTn id="29" dur="500" fill="hold"/>
                                        <p:tgtEl>
                                          <p:spTgt spid="6"/>
                                        </p:tgtEl>
                                        <p:attrNameLst>
                                          <p:attrName>ppt_y</p:attrName>
                                        </p:attrNameLst>
                                      </p:cBhvr>
                                      <p:tavLst>
                                        <p:tav tm="0">
                                          <p:val>
                                            <p:strVal val="#ppt_y"/>
                                          </p:val>
                                        </p:tav>
                                        <p:tav tm="100000">
                                          <p:val>
                                            <p:strVal val="#ppt_y"/>
                                          </p:val>
                                        </p:tav>
                                      </p:tavLst>
                                    </p:anim>
                                  </p:childTnLst>
                                </p:cTn>
                              </p:par>
                            </p:childTnLst>
                          </p:cTn>
                        </p:par>
                        <p:par>
                          <p:cTn id="30" fill="hold">
                            <p:stCondLst>
                              <p:cond delay="3000"/>
                            </p:stCondLst>
                            <p:childTnLst>
                              <p:par>
                                <p:cTn id="31" presetID="2" presetClass="entr" presetSubtype="8"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0-#ppt_w/2"/>
                                          </p:val>
                                        </p:tav>
                                        <p:tav tm="100000">
                                          <p:val>
                                            <p:strVal val="#ppt_x"/>
                                          </p:val>
                                        </p:tav>
                                      </p:tavLst>
                                    </p:anim>
                                    <p:anim calcmode="lin" valueType="num">
                                      <p:cBhvr additive="base">
                                        <p:cTn id="34" dur="500" fill="hold"/>
                                        <p:tgtEl>
                                          <p:spTgt spid="3"/>
                                        </p:tgtEl>
                                        <p:attrNameLst>
                                          <p:attrName>ppt_y</p:attrName>
                                        </p:attrNameLst>
                                      </p:cBhvr>
                                      <p:tavLst>
                                        <p:tav tm="0">
                                          <p:val>
                                            <p:strVal val="#ppt_y"/>
                                          </p:val>
                                        </p:tav>
                                        <p:tav tm="100000">
                                          <p:val>
                                            <p:strVal val="#ppt_y"/>
                                          </p:val>
                                        </p:tav>
                                      </p:tavLst>
                                    </p:anim>
                                  </p:childTnLst>
                                </p:cTn>
                              </p:par>
                            </p:childTnLst>
                          </p:cTn>
                        </p:par>
                        <p:par>
                          <p:cTn id="35" fill="hold">
                            <p:stCondLst>
                              <p:cond delay="3500"/>
                            </p:stCondLst>
                            <p:childTnLst>
                              <p:par>
                                <p:cTn id="36" presetID="2" presetClass="entr" presetSubtype="8" fill="hold" nodeType="afterEffect">
                                  <p:stCondLst>
                                    <p:cond delay="0"/>
                                  </p:stCondLst>
                                  <p:childTnLst>
                                    <p:set>
                                      <p:cBhvr>
                                        <p:cTn id="37" dur="1" fill="hold">
                                          <p:stCondLst>
                                            <p:cond delay="0"/>
                                          </p:stCondLst>
                                        </p:cTn>
                                        <p:tgtEl>
                                          <p:spTgt spid="9"/>
                                        </p:tgtEl>
                                        <p:attrNameLst>
                                          <p:attrName>style.visibility</p:attrName>
                                        </p:attrNameLst>
                                      </p:cBhvr>
                                      <p:to>
                                        <p:strVal val="visible"/>
                                      </p:to>
                                    </p:set>
                                    <p:anim calcmode="lin" valueType="num">
                                      <p:cBhvr additive="base">
                                        <p:cTn id="38" dur="500" fill="hold"/>
                                        <p:tgtEl>
                                          <p:spTgt spid="9"/>
                                        </p:tgtEl>
                                        <p:attrNameLst>
                                          <p:attrName>ppt_x</p:attrName>
                                        </p:attrNameLst>
                                      </p:cBhvr>
                                      <p:tavLst>
                                        <p:tav tm="0">
                                          <p:val>
                                            <p:strVal val="0-#ppt_w/2"/>
                                          </p:val>
                                        </p:tav>
                                        <p:tav tm="100000">
                                          <p:val>
                                            <p:strVal val="#ppt_x"/>
                                          </p:val>
                                        </p:tav>
                                      </p:tavLst>
                                    </p:anim>
                                    <p:anim calcmode="lin" valueType="num">
                                      <p:cBhvr additive="base">
                                        <p:cTn id="39" dur="500" fill="hold"/>
                                        <p:tgtEl>
                                          <p:spTgt spid="9"/>
                                        </p:tgtEl>
                                        <p:attrNameLst>
                                          <p:attrName>ppt_y</p:attrName>
                                        </p:attrNameLst>
                                      </p:cBhvr>
                                      <p:tavLst>
                                        <p:tav tm="0">
                                          <p:val>
                                            <p:strVal val="#ppt_y"/>
                                          </p:val>
                                        </p:tav>
                                        <p:tav tm="100000">
                                          <p:val>
                                            <p:strVal val="#ppt_y"/>
                                          </p:val>
                                        </p:tav>
                                      </p:tavLst>
                                    </p:anim>
                                  </p:childTnLst>
                                </p:cTn>
                              </p:par>
                            </p:childTnLst>
                          </p:cTn>
                        </p:par>
                        <p:par>
                          <p:cTn id="40" fill="hold">
                            <p:stCondLst>
                              <p:cond delay="4000"/>
                            </p:stCondLst>
                            <p:childTnLst>
                              <p:par>
                                <p:cTn id="41" presetID="16" presetClass="entr" presetSubtype="21" fill="hold" nodeType="afterEffect">
                                  <p:stCondLst>
                                    <p:cond delay="0"/>
                                  </p:stCondLst>
                                  <p:childTnLst>
                                    <p:set>
                                      <p:cBhvr>
                                        <p:cTn id="42" dur="1" fill="hold">
                                          <p:stCondLst>
                                            <p:cond delay="0"/>
                                          </p:stCondLst>
                                        </p:cTn>
                                        <p:tgtEl>
                                          <p:spTgt spid="21"/>
                                        </p:tgtEl>
                                        <p:attrNameLst>
                                          <p:attrName>style.visibility</p:attrName>
                                        </p:attrNameLst>
                                      </p:cBhvr>
                                      <p:to>
                                        <p:strVal val="visible"/>
                                      </p:to>
                                    </p:set>
                                    <p:animEffect transition="in" filter="barn(inVertical)">
                                      <p:cBhvr>
                                        <p:cTn id="4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6096000" y="6153150"/>
            <a:ext cx="6096000" cy="704850"/>
            <a:chOff x="6096000" y="6153150"/>
            <a:chExt cx="6096000" cy="704850"/>
          </a:xfrm>
        </p:grpSpPr>
        <p:sp>
          <p:nvSpPr>
            <p:cNvPr id="3" name="Rectangle 2"/>
            <p:cNvSpPr/>
            <p:nvPr/>
          </p:nvSpPr>
          <p:spPr>
            <a:xfrm>
              <a:off x="6096000" y="6153150"/>
              <a:ext cx="6096000" cy="70485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p:cNvSpPr/>
            <p:nvPr/>
          </p:nvSpPr>
          <p:spPr>
            <a:xfrm>
              <a:off x="7252033" y="6320909"/>
              <a:ext cx="3783934" cy="369332"/>
            </a:xfrm>
            <a:prstGeom prst="rect">
              <a:avLst/>
            </a:prstGeom>
          </p:spPr>
          <p:txBody>
            <a:bodyPr wrap="square">
              <a:spAutoFit/>
            </a:bodyPr>
            <a:lstStyle/>
            <a:p>
              <a:pPr algn="ctr"/>
              <a:r>
                <a:rPr lang="en-US" b="1" i="0" dirty="0">
                  <a:solidFill>
                    <a:schemeClr val="bg1"/>
                  </a:solidFill>
                  <a:effectLst/>
                  <a:latin typeface="+mj-lt"/>
                </a:rPr>
                <a:t>Write Something About Here</a:t>
              </a:r>
              <a:endParaRPr lang="en-US" b="1" dirty="0">
                <a:solidFill>
                  <a:schemeClr val="bg1"/>
                </a:solidFill>
                <a:latin typeface="+mj-lt"/>
              </a:endParaRPr>
            </a:p>
          </p:txBody>
        </p:sp>
      </p:grpSp>
      <p:sp>
        <p:nvSpPr>
          <p:cNvPr id="5" name="TextBox 4"/>
          <p:cNvSpPr txBox="1"/>
          <p:nvPr/>
        </p:nvSpPr>
        <p:spPr>
          <a:xfrm>
            <a:off x="6925733" y="1028618"/>
            <a:ext cx="3881363" cy="1569660"/>
          </a:xfrm>
          <a:prstGeom prst="rect">
            <a:avLst/>
          </a:prstGeom>
          <a:noFill/>
          <a:ln w="38100">
            <a:noFill/>
          </a:ln>
        </p:spPr>
        <p:txBody>
          <a:bodyPr wrap="square" rtlCol="0">
            <a:spAutoFit/>
          </a:bodyPr>
          <a:lstStyle/>
          <a:p>
            <a:r>
              <a:rPr lang="en-ID" sz="4800" b="1" dirty="0">
                <a:solidFill>
                  <a:schemeClr val="tx1">
                    <a:lumMod val="85000"/>
                    <a:lumOff val="15000"/>
                  </a:schemeClr>
                </a:solidFill>
                <a:latin typeface="+mj-lt"/>
              </a:rPr>
              <a:t>What We Do?</a:t>
            </a:r>
            <a:endParaRPr lang="en-US" sz="4800" b="1" dirty="0">
              <a:solidFill>
                <a:schemeClr val="tx1">
                  <a:lumMod val="85000"/>
                  <a:lumOff val="15000"/>
                </a:schemeClr>
              </a:solidFill>
              <a:latin typeface="+mj-lt"/>
            </a:endParaRPr>
          </a:p>
        </p:txBody>
      </p:sp>
      <p:sp>
        <p:nvSpPr>
          <p:cNvPr id="6" name="Rectangle 5"/>
          <p:cNvSpPr/>
          <p:nvPr/>
        </p:nvSpPr>
        <p:spPr>
          <a:xfrm>
            <a:off x="6925733" y="3101168"/>
            <a:ext cx="4436534" cy="1200329"/>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 do eiusmod tempor incididunt labore dolore magna aliqua. Ut enimo minim veniam, quis nostrud exercitation ullamco laboris nisi ut aliquip ex commodo consequat duis.</a:t>
            </a:r>
            <a:endParaRPr lang="en-US" sz="1200" dirty="0">
              <a:solidFill>
                <a:schemeClr val="tx1">
                  <a:lumMod val="75000"/>
                  <a:lumOff val="25000"/>
                </a:schemeClr>
              </a:solidFill>
            </a:endParaRPr>
          </a:p>
        </p:txBody>
      </p:sp>
      <p:sp>
        <p:nvSpPr>
          <p:cNvPr id="7" name="TextBox 6"/>
          <p:cNvSpPr txBox="1"/>
          <p:nvPr/>
        </p:nvSpPr>
        <p:spPr>
          <a:xfrm>
            <a:off x="6925733" y="4853911"/>
            <a:ext cx="1690687" cy="523220"/>
          </a:xfrm>
          <a:prstGeom prst="rect">
            <a:avLst/>
          </a:prstGeom>
          <a:noFill/>
        </p:spPr>
        <p:txBody>
          <a:bodyPr wrap="square" rtlCol="0">
            <a:spAutoFit/>
          </a:bodyPr>
          <a:lstStyle/>
          <a:p>
            <a:r>
              <a:rPr lang="en-ID" sz="2800" b="1" dirty="0">
                <a:solidFill>
                  <a:schemeClr val="tx1">
                    <a:lumMod val="85000"/>
                    <a:lumOff val="15000"/>
                  </a:schemeClr>
                </a:solidFill>
                <a:latin typeface="+mj-lt"/>
              </a:rPr>
              <a:t>$67,899</a:t>
            </a:r>
            <a:endParaRPr lang="en-US" sz="2800" b="1" dirty="0">
              <a:solidFill>
                <a:schemeClr val="tx1">
                  <a:lumMod val="85000"/>
                  <a:lumOff val="15000"/>
                </a:schemeClr>
              </a:solidFill>
              <a:latin typeface="+mj-lt"/>
            </a:endParaRPr>
          </a:p>
        </p:txBody>
      </p:sp>
      <p:sp>
        <p:nvSpPr>
          <p:cNvPr id="8" name="TextBox 7"/>
          <p:cNvSpPr txBox="1"/>
          <p:nvPr/>
        </p:nvSpPr>
        <p:spPr>
          <a:xfrm>
            <a:off x="9671580" y="4853911"/>
            <a:ext cx="1690687" cy="523220"/>
          </a:xfrm>
          <a:prstGeom prst="rect">
            <a:avLst/>
          </a:prstGeom>
          <a:noFill/>
        </p:spPr>
        <p:txBody>
          <a:bodyPr wrap="square" rtlCol="0">
            <a:spAutoFit/>
          </a:bodyPr>
          <a:lstStyle/>
          <a:p>
            <a:r>
              <a:rPr lang="en-ID" sz="2800" b="1" dirty="0">
                <a:solidFill>
                  <a:schemeClr val="tx1">
                    <a:lumMod val="85000"/>
                    <a:lumOff val="15000"/>
                  </a:schemeClr>
                </a:solidFill>
                <a:latin typeface="+mj-lt"/>
              </a:rPr>
              <a:t>$50,789</a:t>
            </a:r>
            <a:endParaRPr lang="en-US" sz="2800" b="1" dirty="0">
              <a:solidFill>
                <a:schemeClr val="tx1">
                  <a:lumMod val="85000"/>
                  <a:lumOff val="15000"/>
                </a:schemeClr>
              </a:solidFill>
              <a:latin typeface="+mj-lt"/>
            </a:endParaRPr>
          </a:p>
        </p:txBody>
      </p:sp>
      <p:sp>
        <p:nvSpPr>
          <p:cNvPr id="9" name="Picture Placeholder 8"/>
          <p:cNvSpPr>
            <a:spLocks noGrp="1"/>
          </p:cNvSpPr>
          <p:nvPr>
            <p:ph type="pic" sz="quarter" idx="10"/>
          </p:nvPr>
        </p:nvSpPr>
        <p:spPr/>
      </p:sp>
    </p:spTree>
    <p:extLst>
      <p:ext uri="{BB962C8B-B14F-4D97-AF65-F5344CB8AC3E}">
        <p14:creationId xmlns:p14="http://schemas.microsoft.com/office/powerpoint/2010/main" val="620120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500"/>
                                        <p:tgtEl>
                                          <p:spTgt spid="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6" presetClass="entr" presetSubtype="21"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barn(inVertical)">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p:cNvGrpSpPr/>
          <p:nvPr/>
        </p:nvGrpSpPr>
        <p:grpSpPr>
          <a:xfrm>
            <a:off x="1409075" y="1751410"/>
            <a:ext cx="3674249" cy="4609918"/>
            <a:chOff x="636644" y="350128"/>
            <a:chExt cx="4881396" cy="6124472"/>
          </a:xfrm>
        </p:grpSpPr>
        <p:sp>
          <p:nvSpPr>
            <p:cNvPr id="3" name="Freeform 36"/>
            <p:cNvSpPr>
              <a:spLocks/>
            </p:cNvSpPr>
            <p:nvPr/>
          </p:nvSpPr>
          <p:spPr bwMode="auto">
            <a:xfrm rot="1695130">
              <a:off x="4848862" y="1550097"/>
              <a:ext cx="441695" cy="566812"/>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solidFill>
              <a:schemeClr val="bg1">
                <a:lumMod val="65000"/>
              </a:schemeClr>
            </a:solidFill>
            <a:ln>
              <a:noFill/>
            </a:ln>
          </p:spPr>
          <p:txBody>
            <a:bodyPr/>
            <a:lstStyle/>
            <a:p>
              <a:pPr eaLnBrk="1" fontAlgn="auto" hangingPunct="1">
                <a:spcBef>
                  <a:spcPts val="0"/>
                </a:spcBef>
                <a:spcAft>
                  <a:spcPts val="0"/>
                </a:spcAft>
                <a:defRPr/>
              </a:pPr>
              <a:endParaRPr lang="id-ID">
                <a:latin typeface="+mn-lt"/>
              </a:endParaRPr>
            </a:p>
          </p:txBody>
        </p:sp>
        <p:sp>
          <p:nvSpPr>
            <p:cNvPr id="4" name="Freeform 30"/>
            <p:cNvSpPr>
              <a:spLocks/>
            </p:cNvSpPr>
            <p:nvPr/>
          </p:nvSpPr>
          <p:spPr bwMode="auto">
            <a:xfrm rot="19798984">
              <a:off x="3353165" y="915042"/>
              <a:ext cx="1613230" cy="1213240"/>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gradFill>
              <a:gsLst>
                <a:gs pos="1000">
                  <a:schemeClr val="accent1"/>
                </a:gs>
                <a:gs pos="100000">
                  <a:schemeClr val="accent6"/>
                </a:gs>
              </a:gsLst>
              <a:lin ang="2700000" scaled="1"/>
            </a:gradFill>
            <a:ln>
              <a:noFill/>
            </a:ln>
          </p:spPr>
          <p:txBody>
            <a:bodyPr/>
            <a:lstStyle/>
            <a:p>
              <a:pPr eaLnBrk="1" fontAlgn="auto" hangingPunct="1">
                <a:spcBef>
                  <a:spcPts val="0"/>
                </a:spcBef>
                <a:spcAft>
                  <a:spcPts val="0"/>
                </a:spcAft>
                <a:defRPr/>
              </a:pPr>
              <a:endParaRPr lang="id-ID">
                <a:latin typeface="+mn-lt"/>
              </a:endParaRPr>
            </a:p>
          </p:txBody>
        </p:sp>
        <p:grpSp>
          <p:nvGrpSpPr>
            <p:cNvPr id="5" name="Group 4"/>
            <p:cNvGrpSpPr/>
            <p:nvPr/>
          </p:nvGrpSpPr>
          <p:grpSpPr>
            <a:xfrm>
              <a:off x="2167576" y="1437643"/>
              <a:ext cx="2977084" cy="5036957"/>
              <a:chOff x="1996419" y="2074353"/>
              <a:chExt cx="2493091" cy="4218084"/>
            </a:xfrm>
            <a:solidFill>
              <a:schemeClr val="bg1">
                <a:lumMod val="65000"/>
              </a:schemeClr>
            </a:solidFill>
          </p:grpSpPr>
          <p:sp>
            <p:nvSpPr>
              <p:cNvPr id="21" name="Freeform 29"/>
              <p:cNvSpPr>
                <a:spLocks/>
              </p:cNvSpPr>
              <p:nvPr/>
            </p:nvSpPr>
            <p:spPr bwMode="auto">
              <a:xfrm>
                <a:off x="3103310" y="2964005"/>
                <a:ext cx="1386200" cy="943962"/>
              </a:xfrm>
              <a:custGeom>
                <a:avLst/>
                <a:gdLst>
                  <a:gd name="T0" fmla="*/ 129 w 226"/>
                  <a:gd name="T1" fmla="*/ 12 h 154"/>
                  <a:gd name="T2" fmla="*/ 7 w 226"/>
                  <a:gd name="T3" fmla="*/ 154 h 154"/>
                  <a:gd name="T4" fmla="*/ 0 w 226"/>
                  <a:gd name="T5" fmla="*/ 142 h 154"/>
                  <a:gd name="T6" fmla="*/ 120 w 226"/>
                  <a:gd name="T7" fmla="*/ 8 h 154"/>
                  <a:gd name="T8" fmla="*/ 226 w 226"/>
                  <a:gd name="T9" fmla="*/ 19 h 154"/>
                  <a:gd name="T10" fmla="*/ 129 w 226"/>
                  <a:gd name="T11" fmla="*/ 12 h 154"/>
                </a:gdLst>
                <a:ahLst/>
                <a:cxnLst>
                  <a:cxn ang="0">
                    <a:pos x="T0" y="T1"/>
                  </a:cxn>
                  <a:cxn ang="0">
                    <a:pos x="T2" y="T3"/>
                  </a:cxn>
                  <a:cxn ang="0">
                    <a:pos x="T4" y="T5"/>
                  </a:cxn>
                  <a:cxn ang="0">
                    <a:pos x="T6" y="T7"/>
                  </a:cxn>
                  <a:cxn ang="0">
                    <a:pos x="T8" y="T9"/>
                  </a:cxn>
                  <a:cxn ang="0">
                    <a:pos x="T10" y="T11"/>
                  </a:cxn>
                </a:cxnLst>
                <a:rect l="0" t="0" r="r" b="b"/>
                <a:pathLst>
                  <a:path w="226" h="154">
                    <a:moveTo>
                      <a:pt x="129" y="12"/>
                    </a:moveTo>
                    <a:cubicBezTo>
                      <a:pt x="55" y="28"/>
                      <a:pt x="4" y="90"/>
                      <a:pt x="7" y="154"/>
                    </a:cubicBezTo>
                    <a:cubicBezTo>
                      <a:pt x="4" y="151"/>
                      <a:pt x="3" y="145"/>
                      <a:pt x="0" y="142"/>
                    </a:cubicBezTo>
                    <a:cubicBezTo>
                      <a:pt x="0" y="80"/>
                      <a:pt x="48" y="24"/>
                      <a:pt x="120" y="8"/>
                    </a:cubicBezTo>
                    <a:cubicBezTo>
                      <a:pt x="157" y="0"/>
                      <a:pt x="195" y="5"/>
                      <a:pt x="226" y="19"/>
                    </a:cubicBezTo>
                    <a:cubicBezTo>
                      <a:pt x="197" y="8"/>
                      <a:pt x="163" y="5"/>
                      <a:pt x="129" y="12"/>
                    </a:cubicBezTo>
                    <a:close/>
                  </a:path>
                </a:pathLst>
              </a:custGeom>
              <a:grpFill/>
              <a:ln>
                <a:noFill/>
              </a:ln>
            </p:spPr>
            <p:txBody>
              <a:bodyPr/>
              <a:lstStyle/>
              <a:p>
                <a:pPr eaLnBrk="1" fontAlgn="auto" hangingPunct="1">
                  <a:spcBef>
                    <a:spcPts val="0"/>
                  </a:spcBef>
                  <a:spcAft>
                    <a:spcPts val="0"/>
                  </a:spcAft>
                  <a:defRPr/>
                </a:pPr>
                <a:endParaRPr lang="id-ID">
                  <a:latin typeface="+mn-lt"/>
                </a:endParaRPr>
              </a:p>
            </p:txBody>
          </p:sp>
          <p:sp>
            <p:nvSpPr>
              <p:cNvPr id="22" name="Freeform 31"/>
              <p:cNvSpPr>
                <a:spLocks/>
              </p:cNvSpPr>
              <p:nvPr/>
            </p:nvSpPr>
            <p:spPr bwMode="auto">
              <a:xfrm>
                <a:off x="2389521" y="2074353"/>
                <a:ext cx="129310" cy="858191"/>
              </a:xfrm>
              <a:custGeom>
                <a:avLst/>
                <a:gdLst>
                  <a:gd name="T0" fmla="*/ 12 w 21"/>
                  <a:gd name="T1" fmla="*/ 80 h 81"/>
                  <a:gd name="T2" fmla="*/ 3 w 21"/>
                  <a:gd name="T3" fmla="*/ 81 h 81"/>
                  <a:gd name="T4" fmla="*/ 3 w 21"/>
                  <a:gd name="T5" fmla="*/ 32 h 81"/>
                  <a:gd name="T6" fmla="*/ 5 w 21"/>
                  <a:gd name="T7" fmla="*/ 0 h 81"/>
                  <a:gd name="T8" fmla="*/ 14 w 21"/>
                  <a:gd name="T9" fmla="*/ 28 h 81"/>
                  <a:gd name="T10" fmla="*/ 12 w 21"/>
                  <a:gd name="T11" fmla="*/ 80 h 81"/>
                </a:gdLst>
                <a:ahLst/>
                <a:cxnLst>
                  <a:cxn ang="0">
                    <a:pos x="T0" y="T1"/>
                  </a:cxn>
                  <a:cxn ang="0">
                    <a:pos x="T2" y="T3"/>
                  </a:cxn>
                  <a:cxn ang="0">
                    <a:pos x="T4" y="T5"/>
                  </a:cxn>
                  <a:cxn ang="0">
                    <a:pos x="T6" y="T7"/>
                  </a:cxn>
                  <a:cxn ang="0">
                    <a:pos x="T8" y="T9"/>
                  </a:cxn>
                  <a:cxn ang="0">
                    <a:pos x="T10" y="T11"/>
                  </a:cxn>
                </a:cxnLst>
                <a:rect l="0" t="0" r="r" b="b"/>
                <a:pathLst>
                  <a:path w="21" h="81">
                    <a:moveTo>
                      <a:pt x="12" y="80"/>
                    </a:moveTo>
                    <a:cubicBezTo>
                      <a:pt x="9" y="81"/>
                      <a:pt x="6" y="81"/>
                      <a:pt x="3" y="81"/>
                    </a:cubicBezTo>
                    <a:cubicBezTo>
                      <a:pt x="3" y="55"/>
                      <a:pt x="3" y="36"/>
                      <a:pt x="3" y="32"/>
                    </a:cubicBezTo>
                    <a:cubicBezTo>
                      <a:pt x="0" y="8"/>
                      <a:pt x="1" y="0"/>
                      <a:pt x="5" y="0"/>
                    </a:cubicBezTo>
                    <a:cubicBezTo>
                      <a:pt x="9" y="0"/>
                      <a:pt x="21" y="3"/>
                      <a:pt x="14" y="28"/>
                    </a:cubicBezTo>
                    <a:cubicBezTo>
                      <a:pt x="13" y="33"/>
                      <a:pt x="12" y="52"/>
                      <a:pt x="12" y="80"/>
                    </a:cubicBezTo>
                    <a:close/>
                  </a:path>
                </a:pathLst>
              </a:custGeom>
              <a:grpFill/>
              <a:ln>
                <a:noFill/>
              </a:ln>
            </p:spPr>
            <p:txBody>
              <a:bodyPr/>
              <a:lstStyle/>
              <a:p>
                <a:pPr eaLnBrk="1" fontAlgn="auto" hangingPunct="1">
                  <a:spcBef>
                    <a:spcPts val="0"/>
                  </a:spcBef>
                  <a:spcAft>
                    <a:spcPts val="0"/>
                  </a:spcAft>
                  <a:defRPr/>
                </a:pPr>
                <a:endParaRPr lang="id-ID">
                  <a:latin typeface="+mn-lt"/>
                </a:endParaRPr>
              </a:p>
            </p:txBody>
          </p:sp>
          <p:sp>
            <p:nvSpPr>
              <p:cNvPr id="23" name="Freeform 24"/>
              <p:cNvSpPr>
                <a:spLocks/>
              </p:cNvSpPr>
              <p:nvPr/>
            </p:nvSpPr>
            <p:spPr bwMode="auto">
              <a:xfrm>
                <a:off x="1996419" y="3657105"/>
                <a:ext cx="183619" cy="1820681"/>
              </a:xfrm>
              <a:custGeom>
                <a:avLst/>
                <a:gdLst>
                  <a:gd name="T0" fmla="*/ 21 w 30"/>
                  <a:gd name="T1" fmla="*/ 297 h 297"/>
                  <a:gd name="T2" fmla="*/ 29 w 30"/>
                  <a:gd name="T3" fmla="*/ 290 h 297"/>
                  <a:gd name="T4" fmla="*/ 29 w 30"/>
                  <a:gd name="T5" fmla="*/ 13 h 297"/>
                  <a:gd name="T6" fmla="*/ 21 w 30"/>
                  <a:gd name="T7" fmla="*/ 2 h 297"/>
                  <a:gd name="T8" fmla="*/ 22 w 30"/>
                  <a:gd name="T9" fmla="*/ 7 h 297"/>
                  <a:gd name="T10" fmla="*/ 14 w 30"/>
                  <a:gd name="T11" fmla="*/ 290 h 297"/>
                  <a:gd name="T12" fmla="*/ 21 w 30"/>
                  <a:gd name="T13" fmla="*/ 297 h 297"/>
                </a:gdLst>
                <a:ahLst/>
                <a:cxnLst>
                  <a:cxn ang="0">
                    <a:pos x="T0" y="T1"/>
                  </a:cxn>
                  <a:cxn ang="0">
                    <a:pos x="T2" y="T3"/>
                  </a:cxn>
                  <a:cxn ang="0">
                    <a:pos x="T4" y="T5"/>
                  </a:cxn>
                  <a:cxn ang="0">
                    <a:pos x="T6" y="T7"/>
                  </a:cxn>
                  <a:cxn ang="0">
                    <a:pos x="T8" y="T9"/>
                  </a:cxn>
                  <a:cxn ang="0">
                    <a:pos x="T10" y="T11"/>
                  </a:cxn>
                  <a:cxn ang="0">
                    <a:pos x="T12" y="T13"/>
                  </a:cxn>
                </a:cxnLst>
                <a:rect l="0" t="0" r="r" b="b"/>
                <a:pathLst>
                  <a:path w="30" h="297">
                    <a:moveTo>
                      <a:pt x="21" y="297"/>
                    </a:moveTo>
                    <a:cubicBezTo>
                      <a:pt x="25" y="297"/>
                      <a:pt x="29" y="294"/>
                      <a:pt x="29" y="290"/>
                    </a:cubicBezTo>
                    <a:cubicBezTo>
                      <a:pt x="29" y="13"/>
                      <a:pt x="29" y="13"/>
                      <a:pt x="29" y="13"/>
                    </a:cubicBezTo>
                    <a:cubicBezTo>
                      <a:pt x="29" y="9"/>
                      <a:pt x="25" y="2"/>
                      <a:pt x="21" y="2"/>
                    </a:cubicBezTo>
                    <a:cubicBezTo>
                      <a:pt x="17" y="2"/>
                      <a:pt x="0" y="0"/>
                      <a:pt x="22" y="7"/>
                    </a:cubicBezTo>
                    <a:cubicBezTo>
                      <a:pt x="30" y="9"/>
                      <a:pt x="14" y="290"/>
                      <a:pt x="14" y="290"/>
                    </a:cubicBezTo>
                    <a:cubicBezTo>
                      <a:pt x="14" y="294"/>
                      <a:pt x="17" y="297"/>
                      <a:pt x="21" y="297"/>
                    </a:cubicBezTo>
                    <a:close/>
                  </a:path>
                </a:pathLst>
              </a:custGeom>
              <a:grpFill/>
              <a:ln>
                <a:noFill/>
              </a:ln>
            </p:spPr>
            <p:txBody>
              <a:bodyPr/>
              <a:lstStyle/>
              <a:p>
                <a:pPr eaLnBrk="1" fontAlgn="auto" hangingPunct="1">
                  <a:spcBef>
                    <a:spcPts val="0"/>
                  </a:spcBef>
                  <a:spcAft>
                    <a:spcPts val="0"/>
                  </a:spcAft>
                  <a:defRPr/>
                </a:pPr>
                <a:endParaRPr lang="id-ID">
                  <a:latin typeface="+mn-lt"/>
                </a:endParaRPr>
              </a:p>
            </p:txBody>
          </p:sp>
          <p:sp>
            <p:nvSpPr>
              <p:cNvPr id="24" name="Freeform 25"/>
              <p:cNvSpPr>
                <a:spLocks/>
              </p:cNvSpPr>
              <p:nvPr/>
            </p:nvSpPr>
            <p:spPr bwMode="auto">
              <a:xfrm>
                <a:off x="3367102" y="4006241"/>
                <a:ext cx="157757" cy="1471545"/>
              </a:xfrm>
              <a:custGeom>
                <a:avLst/>
                <a:gdLst>
                  <a:gd name="T0" fmla="*/ 8 w 26"/>
                  <a:gd name="T1" fmla="*/ 240 h 240"/>
                  <a:gd name="T2" fmla="*/ 16 w 26"/>
                  <a:gd name="T3" fmla="*/ 233 h 240"/>
                  <a:gd name="T4" fmla="*/ 17 w 26"/>
                  <a:gd name="T5" fmla="*/ 34 h 240"/>
                  <a:gd name="T6" fmla="*/ 12 w 26"/>
                  <a:gd name="T7" fmla="*/ 33 h 240"/>
                  <a:gd name="T8" fmla="*/ 1 w 26"/>
                  <a:gd name="T9" fmla="*/ 233 h 240"/>
                  <a:gd name="T10" fmla="*/ 8 w 26"/>
                  <a:gd name="T11" fmla="*/ 240 h 240"/>
                </a:gdLst>
                <a:ahLst/>
                <a:cxnLst>
                  <a:cxn ang="0">
                    <a:pos x="T0" y="T1"/>
                  </a:cxn>
                  <a:cxn ang="0">
                    <a:pos x="T2" y="T3"/>
                  </a:cxn>
                  <a:cxn ang="0">
                    <a:pos x="T4" y="T5"/>
                  </a:cxn>
                  <a:cxn ang="0">
                    <a:pos x="T6" y="T7"/>
                  </a:cxn>
                  <a:cxn ang="0">
                    <a:pos x="T8" y="T9"/>
                  </a:cxn>
                  <a:cxn ang="0">
                    <a:pos x="T10" y="T11"/>
                  </a:cxn>
                </a:cxnLst>
                <a:rect l="0" t="0" r="r" b="b"/>
                <a:pathLst>
                  <a:path w="26" h="240">
                    <a:moveTo>
                      <a:pt x="8" y="240"/>
                    </a:moveTo>
                    <a:cubicBezTo>
                      <a:pt x="12" y="240"/>
                      <a:pt x="16" y="237"/>
                      <a:pt x="16" y="233"/>
                    </a:cubicBezTo>
                    <a:cubicBezTo>
                      <a:pt x="16" y="233"/>
                      <a:pt x="8" y="68"/>
                      <a:pt x="17" y="34"/>
                    </a:cubicBezTo>
                    <a:cubicBezTo>
                      <a:pt x="26" y="0"/>
                      <a:pt x="15" y="30"/>
                      <a:pt x="12" y="33"/>
                    </a:cubicBezTo>
                    <a:cubicBezTo>
                      <a:pt x="0" y="53"/>
                      <a:pt x="1" y="233"/>
                      <a:pt x="1" y="233"/>
                    </a:cubicBezTo>
                    <a:cubicBezTo>
                      <a:pt x="1" y="237"/>
                      <a:pt x="4" y="240"/>
                      <a:pt x="8" y="240"/>
                    </a:cubicBezTo>
                    <a:close/>
                  </a:path>
                </a:pathLst>
              </a:custGeom>
              <a:grpFill/>
              <a:ln>
                <a:noFill/>
              </a:ln>
            </p:spPr>
            <p:txBody>
              <a:bodyPr/>
              <a:lstStyle/>
              <a:p>
                <a:pPr eaLnBrk="1" fontAlgn="auto" hangingPunct="1">
                  <a:spcBef>
                    <a:spcPts val="0"/>
                  </a:spcBef>
                  <a:spcAft>
                    <a:spcPts val="0"/>
                  </a:spcAft>
                  <a:defRPr/>
                </a:pPr>
                <a:endParaRPr lang="id-ID">
                  <a:latin typeface="+mn-lt"/>
                </a:endParaRPr>
              </a:p>
            </p:txBody>
          </p:sp>
          <p:sp>
            <p:nvSpPr>
              <p:cNvPr id="25" name="Freeform 26"/>
              <p:cNvSpPr>
                <a:spLocks/>
              </p:cNvSpPr>
              <p:nvPr/>
            </p:nvSpPr>
            <p:spPr bwMode="auto">
              <a:xfrm>
                <a:off x="3064516" y="3595037"/>
                <a:ext cx="124137" cy="1611200"/>
              </a:xfrm>
              <a:custGeom>
                <a:avLst/>
                <a:gdLst>
                  <a:gd name="T0" fmla="*/ 9 w 20"/>
                  <a:gd name="T1" fmla="*/ 263 h 263"/>
                  <a:gd name="T2" fmla="*/ 17 w 20"/>
                  <a:gd name="T3" fmla="*/ 256 h 263"/>
                  <a:gd name="T4" fmla="*/ 17 w 20"/>
                  <a:gd name="T5" fmla="*/ 19 h 263"/>
                  <a:gd name="T6" fmla="*/ 9 w 20"/>
                  <a:gd name="T7" fmla="*/ 12 h 263"/>
                  <a:gd name="T8" fmla="*/ 2 w 20"/>
                  <a:gd name="T9" fmla="*/ 256 h 263"/>
                  <a:gd name="T10" fmla="*/ 9 w 20"/>
                  <a:gd name="T11" fmla="*/ 263 h 263"/>
                </a:gdLst>
                <a:ahLst/>
                <a:cxnLst>
                  <a:cxn ang="0">
                    <a:pos x="T0" y="T1"/>
                  </a:cxn>
                  <a:cxn ang="0">
                    <a:pos x="T2" y="T3"/>
                  </a:cxn>
                  <a:cxn ang="0">
                    <a:pos x="T4" y="T5"/>
                  </a:cxn>
                  <a:cxn ang="0">
                    <a:pos x="T6" y="T7"/>
                  </a:cxn>
                  <a:cxn ang="0">
                    <a:pos x="T8" y="T9"/>
                  </a:cxn>
                  <a:cxn ang="0">
                    <a:pos x="T10" y="T11"/>
                  </a:cxn>
                </a:cxnLst>
                <a:rect l="0" t="0" r="r" b="b"/>
                <a:pathLst>
                  <a:path w="20" h="263">
                    <a:moveTo>
                      <a:pt x="9" y="263"/>
                    </a:moveTo>
                    <a:cubicBezTo>
                      <a:pt x="13" y="263"/>
                      <a:pt x="17" y="260"/>
                      <a:pt x="17" y="256"/>
                    </a:cubicBezTo>
                    <a:cubicBezTo>
                      <a:pt x="17" y="256"/>
                      <a:pt x="8" y="67"/>
                      <a:pt x="17" y="19"/>
                    </a:cubicBezTo>
                    <a:cubicBezTo>
                      <a:pt x="20" y="0"/>
                      <a:pt x="12" y="9"/>
                      <a:pt x="9" y="12"/>
                    </a:cubicBezTo>
                    <a:cubicBezTo>
                      <a:pt x="0" y="22"/>
                      <a:pt x="2" y="256"/>
                      <a:pt x="2" y="256"/>
                    </a:cubicBezTo>
                    <a:cubicBezTo>
                      <a:pt x="2" y="260"/>
                      <a:pt x="5" y="263"/>
                      <a:pt x="9" y="263"/>
                    </a:cubicBezTo>
                    <a:close/>
                  </a:path>
                </a:pathLst>
              </a:custGeom>
              <a:grpFill/>
              <a:ln>
                <a:noFill/>
              </a:ln>
            </p:spPr>
            <p:txBody>
              <a:bodyPr/>
              <a:lstStyle/>
              <a:p>
                <a:pPr eaLnBrk="1" fontAlgn="auto" hangingPunct="1">
                  <a:spcBef>
                    <a:spcPts val="0"/>
                  </a:spcBef>
                  <a:spcAft>
                    <a:spcPts val="0"/>
                  </a:spcAft>
                  <a:defRPr/>
                </a:pPr>
                <a:endParaRPr lang="id-ID">
                  <a:latin typeface="+mn-lt"/>
                </a:endParaRPr>
              </a:p>
            </p:txBody>
          </p:sp>
          <p:sp>
            <p:nvSpPr>
              <p:cNvPr id="26" name="Freeform 27"/>
              <p:cNvSpPr>
                <a:spLocks noEditPoints="1"/>
              </p:cNvSpPr>
              <p:nvPr/>
            </p:nvSpPr>
            <p:spPr bwMode="auto">
              <a:xfrm>
                <a:off x="2076590" y="5097615"/>
                <a:ext cx="1388786" cy="1194822"/>
              </a:xfrm>
              <a:custGeom>
                <a:avLst/>
                <a:gdLst>
                  <a:gd name="T0" fmla="*/ 2 w 226"/>
                  <a:gd name="T1" fmla="*/ 61 h 195"/>
                  <a:gd name="T2" fmla="*/ 56 w 226"/>
                  <a:gd name="T3" fmla="*/ 128 h 195"/>
                  <a:gd name="T4" fmla="*/ 56 w 226"/>
                  <a:gd name="T5" fmla="*/ 128 h 195"/>
                  <a:gd name="T6" fmla="*/ 108 w 226"/>
                  <a:gd name="T7" fmla="*/ 192 h 195"/>
                  <a:gd name="T8" fmla="*/ 113 w 226"/>
                  <a:gd name="T9" fmla="*/ 195 h 195"/>
                  <a:gd name="T10" fmla="*/ 119 w 226"/>
                  <a:gd name="T11" fmla="*/ 192 h 195"/>
                  <a:gd name="T12" fmla="*/ 171 w 226"/>
                  <a:gd name="T13" fmla="*/ 128 h 195"/>
                  <a:gd name="T14" fmla="*/ 171 w 226"/>
                  <a:gd name="T15" fmla="*/ 128 h 195"/>
                  <a:gd name="T16" fmla="*/ 224 w 226"/>
                  <a:gd name="T17" fmla="*/ 61 h 195"/>
                  <a:gd name="T18" fmla="*/ 225 w 226"/>
                  <a:gd name="T19" fmla="*/ 54 h 195"/>
                  <a:gd name="T20" fmla="*/ 219 w 226"/>
                  <a:gd name="T21" fmla="*/ 49 h 195"/>
                  <a:gd name="T22" fmla="*/ 178 w 226"/>
                  <a:gd name="T23" fmla="*/ 7 h 195"/>
                  <a:gd name="T24" fmla="*/ 177 w 226"/>
                  <a:gd name="T25" fmla="*/ 5 h 195"/>
                  <a:gd name="T26" fmla="*/ 169 w 226"/>
                  <a:gd name="T27" fmla="*/ 1 h 195"/>
                  <a:gd name="T28" fmla="*/ 166 w 226"/>
                  <a:gd name="T29" fmla="*/ 2 h 195"/>
                  <a:gd name="T30" fmla="*/ 163 w 226"/>
                  <a:gd name="T31" fmla="*/ 7 h 195"/>
                  <a:gd name="T32" fmla="*/ 113 w 226"/>
                  <a:gd name="T33" fmla="*/ 50 h 195"/>
                  <a:gd name="T34" fmla="*/ 64 w 226"/>
                  <a:gd name="T35" fmla="*/ 7 h 195"/>
                  <a:gd name="T36" fmla="*/ 56 w 226"/>
                  <a:gd name="T37" fmla="*/ 1 h 195"/>
                  <a:gd name="T38" fmla="*/ 56 w 226"/>
                  <a:gd name="T39" fmla="*/ 1 h 195"/>
                  <a:gd name="T40" fmla="*/ 53 w 226"/>
                  <a:gd name="T41" fmla="*/ 2 h 195"/>
                  <a:gd name="T42" fmla="*/ 50 w 226"/>
                  <a:gd name="T43" fmla="*/ 5 h 195"/>
                  <a:gd name="T44" fmla="*/ 49 w 226"/>
                  <a:gd name="T45" fmla="*/ 7 h 195"/>
                  <a:gd name="T46" fmla="*/ 7 w 226"/>
                  <a:gd name="T47" fmla="*/ 49 h 195"/>
                  <a:gd name="T48" fmla="*/ 1 w 226"/>
                  <a:gd name="T49" fmla="*/ 54 h 195"/>
                  <a:gd name="T50" fmla="*/ 2 w 226"/>
                  <a:gd name="T51" fmla="*/ 61 h 195"/>
                  <a:gd name="T52" fmla="*/ 75 w 226"/>
                  <a:gd name="T53" fmla="*/ 128 h 195"/>
                  <a:gd name="T54" fmla="*/ 152 w 226"/>
                  <a:gd name="T55" fmla="*/ 128 h 195"/>
                  <a:gd name="T56" fmla="*/ 113 w 226"/>
                  <a:gd name="T57" fmla="*/ 175 h 195"/>
                  <a:gd name="T58" fmla="*/ 75 w 226"/>
                  <a:gd name="T59" fmla="*/ 12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6" h="195">
                    <a:moveTo>
                      <a:pt x="2" y="61"/>
                    </a:moveTo>
                    <a:cubicBezTo>
                      <a:pt x="56" y="128"/>
                      <a:pt x="56" y="128"/>
                      <a:pt x="56" y="128"/>
                    </a:cubicBezTo>
                    <a:cubicBezTo>
                      <a:pt x="56" y="128"/>
                      <a:pt x="56" y="128"/>
                      <a:pt x="56" y="128"/>
                    </a:cubicBezTo>
                    <a:cubicBezTo>
                      <a:pt x="108" y="192"/>
                      <a:pt x="108" y="192"/>
                      <a:pt x="108" y="192"/>
                    </a:cubicBezTo>
                    <a:cubicBezTo>
                      <a:pt x="109" y="194"/>
                      <a:pt x="111" y="195"/>
                      <a:pt x="113" y="195"/>
                    </a:cubicBezTo>
                    <a:cubicBezTo>
                      <a:pt x="116" y="195"/>
                      <a:pt x="118" y="194"/>
                      <a:pt x="119" y="192"/>
                    </a:cubicBezTo>
                    <a:cubicBezTo>
                      <a:pt x="171" y="128"/>
                      <a:pt x="171" y="128"/>
                      <a:pt x="171" y="128"/>
                    </a:cubicBezTo>
                    <a:cubicBezTo>
                      <a:pt x="171" y="128"/>
                      <a:pt x="171" y="128"/>
                      <a:pt x="171" y="128"/>
                    </a:cubicBezTo>
                    <a:cubicBezTo>
                      <a:pt x="224" y="61"/>
                      <a:pt x="224" y="61"/>
                      <a:pt x="224" y="61"/>
                    </a:cubicBezTo>
                    <a:cubicBezTo>
                      <a:pt x="226" y="59"/>
                      <a:pt x="226" y="56"/>
                      <a:pt x="225" y="54"/>
                    </a:cubicBezTo>
                    <a:cubicBezTo>
                      <a:pt x="224" y="51"/>
                      <a:pt x="222" y="50"/>
                      <a:pt x="219" y="49"/>
                    </a:cubicBezTo>
                    <a:cubicBezTo>
                      <a:pt x="198" y="46"/>
                      <a:pt x="180" y="29"/>
                      <a:pt x="178" y="7"/>
                    </a:cubicBezTo>
                    <a:cubicBezTo>
                      <a:pt x="178" y="6"/>
                      <a:pt x="177" y="5"/>
                      <a:pt x="177" y="5"/>
                    </a:cubicBezTo>
                    <a:cubicBezTo>
                      <a:pt x="175" y="2"/>
                      <a:pt x="172" y="0"/>
                      <a:pt x="169" y="1"/>
                    </a:cubicBezTo>
                    <a:cubicBezTo>
                      <a:pt x="168" y="1"/>
                      <a:pt x="167" y="1"/>
                      <a:pt x="166" y="2"/>
                    </a:cubicBezTo>
                    <a:cubicBezTo>
                      <a:pt x="164" y="3"/>
                      <a:pt x="163" y="5"/>
                      <a:pt x="163" y="7"/>
                    </a:cubicBezTo>
                    <a:cubicBezTo>
                      <a:pt x="160" y="31"/>
                      <a:pt x="138" y="50"/>
                      <a:pt x="113" y="50"/>
                    </a:cubicBezTo>
                    <a:cubicBezTo>
                      <a:pt x="88" y="50"/>
                      <a:pt x="67" y="31"/>
                      <a:pt x="64" y="7"/>
                    </a:cubicBezTo>
                    <a:cubicBezTo>
                      <a:pt x="63" y="3"/>
                      <a:pt x="60" y="1"/>
                      <a:pt x="56" y="1"/>
                    </a:cubicBezTo>
                    <a:cubicBezTo>
                      <a:pt x="56" y="1"/>
                      <a:pt x="56" y="1"/>
                      <a:pt x="56" y="1"/>
                    </a:cubicBezTo>
                    <a:cubicBezTo>
                      <a:pt x="55" y="1"/>
                      <a:pt x="54" y="1"/>
                      <a:pt x="53" y="2"/>
                    </a:cubicBezTo>
                    <a:cubicBezTo>
                      <a:pt x="51" y="2"/>
                      <a:pt x="50" y="3"/>
                      <a:pt x="50" y="5"/>
                    </a:cubicBezTo>
                    <a:cubicBezTo>
                      <a:pt x="49" y="5"/>
                      <a:pt x="49" y="6"/>
                      <a:pt x="49" y="7"/>
                    </a:cubicBezTo>
                    <a:cubicBezTo>
                      <a:pt x="46" y="29"/>
                      <a:pt x="29" y="46"/>
                      <a:pt x="7" y="49"/>
                    </a:cubicBezTo>
                    <a:cubicBezTo>
                      <a:pt x="4" y="50"/>
                      <a:pt x="2" y="51"/>
                      <a:pt x="1" y="54"/>
                    </a:cubicBezTo>
                    <a:cubicBezTo>
                      <a:pt x="0" y="56"/>
                      <a:pt x="1" y="59"/>
                      <a:pt x="2" y="61"/>
                    </a:cubicBezTo>
                    <a:close/>
                    <a:moveTo>
                      <a:pt x="75" y="128"/>
                    </a:moveTo>
                    <a:cubicBezTo>
                      <a:pt x="101" y="123"/>
                      <a:pt x="126" y="123"/>
                      <a:pt x="152" y="128"/>
                    </a:cubicBezTo>
                    <a:cubicBezTo>
                      <a:pt x="113" y="175"/>
                      <a:pt x="113" y="175"/>
                      <a:pt x="113" y="175"/>
                    </a:cubicBezTo>
                    <a:lnTo>
                      <a:pt x="75" y="128"/>
                    </a:lnTo>
                    <a:close/>
                  </a:path>
                </a:pathLst>
              </a:custGeom>
              <a:grpFill/>
              <a:ln>
                <a:noFill/>
              </a:ln>
            </p:spPr>
            <p:txBody>
              <a:bodyPr/>
              <a:lstStyle/>
              <a:p>
                <a:pPr eaLnBrk="1" fontAlgn="auto" hangingPunct="1">
                  <a:spcBef>
                    <a:spcPts val="0"/>
                  </a:spcBef>
                  <a:spcAft>
                    <a:spcPts val="0"/>
                  </a:spcAft>
                  <a:defRPr/>
                </a:pPr>
                <a:endParaRPr lang="id-ID">
                  <a:latin typeface="+mn-lt"/>
                </a:endParaRPr>
              </a:p>
            </p:txBody>
          </p:sp>
          <p:sp>
            <p:nvSpPr>
              <p:cNvPr id="27" name="Freeform 32"/>
              <p:cNvSpPr>
                <a:spLocks/>
              </p:cNvSpPr>
              <p:nvPr/>
            </p:nvSpPr>
            <p:spPr bwMode="auto">
              <a:xfrm>
                <a:off x="2376589" y="3224945"/>
                <a:ext cx="93103" cy="1981292"/>
              </a:xfrm>
              <a:custGeom>
                <a:avLst/>
                <a:gdLst>
                  <a:gd name="T0" fmla="*/ 13 w 15"/>
                  <a:gd name="T1" fmla="*/ 4 h 300"/>
                  <a:gd name="T2" fmla="*/ 15 w 15"/>
                  <a:gd name="T3" fmla="*/ 293 h 300"/>
                  <a:gd name="T4" fmla="*/ 7 w 15"/>
                  <a:gd name="T5" fmla="*/ 300 h 300"/>
                  <a:gd name="T6" fmla="*/ 0 w 15"/>
                  <a:gd name="T7" fmla="*/ 293 h 300"/>
                  <a:gd name="T8" fmla="*/ 4 w 15"/>
                  <a:gd name="T9" fmla="*/ 0 h 300"/>
                  <a:gd name="T10" fmla="*/ 13 w 15"/>
                  <a:gd name="T11" fmla="*/ 4 h 300"/>
                </a:gdLst>
                <a:ahLst/>
                <a:cxnLst>
                  <a:cxn ang="0">
                    <a:pos x="T0" y="T1"/>
                  </a:cxn>
                  <a:cxn ang="0">
                    <a:pos x="T2" y="T3"/>
                  </a:cxn>
                  <a:cxn ang="0">
                    <a:pos x="T4" y="T5"/>
                  </a:cxn>
                  <a:cxn ang="0">
                    <a:pos x="T6" y="T7"/>
                  </a:cxn>
                  <a:cxn ang="0">
                    <a:pos x="T8" y="T9"/>
                  </a:cxn>
                  <a:cxn ang="0">
                    <a:pos x="T10" y="T11"/>
                  </a:cxn>
                </a:cxnLst>
                <a:rect l="0" t="0" r="r" b="b"/>
                <a:pathLst>
                  <a:path w="15" h="300">
                    <a:moveTo>
                      <a:pt x="13" y="4"/>
                    </a:moveTo>
                    <a:cubicBezTo>
                      <a:pt x="13" y="137"/>
                      <a:pt x="15" y="293"/>
                      <a:pt x="15" y="293"/>
                    </a:cubicBezTo>
                    <a:cubicBezTo>
                      <a:pt x="15" y="297"/>
                      <a:pt x="11" y="300"/>
                      <a:pt x="7" y="300"/>
                    </a:cubicBezTo>
                    <a:cubicBezTo>
                      <a:pt x="3" y="300"/>
                      <a:pt x="0" y="297"/>
                      <a:pt x="0" y="293"/>
                    </a:cubicBezTo>
                    <a:cubicBezTo>
                      <a:pt x="0" y="293"/>
                      <a:pt x="3" y="134"/>
                      <a:pt x="4" y="0"/>
                    </a:cubicBezTo>
                    <a:cubicBezTo>
                      <a:pt x="7" y="2"/>
                      <a:pt x="10" y="3"/>
                      <a:pt x="13" y="4"/>
                    </a:cubicBezTo>
                    <a:close/>
                  </a:path>
                </a:pathLst>
              </a:custGeom>
              <a:grpFill/>
              <a:ln>
                <a:noFill/>
              </a:ln>
            </p:spPr>
            <p:txBody>
              <a:bodyPr/>
              <a:lstStyle/>
              <a:p>
                <a:pPr eaLnBrk="1" fontAlgn="auto" hangingPunct="1">
                  <a:spcBef>
                    <a:spcPts val="0"/>
                  </a:spcBef>
                  <a:spcAft>
                    <a:spcPts val="0"/>
                  </a:spcAft>
                  <a:defRPr/>
                </a:pPr>
                <a:endParaRPr lang="id-ID">
                  <a:latin typeface="+mn-lt"/>
                </a:endParaRPr>
              </a:p>
            </p:txBody>
          </p:sp>
        </p:grpSp>
        <p:grpSp>
          <p:nvGrpSpPr>
            <p:cNvPr id="6" name="Group 5"/>
            <p:cNvGrpSpPr>
              <a:grpSpLocks/>
            </p:cNvGrpSpPr>
            <p:nvPr/>
          </p:nvGrpSpPr>
          <p:grpSpPr bwMode="auto">
            <a:xfrm>
              <a:off x="2655471" y="1876154"/>
              <a:ext cx="2862569" cy="2286200"/>
              <a:chOff x="2405356" y="2441593"/>
              <a:chExt cx="2397083" cy="1913785"/>
            </a:xfrm>
            <a:solidFill>
              <a:schemeClr val="tx1">
                <a:lumMod val="75000"/>
                <a:lumOff val="25000"/>
              </a:schemeClr>
            </a:solidFill>
          </p:grpSpPr>
          <p:sp>
            <p:nvSpPr>
              <p:cNvPr id="18" name="Freeform 30"/>
              <p:cNvSpPr>
                <a:spLocks/>
              </p:cNvSpPr>
              <p:nvPr/>
            </p:nvSpPr>
            <p:spPr bwMode="auto">
              <a:xfrm>
                <a:off x="3292795" y="2441593"/>
                <a:ext cx="1509644" cy="1134624"/>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solidFill>
                <a:schemeClr val="bg1">
                  <a:lumMod val="65000"/>
                </a:schemeClr>
              </a:solidFill>
              <a:ln>
                <a:noFill/>
              </a:ln>
            </p:spPr>
            <p:txBody>
              <a:bodyPr/>
              <a:lstStyle/>
              <a:p>
                <a:pPr eaLnBrk="1" fontAlgn="auto" hangingPunct="1">
                  <a:spcBef>
                    <a:spcPts val="0"/>
                  </a:spcBef>
                  <a:spcAft>
                    <a:spcPts val="0"/>
                  </a:spcAft>
                  <a:defRPr/>
                </a:pPr>
                <a:endParaRPr lang="id-ID">
                  <a:latin typeface="+mn-lt"/>
                </a:endParaRPr>
              </a:p>
            </p:txBody>
          </p:sp>
          <p:sp>
            <p:nvSpPr>
              <p:cNvPr id="19" name="Freeform 33"/>
              <p:cNvSpPr>
                <a:spLocks/>
              </p:cNvSpPr>
              <p:nvPr/>
            </p:nvSpPr>
            <p:spPr bwMode="auto">
              <a:xfrm>
                <a:off x="2405356" y="2748121"/>
                <a:ext cx="928895" cy="771082"/>
              </a:xfrm>
              <a:custGeom>
                <a:avLst/>
                <a:gdLst>
                  <a:gd name="T0" fmla="*/ 791456 w 196"/>
                  <a:gd name="T1" fmla="*/ 671741 h 163"/>
                  <a:gd name="T2" fmla="*/ 805674 w 196"/>
                  <a:gd name="T3" fmla="*/ 227067 h 163"/>
                  <a:gd name="T4" fmla="*/ 791456 w 196"/>
                  <a:gd name="T5" fmla="*/ 269643 h 163"/>
                  <a:gd name="T6" fmla="*/ 355445 w 196"/>
                  <a:gd name="T7" fmla="*/ 14192 h 163"/>
                  <a:gd name="T8" fmla="*/ 0 w 196"/>
                  <a:gd name="T9" fmla="*/ 122995 h 163"/>
                  <a:gd name="T10" fmla="*/ 94785 w 196"/>
                  <a:gd name="T11" fmla="*/ 283834 h 163"/>
                  <a:gd name="T12" fmla="*/ 364923 w 196"/>
                  <a:gd name="T13" fmla="*/ 586591 h 163"/>
                  <a:gd name="T14" fmla="*/ 563972 w 196"/>
                  <a:gd name="T15" fmla="*/ 633896 h 163"/>
                  <a:gd name="T16" fmla="*/ 483405 w 196"/>
                  <a:gd name="T17" fmla="*/ 657549 h 163"/>
                  <a:gd name="T18" fmla="*/ 763021 w 196"/>
                  <a:gd name="T19" fmla="*/ 771083 h 163"/>
                  <a:gd name="T20" fmla="*/ 383880 w 196"/>
                  <a:gd name="T21" fmla="*/ 165570 h 163"/>
                  <a:gd name="T22" fmla="*/ 791456 w 196"/>
                  <a:gd name="T23" fmla="*/ 671741 h 1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35"/>
              <p:cNvSpPr>
                <a:spLocks/>
              </p:cNvSpPr>
              <p:nvPr/>
            </p:nvSpPr>
            <p:spPr bwMode="auto">
              <a:xfrm>
                <a:off x="3385205" y="3809690"/>
                <a:ext cx="571548" cy="545688"/>
              </a:xfrm>
              <a:custGeom>
                <a:avLst/>
                <a:gdLst>
                  <a:gd name="T0" fmla="*/ 55311 w 93"/>
                  <a:gd name="T1" fmla="*/ 226859 h 89"/>
                  <a:gd name="T2" fmla="*/ 319575 w 93"/>
                  <a:gd name="T3" fmla="*/ 18394 h 89"/>
                  <a:gd name="T4" fmla="*/ 571548 w 93"/>
                  <a:gd name="T5" fmla="*/ 55182 h 89"/>
                  <a:gd name="T6" fmla="*/ 522383 w 93"/>
                  <a:gd name="T7" fmla="*/ 171677 h 89"/>
                  <a:gd name="T8" fmla="*/ 368741 w 93"/>
                  <a:gd name="T9" fmla="*/ 398536 h 89"/>
                  <a:gd name="T10" fmla="*/ 245827 w 93"/>
                  <a:gd name="T11" fmla="*/ 447587 h 89"/>
                  <a:gd name="T12" fmla="*/ 301138 w 93"/>
                  <a:gd name="T13" fmla="*/ 453718 h 89"/>
                  <a:gd name="T14" fmla="*/ 129059 w 93"/>
                  <a:gd name="T15" fmla="*/ 545688 h 89"/>
                  <a:gd name="T16" fmla="*/ 135205 w 93"/>
                  <a:gd name="T17" fmla="*/ 453718 h 89"/>
                  <a:gd name="T18" fmla="*/ 368741 w 93"/>
                  <a:gd name="T19" fmla="*/ 91970 h 89"/>
                  <a:gd name="T20" fmla="*/ 73748 w 93"/>
                  <a:gd name="T21" fmla="*/ 465981 h 89"/>
                  <a:gd name="T22" fmla="*/ 43020 w 93"/>
                  <a:gd name="T23" fmla="*/ 202334 h 89"/>
                  <a:gd name="T24" fmla="*/ 55311 w 93"/>
                  <a:gd name="T25" fmla="*/ 226859 h 8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3" h="89">
                    <a:moveTo>
                      <a:pt x="9" y="37"/>
                    </a:moveTo>
                    <a:cubicBezTo>
                      <a:pt x="9" y="37"/>
                      <a:pt x="13" y="7"/>
                      <a:pt x="52" y="3"/>
                    </a:cubicBezTo>
                    <a:cubicBezTo>
                      <a:pt x="80" y="0"/>
                      <a:pt x="93" y="9"/>
                      <a:pt x="93" y="9"/>
                    </a:cubicBezTo>
                    <a:cubicBezTo>
                      <a:pt x="93" y="9"/>
                      <a:pt x="83" y="9"/>
                      <a:pt x="85" y="28"/>
                    </a:cubicBezTo>
                    <a:cubicBezTo>
                      <a:pt x="86" y="39"/>
                      <a:pt x="77" y="58"/>
                      <a:pt x="60" y="65"/>
                    </a:cubicBezTo>
                    <a:cubicBezTo>
                      <a:pt x="44" y="71"/>
                      <a:pt x="40" y="73"/>
                      <a:pt x="40" y="73"/>
                    </a:cubicBezTo>
                    <a:cubicBezTo>
                      <a:pt x="49" y="74"/>
                      <a:pt x="49" y="74"/>
                      <a:pt x="49" y="74"/>
                    </a:cubicBezTo>
                    <a:cubicBezTo>
                      <a:pt x="49" y="74"/>
                      <a:pt x="23" y="78"/>
                      <a:pt x="21" y="89"/>
                    </a:cubicBezTo>
                    <a:cubicBezTo>
                      <a:pt x="21" y="84"/>
                      <a:pt x="21" y="79"/>
                      <a:pt x="22" y="74"/>
                    </a:cubicBezTo>
                    <a:cubicBezTo>
                      <a:pt x="27" y="47"/>
                      <a:pt x="42" y="25"/>
                      <a:pt x="60" y="15"/>
                    </a:cubicBezTo>
                    <a:cubicBezTo>
                      <a:pt x="41" y="21"/>
                      <a:pt x="19" y="37"/>
                      <a:pt x="12" y="76"/>
                    </a:cubicBezTo>
                    <a:cubicBezTo>
                      <a:pt x="7" y="68"/>
                      <a:pt x="0" y="52"/>
                      <a:pt x="7" y="33"/>
                    </a:cubicBezTo>
                    <a:lnTo>
                      <a:pt x="9" y="37"/>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7" name="Group 6"/>
            <p:cNvGrpSpPr>
              <a:grpSpLocks/>
            </p:cNvGrpSpPr>
            <p:nvPr/>
          </p:nvGrpSpPr>
          <p:grpSpPr bwMode="auto">
            <a:xfrm>
              <a:off x="1144688" y="350128"/>
              <a:ext cx="3031205" cy="1912750"/>
              <a:chOff x="1140171" y="1163458"/>
              <a:chExt cx="2538330" cy="1602537"/>
            </a:xfrm>
            <a:solidFill>
              <a:schemeClr val="accent1"/>
            </a:solidFill>
          </p:grpSpPr>
          <p:sp>
            <p:nvSpPr>
              <p:cNvPr id="13" name="Freeform 33"/>
              <p:cNvSpPr>
                <a:spLocks/>
              </p:cNvSpPr>
              <p:nvPr/>
            </p:nvSpPr>
            <p:spPr bwMode="auto">
              <a:xfrm rot="20192702" flipH="1">
                <a:off x="2896599" y="1449697"/>
                <a:ext cx="781902" cy="649063"/>
              </a:xfrm>
              <a:custGeom>
                <a:avLst/>
                <a:gdLst>
                  <a:gd name="T0" fmla="*/ 666212 w 196"/>
                  <a:gd name="T1" fmla="*/ 565441 h 163"/>
                  <a:gd name="T2" fmla="*/ 678180 w 196"/>
                  <a:gd name="T3" fmla="*/ 191135 h 163"/>
                  <a:gd name="T4" fmla="*/ 666212 w 196"/>
                  <a:gd name="T5" fmla="*/ 226973 h 163"/>
                  <a:gd name="T6" fmla="*/ 299197 w 196"/>
                  <a:gd name="T7" fmla="*/ 11946 h 163"/>
                  <a:gd name="T8" fmla="*/ 0 w 196"/>
                  <a:gd name="T9" fmla="*/ 103532 h 163"/>
                  <a:gd name="T10" fmla="*/ 79786 w 196"/>
                  <a:gd name="T11" fmla="*/ 238919 h 163"/>
                  <a:gd name="T12" fmla="*/ 307176 w 196"/>
                  <a:gd name="T13" fmla="*/ 493766 h 163"/>
                  <a:gd name="T14" fmla="*/ 474726 w 196"/>
                  <a:gd name="T15" fmla="*/ 533586 h 163"/>
                  <a:gd name="T16" fmla="*/ 406908 w 196"/>
                  <a:gd name="T17" fmla="*/ 553495 h 163"/>
                  <a:gd name="T18" fmla="*/ 642277 w 196"/>
                  <a:gd name="T19" fmla="*/ 649063 h 163"/>
                  <a:gd name="T20" fmla="*/ 323133 w 196"/>
                  <a:gd name="T21" fmla="*/ 139369 h 163"/>
                  <a:gd name="T22" fmla="*/ 666212 w 196"/>
                  <a:gd name="T23" fmla="*/ 565441 h 1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gradFill>
                <a:gsLst>
                  <a:gs pos="1000">
                    <a:schemeClr val="accent1"/>
                  </a:gs>
                  <a:gs pos="100000">
                    <a:schemeClr val="accent6"/>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36"/>
              <p:cNvSpPr>
                <a:spLocks/>
              </p:cNvSpPr>
              <p:nvPr/>
            </p:nvSpPr>
            <p:spPr bwMode="auto">
              <a:xfrm rot="20742510">
                <a:off x="2838290" y="1965375"/>
                <a:ext cx="347579" cy="446261"/>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gradFill>
                <a:gsLst>
                  <a:gs pos="1000">
                    <a:schemeClr val="accent1"/>
                  </a:gs>
                  <a:gs pos="100000">
                    <a:schemeClr val="accent6"/>
                  </a:gs>
                </a:gsLst>
                <a:lin ang="2700000" scaled="1"/>
              </a:gradFill>
              <a:ln>
                <a:noFill/>
              </a:ln>
            </p:spPr>
            <p:txBody>
              <a:bodyPr/>
              <a:lstStyle/>
              <a:p>
                <a:pPr eaLnBrk="1" fontAlgn="auto" hangingPunct="1">
                  <a:spcBef>
                    <a:spcPts val="0"/>
                  </a:spcBef>
                  <a:spcAft>
                    <a:spcPts val="0"/>
                  </a:spcAft>
                  <a:defRPr/>
                </a:pPr>
                <a:endParaRPr lang="id-ID">
                  <a:latin typeface="+mn-lt"/>
                </a:endParaRPr>
              </a:p>
            </p:txBody>
          </p:sp>
          <p:sp>
            <p:nvSpPr>
              <p:cNvPr id="15" name="Freeform 30"/>
              <p:cNvSpPr>
                <a:spLocks/>
              </p:cNvSpPr>
              <p:nvPr/>
            </p:nvSpPr>
            <p:spPr bwMode="auto">
              <a:xfrm rot="1666479" flipH="1">
                <a:off x="1140171" y="1163458"/>
                <a:ext cx="1223923" cy="919591"/>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gradFill>
                <a:gsLst>
                  <a:gs pos="1000">
                    <a:schemeClr val="accent1"/>
                  </a:gs>
                  <a:gs pos="100000">
                    <a:schemeClr val="accent6"/>
                  </a:gs>
                </a:gsLst>
                <a:lin ang="2700000" scaled="1"/>
              </a:gradFill>
              <a:ln>
                <a:noFill/>
              </a:ln>
            </p:spPr>
            <p:txBody>
              <a:bodyPr/>
              <a:lstStyle/>
              <a:p>
                <a:pPr eaLnBrk="1" fontAlgn="auto" hangingPunct="1">
                  <a:spcBef>
                    <a:spcPts val="0"/>
                  </a:spcBef>
                  <a:spcAft>
                    <a:spcPts val="0"/>
                  </a:spcAft>
                  <a:defRPr/>
                </a:pPr>
                <a:endParaRPr lang="id-ID">
                  <a:latin typeface="+mn-lt"/>
                </a:endParaRPr>
              </a:p>
            </p:txBody>
          </p:sp>
          <p:sp>
            <p:nvSpPr>
              <p:cNvPr id="16" name="Freeform 36"/>
              <p:cNvSpPr>
                <a:spLocks/>
              </p:cNvSpPr>
              <p:nvPr/>
            </p:nvSpPr>
            <p:spPr bwMode="auto">
              <a:xfrm rot="1800000">
                <a:off x="2470145" y="2144995"/>
                <a:ext cx="484171" cy="621000"/>
              </a:xfrm>
              <a:custGeom>
                <a:avLst/>
                <a:gdLst>
                  <a:gd name="T0" fmla="*/ 4 w 79"/>
                  <a:gd name="T1" fmla="*/ 55 h 101"/>
                  <a:gd name="T2" fmla="*/ 37 w 79"/>
                  <a:gd name="T3" fmla="*/ 10 h 101"/>
                  <a:gd name="T4" fmla="*/ 77 w 79"/>
                  <a:gd name="T5" fmla="*/ 5 h 101"/>
                  <a:gd name="T6" fmla="*/ 75 w 79"/>
                  <a:gd name="T7" fmla="*/ 25 h 101"/>
                  <a:gd name="T8" fmla="*/ 61 w 79"/>
                  <a:gd name="T9" fmla="*/ 67 h 101"/>
                  <a:gd name="T10" fmla="*/ 43 w 79"/>
                  <a:gd name="T11" fmla="*/ 81 h 101"/>
                  <a:gd name="T12" fmla="*/ 52 w 79"/>
                  <a:gd name="T13" fmla="*/ 80 h 101"/>
                  <a:gd name="T14" fmla="*/ 30 w 79"/>
                  <a:gd name="T15" fmla="*/ 101 h 101"/>
                  <a:gd name="T16" fmla="*/ 27 w 79"/>
                  <a:gd name="T17" fmla="*/ 87 h 101"/>
                  <a:gd name="T18" fmla="*/ 48 w 79"/>
                  <a:gd name="T19" fmla="*/ 20 h 101"/>
                  <a:gd name="T20" fmla="*/ 18 w 79"/>
                  <a:gd name="T21" fmla="*/ 91 h 101"/>
                  <a:gd name="T22" fmla="*/ 1 w 79"/>
                  <a:gd name="T23" fmla="*/ 51 h 101"/>
                  <a:gd name="T24" fmla="*/ 4 w 79"/>
                  <a:gd name="T25" fmla="*/ 5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101">
                    <a:moveTo>
                      <a:pt x="4" y="55"/>
                    </a:moveTo>
                    <a:cubicBezTo>
                      <a:pt x="4" y="55"/>
                      <a:pt x="0" y="25"/>
                      <a:pt x="37" y="10"/>
                    </a:cubicBezTo>
                    <a:cubicBezTo>
                      <a:pt x="63" y="0"/>
                      <a:pt x="77" y="5"/>
                      <a:pt x="77" y="5"/>
                    </a:cubicBezTo>
                    <a:cubicBezTo>
                      <a:pt x="77" y="5"/>
                      <a:pt x="67" y="7"/>
                      <a:pt x="75" y="25"/>
                    </a:cubicBezTo>
                    <a:cubicBezTo>
                      <a:pt x="79" y="35"/>
                      <a:pt x="76" y="57"/>
                      <a:pt x="61" y="67"/>
                    </a:cubicBezTo>
                    <a:cubicBezTo>
                      <a:pt x="47" y="78"/>
                      <a:pt x="43" y="81"/>
                      <a:pt x="43" y="81"/>
                    </a:cubicBezTo>
                    <a:cubicBezTo>
                      <a:pt x="52" y="80"/>
                      <a:pt x="52" y="80"/>
                      <a:pt x="52" y="80"/>
                    </a:cubicBezTo>
                    <a:cubicBezTo>
                      <a:pt x="52" y="80"/>
                      <a:pt x="29" y="91"/>
                      <a:pt x="30" y="101"/>
                    </a:cubicBezTo>
                    <a:cubicBezTo>
                      <a:pt x="28" y="97"/>
                      <a:pt x="28" y="92"/>
                      <a:pt x="27" y="87"/>
                    </a:cubicBezTo>
                    <a:cubicBezTo>
                      <a:pt x="24" y="59"/>
                      <a:pt x="33" y="34"/>
                      <a:pt x="48" y="20"/>
                    </a:cubicBezTo>
                    <a:cubicBezTo>
                      <a:pt x="30" y="31"/>
                      <a:pt x="14" y="52"/>
                      <a:pt x="18" y="91"/>
                    </a:cubicBezTo>
                    <a:cubicBezTo>
                      <a:pt x="11" y="85"/>
                      <a:pt x="0" y="71"/>
                      <a:pt x="1" y="51"/>
                    </a:cubicBezTo>
                    <a:lnTo>
                      <a:pt x="4" y="55"/>
                    </a:lnTo>
                    <a:close/>
                  </a:path>
                </a:pathLst>
              </a:custGeom>
              <a:gradFill>
                <a:gsLst>
                  <a:gs pos="1000">
                    <a:schemeClr val="accent1"/>
                  </a:gs>
                  <a:gs pos="100000">
                    <a:schemeClr val="accent6"/>
                  </a:gs>
                </a:gsLst>
                <a:lin ang="2700000" scaled="1"/>
              </a:gradFill>
              <a:ln>
                <a:noFill/>
              </a:ln>
            </p:spPr>
            <p:txBody>
              <a:bodyPr/>
              <a:lstStyle/>
              <a:p>
                <a:pPr eaLnBrk="1" fontAlgn="auto" hangingPunct="1">
                  <a:spcBef>
                    <a:spcPts val="0"/>
                  </a:spcBef>
                  <a:spcAft>
                    <a:spcPts val="0"/>
                  </a:spcAft>
                  <a:defRPr/>
                </a:pPr>
                <a:endParaRPr lang="id-ID">
                  <a:latin typeface="+mn-lt"/>
                </a:endParaRPr>
              </a:p>
            </p:txBody>
          </p:sp>
          <p:sp>
            <p:nvSpPr>
              <p:cNvPr id="17" name="Freeform 37"/>
              <p:cNvSpPr>
                <a:spLocks/>
              </p:cNvSpPr>
              <p:nvPr/>
            </p:nvSpPr>
            <p:spPr bwMode="auto">
              <a:xfrm>
                <a:off x="2089465" y="1516048"/>
                <a:ext cx="681016" cy="889415"/>
              </a:xfrm>
              <a:custGeom>
                <a:avLst/>
                <a:gdLst>
                  <a:gd name="T0" fmla="*/ 15 w 111"/>
                  <a:gd name="T1" fmla="*/ 90 h 145"/>
                  <a:gd name="T2" fmla="*/ 45 w 111"/>
                  <a:gd name="T3" fmla="*/ 21 h 145"/>
                  <a:gd name="T4" fmla="*/ 98 w 111"/>
                  <a:gd name="T5" fmla="*/ 2 h 145"/>
                  <a:gd name="T6" fmla="*/ 101 w 111"/>
                  <a:gd name="T7" fmla="*/ 31 h 145"/>
                  <a:gd name="T8" fmla="*/ 94 w 111"/>
                  <a:gd name="T9" fmla="*/ 91 h 145"/>
                  <a:gd name="T10" fmla="*/ 74 w 111"/>
                  <a:gd name="T11" fmla="*/ 114 h 145"/>
                  <a:gd name="T12" fmla="*/ 86 w 111"/>
                  <a:gd name="T13" fmla="*/ 110 h 145"/>
                  <a:gd name="T14" fmla="*/ 61 w 111"/>
                  <a:gd name="T15" fmla="*/ 145 h 145"/>
                  <a:gd name="T16" fmla="*/ 54 w 111"/>
                  <a:gd name="T17" fmla="*/ 126 h 145"/>
                  <a:gd name="T18" fmla="*/ 63 w 111"/>
                  <a:gd name="T19" fmla="*/ 30 h 145"/>
                  <a:gd name="T20" fmla="*/ 42 w 111"/>
                  <a:gd name="T21" fmla="*/ 134 h 145"/>
                  <a:gd name="T22" fmla="*/ 9 w 111"/>
                  <a:gd name="T23" fmla="*/ 86 h 145"/>
                  <a:gd name="T24" fmla="*/ 15 w 111"/>
                  <a:gd name="T25" fmla="*/ 9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145">
                    <a:moveTo>
                      <a:pt x="15" y="90"/>
                    </a:moveTo>
                    <a:cubicBezTo>
                      <a:pt x="15" y="90"/>
                      <a:pt x="0" y="50"/>
                      <a:pt x="45" y="21"/>
                    </a:cubicBezTo>
                    <a:cubicBezTo>
                      <a:pt x="78" y="0"/>
                      <a:pt x="98" y="2"/>
                      <a:pt x="98" y="2"/>
                    </a:cubicBezTo>
                    <a:cubicBezTo>
                      <a:pt x="98" y="2"/>
                      <a:pt x="86" y="9"/>
                      <a:pt x="101" y="31"/>
                    </a:cubicBezTo>
                    <a:cubicBezTo>
                      <a:pt x="109" y="43"/>
                      <a:pt x="111" y="72"/>
                      <a:pt x="94" y="91"/>
                    </a:cubicBezTo>
                    <a:cubicBezTo>
                      <a:pt x="78" y="109"/>
                      <a:pt x="74" y="114"/>
                      <a:pt x="74" y="114"/>
                    </a:cubicBezTo>
                    <a:cubicBezTo>
                      <a:pt x="86" y="110"/>
                      <a:pt x="86" y="110"/>
                      <a:pt x="86" y="110"/>
                    </a:cubicBezTo>
                    <a:cubicBezTo>
                      <a:pt x="86" y="110"/>
                      <a:pt x="58" y="131"/>
                      <a:pt x="61" y="145"/>
                    </a:cubicBezTo>
                    <a:cubicBezTo>
                      <a:pt x="59" y="139"/>
                      <a:pt x="56" y="133"/>
                      <a:pt x="54" y="126"/>
                    </a:cubicBezTo>
                    <a:cubicBezTo>
                      <a:pt x="42" y="90"/>
                      <a:pt x="47" y="53"/>
                      <a:pt x="63" y="30"/>
                    </a:cubicBezTo>
                    <a:cubicBezTo>
                      <a:pt x="43" y="50"/>
                      <a:pt x="27" y="84"/>
                      <a:pt x="42" y="134"/>
                    </a:cubicBezTo>
                    <a:cubicBezTo>
                      <a:pt x="32" y="128"/>
                      <a:pt x="14" y="113"/>
                      <a:pt x="9" y="86"/>
                    </a:cubicBezTo>
                    <a:lnTo>
                      <a:pt x="15" y="90"/>
                    </a:lnTo>
                    <a:close/>
                  </a:path>
                </a:pathLst>
              </a:custGeom>
              <a:gradFill>
                <a:gsLst>
                  <a:gs pos="1000">
                    <a:schemeClr val="accent1"/>
                  </a:gs>
                  <a:gs pos="100000">
                    <a:schemeClr val="accent6"/>
                  </a:gs>
                </a:gsLst>
                <a:lin ang="2700000" scaled="1"/>
              </a:gradFill>
              <a:ln>
                <a:noFill/>
              </a:ln>
            </p:spPr>
            <p:txBody>
              <a:bodyPr/>
              <a:lstStyle/>
              <a:p>
                <a:pPr eaLnBrk="1" fontAlgn="auto" hangingPunct="1">
                  <a:spcBef>
                    <a:spcPts val="0"/>
                  </a:spcBef>
                  <a:spcAft>
                    <a:spcPts val="0"/>
                  </a:spcAft>
                  <a:defRPr/>
                </a:pPr>
                <a:endParaRPr lang="id-ID">
                  <a:latin typeface="+mn-lt"/>
                </a:endParaRPr>
              </a:p>
            </p:txBody>
          </p:sp>
        </p:grpSp>
        <p:grpSp>
          <p:nvGrpSpPr>
            <p:cNvPr id="8" name="Group 7"/>
            <p:cNvGrpSpPr>
              <a:grpSpLocks/>
            </p:cNvGrpSpPr>
            <p:nvPr/>
          </p:nvGrpSpPr>
          <p:grpSpPr bwMode="auto">
            <a:xfrm>
              <a:off x="636644" y="1375693"/>
              <a:ext cx="1846399" cy="2155397"/>
              <a:chOff x="713749" y="2022944"/>
              <a:chExt cx="1546462" cy="1804851"/>
            </a:xfrm>
            <a:solidFill>
              <a:schemeClr val="tx1">
                <a:lumMod val="85000"/>
                <a:lumOff val="15000"/>
              </a:schemeClr>
            </a:solidFill>
          </p:grpSpPr>
          <p:sp>
            <p:nvSpPr>
              <p:cNvPr id="10" name="Freeform 28"/>
              <p:cNvSpPr>
                <a:spLocks/>
              </p:cNvSpPr>
              <p:nvPr/>
            </p:nvSpPr>
            <p:spPr bwMode="auto">
              <a:xfrm>
                <a:off x="713749" y="2404572"/>
                <a:ext cx="1546462" cy="1423223"/>
              </a:xfrm>
              <a:custGeom>
                <a:avLst/>
                <a:gdLst>
                  <a:gd name="T0" fmla="*/ 990113 w 164"/>
                  <a:gd name="T1" fmla="*/ 801152 h 151"/>
                  <a:gd name="T2" fmla="*/ 1405017 w 164"/>
                  <a:gd name="T3" fmla="*/ 1319545 h 151"/>
                  <a:gd name="T4" fmla="*/ 565779 w 164"/>
                  <a:gd name="T5" fmla="*/ 1187590 h 151"/>
                  <a:gd name="T6" fmla="*/ 311178 w 164"/>
                  <a:gd name="T7" fmla="*/ 0 h 151"/>
                  <a:gd name="T8" fmla="*/ 1188135 w 164"/>
                  <a:gd name="T9" fmla="*/ 508967 h 151"/>
                  <a:gd name="T10" fmla="*/ 1546462 w 164"/>
                  <a:gd name="T11" fmla="*/ 1197015 h 151"/>
                  <a:gd name="T12" fmla="*/ 990113 w 164"/>
                  <a:gd name="T13" fmla="*/ 801152 h 15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4" h="151">
                    <a:moveTo>
                      <a:pt x="105" y="85"/>
                    </a:moveTo>
                    <a:cubicBezTo>
                      <a:pt x="105" y="85"/>
                      <a:pt x="156" y="110"/>
                      <a:pt x="149" y="140"/>
                    </a:cubicBezTo>
                    <a:cubicBezTo>
                      <a:pt x="134" y="131"/>
                      <a:pt x="88" y="151"/>
                      <a:pt x="60" y="126"/>
                    </a:cubicBezTo>
                    <a:cubicBezTo>
                      <a:pt x="0" y="69"/>
                      <a:pt x="33" y="0"/>
                      <a:pt x="33" y="0"/>
                    </a:cubicBezTo>
                    <a:cubicBezTo>
                      <a:pt x="39" y="49"/>
                      <a:pt x="90" y="22"/>
                      <a:pt x="126" y="54"/>
                    </a:cubicBezTo>
                    <a:cubicBezTo>
                      <a:pt x="159" y="83"/>
                      <a:pt x="162" y="111"/>
                      <a:pt x="164" y="127"/>
                    </a:cubicBezTo>
                    <a:cubicBezTo>
                      <a:pt x="162" y="121"/>
                      <a:pt x="142" y="91"/>
                      <a:pt x="105"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34"/>
              <p:cNvSpPr>
                <a:spLocks/>
              </p:cNvSpPr>
              <p:nvPr/>
            </p:nvSpPr>
            <p:spPr bwMode="auto">
              <a:xfrm>
                <a:off x="1658457" y="2149934"/>
                <a:ext cx="479498" cy="638127"/>
              </a:xfrm>
              <a:custGeom>
                <a:avLst/>
                <a:gdLst>
                  <a:gd name="T0" fmla="*/ 23 w 78"/>
                  <a:gd name="T1" fmla="*/ 85 h 104"/>
                  <a:gd name="T2" fmla="*/ 18 w 78"/>
                  <a:gd name="T3" fmla="*/ 31 h 104"/>
                  <a:gd name="T4" fmla="*/ 45 w 78"/>
                  <a:gd name="T5" fmla="*/ 0 h 104"/>
                  <a:gd name="T6" fmla="*/ 57 w 78"/>
                  <a:gd name="T7" fmla="*/ 17 h 104"/>
                  <a:gd name="T8" fmla="*/ 75 w 78"/>
                  <a:gd name="T9" fmla="*/ 57 h 104"/>
                  <a:gd name="T10" fmla="*/ 70 w 78"/>
                  <a:gd name="T11" fmla="*/ 79 h 104"/>
                  <a:gd name="T12" fmla="*/ 76 w 78"/>
                  <a:gd name="T13" fmla="*/ 72 h 104"/>
                  <a:gd name="T14" fmla="*/ 73 w 78"/>
                  <a:gd name="T15" fmla="*/ 104 h 104"/>
                  <a:gd name="T16" fmla="*/ 62 w 78"/>
                  <a:gd name="T17" fmla="*/ 95 h 104"/>
                  <a:gd name="T18" fmla="*/ 33 w 78"/>
                  <a:gd name="T19" fmla="*/ 30 h 104"/>
                  <a:gd name="T20" fmla="*/ 57 w 78"/>
                  <a:gd name="T21" fmla="*/ 104 h 104"/>
                  <a:gd name="T22" fmla="*/ 19 w 78"/>
                  <a:gd name="T23" fmla="*/ 85 h 104"/>
                  <a:gd name="T24" fmla="*/ 23 w 78"/>
                  <a:gd name="T25" fmla="*/ 85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104">
                    <a:moveTo>
                      <a:pt x="23" y="85"/>
                    </a:moveTo>
                    <a:cubicBezTo>
                      <a:pt x="23" y="85"/>
                      <a:pt x="0" y="66"/>
                      <a:pt x="18" y="31"/>
                    </a:cubicBezTo>
                    <a:cubicBezTo>
                      <a:pt x="31" y="5"/>
                      <a:pt x="45" y="0"/>
                      <a:pt x="45" y="0"/>
                    </a:cubicBezTo>
                    <a:cubicBezTo>
                      <a:pt x="45" y="0"/>
                      <a:pt x="40" y="8"/>
                      <a:pt x="57" y="17"/>
                    </a:cubicBezTo>
                    <a:cubicBezTo>
                      <a:pt x="67" y="22"/>
                      <a:pt x="78" y="40"/>
                      <a:pt x="75" y="57"/>
                    </a:cubicBezTo>
                    <a:cubicBezTo>
                      <a:pt x="71" y="75"/>
                      <a:pt x="70" y="79"/>
                      <a:pt x="70" y="79"/>
                    </a:cubicBezTo>
                    <a:cubicBezTo>
                      <a:pt x="76" y="72"/>
                      <a:pt x="76" y="72"/>
                      <a:pt x="76" y="72"/>
                    </a:cubicBezTo>
                    <a:cubicBezTo>
                      <a:pt x="76" y="72"/>
                      <a:pt x="66" y="96"/>
                      <a:pt x="73" y="104"/>
                    </a:cubicBezTo>
                    <a:cubicBezTo>
                      <a:pt x="69" y="101"/>
                      <a:pt x="66" y="98"/>
                      <a:pt x="62" y="95"/>
                    </a:cubicBezTo>
                    <a:cubicBezTo>
                      <a:pt x="41" y="76"/>
                      <a:pt x="31" y="51"/>
                      <a:pt x="33" y="30"/>
                    </a:cubicBezTo>
                    <a:cubicBezTo>
                      <a:pt x="27" y="50"/>
                      <a:pt x="29" y="77"/>
                      <a:pt x="57" y="104"/>
                    </a:cubicBezTo>
                    <a:cubicBezTo>
                      <a:pt x="48" y="104"/>
                      <a:pt x="31" y="101"/>
                      <a:pt x="19" y="85"/>
                    </a:cubicBezTo>
                    <a:lnTo>
                      <a:pt x="23" y="85"/>
                    </a:lnTo>
                    <a:close/>
                  </a:path>
                </a:pathLst>
              </a:custGeom>
              <a:solidFill>
                <a:schemeClr val="tx1">
                  <a:lumMod val="85000"/>
                  <a:lumOff val="15000"/>
                </a:schemeClr>
              </a:solidFill>
              <a:ln>
                <a:noFill/>
              </a:ln>
            </p:spPr>
            <p:txBody>
              <a:bodyPr/>
              <a:lstStyle/>
              <a:p>
                <a:pPr eaLnBrk="1" fontAlgn="auto" hangingPunct="1">
                  <a:spcBef>
                    <a:spcPts val="0"/>
                  </a:spcBef>
                  <a:spcAft>
                    <a:spcPts val="0"/>
                  </a:spcAft>
                  <a:defRPr/>
                </a:pPr>
                <a:endParaRPr lang="id-ID">
                  <a:latin typeface="+mn-lt"/>
                </a:endParaRPr>
              </a:p>
            </p:txBody>
          </p:sp>
          <p:sp>
            <p:nvSpPr>
              <p:cNvPr id="12" name="Freeform 33"/>
              <p:cNvSpPr>
                <a:spLocks/>
              </p:cNvSpPr>
              <p:nvPr/>
            </p:nvSpPr>
            <p:spPr bwMode="auto">
              <a:xfrm>
                <a:off x="934676" y="2022944"/>
                <a:ext cx="684651" cy="568335"/>
              </a:xfrm>
              <a:custGeom>
                <a:avLst/>
                <a:gdLst>
                  <a:gd name="T0" fmla="*/ 583351 w 196"/>
                  <a:gd name="T1" fmla="*/ 495114 h 163"/>
                  <a:gd name="T2" fmla="*/ 593830 w 196"/>
                  <a:gd name="T3" fmla="*/ 167362 h 163"/>
                  <a:gd name="T4" fmla="*/ 583351 w 196"/>
                  <a:gd name="T5" fmla="*/ 198743 h 163"/>
                  <a:gd name="T6" fmla="*/ 261984 w 196"/>
                  <a:gd name="T7" fmla="*/ 10460 h 163"/>
                  <a:gd name="T8" fmla="*/ 0 w 196"/>
                  <a:gd name="T9" fmla="*/ 90655 h 163"/>
                  <a:gd name="T10" fmla="*/ 69862 w 196"/>
                  <a:gd name="T11" fmla="*/ 209203 h 163"/>
                  <a:gd name="T12" fmla="*/ 268970 w 196"/>
                  <a:gd name="T13" fmla="*/ 432353 h 163"/>
                  <a:gd name="T14" fmla="*/ 415681 w 196"/>
                  <a:gd name="T15" fmla="*/ 467220 h 163"/>
                  <a:gd name="T16" fmla="*/ 356298 w 196"/>
                  <a:gd name="T17" fmla="*/ 484654 h 163"/>
                  <a:gd name="T18" fmla="*/ 562392 w 196"/>
                  <a:gd name="T19" fmla="*/ 568335 h 163"/>
                  <a:gd name="T20" fmla="*/ 282943 w 196"/>
                  <a:gd name="T21" fmla="*/ 122035 h 163"/>
                  <a:gd name="T22" fmla="*/ 583351 w 196"/>
                  <a:gd name="T23" fmla="*/ 495114 h 1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96" h="163">
                    <a:moveTo>
                      <a:pt x="167" y="142"/>
                    </a:moveTo>
                    <a:cubicBezTo>
                      <a:pt x="167" y="142"/>
                      <a:pt x="196" y="98"/>
                      <a:pt x="170" y="48"/>
                    </a:cubicBezTo>
                    <a:cubicBezTo>
                      <a:pt x="167" y="57"/>
                      <a:pt x="167" y="57"/>
                      <a:pt x="167" y="57"/>
                    </a:cubicBezTo>
                    <a:cubicBezTo>
                      <a:pt x="167" y="57"/>
                      <a:pt x="152" y="0"/>
                      <a:pt x="75" y="3"/>
                    </a:cubicBezTo>
                    <a:cubicBezTo>
                      <a:pt x="21" y="6"/>
                      <a:pt x="0" y="26"/>
                      <a:pt x="0" y="26"/>
                    </a:cubicBezTo>
                    <a:cubicBezTo>
                      <a:pt x="0" y="26"/>
                      <a:pt x="19" y="23"/>
                      <a:pt x="20" y="60"/>
                    </a:cubicBezTo>
                    <a:cubicBezTo>
                      <a:pt x="21" y="81"/>
                      <a:pt x="43" y="116"/>
                      <a:pt x="77" y="124"/>
                    </a:cubicBezTo>
                    <a:cubicBezTo>
                      <a:pt x="111" y="131"/>
                      <a:pt x="119" y="134"/>
                      <a:pt x="119" y="134"/>
                    </a:cubicBezTo>
                    <a:cubicBezTo>
                      <a:pt x="102" y="139"/>
                      <a:pt x="102" y="139"/>
                      <a:pt x="102" y="139"/>
                    </a:cubicBezTo>
                    <a:cubicBezTo>
                      <a:pt x="102" y="139"/>
                      <a:pt x="159" y="140"/>
                      <a:pt x="161" y="163"/>
                    </a:cubicBezTo>
                    <a:cubicBezTo>
                      <a:pt x="161" y="163"/>
                      <a:pt x="157" y="56"/>
                      <a:pt x="81" y="35"/>
                    </a:cubicBezTo>
                    <a:cubicBezTo>
                      <a:pt x="81" y="35"/>
                      <a:pt x="153" y="45"/>
                      <a:pt x="167" y="142"/>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sp>
          <p:nvSpPr>
            <p:cNvPr id="9" name="Freeform 30"/>
            <p:cNvSpPr>
              <a:spLocks/>
            </p:cNvSpPr>
            <p:nvPr/>
          </p:nvSpPr>
          <p:spPr bwMode="auto">
            <a:xfrm rot="1801016" flipH="1">
              <a:off x="2577828" y="3311191"/>
              <a:ext cx="1050211" cy="790501"/>
            </a:xfrm>
            <a:custGeom>
              <a:avLst/>
              <a:gdLst>
                <a:gd name="T0" fmla="*/ 9 w 246"/>
                <a:gd name="T1" fmla="*/ 121 h 185"/>
                <a:gd name="T2" fmla="*/ 73 w 246"/>
                <a:gd name="T3" fmla="*/ 31 h 185"/>
                <a:gd name="T4" fmla="*/ 69 w 246"/>
                <a:gd name="T5" fmla="*/ 42 h 185"/>
                <a:gd name="T6" fmla="*/ 192 w 246"/>
                <a:gd name="T7" fmla="*/ 58 h 185"/>
                <a:gd name="T8" fmla="*/ 246 w 246"/>
                <a:gd name="T9" fmla="*/ 133 h 185"/>
                <a:gd name="T10" fmla="*/ 203 w 246"/>
                <a:gd name="T11" fmla="*/ 150 h 185"/>
                <a:gd name="T12" fmla="*/ 105 w 246"/>
                <a:gd name="T13" fmla="*/ 168 h 185"/>
                <a:gd name="T14" fmla="*/ 59 w 246"/>
                <a:gd name="T15" fmla="*/ 147 h 185"/>
                <a:gd name="T16" fmla="*/ 71 w 246"/>
                <a:gd name="T17" fmla="*/ 164 h 185"/>
                <a:gd name="T18" fmla="*/ 0 w 246"/>
                <a:gd name="T19" fmla="*/ 145 h 185"/>
                <a:gd name="T20" fmla="*/ 165 w 246"/>
                <a:gd name="T21" fmla="*/ 83 h 185"/>
                <a:gd name="T22" fmla="*/ 9 w 246"/>
                <a:gd name="T23" fmla="*/ 121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6" h="185">
                  <a:moveTo>
                    <a:pt x="9" y="121"/>
                  </a:moveTo>
                  <a:cubicBezTo>
                    <a:pt x="9" y="121"/>
                    <a:pt x="14" y="59"/>
                    <a:pt x="73" y="31"/>
                  </a:cubicBezTo>
                  <a:cubicBezTo>
                    <a:pt x="69" y="42"/>
                    <a:pt x="69" y="42"/>
                    <a:pt x="69" y="42"/>
                  </a:cubicBezTo>
                  <a:cubicBezTo>
                    <a:pt x="69" y="42"/>
                    <a:pt x="124" y="0"/>
                    <a:pt x="192" y="58"/>
                  </a:cubicBezTo>
                  <a:cubicBezTo>
                    <a:pt x="241" y="99"/>
                    <a:pt x="246" y="133"/>
                    <a:pt x="246" y="133"/>
                  </a:cubicBezTo>
                  <a:cubicBezTo>
                    <a:pt x="246" y="133"/>
                    <a:pt x="230" y="116"/>
                    <a:pt x="203" y="150"/>
                  </a:cubicBezTo>
                  <a:cubicBezTo>
                    <a:pt x="187" y="169"/>
                    <a:pt x="142" y="185"/>
                    <a:pt x="105" y="168"/>
                  </a:cubicBezTo>
                  <a:cubicBezTo>
                    <a:pt x="68" y="151"/>
                    <a:pt x="59" y="147"/>
                    <a:pt x="59" y="147"/>
                  </a:cubicBezTo>
                  <a:cubicBezTo>
                    <a:pt x="71" y="164"/>
                    <a:pt x="71" y="164"/>
                    <a:pt x="71" y="164"/>
                  </a:cubicBezTo>
                  <a:cubicBezTo>
                    <a:pt x="71" y="164"/>
                    <a:pt x="17" y="124"/>
                    <a:pt x="0" y="145"/>
                  </a:cubicBezTo>
                  <a:cubicBezTo>
                    <a:pt x="0" y="145"/>
                    <a:pt x="79" y="49"/>
                    <a:pt x="165" y="83"/>
                  </a:cubicBezTo>
                  <a:cubicBezTo>
                    <a:pt x="165" y="83"/>
                    <a:pt x="91" y="41"/>
                    <a:pt x="9" y="121"/>
                  </a:cubicBezTo>
                  <a:close/>
                </a:path>
              </a:pathLst>
            </a:custGeom>
            <a:solidFill>
              <a:schemeClr val="bg1">
                <a:lumMod val="65000"/>
              </a:schemeClr>
            </a:solidFill>
            <a:ln>
              <a:noFill/>
            </a:ln>
          </p:spPr>
          <p:txBody>
            <a:bodyPr/>
            <a:lstStyle/>
            <a:p>
              <a:pPr eaLnBrk="1" fontAlgn="auto" hangingPunct="1">
                <a:spcBef>
                  <a:spcPts val="0"/>
                </a:spcBef>
                <a:spcAft>
                  <a:spcPts val="0"/>
                </a:spcAft>
                <a:defRPr/>
              </a:pPr>
              <a:endParaRPr lang="id-ID">
                <a:latin typeface="+mn-lt"/>
              </a:endParaRPr>
            </a:p>
          </p:txBody>
        </p:sp>
      </p:grpSp>
      <p:grpSp>
        <p:nvGrpSpPr>
          <p:cNvPr id="41" name="Group 40"/>
          <p:cNvGrpSpPr/>
          <p:nvPr/>
        </p:nvGrpSpPr>
        <p:grpSpPr>
          <a:xfrm>
            <a:off x="6478359" y="2150077"/>
            <a:ext cx="4810395" cy="1066318"/>
            <a:chOff x="6579264" y="5162380"/>
            <a:chExt cx="4810395" cy="1066318"/>
          </a:xfrm>
        </p:grpSpPr>
        <p:sp>
          <p:nvSpPr>
            <p:cNvPr id="42" name="Rectangle 41"/>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43" name="Rectangle 42"/>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44" name="Rectangle 43"/>
            <p:cNvSpPr/>
            <p:nvPr/>
          </p:nvSpPr>
          <p:spPr>
            <a:xfrm>
              <a:off x="6664989" y="5316853"/>
              <a:ext cx="195382" cy="195382"/>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5" name="Group 44"/>
          <p:cNvGrpSpPr/>
          <p:nvPr/>
        </p:nvGrpSpPr>
        <p:grpSpPr>
          <a:xfrm>
            <a:off x="6478359" y="3636382"/>
            <a:ext cx="4810395" cy="1066318"/>
            <a:chOff x="6579264" y="5162380"/>
            <a:chExt cx="4810395" cy="1066318"/>
          </a:xfrm>
        </p:grpSpPr>
        <p:sp>
          <p:nvSpPr>
            <p:cNvPr id="46" name="Rectangle 45"/>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47" name="Rectangle 46"/>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48" name="Rectangle 47"/>
            <p:cNvSpPr/>
            <p:nvPr/>
          </p:nvSpPr>
          <p:spPr>
            <a:xfrm>
              <a:off x="6664989" y="5316853"/>
              <a:ext cx="195382" cy="195382"/>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9" name="Group 48"/>
          <p:cNvGrpSpPr/>
          <p:nvPr/>
        </p:nvGrpSpPr>
        <p:grpSpPr>
          <a:xfrm>
            <a:off x="6478359" y="5122687"/>
            <a:ext cx="4810395" cy="1066318"/>
            <a:chOff x="6579264" y="5162380"/>
            <a:chExt cx="4810395" cy="1066318"/>
          </a:xfrm>
        </p:grpSpPr>
        <p:sp>
          <p:nvSpPr>
            <p:cNvPr id="50" name="Rectangle 49"/>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51" name="Rectangle 50"/>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52" name="Rectangle 51"/>
            <p:cNvSpPr/>
            <p:nvPr/>
          </p:nvSpPr>
          <p:spPr>
            <a:xfrm>
              <a:off x="6664989" y="5316853"/>
              <a:ext cx="195382" cy="195382"/>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3" name="Group 52"/>
          <p:cNvGrpSpPr/>
          <p:nvPr/>
        </p:nvGrpSpPr>
        <p:grpSpPr>
          <a:xfrm>
            <a:off x="2263765" y="415360"/>
            <a:ext cx="7664469" cy="1228287"/>
            <a:chOff x="2263765" y="2036259"/>
            <a:chExt cx="7664469" cy="1228287"/>
          </a:xfrm>
        </p:grpSpPr>
        <p:sp>
          <p:nvSpPr>
            <p:cNvPr id="54" name="TextBox 53"/>
            <p:cNvSpPr txBox="1"/>
            <p:nvPr/>
          </p:nvSpPr>
          <p:spPr>
            <a:xfrm>
              <a:off x="2263765" y="2036259"/>
              <a:ext cx="7664469"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Great </a:t>
              </a:r>
              <a:r>
                <a:rPr lang="en-ID" sz="4800" b="1" dirty="0" err="1">
                  <a:solidFill>
                    <a:schemeClr val="tx1">
                      <a:lumMod val="85000"/>
                      <a:lumOff val="15000"/>
                    </a:schemeClr>
                  </a:solidFill>
                  <a:latin typeface="+mj-lt"/>
                </a:rPr>
                <a:t>Infographic</a:t>
              </a:r>
              <a:endParaRPr lang="en-US" sz="4800" b="1" dirty="0">
                <a:solidFill>
                  <a:schemeClr val="tx1">
                    <a:lumMod val="85000"/>
                    <a:lumOff val="15000"/>
                  </a:schemeClr>
                </a:solidFill>
                <a:latin typeface="+mj-lt"/>
              </a:endParaRPr>
            </a:p>
          </p:txBody>
        </p:sp>
        <p:grpSp>
          <p:nvGrpSpPr>
            <p:cNvPr id="55" name="Group 54"/>
            <p:cNvGrpSpPr/>
            <p:nvPr/>
          </p:nvGrpSpPr>
          <p:grpSpPr>
            <a:xfrm>
              <a:off x="5071620" y="2925992"/>
              <a:ext cx="2514044" cy="338554"/>
              <a:chOff x="880620" y="2238120"/>
              <a:chExt cx="2514044" cy="338554"/>
            </a:xfrm>
          </p:grpSpPr>
          <p:sp>
            <p:nvSpPr>
              <p:cNvPr id="56"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57" name="Rectangle 56"/>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Tree>
    <p:extLst>
      <p:ext uri="{BB962C8B-B14F-4D97-AF65-F5344CB8AC3E}">
        <p14:creationId xmlns:p14="http://schemas.microsoft.com/office/powerpoint/2010/main" val="634071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childTnLst>
                                </p:cTn>
                              </p:par>
                            </p:childTnLst>
                          </p:cTn>
                        </p:par>
                        <p:par>
                          <p:cTn id="7" fill="hold">
                            <p:stCondLst>
                              <p:cond delay="0"/>
                            </p:stCondLst>
                            <p:childTnLst>
                              <p:par>
                                <p:cTn id="8" presetID="22" presetClass="entr" presetSubtype="4" fill="hold" nodeType="after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down)">
                                      <p:cBhvr>
                                        <p:cTn id="10" dur="500"/>
                                        <p:tgtEl>
                                          <p:spTgt spid="28"/>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1"/>
                                        </p:tgtEl>
                                        <p:attrNameLst>
                                          <p:attrName>style.visibility</p:attrName>
                                        </p:attrNameLst>
                                      </p:cBhvr>
                                      <p:to>
                                        <p:strVal val="visible"/>
                                      </p:to>
                                    </p:set>
                                    <p:animEffect transition="in" filter="wipe(left)">
                                      <p:cBhvr>
                                        <p:cTn id="14" dur="500"/>
                                        <p:tgtEl>
                                          <p:spTgt spid="41"/>
                                        </p:tgtEl>
                                      </p:cBhvr>
                                    </p:animEffect>
                                  </p:childTnLst>
                                </p:cTn>
                              </p:par>
                            </p:childTnLst>
                          </p:cTn>
                        </p:par>
                        <p:par>
                          <p:cTn id="15" fill="hold">
                            <p:stCondLst>
                              <p:cond delay="1000"/>
                            </p:stCondLst>
                            <p:childTnLst>
                              <p:par>
                                <p:cTn id="16" presetID="22" presetClass="entr" presetSubtype="8"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wipe(left)">
                                      <p:cBhvr>
                                        <p:cTn id="18" dur="500"/>
                                        <p:tgtEl>
                                          <p:spTgt spid="45"/>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Effect transition="in" filter="wipe(left)">
                                      <p:cBhvr>
                                        <p:cTn id="22"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p:cNvGrpSpPr/>
          <p:nvPr/>
        </p:nvGrpSpPr>
        <p:grpSpPr>
          <a:xfrm>
            <a:off x="6285691" y="2404899"/>
            <a:ext cx="5077073" cy="3645589"/>
            <a:chOff x="1084323" y="1205137"/>
            <a:chExt cx="6194180" cy="4447726"/>
          </a:xfrm>
        </p:grpSpPr>
        <p:grpSp>
          <p:nvGrpSpPr>
            <p:cNvPr id="17" name="Group 16"/>
            <p:cNvGrpSpPr/>
            <p:nvPr/>
          </p:nvGrpSpPr>
          <p:grpSpPr>
            <a:xfrm>
              <a:off x="1084323" y="1205137"/>
              <a:ext cx="6194180" cy="4447726"/>
              <a:chOff x="5387975" y="1235074"/>
              <a:chExt cx="6653213" cy="4387851"/>
            </a:xfrm>
          </p:grpSpPr>
          <p:sp>
            <p:nvSpPr>
              <p:cNvPr id="22" name="Freeform 21"/>
              <p:cNvSpPr>
                <a:spLocks/>
              </p:cNvSpPr>
              <p:nvPr/>
            </p:nvSpPr>
            <p:spPr bwMode="auto">
              <a:xfrm>
                <a:off x="7332663" y="3416300"/>
                <a:ext cx="3025775" cy="2206625"/>
              </a:xfrm>
              <a:custGeom>
                <a:avLst/>
                <a:gdLst>
                  <a:gd name="T0" fmla="*/ 197 w 454"/>
                  <a:gd name="T1" fmla="*/ 254 h 569"/>
                  <a:gd name="T2" fmla="*/ 200 w 454"/>
                  <a:gd name="T3" fmla="*/ 449 h 569"/>
                  <a:gd name="T4" fmla="*/ 148 w 454"/>
                  <a:gd name="T5" fmla="*/ 559 h 569"/>
                  <a:gd name="T6" fmla="*/ 122 w 454"/>
                  <a:gd name="T7" fmla="*/ 569 h 569"/>
                  <a:gd name="T8" fmla="*/ 339 w 454"/>
                  <a:gd name="T9" fmla="*/ 569 h 569"/>
                  <a:gd name="T10" fmla="*/ 304 w 454"/>
                  <a:gd name="T11" fmla="*/ 557 h 569"/>
                  <a:gd name="T12" fmla="*/ 277 w 454"/>
                  <a:gd name="T13" fmla="*/ 354 h 569"/>
                  <a:gd name="T14" fmla="*/ 282 w 454"/>
                  <a:gd name="T15" fmla="*/ 261 h 569"/>
                  <a:gd name="T16" fmla="*/ 315 w 454"/>
                  <a:gd name="T17" fmla="*/ 247 h 569"/>
                  <a:gd name="T18" fmla="*/ 454 w 454"/>
                  <a:gd name="T19" fmla="*/ 120 h 569"/>
                  <a:gd name="T20" fmla="*/ 451 w 454"/>
                  <a:gd name="T21" fmla="*/ 117 h 569"/>
                  <a:gd name="T22" fmla="*/ 451 w 454"/>
                  <a:gd name="T23" fmla="*/ 117 h 569"/>
                  <a:gd name="T24" fmla="*/ 389 w 454"/>
                  <a:gd name="T25" fmla="*/ 164 h 569"/>
                  <a:gd name="T26" fmla="*/ 400 w 454"/>
                  <a:gd name="T27" fmla="*/ 82 h 569"/>
                  <a:gd name="T28" fmla="*/ 399 w 454"/>
                  <a:gd name="T29" fmla="*/ 82 h 569"/>
                  <a:gd name="T30" fmla="*/ 398 w 454"/>
                  <a:gd name="T31" fmla="*/ 82 h 569"/>
                  <a:gd name="T32" fmla="*/ 362 w 454"/>
                  <a:gd name="T33" fmla="*/ 182 h 569"/>
                  <a:gd name="T34" fmla="*/ 257 w 454"/>
                  <a:gd name="T35" fmla="*/ 234 h 569"/>
                  <a:gd name="T36" fmla="*/ 241 w 454"/>
                  <a:gd name="T37" fmla="*/ 146 h 569"/>
                  <a:gd name="T38" fmla="*/ 296 w 454"/>
                  <a:gd name="T39" fmla="*/ 54 h 569"/>
                  <a:gd name="T40" fmla="*/ 295 w 454"/>
                  <a:gd name="T41" fmla="*/ 54 h 569"/>
                  <a:gd name="T42" fmla="*/ 294 w 454"/>
                  <a:gd name="T43" fmla="*/ 52 h 569"/>
                  <a:gd name="T44" fmla="*/ 238 w 454"/>
                  <a:gd name="T45" fmla="*/ 113 h 569"/>
                  <a:gd name="T46" fmla="*/ 235 w 454"/>
                  <a:gd name="T47" fmla="*/ 35 h 569"/>
                  <a:gd name="T48" fmla="*/ 235 w 454"/>
                  <a:gd name="T49" fmla="*/ 35 h 569"/>
                  <a:gd name="T50" fmla="*/ 230 w 454"/>
                  <a:gd name="T51" fmla="*/ 35 h 569"/>
                  <a:gd name="T52" fmla="*/ 219 w 454"/>
                  <a:gd name="T53" fmla="*/ 223 h 569"/>
                  <a:gd name="T54" fmla="*/ 122 w 454"/>
                  <a:gd name="T55" fmla="*/ 132 h 569"/>
                  <a:gd name="T56" fmla="*/ 137 w 454"/>
                  <a:gd name="T57" fmla="*/ 64 h 569"/>
                  <a:gd name="T58" fmla="*/ 135 w 454"/>
                  <a:gd name="T59" fmla="*/ 63 h 569"/>
                  <a:gd name="T60" fmla="*/ 135 w 454"/>
                  <a:gd name="T61" fmla="*/ 63 h 569"/>
                  <a:gd name="T62" fmla="*/ 113 w 454"/>
                  <a:gd name="T63" fmla="*/ 118 h 569"/>
                  <a:gd name="T64" fmla="*/ 52 w 454"/>
                  <a:gd name="T65" fmla="*/ 1 h 569"/>
                  <a:gd name="T66" fmla="*/ 50 w 454"/>
                  <a:gd name="T67" fmla="*/ 0 h 569"/>
                  <a:gd name="T68" fmla="*/ 46 w 454"/>
                  <a:gd name="T69" fmla="*/ 1 h 569"/>
                  <a:gd name="T70" fmla="*/ 74 w 454"/>
                  <a:gd name="T71" fmla="*/ 91 h 569"/>
                  <a:gd name="T72" fmla="*/ 74 w 454"/>
                  <a:gd name="T73" fmla="*/ 91 h 569"/>
                  <a:gd name="T74" fmla="*/ 149 w 454"/>
                  <a:gd name="T75" fmla="*/ 208 h 569"/>
                  <a:gd name="T76" fmla="*/ 3 w 454"/>
                  <a:gd name="T77" fmla="*/ 195 h 569"/>
                  <a:gd name="T78" fmla="*/ 3 w 454"/>
                  <a:gd name="T79" fmla="*/ 196 h 569"/>
                  <a:gd name="T80" fmla="*/ 0 w 454"/>
                  <a:gd name="T81" fmla="*/ 201 h 569"/>
                  <a:gd name="T82" fmla="*/ 172 w 454"/>
                  <a:gd name="T83" fmla="*/ 237 h 569"/>
                  <a:gd name="T84" fmla="*/ 197 w 454"/>
                  <a:gd name="T85" fmla="*/ 254 h 5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4" h="569">
                    <a:moveTo>
                      <a:pt x="197" y="254"/>
                    </a:moveTo>
                    <a:cubicBezTo>
                      <a:pt x="209" y="304"/>
                      <a:pt x="213" y="368"/>
                      <a:pt x="200" y="449"/>
                    </a:cubicBezTo>
                    <a:cubicBezTo>
                      <a:pt x="191" y="518"/>
                      <a:pt x="199" y="559"/>
                      <a:pt x="148" y="559"/>
                    </a:cubicBezTo>
                    <a:cubicBezTo>
                      <a:pt x="148" y="559"/>
                      <a:pt x="138" y="555"/>
                      <a:pt x="122" y="569"/>
                    </a:cubicBezTo>
                    <a:cubicBezTo>
                      <a:pt x="339" y="569"/>
                      <a:pt x="339" y="569"/>
                      <a:pt x="339" y="569"/>
                    </a:cubicBezTo>
                    <a:cubicBezTo>
                      <a:pt x="328" y="564"/>
                      <a:pt x="315" y="559"/>
                      <a:pt x="304" y="557"/>
                    </a:cubicBezTo>
                    <a:cubicBezTo>
                      <a:pt x="292" y="529"/>
                      <a:pt x="279" y="475"/>
                      <a:pt x="277" y="354"/>
                    </a:cubicBezTo>
                    <a:cubicBezTo>
                      <a:pt x="276" y="318"/>
                      <a:pt x="278" y="287"/>
                      <a:pt x="282" y="261"/>
                    </a:cubicBezTo>
                    <a:cubicBezTo>
                      <a:pt x="315" y="247"/>
                      <a:pt x="315" y="247"/>
                      <a:pt x="315" y="247"/>
                    </a:cubicBezTo>
                    <a:cubicBezTo>
                      <a:pt x="404" y="194"/>
                      <a:pt x="433" y="147"/>
                      <a:pt x="454" y="120"/>
                    </a:cubicBezTo>
                    <a:cubicBezTo>
                      <a:pt x="451" y="117"/>
                      <a:pt x="451" y="117"/>
                      <a:pt x="451" y="117"/>
                    </a:cubicBezTo>
                    <a:cubicBezTo>
                      <a:pt x="451" y="117"/>
                      <a:pt x="451" y="117"/>
                      <a:pt x="451" y="117"/>
                    </a:cubicBezTo>
                    <a:cubicBezTo>
                      <a:pt x="428" y="135"/>
                      <a:pt x="407" y="151"/>
                      <a:pt x="389" y="164"/>
                    </a:cubicBezTo>
                    <a:cubicBezTo>
                      <a:pt x="396" y="133"/>
                      <a:pt x="398" y="121"/>
                      <a:pt x="400" y="82"/>
                    </a:cubicBezTo>
                    <a:cubicBezTo>
                      <a:pt x="399" y="82"/>
                      <a:pt x="399" y="82"/>
                      <a:pt x="399" y="82"/>
                    </a:cubicBezTo>
                    <a:cubicBezTo>
                      <a:pt x="399" y="82"/>
                      <a:pt x="398" y="82"/>
                      <a:pt x="398" y="82"/>
                    </a:cubicBezTo>
                    <a:cubicBezTo>
                      <a:pt x="393" y="101"/>
                      <a:pt x="379" y="147"/>
                      <a:pt x="362" y="182"/>
                    </a:cubicBezTo>
                    <a:cubicBezTo>
                      <a:pt x="312" y="215"/>
                      <a:pt x="278" y="228"/>
                      <a:pt x="257" y="234"/>
                    </a:cubicBezTo>
                    <a:cubicBezTo>
                      <a:pt x="251" y="213"/>
                      <a:pt x="245" y="185"/>
                      <a:pt x="241" y="146"/>
                    </a:cubicBezTo>
                    <a:cubicBezTo>
                      <a:pt x="257" y="110"/>
                      <a:pt x="284" y="70"/>
                      <a:pt x="296" y="54"/>
                    </a:cubicBezTo>
                    <a:cubicBezTo>
                      <a:pt x="295" y="54"/>
                      <a:pt x="295" y="54"/>
                      <a:pt x="295" y="54"/>
                    </a:cubicBezTo>
                    <a:cubicBezTo>
                      <a:pt x="294" y="52"/>
                      <a:pt x="294" y="52"/>
                      <a:pt x="294" y="52"/>
                    </a:cubicBezTo>
                    <a:cubicBezTo>
                      <a:pt x="265" y="79"/>
                      <a:pt x="258" y="88"/>
                      <a:pt x="238" y="113"/>
                    </a:cubicBezTo>
                    <a:cubicBezTo>
                      <a:pt x="236" y="91"/>
                      <a:pt x="235" y="64"/>
                      <a:pt x="235" y="35"/>
                    </a:cubicBezTo>
                    <a:cubicBezTo>
                      <a:pt x="235" y="35"/>
                      <a:pt x="235" y="35"/>
                      <a:pt x="235" y="35"/>
                    </a:cubicBezTo>
                    <a:cubicBezTo>
                      <a:pt x="230" y="35"/>
                      <a:pt x="230" y="35"/>
                      <a:pt x="230" y="35"/>
                    </a:cubicBezTo>
                    <a:cubicBezTo>
                      <a:pt x="223" y="69"/>
                      <a:pt x="210" y="143"/>
                      <a:pt x="219" y="223"/>
                    </a:cubicBezTo>
                    <a:cubicBezTo>
                      <a:pt x="219" y="223"/>
                      <a:pt x="175" y="205"/>
                      <a:pt x="122" y="132"/>
                    </a:cubicBezTo>
                    <a:cubicBezTo>
                      <a:pt x="123" y="120"/>
                      <a:pt x="125" y="90"/>
                      <a:pt x="137" y="64"/>
                    </a:cubicBezTo>
                    <a:cubicBezTo>
                      <a:pt x="135" y="63"/>
                      <a:pt x="135" y="63"/>
                      <a:pt x="135" y="63"/>
                    </a:cubicBezTo>
                    <a:cubicBezTo>
                      <a:pt x="135" y="63"/>
                      <a:pt x="135" y="63"/>
                      <a:pt x="135" y="63"/>
                    </a:cubicBezTo>
                    <a:cubicBezTo>
                      <a:pt x="127" y="75"/>
                      <a:pt x="118" y="94"/>
                      <a:pt x="113" y="118"/>
                    </a:cubicBezTo>
                    <a:cubicBezTo>
                      <a:pt x="93" y="88"/>
                      <a:pt x="72" y="50"/>
                      <a:pt x="52" y="1"/>
                    </a:cubicBezTo>
                    <a:cubicBezTo>
                      <a:pt x="51" y="1"/>
                      <a:pt x="51" y="1"/>
                      <a:pt x="50" y="0"/>
                    </a:cubicBezTo>
                    <a:cubicBezTo>
                      <a:pt x="46" y="1"/>
                      <a:pt x="46" y="1"/>
                      <a:pt x="46" y="1"/>
                    </a:cubicBezTo>
                    <a:cubicBezTo>
                      <a:pt x="49" y="17"/>
                      <a:pt x="74" y="91"/>
                      <a:pt x="74" y="91"/>
                    </a:cubicBezTo>
                    <a:cubicBezTo>
                      <a:pt x="74" y="91"/>
                      <a:pt x="74" y="91"/>
                      <a:pt x="74" y="91"/>
                    </a:cubicBezTo>
                    <a:cubicBezTo>
                      <a:pt x="91" y="132"/>
                      <a:pt x="115" y="175"/>
                      <a:pt x="149" y="208"/>
                    </a:cubicBezTo>
                    <a:cubicBezTo>
                      <a:pt x="149" y="208"/>
                      <a:pt x="89" y="222"/>
                      <a:pt x="3" y="195"/>
                    </a:cubicBezTo>
                    <a:cubicBezTo>
                      <a:pt x="3" y="196"/>
                      <a:pt x="3" y="196"/>
                      <a:pt x="3" y="196"/>
                    </a:cubicBezTo>
                    <a:cubicBezTo>
                      <a:pt x="0" y="201"/>
                      <a:pt x="0" y="201"/>
                      <a:pt x="0" y="201"/>
                    </a:cubicBezTo>
                    <a:cubicBezTo>
                      <a:pt x="37" y="218"/>
                      <a:pt x="97" y="238"/>
                      <a:pt x="172" y="237"/>
                    </a:cubicBezTo>
                    <a:cubicBezTo>
                      <a:pt x="178" y="238"/>
                      <a:pt x="187" y="243"/>
                      <a:pt x="197" y="254"/>
                    </a:cubicBezTo>
                    <a:close/>
                  </a:path>
                </a:pathLst>
              </a:custGeom>
              <a:solidFill>
                <a:schemeClr val="bg1">
                  <a:lumMod val="65000"/>
                </a:schemeClr>
              </a:solidFill>
              <a:ln>
                <a:noFill/>
              </a:ln>
            </p:spPr>
            <p:txBody>
              <a:bodyPr/>
              <a:lstStyle/>
              <a:p>
                <a:pPr eaLnBrk="1" fontAlgn="auto" hangingPunct="1">
                  <a:spcBef>
                    <a:spcPts val="0"/>
                  </a:spcBef>
                  <a:spcAft>
                    <a:spcPts val="0"/>
                  </a:spcAft>
                  <a:defRPr/>
                </a:pPr>
                <a:endParaRPr lang="id-ID">
                  <a:latin typeface="+mn-lt"/>
                </a:endParaRPr>
              </a:p>
            </p:txBody>
          </p:sp>
          <p:grpSp>
            <p:nvGrpSpPr>
              <p:cNvPr id="23" name="Group 22"/>
              <p:cNvGrpSpPr>
                <a:grpSpLocks/>
              </p:cNvGrpSpPr>
              <p:nvPr/>
            </p:nvGrpSpPr>
            <p:grpSpPr bwMode="auto">
              <a:xfrm>
                <a:off x="5387975" y="1612900"/>
                <a:ext cx="3028950" cy="2832100"/>
                <a:chOff x="167736" y="2847436"/>
                <a:chExt cx="3029636" cy="2831977"/>
              </a:xfrm>
            </p:grpSpPr>
            <p:sp>
              <p:nvSpPr>
                <p:cNvPr id="36" name="Freeform 35"/>
                <p:cNvSpPr>
                  <a:spLocks/>
                </p:cNvSpPr>
                <p:nvPr/>
              </p:nvSpPr>
              <p:spPr bwMode="auto">
                <a:xfrm rot="4567797">
                  <a:off x="253048" y="3602434"/>
                  <a:ext cx="1991667" cy="2162291"/>
                </a:xfrm>
                <a:custGeom>
                  <a:avLst/>
                  <a:gdLst>
                    <a:gd name="T0" fmla="*/ 1989804 w 1069"/>
                    <a:gd name="T1" fmla="*/ 229080 h 1161"/>
                    <a:gd name="T2" fmla="*/ 1986078 w 1069"/>
                    <a:gd name="T3" fmla="*/ 85672 h 1161"/>
                    <a:gd name="T4" fmla="*/ 465778 w 1069"/>
                    <a:gd name="T5" fmla="*/ 549419 h 1161"/>
                    <a:gd name="T6" fmla="*/ 0 w 1069"/>
                    <a:gd name="T7" fmla="*/ 1910862 h 1161"/>
                    <a:gd name="T8" fmla="*/ 3726 w 1069"/>
                    <a:gd name="T9" fmla="*/ 2074756 h 1161"/>
                    <a:gd name="T10" fmla="*/ 1524026 w 1069"/>
                    <a:gd name="T11" fmla="*/ 1612872 h 1161"/>
                    <a:gd name="T12" fmla="*/ 1758778 w 1069"/>
                    <a:gd name="T13" fmla="*/ 1288807 h 1161"/>
                    <a:gd name="T14" fmla="*/ 1851934 w 1069"/>
                    <a:gd name="T15" fmla="*/ 1078352 h 1161"/>
                    <a:gd name="T16" fmla="*/ 1989804 w 1069"/>
                    <a:gd name="T17" fmla="*/ 229080 h 1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tx1">
                    <a:lumMod val="85000"/>
                    <a:lumOff val="1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36"/>
                <p:cNvSpPr>
                  <a:spLocks/>
                </p:cNvSpPr>
                <p:nvPr/>
              </p:nvSpPr>
              <p:spPr bwMode="auto">
                <a:xfrm rot="5696320">
                  <a:off x="1956627" y="4126033"/>
                  <a:ext cx="1189781" cy="1291708"/>
                </a:xfrm>
                <a:custGeom>
                  <a:avLst/>
                  <a:gdLst>
                    <a:gd name="T0" fmla="*/ 1188668 w 1069"/>
                    <a:gd name="T1" fmla="*/ 136848 h 1161"/>
                    <a:gd name="T2" fmla="*/ 1186442 w 1069"/>
                    <a:gd name="T3" fmla="*/ 51179 h 1161"/>
                    <a:gd name="T4" fmla="*/ 278246 w 1069"/>
                    <a:gd name="T5" fmla="*/ 328212 h 1161"/>
                    <a:gd name="T6" fmla="*/ 0 w 1069"/>
                    <a:gd name="T7" fmla="*/ 1141509 h 1161"/>
                    <a:gd name="T8" fmla="*/ 2226 w 1069"/>
                    <a:gd name="T9" fmla="*/ 1239417 h 1161"/>
                    <a:gd name="T10" fmla="*/ 910422 w 1069"/>
                    <a:gd name="T11" fmla="*/ 963496 h 1161"/>
                    <a:gd name="T12" fmla="*/ 1050658 w 1069"/>
                    <a:gd name="T13" fmla="*/ 769907 h 1161"/>
                    <a:gd name="T14" fmla="*/ 1106307 w 1069"/>
                    <a:gd name="T15" fmla="*/ 644185 h 1161"/>
                    <a:gd name="T16" fmla="*/ 1188668 w 1069"/>
                    <a:gd name="T17" fmla="*/ 136848 h 1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tx1">
                    <a:lumMod val="85000"/>
                    <a:lumOff val="15000"/>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31"/>
                <p:cNvSpPr>
                  <a:spLocks/>
                </p:cNvSpPr>
                <p:nvPr/>
              </p:nvSpPr>
              <p:spPr bwMode="auto">
                <a:xfrm rot="5080426">
                  <a:off x="833284" y="3100937"/>
                  <a:ext cx="906481" cy="984138"/>
                </a:xfrm>
                <a:custGeom>
                  <a:avLst/>
                  <a:gdLst>
                    <a:gd name="T0" fmla="*/ 905633 w 1069"/>
                    <a:gd name="T1" fmla="*/ 104263 h 1161"/>
                    <a:gd name="T2" fmla="*/ 903937 w 1069"/>
                    <a:gd name="T3" fmla="*/ 38993 h 1161"/>
                    <a:gd name="T4" fmla="*/ 211993 w 1069"/>
                    <a:gd name="T5" fmla="*/ 250061 h 1161"/>
                    <a:gd name="T6" fmla="*/ 0 w 1069"/>
                    <a:gd name="T7" fmla="*/ 869703 h 1161"/>
                    <a:gd name="T8" fmla="*/ 1696 w 1069"/>
                    <a:gd name="T9" fmla="*/ 944298 h 1161"/>
                    <a:gd name="T10" fmla="*/ 693640 w 1069"/>
                    <a:gd name="T11" fmla="*/ 734077 h 1161"/>
                    <a:gd name="T12" fmla="*/ 800485 w 1069"/>
                    <a:gd name="T13" fmla="*/ 586584 h 1161"/>
                    <a:gd name="T14" fmla="*/ 842883 w 1069"/>
                    <a:gd name="T15" fmla="*/ 490798 h 1161"/>
                    <a:gd name="T16" fmla="*/ 905633 w 1069"/>
                    <a:gd name="T17" fmla="*/ 104263 h 1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tx1">
                    <a:lumMod val="85000"/>
                    <a:lumOff val="15000"/>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32"/>
                <p:cNvSpPr>
                  <a:spLocks/>
                </p:cNvSpPr>
                <p:nvPr/>
              </p:nvSpPr>
              <p:spPr bwMode="auto">
                <a:xfrm rot="8176420">
                  <a:off x="1412383" y="2847436"/>
                  <a:ext cx="875372" cy="984138"/>
                </a:xfrm>
                <a:custGeom>
                  <a:avLst/>
                  <a:gdLst>
                    <a:gd name="T0" fmla="*/ 874553 w 1069"/>
                    <a:gd name="T1" fmla="*/ 104263 h 1161"/>
                    <a:gd name="T2" fmla="*/ 872915 w 1069"/>
                    <a:gd name="T3" fmla="*/ 38993 h 1161"/>
                    <a:gd name="T4" fmla="*/ 204717 w 1069"/>
                    <a:gd name="T5" fmla="*/ 250061 h 1161"/>
                    <a:gd name="T6" fmla="*/ 0 w 1069"/>
                    <a:gd name="T7" fmla="*/ 869703 h 1161"/>
                    <a:gd name="T8" fmla="*/ 1638 w 1069"/>
                    <a:gd name="T9" fmla="*/ 944298 h 1161"/>
                    <a:gd name="T10" fmla="*/ 669836 w 1069"/>
                    <a:gd name="T11" fmla="*/ 734077 h 1161"/>
                    <a:gd name="T12" fmla="*/ 773013 w 1069"/>
                    <a:gd name="T13" fmla="*/ 586584 h 1161"/>
                    <a:gd name="T14" fmla="*/ 813957 w 1069"/>
                    <a:gd name="T15" fmla="*/ 490798 h 1161"/>
                    <a:gd name="T16" fmla="*/ 874553 w 1069"/>
                    <a:gd name="T17" fmla="*/ 104263 h 1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tx1">
                    <a:lumMod val="85000"/>
                    <a:lumOff val="15000"/>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4" name="Group 23"/>
              <p:cNvGrpSpPr>
                <a:grpSpLocks/>
              </p:cNvGrpSpPr>
              <p:nvPr/>
            </p:nvGrpSpPr>
            <p:grpSpPr bwMode="auto">
              <a:xfrm>
                <a:off x="6824663" y="1276350"/>
                <a:ext cx="2443162" cy="2227263"/>
                <a:chOff x="1605657" y="2510789"/>
                <a:chExt cx="2442949" cy="2227883"/>
              </a:xfrm>
            </p:grpSpPr>
            <p:sp>
              <p:nvSpPr>
                <p:cNvPr id="33" name="Freeform 7"/>
                <p:cNvSpPr>
                  <a:spLocks/>
                </p:cNvSpPr>
                <p:nvPr/>
              </p:nvSpPr>
              <p:spPr bwMode="auto">
                <a:xfrm rot="7742864">
                  <a:off x="1690969" y="2425477"/>
                  <a:ext cx="1991667" cy="2162291"/>
                </a:xfrm>
                <a:custGeom>
                  <a:avLst/>
                  <a:gdLst>
                    <a:gd name="T0" fmla="*/ 1989804 w 1069"/>
                    <a:gd name="T1" fmla="*/ 229080 h 1161"/>
                    <a:gd name="T2" fmla="*/ 1986078 w 1069"/>
                    <a:gd name="T3" fmla="*/ 85672 h 1161"/>
                    <a:gd name="T4" fmla="*/ 465778 w 1069"/>
                    <a:gd name="T5" fmla="*/ 549419 h 1161"/>
                    <a:gd name="T6" fmla="*/ 0 w 1069"/>
                    <a:gd name="T7" fmla="*/ 1910862 h 1161"/>
                    <a:gd name="T8" fmla="*/ 3726 w 1069"/>
                    <a:gd name="T9" fmla="*/ 2074756 h 1161"/>
                    <a:gd name="T10" fmla="*/ 1524026 w 1069"/>
                    <a:gd name="T11" fmla="*/ 1612872 h 1161"/>
                    <a:gd name="T12" fmla="*/ 1758778 w 1069"/>
                    <a:gd name="T13" fmla="*/ 1288807 h 1161"/>
                    <a:gd name="T14" fmla="*/ 1851934 w 1069"/>
                    <a:gd name="T15" fmla="*/ 1078352 h 1161"/>
                    <a:gd name="T16" fmla="*/ 1989804 w 1069"/>
                    <a:gd name="T17" fmla="*/ 229080 h 1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gradFill>
                  <a:gsLst>
                    <a:gs pos="1000">
                      <a:schemeClr val="accent1"/>
                    </a:gs>
                    <a:gs pos="100000">
                      <a:schemeClr val="accent6"/>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28"/>
                <p:cNvSpPr>
                  <a:spLocks/>
                </p:cNvSpPr>
                <p:nvPr/>
              </p:nvSpPr>
              <p:spPr bwMode="auto">
                <a:xfrm rot="8492870">
                  <a:off x="3210941" y="2565804"/>
                  <a:ext cx="837665" cy="909427"/>
                </a:xfrm>
                <a:custGeom>
                  <a:avLst/>
                  <a:gdLst>
                    <a:gd name="T0" fmla="*/ 836881 w 1069"/>
                    <a:gd name="T1" fmla="*/ 96348 h 1161"/>
                    <a:gd name="T2" fmla="*/ 835314 w 1069"/>
                    <a:gd name="T3" fmla="*/ 36032 h 1161"/>
                    <a:gd name="T4" fmla="*/ 195899 w 1069"/>
                    <a:gd name="T5" fmla="*/ 231077 h 1161"/>
                    <a:gd name="T6" fmla="*/ 0 w 1069"/>
                    <a:gd name="T7" fmla="*/ 803680 h 1161"/>
                    <a:gd name="T8" fmla="*/ 1567 w 1069"/>
                    <a:gd name="T9" fmla="*/ 872611 h 1161"/>
                    <a:gd name="T10" fmla="*/ 640982 w 1069"/>
                    <a:gd name="T11" fmla="*/ 678350 h 1161"/>
                    <a:gd name="T12" fmla="*/ 739715 w 1069"/>
                    <a:gd name="T13" fmla="*/ 542053 h 1161"/>
                    <a:gd name="T14" fmla="*/ 778895 w 1069"/>
                    <a:gd name="T15" fmla="*/ 453539 h 1161"/>
                    <a:gd name="T16" fmla="*/ 836881 w 1069"/>
                    <a:gd name="T17" fmla="*/ 96348 h 1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gradFill>
                  <a:gsLst>
                    <a:gs pos="1000">
                      <a:schemeClr val="accent1">
                        <a:alpha val="60000"/>
                      </a:schemeClr>
                    </a:gs>
                    <a:gs pos="100000">
                      <a:schemeClr val="accent6">
                        <a:alpha val="60000"/>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33"/>
                <p:cNvSpPr>
                  <a:spLocks/>
                </p:cNvSpPr>
                <p:nvPr/>
              </p:nvSpPr>
              <p:spPr bwMode="auto">
                <a:xfrm rot="8492870">
                  <a:off x="3106463" y="3829245"/>
                  <a:ext cx="837665" cy="909427"/>
                </a:xfrm>
                <a:custGeom>
                  <a:avLst/>
                  <a:gdLst>
                    <a:gd name="T0" fmla="*/ 836881 w 1069"/>
                    <a:gd name="T1" fmla="*/ 96348 h 1161"/>
                    <a:gd name="T2" fmla="*/ 835314 w 1069"/>
                    <a:gd name="T3" fmla="*/ 36032 h 1161"/>
                    <a:gd name="T4" fmla="*/ 195899 w 1069"/>
                    <a:gd name="T5" fmla="*/ 231077 h 1161"/>
                    <a:gd name="T6" fmla="*/ 0 w 1069"/>
                    <a:gd name="T7" fmla="*/ 803680 h 1161"/>
                    <a:gd name="T8" fmla="*/ 1567 w 1069"/>
                    <a:gd name="T9" fmla="*/ 872611 h 1161"/>
                    <a:gd name="T10" fmla="*/ 640982 w 1069"/>
                    <a:gd name="T11" fmla="*/ 678350 h 1161"/>
                    <a:gd name="T12" fmla="*/ 739715 w 1069"/>
                    <a:gd name="T13" fmla="*/ 542053 h 1161"/>
                    <a:gd name="T14" fmla="*/ 778895 w 1069"/>
                    <a:gd name="T15" fmla="*/ 453539 h 1161"/>
                    <a:gd name="T16" fmla="*/ 836881 w 1069"/>
                    <a:gd name="T17" fmla="*/ 96348 h 1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gradFill>
                  <a:gsLst>
                    <a:gs pos="1000">
                      <a:schemeClr val="accent1">
                        <a:alpha val="60000"/>
                      </a:schemeClr>
                    </a:gs>
                    <a:gs pos="100000">
                      <a:schemeClr val="accent6">
                        <a:alpha val="60000"/>
                      </a:schemeClr>
                    </a:gs>
                  </a:gsLst>
                  <a:lin ang="270000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grpSp>
            <p:nvGrpSpPr>
              <p:cNvPr id="25" name="Group 24"/>
              <p:cNvGrpSpPr>
                <a:grpSpLocks/>
              </p:cNvGrpSpPr>
              <p:nvPr/>
            </p:nvGrpSpPr>
            <p:grpSpPr bwMode="auto">
              <a:xfrm>
                <a:off x="8535989" y="1235074"/>
                <a:ext cx="2411411" cy="2852739"/>
                <a:chOff x="3316161" y="2470519"/>
                <a:chExt cx="2412203" cy="2851857"/>
              </a:xfrm>
            </p:grpSpPr>
            <p:sp>
              <p:nvSpPr>
                <p:cNvPr id="30" name="Freeform 29"/>
                <p:cNvSpPr>
                  <a:spLocks/>
                </p:cNvSpPr>
                <p:nvPr/>
              </p:nvSpPr>
              <p:spPr bwMode="auto">
                <a:xfrm rot="9355996">
                  <a:off x="3316161" y="2470519"/>
                  <a:ext cx="1991379" cy="2161506"/>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bg1">
                    <a:lumMod val="65000"/>
                  </a:schemeClr>
                </a:solidFill>
                <a:ln>
                  <a:noFill/>
                </a:ln>
              </p:spPr>
              <p:txBody>
                <a:bodyPr/>
                <a:lstStyle/>
                <a:p>
                  <a:pPr eaLnBrk="1" fontAlgn="auto" hangingPunct="1">
                    <a:spcBef>
                      <a:spcPts val="0"/>
                    </a:spcBef>
                    <a:spcAft>
                      <a:spcPts val="0"/>
                    </a:spcAft>
                    <a:defRPr/>
                  </a:pPr>
                  <a:endParaRPr lang="id-ID">
                    <a:latin typeface="+mn-lt"/>
                  </a:endParaRPr>
                </a:p>
              </p:txBody>
            </p:sp>
            <p:sp>
              <p:nvSpPr>
                <p:cNvPr id="31" name="Freeform 30"/>
                <p:cNvSpPr>
                  <a:spLocks/>
                </p:cNvSpPr>
                <p:nvPr/>
              </p:nvSpPr>
              <p:spPr bwMode="auto">
                <a:xfrm rot="10051992">
                  <a:off x="4891477" y="2833946"/>
                  <a:ext cx="836887" cy="909356"/>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bg1">
                    <a:lumMod val="65000"/>
                    <a:alpha val="60000"/>
                  </a:schemeClr>
                </a:solidFill>
                <a:ln>
                  <a:noFill/>
                </a:ln>
              </p:spPr>
              <p:txBody>
                <a:bodyPr/>
                <a:lstStyle/>
                <a:p>
                  <a:pPr eaLnBrk="1" fontAlgn="auto" hangingPunct="1">
                    <a:spcBef>
                      <a:spcPts val="0"/>
                    </a:spcBef>
                    <a:spcAft>
                      <a:spcPts val="0"/>
                    </a:spcAft>
                    <a:defRPr/>
                  </a:pPr>
                  <a:endParaRPr lang="id-ID">
                    <a:latin typeface="+mn-lt"/>
                  </a:endParaRPr>
                </a:p>
              </p:txBody>
            </p:sp>
            <p:sp>
              <p:nvSpPr>
                <p:cNvPr id="32" name="Freeform 31"/>
                <p:cNvSpPr>
                  <a:spLocks/>
                </p:cNvSpPr>
                <p:nvPr/>
              </p:nvSpPr>
              <p:spPr bwMode="auto">
                <a:xfrm rot="10051992">
                  <a:off x="4116523" y="4413019"/>
                  <a:ext cx="836887" cy="909357"/>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bg1">
                    <a:lumMod val="75000"/>
                    <a:alpha val="60000"/>
                  </a:schemeClr>
                </a:solidFill>
                <a:ln>
                  <a:noFill/>
                </a:ln>
              </p:spPr>
              <p:txBody>
                <a:bodyPr/>
                <a:lstStyle/>
                <a:p>
                  <a:pPr eaLnBrk="1" fontAlgn="auto" hangingPunct="1">
                    <a:spcBef>
                      <a:spcPts val="0"/>
                    </a:spcBef>
                    <a:spcAft>
                      <a:spcPts val="0"/>
                    </a:spcAft>
                    <a:defRPr/>
                  </a:pPr>
                  <a:endParaRPr lang="id-ID">
                    <a:latin typeface="+mn-lt"/>
                  </a:endParaRPr>
                </a:p>
              </p:txBody>
            </p:sp>
          </p:grpSp>
          <p:grpSp>
            <p:nvGrpSpPr>
              <p:cNvPr id="26" name="Group 25"/>
              <p:cNvGrpSpPr>
                <a:grpSpLocks/>
              </p:cNvGrpSpPr>
              <p:nvPr/>
            </p:nvGrpSpPr>
            <p:grpSpPr bwMode="auto">
              <a:xfrm>
                <a:off x="10048875" y="1778000"/>
                <a:ext cx="1992313" cy="2930525"/>
                <a:chOff x="4829750" y="3013444"/>
                <a:chExt cx="1991667" cy="2930601"/>
              </a:xfrm>
            </p:grpSpPr>
            <p:sp>
              <p:nvSpPr>
                <p:cNvPr id="27" name="Freeform 26"/>
                <p:cNvSpPr>
                  <a:spLocks/>
                </p:cNvSpPr>
                <p:nvPr/>
              </p:nvSpPr>
              <p:spPr bwMode="auto">
                <a:xfrm rot="10800000">
                  <a:off x="4829750" y="3013444"/>
                  <a:ext cx="1991667" cy="2162231"/>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bg1">
                    <a:lumMod val="75000"/>
                  </a:schemeClr>
                </a:solidFill>
                <a:ln>
                  <a:noFill/>
                </a:ln>
              </p:spPr>
              <p:txBody>
                <a:bodyPr/>
                <a:lstStyle/>
                <a:p>
                  <a:pPr eaLnBrk="1" fontAlgn="auto" hangingPunct="1">
                    <a:spcBef>
                      <a:spcPts val="0"/>
                    </a:spcBef>
                    <a:spcAft>
                      <a:spcPts val="0"/>
                    </a:spcAft>
                    <a:defRPr/>
                  </a:pPr>
                  <a:endParaRPr lang="id-ID">
                    <a:latin typeface="+mn-lt"/>
                  </a:endParaRPr>
                </a:p>
              </p:txBody>
            </p:sp>
            <p:sp>
              <p:nvSpPr>
                <p:cNvPr id="28" name="Freeform 27"/>
                <p:cNvSpPr>
                  <a:spLocks/>
                </p:cNvSpPr>
                <p:nvPr/>
              </p:nvSpPr>
              <p:spPr bwMode="auto">
                <a:xfrm rot="13144547">
                  <a:off x="4891643" y="4651786"/>
                  <a:ext cx="1190239" cy="1292259"/>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bg1">
                    <a:lumMod val="75000"/>
                    <a:alpha val="60000"/>
                  </a:schemeClr>
                </a:solidFill>
                <a:ln>
                  <a:noFill/>
                </a:ln>
              </p:spPr>
              <p:txBody>
                <a:bodyPr/>
                <a:lstStyle/>
                <a:p>
                  <a:pPr eaLnBrk="1" fontAlgn="auto" hangingPunct="1">
                    <a:spcBef>
                      <a:spcPts val="0"/>
                    </a:spcBef>
                    <a:spcAft>
                      <a:spcPts val="0"/>
                    </a:spcAft>
                    <a:defRPr/>
                  </a:pPr>
                  <a:endParaRPr lang="id-ID" dirty="0">
                    <a:latin typeface="+mn-lt"/>
                  </a:endParaRPr>
                </a:p>
              </p:txBody>
            </p:sp>
            <p:sp>
              <p:nvSpPr>
                <p:cNvPr id="29" name="Freeform 28"/>
                <p:cNvSpPr>
                  <a:spLocks/>
                </p:cNvSpPr>
                <p:nvPr/>
              </p:nvSpPr>
              <p:spPr bwMode="auto">
                <a:xfrm rot="11618841">
                  <a:off x="5978727" y="4293002"/>
                  <a:ext cx="837928" cy="909662"/>
                </a:xfrm>
                <a:custGeom>
                  <a:avLst/>
                  <a:gdLst>
                    <a:gd name="T0" fmla="*/ 1068 w 1069"/>
                    <a:gd name="T1" fmla="*/ 123 h 1161"/>
                    <a:gd name="T2" fmla="*/ 1066 w 1069"/>
                    <a:gd name="T3" fmla="*/ 46 h 1161"/>
                    <a:gd name="T4" fmla="*/ 250 w 1069"/>
                    <a:gd name="T5" fmla="*/ 295 h 1161"/>
                    <a:gd name="T6" fmla="*/ 0 w 1069"/>
                    <a:gd name="T7" fmla="*/ 1026 h 1161"/>
                    <a:gd name="T8" fmla="*/ 2 w 1069"/>
                    <a:gd name="T9" fmla="*/ 1114 h 1161"/>
                    <a:gd name="T10" fmla="*/ 818 w 1069"/>
                    <a:gd name="T11" fmla="*/ 866 h 1161"/>
                    <a:gd name="T12" fmla="*/ 944 w 1069"/>
                    <a:gd name="T13" fmla="*/ 692 h 1161"/>
                    <a:gd name="T14" fmla="*/ 994 w 1069"/>
                    <a:gd name="T15" fmla="*/ 579 h 1161"/>
                    <a:gd name="T16" fmla="*/ 1068 w 1069"/>
                    <a:gd name="T17" fmla="*/ 123 h 1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9" h="1161">
                      <a:moveTo>
                        <a:pt x="1068" y="123"/>
                      </a:moveTo>
                      <a:cubicBezTo>
                        <a:pt x="1068" y="75"/>
                        <a:pt x="1066" y="46"/>
                        <a:pt x="1066" y="46"/>
                      </a:cubicBezTo>
                      <a:cubicBezTo>
                        <a:pt x="1066" y="46"/>
                        <a:pt x="544" y="0"/>
                        <a:pt x="250" y="295"/>
                      </a:cubicBezTo>
                      <a:cubicBezTo>
                        <a:pt x="31" y="516"/>
                        <a:pt x="1" y="864"/>
                        <a:pt x="0" y="1026"/>
                      </a:cubicBezTo>
                      <a:cubicBezTo>
                        <a:pt x="0" y="1081"/>
                        <a:pt x="2" y="1114"/>
                        <a:pt x="2" y="1114"/>
                      </a:cubicBezTo>
                      <a:cubicBezTo>
                        <a:pt x="2" y="1114"/>
                        <a:pt x="525" y="1161"/>
                        <a:pt x="818" y="866"/>
                      </a:cubicBezTo>
                      <a:cubicBezTo>
                        <a:pt x="870" y="814"/>
                        <a:pt x="911" y="754"/>
                        <a:pt x="944" y="692"/>
                      </a:cubicBezTo>
                      <a:cubicBezTo>
                        <a:pt x="963" y="655"/>
                        <a:pt x="980" y="617"/>
                        <a:pt x="994" y="579"/>
                      </a:cubicBezTo>
                      <a:cubicBezTo>
                        <a:pt x="1058" y="402"/>
                        <a:pt x="1069" y="222"/>
                        <a:pt x="1068" y="123"/>
                      </a:cubicBezTo>
                      <a:close/>
                    </a:path>
                  </a:pathLst>
                </a:custGeom>
                <a:solidFill>
                  <a:schemeClr val="bg1">
                    <a:lumMod val="75000"/>
                    <a:alpha val="60000"/>
                  </a:schemeClr>
                </a:solidFill>
                <a:ln>
                  <a:noFill/>
                </a:ln>
              </p:spPr>
              <p:txBody>
                <a:bodyPr/>
                <a:lstStyle/>
                <a:p>
                  <a:pPr eaLnBrk="1" fontAlgn="auto" hangingPunct="1">
                    <a:spcBef>
                      <a:spcPts val="0"/>
                    </a:spcBef>
                    <a:spcAft>
                      <a:spcPts val="0"/>
                    </a:spcAft>
                    <a:defRPr/>
                  </a:pPr>
                  <a:endParaRPr lang="id-ID">
                    <a:latin typeface="+mn-lt"/>
                  </a:endParaRPr>
                </a:p>
              </p:txBody>
            </p:sp>
          </p:grpSp>
        </p:grpSp>
        <p:sp>
          <p:nvSpPr>
            <p:cNvPr id="18" name="Shape 2584"/>
            <p:cNvSpPr/>
            <p:nvPr/>
          </p:nvSpPr>
          <p:spPr>
            <a:xfrm>
              <a:off x="3154688" y="1969768"/>
              <a:ext cx="541645" cy="541645"/>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bg1"/>
            </a:solidFill>
            <a:ln w="12700">
              <a:solidFill>
                <a:schemeClr val="bg1"/>
              </a:solid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19" name="Shape 2587"/>
            <p:cNvSpPr/>
            <p:nvPr/>
          </p:nvSpPr>
          <p:spPr>
            <a:xfrm>
              <a:off x="1849282" y="3178576"/>
              <a:ext cx="541645" cy="54164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solidFill>
            <a:ln w="12700">
              <a:solidFill>
                <a:schemeClr val="bg1"/>
              </a:solid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85000"/>
                    <a:lumOff val="15000"/>
                  </a:schemeClr>
                </a:solidFill>
              </a:endParaRPr>
            </a:p>
          </p:txBody>
        </p:sp>
        <p:sp>
          <p:nvSpPr>
            <p:cNvPr id="20" name="Shape 2632"/>
            <p:cNvSpPr/>
            <p:nvPr/>
          </p:nvSpPr>
          <p:spPr>
            <a:xfrm>
              <a:off x="4717414" y="1969767"/>
              <a:ext cx="443165" cy="541645"/>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solidFill>
                <a:schemeClr val="bg1"/>
              </a:solid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85000"/>
                    <a:lumOff val="15000"/>
                  </a:schemeClr>
                </a:solidFill>
              </a:endParaRPr>
            </a:p>
          </p:txBody>
        </p:sp>
        <p:sp>
          <p:nvSpPr>
            <p:cNvPr id="21" name="Shape 2633"/>
            <p:cNvSpPr/>
            <p:nvPr/>
          </p:nvSpPr>
          <p:spPr>
            <a:xfrm>
              <a:off x="6074171" y="2629493"/>
              <a:ext cx="541645" cy="54164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solidFill>
            <a:ln w="12700">
              <a:solidFill>
                <a:schemeClr val="bg1"/>
              </a:solid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85000"/>
                    <a:lumOff val="15000"/>
                  </a:schemeClr>
                </a:solidFill>
              </a:endParaRPr>
            </a:p>
          </p:txBody>
        </p:sp>
      </p:grpSp>
      <p:grpSp>
        <p:nvGrpSpPr>
          <p:cNvPr id="40" name="Group 39"/>
          <p:cNvGrpSpPr/>
          <p:nvPr/>
        </p:nvGrpSpPr>
        <p:grpSpPr>
          <a:xfrm>
            <a:off x="2263765" y="415360"/>
            <a:ext cx="7664469" cy="1228287"/>
            <a:chOff x="2263765" y="2036259"/>
            <a:chExt cx="7664469" cy="1228287"/>
          </a:xfrm>
        </p:grpSpPr>
        <p:sp>
          <p:nvSpPr>
            <p:cNvPr id="41" name="TextBox 40"/>
            <p:cNvSpPr txBox="1"/>
            <p:nvPr/>
          </p:nvSpPr>
          <p:spPr>
            <a:xfrm>
              <a:off x="2263765" y="2036259"/>
              <a:ext cx="7664469"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Great </a:t>
              </a:r>
              <a:r>
                <a:rPr lang="en-ID" sz="4800" b="1" dirty="0" err="1">
                  <a:solidFill>
                    <a:schemeClr val="tx1">
                      <a:lumMod val="85000"/>
                      <a:lumOff val="15000"/>
                    </a:schemeClr>
                  </a:solidFill>
                  <a:latin typeface="+mj-lt"/>
                </a:rPr>
                <a:t>Infographic</a:t>
              </a:r>
              <a:endParaRPr lang="en-US" sz="4800" b="1" dirty="0">
                <a:solidFill>
                  <a:schemeClr val="tx1">
                    <a:lumMod val="85000"/>
                    <a:lumOff val="15000"/>
                  </a:schemeClr>
                </a:solidFill>
                <a:latin typeface="+mj-lt"/>
              </a:endParaRPr>
            </a:p>
          </p:txBody>
        </p:sp>
        <p:grpSp>
          <p:nvGrpSpPr>
            <p:cNvPr id="42" name="Group 41"/>
            <p:cNvGrpSpPr/>
            <p:nvPr/>
          </p:nvGrpSpPr>
          <p:grpSpPr>
            <a:xfrm>
              <a:off x="5071620" y="2925992"/>
              <a:ext cx="2514044" cy="338554"/>
              <a:chOff x="880620" y="2238120"/>
              <a:chExt cx="2514044" cy="338554"/>
            </a:xfrm>
          </p:grpSpPr>
          <p:sp>
            <p:nvSpPr>
              <p:cNvPr id="43"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44" name="Rectangle 43"/>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53" name="Group 52"/>
          <p:cNvGrpSpPr/>
          <p:nvPr/>
        </p:nvGrpSpPr>
        <p:grpSpPr>
          <a:xfrm>
            <a:off x="662814" y="4908390"/>
            <a:ext cx="4810395" cy="1098073"/>
            <a:chOff x="734512" y="5002519"/>
            <a:chExt cx="4810395" cy="1098073"/>
          </a:xfrm>
        </p:grpSpPr>
        <p:sp>
          <p:nvSpPr>
            <p:cNvPr id="46" name="Rectangle 45"/>
            <p:cNvSpPr/>
            <p:nvPr/>
          </p:nvSpPr>
          <p:spPr>
            <a:xfrm>
              <a:off x="4110917" y="5002519"/>
              <a:ext cx="1421734" cy="507831"/>
            </a:xfrm>
            <a:prstGeom prst="rect">
              <a:avLst/>
            </a:prstGeom>
          </p:spPr>
          <p:txBody>
            <a:bodyPr wrap="square">
              <a:spAutoFit/>
            </a:bodyPr>
            <a:lstStyle/>
            <a:p>
              <a:pPr algn="r">
                <a:lnSpc>
                  <a:spcPct val="150000"/>
                </a:lnSpc>
              </a:pPr>
              <a:r>
                <a:rPr lang="en-US" b="1" dirty="0">
                  <a:gradFill>
                    <a:gsLst>
                      <a:gs pos="1000">
                        <a:schemeClr val="accent1"/>
                      </a:gs>
                      <a:gs pos="100000">
                        <a:schemeClr val="accent6"/>
                      </a:gs>
                    </a:gsLst>
                    <a:lin ang="2700000" scaled="1"/>
                  </a:gradFill>
                </a:rPr>
                <a:t>$13.250</a:t>
              </a:r>
            </a:p>
          </p:txBody>
        </p:sp>
        <p:sp>
          <p:nvSpPr>
            <p:cNvPr id="47" name="Rectangle 46"/>
            <p:cNvSpPr/>
            <p:nvPr/>
          </p:nvSpPr>
          <p:spPr>
            <a:xfrm>
              <a:off x="3434227" y="5389541"/>
              <a:ext cx="2107534" cy="379078"/>
            </a:xfrm>
            <a:prstGeom prst="rect">
              <a:avLst/>
            </a:prstGeom>
          </p:spPr>
          <p:txBody>
            <a:bodyPr wrap="square">
              <a:spAutoFit/>
            </a:bodyPr>
            <a:lstStyle/>
            <a:p>
              <a:pPr algn="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48" name="Rectangle 47"/>
            <p:cNvSpPr/>
            <p:nvPr/>
          </p:nvSpPr>
          <p:spPr>
            <a:xfrm>
              <a:off x="734512" y="5731260"/>
              <a:ext cx="4810395" cy="369332"/>
            </a:xfrm>
            <a:prstGeom prst="rect">
              <a:avLst/>
            </a:prstGeom>
          </p:spPr>
          <p:txBody>
            <a:bodyPr wrap="square">
              <a:spAutoFit/>
            </a:bodyPr>
            <a:lstStyle/>
            <a:p>
              <a:pPr algn="r">
                <a:lnSpc>
                  <a:spcPct val="150000"/>
                </a:lnSpc>
              </a:pPr>
              <a:r>
                <a:rPr lang="en-US" sz="1200" b="0" i="0" dirty="0">
                  <a:solidFill>
                    <a:schemeClr val="tx1">
                      <a:lumMod val="75000"/>
                      <a:lumOff val="25000"/>
                    </a:schemeClr>
                  </a:solidFill>
                  <a:effectLst/>
                </a:rPr>
                <a:t>Lorem ipsum dolor sit amet, consectetur adipiscing elit, sedomai</a:t>
              </a:r>
              <a:endParaRPr lang="en-US" sz="1200" dirty="0">
                <a:solidFill>
                  <a:schemeClr val="tx1">
                    <a:lumMod val="75000"/>
                    <a:lumOff val="25000"/>
                  </a:schemeClr>
                </a:solidFill>
              </a:endParaRPr>
            </a:p>
          </p:txBody>
        </p:sp>
      </p:grpSp>
      <p:grpSp>
        <p:nvGrpSpPr>
          <p:cNvPr id="54" name="Group 53"/>
          <p:cNvGrpSpPr/>
          <p:nvPr/>
        </p:nvGrpSpPr>
        <p:grpSpPr>
          <a:xfrm>
            <a:off x="662815" y="3651133"/>
            <a:ext cx="4810395" cy="1068578"/>
            <a:chOff x="662815" y="3855337"/>
            <a:chExt cx="4810395" cy="1068578"/>
          </a:xfrm>
        </p:grpSpPr>
        <p:sp>
          <p:nvSpPr>
            <p:cNvPr id="50" name="Rectangle 49"/>
            <p:cNvSpPr/>
            <p:nvPr/>
          </p:nvSpPr>
          <p:spPr>
            <a:xfrm>
              <a:off x="4042507" y="3855337"/>
              <a:ext cx="1421734" cy="507831"/>
            </a:xfrm>
            <a:prstGeom prst="rect">
              <a:avLst/>
            </a:prstGeom>
          </p:spPr>
          <p:txBody>
            <a:bodyPr wrap="square">
              <a:spAutoFit/>
            </a:bodyPr>
            <a:lstStyle/>
            <a:p>
              <a:pPr algn="r">
                <a:lnSpc>
                  <a:spcPct val="150000"/>
                </a:lnSpc>
              </a:pPr>
              <a:r>
                <a:rPr lang="en-US" b="1" i="0" dirty="0">
                  <a:solidFill>
                    <a:schemeClr val="tx1">
                      <a:lumMod val="85000"/>
                      <a:lumOff val="15000"/>
                    </a:schemeClr>
                  </a:solidFill>
                  <a:effectLst/>
                  <a:latin typeface="+mj-lt"/>
                </a:rPr>
                <a:t>$6.800</a:t>
              </a:r>
              <a:endParaRPr lang="en-US" b="1" dirty="0">
                <a:solidFill>
                  <a:schemeClr val="tx1">
                    <a:lumMod val="85000"/>
                    <a:lumOff val="15000"/>
                  </a:schemeClr>
                </a:solidFill>
                <a:latin typeface="+mj-lt"/>
              </a:endParaRPr>
            </a:p>
          </p:txBody>
        </p:sp>
        <p:sp>
          <p:nvSpPr>
            <p:cNvPr id="51" name="Rectangle 50"/>
            <p:cNvSpPr/>
            <p:nvPr/>
          </p:nvSpPr>
          <p:spPr>
            <a:xfrm>
              <a:off x="3362529" y="4242359"/>
              <a:ext cx="2107534" cy="379078"/>
            </a:xfrm>
            <a:prstGeom prst="rect">
              <a:avLst/>
            </a:prstGeom>
          </p:spPr>
          <p:txBody>
            <a:bodyPr wrap="square">
              <a:spAutoFit/>
            </a:bodyPr>
            <a:lstStyle/>
            <a:p>
              <a:pPr algn="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52" name="Rectangle 51"/>
            <p:cNvSpPr/>
            <p:nvPr/>
          </p:nvSpPr>
          <p:spPr>
            <a:xfrm>
              <a:off x="662815" y="4584078"/>
              <a:ext cx="4810395" cy="339837"/>
            </a:xfrm>
            <a:prstGeom prst="rect">
              <a:avLst/>
            </a:prstGeom>
          </p:spPr>
          <p:txBody>
            <a:bodyPr wrap="square">
              <a:spAutoFit/>
            </a:bodyPr>
            <a:lstStyle/>
            <a:p>
              <a:pPr algn="r">
                <a:lnSpc>
                  <a:spcPct val="150000"/>
                </a:lnSpc>
              </a:pPr>
              <a:r>
                <a:rPr lang="en-US" sz="1200" b="0" i="0" dirty="0">
                  <a:solidFill>
                    <a:schemeClr val="tx1">
                      <a:lumMod val="75000"/>
                      <a:lumOff val="25000"/>
                    </a:schemeClr>
                  </a:solidFill>
                  <a:effectLst/>
                </a:rPr>
                <a:t>Lorem ipsum dolor sit amet, consectetur adipiscing elit, sedomai</a:t>
              </a:r>
              <a:endParaRPr lang="en-US" sz="1200" dirty="0">
                <a:solidFill>
                  <a:schemeClr val="tx1">
                    <a:lumMod val="75000"/>
                    <a:lumOff val="25000"/>
                  </a:schemeClr>
                </a:solidFill>
              </a:endParaRPr>
            </a:p>
          </p:txBody>
        </p:sp>
      </p:grpSp>
      <p:sp>
        <p:nvSpPr>
          <p:cNvPr id="55" name="Rectangle 54"/>
          <p:cNvSpPr/>
          <p:nvPr/>
        </p:nvSpPr>
        <p:spPr>
          <a:xfrm>
            <a:off x="662813" y="2539562"/>
            <a:ext cx="4807249" cy="923330"/>
          </a:xfrm>
          <a:prstGeom prst="rect">
            <a:avLst/>
          </a:prstGeom>
        </p:spPr>
        <p:txBody>
          <a:bodyPr wrap="square">
            <a:spAutoFit/>
          </a:bodyPr>
          <a:lstStyle/>
          <a:p>
            <a:pPr algn="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Uteni</a:t>
            </a:r>
            <a:r>
              <a:rPr lang="en-US" sz="1200" b="0" i="0" dirty="0">
                <a:solidFill>
                  <a:schemeClr val="tx1">
                    <a:lumMod val="75000"/>
                    <a:lumOff val="25000"/>
                  </a:schemeClr>
                </a:solidFill>
                <a:effectLst/>
              </a:rPr>
              <a:t> minim </a:t>
            </a:r>
            <a:r>
              <a:rPr lang="en-US" sz="1200" b="0" i="0" dirty="0" err="1">
                <a:solidFill>
                  <a:schemeClr val="tx1">
                    <a:lumMod val="75000"/>
                    <a:lumOff val="25000"/>
                  </a:schemeClr>
                </a:solidFill>
                <a:effectLst/>
              </a:rPr>
              <a:t>veniam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quis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nostrud</a:t>
            </a:r>
            <a:r>
              <a:rPr lang="en-US" sz="1200" b="0" i="0" dirty="0">
                <a:solidFill>
                  <a:schemeClr val="tx1">
                    <a:lumMod val="75000"/>
                    <a:lumOff val="25000"/>
                  </a:schemeClr>
                </a:solidFill>
                <a:effectLst/>
              </a:rPr>
              <a:t> exercitation </a:t>
            </a:r>
            <a:r>
              <a:rPr lang="en-US" sz="1200" b="0" i="0" dirty="0" err="1">
                <a:solidFill>
                  <a:schemeClr val="tx1">
                    <a:lumMod val="75000"/>
                    <a:lumOff val="25000"/>
                  </a:schemeClr>
                </a:solidFill>
                <a:effectLst/>
              </a:rPr>
              <a:t>ullamco</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laboris</a:t>
            </a:r>
            <a:r>
              <a:rPr lang="en-US" sz="1200" b="0" i="0" dirty="0">
                <a:solidFill>
                  <a:schemeClr val="tx1">
                    <a:lumMod val="75000"/>
                    <a:lumOff val="25000"/>
                  </a:schemeClr>
                </a:solidFill>
                <a:effectLst/>
              </a:rPr>
              <a:t>.</a:t>
            </a:r>
            <a:endParaRPr lang="en-US" sz="1200" dirty="0">
              <a:solidFill>
                <a:schemeClr val="tx1">
                  <a:lumMod val="75000"/>
                  <a:lumOff val="25000"/>
                </a:schemeClr>
              </a:solidFill>
            </a:endParaRPr>
          </a:p>
        </p:txBody>
      </p:sp>
    </p:spTree>
    <p:extLst>
      <p:ext uri="{BB962C8B-B14F-4D97-AF65-F5344CB8AC3E}">
        <p14:creationId xmlns:p14="http://schemas.microsoft.com/office/powerpoint/2010/main" val="2825025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ppt_x"/>
                                          </p:val>
                                        </p:tav>
                                        <p:tav tm="100000">
                                          <p:val>
                                            <p:strVal val="#ppt_x"/>
                                          </p:val>
                                        </p:tav>
                                      </p:tavLst>
                                    </p:anim>
                                    <p:anim calcmode="lin" valueType="num">
                                      <p:cBhvr additive="base">
                                        <p:cTn id="8" dur="500" fill="hold"/>
                                        <p:tgtEl>
                                          <p:spTgt spid="4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p:cTn id="12" dur="500" fill="hold"/>
                                        <p:tgtEl>
                                          <p:spTgt spid="16"/>
                                        </p:tgtEl>
                                        <p:attrNameLst>
                                          <p:attrName>ppt_w</p:attrName>
                                        </p:attrNameLst>
                                      </p:cBhvr>
                                      <p:tavLst>
                                        <p:tav tm="0">
                                          <p:val>
                                            <p:fltVal val="0"/>
                                          </p:val>
                                        </p:tav>
                                        <p:tav tm="100000">
                                          <p:val>
                                            <p:strVal val="#ppt_w"/>
                                          </p:val>
                                        </p:tav>
                                      </p:tavLst>
                                    </p:anim>
                                    <p:anim calcmode="lin" valueType="num">
                                      <p:cBhvr>
                                        <p:cTn id="13" dur="500" fill="hold"/>
                                        <p:tgtEl>
                                          <p:spTgt spid="16"/>
                                        </p:tgtEl>
                                        <p:attrNameLst>
                                          <p:attrName>ppt_h</p:attrName>
                                        </p:attrNameLst>
                                      </p:cBhvr>
                                      <p:tavLst>
                                        <p:tav tm="0">
                                          <p:val>
                                            <p:fltVal val="0"/>
                                          </p:val>
                                        </p:tav>
                                        <p:tav tm="100000">
                                          <p:val>
                                            <p:strVal val="#ppt_h"/>
                                          </p:val>
                                        </p:tav>
                                      </p:tavLst>
                                    </p:anim>
                                    <p:animEffect transition="in" filter="fade">
                                      <p:cBhvr>
                                        <p:cTn id="14" dur="500"/>
                                        <p:tgtEl>
                                          <p:spTgt spid="16"/>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55"/>
                                        </p:tgtEl>
                                        <p:attrNameLst>
                                          <p:attrName>style.visibility</p:attrName>
                                        </p:attrNameLst>
                                      </p:cBhvr>
                                      <p:to>
                                        <p:strVal val="visible"/>
                                      </p:to>
                                    </p:set>
                                    <p:animEffect transition="in" filter="randombar(horizontal)">
                                      <p:cBhvr>
                                        <p:cTn id="18" dur="500"/>
                                        <p:tgtEl>
                                          <p:spTgt spid="55"/>
                                        </p:tgtEl>
                                      </p:cBhvr>
                                    </p:animEffect>
                                  </p:childTnLst>
                                </p:cTn>
                              </p:par>
                            </p:childTnLst>
                          </p:cTn>
                        </p:par>
                        <p:par>
                          <p:cTn id="19" fill="hold">
                            <p:stCondLst>
                              <p:cond delay="1500"/>
                            </p:stCondLst>
                            <p:childTnLst>
                              <p:par>
                                <p:cTn id="20" presetID="14" presetClass="entr" presetSubtype="10" fill="hold" nodeType="after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randombar(horizontal)">
                                      <p:cBhvr>
                                        <p:cTn id="22" dur="500"/>
                                        <p:tgtEl>
                                          <p:spTgt spid="54"/>
                                        </p:tgtEl>
                                      </p:cBhvr>
                                    </p:animEffect>
                                  </p:childTnLst>
                                </p:cTn>
                              </p:par>
                            </p:childTnLst>
                          </p:cTn>
                        </p:par>
                        <p:par>
                          <p:cTn id="23" fill="hold">
                            <p:stCondLst>
                              <p:cond delay="2000"/>
                            </p:stCondLst>
                            <p:childTnLst>
                              <p:par>
                                <p:cTn id="24" presetID="14" presetClass="entr" presetSubtype="10" fill="hold" nodeType="afterEffect">
                                  <p:stCondLst>
                                    <p:cond delay="0"/>
                                  </p:stCondLst>
                                  <p:childTnLst>
                                    <p:set>
                                      <p:cBhvr>
                                        <p:cTn id="25" dur="1" fill="hold">
                                          <p:stCondLst>
                                            <p:cond delay="0"/>
                                          </p:stCondLst>
                                        </p:cTn>
                                        <p:tgtEl>
                                          <p:spTgt spid="53"/>
                                        </p:tgtEl>
                                        <p:attrNameLst>
                                          <p:attrName>style.visibility</p:attrName>
                                        </p:attrNameLst>
                                      </p:cBhvr>
                                      <p:to>
                                        <p:strVal val="visible"/>
                                      </p:to>
                                    </p:set>
                                    <p:animEffect transition="in" filter="randombar(horizontal)">
                                      <p:cBhvr>
                                        <p:cTn id="26"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972340" y="2960054"/>
            <a:ext cx="10247319" cy="1657568"/>
            <a:chOff x="972340" y="3155234"/>
            <a:chExt cx="10247319" cy="1657568"/>
          </a:xfrm>
        </p:grpSpPr>
        <p:grpSp>
          <p:nvGrpSpPr>
            <p:cNvPr id="3" name="Group 2"/>
            <p:cNvGrpSpPr/>
            <p:nvPr/>
          </p:nvGrpSpPr>
          <p:grpSpPr>
            <a:xfrm>
              <a:off x="972340" y="3155234"/>
              <a:ext cx="10247319" cy="1657568"/>
              <a:chOff x="918496" y="1748865"/>
              <a:chExt cx="10440860" cy="1688874"/>
            </a:xfrm>
          </p:grpSpPr>
          <p:sp>
            <p:nvSpPr>
              <p:cNvPr id="8" name="Freeform 2542"/>
              <p:cNvSpPr>
                <a:spLocks/>
              </p:cNvSpPr>
              <p:nvPr/>
            </p:nvSpPr>
            <p:spPr bwMode="auto">
              <a:xfrm>
                <a:off x="2396261" y="2035369"/>
                <a:ext cx="1640620" cy="1100785"/>
              </a:xfrm>
              <a:custGeom>
                <a:avLst/>
                <a:gdLst/>
                <a:ahLst/>
                <a:cxnLst>
                  <a:cxn ang="0">
                    <a:pos x="0" y="0"/>
                  </a:cxn>
                  <a:cxn ang="0">
                    <a:pos x="31" y="33"/>
                  </a:cxn>
                  <a:cxn ang="0">
                    <a:pos x="63" y="62"/>
                  </a:cxn>
                  <a:cxn ang="0">
                    <a:pos x="100" y="85"/>
                  </a:cxn>
                  <a:cxn ang="0">
                    <a:pos x="139" y="105"/>
                  </a:cxn>
                  <a:cxn ang="0">
                    <a:pos x="182" y="119"/>
                  </a:cxn>
                  <a:cxn ang="0">
                    <a:pos x="227" y="129"/>
                  </a:cxn>
                  <a:cxn ang="0">
                    <a:pos x="274" y="131"/>
                  </a:cxn>
                  <a:cxn ang="0">
                    <a:pos x="326" y="127"/>
                  </a:cxn>
                  <a:cxn ang="0">
                    <a:pos x="377" y="115"/>
                  </a:cxn>
                  <a:cxn ang="0">
                    <a:pos x="425" y="97"/>
                  </a:cxn>
                  <a:cxn ang="0">
                    <a:pos x="469" y="71"/>
                  </a:cxn>
                  <a:cxn ang="0">
                    <a:pos x="508" y="41"/>
                  </a:cxn>
                  <a:cxn ang="0">
                    <a:pos x="544" y="4"/>
                  </a:cxn>
                  <a:cxn ang="0">
                    <a:pos x="544" y="365"/>
                  </a:cxn>
                  <a:cxn ang="0">
                    <a:pos x="508" y="329"/>
                  </a:cxn>
                  <a:cxn ang="0">
                    <a:pos x="469" y="299"/>
                  </a:cxn>
                  <a:cxn ang="0">
                    <a:pos x="425" y="274"/>
                  </a:cxn>
                  <a:cxn ang="0">
                    <a:pos x="377" y="256"/>
                  </a:cxn>
                  <a:cxn ang="0">
                    <a:pos x="326" y="244"/>
                  </a:cxn>
                  <a:cxn ang="0">
                    <a:pos x="274" y="240"/>
                  </a:cxn>
                  <a:cxn ang="0">
                    <a:pos x="220" y="244"/>
                  </a:cxn>
                  <a:cxn ang="0">
                    <a:pos x="171" y="256"/>
                  </a:cxn>
                  <a:cxn ang="0">
                    <a:pos x="122" y="274"/>
                  </a:cxn>
                  <a:cxn ang="0">
                    <a:pos x="78" y="299"/>
                  </a:cxn>
                  <a:cxn ang="0">
                    <a:pos x="38" y="329"/>
                  </a:cxn>
                  <a:cxn ang="0">
                    <a:pos x="3" y="365"/>
                  </a:cxn>
                  <a:cxn ang="0">
                    <a:pos x="0" y="365"/>
                  </a:cxn>
                  <a:cxn ang="0">
                    <a:pos x="0" y="0"/>
                  </a:cxn>
                </a:cxnLst>
                <a:rect l="0" t="0" r="r" b="b"/>
                <a:pathLst>
                  <a:path w="544" h="365">
                    <a:moveTo>
                      <a:pt x="0" y="0"/>
                    </a:moveTo>
                    <a:lnTo>
                      <a:pt x="31" y="33"/>
                    </a:lnTo>
                    <a:lnTo>
                      <a:pt x="63" y="62"/>
                    </a:lnTo>
                    <a:lnTo>
                      <a:pt x="100" y="85"/>
                    </a:lnTo>
                    <a:lnTo>
                      <a:pt x="139" y="105"/>
                    </a:lnTo>
                    <a:lnTo>
                      <a:pt x="182" y="119"/>
                    </a:lnTo>
                    <a:lnTo>
                      <a:pt x="227" y="129"/>
                    </a:lnTo>
                    <a:lnTo>
                      <a:pt x="274" y="131"/>
                    </a:lnTo>
                    <a:lnTo>
                      <a:pt x="326" y="127"/>
                    </a:lnTo>
                    <a:lnTo>
                      <a:pt x="377" y="115"/>
                    </a:lnTo>
                    <a:lnTo>
                      <a:pt x="425" y="97"/>
                    </a:lnTo>
                    <a:lnTo>
                      <a:pt x="469" y="71"/>
                    </a:lnTo>
                    <a:lnTo>
                      <a:pt x="508" y="41"/>
                    </a:lnTo>
                    <a:lnTo>
                      <a:pt x="544" y="4"/>
                    </a:lnTo>
                    <a:lnTo>
                      <a:pt x="544" y="365"/>
                    </a:lnTo>
                    <a:lnTo>
                      <a:pt x="508" y="329"/>
                    </a:lnTo>
                    <a:lnTo>
                      <a:pt x="469" y="299"/>
                    </a:lnTo>
                    <a:lnTo>
                      <a:pt x="425" y="274"/>
                    </a:lnTo>
                    <a:lnTo>
                      <a:pt x="377" y="256"/>
                    </a:lnTo>
                    <a:lnTo>
                      <a:pt x="326" y="244"/>
                    </a:lnTo>
                    <a:lnTo>
                      <a:pt x="274" y="240"/>
                    </a:lnTo>
                    <a:lnTo>
                      <a:pt x="220" y="244"/>
                    </a:lnTo>
                    <a:lnTo>
                      <a:pt x="171" y="256"/>
                    </a:lnTo>
                    <a:lnTo>
                      <a:pt x="122" y="274"/>
                    </a:lnTo>
                    <a:lnTo>
                      <a:pt x="78" y="299"/>
                    </a:lnTo>
                    <a:lnTo>
                      <a:pt x="38" y="329"/>
                    </a:lnTo>
                    <a:lnTo>
                      <a:pt x="3" y="365"/>
                    </a:lnTo>
                    <a:lnTo>
                      <a:pt x="0" y="365"/>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543"/>
              <p:cNvSpPr>
                <a:spLocks/>
              </p:cNvSpPr>
              <p:nvPr/>
            </p:nvSpPr>
            <p:spPr bwMode="auto">
              <a:xfrm>
                <a:off x="5315600" y="2035369"/>
                <a:ext cx="1637606" cy="1100785"/>
              </a:xfrm>
              <a:custGeom>
                <a:avLst/>
                <a:gdLst/>
                <a:ahLst/>
                <a:cxnLst>
                  <a:cxn ang="0">
                    <a:pos x="0" y="0"/>
                  </a:cxn>
                  <a:cxn ang="0">
                    <a:pos x="30" y="33"/>
                  </a:cxn>
                  <a:cxn ang="0">
                    <a:pos x="63" y="62"/>
                  </a:cxn>
                  <a:cxn ang="0">
                    <a:pos x="99" y="85"/>
                  </a:cxn>
                  <a:cxn ang="0">
                    <a:pos x="139" y="105"/>
                  </a:cxn>
                  <a:cxn ang="0">
                    <a:pos x="182" y="119"/>
                  </a:cxn>
                  <a:cxn ang="0">
                    <a:pos x="226" y="129"/>
                  </a:cxn>
                  <a:cxn ang="0">
                    <a:pos x="273" y="131"/>
                  </a:cxn>
                  <a:cxn ang="0">
                    <a:pos x="327" y="127"/>
                  </a:cxn>
                  <a:cxn ang="0">
                    <a:pos x="377" y="115"/>
                  </a:cxn>
                  <a:cxn ang="0">
                    <a:pos x="425" y="97"/>
                  </a:cxn>
                  <a:cxn ang="0">
                    <a:pos x="469" y="71"/>
                  </a:cxn>
                  <a:cxn ang="0">
                    <a:pos x="508" y="41"/>
                  </a:cxn>
                  <a:cxn ang="0">
                    <a:pos x="543" y="4"/>
                  </a:cxn>
                  <a:cxn ang="0">
                    <a:pos x="543" y="365"/>
                  </a:cxn>
                  <a:cxn ang="0">
                    <a:pos x="508" y="329"/>
                  </a:cxn>
                  <a:cxn ang="0">
                    <a:pos x="469" y="299"/>
                  </a:cxn>
                  <a:cxn ang="0">
                    <a:pos x="425" y="274"/>
                  </a:cxn>
                  <a:cxn ang="0">
                    <a:pos x="377" y="256"/>
                  </a:cxn>
                  <a:cxn ang="0">
                    <a:pos x="327" y="244"/>
                  </a:cxn>
                  <a:cxn ang="0">
                    <a:pos x="273" y="240"/>
                  </a:cxn>
                  <a:cxn ang="0">
                    <a:pos x="220" y="244"/>
                  </a:cxn>
                  <a:cxn ang="0">
                    <a:pos x="170" y="256"/>
                  </a:cxn>
                  <a:cxn ang="0">
                    <a:pos x="122" y="274"/>
                  </a:cxn>
                  <a:cxn ang="0">
                    <a:pos x="78" y="299"/>
                  </a:cxn>
                  <a:cxn ang="0">
                    <a:pos x="39" y="329"/>
                  </a:cxn>
                  <a:cxn ang="0">
                    <a:pos x="4" y="365"/>
                  </a:cxn>
                  <a:cxn ang="0">
                    <a:pos x="0" y="365"/>
                  </a:cxn>
                  <a:cxn ang="0">
                    <a:pos x="0" y="0"/>
                  </a:cxn>
                </a:cxnLst>
                <a:rect l="0" t="0" r="r" b="b"/>
                <a:pathLst>
                  <a:path w="543" h="365">
                    <a:moveTo>
                      <a:pt x="0" y="0"/>
                    </a:moveTo>
                    <a:lnTo>
                      <a:pt x="30" y="33"/>
                    </a:lnTo>
                    <a:lnTo>
                      <a:pt x="63" y="62"/>
                    </a:lnTo>
                    <a:lnTo>
                      <a:pt x="99" y="85"/>
                    </a:lnTo>
                    <a:lnTo>
                      <a:pt x="139" y="105"/>
                    </a:lnTo>
                    <a:lnTo>
                      <a:pt x="182" y="119"/>
                    </a:lnTo>
                    <a:lnTo>
                      <a:pt x="226" y="129"/>
                    </a:lnTo>
                    <a:lnTo>
                      <a:pt x="273" y="131"/>
                    </a:lnTo>
                    <a:lnTo>
                      <a:pt x="327" y="127"/>
                    </a:lnTo>
                    <a:lnTo>
                      <a:pt x="377" y="115"/>
                    </a:lnTo>
                    <a:lnTo>
                      <a:pt x="425" y="97"/>
                    </a:lnTo>
                    <a:lnTo>
                      <a:pt x="469" y="71"/>
                    </a:lnTo>
                    <a:lnTo>
                      <a:pt x="508" y="41"/>
                    </a:lnTo>
                    <a:lnTo>
                      <a:pt x="543" y="4"/>
                    </a:lnTo>
                    <a:lnTo>
                      <a:pt x="543" y="365"/>
                    </a:lnTo>
                    <a:lnTo>
                      <a:pt x="508" y="329"/>
                    </a:lnTo>
                    <a:lnTo>
                      <a:pt x="469" y="299"/>
                    </a:lnTo>
                    <a:lnTo>
                      <a:pt x="425" y="274"/>
                    </a:lnTo>
                    <a:lnTo>
                      <a:pt x="377" y="256"/>
                    </a:lnTo>
                    <a:lnTo>
                      <a:pt x="327" y="244"/>
                    </a:lnTo>
                    <a:lnTo>
                      <a:pt x="273" y="240"/>
                    </a:lnTo>
                    <a:lnTo>
                      <a:pt x="220" y="244"/>
                    </a:lnTo>
                    <a:lnTo>
                      <a:pt x="170" y="256"/>
                    </a:lnTo>
                    <a:lnTo>
                      <a:pt x="122" y="274"/>
                    </a:lnTo>
                    <a:lnTo>
                      <a:pt x="78" y="299"/>
                    </a:lnTo>
                    <a:lnTo>
                      <a:pt x="39" y="329"/>
                    </a:lnTo>
                    <a:lnTo>
                      <a:pt x="4" y="365"/>
                    </a:lnTo>
                    <a:lnTo>
                      <a:pt x="0" y="365"/>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544"/>
              <p:cNvSpPr>
                <a:spLocks/>
              </p:cNvSpPr>
              <p:nvPr/>
            </p:nvSpPr>
            <p:spPr bwMode="auto">
              <a:xfrm>
                <a:off x="8231924" y="2035369"/>
                <a:ext cx="1640620" cy="1100785"/>
              </a:xfrm>
              <a:custGeom>
                <a:avLst/>
                <a:gdLst/>
                <a:ahLst/>
                <a:cxnLst>
                  <a:cxn ang="0">
                    <a:pos x="0" y="0"/>
                  </a:cxn>
                  <a:cxn ang="0">
                    <a:pos x="2" y="0"/>
                  </a:cxn>
                  <a:cxn ang="0">
                    <a:pos x="32" y="33"/>
                  </a:cxn>
                  <a:cxn ang="0">
                    <a:pos x="64" y="62"/>
                  </a:cxn>
                  <a:cxn ang="0">
                    <a:pos x="101" y="85"/>
                  </a:cxn>
                  <a:cxn ang="0">
                    <a:pos x="140" y="105"/>
                  </a:cxn>
                  <a:cxn ang="0">
                    <a:pos x="184" y="119"/>
                  </a:cxn>
                  <a:cxn ang="0">
                    <a:pos x="228" y="129"/>
                  </a:cxn>
                  <a:cxn ang="0">
                    <a:pos x="274" y="131"/>
                  </a:cxn>
                  <a:cxn ang="0">
                    <a:pos x="328" y="127"/>
                  </a:cxn>
                  <a:cxn ang="0">
                    <a:pos x="377" y="115"/>
                  </a:cxn>
                  <a:cxn ang="0">
                    <a:pos x="426" y="97"/>
                  </a:cxn>
                  <a:cxn ang="0">
                    <a:pos x="469" y="71"/>
                  </a:cxn>
                  <a:cxn ang="0">
                    <a:pos x="508" y="41"/>
                  </a:cxn>
                  <a:cxn ang="0">
                    <a:pos x="544" y="4"/>
                  </a:cxn>
                  <a:cxn ang="0">
                    <a:pos x="544" y="365"/>
                  </a:cxn>
                  <a:cxn ang="0">
                    <a:pos x="508" y="329"/>
                  </a:cxn>
                  <a:cxn ang="0">
                    <a:pos x="469" y="299"/>
                  </a:cxn>
                  <a:cxn ang="0">
                    <a:pos x="426" y="274"/>
                  </a:cxn>
                  <a:cxn ang="0">
                    <a:pos x="377" y="256"/>
                  </a:cxn>
                  <a:cxn ang="0">
                    <a:pos x="328" y="244"/>
                  </a:cxn>
                  <a:cxn ang="0">
                    <a:pos x="274" y="240"/>
                  </a:cxn>
                  <a:cxn ang="0">
                    <a:pos x="220" y="244"/>
                  </a:cxn>
                  <a:cxn ang="0">
                    <a:pos x="170" y="256"/>
                  </a:cxn>
                  <a:cxn ang="0">
                    <a:pos x="122" y="274"/>
                  </a:cxn>
                  <a:cxn ang="0">
                    <a:pos x="79" y="299"/>
                  </a:cxn>
                  <a:cxn ang="0">
                    <a:pos x="40" y="329"/>
                  </a:cxn>
                  <a:cxn ang="0">
                    <a:pos x="4" y="365"/>
                  </a:cxn>
                  <a:cxn ang="0">
                    <a:pos x="0" y="365"/>
                  </a:cxn>
                  <a:cxn ang="0">
                    <a:pos x="0" y="0"/>
                  </a:cxn>
                </a:cxnLst>
                <a:rect l="0" t="0" r="r" b="b"/>
                <a:pathLst>
                  <a:path w="544" h="365">
                    <a:moveTo>
                      <a:pt x="0" y="0"/>
                    </a:moveTo>
                    <a:lnTo>
                      <a:pt x="2" y="0"/>
                    </a:lnTo>
                    <a:lnTo>
                      <a:pt x="32" y="33"/>
                    </a:lnTo>
                    <a:lnTo>
                      <a:pt x="64" y="62"/>
                    </a:lnTo>
                    <a:lnTo>
                      <a:pt x="101" y="85"/>
                    </a:lnTo>
                    <a:lnTo>
                      <a:pt x="140" y="105"/>
                    </a:lnTo>
                    <a:lnTo>
                      <a:pt x="184" y="119"/>
                    </a:lnTo>
                    <a:lnTo>
                      <a:pt x="228" y="129"/>
                    </a:lnTo>
                    <a:lnTo>
                      <a:pt x="274" y="131"/>
                    </a:lnTo>
                    <a:lnTo>
                      <a:pt x="328" y="127"/>
                    </a:lnTo>
                    <a:lnTo>
                      <a:pt x="377" y="115"/>
                    </a:lnTo>
                    <a:lnTo>
                      <a:pt x="426" y="97"/>
                    </a:lnTo>
                    <a:lnTo>
                      <a:pt x="469" y="71"/>
                    </a:lnTo>
                    <a:lnTo>
                      <a:pt x="508" y="41"/>
                    </a:lnTo>
                    <a:lnTo>
                      <a:pt x="544" y="4"/>
                    </a:lnTo>
                    <a:lnTo>
                      <a:pt x="544" y="365"/>
                    </a:lnTo>
                    <a:lnTo>
                      <a:pt x="508" y="329"/>
                    </a:lnTo>
                    <a:lnTo>
                      <a:pt x="469" y="299"/>
                    </a:lnTo>
                    <a:lnTo>
                      <a:pt x="426" y="274"/>
                    </a:lnTo>
                    <a:lnTo>
                      <a:pt x="377" y="256"/>
                    </a:lnTo>
                    <a:lnTo>
                      <a:pt x="328" y="244"/>
                    </a:lnTo>
                    <a:lnTo>
                      <a:pt x="274" y="240"/>
                    </a:lnTo>
                    <a:lnTo>
                      <a:pt x="220" y="244"/>
                    </a:lnTo>
                    <a:lnTo>
                      <a:pt x="170" y="256"/>
                    </a:lnTo>
                    <a:lnTo>
                      <a:pt x="122" y="274"/>
                    </a:lnTo>
                    <a:lnTo>
                      <a:pt x="79" y="299"/>
                    </a:lnTo>
                    <a:lnTo>
                      <a:pt x="40" y="329"/>
                    </a:lnTo>
                    <a:lnTo>
                      <a:pt x="4" y="365"/>
                    </a:lnTo>
                    <a:lnTo>
                      <a:pt x="0" y="365"/>
                    </a:lnTo>
                    <a:lnTo>
                      <a:pt x="0" y="0"/>
                    </a:lnTo>
                    <a:close/>
                  </a:path>
                </a:pathLst>
              </a:custGeom>
              <a:solidFill>
                <a:schemeClr val="bg1">
                  <a:lumMod val="8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545"/>
              <p:cNvSpPr>
                <a:spLocks/>
              </p:cNvSpPr>
              <p:nvPr/>
            </p:nvSpPr>
            <p:spPr bwMode="auto">
              <a:xfrm>
                <a:off x="9670482" y="1748865"/>
                <a:ext cx="1688874" cy="1688874"/>
              </a:xfrm>
              <a:custGeom>
                <a:avLst/>
                <a:gdLst/>
                <a:ahLst/>
                <a:cxnLst>
                  <a:cxn ang="0">
                    <a:pos x="280" y="0"/>
                  </a:cxn>
                  <a:cxn ang="0">
                    <a:pos x="326" y="4"/>
                  </a:cxn>
                  <a:cxn ang="0">
                    <a:pos x="369" y="14"/>
                  </a:cxn>
                  <a:cxn ang="0">
                    <a:pos x="408" y="31"/>
                  </a:cxn>
                  <a:cxn ang="0">
                    <a:pos x="445" y="53"/>
                  </a:cxn>
                  <a:cxn ang="0">
                    <a:pos x="478" y="82"/>
                  </a:cxn>
                  <a:cxn ang="0">
                    <a:pos x="506" y="115"/>
                  </a:cxn>
                  <a:cxn ang="0">
                    <a:pos x="529" y="152"/>
                  </a:cxn>
                  <a:cxn ang="0">
                    <a:pos x="546" y="191"/>
                  </a:cxn>
                  <a:cxn ang="0">
                    <a:pos x="556" y="234"/>
                  </a:cxn>
                  <a:cxn ang="0">
                    <a:pos x="560" y="280"/>
                  </a:cxn>
                  <a:cxn ang="0">
                    <a:pos x="556" y="326"/>
                  </a:cxn>
                  <a:cxn ang="0">
                    <a:pos x="546" y="369"/>
                  </a:cxn>
                  <a:cxn ang="0">
                    <a:pos x="529" y="408"/>
                  </a:cxn>
                  <a:cxn ang="0">
                    <a:pos x="506" y="445"/>
                  </a:cxn>
                  <a:cxn ang="0">
                    <a:pos x="478" y="478"/>
                  </a:cxn>
                  <a:cxn ang="0">
                    <a:pos x="445" y="506"/>
                  </a:cxn>
                  <a:cxn ang="0">
                    <a:pos x="408" y="529"/>
                  </a:cxn>
                  <a:cxn ang="0">
                    <a:pos x="369" y="546"/>
                  </a:cxn>
                  <a:cxn ang="0">
                    <a:pos x="326" y="556"/>
                  </a:cxn>
                  <a:cxn ang="0">
                    <a:pos x="280" y="560"/>
                  </a:cxn>
                  <a:cxn ang="0">
                    <a:pos x="234" y="556"/>
                  </a:cxn>
                  <a:cxn ang="0">
                    <a:pos x="191" y="546"/>
                  </a:cxn>
                  <a:cxn ang="0">
                    <a:pos x="152" y="529"/>
                  </a:cxn>
                  <a:cxn ang="0">
                    <a:pos x="115" y="506"/>
                  </a:cxn>
                  <a:cxn ang="0">
                    <a:pos x="82" y="478"/>
                  </a:cxn>
                  <a:cxn ang="0">
                    <a:pos x="53" y="445"/>
                  </a:cxn>
                  <a:cxn ang="0">
                    <a:pos x="31" y="408"/>
                  </a:cxn>
                  <a:cxn ang="0">
                    <a:pos x="14" y="369"/>
                  </a:cxn>
                  <a:cxn ang="0">
                    <a:pos x="4" y="326"/>
                  </a:cxn>
                  <a:cxn ang="0">
                    <a:pos x="0" y="280"/>
                  </a:cxn>
                  <a:cxn ang="0">
                    <a:pos x="4" y="234"/>
                  </a:cxn>
                  <a:cxn ang="0">
                    <a:pos x="14" y="191"/>
                  </a:cxn>
                  <a:cxn ang="0">
                    <a:pos x="31" y="152"/>
                  </a:cxn>
                  <a:cxn ang="0">
                    <a:pos x="53" y="115"/>
                  </a:cxn>
                  <a:cxn ang="0">
                    <a:pos x="82" y="82"/>
                  </a:cxn>
                  <a:cxn ang="0">
                    <a:pos x="115" y="53"/>
                  </a:cxn>
                  <a:cxn ang="0">
                    <a:pos x="152" y="31"/>
                  </a:cxn>
                  <a:cxn ang="0">
                    <a:pos x="191" y="14"/>
                  </a:cxn>
                  <a:cxn ang="0">
                    <a:pos x="234" y="4"/>
                  </a:cxn>
                  <a:cxn ang="0">
                    <a:pos x="280" y="0"/>
                  </a:cxn>
                </a:cxnLst>
                <a:rect l="0" t="0" r="r" b="b"/>
                <a:pathLst>
                  <a:path w="560" h="560">
                    <a:moveTo>
                      <a:pt x="280" y="0"/>
                    </a:moveTo>
                    <a:lnTo>
                      <a:pt x="326" y="4"/>
                    </a:lnTo>
                    <a:lnTo>
                      <a:pt x="369" y="14"/>
                    </a:lnTo>
                    <a:lnTo>
                      <a:pt x="408" y="31"/>
                    </a:lnTo>
                    <a:lnTo>
                      <a:pt x="445" y="53"/>
                    </a:lnTo>
                    <a:lnTo>
                      <a:pt x="478" y="82"/>
                    </a:lnTo>
                    <a:lnTo>
                      <a:pt x="506" y="115"/>
                    </a:lnTo>
                    <a:lnTo>
                      <a:pt x="529" y="152"/>
                    </a:lnTo>
                    <a:lnTo>
                      <a:pt x="546" y="191"/>
                    </a:lnTo>
                    <a:lnTo>
                      <a:pt x="556" y="234"/>
                    </a:lnTo>
                    <a:lnTo>
                      <a:pt x="560" y="280"/>
                    </a:lnTo>
                    <a:lnTo>
                      <a:pt x="556" y="326"/>
                    </a:lnTo>
                    <a:lnTo>
                      <a:pt x="546" y="369"/>
                    </a:lnTo>
                    <a:lnTo>
                      <a:pt x="529" y="408"/>
                    </a:lnTo>
                    <a:lnTo>
                      <a:pt x="506" y="445"/>
                    </a:lnTo>
                    <a:lnTo>
                      <a:pt x="478" y="478"/>
                    </a:lnTo>
                    <a:lnTo>
                      <a:pt x="445" y="506"/>
                    </a:lnTo>
                    <a:lnTo>
                      <a:pt x="408" y="529"/>
                    </a:lnTo>
                    <a:lnTo>
                      <a:pt x="369" y="546"/>
                    </a:lnTo>
                    <a:lnTo>
                      <a:pt x="326" y="556"/>
                    </a:lnTo>
                    <a:lnTo>
                      <a:pt x="280" y="560"/>
                    </a:lnTo>
                    <a:lnTo>
                      <a:pt x="234" y="556"/>
                    </a:lnTo>
                    <a:lnTo>
                      <a:pt x="191" y="546"/>
                    </a:lnTo>
                    <a:lnTo>
                      <a:pt x="152" y="529"/>
                    </a:lnTo>
                    <a:lnTo>
                      <a:pt x="115" y="506"/>
                    </a:lnTo>
                    <a:lnTo>
                      <a:pt x="82" y="478"/>
                    </a:lnTo>
                    <a:lnTo>
                      <a:pt x="53" y="445"/>
                    </a:lnTo>
                    <a:lnTo>
                      <a:pt x="31" y="408"/>
                    </a:lnTo>
                    <a:lnTo>
                      <a:pt x="14" y="369"/>
                    </a:lnTo>
                    <a:lnTo>
                      <a:pt x="4" y="326"/>
                    </a:lnTo>
                    <a:lnTo>
                      <a:pt x="0" y="280"/>
                    </a:lnTo>
                    <a:lnTo>
                      <a:pt x="4" y="234"/>
                    </a:lnTo>
                    <a:lnTo>
                      <a:pt x="14" y="191"/>
                    </a:lnTo>
                    <a:lnTo>
                      <a:pt x="31" y="152"/>
                    </a:lnTo>
                    <a:lnTo>
                      <a:pt x="53" y="115"/>
                    </a:lnTo>
                    <a:lnTo>
                      <a:pt x="82" y="82"/>
                    </a:lnTo>
                    <a:lnTo>
                      <a:pt x="115" y="53"/>
                    </a:lnTo>
                    <a:lnTo>
                      <a:pt x="152" y="31"/>
                    </a:lnTo>
                    <a:lnTo>
                      <a:pt x="191" y="14"/>
                    </a:lnTo>
                    <a:lnTo>
                      <a:pt x="234" y="4"/>
                    </a:lnTo>
                    <a:lnTo>
                      <a:pt x="280" y="0"/>
                    </a:lnTo>
                    <a:close/>
                  </a:path>
                </a:pathLst>
              </a:custGeom>
              <a:solidFill>
                <a:srgbClr val="00AA87"/>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546"/>
              <p:cNvSpPr>
                <a:spLocks/>
              </p:cNvSpPr>
              <p:nvPr/>
            </p:nvSpPr>
            <p:spPr bwMode="auto">
              <a:xfrm>
                <a:off x="9670482" y="1748865"/>
                <a:ext cx="1688874" cy="1688874"/>
              </a:xfrm>
              <a:custGeom>
                <a:avLst/>
                <a:gdLst/>
                <a:ahLst/>
                <a:cxnLst>
                  <a:cxn ang="0">
                    <a:pos x="280" y="0"/>
                  </a:cxn>
                  <a:cxn ang="0">
                    <a:pos x="326" y="4"/>
                  </a:cxn>
                  <a:cxn ang="0">
                    <a:pos x="369" y="14"/>
                  </a:cxn>
                  <a:cxn ang="0">
                    <a:pos x="408" y="31"/>
                  </a:cxn>
                  <a:cxn ang="0">
                    <a:pos x="445" y="53"/>
                  </a:cxn>
                  <a:cxn ang="0">
                    <a:pos x="478" y="82"/>
                  </a:cxn>
                  <a:cxn ang="0">
                    <a:pos x="506" y="115"/>
                  </a:cxn>
                  <a:cxn ang="0">
                    <a:pos x="529" y="152"/>
                  </a:cxn>
                  <a:cxn ang="0">
                    <a:pos x="546" y="191"/>
                  </a:cxn>
                  <a:cxn ang="0">
                    <a:pos x="556" y="234"/>
                  </a:cxn>
                  <a:cxn ang="0">
                    <a:pos x="560" y="280"/>
                  </a:cxn>
                  <a:cxn ang="0">
                    <a:pos x="556" y="326"/>
                  </a:cxn>
                  <a:cxn ang="0">
                    <a:pos x="546" y="369"/>
                  </a:cxn>
                  <a:cxn ang="0">
                    <a:pos x="529" y="408"/>
                  </a:cxn>
                  <a:cxn ang="0">
                    <a:pos x="506" y="445"/>
                  </a:cxn>
                  <a:cxn ang="0">
                    <a:pos x="478" y="478"/>
                  </a:cxn>
                  <a:cxn ang="0">
                    <a:pos x="445" y="506"/>
                  </a:cxn>
                  <a:cxn ang="0">
                    <a:pos x="408" y="529"/>
                  </a:cxn>
                  <a:cxn ang="0">
                    <a:pos x="369" y="546"/>
                  </a:cxn>
                  <a:cxn ang="0">
                    <a:pos x="326" y="556"/>
                  </a:cxn>
                  <a:cxn ang="0">
                    <a:pos x="280" y="560"/>
                  </a:cxn>
                  <a:cxn ang="0">
                    <a:pos x="235" y="556"/>
                  </a:cxn>
                  <a:cxn ang="0">
                    <a:pos x="194" y="547"/>
                  </a:cxn>
                  <a:cxn ang="0">
                    <a:pos x="154" y="530"/>
                  </a:cxn>
                  <a:cxn ang="0">
                    <a:pos x="118" y="508"/>
                  </a:cxn>
                  <a:cxn ang="0">
                    <a:pos x="85" y="481"/>
                  </a:cxn>
                  <a:cxn ang="0">
                    <a:pos x="57" y="450"/>
                  </a:cxn>
                  <a:cxn ang="0">
                    <a:pos x="33" y="412"/>
                  </a:cxn>
                  <a:cxn ang="0">
                    <a:pos x="15" y="371"/>
                  </a:cxn>
                  <a:cxn ang="0">
                    <a:pos x="4" y="327"/>
                  </a:cxn>
                  <a:cxn ang="0">
                    <a:pos x="0" y="280"/>
                  </a:cxn>
                  <a:cxn ang="0">
                    <a:pos x="4" y="234"/>
                  </a:cxn>
                  <a:cxn ang="0">
                    <a:pos x="14" y="191"/>
                  </a:cxn>
                  <a:cxn ang="0">
                    <a:pos x="31" y="152"/>
                  </a:cxn>
                  <a:cxn ang="0">
                    <a:pos x="53" y="115"/>
                  </a:cxn>
                  <a:cxn ang="0">
                    <a:pos x="82" y="82"/>
                  </a:cxn>
                  <a:cxn ang="0">
                    <a:pos x="115" y="53"/>
                  </a:cxn>
                  <a:cxn ang="0">
                    <a:pos x="152" y="31"/>
                  </a:cxn>
                  <a:cxn ang="0">
                    <a:pos x="191" y="14"/>
                  </a:cxn>
                  <a:cxn ang="0">
                    <a:pos x="234" y="4"/>
                  </a:cxn>
                  <a:cxn ang="0">
                    <a:pos x="280" y="0"/>
                  </a:cxn>
                </a:cxnLst>
                <a:rect l="0" t="0" r="r" b="b"/>
                <a:pathLst>
                  <a:path w="560" h="560">
                    <a:moveTo>
                      <a:pt x="280" y="0"/>
                    </a:moveTo>
                    <a:lnTo>
                      <a:pt x="326" y="4"/>
                    </a:lnTo>
                    <a:lnTo>
                      <a:pt x="369" y="14"/>
                    </a:lnTo>
                    <a:lnTo>
                      <a:pt x="408" y="31"/>
                    </a:lnTo>
                    <a:lnTo>
                      <a:pt x="445" y="53"/>
                    </a:lnTo>
                    <a:lnTo>
                      <a:pt x="478" y="82"/>
                    </a:lnTo>
                    <a:lnTo>
                      <a:pt x="506" y="115"/>
                    </a:lnTo>
                    <a:lnTo>
                      <a:pt x="529" y="152"/>
                    </a:lnTo>
                    <a:lnTo>
                      <a:pt x="546" y="191"/>
                    </a:lnTo>
                    <a:lnTo>
                      <a:pt x="556" y="234"/>
                    </a:lnTo>
                    <a:lnTo>
                      <a:pt x="560" y="280"/>
                    </a:lnTo>
                    <a:lnTo>
                      <a:pt x="556" y="326"/>
                    </a:lnTo>
                    <a:lnTo>
                      <a:pt x="546" y="369"/>
                    </a:lnTo>
                    <a:lnTo>
                      <a:pt x="529" y="408"/>
                    </a:lnTo>
                    <a:lnTo>
                      <a:pt x="506" y="445"/>
                    </a:lnTo>
                    <a:lnTo>
                      <a:pt x="478" y="478"/>
                    </a:lnTo>
                    <a:lnTo>
                      <a:pt x="445" y="506"/>
                    </a:lnTo>
                    <a:lnTo>
                      <a:pt x="408" y="529"/>
                    </a:lnTo>
                    <a:lnTo>
                      <a:pt x="369" y="546"/>
                    </a:lnTo>
                    <a:lnTo>
                      <a:pt x="326" y="556"/>
                    </a:lnTo>
                    <a:lnTo>
                      <a:pt x="280" y="560"/>
                    </a:lnTo>
                    <a:lnTo>
                      <a:pt x="235" y="556"/>
                    </a:lnTo>
                    <a:lnTo>
                      <a:pt x="194" y="547"/>
                    </a:lnTo>
                    <a:lnTo>
                      <a:pt x="154" y="530"/>
                    </a:lnTo>
                    <a:lnTo>
                      <a:pt x="118" y="508"/>
                    </a:lnTo>
                    <a:lnTo>
                      <a:pt x="85" y="481"/>
                    </a:lnTo>
                    <a:lnTo>
                      <a:pt x="57" y="450"/>
                    </a:lnTo>
                    <a:lnTo>
                      <a:pt x="33" y="412"/>
                    </a:lnTo>
                    <a:lnTo>
                      <a:pt x="15" y="371"/>
                    </a:lnTo>
                    <a:lnTo>
                      <a:pt x="4" y="327"/>
                    </a:lnTo>
                    <a:lnTo>
                      <a:pt x="0" y="280"/>
                    </a:lnTo>
                    <a:lnTo>
                      <a:pt x="4" y="234"/>
                    </a:lnTo>
                    <a:lnTo>
                      <a:pt x="14" y="191"/>
                    </a:lnTo>
                    <a:lnTo>
                      <a:pt x="31" y="152"/>
                    </a:lnTo>
                    <a:lnTo>
                      <a:pt x="53" y="115"/>
                    </a:lnTo>
                    <a:lnTo>
                      <a:pt x="82" y="82"/>
                    </a:lnTo>
                    <a:lnTo>
                      <a:pt x="115" y="53"/>
                    </a:lnTo>
                    <a:lnTo>
                      <a:pt x="152" y="31"/>
                    </a:lnTo>
                    <a:lnTo>
                      <a:pt x="191" y="14"/>
                    </a:lnTo>
                    <a:lnTo>
                      <a:pt x="234" y="4"/>
                    </a:lnTo>
                    <a:lnTo>
                      <a:pt x="280"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547"/>
              <p:cNvSpPr>
                <a:spLocks/>
              </p:cNvSpPr>
              <p:nvPr/>
            </p:nvSpPr>
            <p:spPr bwMode="auto">
              <a:xfrm>
                <a:off x="6751143" y="1748865"/>
                <a:ext cx="1694906" cy="1688874"/>
              </a:xfrm>
              <a:custGeom>
                <a:avLst/>
                <a:gdLst/>
                <a:ahLst/>
                <a:cxnLst>
                  <a:cxn ang="0">
                    <a:pos x="281" y="0"/>
                  </a:cxn>
                  <a:cxn ang="0">
                    <a:pos x="326" y="4"/>
                  </a:cxn>
                  <a:cxn ang="0">
                    <a:pos x="370" y="14"/>
                  </a:cxn>
                  <a:cxn ang="0">
                    <a:pos x="410" y="31"/>
                  </a:cxn>
                  <a:cxn ang="0">
                    <a:pos x="447" y="53"/>
                  </a:cxn>
                  <a:cxn ang="0">
                    <a:pos x="479" y="82"/>
                  </a:cxn>
                  <a:cxn ang="0">
                    <a:pos x="508" y="115"/>
                  </a:cxn>
                  <a:cxn ang="0">
                    <a:pos x="531" y="152"/>
                  </a:cxn>
                  <a:cxn ang="0">
                    <a:pos x="548" y="191"/>
                  </a:cxn>
                  <a:cxn ang="0">
                    <a:pos x="558" y="234"/>
                  </a:cxn>
                  <a:cxn ang="0">
                    <a:pos x="562" y="280"/>
                  </a:cxn>
                  <a:cxn ang="0">
                    <a:pos x="558" y="326"/>
                  </a:cxn>
                  <a:cxn ang="0">
                    <a:pos x="548" y="369"/>
                  </a:cxn>
                  <a:cxn ang="0">
                    <a:pos x="531" y="408"/>
                  </a:cxn>
                  <a:cxn ang="0">
                    <a:pos x="508" y="445"/>
                  </a:cxn>
                  <a:cxn ang="0">
                    <a:pos x="479" y="478"/>
                  </a:cxn>
                  <a:cxn ang="0">
                    <a:pos x="447" y="506"/>
                  </a:cxn>
                  <a:cxn ang="0">
                    <a:pos x="410" y="529"/>
                  </a:cxn>
                  <a:cxn ang="0">
                    <a:pos x="370" y="546"/>
                  </a:cxn>
                  <a:cxn ang="0">
                    <a:pos x="326" y="556"/>
                  </a:cxn>
                  <a:cxn ang="0">
                    <a:pos x="281" y="560"/>
                  </a:cxn>
                  <a:cxn ang="0">
                    <a:pos x="235" y="556"/>
                  </a:cxn>
                  <a:cxn ang="0">
                    <a:pos x="191" y="546"/>
                  </a:cxn>
                  <a:cxn ang="0">
                    <a:pos x="152" y="529"/>
                  </a:cxn>
                  <a:cxn ang="0">
                    <a:pos x="116" y="506"/>
                  </a:cxn>
                  <a:cxn ang="0">
                    <a:pos x="83" y="478"/>
                  </a:cxn>
                  <a:cxn ang="0">
                    <a:pos x="54" y="445"/>
                  </a:cxn>
                  <a:cxn ang="0">
                    <a:pos x="32" y="408"/>
                  </a:cxn>
                  <a:cxn ang="0">
                    <a:pos x="15" y="369"/>
                  </a:cxn>
                  <a:cxn ang="0">
                    <a:pos x="4" y="326"/>
                  </a:cxn>
                  <a:cxn ang="0">
                    <a:pos x="0" y="280"/>
                  </a:cxn>
                  <a:cxn ang="0">
                    <a:pos x="4" y="234"/>
                  </a:cxn>
                  <a:cxn ang="0">
                    <a:pos x="15" y="191"/>
                  </a:cxn>
                  <a:cxn ang="0">
                    <a:pos x="32" y="152"/>
                  </a:cxn>
                  <a:cxn ang="0">
                    <a:pos x="54" y="115"/>
                  </a:cxn>
                  <a:cxn ang="0">
                    <a:pos x="83" y="82"/>
                  </a:cxn>
                  <a:cxn ang="0">
                    <a:pos x="116" y="53"/>
                  </a:cxn>
                  <a:cxn ang="0">
                    <a:pos x="152" y="31"/>
                  </a:cxn>
                  <a:cxn ang="0">
                    <a:pos x="191" y="14"/>
                  </a:cxn>
                  <a:cxn ang="0">
                    <a:pos x="235" y="4"/>
                  </a:cxn>
                  <a:cxn ang="0">
                    <a:pos x="281" y="0"/>
                  </a:cxn>
                </a:cxnLst>
                <a:rect l="0" t="0" r="r" b="b"/>
                <a:pathLst>
                  <a:path w="562" h="560">
                    <a:moveTo>
                      <a:pt x="281" y="0"/>
                    </a:moveTo>
                    <a:lnTo>
                      <a:pt x="326" y="4"/>
                    </a:lnTo>
                    <a:lnTo>
                      <a:pt x="370" y="14"/>
                    </a:lnTo>
                    <a:lnTo>
                      <a:pt x="410" y="31"/>
                    </a:lnTo>
                    <a:lnTo>
                      <a:pt x="447" y="53"/>
                    </a:lnTo>
                    <a:lnTo>
                      <a:pt x="479" y="82"/>
                    </a:lnTo>
                    <a:lnTo>
                      <a:pt x="508" y="115"/>
                    </a:lnTo>
                    <a:lnTo>
                      <a:pt x="531" y="152"/>
                    </a:lnTo>
                    <a:lnTo>
                      <a:pt x="548" y="191"/>
                    </a:lnTo>
                    <a:lnTo>
                      <a:pt x="558" y="234"/>
                    </a:lnTo>
                    <a:lnTo>
                      <a:pt x="562" y="280"/>
                    </a:lnTo>
                    <a:lnTo>
                      <a:pt x="558" y="326"/>
                    </a:lnTo>
                    <a:lnTo>
                      <a:pt x="548" y="369"/>
                    </a:lnTo>
                    <a:lnTo>
                      <a:pt x="531" y="408"/>
                    </a:lnTo>
                    <a:lnTo>
                      <a:pt x="508" y="445"/>
                    </a:lnTo>
                    <a:lnTo>
                      <a:pt x="479" y="478"/>
                    </a:lnTo>
                    <a:lnTo>
                      <a:pt x="447" y="506"/>
                    </a:lnTo>
                    <a:lnTo>
                      <a:pt x="410" y="529"/>
                    </a:lnTo>
                    <a:lnTo>
                      <a:pt x="370" y="546"/>
                    </a:lnTo>
                    <a:lnTo>
                      <a:pt x="326" y="556"/>
                    </a:lnTo>
                    <a:lnTo>
                      <a:pt x="281" y="560"/>
                    </a:lnTo>
                    <a:lnTo>
                      <a:pt x="235" y="556"/>
                    </a:lnTo>
                    <a:lnTo>
                      <a:pt x="191" y="546"/>
                    </a:lnTo>
                    <a:lnTo>
                      <a:pt x="152" y="529"/>
                    </a:lnTo>
                    <a:lnTo>
                      <a:pt x="116" y="506"/>
                    </a:lnTo>
                    <a:lnTo>
                      <a:pt x="83" y="478"/>
                    </a:lnTo>
                    <a:lnTo>
                      <a:pt x="54" y="445"/>
                    </a:lnTo>
                    <a:lnTo>
                      <a:pt x="32" y="408"/>
                    </a:lnTo>
                    <a:lnTo>
                      <a:pt x="15" y="369"/>
                    </a:lnTo>
                    <a:lnTo>
                      <a:pt x="4" y="326"/>
                    </a:lnTo>
                    <a:lnTo>
                      <a:pt x="0" y="280"/>
                    </a:lnTo>
                    <a:lnTo>
                      <a:pt x="4" y="234"/>
                    </a:lnTo>
                    <a:lnTo>
                      <a:pt x="15" y="191"/>
                    </a:lnTo>
                    <a:lnTo>
                      <a:pt x="32" y="152"/>
                    </a:lnTo>
                    <a:lnTo>
                      <a:pt x="54" y="115"/>
                    </a:lnTo>
                    <a:lnTo>
                      <a:pt x="83" y="82"/>
                    </a:lnTo>
                    <a:lnTo>
                      <a:pt x="116" y="53"/>
                    </a:lnTo>
                    <a:lnTo>
                      <a:pt x="152" y="31"/>
                    </a:lnTo>
                    <a:lnTo>
                      <a:pt x="191" y="14"/>
                    </a:lnTo>
                    <a:lnTo>
                      <a:pt x="235" y="4"/>
                    </a:lnTo>
                    <a:lnTo>
                      <a:pt x="281"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548"/>
              <p:cNvSpPr>
                <a:spLocks noEditPoints="1"/>
              </p:cNvSpPr>
              <p:nvPr/>
            </p:nvSpPr>
            <p:spPr bwMode="auto">
              <a:xfrm>
                <a:off x="6751143" y="1748865"/>
                <a:ext cx="1694906" cy="1688874"/>
              </a:xfrm>
              <a:custGeom>
                <a:avLst/>
                <a:gdLst/>
                <a:ahLst/>
                <a:cxnLst>
                  <a:cxn ang="0">
                    <a:pos x="243" y="70"/>
                  </a:cxn>
                  <a:cxn ang="0">
                    <a:pos x="173" y="95"/>
                  </a:cxn>
                  <a:cxn ang="0">
                    <a:pos x="117" y="142"/>
                  </a:cxn>
                  <a:cxn ang="0">
                    <a:pos x="80" y="205"/>
                  </a:cxn>
                  <a:cxn ang="0">
                    <a:pos x="67" y="280"/>
                  </a:cxn>
                  <a:cxn ang="0">
                    <a:pos x="80" y="354"/>
                  </a:cxn>
                  <a:cxn ang="0">
                    <a:pos x="117" y="417"/>
                  </a:cxn>
                  <a:cxn ang="0">
                    <a:pos x="173" y="464"/>
                  </a:cxn>
                  <a:cxn ang="0">
                    <a:pos x="243" y="489"/>
                  </a:cxn>
                  <a:cxn ang="0">
                    <a:pos x="320" y="489"/>
                  </a:cxn>
                  <a:cxn ang="0">
                    <a:pos x="389" y="464"/>
                  </a:cxn>
                  <a:cxn ang="0">
                    <a:pos x="445" y="417"/>
                  </a:cxn>
                  <a:cxn ang="0">
                    <a:pos x="482" y="354"/>
                  </a:cxn>
                  <a:cxn ang="0">
                    <a:pos x="495" y="280"/>
                  </a:cxn>
                  <a:cxn ang="0">
                    <a:pos x="482" y="205"/>
                  </a:cxn>
                  <a:cxn ang="0">
                    <a:pos x="445" y="142"/>
                  </a:cxn>
                  <a:cxn ang="0">
                    <a:pos x="389" y="95"/>
                  </a:cxn>
                  <a:cxn ang="0">
                    <a:pos x="320" y="70"/>
                  </a:cxn>
                  <a:cxn ang="0">
                    <a:pos x="281" y="0"/>
                  </a:cxn>
                  <a:cxn ang="0">
                    <a:pos x="370" y="14"/>
                  </a:cxn>
                  <a:cxn ang="0">
                    <a:pos x="447" y="53"/>
                  </a:cxn>
                  <a:cxn ang="0">
                    <a:pos x="508" y="115"/>
                  </a:cxn>
                  <a:cxn ang="0">
                    <a:pos x="548" y="191"/>
                  </a:cxn>
                  <a:cxn ang="0">
                    <a:pos x="562" y="280"/>
                  </a:cxn>
                  <a:cxn ang="0">
                    <a:pos x="550" y="360"/>
                  </a:cxn>
                  <a:cxn ang="0">
                    <a:pos x="517" y="430"/>
                  </a:cxn>
                  <a:cxn ang="0">
                    <a:pos x="468" y="489"/>
                  </a:cxn>
                  <a:cxn ang="0">
                    <a:pos x="401" y="534"/>
                  </a:cxn>
                  <a:cxn ang="0">
                    <a:pos x="322" y="557"/>
                  </a:cxn>
                  <a:cxn ang="0">
                    <a:pos x="239" y="557"/>
                  </a:cxn>
                  <a:cxn ang="0">
                    <a:pos x="161" y="534"/>
                  </a:cxn>
                  <a:cxn ang="0">
                    <a:pos x="95" y="489"/>
                  </a:cxn>
                  <a:cxn ang="0">
                    <a:pos x="44" y="430"/>
                  </a:cxn>
                  <a:cxn ang="0">
                    <a:pos x="12" y="360"/>
                  </a:cxn>
                  <a:cxn ang="0">
                    <a:pos x="0" y="280"/>
                  </a:cxn>
                  <a:cxn ang="0">
                    <a:pos x="15" y="191"/>
                  </a:cxn>
                  <a:cxn ang="0">
                    <a:pos x="54" y="115"/>
                  </a:cxn>
                  <a:cxn ang="0">
                    <a:pos x="116" y="53"/>
                  </a:cxn>
                  <a:cxn ang="0">
                    <a:pos x="191" y="14"/>
                  </a:cxn>
                  <a:cxn ang="0">
                    <a:pos x="281" y="0"/>
                  </a:cxn>
                </a:cxnLst>
                <a:rect l="0" t="0" r="r" b="b"/>
                <a:pathLst>
                  <a:path w="562" h="560">
                    <a:moveTo>
                      <a:pt x="281" y="66"/>
                    </a:moveTo>
                    <a:lnTo>
                      <a:pt x="243" y="70"/>
                    </a:lnTo>
                    <a:lnTo>
                      <a:pt x="206" y="80"/>
                    </a:lnTo>
                    <a:lnTo>
                      <a:pt x="173" y="95"/>
                    </a:lnTo>
                    <a:lnTo>
                      <a:pt x="143" y="116"/>
                    </a:lnTo>
                    <a:lnTo>
                      <a:pt x="117" y="142"/>
                    </a:lnTo>
                    <a:lnTo>
                      <a:pt x="96" y="172"/>
                    </a:lnTo>
                    <a:lnTo>
                      <a:pt x="80" y="205"/>
                    </a:lnTo>
                    <a:lnTo>
                      <a:pt x="71" y="242"/>
                    </a:lnTo>
                    <a:lnTo>
                      <a:pt x="67" y="280"/>
                    </a:lnTo>
                    <a:lnTo>
                      <a:pt x="71" y="318"/>
                    </a:lnTo>
                    <a:lnTo>
                      <a:pt x="80" y="354"/>
                    </a:lnTo>
                    <a:lnTo>
                      <a:pt x="96" y="387"/>
                    </a:lnTo>
                    <a:lnTo>
                      <a:pt x="117" y="417"/>
                    </a:lnTo>
                    <a:lnTo>
                      <a:pt x="143" y="443"/>
                    </a:lnTo>
                    <a:lnTo>
                      <a:pt x="173" y="464"/>
                    </a:lnTo>
                    <a:lnTo>
                      <a:pt x="206" y="480"/>
                    </a:lnTo>
                    <a:lnTo>
                      <a:pt x="243" y="489"/>
                    </a:lnTo>
                    <a:lnTo>
                      <a:pt x="281" y="493"/>
                    </a:lnTo>
                    <a:lnTo>
                      <a:pt x="320" y="489"/>
                    </a:lnTo>
                    <a:lnTo>
                      <a:pt x="355" y="480"/>
                    </a:lnTo>
                    <a:lnTo>
                      <a:pt x="389" y="464"/>
                    </a:lnTo>
                    <a:lnTo>
                      <a:pt x="419" y="443"/>
                    </a:lnTo>
                    <a:lnTo>
                      <a:pt x="445" y="417"/>
                    </a:lnTo>
                    <a:lnTo>
                      <a:pt x="466" y="387"/>
                    </a:lnTo>
                    <a:lnTo>
                      <a:pt x="482" y="354"/>
                    </a:lnTo>
                    <a:lnTo>
                      <a:pt x="491" y="318"/>
                    </a:lnTo>
                    <a:lnTo>
                      <a:pt x="495" y="280"/>
                    </a:lnTo>
                    <a:lnTo>
                      <a:pt x="491" y="242"/>
                    </a:lnTo>
                    <a:lnTo>
                      <a:pt x="482" y="205"/>
                    </a:lnTo>
                    <a:lnTo>
                      <a:pt x="466" y="172"/>
                    </a:lnTo>
                    <a:lnTo>
                      <a:pt x="445" y="142"/>
                    </a:lnTo>
                    <a:lnTo>
                      <a:pt x="419" y="116"/>
                    </a:lnTo>
                    <a:lnTo>
                      <a:pt x="389" y="95"/>
                    </a:lnTo>
                    <a:lnTo>
                      <a:pt x="355" y="80"/>
                    </a:lnTo>
                    <a:lnTo>
                      <a:pt x="320" y="70"/>
                    </a:lnTo>
                    <a:lnTo>
                      <a:pt x="281" y="66"/>
                    </a:lnTo>
                    <a:close/>
                    <a:moveTo>
                      <a:pt x="281" y="0"/>
                    </a:moveTo>
                    <a:lnTo>
                      <a:pt x="326" y="4"/>
                    </a:lnTo>
                    <a:lnTo>
                      <a:pt x="370" y="14"/>
                    </a:lnTo>
                    <a:lnTo>
                      <a:pt x="410" y="31"/>
                    </a:lnTo>
                    <a:lnTo>
                      <a:pt x="447" y="53"/>
                    </a:lnTo>
                    <a:lnTo>
                      <a:pt x="479" y="82"/>
                    </a:lnTo>
                    <a:lnTo>
                      <a:pt x="508" y="115"/>
                    </a:lnTo>
                    <a:lnTo>
                      <a:pt x="531" y="152"/>
                    </a:lnTo>
                    <a:lnTo>
                      <a:pt x="548" y="191"/>
                    </a:lnTo>
                    <a:lnTo>
                      <a:pt x="558" y="234"/>
                    </a:lnTo>
                    <a:lnTo>
                      <a:pt x="562" y="280"/>
                    </a:lnTo>
                    <a:lnTo>
                      <a:pt x="559" y="320"/>
                    </a:lnTo>
                    <a:lnTo>
                      <a:pt x="550" y="360"/>
                    </a:lnTo>
                    <a:lnTo>
                      <a:pt x="536" y="396"/>
                    </a:lnTo>
                    <a:lnTo>
                      <a:pt x="517" y="430"/>
                    </a:lnTo>
                    <a:lnTo>
                      <a:pt x="495" y="460"/>
                    </a:lnTo>
                    <a:lnTo>
                      <a:pt x="468" y="489"/>
                    </a:lnTo>
                    <a:lnTo>
                      <a:pt x="436" y="514"/>
                    </a:lnTo>
                    <a:lnTo>
                      <a:pt x="401" y="534"/>
                    </a:lnTo>
                    <a:lnTo>
                      <a:pt x="363" y="548"/>
                    </a:lnTo>
                    <a:lnTo>
                      <a:pt x="322" y="557"/>
                    </a:lnTo>
                    <a:lnTo>
                      <a:pt x="281" y="560"/>
                    </a:lnTo>
                    <a:lnTo>
                      <a:pt x="239" y="557"/>
                    </a:lnTo>
                    <a:lnTo>
                      <a:pt x="199" y="548"/>
                    </a:lnTo>
                    <a:lnTo>
                      <a:pt x="161" y="534"/>
                    </a:lnTo>
                    <a:lnTo>
                      <a:pt x="126" y="514"/>
                    </a:lnTo>
                    <a:lnTo>
                      <a:pt x="95" y="489"/>
                    </a:lnTo>
                    <a:lnTo>
                      <a:pt x="67" y="460"/>
                    </a:lnTo>
                    <a:lnTo>
                      <a:pt x="44" y="430"/>
                    </a:lnTo>
                    <a:lnTo>
                      <a:pt x="25" y="396"/>
                    </a:lnTo>
                    <a:lnTo>
                      <a:pt x="12" y="360"/>
                    </a:lnTo>
                    <a:lnTo>
                      <a:pt x="3" y="320"/>
                    </a:lnTo>
                    <a:lnTo>
                      <a:pt x="0" y="280"/>
                    </a:lnTo>
                    <a:lnTo>
                      <a:pt x="4" y="234"/>
                    </a:lnTo>
                    <a:lnTo>
                      <a:pt x="15" y="191"/>
                    </a:lnTo>
                    <a:lnTo>
                      <a:pt x="32" y="152"/>
                    </a:lnTo>
                    <a:lnTo>
                      <a:pt x="54" y="115"/>
                    </a:lnTo>
                    <a:lnTo>
                      <a:pt x="83" y="82"/>
                    </a:lnTo>
                    <a:lnTo>
                      <a:pt x="116" y="53"/>
                    </a:lnTo>
                    <a:lnTo>
                      <a:pt x="152" y="31"/>
                    </a:lnTo>
                    <a:lnTo>
                      <a:pt x="191" y="14"/>
                    </a:lnTo>
                    <a:lnTo>
                      <a:pt x="235" y="4"/>
                    </a:lnTo>
                    <a:lnTo>
                      <a:pt x="281"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2549"/>
              <p:cNvSpPr>
                <a:spLocks/>
              </p:cNvSpPr>
              <p:nvPr/>
            </p:nvSpPr>
            <p:spPr bwMode="auto">
              <a:xfrm>
                <a:off x="3834820" y="1748865"/>
                <a:ext cx="1688874" cy="1688874"/>
              </a:xfrm>
              <a:custGeom>
                <a:avLst/>
                <a:gdLst/>
                <a:ahLst/>
                <a:cxnLst>
                  <a:cxn ang="0">
                    <a:pos x="280" y="0"/>
                  </a:cxn>
                  <a:cxn ang="0">
                    <a:pos x="326" y="4"/>
                  </a:cxn>
                  <a:cxn ang="0">
                    <a:pos x="369" y="14"/>
                  </a:cxn>
                  <a:cxn ang="0">
                    <a:pos x="408" y="31"/>
                  </a:cxn>
                  <a:cxn ang="0">
                    <a:pos x="445" y="53"/>
                  </a:cxn>
                  <a:cxn ang="0">
                    <a:pos x="478" y="82"/>
                  </a:cxn>
                  <a:cxn ang="0">
                    <a:pos x="507" y="115"/>
                  </a:cxn>
                  <a:cxn ang="0">
                    <a:pos x="529" y="152"/>
                  </a:cxn>
                  <a:cxn ang="0">
                    <a:pos x="546" y="191"/>
                  </a:cxn>
                  <a:cxn ang="0">
                    <a:pos x="556" y="234"/>
                  </a:cxn>
                  <a:cxn ang="0">
                    <a:pos x="560" y="280"/>
                  </a:cxn>
                  <a:cxn ang="0">
                    <a:pos x="556" y="326"/>
                  </a:cxn>
                  <a:cxn ang="0">
                    <a:pos x="546" y="369"/>
                  </a:cxn>
                  <a:cxn ang="0">
                    <a:pos x="529" y="408"/>
                  </a:cxn>
                  <a:cxn ang="0">
                    <a:pos x="507" y="445"/>
                  </a:cxn>
                  <a:cxn ang="0">
                    <a:pos x="478" y="478"/>
                  </a:cxn>
                  <a:cxn ang="0">
                    <a:pos x="445" y="506"/>
                  </a:cxn>
                  <a:cxn ang="0">
                    <a:pos x="408" y="529"/>
                  </a:cxn>
                  <a:cxn ang="0">
                    <a:pos x="369" y="546"/>
                  </a:cxn>
                  <a:cxn ang="0">
                    <a:pos x="326" y="556"/>
                  </a:cxn>
                  <a:cxn ang="0">
                    <a:pos x="280" y="560"/>
                  </a:cxn>
                  <a:cxn ang="0">
                    <a:pos x="234" y="556"/>
                  </a:cxn>
                  <a:cxn ang="0">
                    <a:pos x="191" y="546"/>
                  </a:cxn>
                  <a:cxn ang="0">
                    <a:pos x="152" y="529"/>
                  </a:cxn>
                  <a:cxn ang="0">
                    <a:pos x="115" y="506"/>
                  </a:cxn>
                  <a:cxn ang="0">
                    <a:pos x="82" y="478"/>
                  </a:cxn>
                  <a:cxn ang="0">
                    <a:pos x="54" y="445"/>
                  </a:cxn>
                  <a:cxn ang="0">
                    <a:pos x="31" y="408"/>
                  </a:cxn>
                  <a:cxn ang="0">
                    <a:pos x="14" y="369"/>
                  </a:cxn>
                  <a:cxn ang="0">
                    <a:pos x="4" y="326"/>
                  </a:cxn>
                  <a:cxn ang="0">
                    <a:pos x="0" y="280"/>
                  </a:cxn>
                  <a:cxn ang="0">
                    <a:pos x="4" y="234"/>
                  </a:cxn>
                  <a:cxn ang="0">
                    <a:pos x="14" y="191"/>
                  </a:cxn>
                  <a:cxn ang="0">
                    <a:pos x="31" y="152"/>
                  </a:cxn>
                  <a:cxn ang="0">
                    <a:pos x="54" y="115"/>
                  </a:cxn>
                  <a:cxn ang="0">
                    <a:pos x="82" y="82"/>
                  </a:cxn>
                  <a:cxn ang="0">
                    <a:pos x="115" y="53"/>
                  </a:cxn>
                  <a:cxn ang="0">
                    <a:pos x="152" y="31"/>
                  </a:cxn>
                  <a:cxn ang="0">
                    <a:pos x="191" y="14"/>
                  </a:cxn>
                  <a:cxn ang="0">
                    <a:pos x="234" y="4"/>
                  </a:cxn>
                  <a:cxn ang="0">
                    <a:pos x="280" y="0"/>
                  </a:cxn>
                </a:cxnLst>
                <a:rect l="0" t="0" r="r" b="b"/>
                <a:pathLst>
                  <a:path w="560" h="560">
                    <a:moveTo>
                      <a:pt x="280" y="0"/>
                    </a:moveTo>
                    <a:lnTo>
                      <a:pt x="326" y="4"/>
                    </a:lnTo>
                    <a:lnTo>
                      <a:pt x="369" y="14"/>
                    </a:lnTo>
                    <a:lnTo>
                      <a:pt x="408" y="31"/>
                    </a:lnTo>
                    <a:lnTo>
                      <a:pt x="445" y="53"/>
                    </a:lnTo>
                    <a:lnTo>
                      <a:pt x="478" y="82"/>
                    </a:lnTo>
                    <a:lnTo>
                      <a:pt x="507" y="115"/>
                    </a:lnTo>
                    <a:lnTo>
                      <a:pt x="529" y="152"/>
                    </a:lnTo>
                    <a:lnTo>
                      <a:pt x="546" y="191"/>
                    </a:lnTo>
                    <a:lnTo>
                      <a:pt x="556" y="234"/>
                    </a:lnTo>
                    <a:lnTo>
                      <a:pt x="560" y="280"/>
                    </a:lnTo>
                    <a:lnTo>
                      <a:pt x="556" y="326"/>
                    </a:lnTo>
                    <a:lnTo>
                      <a:pt x="546" y="369"/>
                    </a:lnTo>
                    <a:lnTo>
                      <a:pt x="529" y="408"/>
                    </a:lnTo>
                    <a:lnTo>
                      <a:pt x="507" y="445"/>
                    </a:lnTo>
                    <a:lnTo>
                      <a:pt x="478" y="478"/>
                    </a:lnTo>
                    <a:lnTo>
                      <a:pt x="445" y="506"/>
                    </a:lnTo>
                    <a:lnTo>
                      <a:pt x="408" y="529"/>
                    </a:lnTo>
                    <a:lnTo>
                      <a:pt x="369" y="546"/>
                    </a:lnTo>
                    <a:lnTo>
                      <a:pt x="326" y="556"/>
                    </a:lnTo>
                    <a:lnTo>
                      <a:pt x="280" y="560"/>
                    </a:lnTo>
                    <a:lnTo>
                      <a:pt x="234" y="556"/>
                    </a:lnTo>
                    <a:lnTo>
                      <a:pt x="191" y="546"/>
                    </a:lnTo>
                    <a:lnTo>
                      <a:pt x="152" y="529"/>
                    </a:lnTo>
                    <a:lnTo>
                      <a:pt x="115" y="506"/>
                    </a:lnTo>
                    <a:lnTo>
                      <a:pt x="82" y="478"/>
                    </a:lnTo>
                    <a:lnTo>
                      <a:pt x="54" y="445"/>
                    </a:lnTo>
                    <a:lnTo>
                      <a:pt x="31" y="408"/>
                    </a:lnTo>
                    <a:lnTo>
                      <a:pt x="14" y="369"/>
                    </a:lnTo>
                    <a:lnTo>
                      <a:pt x="4" y="326"/>
                    </a:lnTo>
                    <a:lnTo>
                      <a:pt x="0" y="280"/>
                    </a:lnTo>
                    <a:lnTo>
                      <a:pt x="4" y="234"/>
                    </a:lnTo>
                    <a:lnTo>
                      <a:pt x="14" y="191"/>
                    </a:lnTo>
                    <a:lnTo>
                      <a:pt x="31" y="152"/>
                    </a:lnTo>
                    <a:lnTo>
                      <a:pt x="54" y="115"/>
                    </a:lnTo>
                    <a:lnTo>
                      <a:pt x="82" y="82"/>
                    </a:lnTo>
                    <a:lnTo>
                      <a:pt x="115" y="53"/>
                    </a:lnTo>
                    <a:lnTo>
                      <a:pt x="152" y="31"/>
                    </a:lnTo>
                    <a:lnTo>
                      <a:pt x="191" y="14"/>
                    </a:lnTo>
                    <a:lnTo>
                      <a:pt x="234" y="4"/>
                    </a:lnTo>
                    <a:lnTo>
                      <a:pt x="280"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2550"/>
              <p:cNvSpPr>
                <a:spLocks noEditPoints="1"/>
              </p:cNvSpPr>
              <p:nvPr/>
            </p:nvSpPr>
            <p:spPr bwMode="auto">
              <a:xfrm>
                <a:off x="3834820" y="1748865"/>
                <a:ext cx="1688874" cy="1688874"/>
              </a:xfrm>
              <a:custGeom>
                <a:avLst/>
                <a:gdLst/>
                <a:ahLst/>
                <a:cxnLst>
                  <a:cxn ang="0">
                    <a:pos x="242" y="70"/>
                  </a:cxn>
                  <a:cxn ang="0">
                    <a:pos x="173" y="95"/>
                  </a:cxn>
                  <a:cxn ang="0">
                    <a:pos x="116" y="142"/>
                  </a:cxn>
                  <a:cxn ang="0">
                    <a:pos x="80" y="205"/>
                  </a:cxn>
                  <a:cxn ang="0">
                    <a:pos x="67" y="280"/>
                  </a:cxn>
                  <a:cxn ang="0">
                    <a:pos x="80" y="354"/>
                  </a:cxn>
                  <a:cxn ang="0">
                    <a:pos x="116" y="417"/>
                  </a:cxn>
                  <a:cxn ang="0">
                    <a:pos x="173" y="464"/>
                  </a:cxn>
                  <a:cxn ang="0">
                    <a:pos x="242" y="489"/>
                  </a:cxn>
                  <a:cxn ang="0">
                    <a:pos x="318" y="489"/>
                  </a:cxn>
                  <a:cxn ang="0">
                    <a:pos x="387" y="464"/>
                  </a:cxn>
                  <a:cxn ang="0">
                    <a:pos x="444" y="417"/>
                  </a:cxn>
                  <a:cxn ang="0">
                    <a:pos x="480" y="354"/>
                  </a:cxn>
                  <a:cxn ang="0">
                    <a:pos x="493" y="280"/>
                  </a:cxn>
                  <a:cxn ang="0">
                    <a:pos x="480" y="205"/>
                  </a:cxn>
                  <a:cxn ang="0">
                    <a:pos x="444" y="142"/>
                  </a:cxn>
                  <a:cxn ang="0">
                    <a:pos x="387" y="95"/>
                  </a:cxn>
                  <a:cxn ang="0">
                    <a:pos x="318" y="70"/>
                  </a:cxn>
                  <a:cxn ang="0">
                    <a:pos x="280" y="0"/>
                  </a:cxn>
                  <a:cxn ang="0">
                    <a:pos x="369" y="14"/>
                  </a:cxn>
                  <a:cxn ang="0">
                    <a:pos x="445" y="53"/>
                  </a:cxn>
                  <a:cxn ang="0">
                    <a:pos x="507" y="115"/>
                  </a:cxn>
                  <a:cxn ang="0">
                    <a:pos x="546" y="191"/>
                  </a:cxn>
                  <a:cxn ang="0">
                    <a:pos x="560" y="280"/>
                  </a:cxn>
                  <a:cxn ang="0">
                    <a:pos x="548" y="360"/>
                  </a:cxn>
                  <a:cxn ang="0">
                    <a:pos x="517" y="430"/>
                  </a:cxn>
                  <a:cxn ang="0">
                    <a:pos x="466" y="489"/>
                  </a:cxn>
                  <a:cxn ang="0">
                    <a:pos x="399" y="534"/>
                  </a:cxn>
                  <a:cxn ang="0">
                    <a:pos x="322" y="557"/>
                  </a:cxn>
                  <a:cxn ang="0">
                    <a:pos x="238" y="557"/>
                  </a:cxn>
                  <a:cxn ang="0">
                    <a:pos x="160" y="534"/>
                  </a:cxn>
                  <a:cxn ang="0">
                    <a:pos x="94" y="489"/>
                  </a:cxn>
                  <a:cxn ang="0">
                    <a:pos x="43" y="430"/>
                  </a:cxn>
                  <a:cxn ang="0">
                    <a:pos x="12" y="360"/>
                  </a:cxn>
                  <a:cxn ang="0">
                    <a:pos x="0" y="280"/>
                  </a:cxn>
                  <a:cxn ang="0">
                    <a:pos x="14" y="191"/>
                  </a:cxn>
                  <a:cxn ang="0">
                    <a:pos x="54" y="115"/>
                  </a:cxn>
                  <a:cxn ang="0">
                    <a:pos x="115" y="53"/>
                  </a:cxn>
                  <a:cxn ang="0">
                    <a:pos x="191" y="14"/>
                  </a:cxn>
                  <a:cxn ang="0">
                    <a:pos x="280" y="0"/>
                  </a:cxn>
                </a:cxnLst>
                <a:rect l="0" t="0" r="r" b="b"/>
                <a:pathLst>
                  <a:path w="560" h="560">
                    <a:moveTo>
                      <a:pt x="280" y="66"/>
                    </a:moveTo>
                    <a:lnTo>
                      <a:pt x="242" y="70"/>
                    </a:lnTo>
                    <a:lnTo>
                      <a:pt x="205" y="80"/>
                    </a:lnTo>
                    <a:lnTo>
                      <a:pt x="173" y="95"/>
                    </a:lnTo>
                    <a:lnTo>
                      <a:pt x="143" y="116"/>
                    </a:lnTo>
                    <a:lnTo>
                      <a:pt x="116" y="142"/>
                    </a:lnTo>
                    <a:lnTo>
                      <a:pt x="96" y="172"/>
                    </a:lnTo>
                    <a:lnTo>
                      <a:pt x="80" y="205"/>
                    </a:lnTo>
                    <a:lnTo>
                      <a:pt x="71" y="242"/>
                    </a:lnTo>
                    <a:lnTo>
                      <a:pt x="67" y="280"/>
                    </a:lnTo>
                    <a:lnTo>
                      <a:pt x="71" y="318"/>
                    </a:lnTo>
                    <a:lnTo>
                      <a:pt x="80" y="354"/>
                    </a:lnTo>
                    <a:lnTo>
                      <a:pt x="96" y="387"/>
                    </a:lnTo>
                    <a:lnTo>
                      <a:pt x="116" y="417"/>
                    </a:lnTo>
                    <a:lnTo>
                      <a:pt x="143" y="443"/>
                    </a:lnTo>
                    <a:lnTo>
                      <a:pt x="173" y="464"/>
                    </a:lnTo>
                    <a:lnTo>
                      <a:pt x="205" y="480"/>
                    </a:lnTo>
                    <a:lnTo>
                      <a:pt x="242" y="489"/>
                    </a:lnTo>
                    <a:lnTo>
                      <a:pt x="280" y="493"/>
                    </a:lnTo>
                    <a:lnTo>
                      <a:pt x="318" y="489"/>
                    </a:lnTo>
                    <a:lnTo>
                      <a:pt x="355" y="480"/>
                    </a:lnTo>
                    <a:lnTo>
                      <a:pt x="387" y="464"/>
                    </a:lnTo>
                    <a:lnTo>
                      <a:pt x="418" y="443"/>
                    </a:lnTo>
                    <a:lnTo>
                      <a:pt x="444" y="417"/>
                    </a:lnTo>
                    <a:lnTo>
                      <a:pt x="465" y="387"/>
                    </a:lnTo>
                    <a:lnTo>
                      <a:pt x="480" y="354"/>
                    </a:lnTo>
                    <a:lnTo>
                      <a:pt x="490" y="318"/>
                    </a:lnTo>
                    <a:lnTo>
                      <a:pt x="493" y="280"/>
                    </a:lnTo>
                    <a:lnTo>
                      <a:pt x="490" y="242"/>
                    </a:lnTo>
                    <a:lnTo>
                      <a:pt x="480" y="205"/>
                    </a:lnTo>
                    <a:lnTo>
                      <a:pt x="465" y="172"/>
                    </a:lnTo>
                    <a:lnTo>
                      <a:pt x="444" y="142"/>
                    </a:lnTo>
                    <a:lnTo>
                      <a:pt x="418" y="116"/>
                    </a:lnTo>
                    <a:lnTo>
                      <a:pt x="387" y="95"/>
                    </a:lnTo>
                    <a:lnTo>
                      <a:pt x="355" y="80"/>
                    </a:lnTo>
                    <a:lnTo>
                      <a:pt x="318" y="70"/>
                    </a:lnTo>
                    <a:lnTo>
                      <a:pt x="280" y="66"/>
                    </a:lnTo>
                    <a:close/>
                    <a:moveTo>
                      <a:pt x="280" y="0"/>
                    </a:moveTo>
                    <a:lnTo>
                      <a:pt x="326" y="4"/>
                    </a:lnTo>
                    <a:lnTo>
                      <a:pt x="369" y="14"/>
                    </a:lnTo>
                    <a:lnTo>
                      <a:pt x="408" y="31"/>
                    </a:lnTo>
                    <a:lnTo>
                      <a:pt x="445" y="53"/>
                    </a:lnTo>
                    <a:lnTo>
                      <a:pt x="478" y="82"/>
                    </a:lnTo>
                    <a:lnTo>
                      <a:pt x="507" y="115"/>
                    </a:lnTo>
                    <a:lnTo>
                      <a:pt x="529" y="152"/>
                    </a:lnTo>
                    <a:lnTo>
                      <a:pt x="546" y="191"/>
                    </a:lnTo>
                    <a:lnTo>
                      <a:pt x="556" y="234"/>
                    </a:lnTo>
                    <a:lnTo>
                      <a:pt x="560" y="280"/>
                    </a:lnTo>
                    <a:lnTo>
                      <a:pt x="558" y="320"/>
                    </a:lnTo>
                    <a:lnTo>
                      <a:pt x="548" y="360"/>
                    </a:lnTo>
                    <a:lnTo>
                      <a:pt x="535" y="396"/>
                    </a:lnTo>
                    <a:lnTo>
                      <a:pt x="517" y="430"/>
                    </a:lnTo>
                    <a:lnTo>
                      <a:pt x="493" y="460"/>
                    </a:lnTo>
                    <a:lnTo>
                      <a:pt x="466" y="489"/>
                    </a:lnTo>
                    <a:lnTo>
                      <a:pt x="435" y="514"/>
                    </a:lnTo>
                    <a:lnTo>
                      <a:pt x="399" y="534"/>
                    </a:lnTo>
                    <a:lnTo>
                      <a:pt x="361" y="548"/>
                    </a:lnTo>
                    <a:lnTo>
                      <a:pt x="322" y="557"/>
                    </a:lnTo>
                    <a:lnTo>
                      <a:pt x="280" y="560"/>
                    </a:lnTo>
                    <a:lnTo>
                      <a:pt x="238" y="557"/>
                    </a:lnTo>
                    <a:lnTo>
                      <a:pt x="198" y="548"/>
                    </a:lnTo>
                    <a:lnTo>
                      <a:pt x="160" y="534"/>
                    </a:lnTo>
                    <a:lnTo>
                      <a:pt x="126" y="514"/>
                    </a:lnTo>
                    <a:lnTo>
                      <a:pt x="94" y="489"/>
                    </a:lnTo>
                    <a:lnTo>
                      <a:pt x="67" y="460"/>
                    </a:lnTo>
                    <a:lnTo>
                      <a:pt x="43" y="430"/>
                    </a:lnTo>
                    <a:lnTo>
                      <a:pt x="25" y="396"/>
                    </a:lnTo>
                    <a:lnTo>
                      <a:pt x="12" y="360"/>
                    </a:lnTo>
                    <a:lnTo>
                      <a:pt x="3" y="320"/>
                    </a:lnTo>
                    <a:lnTo>
                      <a:pt x="0" y="280"/>
                    </a:lnTo>
                    <a:lnTo>
                      <a:pt x="4" y="234"/>
                    </a:lnTo>
                    <a:lnTo>
                      <a:pt x="14" y="191"/>
                    </a:lnTo>
                    <a:lnTo>
                      <a:pt x="31" y="152"/>
                    </a:lnTo>
                    <a:lnTo>
                      <a:pt x="54" y="115"/>
                    </a:lnTo>
                    <a:lnTo>
                      <a:pt x="82" y="82"/>
                    </a:lnTo>
                    <a:lnTo>
                      <a:pt x="115" y="53"/>
                    </a:lnTo>
                    <a:lnTo>
                      <a:pt x="152" y="31"/>
                    </a:lnTo>
                    <a:lnTo>
                      <a:pt x="191" y="14"/>
                    </a:lnTo>
                    <a:lnTo>
                      <a:pt x="234" y="4"/>
                    </a:lnTo>
                    <a:lnTo>
                      <a:pt x="280" y="0"/>
                    </a:lnTo>
                    <a:close/>
                  </a:path>
                </a:pathLst>
              </a:custGeom>
              <a:gradFill>
                <a:gsLst>
                  <a:gs pos="1000">
                    <a:schemeClr val="accent1">
                      <a:lumMod val="99000"/>
                    </a:schemeClr>
                  </a:gs>
                  <a:gs pos="100000">
                    <a:schemeClr val="accent6"/>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2551"/>
              <p:cNvSpPr>
                <a:spLocks/>
              </p:cNvSpPr>
              <p:nvPr/>
            </p:nvSpPr>
            <p:spPr bwMode="auto">
              <a:xfrm>
                <a:off x="918496" y="1748865"/>
                <a:ext cx="1688874" cy="1688874"/>
              </a:xfrm>
              <a:custGeom>
                <a:avLst/>
                <a:gdLst/>
                <a:ahLst/>
                <a:cxnLst>
                  <a:cxn ang="0">
                    <a:pos x="280" y="0"/>
                  </a:cxn>
                  <a:cxn ang="0">
                    <a:pos x="325" y="4"/>
                  </a:cxn>
                  <a:cxn ang="0">
                    <a:pos x="369" y="14"/>
                  </a:cxn>
                  <a:cxn ang="0">
                    <a:pos x="408" y="31"/>
                  </a:cxn>
                  <a:cxn ang="0">
                    <a:pos x="445" y="53"/>
                  </a:cxn>
                  <a:cxn ang="0">
                    <a:pos x="477" y="82"/>
                  </a:cxn>
                  <a:cxn ang="0">
                    <a:pos x="506" y="115"/>
                  </a:cxn>
                  <a:cxn ang="0">
                    <a:pos x="528" y="152"/>
                  </a:cxn>
                  <a:cxn ang="0">
                    <a:pos x="545" y="191"/>
                  </a:cxn>
                  <a:cxn ang="0">
                    <a:pos x="556" y="234"/>
                  </a:cxn>
                  <a:cxn ang="0">
                    <a:pos x="560" y="280"/>
                  </a:cxn>
                  <a:cxn ang="0">
                    <a:pos x="556" y="326"/>
                  </a:cxn>
                  <a:cxn ang="0">
                    <a:pos x="545" y="369"/>
                  </a:cxn>
                  <a:cxn ang="0">
                    <a:pos x="528" y="408"/>
                  </a:cxn>
                  <a:cxn ang="0">
                    <a:pos x="506" y="445"/>
                  </a:cxn>
                  <a:cxn ang="0">
                    <a:pos x="477" y="478"/>
                  </a:cxn>
                  <a:cxn ang="0">
                    <a:pos x="445" y="506"/>
                  </a:cxn>
                  <a:cxn ang="0">
                    <a:pos x="408" y="529"/>
                  </a:cxn>
                  <a:cxn ang="0">
                    <a:pos x="369" y="546"/>
                  </a:cxn>
                  <a:cxn ang="0">
                    <a:pos x="325" y="556"/>
                  </a:cxn>
                  <a:cxn ang="0">
                    <a:pos x="280" y="560"/>
                  </a:cxn>
                  <a:cxn ang="0">
                    <a:pos x="234" y="556"/>
                  </a:cxn>
                  <a:cxn ang="0">
                    <a:pos x="191" y="546"/>
                  </a:cxn>
                  <a:cxn ang="0">
                    <a:pos x="151" y="529"/>
                  </a:cxn>
                  <a:cxn ang="0">
                    <a:pos x="115" y="506"/>
                  </a:cxn>
                  <a:cxn ang="0">
                    <a:pos x="82" y="478"/>
                  </a:cxn>
                  <a:cxn ang="0">
                    <a:pos x="53" y="445"/>
                  </a:cxn>
                  <a:cxn ang="0">
                    <a:pos x="31" y="408"/>
                  </a:cxn>
                  <a:cxn ang="0">
                    <a:pos x="14" y="369"/>
                  </a:cxn>
                  <a:cxn ang="0">
                    <a:pos x="3" y="326"/>
                  </a:cxn>
                  <a:cxn ang="0">
                    <a:pos x="0" y="280"/>
                  </a:cxn>
                  <a:cxn ang="0">
                    <a:pos x="3" y="234"/>
                  </a:cxn>
                  <a:cxn ang="0">
                    <a:pos x="14" y="191"/>
                  </a:cxn>
                  <a:cxn ang="0">
                    <a:pos x="31" y="152"/>
                  </a:cxn>
                  <a:cxn ang="0">
                    <a:pos x="53" y="115"/>
                  </a:cxn>
                  <a:cxn ang="0">
                    <a:pos x="82" y="82"/>
                  </a:cxn>
                  <a:cxn ang="0">
                    <a:pos x="115" y="53"/>
                  </a:cxn>
                  <a:cxn ang="0">
                    <a:pos x="151" y="31"/>
                  </a:cxn>
                  <a:cxn ang="0">
                    <a:pos x="191" y="14"/>
                  </a:cxn>
                  <a:cxn ang="0">
                    <a:pos x="234" y="4"/>
                  </a:cxn>
                  <a:cxn ang="0">
                    <a:pos x="280" y="0"/>
                  </a:cxn>
                </a:cxnLst>
                <a:rect l="0" t="0" r="r" b="b"/>
                <a:pathLst>
                  <a:path w="560" h="560">
                    <a:moveTo>
                      <a:pt x="280" y="0"/>
                    </a:moveTo>
                    <a:lnTo>
                      <a:pt x="325" y="4"/>
                    </a:lnTo>
                    <a:lnTo>
                      <a:pt x="369" y="14"/>
                    </a:lnTo>
                    <a:lnTo>
                      <a:pt x="408" y="31"/>
                    </a:lnTo>
                    <a:lnTo>
                      <a:pt x="445" y="53"/>
                    </a:lnTo>
                    <a:lnTo>
                      <a:pt x="477" y="82"/>
                    </a:lnTo>
                    <a:lnTo>
                      <a:pt x="506" y="115"/>
                    </a:lnTo>
                    <a:lnTo>
                      <a:pt x="528" y="152"/>
                    </a:lnTo>
                    <a:lnTo>
                      <a:pt x="545" y="191"/>
                    </a:lnTo>
                    <a:lnTo>
                      <a:pt x="556" y="234"/>
                    </a:lnTo>
                    <a:lnTo>
                      <a:pt x="560" y="280"/>
                    </a:lnTo>
                    <a:lnTo>
                      <a:pt x="556" y="326"/>
                    </a:lnTo>
                    <a:lnTo>
                      <a:pt x="545" y="369"/>
                    </a:lnTo>
                    <a:lnTo>
                      <a:pt x="528" y="408"/>
                    </a:lnTo>
                    <a:lnTo>
                      <a:pt x="506" y="445"/>
                    </a:lnTo>
                    <a:lnTo>
                      <a:pt x="477" y="478"/>
                    </a:lnTo>
                    <a:lnTo>
                      <a:pt x="445" y="506"/>
                    </a:lnTo>
                    <a:lnTo>
                      <a:pt x="408" y="529"/>
                    </a:lnTo>
                    <a:lnTo>
                      <a:pt x="369" y="546"/>
                    </a:lnTo>
                    <a:lnTo>
                      <a:pt x="325" y="556"/>
                    </a:lnTo>
                    <a:lnTo>
                      <a:pt x="280" y="560"/>
                    </a:lnTo>
                    <a:lnTo>
                      <a:pt x="234" y="556"/>
                    </a:lnTo>
                    <a:lnTo>
                      <a:pt x="191" y="546"/>
                    </a:lnTo>
                    <a:lnTo>
                      <a:pt x="151" y="529"/>
                    </a:lnTo>
                    <a:lnTo>
                      <a:pt x="115" y="506"/>
                    </a:lnTo>
                    <a:lnTo>
                      <a:pt x="82" y="478"/>
                    </a:lnTo>
                    <a:lnTo>
                      <a:pt x="53" y="445"/>
                    </a:lnTo>
                    <a:lnTo>
                      <a:pt x="31" y="408"/>
                    </a:lnTo>
                    <a:lnTo>
                      <a:pt x="14" y="369"/>
                    </a:lnTo>
                    <a:lnTo>
                      <a:pt x="3" y="326"/>
                    </a:lnTo>
                    <a:lnTo>
                      <a:pt x="0" y="280"/>
                    </a:lnTo>
                    <a:lnTo>
                      <a:pt x="3" y="234"/>
                    </a:lnTo>
                    <a:lnTo>
                      <a:pt x="14" y="191"/>
                    </a:lnTo>
                    <a:lnTo>
                      <a:pt x="31" y="152"/>
                    </a:lnTo>
                    <a:lnTo>
                      <a:pt x="53" y="115"/>
                    </a:lnTo>
                    <a:lnTo>
                      <a:pt x="82" y="82"/>
                    </a:lnTo>
                    <a:lnTo>
                      <a:pt x="115" y="53"/>
                    </a:lnTo>
                    <a:lnTo>
                      <a:pt x="151" y="31"/>
                    </a:lnTo>
                    <a:lnTo>
                      <a:pt x="191" y="14"/>
                    </a:lnTo>
                    <a:lnTo>
                      <a:pt x="234" y="4"/>
                    </a:lnTo>
                    <a:lnTo>
                      <a:pt x="280"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933"/>
              <p:cNvSpPr>
                <a:spLocks/>
              </p:cNvSpPr>
              <p:nvPr/>
            </p:nvSpPr>
            <p:spPr bwMode="auto">
              <a:xfrm>
                <a:off x="1117542" y="1947911"/>
                <a:ext cx="1287767" cy="1287767"/>
              </a:xfrm>
              <a:custGeom>
                <a:avLst/>
                <a:gdLst/>
                <a:ahLst/>
                <a:cxnLst>
                  <a:cxn ang="0">
                    <a:pos x="214" y="0"/>
                  </a:cxn>
                  <a:cxn ang="0">
                    <a:pos x="252" y="4"/>
                  </a:cxn>
                  <a:cxn ang="0">
                    <a:pos x="288" y="14"/>
                  </a:cxn>
                  <a:cxn ang="0">
                    <a:pos x="321" y="29"/>
                  </a:cxn>
                  <a:cxn ang="0">
                    <a:pos x="351" y="50"/>
                  </a:cxn>
                  <a:cxn ang="0">
                    <a:pos x="377" y="76"/>
                  </a:cxn>
                  <a:cxn ang="0">
                    <a:pos x="398" y="106"/>
                  </a:cxn>
                  <a:cxn ang="0">
                    <a:pos x="414" y="139"/>
                  </a:cxn>
                  <a:cxn ang="0">
                    <a:pos x="423" y="176"/>
                  </a:cxn>
                  <a:cxn ang="0">
                    <a:pos x="427" y="214"/>
                  </a:cxn>
                  <a:cxn ang="0">
                    <a:pos x="423" y="252"/>
                  </a:cxn>
                  <a:cxn ang="0">
                    <a:pos x="414" y="288"/>
                  </a:cxn>
                  <a:cxn ang="0">
                    <a:pos x="398" y="321"/>
                  </a:cxn>
                  <a:cxn ang="0">
                    <a:pos x="377" y="351"/>
                  </a:cxn>
                  <a:cxn ang="0">
                    <a:pos x="351" y="377"/>
                  </a:cxn>
                  <a:cxn ang="0">
                    <a:pos x="321" y="398"/>
                  </a:cxn>
                  <a:cxn ang="0">
                    <a:pos x="288" y="414"/>
                  </a:cxn>
                  <a:cxn ang="0">
                    <a:pos x="252" y="423"/>
                  </a:cxn>
                  <a:cxn ang="0">
                    <a:pos x="214" y="427"/>
                  </a:cxn>
                  <a:cxn ang="0">
                    <a:pos x="176" y="423"/>
                  </a:cxn>
                  <a:cxn ang="0">
                    <a:pos x="139" y="414"/>
                  </a:cxn>
                  <a:cxn ang="0">
                    <a:pos x="106" y="398"/>
                  </a:cxn>
                  <a:cxn ang="0">
                    <a:pos x="76" y="377"/>
                  </a:cxn>
                  <a:cxn ang="0">
                    <a:pos x="50" y="351"/>
                  </a:cxn>
                  <a:cxn ang="0">
                    <a:pos x="29" y="321"/>
                  </a:cxn>
                  <a:cxn ang="0">
                    <a:pos x="13" y="288"/>
                  </a:cxn>
                  <a:cxn ang="0">
                    <a:pos x="4" y="252"/>
                  </a:cxn>
                  <a:cxn ang="0">
                    <a:pos x="0" y="214"/>
                  </a:cxn>
                  <a:cxn ang="0">
                    <a:pos x="4" y="176"/>
                  </a:cxn>
                  <a:cxn ang="0">
                    <a:pos x="13" y="139"/>
                  </a:cxn>
                  <a:cxn ang="0">
                    <a:pos x="29" y="106"/>
                  </a:cxn>
                  <a:cxn ang="0">
                    <a:pos x="50" y="76"/>
                  </a:cxn>
                  <a:cxn ang="0">
                    <a:pos x="76" y="50"/>
                  </a:cxn>
                  <a:cxn ang="0">
                    <a:pos x="106" y="29"/>
                  </a:cxn>
                  <a:cxn ang="0">
                    <a:pos x="139" y="14"/>
                  </a:cxn>
                  <a:cxn ang="0">
                    <a:pos x="176" y="4"/>
                  </a:cxn>
                  <a:cxn ang="0">
                    <a:pos x="214" y="0"/>
                  </a:cxn>
                </a:cxnLst>
                <a:rect l="0" t="0" r="r" b="b"/>
                <a:pathLst>
                  <a:path w="427" h="427">
                    <a:moveTo>
                      <a:pt x="214" y="0"/>
                    </a:moveTo>
                    <a:lnTo>
                      <a:pt x="252" y="4"/>
                    </a:lnTo>
                    <a:lnTo>
                      <a:pt x="288" y="14"/>
                    </a:lnTo>
                    <a:lnTo>
                      <a:pt x="321" y="29"/>
                    </a:lnTo>
                    <a:lnTo>
                      <a:pt x="351" y="50"/>
                    </a:lnTo>
                    <a:lnTo>
                      <a:pt x="377" y="76"/>
                    </a:lnTo>
                    <a:lnTo>
                      <a:pt x="398" y="106"/>
                    </a:lnTo>
                    <a:lnTo>
                      <a:pt x="414" y="139"/>
                    </a:lnTo>
                    <a:lnTo>
                      <a:pt x="423" y="176"/>
                    </a:lnTo>
                    <a:lnTo>
                      <a:pt x="427" y="214"/>
                    </a:lnTo>
                    <a:lnTo>
                      <a:pt x="423" y="252"/>
                    </a:lnTo>
                    <a:lnTo>
                      <a:pt x="414" y="288"/>
                    </a:lnTo>
                    <a:lnTo>
                      <a:pt x="398" y="321"/>
                    </a:lnTo>
                    <a:lnTo>
                      <a:pt x="377" y="351"/>
                    </a:lnTo>
                    <a:lnTo>
                      <a:pt x="351" y="377"/>
                    </a:lnTo>
                    <a:lnTo>
                      <a:pt x="321" y="398"/>
                    </a:lnTo>
                    <a:lnTo>
                      <a:pt x="288" y="414"/>
                    </a:lnTo>
                    <a:lnTo>
                      <a:pt x="252" y="423"/>
                    </a:lnTo>
                    <a:lnTo>
                      <a:pt x="214" y="427"/>
                    </a:lnTo>
                    <a:lnTo>
                      <a:pt x="176" y="423"/>
                    </a:lnTo>
                    <a:lnTo>
                      <a:pt x="139" y="414"/>
                    </a:lnTo>
                    <a:lnTo>
                      <a:pt x="106" y="398"/>
                    </a:lnTo>
                    <a:lnTo>
                      <a:pt x="76" y="377"/>
                    </a:lnTo>
                    <a:lnTo>
                      <a:pt x="50" y="351"/>
                    </a:lnTo>
                    <a:lnTo>
                      <a:pt x="29" y="321"/>
                    </a:lnTo>
                    <a:lnTo>
                      <a:pt x="13" y="288"/>
                    </a:lnTo>
                    <a:lnTo>
                      <a:pt x="4" y="252"/>
                    </a:lnTo>
                    <a:lnTo>
                      <a:pt x="0" y="214"/>
                    </a:lnTo>
                    <a:lnTo>
                      <a:pt x="4" y="176"/>
                    </a:lnTo>
                    <a:lnTo>
                      <a:pt x="13" y="139"/>
                    </a:lnTo>
                    <a:lnTo>
                      <a:pt x="29" y="106"/>
                    </a:lnTo>
                    <a:lnTo>
                      <a:pt x="50" y="76"/>
                    </a:lnTo>
                    <a:lnTo>
                      <a:pt x="76" y="50"/>
                    </a:lnTo>
                    <a:lnTo>
                      <a:pt x="106" y="29"/>
                    </a:lnTo>
                    <a:lnTo>
                      <a:pt x="139" y="14"/>
                    </a:lnTo>
                    <a:lnTo>
                      <a:pt x="176" y="4"/>
                    </a:lnTo>
                    <a:lnTo>
                      <a:pt x="214"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944"/>
              <p:cNvSpPr>
                <a:spLocks/>
              </p:cNvSpPr>
              <p:nvPr/>
            </p:nvSpPr>
            <p:spPr bwMode="auto">
              <a:xfrm>
                <a:off x="9872545" y="1947911"/>
                <a:ext cx="1284751" cy="1287767"/>
              </a:xfrm>
              <a:custGeom>
                <a:avLst/>
                <a:gdLst/>
                <a:ahLst/>
                <a:cxnLst>
                  <a:cxn ang="0">
                    <a:pos x="213" y="0"/>
                  </a:cxn>
                  <a:cxn ang="0">
                    <a:pos x="251" y="4"/>
                  </a:cxn>
                  <a:cxn ang="0">
                    <a:pos x="288" y="14"/>
                  </a:cxn>
                  <a:cxn ang="0">
                    <a:pos x="320" y="29"/>
                  </a:cxn>
                  <a:cxn ang="0">
                    <a:pos x="350" y="50"/>
                  </a:cxn>
                  <a:cxn ang="0">
                    <a:pos x="377" y="76"/>
                  </a:cxn>
                  <a:cxn ang="0">
                    <a:pos x="398" y="106"/>
                  </a:cxn>
                  <a:cxn ang="0">
                    <a:pos x="413" y="139"/>
                  </a:cxn>
                  <a:cxn ang="0">
                    <a:pos x="422" y="176"/>
                  </a:cxn>
                  <a:cxn ang="0">
                    <a:pos x="426" y="214"/>
                  </a:cxn>
                  <a:cxn ang="0">
                    <a:pos x="422" y="252"/>
                  </a:cxn>
                  <a:cxn ang="0">
                    <a:pos x="413" y="288"/>
                  </a:cxn>
                  <a:cxn ang="0">
                    <a:pos x="398" y="321"/>
                  </a:cxn>
                  <a:cxn ang="0">
                    <a:pos x="377" y="351"/>
                  </a:cxn>
                  <a:cxn ang="0">
                    <a:pos x="350" y="377"/>
                  </a:cxn>
                  <a:cxn ang="0">
                    <a:pos x="320" y="398"/>
                  </a:cxn>
                  <a:cxn ang="0">
                    <a:pos x="288" y="414"/>
                  </a:cxn>
                  <a:cxn ang="0">
                    <a:pos x="251" y="423"/>
                  </a:cxn>
                  <a:cxn ang="0">
                    <a:pos x="213" y="427"/>
                  </a:cxn>
                  <a:cxn ang="0">
                    <a:pos x="175" y="423"/>
                  </a:cxn>
                  <a:cxn ang="0">
                    <a:pos x="138" y="414"/>
                  </a:cxn>
                  <a:cxn ang="0">
                    <a:pos x="106" y="398"/>
                  </a:cxn>
                  <a:cxn ang="0">
                    <a:pos x="75" y="377"/>
                  </a:cxn>
                  <a:cxn ang="0">
                    <a:pos x="49" y="351"/>
                  </a:cxn>
                  <a:cxn ang="0">
                    <a:pos x="28" y="321"/>
                  </a:cxn>
                  <a:cxn ang="0">
                    <a:pos x="13" y="288"/>
                  </a:cxn>
                  <a:cxn ang="0">
                    <a:pos x="3" y="252"/>
                  </a:cxn>
                  <a:cxn ang="0">
                    <a:pos x="0" y="214"/>
                  </a:cxn>
                  <a:cxn ang="0">
                    <a:pos x="3" y="176"/>
                  </a:cxn>
                  <a:cxn ang="0">
                    <a:pos x="13" y="139"/>
                  </a:cxn>
                  <a:cxn ang="0">
                    <a:pos x="28" y="106"/>
                  </a:cxn>
                  <a:cxn ang="0">
                    <a:pos x="49" y="76"/>
                  </a:cxn>
                  <a:cxn ang="0">
                    <a:pos x="75" y="50"/>
                  </a:cxn>
                  <a:cxn ang="0">
                    <a:pos x="106" y="29"/>
                  </a:cxn>
                  <a:cxn ang="0">
                    <a:pos x="138" y="14"/>
                  </a:cxn>
                  <a:cxn ang="0">
                    <a:pos x="175" y="4"/>
                  </a:cxn>
                  <a:cxn ang="0">
                    <a:pos x="213" y="0"/>
                  </a:cxn>
                </a:cxnLst>
                <a:rect l="0" t="0" r="r" b="b"/>
                <a:pathLst>
                  <a:path w="426" h="427">
                    <a:moveTo>
                      <a:pt x="213" y="0"/>
                    </a:moveTo>
                    <a:lnTo>
                      <a:pt x="251" y="4"/>
                    </a:lnTo>
                    <a:lnTo>
                      <a:pt x="288" y="14"/>
                    </a:lnTo>
                    <a:lnTo>
                      <a:pt x="320" y="29"/>
                    </a:lnTo>
                    <a:lnTo>
                      <a:pt x="350" y="50"/>
                    </a:lnTo>
                    <a:lnTo>
                      <a:pt x="377" y="76"/>
                    </a:lnTo>
                    <a:lnTo>
                      <a:pt x="398" y="106"/>
                    </a:lnTo>
                    <a:lnTo>
                      <a:pt x="413" y="139"/>
                    </a:lnTo>
                    <a:lnTo>
                      <a:pt x="422" y="176"/>
                    </a:lnTo>
                    <a:lnTo>
                      <a:pt x="426" y="214"/>
                    </a:lnTo>
                    <a:lnTo>
                      <a:pt x="422" y="252"/>
                    </a:lnTo>
                    <a:lnTo>
                      <a:pt x="413" y="288"/>
                    </a:lnTo>
                    <a:lnTo>
                      <a:pt x="398" y="321"/>
                    </a:lnTo>
                    <a:lnTo>
                      <a:pt x="377" y="351"/>
                    </a:lnTo>
                    <a:lnTo>
                      <a:pt x="350" y="377"/>
                    </a:lnTo>
                    <a:lnTo>
                      <a:pt x="320" y="398"/>
                    </a:lnTo>
                    <a:lnTo>
                      <a:pt x="288" y="414"/>
                    </a:lnTo>
                    <a:lnTo>
                      <a:pt x="251" y="423"/>
                    </a:lnTo>
                    <a:lnTo>
                      <a:pt x="213" y="427"/>
                    </a:lnTo>
                    <a:lnTo>
                      <a:pt x="175" y="423"/>
                    </a:lnTo>
                    <a:lnTo>
                      <a:pt x="138" y="414"/>
                    </a:lnTo>
                    <a:lnTo>
                      <a:pt x="106" y="398"/>
                    </a:lnTo>
                    <a:lnTo>
                      <a:pt x="75" y="377"/>
                    </a:lnTo>
                    <a:lnTo>
                      <a:pt x="49" y="351"/>
                    </a:lnTo>
                    <a:lnTo>
                      <a:pt x="28" y="321"/>
                    </a:lnTo>
                    <a:lnTo>
                      <a:pt x="13" y="288"/>
                    </a:lnTo>
                    <a:lnTo>
                      <a:pt x="3" y="252"/>
                    </a:lnTo>
                    <a:lnTo>
                      <a:pt x="0" y="214"/>
                    </a:lnTo>
                    <a:lnTo>
                      <a:pt x="3" y="176"/>
                    </a:lnTo>
                    <a:lnTo>
                      <a:pt x="13" y="139"/>
                    </a:lnTo>
                    <a:lnTo>
                      <a:pt x="28" y="106"/>
                    </a:lnTo>
                    <a:lnTo>
                      <a:pt x="49" y="76"/>
                    </a:lnTo>
                    <a:lnTo>
                      <a:pt x="75" y="50"/>
                    </a:lnTo>
                    <a:lnTo>
                      <a:pt x="106" y="29"/>
                    </a:lnTo>
                    <a:lnTo>
                      <a:pt x="138" y="14"/>
                    </a:lnTo>
                    <a:lnTo>
                      <a:pt x="175" y="4"/>
                    </a:lnTo>
                    <a:lnTo>
                      <a:pt x="213" y="0"/>
                    </a:lnTo>
                    <a:close/>
                  </a:path>
                </a:pathLst>
              </a:custGeom>
              <a:solidFill>
                <a:schemeClr val="bg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3"/>
                  </a:solidFill>
                </a:endParaRPr>
              </a:p>
            </p:txBody>
          </p:sp>
        </p:grpSp>
        <p:sp>
          <p:nvSpPr>
            <p:cNvPr id="4" name="Shape 2587"/>
            <p:cNvSpPr/>
            <p:nvPr/>
          </p:nvSpPr>
          <p:spPr>
            <a:xfrm>
              <a:off x="1525337" y="3712672"/>
              <a:ext cx="539735" cy="539735"/>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tx1">
                <a:lumMod val="85000"/>
                <a:lumOff val="15000"/>
              </a:schemeClr>
            </a:solidFill>
            <a:ln w="12700">
              <a:no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85000"/>
                    <a:lumOff val="15000"/>
                  </a:schemeClr>
                </a:solidFill>
              </a:endParaRPr>
            </a:p>
          </p:txBody>
        </p:sp>
        <p:sp>
          <p:nvSpPr>
            <p:cNvPr id="5" name="Shape 2584"/>
            <p:cNvSpPr/>
            <p:nvPr/>
          </p:nvSpPr>
          <p:spPr>
            <a:xfrm>
              <a:off x="4393519" y="3712671"/>
              <a:ext cx="539735" cy="539735"/>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gradFill>
              <a:gsLst>
                <a:gs pos="1000">
                  <a:schemeClr val="accent1">
                    <a:lumMod val="99000"/>
                  </a:schemeClr>
                </a:gs>
                <a:gs pos="100000">
                  <a:schemeClr val="accent6"/>
                </a:gs>
              </a:gsLst>
              <a:lin ang="2700000" scaled="1"/>
            </a:gradFill>
            <a:ln w="12700">
              <a:no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sp>
          <p:nvSpPr>
            <p:cNvPr id="6" name="Shape 2632"/>
            <p:cNvSpPr/>
            <p:nvPr/>
          </p:nvSpPr>
          <p:spPr>
            <a:xfrm>
              <a:off x="7289838" y="3712670"/>
              <a:ext cx="441603" cy="539736"/>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lumMod val="65000"/>
              </a:schemeClr>
            </a:solidFill>
            <a:ln w="12700">
              <a:no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85000"/>
                    <a:lumOff val="15000"/>
                  </a:schemeClr>
                </a:solidFill>
              </a:endParaRPr>
            </a:p>
          </p:txBody>
        </p:sp>
        <p:sp>
          <p:nvSpPr>
            <p:cNvPr id="7" name="Shape 2633"/>
            <p:cNvSpPr/>
            <p:nvPr/>
          </p:nvSpPr>
          <p:spPr>
            <a:xfrm>
              <a:off x="10121006" y="3712670"/>
              <a:ext cx="539735" cy="539735"/>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lumMod val="75000"/>
              </a:schemeClr>
            </a:solidFill>
            <a:ln w="12700">
              <a:no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tx1">
                    <a:lumMod val="85000"/>
                    <a:lumOff val="15000"/>
                  </a:schemeClr>
                </a:solidFill>
              </a:endParaRPr>
            </a:p>
          </p:txBody>
        </p:sp>
      </p:grpSp>
      <p:grpSp>
        <p:nvGrpSpPr>
          <p:cNvPr id="20" name="Group 19"/>
          <p:cNvGrpSpPr/>
          <p:nvPr/>
        </p:nvGrpSpPr>
        <p:grpSpPr>
          <a:xfrm>
            <a:off x="633104" y="5206732"/>
            <a:ext cx="2333080" cy="998652"/>
            <a:chOff x="594885" y="5239598"/>
            <a:chExt cx="2333080" cy="998652"/>
          </a:xfrm>
        </p:grpSpPr>
        <p:sp>
          <p:nvSpPr>
            <p:cNvPr id="21" name="TextBox 20"/>
            <p:cNvSpPr txBox="1"/>
            <p:nvPr/>
          </p:nvSpPr>
          <p:spPr>
            <a:xfrm>
              <a:off x="932197" y="5239598"/>
              <a:ext cx="1658455" cy="338554"/>
            </a:xfrm>
            <a:prstGeom prst="rect">
              <a:avLst/>
            </a:prstGeom>
            <a:noFill/>
          </p:spPr>
          <p:txBody>
            <a:bodyPr wrap="square" rtlCol="0">
              <a:spAutoFit/>
            </a:bodyPr>
            <a:lstStyle/>
            <a:p>
              <a:pPr algn="ctr"/>
              <a:r>
                <a:rPr lang="en-ID" sz="1600" dirty="0">
                  <a:solidFill>
                    <a:schemeClr val="tx1">
                      <a:lumMod val="85000"/>
                      <a:lumOff val="15000"/>
                    </a:schemeClr>
                  </a:solidFill>
                  <a:latin typeface="+mj-lt"/>
                </a:rPr>
                <a:t>Simple Text</a:t>
              </a:r>
              <a:endParaRPr lang="en-US" sz="1600" dirty="0">
                <a:solidFill>
                  <a:schemeClr val="tx1">
                    <a:lumMod val="85000"/>
                    <a:lumOff val="15000"/>
                  </a:schemeClr>
                </a:solidFill>
                <a:latin typeface="+mj-lt"/>
              </a:endParaRPr>
            </a:p>
          </p:txBody>
        </p:sp>
        <p:sp>
          <p:nvSpPr>
            <p:cNvPr id="22" name="Rectangle 21"/>
            <p:cNvSpPr/>
            <p:nvPr/>
          </p:nvSpPr>
          <p:spPr>
            <a:xfrm>
              <a:off x="594885" y="5591919"/>
              <a:ext cx="2333080" cy="646331"/>
            </a:xfrm>
            <a:prstGeom prst="rect">
              <a:avLst/>
            </a:prstGeom>
          </p:spPr>
          <p:txBody>
            <a:bodyPr wrap="square">
              <a:spAutoFit/>
            </a:bodyPr>
            <a:lstStyle/>
            <a:p>
              <a:pPr algn="ct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 </a:t>
              </a:r>
              <a:r>
                <a:rPr lang="en-US" sz="1200" dirty="0" err="1">
                  <a:solidFill>
                    <a:schemeClr val="tx1">
                      <a:lumMod val="75000"/>
                      <a:lumOff val="25000"/>
                    </a:schemeClr>
                  </a:solidFill>
                  <a:latin typeface="Open Sans" panose="020B0606030504020204" pitchFamily="34" charset="0"/>
                </a:rPr>
                <a:t>amet</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conse</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adipiscing</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eiusmod</a:t>
              </a:r>
              <a:endParaRPr lang="en-US" sz="1200" dirty="0">
                <a:solidFill>
                  <a:schemeClr val="tx1">
                    <a:lumMod val="75000"/>
                    <a:lumOff val="25000"/>
                  </a:schemeClr>
                </a:solidFill>
              </a:endParaRPr>
            </a:p>
          </p:txBody>
        </p:sp>
      </p:grpSp>
      <p:grpSp>
        <p:nvGrpSpPr>
          <p:cNvPr id="23" name="Group 22"/>
          <p:cNvGrpSpPr/>
          <p:nvPr/>
        </p:nvGrpSpPr>
        <p:grpSpPr>
          <a:xfrm>
            <a:off x="3496846" y="5206732"/>
            <a:ext cx="2333080" cy="998652"/>
            <a:chOff x="594885" y="5239598"/>
            <a:chExt cx="2333080" cy="998652"/>
          </a:xfrm>
        </p:grpSpPr>
        <p:sp>
          <p:nvSpPr>
            <p:cNvPr id="24" name="TextBox 23"/>
            <p:cNvSpPr txBox="1"/>
            <p:nvPr/>
          </p:nvSpPr>
          <p:spPr>
            <a:xfrm>
              <a:off x="932197" y="5239598"/>
              <a:ext cx="1658455" cy="338554"/>
            </a:xfrm>
            <a:prstGeom prst="rect">
              <a:avLst/>
            </a:prstGeom>
            <a:noFill/>
          </p:spPr>
          <p:txBody>
            <a:bodyPr wrap="square" rtlCol="0">
              <a:spAutoFit/>
            </a:bodyPr>
            <a:lstStyle/>
            <a:p>
              <a:pPr algn="ctr"/>
              <a:r>
                <a:rPr lang="en-ID" sz="1600" dirty="0">
                  <a:solidFill>
                    <a:schemeClr val="tx1">
                      <a:lumMod val="85000"/>
                      <a:lumOff val="15000"/>
                    </a:schemeClr>
                  </a:solidFill>
                  <a:latin typeface="+mj-lt"/>
                </a:rPr>
                <a:t>Simple Text</a:t>
              </a:r>
              <a:endParaRPr lang="en-US" sz="1600" dirty="0">
                <a:solidFill>
                  <a:schemeClr val="tx1">
                    <a:lumMod val="85000"/>
                    <a:lumOff val="15000"/>
                  </a:schemeClr>
                </a:solidFill>
                <a:latin typeface="+mj-lt"/>
              </a:endParaRPr>
            </a:p>
          </p:txBody>
        </p:sp>
        <p:sp>
          <p:nvSpPr>
            <p:cNvPr id="25" name="Rectangle 24"/>
            <p:cNvSpPr/>
            <p:nvPr/>
          </p:nvSpPr>
          <p:spPr>
            <a:xfrm>
              <a:off x="594885" y="5591919"/>
              <a:ext cx="2333080" cy="646331"/>
            </a:xfrm>
            <a:prstGeom prst="rect">
              <a:avLst/>
            </a:prstGeom>
          </p:spPr>
          <p:txBody>
            <a:bodyPr wrap="square">
              <a:spAutoFit/>
            </a:bodyPr>
            <a:lstStyle/>
            <a:p>
              <a:pPr algn="ct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 </a:t>
              </a:r>
              <a:r>
                <a:rPr lang="en-US" sz="1200" dirty="0" err="1">
                  <a:solidFill>
                    <a:schemeClr val="tx1">
                      <a:lumMod val="75000"/>
                      <a:lumOff val="25000"/>
                    </a:schemeClr>
                  </a:solidFill>
                  <a:latin typeface="Open Sans" panose="020B0606030504020204" pitchFamily="34" charset="0"/>
                </a:rPr>
                <a:t>amet</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conse</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adipiscing</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eiusmod</a:t>
              </a:r>
              <a:endParaRPr lang="en-US" sz="1200" dirty="0">
                <a:solidFill>
                  <a:schemeClr val="tx1">
                    <a:lumMod val="75000"/>
                    <a:lumOff val="25000"/>
                  </a:schemeClr>
                </a:solidFill>
              </a:endParaRPr>
            </a:p>
          </p:txBody>
        </p:sp>
      </p:grpSp>
      <p:grpSp>
        <p:nvGrpSpPr>
          <p:cNvPr id="26" name="Group 25"/>
          <p:cNvGrpSpPr/>
          <p:nvPr/>
        </p:nvGrpSpPr>
        <p:grpSpPr>
          <a:xfrm>
            <a:off x="6362072" y="5206732"/>
            <a:ext cx="2333080" cy="998652"/>
            <a:chOff x="594885" y="5239598"/>
            <a:chExt cx="2333080" cy="998652"/>
          </a:xfrm>
        </p:grpSpPr>
        <p:sp>
          <p:nvSpPr>
            <p:cNvPr id="27" name="TextBox 26"/>
            <p:cNvSpPr txBox="1"/>
            <p:nvPr/>
          </p:nvSpPr>
          <p:spPr>
            <a:xfrm>
              <a:off x="932197" y="5239598"/>
              <a:ext cx="1658455" cy="338554"/>
            </a:xfrm>
            <a:prstGeom prst="rect">
              <a:avLst/>
            </a:prstGeom>
            <a:noFill/>
          </p:spPr>
          <p:txBody>
            <a:bodyPr wrap="square" rtlCol="0">
              <a:spAutoFit/>
            </a:bodyPr>
            <a:lstStyle/>
            <a:p>
              <a:pPr algn="ctr"/>
              <a:r>
                <a:rPr lang="en-ID" sz="1600" dirty="0">
                  <a:solidFill>
                    <a:schemeClr val="tx1">
                      <a:lumMod val="85000"/>
                      <a:lumOff val="15000"/>
                    </a:schemeClr>
                  </a:solidFill>
                  <a:latin typeface="+mj-lt"/>
                </a:rPr>
                <a:t>Simple Text</a:t>
              </a:r>
              <a:endParaRPr lang="en-US" sz="1600" dirty="0">
                <a:solidFill>
                  <a:schemeClr val="tx1">
                    <a:lumMod val="85000"/>
                    <a:lumOff val="15000"/>
                  </a:schemeClr>
                </a:solidFill>
                <a:latin typeface="+mj-lt"/>
              </a:endParaRPr>
            </a:p>
          </p:txBody>
        </p:sp>
        <p:sp>
          <p:nvSpPr>
            <p:cNvPr id="28" name="Rectangle 27"/>
            <p:cNvSpPr/>
            <p:nvPr/>
          </p:nvSpPr>
          <p:spPr>
            <a:xfrm>
              <a:off x="594885" y="5591919"/>
              <a:ext cx="2333080" cy="646331"/>
            </a:xfrm>
            <a:prstGeom prst="rect">
              <a:avLst/>
            </a:prstGeom>
          </p:spPr>
          <p:txBody>
            <a:bodyPr wrap="square">
              <a:spAutoFit/>
            </a:bodyPr>
            <a:lstStyle/>
            <a:p>
              <a:pPr algn="ct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 </a:t>
              </a:r>
              <a:r>
                <a:rPr lang="en-US" sz="1200" dirty="0" err="1">
                  <a:solidFill>
                    <a:schemeClr val="tx1">
                      <a:lumMod val="75000"/>
                      <a:lumOff val="25000"/>
                    </a:schemeClr>
                  </a:solidFill>
                  <a:latin typeface="Open Sans" panose="020B0606030504020204" pitchFamily="34" charset="0"/>
                </a:rPr>
                <a:t>amet</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conse</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adipiscing</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eiusmod</a:t>
              </a:r>
              <a:endParaRPr lang="en-US" sz="1200" dirty="0">
                <a:solidFill>
                  <a:schemeClr val="tx1">
                    <a:lumMod val="75000"/>
                    <a:lumOff val="25000"/>
                  </a:schemeClr>
                </a:solidFill>
              </a:endParaRPr>
            </a:p>
          </p:txBody>
        </p:sp>
      </p:grpSp>
      <p:grpSp>
        <p:nvGrpSpPr>
          <p:cNvPr id="29" name="Group 28"/>
          <p:cNvGrpSpPr/>
          <p:nvPr/>
        </p:nvGrpSpPr>
        <p:grpSpPr>
          <a:xfrm>
            <a:off x="9224333" y="5206732"/>
            <a:ext cx="2333080" cy="998652"/>
            <a:chOff x="594885" y="5239598"/>
            <a:chExt cx="2333080" cy="998652"/>
          </a:xfrm>
        </p:grpSpPr>
        <p:sp>
          <p:nvSpPr>
            <p:cNvPr id="30" name="TextBox 29"/>
            <p:cNvSpPr txBox="1"/>
            <p:nvPr/>
          </p:nvSpPr>
          <p:spPr>
            <a:xfrm>
              <a:off x="932197" y="5239598"/>
              <a:ext cx="1658455" cy="338554"/>
            </a:xfrm>
            <a:prstGeom prst="rect">
              <a:avLst/>
            </a:prstGeom>
            <a:noFill/>
          </p:spPr>
          <p:txBody>
            <a:bodyPr wrap="square" rtlCol="0">
              <a:spAutoFit/>
            </a:bodyPr>
            <a:lstStyle/>
            <a:p>
              <a:pPr algn="ctr"/>
              <a:r>
                <a:rPr lang="en-ID" sz="1600" dirty="0">
                  <a:solidFill>
                    <a:schemeClr val="tx1">
                      <a:lumMod val="85000"/>
                      <a:lumOff val="15000"/>
                    </a:schemeClr>
                  </a:solidFill>
                  <a:latin typeface="+mj-lt"/>
                </a:rPr>
                <a:t>Simple Text</a:t>
              </a:r>
              <a:endParaRPr lang="en-US" sz="1600" dirty="0">
                <a:solidFill>
                  <a:schemeClr val="tx1">
                    <a:lumMod val="85000"/>
                    <a:lumOff val="15000"/>
                  </a:schemeClr>
                </a:solidFill>
                <a:latin typeface="+mj-lt"/>
              </a:endParaRPr>
            </a:p>
          </p:txBody>
        </p:sp>
        <p:sp>
          <p:nvSpPr>
            <p:cNvPr id="31" name="Rectangle 30"/>
            <p:cNvSpPr/>
            <p:nvPr/>
          </p:nvSpPr>
          <p:spPr>
            <a:xfrm>
              <a:off x="594885" y="5591919"/>
              <a:ext cx="2333080" cy="646331"/>
            </a:xfrm>
            <a:prstGeom prst="rect">
              <a:avLst/>
            </a:prstGeom>
          </p:spPr>
          <p:txBody>
            <a:bodyPr wrap="square">
              <a:spAutoFit/>
            </a:bodyPr>
            <a:lstStyle/>
            <a:p>
              <a:pPr algn="ct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 </a:t>
              </a:r>
              <a:r>
                <a:rPr lang="en-US" sz="1200" dirty="0" err="1">
                  <a:solidFill>
                    <a:schemeClr val="tx1">
                      <a:lumMod val="75000"/>
                      <a:lumOff val="25000"/>
                    </a:schemeClr>
                  </a:solidFill>
                  <a:latin typeface="Open Sans" panose="020B0606030504020204" pitchFamily="34" charset="0"/>
                </a:rPr>
                <a:t>amet</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conse</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adipiscing</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eiusmod</a:t>
              </a:r>
              <a:endParaRPr lang="en-US" sz="1200" dirty="0">
                <a:solidFill>
                  <a:schemeClr val="tx1">
                    <a:lumMod val="75000"/>
                    <a:lumOff val="25000"/>
                  </a:schemeClr>
                </a:solidFill>
              </a:endParaRPr>
            </a:p>
          </p:txBody>
        </p:sp>
      </p:grpSp>
      <p:grpSp>
        <p:nvGrpSpPr>
          <p:cNvPr id="32" name="Group 31"/>
          <p:cNvGrpSpPr/>
          <p:nvPr/>
        </p:nvGrpSpPr>
        <p:grpSpPr>
          <a:xfrm>
            <a:off x="2263765" y="415360"/>
            <a:ext cx="7664469" cy="1228287"/>
            <a:chOff x="2263765" y="2036259"/>
            <a:chExt cx="7664469" cy="1228287"/>
          </a:xfrm>
        </p:grpSpPr>
        <p:sp>
          <p:nvSpPr>
            <p:cNvPr id="33" name="TextBox 32"/>
            <p:cNvSpPr txBox="1"/>
            <p:nvPr/>
          </p:nvSpPr>
          <p:spPr>
            <a:xfrm>
              <a:off x="2263765" y="2036259"/>
              <a:ext cx="7664469"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Great </a:t>
              </a:r>
              <a:r>
                <a:rPr lang="en-ID" sz="4800" b="1" dirty="0" err="1">
                  <a:solidFill>
                    <a:schemeClr val="tx1">
                      <a:lumMod val="85000"/>
                      <a:lumOff val="15000"/>
                    </a:schemeClr>
                  </a:solidFill>
                  <a:latin typeface="+mj-lt"/>
                </a:rPr>
                <a:t>Infographic</a:t>
              </a:r>
              <a:endParaRPr lang="en-US" sz="4800" b="1" dirty="0">
                <a:solidFill>
                  <a:schemeClr val="tx1">
                    <a:lumMod val="85000"/>
                    <a:lumOff val="15000"/>
                  </a:schemeClr>
                </a:solidFill>
                <a:latin typeface="+mj-lt"/>
              </a:endParaRPr>
            </a:p>
          </p:txBody>
        </p:sp>
        <p:grpSp>
          <p:nvGrpSpPr>
            <p:cNvPr id="34" name="Group 33"/>
            <p:cNvGrpSpPr/>
            <p:nvPr/>
          </p:nvGrpSpPr>
          <p:grpSpPr>
            <a:xfrm>
              <a:off x="5071620" y="2925992"/>
              <a:ext cx="2514044" cy="338554"/>
              <a:chOff x="880620" y="2238120"/>
              <a:chExt cx="2514044" cy="338554"/>
            </a:xfrm>
          </p:grpSpPr>
          <p:sp>
            <p:nvSpPr>
              <p:cNvPr id="35"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36" name="Rectangle 35"/>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37" name="Rectangle 36"/>
          <p:cNvSpPr/>
          <p:nvPr/>
        </p:nvSpPr>
        <p:spPr>
          <a:xfrm>
            <a:off x="1318380" y="2001613"/>
            <a:ext cx="9555238" cy="369332"/>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a:t>
            </a:r>
            <a:r>
              <a:rPr lang="en-US" sz="1200" dirty="0">
                <a:solidFill>
                  <a:schemeClr val="tx1">
                    <a:lumMod val="75000"/>
                    <a:lumOff val="25000"/>
                  </a:schemeClr>
                </a:solidFill>
              </a:rPr>
              <a:t>.</a:t>
            </a:r>
          </a:p>
        </p:txBody>
      </p:sp>
    </p:spTree>
    <p:extLst>
      <p:ext uri="{BB962C8B-B14F-4D97-AF65-F5344CB8AC3E}">
        <p14:creationId xmlns:p14="http://schemas.microsoft.com/office/powerpoint/2010/main" val="2430808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barn(inVertical)">
                                      <p:cBhvr>
                                        <p:cTn id="11" dur="500"/>
                                        <p:tgtEl>
                                          <p:spTgt spid="37"/>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barn(inVertical)">
                                      <p:cBhvr>
                                        <p:cTn id="15" dur="500"/>
                                        <p:tgtEl>
                                          <p:spTgt spid="2"/>
                                        </p:tgtEl>
                                      </p:cBhvr>
                                    </p:animEffect>
                                  </p:childTnLst>
                                </p:cTn>
                              </p:par>
                            </p:childTnLst>
                          </p:cTn>
                        </p:par>
                        <p:par>
                          <p:cTn id="16" fill="hold">
                            <p:stCondLst>
                              <p:cond delay="1500"/>
                            </p:stCondLst>
                            <p:childTnLst>
                              <p:par>
                                <p:cTn id="17" presetID="53" presetClass="entr" presetSubtype="16"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p:cTn id="19" dur="500" fill="hold"/>
                                        <p:tgtEl>
                                          <p:spTgt spid="20"/>
                                        </p:tgtEl>
                                        <p:attrNameLst>
                                          <p:attrName>ppt_w</p:attrName>
                                        </p:attrNameLst>
                                      </p:cBhvr>
                                      <p:tavLst>
                                        <p:tav tm="0">
                                          <p:val>
                                            <p:fltVal val="0"/>
                                          </p:val>
                                        </p:tav>
                                        <p:tav tm="100000">
                                          <p:val>
                                            <p:strVal val="#ppt_w"/>
                                          </p:val>
                                        </p:tav>
                                      </p:tavLst>
                                    </p:anim>
                                    <p:anim calcmode="lin" valueType="num">
                                      <p:cBhvr>
                                        <p:cTn id="20" dur="500" fill="hold"/>
                                        <p:tgtEl>
                                          <p:spTgt spid="20"/>
                                        </p:tgtEl>
                                        <p:attrNameLst>
                                          <p:attrName>ppt_h</p:attrName>
                                        </p:attrNameLst>
                                      </p:cBhvr>
                                      <p:tavLst>
                                        <p:tav tm="0">
                                          <p:val>
                                            <p:fltVal val="0"/>
                                          </p:val>
                                        </p:tav>
                                        <p:tav tm="100000">
                                          <p:val>
                                            <p:strVal val="#ppt_h"/>
                                          </p:val>
                                        </p:tav>
                                      </p:tavLst>
                                    </p:anim>
                                    <p:animEffect transition="in" filter="fade">
                                      <p:cBhvr>
                                        <p:cTn id="21" dur="500"/>
                                        <p:tgtEl>
                                          <p:spTgt spid="20"/>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23"/>
                                        </p:tgtEl>
                                        <p:attrNameLst>
                                          <p:attrName>style.visibility</p:attrName>
                                        </p:attrNameLst>
                                      </p:cBhvr>
                                      <p:to>
                                        <p:strVal val="visible"/>
                                      </p:to>
                                    </p:set>
                                    <p:anim calcmode="lin" valueType="num">
                                      <p:cBhvr>
                                        <p:cTn id="25" dur="500" fill="hold"/>
                                        <p:tgtEl>
                                          <p:spTgt spid="23"/>
                                        </p:tgtEl>
                                        <p:attrNameLst>
                                          <p:attrName>ppt_w</p:attrName>
                                        </p:attrNameLst>
                                      </p:cBhvr>
                                      <p:tavLst>
                                        <p:tav tm="0">
                                          <p:val>
                                            <p:fltVal val="0"/>
                                          </p:val>
                                        </p:tav>
                                        <p:tav tm="100000">
                                          <p:val>
                                            <p:strVal val="#ppt_w"/>
                                          </p:val>
                                        </p:tav>
                                      </p:tavLst>
                                    </p:anim>
                                    <p:anim calcmode="lin" valueType="num">
                                      <p:cBhvr>
                                        <p:cTn id="26" dur="500" fill="hold"/>
                                        <p:tgtEl>
                                          <p:spTgt spid="23"/>
                                        </p:tgtEl>
                                        <p:attrNameLst>
                                          <p:attrName>ppt_h</p:attrName>
                                        </p:attrNameLst>
                                      </p:cBhvr>
                                      <p:tavLst>
                                        <p:tav tm="0">
                                          <p:val>
                                            <p:fltVal val="0"/>
                                          </p:val>
                                        </p:tav>
                                        <p:tav tm="100000">
                                          <p:val>
                                            <p:strVal val="#ppt_h"/>
                                          </p:val>
                                        </p:tav>
                                      </p:tavLst>
                                    </p:anim>
                                    <p:animEffect transition="in" filter="fade">
                                      <p:cBhvr>
                                        <p:cTn id="27" dur="500"/>
                                        <p:tgtEl>
                                          <p:spTgt spid="23"/>
                                        </p:tgtEl>
                                      </p:cBhvr>
                                    </p:animEffect>
                                  </p:childTnLst>
                                </p:cTn>
                              </p:par>
                            </p:childTnLst>
                          </p:cTn>
                        </p:par>
                        <p:par>
                          <p:cTn id="28" fill="hold">
                            <p:stCondLst>
                              <p:cond delay="2500"/>
                            </p:stCondLst>
                            <p:childTnLst>
                              <p:par>
                                <p:cTn id="29" presetID="53" presetClass="entr" presetSubtype="16"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 calcmode="lin" valueType="num">
                                      <p:cBhvr>
                                        <p:cTn id="31" dur="500" fill="hold"/>
                                        <p:tgtEl>
                                          <p:spTgt spid="26"/>
                                        </p:tgtEl>
                                        <p:attrNameLst>
                                          <p:attrName>ppt_w</p:attrName>
                                        </p:attrNameLst>
                                      </p:cBhvr>
                                      <p:tavLst>
                                        <p:tav tm="0">
                                          <p:val>
                                            <p:fltVal val="0"/>
                                          </p:val>
                                        </p:tav>
                                        <p:tav tm="100000">
                                          <p:val>
                                            <p:strVal val="#ppt_w"/>
                                          </p:val>
                                        </p:tav>
                                      </p:tavLst>
                                    </p:anim>
                                    <p:anim calcmode="lin" valueType="num">
                                      <p:cBhvr>
                                        <p:cTn id="32" dur="500" fill="hold"/>
                                        <p:tgtEl>
                                          <p:spTgt spid="26"/>
                                        </p:tgtEl>
                                        <p:attrNameLst>
                                          <p:attrName>ppt_h</p:attrName>
                                        </p:attrNameLst>
                                      </p:cBhvr>
                                      <p:tavLst>
                                        <p:tav tm="0">
                                          <p:val>
                                            <p:fltVal val="0"/>
                                          </p:val>
                                        </p:tav>
                                        <p:tav tm="100000">
                                          <p:val>
                                            <p:strVal val="#ppt_h"/>
                                          </p:val>
                                        </p:tav>
                                      </p:tavLst>
                                    </p:anim>
                                    <p:animEffect transition="in" filter="fade">
                                      <p:cBhvr>
                                        <p:cTn id="33" dur="500"/>
                                        <p:tgtEl>
                                          <p:spTgt spid="26"/>
                                        </p:tgtEl>
                                      </p:cBhvr>
                                    </p:animEffect>
                                  </p:childTnLst>
                                </p:cTn>
                              </p:par>
                            </p:childTnLst>
                          </p:cTn>
                        </p:par>
                        <p:par>
                          <p:cTn id="34" fill="hold">
                            <p:stCondLst>
                              <p:cond delay="3000"/>
                            </p:stCondLst>
                            <p:childTnLst>
                              <p:par>
                                <p:cTn id="35" presetID="53" presetClass="entr" presetSubtype="16" fill="hold" nodeType="afterEffect">
                                  <p:stCondLst>
                                    <p:cond delay="0"/>
                                  </p:stCondLst>
                                  <p:childTnLst>
                                    <p:set>
                                      <p:cBhvr>
                                        <p:cTn id="36" dur="1" fill="hold">
                                          <p:stCondLst>
                                            <p:cond delay="0"/>
                                          </p:stCondLst>
                                        </p:cTn>
                                        <p:tgtEl>
                                          <p:spTgt spid="29"/>
                                        </p:tgtEl>
                                        <p:attrNameLst>
                                          <p:attrName>style.visibility</p:attrName>
                                        </p:attrNameLst>
                                      </p:cBhvr>
                                      <p:to>
                                        <p:strVal val="visible"/>
                                      </p:to>
                                    </p:set>
                                    <p:anim calcmode="lin" valueType="num">
                                      <p:cBhvr>
                                        <p:cTn id="37" dur="500" fill="hold"/>
                                        <p:tgtEl>
                                          <p:spTgt spid="29"/>
                                        </p:tgtEl>
                                        <p:attrNameLst>
                                          <p:attrName>ppt_w</p:attrName>
                                        </p:attrNameLst>
                                      </p:cBhvr>
                                      <p:tavLst>
                                        <p:tav tm="0">
                                          <p:val>
                                            <p:fltVal val="0"/>
                                          </p:val>
                                        </p:tav>
                                        <p:tav tm="100000">
                                          <p:val>
                                            <p:strVal val="#ppt_w"/>
                                          </p:val>
                                        </p:tav>
                                      </p:tavLst>
                                    </p:anim>
                                    <p:anim calcmode="lin" valueType="num">
                                      <p:cBhvr>
                                        <p:cTn id="38" dur="500" fill="hold"/>
                                        <p:tgtEl>
                                          <p:spTgt spid="29"/>
                                        </p:tgtEl>
                                        <p:attrNameLst>
                                          <p:attrName>ppt_h</p:attrName>
                                        </p:attrNameLst>
                                      </p:cBhvr>
                                      <p:tavLst>
                                        <p:tav tm="0">
                                          <p:val>
                                            <p:fltVal val="0"/>
                                          </p:val>
                                        </p:tav>
                                        <p:tav tm="100000">
                                          <p:val>
                                            <p:strVal val="#ppt_h"/>
                                          </p:val>
                                        </p:tav>
                                      </p:tavLst>
                                    </p:anim>
                                    <p:animEffect transition="in" filter="fade">
                                      <p:cBhvr>
                                        <p:cTn id="3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222332" y="2325531"/>
            <a:ext cx="9742828" cy="2435707"/>
            <a:chOff x="1222332" y="2655839"/>
            <a:chExt cx="9742828" cy="2435707"/>
          </a:xfrm>
        </p:grpSpPr>
        <p:grpSp>
          <p:nvGrpSpPr>
            <p:cNvPr id="3" name="Group 2"/>
            <p:cNvGrpSpPr/>
            <p:nvPr/>
          </p:nvGrpSpPr>
          <p:grpSpPr>
            <a:xfrm>
              <a:off x="8529453" y="2655839"/>
              <a:ext cx="2435707" cy="2435707"/>
              <a:chOff x="8251108" y="2133600"/>
              <a:chExt cx="2155108" cy="2155108"/>
            </a:xfrm>
          </p:grpSpPr>
          <p:sp>
            <p:nvSpPr>
              <p:cNvPr id="13" name="Oval 12"/>
              <p:cNvSpPr/>
              <p:nvPr/>
            </p:nvSpPr>
            <p:spPr>
              <a:xfrm>
                <a:off x="8251108" y="2133600"/>
                <a:ext cx="2155108" cy="2155108"/>
              </a:xfrm>
              <a:prstGeom prst="ellipse">
                <a:avLst/>
              </a:prstGeom>
              <a:noFill/>
              <a:ln w="444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hape 2587"/>
              <p:cNvSpPr/>
              <p:nvPr/>
            </p:nvSpPr>
            <p:spPr>
              <a:xfrm>
                <a:off x="8940645" y="2817770"/>
                <a:ext cx="776034" cy="776034"/>
              </a:xfrm>
              <a:custGeom>
                <a:avLst/>
                <a:gdLst/>
                <a:ahLst/>
                <a:cxnLst>
                  <a:cxn ang="0">
                    <a:pos x="wd2" y="hd2"/>
                  </a:cxn>
                  <a:cxn ang="5400000">
                    <a:pos x="wd2" y="hd2"/>
                  </a:cxn>
                  <a:cxn ang="10800000">
                    <a:pos x="wd2" y="hd2"/>
                  </a:cxn>
                  <a:cxn ang="16200000">
                    <a:pos x="wd2" y="hd2"/>
                  </a:cxn>
                </a:cxnLst>
                <a:rect l="0" t="0" r="r" b="b"/>
                <a:pathLst>
                  <a:path w="21600" h="21600" extrusionOk="0">
                    <a:moveTo>
                      <a:pt x="12281" y="19846"/>
                    </a:moveTo>
                    <a:lnTo>
                      <a:pt x="9413" y="12882"/>
                    </a:lnTo>
                    <a:lnTo>
                      <a:pt x="19655" y="2640"/>
                    </a:lnTo>
                    <a:cubicBezTo>
                      <a:pt x="19655" y="2640"/>
                      <a:pt x="12281" y="19846"/>
                      <a:pt x="12281" y="19846"/>
                    </a:cubicBezTo>
                    <a:close/>
                    <a:moveTo>
                      <a:pt x="1755" y="9320"/>
                    </a:moveTo>
                    <a:lnTo>
                      <a:pt x="18960" y="1945"/>
                    </a:lnTo>
                    <a:lnTo>
                      <a:pt x="8719" y="12187"/>
                    </a:lnTo>
                    <a:cubicBezTo>
                      <a:pt x="8719" y="12187"/>
                      <a:pt x="1755" y="9320"/>
                      <a:pt x="1755" y="9320"/>
                    </a:cubicBezTo>
                    <a:close/>
                    <a:moveTo>
                      <a:pt x="21600" y="491"/>
                    </a:moveTo>
                    <a:cubicBezTo>
                      <a:pt x="21600" y="220"/>
                      <a:pt x="21380" y="0"/>
                      <a:pt x="21109" y="0"/>
                    </a:cubicBezTo>
                    <a:cubicBezTo>
                      <a:pt x="21034" y="0"/>
                      <a:pt x="20964" y="20"/>
                      <a:pt x="20900" y="52"/>
                    </a:cubicBezTo>
                    <a:lnTo>
                      <a:pt x="20898" y="48"/>
                    </a:lnTo>
                    <a:lnTo>
                      <a:pt x="302" y="8875"/>
                    </a:lnTo>
                    <a:cubicBezTo>
                      <a:pt x="301" y="8875"/>
                      <a:pt x="299" y="8876"/>
                      <a:pt x="297" y="8877"/>
                    </a:cubicBezTo>
                    <a:lnTo>
                      <a:pt x="280" y="8885"/>
                    </a:lnTo>
                    <a:lnTo>
                      <a:pt x="281" y="8887"/>
                    </a:lnTo>
                    <a:cubicBezTo>
                      <a:pt x="116" y="8967"/>
                      <a:pt x="0" y="9132"/>
                      <a:pt x="0" y="9327"/>
                    </a:cubicBezTo>
                    <a:cubicBezTo>
                      <a:pt x="0" y="9550"/>
                      <a:pt x="151" y="9731"/>
                      <a:pt x="355" y="9791"/>
                    </a:cubicBezTo>
                    <a:lnTo>
                      <a:pt x="353" y="9799"/>
                    </a:lnTo>
                    <a:lnTo>
                      <a:pt x="8462" y="13138"/>
                    </a:lnTo>
                    <a:lnTo>
                      <a:pt x="11801" y="21248"/>
                    </a:lnTo>
                    <a:lnTo>
                      <a:pt x="11809" y="21245"/>
                    </a:lnTo>
                    <a:cubicBezTo>
                      <a:pt x="11869" y="21449"/>
                      <a:pt x="12050" y="21600"/>
                      <a:pt x="12273" y="21600"/>
                    </a:cubicBezTo>
                    <a:cubicBezTo>
                      <a:pt x="12468" y="21600"/>
                      <a:pt x="12634" y="21484"/>
                      <a:pt x="12713" y="21319"/>
                    </a:cubicBezTo>
                    <a:lnTo>
                      <a:pt x="12716" y="21320"/>
                    </a:lnTo>
                    <a:lnTo>
                      <a:pt x="12723" y="21303"/>
                    </a:lnTo>
                    <a:cubicBezTo>
                      <a:pt x="12724" y="21301"/>
                      <a:pt x="12725" y="21300"/>
                      <a:pt x="12725" y="21298"/>
                    </a:cubicBezTo>
                    <a:lnTo>
                      <a:pt x="21553" y="702"/>
                    </a:lnTo>
                    <a:lnTo>
                      <a:pt x="21547" y="699"/>
                    </a:lnTo>
                    <a:cubicBezTo>
                      <a:pt x="21578" y="636"/>
                      <a:pt x="21600" y="567"/>
                      <a:pt x="21600" y="491"/>
                    </a:cubicBezTo>
                    <a:moveTo>
                      <a:pt x="7855" y="16200"/>
                    </a:moveTo>
                    <a:cubicBezTo>
                      <a:pt x="7719" y="16200"/>
                      <a:pt x="7596" y="16255"/>
                      <a:pt x="7507" y="16344"/>
                    </a:cubicBezTo>
                    <a:lnTo>
                      <a:pt x="6035" y="17817"/>
                    </a:lnTo>
                    <a:cubicBezTo>
                      <a:pt x="5946" y="17905"/>
                      <a:pt x="5891" y="18029"/>
                      <a:pt x="5891" y="18164"/>
                    </a:cubicBezTo>
                    <a:cubicBezTo>
                      <a:pt x="5891" y="18435"/>
                      <a:pt x="6111" y="18655"/>
                      <a:pt x="6382" y="18655"/>
                    </a:cubicBezTo>
                    <a:cubicBezTo>
                      <a:pt x="6517" y="18655"/>
                      <a:pt x="6640" y="18600"/>
                      <a:pt x="6729" y="18511"/>
                    </a:cubicBezTo>
                    <a:lnTo>
                      <a:pt x="8202" y="17038"/>
                    </a:lnTo>
                    <a:cubicBezTo>
                      <a:pt x="8291" y="16950"/>
                      <a:pt x="8345" y="16827"/>
                      <a:pt x="8345" y="16691"/>
                    </a:cubicBezTo>
                    <a:cubicBezTo>
                      <a:pt x="8345" y="16420"/>
                      <a:pt x="8126" y="16200"/>
                      <a:pt x="7855" y="16200"/>
                    </a:cubicBezTo>
                    <a:moveTo>
                      <a:pt x="7855" y="14237"/>
                    </a:moveTo>
                    <a:cubicBezTo>
                      <a:pt x="7855" y="13966"/>
                      <a:pt x="7635" y="13745"/>
                      <a:pt x="7364" y="13745"/>
                    </a:cubicBezTo>
                    <a:cubicBezTo>
                      <a:pt x="7228" y="13745"/>
                      <a:pt x="7105" y="13801"/>
                      <a:pt x="7017" y="13889"/>
                    </a:cubicBezTo>
                    <a:lnTo>
                      <a:pt x="2107" y="18798"/>
                    </a:lnTo>
                    <a:cubicBezTo>
                      <a:pt x="2019" y="18888"/>
                      <a:pt x="1964" y="19011"/>
                      <a:pt x="1964" y="19145"/>
                    </a:cubicBezTo>
                    <a:cubicBezTo>
                      <a:pt x="1964" y="19417"/>
                      <a:pt x="2184" y="19636"/>
                      <a:pt x="2455" y="19636"/>
                    </a:cubicBezTo>
                    <a:cubicBezTo>
                      <a:pt x="2590" y="19636"/>
                      <a:pt x="2713" y="19582"/>
                      <a:pt x="2802" y="19493"/>
                    </a:cubicBezTo>
                    <a:lnTo>
                      <a:pt x="7711" y="14583"/>
                    </a:lnTo>
                    <a:cubicBezTo>
                      <a:pt x="7800" y="14495"/>
                      <a:pt x="7855" y="14372"/>
                      <a:pt x="7855" y="14237"/>
                    </a:cubicBezTo>
                    <a:moveTo>
                      <a:pt x="4765" y="14583"/>
                    </a:moveTo>
                    <a:lnTo>
                      <a:pt x="5256" y="14093"/>
                    </a:lnTo>
                    <a:cubicBezTo>
                      <a:pt x="5345" y="14004"/>
                      <a:pt x="5400" y="13881"/>
                      <a:pt x="5400" y="13745"/>
                    </a:cubicBezTo>
                    <a:cubicBezTo>
                      <a:pt x="5400" y="13475"/>
                      <a:pt x="5180" y="13255"/>
                      <a:pt x="4909" y="13255"/>
                    </a:cubicBezTo>
                    <a:cubicBezTo>
                      <a:pt x="4774" y="13255"/>
                      <a:pt x="4651" y="13310"/>
                      <a:pt x="4562" y="13398"/>
                    </a:cubicBezTo>
                    <a:lnTo>
                      <a:pt x="4071" y="13889"/>
                    </a:lnTo>
                    <a:cubicBezTo>
                      <a:pt x="3982" y="13979"/>
                      <a:pt x="3927" y="14101"/>
                      <a:pt x="3927" y="14237"/>
                    </a:cubicBezTo>
                    <a:cubicBezTo>
                      <a:pt x="3927" y="14507"/>
                      <a:pt x="4147" y="14727"/>
                      <a:pt x="4418" y="14727"/>
                    </a:cubicBezTo>
                    <a:cubicBezTo>
                      <a:pt x="4554" y="14727"/>
                      <a:pt x="4676" y="14673"/>
                      <a:pt x="4765" y="14583"/>
                    </a:cubicBezTo>
                  </a:path>
                </a:pathLst>
              </a:custGeom>
              <a:solidFill>
                <a:schemeClr val="bg1">
                  <a:lumMod val="75000"/>
                </a:schemeClr>
              </a:solidFill>
              <a:ln w="12700">
                <a:no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grpSp>
          <p:nvGrpSpPr>
            <p:cNvPr id="4" name="Group 3"/>
            <p:cNvGrpSpPr/>
            <p:nvPr/>
          </p:nvGrpSpPr>
          <p:grpSpPr>
            <a:xfrm>
              <a:off x="6093746" y="2655839"/>
              <a:ext cx="2435707" cy="2435707"/>
              <a:chOff x="6096000" y="2133600"/>
              <a:chExt cx="2155108" cy="2155108"/>
            </a:xfrm>
          </p:grpSpPr>
          <p:sp>
            <p:nvSpPr>
              <p:cNvPr id="11" name="Oval 10"/>
              <p:cNvSpPr/>
              <p:nvPr/>
            </p:nvSpPr>
            <p:spPr>
              <a:xfrm>
                <a:off x="6096000" y="2133600"/>
                <a:ext cx="2155108" cy="2155108"/>
              </a:xfrm>
              <a:prstGeom prst="ellipse">
                <a:avLst/>
              </a:prstGeom>
              <a:noFill/>
              <a:ln w="4445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hape 2633"/>
              <p:cNvSpPr/>
              <p:nvPr/>
            </p:nvSpPr>
            <p:spPr>
              <a:xfrm>
                <a:off x="6785536" y="2817770"/>
                <a:ext cx="776034" cy="776034"/>
              </a:xfrm>
              <a:custGeom>
                <a:avLst/>
                <a:gdLst/>
                <a:ahLst/>
                <a:cxnLst>
                  <a:cxn ang="0">
                    <a:pos x="wd2" y="hd2"/>
                  </a:cxn>
                  <a:cxn ang="5400000">
                    <a:pos x="wd2" y="hd2"/>
                  </a:cxn>
                  <a:cxn ang="10800000">
                    <a:pos x="wd2" y="hd2"/>
                  </a:cxn>
                  <a:cxn ang="16200000">
                    <a:pos x="wd2" y="hd2"/>
                  </a:cxn>
                </a:cxnLst>
                <a:rect l="0" t="0" r="r" b="b"/>
                <a:pathLst>
                  <a:path w="21600" h="21600" extrusionOk="0">
                    <a:moveTo>
                      <a:pt x="12144" y="18334"/>
                    </a:moveTo>
                    <a:lnTo>
                      <a:pt x="15583" y="6873"/>
                    </a:lnTo>
                    <a:lnTo>
                      <a:pt x="20168" y="6873"/>
                    </a:lnTo>
                    <a:cubicBezTo>
                      <a:pt x="20168" y="6873"/>
                      <a:pt x="12144" y="18334"/>
                      <a:pt x="12144" y="18334"/>
                    </a:cubicBezTo>
                    <a:close/>
                    <a:moveTo>
                      <a:pt x="10800" y="19403"/>
                    </a:moveTo>
                    <a:lnTo>
                      <a:pt x="7041" y="6873"/>
                    </a:lnTo>
                    <a:lnTo>
                      <a:pt x="14559" y="6873"/>
                    </a:lnTo>
                    <a:cubicBezTo>
                      <a:pt x="14559" y="6873"/>
                      <a:pt x="10800" y="19403"/>
                      <a:pt x="10800" y="19403"/>
                    </a:cubicBezTo>
                    <a:close/>
                    <a:moveTo>
                      <a:pt x="1432" y="6873"/>
                    </a:moveTo>
                    <a:lnTo>
                      <a:pt x="6017" y="6873"/>
                    </a:lnTo>
                    <a:lnTo>
                      <a:pt x="9456" y="18334"/>
                    </a:lnTo>
                    <a:cubicBezTo>
                      <a:pt x="9456" y="18334"/>
                      <a:pt x="1432" y="6873"/>
                      <a:pt x="1432" y="6873"/>
                    </a:cubicBezTo>
                    <a:close/>
                    <a:moveTo>
                      <a:pt x="6578" y="982"/>
                    </a:moveTo>
                    <a:lnTo>
                      <a:pt x="8536" y="982"/>
                    </a:lnTo>
                    <a:lnTo>
                      <a:pt x="6082" y="5891"/>
                    </a:lnTo>
                    <a:lnTo>
                      <a:pt x="1669" y="5891"/>
                    </a:lnTo>
                    <a:cubicBezTo>
                      <a:pt x="1669" y="5891"/>
                      <a:pt x="6578" y="982"/>
                      <a:pt x="6578" y="982"/>
                    </a:cubicBezTo>
                    <a:close/>
                    <a:moveTo>
                      <a:pt x="11973" y="982"/>
                    </a:moveTo>
                    <a:lnTo>
                      <a:pt x="14427" y="5891"/>
                    </a:lnTo>
                    <a:lnTo>
                      <a:pt x="7173" y="5891"/>
                    </a:lnTo>
                    <a:lnTo>
                      <a:pt x="9627" y="982"/>
                    </a:lnTo>
                    <a:cubicBezTo>
                      <a:pt x="9627" y="982"/>
                      <a:pt x="11973" y="982"/>
                      <a:pt x="11973" y="982"/>
                    </a:cubicBezTo>
                    <a:close/>
                    <a:moveTo>
                      <a:pt x="15022" y="982"/>
                    </a:moveTo>
                    <a:lnTo>
                      <a:pt x="19931" y="5891"/>
                    </a:lnTo>
                    <a:lnTo>
                      <a:pt x="15518" y="5891"/>
                    </a:lnTo>
                    <a:lnTo>
                      <a:pt x="13064" y="982"/>
                    </a:lnTo>
                    <a:cubicBezTo>
                      <a:pt x="13064" y="982"/>
                      <a:pt x="15022" y="982"/>
                      <a:pt x="15022" y="982"/>
                    </a:cubicBezTo>
                    <a:close/>
                    <a:moveTo>
                      <a:pt x="21600" y="6382"/>
                    </a:moveTo>
                    <a:cubicBezTo>
                      <a:pt x="21600" y="6272"/>
                      <a:pt x="21557" y="6175"/>
                      <a:pt x="21495" y="6093"/>
                    </a:cubicBezTo>
                    <a:lnTo>
                      <a:pt x="21502" y="6088"/>
                    </a:lnTo>
                    <a:lnTo>
                      <a:pt x="21471" y="6057"/>
                    </a:lnTo>
                    <a:cubicBezTo>
                      <a:pt x="21459" y="6044"/>
                      <a:pt x="21448" y="6032"/>
                      <a:pt x="21434" y="6020"/>
                    </a:cubicBezTo>
                    <a:lnTo>
                      <a:pt x="15611" y="197"/>
                    </a:lnTo>
                    <a:lnTo>
                      <a:pt x="15604" y="201"/>
                    </a:lnTo>
                    <a:cubicBezTo>
                      <a:pt x="15514" y="82"/>
                      <a:pt x="15379" y="0"/>
                      <a:pt x="15218" y="0"/>
                    </a:cubicBezTo>
                    <a:lnTo>
                      <a:pt x="6382" y="0"/>
                    </a:lnTo>
                    <a:cubicBezTo>
                      <a:pt x="6221" y="0"/>
                      <a:pt x="6086" y="82"/>
                      <a:pt x="5996" y="201"/>
                    </a:cubicBezTo>
                    <a:lnTo>
                      <a:pt x="5989" y="197"/>
                    </a:lnTo>
                    <a:lnTo>
                      <a:pt x="166" y="6020"/>
                    </a:lnTo>
                    <a:cubicBezTo>
                      <a:pt x="152" y="6032"/>
                      <a:pt x="141" y="6044"/>
                      <a:pt x="129" y="6057"/>
                    </a:cubicBezTo>
                    <a:lnTo>
                      <a:pt x="98" y="6088"/>
                    </a:lnTo>
                    <a:lnTo>
                      <a:pt x="105" y="6093"/>
                    </a:lnTo>
                    <a:cubicBezTo>
                      <a:pt x="43" y="6175"/>
                      <a:pt x="0" y="6272"/>
                      <a:pt x="0" y="6382"/>
                    </a:cubicBezTo>
                    <a:cubicBezTo>
                      <a:pt x="0" y="6499"/>
                      <a:pt x="46" y="6602"/>
                      <a:pt x="115" y="6686"/>
                    </a:cubicBezTo>
                    <a:lnTo>
                      <a:pt x="109" y="6690"/>
                    </a:lnTo>
                    <a:lnTo>
                      <a:pt x="10418" y="21418"/>
                    </a:lnTo>
                    <a:lnTo>
                      <a:pt x="10424" y="21413"/>
                    </a:lnTo>
                    <a:cubicBezTo>
                      <a:pt x="10514" y="21525"/>
                      <a:pt x="10646" y="21600"/>
                      <a:pt x="10800" y="21600"/>
                    </a:cubicBezTo>
                    <a:cubicBezTo>
                      <a:pt x="10954" y="21600"/>
                      <a:pt x="11086" y="21525"/>
                      <a:pt x="11176" y="21413"/>
                    </a:cubicBezTo>
                    <a:lnTo>
                      <a:pt x="11182" y="21418"/>
                    </a:lnTo>
                    <a:lnTo>
                      <a:pt x="21491" y="6690"/>
                    </a:lnTo>
                    <a:lnTo>
                      <a:pt x="21485" y="6686"/>
                    </a:lnTo>
                    <a:cubicBezTo>
                      <a:pt x="21553" y="6602"/>
                      <a:pt x="21600" y="6499"/>
                      <a:pt x="21600" y="6382"/>
                    </a:cubicBezTo>
                  </a:path>
                </a:pathLst>
              </a:custGeom>
              <a:solidFill>
                <a:schemeClr val="bg1">
                  <a:lumMod val="65000"/>
                </a:schemeClr>
              </a:solidFill>
              <a:ln w="12700">
                <a:no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grpSp>
          <p:nvGrpSpPr>
            <p:cNvPr id="5" name="Group 4"/>
            <p:cNvGrpSpPr/>
            <p:nvPr/>
          </p:nvGrpSpPr>
          <p:grpSpPr>
            <a:xfrm>
              <a:off x="3658039" y="2655839"/>
              <a:ext cx="2435707" cy="2435707"/>
              <a:chOff x="3940892" y="2133600"/>
              <a:chExt cx="2155108" cy="2155108"/>
            </a:xfrm>
          </p:grpSpPr>
          <p:sp>
            <p:nvSpPr>
              <p:cNvPr id="9" name="Oval 8"/>
              <p:cNvSpPr/>
              <p:nvPr/>
            </p:nvSpPr>
            <p:spPr>
              <a:xfrm>
                <a:off x="3940892" y="2133600"/>
                <a:ext cx="2155108" cy="2155108"/>
              </a:xfrm>
              <a:prstGeom prst="ellipse">
                <a:avLst/>
              </a:prstGeom>
              <a:noFill/>
              <a:ln w="444500">
                <a:gradFill flip="none" rotWithShape="1">
                  <a:gsLst>
                    <a:gs pos="1000">
                      <a:schemeClr val="accent1"/>
                    </a:gs>
                    <a:gs pos="100000">
                      <a:schemeClr val="accent6"/>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hape 2553"/>
              <p:cNvSpPr/>
              <p:nvPr/>
            </p:nvSpPr>
            <p:spPr>
              <a:xfrm>
                <a:off x="4630429" y="2853044"/>
                <a:ext cx="776033" cy="705487"/>
              </a:xfrm>
              <a:custGeom>
                <a:avLst/>
                <a:gdLst/>
                <a:ahLst/>
                <a:cxnLst>
                  <a:cxn ang="0">
                    <a:pos x="wd2" y="hd2"/>
                  </a:cxn>
                  <a:cxn ang="5400000">
                    <a:pos x="wd2" y="hd2"/>
                  </a:cxn>
                  <a:cxn ang="10800000">
                    <a:pos x="wd2" y="hd2"/>
                  </a:cxn>
                  <a:cxn ang="16200000">
                    <a:pos x="wd2" y="hd2"/>
                  </a:cxn>
                </a:cxnLst>
                <a:rect l="0" t="0" r="r" b="b"/>
                <a:pathLst>
                  <a:path w="21600" h="21600" extrusionOk="0">
                    <a:moveTo>
                      <a:pt x="15709" y="8100"/>
                    </a:moveTo>
                    <a:cubicBezTo>
                      <a:pt x="14896" y="8100"/>
                      <a:pt x="14236" y="8826"/>
                      <a:pt x="14236" y="9720"/>
                    </a:cubicBezTo>
                    <a:cubicBezTo>
                      <a:pt x="14236" y="10615"/>
                      <a:pt x="14896" y="11340"/>
                      <a:pt x="15709" y="11340"/>
                    </a:cubicBezTo>
                    <a:cubicBezTo>
                      <a:pt x="16522" y="11340"/>
                      <a:pt x="17182" y="10615"/>
                      <a:pt x="17182" y="9720"/>
                    </a:cubicBezTo>
                    <a:cubicBezTo>
                      <a:pt x="17182" y="8826"/>
                      <a:pt x="16522" y="8100"/>
                      <a:pt x="15709" y="8100"/>
                    </a:cubicBezTo>
                    <a:moveTo>
                      <a:pt x="10800" y="18360"/>
                    </a:moveTo>
                    <a:cubicBezTo>
                      <a:pt x="9864" y="18360"/>
                      <a:pt x="8922" y="18237"/>
                      <a:pt x="7998" y="17995"/>
                    </a:cubicBezTo>
                    <a:cubicBezTo>
                      <a:pt x="7923" y="17975"/>
                      <a:pt x="7846" y="17965"/>
                      <a:pt x="7770" y="17965"/>
                    </a:cubicBezTo>
                    <a:cubicBezTo>
                      <a:pt x="7646" y="17965"/>
                      <a:pt x="7522" y="17991"/>
                      <a:pt x="7406" y="18043"/>
                    </a:cubicBezTo>
                    <a:lnTo>
                      <a:pt x="3352" y="19826"/>
                    </a:lnTo>
                    <a:lnTo>
                      <a:pt x="4013" y="16735"/>
                    </a:lnTo>
                    <a:cubicBezTo>
                      <a:pt x="4098" y="16339"/>
                      <a:pt x="3972" y="15924"/>
                      <a:pt x="3689" y="15662"/>
                    </a:cubicBezTo>
                    <a:cubicBezTo>
                      <a:pt x="1944" y="14045"/>
                      <a:pt x="982" y="11934"/>
                      <a:pt x="982" y="9720"/>
                    </a:cubicBezTo>
                    <a:cubicBezTo>
                      <a:pt x="982" y="4956"/>
                      <a:pt x="5387" y="1080"/>
                      <a:pt x="10800" y="1080"/>
                    </a:cubicBezTo>
                    <a:cubicBezTo>
                      <a:pt x="16214" y="1080"/>
                      <a:pt x="20618" y="4956"/>
                      <a:pt x="20618" y="9720"/>
                    </a:cubicBezTo>
                    <a:cubicBezTo>
                      <a:pt x="20618" y="14484"/>
                      <a:pt x="16214" y="18360"/>
                      <a:pt x="10800" y="18360"/>
                    </a:cubicBezTo>
                    <a:moveTo>
                      <a:pt x="10800" y="0"/>
                    </a:moveTo>
                    <a:cubicBezTo>
                      <a:pt x="4835" y="0"/>
                      <a:pt x="0" y="4352"/>
                      <a:pt x="0" y="9720"/>
                    </a:cubicBezTo>
                    <a:cubicBezTo>
                      <a:pt x="0" y="12353"/>
                      <a:pt x="1168" y="14738"/>
                      <a:pt x="3057" y="16488"/>
                    </a:cubicBezTo>
                    <a:lnTo>
                      <a:pt x="1964" y="21600"/>
                    </a:lnTo>
                    <a:lnTo>
                      <a:pt x="7770" y="19046"/>
                    </a:lnTo>
                    <a:cubicBezTo>
                      <a:pt x="8732" y="19298"/>
                      <a:pt x="9747" y="19440"/>
                      <a:pt x="10800" y="19440"/>
                    </a:cubicBezTo>
                    <a:cubicBezTo>
                      <a:pt x="16765" y="19440"/>
                      <a:pt x="21600" y="15089"/>
                      <a:pt x="21600" y="9720"/>
                    </a:cubicBezTo>
                    <a:cubicBezTo>
                      <a:pt x="21600" y="4352"/>
                      <a:pt x="16765" y="0"/>
                      <a:pt x="10800" y="0"/>
                    </a:cubicBezTo>
                    <a:moveTo>
                      <a:pt x="10800" y="8100"/>
                    </a:moveTo>
                    <a:cubicBezTo>
                      <a:pt x="9987" y="8100"/>
                      <a:pt x="9327" y="8826"/>
                      <a:pt x="9327" y="9720"/>
                    </a:cubicBezTo>
                    <a:cubicBezTo>
                      <a:pt x="9327" y="10615"/>
                      <a:pt x="9987" y="11340"/>
                      <a:pt x="10800" y="11340"/>
                    </a:cubicBezTo>
                    <a:cubicBezTo>
                      <a:pt x="11613" y="11340"/>
                      <a:pt x="12273" y="10615"/>
                      <a:pt x="12273" y="9720"/>
                    </a:cubicBezTo>
                    <a:cubicBezTo>
                      <a:pt x="12273" y="8826"/>
                      <a:pt x="11613" y="8100"/>
                      <a:pt x="10800" y="8100"/>
                    </a:cubicBezTo>
                    <a:moveTo>
                      <a:pt x="5891" y="8100"/>
                    </a:moveTo>
                    <a:cubicBezTo>
                      <a:pt x="5078" y="8100"/>
                      <a:pt x="4418" y="8826"/>
                      <a:pt x="4418" y="9720"/>
                    </a:cubicBezTo>
                    <a:cubicBezTo>
                      <a:pt x="4418" y="10615"/>
                      <a:pt x="5078" y="11340"/>
                      <a:pt x="5891" y="11340"/>
                    </a:cubicBezTo>
                    <a:cubicBezTo>
                      <a:pt x="6704" y="11340"/>
                      <a:pt x="7364" y="10615"/>
                      <a:pt x="7364" y="9720"/>
                    </a:cubicBezTo>
                    <a:cubicBezTo>
                      <a:pt x="7364" y="8826"/>
                      <a:pt x="6704" y="8100"/>
                      <a:pt x="5891" y="8100"/>
                    </a:cubicBezTo>
                  </a:path>
                </a:pathLst>
              </a:custGeom>
              <a:gradFill>
                <a:gsLst>
                  <a:gs pos="1000">
                    <a:schemeClr val="accent1"/>
                  </a:gs>
                  <a:gs pos="100000">
                    <a:schemeClr val="accent6"/>
                  </a:gs>
                </a:gsLst>
                <a:lin ang="2700000" scaled="1"/>
              </a:gradFill>
              <a:ln w="12700">
                <a:no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grpSp>
          <p:nvGrpSpPr>
            <p:cNvPr id="6" name="Group 5"/>
            <p:cNvGrpSpPr/>
            <p:nvPr/>
          </p:nvGrpSpPr>
          <p:grpSpPr>
            <a:xfrm>
              <a:off x="1222332" y="2655839"/>
              <a:ext cx="2435707" cy="2435707"/>
              <a:chOff x="1785784" y="2133600"/>
              <a:chExt cx="2155108" cy="2155108"/>
            </a:xfrm>
          </p:grpSpPr>
          <p:sp>
            <p:nvSpPr>
              <p:cNvPr id="7" name="Oval 6"/>
              <p:cNvSpPr/>
              <p:nvPr/>
            </p:nvSpPr>
            <p:spPr>
              <a:xfrm>
                <a:off x="1785784" y="2133600"/>
                <a:ext cx="2155108" cy="2155108"/>
              </a:xfrm>
              <a:prstGeom prst="ellipse">
                <a:avLst/>
              </a:prstGeom>
              <a:noFill/>
              <a:ln w="44450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hape 2551"/>
              <p:cNvSpPr/>
              <p:nvPr/>
            </p:nvSpPr>
            <p:spPr>
              <a:xfrm>
                <a:off x="2475321" y="2823137"/>
                <a:ext cx="776034" cy="776034"/>
              </a:xfrm>
              <a:custGeom>
                <a:avLst/>
                <a:gdLst/>
                <a:ahLst/>
                <a:cxnLst>
                  <a:cxn ang="0">
                    <a:pos x="wd2" y="hd2"/>
                  </a:cxn>
                  <a:cxn ang="5400000">
                    <a:pos x="wd2" y="hd2"/>
                  </a:cxn>
                  <a:cxn ang="10800000">
                    <a:pos x="wd2" y="hd2"/>
                  </a:cxn>
                  <a:cxn ang="16200000">
                    <a:pos x="wd2" y="hd2"/>
                  </a:cxn>
                </a:cxnLst>
                <a:rect l="0" t="0" r="r" b="b"/>
                <a:pathLst>
                  <a:path w="21600" h="21600" extrusionOk="0">
                    <a:moveTo>
                      <a:pt x="19755" y="6010"/>
                    </a:moveTo>
                    <a:lnTo>
                      <a:pt x="18630" y="7136"/>
                    </a:lnTo>
                    <a:lnTo>
                      <a:pt x="14465" y="2970"/>
                    </a:lnTo>
                    <a:lnTo>
                      <a:pt x="15590" y="1845"/>
                    </a:lnTo>
                    <a:cubicBezTo>
                      <a:pt x="15590" y="1845"/>
                      <a:pt x="16391" y="982"/>
                      <a:pt x="17673" y="982"/>
                    </a:cubicBezTo>
                    <a:cubicBezTo>
                      <a:pt x="19300" y="982"/>
                      <a:pt x="20618" y="2300"/>
                      <a:pt x="20618" y="3927"/>
                    </a:cubicBezTo>
                    <a:cubicBezTo>
                      <a:pt x="20618" y="4741"/>
                      <a:pt x="20288" y="5477"/>
                      <a:pt x="19755" y="6010"/>
                    </a:cubicBezTo>
                    <a:moveTo>
                      <a:pt x="7364" y="18402"/>
                    </a:moveTo>
                    <a:lnTo>
                      <a:pt x="7364" y="14727"/>
                    </a:lnTo>
                    <a:cubicBezTo>
                      <a:pt x="7364" y="14456"/>
                      <a:pt x="7144" y="14236"/>
                      <a:pt x="6873" y="14236"/>
                    </a:cubicBezTo>
                    <a:lnTo>
                      <a:pt x="3198" y="14236"/>
                    </a:lnTo>
                    <a:lnTo>
                      <a:pt x="13770" y="3665"/>
                    </a:lnTo>
                    <a:lnTo>
                      <a:pt x="17935" y="7830"/>
                    </a:lnTo>
                    <a:cubicBezTo>
                      <a:pt x="17935" y="7830"/>
                      <a:pt x="7364" y="18402"/>
                      <a:pt x="7364" y="18402"/>
                    </a:cubicBezTo>
                    <a:close/>
                    <a:moveTo>
                      <a:pt x="6382" y="19042"/>
                    </a:moveTo>
                    <a:lnTo>
                      <a:pt x="2945" y="19845"/>
                    </a:lnTo>
                    <a:lnTo>
                      <a:pt x="2945" y="18655"/>
                    </a:lnTo>
                    <a:lnTo>
                      <a:pt x="1755" y="18655"/>
                    </a:lnTo>
                    <a:lnTo>
                      <a:pt x="2558" y="15218"/>
                    </a:lnTo>
                    <a:lnTo>
                      <a:pt x="6382" y="15218"/>
                    </a:lnTo>
                    <a:cubicBezTo>
                      <a:pt x="6382" y="15218"/>
                      <a:pt x="6382" y="19042"/>
                      <a:pt x="6382" y="19042"/>
                    </a:cubicBezTo>
                    <a:close/>
                    <a:moveTo>
                      <a:pt x="17673" y="0"/>
                    </a:moveTo>
                    <a:cubicBezTo>
                      <a:pt x="16588" y="0"/>
                      <a:pt x="15606" y="439"/>
                      <a:pt x="14896" y="1151"/>
                    </a:cubicBezTo>
                    <a:lnTo>
                      <a:pt x="1641" y="14405"/>
                    </a:lnTo>
                    <a:lnTo>
                      <a:pt x="0" y="21600"/>
                    </a:lnTo>
                    <a:lnTo>
                      <a:pt x="7195" y="19959"/>
                    </a:lnTo>
                    <a:lnTo>
                      <a:pt x="20449" y="6704"/>
                    </a:lnTo>
                    <a:cubicBezTo>
                      <a:pt x="21160" y="5994"/>
                      <a:pt x="21600" y="5012"/>
                      <a:pt x="21600" y="3927"/>
                    </a:cubicBezTo>
                    <a:cubicBezTo>
                      <a:pt x="21600" y="1758"/>
                      <a:pt x="19842" y="0"/>
                      <a:pt x="17673" y="0"/>
                    </a:cubicBezTo>
                  </a:path>
                </a:pathLst>
              </a:custGeom>
              <a:solidFill>
                <a:schemeClr val="tx1">
                  <a:lumMod val="85000"/>
                  <a:lumOff val="15000"/>
                </a:schemeClr>
              </a:solidFill>
              <a:ln w="12700">
                <a:noFill/>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p>
            </p:txBody>
          </p:sp>
        </p:grpSp>
      </p:grpSp>
      <p:sp>
        <p:nvSpPr>
          <p:cNvPr id="15" name="Rectangle 14"/>
          <p:cNvSpPr/>
          <p:nvPr/>
        </p:nvSpPr>
        <p:spPr>
          <a:xfrm>
            <a:off x="1318380" y="5515746"/>
            <a:ext cx="9264516" cy="646331"/>
          </a:xfrm>
          <a:prstGeom prst="rect">
            <a:avLst/>
          </a:prstGeom>
        </p:spPr>
        <p:txBody>
          <a:bodyPr wrap="square">
            <a:spAutoFit/>
          </a:bodyPr>
          <a:lstStyle/>
          <a:p>
            <a:pPr algn="ct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enim</a:t>
            </a:r>
            <a:r>
              <a:rPr lang="en-US" sz="1200" b="0" i="0" dirty="0">
                <a:solidFill>
                  <a:schemeClr val="tx1">
                    <a:lumMod val="75000"/>
                    <a:lumOff val="25000"/>
                  </a:schemeClr>
                </a:solidFill>
                <a:effectLst/>
              </a:rPr>
              <a:t> ad minim </a:t>
            </a:r>
            <a:r>
              <a:rPr lang="en-US" sz="1200" b="0" i="0" dirty="0" err="1">
                <a:solidFill>
                  <a:schemeClr val="tx1">
                    <a:lumMod val="75000"/>
                    <a:lumOff val="25000"/>
                  </a:schemeClr>
                </a:solidFill>
                <a:effectLst/>
              </a:rPr>
              <a:t>veniam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quis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nostrud</a:t>
            </a:r>
            <a:r>
              <a:rPr lang="en-US" sz="1200" b="0" i="0" dirty="0">
                <a:solidFill>
                  <a:schemeClr val="tx1">
                    <a:lumMod val="75000"/>
                    <a:lumOff val="25000"/>
                  </a:schemeClr>
                </a:solidFill>
                <a:effectLst/>
              </a:rPr>
              <a:t> exercitation </a:t>
            </a:r>
            <a:r>
              <a:rPr lang="en-US" sz="1200" b="0" i="0" dirty="0" err="1">
                <a:solidFill>
                  <a:schemeClr val="tx1">
                    <a:lumMod val="75000"/>
                    <a:lumOff val="25000"/>
                  </a:schemeClr>
                </a:solidFill>
                <a:effectLst/>
              </a:rPr>
              <a:t>ullamco</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nisiut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aliquip</a:t>
            </a:r>
            <a:r>
              <a:rPr lang="en-US" sz="1200" b="0" i="0" dirty="0">
                <a:solidFill>
                  <a:schemeClr val="tx1">
                    <a:lumMod val="75000"/>
                    <a:lumOff val="25000"/>
                  </a:schemeClr>
                </a:solidFill>
                <a:effectLst/>
              </a:rPr>
              <a:t> ex </a:t>
            </a:r>
            <a:r>
              <a:rPr lang="en-US" sz="1200" b="0" i="0" dirty="0" err="1">
                <a:solidFill>
                  <a:schemeClr val="tx1">
                    <a:lumMod val="75000"/>
                    <a:lumOff val="25000"/>
                  </a:schemeClr>
                </a:solidFill>
                <a:effectLst/>
              </a:rPr>
              <a:t>ea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commodo</a:t>
            </a:r>
            <a:r>
              <a:rPr lang="en-US" sz="1200" b="0" i="0" dirty="0">
                <a:solidFill>
                  <a:schemeClr val="tx1">
                    <a:lumMod val="75000"/>
                    <a:lumOff val="25000"/>
                  </a:schemeClr>
                </a:solidFill>
                <a:effectLst/>
              </a:rPr>
              <a:t>.</a:t>
            </a:r>
            <a:endParaRPr lang="en-US" sz="1200" dirty="0">
              <a:solidFill>
                <a:schemeClr val="tx1">
                  <a:lumMod val="75000"/>
                  <a:lumOff val="25000"/>
                </a:schemeClr>
              </a:solidFill>
            </a:endParaRPr>
          </a:p>
        </p:txBody>
      </p:sp>
      <p:grpSp>
        <p:nvGrpSpPr>
          <p:cNvPr id="16" name="Group 15"/>
          <p:cNvGrpSpPr/>
          <p:nvPr/>
        </p:nvGrpSpPr>
        <p:grpSpPr>
          <a:xfrm>
            <a:off x="2263765" y="415360"/>
            <a:ext cx="7664469" cy="1228287"/>
            <a:chOff x="2263765" y="2036259"/>
            <a:chExt cx="7664469" cy="1228287"/>
          </a:xfrm>
        </p:grpSpPr>
        <p:sp>
          <p:nvSpPr>
            <p:cNvPr id="17" name="TextBox 16"/>
            <p:cNvSpPr txBox="1"/>
            <p:nvPr/>
          </p:nvSpPr>
          <p:spPr>
            <a:xfrm>
              <a:off x="2263765" y="2036259"/>
              <a:ext cx="7664469"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Great </a:t>
              </a:r>
              <a:r>
                <a:rPr lang="en-ID" sz="4800" b="1" dirty="0" err="1">
                  <a:solidFill>
                    <a:schemeClr val="tx1">
                      <a:lumMod val="85000"/>
                      <a:lumOff val="15000"/>
                    </a:schemeClr>
                  </a:solidFill>
                  <a:latin typeface="+mj-lt"/>
                </a:rPr>
                <a:t>Infographic</a:t>
              </a:r>
              <a:endParaRPr lang="en-US" sz="4800" b="1" dirty="0">
                <a:solidFill>
                  <a:schemeClr val="tx1">
                    <a:lumMod val="85000"/>
                    <a:lumOff val="15000"/>
                  </a:schemeClr>
                </a:solidFill>
                <a:latin typeface="+mj-lt"/>
              </a:endParaRPr>
            </a:p>
          </p:txBody>
        </p:sp>
        <p:grpSp>
          <p:nvGrpSpPr>
            <p:cNvPr id="18" name="Group 17"/>
            <p:cNvGrpSpPr/>
            <p:nvPr/>
          </p:nvGrpSpPr>
          <p:grpSpPr>
            <a:xfrm>
              <a:off x="5071620" y="2925992"/>
              <a:ext cx="2514044" cy="338554"/>
              <a:chOff x="880620" y="2238120"/>
              <a:chExt cx="2514044" cy="338554"/>
            </a:xfrm>
          </p:grpSpPr>
          <p:sp>
            <p:nvSpPr>
              <p:cNvPr id="19"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20" name="Rectangle 19"/>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Tree>
    <p:extLst>
      <p:ext uri="{BB962C8B-B14F-4D97-AF65-F5344CB8AC3E}">
        <p14:creationId xmlns:p14="http://schemas.microsoft.com/office/powerpoint/2010/main" val="840934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barn(inVertical)">
                                      <p:cBhvr>
                                        <p:cTn id="13" dur="500"/>
                                        <p:tgtEl>
                                          <p:spTgt spid="2"/>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barn(inVertical)">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504826" y="3320752"/>
            <a:ext cx="11234044" cy="936172"/>
            <a:chOff x="504826" y="2158579"/>
            <a:chExt cx="11234044" cy="936172"/>
          </a:xfrm>
        </p:grpSpPr>
        <p:sp>
          <p:nvSpPr>
            <p:cNvPr id="2" name="Freeform 3476"/>
            <p:cNvSpPr>
              <a:spLocks/>
            </p:cNvSpPr>
            <p:nvPr/>
          </p:nvSpPr>
          <p:spPr bwMode="auto">
            <a:xfrm>
              <a:off x="504826" y="2158580"/>
              <a:ext cx="2808511" cy="936171"/>
            </a:xfrm>
            <a:custGeom>
              <a:avLst/>
              <a:gdLst/>
              <a:ahLst/>
              <a:cxnLst>
                <a:cxn ang="0">
                  <a:pos x="0" y="0"/>
                </a:cxn>
                <a:cxn ang="0">
                  <a:pos x="645" y="0"/>
                </a:cxn>
                <a:cxn ang="0">
                  <a:pos x="735" y="129"/>
                </a:cxn>
                <a:cxn ang="0">
                  <a:pos x="645" y="245"/>
                </a:cxn>
                <a:cxn ang="0">
                  <a:pos x="0" y="245"/>
                </a:cxn>
                <a:cxn ang="0">
                  <a:pos x="90" y="129"/>
                </a:cxn>
                <a:cxn ang="0">
                  <a:pos x="0" y="0"/>
                </a:cxn>
              </a:cxnLst>
              <a:rect l="0" t="0" r="r" b="b"/>
              <a:pathLst>
                <a:path w="735" h="245">
                  <a:moveTo>
                    <a:pt x="0" y="0"/>
                  </a:moveTo>
                  <a:lnTo>
                    <a:pt x="645" y="0"/>
                  </a:lnTo>
                  <a:lnTo>
                    <a:pt x="735" y="129"/>
                  </a:lnTo>
                  <a:lnTo>
                    <a:pt x="645" y="245"/>
                  </a:lnTo>
                  <a:lnTo>
                    <a:pt x="0" y="245"/>
                  </a:lnTo>
                  <a:lnTo>
                    <a:pt x="90" y="129"/>
                  </a:lnTo>
                  <a:lnTo>
                    <a:pt x="0"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 name="Freeform 3476"/>
            <p:cNvSpPr>
              <a:spLocks/>
            </p:cNvSpPr>
            <p:nvPr/>
          </p:nvSpPr>
          <p:spPr bwMode="auto">
            <a:xfrm>
              <a:off x="3313337" y="2158580"/>
              <a:ext cx="2808511" cy="936171"/>
            </a:xfrm>
            <a:custGeom>
              <a:avLst/>
              <a:gdLst/>
              <a:ahLst/>
              <a:cxnLst>
                <a:cxn ang="0">
                  <a:pos x="0" y="0"/>
                </a:cxn>
                <a:cxn ang="0">
                  <a:pos x="645" y="0"/>
                </a:cxn>
                <a:cxn ang="0">
                  <a:pos x="735" y="129"/>
                </a:cxn>
                <a:cxn ang="0">
                  <a:pos x="645" y="245"/>
                </a:cxn>
                <a:cxn ang="0">
                  <a:pos x="0" y="245"/>
                </a:cxn>
                <a:cxn ang="0">
                  <a:pos x="90" y="129"/>
                </a:cxn>
                <a:cxn ang="0">
                  <a:pos x="0" y="0"/>
                </a:cxn>
              </a:cxnLst>
              <a:rect l="0" t="0" r="r" b="b"/>
              <a:pathLst>
                <a:path w="735" h="245">
                  <a:moveTo>
                    <a:pt x="0" y="0"/>
                  </a:moveTo>
                  <a:lnTo>
                    <a:pt x="645" y="0"/>
                  </a:lnTo>
                  <a:lnTo>
                    <a:pt x="735" y="129"/>
                  </a:lnTo>
                  <a:lnTo>
                    <a:pt x="645" y="245"/>
                  </a:lnTo>
                  <a:lnTo>
                    <a:pt x="0" y="245"/>
                  </a:lnTo>
                  <a:lnTo>
                    <a:pt x="90" y="129"/>
                  </a:lnTo>
                  <a:lnTo>
                    <a:pt x="0" y="0"/>
                  </a:lnTo>
                  <a:close/>
                </a:path>
              </a:pathLst>
            </a:custGeom>
            <a:gradFill>
              <a:gsLst>
                <a:gs pos="1000">
                  <a:schemeClr val="accent1"/>
                </a:gs>
                <a:gs pos="100000">
                  <a:schemeClr val="accent6"/>
                </a:gs>
              </a:gsLst>
              <a:lin ang="2700000" scaled="1"/>
            </a:gra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Freeform 3476"/>
            <p:cNvSpPr>
              <a:spLocks/>
            </p:cNvSpPr>
            <p:nvPr/>
          </p:nvSpPr>
          <p:spPr bwMode="auto">
            <a:xfrm>
              <a:off x="6121848" y="2158579"/>
              <a:ext cx="2808511" cy="936171"/>
            </a:xfrm>
            <a:custGeom>
              <a:avLst/>
              <a:gdLst/>
              <a:ahLst/>
              <a:cxnLst>
                <a:cxn ang="0">
                  <a:pos x="0" y="0"/>
                </a:cxn>
                <a:cxn ang="0">
                  <a:pos x="645" y="0"/>
                </a:cxn>
                <a:cxn ang="0">
                  <a:pos x="735" y="129"/>
                </a:cxn>
                <a:cxn ang="0">
                  <a:pos x="645" y="245"/>
                </a:cxn>
                <a:cxn ang="0">
                  <a:pos x="0" y="245"/>
                </a:cxn>
                <a:cxn ang="0">
                  <a:pos x="90" y="129"/>
                </a:cxn>
                <a:cxn ang="0">
                  <a:pos x="0" y="0"/>
                </a:cxn>
              </a:cxnLst>
              <a:rect l="0" t="0" r="r" b="b"/>
              <a:pathLst>
                <a:path w="735" h="245">
                  <a:moveTo>
                    <a:pt x="0" y="0"/>
                  </a:moveTo>
                  <a:lnTo>
                    <a:pt x="645" y="0"/>
                  </a:lnTo>
                  <a:lnTo>
                    <a:pt x="735" y="129"/>
                  </a:lnTo>
                  <a:lnTo>
                    <a:pt x="645" y="245"/>
                  </a:lnTo>
                  <a:lnTo>
                    <a:pt x="0" y="245"/>
                  </a:lnTo>
                  <a:lnTo>
                    <a:pt x="90" y="129"/>
                  </a:lnTo>
                  <a:lnTo>
                    <a:pt x="0" y="0"/>
                  </a:lnTo>
                  <a:close/>
                </a:path>
              </a:pathLst>
            </a:custGeom>
            <a:solidFill>
              <a:schemeClr val="bg1">
                <a:lumMod val="6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3476"/>
            <p:cNvSpPr>
              <a:spLocks/>
            </p:cNvSpPr>
            <p:nvPr/>
          </p:nvSpPr>
          <p:spPr bwMode="auto">
            <a:xfrm>
              <a:off x="8930359" y="2158579"/>
              <a:ext cx="2808511" cy="936171"/>
            </a:xfrm>
            <a:custGeom>
              <a:avLst/>
              <a:gdLst/>
              <a:ahLst/>
              <a:cxnLst>
                <a:cxn ang="0">
                  <a:pos x="0" y="0"/>
                </a:cxn>
                <a:cxn ang="0">
                  <a:pos x="645" y="0"/>
                </a:cxn>
                <a:cxn ang="0">
                  <a:pos x="735" y="129"/>
                </a:cxn>
                <a:cxn ang="0">
                  <a:pos x="645" y="245"/>
                </a:cxn>
                <a:cxn ang="0">
                  <a:pos x="0" y="245"/>
                </a:cxn>
                <a:cxn ang="0">
                  <a:pos x="90" y="129"/>
                </a:cxn>
                <a:cxn ang="0">
                  <a:pos x="0" y="0"/>
                </a:cxn>
              </a:cxnLst>
              <a:rect l="0" t="0" r="r" b="b"/>
              <a:pathLst>
                <a:path w="735" h="245">
                  <a:moveTo>
                    <a:pt x="0" y="0"/>
                  </a:moveTo>
                  <a:lnTo>
                    <a:pt x="645" y="0"/>
                  </a:lnTo>
                  <a:lnTo>
                    <a:pt x="735" y="129"/>
                  </a:lnTo>
                  <a:lnTo>
                    <a:pt x="645" y="245"/>
                  </a:lnTo>
                  <a:lnTo>
                    <a:pt x="0" y="245"/>
                  </a:lnTo>
                  <a:lnTo>
                    <a:pt x="90" y="129"/>
                  </a:lnTo>
                  <a:lnTo>
                    <a:pt x="0" y="0"/>
                  </a:lnTo>
                  <a:close/>
                </a:path>
              </a:pathLst>
            </a:custGeom>
            <a:solidFill>
              <a:schemeClr val="bg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TextBox 5"/>
            <p:cNvSpPr txBox="1"/>
            <p:nvPr/>
          </p:nvSpPr>
          <p:spPr>
            <a:xfrm>
              <a:off x="1289361" y="2441998"/>
              <a:ext cx="1342034" cy="369332"/>
            </a:xfrm>
            <a:prstGeom prst="rect">
              <a:avLst/>
            </a:prstGeom>
            <a:noFill/>
          </p:spPr>
          <p:txBody>
            <a:bodyPr wrap="none" rtlCol="0">
              <a:spAutoFit/>
            </a:bodyPr>
            <a:lstStyle/>
            <a:p>
              <a:r>
                <a:rPr lang="en-US" dirty="0">
                  <a:solidFill>
                    <a:schemeClr val="bg1"/>
                  </a:solidFill>
                  <a:latin typeface="+mj-lt"/>
                  <a:ea typeface="Raleway" charset="0"/>
                  <a:cs typeface="Raleway" charset="0"/>
                </a:rPr>
                <a:t>First Step</a:t>
              </a:r>
            </a:p>
          </p:txBody>
        </p:sp>
        <p:sp>
          <p:nvSpPr>
            <p:cNvPr id="7" name="TextBox 6"/>
            <p:cNvSpPr txBox="1"/>
            <p:nvPr/>
          </p:nvSpPr>
          <p:spPr>
            <a:xfrm>
              <a:off x="3865435" y="2441998"/>
              <a:ext cx="1704314" cy="369332"/>
            </a:xfrm>
            <a:prstGeom prst="rect">
              <a:avLst/>
            </a:prstGeom>
            <a:noFill/>
          </p:spPr>
          <p:txBody>
            <a:bodyPr wrap="none" rtlCol="0">
              <a:spAutoFit/>
            </a:bodyPr>
            <a:lstStyle/>
            <a:p>
              <a:pPr algn="ctr"/>
              <a:r>
                <a:rPr lang="en-US" dirty="0">
                  <a:solidFill>
                    <a:schemeClr val="bg1"/>
                  </a:solidFill>
                  <a:latin typeface="+mj-lt"/>
                  <a:ea typeface="Raleway" charset="0"/>
                  <a:cs typeface="Raleway" charset="0"/>
                </a:rPr>
                <a:t>Second Step</a:t>
              </a:r>
            </a:p>
          </p:txBody>
        </p:sp>
        <p:sp>
          <p:nvSpPr>
            <p:cNvPr id="8" name="TextBox 7"/>
            <p:cNvSpPr txBox="1"/>
            <p:nvPr/>
          </p:nvSpPr>
          <p:spPr>
            <a:xfrm>
              <a:off x="6803046" y="2441998"/>
              <a:ext cx="1435009" cy="369332"/>
            </a:xfrm>
            <a:prstGeom prst="rect">
              <a:avLst/>
            </a:prstGeom>
            <a:noFill/>
          </p:spPr>
          <p:txBody>
            <a:bodyPr wrap="none" rtlCol="0">
              <a:spAutoFit/>
            </a:bodyPr>
            <a:lstStyle/>
            <a:p>
              <a:pPr algn="ctr"/>
              <a:r>
                <a:rPr lang="en-US" dirty="0">
                  <a:solidFill>
                    <a:schemeClr val="bg1"/>
                  </a:solidFill>
                  <a:latin typeface="+mj-lt"/>
                  <a:ea typeface="Raleway" charset="0"/>
                  <a:cs typeface="Raleway" charset="0"/>
                </a:rPr>
                <a:t>Third Step</a:t>
              </a:r>
            </a:p>
          </p:txBody>
        </p:sp>
        <p:sp>
          <p:nvSpPr>
            <p:cNvPr id="9" name="TextBox 8"/>
            <p:cNvSpPr txBox="1"/>
            <p:nvPr/>
          </p:nvSpPr>
          <p:spPr>
            <a:xfrm>
              <a:off x="9529691" y="2441998"/>
              <a:ext cx="1620958" cy="369332"/>
            </a:xfrm>
            <a:prstGeom prst="rect">
              <a:avLst/>
            </a:prstGeom>
            <a:noFill/>
          </p:spPr>
          <p:txBody>
            <a:bodyPr wrap="none" rtlCol="0">
              <a:spAutoFit/>
            </a:bodyPr>
            <a:lstStyle/>
            <a:p>
              <a:pPr algn="ctr"/>
              <a:r>
                <a:rPr lang="en-US" dirty="0">
                  <a:solidFill>
                    <a:schemeClr val="bg1"/>
                  </a:solidFill>
                  <a:latin typeface="+mj-lt"/>
                  <a:ea typeface="Raleway" charset="0"/>
                  <a:cs typeface="Raleway" charset="0"/>
                </a:rPr>
                <a:t>Fourth Step</a:t>
              </a:r>
            </a:p>
          </p:txBody>
        </p:sp>
      </p:grpSp>
      <p:grpSp>
        <p:nvGrpSpPr>
          <p:cNvPr id="11" name="Group 10"/>
          <p:cNvGrpSpPr/>
          <p:nvPr/>
        </p:nvGrpSpPr>
        <p:grpSpPr>
          <a:xfrm>
            <a:off x="2263765" y="415360"/>
            <a:ext cx="7664469" cy="1228287"/>
            <a:chOff x="2263765" y="2036259"/>
            <a:chExt cx="7664469" cy="1228287"/>
          </a:xfrm>
        </p:grpSpPr>
        <p:sp>
          <p:nvSpPr>
            <p:cNvPr id="12" name="TextBox 11"/>
            <p:cNvSpPr txBox="1"/>
            <p:nvPr/>
          </p:nvSpPr>
          <p:spPr>
            <a:xfrm>
              <a:off x="2263765" y="2036259"/>
              <a:ext cx="7664469"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Great </a:t>
              </a:r>
              <a:r>
                <a:rPr lang="en-ID" sz="4800" b="1" dirty="0" err="1">
                  <a:solidFill>
                    <a:schemeClr val="tx1">
                      <a:lumMod val="85000"/>
                      <a:lumOff val="15000"/>
                    </a:schemeClr>
                  </a:solidFill>
                  <a:latin typeface="+mj-lt"/>
                </a:rPr>
                <a:t>Infographic</a:t>
              </a:r>
              <a:endParaRPr lang="en-US" sz="4800" b="1" dirty="0">
                <a:solidFill>
                  <a:schemeClr val="tx1">
                    <a:lumMod val="85000"/>
                    <a:lumOff val="15000"/>
                  </a:schemeClr>
                </a:solidFill>
                <a:latin typeface="+mj-lt"/>
              </a:endParaRPr>
            </a:p>
          </p:txBody>
        </p:sp>
        <p:grpSp>
          <p:nvGrpSpPr>
            <p:cNvPr id="13" name="Group 12"/>
            <p:cNvGrpSpPr/>
            <p:nvPr/>
          </p:nvGrpSpPr>
          <p:grpSpPr>
            <a:xfrm>
              <a:off x="5071620" y="2925992"/>
              <a:ext cx="2514044" cy="338554"/>
              <a:chOff x="880620" y="2238120"/>
              <a:chExt cx="2514044" cy="338554"/>
            </a:xfrm>
          </p:grpSpPr>
          <p:sp>
            <p:nvSpPr>
              <p:cNvPr id="14"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5" name="Rectangle 14"/>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
        <p:nvSpPr>
          <p:cNvPr id="16" name="Rectangle 15"/>
          <p:cNvSpPr/>
          <p:nvPr/>
        </p:nvSpPr>
        <p:spPr>
          <a:xfrm>
            <a:off x="1318380" y="2001613"/>
            <a:ext cx="9555238" cy="369332"/>
          </a:xfrm>
          <a:prstGeom prst="rect">
            <a:avLst/>
          </a:prstGeom>
        </p:spPr>
        <p:txBody>
          <a:bodyPr wrap="square">
            <a:spAutoFit/>
          </a:bodyPr>
          <a:lstStyle/>
          <a:p>
            <a:pPr algn="ctr">
              <a:lnSpc>
                <a:spcPct val="150000"/>
              </a:lnSpc>
            </a:pPr>
            <a:r>
              <a:rPr lang="en-US" sz="1200" b="0" i="0" dirty="0">
                <a:solidFill>
                  <a:schemeClr val="tx1">
                    <a:lumMod val="75000"/>
                    <a:lumOff val="25000"/>
                  </a:schemeClr>
                </a:solidFill>
                <a:effectLst/>
              </a:rPr>
              <a:t>Lorem ipsum dolor sit amet, consectetur adipiscing elit, sed do eiusmod tempor incididunt ut labore et dolore magn aliqua ut enim</a:t>
            </a:r>
            <a:r>
              <a:rPr lang="en-US" sz="1200" dirty="0">
                <a:solidFill>
                  <a:schemeClr val="tx1">
                    <a:lumMod val="75000"/>
                    <a:lumOff val="25000"/>
                  </a:schemeClr>
                </a:solidFill>
              </a:rPr>
              <a:t>.</a:t>
            </a:r>
          </a:p>
        </p:txBody>
      </p:sp>
      <p:grpSp>
        <p:nvGrpSpPr>
          <p:cNvPr id="17" name="Group 16"/>
          <p:cNvGrpSpPr/>
          <p:nvPr/>
        </p:nvGrpSpPr>
        <p:grpSpPr>
          <a:xfrm>
            <a:off x="742541" y="5206732"/>
            <a:ext cx="2333080" cy="998652"/>
            <a:chOff x="594885" y="5239598"/>
            <a:chExt cx="2333080" cy="998652"/>
          </a:xfrm>
        </p:grpSpPr>
        <p:sp>
          <p:nvSpPr>
            <p:cNvPr id="18" name="TextBox 17"/>
            <p:cNvSpPr txBox="1"/>
            <p:nvPr/>
          </p:nvSpPr>
          <p:spPr>
            <a:xfrm>
              <a:off x="932197" y="5239598"/>
              <a:ext cx="1658455" cy="338554"/>
            </a:xfrm>
            <a:prstGeom prst="rect">
              <a:avLst/>
            </a:prstGeom>
            <a:noFill/>
          </p:spPr>
          <p:txBody>
            <a:bodyPr wrap="square" rtlCol="0">
              <a:spAutoFit/>
            </a:bodyPr>
            <a:lstStyle/>
            <a:p>
              <a:pPr algn="ctr"/>
              <a:r>
                <a:rPr lang="en-ID" sz="1600" dirty="0">
                  <a:solidFill>
                    <a:schemeClr val="tx1">
                      <a:lumMod val="85000"/>
                      <a:lumOff val="15000"/>
                    </a:schemeClr>
                  </a:solidFill>
                  <a:latin typeface="+mj-lt"/>
                </a:rPr>
                <a:t>Simple Text</a:t>
              </a:r>
              <a:endParaRPr lang="en-US" sz="1600" dirty="0">
                <a:solidFill>
                  <a:schemeClr val="tx1">
                    <a:lumMod val="85000"/>
                    <a:lumOff val="15000"/>
                  </a:schemeClr>
                </a:solidFill>
                <a:latin typeface="+mj-lt"/>
              </a:endParaRPr>
            </a:p>
          </p:txBody>
        </p:sp>
        <p:sp>
          <p:nvSpPr>
            <p:cNvPr id="19" name="Rectangle 18"/>
            <p:cNvSpPr/>
            <p:nvPr/>
          </p:nvSpPr>
          <p:spPr>
            <a:xfrm>
              <a:off x="594885" y="5591919"/>
              <a:ext cx="2333080" cy="646331"/>
            </a:xfrm>
            <a:prstGeom prst="rect">
              <a:avLst/>
            </a:prstGeom>
          </p:spPr>
          <p:txBody>
            <a:bodyPr wrap="square">
              <a:spAutoFit/>
            </a:bodyPr>
            <a:lstStyle/>
            <a:p>
              <a:pPr algn="ct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 </a:t>
              </a:r>
              <a:r>
                <a:rPr lang="en-US" sz="1200" dirty="0" err="1">
                  <a:solidFill>
                    <a:schemeClr val="tx1">
                      <a:lumMod val="75000"/>
                      <a:lumOff val="25000"/>
                    </a:schemeClr>
                  </a:solidFill>
                  <a:latin typeface="Open Sans" panose="020B0606030504020204" pitchFamily="34" charset="0"/>
                </a:rPr>
                <a:t>amet</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conse</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adipiscing</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eiusmod</a:t>
              </a:r>
              <a:endParaRPr lang="en-US" sz="1200" dirty="0">
                <a:solidFill>
                  <a:schemeClr val="tx1">
                    <a:lumMod val="75000"/>
                    <a:lumOff val="25000"/>
                  </a:schemeClr>
                </a:solidFill>
              </a:endParaRPr>
            </a:p>
          </p:txBody>
        </p:sp>
      </p:grpSp>
      <p:grpSp>
        <p:nvGrpSpPr>
          <p:cNvPr id="20" name="Group 19"/>
          <p:cNvGrpSpPr/>
          <p:nvPr/>
        </p:nvGrpSpPr>
        <p:grpSpPr>
          <a:xfrm>
            <a:off x="3552306" y="5206732"/>
            <a:ext cx="2333080" cy="998652"/>
            <a:chOff x="594885" y="5239598"/>
            <a:chExt cx="2333080" cy="998652"/>
          </a:xfrm>
        </p:grpSpPr>
        <p:sp>
          <p:nvSpPr>
            <p:cNvPr id="21" name="TextBox 20"/>
            <p:cNvSpPr txBox="1"/>
            <p:nvPr/>
          </p:nvSpPr>
          <p:spPr>
            <a:xfrm>
              <a:off x="932197" y="5239598"/>
              <a:ext cx="1658455" cy="338554"/>
            </a:xfrm>
            <a:prstGeom prst="rect">
              <a:avLst/>
            </a:prstGeom>
            <a:noFill/>
          </p:spPr>
          <p:txBody>
            <a:bodyPr wrap="square" rtlCol="0">
              <a:spAutoFit/>
            </a:bodyPr>
            <a:lstStyle/>
            <a:p>
              <a:pPr algn="ctr"/>
              <a:r>
                <a:rPr lang="en-ID" sz="1600" dirty="0">
                  <a:solidFill>
                    <a:schemeClr val="tx1">
                      <a:lumMod val="85000"/>
                      <a:lumOff val="15000"/>
                    </a:schemeClr>
                  </a:solidFill>
                  <a:latin typeface="+mj-lt"/>
                </a:rPr>
                <a:t>Simple Text</a:t>
              </a:r>
              <a:endParaRPr lang="en-US" sz="1600" dirty="0">
                <a:solidFill>
                  <a:schemeClr val="tx1">
                    <a:lumMod val="85000"/>
                    <a:lumOff val="15000"/>
                  </a:schemeClr>
                </a:solidFill>
                <a:latin typeface="+mj-lt"/>
              </a:endParaRPr>
            </a:p>
          </p:txBody>
        </p:sp>
        <p:sp>
          <p:nvSpPr>
            <p:cNvPr id="22" name="Rectangle 21"/>
            <p:cNvSpPr/>
            <p:nvPr/>
          </p:nvSpPr>
          <p:spPr>
            <a:xfrm>
              <a:off x="594885" y="5591919"/>
              <a:ext cx="2333080" cy="646331"/>
            </a:xfrm>
            <a:prstGeom prst="rect">
              <a:avLst/>
            </a:prstGeom>
          </p:spPr>
          <p:txBody>
            <a:bodyPr wrap="square">
              <a:spAutoFit/>
            </a:bodyPr>
            <a:lstStyle/>
            <a:p>
              <a:pPr algn="ct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 </a:t>
              </a:r>
              <a:r>
                <a:rPr lang="en-US" sz="1200" dirty="0" err="1">
                  <a:solidFill>
                    <a:schemeClr val="tx1">
                      <a:lumMod val="75000"/>
                      <a:lumOff val="25000"/>
                    </a:schemeClr>
                  </a:solidFill>
                  <a:latin typeface="Open Sans" panose="020B0606030504020204" pitchFamily="34" charset="0"/>
                </a:rPr>
                <a:t>amet</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conse</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adipiscing</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eiusmod</a:t>
              </a:r>
              <a:endParaRPr lang="en-US" sz="1200" dirty="0">
                <a:solidFill>
                  <a:schemeClr val="tx1">
                    <a:lumMod val="75000"/>
                    <a:lumOff val="25000"/>
                  </a:schemeClr>
                </a:solidFill>
              </a:endParaRPr>
            </a:p>
          </p:txBody>
        </p:sp>
      </p:grpSp>
      <p:grpSp>
        <p:nvGrpSpPr>
          <p:cNvPr id="23" name="Group 22"/>
          <p:cNvGrpSpPr/>
          <p:nvPr/>
        </p:nvGrpSpPr>
        <p:grpSpPr>
          <a:xfrm>
            <a:off x="6354010" y="5206732"/>
            <a:ext cx="2333080" cy="998652"/>
            <a:chOff x="594885" y="5239598"/>
            <a:chExt cx="2333080" cy="998652"/>
          </a:xfrm>
        </p:grpSpPr>
        <p:sp>
          <p:nvSpPr>
            <p:cNvPr id="24" name="TextBox 23"/>
            <p:cNvSpPr txBox="1"/>
            <p:nvPr/>
          </p:nvSpPr>
          <p:spPr>
            <a:xfrm>
              <a:off x="932197" y="5239598"/>
              <a:ext cx="1658455" cy="338554"/>
            </a:xfrm>
            <a:prstGeom prst="rect">
              <a:avLst/>
            </a:prstGeom>
            <a:noFill/>
          </p:spPr>
          <p:txBody>
            <a:bodyPr wrap="square" rtlCol="0">
              <a:spAutoFit/>
            </a:bodyPr>
            <a:lstStyle/>
            <a:p>
              <a:pPr algn="ctr"/>
              <a:r>
                <a:rPr lang="en-ID" sz="1600" dirty="0">
                  <a:solidFill>
                    <a:schemeClr val="tx1">
                      <a:lumMod val="85000"/>
                      <a:lumOff val="15000"/>
                    </a:schemeClr>
                  </a:solidFill>
                  <a:latin typeface="+mj-lt"/>
                </a:rPr>
                <a:t>Simple Text</a:t>
              </a:r>
              <a:endParaRPr lang="en-US" sz="1600" dirty="0">
                <a:solidFill>
                  <a:schemeClr val="tx1">
                    <a:lumMod val="85000"/>
                    <a:lumOff val="15000"/>
                  </a:schemeClr>
                </a:solidFill>
                <a:latin typeface="+mj-lt"/>
              </a:endParaRPr>
            </a:p>
          </p:txBody>
        </p:sp>
        <p:sp>
          <p:nvSpPr>
            <p:cNvPr id="25" name="Rectangle 24"/>
            <p:cNvSpPr/>
            <p:nvPr/>
          </p:nvSpPr>
          <p:spPr>
            <a:xfrm>
              <a:off x="594885" y="5591919"/>
              <a:ext cx="2333080" cy="646331"/>
            </a:xfrm>
            <a:prstGeom prst="rect">
              <a:avLst/>
            </a:prstGeom>
          </p:spPr>
          <p:txBody>
            <a:bodyPr wrap="square">
              <a:spAutoFit/>
            </a:bodyPr>
            <a:lstStyle/>
            <a:p>
              <a:pPr algn="ct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 </a:t>
              </a:r>
              <a:r>
                <a:rPr lang="en-US" sz="1200" dirty="0" err="1">
                  <a:solidFill>
                    <a:schemeClr val="tx1">
                      <a:lumMod val="75000"/>
                      <a:lumOff val="25000"/>
                    </a:schemeClr>
                  </a:solidFill>
                  <a:latin typeface="Open Sans" panose="020B0606030504020204" pitchFamily="34" charset="0"/>
                </a:rPr>
                <a:t>amet</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conse</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adipiscing</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eiusmod</a:t>
              </a:r>
              <a:endParaRPr lang="en-US" sz="1200" dirty="0">
                <a:solidFill>
                  <a:schemeClr val="tx1">
                    <a:lumMod val="75000"/>
                    <a:lumOff val="25000"/>
                  </a:schemeClr>
                </a:solidFill>
              </a:endParaRPr>
            </a:p>
          </p:txBody>
        </p:sp>
      </p:grpSp>
      <p:grpSp>
        <p:nvGrpSpPr>
          <p:cNvPr id="26" name="Group 25"/>
          <p:cNvGrpSpPr/>
          <p:nvPr/>
        </p:nvGrpSpPr>
        <p:grpSpPr>
          <a:xfrm>
            <a:off x="9168074" y="5206732"/>
            <a:ext cx="2333080" cy="998652"/>
            <a:chOff x="594885" y="5239598"/>
            <a:chExt cx="2333080" cy="998652"/>
          </a:xfrm>
        </p:grpSpPr>
        <p:sp>
          <p:nvSpPr>
            <p:cNvPr id="27" name="TextBox 26"/>
            <p:cNvSpPr txBox="1"/>
            <p:nvPr/>
          </p:nvSpPr>
          <p:spPr>
            <a:xfrm>
              <a:off x="932197" y="5239598"/>
              <a:ext cx="1658455" cy="338554"/>
            </a:xfrm>
            <a:prstGeom prst="rect">
              <a:avLst/>
            </a:prstGeom>
            <a:noFill/>
          </p:spPr>
          <p:txBody>
            <a:bodyPr wrap="square" rtlCol="0">
              <a:spAutoFit/>
            </a:bodyPr>
            <a:lstStyle/>
            <a:p>
              <a:pPr algn="ctr"/>
              <a:r>
                <a:rPr lang="en-ID" sz="1600" dirty="0">
                  <a:solidFill>
                    <a:schemeClr val="tx1">
                      <a:lumMod val="85000"/>
                      <a:lumOff val="15000"/>
                    </a:schemeClr>
                  </a:solidFill>
                  <a:latin typeface="+mj-lt"/>
                </a:rPr>
                <a:t>Simple Text</a:t>
              </a:r>
              <a:endParaRPr lang="en-US" sz="1600" dirty="0">
                <a:solidFill>
                  <a:schemeClr val="tx1">
                    <a:lumMod val="85000"/>
                    <a:lumOff val="15000"/>
                  </a:schemeClr>
                </a:solidFill>
                <a:latin typeface="+mj-lt"/>
              </a:endParaRPr>
            </a:p>
          </p:txBody>
        </p:sp>
        <p:sp>
          <p:nvSpPr>
            <p:cNvPr id="28" name="Rectangle 27"/>
            <p:cNvSpPr/>
            <p:nvPr/>
          </p:nvSpPr>
          <p:spPr>
            <a:xfrm>
              <a:off x="594885" y="5591919"/>
              <a:ext cx="2333080" cy="646331"/>
            </a:xfrm>
            <a:prstGeom prst="rect">
              <a:avLst/>
            </a:prstGeom>
          </p:spPr>
          <p:txBody>
            <a:bodyPr wrap="square">
              <a:spAutoFit/>
            </a:bodyPr>
            <a:lstStyle/>
            <a:p>
              <a:pPr algn="ct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 </a:t>
              </a:r>
              <a:r>
                <a:rPr lang="en-US" sz="1200" dirty="0" err="1">
                  <a:solidFill>
                    <a:schemeClr val="tx1">
                      <a:lumMod val="75000"/>
                      <a:lumOff val="25000"/>
                    </a:schemeClr>
                  </a:solidFill>
                  <a:latin typeface="Open Sans" panose="020B0606030504020204" pitchFamily="34" charset="0"/>
                </a:rPr>
                <a:t>amet</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conse</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adipiscing</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eiusmod</a:t>
              </a:r>
              <a:endParaRPr lang="en-US" sz="1200" dirty="0">
                <a:solidFill>
                  <a:schemeClr val="tx1">
                    <a:lumMod val="75000"/>
                    <a:lumOff val="25000"/>
                  </a:schemeClr>
                </a:solidFill>
              </a:endParaRPr>
            </a:p>
          </p:txBody>
        </p:sp>
      </p:grpSp>
    </p:spTree>
    <p:extLst>
      <p:ext uri="{BB962C8B-B14F-4D97-AF65-F5344CB8AC3E}">
        <p14:creationId xmlns:p14="http://schemas.microsoft.com/office/powerpoint/2010/main" val="806557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wipe(left)">
                                      <p:cBhvr>
                                        <p:cTn id="15" dur="500"/>
                                        <p:tgtEl>
                                          <p:spTgt spid="10"/>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500"/>
                                        <p:tgtEl>
                                          <p:spTgt spid="17"/>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500"/>
                                        <p:tgtEl>
                                          <p:spTgt spid="23"/>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3757629" y="1979976"/>
            <a:ext cx="4698334" cy="4100816"/>
            <a:chOff x="3757629" y="1979976"/>
            <a:chExt cx="4698334" cy="4100816"/>
          </a:xfrm>
        </p:grpSpPr>
        <p:grpSp>
          <p:nvGrpSpPr>
            <p:cNvPr id="3" name="Group 2"/>
            <p:cNvGrpSpPr/>
            <p:nvPr/>
          </p:nvGrpSpPr>
          <p:grpSpPr>
            <a:xfrm>
              <a:off x="4529924" y="2210141"/>
              <a:ext cx="3165431" cy="3653504"/>
              <a:chOff x="4241616" y="1876359"/>
              <a:chExt cx="3705596" cy="4276956"/>
            </a:xfrm>
          </p:grpSpPr>
          <p:sp>
            <p:nvSpPr>
              <p:cNvPr id="22" name="Freeform 21"/>
              <p:cNvSpPr>
                <a:spLocks/>
              </p:cNvSpPr>
              <p:nvPr/>
            </p:nvSpPr>
            <p:spPr bwMode="auto">
              <a:xfrm>
                <a:off x="4241616" y="2946285"/>
                <a:ext cx="1001763" cy="577427"/>
              </a:xfrm>
              <a:custGeom>
                <a:avLst/>
                <a:gdLst>
                  <a:gd name="connsiteX0" fmla="*/ 1 w 794296"/>
                  <a:gd name="connsiteY0" fmla="*/ 0 h 457841"/>
                  <a:gd name="connsiteX1" fmla="*/ 794296 w 794296"/>
                  <a:gd name="connsiteY1" fmla="*/ 457840 h 457841"/>
                  <a:gd name="connsiteX2" fmla="*/ 794296 w 794296"/>
                  <a:gd name="connsiteY2" fmla="*/ 457841 h 457841"/>
                  <a:gd name="connsiteX3" fmla="*/ 0 w 794296"/>
                  <a:gd name="connsiteY3" fmla="*/ 1 h 457841"/>
                  <a:gd name="connsiteX4" fmla="*/ 1 w 794296"/>
                  <a:gd name="connsiteY4" fmla="*/ 0 h 4578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296" h="457841">
                    <a:moveTo>
                      <a:pt x="1" y="0"/>
                    </a:moveTo>
                    <a:lnTo>
                      <a:pt x="794296" y="457840"/>
                    </a:lnTo>
                    <a:lnTo>
                      <a:pt x="794296" y="457841"/>
                    </a:lnTo>
                    <a:lnTo>
                      <a:pt x="0" y="1"/>
                    </a:lnTo>
                    <a:lnTo>
                      <a:pt x="1" y="0"/>
                    </a:ln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404"/>
              </a:p>
            </p:txBody>
          </p:sp>
          <p:sp>
            <p:nvSpPr>
              <p:cNvPr id="23" name="Freeform 22"/>
              <p:cNvSpPr>
                <a:spLocks/>
              </p:cNvSpPr>
              <p:nvPr/>
            </p:nvSpPr>
            <p:spPr bwMode="auto">
              <a:xfrm>
                <a:off x="6951454" y="2946285"/>
                <a:ext cx="995758" cy="573115"/>
              </a:xfrm>
              <a:custGeom>
                <a:avLst/>
                <a:gdLst>
                  <a:gd name="connsiteX0" fmla="*/ 789534 w 789535"/>
                  <a:gd name="connsiteY0" fmla="*/ 0 h 454422"/>
                  <a:gd name="connsiteX1" fmla="*/ 789535 w 789535"/>
                  <a:gd name="connsiteY1" fmla="*/ 1 h 454422"/>
                  <a:gd name="connsiteX2" fmla="*/ 0 w 789535"/>
                  <a:gd name="connsiteY2" fmla="*/ 454422 h 454422"/>
                  <a:gd name="connsiteX3" fmla="*/ 0 w 789535"/>
                  <a:gd name="connsiteY3" fmla="*/ 454422 h 454422"/>
                  <a:gd name="connsiteX4" fmla="*/ 789534 w 789535"/>
                  <a:gd name="connsiteY4" fmla="*/ 0 h 454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5" h="454422">
                    <a:moveTo>
                      <a:pt x="789534" y="0"/>
                    </a:moveTo>
                    <a:lnTo>
                      <a:pt x="789535" y="1"/>
                    </a:lnTo>
                    <a:lnTo>
                      <a:pt x="0" y="454422"/>
                    </a:lnTo>
                    <a:lnTo>
                      <a:pt x="0" y="454422"/>
                    </a:lnTo>
                    <a:lnTo>
                      <a:pt x="789534" y="0"/>
                    </a:ln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404"/>
              </a:p>
            </p:txBody>
          </p:sp>
          <p:sp>
            <p:nvSpPr>
              <p:cNvPr id="24" name="Freeform 23"/>
              <p:cNvSpPr>
                <a:spLocks/>
              </p:cNvSpPr>
              <p:nvPr/>
            </p:nvSpPr>
            <p:spPr bwMode="auto">
              <a:xfrm>
                <a:off x="4241616" y="4504478"/>
                <a:ext cx="1001763" cy="578913"/>
              </a:xfrm>
              <a:custGeom>
                <a:avLst/>
                <a:gdLst>
                  <a:gd name="connsiteX0" fmla="*/ 794296 w 794296"/>
                  <a:gd name="connsiteY0" fmla="*/ 0 h 459019"/>
                  <a:gd name="connsiteX1" fmla="*/ 794296 w 794296"/>
                  <a:gd name="connsiteY1" fmla="*/ 1 h 459019"/>
                  <a:gd name="connsiteX2" fmla="*/ 1 w 794296"/>
                  <a:gd name="connsiteY2" fmla="*/ 459019 h 459019"/>
                  <a:gd name="connsiteX3" fmla="*/ 0 w 794296"/>
                  <a:gd name="connsiteY3" fmla="*/ 459018 h 459019"/>
                  <a:gd name="connsiteX4" fmla="*/ 794296 w 794296"/>
                  <a:gd name="connsiteY4" fmla="*/ 0 h 4590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296" h="459019">
                    <a:moveTo>
                      <a:pt x="794296" y="0"/>
                    </a:moveTo>
                    <a:lnTo>
                      <a:pt x="794296" y="1"/>
                    </a:lnTo>
                    <a:lnTo>
                      <a:pt x="1" y="459019"/>
                    </a:lnTo>
                    <a:lnTo>
                      <a:pt x="0" y="459018"/>
                    </a:lnTo>
                    <a:lnTo>
                      <a:pt x="794296" y="0"/>
                    </a:ln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404"/>
              </a:p>
            </p:txBody>
          </p:sp>
          <p:sp>
            <p:nvSpPr>
              <p:cNvPr id="25" name="Freeform 24"/>
              <p:cNvSpPr>
                <a:spLocks/>
              </p:cNvSpPr>
              <p:nvPr/>
            </p:nvSpPr>
            <p:spPr bwMode="auto">
              <a:xfrm>
                <a:off x="6951454" y="4508800"/>
                <a:ext cx="995758" cy="574591"/>
              </a:xfrm>
              <a:custGeom>
                <a:avLst/>
                <a:gdLst>
                  <a:gd name="connsiteX0" fmla="*/ 0 w 789535"/>
                  <a:gd name="connsiteY0" fmla="*/ 0 h 455592"/>
                  <a:gd name="connsiteX1" fmla="*/ 789535 w 789535"/>
                  <a:gd name="connsiteY1" fmla="*/ 455591 h 455592"/>
                  <a:gd name="connsiteX2" fmla="*/ 789534 w 789535"/>
                  <a:gd name="connsiteY2" fmla="*/ 455592 h 455592"/>
                  <a:gd name="connsiteX3" fmla="*/ 0 w 789535"/>
                  <a:gd name="connsiteY3" fmla="*/ 1 h 455592"/>
                  <a:gd name="connsiteX4" fmla="*/ 0 w 789535"/>
                  <a:gd name="connsiteY4" fmla="*/ 0 h 455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5" h="455592">
                    <a:moveTo>
                      <a:pt x="0" y="0"/>
                    </a:moveTo>
                    <a:lnTo>
                      <a:pt x="789535" y="455591"/>
                    </a:lnTo>
                    <a:lnTo>
                      <a:pt x="789534" y="455592"/>
                    </a:lnTo>
                    <a:lnTo>
                      <a:pt x="0" y="1"/>
                    </a:lnTo>
                    <a:lnTo>
                      <a:pt x="0" y="0"/>
                    </a:lnTo>
                    <a:close/>
                  </a:path>
                </a:pathLst>
              </a:custGeom>
              <a:solidFill>
                <a:schemeClr val="tx1"/>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404"/>
              </a:p>
            </p:txBody>
          </p:sp>
          <p:sp>
            <p:nvSpPr>
              <p:cNvPr id="26" name="Freeform 25"/>
              <p:cNvSpPr>
                <a:spLocks/>
              </p:cNvSpPr>
              <p:nvPr/>
            </p:nvSpPr>
            <p:spPr bwMode="auto">
              <a:xfrm>
                <a:off x="4241616" y="1876359"/>
                <a:ext cx="1851423" cy="1647352"/>
              </a:xfrm>
              <a:custGeom>
                <a:avLst/>
                <a:gdLst>
                  <a:gd name="connsiteX0" fmla="*/ 1467990 w 1467990"/>
                  <a:gd name="connsiteY0" fmla="*/ 0 h 1306182"/>
                  <a:gd name="connsiteX1" fmla="*/ 1467990 w 1467990"/>
                  <a:gd name="connsiteY1" fmla="*/ 913169 h 1306182"/>
                  <a:gd name="connsiteX2" fmla="*/ 794295 w 1467990"/>
                  <a:gd name="connsiteY2" fmla="*/ 1302462 h 1306182"/>
                  <a:gd name="connsiteX3" fmla="*/ 794295 w 1467990"/>
                  <a:gd name="connsiteY3" fmla="*/ 1306182 h 1306182"/>
                  <a:gd name="connsiteX4" fmla="*/ 0 w 1467990"/>
                  <a:gd name="connsiteY4" fmla="*/ 848342 h 1306182"/>
                  <a:gd name="connsiteX5" fmla="*/ 1467990 w 1467990"/>
                  <a:gd name="connsiteY5" fmla="*/ 0 h 13061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7990" h="1306182">
                    <a:moveTo>
                      <a:pt x="1467990" y="0"/>
                    </a:moveTo>
                    <a:lnTo>
                      <a:pt x="1467990" y="913169"/>
                    </a:lnTo>
                    <a:lnTo>
                      <a:pt x="794295" y="1302462"/>
                    </a:lnTo>
                    <a:lnTo>
                      <a:pt x="794295" y="1306182"/>
                    </a:lnTo>
                    <a:lnTo>
                      <a:pt x="0" y="848342"/>
                    </a:lnTo>
                    <a:lnTo>
                      <a:pt x="1467990" y="0"/>
                    </a:lnTo>
                    <a:close/>
                  </a:path>
                </a:pathLst>
              </a:custGeom>
              <a:solidFill>
                <a:schemeClr val="tx1">
                  <a:lumMod val="85000"/>
                  <a:lumOff val="1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404"/>
              </a:p>
            </p:txBody>
          </p:sp>
          <p:sp>
            <p:nvSpPr>
              <p:cNvPr id="27" name="Freeform 26"/>
              <p:cNvSpPr>
                <a:spLocks/>
              </p:cNvSpPr>
              <p:nvPr/>
            </p:nvSpPr>
            <p:spPr bwMode="auto">
              <a:xfrm>
                <a:off x="6093039" y="1876359"/>
                <a:ext cx="1854170" cy="1643041"/>
              </a:xfrm>
              <a:custGeom>
                <a:avLst/>
                <a:gdLst>
                  <a:gd name="connsiteX0" fmla="*/ 0 w 1470168"/>
                  <a:gd name="connsiteY0" fmla="*/ 0 h 1302764"/>
                  <a:gd name="connsiteX1" fmla="*/ 1470168 w 1470168"/>
                  <a:gd name="connsiteY1" fmla="*/ 848342 h 1302764"/>
                  <a:gd name="connsiteX2" fmla="*/ 680634 w 1470168"/>
                  <a:gd name="connsiteY2" fmla="*/ 1302764 h 1302764"/>
                  <a:gd name="connsiteX3" fmla="*/ 680634 w 1470168"/>
                  <a:gd name="connsiteY3" fmla="*/ 1302462 h 1302764"/>
                  <a:gd name="connsiteX4" fmla="*/ 0 w 1470168"/>
                  <a:gd name="connsiteY4" fmla="*/ 910417 h 1302764"/>
                  <a:gd name="connsiteX5" fmla="*/ 0 w 1470168"/>
                  <a:gd name="connsiteY5" fmla="*/ 0 h 1302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0168" h="1302764">
                    <a:moveTo>
                      <a:pt x="0" y="0"/>
                    </a:moveTo>
                    <a:lnTo>
                      <a:pt x="1470168" y="848342"/>
                    </a:lnTo>
                    <a:lnTo>
                      <a:pt x="680634" y="1302764"/>
                    </a:lnTo>
                    <a:lnTo>
                      <a:pt x="680634" y="1302462"/>
                    </a:lnTo>
                    <a:lnTo>
                      <a:pt x="0" y="910417"/>
                    </a:lnTo>
                    <a:lnTo>
                      <a:pt x="0" y="0"/>
                    </a:lnTo>
                    <a:close/>
                  </a:path>
                </a:pathLst>
              </a:custGeom>
              <a:solidFill>
                <a:schemeClr val="bg1">
                  <a:lumMod val="6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404"/>
              </a:p>
            </p:txBody>
          </p:sp>
          <p:sp>
            <p:nvSpPr>
              <p:cNvPr id="28" name="Freeform 27"/>
              <p:cNvSpPr>
                <a:spLocks/>
              </p:cNvSpPr>
              <p:nvPr/>
            </p:nvSpPr>
            <p:spPr bwMode="auto">
              <a:xfrm>
                <a:off x="4241616" y="2946286"/>
                <a:ext cx="1001763" cy="2137103"/>
              </a:xfrm>
              <a:custGeom>
                <a:avLst/>
                <a:gdLst>
                  <a:gd name="connsiteX0" fmla="*/ 0 w 794296"/>
                  <a:gd name="connsiteY0" fmla="*/ 0 h 1694505"/>
                  <a:gd name="connsiteX1" fmla="*/ 794296 w 794296"/>
                  <a:gd name="connsiteY1" fmla="*/ 457840 h 1694505"/>
                  <a:gd name="connsiteX2" fmla="*/ 794296 w 794296"/>
                  <a:gd name="connsiteY2" fmla="*/ 1235487 h 1694505"/>
                  <a:gd name="connsiteX3" fmla="*/ 0 w 794296"/>
                  <a:gd name="connsiteY3" fmla="*/ 1694505 h 1694505"/>
                  <a:gd name="connsiteX4" fmla="*/ 0 w 794296"/>
                  <a:gd name="connsiteY4" fmla="*/ 0 h 1694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4296" h="1694505">
                    <a:moveTo>
                      <a:pt x="0" y="0"/>
                    </a:moveTo>
                    <a:lnTo>
                      <a:pt x="794296" y="457840"/>
                    </a:lnTo>
                    <a:lnTo>
                      <a:pt x="794296" y="1235487"/>
                    </a:lnTo>
                    <a:lnTo>
                      <a:pt x="0" y="1694505"/>
                    </a:lnTo>
                    <a:lnTo>
                      <a:pt x="0" y="0"/>
                    </a:lnTo>
                    <a:close/>
                  </a:path>
                </a:pathLst>
              </a:custGeom>
              <a:gradFill>
                <a:gsLst>
                  <a:gs pos="1000">
                    <a:schemeClr val="accent1"/>
                  </a:gs>
                  <a:gs pos="100000">
                    <a:schemeClr val="accent6"/>
                  </a:gs>
                </a:gsLst>
                <a:lin ang="2700000" scaled="1"/>
              </a:gra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404"/>
              </a:p>
            </p:txBody>
          </p:sp>
          <p:sp>
            <p:nvSpPr>
              <p:cNvPr id="29" name="Freeform 28"/>
              <p:cNvSpPr>
                <a:spLocks/>
              </p:cNvSpPr>
              <p:nvPr/>
            </p:nvSpPr>
            <p:spPr bwMode="auto">
              <a:xfrm>
                <a:off x="6951454" y="2946286"/>
                <a:ext cx="995758" cy="2137103"/>
              </a:xfrm>
              <a:custGeom>
                <a:avLst/>
                <a:gdLst>
                  <a:gd name="connsiteX0" fmla="*/ 789535 w 789535"/>
                  <a:gd name="connsiteY0" fmla="*/ 0 h 1694505"/>
                  <a:gd name="connsiteX1" fmla="*/ 789535 w 789535"/>
                  <a:gd name="connsiteY1" fmla="*/ 1694505 h 1694505"/>
                  <a:gd name="connsiteX2" fmla="*/ 0 w 789535"/>
                  <a:gd name="connsiteY2" fmla="*/ 1238914 h 1694505"/>
                  <a:gd name="connsiteX3" fmla="*/ 0 w 789535"/>
                  <a:gd name="connsiteY3" fmla="*/ 454421 h 1694505"/>
                  <a:gd name="connsiteX4" fmla="*/ 789535 w 789535"/>
                  <a:gd name="connsiteY4" fmla="*/ 0 h 16945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89535" h="1694505">
                    <a:moveTo>
                      <a:pt x="789535" y="0"/>
                    </a:moveTo>
                    <a:lnTo>
                      <a:pt x="789535" y="1694505"/>
                    </a:lnTo>
                    <a:lnTo>
                      <a:pt x="0" y="1238914"/>
                    </a:lnTo>
                    <a:lnTo>
                      <a:pt x="0" y="454421"/>
                    </a:lnTo>
                    <a:lnTo>
                      <a:pt x="789535" y="0"/>
                    </a:lnTo>
                    <a:close/>
                  </a:path>
                </a:pathLst>
              </a:custGeom>
              <a:solidFill>
                <a:schemeClr val="tx1">
                  <a:lumMod val="50000"/>
                  <a:lumOff val="50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404"/>
              </a:p>
            </p:txBody>
          </p:sp>
          <p:sp>
            <p:nvSpPr>
              <p:cNvPr id="30" name="Freeform 29"/>
              <p:cNvSpPr>
                <a:spLocks/>
              </p:cNvSpPr>
              <p:nvPr/>
            </p:nvSpPr>
            <p:spPr bwMode="auto">
              <a:xfrm>
                <a:off x="4241616" y="4504479"/>
                <a:ext cx="1851423" cy="1648836"/>
              </a:xfrm>
              <a:custGeom>
                <a:avLst/>
                <a:gdLst>
                  <a:gd name="connsiteX0" fmla="*/ 794295 w 1467990"/>
                  <a:gd name="connsiteY0" fmla="*/ 0 h 1307359"/>
                  <a:gd name="connsiteX1" fmla="*/ 794295 w 1467990"/>
                  <a:gd name="connsiteY1" fmla="*/ 4900 h 1307359"/>
                  <a:gd name="connsiteX2" fmla="*/ 1467990 w 1467990"/>
                  <a:gd name="connsiteY2" fmla="*/ 394194 h 1307359"/>
                  <a:gd name="connsiteX3" fmla="*/ 1467990 w 1467990"/>
                  <a:gd name="connsiteY3" fmla="*/ 1307359 h 1307359"/>
                  <a:gd name="connsiteX4" fmla="*/ 0 w 1467990"/>
                  <a:gd name="connsiteY4" fmla="*/ 459018 h 1307359"/>
                  <a:gd name="connsiteX5" fmla="*/ 794295 w 1467990"/>
                  <a:gd name="connsiteY5" fmla="*/ 0 h 130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67990" h="1307359">
                    <a:moveTo>
                      <a:pt x="794295" y="0"/>
                    </a:moveTo>
                    <a:lnTo>
                      <a:pt x="794295" y="4900"/>
                    </a:lnTo>
                    <a:lnTo>
                      <a:pt x="1467990" y="394194"/>
                    </a:lnTo>
                    <a:lnTo>
                      <a:pt x="1467990" y="1307359"/>
                    </a:lnTo>
                    <a:lnTo>
                      <a:pt x="0" y="459018"/>
                    </a:lnTo>
                    <a:lnTo>
                      <a:pt x="794295" y="0"/>
                    </a:lnTo>
                    <a:close/>
                  </a:path>
                </a:pathLst>
              </a:custGeom>
              <a:solidFill>
                <a:schemeClr val="tx1">
                  <a:lumMod val="75000"/>
                  <a:lumOff val="2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404"/>
              </a:p>
            </p:txBody>
          </p:sp>
          <p:sp>
            <p:nvSpPr>
              <p:cNvPr id="31" name="Freeform 30"/>
              <p:cNvSpPr>
                <a:spLocks/>
              </p:cNvSpPr>
              <p:nvPr/>
            </p:nvSpPr>
            <p:spPr bwMode="auto">
              <a:xfrm>
                <a:off x="6093039" y="4508801"/>
                <a:ext cx="1854170" cy="1644514"/>
              </a:xfrm>
              <a:custGeom>
                <a:avLst/>
                <a:gdLst>
                  <a:gd name="connsiteX0" fmla="*/ 680634 w 1470168"/>
                  <a:gd name="connsiteY0" fmla="*/ 0 h 1303932"/>
                  <a:gd name="connsiteX1" fmla="*/ 1470168 w 1470168"/>
                  <a:gd name="connsiteY1" fmla="*/ 455591 h 1303932"/>
                  <a:gd name="connsiteX2" fmla="*/ 0 w 1470168"/>
                  <a:gd name="connsiteY2" fmla="*/ 1303932 h 1303932"/>
                  <a:gd name="connsiteX3" fmla="*/ 0 w 1470168"/>
                  <a:gd name="connsiteY3" fmla="*/ 393518 h 1303932"/>
                  <a:gd name="connsiteX4" fmla="*/ 680634 w 1470168"/>
                  <a:gd name="connsiteY4" fmla="*/ 1473 h 1303932"/>
                  <a:gd name="connsiteX5" fmla="*/ 680634 w 1470168"/>
                  <a:gd name="connsiteY5" fmla="*/ 0 h 1303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70168" h="1303932">
                    <a:moveTo>
                      <a:pt x="680634" y="0"/>
                    </a:moveTo>
                    <a:lnTo>
                      <a:pt x="1470168" y="455591"/>
                    </a:lnTo>
                    <a:lnTo>
                      <a:pt x="0" y="1303932"/>
                    </a:lnTo>
                    <a:lnTo>
                      <a:pt x="0" y="393518"/>
                    </a:lnTo>
                    <a:lnTo>
                      <a:pt x="680634" y="1473"/>
                    </a:lnTo>
                    <a:lnTo>
                      <a:pt x="680634" y="0"/>
                    </a:lnTo>
                    <a:close/>
                  </a:path>
                </a:pathLst>
              </a:custGeom>
              <a:solidFill>
                <a:schemeClr val="tx1">
                  <a:lumMod val="65000"/>
                  <a:lumOff val="35000"/>
                </a:schemeClr>
              </a:solid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US" sz="1404"/>
              </a:p>
            </p:txBody>
          </p:sp>
          <p:sp>
            <p:nvSpPr>
              <p:cNvPr id="32" name="Rectangle 31"/>
              <p:cNvSpPr/>
              <p:nvPr/>
            </p:nvSpPr>
            <p:spPr>
              <a:xfrm>
                <a:off x="6310915" y="5005172"/>
                <a:ext cx="707834" cy="540446"/>
              </a:xfrm>
              <a:prstGeom prst="rect">
                <a:avLst/>
              </a:prstGeom>
            </p:spPr>
            <p:txBody>
              <a:bodyPr wrap="none">
                <a:spAutoFit/>
              </a:bodyPr>
              <a:lstStyle/>
              <a:p>
                <a:r>
                  <a:rPr lang="en-US" sz="2400" dirty="0">
                    <a:solidFill>
                      <a:schemeClr val="bg1"/>
                    </a:solidFill>
                    <a:latin typeface="+mj-lt"/>
                    <a:ea typeface="linea-basic-10" charset="0"/>
                    <a:cs typeface="linea-basic-10" charset="0"/>
                  </a:rPr>
                  <a:t>04</a:t>
                </a:r>
                <a:endParaRPr lang="en-US" sz="2400" dirty="0">
                  <a:solidFill>
                    <a:schemeClr val="bg1"/>
                  </a:solidFill>
                  <a:latin typeface="+mj-lt"/>
                </a:endParaRPr>
              </a:p>
            </p:txBody>
          </p:sp>
          <p:sp>
            <p:nvSpPr>
              <p:cNvPr id="33" name="Rectangle 32"/>
              <p:cNvSpPr/>
              <p:nvPr/>
            </p:nvSpPr>
            <p:spPr>
              <a:xfrm>
                <a:off x="5167327" y="2556699"/>
                <a:ext cx="617760" cy="540446"/>
              </a:xfrm>
              <a:prstGeom prst="rect">
                <a:avLst/>
              </a:prstGeom>
            </p:spPr>
            <p:txBody>
              <a:bodyPr wrap="none">
                <a:spAutoFit/>
              </a:bodyPr>
              <a:lstStyle/>
              <a:p>
                <a:r>
                  <a:rPr lang="en-US" sz="2400" dirty="0">
                    <a:solidFill>
                      <a:schemeClr val="bg1"/>
                    </a:solidFill>
                    <a:latin typeface="+mj-lt"/>
                    <a:ea typeface="linea-basic-10" charset="0"/>
                    <a:cs typeface="linea-basic-10" charset="0"/>
                  </a:rPr>
                  <a:t>01</a:t>
                </a:r>
                <a:endParaRPr lang="en-US" sz="2400" dirty="0">
                  <a:solidFill>
                    <a:schemeClr val="bg1"/>
                  </a:solidFill>
                  <a:latin typeface="+mj-lt"/>
                </a:endParaRPr>
              </a:p>
            </p:txBody>
          </p:sp>
          <p:sp>
            <p:nvSpPr>
              <p:cNvPr id="34" name="Rectangle 33"/>
              <p:cNvSpPr/>
              <p:nvPr/>
            </p:nvSpPr>
            <p:spPr>
              <a:xfrm>
                <a:off x="6355027" y="2556699"/>
                <a:ext cx="689069" cy="540446"/>
              </a:xfrm>
              <a:prstGeom prst="rect">
                <a:avLst/>
              </a:prstGeom>
            </p:spPr>
            <p:txBody>
              <a:bodyPr wrap="none">
                <a:spAutoFit/>
              </a:bodyPr>
              <a:lstStyle/>
              <a:p>
                <a:r>
                  <a:rPr lang="en-US" sz="2400" dirty="0">
                    <a:solidFill>
                      <a:schemeClr val="bg1"/>
                    </a:solidFill>
                    <a:latin typeface="+mj-lt"/>
                    <a:ea typeface="linea-basic-10" charset="0"/>
                    <a:cs typeface="linea-basic-10" charset="0"/>
                  </a:rPr>
                  <a:t>06</a:t>
                </a:r>
                <a:endParaRPr lang="en-US" sz="2400" dirty="0">
                  <a:solidFill>
                    <a:schemeClr val="bg1"/>
                  </a:solidFill>
                  <a:latin typeface="+mj-lt"/>
                </a:endParaRPr>
              </a:p>
            </p:txBody>
          </p:sp>
          <p:sp>
            <p:nvSpPr>
              <p:cNvPr id="35" name="Rectangle 34"/>
              <p:cNvSpPr/>
              <p:nvPr/>
            </p:nvSpPr>
            <p:spPr>
              <a:xfrm>
                <a:off x="4432513" y="3844239"/>
                <a:ext cx="672180" cy="540446"/>
              </a:xfrm>
              <a:prstGeom prst="rect">
                <a:avLst/>
              </a:prstGeom>
            </p:spPr>
            <p:txBody>
              <a:bodyPr wrap="none">
                <a:spAutoFit/>
              </a:bodyPr>
              <a:lstStyle/>
              <a:p>
                <a:r>
                  <a:rPr lang="en-ID" sz="2400" dirty="0">
                    <a:solidFill>
                      <a:schemeClr val="bg1"/>
                    </a:solidFill>
                    <a:latin typeface="+mj-lt"/>
                  </a:rPr>
                  <a:t>02</a:t>
                </a:r>
                <a:endParaRPr lang="en-US" sz="2400" dirty="0">
                  <a:solidFill>
                    <a:schemeClr val="bg1"/>
                  </a:solidFill>
                  <a:latin typeface="+mj-lt"/>
                </a:endParaRPr>
              </a:p>
            </p:txBody>
          </p:sp>
          <p:sp>
            <p:nvSpPr>
              <p:cNvPr id="36" name="Rectangle 35"/>
              <p:cNvSpPr/>
              <p:nvPr/>
            </p:nvSpPr>
            <p:spPr>
              <a:xfrm>
                <a:off x="5167326" y="5005172"/>
                <a:ext cx="674056" cy="540446"/>
              </a:xfrm>
              <a:prstGeom prst="rect">
                <a:avLst/>
              </a:prstGeom>
            </p:spPr>
            <p:txBody>
              <a:bodyPr wrap="none">
                <a:spAutoFit/>
              </a:bodyPr>
              <a:lstStyle/>
              <a:p>
                <a:r>
                  <a:rPr lang="en-US" sz="2400" dirty="0">
                    <a:solidFill>
                      <a:schemeClr val="bg1"/>
                    </a:solidFill>
                    <a:latin typeface="+mj-lt"/>
                    <a:ea typeface="linea-basic-10" charset="0"/>
                    <a:cs typeface="linea-basic-10" charset="0"/>
                  </a:rPr>
                  <a:t>03</a:t>
                </a:r>
                <a:endParaRPr lang="en-US" sz="2400" dirty="0">
                  <a:solidFill>
                    <a:schemeClr val="bg1"/>
                  </a:solidFill>
                  <a:latin typeface="+mj-lt"/>
                </a:endParaRPr>
              </a:p>
            </p:txBody>
          </p:sp>
          <p:sp>
            <p:nvSpPr>
              <p:cNvPr id="37" name="Rectangle 36"/>
              <p:cNvSpPr/>
              <p:nvPr/>
            </p:nvSpPr>
            <p:spPr>
              <a:xfrm>
                <a:off x="7203111" y="3844239"/>
                <a:ext cx="674056" cy="540446"/>
              </a:xfrm>
              <a:prstGeom prst="rect">
                <a:avLst/>
              </a:prstGeom>
            </p:spPr>
            <p:txBody>
              <a:bodyPr wrap="none">
                <a:spAutoFit/>
              </a:bodyPr>
              <a:lstStyle/>
              <a:p>
                <a:r>
                  <a:rPr lang="en-US" sz="2400" dirty="0">
                    <a:solidFill>
                      <a:schemeClr val="bg1"/>
                    </a:solidFill>
                    <a:latin typeface="+mj-lt"/>
                    <a:ea typeface="linea-basic-10" charset="0"/>
                    <a:cs typeface="linea-basic-10" charset="0"/>
                  </a:rPr>
                  <a:t>05</a:t>
                </a:r>
                <a:endParaRPr lang="en-US" sz="2400" dirty="0">
                  <a:solidFill>
                    <a:schemeClr val="bg1"/>
                  </a:solidFill>
                  <a:latin typeface="+mj-lt"/>
                </a:endParaRPr>
              </a:p>
            </p:txBody>
          </p:sp>
        </p:grpSp>
        <p:cxnSp>
          <p:nvCxnSpPr>
            <p:cNvPr id="4" name="Elbow Connector 3"/>
            <p:cNvCxnSpPr/>
            <p:nvPr/>
          </p:nvCxnSpPr>
          <p:spPr>
            <a:xfrm flipV="1">
              <a:off x="6923886" y="1979976"/>
              <a:ext cx="1011338" cy="702997"/>
            </a:xfrm>
            <a:prstGeom prst="bentConnector3">
              <a:avLst/>
            </a:prstGeom>
            <a:ln>
              <a:gradFill flip="none" rotWithShape="1">
                <a:gsLst>
                  <a:gs pos="1000">
                    <a:schemeClr val="accent1"/>
                  </a:gs>
                  <a:gs pos="100000">
                    <a:schemeClr val="accent6"/>
                  </a:gs>
                </a:gsLst>
                <a:lin ang="2700000" scaled="1"/>
                <a:tileRect/>
              </a:gradFill>
              <a:tailEnd type="triangle"/>
            </a:ln>
          </p:spPr>
          <p:style>
            <a:lnRef idx="1">
              <a:schemeClr val="accent1"/>
            </a:lnRef>
            <a:fillRef idx="0">
              <a:schemeClr val="accent1"/>
            </a:fillRef>
            <a:effectRef idx="0">
              <a:schemeClr val="accent1"/>
            </a:effectRef>
            <a:fontRef idx="minor">
              <a:schemeClr val="tx1"/>
            </a:fontRef>
          </p:style>
        </p:cxnSp>
        <p:cxnSp>
          <p:nvCxnSpPr>
            <p:cNvPr id="5" name="Elbow Connector 4"/>
            <p:cNvCxnSpPr/>
            <p:nvPr/>
          </p:nvCxnSpPr>
          <p:spPr>
            <a:xfrm flipH="1" flipV="1">
              <a:off x="4072843" y="2110161"/>
              <a:ext cx="1011338" cy="702997"/>
            </a:xfrm>
            <a:prstGeom prst="bentConnector3">
              <a:avLst/>
            </a:prstGeom>
            <a:ln>
              <a:gradFill flip="none" rotWithShape="1">
                <a:gsLst>
                  <a:gs pos="1000">
                    <a:schemeClr val="accent1"/>
                  </a:gs>
                  <a:gs pos="100000">
                    <a:schemeClr val="accent6"/>
                  </a:gs>
                </a:gsLst>
                <a:lin ang="2700000" scaled="1"/>
                <a:tileRect/>
              </a:gradFill>
              <a:tailEnd type="triangle"/>
            </a:ln>
          </p:spPr>
          <p:style>
            <a:lnRef idx="1">
              <a:schemeClr val="accent1"/>
            </a:lnRef>
            <a:fillRef idx="0">
              <a:schemeClr val="accent1"/>
            </a:fillRef>
            <a:effectRef idx="0">
              <a:schemeClr val="accent1"/>
            </a:effectRef>
            <a:fontRef idx="minor">
              <a:schemeClr val="tx1"/>
            </a:fontRef>
          </p:style>
        </p:cxnSp>
        <p:cxnSp>
          <p:nvCxnSpPr>
            <p:cNvPr id="6" name="Elbow Connector 5"/>
            <p:cNvCxnSpPr/>
            <p:nvPr/>
          </p:nvCxnSpPr>
          <p:spPr>
            <a:xfrm>
              <a:off x="7093126" y="5273647"/>
              <a:ext cx="1011338" cy="702997"/>
            </a:xfrm>
            <a:prstGeom prst="bentConnector3">
              <a:avLst/>
            </a:prstGeom>
            <a:ln>
              <a:gradFill flip="none" rotWithShape="1">
                <a:gsLst>
                  <a:gs pos="1000">
                    <a:schemeClr val="accent1"/>
                  </a:gs>
                  <a:gs pos="100000">
                    <a:schemeClr val="accent6"/>
                  </a:gs>
                </a:gsLst>
                <a:lin ang="2700000" scaled="1"/>
                <a:tileRect/>
              </a:gradFill>
              <a:tailEnd type="triangle"/>
            </a:ln>
          </p:spPr>
          <p:style>
            <a:lnRef idx="1">
              <a:schemeClr val="accent1"/>
            </a:lnRef>
            <a:fillRef idx="0">
              <a:schemeClr val="accent1"/>
            </a:fillRef>
            <a:effectRef idx="0">
              <a:schemeClr val="accent1"/>
            </a:effectRef>
            <a:fontRef idx="minor">
              <a:schemeClr val="tx1"/>
            </a:fontRef>
          </p:style>
        </p:cxnSp>
        <p:cxnSp>
          <p:nvCxnSpPr>
            <p:cNvPr id="7" name="Elbow Connector 6"/>
            <p:cNvCxnSpPr/>
            <p:nvPr/>
          </p:nvCxnSpPr>
          <p:spPr>
            <a:xfrm flipH="1">
              <a:off x="4268120" y="5377795"/>
              <a:ext cx="1011338" cy="702997"/>
            </a:xfrm>
            <a:prstGeom prst="bentConnector3">
              <a:avLst/>
            </a:prstGeom>
            <a:ln>
              <a:gradFill flip="none" rotWithShape="1">
                <a:gsLst>
                  <a:gs pos="1000">
                    <a:schemeClr val="accent1"/>
                  </a:gs>
                  <a:gs pos="100000">
                    <a:schemeClr val="accent6"/>
                  </a:gs>
                </a:gsLst>
                <a:lin ang="2700000" scaled="1"/>
                <a:tileRect/>
              </a:gra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7695352" y="4036893"/>
              <a:ext cx="760611" cy="0"/>
            </a:xfrm>
            <a:prstGeom prst="straightConnector1">
              <a:avLst/>
            </a:prstGeom>
            <a:ln>
              <a:gradFill flip="none" rotWithShape="1">
                <a:gsLst>
                  <a:gs pos="1000">
                    <a:schemeClr val="accent1"/>
                  </a:gs>
                  <a:gs pos="100000">
                    <a:schemeClr val="accent6"/>
                  </a:gs>
                </a:gsLst>
                <a:lin ang="2700000" scaled="1"/>
                <a:tileRect/>
              </a:gra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a:off x="3757629" y="4036893"/>
              <a:ext cx="760611" cy="0"/>
            </a:xfrm>
            <a:prstGeom prst="straightConnector1">
              <a:avLst/>
            </a:prstGeom>
            <a:ln>
              <a:gradFill flip="none" rotWithShape="1">
                <a:gsLst>
                  <a:gs pos="1000">
                    <a:schemeClr val="accent1"/>
                  </a:gs>
                  <a:gs pos="100000">
                    <a:schemeClr val="accent6"/>
                  </a:gs>
                </a:gsLst>
                <a:lin ang="2700000" scaled="1"/>
                <a:tileRect/>
              </a:gradFill>
              <a:tailEnd type="triangle"/>
            </a:ln>
          </p:spPr>
          <p:style>
            <a:lnRef idx="1">
              <a:schemeClr val="accent1"/>
            </a:lnRef>
            <a:fillRef idx="0">
              <a:schemeClr val="accent1"/>
            </a:fillRef>
            <a:effectRef idx="0">
              <a:schemeClr val="accent1"/>
            </a:effectRef>
            <a:fontRef idx="minor">
              <a:schemeClr val="tx1"/>
            </a:fontRef>
          </p:style>
        </p:cxnSp>
      </p:grpSp>
      <p:grpSp>
        <p:nvGrpSpPr>
          <p:cNvPr id="43" name="Group 42"/>
          <p:cNvGrpSpPr/>
          <p:nvPr/>
        </p:nvGrpSpPr>
        <p:grpSpPr>
          <a:xfrm>
            <a:off x="8291183" y="1828862"/>
            <a:ext cx="2146960" cy="976263"/>
            <a:chOff x="8291183" y="1828862"/>
            <a:chExt cx="2146960" cy="976263"/>
          </a:xfrm>
        </p:grpSpPr>
        <p:sp>
          <p:nvSpPr>
            <p:cNvPr id="10" name="TextBox 9"/>
            <p:cNvSpPr txBox="1"/>
            <p:nvPr/>
          </p:nvSpPr>
          <p:spPr>
            <a:xfrm>
              <a:off x="8291183" y="1828862"/>
              <a:ext cx="1261885" cy="307777"/>
            </a:xfrm>
            <a:prstGeom prst="rect">
              <a:avLst/>
            </a:prstGeom>
            <a:noFill/>
          </p:spPr>
          <p:txBody>
            <a:bodyPr wrap="none" rtlCol="0">
              <a:spAutoFit/>
            </a:bodyPr>
            <a:lstStyle/>
            <a:p>
              <a:r>
                <a:rPr lang="en-US" sz="1400" dirty="0">
                  <a:latin typeface="+mj-lt"/>
                  <a:ea typeface="Raleway" charset="0"/>
                  <a:cs typeface="Raleway" charset="0"/>
                </a:rPr>
                <a:t>Simple text</a:t>
              </a:r>
            </a:p>
          </p:txBody>
        </p:sp>
        <p:sp>
          <p:nvSpPr>
            <p:cNvPr id="11" name="TextBox 10"/>
            <p:cNvSpPr txBox="1"/>
            <p:nvPr/>
          </p:nvSpPr>
          <p:spPr>
            <a:xfrm>
              <a:off x="8291183" y="2188289"/>
              <a:ext cx="2146960" cy="616836"/>
            </a:xfrm>
            <a:prstGeom prst="rect">
              <a:avLst/>
            </a:prstGeom>
            <a:noFill/>
          </p:spPr>
          <p:txBody>
            <a:bodyPr wrap="square" rtlCol="0">
              <a:spAutoFit/>
            </a:bodyPr>
            <a:lstStyle/>
            <a:p>
              <a:pP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 </a:t>
              </a:r>
              <a:r>
                <a:rPr lang="en-US" sz="1200" dirty="0" err="1">
                  <a:solidFill>
                    <a:schemeClr val="tx1">
                      <a:lumMod val="75000"/>
                      <a:lumOff val="25000"/>
                    </a:schemeClr>
                  </a:solidFill>
                  <a:latin typeface="Open Sans" panose="020B0606030504020204" pitchFamily="34" charset="0"/>
                </a:rPr>
                <a:t>amet</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conse</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adipisci</a:t>
              </a:r>
              <a:endParaRPr lang="en-US" sz="1200" dirty="0">
                <a:solidFill>
                  <a:schemeClr val="tx1">
                    <a:lumMod val="75000"/>
                    <a:lumOff val="25000"/>
                  </a:schemeClr>
                </a:solidFill>
              </a:endParaRPr>
            </a:p>
          </p:txBody>
        </p:sp>
      </p:grpSp>
      <p:grpSp>
        <p:nvGrpSpPr>
          <p:cNvPr id="42" name="Group 41"/>
          <p:cNvGrpSpPr/>
          <p:nvPr/>
        </p:nvGrpSpPr>
        <p:grpSpPr>
          <a:xfrm>
            <a:off x="8875895" y="3642525"/>
            <a:ext cx="2146960" cy="976264"/>
            <a:chOff x="8875895" y="3642525"/>
            <a:chExt cx="2146960" cy="976264"/>
          </a:xfrm>
        </p:grpSpPr>
        <p:sp>
          <p:nvSpPr>
            <p:cNvPr id="12" name="TextBox 11"/>
            <p:cNvSpPr txBox="1"/>
            <p:nvPr/>
          </p:nvSpPr>
          <p:spPr>
            <a:xfrm>
              <a:off x="8875895" y="3642525"/>
              <a:ext cx="1293945" cy="307777"/>
            </a:xfrm>
            <a:prstGeom prst="rect">
              <a:avLst/>
            </a:prstGeom>
            <a:noFill/>
          </p:spPr>
          <p:txBody>
            <a:bodyPr wrap="none" rtlCol="0">
              <a:spAutoFit/>
            </a:bodyPr>
            <a:lstStyle/>
            <a:p>
              <a:r>
                <a:rPr lang="en-US" sz="1400" dirty="0">
                  <a:latin typeface="+mj-lt"/>
                  <a:ea typeface="Raleway" charset="0"/>
                  <a:cs typeface="Raleway" charset="0"/>
                </a:rPr>
                <a:t>Simple Text</a:t>
              </a:r>
            </a:p>
          </p:txBody>
        </p:sp>
        <p:sp>
          <p:nvSpPr>
            <p:cNvPr id="13" name="TextBox 12"/>
            <p:cNvSpPr txBox="1"/>
            <p:nvPr/>
          </p:nvSpPr>
          <p:spPr>
            <a:xfrm>
              <a:off x="8875895" y="4001953"/>
              <a:ext cx="2146960" cy="616836"/>
            </a:xfrm>
            <a:prstGeom prst="rect">
              <a:avLst/>
            </a:prstGeom>
            <a:noFill/>
          </p:spPr>
          <p:txBody>
            <a:bodyPr wrap="square" rtlCol="0">
              <a:spAutoFit/>
            </a:bodyPr>
            <a:lstStyle/>
            <a:p>
              <a:pP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 </a:t>
              </a:r>
              <a:r>
                <a:rPr lang="en-US" sz="1200" dirty="0" err="1">
                  <a:solidFill>
                    <a:schemeClr val="tx1">
                      <a:lumMod val="75000"/>
                      <a:lumOff val="25000"/>
                    </a:schemeClr>
                  </a:solidFill>
                  <a:latin typeface="Open Sans" panose="020B0606030504020204" pitchFamily="34" charset="0"/>
                </a:rPr>
                <a:t>amet</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conse</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adipisci</a:t>
              </a:r>
              <a:endParaRPr lang="en-US" sz="1200" dirty="0">
                <a:solidFill>
                  <a:schemeClr val="tx1">
                    <a:lumMod val="75000"/>
                    <a:lumOff val="25000"/>
                  </a:schemeClr>
                </a:solidFill>
              </a:endParaRPr>
            </a:p>
          </p:txBody>
        </p:sp>
      </p:grpSp>
      <p:grpSp>
        <p:nvGrpSpPr>
          <p:cNvPr id="41" name="Group 40"/>
          <p:cNvGrpSpPr/>
          <p:nvPr/>
        </p:nvGrpSpPr>
        <p:grpSpPr>
          <a:xfrm>
            <a:off x="8628460" y="5582277"/>
            <a:ext cx="2146960" cy="699264"/>
            <a:chOff x="8628460" y="5582277"/>
            <a:chExt cx="2146960" cy="699264"/>
          </a:xfrm>
        </p:grpSpPr>
        <p:sp>
          <p:nvSpPr>
            <p:cNvPr id="14" name="TextBox 13"/>
            <p:cNvSpPr txBox="1"/>
            <p:nvPr/>
          </p:nvSpPr>
          <p:spPr>
            <a:xfrm>
              <a:off x="8628460" y="5582277"/>
              <a:ext cx="1261885" cy="307777"/>
            </a:xfrm>
            <a:prstGeom prst="rect">
              <a:avLst/>
            </a:prstGeom>
            <a:noFill/>
          </p:spPr>
          <p:txBody>
            <a:bodyPr wrap="none" rtlCol="0">
              <a:spAutoFit/>
            </a:bodyPr>
            <a:lstStyle/>
            <a:p>
              <a:r>
                <a:rPr lang="en-US" sz="1400" dirty="0">
                  <a:latin typeface="+mj-lt"/>
                  <a:ea typeface="Raleway" charset="0"/>
                  <a:cs typeface="Raleway" charset="0"/>
                </a:rPr>
                <a:t>Simple text</a:t>
              </a:r>
            </a:p>
          </p:txBody>
        </p:sp>
        <p:sp>
          <p:nvSpPr>
            <p:cNvPr id="15" name="TextBox 14"/>
            <p:cNvSpPr txBox="1"/>
            <p:nvPr/>
          </p:nvSpPr>
          <p:spPr>
            <a:xfrm>
              <a:off x="8628460" y="5941704"/>
              <a:ext cx="2146960" cy="339837"/>
            </a:xfrm>
            <a:prstGeom prst="rect">
              <a:avLst/>
            </a:prstGeom>
            <a:noFill/>
          </p:spPr>
          <p:txBody>
            <a:bodyPr wrap="square" rtlCol="0">
              <a:spAutoFit/>
            </a:bodyPr>
            <a:lstStyle/>
            <a:p>
              <a:pP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a:t>
              </a:r>
              <a:endParaRPr lang="en-US" sz="1200" dirty="0">
                <a:solidFill>
                  <a:schemeClr val="tx1">
                    <a:lumMod val="75000"/>
                    <a:lumOff val="25000"/>
                  </a:schemeClr>
                </a:solidFill>
              </a:endParaRPr>
            </a:p>
          </p:txBody>
        </p:sp>
      </p:grpSp>
      <p:grpSp>
        <p:nvGrpSpPr>
          <p:cNvPr id="38" name="Group 37"/>
          <p:cNvGrpSpPr/>
          <p:nvPr/>
        </p:nvGrpSpPr>
        <p:grpSpPr>
          <a:xfrm>
            <a:off x="1558083" y="1834446"/>
            <a:ext cx="2146961" cy="1005758"/>
            <a:chOff x="1558083" y="1834446"/>
            <a:chExt cx="2146961" cy="1005758"/>
          </a:xfrm>
        </p:grpSpPr>
        <p:sp>
          <p:nvSpPr>
            <p:cNvPr id="16" name="TextBox 15"/>
            <p:cNvSpPr txBox="1"/>
            <p:nvPr/>
          </p:nvSpPr>
          <p:spPr>
            <a:xfrm>
              <a:off x="2411100" y="1834446"/>
              <a:ext cx="1293944" cy="307777"/>
            </a:xfrm>
            <a:prstGeom prst="rect">
              <a:avLst/>
            </a:prstGeom>
            <a:noFill/>
          </p:spPr>
          <p:txBody>
            <a:bodyPr wrap="none" rtlCol="0">
              <a:spAutoFit/>
            </a:bodyPr>
            <a:lstStyle/>
            <a:p>
              <a:r>
                <a:rPr lang="en-US" sz="1400" dirty="0">
                  <a:latin typeface="+mj-lt"/>
                  <a:ea typeface="Raleway" charset="0"/>
                  <a:cs typeface="Raleway" charset="0"/>
                </a:rPr>
                <a:t>Simple Text</a:t>
              </a:r>
            </a:p>
          </p:txBody>
        </p:sp>
        <p:sp>
          <p:nvSpPr>
            <p:cNvPr id="17" name="TextBox 16"/>
            <p:cNvSpPr txBox="1"/>
            <p:nvPr/>
          </p:nvSpPr>
          <p:spPr>
            <a:xfrm>
              <a:off x="1558083" y="2193873"/>
              <a:ext cx="2146961" cy="646331"/>
            </a:xfrm>
            <a:prstGeom prst="rect">
              <a:avLst/>
            </a:prstGeom>
            <a:noFill/>
          </p:spPr>
          <p:txBody>
            <a:bodyPr wrap="square" rtlCol="0">
              <a:spAutoFit/>
            </a:bodyPr>
            <a:lstStyle/>
            <a:p>
              <a:pPr algn="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 </a:t>
              </a:r>
              <a:r>
                <a:rPr lang="en-US" sz="1200" dirty="0" err="1">
                  <a:solidFill>
                    <a:schemeClr val="tx1">
                      <a:lumMod val="75000"/>
                      <a:lumOff val="25000"/>
                    </a:schemeClr>
                  </a:solidFill>
                  <a:latin typeface="Open Sans" panose="020B0606030504020204" pitchFamily="34" charset="0"/>
                </a:rPr>
                <a:t>amet</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conse</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adipisci</a:t>
              </a:r>
              <a:endParaRPr lang="en-US" sz="1200" dirty="0">
                <a:solidFill>
                  <a:schemeClr val="tx1">
                    <a:lumMod val="75000"/>
                    <a:lumOff val="25000"/>
                  </a:schemeClr>
                </a:solidFill>
              </a:endParaRPr>
            </a:p>
          </p:txBody>
        </p:sp>
      </p:grpSp>
      <p:grpSp>
        <p:nvGrpSpPr>
          <p:cNvPr id="39" name="Group 38"/>
          <p:cNvGrpSpPr/>
          <p:nvPr/>
        </p:nvGrpSpPr>
        <p:grpSpPr>
          <a:xfrm>
            <a:off x="1186623" y="3659659"/>
            <a:ext cx="2148381" cy="1005758"/>
            <a:chOff x="1186623" y="3659659"/>
            <a:chExt cx="2148381" cy="1005758"/>
          </a:xfrm>
        </p:grpSpPr>
        <p:sp>
          <p:nvSpPr>
            <p:cNvPr id="18" name="TextBox 17"/>
            <p:cNvSpPr txBox="1"/>
            <p:nvPr/>
          </p:nvSpPr>
          <p:spPr>
            <a:xfrm>
              <a:off x="2041059" y="3659659"/>
              <a:ext cx="1293945" cy="307777"/>
            </a:xfrm>
            <a:prstGeom prst="rect">
              <a:avLst/>
            </a:prstGeom>
            <a:noFill/>
          </p:spPr>
          <p:txBody>
            <a:bodyPr wrap="none" rtlCol="0">
              <a:spAutoFit/>
            </a:bodyPr>
            <a:lstStyle/>
            <a:p>
              <a:pPr algn="r"/>
              <a:r>
                <a:rPr lang="en-US" sz="1400" dirty="0">
                  <a:latin typeface="+mj-lt"/>
                  <a:ea typeface="Raleway" charset="0"/>
                  <a:cs typeface="Raleway" charset="0"/>
                </a:rPr>
                <a:t>Simple Text</a:t>
              </a:r>
            </a:p>
          </p:txBody>
        </p:sp>
        <p:sp>
          <p:nvSpPr>
            <p:cNvPr id="19" name="TextBox 18"/>
            <p:cNvSpPr txBox="1"/>
            <p:nvPr/>
          </p:nvSpPr>
          <p:spPr>
            <a:xfrm>
              <a:off x="1186623" y="4019086"/>
              <a:ext cx="2146960" cy="646331"/>
            </a:xfrm>
            <a:prstGeom prst="rect">
              <a:avLst/>
            </a:prstGeom>
            <a:noFill/>
          </p:spPr>
          <p:txBody>
            <a:bodyPr wrap="square" rtlCol="0">
              <a:spAutoFit/>
            </a:bodyPr>
            <a:lstStyle/>
            <a:p>
              <a:pPr algn="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 </a:t>
              </a:r>
              <a:r>
                <a:rPr lang="en-US" sz="1200" dirty="0" err="1">
                  <a:solidFill>
                    <a:schemeClr val="tx1">
                      <a:lumMod val="75000"/>
                      <a:lumOff val="25000"/>
                    </a:schemeClr>
                  </a:solidFill>
                  <a:latin typeface="Open Sans" panose="020B0606030504020204" pitchFamily="34" charset="0"/>
                </a:rPr>
                <a:t>amet</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conse</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adipisci</a:t>
              </a:r>
              <a:endParaRPr lang="en-US" sz="1200" dirty="0">
                <a:solidFill>
                  <a:schemeClr val="tx1">
                    <a:lumMod val="75000"/>
                    <a:lumOff val="25000"/>
                  </a:schemeClr>
                </a:solidFill>
              </a:endParaRPr>
            </a:p>
          </p:txBody>
        </p:sp>
      </p:grpSp>
      <p:grpSp>
        <p:nvGrpSpPr>
          <p:cNvPr id="40" name="Group 39"/>
          <p:cNvGrpSpPr/>
          <p:nvPr/>
        </p:nvGrpSpPr>
        <p:grpSpPr>
          <a:xfrm>
            <a:off x="1686395" y="5664418"/>
            <a:ext cx="2151197" cy="721008"/>
            <a:chOff x="1686395" y="5664418"/>
            <a:chExt cx="2151197" cy="721008"/>
          </a:xfrm>
        </p:grpSpPr>
        <p:sp>
          <p:nvSpPr>
            <p:cNvPr id="20" name="TextBox 19"/>
            <p:cNvSpPr txBox="1"/>
            <p:nvPr/>
          </p:nvSpPr>
          <p:spPr>
            <a:xfrm>
              <a:off x="2575707" y="5664418"/>
              <a:ext cx="1261885" cy="307777"/>
            </a:xfrm>
            <a:prstGeom prst="rect">
              <a:avLst/>
            </a:prstGeom>
            <a:noFill/>
          </p:spPr>
          <p:txBody>
            <a:bodyPr wrap="none" rtlCol="0">
              <a:spAutoFit/>
            </a:bodyPr>
            <a:lstStyle/>
            <a:p>
              <a:pPr algn="r"/>
              <a:r>
                <a:rPr lang="en-US" sz="1400" dirty="0">
                  <a:latin typeface="+mj-lt"/>
                  <a:ea typeface="Raleway" charset="0"/>
                  <a:cs typeface="Raleway" charset="0"/>
                </a:rPr>
                <a:t>Simple text</a:t>
              </a:r>
            </a:p>
          </p:txBody>
        </p:sp>
        <p:sp>
          <p:nvSpPr>
            <p:cNvPr id="21" name="TextBox 20"/>
            <p:cNvSpPr txBox="1"/>
            <p:nvPr/>
          </p:nvSpPr>
          <p:spPr>
            <a:xfrm>
              <a:off x="1686395" y="6016094"/>
              <a:ext cx="2146960" cy="369332"/>
            </a:xfrm>
            <a:prstGeom prst="rect">
              <a:avLst/>
            </a:prstGeom>
            <a:noFill/>
          </p:spPr>
          <p:txBody>
            <a:bodyPr wrap="square" rtlCol="0">
              <a:spAutoFit/>
            </a:bodyPr>
            <a:lstStyle/>
            <a:p>
              <a:pPr algn="r">
                <a:lnSpc>
                  <a:spcPct val="150000"/>
                </a:lnSpc>
                <a:tabLst>
                  <a:tab pos="261938" algn="l"/>
                </a:tabLst>
              </a:pPr>
              <a:r>
                <a:rPr lang="en-US" sz="1200" dirty="0" err="1">
                  <a:solidFill>
                    <a:schemeClr val="tx1">
                      <a:lumMod val="75000"/>
                      <a:lumOff val="25000"/>
                    </a:schemeClr>
                  </a:solidFill>
                  <a:latin typeface="Open Sans" panose="020B0606030504020204" pitchFamily="34" charset="0"/>
                </a:rPr>
                <a:t>Lorem</a:t>
              </a:r>
              <a:r>
                <a:rPr lang="en-US" sz="1200" dirty="0">
                  <a:solidFill>
                    <a:schemeClr val="tx1">
                      <a:lumMod val="75000"/>
                      <a:lumOff val="25000"/>
                    </a:schemeClr>
                  </a:solidFill>
                  <a:latin typeface="Open Sans" panose="020B0606030504020204" pitchFamily="34" charset="0"/>
                </a:rPr>
                <a:t> </a:t>
              </a:r>
              <a:r>
                <a:rPr lang="en-US" sz="1200" dirty="0" err="1">
                  <a:solidFill>
                    <a:schemeClr val="tx1">
                      <a:lumMod val="75000"/>
                      <a:lumOff val="25000"/>
                    </a:schemeClr>
                  </a:solidFill>
                  <a:latin typeface="Open Sans" panose="020B0606030504020204" pitchFamily="34" charset="0"/>
                </a:rPr>
                <a:t>ipsum</a:t>
              </a:r>
              <a:r>
                <a:rPr lang="en-US" sz="1200" dirty="0">
                  <a:solidFill>
                    <a:schemeClr val="tx1">
                      <a:lumMod val="75000"/>
                      <a:lumOff val="25000"/>
                    </a:schemeClr>
                  </a:solidFill>
                  <a:latin typeface="Open Sans" panose="020B0606030504020204" pitchFamily="34" charset="0"/>
                </a:rPr>
                <a:t> dolor sit</a:t>
              </a:r>
              <a:endParaRPr lang="en-US" sz="1200" dirty="0">
                <a:solidFill>
                  <a:schemeClr val="tx1">
                    <a:lumMod val="75000"/>
                    <a:lumOff val="25000"/>
                  </a:schemeClr>
                </a:solidFill>
              </a:endParaRPr>
            </a:p>
          </p:txBody>
        </p:sp>
      </p:grpSp>
      <p:grpSp>
        <p:nvGrpSpPr>
          <p:cNvPr id="44" name="Group 43"/>
          <p:cNvGrpSpPr/>
          <p:nvPr/>
        </p:nvGrpSpPr>
        <p:grpSpPr>
          <a:xfrm>
            <a:off x="2263765" y="415360"/>
            <a:ext cx="7664469" cy="1228287"/>
            <a:chOff x="2263765" y="2036259"/>
            <a:chExt cx="7664469" cy="1228287"/>
          </a:xfrm>
        </p:grpSpPr>
        <p:sp>
          <p:nvSpPr>
            <p:cNvPr id="45" name="TextBox 44"/>
            <p:cNvSpPr txBox="1"/>
            <p:nvPr/>
          </p:nvSpPr>
          <p:spPr>
            <a:xfrm>
              <a:off x="2263765" y="2036259"/>
              <a:ext cx="7664469" cy="830997"/>
            </a:xfrm>
            <a:prstGeom prst="rect">
              <a:avLst/>
            </a:prstGeom>
            <a:noFill/>
            <a:ln w="38100">
              <a:noFill/>
            </a:ln>
          </p:spPr>
          <p:txBody>
            <a:bodyPr wrap="square" rtlCol="0">
              <a:spAutoFit/>
            </a:bodyPr>
            <a:lstStyle/>
            <a:p>
              <a:pPr algn="ctr"/>
              <a:r>
                <a:rPr lang="en-ID" sz="4800" b="1" dirty="0">
                  <a:solidFill>
                    <a:schemeClr val="tx1">
                      <a:lumMod val="85000"/>
                      <a:lumOff val="15000"/>
                    </a:schemeClr>
                  </a:solidFill>
                  <a:latin typeface="+mj-lt"/>
                </a:rPr>
                <a:t>Our Great </a:t>
              </a:r>
              <a:r>
                <a:rPr lang="en-ID" sz="4800" b="1" dirty="0" err="1">
                  <a:solidFill>
                    <a:schemeClr val="tx1">
                      <a:lumMod val="85000"/>
                      <a:lumOff val="15000"/>
                    </a:schemeClr>
                  </a:solidFill>
                  <a:latin typeface="+mj-lt"/>
                </a:rPr>
                <a:t>Infographic</a:t>
              </a:r>
              <a:endParaRPr lang="en-US" sz="4800" b="1" dirty="0">
                <a:solidFill>
                  <a:schemeClr val="tx1">
                    <a:lumMod val="85000"/>
                    <a:lumOff val="15000"/>
                  </a:schemeClr>
                </a:solidFill>
                <a:latin typeface="+mj-lt"/>
              </a:endParaRPr>
            </a:p>
          </p:txBody>
        </p:sp>
        <p:grpSp>
          <p:nvGrpSpPr>
            <p:cNvPr id="46" name="Group 45"/>
            <p:cNvGrpSpPr/>
            <p:nvPr/>
          </p:nvGrpSpPr>
          <p:grpSpPr>
            <a:xfrm>
              <a:off x="5071620" y="2925992"/>
              <a:ext cx="2514044" cy="338554"/>
              <a:chOff x="880620" y="2238120"/>
              <a:chExt cx="2514044" cy="338554"/>
            </a:xfrm>
          </p:grpSpPr>
          <p:sp>
            <p:nvSpPr>
              <p:cNvPr id="47" name="Shape 2525"/>
              <p:cNvSpPr/>
              <p:nvPr/>
            </p:nvSpPr>
            <p:spPr>
              <a:xfrm>
                <a:off x="880620" y="2261339"/>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48" name="Rectangle 47"/>
              <p:cNvSpPr/>
              <p:nvPr/>
            </p:nvSpPr>
            <p:spPr>
              <a:xfrm>
                <a:off x="1171662" y="2238120"/>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Tree>
    <p:extLst>
      <p:ext uri="{BB962C8B-B14F-4D97-AF65-F5344CB8AC3E}">
        <p14:creationId xmlns:p14="http://schemas.microsoft.com/office/powerpoint/2010/main" val="2142292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circle(in)">
                                      <p:cBhvr>
                                        <p:cTn id="7" dur="2000"/>
                                        <p:tgtEl>
                                          <p:spTgt spid="44"/>
                                        </p:tgtEl>
                                      </p:cBhvr>
                                    </p:animEffect>
                                  </p:childTnLst>
                                </p:cTn>
                              </p:par>
                            </p:childTnLst>
                          </p:cTn>
                        </p:par>
                        <p:par>
                          <p:cTn id="8" fill="hold">
                            <p:stCondLst>
                              <p:cond delay="2000"/>
                            </p:stCondLst>
                            <p:childTnLst>
                              <p:par>
                                <p:cTn id="9" presetID="14" presetClass="entr" presetSubtype="1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randombar(horizontal)">
                                      <p:cBhvr>
                                        <p:cTn id="11" dur="500"/>
                                        <p:tgtEl>
                                          <p:spTgt spid="2"/>
                                        </p:tgtEl>
                                      </p:cBhvr>
                                    </p:animEffect>
                                  </p:childTnLst>
                                </p:cTn>
                              </p:par>
                            </p:childTnLst>
                          </p:cTn>
                        </p:par>
                        <p:par>
                          <p:cTn id="12" fill="hold">
                            <p:stCondLst>
                              <p:cond delay="2500"/>
                            </p:stCondLst>
                            <p:childTnLst>
                              <p:par>
                                <p:cTn id="13" presetID="10" presetClass="entr" presetSubtype="0" fill="hold"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fade">
                                      <p:cBhvr>
                                        <p:cTn id="15" dur="500"/>
                                        <p:tgtEl>
                                          <p:spTgt spid="38"/>
                                        </p:tgtEl>
                                      </p:cBhvr>
                                    </p:animEffect>
                                  </p:childTnLst>
                                </p:cTn>
                              </p:par>
                            </p:childTnLst>
                          </p:cTn>
                        </p:par>
                        <p:par>
                          <p:cTn id="16" fill="hold">
                            <p:stCondLst>
                              <p:cond delay="3000"/>
                            </p:stCondLst>
                            <p:childTnLst>
                              <p:par>
                                <p:cTn id="17" presetID="10" presetClass="entr" presetSubtype="0" fill="hold"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childTnLst>
                          </p:cTn>
                        </p:par>
                        <p:par>
                          <p:cTn id="20" fill="hold">
                            <p:stCondLst>
                              <p:cond delay="3500"/>
                            </p:stCondLst>
                            <p:childTnLst>
                              <p:par>
                                <p:cTn id="21" presetID="10" presetClass="entr" presetSubtype="0" fill="hold" nodeType="after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fade">
                                      <p:cBhvr>
                                        <p:cTn id="23" dur="500"/>
                                        <p:tgtEl>
                                          <p:spTgt spid="40"/>
                                        </p:tgtEl>
                                      </p:cBhvr>
                                    </p:animEffect>
                                  </p:childTnLst>
                                </p:cTn>
                              </p:par>
                            </p:childTnLst>
                          </p:cTn>
                        </p:par>
                        <p:par>
                          <p:cTn id="24" fill="hold">
                            <p:stCondLst>
                              <p:cond delay="4000"/>
                            </p:stCondLst>
                            <p:childTnLst>
                              <p:par>
                                <p:cTn id="25" presetID="10" presetClass="entr" presetSubtype="0" fill="hold" nodeType="afterEffect">
                                  <p:stCondLst>
                                    <p:cond delay="0"/>
                                  </p:stCondLst>
                                  <p:childTnLst>
                                    <p:set>
                                      <p:cBhvr>
                                        <p:cTn id="26" dur="1" fill="hold">
                                          <p:stCondLst>
                                            <p:cond delay="0"/>
                                          </p:stCondLst>
                                        </p:cTn>
                                        <p:tgtEl>
                                          <p:spTgt spid="41"/>
                                        </p:tgtEl>
                                        <p:attrNameLst>
                                          <p:attrName>style.visibility</p:attrName>
                                        </p:attrNameLst>
                                      </p:cBhvr>
                                      <p:to>
                                        <p:strVal val="visible"/>
                                      </p:to>
                                    </p:set>
                                    <p:animEffect transition="in" filter="fade">
                                      <p:cBhvr>
                                        <p:cTn id="27" dur="500"/>
                                        <p:tgtEl>
                                          <p:spTgt spid="41"/>
                                        </p:tgtEl>
                                      </p:cBhvr>
                                    </p:animEffect>
                                  </p:childTnLst>
                                </p:cTn>
                              </p:par>
                            </p:childTnLst>
                          </p:cTn>
                        </p:par>
                        <p:par>
                          <p:cTn id="28" fill="hold">
                            <p:stCondLst>
                              <p:cond delay="4500"/>
                            </p:stCondLst>
                            <p:childTnLst>
                              <p:par>
                                <p:cTn id="29" presetID="10" presetClass="entr" presetSubtype="0" fill="hold"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fade">
                                      <p:cBhvr>
                                        <p:cTn id="31" dur="500"/>
                                        <p:tgtEl>
                                          <p:spTgt spid="42"/>
                                        </p:tgtEl>
                                      </p:cBhvr>
                                    </p:animEffect>
                                  </p:childTnLst>
                                </p:cTn>
                              </p:par>
                            </p:childTnLst>
                          </p:cTn>
                        </p:par>
                        <p:par>
                          <p:cTn id="32" fill="hold">
                            <p:stCondLst>
                              <p:cond delay="5000"/>
                            </p:stCondLst>
                            <p:childTnLst>
                              <p:par>
                                <p:cTn id="33" presetID="10" presetClass="entr" presetSubtype="0" fill="hold"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fade">
                                      <p:cBhvr>
                                        <p:cTn id="35"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p:cNvGrpSpPr/>
          <p:nvPr/>
        </p:nvGrpSpPr>
        <p:grpSpPr>
          <a:xfrm>
            <a:off x="3624196" y="678771"/>
            <a:ext cx="2586891" cy="5489904"/>
            <a:chOff x="3415245" y="678770"/>
            <a:chExt cx="2591865" cy="5500459"/>
          </a:xfrm>
        </p:grpSpPr>
        <p:sp>
          <p:nvSpPr>
            <p:cNvPr id="3" name="AutoShape 14"/>
            <p:cNvSpPr>
              <a:spLocks noChangeAspect="1" noChangeArrowheads="1" noTextEdit="1"/>
            </p:cNvSpPr>
            <p:nvPr/>
          </p:nvSpPr>
          <p:spPr bwMode="auto">
            <a:xfrm>
              <a:off x="3425802" y="678770"/>
              <a:ext cx="2581308" cy="5500459"/>
            </a:xfrm>
            <a:prstGeom prst="rect">
              <a:avLst/>
            </a:prstGeom>
            <a:noFill/>
            <a:ln w="9525">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Freeform 3"/>
            <p:cNvSpPr>
              <a:spLocks/>
            </p:cNvSpPr>
            <p:nvPr/>
          </p:nvSpPr>
          <p:spPr bwMode="auto">
            <a:xfrm>
              <a:off x="3415245" y="5276564"/>
              <a:ext cx="1298573" cy="892110"/>
            </a:xfrm>
            <a:custGeom>
              <a:avLst/>
              <a:gdLst>
                <a:gd name="T0" fmla="*/ 0 w 246"/>
                <a:gd name="T1" fmla="*/ 121 h 169"/>
                <a:gd name="T2" fmla="*/ 246 w 246"/>
                <a:gd name="T3" fmla="*/ 169 h 169"/>
                <a:gd name="T4" fmla="*/ 246 w 246"/>
                <a:gd name="T5" fmla="*/ 50 h 169"/>
                <a:gd name="T6" fmla="*/ 0 w 246"/>
                <a:gd name="T7" fmla="*/ 0 h 169"/>
                <a:gd name="T8" fmla="*/ 0 w 246"/>
                <a:gd name="T9" fmla="*/ 121 h 169"/>
              </a:gdLst>
              <a:ahLst/>
              <a:cxnLst>
                <a:cxn ang="0">
                  <a:pos x="T0" y="T1"/>
                </a:cxn>
                <a:cxn ang="0">
                  <a:pos x="T2" y="T3"/>
                </a:cxn>
                <a:cxn ang="0">
                  <a:pos x="T4" y="T5"/>
                </a:cxn>
                <a:cxn ang="0">
                  <a:pos x="T6" y="T7"/>
                </a:cxn>
                <a:cxn ang="0">
                  <a:pos x="T8" y="T9"/>
                </a:cxn>
              </a:cxnLst>
              <a:rect l="0" t="0" r="r" b="b"/>
              <a:pathLst>
                <a:path w="246" h="169">
                  <a:moveTo>
                    <a:pt x="0" y="121"/>
                  </a:moveTo>
                  <a:lnTo>
                    <a:pt x="246" y="169"/>
                  </a:lnTo>
                  <a:lnTo>
                    <a:pt x="246" y="50"/>
                  </a:lnTo>
                  <a:lnTo>
                    <a:pt x="0" y="0"/>
                  </a:lnTo>
                  <a:lnTo>
                    <a:pt x="0" y="121"/>
                  </a:lnTo>
                  <a:close/>
                </a:path>
              </a:pathLst>
            </a:custGeom>
            <a:solidFill>
              <a:schemeClr val="tx1">
                <a:lumMod val="85000"/>
                <a:lumOff val="15000"/>
              </a:schemeClr>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5" name="Freeform 4"/>
            <p:cNvSpPr>
              <a:spLocks/>
            </p:cNvSpPr>
            <p:nvPr/>
          </p:nvSpPr>
          <p:spPr bwMode="auto">
            <a:xfrm>
              <a:off x="4713818" y="5276564"/>
              <a:ext cx="1293292" cy="892110"/>
            </a:xfrm>
            <a:custGeom>
              <a:avLst/>
              <a:gdLst>
                <a:gd name="T0" fmla="*/ 245 w 245"/>
                <a:gd name="T1" fmla="*/ 121 h 169"/>
                <a:gd name="T2" fmla="*/ 0 w 245"/>
                <a:gd name="T3" fmla="*/ 169 h 169"/>
                <a:gd name="T4" fmla="*/ 0 w 245"/>
                <a:gd name="T5" fmla="*/ 50 h 169"/>
                <a:gd name="T6" fmla="*/ 245 w 245"/>
                <a:gd name="T7" fmla="*/ 0 h 169"/>
                <a:gd name="T8" fmla="*/ 245 w 245"/>
                <a:gd name="T9" fmla="*/ 121 h 169"/>
              </a:gdLst>
              <a:ahLst/>
              <a:cxnLst>
                <a:cxn ang="0">
                  <a:pos x="T0" y="T1"/>
                </a:cxn>
                <a:cxn ang="0">
                  <a:pos x="T2" y="T3"/>
                </a:cxn>
                <a:cxn ang="0">
                  <a:pos x="T4" y="T5"/>
                </a:cxn>
                <a:cxn ang="0">
                  <a:pos x="T6" y="T7"/>
                </a:cxn>
                <a:cxn ang="0">
                  <a:pos x="T8" y="T9"/>
                </a:cxn>
              </a:cxnLst>
              <a:rect l="0" t="0" r="r" b="b"/>
              <a:pathLst>
                <a:path w="245" h="169">
                  <a:moveTo>
                    <a:pt x="245" y="121"/>
                  </a:moveTo>
                  <a:lnTo>
                    <a:pt x="0" y="169"/>
                  </a:lnTo>
                  <a:lnTo>
                    <a:pt x="0" y="50"/>
                  </a:lnTo>
                  <a:lnTo>
                    <a:pt x="245" y="0"/>
                  </a:lnTo>
                  <a:lnTo>
                    <a:pt x="245" y="121"/>
                  </a:lnTo>
                  <a:close/>
                </a:path>
              </a:pathLst>
            </a:custGeom>
            <a:solidFill>
              <a:schemeClr val="tx1">
                <a:lumMod val="85000"/>
                <a:lumOff val="15000"/>
              </a:schemeClr>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 name="Freeform 5"/>
            <p:cNvSpPr>
              <a:spLocks/>
            </p:cNvSpPr>
            <p:nvPr/>
          </p:nvSpPr>
          <p:spPr bwMode="auto">
            <a:xfrm>
              <a:off x="3415245" y="5023183"/>
              <a:ext cx="2591865" cy="517317"/>
            </a:xfrm>
            <a:custGeom>
              <a:avLst/>
              <a:gdLst>
                <a:gd name="T0" fmla="*/ 491 w 491"/>
                <a:gd name="T1" fmla="*/ 48 h 98"/>
                <a:gd name="T2" fmla="*/ 246 w 491"/>
                <a:gd name="T3" fmla="*/ 98 h 98"/>
                <a:gd name="T4" fmla="*/ 0 w 491"/>
                <a:gd name="T5" fmla="*/ 48 h 98"/>
                <a:gd name="T6" fmla="*/ 246 w 491"/>
                <a:gd name="T7" fmla="*/ 0 h 98"/>
                <a:gd name="T8" fmla="*/ 491 w 491"/>
                <a:gd name="T9" fmla="*/ 48 h 98"/>
              </a:gdLst>
              <a:ahLst/>
              <a:cxnLst>
                <a:cxn ang="0">
                  <a:pos x="T0" y="T1"/>
                </a:cxn>
                <a:cxn ang="0">
                  <a:pos x="T2" y="T3"/>
                </a:cxn>
                <a:cxn ang="0">
                  <a:pos x="T4" y="T5"/>
                </a:cxn>
                <a:cxn ang="0">
                  <a:pos x="T6" y="T7"/>
                </a:cxn>
                <a:cxn ang="0">
                  <a:pos x="T8" y="T9"/>
                </a:cxn>
              </a:cxnLst>
              <a:rect l="0" t="0" r="r" b="b"/>
              <a:pathLst>
                <a:path w="491" h="98">
                  <a:moveTo>
                    <a:pt x="491" y="48"/>
                  </a:moveTo>
                  <a:lnTo>
                    <a:pt x="246" y="98"/>
                  </a:lnTo>
                  <a:lnTo>
                    <a:pt x="0" y="48"/>
                  </a:lnTo>
                  <a:lnTo>
                    <a:pt x="246" y="0"/>
                  </a:lnTo>
                  <a:lnTo>
                    <a:pt x="491" y="48"/>
                  </a:lnTo>
                  <a:close/>
                </a:path>
              </a:pathLst>
            </a:custGeom>
            <a:solidFill>
              <a:schemeClr val="tx1">
                <a:lumMod val="85000"/>
                <a:lumOff val="15000"/>
              </a:schemeClr>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7" name="Group 6"/>
            <p:cNvGrpSpPr/>
            <p:nvPr/>
          </p:nvGrpSpPr>
          <p:grpSpPr>
            <a:xfrm>
              <a:off x="3415245" y="3402606"/>
              <a:ext cx="2591865" cy="1873959"/>
              <a:chOff x="6241145" y="3401508"/>
              <a:chExt cx="2699658" cy="1951895"/>
            </a:xfrm>
            <a:gradFill>
              <a:gsLst>
                <a:gs pos="1000">
                  <a:schemeClr val="accent1"/>
                </a:gs>
                <a:gs pos="100000">
                  <a:schemeClr val="accent6"/>
                </a:gs>
              </a:gsLst>
              <a:lin ang="2700000" scaled="1"/>
            </a:gradFill>
          </p:grpSpPr>
          <p:sp>
            <p:nvSpPr>
              <p:cNvPr id="14" name="Freeform 13"/>
              <p:cNvSpPr>
                <a:spLocks/>
              </p:cNvSpPr>
              <p:nvPr/>
            </p:nvSpPr>
            <p:spPr bwMode="auto">
              <a:xfrm>
                <a:off x="6241145" y="3676423"/>
                <a:ext cx="1352579" cy="1676980"/>
              </a:xfrm>
              <a:custGeom>
                <a:avLst/>
                <a:gdLst>
                  <a:gd name="T0" fmla="*/ 0 w 246"/>
                  <a:gd name="T1" fmla="*/ 257 h 305"/>
                  <a:gd name="T2" fmla="*/ 246 w 246"/>
                  <a:gd name="T3" fmla="*/ 305 h 305"/>
                  <a:gd name="T4" fmla="*/ 246 w 246"/>
                  <a:gd name="T5" fmla="*/ 48 h 305"/>
                  <a:gd name="T6" fmla="*/ 0 w 246"/>
                  <a:gd name="T7" fmla="*/ 0 h 305"/>
                  <a:gd name="T8" fmla="*/ 0 w 246"/>
                  <a:gd name="T9" fmla="*/ 257 h 305"/>
                </a:gdLst>
                <a:ahLst/>
                <a:cxnLst>
                  <a:cxn ang="0">
                    <a:pos x="T0" y="T1"/>
                  </a:cxn>
                  <a:cxn ang="0">
                    <a:pos x="T2" y="T3"/>
                  </a:cxn>
                  <a:cxn ang="0">
                    <a:pos x="T4" y="T5"/>
                  </a:cxn>
                  <a:cxn ang="0">
                    <a:pos x="T6" y="T7"/>
                  </a:cxn>
                  <a:cxn ang="0">
                    <a:pos x="T8" y="T9"/>
                  </a:cxn>
                </a:cxnLst>
                <a:rect l="0" t="0" r="r" b="b"/>
                <a:pathLst>
                  <a:path w="246" h="305">
                    <a:moveTo>
                      <a:pt x="0" y="257"/>
                    </a:moveTo>
                    <a:lnTo>
                      <a:pt x="246" y="305"/>
                    </a:lnTo>
                    <a:lnTo>
                      <a:pt x="246" y="48"/>
                    </a:lnTo>
                    <a:lnTo>
                      <a:pt x="0" y="0"/>
                    </a:lnTo>
                    <a:lnTo>
                      <a:pt x="0" y="257"/>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14"/>
              <p:cNvSpPr>
                <a:spLocks/>
              </p:cNvSpPr>
              <p:nvPr/>
            </p:nvSpPr>
            <p:spPr bwMode="auto">
              <a:xfrm>
                <a:off x="7593724" y="3676423"/>
                <a:ext cx="1347079" cy="1676980"/>
              </a:xfrm>
              <a:custGeom>
                <a:avLst/>
                <a:gdLst>
                  <a:gd name="T0" fmla="*/ 245 w 245"/>
                  <a:gd name="T1" fmla="*/ 257 h 305"/>
                  <a:gd name="T2" fmla="*/ 0 w 245"/>
                  <a:gd name="T3" fmla="*/ 305 h 305"/>
                  <a:gd name="T4" fmla="*/ 0 w 245"/>
                  <a:gd name="T5" fmla="*/ 48 h 305"/>
                  <a:gd name="T6" fmla="*/ 245 w 245"/>
                  <a:gd name="T7" fmla="*/ 0 h 305"/>
                  <a:gd name="T8" fmla="*/ 245 w 245"/>
                  <a:gd name="T9" fmla="*/ 257 h 305"/>
                </a:gdLst>
                <a:ahLst/>
                <a:cxnLst>
                  <a:cxn ang="0">
                    <a:pos x="T0" y="T1"/>
                  </a:cxn>
                  <a:cxn ang="0">
                    <a:pos x="T2" y="T3"/>
                  </a:cxn>
                  <a:cxn ang="0">
                    <a:pos x="T4" y="T5"/>
                  </a:cxn>
                  <a:cxn ang="0">
                    <a:pos x="T6" y="T7"/>
                  </a:cxn>
                  <a:cxn ang="0">
                    <a:pos x="T8" y="T9"/>
                  </a:cxn>
                </a:cxnLst>
                <a:rect l="0" t="0" r="r" b="b"/>
                <a:pathLst>
                  <a:path w="245" h="305">
                    <a:moveTo>
                      <a:pt x="245" y="257"/>
                    </a:moveTo>
                    <a:lnTo>
                      <a:pt x="0" y="305"/>
                    </a:lnTo>
                    <a:lnTo>
                      <a:pt x="0" y="48"/>
                    </a:lnTo>
                    <a:lnTo>
                      <a:pt x="245" y="0"/>
                    </a:lnTo>
                    <a:lnTo>
                      <a:pt x="245" y="257"/>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15"/>
              <p:cNvSpPr>
                <a:spLocks/>
              </p:cNvSpPr>
              <p:nvPr/>
            </p:nvSpPr>
            <p:spPr bwMode="auto">
              <a:xfrm>
                <a:off x="6241145" y="3401508"/>
                <a:ext cx="2699658" cy="538832"/>
              </a:xfrm>
              <a:custGeom>
                <a:avLst/>
                <a:gdLst>
                  <a:gd name="T0" fmla="*/ 491 w 491"/>
                  <a:gd name="T1" fmla="*/ 50 h 98"/>
                  <a:gd name="T2" fmla="*/ 246 w 491"/>
                  <a:gd name="T3" fmla="*/ 98 h 98"/>
                  <a:gd name="T4" fmla="*/ 0 w 491"/>
                  <a:gd name="T5" fmla="*/ 50 h 98"/>
                  <a:gd name="T6" fmla="*/ 246 w 491"/>
                  <a:gd name="T7" fmla="*/ 0 h 98"/>
                  <a:gd name="T8" fmla="*/ 491 w 491"/>
                  <a:gd name="T9" fmla="*/ 50 h 98"/>
                </a:gdLst>
                <a:ahLst/>
                <a:cxnLst>
                  <a:cxn ang="0">
                    <a:pos x="T0" y="T1"/>
                  </a:cxn>
                  <a:cxn ang="0">
                    <a:pos x="T2" y="T3"/>
                  </a:cxn>
                  <a:cxn ang="0">
                    <a:pos x="T4" y="T5"/>
                  </a:cxn>
                  <a:cxn ang="0">
                    <a:pos x="T6" y="T7"/>
                  </a:cxn>
                  <a:cxn ang="0">
                    <a:pos x="T8" y="T9"/>
                  </a:cxn>
                </a:cxnLst>
                <a:rect l="0" t="0" r="r" b="b"/>
                <a:pathLst>
                  <a:path w="491" h="98">
                    <a:moveTo>
                      <a:pt x="491" y="50"/>
                    </a:moveTo>
                    <a:lnTo>
                      <a:pt x="246" y="98"/>
                    </a:lnTo>
                    <a:lnTo>
                      <a:pt x="0" y="50"/>
                    </a:lnTo>
                    <a:lnTo>
                      <a:pt x="246" y="0"/>
                    </a:lnTo>
                    <a:lnTo>
                      <a:pt x="491" y="50"/>
                    </a:lnTo>
                    <a:close/>
                  </a:path>
                </a:pathLst>
              </a:custGeom>
              <a:grp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8" name="Freeform 7"/>
            <p:cNvSpPr>
              <a:spLocks/>
            </p:cNvSpPr>
            <p:nvPr/>
          </p:nvSpPr>
          <p:spPr bwMode="auto">
            <a:xfrm>
              <a:off x="3415245" y="3091161"/>
              <a:ext cx="1298573" cy="575385"/>
            </a:xfrm>
            <a:custGeom>
              <a:avLst/>
              <a:gdLst>
                <a:gd name="T0" fmla="*/ 0 w 246"/>
                <a:gd name="T1" fmla="*/ 59 h 109"/>
                <a:gd name="T2" fmla="*/ 246 w 246"/>
                <a:gd name="T3" fmla="*/ 109 h 109"/>
                <a:gd name="T4" fmla="*/ 246 w 246"/>
                <a:gd name="T5" fmla="*/ 50 h 109"/>
                <a:gd name="T6" fmla="*/ 0 w 246"/>
                <a:gd name="T7" fmla="*/ 0 h 109"/>
                <a:gd name="T8" fmla="*/ 0 w 246"/>
                <a:gd name="T9" fmla="*/ 59 h 109"/>
              </a:gdLst>
              <a:ahLst/>
              <a:cxnLst>
                <a:cxn ang="0">
                  <a:pos x="T0" y="T1"/>
                </a:cxn>
                <a:cxn ang="0">
                  <a:pos x="T2" y="T3"/>
                </a:cxn>
                <a:cxn ang="0">
                  <a:pos x="T4" y="T5"/>
                </a:cxn>
                <a:cxn ang="0">
                  <a:pos x="T6" y="T7"/>
                </a:cxn>
                <a:cxn ang="0">
                  <a:pos x="T8" y="T9"/>
                </a:cxn>
              </a:cxnLst>
              <a:rect l="0" t="0" r="r" b="b"/>
              <a:pathLst>
                <a:path w="246" h="109">
                  <a:moveTo>
                    <a:pt x="0" y="59"/>
                  </a:moveTo>
                  <a:lnTo>
                    <a:pt x="246" y="109"/>
                  </a:lnTo>
                  <a:lnTo>
                    <a:pt x="246" y="50"/>
                  </a:lnTo>
                  <a:lnTo>
                    <a:pt x="0" y="0"/>
                  </a:lnTo>
                  <a:lnTo>
                    <a:pt x="0" y="59"/>
                  </a:lnTo>
                  <a:close/>
                </a:path>
              </a:pathLst>
            </a:custGeom>
            <a:solidFill>
              <a:schemeClr val="bg1">
                <a:lumMod val="65000"/>
              </a:schemeClr>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8"/>
            <p:cNvSpPr>
              <a:spLocks/>
            </p:cNvSpPr>
            <p:nvPr/>
          </p:nvSpPr>
          <p:spPr bwMode="auto">
            <a:xfrm>
              <a:off x="4713818" y="3091161"/>
              <a:ext cx="1293292" cy="575385"/>
            </a:xfrm>
            <a:custGeom>
              <a:avLst/>
              <a:gdLst>
                <a:gd name="T0" fmla="*/ 245 w 245"/>
                <a:gd name="T1" fmla="*/ 59 h 109"/>
                <a:gd name="T2" fmla="*/ 0 w 245"/>
                <a:gd name="T3" fmla="*/ 109 h 109"/>
                <a:gd name="T4" fmla="*/ 0 w 245"/>
                <a:gd name="T5" fmla="*/ 50 h 109"/>
                <a:gd name="T6" fmla="*/ 245 w 245"/>
                <a:gd name="T7" fmla="*/ 0 h 109"/>
                <a:gd name="T8" fmla="*/ 245 w 245"/>
                <a:gd name="T9" fmla="*/ 59 h 109"/>
              </a:gdLst>
              <a:ahLst/>
              <a:cxnLst>
                <a:cxn ang="0">
                  <a:pos x="T0" y="T1"/>
                </a:cxn>
                <a:cxn ang="0">
                  <a:pos x="T2" y="T3"/>
                </a:cxn>
                <a:cxn ang="0">
                  <a:pos x="T4" y="T5"/>
                </a:cxn>
                <a:cxn ang="0">
                  <a:pos x="T6" y="T7"/>
                </a:cxn>
                <a:cxn ang="0">
                  <a:pos x="T8" y="T9"/>
                </a:cxn>
              </a:cxnLst>
              <a:rect l="0" t="0" r="r" b="b"/>
              <a:pathLst>
                <a:path w="245" h="109">
                  <a:moveTo>
                    <a:pt x="245" y="59"/>
                  </a:moveTo>
                  <a:lnTo>
                    <a:pt x="0" y="109"/>
                  </a:lnTo>
                  <a:lnTo>
                    <a:pt x="0" y="50"/>
                  </a:lnTo>
                  <a:lnTo>
                    <a:pt x="245" y="0"/>
                  </a:lnTo>
                  <a:lnTo>
                    <a:pt x="245" y="59"/>
                  </a:lnTo>
                  <a:close/>
                </a:path>
              </a:pathLst>
            </a:custGeom>
            <a:solidFill>
              <a:schemeClr val="bg1">
                <a:lumMod val="65000"/>
              </a:schemeClr>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9"/>
            <p:cNvSpPr>
              <a:spLocks/>
            </p:cNvSpPr>
            <p:nvPr/>
          </p:nvSpPr>
          <p:spPr bwMode="auto">
            <a:xfrm>
              <a:off x="3415245" y="2837780"/>
              <a:ext cx="2591865" cy="517317"/>
            </a:xfrm>
            <a:custGeom>
              <a:avLst/>
              <a:gdLst>
                <a:gd name="T0" fmla="*/ 491 w 491"/>
                <a:gd name="T1" fmla="*/ 48 h 98"/>
                <a:gd name="T2" fmla="*/ 246 w 491"/>
                <a:gd name="T3" fmla="*/ 98 h 98"/>
                <a:gd name="T4" fmla="*/ 0 w 491"/>
                <a:gd name="T5" fmla="*/ 48 h 98"/>
                <a:gd name="T6" fmla="*/ 246 w 491"/>
                <a:gd name="T7" fmla="*/ 0 h 98"/>
                <a:gd name="T8" fmla="*/ 491 w 491"/>
                <a:gd name="T9" fmla="*/ 48 h 98"/>
              </a:gdLst>
              <a:ahLst/>
              <a:cxnLst>
                <a:cxn ang="0">
                  <a:pos x="T0" y="T1"/>
                </a:cxn>
                <a:cxn ang="0">
                  <a:pos x="T2" y="T3"/>
                </a:cxn>
                <a:cxn ang="0">
                  <a:pos x="T4" y="T5"/>
                </a:cxn>
                <a:cxn ang="0">
                  <a:pos x="T6" y="T7"/>
                </a:cxn>
                <a:cxn ang="0">
                  <a:pos x="T8" y="T9"/>
                </a:cxn>
              </a:cxnLst>
              <a:rect l="0" t="0" r="r" b="b"/>
              <a:pathLst>
                <a:path w="491" h="98">
                  <a:moveTo>
                    <a:pt x="491" y="48"/>
                  </a:moveTo>
                  <a:lnTo>
                    <a:pt x="246" y="98"/>
                  </a:lnTo>
                  <a:lnTo>
                    <a:pt x="0" y="48"/>
                  </a:lnTo>
                  <a:lnTo>
                    <a:pt x="246" y="0"/>
                  </a:lnTo>
                  <a:lnTo>
                    <a:pt x="491" y="48"/>
                  </a:lnTo>
                  <a:close/>
                </a:path>
              </a:pathLst>
            </a:custGeom>
            <a:solidFill>
              <a:schemeClr val="bg1">
                <a:lumMod val="65000"/>
              </a:schemeClr>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0"/>
            <p:cNvSpPr>
              <a:spLocks/>
            </p:cNvSpPr>
            <p:nvPr/>
          </p:nvSpPr>
          <p:spPr bwMode="auto">
            <a:xfrm>
              <a:off x="3415245" y="932149"/>
              <a:ext cx="1298573" cy="2159010"/>
            </a:xfrm>
            <a:custGeom>
              <a:avLst/>
              <a:gdLst>
                <a:gd name="T0" fmla="*/ 0 w 246"/>
                <a:gd name="T1" fmla="*/ 361 h 409"/>
                <a:gd name="T2" fmla="*/ 246 w 246"/>
                <a:gd name="T3" fmla="*/ 409 h 409"/>
                <a:gd name="T4" fmla="*/ 246 w 246"/>
                <a:gd name="T5" fmla="*/ 50 h 409"/>
                <a:gd name="T6" fmla="*/ 0 w 246"/>
                <a:gd name="T7" fmla="*/ 0 h 409"/>
                <a:gd name="T8" fmla="*/ 0 w 246"/>
                <a:gd name="T9" fmla="*/ 361 h 409"/>
              </a:gdLst>
              <a:ahLst/>
              <a:cxnLst>
                <a:cxn ang="0">
                  <a:pos x="T0" y="T1"/>
                </a:cxn>
                <a:cxn ang="0">
                  <a:pos x="T2" y="T3"/>
                </a:cxn>
                <a:cxn ang="0">
                  <a:pos x="T4" y="T5"/>
                </a:cxn>
                <a:cxn ang="0">
                  <a:pos x="T6" y="T7"/>
                </a:cxn>
                <a:cxn ang="0">
                  <a:pos x="T8" y="T9"/>
                </a:cxn>
              </a:cxnLst>
              <a:rect l="0" t="0" r="r" b="b"/>
              <a:pathLst>
                <a:path w="246" h="409">
                  <a:moveTo>
                    <a:pt x="0" y="361"/>
                  </a:moveTo>
                  <a:lnTo>
                    <a:pt x="246" y="409"/>
                  </a:lnTo>
                  <a:lnTo>
                    <a:pt x="246" y="50"/>
                  </a:lnTo>
                  <a:lnTo>
                    <a:pt x="0" y="0"/>
                  </a:lnTo>
                  <a:lnTo>
                    <a:pt x="0" y="361"/>
                  </a:lnTo>
                  <a:close/>
                </a:path>
              </a:pathLst>
            </a:custGeom>
            <a:solidFill>
              <a:schemeClr val="bg1">
                <a:lumMod val="75000"/>
              </a:schemeClr>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1"/>
            <p:cNvSpPr>
              <a:spLocks/>
            </p:cNvSpPr>
            <p:nvPr/>
          </p:nvSpPr>
          <p:spPr bwMode="auto">
            <a:xfrm>
              <a:off x="4713818" y="932149"/>
              <a:ext cx="1293292" cy="2159012"/>
            </a:xfrm>
            <a:custGeom>
              <a:avLst/>
              <a:gdLst>
                <a:gd name="T0" fmla="*/ 245 w 245"/>
                <a:gd name="T1" fmla="*/ 361 h 409"/>
                <a:gd name="T2" fmla="*/ 0 w 245"/>
                <a:gd name="T3" fmla="*/ 409 h 409"/>
                <a:gd name="T4" fmla="*/ 0 w 245"/>
                <a:gd name="T5" fmla="*/ 50 h 409"/>
                <a:gd name="T6" fmla="*/ 245 w 245"/>
                <a:gd name="T7" fmla="*/ 0 h 409"/>
                <a:gd name="T8" fmla="*/ 245 w 245"/>
                <a:gd name="T9" fmla="*/ 361 h 409"/>
              </a:gdLst>
              <a:ahLst/>
              <a:cxnLst>
                <a:cxn ang="0">
                  <a:pos x="T0" y="T1"/>
                </a:cxn>
                <a:cxn ang="0">
                  <a:pos x="T2" y="T3"/>
                </a:cxn>
                <a:cxn ang="0">
                  <a:pos x="T4" y="T5"/>
                </a:cxn>
                <a:cxn ang="0">
                  <a:pos x="T6" y="T7"/>
                </a:cxn>
                <a:cxn ang="0">
                  <a:pos x="T8" y="T9"/>
                </a:cxn>
              </a:cxnLst>
              <a:rect l="0" t="0" r="r" b="b"/>
              <a:pathLst>
                <a:path w="245" h="409">
                  <a:moveTo>
                    <a:pt x="245" y="361"/>
                  </a:moveTo>
                  <a:lnTo>
                    <a:pt x="0" y="409"/>
                  </a:lnTo>
                  <a:lnTo>
                    <a:pt x="0" y="50"/>
                  </a:lnTo>
                  <a:lnTo>
                    <a:pt x="245" y="0"/>
                  </a:lnTo>
                  <a:lnTo>
                    <a:pt x="245" y="361"/>
                  </a:lnTo>
                  <a:close/>
                </a:path>
              </a:pathLst>
            </a:custGeom>
            <a:solidFill>
              <a:schemeClr val="bg1">
                <a:lumMod val="75000"/>
              </a:schemeClr>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12"/>
            <p:cNvSpPr>
              <a:spLocks/>
            </p:cNvSpPr>
            <p:nvPr/>
          </p:nvSpPr>
          <p:spPr bwMode="auto">
            <a:xfrm>
              <a:off x="3415245" y="678770"/>
              <a:ext cx="2591865" cy="517317"/>
            </a:xfrm>
            <a:custGeom>
              <a:avLst/>
              <a:gdLst>
                <a:gd name="T0" fmla="*/ 491 w 491"/>
                <a:gd name="T1" fmla="*/ 48 h 98"/>
                <a:gd name="T2" fmla="*/ 246 w 491"/>
                <a:gd name="T3" fmla="*/ 98 h 98"/>
                <a:gd name="T4" fmla="*/ 0 w 491"/>
                <a:gd name="T5" fmla="*/ 48 h 98"/>
                <a:gd name="T6" fmla="*/ 246 w 491"/>
                <a:gd name="T7" fmla="*/ 0 h 98"/>
                <a:gd name="T8" fmla="*/ 491 w 491"/>
                <a:gd name="T9" fmla="*/ 48 h 98"/>
              </a:gdLst>
              <a:ahLst/>
              <a:cxnLst>
                <a:cxn ang="0">
                  <a:pos x="T0" y="T1"/>
                </a:cxn>
                <a:cxn ang="0">
                  <a:pos x="T2" y="T3"/>
                </a:cxn>
                <a:cxn ang="0">
                  <a:pos x="T4" y="T5"/>
                </a:cxn>
                <a:cxn ang="0">
                  <a:pos x="T6" y="T7"/>
                </a:cxn>
                <a:cxn ang="0">
                  <a:pos x="T8" y="T9"/>
                </a:cxn>
              </a:cxnLst>
              <a:rect l="0" t="0" r="r" b="b"/>
              <a:pathLst>
                <a:path w="491" h="98">
                  <a:moveTo>
                    <a:pt x="491" y="48"/>
                  </a:moveTo>
                  <a:lnTo>
                    <a:pt x="246" y="98"/>
                  </a:lnTo>
                  <a:lnTo>
                    <a:pt x="0" y="48"/>
                  </a:lnTo>
                  <a:lnTo>
                    <a:pt x="246" y="0"/>
                  </a:lnTo>
                  <a:lnTo>
                    <a:pt x="491" y="48"/>
                  </a:lnTo>
                  <a:close/>
                </a:path>
              </a:pathLst>
            </a:custGeom>
            <a:solidFill>
              <a:schemeClr val="bg1">
                <a:lumMod val="75000"/>
              </a:schemeClr>
            </a:solidFill>
            <a:ln w="9525">
              <a:solidFill>
                <a:schemeClr val="bg1"/>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0" name="Group 49"/>
          <p:cNvGrpSpPr/>
          <p:nvPr/>
        </p:nvGrpSpPr>
        <p:grpSpPr>
          <a:xfrm rot="16200000">
            <a:off x="-343385" y="2653802"/>
            <a:ext cx="4231215" cy="1503782"/>
            <a:chOff x="784534" y="1157206"/>
            <a:chExt cx="4231215" cy="1503782"/>
          </a:xfrm>
        </p:grpSpPr>
        <p:sp>
          <p:nvSpPr>
            <p:cNvPr id="51" name="TextBox 50"/>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a:t>
              </a:r>
              <a:r>
                <a:rPr lang="en-ID" sz="3200" b="1" dirty="0" err="1">
                  <a:solidFill>
                    <a:schemeClr val="tx1">
                      <a:lumMod val="85000"/>
                      <a:lumOff val="15000"/>
                    </a:schemeClr>
                  </a:solidFill>
                  <a:latin typeface="+mj-lt"/>
                </a:rPr>
                <a:t>Infographic</a:t>
              </a:r>
              <a:endParaRPr lang="en-US" sz="3200" b="1" dirty="0">
                <a:solidFill>
                  <a:schemeClr val="tx1">
                    <a:lumMod val="85000"/>
                    <a:lumOff val="15000"/>
                  </a:schemeClr>
                </a:solidFill>
                <a:latin typeface="+mj-lt"/>
              </a:endParaRPr>
            </a:p>
          </p:txBody>
        </p:sp>
        <p:grpSp>
          <p:nvGrpSpPr>
            <p:cNvPr id="52" name="Group 51"/>
            <p:cNvGrpSpPr/>
            <p:nvPr/>
          </p:nvGrpSpPr>
          <p:grpSpPr>
            <a:xfrm>
              <a:off x="870259" y="2322434"/>
              <a:ext cx="2514044" cy="338554"/>
              <a:chOff x="7624598" y="2331383"/>
              <a:chExt cx="2514044" cy="338554"/>
            </a:xfrm>
          </p:grpSpPr>
          <p:sp>
            <p:nvSpPr>
              <p:cNvPr id="53"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54" name="Rectangle 53"/>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79" name="Group 78"/>
          <p:cNvGrpSpPr/>
          <p:nvPr/>
        </p:nvGrpSpPr>
        <p:grpSpPr>
          <a:xfrm>
            <a:off x="7324403" y="836679"/>
            <a:ext cx="4047896" cy="1025346"/>
            <a:chOff x="7534266" y="836679"/>
            <a:chExt cx="4047896" cy="1025346"/>
          </a:xfrm>
        </p:grpSpPr>
        <p:grpSp>
          <p:nvGrpSpPr>
            <p:cNvPr id="19" name="Group 18"/>
            <p:cNvGrpSpPr/>
            <p:nvPr/>
          </p:nvGrpSpPr>
          <p:grpSpPr>
            <a:xfrm>
              <a:off x="8455899" y="836679"/>
              <a:ext cx="3126263" cy="1025346"/>
              <a:chOff x="8322549" y="836679"/>
              <a:chExt cx="3126263" cy="1025346"/>
            </a:xfrm>
          </p:grpSpPr>
          <p:sp>
            <p:nvSpPr>
              <p:cNvPr id="20" name="TextBox 19"/>
              <p:cNvSpPr txBox="1"/>
              <p:nvPr/>
            </p:nvSpPr>
            <p:spPr>
              <a:xfrm>
                <a:off x="8322549" y="836679"/>
                <a:ext cx="1869842" cy="379015"/>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22" name="Rectangle 21"/>
              <p:cNvSpPr/>
              <p:nvPr/>
            </p:nvSpPr>
            <p:spPr>
              <a:xfrm>
                <a:off x="8322549" y="1215694"/>
                <a:ext cx="3126263" cy="646331"/>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endParaRPr lang="en-US" sz="1200" dirty="0">
                  <a:solidFill>
                    <a:schemeClr val="tx1">
                      <a:lumMod val="75000"/>
                      <a:lumOff val="25000"/>
                    </a:schemeClr>
                  </a:solidFill>
                </a:endParaRPr>
              </a:p>
            </p:txBody>
          </p:sp>
        </p:grpSp>
        <p:grpSp>
          <p:nvGrpSpPr>
            <p:cNvPr id="67" name="Group 66"/>
            <p:cNvGrpSpPr/>
            <p:nvPr/>
          </p:nvGrpSpPr>
          <p:grpSpPr>
            <a:xfrm>
              <a:off x="7534266" y="1020935"/>
              <a:ext cx="642658" cy="745482"/>
              <a:chOff x="6698747" y="1035585"/>
              <a:chExt cx="642658" cy="745482"/>
            </a:xfrm>
          </p:grpSpPr>
          <p:sp>
            <p:nvSpPr>
              <p:cNvPr id="68" name="Freeform 67"/>
              <p:cNvSpPr/>
              <p:nvPr/>
            </p:nvSpPr>
            <p:spPr>
              <a:xfrm>
                <a:off x="6698747" y="1035585"/>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Shape 2525"/>
              <p:cNvSpPr/>
              <p:nvPr/>
            </p:nvSpPr>
            <p:spPr>
              <a:xfrm>
                <a:off x="6841852" y="1230102"/>
                <a:ext cx="356447" cy="356447"/>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grpSp>
        <p:nvGrpSpPr>
          <p:cNvPr id="81" name="Group 80"/>
          <p:cNvGrpSpPr/>
          <p:nvPr/>
        </p:nvGrpSpPr>
        <p:grpSpPr>
          <a:xfrm>
            <a:off x="7324406" y="3618507"/>
            <a:ext cx="4048131" cy="1025346"/>
            <a:chOff x="7534269" y="3618507"/>
            <a:chExt cx="4048131" cy="1025346"/>
          </a:xfrm>
        </p:grpSpPr>
        <p:grpSp>
          <p:nvGrpSpPr>
            <p:cNvPr id="27" name="Group 26"/>
            <p:cNvGrpSpPr/>
            <p:nvPr/>
          </p:nvGrpSpPr>
          <p:grpSpPr>
            <a:xfrm>
              <a:off x="8456137" y="3618507"/>
              <a:ext cx="3126263" cy="1025346"/>
              <a:chOff x="8322787" y="3618507"/>
              <a:chExt cx="3126263" cy="1025346"/>
            </a:xfrm>
          </p:grpSpPr>
          <p:sp>
            <p:nvSpPr>
              <p:cNvPr id="29" name="TextBox 28"/>
              <p:cNvSpPr txBox="1"/>
              <p:nvPr/>
            </p:nvSpPr>
            <p:spPr>
              <a:xfrm>
                <a:off x="8322787" y="3618507"/>
                <a:ext cx="1869842" cy="379015"/>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30" name="Rectangle 29"/>
              <p:cNvSpPr/>
              <p:nvPr/>
            </p:nvSpPr>
            <p:spPr>
              <a:xfrm>
                <a:off x="8322787" y="3997522"/>
                <a:ext cx="3126263" cy="646331"/>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endParaRPr lang="en-US" sz="1200" dirty="0">
                  <a:solidFill>
                    <a:schemeClr val="tx1">
                      <a:lumMod val="75000"/>
                      <a:lumOff val="25000"/>
                    </a:schemeClr>
                  </a:solidFill>
                </a:endParaRPr>
              </a:p>
            </p:txBody>
          </p:sp>
        </p:grpSp>
        <p:grpSp>
          <p:nvGrpSpPr>
            <p:cNvPr id="70" name="Group 69"/>
            <p:cNvGrpSpPr/>
            <p:nvPr/>
          </p:nvGrpSpPr>
          <p:grpSpPr>
            <a:xfrm>
              <a:off x="7534269" y="3759903"/>
              <a:ext cx="642658" cy="745482"/>
              <a:chOff x="6698747" y="3876385"/>
              <a:chExt cx="642658" cy="745482"/>
            </a:xfrm>
          </p:grpSpPr>
          <p:sp>
            <p:nvSpPr>
              <p:cNvPr id="71" name="Freeform 70"/>
              <p:cNvSpPr/>
              <p:nvPr/>
            </p:nvSpPr>
            <p:spPr>
              <a:xfrm>
                <a:off x="6698747" y="3876385"/>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Shape 2584"/>
              <p:cNvSpPr/>
              <p:nvPr/>
            </p:nvSpPr>
            <p:spPr>
              <a:xfrm>
                <a:off x="6841861" y="4067424"/>
                <a:ext cx="356429" cy="356429"/>
              </a:xfrm>
              <a:custGeom>
                <a:avLst/>
                <a:gdLst/>
                <a:ahLst/>
                <a:cxnLst>
                  <a:cxn ang="0">
                    <a:pos x="wd2" y="hd2"/>
                  </a:cxn>
                  <a:cxn ang="5400000">
                    <a:pos x="wd2" y="hd2"/>
                  </a:cxn>
                  <a:cxn ang="10800000">
                    <a:pos x="wd2" y="hd2"/>
                  </a:cxn>
                  <a:cxn ang="16200000">
                    <a:pos x="wd2" y="hd2"/>
                  </a:cxn>
                </a:cxnLst>
                <a:rect l="0" t="0" r="r" b="b"/>
                <a:pathLst>
                  <a:path w="21600" h="21600" extrusionOk="0">
                    <a:moveTo>
                      <a:pt x="10309" y="17673"/>
                    </a:moveTo>
                    <a:cubicBezTo>
                      <a:pt x="10445" y="17673"/>
                      <a:pt x="10567" y="17618"/>
                      <a:pt x="10656" y="17529"/>
                    </a:cubicBezTo>
                    <a:lnTo>
                      <a:pt x="12620" y="15565"/>
                    </a:lnTo>
                    <a:cubicBezTo>
                      <a:pt x="12709" y="15477"/>
                      <a:pt x="12764" y="15354"/>
                      <a:pt x="12764" y="15218"/>
                    </a:cubicBezTo>
                    <a:cubicBezTo>
                      <a:pt x="12764" y="14947"/>
                      <a:pt x="12544" y="14728"/>
                      <a:pt x="12273" y="14728"/>
                    </a:cubicBezTo>
                    <a:cubicBezTo>
                      <a:pt x="12137" y="14728"/>
                      <a:pt x="12014" y="14782"/>
                      <a:pt x="11926" y="14871"/>
                    </a:cubicBezTo>
                    <a:lnTo>
                      <a:pt x="9962" y="16835"/>
                    </a:lnTo>
                    <a:cubicBezTo>
                      <a:pt x="9873" y="16924"/>
                      <a:pt x="9818" y="17046"/>
                      <a:pt x="9818" y="17183"/>
                    </a:cubicBezTo>
                    <a:cubicBezTo>
                      <a:pt x="9818" y="17453"/>
                      <a:pt x="10038" y="17673"/>
                      <a:pt x="10309" y="17673"/>
                    </a:cubicBezTo>
                    <a:moveTo>
                      <a:pt x="10309" y="20415"/>
                    </a:moveTo>
                    <a:lnTo>
                      <a:pt x="982" y="11088"/>
                    </a:lnTo>
                    <a:lnTo>
                      <a:pt x="982" y="4418"/>
                    </a:lnTo>
                    <a:cubicBezTo>
                      <a:pt x="982" y="4147"/>
                      <a:pt x="1201" y="3927"/>
                      <a:pt x="1473" y="3927"/>
                    </a:cubicBezTo>
                    <a:lnTo>
                      <a:pt x="8142" y="3927"/>
                    </a:lnTo>
                    <a:lnTo>
                      <a:pt x="17469" y="13255"/>
                    </a:lnTo>
                    <a:cubicBezTo>
                      <a:pt x="17469" y="13255"/>
                      <a:pt x="10309" y="20415"/>
                      <a:pt x="10309" y="20415"/>
                    </a:cubicBezTo>
                    <a:close/>
                    <a:moveTo>
                      <a:pt x="8693" y="3090"/>
                    </a:moveTo>
                    <a:cubicBezTo>
                      <a:pt x="8604" y="3001"/>
                      <a:pt x="8481" y="2945"/>
                      <a:pt x="8345" y="2945"/>
                    </a:cubicBezTo>
                    <a:lnTo>
                      <a:pt x="1473" y="2945"/>
                    </a:lnTo>
                    <a:cubicBezTo>
                      <a:pt x="660" y="2945"/>
                      <a:pt x="0" y="3605"/>
                      <a:pt x="0" y="4418"/>
                    </a:cubicBezTo>
                    <a:lnTo>
                      <a:pt x="0" y="11291"/>
                    </a:lnTo>
                    <a:cubicBezTo>
                      <a:pt x="0" y="11427"/>
                      <a:pt x="55" y="11549"/>
                      <a:pt x="144" y="11638"/>
                    </a:cubicBezTo>
                    <a:lnTo>
                      <a:pt x="9962" y="21456"/>
                    </a:lnTo>
                    <a:cubicBezTo>
                      <a:pt x="10051" y="21546"/>
                      <a:pt x="10174" y="21600"/>
                      <a:pt x="10309" y="21600"/>
                    </a:cubicBezTo>
                    <a:cubicBezTo>
                      <a:pt x="10445" y="21600"/>
                      <a:pt x="10567" y="21546"/>
                      <a:pt x="10656" y="21456"/>
                    </a:cubicBezTo>
                    <a:lnTo>
                      <a:pt x="18511" y="13602"/>
                    </a:lnTo>
                    <a:cubicBezTo>
                      <a:pt x="18600" y="13513"/>
                      <a:pt x="18655" y="13390"/>
                      <a:pt x="18655" y="13255"/>
                    </a:cubicBezTo>
                    <a:cubicBezTo>
                      <a:pt x="18655" y="13119"/>
                      <a:pt x="18599" y="12997"/>
                      <a:pt x="18511" y="12908"/>
                    </a:cubicBezTo>
                    <a:cubicBezTo>
                      <a:pt x="18511" y="12908"/>
                      <a:pt x="8693" y="3090"/>
                      <a:pt x="8693" y="3090"/>
                    </a:cubicBezTo>
                    <a:close/>
                    <a:moveTo>
                      <a:pt x="7855" y="15218"/>
                    </a:moveTo>
                    <a:cubicBezTo>
                      <a:pt x="7855" y="15490"/>
                      <a:pt x="8074" y="15709"/>
                      <a:pt x="8345" y="15709"/>
                    </a:cubicBezTo>
                    <a:cubicBezTo>
                      <a:pt x="8481" y="15709"/>
                      <a:pt x="8604" y="15655"/>
                      <a:pt x="8693" y="15565"/>
                    </a:cubicBezTo>
                    <a:lnTo>
                      <a:pt x="9183" y="15074"/>
                    </a:lnTo>
                    <a:cubicBezTo>
                      <a:pt x="9273" y="14986"/>
                      <a:pt x="9327" y="14863"/>
                      <a:pt x="9327" y="14728"/>
                    </a:cubicBezTo>
                    <a:cubicBezTo>
                      <a:pt x="9327" y="14456"/>
                      <a:pt x="9108" y="14236"/>
                      <a:pt x="8836" y="14236"/>
                    </a:cubicBezTo>
                    <a:cubicBezTo>
                      <a:pt x="8701" y="14236"/>
                      <a:pt x="8578" y="14291"/>
                      <a:pt x="8489" y="14381"/>
                    </a:cubicBezTo>
                    <a:lnTo>
                      <a:pt x="7998" y="14871"/>
                    </a:lnTo>
                    <a:cubicBezTo>
                      <a:pt x="7910" y="14961"/>
                      <a:pt x="7855" y="15083"/>
                      <a:pt x="7855" y="15218"/>
                    </a:cubicBezTo>
                    <a:moveTo>
                      <a:pt x="21456" y="9962"/>
                    </a:moveTo>
                    <a:lnTo>
                      <a:pt x="11638" y="144"/>
                    </a:lnTo>
                    <a:cubicBezTo>
                      <a:pt x="11549" y="55"/>
                      <a:pt x="11427" y="0"/>
                      <a:pt x="11291" y="0"/>
                    </a:cubicBezTo>
                    <a:lnTo>
                      <a:pt x="4418" y="0"/>
                    </a:lnTo>
                    <a:cubicBezTo>
                      <a:pt x="3605" y="0"/>
                      <a:pt x="2945" y="660"/>
                      <a:pt x="2945" y="1473"/>
                    </a:cubicBezTo>
                    <a:cubicBezTo>
                      <a:pt x="2945" y="1744"/>
                      <a:pt x="3165" y="1964"/>
                      <a:pt x="3436" y="1964"/>
                    </a:cubicBezTo>
                    <a:cubicBezTo>
                      <a:pt x="3708" y="1964"/>
                      <a:pt x="3927" y="1744"/>
                      <a:pt x="3927" y="1473"/>
                    </a:cubicBezTo>
                    <a:cubicBezTo>
                      <a:pt x="3927" y="1202"/>
                      <a:pt x="4147" y="982"/>
                      <a:pt x="4418" y="982"/>
                    </a:cubicBezTo>
                    <a:lnTo>
                      <a:pt x="11088" y="982"/>
                    </a:lnTo>
                    <a:lnTo>
                      <a:pt x="20415" y="10310"/>
                    </a:lnTo>
                    <a:lnTo>
                      <a:pt x="19289" y="11435"/>
                    </a:lnTo>
                    <a:cubicBezTo>
                      <a:pt x="19201" y="11524"/>
                      <a:pt x="19145" y="11646"/>
                      <a:pt x="19145" y="11782"/>
                    </a:cubicBezTo>
                    <a:cubicBezTo>
                      <a:pt x="19145" y="12053"/>
                      <a:pt x="19366" y="12273"/>
                      <a:pt x="19636" y="12273"/>
                    </a:cubicBezTo>
                    <a:cubicBezTo>
                      <a:pt x="19772" y="12273"/>
                      <a:pt x="19895" y="12218"/>
                      <a:pt x="19983" y="12129"/>
                    </a:cubicBezTo>
                    <a:lnTo>
                      <a:pt x="21456" y="10656"/>
                    </a:lnTo>
                    <a:cubicBezTo>
                      <a:pt x="21545" y="10567"/>
                      <a:pt x="21600" y="10445"/>
                      <a:pt x="21600" y="10310"/>
                    </a:cubicBezTo>
                    <a:cubicBezTo>
                      <a:pt x="21600" y="10174"/>
                      <a:pt x="21545" y="10051"/>
                      <a:pt x="21456" y="9962"/>
                    </a:cubicBezTo>
                    <a:moveTo>
                      <a:pt x="10309" y="13745"/>
                    </a:moveTo>
                    <a:cubicBezTo>
                      <a:pt x="10445" y="13745"/>
                      <a:pt x="10567" y="13691"/>
                      <a:pt x="10656" y="13602"/>
                    </a:cubicBezTo>
                    <a:lnTo>
                      <a:pt x="11638" y="12620"/>
                    </a:lnTo>
                    <a:cubicBezTo>
                      <a:pt x="11727" y="12531"/>
                      <a:pt x="11782" y="12408"/>
                      <a:pt x="11782" y="12273"/>
                    </a:cubicBezTo>
                    <a:cubicBezTo>
                      <a:pt x="11782" y="12002"/>
                      <a:pt x="11562" y="11782"/>
                      <a:pt x="11291" y="11782"/>
                    </a:cubicBezTo>
                    <a:cubicBezTo>
                      <a:pt x="11156" y="11782"/>
                      <a:pt x="11033" y="11837"/>
                      <a:pt x="10944" y="11926"/>
                    </a:cubicBezTo>
                    <a:lnTo>
                      <a:pt x="9962" y="12908"/>
                    </a:lnTo>
                    <a:cubicBezTo>
                      <a:pt x="9873" y="12997"/>
                      <a:pt x="9818" y="13119"/>
                      <a:pt x="9818" y="13255"/>
                    </a:cubicBezTo>
                    <a:cubicBezTo>
                      <a:pt x="9818" y="13526"/>
                      <a:pt x="10038" y="13745"/>
                      <a:pt x="10309" y="13745"/>
                    </a:cubicBezTo>
                    <a:moveTo>
                      <a:pt x="4418" y="7855"/>
                    </a:moveTo>
                    <a:cubicBezTo>
                      <a:pt x="4147" y="7855"/>
                      <a:pt x="3927" y="7635"/>
                      <a:pt x="3927" y="7364"/>
                    </a:cubicBezTo>
                    <a:cubicBezTo>
                      <a:pt x="3927" y="7093"/>
                      <a:pt x="4147" y="6873"/>
                      <a:pt x="4418" y="6873"/>
                    </a:cubicBezTo>
                    <a:cubicBezTo>
                      <a:pt x="4690" y="6873"/>
                      <a:pt x="4909" y="7093"/>
                      <a:pt x="4909" y="7364"/>
                    </a:cubicBezTo>
                    <a:cubicBezTo>
                      <a:pt x="4909" y="7635"/>
                      <a:pt x="4690" y="7855"/>
                      <a:pt x="4418" y="7855"/>
                    </a:cubicBezTo>
                    <a:moveTo>
                      <a:pt x="4418" y="5891"/>
                    </a:moveTo>
                    <a:cubicBezTo>
                      <a:pt x="3605" y="5891"/>
                      <a:pt x="2945" y="6551"/>
                      <a:pt x="2945" y="7364"/>
                    </a:cubicBezTo>
                    <a:cubicBezTo>
                      <a:pt x="2945" y="8177"/>
                      <a:pt x="3605" y="8837"/>
                      <a:pt x="4418" y="8837"/>
                    </a:cubicBezTo>
                    <a:cubicBezTo>
                      <a:pt x="5232" y="8837"/>
                      <a:pt x="5891" y="8177"/>
                      <a:pt x="5891" y="7364"/>
                    </a:cubicBezTo>
                    <a:cubicBezTo>
                      <a:pt x="5891" y="6551"/>
                      <a:pt x="5232" y="5891"/>
                      <a:pt x="4418" y="5891"/>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grpSp>
        <p:nvGrpSpPr>
          <p:cNvPr id="82" name="Group 81"/>
          <p:cNvGrpSpPr/>
          <p:nvPr/>
        </p:nvGrpSpPr>
        <p:grpSpPr>
          <a:xfrm>
            <a:off x="7324406" y="4995974"/>
            <a:ext cx="4048131" cy="1025346"/>
            <a:chOff x="7534269" y="4995974"/>
            <a:chExt cx="4048131" cy="1025346"/>
          </a:xfrm>
        </p:grpSpPr>
        <p:grpSp>
          <p:nvGrpSpPr>
            <p:cNvPr id="31" name="Group 30"/>
            <p:cNvGrpSpPr/>
            <p:nvPr/>
          </p:nvGrpSpPr>
          <p:grpSpPr>
            <a:xfrm>
              <a:off x="8456137" y="4995974"/>
              <a:ext cx="3126263" cy="1025346"/>
              <a:chOff x="8322787" y="4995974"/>
              <a:chExt cx="3126263" cy="1025346"/>
            </a:xfrm>
          </p:grpSpPr>
          <p:sp>
            <p:nvSpPr>
              <p:cNvPr id="33" name="TextBox 32"/>
              <p:cNvSpPr txBox="1"/>
              <p:nvPr/>
            </p:nvSpPr>
            <p:spPr>
              <a:xfrm>
                <a:off x="8322787" y="4995974"/>
                <a:ext cx="1869842" cy="379015"/>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34" name="Rectangle 33"/>
              <p:cNvSpPr/>
              <p:nvPr/>
            </p:nvSpPr>
            <p:spPr>
              <a:xfrm>
                <a:off x="8322787" y="5374989"/>
                <a:ext cx="3126263" cy="646331"/>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endParaRPr lang="en-US" sz="1200" dirty="0">
                  <a:solidFill>
                    <a:schemeClr val="tx1">
                      <a:lumMod val="75000"/>
                      <a:lumOff val="25000"/>
                    </a:schemeClr>
                  </a:solidFill>
                </a:endParaRPr>
              </a:p>
            </p:txBody>
          </p:sp>
        </p:grpSp>
        <p:grpSp>
          <p:nvGrpSpPr>
            <p:cNvPr id="73" name="Group 72"/>
            <p:cNvGrpSpPr/>
            <p:nvPr/>
          </p:nvGrpSpPr>
          <p:grpSpPr>
            <a:xfrm>
              <a:off x="7534269" y="5118871"/>
              <a:ext cx="642658" cy="745482"/>
              <a:chOff x="6698747" y="5298621"/>
              <a:chExt cx="642658" cy="745482"/>
            </a:xfrm>
          </p:grpSpPr>
          <p:sp>
            <p:nvSpPr>
              <p:cNvPr id="74" name="Freeform 73"/>
              <p:cNvSpPr/>
              <p:nvPr/>
            </p:nvSpPr>
            <p:spPr>
              <a:xfrm>
                <a:off x="6698747" y="5298621"/>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Shape 2618"/>
              <p:cNvSpPr/>
              <p:nvPr/>
            </p:nvSpPr>
            <p:spPr>
              <a:xfrm>
                <a:off x="6841895" y="5489660"/>
                <a:ext cx="356395" cy="356447"/>
              </a:xfrm>
              <a:custGeom>
                <a:avLst/>
                <a:gdLst/>
                <a:ahLst/>
                <a:cxnLst>
                  <a:cxn ang="0">
                    <a:pos x="wd2" y="hd2"/>
                  </a:cxn>
                  <a:cxn ang="5400000">
                    <a:pos x="wd2" y="hd2"/>
                  </a:cxn>
                  <a:cxn ang="10800000">
                    <a:pos x="wd2" y="hd2"/>
                  </a:cxn>
                  <a:cxn ang="16200000">
                    <a:pos x="wd2" y="hd2"/>
                  </a:cxn>
                </a:cxnLst>
                <a:rect l="0" t="0" r="r" b="b"/>
                <a:pathLst>
                  <a:path w="21278" h="21600" extrusionOk="0">
                    <a:moveTo>
                      <a:pt x="2560" y="18308"/>
                    </a:moveTo>
                    <a:cubicBezTo>
                      <a:pt x="2472" y="18397"/>
                      <a:pt x="2418" y="18520"/>
                      <a:pt x="2418" y="18655"/>
                    </a:cubicBezTo>
                    <a:cubicBezTo>
                      <a:pt x="2418" y="18926"/>
                      <a:pt x="2635" y="19146"/>
                      <a:pt x="2902" y="19146"/>
                    </a:cubicBezTo>
                    <a:cubicBezTo>
                      <a:pt x="3169" y="19146"/>
                      <a:pt x="3385" y="18926"/>
                      <a:pt x="3385" y="18655"/>
                    </a:cubicBezTo>
                    <a:cubicBezTo>
                      <a:pt x="3385" y="18384"/>
                      <a:pt x="3169" y="18164"/>
                      <a:pt x="2902" y="18164"/>
                    </a:cubicBezTo>
                    <a:cubicBezTo>
                      <a:pt x="2768" y="18164"/>
                      <a:pt x="2647" y="18219"/>
                      <a:pt x="2560" y="18308"/>
                    </a:cubicBezTo>
                    <a:moveTo>
                      <a:pt x="20499" y="4279"/>
                    </a:moveTo>
                    <a:lnTo>
                      <a:pt x="20091" y="4692"/>
                    </a:lnTo>
                    <a:lnTo>
                      <a:pt x="20088" y="4688"/>
                    </a:lnTo>
                    <a:lnTo>
                      <a:pt x="17670" y="7143"/>
                    </a:lnTo>
                    <a:lnTo>
                      <a:pt x="17664" y="7137"/>
                    </a:lnTo>
                    <a:cubicBezTo>
                      <a:pt x="17227" y="7580"/>
                      <a:pt x="16624" y="7853"/>
                      <a:pt x="15958" y="7853"/>
                    </a:cubicBezTo>
                    <a:cubicBezTo>
                      <a:pt x="14624" y="7853"/>
                      <a:pt x="13543" y="6755"/>
                      <a:pt x="13543" y="5401"/>
                    </a:cubicBezTo>
                    <a:cubicBezTo>
                      <a:pt x="13543" y="4725"/>
                      <a:pt x="13813" y="4113"/>
                      <a:pt x="14248" y="3670"/>
                    </a:cubicBezTo>
                    <a:lnTo>
                      <a:pt x="13563" y="2975"/>
                    </a:lnTo>
                    <a:cubicBezTo>
                      <a:pt x="12951" y="3596"/>
                      <a:pt x="12571" y="4452"/>
                      <a:pt x="12571" y="5401"/>
                    </a:cubicBezTo>
                    <a:cubicBezTo>
                      <a:pt x="12571" y="7300"/>
                      <a:pt x="14087" y="8840"/>
                      <a:pt x="15958" y="8840"/>
                    </a:cubicBezTo>
                    <a:cubicBezTo>
                      <a:pt x="16893" y="8840"/>
                      <a:pt x="17737" y="8454"/>
                      <a:pt x="18348" y="7832"/>
                    </a:cubicBezTo>
                    <a:lnTo>
                      <a:pt x="18353" y="7837"/>
                    </a:lnTo>
                    <a:lnTo>
                      <a:pt x="20152" y="6011"/>
                    </a:lnTo>
                    <a:cubicBezTo>
                      <a:pt x="20516" y="7368"/>
                      <a:pt x="20343" y="8670"/>
                      <a:pt x="19540" y="9505"/>
                    </a:cubicBezTo>
                    <a:lnTo>
                      <a:pt x="16947" y="12198"/>
                    </a:lnTo>
                    <a:cubicBezTo>
                      <a:pt x="16605" y="12553"/>
                      <a:pt x="16104" y="12766"/>
                      <a:pt x="15610" y="12766"/>
                    </a:cubicBezTo>
                    <a:cubicBezTo>
                      <a:pt x="15590" y="12765"/>
                      <a:pt x="13953" y="12652"/>
                      <a:pt x="12318" y="11611"/>
                    </a:cubicBezTo>
                    <a:lnTo>
                      <a:pt x="12314" y="11620"/>
                    </a:lnTo>
                    <a:cubicBezTo>
                      <a:pt x="12239" y="11572"/>
                      <a:pt x="12155" y="11537"/>
                      <a:pt x="12060" y="11537"/>
                    </a:cubicBezTo>
                    <a:cubicBezTo>
                      <a:pt x="11897" y="11537"/>
                      <a:pt x="11759" y="11625"/>
                      <a:pt x="11671" y="11753"/>
                    </a:cubicBezTo>
                    <a:lnTo>
                      <a:pt x="11654" y="11742"/>
                    </a:lnTo>
                    <a:lnTo>
                      <a:pt x="4270" y="20043"/>
                    </a:lnTo>
                    <a:cubicBezTo>
                      <a:pt x="3919" y="20399"/>
                      <a:pt x="3436" y="20618"/>
                      <a:pt x="2902" y="20618"/>
                    </a:cubicBezTo>
                    <a:cubicBezTo>
                      <a:pt x="1833" y="20618"/>
                      <a:pt x="967" y="19740"/>
                      <a:pt x="967" y="18655"/>
                    </a:cubicBezTo>
                    <a:cubicBezTo>
                      <a:pt x="967" y="18113"/>
                      <a:pt x="1184" y="17622"/>
                      <a:pt x="1534" y="17267"/>
                    </a:cubicBezTo>
                    <a:lnTo>
                      <a:pt x="9684" y="9801"/>
                    </a:lnTo>
                    <a:lnTo>
                      <a:pt x="9671" y="9786"/>
                    </a:lnTo>
                    <a:cubicBezTo>
                      <a:pt x="9796" y="9698"/>
                      <a:pt x="9884" y="9557"/>
                      <a:pt x="9884" y="9389"/>
                    </a:cubicBezTo>
                    <a:cubicBezTo>
                      <a:pt x="9884" y="9283"/>
                      <a:pt x="9844" y="9190"/>
                      <a:pt x="9787" y="9110"/>
                    </a:cubicBezTo>
                    <a:lnTo>
                      <a:pt x="9790" y="9107"/>
                    </a:lnTo>
                    <a:cubicBezTo>
                      <a:pt x="8390" y="7219"/>
                      <a:pt x="8340" y="5816"/>
                      <a:pt x="9546" y="4488"/>
                    </a:cubicBezTo>
                    <a:lnTo>
                      <a:pt x="12130" y="1805"/>
                    </a:lnTo>
                    <a:cubicBezTo>
                      <a:pt x="12785" y="1125"/>
                      <a:pt x="13641" y="982"/>
                      <a:pt x="14244" y="982"/>
                    </a:cubicBezTo>
                    <a:lnTo>
                      <a:pt x="14246" y="982"/>
                    </a:lnTo>
                    <a:cubicBezTo>
                      <a:pt x="14611" y="982"/>
                      <a:pt x="14988" y="1037"/>
                      <a:pt x="15366" y="1136"/>
                    </a:cubicBezTo>
                    <a:lnTo>
                      <a:pt x="13559" y="2970"/>
                    </a:lnTo>
                    <a:lnTo>
                      <a:pt x="14243" y="3664"/>
                    </a:lnTo>
                    <a:lnTo>
                      <a:pt x="16661" y="1210"/>
                    </a:lnTo>
                    <a:lnTo>
                      <a:pt x="16657" y="1206"/>
                    </a:lnTo>
                    <a:lnTo>
                      <a:pt x="17082" y="775"/>
                    </a:lnTo>
                    <a:cubicBezTo>
                      <a:pt x="16139" y="269"/>
                      <a:pt x="15160" y="0"/>
                      <a:pt x="14246" y="0"/>
                    </a:cubicBezTo>
                    <a:lnTo>
                      <a:pt x="14244" y="0"/>
                    </a:lnTo>
                    <a:cubicBezTo>
                      <a:pt x="13167" y="0"/>
                      <a:pt x="12182" y="361"/>
                      <a:pt x="11460" y="1111"/>
                    </a:cubicBezTo>
                    <a:lnTo>
                      <a:pt x="8867" y="3804"/>
                    </a:lnTo>
                    <a:cubicBezTo>
                      <a:pt x="7163" y="5672"/>
                      <a:pt x="7613" y="7584"/>
                      <a:pt x="8769" y="9315"/>
                    </a:cubicBezTo>
                    <a:lnTo>
                      <a:pt x="850" y="16572"/>
                    </a:lnTo>
                    <a:cubicBezTo>
                      <a:pt x="325" y="17106"/>
                      <a:pt x="0" y="17842"/>
                      <a:pt x="0" y="18655"/>
                    </a:cubicBezTo>
                    <a:cubicBezTo>
                      <a:pt x="0" y="20282"/>
                      <a:pt x="1299" y="21600"/>
                      <a:pt x="2902" y="21600"/>
                    </a:cubicBezTo>
                    <a:cubicBezTo>
                      <a:pt x="3703" y="21600"/>
                      <a:pt x="4429" y="21271"/>
                      <a:pt x="4954" y="20738"/>
                    </a:cubicBezTo>
                    <a:lnTo>
                      <a:pt x="12160" y="12652"/>
                    </a:lnTo>
                    <a:cubicBezTo>
                      <a:pt x="13800" y="13590"/>
                      <a:pt x="15363" y="13747"/>
                      <a:pt x="15606" y="13747"/>
                    </a:cubicBezTo>
                    <a:cubicBezTo>
                      <a:pt x="16313" y="13747"/>
                      <a:pt x="17067" y="13463"/>
                      <a:pt x="17617" y="12892"/>
                    </a:cubicBezTo>
                    <a:lnTo>
                      <a:pt x="20209" y="10198"/>
                    </a:lnTo>
                    <a:cubicBezTo>
                      <a:pt x="21560" y="8795"/>
                      <a:pt x="21600" y="6433"/>
                      <a:pt x="20499" y="4279"/>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grpSp>
        <p:nvGrpSpPr>
          <p:cNvPr id="80" name="Group 79"/>
          <p:cNvGrpSpPr/>
          <p:nvPr/>
        </p:nvGrpSpPr>
        <p:grpSpPr>
          <a:xfrm>
            <a:off x="7324405" y="2214146"/>
            <a:ext cx="4047894" cy="1025346"/>
            <a:chOff x="7534268" y="2214146"/>
            <a:chExt cx="4047894" cy="1025346"/>
          </a:xfrm>
        </p:grpSpPr>
        <p:grpSp>
          <p:nvGrpSpPr>
            <p:cNvPr id="23" name="Group 22"/>
            <p:cNvGrpSpPr/>
            <p:nvPr/>
          </p:nvGrpSpPr>
          <p:grpSpPr>
            <a:xfrm>
              <a:off x="8455899" y="2214146"/>
              <a:ext cx="3126263" cy="1025346"/>
              <a:chOff x="8322549" y="2214146"/>
              <a:chExt cx="3126263" cy="1025346"/>
            </a:xfrm>
          </p:grpSpPr>
          <p:sp>
            <p:nvSpPr>
              <p:cNvPr id="25" name="TextBox 24"/>
              <p:cNvSpPr txBox="1"/>
              <p:nvPr/>
            </p:nvSpPr>
            <p:spPr>
              <a:xfrm>
                <a:off x="8322549" y="2214146"/>
                <a:ext cx="1869842" cy="379015"/>
              </a:xfrm>
              <a:prstGeom prst="rect">
                <a:avLst/>
              </a:prstGeom>
              <a:noFill/>
            </p:spPr>
            <p:txBody>
              <a:bodyPr wrap="square" rtlCol="0">
                <a:spAutoFit/>
              </a:bodyPr>
              <a:lstStyle/>
              <a:p>
                <a:pPr>
                  <a:lnSpc>
                    <a:spcPct val="150000"/>
                  </a:lnSpc>
                </a:pPr>
                <a:r>
                  <a:rPr lang="en-ID" sz="1400" b="1" dirty="0">
                    <a:solidFill>
                      <a:schemeClr val="tx1">
                        <a:lumMod val="85000"/>
                        <a:lumOff val="15000"/>
                      </a:schemeClr>
                    </a:solidFill>
                    <a:latin typeface="+mj-lt"/>
                  </a:rPr>
                  <a:t>Simple Text Here</a:t>
                </a:r>
                <a:endParaRPr lang="en-US" sz="1400" b="1" dirty="0">
                  <a:solidFill>
                    <a:schemeClr val="tx1">
                      <a:lumMod val="85000"/>
                      <a:lumOff val="15000"/>
                    </a:schemeClr>
                  </a:solidFill>
                  <a:latin typeface="+mj-lt"/>
                </a:endParaRPr>
              </a:p>
            </p:txBody>
          </p:sp>
          <p:sp>
            <p:nvSpPr>
              <p:cNvPr id="26" name="Rectangle 25"/>
              <p:cNvSpPr/>
              <p:nvPr/>
            </p:nvSpPr>
            <p:spPr>
              <a:xfrm>
                <a:off x="8322549" y="2593161"/>
                <a:ext cx="3126263" cy="646331"/>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do </a:t>
                </a:r>
                <a:r>
                  <a:rPr lang="en-US" sz="1200" b="0" i="0" dirty="0" err="1">
                    <a:solidFill>
                      <a:schemeClr val="tx1">
                        <a:lumMod val="75000"/>
                        <a:lumOff val="25000"/>
                      </a:schemeClr>
                    </a:solidFill>
                    <a:effectLst/>
                  </a:rPr>
                  <a:t>eiusmod</a:t>
                </a:r>
                <a:endParaRPr lang="en-US" sz="1200" dirty="0">
                  <a:solidFill>
                    <a:schemeClr val="tx1">
                      <a:lumMod val="75000"/>
                      <a:lumOff val="25000"/>
                    </a:schemeClr>
                  </a:solidFill>
                </a:endParaRPr>
              </a:p>
            </p:txBody>
          </p:sp>
        </p:grpSp>
        <p:grpSp>
          <p:nvGrpSpPr>
            <p:cNvPr id="76" name="Group 75"/>
            <p:cNvGrpSpPr/>
            <p:nvPr/>
          </p:nvGrpSpPr>
          <p:grpSpPr>
            <a:xfrm>
              <a:off x="7534268" y="2376982"/>
              <a:ext cx="642658" cy="745482"/>
              <a:chOff x="6698747" y="2454150"/>
              <a:chExt cx="642658" cy="745482"/>
            </a:xfrm>
          </p:grpSpPr>
          <p:sp>
            <p:nvSpPr>
              <p:cNvPr id="77" name="Freeform 76"/>
              <p:cNvSpPr/>
              <p:nvPr/>
            </p:nvSpPr>
            <p:spPr>
              <a:xfrm>
                <a:off x="6698747" y="2454150"/>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 name="Shape 2632"/>
              <p:cNvSpPr/>
              <p:nvPr/>
            </p:nvSpPr>
            <p:spPr>
              <a:xfrm>
                <a:off x="6874255" y="2648667"/>
                <a:ext cx="291639" cy="356447"/>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spTree>
    <p:extLst>
      <p:ext uri="{BB962C8B-B14F-4D97-AF65-F5344CB8AC3E}">
        <p14:creationId xmlns:p14="http://schemas.microsoft.com/office/powerpoint/2010/main" val="3797129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3" fill="hold"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wheel(3)">
                                      <p:cBhvr>
                                        <p:cTn id="7" dur="2000"/>
                                        <p:tgtEl>
                                          <p:spTgt spid="50"/>
                                        </p:tgtEl>
                                      </p:cBhvr>
                                    </p:animEffect>
                                  </p:childTnLst>
                                </p:cTn>
                              </p:par>
                            </p:childTnLst>
                          </p:cTn>
                        </p:par>
                        <p:par>
                          <p:cTn id="8" fill="hold">
                            <p:stCondLst>
                              <p:cond delay="20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2500"/>
                            </p:stCondLst>
                            <p:childTnLst>
                              <p:par>
                                <p:cTn id="13" presetID="2" presetClass="entr" presetSubtype="2" fill="hold" nodeType="afterEffect">
                                  <p:stCondLst>
                                    <p:cond delay="0"/>
                                  </p:stCondLst>
                                  <p:childTnLst>
                                    <p:set>
                                      <p:cBhvr>
                                        <p:cTn id="14" dur="1" fill="hold">
                                          <p:stCondLst>
                                            <p:cond delay="0"/>
                                          </p:stCondLst>
                                        </p:cTn>
                                        <p:tgtEl>
                                          <p:spTgt spid="79"/>
                                        </p:tgtEl>
                                        <p:attrNameLst>
                                          <p:attrName>style.visibility</p:attrName>
                                        </p:attrNameLst>
                                      </p:cBhvr>
                                      <p:to>
                                        <p:strVal val="visible"/>
                                      </p:to>
                                    </p:set>
                                    <p:anim calcmode="lin" valueType="num">
                                      <p:cBhvr additive="base">
                                        <p:cTn id="15" dur="500" fill="hold"/>
                                        <p:tgtEl>
                                          <p:spTgt spid="79"/>
                                        </p:tgtEl>
                                        <p:attrNameLst>
                                          <p:attrName>ppt_x</p:attrName>
                                        </p:attrNameLst>
                                      </p:cBhvr>
                                      <p:tavLst>
                                        <p:tav tm="0">
                                          <p:val>
                                            <p:strVal val="1+#ppt_w/2"/>
                                          </p:val>
                                        </p:tav>
                                        <p:tav tm="100000">
                                          <p:val>
                                            <p:strVal val="#ppt_x"/>
                                          </p:val>
                                        </p:tav>
                                      </p:tavLst>
                                    </p:anim>
                                    <p:anim calcmode="lin" valueType="num">
                                      <p:cBhvr additive="base">
                                        <p:cTn id="16" dur="500" fill="hold"/>
                                        <p:tgtEl>
                                          <p:spTgt spid="79"/>
                                        </p:tgtEl>
                                        <p:attrNameLst>
                                          <p:attrName>ppt_y</p:attrName>
                                        </p:attrNameLst>
                                      </p:cBhvr>
                                      <p:tavLst>
                                        <p:tav tm="0">
                                          <p:val>
                                            <p:strVal val="#ppt_y"/>
                                          </p:val>
                                        </p:tav>
                                        <p:tav tm="100000">
                                          <p:val>
                                            <p:strVal val="#ppt_y"/>
                                          </p:val>
                                        </p:tav>
                                      </p:tavLst>
                                    </p:anim>
                                  </p:childTnLst>
                                </p:cTn>
                              </p:par>
                            </p:childTnLst>
                          </p:cTn>
                        </p:par>
                        <p:par>
                          <p:cTn id="17" fill="hold">
                            <p:stCondLst>
                              <p:cond delay="3000"/>
                            </p:stCondLst>
                            <p:childTnLst>
                              <p:par>
                                <p:cTn id="18" presetID="2" presetClass="entr" presetSubtype="2" fill="hold" nodeType="afterEffect">
                                  <p:stCondLst>
                                    <p:cond delay="0"/>
                                  </p:stCondLst>
                                  <p:childTnLst>
                                    <p:set>
                                      <p:cBhvr>
                                        <p:cTn id="19" dur="1" fill="hold">
                                          <p:stCondLst>
                                            <p:cond delay="0"/>
                                          </p:stCondLst>
                                        </p:cTn>
                                        <p:tgtEl>
                                          <p:spTgt spid="80"/>
                                        </p:tgtEl>
                                        <p:attrNameLst>
                                          <p:attrName>style.visibility</p:attrName>
                                        </p:attrNameLst>
                                      </p:cBhvr>
                                      <p:to>
                                        <p:strVal val="visible"/>
                                      </p:to>
                                    </p:set>
                                    <p:anim calcmode="lin" valueType="num">
                                      <p:cBhvr additive="base">
                                        <p:cTn id="20" dur="500" fill="hold"/>
                                        <p:tgtEl>
                                          <p:spTgt spid="80"/>
                                        </p:tgtEl>
                                        <p:attrNameLst>
                                          <p:attrName>ppt_x</p:attrName>
                                        </p:attrNameLst>
                                      </p:cBhvr>
                                      <p:tavLst>
                                        <p:tav tm="0">
                                          <p:val>
                                            <p:strVal val="1+#ppt_w/2"/>
                                          </p:val>
                                        </p:tav>
                                        <p:tav tm="100000">
                                          <p:val>
                                            <p:strVal val="#ppt_x"/>
                                          </p:val>
                                        </p:tav>
                                      </p:tavLst>
                                    </p:anim>
                                    <p:anim calcmode="lin" valueType="num">
                                      <p:cBhvr additive="base">
                                        <p:cTn id="21" dur="500" fill="hold"/>
                                        <p:tgtEl>
                                          <p:spTgt spid="80"/>
                                        </p:tgtEl>
                                        <p:attrNameLst>
                                          <p:attrName>ppt_y</p:attrName>
                                        </p:attrNameLst>
                                      </p:cBhvr>
                                      <p:tavLst>
                                        <p:tav tm="0">
                                          <p:val>
                                            <p:strVal val="#ppt_y"/>
                                          </p:val>
                                        </p:tav>
                                        <p:tav tm="100000">
                                          <p:val>
                                            <p:strVal val="#ppt_y"/>
                                          </p:val>
                                        </p:tav>
                                      </p:tavLst>
                                    </p:anim>
                                  </p:childTnLst>
                                </p:cTn>
                              </p:par>
                            </p:childTnLst>
                          </p:cTn>
                        </p:par>
                        <p:par>
                          <p:cTn id="22" fill="hold">
                            <p:stCondLst>
                              <p:cond delay="3500"/>
                            </p:stCondLst>
                            <p:childTnLst>
                              <p:par>
                                <p:cTn id="23" presetID="2" presetClass="entr" presetSubtype="2" fill="hold" nodeType="afterEffect">
                                  <p:stCondLst>
                                    <p:cond delay="0"/>
                                  </p:stCondLst>
                                  <p:childTnLst>
                                    <p:set>
                                      <p:cBhvr>
                                        <p:cTn id="24" dur="1" fill="hold">
                                          <p:stCondLst>
                                            <p:cond delay="0"/>
                                          </p:stCondLst>
                                        </p:cTn>
                                        <p:tgtEl>
                                          <p:spTgt spid="81"/>
                                        </p:tgtEl>
                                        <p:attrNameLst>
                                          <p:attrName>style.visibility</p:attrName>
                                        </p:attrNameLst>
                                      </p:cBhvr>
                                      <p:to>
                                        <p:strVal val="visible"/>
                                      </p:to>
                                    </p:set>
                                    <p:anim calcmode="lin" valueType="num">
                                      <p:cBhvr additive="base">
                                        <p:cTn id="25" dur="500" fill="hold"/>
                                        <p:tgtEl>
                                          <p:spTgt spid="81"/>
                                        </p:tgtEl>
                                        <p:attrNameLst>
                                          <p:attrName>ppt_x</p:attrName>
                                        </p:attrNameLst>
                                      </p:cBhvr>
                                      <p:tavLst>
                                        <p:tav tm="0">
                                          <p:val>
                                            <p:strVal val="1+#ppt_w/2"/>
                                          </p:val>
                                        </p:tav>
                                        <p:tav tm="100000">
                                          <p:val>
                                            <p:strVal val="#ppt_x"/>
                                          </p:val>
                                        </p:tav>
                                      </p:tavLst>
                                    </p:anim>
                                    <p:anim calcmode="lin" valueType="num">
                                      <p:cBhvr additive="base">
                                        <p:cTn id="26" dur="500" fill="hold"/>
                                        <p:tgtEl>
                                          <p:spTgt spid="81"/>
                                        </p:tgtEl>
                                        <p:attrNameLst>
                                          <p:attrName>ppt_y</p:attrName>
                                        </p:attrNameLst>
                                      </p:cBhvr>
                                      <p:tavLst>
                                        <p:tav tm="0">
                                          <p:val>
                                            <p:strVal val="#ppt_y"/>
                                          </p:val>
                                        </p:tav>
                                        <p:tav tm="100000">
                                          <p:val>
                                            <p:strVal val="#ppt_y"/>
                                          </p:val>
                                        </p:tav>
                                      </p:tavLst>
                                    </p:anim>
                                  </p:childTnLst>
                                </p:cTn>
                              </p:par>
                            </p:childTnLst>
                          </p:cTn>
                        </p:par>
                        <p:par>
                          <p:cTn id="27" fill="hold">
                            <p:stCondLst>
                              <p:cond delay="4000"/>
                            </p:stCondLst>
                            <p:childTnLst>
                              <p:par>
                                <p:cTn id="28" presetID="2" presetClass="entr" presetSubtype="2" fill="hold" nodeType="afterEffect">
                                  <p:stCondLst>
                                    <p:cond delay="0"/>
                                  </p:stCondLst>
                                  <p:childTnLst>
                                    <p:set>
                                      <p:cBhvr>
                                        <p:cTn id="29" dur="1" fill="hold">
                                          <p:stCondLst>
                                            <p:cond delay="0"/>
                                          </p:stCondLst>
                                        </p:cTn>
                                        <p:tgtEl>
                                          <p:spTgt spid="82"/>
                                        </p:tgtEl>
                                        <p:attrNameLst>
                                          <p:attrName>style.visibility</p:attrName>
                                        </p:attrNameLst>
                                      </p:cBhvr>
                                      <p:to>
                                        <p:strVal val="visible"/>
                                      </p:to>
                                    </p:set>
                                    <p:anim calcmode="lin" valueType="num">
                                      <p:cBhvr additive="base">
                                        <p:cTn id="30" dur="500" fill="hold"/>
                                        <p:tgtEl>
                                          <p:spTgt spid="82"/>
                                        </p:tgtEl>
                                        <p:attrNameLst>
                                          <p:attrName>ppt_x</p:attrName>
                                        </p:attrNameLst>
                                      </p:cBhvr>
                                      <p:tavLst>
                                        <p:tav tm="0">
                                          <p:val>
                                            <p:strVal val="1+#ppt_w/2"/>
                                          </p:val>
                                        </p:tav>
                                        <p:tav tm="100000">
                                          <p:val>
                                            <p:strVal val="#ppt_x"/>
                                          </p:val>
                                        </p:tav>
                                      </p:tavLst>
                                    </p:anim>
                                    <p:anim calcmode="lin" valueType="num">
                                      <p:cBhvr additive="base">
                                        <p:cTn id="31" dur="500" fill="hold"/>
                                        <p:tgtEl>
                                          <p:spTgt spid="8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p:cNvGrpSpPr/>
          <p:nvPr/>
        </p:nvGrpSpPr>
        <p:grpSpPr>
          <a:xfrm>
            <a:off x="816605" y="833312"/>
            <a:ext cx="5037314" cy="5684970"/>
            <a:chOff x="954365" y="586515"/>
            <a:chExt cx="5037314" cy="5684970"/>
          </a:xfrm>
        </p:grpSpPr>
        <p:grpSp>
          <p:nvGrpSpPr>
            <p:cNvPr id="37" name="Group 36"/>
            <p:cNvGrpSpPr/>
            <p:nvPr/>
          </p:nvGrpSpPr>
          <p:grpSpPr>
            <a:xfrm>
              <a:off x="1141839" y="784409"/>
              <a:ext cx="4641525" cy="5487076"/>
              <a:chOff x="1141839" y="784409"/>
              <a:chExt cx="4641525" cy="5487076"/>
            </a:xfrm>
          </p:grpSpPr>
          <p:sp>
            <p:nvSpPr>
              <p:cNvPr id="39" name="Oval 38"/>
              <p:cNvSpPr/>
              <p:nvPr/>
            </p:nvSpPr>
            <p:spPr>
              <a:xfrm>
                <a:off x="1141839" y="784409"/>
                <a:ext cx="4641525" cy="1611940"/>
              </a:xfrm>
              <a:prstGeom prst="ellipse">
                <a:avLst/>
              </a:prstGeom>
            </p:spPr>
            <p:style>
              <a:lnRef idx="0">
                <a:schemeClr val="accent1">
                  <a:hueOff val="0"/>
                  <a:satOff val="0"/>
                  <a:lumOff val="0"/>
                  <a:alphaOff val="0"/>
                </a:schemeClr>
              </a:lnRef>
              <a:fillRef idx="1">
                <a:schemeClr val="accent1">
                  <a:tint val="50000"/>
                  <a:alpha val="40000"/>
                  <a:hueOff val="0"/>
                  <a:satOff val="0"/>
                  <a:lumOff val="0"/>
                  <a:alphaOff val="0"/>
                </a:schemeClr>
              </a:fillRef>
              <a:effectRef idx="0">
                <a:schemeClr val="accent1">
                  <a:tint val="50000"/>
                  <a:alpha val="40000"/>
                  <a:hueOff val="0"/>
                  <a:satOff val="0"/>
                  <a:lumOff val="0"/>
                  <a:alphaOff val="0"/>
                </a:schemeClr>
              </a:effectRef>
              <a:fontRef idx="minor">
                <a:schemeClr val="lt1">
                  <a:hueOff val="0"/>
                  <a:satOff val="0"/>
                  <a:lumOff val="0"/>
                  <a:alphaOff val="0"/>
                </a:schemeClr>
              </a:fontRef>
            </p:style>
          </p:sp>
          <p:sp>
            <p:nvSpPr>
              <p:cNvPr id="40" name="Down Arrow 39"/>
              <p:cNvSpPr/>
              <p:nvPr/>
            </p:nvSpPr>
            <p:spPr>
              <a:xfrm>
                <a:off x="3020039" y="4731506"/>
                <a:ext cx="899520" cy="575693"/>
              </a:xfrm>
              <a:prstGeom prst="downArrow">
                <a:avLst/>
              </a:prstGeom>
              <a:solidFill>
                <a:schemeClr val="tx1">
                  <a:lumMod val="65000"/>
                  <a:lumOff val="35000"/>
                </a:schemeClr>
              </a:solidFill>
            </p:spPr>
            <p:style>
              <a:lnRef idx="2">
                <a:schemeClr val="lt1">
                  <a:hueOff val="0"/>
                  <a:satOff val="0"/>
                  <a:lumOff val="0"/>
                  <a:alphaOff val="0"/>
                </a:schemeClr>
              </a:lnRef>
              <a:fillRef idx="1">
                <a:scrgbClr r="0" g="0" b="0"/>
              </a:fillRef>
              <a:effectRef idx="0">
                <a:schemeClr val="accent1">
                  <a:tint val="60000"/>
                  <a:hueOff val="0"/>
                  <a:satOff val="0"/>
                  <a:lumOff val="0"/>
                  <a:alphaOff val="0"/>
                </a:schemeClr>
              </a:effectRef>
              <a:fontRef idx="minor">
                <a:schemeClr val="dk1">
                  <a:hueOff val="0"/>
                  <a:satOff val="0"/>
                  <a:lumOff val="0"/>
                  <a:alphaOff val="0"/>
                </a:schemeClr>
              </a:fontRef>
            </p:style>
          </p:sp>
          <p:sp>
            <p:nvSpPr>
              <p:cNvPr id="41" name="Freeform 40"/>
              <p:cNvSpPr/>
              <p:nvPr/>
            </p:nvSpPr>
            <p:spPr>
              <a:xfrm>
                <a:off x="1310950" y="5192060"/>
                <a:ext cx="4317698" cy="1079425"/>
              </a:xfrm>
              <a:custGeom>
                <a:avLst/>
                <a:gdLst>
                  <a:gd name="connsiteX0" fmla="*/ 0 w 3713500"/>
                  <a:gd name="connsiteY0" fmla="*/ 0 h 928375"/>
                  <a:gd name="connsiteX1" fmla="*/ 3713500 w 3713500"/>
                  <a:gd name="connsiteY1" fmla="*/ 0 h 928375"/>
                  <a:gd name="connsiteX2" fmla="*/ 3713500 w 3713500"/>
                  <a:gd name="connsiteY2" fmla="*/ 928375 h 928375"/>
                  <a:gd name="connsiteX3" fmla="*/ 0 w 3713500"/>
                  <a:gd name="connsiteY3" fmla="*/ 928375 h 928375"/>
                  <a:gd name="connsiteX4" fmla="*/ 0 w 3713500"/>
                  <a:gd name="connsiteY4" fmla="*/ 0 h 9283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3500" h="928375">
                    <a:moveTo>
                      <a:pt x="0" y="0"/>
                    </a:moveTo>
                    <a:lnTo>
                      <a:pt x="3713500" y="0"/>
                    </a:lnTo>
                    <a:lnTo>
                      <a:pt x="3713500" y="928375"/>
                    </a:lnTo>
                    <a:lnTo>
                      <a:pt x="0" y="928375"/>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3200" kern="1200" dirty="0">
                    <a:solidFill>
                      <a:schemeClr val="tx1">
                        <a:lumMod val="85000"/>
                        <a:lumOff val="15000"/>
                      </a:schemeClr>
                    </a:solidFill>
                    <a:latin typeface="+mj-lt"/>
                  </a:rPr>
                  <a:t>Data Series</a:t>
                </a:r>
              </a:p>
            </p:txBody>
          </p:sp>
          <p:sp>
            <p:nvSpPr>
              <p:cNvPr id="42" name="Freeform 41"/>
              <p:cNvSpPr/>
              <p:nvPr/>
            </p:nvSpPr>
            <p:spPr>
              <a:xfrm>
                <a:off x="2829340" y="2520844"/>
                <a:ext cx="1619136" cy="1619136"/>
              </a:xfrm>
              <a:custGeom>
                <a:avLst/>
                <a:gdLst>
                  <a:gd name="connsiteX0" fmla="*/ 0 w 1392562"/>
                  <a:gd name="connsiteY0" fmla="*/ 696281 h 1392562"/>
                  <a:gd name="connsiteX1" fmla="*/ 696281 w 1392562"/>
                  <a:gd name="connsiteY1" fmla="*/ 0 h 1392562"/>
                  <a:gd name="connsiteX2" fmla="*/ 1392562 w 1392562"/>
                  <a:gd name="connsiteY2" fmla="*/ 696281 h 1392562"/>
                  <a:gd name="connsiteX3" fmla="*/ 696281 w 1392562"/>
                  <a:gd name="connsiteY3" fmla="*/ 1392562 h 1392562"/>
                  <a:gd name="connsiteX4" fmla="*/ 0 w 1392562"/>
                  <a:gd name="connsiteY4" fmla="*/ 696281 h 1392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2562" h="1392562">
                    <a:moveTo>
                      <a:pt x="0" y="696281"/>
                    </a:moveTo>
                    <a:cubicBezTo>
                      <a:pt x="0" y="311736"/>
                      <a:pt x="311736" y="0"/>
                      <a:pt x="696281" y="0"/>
                    </a:cubicBezTo>
                    <a:cubicBezTo>
                      <a:pt x="1080826" y="0"/>
                      <a:pt x="1392562" y="311736"/>
                      <a:pt x="1392562" y="696281"/>
                    </a:cubicBezTo>
                    <a:cubicBezTo>
                      <a:pt x="1392562" y="1080826"/>
                      <a:pt x="1080826" y="1392562"/>
                      <a:pt x="696281" y="1392562"/>
                    </a:cubicBezTo>
                    <a:cubicBezTo>
                      <a:pt x="311736" y="1392562"/>
                      <a:pt x="0" y="1080826"/>
                      <a:pt x="0" y="696281"/>
                    </a:cubicBezTo>
                    <a:close/>
                  </a:path>
                </a:pathLst>
              </a:custGeom>
              <a:solidFill>
                <a:schemeClr val="bg1">
                  <a:lumMod val="65000"/>
                </a:schemeClr>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26796" tIns="226796" rIns="226796" bIns="226796" numCol="1" spcCol="1270" anchor="ctr" anchorCtr="0">
                <a:noAutofit/>
              </a:bodyPr>
              <a:lstStyle/>
              <a:p>
                <a:pPr lvl="0" algn="ctr" defTabSz="800100">
                  <a:lnSpc>
                    <a:spcPct val="90000"/>
                  </a:lnSpc>
                  <a:spcBef>
                    <a:spcPct val="0"/>
                  </a:spcBef>
                  <a:spcAft>
                    <a:spcPct val="35000"/>
                  </a:spcAft>
                </a:pPr>
                <a:r>
                  <a:rPr lang="en-US" sz="1800" kern="1200">
                    <a:latin typeface="+mj-lt"/>
                  </a:rPr>
                  <a:t>90%</a:t>
                </a:r>
                <a:br>
                  <a:rPr lang="en-US" sz="1800" kern="1200">
                    <a:latin typeface="+mj-lt"/>
                  </a:rPr>
                </a:br>
                <a:r>
                  <a:rPr lang="en-US" sz="1800" kern="1200">
                    <a:latin typeface="+mj-lt"/>
                  </a:rPr>
                  <a:t>Data Three</a:t>
                </a:r>
              </a:p>
            </p:txBody>
          </p:sp>
          <p:sp>
            <p:nvSpPr>
              <p:cNvPr id="43" name="Freeform 42"/>
              <p:cNvSpPr/>
              <p:nvPr/>
            </p:nvSpPr>
            <p:spPr>
              <a:xfrm>
                <a:off x="1670758" y="1306132"/>
                <a:ext cx="1619136" cy="1619136"/>
              </a:xfrm>
              <a:custGeom>
                <a:avLst/>
                <a:gdLst>
                  <a:gd name="connsiteX0" fmla="*/ 0 w 1392562"/>
                  <a:gd name="connsiteY0" fmla="*/ 696281 h 1392562"/>
                  <a:gd name="connsiteX1" fmla="*/ 696281 w 1392562"/>
                  <a:gd name="connsiteY1" fmla="*/ 0 h 1392562"/>
                  <a:gd name="connsiteX2" fmla="*/ 1392562 w 1392562"/>
                  <a:gd name="connsiteY2" fmla="*/ 696281 h 1392562"/>
                  <a:gd name="connsiteX3" fmla="*/ 696281 w 1392562"/>
                  <a:gd name="connsiteY3" fmla="*/ 1392562 h 1392562"/>
                  <a:gd name="connsiteX4" fmla="*/ 0 w 1392562"/>
                  <a:gd name="connsiteY4" fmla="*/ 696281 h 1392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2562" h="1392562">
                    <a:moveTo>
                      <a:pt x="0" y="696281"/>
                    </a:moveTo>
                    <a:cubicBezTo>
                      <a:pt x="0" y="311736"/>
                      <a:pt x="311736" y="0"/>
                      <a:pt x="696281" y="0"/>
                    </a:cubicBezTo>
                    <a:cubicBezTo>
                      <a:pt x="1080826" y="0"/>
                      <a:pt x="1392562" y="311736"/>
                      <a:pt x="1392562" y="696281"/>
                    </a:cubicBezTo>
                    <a:cubicBezTo>
                      <a:pt x="1392562" y="1080826"/>
                      <a:pt x="1080826" y="1392562"/>
                      <a:pt x="696281" y="1392562"/>
                    </a:cubicBezTo>
                    <a:cubicBezTo>
                      <a:pt x="311736" y="1392562"/>
                      <a:pt x="0" y="1080826"/>
                      <a:pt x="0" y="696281"/>
                    </a:cubicBezTo>
                    <a:close/>
                  </a:path>
                </a:pathLst>
              </a:custGeom>
              <a:gradFill>
                <a:gsLst>
                  <a:gs pos="1000">
                    <a:schemeClr val="accent1"/>
                  </a:gs>
                  <a:gs pos="100000">
                    <a:schemeClr val="accent6"/>
                  </a:gs>
                </a:gsLst>
                <a:lin ang="2700000" scaled="1"/>
              </a:gra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26796" tIns="226796" rIns="226796" bIns="226796" numCol="1" spcCol="1270" anchor="ctr" anchorCtr="0">
                <a:noAutofit/>
              </a:bodyPr>
              <a:lstStyle/>
              <a:p>
                <a:pPr lvl="0" algn="ctr" defTabSz="800100">
                  <a:lnSpc>
                    <a:spcPct val="90000"/>
                  </a:lnSpc>
                  <a:spcBef>
                    <a:spcPct val="0"/>
                  </a:spcBef>
                  <a:spcAft>
                    <a:spcPct val="35000"/>
                  </a:spcAft>
                </a:pPr>
                <a:r>
                  <a:rPr lang="en-US" sz="1800" kern="1200" dirty="0">
                    <a:latin typeface="+mj-lt"/>
                  </a:rPr>
                  <a:t>75%</a:t>
                </a:r>
                <a:br>
                  <a:rPr lang="en-US" sz="1800" kern="1200" dirty="0">
                    <a:latin typeface="+mj-lt"/>
                  </a:rPr>
                </a:br>
                <a:r>
                  <a:rPr lang="en-US" sz="1800" kern="1200" dirty="0">
                    <a:latin typeface="+mj-lt"/>
                  </a:rPr>
                  <a:t>Data </a:t>
                </a:r>
                <a:r>
                  <a:rPr lang="en-US" dirty="0">
                    <a:latin typeface="+mj-lt"/>
                  </a:rPr>
                  <a:t>Two</a:t>
                </a:r>
                <a:endParaRPr lang="en-US" sz="1800" kern="1200" dirty="0">
                  <a:latin typeface="+mj-lt"/>
                </a:endParaRPr>
              </a:p>
            </p:txBody>
          </p:sp>
          <p:sp>
            <p:nvSpPr>
              <p:cNvPr id="44" name="Freeform 43"/>
              <p:cNvSpPr/>
              <p:nvPr/>
            </p:nvSpPr>
            <p:spPr>
              <a:xfrm>
                <a:off x="3325876" y="914660"/>
                <a:ext cx="1619136" cy="1619136"/>
              </a:xfrm>
              <a:custGeom>
                <a:avLst/>
                <a:gdLst>
                  <a:gd name="connsiteX0" fmla="*/ 0 w 1392562"/>
                  <a:gd name="connsiteY0" fmla="*/ 696281 h 1392562"/>
                  <a:gd name="connsiteX1" fmla="*/ 696281 w 1392562"/>
                  <a:gd name="connsiteY1" fmla="*/ 0 h 1392562"/>
                  <a:gd name="connsiteX2" fmla="*/ 1392562 w 1392562"/>
                  <a:gd name="connsiteY2" fmla="*/ 696281 h 1392562"/>
                  <a:gd name="connsiteX3" fmla="*/ 696281 w 1392562"/>
                  <a:gd name="connsiteY3" fmla="*/ 1392562 h 1392562"/>
                  <a:gd name="connsiteX4" fmla="*/ 0 w 1392562"/>
                  <a:gd name="connsiteY4" fmla="*/ 696281 h 13925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92562" h="1392562">
                    <a:moveTo>
                      <a:pt x="0" y="696281"/>
                    </a:moveTo>
                    <a:cubicBezTo>
                      <a:pt x="0" y="311736"/>
                      <a:pt x="311736" y="0"/>
                      <a:pt x="696281" y="0"/>
                    </a:cubicBezTo>
                    <a:cubicBezTo>
                      <a:pt x="1080826" y="0"/>
                      <a:pt x="1392562" y="311736"/>
                      <a:pt x="1392562" y="696281"/>
                    </a:cubicBezTo>
                    <a:cubicBezTo>
                      <a:pt x="1392562" y="1080826"/>
                      <a:pt x="1080826" y="1392562"/>
                      <a:pt x="696281" y="1392562"/>
                    </a:cubicBezTo>
                    <a:cubicBezTo>
                      <a:pt x="311736" y="1392562"/>
                      <a:pt x="0" y="1080826"/>
                      <a:pt x="0" y="696281"/>
                    </a:cubicBezTo>
                    <a:close/>
                  </a:path>
                </a:pathLst>
              </a:custGeom>
              <a:solidFill>
                <a:schemeClr val="tx1">
                  <a:lumMod val="85000"/>
                  <a:lumOff val="1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26796" tIns="226796" rIns="226796" bIns="226796" numCol="1" spcCol="1270" anchor="ctr" anchorCtr="0">
                <a:noAutofit/>
              </a:bodyPr>
              <a:lstStyle/>
              <a:p>
                <a:pPr lvl="0" algn="ctr" defTabSz="800100">
                  <a:lnSpc>
                    <a:spcPct val="90000"/>
                  </a:lnSpc>
                  <a:spcBef>
                    <a:spcPct val="0"/>
                  </a:spcBef>
                  <a:spcAft>
                    <a:spcPct val="35000"/>
                  </a:spcAft>
                </a:pPr>
                <a:r>
                  <a:rPr lang="en-US" sz="1800" kern="1200" dirty="0">
                    <a:latin typeface="+mj-lt"/>
                  </a:rPr>
                  <a:t>80%</a:t>
                </a:r>
                <a:br>
                  <a:rPr lang="en-US" sz="1800" kern="1200" dirty="0">
                    <a:latin typeface="+mj-lt"/>
                  </a:rPr>
                </a:br>
                <a:r>
                  <a:rPr lang="en-US" sz="1800" kern="1200" dirty="0">
                    <a:latin typeface="+mj-lt"/>
                  </a:rPr>
                  <a:t>Data One</a:t>
                </a:r>
              </a:p>
            </p:txBody>
          </p:sp>
        </p:grpSp>
        <p:sp>
          <p:nvSpPr>
            <p:cNvPr id="38" name="Shape 37"/>
            <p:cNvSpPr/>
            <p:nvPr/>
          </p:nvSpPr>
          <p:spPr>
            <a:xfrm>
              <a:off x="954365" y="586515"/>
              <a:ext cx="5037314" cy="4029851"/>
            </a:xfrm>
            <a:prstGeom prst="funnel">
              <a:avLst/>
            </a:prstGeom>
            <a:ln>
              <a:gradFill flip="none" rotWithShape="1">
                <a:gsLst>
                  <a:gs pos="1000">
                    <a:schemeClr val="accent1"/>
                  </a:gs>
                  <a:gs pos="100000">
                    <a:schemeClr val="accent6"/>
                  </a:gs>
                </a:gsLst>
                <a:lin ang="2700000" scaled="1"/>
                <a:tileRect/>
              </a:gradFill>
            </a:ln>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sp>
      </p:grpSp>
      <p:grpSp>
        <p:nvGrpSpPr>
          <p:cNvPr id="45" name="Group 44"/>
          <p:cNvGrpSpPr/>
          <p:nvPr/>
        </p:nvGrpSpPr>
        <p:grpSpPr>
          <a:xfrm>
            <a:off x="6717797" y="3429000"/>
            <a:ext cx="4930852" cy="988050"/>
            <a:chOff x="773290" y="4138802"/>
            <a:chExt cx="4930852" cy="988050"/>
          </a:xfrm>
        </p:grpSpPr>
        <p:sp>
          <p:nvSpPr>
            <p:cNvPr id="46" name="Rectangle 45"/>
            <p:cNvSpPr/>
            <p:nvPr/>
          </p:nvSpPr>
          <p:spPr>
            <a:xfrm>
              <a:off x="1692490" y="4138802"/>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47" name="Rectangle 46"/>
            <p:cNvSpPr/>
            <p:nvPr/>
          </p:nvSpPr>
          <p:spPr>
            <a:xfrm>
              <a:off x="1692490" y="4480521"/>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48" name="Freeform 47"/>
            <p:cNvSpPr/>
            <p:nvPr/>
          </p:nvSpPr>
          <p:spPr>
            <a:xfrm>
              <a:off x="773290" y="4289482"/>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 name="Shape 2525"/>
            <p:cNvSpPr/>
            <p:nvPr/>
          </p:nvSpPr>
          <p:spPr>
            <a:xfrm>
              <a:off x="916395" y="4483999"/>
              <a:ext cx="356447" cy="356447"/>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50" name="Group 49"/>
          <p:cNvGrpSpPr/>
          <p:nvPr/>
        </p:nvGrpSpPr>
        <p:grpSpPr>
          <a:xfrm>
            <a:off x="6717797" y="4847565"/>
            <a:ext cx="4930852" cy="988050"/>
            <a:chOff x="773290" y="5303970"/>
            <a:chExt cx="4930852" cy="988050"/>
          </a:xfrm>
        </p:grpSpPr>
        <p:sp>
          <p:nvSpPr>
            <p:cNvPr id="51" name="Rectangle 50"/>
            <p:cNvSpPr/>
            <p:nvPr/>
          </p:nvSpPr>
          <p:spPr>
            <a:xfrm>
              <a:off x="1692490" y="5303970"/>
              <a:ext cx="2107534" cy="379078"/>
            </a:xfrm>
            <a:prstGeom prst="rect">
              <a:avLst/>
            </a:prstGeom>
          </p:spPr>
          <p:txBody>
            <a:bodyPr wrap="square">
              <a:spAutoFit/>
            </a:bodyPr>
            <a:lstStyle/>
            <a:p>
              <a:pPr>
                <a:lnSpc>
                  <a:spcPct val="150000"/>
                </a:lnSpc>
              </a:pPr>
              <a:r>
                <a:rPr lang="en-US" sz="1400" b="0" i="0" dirty="0">
                  <a:solidFill>
                    <a:schemeClr val="tx1">
                      <a:lumMod val="85000"/>
                      <a:lumOff val="15000"/>
                    </a:schemeClr>
                  </a:solidFill>
                  <a:effectLst/>
                  <a:latin typeface="+mj-lt"/>
                </a:rPr>
                <a:t>Simple Text Here</a:t>
              </a:r>
              <a:endParaRPr lang="en-US" sz="1400" dirty="0">
                <a:solidFill>
                  <a:schemeClr val="tx1">
                    <a:lumMod val="85000"/>
                    <a:lumOff val="15000"/>
                  </a:schemeClr>
                </a:solidFill>
                <a:latin typeface="+mj-lt"/>
              </a:endParaRPr>
            </a:p>
          </p:txBody>
        </p:sp>
        <p:sp>
          <p:nvSpPr>
            <p:cNvPr id="52" name="Rectangle 51"/>
            <p:cNvSpPr/>
            <p:nvPr/>
          </p:nvSpPr>
          <p:spPr>
            <a:xfrm>
              <a:off x="1692490" y="5645689"/>
              <a:ext cx="4011652"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 elit, sedomai eiusmod tempor incididunt.</a:t>
              </a:r>
              <a:endParaRPr lang="en-US" sz="1200" dirty="0">
                <a:solidFill>
                  <a:schemeClr val="tx1">
                    <a:lumMod val="75000"/>
                    <a:lumOff val="25000"/>
                  </a:schemeClr>
                </a:solidFill>
              </a:endParaRPr>
            </a:p>
          </p:txBody>
        </p:sp>
        <p:sp>
          <p:nvSpPr>
            <p:cNvPr id="53" name="Freeform 52"/>
            <p:cNvSpPr/>
            <p:nvPr/>
          </p:nvSpPr>
          <p:spPr>
            <a:xfrm>
              <a:off x="773290" y="5454650"/>
              <a:ext cx="642658" cy="745482"/>
            </a:xfrm>
            <a:custGeom>
              <a:avLst/>
              <a:gdLst>
                <a:gd name="connsiteX0" fmla="*/ 384845 w 769690"/>
                <a:gd name="connsiteY0" fmla="*/ 0 h 892840"/>
                <a:gd name="connsiteX1" fmla="*/ 769690 w 769690"/>
                <a:gd name="connsiteY1" fmla="*/ 192423 h 892840"/>
                <a:gd name="connsiteX2" fmla="*/ 769690 w 769690"/>
                <a:gd name="connsiteY2" fmla="*/ 700418 h 892840"/>
                <a:gd name="connsiteX3" fmla="*/ 384845 w 769690"/>
                <a:gd name="connsiteY3" fmla="*/ 892840 h 892840"/>
                <a:gd name="connsiteX4" fmla="*/ 0 w 769690"/>
                <a:gd name="connsiteY4" fmla="*/ 700418 h 892840"/>
                <a:gd name="connsiteX5" fmla="*/ 0 w 769690"/>
                <a:gd name="connsiteY5" fmla="*/ 192423 h 892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690" h="892840">
                  <a:moveTo>
                    <a:pt x="384845" y="0"/>
                  </a:moveTo>
                  <a:lnTo>
                    <a:pt x="769690" y="192423"/>
                  </a:lnTo>
                  <a:lnTo>
                    <a:pt x="769690" y="700418"/>
                  </a:lnTo>
                  <a:lnTo>
                    <a:pt x="384845" y="892840"/>
                  </a:lnTo>
                  <a:lnTo>
                    <a:pt x="0" y="700418"/>
                  </a:lnTo>
                  <a:lnTo>
                    <a:pt x="0" y="192423"/>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Shape 2632"/>
            <p:cNvSpPr/>
            <p:nvPr/>
          </p:nvSpPr>
          <p:spPr>
            <a:xfrm>
              <a:off x="948798" y="5649167"/>
              <a:ext cx="291639" cy="356447"/>
            </a:xfrm>
            <a:custGeom>
              <a:avLst/>
              <a:gdLst/>
              <a:ahLst/>
              <a:cxnLst>
                <a:cxn ang="0">
                  <a:pos x="wd2" y="hd2"/>
                </a:cxn>
                <a:cxn ang="5400000">
                  <a:pos x="wd2" y="hd2"/>
                </a:cxn>
                <a:cxn ang="10800000">
                  <a:pos x="wd2" y="hd2"/>
                </a:cxn>
                <a:cxn ang="16200000">
                  <a:pos x="wd2" y="hd2"/>
                </a:cxn>
              </a:cxnLst>
              <a:rect l="0" t="0" r="r" b="b"/>
              <a:pathLst>
                <a:path w="21600" h="21600" extrusionOk="0">
                  <a:moveTo>
                    <a:pt x="10800" y="17673"/>
                  </a:moveTo>
                  <a:cubicBezTo>
                    <a:pt x="4588" y="17673"/>
                    <a:pt x="1200" y="16051"/>
                    <a:pt x="1200" y="15218"/>
                  </a:cubicBezTo>
                  <a:cubicBezTo>
                    <a:pt x="1200" y="14690"/>
                    <a:pt x="1355" y="14275"/>
                    <a:pt x="1611" y="13896"/>
                  </a:cubicBezTo>
                  <a:cubicBezTo>
                    <a:pt x="3255" y="14967"/>
                    <a:pt x="6746" y="15709"/>
                    <a:pt x="10800" y="15709"/>
                  </a:cubicBezTo>
                  <a:cubicBezTo>
                    <a:pt x="14856" y="15709"/>
                    <a:pt x="18345" y="14966"/>
                    <a:pt x="19987" y="13894"/>
                  </a:cubicBezTo>
                  <a:cubicBezTo>
                    <a:pt x="20244" y="14273"/>
                    <a:pt x="20400" y="14689"/>
                    <a:pt x="20400" y="15218"/>
                  </a:cubicBezTo>
                  <a:cubicBezTo>
                    <a:pt x="20400" y="16051"/>
                    <a:pt x="17011" y="17673"/>
                    <a:pt x="10800" y="17673"/>
                  </a:cubicBezTo>
                  <a:moveTo>
                    <a:pt x="10800" y="20618"/>
                  </a:moveTo>
                  <a:cubicBezTo>
                    <a:pt x="9475" y="20618"/>
                    <a:pt x="8400" y="19739"/>
                    <a:pt x="8400" y="18655"/>
                  </a:cubicBezTo>
                  <a:cubicBezTo>
                    <a:pt x="8400" y="18625"/>
                    <a:pt x="8408" y="18597"/>
                    <a:pt x="8409" y="18567"/>
                  </a:cubicBezTo>
                  <a:cubicBezTo>
                    <a:pt x="9179" y="18623"/>
                    <a:pt x="9977" y="18655"/>
                    <a:pt x="10800" y="18655"/>
                  </a:cubicBezTo>
                  <a:cubicBezTo>
                    <a:pt x="11623" y="18655"/>
                    <a:pt x="12421" y="18623"/>
                    <a:pt x="13191" y="18567"/>
                  </a:cubicBezTo>
                  <a:cubicBezTo>
                    <a:pt x="13192" y="18597"/>
                    <a:pt x="13200" y="18625"/>
                    <a:pt x="13200" y="18655"/>
                  </a:cubicBezTo>
                  <a:cubicBezTo>
                    <a:pt x="13200" y="19739"/>
                    <a:pt x="12125" y="20618"/>
                    <a:pt x="10800" y="20618"/>
                  </a:cubicBezTo>
                  <a:moveTo>
                    <a:pt x="2948" y="12551"/>
                  </a:moveTo>
                  <a:cubicBezTo>
                    <a:pt x="4308" y="11388"/>
                    <a:pt x="6000" y="9939"/>
                    <a:pt x="6000" y="6873"/>
                  </a:cubicBezTo>
                  <a:cubicBezTo>
                    <a:pt x="6000" y="5232"/>
                    <a:pt x="7238" y="3825"/>
                    <a:pt x="8988" y="3239"/>
                  </a:cubicBezTo>
                  <a:cubicBezTo>
                    <a:pt x="9428" y="3657"/>
                    <a:pt x="10072" y="3927"/>
                    <a:pt x="10800" y="3927"/>
                  </a:cubicBezTo>
                  <a:cubicBezTo>
                    <a:pt x="11528" y="3927"/>
                    <a:pt x="12172" y="3657"/>
                    <a:pt x="12611" y="3239"/>
                  </a:cubicBezTo>
                  <a:cubicBezTo>
                    <a:pt x="14362" y="3825"/>
                    <a:pt x="15600" y="5232"/>
                    <a:pt x="15600" y="6873"/>
                  </a:cubicBezTo>
                  <a:cubicBezTo>
                    <a:pt x="15600" y="9939"/>
                    <a:pt x="17292" y="11388"/>
                    <a:pt x="18652" y="12551"/>
                  </a:cubicBezTo>
                  <a:cubicBezTo>
                    <a:pt x="18911" y="12773"/>
                    <a:pt x="19152" y="12979"/>
                    <a:pt x="19366" y="13183"/>
                  </a:cubicBezTo>
                  <a:cubicBezTo>
                    <a:pt x="18217" y="14077"/>
                    <a:pt x="14825" y="14727"/>
                    <a:pt x="10800" y="14727"/>
                  </a:cubicBezTo>
                  <a:cubicBezTo>
                    <a:pt x="6779" y="14727"/>
                    <a:pt x="3383" y="14079"/>
                    <a:pt x="2230" y="13186"/>
                  </a:cubicBezTo>
                  <a:cubicBezTo>
                    <a:pt x="2446" y="12981"/>
                    <a:pt x="2687" y="12774"/>
                    <a:pt x="2948" y="12551"/>
                  </a:cubicBezTo>
                  <a:moveTo>
                    <a:pt x="10800" y="982"/>
                  </a:moveTo>
                  <a:cubicBezTo>
                    <a:pt x="11462" y="982"/>
                    <a:pt x="12000" y="1422"/>
                    <a:pt x="12000" y="1964"/>
                  </a:cubicBezTo>
                  <a:cubicBezTo>
                    <a:pt x="12000" y="2506"/>
                    <a:pt x="11462" y="2945"/>
                    <a:pt x="10800" y="2945"/>
                  </a:cubicBezTo>
                  <a:cubicBezTo>
                    <a:pt x="10138" y="2945"/>
                    <a:pt x="9600" y="2506"/>
                    <a:pt x="9600" y="1964"/>
                  </a:cubicBezTo>
                  <a:cubicBezTo>
                    <a:pt x="9600" y="1422"/>
                    <a:pt x="10138" y="982"/>
                    <a:pt x="10800" y="982"/>
                  </a:cubicBezTo>
                  <a:moveTo>
                    <a:pt x="21600" y="15218"/>
                  </a:moveTo>
                  <a:cubicBezTo>
                    <a:pt x="21600" y="11782"/>
                    <a:pt x="16800" y="11782"/>
                    <a:pt x="16800" y="6873"/>
                  </a:cubicBezTo>
                  <a:cubicBezTo>
                    <a:pt x="16800" y="4845"/>
                    <a:pt x="15296" y="3105"/>
                    <a:pt x="13152" y="2356"/>
                  </a:cubicBezTo>
                  <a:cubicBezTo>
                    <a:pt x="13183" y="2229"/>
                    <a:pt x="13200" y="2098"/>
                    <a:pt x="13200" y="1964"/>
                  </a:cubicBezTo>
                  <a:cubicBezTo>
                    <a:pt x="13200" y="879"/>
                    <a:pt x="12125" y="0"/>
                    <a:pt x="10800" y="0"/>
                  </a:cubicBezTo>
                  <a:cubicBezTo>
                    <a:pt x="9475" y="0"/>
                    <a:pt x="8400" y="879"/>
                    <a:pt x="8400" y="1964"/>
                  </a:cubicBezTo>
                  <a:cubicBezTo>
                    <a:pt x="8400" y="2098"/>
                    <a:pt x="8417" y="2229"/>
                    <a:pt x="8448" y="2356"/>
                  </a:cubicBezTo>
                  <a:cubicBezTo>
                    <a:pt x="6304" y="3105"/>
                    <a:pt x="4800" y="4845"/>
                    <a:pt x="4800" y="6873"/>
                  </a:cubicBezTo>
                  <a:cubicBezTo>
                    <a:pt x="4800" y="11782"/>
                    <a:pt x="0" y="11782"/>
                    <a:pt x="0" y="15218"/>
                  </a:cubicBezTo>
                  <a:cubicBezTo>
                    <a:pt x="0" y="16716"/>
                    <a:pt x="3016" y="17986"/>
                    <a:pt x="7217" y="18457"/>
                  </a:cubicBezTo>
                  <a:cubicBezTo>
                    <a:pt x="7211" y="18523"/>
                    <a:pt x="7200" y="18587"/>
                    <a:pt x="7200" y="18655"/>
                  </a:cubicBezTo>
                  <a:cubicBezTo>
                    <a:pt x="7200" y="20282"/>
                    <a:pt x="8812" y="21600"/>
                    <a:pt x="10800" y="21600"/>
                  </a:cubicBezTo>
                  <a:cubicBezTo>
                    <a:pt x="12788" y="21600"/>
                    <a:pt x="14400" y="20282"/>
                    <a:pt x="14400" y="18655"/>
                  </a:cubicBezTo>
                  <a:cubicBezTo>
                    <a:pt x="14400" y="18587"/>
                    <a:pt x="14389" y="18523"/>
                    <a:pt x="14383" y="18457"/>
                  </a:cubicBezTo>
                  <a:cubicBezTo>
                    <a:pt x="18584" y="17986"/>
                    <a:pt x="21600" y="16716"/>
                    <a:pt x="21600" y="15218"/>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grpSp>
      <p:grpSp>
        <p:nvGrpSpPr>
          <p:cNvPr id="55" name="Group 54"/>
          <p:cNvGrpSpPr/>
          <p:nvPr/>
        </p:nvGrpSpPr>
        <p:grpSpPr>
          <a:xfrm>
            <a:off x="6683661" y="1178505"/>
            <a:ext cx="4231215" cy="1503782"/>
            <a:chOff x="784534" y="1157206"/>
            <a:chExt cx="4231215" cy="1503782"/>
          </a:xfrm>
        </p:grpSpPr>
        <p:sp>
          <p:nvSpPr>
            <p:cNvPr id="56" name="TextBox 55"/>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a:t>
              </a:r>
              <a:r>
                <a:rPr lang="en-ID" sz="3200" b="1" dirty="0" err="1">
                  <a:solidFill>
                    <a:schemeClr val="tx1">
                      <a:lumMod val="85000"/>
                      <a:lumOff val="15000"/>
                    </a:schemeClr>
                  </a:solidFill>
                  <a:latin typeface="+mj-lt"/>
                </a:rPr>
                <a:t>Infographic</a:t>
              </a:r>
              <a:endParaRPr lang="en-US" sz="3200" b="1" dirty="0">
                <a:solidFill>
                  <a:schemeClr val="tx1">
                    <a:lumMod val="85000"/>
                    <a:lumOff val="15000"/>
                  </a:schemeClr>
                </a:solidFill>
                <a:latin typeface="+mj-lt"/>
              </a:endParaRPr>
            </a:p>
          </p:txBody>
        </p:sp>
        <p:grpSp>
          <p:nvGrpSpPr>
            <p:cNvPr id="57" name="Group 56"/>
            <p:cNvGrpSpPr/>
            <p:nvPr/>
          </p:nvGrpSpPr>
          <p:grpSpPr>
            <a:xfrm>
              <a:off x="870259" y="2322434"/>
              <a:ext cx="2514044" cy="338554"/>
              <a:chOff x="7624598" y="2331383"/>
              <a:chExt cx="2514044" cy="338554"/>
            </a:xfrm>
          </p:grpSpPr>
          <p:sp>
            <p:nvSpPr>
              <p:cNvPr id="58"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59" name="Rectangle 58"/>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spTree>
    <p:extLst>
      <p:ext uri="{BB962C8B-B14F-4D97-AF65-F5344CB8AC3E}">
        <p14:creationId xmlns:p14="http://schemas.microsoft.com/office/powerpoint/2010/main" val="3502405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randombar(horizontal)">
                                      <p:cBhvr>
                                        <p:cTn id="7" dur="500"/>
                                        <p:tgtEl>
                                          <p:spTgt spid="55"/>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2000"/>
                                        <p:tgtEl>
                                          <p:spTgt spid="36"/>
                                        </p:tgtEl>
                                      </p:cBhvr>
                                    </p:animEffect>
                                    <p:anim calcmode="lin" valueType="num">
                                      <p:cBhvr>
                                        <p:cTn id="12" dur="2000" fill="hold"/>
                                        <p:tgtEl>
                                          <p:spTgt spid="36"/>
                                        </p:tgtEl>
                                        <p:attrNameLst>
                                          <p:attrName>ppt_w</p:attrName>
                                        </p:attrNameLst>
                                      </p:cBhvr>
                                      <p:tavLst>
                                        <p:tav tm="0" fmla="#ppt_w*sin(2.5*pi*$)">
                                          <p:val>
                                            <p:fltVal val="0"/>
                                          </p:val>
                                        </p:tav>
                                        <p:tav tm="100000">
                                          <p:val>
                                            <p:fltVal val="1"/>
                                          </p:val>
                                        </p:tav>
                                      </p:tavLst>
                                    </p:anim>
                                    <p:anim calcmode="lin" valueType="num">
                                      <p:cBhvr>
                                        <p:cTn id="13" dur="2000" fill="hold"/>
                                        <p:tgtEl>
                                          <p:spTgt spid="36"/>
                                        </p:tgtEl>
                                        <p:attrNameLst>
                                          <p:attrName>ppt_h</p:attrName>
                                        </p:attrNameLst>
                                      </p:cBhvr>
                                      <p:tavLst>
                                        <p:tav tm="0">
                                          <p:val>
                                            <p:strVal val="#ppt_h"/>
                                          </p:val>
                                        </p:tav>
                                        <p:tav tm="100000">
                                          <p:val>
                                            <p:strVal val="#ppt_h"/>
                                          </p:val>
                                        </p:tav>
                                      </p:tavLst>
                                    </p:anim>
                                  </p:childTnLst>
                                </p:cTn>
                              </p:par>
                            </p:childTnLst>
                          </p:cTn>
                        </p:par>
                        <p:par>
                          <p:cTn id="14" fill="hold">
                            <p:stCondLst>
                              <p:cond delay="2500"/>
                            </p:stCondLst>
                            <p:childTnLst>
                              <p:par>
                                <p:cTn id="15" presetID="42" presetClass="entr" presetSubtype="0" fill="hold" nodeType="afterEffect">
                                  <p:stCondLst>
                                    <p:cond delay="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1000"/>
                                        <p:tgtEl>
                                          <p:spTgt spid="45"/>
                                        </p:tgtEl>
                                      </p:cBhvr>
                                    </p:animEffect>
                                    <p:anim calcmode="lin" valueType="num">
                                      <p:cBhvr>
                                        <p:cTn id="18" dur="1000" fill="hold"/>
                                        <p:tgtEl>
                                          <p:spTgt spid="45"/>
                                        </p:tgtEl>
                                        <p:attrNameLst>
                                          <p:attrName>ppt_x</p:attrName>
                                        </p:attrNameLst>
                                      </p:cBhvr>
                                      <p:tavLst>
                                        <p:tav tm="0">
                                          <p:val>
                                            <p:strVal val="#ppt_x"/>
                                          </p:val>
                                        </p:tav>
                                        <p:tav tm="100000">
                                          <p:val>
                                            <p:strVal val="#ppt_x"/>
                                          </p:val>
                                        </p:tav>
                                      </p:tavLst>
                                    </p:anim>
                                    <p:anim calcmode="lin" valueType="num">
                                      <p:cBhvr>
                                        <p:cTn id="19" dur="1000" fill="hold"/>
                                        <p:tgtEl>
                                          <p:spTgt spid="45"/>
                                        </p:tgtEl>
                                        <p:attrNameLst>
                                          <p:attrName>ppt_y</p:attrName>
                                        </p:attrNameLst>
                                      </p:cBhvr>
                                      <p:tavLst>
                                        <p:tav tm="0">
                                          <p:val>
                                            <p:strVal val="#ppt_y+.1"/>
                                          </p:val>
                                        </p:tav>
                                        <p:tav tm="100000">
                                          <p:val>
                                            <p:strVal val="#ppt_y"/>
                                          </p:val>
                                        </p:tav>
                                      </p:tavLst>
                                    </p:anim>
                                  </p:childTnLst>
                                </p:cTn>
                              </p:par>
                            </p:childTnLst>
                          </p:cTn>
                        </p:par>
                        <p:par>
                          <p:cTn id="20" fill="hold">
                            <p:stCondLst>
                              <p:cond delay="3500"/>
                            </p:stCondLst>
                            <p:childTnLst>
                              <p:par>
                                <p:cTn id="21" presetID="42" presetClass="entr" presetSubtype="0" fill="hold" nodeType="afterEffect">
                                  <p:stCondLst>
                                    <p:cond delay="0"/>
                                  </p:stCondLst>
                                  <p:childTnLst>
                                    <p:set>
                                      <p:cBhvr>
                                        <p:cTn id="22" dur="1" fill="hold">
                                          <p:stCondLst>
                                            <p:cond delay="0"/>
                                          </p:stCondLst>
                                        </p:cTn>
                                        <p:tgtEl>
                                          <p:spTgt spid="50"/>
                                        </p:tgtEl>
                                        <p:attrNameLst>
                                          <p:attrName>style.visibility</p:attrName>
                                        </p:attrNameLst>
                                      </p:cBhvr>
                                      <p:to>
                                        <p:strVal val="visible"/>
                                      </p:to>
                                    </p:set>
                                    <p:animEffect transition="in" filter="fade">
                                      <p:cBhvr>
                                        <p:cTn id="23" dur="1000"/>
                                        <p:tgtEl>
                                          <p:spTgt spid="50"/>
                                        </p:tgtEl>
                                      </p:cBhvr>
                                    </p:animEffect>
                                    <p:anim calcmode="lin" valueType="num">
                                      <p:cBhvr>
                                        <p:cTn id="24" dur="1000" fill="hold"/>
                                        <p:tgtEl>
                                          <p:spTgt spid="50"/>
                                        </p:tgtEl>
                                        <p:attrNameLst>
                                          <p:attrName>ppt_x</p:attrName>
                                        </p:attrNameLst>
                                      </p:cBhvr>
                                      <p:tavLst>
                                        <p:tav tm="0">
                                          <p:val>
                                            <p:strVal val="#ppt_x"/>
                                          </p:val>
                                        </p:tav>
                                        <p:tav tm="100000">
                                          <p:val>
                                            <p:strVal val="#ppt_x"/>
                                          </p:val>
                                        </p:tav>
                                      </p:tavLst>
                                    </p:anim>
                                    <p:anim calcmode="lin" valueType="num">
                                      <p:cBhvr>
                                        <p:cTn id="25"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0" y="0"/>
            <a:ext cx="121920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p:cNvGrpSpPr/>
          <p:nvPr/>
        </p:nvGrpSpPr>
        <p:grpSpPr>
          <a:xfrm>
            <a:off x="5831328" y="902739"/>
            <a:ext cx="5817635" cy="5487949"/>
            <a:chOff x="705683" y="1335951"/>
            <a:chExt cx="5291705" cy="4991824"/>
          </a:xfrm>
          <a:solidFill>
            <a:schemeClr val="bg1">
              <a:lumMod val="95000"/>
            </a:schemeClr>
          </a:solidFill>
        </p:grpSpPr>
        <p:sp>
          <p:nvSpPr>
            <p:cNvPr id="3" name="Freeform 2"/>
            <p:cNvSpPr>
              <a:spLocks noChangeArrowheads="1"/>
            </p:cNvSpPr>
            <p:nvPr/>
          </p:nvSpPr>
          <p:spPr bwMode="auto">
            <a:xfrm>
              <a:off x="705683" y="1813689"/>
              <a:ext cx="2090712" cy="3074915"/>
            </a:xfrm>
            <a:custGeom>
              <a:avLst/>
              <a:gdLst>
                <a:gd name="T0" fmla="*/ 7481 w 7738"/>
                <a:gd name="T1" fmla="*/ 599 h 11380"/>
                <a:gd name="T2" fmla="*/ 7405 w 7738"/>
                <a:gd name="T3" fmla="*/ 652 h 11380"/>
                <a:gd name="T4" fmla="*/ 7259 w 7738"/>
                <a:gd name="T5" fmla="*/ 785 h 11380"/>
                <a:gd name="T6" fmla="*/ 7155 w 7738"/>
                <a:gd name="T7" fmla="*/ 337 h 11380"/>
                <a:gd name="T8" fmla="*/ 6858 w 7738"/>
                <a:gd name="T9" fmla="*/ 104 h 11380"/>
                <a:gd name="T10" fmla="*/ 6654 w 7738"/>
                <a:gd name="T11" fmla="*/ 116 h 11380"/>
                <a:gd name="T12" fmla="*/ 6392 w 7738"/>
                <a:gd name="T13" fmla="*/ 250 h 11380"/>
                <a:gd name="T14" fmla="*/ 6235 w 7738"/>
                <a:gd name="T15" fmla="*/ 436 h 11380"/>
                <a:gd name="T16" fmla="*/ 6072 w 7738"/>
                <a:gd name="T17" fmla="*/ 407 h 11380"/>
                <a:gd name="T18" fmla="*/ 5880 w 7738"/>
                <a:gd name="T19" fmla="*/ 494 h 11380"/>
                <a:gd name="T20" fmla="*/ 5979 w 7738"/>
                <a:gd name="T21" fmla="*/ 622 h 11380"/>
                <a:gd name="T22" fmla="*/ 5810 w 7738"/>
                <a:gd name="T23" fmla="*/ 687 h 11380"/>
                <a:gd name="T24" fmla="*/ 5845 w 7738"/>
                <a:gd name="T25" fmla="*/ 756 h 11380"/>
                <a:gd name="T26" fmla="*/ 5711 w 7738"/>
                <a:gd name="T27" fmla="*/ 797 h 11380"/>
                <a:gd name="T28" fmla="*/ 5530 w 7738"/>
                <a:gd name="T29" fmla="*/ 925 h 11380"/>
                <a:gd name="T30" fmla="*/ 5676 w 7738"/>
                <a:gd name="T31" fmla="*/ 1013 h 11380"/>
                <a:gd name="T32" fmla="*/ 5513 w 7738"/>
                <a:gd name="T33" fmla="*/ 1274 h 11380"/>
                <a:gd name="T34" fmla="*/ 5524 w 7738"/>
                <a:gd name="T35" fmla="*/ 1350 h 11380"/>
                <a:gd name="T36" fmla="*/ 5315 w 7738"/>
                <a:gd name="T37" fmla="*/ 1309 h 11380"/>
                <a:gd name="T38" fmla="*/ 5158 w 7738"/>
                <a:gd name="T39" fmla="*/ 1211 h 11380"/>
                <a:gd name="T40" fmla="*/ 5134 w 7738"/>
                <a:gd name="T41" fmla="*/ 1350 h 11380"/>
                <a:gd name="T42" fmla="*/ 5222 w 7738"/>
                <a:gd name="T43" fmla="*/ 1600 h 11380"/>
                <a:gd name="T44" fmla="*/ 5164 w 7738"/>
                <a:gd name="T45" fmla="*/ 1746 h 11380"/>
                <a:gd name="T46" fmla="*/ 4977 w 7738"/>
                <a:gd name="T47" fmla="*/ 1665 h 11380"/>
                <a:gd name="T48" fmla="*/ 4832 w 7738"/>
                <a:gd name="T49" fmla="*/ 1333 h 11380"/>
                <a:gd name="T50" fmla="*/ 4622 w 7738"/>
                <a:gd name="T51" fmla="*/ 1502 h 11380"/>
                <a:gd name="T52" fmla="*/ 4552 w 7738"/>
                <a:gd name="T53" fmla="*/ 2130 h 11380"/>
                <a:gd name="T54" fmla="*/ 4191 w 7738"/>
                <a:gd name="T55" fmla="*/ 2520 h 11380"/>
                <a:gd name="T56" fmla="*/ 3010 w 7738"/>
                <a:gd name="T57" fmla="*/ 3126 h 11380"/>
                <a:gd name="T58" fmla="*/ 2433 w 7738"/>
                <a:gd name="T59" fmla="*/ 3376 h 11380"/>
                <a:gd name="T60" fmla="*/ 1607 w 7738"/>
                <a:gd name="T61" fmla="*/ 3603 h 11380"/>
                <a:gd name="T62" fmla="*/ 844 w 7738"/>
                <a:gd name="T63" fmla="*/ 4075 h 11380"/>
                <a:gd name="T64" fmla="*/ 593 w 7738"/>
                <a:gd name="T65" fmla="*/ 4342 h 11380"/>
                <a:gd name="T66" fmla="*/ 442 w 7738"/>
                <a:gd name="T67" fmla="*/ 4278 h 11380"/>
                <a:gd name="T68" fmla="*/ 233 w 7738"/>
                <a:gd name="T69" fmla="*/ 5379 h 11380"/>
                <a:gd name="T70" fmla="*/ 646 w 7738"/>
                <a:gd name="T71" fmla="*/ 6246 h 11380"/>
                <a:gd name="T72" fmla="*/ 512 w 7738"/>
                <a:gd name="T73" fmla="*/ 6444 h 11380"/>
                <a:gd name="T74" fmla="*/ 250 w 7738"/>
                <a:gd name="T75" fmla="*/ 6060 h 11380"/>
                <a:gd name="T76" fmla="*/ 436 w 7738"/>
                <a:gd name="T77" fmla="*/ 6595 h 11380"/>
                <a:gd name="T78" fmla="*/ 233 w 7738"/>
                <a:gd name="T79" fmla="*/ 6392 h 11380"/>
                <a:gd name="T80" fmla="*/ 180 w 7738"/>
                <a:gd name="T81" fmla="*/ 6461 h 11380"/>
                <a:gd name="T82" fmla="*/ 576 w 7738"/>
                <a:gd name="T83" fmla="*/ 7276 h 11380"/>
                <a:gd name="T84" fmla="*/ 995 w 7738"/>
                <a:gd name="T85" fmla="*/ 8207 h 11380"/>
                <a:gd name="T86" fmla="*/ 1281 w 7738"/>
                <a:gd name="T87" fmla="*/ 9295 h 11380"/>
                <a:gd name="T88" fmla="*/ 1345 w 7738"/>
                <a:gd name="T89" fmla="*/ 9872 h 11380"/>
                <a:gd name="T90" fmla="*/ 1013 w 7738"/>
                <a:gd name="T91" fmla="*/ 10518 h 11380"/>
                <a:gd name="T92" fmla="*/ 1461 w 7738"/>
                <a:gd name="T93" fmla="*/ 11158 h 11380"/>
                <a:gd name="T94" fmla="*/ 2014 w 7738"/>
                <a:gd name="T95" fmla="*/ 11327 h 11380"/>
                <a:gd name="T96" fmla="*/ 2305 w 7738"/>
                <a:gd name="T97" fmla="*/ 11333 h 11380"/>
                <a:gd name="T98" fmla="*/ 2817 w 7738"/>
                <a:gd name="T99" fmla="*/ 11042 h 11380"/>
                <a:gd name="T100" fmla="*/ 3627 w 7738"/>
                <a:gd name="T101" fmla="*/ 10704 h 11380"/>
                <a:gd name="T102" fmla="*/ 4418 w 7738"/>
                <a:gd name="T103" fmla="*/ 10681 h 11380"/>
                <a:gd name="T104" fmla="*/ 4855 w 7738"/>
                <a:gd name="T105" fmla="*/ 10658 h 11380"/>
                <a:gd name="T106" fmla="*/ 5356 w 7738"/>
                <a:gd name="T107" fmla="*/ 10314 h 11380"/>
                <a:gd name="T108" fmla="*/ 6345 w 7738"/>
                <a:gd name="T109" fmla="*/ 9732 h 11380"/>
                <a:gd name="T110" fmla="*/ 7737 w 7738"/>
                <a:gd name="T111" fmla="*/ 9406 h 11380"/>
                <a:gd name="T112" fmla="*/ 1147 w 7738"/>
                <a:gd name="T113" fmla="*/ 3586 h 11380"/>
                <a:gd name="T114" fmla="*/ 122 w 7738"/>
                <a:gd name="T115" fmla="*/ 6339 h 11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738" h="11380">
                  <a:moveTo>
                    <a:pt x="7713" y="576"/>
                  </a:moveTo>
                  <a:lnTo>
                    <a:pt x="7713" y="576"/>
                  </a:lnTo>
                  <a:cubicBezTo>
                    <a:pt x="7684" y="559"/>
                    <a:pt x="7649" y="553"/>
                    <a:pt x="7614" y="541"/>
                  </a:cubicBezTo>
                  <a:cubicBezTo>
                    <a:pt x="7574" y="535"/>
                    <a:pt x="7556" y="512"/>
                    <a:pt x="7516" y="512"/>
                  </a:cubicBezTo>
                  <a:cubicBezTo>
                    <a:pt x="7498" y="512"/>
                    <a:pt x="7486" y="518"/>
                    <a:pt x="7463" y="518"/>
                  </a:cubicBezTo>
                  <a:cubicBezTo>
                    <a:pt x="7463" y="547"/>
                    <a:pt x="7469" y="570"/>
                    <a:pt x="7486" y="593"/>
                  </a:cubicBezTo>
                  <a:cubicBezTo>
                    <a:pt x="7481" y="599"/>
                    <a:pt x="7481" y="599"/>
                    <a:pt x="7481" y="599"/>
                  </a:cubicBezTo>
                  <a:cubicBezTo>
                    <a:pt x="7469" y="599"/>
                    <a:pt x="7463" y="593"/>
                    <a:pt x="7451" y="588"/>
                  </a:cubicBezTo>
                  <a:cubicBezTo>
                    <a:pt x="7440" y="593"/>
                    <a:pt x="7440" y="593"/>
                    <a:pt x="7440" y="593"/>
                  </a:cubicBezTo>
                  <a:cubicBezTo>
                    <a:pt x="7440" y="599"/>
                    <a:pt x="7446" y="605"/>
                    <a:pt x="7451" y="611"/>
                  </a:cubicBezTo>
                  <a:cubicBezTo>
                    <a:pt x="7446" y="622"/>
                    <a:pt x="7446" y="622"/>
                    <a:pt x="7446" y="622"/>
                  </a:cubicBezTo>
                  <a:cubicBezTo>
                    <a:pt x="7428" y="617"/>
                    <a:pt x="7416" y="605"/>
                    <a:pt x="7405" y="593"/>
                  </a:cubicBezTo>
                  <a:cubicBezTo>
                    <a:pt x="7393" y="599"/>
                    <a:pt x="7393" y="599"/>
                    <a:pt x="7393" y="599"/>
                  </a:cubicBezTo>
                  <a:cubicBezTo>
                    <a:pt x="7393" y="622"/>
                    <a:pt x="7405" y="628"/>
                    <a:pt x="7405" y="652"/>
                  </a:cubicBezTo>
                  <a:cubicBezTo>
                    <a:pt x="7405" y="657"/>
                    <a:pt x="7399" y="657"/>
                    <a:pt x="7393" y="657"/>
                  </a:cubicBezTo>
                  <a:cubicBezTo>
                    <a:pt x="7364" y="617"/>
                    <a:pt x="7364" y="617"/>
                    <a:pt x="7364" y="617"/>
                  </a:cubicBezTo>
                  <a:cubicBezTo>
                    <a:pt x="7347" y="640"/>
                    <a:pt x="7335" y="652"/>
                    <a:pt x="7335" y="681"/>
                  </a:cubicBezTo>
                  <a:cubicBezTo>
                    <a:pt x="7335" y="722"/>
                    <a:pt x="7376" y="826"/>
                    <a:pt x="7312" y="722"/>
                  </a:cubicBezTo>
                  <a:cubicBezTo>
                    <a:pt x="7300" y="751"/>
                    <a:pt x="7288" y="791"/>
                    <a:pt x="7288" y="815"/>
                  </a:cubicBezTo>
                  <a:cubicBezTo>
                    <a:pt x="7288" y="826"/>
                    <a:pt x="7300" y="855"/>
                    <a:pt x="7288" y="832"/>
                  </a:cubicBezTo>
                  <a:cubicBezTo>
                    <a:pt x="7259" y="785"/>
                    <a:pt x="7259" y="785"/>
                    <a:pt x="7259" y="785"/>
                  </a:cubicBezTo>
                  <a:cubicBezTo>
                    <a:pt x="7224" y="780"/>
                    <a:pt x="7195" y="756"/>
                    <a:pt x="7253" y="756"/>
                  </a:cubicBezTo>
                  <a:cubicBezTo>
                    <a:pt x="7277" y="756"/>
                    <a:pt x="7294" y="739"/>
                    <a:pt x="7294" y="716"/>
                  </a:cubicBezTo>
                  <a:cubicBezTo>
                    <a:pt x="7294" y="681"/>
                    <a:pt x="7277" y="663"/>
                    <a:pt x="7277" y="622"/>
                  </a:cubicBezTo>
                  <a:cubicBezTo>
                    <a:pt x="7277" y="593"/>
                    <a:pt x="7271" y="576"/>
                    <a:pt x="7283" y="553"/>
                  </a:cubicBezTo>
                  <a:cubicBezTo>
                    <a:pt x="7294" y="535"/>
                    <a:pt x="7318" y="529"/>
                    <a:pt x="7318" y="506"/>
                  </a:cubicBezTo>
                  <a:cubicBezTo>
                    <a:pt x="7318" y="454"/>
                    <a:pt x="7271" y="436"/>
                    <a:pt x="7230" y="413"/>
                  </a:cubicBezTo>
                  <a:cubicBezTo>
                    <a:pt x="7190" y="390"/>
                    <a:pt x="7178" y="372"/>
                    <a:pt x="7155" y="337"/>
                  </a:cubicBezTo>
                  <a:cubicBezTo>
                    <a:pt x="7149" y="320"/>
                    <a:pt x="7125" y="320"/>
                    <a:pt x="7125" y="308"/>
                  </a:cubicBezTo>
                  <a:cubicBezTo>
                    <a:pt x="7125" y="296"/>
                    <a:pt x="7131" y="296"/>
                    <a:pt x="7131" y="291"/>
                  </a:cubicBezTo>
                  <a:cubicBezTo>
                    <a:pt x="7131" y="250"/>
                    <a:pt x="7090" y="244"/>
                    <a:pt x="7056" y="221"/>
                  </a:cubicBezTo>
                  <a:cubicBezTo>
                    <a:pt x="7038" y="209"/>
                    <a:pt x="7027" y="198"/>
                    <a:pt x="7003" y="186"/>
                  </a:cubicBezTo>
                  <a:cubicBezTo>
                    <a:pt x="6986" y="174"/>
                    <a:pt x="6957" y="174"/>
                    <a:pt x="6957" y="157"/>
                  </a:cubicBezTo>
                  <a:cubicBezTo>
                    <a:pt x="6957" y="128"/>
                    <a:pt x="6957" y="99"/>
                    <a:pt x="6933" y="99"/>
                  </a:cubicBezTo>
                  <a:cubicBezTo>
                    <a:pt x="6904" y="99"/>
                    <a:pt x="6887" y="104"/>
                    <a:pt x="6858" y="104"/>
                  </a:cubicBezTo>
                  <a:cubicBezTo>
                    <a:pt x="6799" y="104"/>
                    <a:pt x="6764" y="58"/>
                    <a:pt x="6747" y="0"/>
                  </a:cubicBezTo>
                  <a:cubicBezTo>
                    <a:pt x="6724" y="11"/>
                    <a:pt x="6712" y="23"/>
                    <a:pt x="6695" y="35"/>
                  </a:cubicBezTo>
                  <a:cubicBezTo>
                    <a:pt x="6648" y="17"/>
                    <a:pt x="6648" y="17"/>
                    <a:pt x="6648" y="17"/>
                  </a:cubicBezTo>
                  <a:cubicBezTo>
                    <a:pt x="6636" y="17"/>
                    <a:pt x="6636" y="17"/>
                    <a:pt x="6636" y="17"/>
                  </a:cubicBezTo>
                  <a:cubicBezTo>
                    <a:pt x="6666" y="58"/>
                    <a:pt x="6677" y="87"/>
                    <a:pt x="6712" y="104"/>
                  </a:cubicBezTo>
                  <a:cubicBezTo>
                    <a:pt x="6706" y="116"/>
                    <a:pt x="6706" y="116"/>
                    <a:pt x="6706" y="116"/>
                  </a:cubicBezTo>
                  <a:cubicBezTo>
                    <a:pt x="6689" y="116"/>
                    <a:pt x="6677" y="116"/>
                    <a:pt x="6654" y="116"/>
                  </a:cubicBezTo>
                  <a:cubicBezTo>
                    <a:pt x="6654" y="163"/>
                    <a:pt x="6631" y="192"/>
                    <a:pt x="6590" y="221"/>
                  </a:cubicBezTo>
                  <a:cubicBezTo>
                    <a:pt x="6572" y="227"/>
                    <a:pt x="6572" y="250"/>
                    <a:pt x="6555" y="250"/>
                  </a:cubicBezTo>
                  <a:cubicBezTo>
                    <a:pt x="6508" y="250"/>
                    <a:pt x="6508" y="192"/>
                    <a:pt x="6508" y="145"/>
                  </a:cubicBezTo>
                  <a:cubicBezTo>
                    <a:pt x="6508" y="81"/>
                    <a:pt x="6514" y="133"/>
                    <a:pt x="6468" y="157"/>
                  </a:cubicBezTo>
                  <a:cubicBezTo>
                    <a:pt x="6450" y="168"/>
                    <a:pt x="6421" y="163"/>
                    <a:pt x="6421" y="186"/>
                  </a:cubicBezTo>
                  <a:cubicBezTo>
                    <a:pt x="6421" y="203"/>
                    <a:pt x="6450" y="203"/>
                    <a:pt x="6456" y="221"/>
                  </a:cubicBezTo>
                  <a:cubicBezTo>
                    <a:pt x="6427" y="227"/>
                    <a:pt x="6415" y="250"/>
                    <a:pt x="6392" y="250"/>
                  </a:cubicBezTo>
                  <a:cubicBezTo>
                    <a:pt x="6322" y="250"/>
                    <a:pt x="6386" y="168"/>
                    <a:pt x="6305" y="256"/>
                  </a:cubicBezTo>
                  <a:cubicBezTo>
                    <a:pt x="6310" y="279"/>
                    <a:pt x="6310" y="279"/>
                    <a:pt x="6310" y="279"/>
                  </a:cubicBezTo>
                  <a:cubicBezTo>
                    <a:pt x="6299" y="296"/>
                    <a:pt x="6275" y="308"/>
                    <a:pt x="6275" y="331"/>
                  </a:cubicBezTo>
                  <a:cubicBezTo>
                    <a:pt x="6275" y="349"/>
                    <a:pt x="6287" y="355"/>
                    <a:pt x="6287" y="372"/>
                  </a:cubicBezTo>
                  <a:cubicBezTo>
                    <a:pt x="6287" y="396"/>
                    <a:pt x="6252" y="390"/>
                    <a:pt x="6229" y="396"/>
                  </a:cubicBezTo>
                  <a:cubicBezTo>
                    <a:pt x="6235" y="413"/>
                    <a:pt x="6235" y="425"/>
                    <a:pt x="6241" y="442"/>
                  </a:cubicBezTo>
                  <a:cubicBezTo>
                    <a:pt x="6235" y="436"/>
                    <a:pt x="6235" y="436"/>
                    <a:pt x="6235" y="436"/>
                  </a:cubicBezTo>
                  <a:cubicBezTo>
                    <a:pt x="6223" y="419"/>
                    <a:pt x="6206" y="419"/>
                    <a:pt x="6200" y="401"/>
                  </a:cubicBezTo>
                  <a:cubicBezTo>
                    <a:pt x="6188" y="390"/>
                    <a:pt x="6194" y="361"/>
                    <a:pt x="6171" y="361"/>
                  </a:cubicBezTo>
                  <a:cubicBezTo>
                    <a:pt x="6095" y="361"/>
                    <a:pt x="6112" y="483"/>
                    <a:pt x="6112" y="285"/>
                  </a:cubicBezTo>
                  <a:lnTo>
                    <a:pt x="6118" y="279"/>
                  </a:lnTo>
                  <a:cubicBezTo>
                    <a:pt x="6118" y="256"/>
                    <a:pt x="6095" y="256"/>
                    <a:pt x="6078" y="244"/>
                  </a:cubicBezTo>
                  <a:cubicBezTo>
                    <a:pt x="6078" y="349"/>
                    <a:pt x="6078" y="349"/>
                    <a:pt x="6078" y="349"/>
                  </a:cubicBezTo>
                  <a:cubicBezTo>
                    <a:pt x="6078" y="372"/>
                    <a:pt x="6078" y="384"/>
                    <a:pt x="6072" y="407"/>
                  </a:cubicBezTo>
                  <a:cubicBezTo>
                    <a:pt x="6037" y="407"/>
                    <a:pt x="6008" y="407"/>
                    <a:pt x="5990" y="442"/>
                  </a:cubicBezTo>
                  <a:cubicBezTo>
                    <a:pt x="5984" y="436"/>
                    <a:pt x="5984" y="430"/>
                    <a:pt x="5979" y="430"/>
                  </a:cubicBezTo>
                  <a:cubicBezTo>
                    <a:pt x="5979" y="419"/>
                    <a:pt x="5979" y="419"/>
                    <a:pt x="5979" y="419"/>
                  </a:cubicBezTo>
                  <a:cubicBezTo>
                    <a:pt x="5955" y="419"/>
                    <a:pt x="5955" y="419"/>
                    <a:pt x="5955" y="419"/>
                  </a:cubicBezTo>
                  <a:cubicBezTo>
                    <a:pt x="5949" y="419"/>
                    <a:pt x="5944" y="413"/>
                    <a:pt x="5938" y="413"/>
                  </a:cubicBezTo>
                  <a:cubicBezTo>
                    <a:pt x="5932" y="413"/>
                    <a:pt x="5932" y="419"/>
                    <a:pt x="5926" y="419"/>
                  </a:cubicBezTo>
                  <a:cubicBezTo>
                    <a:pt x="5932" y="454"/>
                    <a:pt x="5880" y="459"/>
                    <a:pt x="5880" y="494"/>
                  </a:cubicBezTo>
                  <a:cubicBezTo>
                    <a:pt x="5880" y="529"/>
                    <a:pt x="5915" y="547"/>
                    <a:pt x="5944" y="547"/>
                  </a:cubicBezTo>
                  <a:cubicBezTo>
                    <a:pt x="5944" y="553"/>
                    <a:pt x="5949" y="553"/>
                    <a:pt x="5949" y="559"/>
                  </a:cubicBezTo>
                  <a:cubicBezTo>
                    <a:pt x="5949" y="576"/>
                    <a:pt x="5938" y="588"/>
                    <a:pt x="5926" y="599"/>
                  </a:cubicBezTo>
                  <a:cubicBezTo>
                    <a:pt x="5932" y="611"/>
                    <a:pt x="5932" y="611"/>
                    <a:pt x="5932" y="611"/>
                  </a:cubicBezTo>
                  <a:cubicBezTo>
                    <a:pt x="5938" y="611"/>
                    <a:pt x="5938" y="617"/>
                    <a:pt x="5944" y="617"/>
                  </a:cubicBezTo>
                  <a:cubicBezTo>
                    <a:pt x="5949" y="617"/>
                    <a:pt x="5955" y="611"/>
                    <a:pt x="5961" y="605"/>
                  </a:cubicBezTo>
                  <a:cubicBezTo>
                    <a:pt x="5967" y="611"/>
                    <a:pt x="5973" y="622"/>
                    <a:pt x="5979" y="622"/>
                  </a:cubicBezTo>
                  <a:cubicBezTo>
                    <a:pt x="5990" y="622"/>
                    <a:pt x="5996" y="628"/>
                    <a:pt x="6002" y="628"/>
                  </a:cubicBezTo>
                  <a:cubicBezTo>
                    <a:pt x="5990" y="634"/>
                    <a:pt x="5984" y="640"/>
                    <a:pt x="5984" y="652"/>
                  </a:cubicBezTo>
                  <a:cubicBezTo>
                    <a:pt x="5984" y="669"/>
                    <a:pt x="6008" y="675"/>
                    <a:pt x="6025" y="692"/>
                  </a:cubicBezTo>
                  <a:cubicBezTo>
                    <a:pt x="6002" y="698"/>
                    <a:pt x="5990" y="710"/>
                    <a:pt x="5967" y="710"/>
                  </a:cubicBezTo>
                  <a:cubicBezTo>
                    <a:pt x="5932" y="710"/>
                    <a:pt x="5915" y="687"/>
                    <a:pt x="5886" y="675"/>
                  </a:cubicBezTo>
                  <a:cubicBezTo>
                    <a:pt x="5886" y="687"/>
                    <a:pt x="5880" y="692"/>
                    <a:pt x="5874" y="704"/>
                  </a:cubicBezTo>
                  <a:cubicBezTo>
                    <a:pt x="5816" y="675"/>
                    <a:pt x="5816" y="570"/>
                    <a:pt x="5810" y="687"/>
                  </a:cubicBezTo>
                  <a:cubicBezTo>
                    <a:pt x="5786" y="687"/>
                    <a:pt x="5769" y="687"/>
                    <a:pt x="5746" y="687"/>
                  </a:cubicBezTo>
                  <a:cubicBezTo>
                    <a:pt x="5746" y="698"/>
                    <a:pt x="5746" y="704"/>
                    <a:pt x="5746" y="716"/>
                  </a:cubicBezTo>
                  <a:cubicBezTo>
                    <a:pt x="5769" y="716"/>
                    <a:pt x="5769" y="716"/>
                    <a:pt x="5769" y="716"/>
                  </a:cubicBezTo>
                  <a:cubicBezTo>
                    <a:pt x="5786" y="716"/>
                    <a:pt x="5798" y="704"/>
                    <a:pt x="5821" y="704"/>
                  </a:cubicBezTo>
                  <a:cubicBezTo>
                    <a:pt x="5798" y="722"/>
                    <a:pt x="5786" y="733"/>
                    <a:pt x="5763" y="739"/>
                  </a:cubicBezTo>
                  <a:cubicBezTo>
                    <a:pt x="5769" y="762"/>
                    <a:pt x="5786" y="768"/>
                    <a:pt x="5810" y="768"/>
                  </a:cubicBezTo>
                  <a:cubicBezTo>
                    <a:pt x="5821" y="768"/>
                    <a:pt x="5833" y="756"/>
                    <a:pt x="5845" y="756"/>
                  </a:cubicBezTo>
                  <a:cubicBezTo>
                    <a:pt x="5839" y="774"/>
                    <a:pt x="5839" y="785"/>
                    <a:pt x="5839" y="809"/>
                  </a:cubicBezTo>
                  <a:cubicBezTo>
                    <a:pt x="5839" y="838"/>
                    <a:pt x="5932" y="919"/>
                    <a:pt x="5909" y="914"/>
                  </a:cubicBezTo>
                  <a:cubicBezTo>
                    <a:pt x="5862" y="896"/>
                    <a:pt x="5874" y="867"/>
                    <a:pt x="5839" y="867"/>
                  </a:cubicBezTo>
                  <a:cubicBezTo>
                    <a:pt x="5827" y="867"/>
                    <a:pt x="5821" y="879"/>
                    <a:pt x="5816" y="885"/>
                  </a:cubicBezTo>
                  <a:cubicBezTo>
                    <a:pt x="5792" y="873"/>
                    <a:pt x="5775" y="873"/>
                    <a:pt x="5769" y="855"/>
                  </a:cubicBezTo>
                  <a:cubicBezTo>
                    <a:pt x="5757" y="838"/>
                    <a:pt x="5775" y="815"/>
                    <a:pt x="5763" y="797"/>
                  </a:cubicBezTo>
                  <a:cubicBezTo>
                    <a:pt x="5746" y="785"/>
                    <a:pt x="5728" y="803"/>
                    <a:pt x="5711" y="797"/>
                  </a:cubicBezTo>
                  <a:cubicBezTo>
                    <a:pt x="5699" y="791"/>
                    <a:pt x="5699" y="780"/>
                    <a:pt x="5687" y="780"/>
                  </a:cubicBezTo>
                  <a:cubicBezTo>
                    <a:pt x="5658" y="780"/>
                    <a:pt x="5653" y="815"/>
                    <a:pt x="5629" y="826"/>
                  </a:cubicBezTo>
                  <a:cubicBezTo>
                    <a:pt x="5641" y="850"/>
                    <a:pt x="5641" y="850"/>
                    <a:pt x="5641" y="850"/>
                  </a:cubicBezTo>
                  <a:cubicBezTo>
                    <a:pt x="5629" y="867"/>
                    <a:pt x="5618" y="879"/>
                    <a:pt x="5594" y="879"/>
                  </a:cubicBezTo>
                  <a:cubicBezTo>
                    <a:pt x="5583" y="879"/>
                    <a:pt x="5571" y="867"/>
                    <a:pt x="5565" y="855"/>
                  </a:cubicBezTo>
                  <a:cubicBezTo>
                    <a:pt x="5554" y="879"/>
                    <a:pt x="5519" y="879"/>
                    <a:pt x="5519" y="908"/>
                  </a:cubicBezTo>
                  <a:cubicBezTo>
                    <a:pt x="5519" y="914"/>
                    <a:pt x="5524" y="919"/>
                    <a:pt x="5530" y="925"/>
                  </a:cubicBezTo>
                  <a:cubicBezTo>
                    <a:pt x="5507" y="943"/>
                    <a:pt x="5501" y="972"/>
                    <a:pt x="5501" y="1001"/>
                  </a:cubicBezTo>
                  <a:cubicBezTo>
                    <a:pt x="5501" y="1018"/>
                    <a:pt x="5513" y="1030"/>
                    <a:pt x="5530" y="1030"/>
                  </a:cubicBezTo>
                  <a:cubicBezTo>
                    <a:pt x="5530" y="1030"/>
                    <a:pt x="5536" y="1030"/>
                    <a:pt x="5542" y="1030"/>
                  </a:cubicBezTo>
                  <a:cubicBezTo>
                    <a:pt x="5554" y="1030"/>
                    <a:pt x="5554" y="1030"/>
                    <a:pt x="5554" y="1030"/>
                  </a:cubicBezTo>
                  <a:cubicBezTo>
                    <a:pt x="5554" y="1042"/>
                    <a:pt x="5554" y="1053"/>
                    <a:pt x="5554" y="1071"/>
                  </a:cubicBezTo>
                  <a:cubicBezTo>
                    <a:pt x="5618" y="1042"/>
                    <a:pt x="5629" y="1001"/>
                    <a:pt x="5676" y="954"/>
                  </a:cubicBezTo>
                  <a:cubicBezTo>
                    <a:pt x="5676" y="1013"/>
                    <a:pt x="5676" y="1013"/>
                    <a:pt x="5676" y="1013"/>
                  </a:cubicBezTo>
                  <a:cubicBezTo>
                    <a:pt x="5676" y="1048"/>
                    <a:pt x="5612" y="1048"/>
                    <a:pt x="5612" y="1088"/>
                  </a:cubicBezTo>
                  <a:cubicBezTo>
                    <a:pt x="5612" y="1094"/>
                    <a:pt x="5618" y="1100"/>
                    <a:pt x="5618" y="1111"/>
                  </a:cubicBezTo>
                  <a:cubicBezTo>
                    <a:pt x="5606" y="1117"/>
                    <a:pt x="5594" y="1123"/>
                    <a:pt x="5594" y="1135"/>
                  </a:cubicBezTo>
                  <a:cubicBezTo>
                    <a:pt x="5594" y="1152"/>
                    <a:pt x="5606" y="1158"/>
                    <a:pt x="5606" y="1176"/>
                  </a:cubicBezTo>
                  <a:cubicBezTo>
                    <a:pt x="5606" y="1193"/>
                    <a:pt x="5583" y="1193"/>
                    <a:pt x="5571" y="1211"/>
                  </a:cubicBezTo>
                  <a:cubicBezTo>
                    <a:pt x="5554" y="1205"/>
                    <a:pt x="5548" y="1199"/>
                    <a:pt x="5530" y="1193"/>
                  </a:cubicBezTo>
                  <a:cubicBezTo>
                    <a:pt x="5524" y="1228"/>
                    <a:pt x="5524" y="1245"/>
                    <a:pt x="5513" y="1274"/>
                  </a:cubicBezTo>
                  <a:cubicBezTo>
                    <a:pt x="5524" y="1280"/>
                    <a:pt x="5530" y="1286"/>
                    <a:pt x="5542" y="1286"/>
                  </a:cubicBezTo>
                  <a:cubicBezTo>
                    <a:pt x="5554" y="1286"/>
                    <a:pt x="5559" y="1280"/>
                    <a:pt x="5571" y="1280"/>
                  </a:cubicBezTo>
                  <a:cubicBezTo>
                    <a:pt x="5589" y="1280"/>
                    <a:pt x="5757" y="1333"/>
                    <a:pt x="5723" y="1344"/>
                  </a:cubicBezTo>
                  <a:cubicBezTo>
                    <a:pt x="5658" y="1327"/>
                    <a:pt x="5623" y="1344"/>
                    <a:pt x="5565" y="1333"/>
                  </a:cubicBezTo>
                  <a:cubicBezTo>
                    <a:pt x="5536" y="1327"/>
                    <a:pt x="5519" y="1304"/>
                    <a:pt x="5490" y="1304"/>
                  </a:cubicBezTo>
                  <a:lnTo>
                    <a:pt x="5484" y="1309"/>
                  </a:lnTo>
                  <a:cubicBezTo>
                    <a:pt x="5484" y="1333"/>
                    <a:pt x="5501" y="1350"/>
                    <a:pt x="5524" y="1350"/>
                  </a:cubicBezTo>
                  <a:cubicBezTo>
                    <a:pt x="5524" y="1368"/>
                    <a:pt x="5519" y="1374"/>
                    <a:pt x="5513" y="1385"/>
                  </a:cubicBezTo>
                  <a:cubicBezTo>
                    <a:pt x="5495" y="1374"/>
                    <a:pt x="5490" y="1356"/>
                    <a:pt x="5466" y="1356"/>
                  </a:cubicBezTo>
                  <a:cubicBezTo>
                    <a:pt x="5460" y="1356"/>
                    <a:pt x="5455" y="1362"/>
                    <a:pt x="5449" y="1362"/>
                  </a:cubicBezTo>
                  <a:cubicBezTo>
                    <a:pt x="5408" y="1362"/>
                    <a:pt x="5408" y="1315"/>
                    <a:pt x="5385" y="1286"/>
                  </a:cubicBezTo>
                  <a:cubicBezTo>
                    <a:pt x="5361" y="1257"/>
                    <a:pt x="5332" y="1263"/>
                    <a:pt x="5297" y="1263"/>
                  </a:cubicBezTo>
                  <a:cubicBezTo>
                    <a:pt x="5292" y="1263"/>
                    <a:pt x="5292" y="1263"/>
                    <a:pt x="5286" y="1263"/>
                  </a:cubicBezTo>
                  <a:cubicBezTo>
                    <a:pt x="5297" y="1286"/>
                    <a:pt x="5315" y="1286"/>
                    <a:pt x="5315" y="1309"/>
                  </a:cubicBezTo>
                  <a:cubicBezTo>
                    <a:pt x="5315" y="1315"/>
                    <a:pt x="5309" y="1315"/>
                    <a:pt x="5309" y="1321"/>
                  </a:cubicBezTo>
                  <a:cubicBezTo>
                    <a:pt x="5286" y="1321"/>
                    <a:pt x="5286" y="1321"/>
                    <a:pt x="5286" y="1321"/>
                  </a:cubicBezTo>
                  <a:cubicBezTo>
                    <a:pt x="5274" y="1321"/>
                    <a:pt x="5268" y="1333"/>
                    <a:pt x="5257" y="1333"/>
                  </a:cubicBezTo>
                  <a:cubicBezTo>
                    <a:pt x="5245" y="1333"/>
                    <a:pt x="5239" y="1315"/>
                    <a:pt x="5228" y="1309"/>
                  </a:cubicBezTo>
                  <a:cubicBezTo>
                    <a:pt x="5204" y="1280"/>
                    <a:pt x="5175" y="1269"/>
                    <a:pt x="5175" y="1228"/>
                  </a:cubicBezTo>
                  <a:cubicBezTo>
                    <a:pt x="5175" y="1222"/>
                    <a:pt x="5181" y="1216"/>
                    <a:pt x="5181" y="1205"/>
                  </a:cubicBezTo>
                  <a:cubicBezTo>
                    <a:pt x="5158" y="1211"/>
                    <a:pt x="5158" y="1211"/>
                    <a:pt x="5158" y="1211"/>
                  </a:cubicBezTo>
                  <a:cubicBezTo>
                    <a:pt x="5152" y="1211"/>
                    <a:pt x="5152" y="1205"/>
                    <a:pt x="5146" y="1205"/>
                  </a:cubicBezTo>
                  <a:cubicBezTo>
                    <a:pt x="5140" y="1205"/>
                    <a:pt x="5140" y="1211"/>
                    <a:pt x="5134" y="1211"/>
                  </a:cubicBezTo>
                  <a:cubicBezTo>
                    <a:pt x="5134" y="1228"/>
                    <a:pt x="5129" y="1234"/>
                    <a:pt x="5129" y="1251"/>
                  </a:cubicBezTo>
                  <a:cubicBezTo>
                    <a:pt x="5129" y="1257"/>
                    <a:pt x="5134" y="1257"/>
                    <a:pt x="5134" y="1263"/>
                  </a:cubicBezTo>
                  <a:cubicBezTo>
                    <a:pt x="5169" y="1263"/>
                    <a:pt x="5169" y="1263"/>
                    <a:pt x="5169" y="1263"/>
                  </a:cubicBezTo>
                  <a:cubicBezTo>
                    <a:pt x="5169" y="1327"/>
                    <a:pt x="5169" y="1327"/>
                    <a:pt x="5169" y="1327"/>
                  </a:cubicBezTo>
                  <a:cubicBezTo>
                    <a:pt x="5158" y="1339"/>
                    <a:pt x="5134" y="1339"/>
                    <a:pt x="5134" y="1350"/>
                  </a:cubicBezTo>
                  <a:cubicBezTo>
                    <a:pt x="5134" y="1368"/>
                    <a:pt x="5146" y="1374"/>
                    <a:pt x="5146" y="1385"/>
                  </a:cubicBezTo>
                  <a:cubicBezTo>
                    <a:pt x="5146" y="1408"/>
                    <a:pt x="5111" y="1414"/>
                    <a:pt x="5111" y="1437"/>
                  </a:cubicBezTo>
                  <a:cubicBezTo>
                    <a:pt x="5111" y="1472"/>
                    <a:pt x="5158" y="1455"/>
                    <a:pt x="5181" y="1472"/>
                  </a:cubicBezTo>
                  <a:cubicBezTo>
                    <a:pt x="5204" y="1502"/>
                    <a:pt x="5198" y="1537"/>
                    <a:pt x="5210" y="1571"/>
                  </a:cubicBezTo>
                  <a:cubicBezTo>
                    <a:pt x="5228" y="1566"/>
                    <a:pt x="5245" y="1571"/>
                    <a:pt x="5263" y="1560"/>
                  </a:cubicBezTo>
                  <a:cubicBezTo>
                    <a:pt x="5274" y="1566"/>
                    <a:pt x="5274" y="1566"/>
                    <a:pt x="5274" y="1566"/>
                  </a:cubicBezTo>
                  <a:cubicBezTo>
                    <a:pt x="5257" y="1583"/>
                    <a:pt x="5245" y="1589"/>
                    <a:pt x="5222" y="1600"/>
                  </a:cubicBezTo>
                  <a:cubicBezTo>
                    <a:pt x="5251" y="1641"/>
                    <a:pt x="5280" y="1665"/>
                    <a:pt x="5216" y="1624"/>
                  </a:cubicBezTo>
                  <a:cubicBezTo>
                    <a:pt x="5233" y="1670"/>
                    <a:pt x="5245" y="1700"/>
                    <a:pt x="5274" y="1740"/>
                  </a:cubicBezTo>
                  <a:cubicBezTo>
                    <a:pt x="5268" y="1752"/>
                    <a:pt x="5268" y="1752"/>
                    <a:pt x="5268" y="1752"/>
                  </a:cubicBezTo>
                  <a:cubicBezTo>
                    <a:pt x="5233" y="1729"/>
                    <a:pt x="5210" y="1717"/>
                    <a:pt x="5181" y="1694"/>
                  </a:cubicBezTo>
                  <a:cubicBezTo>
                    <a:pt x="5158" y="1670"/>
                    <a:pt x="5164" y="1630"/>
                    <a:pt x="5134" y="1630"/>
                  </a:cubicBezTo>
                  <a:cubicBezTo>
                    <a:pt x="5117" y="1630"/>
                    <a:pt x="5129" y="1659"/>
                    <a:pt x="5129" y="1676"/>
                  </a:cubicBezTo>
                  <a:cubicBezTo>
                    <a:pt x="5129" y="1705"/>
                    <a:pt x="5152" y="1717"/>
                    <a:pt x="5164" y="1746"/>
                  </a:cubicBezTo>
                  <a:cubicBezTo>
                    <a:pt x="5158" y="1752"/>
                    <a:pt x="5146" y="1758"/>
                    <a:pt x="5134" y="1758"/>
                  </a:cubicBezTo>
                  <a:cubicBezTo>
                    <a:pt x="5134" y="1787"/>
                    <a:pt x="5105" y="1793"/>
                    <a:pt x="5105" y="1822"/>
                  </a:cubicBezTo>
                  <a:cubicBezTo>
                    <a:pt x="5105" y="1833"/>
                    <a:pt x="5111" y="1839"/>
                    <a:pt x="5111" y="1851"/>
                  </a:cubicBezTo>
                  <a:cubicBezTo>
                    <a:pt x="5111" y="1886"/>
                    <a:pt x="5094" y="2031"/>
                    <a:pt x="5094" y="1926"/>
                  </a:cubicBezTo>
                  <a:cubicBezTo>
                    <a:pt x="5094" y="1909"/>
                    <a:pt x="5100" y="1897"/>
                    <a:pt x="5100" y="1880"/>
                  </a:cubicBezTo>
                  <a:cubicBezTo>
                    <a:pt x="5100" y="1839"/>
                    <a:pt x="5065" y="1828"/>
                    <a:pt x="5030" y="1804"/>
                  </a:cubicBezTo>
                  <a:cubicBezTo>
                    <a:pt x="4989" y="1763"/>
                    <a:pt x="5006" y="1717"/>
                    <a:pt x="4977" y="1665"/>
                  </a:cubicBezTo>
                  <a:cubicBezTo>
                    <a:pt x="4954" y="1624"/>
                    <a:pt x="4902" y="1618"/>
                    <a:pt x="4902" y="1571"/>
                  </a:cubicBezTo>
                  <a:cubicBezTo>
                    <a:pt x="4902" y="1554"/>
                    <a:pt x="4907" y="1548"/>
                    <a:pt x="4907" y="1531"/>
                  </a:cubicBezTo>
                  <a:cubicBezTo>
                    <a:pt x="4907" y="1513"/>
                    <a:pt x="4907" y="1513"/>
                    <a:pt x="4907" y="1513"/>
                  </a:cubicBezTo>
                  <a:cubicBezTo>
                    <a:pt x="4896" y="1507"/>
                    <a:pt x="4890" y="1507"/>
                    <a:pt x="4872" y="1502"/>
                  </a:cubicBezTo>
                  <a:cubicBezTo>
                    <a:pt x="4878" y="1478"/>
                    <a:pt x="4878" y="1478"/>
                    <a:pt x="4878" y="1478"/>
                  </a:cubicBezTo>
                  <a:cubicBezTo>
                    <a:pt x="4855" y="1449"/>
                    <a:pt x="4808" y="1443"/>
                    <a:pt x="4808" y="1403"/>
                  </a:cubicBezTo>
                  <a:cubicBezTo>
                    <a:pt x="4808" y="1374"/>
                    <a:pt x="4826" y="1362"/>
                    <a:pt x="4832" y="1333"/>
                  </a:cubicBezTo>
                  <a:cubicBezTo>
                    <a:pt x="4814" y="1333"/>
                    <a:pt x="4808" y="1333"/>
                    <a:pt x="4791" y="1333"/>
                  </a:cubicBezTo>
                  <a:cubicBezTo>
                    <a:pt x="4779" y="1374"/>
                    <a:pt x="4756" y="1391"/>
                    <a:pt x="4715" y="1397"/>
                  </a:cubicBezTo>
                  <a:cubicBezTo>
                    <a:pt x="4721" y="1420"/>
                    <a:pt x="4715" y="1432"/>
                    <a:pt x="4715" y="1455"/>
                  </a:cubicBezTo>
                  <a:cubicBezTo>
                    <a:pt x="4715" y="1478"/>
                    <a:pt x="4733" y="1490"/>
                    <a:pt x="4756" y="1496"/>
                  </a:cubicBezTo>
                  <a:cubicBezTo>
                    <a:pt x="4750" y="1502"/>
                    <a:pt x="4750" y="1507"/>
                    <a:pt x="4750" y="1513"/>
                  </a:cubicBezTo>
                  <a:cubicBezTo>
                    <a:pt x="4715" y="1513"/>
                    <a:pt x="4692" y="1525"/>
                    <a:pt x="4657" y="1525"/>
                  </a:cubicBezTo>
                  <a:cubicBezTo>
                    <a:pt x="4640" y="1525"/>
                    <a:pt x="4634" y="1507"/>
                    <a:pt x="4622" y="1502"/>
                  </a:cubicBezTo>
                  <a:cubicBezTo>
                    <a:pt x="4616" y="1542"/>
                    <a:pt x="4622" y="1560"/>
                    <a:pt x="4622" y="1600"/>
                  </a:cubicBezTo>
                  <a:cubicBezTo>
                    <a:pt x="4611" y="1600"/>
                    <a:pt x="4611" y="1600"/>
                    <a:pt x="4611" y="1600"/>
                  </a:cubicBezTo>
                  <a:cubicBezTo>
                    <a:pt x="4552" y="1612"/>
                    <a:pt x="4535" y="1647"/>
                    <a:pt x="4500" y="1694"/>
                  </a:cubicBezTo>
                  <a:cubicBezTo>
                    <a:pt x="4471" y="1740"/>
                    <a:pt x="4436" y="1763"/>
                    <a:pt x="4436" y="1816"/>
                  </a:cubicBezTo>
                  <a:cubicBezTo>
                    <a:pt x="4436" y="1886"/>
                    <a:pt x="4453" y="1926"/>
                    <a:pt x="4459" y="1991"/>
                  </a:cubicBezTo>
                  <a:cubicBezTo>
                    <a:pt x="4459" y="2031"/>
                    <a:pt x="4442" y="2060"/>
                    <a:pt x="4471" y="2089"/>
                  </a:cubicBezTo>
                  <a:cubicBezTo>
                    <a:pt x="4488" y="2113"/>
                    <a:pt x="4552" y="2095"/>
                    <a:pt x="4552" y="2130"/>
                  </a:cubicBezTo>
                  <a:cubicBezTo>
                    <a:pt x="4552" y="2206"/>
                    <a:pt x="4482" y="2241"/>
                    <a:pt x="4412" y="2282"/>
                  </a:cubicBezTo>
                  <a:cubicBezTo>
                    <a:pt x="4360" y="2311"/>
                    <a:pt x="4337" y="2346"/>
                    <a:pt x="4273" y="2357"/>
                  </a:cubicBezTo>
                  <a:cubicBezTo>
                    <a:pt x="4249" y="2363"/>
                    <a:pt x="4255" y="2392"/>
                    <a:pt x="4238" y="2404"/>
                  </a:cubicBezTo>
                  <a:cubicBezTo>
                    <a:pt x="4244" y="2421"/>
                    <a:pt x="4255" y="2427"/>
                    <a:pt x="4255" y="2450"/>
                  </a:cubicBezTo>
                  <a:cubicBezTo>
                    <a:pt x="4255" y="2474"/>
                    <a:pt x="4232" y="2491"/>
                    <a:pt x="4209" y="2491"/>
                  </a:cubicBezTo>
                  <a:cubicBezTo>
                    <a:pt x="4203" y="2491"/>
                    <a:pt x="4197" y="2497"/>
                    <a:pt x="4186" y="2497"/>
                  </a:cubicBezTo>
                  <a:cubicBezTo>
                    <a:pt x="4191" y="2509"/>
                    <a:pt x="4191" y="2509"/>
                    <a:pt x="4191" y="2520"/>
                  </a:cubicBezTo>
                  <a:cubicBezTo>
                    <a:pt x="4191" y="2619"/>
                    <a:pt x="4139" y="2666"/>
                    <a:pt x="4086" y="2741"/>
                  </a:cubicBezTo>
                  <a:cubicBezTo>
                    <a:pt x="4023" y="2817"/>
                    <a:pt x="3988" y="2870"/>
                    <a:pt x="3906" y="2928"/>
                  </a:cubicBezTo>
                  <a:cubicBezTo>
                    <a:pt x="3825" y="2980"/>
                    <a:pt x="3766" y="2998"/>
                    <a:pt x="3673" y="3033"/>
                  </a:cubicBezTo>
                  <a:cubicBezTo>
                    <a:pt x="3592" y="3067"/>
                    <a:pt x="3551" y="3108"/>
                    <a:pt x="3464" y="3108"/>
                  </a:cubicBezTo>
                  <a:cubicBezTo>
                    <a:pt x="3400" y="3108"/>
                    <a:pt x="3400" y="3108"/>
                    <a:pt x="3400" y="3108"/>
                  </a:cubicBezTo>
                  <a:cubicBezTo>
                    <a:pt x="3306" y="3108"/>
                    <a:pt x="3260" y="3178"/>
                    <a:pt x="3167" y="3178"/>
                  </a:cubicBezTo>
                  <a:cubicBezTo>
                    <a:pt x="3103" y="3178"/>
                    <a:pt x="3074" y="3126"/>
                    <a:pt x="3010" y="3126"/>
                  </a:cubicBezTo>
                  <a:cubicBezTo>
                    <a:pt x="2998" y="3126"/>
                    <a:pt x="2998" y="3132"/>
                    <a:pt x="2992" y="3132"/>
                  </a:cubicBezTo>
                  <a:cubicBezTo>
                    <a:pt x="2992" y="3143"/>
                    <a:pt x="2992" y="3149"/>
                    <a:pt x="2992" y="3161"/>
                  </a:cubicBezTo>
                  <a:cubicBezTo>
                    <a:pt x="2975" y="3161"/>
                    <a:pt x="2969" y="3149"/>
                    <a:pt x="2957" y="3149"/>
                  </a:cubicBezTo>
                  <a:cubicBezTo>
                    <a:pt x="2887" y="3149"/>
                    <a:pt x="2882" y="3225"/>
                    <a:pt x="2829" y="3271"/>
                  </a:cubicBezTo>
                  <a:cubicBezTo>
                    <a:pt x="2777" y="3312"/>
                    <a:pt x="2730" y="3324"/>
                    <a:pt x="2666" y="3324"/>
                  </a:cubicBezTo>
                  <a:cubicBezTo>
                    <a:pt x="2619" y="3324"/>
                    <a:pt x="2619" y="3324"/>
                    <a:pt x="2619" y="3324"/>
                  </a:cubicBezTo>
                  <a:cubicBezTo>
                    <a:pt x="2550" y="3341"/>
                    <a:pt x="2497" y="3341"/>
                    <a:pt x="2433" y="3376"/>
                  </a:cubicBezTo>
                  <a:cubicBezTo>
                    <a:pt x="2387" y="3405"/>
                    <a:pt x="2375" y="3440"/>
                    <a:pt x="2334" y="3469"/>
                  </a:cubicBezTo>
                  <a:cubicBezTo>
                    <a:pt x="2264" y="3522"/>
                    <a:pt x="2206" y="3539"/>
                    <a:pt x="2119" y="3539"/>
                  </a:cubicBezTo>
                  <a:cubicBezTo>
                    <a:pt x="2072" y="3539"/>
                    <a:pt x="2055" y="3481"/>
                    <a:pt x="2002" y="3481"/>
                  </a:cubicBezTo>
                  <a:cubicBezTo>
                    <a:pt x="1944" y="3481"/>
                    <a:pt x="1915" y="3527"/>
                    <a:pt x="1863" y="3527"/>
                  </a:cubicBezTo>
                  <a:cubicBezTo>
                    <a:pt x="1845" y="3527"/>
                    <a:pt x="1839" y="3522"/>
                    <a:pt x="1828" y="3522"/>
                  </a:cubicBezTo>
                  <a:cubicBezTo>
                    <a:pt x="1828" y="3516"/>
                    <a:pt x="1857" y="3411"/>
                    <a:pt x="1839" y="3446"/>
                  </a:cubicBezTo>
                  <a:cubicBezTo>
                    <a:pt x="1775" y="3533"/>
                    <a:pt x="1705" y="3556"/>
                    <a:pt x="1607" y="3603"/>
                  </a:cubicBezTo>
                  <a:cubicBezTo>
                    <a:pt x="1589" y="3591"/>
                    <a:pt x="1589" y="3591"/>
                    <a:pt x="1589" y="3591"/>
                  </a:cubicBezTo>
                  <a:cubicBezTo>
                    <a:pt x="1572" y="3615"/>
                    <a:pt x="1577" y="3644"/>
                    <a:pt x="1554" y="3656"/>
                  </a:cubicBezTo>
                  <a:cubicBezTo>
                    <a:pt x="1508" y="3685"/>
                    <a:pt x="1455" y="3679"/>
                    <a:pt x="1420" y="3719"/>
                  </a:cubicBezTo>
                  <a:cubicBezTo>
                    <a:pt x="1356" y="3784"/>
                    <a:pt x="1333" y="3830"/>
                    <a:pt x="1263" y="3888"/>
                  </a:cubicBezTo>
                  <a:cubicBezTo>
                    <a:pt x="1164" y="3976"/>
                    <a:pt x="1088" y="3999"/>
                    <a:pt x="960" y="4028"/>
                  </a:cubicBezTo>
                  <a:cubicBezTo>
                    <a:pt x="925" y="4040"/>
                    <a:pt x="914" y="4075"/>
                    <a:pt x="879" y="4075"/>
                  </a:cubicBezTo>
                  <a:cubicBezTo>
                    <a:pt x="867" y="4075"/>
                    <a:pt x="856" y="4075"/>
                    <a:pt x="844" y="4075"/>
                  </a:cubicBezTo>
                  <a:cubicBezTo>
                    <a:pt x="821" y="4110"/>
                    <a:pt x="826" y="4145"/>
                    <a:pt x="803" y="4179"/>
                  </a:cubicBezTo>
                  <a:cubicBezTo>
                    <a:pt x="780" y="4220"/>
                    <a:pt x="751" y="4238"/>
                    <a:pt x="739" y="4284"/>
                  </a:cubicBezTo>
                  <a:cubicBezTo>
                    <a:pt x="727" y="4342"/>
                    <a:pt x="733" y="4389"/>
                    <a:pt x="687" y="4424"/>
                  </a:cubicBezTo>
                  <a:cubicBezTo>
                    <a:pt x="681" y="4412"/>
                    <a:pt x="669" y="4406"/>
                    <a:pt x="658" y="4401"/>
                  </a:cubicBezTo>
                  <a:cubicBezTo>
                    <a:pt x="646" y="4430"/>
                    <a:pt x="623" y="4436"/>
                    <a:pt x="593" y="4447"/>
                  </a:cubicBezTo>
                  <a:cubicBezTo>
                    <a:pt x="588" y="4436"/>
                    <a:pt x="582" y="4424"/>
                    <a:pt x="582" y="4406"/>
                  </a:cubicBezTo>
                  <a:cubicBezTo>
                    <a:pt x="582" y="4383"/>
                    <a:pt x="593" y="4371"/>
                    <a:pt x="593" y="4342"/>
                  </a:cubicBezTo>
                  <a:cubicBezTo>
                    <a:pt x="559" y="4249"/>
                    <a:pt x="559" y="4249"/>
                    <a:pt x="559" y="4249"/>
                  </a:cubicBezTo>
                  <a:cubicBezTo>
                    <a:pt x="564" y="4232"/>
                    <a:pt x="564" y="4226"/>
                    <a:pt x="564" y="4208"/>
                  </a:cubicBezTo>
                  <a:cubicBezTo>
                    <a:pt x="553" y="4139"/>
                    <a:pt x="553" y="4139"/>
                    <a:pt x="553" y="4139"/>
                  </a:cubicBezTo>
                  <a:cubicBezTo>
                    <a:pt x="559" y="4121"/>
                    <a:pt x="582" y="4110"/>
                    <a:pt x="582" y="4086"/>
                  </a:cubicBezTo>
                  <a:cubicBezTo>
                    <a:pt x="582" y="4080"/>
                    <a:pt x="576" y="4069"/>
                    <a:pt x="570" y="4069"/>
                  </a:cubicBezTo>
                  <a:cubicBezTo>
                    <a:pt x="524" y="4069"/>
                    <a:pt x="512" y="4121"/>
                    <a:pt x="495" y="4162"/>
                  </a:cubicBezTo>
                  <a:cubicBezTo>
                    <a:pt x="477" y="4208"/>
                    <a:pt x="466" y="4238"/>
                    <a:pt x="442" y="4278"/>
                  </a:cubicBezTo>
                  <a:cubicBezTo>
                    <a:pt x="425" y="4319"/>
                    <a:pt x="425" y="4342"/>
                    <a:pt x="413" y="4377"/>
                  </a:cubicBezTo>
                  <a:cubicBezTo>
                    <a:pt x="396" y="4424"/>
                    <a:pt x="372" y="4447"/>
                    <a:pt x="372" y="4494"/>
                  </a:cubicBezTo>
                  <a:cubicBezTo>
                    <a:pt x="372" y="4581"/>
                    <a:pt x="442" y="4622"/>
                    <a:pt x="442" y="4709"/>
                  </a:cubicBezTo>
                  <a:cubicBezTo>
                    <a:pt x="442" y="4732"/>
                    <a:pt x="419" y="4738"/>
                    <a:pt x="419" y="4762"/>
                  </a:cubicBezTo>
                  <a:cubicBezTo>
                    <a:pt x="419" y="4797"/>
                    <a:pt x="425" y="4814"/>
                    <a:pt x="425" y="4843"/>
                  </a:cubicBezTo>
                  <a:cubicBezTo>
                    <a:pt x="425" y="4925"/>
                    <a:pt x="372" y="4960"/>
                    <a:pt x="332" y="5035"/>
                  </a:cubicBezTo>
                  <a:cubicBezTo>
                    <a:pt x="267" y="5157"/>
                    <a:pt x="233" y="5239"/>
                    <a:pt x="233" y="5379"/>
                  </a:cubicBezTo>
                  <a:cubicBezTo>
                    <a:pt x="233" y="5524"/>
                    <a:pt x="384" y="5582"/>
                    <a:pt x="361" y="5728"/>
                  </a:cubicBezTo>
                  <a:cubicBezTo>
                    <a:pt x="361" y="5757"/>
                    <a:pt x="361" y="5786"/>
                    <a:pt x="390" y="5804"/>
                  </a:cubicBezTo>
                  <a:cubicBezTo>
                    <a:pt x="413" y="5815"/>
                    <a:pt x="436" y="5821"/>
                    <a:pt x="448" y="5844"/>
                  </a:cubicBezTo>
                  <a:cubicBezTo>
                    <a:pt x="477" y="5926"/>
                    <a:pt x="477" y="5984"/>
                    <a:pt x="530" y="6054"/>
                  </a:cubicBezTo>
                  <a:cubicBezTo>
                    <a:pt x="564" y="6095"/>
                    <a:pt x="576" y="6124"/>
                    <a:pt x="611" y="6159"/>
                  </a:cubicBezTo>
                  <a:cubicBezTo>
                    <a:pt x="629" y="6188"/>
                    <a:pt x="658" y="6199"/>
                    <a:pt x="658" y="6229"/>
                  </a:cubicBezTo>
                  <a:cubicBezTo>
                    <a:pt x="658" y="6234"/>
                    <a:pt x="646" y="6240"/>
                    <a:pt x="646" y="6246"/>
                  </a:cubicBezTo>
                  <a:cubicBezTo>
                    <a:pt x="646" y="6258"/>
                    <a:pt x="652" y="6264"/>
                    <a:pt x="652" y="6275"/>
                  </a:cubicBezTo>
                  <a:cubicBezTo>
                    <a:pt x="652" y="6281"/>
                    <a:pt x="634" y="6281"/>
                    <a:pt x="634" y="6287"/>
                  </a:cubicBezTo>
                  <a:cubicBezTo>
                    <a:pt x="629" y="6310"/>
                    <a:pt x="634" y="6322"/>
                    <a:pt x="634" y="6339"/>
                  </a:cubicBezTo>
                  <a:cubicBezTo>
                    <a:pt x="629" y="6357"/>
                    <a:pt x="611" y="6362"/>
                    <a:pt x="611" y="6386"/>
                  </a:cubicBezTo>
                  <a:cubicBezTo>
                    <a:pt x="611" y="6409"/>
                    <a:pt x="629" y="6421"/>
                    <a:pt x="629" y="6444"/>
                  </a:cubicBezTo>
                  <a:cubicBezTo>
                    <a:pt x="629" y="6479"/>
                    <a:pt x="599" y="6520"/>
                    <a:pt x="559" y="6520"/>
                  </a:cubicBezTo>
                  <a:cubicBezTo>
                    <a:pt x="524" y="6520"/>
                    <a:pt x="530" y="6473"/>
                    <a:pt x="512" y="6444"/>
                  </a:cubicBezTo>
                  <a:cubicBezTo>
                    <a:pt x="495" y="6409"/>
                    <a:pt x="471" y="6397"/>
                    <a:pt x="460" y="6362"/>
                  </a:cubicBezTo>
                  <a:cubicBezTo>
                    <a:pt x="448" y="6362"/>
                    <a:pt x="448" y="6362"/>
                    <a:pt x="448" y="6362"/>
                  </a:cubicBezTo>
                  <a:cubicBezTo>
                    <a:pt x="425" y="6386"/>
                    <a:pt x="396" y="6397"/>
                    <a:pt x="355" y="6351"/>
                  </a:cubicBezTo>
                  <a:cubicBezTo>
                    <a:pt x="355" y="6304"/>
                    <a:pt x="384" y="6275"/>
                    <a:pt x="384" y="6229"/>
                  </a:cubicBezTo>
                  <a:cubicBezTo>
                    <a:pt x="384" y="6194"/>
                    <a:pt x="355" y="6182"/>
                    <a:pt x="337" y="6153"/>
                  </a:cubicBezTo>
                  <a:cubicBezTo>
                    <a:pt x="308" y="6112"/>
                    <a:pt x="303" y="6089"/>
                    <a:pt x="267" y="6054"/>
                  </a:cubicBezTo>
                  <a:cubicBezTo>
                    <a:pt x="250" y="6060"/>
                    <a:pt x="250" y="6060"/>
                    <a:pt x="250" y="6060"/>
                  </a:cubicBezTo>
                  <a:cubicBezTo>
                    <a:pt x="244" y="6077"/>
                    <a:pt x="244" y="6083"/>
                    <a:pt x="244" y="6101"/>
                  </a:cubicBezTo>
                  <a:cubicBezTo>
                    <a:pt x="244" y="6135"/>
                    <a:pt x="244" y="6135"/>
                    <a:pt x="244" y="6135"/>
                  </a:cubicBezTo>
                  <a:cubicBezTo>
                    <a:pt x="244" y="6176"/>
                    <a:pt x="273" y="6188"/>
                    <a:pt x="291" y="6229"/>
                  </a:cubicBezTo>
                  <a:cubicBezTo>
                    <a:pt x="308" y="6281"/>
                    <a:pt x="308" y="6316"/>
                    <a:pt x="343" y="6362"/>
                  </a:cubicBezTo>
                  <a:cubicBezTo>
                    <a:pt x="367" y="6403"/>
                    <a:pt x="401" y="6409"/>
                    <a:pt x="442" y="6438"/>
                  </a:cubicBezTo>
                  <a:cubicBezTo>
                    <a:pt x="471" y="6461"/>
                    <a:pt x="466" y="6502"/>
                    <a:pt x="466" y="6543"/>
                  </a:cubicBezTo>
                  <a:cubicBezTo>
                    <a:pt x="466" y="6566"/>
                    <a:pt x="448" y="6578"/>
                    <a:pt x="436" y="6595"/>
                  </a:cubicBezTo>
                  <a:cubicBezTo>
                    <a:pt x="413" y="6619"/>
                    <a:pt x="407" y="6648"/>
                    <a:pt x="378" y="6648"/>
                  </a:cubicBezTo>
                  <a:cubicBezTo>
                    <a:pt x="361" y="6648"/>
                    <a:pt x="355" y="6630"/>
                    <a:pt x="343" y="6624"/>
                  </a:cubicBezTo>
                  <a:cubicBezTo>
                    <a:pt x="320" y="6613"/>
                    <a:pt x="291" y="6607"/>
                    <a:pt x="291" y="6584"/>
                  </a:cubicBezTo>
                  <a:cubicBezTo>
                    <a:pt x="291" y="6560"/>
                    <a:pt x="297" y="6549"/>
                    <a:pt x="297" y="6525"/>
                  </a:cubicBezTo>
                  <a:cubicBezTo>
                    <a:pt x="279" y="6514"/>
                    <a:pt x="262" y="6508"/>
                    <a:pt x="250" y="6490"/>
                  </a:cubicBezTo>
                  <a:cubicBezTo>
                    <a:pt x="256" y="6473"/>
                    <a:pt x="262" y="6461"/>
                    <a:pt x="262" y="6444"/>
                  </a:cubicBezTo>
                  <a:cubicBezTo>
                    <a:pt x="262" y="6421"/>
                    <a:pt x="250" y="6403"/>
                    <a:pt x="233" y="6392"/>
                  </a:cubicBezTo>
                  <a:cubicBezTo>
                    <a:pt x="215" y="6392"/>
                    <a:pt x="215" y="6392"/>
                    <a:pt x="215" y="6392"/>
                  </a:cubicBezTo>
                  <a:cubicBezTo>
                    <a:pt x="215" y="6421"/>
                    <a:pt x="215" y="6421"/>
                    <a:pt x="215" y="6421"/>
                  </a:cubicBezTo>
                  <a:cubicBezTo>
                    <a:pt x="227" y="6461"/>
                    <a:pt x="227" y="6461"/>
                    <a:pt x="227" y="6461"/>
                  </a:cubicBezTo>
                  <a:cubicBezTo>
                    <a:pt x="227" y="6502"/>
                    <a:pt x="227" y="6502"/>
                    <a:pt x="227" y="6502"/>
                  </a:cubicBezTo>
                  <a:cubicBezTo>
                    <a:pt x="215" y="6508"/>
                    <a:pt x="215" y="6508"/>
                    <a:pt x="215" y="6508"/>
                  </a:cubicBezTo>
                  <a:cubicBezTo>
                    <a:pt x="209" y="6490"/>
                    <a:pt x="204" y="6473"/>
                    <a:pt x="186" y="6461"/>
                  </a:cubicBezTo>
                  <a:cubicBezTo>
                    <a:pt x="180" y="6461"/>
                    <a:pt x="180" y="6461"/>
                    <a:pt x="180" y="6461"/>
                  </a:cubicBezTo>
                  <a:cubicBezTo>
                    <a:pt x="186" y="6496"/>
                    <a:pt x="215" y="6502"/>
                    <a:pt x="238" y="6537"/>
                  </a:cubicBezTo>
                  <a:cubicBezTo>
                    <a:pt x="273" y="6601"/>
                    <a:pt x="308" y="6630"/>
                    <a:pt x="355" y="6688"/>
                  </a:cubicBezTo>
                  <a:cubicBezTo>
                    <a:pt x="407" y="6747"/>
                    <a:pt x="419" y="6787"/>
                    <a:pt x="454" y="6851"/>
                  </a:cubicBezTo>
                  <a:cubicBezTo>
                    <a:pt x="524" y="6956"/>
                    <a:pt x="570" y="7020"/>
                    <a:pt x="582" y="7148"/>
                  </a:cubicBezTo>
                  <a:cubicBezTo>
                    <a:pt x="588" y="7148"/>
                    <a:pt x="593" y="7148"/>
                    <a:pt x="599" y="7148"/>
                  </a:cubicBezTo>
                  <a:cubicBezTo>
                    <a:pt x="605" y="7160"/>
                    <a:pt x="605" y="7160"/>
                    <a:pt x="605" y="7160"/>
                  </a:cubicBezTo>
                  <a:cubicBezTo>
                    <a:pt x="570" y="7195"/>
                    <a:pt x="576" y="7230"/>
                    <a:pt x="576" y="7276"/>
                  </a:cubicBezTo>
                  <a:cubicBezTo>
                    <a:pt x="576" y="7335"/>
                    <a:pt x="570" y="7375"/>
                    <a:pt x="599" y="7428"/>
                  </a:cubicBezTo>
                  <a:cubicBezTo>
                    <a:pt x="611" y="7445"/>
                    <a:pt x="634" y="7439"/>
                    <a:pt x="646" y="7457"/>
                  </a:cubicBezTo>
                  <a:cubicBezTo>
                    <a:pt x="669" y="7479"/>
                    <a:pt x="669" y="7497"/>
                    <a:pt x="687" y="7520"/>
                  </a:cubicBezTo>
                  <a:cubicBezTo>
                    <a:pt x="733" y="7578"/>
                    <a:pt x="768" y="7607"/>
                    <a:pt x="786" y="7677"/>
                  </a:cubicBezTo>
                  <a:cubicBezTo>
                    <a:pt x="815" y="7747"/>
                    <a:pt x="803" y="7793"/>
                    <a:pt x="838" y="7858"/>
                  </a:cubicBezTo>
                  <a:cubicBezTo>
                    <a:pt x="861" y="7898"/>
                    <a:pt x="896" y="7904"/>
                    <a:pt x="925" y="7939"/>
                  </a:cubicBezTo>
                  <a:cubicBezTo>
                    <a:pt x="989" y="8026"/>
                    <a:pt x="995" y="8096"/>
                    <a:pt x="995" y="8207"/>
                  </a:cubicBezTo>
                  <a:cubicBezTo>
                    <a:pt x="995" y="8242"/>
                    <a:pt x="978" y="8265"/>
                    <a:pt x="978" y="8306"/>
                  </a:cubicBezTo>
                  <a:cubicBezTo>
                    <a:pt x="978" y="8393"/>
                    <a:pt x="978" y="8393"/>
                    <a:pt x="978" y="8393"/>
                  </a:cubicBezTo>
                  <a:cubicBezTo>
                    <a:pt x="978" y="8416"/>
                    <a:pt x="972" y="8434"/>
                    <a:pt x="972" y="8463"/>
                  </a:cubicBezTo>
                  <a:cubicBezTo>
                    <a:pt x="972" y="8498"/>
                    <a:pt x="995" y="8510"/>
                    <a:pt x="1001" y="8539"/>
                  </a:cubicBezTo>
                  <a:cubicBezTo>
                    <a:pt x="1024" y="8608"/>
                    <a:pt x="1013" y="8649"/>
                    <a:pt x="1024" y="8719"/>
                  </a:cubicBezTo>
                  <a:cubicBezTo>
                    <a:pt x="1042" y="8824"/>
                    <a:pt x="1083" y="8876"/>
                    <a:pt x="1129" y="8969"/>
                  </a:cubicBezTo>
                  <a:cubicBezTo>
                    <a:pt x="1199" y="9092"/>
                    <a:pt x="1228" y="9167"/>
                    <a:pt x="1281" y="9295"/>
                  </a:cubicBezTo>
                  <a:cubicBezTo>
                    <a:pt x="1310" y="9360"/>
                    <a:pt x="1356" y="9389"/>
                    <a:pt x="1356" y="9458"/>
                  </a:cubicBezTo>
                  <a:cubicBezTo>
                    <a:pt x="1356" y="9534"/>
                    <a:pt x="1356" y="9534"/>
                    <a:pt x="1356" y="9534"/>
                  </a:cubicBezTo>
                  <a:cubicBezTo>
                    <a:pt x="1356" y="9546"/>
                    <a:pt x="1350" y="9552"/>
                    <a:pt x="1350" y="9563"/>
                  </a:cubicBezTo>
                  <a:cubicBezTo>
                    <a:pt x="1350" y="9604"/>
                    <a:pt x="1368" y="9627"/>
                    <a:pt x="1368" y="9674"/>
                  </a:cubicBezTo>
                  <a:cubicBezTo>
                    <a:pt x="1368" y="9703"/>
                    <a:pt x="1362" y="9720"/>
                    <a:pt x="1350" y="9744"/>
                  </a:cubicBezTo>
                  <a:cubicBezTo>
                    <a:pt x="1362" y="9784"/>
                    <a:pt x="1362" y="9784"/>
                    <a:pt x="1362" y="9784"/>
                  </a:cubicBezTo>
                  <a:cubicBezTo>
                    <a:pt x="1350" y="9819"/>
                    <a:pt x="1356" y="9843"/>
                    <a:pt x="1345" y="9872"/>
                  </a:cubicBezTo>
                  <a:cubicBezTo>
                    <a:pt x="1339" y="9883"/>
                    <a:pt x="1321" y="9883"/>
                    <a:pt x="1310" y="9889"/>
                  </a:cubicBezTo>
                  <a:cubicBezTo>
                    <a:pt x="1292" y="9907"/>
                    <a:pt x="1292" y="9930"/>
                    <a:pt x="1286" y="9959"/>
                  </a:cubicBezTo>
                  <a:cubicBezTo>
                    <a:pt x="1327" y="10209"/>
                    <a:pt x="1327" y="10209"/>
                    <a:pt x="1327" y="10209"/>
                  </a:cubicBezTo>
                  <a:cubicBezTo>
                    <a:pt x="1327" y="10291"/>
                    <a:pt x="1304" y="10338"/>
                    <a:pt x="1263" y="10413"/>
                  </a:cubicBezTo>
                  <a:cubicBezTo>
                    <a:pt x="1228" y="10483"/>
                    <a:pt x="1187" y="10535"/>
                    <a:pt x="1106" y="10535"/>
                  </a:cubicBezTo>
                  <a:cubicBezTo>
                    <a:pt x="1065" y="10535"/>
                    <a:pt x="1053" y="10495"/>
                    <a:pt x="1013" y="10471"/>
                  </a:cubicBezTo>
                  <a:cubicBezTo>
                    <a:pt x="1013" y="10518"/>
                    <a:pt x="1013" y="10518"/>
                    <a:pt x="1013" y="10518"/>
                  </a:cubicBezTo>
                  <a:cubicBezTo>
                    <a:pt x="1013" y="10541"/>
                    <a:pt x="1001" y="10547"/>
                    <a:pt x="1001" y="10564"/>
                  </a:cubicBezTo>
                  <a:cubicBezTo>
                    <a:pt x="1001" y="10704"/>
                    <a:pt x="1001" y="10704"/>
                    <a:pt x="1001" y="10704"/>
                  </a:cubicBezTo>
                  <a:cubicBezTo>
                    <a:pt x="1001" y="10751"/>
                    <a:pt x="1013" y="10780"/>
                    <a:pt x="1024" y="10827"/>
                  </a:cubicBezTo>
                  <a:cubicBezTo>
                    <a:pt x="1036" y="10873"/>
                    <a:pt x="1036" y="10902"/>
                    <a:pt x="1071" y="10931"/>
                  </a:cubicBezTo>
                  <a:cubicBezTo>
                    <a:pt x="1077" y="10914"/>
                    <a:pt x="1083" y="10902"/>
                    <a:pt x="1094" y="10885"/>
                  </a:cubicBezTo>
                  <a:cubicBezTo>
                    <a:pt x="1199" y="10925"/>
                    <a:pt x="1263" y="10954"/>
                    <a:pt x="1345" y="11036"/>
                  </a:cubicBezTo>
                  <a:cubicBezTo>
                    <a:pt x="1391" y="11083"/>
                    <a:pt x="1438" y="11100"/>
                    <a:pt x="1461" y="11158"/>
                  </a:cubicBezTo>
                  <a:cubicBezTo>
                    <a:pt x="1478" y="11187"/>
                    <a:pt x="1461" y="11211"/>
                    <a:pt x="1484" y="11228"/>
                  </a:cubicBezTo>
                  <a:cubicBezTo>
                    <a:pt x="1519" y="11251"/>
                    <a:pt x="1548" y="11234"/>
                    <a:pt x="1583" y="11246"/>
                  </a:cubicBezTo>
                  <a:cubicBezTo>
                    <a:pt x="1671" y="11275"/>
                    <a:pt x="1717" y="11298"/>
                    <a:pt x="1793" y="11345"/>
                  </a:cubicBezTo>
                  <a:cubicBezTo>
                    <a:pt x="1799" y="11327"/>
                    <a:pt x="1804" y="11316"/>
                    <a:pt x="1810" y="11298"/>
                  </a:cubicBezTo>
                  <a:cubicBezTo>
                    <a:pt x="1909" y="11345"/>
                    <a:pt x="1909" y="11345"/>
                    <a:pt x="1909" y="11345"/>
                  </a:cubicBezTo>
                  <a:cubicBezTo>
                    <a:pt x="1927" y="11333"/>
                    <a:pt x="1933" y="11316"/>
                    <a:pt x="1944" y="11298"/>
                  </a:cubicBezTo>
                  <a:cubicBezTo>
                    <a:pt x="1967" y="11316"/>
                    <a:pt x="1985" y="11327"/>
                    <a:pt x="2014" y="11327"/>
                  </a:cubicBezTo>
                  <a:cubicBezTo>
                    <a:pt x="2043" y="11327"/>
                    <a:pt x="2061" y="11333"/>
                    <a:pt x="2090" y="11333"/>
                  </a:cubicBezTo>
                  <a:cubicBezTo>
                    <a:pt x="2107" y="11333"/>
                    <a:pt x="2113" y="11310"/>
                    <a:pt x="2136" y="11310"/>
                  </a:cubicBezTo>
                  <a:cubicBezTo>
                    <a:pt x="2154" y="11310"/>
                    <a:pt x="2165" y="11316"/>
                    <a:pt x="2183" y="11310"/>
                  </a:cubicBezTo>
                  <a:cubicBezTo>
                    <a:pt x="2183" y="11321"/>
                    <a:pt x="2177" y="11327"/>
                    <a:pt x="2177" y="11339"/>
                  </a:cubicBezTo>
                  <a:cubicBezTo>
                    <a:pt x="2177" y="11350"/>
                    <a:pt x="2194" y="11345"/>
                    <a:pt x="2206" y="11350"/>
                  </a:cubicBezTo>
                  <a:cubicBezTo>
                    <a:pt x="2224" y="11356"/>
                    <a:pt x="2235" y="11374"/>
                    <a:pt x="2259" y="11374"/>
                  </a:cubicBezTo>
                  <a:cubicBezTo>
                    <a:pt x="2282" y="11374"/>
                    <a:pt x="2282" y="11333"/>
                    <a:pt x="2305" y="11333"/>
                  </a:cubicBezTo>
                  <a:cubicBezTo>
                    <a:pt x="2346" y="11333"/>
                    <a:pt x="2363" y="11374"/>
                    <a:pt x="2404" y="11379"/>
                  </a:cubicBezTo>
                  <a:cubicBezTo>
                    <a:pt x="2404" y="11316"/>
                    <a:pt x="2474" y="11304"/>
                    <a:pt x="2532" y="11269"/>
                  </a:cubicBezTo>
                  <a:cubicBezTo>
                    <a:pt x="2567" y="11251"/>
                    <a:pt x="2590" y="11251"/>
                    <a:pt x="2625" y="11228"/>
                  </a:cubicBezTo>
                  <a:cubicBezTo>
                    <a:pt x="2649" y="11211"/>
                    <a:pt x="2643" y="11182"/>
                    <a:pt x="2672" y="11170"/>
                  </a:cubicBezTo>
                  <a:cubicBezTo>
                    <a:pt x="2695" y="11153"/>
                    <a:pt x="2701" y="11135"/>
                    <a:pt x="2730" y="11123"/>
                  </a:cubicBezTo>
                  <a:cubicBezTo>
                    <a:pt x="2759" y="11112"/>
                    <a:pt x="2782" y="11117"/>
                    <a:pt x="2806" y="11094"/>
                  </a:cubicBezTo>
                  <a:cubicBezTo>
                    <a:pt x="2817" y="11083"/>
                    <a:pt x="2806" y="11059"/>
                    <a:pt x="2817" y="11042"/>
                  </a:cubicBezTo>
                  <a:cubicBezTo>
                    <a:pt x="2847" y="10995"/>
                    <a:pt x="2899" y="10995"/>
                    <a:pt x="2951" y="10995"/>
                  </a:cubicBezTo>
                  <a:cubicBezTo>
                    <a:pt x="2992" y="10995"/>
                    <a:pt x="3010" y="11013"/>
                    <a:pt x="3050" y="11019"/>
                  </a:cubicBezTo>
                  <a:cubicBezTo>
                    <a:pt x="3056" y="10995"/>
                    <a:pt x="3079" y="10995"/>
                    <a:pt x="3103" y="10990"/>
                  </a:cubicBezTo>
                  <a:cubicBezTo>
                    <a:pt x="3184" y="10827"/>
                    <a:pt x="3271" y="10687"/>
                    <a:pt x="3452" y="10687"/>
                  </a:cubicBezTo>
                  <a:cubicBezTo>
                    <a:pt x="3469" y="10687"/>
                    <a:pt x="3475" y="10698"/>
                    <a:pt x="3487" y="10698"/>
                  </a:cubicBezTo>
                  <a:cubicBezTo>
                    <a:pt x="3510" y="10698"/>
                    <a:pt x="3516" y="10687"/>
                    <a:pt x="3539" y="10687"/>
                  </a:cubicBezTo>
                  <a:cubicBezTo>
                    <a:pt x="3574" y="10687"/>
                    <a:pt x="3592" y="10704"/>
                    <a:pt x="3627" y="10704"/>
                  </a:cubicBezTo>
                  <a:cubicBezTo>
                    <a:pt x="3656" y="10704"/>
                    <a:pt x="3650" y="10664"/>
                    <a:pt x="3679" y="10658"/>
                  </a:cubicBezTo>
                  <a:cubicBezTo>
                    <a:pt x="3731" y="10646"/>
                    <a:pt x="3766" y="10646"/>
                    <a:pt x="3825" y="10646"/>
                  </a:cubicBezTo>
                  <a:cubicBezTo>
                    <a:pt x="3918" y="10646"/>
                    <a:pt x="3918" y="10646"/>
                    <a:pt x="3918" y="10646"/>
                  </a:cubicBezTo>
                  <a:cubicBezTo>
                    <a:pt x="3982" y="10646"/>
                    <a:pt x="4017" y="10617"/>
                    <a:pt x="4081" y="10617"/>
                  </a:cubicBezTo>
                  <a:cubicBezTo>
                    <a:pt x="4162" y="10617"/>
                    <a:pt x="4203" y="10664"/>
                    <a:pt x="4285" y="10664"/>
                  </a:cubicBezTo>
                  <a:cubicBezTo>
                    <a:pt x="4314" y="10664"/>
                    <a:pt x="4325" y="10640"/>
                    <a:pt x="4354" y="10640"/>
                  </a:cubicBezTo>
                  <a:cubicBezTo>
                    <a:pt x="4383" y="10640"/>
                    <a:pt x="4401" y="10652"/>
                    <a:pt x="4418" y="10681"/>
                  </a:cubicBezTo>
                  <a:cubicBezTo>
                    <a:pt x="4424" y="10698"/>
                    <a:pt x="4424" y="10722"/>
                    <a:pt x="4442" y="10722"/>
                  </a:cubicBezTo>
                  <a:cubicBezTo>
                    <a:pt x="4465" y="10722"/>
                    <a:pt x="4482" y="10727"/>
                    <a:pt x="4500" y="10716"/>
                  </a:cubicBezTo>
                  <a:cubicBezTo>
                    <a:pt x="4523" y="10704"/>
                    <a:pt x="4523" y="10664"/>
                    <a:pt x="4552" y="10664"/>
                  </a:cubicBezTo>
                  <a:cubicBezTo>
                    <a:pt x="4581" y="10664"/>
                    <a:pt x="4593" y="10687"/>
                    <a:pt x="4622" y="10687"/>
                  </a:cubicBezTo>
                  <a:cubicBezTo>
                    <a:pt x="4640" y="10687"/>
                    <a:pt x="4645" y="10675"/>
                    <a:pt x="4657" y="10669"/>
                  </a:cubicBezTo>
                  <a:cubicBezTo>
                    <a:pt x="4709" y="10669"/>
                    <a:pt x="4709" y="10669"/>
                    <a:pt x="4709" y="10669"/>
                  </a:cubicBezTo>
                  <a:cubicBezTo>
                    <a:pt x="4768" y="10669"/>
                    <a:pt x="4797" y="10658"/>
                    <a:pt x="4855" y="10658"/>
                  </a:cubicBezTo>
                  <a:cubicBezTo>
                    <a:pt x="4902" y="10658"/>
                    <a:pt x="4907" y="10722"/>
                    <a:pt x="4954" y="10722"/>
                  </a:cubicBezTo>
                  <a:cubicBezTo>
                    <a:pt x="5012" y="10722"/>
                    <a:pt x="5041" y="10693"/>
                    <a:pt x="5094" y="10664"/>
                  </a:cubicBezTo>
                  <a:cubicBezTo>
                    <a:pt x="5117" y="10652"/>
                    <a:pt x="5134" y="10652"/>
                    <a:pt x="5164" y="10646"/>
                  </a:cubicBezTo>
                  <a:cubicBezTo>
                    <a:pt x="5187" y="10640"/>
                    <a:pt x="5210" y="10640"/>
                    <a:pt x="5210" y="10623"/>
                  </a:cubicBezTo>
                  <a:cubicBezTo>
                    <a:pt x="5210" y="10605"/>
                    <a:pt x="5198" y="10599"/>
                    <a:pt x="5198" y="10582"/>
                  </a:cubicBezTo>
                  <a:cubicBezTo>
                    <a:pt x="5198" y="10518"/>
                    <a:pt x="5280" y="10518"/>
                    <a:pt x="5315" y="10465"/>
                  </a:cubicBezTo>
                  <a:cubicBezTo>
                    <a:pt x="5350" y="10413"/>
                    <a:pt x="5344" y="10372"/>
                    <a:pt x="5356" y="10314"/>
                  </a:cubicBezTo>
                  <a:cubicBezTo>
                    <a:pt x="5373" y="10244"/>
                    <a:pt x="5396" y="10204"/>
                    <a:pt x="5455" y="10169"/>
                  </a:cubicBezTo>
                  <a:cubicBezTo>
                    <a:pt x="5507" y="10139"/>
                    <a:pt x="5530" y="10105"/>
                    <a:pt x="5583" y="10105"/>
                  </a:cubicBezTo>
                  <a:cubicBezTo>
                    <a:pt x="5635" y="10105"/>
                    <a:pt x="5635" y="10105"/>
                    <a:pt x="5635" y="10105"/>
                  </a:cubicBezTo>
                  <a:cubicBezTo>
                    <a:pt x="5693" y="10105"/>
                    <a:pt x="5717" y="10070"/>
                    <a:pt x="5763" y="10041"/>
                  </a:cubicBezTo>
                  <a:cubicBezTo>
                    <a:pt x="5856" y="9982"/>
                    <a:pt x="5909" y="9942"/>
                    <a:pt x="6013" y="9918"/>
                  </a:cubicBezTo>
                  <a:cubicBezTo>
                    <a:pt x="6153" y="9907"/>
                    <a:pt x="6188" y="9761"/>
                    <a:pt x="6322" y="9726"/>
                  </a:cubicBezTo>
                  <a:cubicBezTo>
                    <a:pt x="6345" y="9732"/>
                    <a:pt x="6345" y="9732"/>
                    <a:pt x="6345" y="9732"/>
                  </a:cubicBezTo>
                  <a:cubicBezTo>
                    <a:pt x="6363" y="9720"/>
                    <a:pt x="6375" y="9709"/>
                    <a:pt x="6398" y="9709"/>
                  </a:cubicBezTo>
                  <a:cubicBezTo>
                    <a:pt x="6485" y="9709"/>
                    <a:pt x="6526" y="9761"/>
                    <a:pt x="6607" y="9761"/>
                  </a:cubicBezTo>
                  <a:cubicBezTo>
                    <a:pt x="6764" y="9761"/>
                    <a:pt x="6852" y="9744"/>
                    <a:pt x="7009" y="9709"/>
                  </a:cubicBezTo>
                  <a:cubicBezTo>
                    <a:pt x="7079" y="9691"/>
                    <a:pt x="7108" y="9656"/>
                    <a:pt x="7178" y="9639"/>
                  </a:cubicBezTo>
                  <a:cubicBezTo>
                    <a:pt x="7300" y="9610"/>
                    <a:pt x="7364" y="9581"/>
                    <a:pt x="7481" y="9528"/>
                  </a:cubicBezTo>
                  <a:cubicBezTo>
                    <a:pt x="7585" y="9487"/>
                    <a:pt x="7626" y="9406"/>
                    <a:pt x="7737" y="9406"/>
                  </a:cubicBezTo>
                  <a:lnTo>
                    <a:pt x="7737" y="9406"/>
                  </a:lnTo>
                  <a:cubicBezTo>
                    <a:pt x="7737" y="6258"/>
                    <a:pt x="7737" y="6258"/>
                    <a:pt x="7737" y="6258"/>
                  </a:cubicBezTo>
                  <a:lnTo>
                    <a:pt x="7737" y="6258"/>
                  </a:lnTo>
                  <a:cubicBezTo>
                    <a:pt x="7713" y="576"/>
                    <a:pt x="7713" y="576"/>
                    <a:pt x="7713" y="576"/>
                  </a:cubicBezTo>
                  <a:close/>
                  <a:moveTo>
                    <a:pt x="1123" y="3580"/>
                  </a:moveTo>
                  <a:lnTo>
                    <a:pt x="1123" y="3580"/>
                  </a:lnTo>
                  <a:cubicBezTo>
                    <a:pt x="1141" y="3539"/>
                    <a:pt x="1164" y="3510"/>
                    <a:pt x="1205" y="3498"/>
                  </a:cubicBezTo>
                  <a:cubicBezTo>
                    <a:pt x="1205" y="3539"/>
                    <a:pt x="1187" y="3586"/>
                    <a:pt x="1147" y="3586"/>
                  </a:cubicBezTo>
                  <a:cubicBezTo>
                    <a:pt x="1135" y="3586"/>
                    <a:pt x="1129" y="3586"/>
                    <a:pt x="1123" y="3580"/>
                  </a:cubicBezTo>
                  <a:close/>
                  <a:moveTo>
                    <a:pt x="29" y="6019"/>
                  </a:moveTo>
                  <a:lnTo>
                    <a:pt x="29" y="6019"/>
                  </a:lnTo>
                  <a:cubicBezTo>
                    <a:pt x="23" y="6019"/>
                    <a:pt x="17" y="6013"/>
                    <a:pt x="6" y="6013"/>
                  </a:cubicBezTo>
                  <a:cubicBezTo>
                    <a:pt x="6" y="6019"/>
                    <a:pt x="0" y="6025"/>
                    <a:pt x="0" y="6036"/>
                  </a:cubicBezTo>
                  <a:cubicBezTo>
                    <a:pt x="0" y="6118"/>
                    <a:pt x="29" y="6164"/>
                    <a:pt x="70" y="6234"/>
                  </a:cubicBezTo>
                  <a:cubicBezTo>
                    <a:pt x="93" y="6275"/>
                    <a:pt x="99" y="6304"/>
                    <a:pt x="122" y="6339"/>
                  </a:cubicBezTo>
                  <a:cubicBezTo>
                    <a:pt x="116" y="6223"/>
                    <a:pt x="29" y="6170"/>
                    <a:pt x="29" y="6054"/>
                  </a:cubicBezTo>
                  <a:lnTo>
                    <a:pt x="29" y="6019"/>
                  </a:lnTo>
                  <a:close/>
                </a:path>
              </a:pathLst>
            </a:custGeom>
            <a:grpFill/>
            <a:ln w="28575" cap="flat" cmpd="sng">
              <a:noFill/>
              <a:bevel/>
              <a:headEnd/>
              <a:tailEnd/>
            </a:ln>
            <a:effectLst/>
          </p:spPr>
          <p:txBody>
            <a:bodyPr wrap="none" anchor="ctr"/>
            <a:lstStyle/>
            <a:p>
              <a:endParaRPr lang="en-US">
                <a:latin typeface="Source Sans Pro Light" charset="0"/>
              </a:endParaRPr>
            </a:p>
          </p:txBody>
        </p:sp>
        <p:sp>
          <p:nvSpPr>
            <p:cNvPr id="4" name="Freeform 3"/>
            <p:cNvSpPr>
              <a:spLocks noChangeArrowheads="1"/>
            </p:cNvSpPr>
            <p:nvPr/>
          </p:nvSpPr>
          <p:spPr bwMode="auto">
            <a:xfrm>
              <a:off x="2789246" y="1455087"/>
              <a:ext cx="1176994" cy="2053915"/>
            </a:xfrm>
            <a:custGeom>
              <a:avLst/>
              <a:gdLst>
                <a:gd name="T0" fmla="*/ 984 w 4355"/>
                <a:gd name="T1" fmla="*/ 157 h 7604"/>
                <a:gd name="T2" fmla="*/ 874 w 4355"/>
                <a:gd name="T3" fmla="*/ 227 h 7604"/>
                <a:gd name="T4" fmla="*/ 676 w 4355"/>
                <a:gd name="T5" fmla="*/ 59 h 7604"/>
                <a:gd name="T6" fmla="*/ 897 w 4355"/>
                <a:gd name="T7" fmla="*/ 379 h 7604"/>
                <a:gd name="T8" fmla="*/ 1171 w 4355"/>
                <a:gd name="T9" fmla="*/ 268 h 7604"/>
                <a:gd name="T10" fmla="*/ 664 w 4355"/>
                <a:gd name="T11" fmla="*/ 169 h 7604"/>
                <a:gd name="T12" fmla="*/ 781 w 4355"/>
                <a:gd name="T13" fmla="*/ 361 h 7604"/>
                <a:gd name="T14" fmla="*/ 554 w 4355"/>
                <a:gd name="T15" fmla="*/ 315 h 7604"/>
                <a:gd name="T16" fmla="*/ 571 w 4355"/>
                <a:gd name="T17" fmla="*/ 204 h 7604"/>
                <a:gd name="T18" fmla="*/ 3591 w 4355"/>
                <a:gd name="T19" fmla="*/ 1374 h 7604"/>
                <a:gd name="T20" fmla="*/ 3824 w 4355"/>
                <a:gd name="T21" fmla="*/ 1549 h 7604"/>
                <a:gd name="T22" fmla="*/ 3708 w 4355"/>
                <a:gd name="T23" fmla="*/ 1520 h 7604"/>
                <a:gd name="T24" fmla="*/ 3754 w 4355"/>
                <a:gd name="T25" fmla="*/ 1386 h 7604"/>
                <a:gd name="T26" fmla="*/ 3498 w 4355"/>
                <a:gd name="T27" fmla="*/ 1298 h 7604"/>
                <a:gd name="T28" fmla="*/ 3498 w 4355"/>
                <a:gd name="T29" fmla="*/ 1298 h 7604"/>
                <a:gd name="T30" fmla="*/ 3894 w 4355"/>
                <a:gd name="T31" fmla="*/ 2352 h 7604"/>
                <a:gd name="T32" fmla="*/ 4348 w 4355"/>
                <a:gd name="T33" fmla="*/ 2742 h 7604"/>
                <a:gd name="T34" fmla="*/ 0 w 4355"/>
                <a:gd name="T35" fmla="*/ 1904 h 7604"/>
                <a:gd name="T36" fmla="*/ 117 w 4355"/>
                <a:gd name="T37" fmla="*/ 1898 h 7604"/>
                <a:gd name="T38" fmla="*/ 292 w 4355"/>
                <a:gd name="T39" fmla="*/ 1997 h 7604"/>
                <a:gd name="T40" fmla="*/ 297 w 4355"/>
                <a:gd name="T41" fmla="*/ 1881 h 7604"/>
                <a:gd name="T42" fmla="*/ 449 w 4355"/>
                <a:gd name="T43" fmla="*/ 1828 h 7604"/>
                <a:gd name="T44" fmla="*/ 361 w 4355"/>
                <a:gd name="T45" fmla="*/ 1724 h 7604"/>
                <a:gd name="T46" fmla="*/ 268 w 4355"/>
                <a:gd name="T47" fmla="*/ 1531 h 7604"/>
                <a:gd name="T48" fmla="*/ 466 w 4355"/>
                <a:gd name="T49" fmla="*/ 1217 h 7604"/>
                <a:gd name="T50" fmla="*/ 629 w 4355"/>
                <a:gd name="T51" fmla="*/ 1112 h 7604"/>
                <a:gd name="T52" fmla="*/ 664 w 4355"/>
                <a:gd name="T53" fmla="*/ 815 h 7604"/>
                <a:gd name="T54" fmla="*/ 781 w 4355"/>
                <a:gd name="T55" fmla="*/ 763 h 7604"/>
                <a:gd name="T56" fmla="*/ 880 w 4355"/>
                <a:gd name="T57" fmla="*/ 740 h 7604"/>
                <a:gd name="T58" fmla="*/ 949 w 4355"/>
                <a:gd name="T59" fmla="*/ 751 h 7604"/>
                <a:gd name="T60" fmla="*/ 1060 w 4355"/>
                <a:gd name="T61" fmla="*/ 588 h 7604"/>
                <a:gd name="T62" fmla="*/ 1369 w 4355"/>
                <a:gd name="T63" fmla="*/ 588 h 7604"/>
                <a:gd name="T64" fmla="*/ 1753 w 4355"/>
                <a:gd name="T65" fmla="*/ 425 h 7604"/>
                <a:gd name="T66" fmla="*/ 1718 w 4355"/>
                <a:gd name="T67" fmla="*/ 297 h 7604"/>
                <a:gd name="T68" fmla="*/ 1374 w 4355"/>
                <a:gd name="T69" fmla="*/ 94 h 7604"/>
                <a:gd name="T70" fmla="*/ 1526 w 4355"/>
                <a:gd name="T71" fmla="*/ 128 h 7604"/>
                <a:gd name="T72" fmla="*/ 1613 w 4355"/>
                <a:gd name="T73" fmla="*/ 41 h 7604"/>
                <a:gd name="T74" fmla="*/ 1712 w 4355"/>
                <a:gd name="T75" fmla="*/ 0 h 7604"/>
                <a:gd name="T76" fmla="*/ 1840 w 4355"/>
                <a:gd name="T77" fmla="*/ 204 h 7604"/>
                <a:gd name="T78" fmla="*/ 2235 w 4355"/>
                <a:gd name="T79" fmla="*/ 385 h 7604"/>
                <a:gd name="T80" fmla="*/ 2375 w 4355"/>
                <a:gd name="T81" fmla="*/ 437 h 7604"/>
                <a:gd name="T82" fmla="*/ 2631 w 4355"/>
                <a:gd name="T83" fmla="*/ 507 h 7604"/>
                <a:gd name="T84" fmla="*/ 2957 w 4355"/>
                <a:gd name="T85" fmla="*/ 583 h 7604"/>
                <a:gd name="T86" fmla="*/ 3097 w 4355"/>
                <a:gd name="T87" fmla="*/ 536 h 7604"/>
                <a:gd name="T88" fmla="*/ 3295 w 4355"/>
                <a:gd name="T89" fmla="*/ 425 h 7604"/>
                <a:gd name="T90" fmla="*/ 3242 w 4355"/>
                <a:gd name="T91" fmla="*/ 594 h 7604"/>
                <a:gd name="T92" fmla="*/ 3358 w 4355"/>
                <a:gd name="T93" fmla="*/ 693 h 7604"/>
                <a:gd name="T94" fmla="*/ 3469 w 4355"/>
                <a:gd name="T95" fmla="*/ 542 h 7604"/>
                <a:gd name="T96" fmla="*/ 3737 w 4355"/>
                <a:gd name="T97" fmla="*/ 583 h 7604"/>
                <a:gd name="T98" fmla="*/ 3743 w 4355"/>
                <a:gd name="T99" fmla="*/ 681 h 7604"/>
                <a:gd name="T100" fmla="*/ 3650 w 4355"/>
                <a:gd name="T101" fmla="*/ 932 h 7604"/>
                <a:gd name="T102" fmla="*/ 3539 w 4355"/>
                <a:gd name="T103" fmla="*/ 978 h 7604"/>
                <a:gd name="T104" fmla="*/ 3428 w 4355"/>
                <a:gd name="T105" fmla="*/ 1007 h 7604"/>
                <a:gd name="T106" fmla="*/ 3329 w 4355"/>
                <a:gd name="T107" fmla="*/ 1165 h 7604"/>
                <a:gd name="T108" fmla="*/ 3230 w 4355"/>
                <a:gd name="T109" fmla="*/ 1601 h 7604"/>
                <a:gd name="T110" fmla="*/ 3242 w 4355"/>
                <a:gd name="T111" fmla="*/ 2015 h 7604"/>
                <a:gd name="T112" fmla="*/ 3725 w 4355"/>
                <a:gd name="T113" fmla="*/ 2410 h 7604"/>
                <a:gd name="T114" fmla="*/ 3964 w 4355"/>
                <a:gd name="T115" fmla="*/ 2474 h 7604"/>
                <a:gd name="T116" fmla="*/ 4226 w 4355"/>
                <a:gd name="T117" fmla="*/ 2626 h 7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355" h="7604">
                  <a:moveTo>
                    <a:pt x="1089" y="59"/>
                  </a:moveTo>
                  <a:lnTo>
                    <a:pt x="1089" y="59"/>
                  </a:lnTo>
                  <a:cubicBezTo>
                    <a:pt x="1083" y="105"/>
                    <a:pt x="1089" y="128"/>
                    <a:pt x="1089" y="175"/>
                  </a:cubicBezTo>
                  <a:cubicBezTo>
                    <a:pt x="1077" y="146"/>
                    <a:pt x="1072" y="117"/>
                    <a:pt x="1043" y="117"/>
                  </a:cubicBezTo>
                  <a:cubicBezTo>
                    <a:pt x="1013" y="117"/>
                    <a:pt x="984" y="128"/>
                    <a:pt x="984" y="157"/>
                  </a:cubicBezTo>
                  <a:cubicBezTo>
                    <a:pt x="984" y="181"/>
                    <a:pt x="984" y="192"/>
                    <a:pt x="984" y="210"/>
                  </a:cubicBezTo>
                  <a:cubicBezTo>
                    <a:pt x="967" y="181"/>
                    <a:pt x="978" y="128"/>
                    <a:pt x="944" y="128"/>
                  </a:cubicBezTo>
                  <a:cubicBezTo>
                    <a:pt x="909" y="128"/>
                    <a:pt x="891" y="157"/>
                    <a:pt x="856" y="163"/>
                  </a:cubicBezTo>
                  <a:cubicBezTo>
                    <a:pt x="862" y="187"/>
                    <a:pt x="874" y="198"/>
                    <a:pt x="885" y="227"/>
                  </a:cubicBezTo>
                  <a:cubicBezTo>
                    <a:pt x="874" y="227"/>
                    <a:pt x="874" y="227"/>
                    <a:pt x="874" y="227"/>
                  </a:cubicBezTo>
                  <a:cubicBezTo>
                    <a:pt x="845" y="210"/>
                    <a:pt x="833" y="187"/>
                    <a:pt x="798" y="169"/>
                  </a:cubicBezTo>
                  <a:cubicBezTo>
                    <a:pt x="775" y="163"/>
                    <a:pt x="751" y="157"/>
                    <a:pt x="746" y="128"/>
                  </a:cubicBezTo>
                  <a:cubicBezTo>
                    <a:pt x="769" y="128"/>
                    <a:pt x="769" y="128"/>
                    <a:pt x="769" y="128"/>
                  </a:cubicBezTo>
                  <a:cubicBezTo>
                    <a:pt x="769" y="123"/>
                    <a:pt x="769" y="117"/>
                    <a:pt x="775" y="111"/>
                  </a:cubicBezTo>
                  <a:cubicBezTo>
                    <a:pt x="734" y="105"/>
                    <a:pt x="717" y="76"/>
                    <a:pt x="676" y="59"/>
                  </a:cubicBezTo>
                  <a:cubicBezTo>
                    <a:pt x="676" y="59"/>
                    <a:pt x="670" y="64"/>
                    <a:pt x="670" y="70"/>
                  </a:cubicBezTo>
                  <a:cubicBezTo>
                    <a:pt x="670" y="157"/>
                    <a:pt x="722" y="198"/>
                    <a:pt x="722" y="291"/>
                  </a:cubicBezTo>
                  <a:cubicBezTo>
                    <a:pt x="751" y="291"/>
                    <a:pt x="769" y="297"/>
                    <a:pt x="786" y="309"/>
                  </a:cubicBezTo>
                  <a:cubicBezTo>
                    <a:pt x="815" y="320"/>
                    <a:pt x="804" y="355"/>
                    <a:pt x="827" y="373"/>
                  </a:cubicBezTo>
                  <a:cubicBezTo>
                    <a:pt x="850" y="385"/>
                    <a:pt x="868" y="373"/>
                    <a:pt x="897" y="379"/>
                  </a:cubicBezTo>
                  <a:cubicBezTo>
                    <a:pt x="920" y="390"/>
                    <a:pt x="932" y="408"/>
                    <a:pt x="949" y="431"/>
                  </a:cubicBezTo>
                  <a:cubicBezTo>
                    <a:pt x="967" y="420"/>
                    <a:pt x="967" y="396"/>
                    <a:pt x="984" y="385"/>
                  </a:cubicBezTo>
                  <a:cubicBezTo>
                    <a:pt x="1008" y="367"/>
                    <a:pt x="1037" y="373"/>
                    <a:pt x="1060" y="350"/>
                  </a:cubicBezTo>
                  <a:cubicBezTo>
                    <a:pt x="1095" y="320"/>
                    <a:pt x="1095" y="262"/>
                    <a:pt x="1141" y="262"/>
                  </a:cubicBezTo>
                  <a:cubicBezTo>
                    <a:pt x="1153" y="262"/>
                    <a:pt x="1159" y="268"/>
                    <a:pt x="1171" y="268"/>
                  </a:cubicBezTo>
                  <a:cubicBezTo>
                    <a:pt x="1188" y="233"/>
                    <a:pt x="1217" y="216"/>
                    <a:pt x="1217" y="181"/>
                  </a:cubicBezTo>
                  <a:cubicBezTo>
                    <a:pt x="1217" y="152"/>
                    <a:pt x="1182" y="157"/>
                    <a:pt x="1171" y="134"/>
                  </a:cubicBezTo>
                  <a:cubicBezTo>
                    <a:pt x="1141" y="99"/>
                    <a:pt x="1130" y="76"/>
                    <a:pt x="1089" y="59"/>
                  </a:cubicBezTo>
                  <a:close/>
                  <a:moveTo>
                    <a:pt x="664" y="169"/>
                  </a:moveTo>
                  <a:lnTo>
                    <a:pt x="664" y="169"/>
                  </a:lnTo>
                  <a:cubicBezTo>
                    <a:pt x="676" y="210"/>
                    <a:pt x="652" y="227"/>
                    <a:pt x="647" y="268"/>
                  </a:cubicBezTo>
                  <a:cubicBezTo>
                    <a:pt x="664" y="268"/>
                    <a:pt x="682" y="262"/>
                    <a:pt x="693" y="274"/>
                  </a:cubicBezTo>
                  <a:cubicBezTo>
                    <a:pt x="687" y="297"/>
                    <a:pt x="687" y="297"/>
                    <a:pt x="687" y="297"/>
                  </a:cubicBezTo>
                  <a:cubicBezTo>
                    <a:pt x="687" y="303"/>
                    <a:pt x="687" y="309"/>
                    <a:pt x="687" y="315"/>
                  </a:cubicBezTo>
                  <a:cubicBezTo>
                    <a:pt x="728" y="320"/>
                    <a:pt x="751" y="332"/>
                    <a:pt x="781" y="361"/>
                  </a:cubicBezTo>
                  <a:cubicBezTo>
                    <a:pt x="769" y="367"/>
                    <a:pt x="757" y="379"/>
                    <a:pt x="740" y="379"/>
                  </a:cubicBezTo>
                  <a:cubicBezTo>
                    <a:pt x="687" y="379"/>
                    <a:pt x="658" y="350"/>
                    <a:pt x="606" y="350"/>
                  </a:cubicBezTo>
                  <a:cubicBezTo>
                    <a:pt x="571" y="350"/>
                    <a:pt x="554" y="361"/>
                    <a:pt x="524" y="367"/>
                  </a:cubicBezTo>
                  <a:cubicBezTo>
                    <a:pt x="530" y="350"/>
                    <a:pt x="530" y="332"/>
                    <a:pt x="536" y="315"/>
                  </a:cubicBezTo>
                  <a:cubicBezTo>
                    <a:pt x="554" y="315"/>
                    <a:pt x="554" y="315"/>
                    <a:pt x="554" y="315"/>
                  </a:cubicBezTo>
                  <a:cubicBezTo>
                    <a:pt x="559" y="315"/>
                    <a:pt x="565" y="320"/>
                    <a:pt x="571" y="320"/>
                  </a:cubicBezTo>
                  <a:cubicBezTo>
                    <a:pt x="594" y="320"/>
                    <a:pt x="623" y="326"/>
                    <a:pt x="623" y="303"/>
                  </a:cubicBezTo>
                  <a:cubicBezTo>
                    <a:pt x="623" y="268"/>
                    <a:pt x="594" y="262"/>
                    <a:pt x="583" y="233"/>
                  </a:cubicBezTo>
                  <a:cubicBezTo>
                    <a:pt x="594" y="210"/>
                    <a:pt x="594" y="210"/>
                    <a:pt x="594" y="210"/>
                  </a:cubicBezTo>
                  <a:cubicBezTo>
                    <a:pt x="583" y="210"/>
                    <a:pt x="577" y="204"/>
                    <a:pt x="571" y="204"/>
                  </a:cubicBezTo>
                  <a:cubicBezTo>
                    <a:pt x="577" y="192"/>
                    <a:pt x="577" y="192"/>
                    <a:pt x="577" y="192"/>
                  </a:cubicBezTo>
                  <a:cubicBezTo>
                    <a:pt x="612" y="175"/>
                    <a:pt x="623" y="152"/>
                    <a:pt x="647" y="128"/>
                  </a:cubicBezTo>
                  <a:cubicBezTo>
                    <a:pt x="658" y="140"/>
                    <a:pt x="664" y="152"/>
                    <a:pt x="664" y="169"/>
                  </a:cubicBezTo>
                  <a:close/>
                  <a:moveTo>
                    <a:pt x="3591" y="1374"/>
                  </a:moveTo>
                  <a:lnTo>
                    <a:pt x="3591" y="1374"/>
                  </a:lnTo>
                  <a:cubicBezTo>
                    <a:pt x="3591" y="1392"/>
                    <a:pt x="3597" y="1403"/>
                    <a:pt x="3597" y="1421"/>
                  </a:cubicBezTo>
                  <a:cubicBezTo>
                    <a:pt x="3597" y="1467"/>
                    <a:pt x="3591" y="1496"/>
                    <a:pt x="3586" y="1549"/>
                  </a:cubicBezTo>
                  <a:cubicBezTo>
                    <a:pt x="3667" y="1549"/>
                    <a:pt x="3708" y="1595"/>
                    <a:pt x="3789" y="1595"/>
                  </a:cubicBezTo>
                  <a:cubicBezTo>
                    <a:pt x="3801" y="1595"/>
                    <a:pt x="3813" y="1590"/>
                    <a:pt x="3824" y="1595"/>
                  </a:cubicBezTo>
                  <a:cubicBezTo>
                    <a:pt x="3824" y="1578"/>
                    <a:pt x="3824" y="1566"/>
                    <a:pt x="3824" y="1549"/>
                  </a:cubicBezTo>
                  <a:cubicBezTo>
                    <a:pt x="3818" y="1543"/>
                    <a:pt x="3818" y="1543"/>
                    <a:pt x="3818" y="1543"/>
                  </a:cubicBezTo>
                  <a:cubicBezTo>
                    <a:pt x="3807" y="1555"/>
                    <a:pt x="3801" y="1566"/>
                    <a:pt x="3784" y="1566"/>
                  </a:cubicBezTo>
                  <a:cubicBezTo>
                    <a:pt x="3772" y="1566"/>
                    <a:pt x="3772" y="1549"/>
                    <a:pt x="3766" y="1549"/>
                  </a:cubicBezTo>
                  <a:cubicBezTo>
                    <a:pt x="3754" y="1549"/>
                    <a:pt x="3749" y="1555"/>
                    <a:pt x="3743" y="1555"/>
                  </a:cubicBezTo>
                  <a:cubicBezTo>
                    <a:pt x="3720" y="1555"/>
                    <a:pt x="3708" y="1537"/>
                    <a:pt x="3708" y="1520"/>
                  </a:cubicBezTo>
                  <a:cubicBezTo>
                    <a:pt x="3708" y="1491"/>
                    <a:pt x="3731" y="1491"/>
                    <a:pt x="3743" y="1467"/>
                  </a:cubicBezTo>
                  <a:cubicBezTo>
                    <a:pt x="3725" y="1461"/>
                    <a:pt x="3708" y="1450"/>
                    <a:pt x="3708" y="1432"/>
                  </a:cubicBezTo>
                  <a:cubicBezTo>
                    <a:pt x="3708" y="1421"/>
                    <a:pt x="3714" y="1415"/>
                    <a:pt x="3714" y="1403"/>
                  </a:cubicBezTo>
                  <a:cubicBezTo>
                    <a:pt x="3725" y="1403"/>
                    <a:pt x="3731" y="1403"/>
                    <a:pt x="3743" y="1403"/>
                  </a:cubicBezTo>
                  <a:cubicBezTo>
                    <a:pt x="3778" y="1403"/>
                    <a:pt x="3824" y="1386"/>
                    <a:pt x="3754" y="1386"/>
                  </a:cubicBezTo>
                  <a:cubicBezTo>
                    <a:pt x="3731" y="1386"/>
                    <a:pt x="3708" y="1368"/>
                    <a:pt x="3708" y="1345"/>
                  </a:cubicBezTo>
                  <a:cubicBezTo>
                    <a:pt x="3708" y="1328"/>
                    <a:pt x="3720" y="1322"/>
                    <a:pt x="3720" y="1304"/>
                  </a:cubicBezTo>
                  <a:cubicBezTo>
                    <a:pt x="3720" y="1281"/>
                    <a:pt x="3690" y="1328"/>
                    <a:pt x="3679" y="1345"/>
                  </a:cubicBezTo>
                  <a:cubicBezTo>
                    <a:pt x="3661" y="1374"/>
                    <a:pt x="3626" y="1374"/>
                    <a:pt x="3591" y="1374"/>
                  </a:cubicBezTo>
                  <a:close/>
                  <a:moveTo>
                    <a:pt x="3498" y="1298"/>
                  </a:moveTo>
                  <a:lnTo>
                    <a:pt x="3498" y="1298"/>
                  </a:lnTo>
                  <a:cubicBezTo>
                    <a:pt x="3487" y="1293"/>
                    <a:pt x="3481" y="1293"/>
                    <a:pt x="3469" y="1287"/>
                  </a:cubicBezTo>
                  <a:cubicBezTo>
                    <a:pt x="3463" y="1298"/>
                    <a:pt x="3463" y="1304"/>
                    <a:pt x="3463" y="1310"/>
                  </a:cubicBezTo>
                  <a:cubicBezTo>
                    <a:pt x="3463" y="1339"/>
                    <a:pt x="3475" y="1351"/>
                    <a:pt x="3492" y="1374"/>
                  </a:cubicBezTo>
                  <a:cubicBezTo>
                    <a:pt x="3492" y="1345"/>
                    <a:pt x="3504" y="1328"/>
                    <a:pt x="3498" y="1298"/>
                  </a:cubicBezTo>
                  <a:close/>
                  <a:moveTo>
                    <a:pt x="3894" y="2306"/>
                  </a:moveTo>
                  <a:lnTo>
                    <a:pt x="3894" y="2306"/>
                  </a:lnTo>
                  <a:cubicBezTo>
                    <a:pt x="3883" y="2288"/>
                    <a:pt x="3883" y="2265"/>
                    <a:pt x="3859" y="2265"/>
                  </a:cubicBezTo>
                  <a:cubicBezTo>
                    <a:pt x="3847" y="2265"/>
                    <a:pt x="3836" y="2271"/>
                    <a:pt x="3824" y="2282"/>
                  </a:cubicBezTo>
                  <a:cubicBezTo>
                    <a:pt x="3847" y="2317"/>
                    <a:pt x="3865" y="2329"/>
                    <a:pt x="3894" y="2352"/>
                  </a:cubicBezTo>
                  <a:cubicBezTo>
                    <a:pt x="3894" y="2346"/>
                    <a:pt x="3900" y="2341"/>
                    <a:pt x="3900" y="2335"/>
                  </a:cubicBezTo>
                  <a:cubicBezTo>
                    <a:pt x="3900" y="2329"/>
                    <a:pt x="3894" y="2311"/>
                    <a:pt x="3894" y="2306"/>
                  </a:cubicBezTo>
                  <a:close/>
                  <a:moveTo>
                    <a:pt x="4348" y="2742"/>
                  </a:moveTo>
                  <a:lnTo>
                    <a:pt x="4348" y="2742"/>
                  </a:lnTo>
                  <a:lnTo>
                    <a:pt x="4348" y="2742"/>
                  </a:lnTo>
                  <a:cubicBezTo>
                    <a:pt x="4354" y="7603"/>
                    <a:pt x="4354" y="7603"/>
                    <a:pt x="4354" y="7603"/>
                  </a:cubicBezTo>
                  <a:lnTo>
                    <a:pt x="4354" y="7603"/>
                  </a:lnTo>
                  <a:cubicBezTo>
                    <a:pt x="24" y="7586"/>
                    <a:pt x="24" y="7586"/>
                    <a:pt x="24" y="7586"/>
                  </a:cubicBezTo>
                  <a:lnTo>
                    <a:pt x="24" y="7586"/>
                  </a:lnTo>
                  <a:cubicBezTo>
                    <a:pt x="0" y="1904"/>
                    <a:pt x="0" y="1904"/>
                    <a:pt x="0" y="1904"/>
                  </a:cubicBezTo>
                  <a:lnTo>
                    <a:pt x="0" y="1904"/>
                  </a:lnTo>
                  <a:cubicBezTo>
                    <a:pt x="53" y="1921"/>
                    <a:pt x="88" y="1956"/>
                    <a:pt x="88" y="2015"/>
                  </a:cubicBezTo>
                  <a:cubicBezTo>
                    <a:pt x="88" y="2137"/>
                    <a:pt x="88" y="2015"/>
                    <a:pt x="146" y="2015"/>
                  </a:cubicBezTo>
                  <a:cubicBezTo>
                    <a:pt x="140" y="1980"/>
                    <a:pt x="117" y="1962"/>
                    <a:pt x="117" y="1927"/>
                  </a:cubicBezTo>
                  <a:cubicBezTo>
                    <a:pt x="117" y="1916"/>
                    <a:pt x="117" y="1910"/>
                    <a:pt x="117" y="1898"/>
                  </a:cubicBezTo>
                  <a:cubicBezTo>
                    <a:pt x="123" y="1892"/>
                    <a:pt x="129" y="1892"/>
                    <a:pt x="134" y="1892"/>
                  </a:cubicBezTo>
                  <a:cubicBezTo>
                    <a:pt x="140" y="1892"/>
                    <a:pt x="146" y="1898"/>
                    <a:pt x="152" y="1898"/>
                  </a:cubicBezTo>
                  <a:cubicBezTo>
                    <a:pt x="175" y="1892"/>
                    <a:pt x="175" y="1892"/>
                    <a:pt x="175" y="1892"/>
                  </a:cubicBezTo>
                  <a:cubicBezTo>
                    <a:pt x="192" y="1921"/>
                    <a:pt x="210" y="1933"/>
                    <a:pt x="245" y="1945"/>
                  </a:cubicBezTo>
                  <a:cubicBezTo>
                    <a:pt x="268" y="1956"/>
                    <a:pt x="268" y="1985"/>
                    <a:pt x="292" y="1997"/>
                  </a:cubicBezTo>
                  <a:cubicBezTo>
                    <a:pt x="338" y="2038"/>
                    <a:pt x="402" y="2050"/>
                    <a:pt x="379" y="2044"/>
                  </a:cubicBezTo>
                  <a:cubicBezTo>
                    <a:pt x="379" y="2026"/>
                    <a:pt x="355" y="2032"/>
                    <a:pt x="344" y="2015"/>
                  </a:cubicBezTo>
                  <a:cubicBezTo>
                    <a:pt x="321" y="1997"/>
                    <a:pt x="326" y="1974"/>
                    <a:pt x="321" y="1945"/>
                  </a:cubicBezTo>
                  <a:cubicBezTo>
                    <a:pt x="315" y="1927"/>
                    <a:pt x="297" y="1916"/>
                    <a:pt x="297" y="1898"/>
                  </a:cubicBezTo>
                  <a:cubicBezTo>
                    <a:pt x="297" y="1881"/>
                    <a:pt x="297" y="1881"/>
                    <a:pt x="297" y="1881"/>
                  </a:cubicBezTo>
                  <a:cubicBezTo>
                    <a:pt x="367" y="1881"/>
                    <a:pt x="367" y="1881"/>
                    <a:pt x="367" y="1881"/>
                  </a:cubicBezTo>
                  <a:cubicBezTo>
                    <a:pt x="379" y="1881"/>
                    <a:pt x="385" y="1869"/>
                    <a:pt x="391" y="1869"/>
                  </a:cubicBezTo>
                  <a:cubicBezTo>
                    <a:pt x="396" y="1869"/>
                    <a:pt x="402" y="1875"/>
                    <a:pt x="408" y="1875"/>
                  </a:cubicBezTo>
                  <a:cubicBezTo>
                    <a:pt x="431" y="1875"/>
                    <a:pt x="443" y="1846"/>
                    <a:pt x="466" y="1846"/>
                  </a:cubicBezTo>
                  <a:cubicBezTo>
                    <a:pt x="460" y="1840"/>
                    <a:pt x="460" y="1828"/>
                    <a:pt x="449" y="1828"/>
                  </a:cubicBezTo>
                  <a:cubicBezTo>
                    <a:pt x="420" y="1828"/>
                    <a:pt x="408" y="1840"/>
                    <a:pt x="379" y="1840"/>
                  </a:cubicBezTo>
                  <a:cubicBezTo>
                    <a:pt x="361" y="1840"/>
                    <a:pt x="350" y="1840"/>
                    <a:pt x="332" y="1840"/>
                  </a:cubicBezTo>
                  <a:cubicBezTo>
                    <a:pt x="332" y="1822"/>
                    <a:pt x="332" y="1811"/>
                    <a:pt x="332" y="1793"/>
                  </a:cubicBezTo>
                  <a:cubicBezTo>
                    <a:pt x="332" y="1758"/>
                    <a:pt x="367" y="1758"/>
                    <a:pt x="379" y="1729"/>
                  </a:cubicBezTo>
                  <a:cubicBezTo>
                    <a:pt x="373" y="1729"/>
                    <a:pt x="367" y="1724"/>
                    <a:pt x="361" y="1724"/>
                  </a:cubicBezTo>
                  <a:cubicBezTo>
                    <a:pt x="350" y="1724"/>
                    <a:pt x="338" y="1729"/>
                    <a:pt x="326" y="1735"/>
                  </a:cubicBezTo>
                  <a:cubicBezTo>
                    <a:pt x="309" y="1706"/>
                    <a:pt x="280" y="1712"/>
                    <a:pt x="251" y="1694"/>
                  </a:cubicBezTo>
                  <a:cubicBezTo>
                    <a:pt x="216" y="1671"/>
                    <a:pt x="198" y="1636"/>
                    <a:pt x="198" y="1590"/>
                  </a:cubicBezTo>
                  <a:cubicBezTo>
                    <a:pt x="198" y="1561"/>
                    <a:pt x="216" y="1537"/>
                    <a:pt x="245" y="1520"/>
                  </a:cubicBezTo>
                  <a:cubicBezTo>
                    <a:pt x="268" y="1531"/>
                    <a:pt x="268" y="1531"/>
                    <a:pt x="268" y="1531"/>
                  </a:cubicBezTo>
                  <a:cubicBezTo>
                    <a:pt x="292" y="1479"/>
                    <a:pt x="367" y="1473"/>
                    <a:pt x="367" y="1415"/>
                  </a:cubicBezTo>
                  <a:cubicBezTo>
                    <a:pt x="367" y="1386"/>
                    <a:pt x="385" y="1374"/>
                    <a:pt x="396" y="1351"/>
                  </a:cubicBezTo>
                  <a:cubicBezTo>
                    <a:pt x="408" y="1310"/>
                    <a:pt x="396" y="1287"/>
                    <a:pt x="396" y="1246"/>
                  </a:cubicBezTo>
                  <a:cubicBezTo>
                    <a:pt x="396" y="1223"/>
                    <a:pt x="402" y="1205"/>
                    <a:pt x="420" y="1194"/>
                  </a:cubicBezTo>
                  <a:cubicBezTo>
                    <a:pt x="437" y="1205"/>
                    <a:pt x="449" y="1217"/>
                    <a:pt x="466" y="1217"/>
                  </a:cubicBezTo>
                  <a:cubicBezTo>
                    <a:pt x="524" y="1217"/>
                    <a:pt x="542" y="1159"/>
                    <a:pt x="594" y="1141"/>
                  </a:cubicBezTo>
                  <a:cubicBezTo>
                    <a:pt x="606" y="1159"/>
                    <a:pt x="612" y="1165"/>
                    <a:pt x="623" y="1182"/>
                  </a:cubicBezTo>
                  <a:cubicBezTo>
                    <a:pt x="635" y="1182"/>
                    <a:pt x="635" y="1182"/>
                    <a:pt x="635" y="1182"/>
                  </a:cubicBezTo>
                  <a:cubicBezTo>
                    <a:pt x="629" y="1170"/>
                    <a:pt x="618" y="1159"/>
                    <a:pt x="618" y="1141"/>
                  </a:cubicBezTo>
                  <a:cubicBezTo>
                    <a:pt x="618" y="1130"/>
                    <a:pt x="629" y="1124"/>
                    <a:pt x="629" y="1112"/>
                  </a:cubicBezTo>
                  <a:cubicBezTo>
                    <a:pt x="629" y="1054"/>
                    <a:pt x="554" y="1042"/>
                    <a:pt x="554" y="984"/>
                  </a:cubicBezTo>
                  <a:cubicBezTo>
                    <a:pt x="554" y="961"/>
                    <a:pt x="565" y="943"/>
                    <a:pt x="565" y="920"/>
                  </a:cubicBezTo>
                  <a:lnTo>
                    <a:pt x="571" y="914"/>
                  </a:lnTo>
                  <a:cubicBezTo>
                    <a:pt x="588" y="914"/>
                    <a:pt x="594" y="926"/>
                    <a:pt x="606" y="926"/>
                  </a:cubicBezTo>
                  <a:cubicBezTo>
                    <a:pt x="658" y="926"/>
                    <a:pt x="664" y="862"/>
                    <a:pt x="664" y="815"/>
                  </a:cubicBezTo>
                  <a:cubicBezTo>
                    <a:pt x="676" y="804"/>
                    <a:pt x="682" y="786"/>
                    <a:pt x="693" y="786"/>
                  </a:cubicBezTo>
                  <a:cubicBezTo>
                    <a:pt x="740" y="786"/>
                    <a:pt x="751" y="833"/>
                    <a:pt x="792" y="833"/>
                  </a:cubicBezTo>
                  <a:cubicBezTo>
                    <a:pt x="810" y="833"/>
                    <a:pt x="821" y="833"/>
                    <a:pt x="839" y="833"/>
                  </a:cubicBezTo>
                  <a:cubicBezTo>
                    <a:pt x="845" y="827"/>
                    <a:pt x="845" y="821"/>
                    <a:pt x="850" y="821"/>
                  </a:cubicBezTo>
                  <a:cubicBezTo>
                    <a:pt x="827" y="792"/>
                    <a:pt x="781" y="798"/>
                    <a:pt x="781" y="763"/>
                  </a:cubicBezTo>
                  <a:cubicBezTo>
                    <a:pt x="781" y="751"/>
                    <a:pt x="763" y="751"/>
                    <a:pt x="763" y="740"/>
                  </a:cubicBezTo>
                  <a:cubicBezTo>
                    <a:pt x="763" y="711"/>
                    <a:pt x="781" y="699"/>
                    <a:pt x="781" y="670"/>
                  </a:cubicBezTo>
                  <a:cubicBezTo>
                    <a:pt x="821" y="681"/>
                    <a:pt x="850" y="705"/>
                    <a:pt x="868" y="746"/>
                  </a:cubicBezTo>
                  <a:cubicBezTo>
                    <a:pt x="874" y="746"/>
                    <a:pt x="874" y="746"/>
                    <a:pt x="874" y="746"/>
                  </a:cubicBezTo>
                  <a:cubicBezTo>
                    <a:pt x="880" y="740"/>
                    <a:pt x="880" y="740"/>
                    <a:pt x="880" y="740"/>
                  </a:cubicBezTo>
                  <a:cubicBezTo>
                    <a:pt x="891" y="746"/>
                    <a:pt x="897" y="751"/>
                    <a:pt x="909" y="763"/>
                  </a:cubicBezTo>
                  <a:cubicBezTo>
                    <a:pt x="920" y="769"/>
                    <a:pt x="920" y="769"/>
                    <a:pt x="920" y="769"/>
                  </a:cubicBezTo>
                  <a:cubicBezTo>
                    <a:pt x="920" y="757"/>
                    <a:pt x="920" y="751"/>
                    <a:pt x="920" y="746"/>
                  </a:cubicBezTo>
                  <a:cubicBezTo>
                    <a:pt x="926" y="740"/>
                    <a:pt x="926" y="740"/>
                    <a:pt x="926" y="740"/>
                  </a:cubicBezTo>
                  <a:cubicBezTo>
                    <a:pt x="938" y="746"/>
                    <a:pt x="944" y="746"/>
                    <a:pt x="949" y="751"/>
                  </a:cubicBezTo>
                  <a:cubicBezTo>
                    <a:pt x="955" y="746"/>
                    <a:pt x="955" y="740"/>
                    <a:pt x="955" y="734"/>
                  </a:cubicBezTo>
                  <a:cubicBezTo>
                    <a:pt x="955" y="693"/>
                    <a:pt x="920" y="681"/>
                    <a:pt x="920" y="641"/>
                  </a:cubicBezTo>
                  <a:cubicBezTo>
                    <a:pt x="920" y="623"/>
                    <a:pt x="920" y="623"/>
                    <a:pt x="920" y="623"/>
                  </a:cubicBezTo>
                  <a:cubicBezTo>
                    <a:pt x="955" y="617"/>
                    <a:pt x="973" y="606"/>
                    <a:pt x="1008" y="600"/>
                  </a:cubicBezTo>
                  <a:cubicBezTo>
                    <a:pt x="1025" y="600"/>
                    <a:pt x="1043" y="606"/>
                    <a:pt x="1060" y="588"/>
                  </a:cubicBezTo>
                  <a:cubicBezTo>
                    <a:pt x="1077" y="565"/>
                    <a:pt x="1072" y="542"/>
                    <a:pt x="1095" y="518"/>
                  </a:cubicBezTo>
                  <a:cubicBezTo>
                    <a:pt x="1095" y="577"/>
                    <a:pt x="1159" y="594"/>
                    <a:pt x="1217" y="594"/>
                  </a:cubicBezTo>
                  <a:cubicBezTo>
                    <a:pt x="1270" y="594"/>
                    <a:pt x="1270" y="594"/>
                    <a:pt x="1270" y="594"/>
                  </a:cubicBezTo>
                  <a:cubicBezTo>
                    <a:pt x="1281" y="594"/>
                    <a:pt x="1287" y="600"/>
                    <a:pt x="1304" y="600"/>
                  </a:cubicBezTo>
                  <a:cubicBezTo>
                    <a:pt x="1334" y="600"/>
                    <a:pt x="1345" y="588"/>
                    <a:pt x="1369" y="588"/>
                  </a:cubicBezTo>
                  <a:cubicBezTo>
                    <a:pt x="1403" y="588"/>
                    <a:pt x="1415" y="617"/>
                    <a:pt x="1444" y="617"/>
                  </a:cubicBezTo>
                  <a:cubicBezTo>
                    <a:pt x="1497" y="617"/>
                    <a:pt x="1520" y="571"/>
                    <a:pt x="1572" y="559"/>
                  </a:cubicBezTo>
                  <a:cubicBezTo>
                    <a:pt x="1613" y="548"/>
                    <a:pt x="1636" y="536"/>
                    <a:pt x="1677" y="530"/>
                  </a:cubicBezTo>
                  <a:cubicBezTo>
                    <a:pt x="1706" y="524"/>
                    <a:pt x="1741" y="530"/>
                    <a:pt x="1753" y="507"/>
                  </a:cubicBezTo>
                  <a:cubicBezTo>
                    <a:pt x="1758" y="478"/>
                    <a:pt x="1753" y="454"/>
                    <a:pt x="1753" y="425"/>
                  </a:cubicBezTo>
                  <a:cubicBezTo>
                    <a:pt x="1753" y="344"/>
                    <a:pt x="1753" y="344"/>
                    <a:pt x="1753" y="344"/>
                  </a:cubicBezTo>
                  <a:cubicBezTo>
                    <a:pt x="1753" y="315"/>
                    <a:pt x="1776" y="303"/>
                    <a:pt x="1799" y="280"/>
                  </a:cubicBezTo>
                  <a:cubicBezTo>
                    <a:pt x="1793" y="280"/>
                    <a:pt x="1793" y="274"/>
                    <a:pt x="1788" y="274"/>
                  </a:cubicBezTo>
                  <a:cubicBezTo>
                    <a:pt x="1758" y="274"/>
                    <a:pt x="1747" y="297"/>
                    <a:pt x="1724" y="303"/>
                  </a:cubicBezTo>
                  <a:lnTo>
                    <a:pt x="1718" y="297"/>
                  </a:lnTo>
                  <a:cubicBezTo>
                    <a:pt x="1718" y="274"/>
                    <a:pt x="1735" y="262"/>
                    <a:pt x="1735" y="245"/>
                  </a:cubicBezTo>
                  <a:cubicBezTo>
                    <a:pt x="1735" y="192"/>
                    <a:pt x="1677" y="181"/>
                    <a:pt x="1630" y="181"/>
                  </a:cubicBezTo>
                  <a:cubicBezTo>
                    <a:pt x="1572" y="181"/>
                    <a:pt x="1543" y="210"/>
                    <a:pt x="1485" y="239"/>
                  </a:cubicBezTo>
                  <a:cubicBezTo>
                    <a:pt x="1479" y="192"/>
                    <a:pt x="1456" y="169"/>
                    <a:pt x="1421" y="140"/>
                  </a:cubicBezTo>
                  <a:cubicBezTo>
                    <a:pt x="1403" y="123"/>
                    <a:pt x="1374" y="117"/>
                    <a:pt x="1374" y="94"/>
                  </a:cubicBezTo>
                  <a:cubicBezTo>
                    <a:pt x="1374" y="82"/>
                    <a:pt x="1374" y="76"/>
                    <a:pt x="1374" y="64"/>
                  </a:cubicBezTo>
                  <a:cubicBezTo>
                    <a:pt x="1398" y="64"/>
                    <a:pt x="1398" y="64"/>
                    <a:pt x="1398" y="64"/>
                  </a:cubicBezTo>
                  <a:cubicBezTo>
                    <a:pt x="1409" y="64"/>
                    <a:pt x="1415" y="70"/>
                    <a:pt x="1421" y="70"/>
                  </a:cubicBezTo>
                  <a:cubicBezTo>
                    <a:pt x="1438" y="70"/>
                    <a:pt x="1438" y="47"/>
                    <a:pt x="1456" y="47"/>
                  </a:cubicBezTo>
                  <a:cubicBezTo>
                    <a:pt x="1497" y="47"/>
                    <a:pt x="1497" y="99"/>
                    <a:pt x="1526" y="128"/>
                  </a:cubicBezTo>
                  <a:lnTo>
                    <a:pt x="1532" y="123"/>
                  </a:lnTo>
                  <a:cubicBezTo>
                    <a:pt x="1532" y="111"/>
                    <a:pt x="1526" y="105"/>
                    <a:pt x="1526" y="94"/>
                  </a:cubicBezTo>
                  <a:cubicBezTo>
                    <a:pt x="1526" y="70"/>
                    <a:pt x="1532" y="53"/>
                    <a:pt x="1549" y="35"/>
                  </a:cubicBezTo>
                  <a:cubicBezTo>
                    <a:pt x="1561" y="47"/>
                    <a:pt x="1566" y="53"/>
                    <a:pt x="1578" y="53"/>
                  </a:cubicBezTo>
                  <a:cubicBezTo>
                    <a:pt x="1590" y="53"/>
                    <a:pt x="1601" y="41"/>
                    <a:pt x="1613" y="41"/>
                  </a:cubicBezTo>
                  <a:cubicBezTo>
                    <a:pt x="1636" y="41"/>
                    <a:pt x="1630" y="64"/>
                    <a:pt x="1642" y="82"/>
                  </a:cubicBezTo>
                  <a:cubicBezTo>
                    <a:pt x="1660" y="99"/>
                    <a:pt x="1677" y="94"/>
                    <a:pt x="1695" y="105"/>
                  </a:cubicBezTo>
                  <a:cubicBezTo>
                    <a:pt x="1695" y="99"/>
                    <a:pt x="1700" y="99"/>
                    <a:pt x="1700" y="94"/>
                  </a:cubicBezTo>
                  <a:cubicBezTo>
                    <a:pt x="1700" y="70"/>
                    <a:pt x="1683" y="59"/>
                    <a:pt x="1683" y="29"/>
                  </a:cubicBezTo>
                  <a:cubicBezTo>
                    <a:pt x="1683" y="18"/>
                    <a:pt x="1700" y="12"/>
                    <a:pt x="1712" y="0"/>
                  </a:cubicBezTo>
                  <a:cubicBezTo>
                    <a:pt x="1729" y="18"/>
                    <a:pt x="1724" y="35"/>
                    <a:pt x="1724" y="53"/>
                  </a:cubicBezTo>
                  <a:cubicBezTo>
                    <a:pt x="1724" y="117"/>
                    <a:pt x="1724" y="117"/>
                    <a:pt x="1724" y="117"/>
                  </a:cubicBezTo>
                  <a:cubicBezTo>
                    <a:pt x="1724" y="140"/>
                    <a:pt x="1729" y="157"/>
                    <a:pt x="1747" y="169"/>
                  </a:cubicBezTo>
                  <a:cubicBezTo>
                    <a:pt x="1770" y="181"/>
                    <a:pt x="1753" y="216"/>
                    <a:pt x="1776" y="216"/>
                  </a:cubicBezTo>
                  <a:cubicBezTo>
                    <a:pt x="1805" y="216"/>
                    <a:pt x="1823" y="222"/>
                    <a:pt x="1840" y="204"/>
                  </a:cubicBezTo>
                  <a:cubicBezTo>
                    <a:pt x="1858" y="192"/>
                    <a:pt x="1846" y="157"/>
                    <a:pt x="1869" y="157"/>
                  </a:cubicBezTo>
                  <a:cubicBezTo>
                    <a:pt x="1968" y="157"/>
                    <a:pt x="1945" y="332"/>
                    <a:pt x="2044" y="332"/>
                  </a:cubicBezTo>
                  <a:cubicBezTo>
                    <a:pt x="2061" y="332"/>
                    <a:pt x="2073" y="332"/>
                    <a:pt x="2089" y="332"/>
                  </a:cubicBezTo>
                  <a:cubicBezTo>
                    <a:pt x="2107" y="332"/>
                    <a:pt x="2118" y="350"/>
                    <a:pt x="2136" y="361"/>
                  </a:cubicBezTo>
                  <a:cubicBezTo>
                    <a:pt x="2171" y="379"/>
                    <a:pt x="2194" y="385"/>
                    <a:pt x="2235" y="385"/>
                  </a:cubicBezTo>
                  <a:cubicBezTo>
                    <a:pt x="2252" y="385"/>
                    <a:pt x="2252" y="373"/>
                    <a:pt x="2264" y="361"/>
                  </a:cubicBezTo>
                  <a:cubicBezTo>
                    <a:pt x="2282" y="332"/>
                    <a:pt x="2305" y="338"/>
                    <a:pt x="2340" y="332"/>
                  </a:cubicBezTo>
                  <a:cubicBezTo>
                    <a:pt x="2340" y="338"/>
                    <a:pt x="2346" y="338"/>
                    <a:pt x="2346" y="344"/>
                  </a:cubicBezTo>
                  <a:cubicBezTo>
                    <a:pt x="2346" y="361"/>
                    <a:pt x="2317" y="367"/>
                    <a:pt x="2317" y="390"/>
                  </a:cubicBezTo>
                  <a:cubicBezTo>
                    <a:pt x="2317" y="420"/>
                    <a:pt x="2346" y="437"/>
                    <a:pt x="2375" y="437"/>
                  </a:cubicBezTo>
                  <a:cubicBezTo>
                    <a:pt x="2398" y="437"/>
                    <a:pt x="2404" y="414"/>
                    <a:pt x="2421" y="414"/>
                  </a:cubicBezTo>
                  <a:cubicBezTo>
                    <a:pt x="2462" y="414"/>
                    <a:pt x="2485" y="460"/>
                    <a:pt x="2485" y="507"/>
                  </a:cubicBezTo>
                  <a:cubicBezTo>
                    <a:pt x="2485" y="507"/>
                    <a:pt x="2491" y="513"/>
                    <a:pt x="2497" y="513"/>
                  </a:cubicBezTo>
                  <a:cubicBezTo>
                    <a:pt x="2503" y="495"/>
                    <a:pt x="2503" y="466"/>
                    <a:pt x="2526" y="466"/>
                  </a:cubicBezTo>
                  <a:cubicBezTo>
                    <a:pt x="2567" y="466"/>
                    <a:pt x="2584" y="507"/>
                    <a:pt x="2631" y="507"/>
                  </a:cubicBezTo>
                  <a:cubicBezTo>
                    <a:pt x="2683" y="507"/>
                    <a:pt x="2683" y="507"/>
                    <a:pt x="2683" y="507"/>
                  </a:cubicBezTo>
                  <a:cubicBezTo>
                    <a:pt x="2718" y="507"/>
                    <a:pt x="2724" y="466"/>
                    <a:pt x="2759" y="449"/>
                  </a:cubicBezTo>
                  <a:cubicBezTo>
                    <a:pt x="2794" y="507"/>
                    <a:pt x="2840" y="518"/>
                    <a:pt x="2887" y="553"/>
                  </a:cubicBezTo>
                  <a:cubicBezTo>
                    <a:pt x="2904" y="565"/>
                    <a:pt x="2899" y="594"/>
                    <a:pt x="2922" y="594"/>
                  </a:cubicBezTo>
                  <a:cubicBezTo>
                    <a:pt x="2934" y="594"/>
                    <a:pt x="2939" y="583"/>
                    <a:pt x="2957" y="583"/>
                  </a:cubicBezTo>
                  <a:cubicBezTo>
                    <a:pt x="2980" y="583"/>
                    <a:pt x="2992" y="612"/>
                    <a:pt x="3015" y="612"/>
                  </a:cubicBezTo>
                  <a:cubicBezTo>
                    <a:pt x="3038" y="612"/>
                    <a:pt x="3044" y="588"/>
                    <a:pt x="3062" y="577"/>
                  </a:cubicBezTo>
                  <a:cubicBezTo>
                    <a:pt x="3050" y="571"/>
                    <a:pt x="3038" y="571"/>
                    <a:pt x="3027" y="577"/>
                  </a:cubicBezTo>
                  <a:cubicBezTo>
                    <a:pt x="3032" y="548"/>
                    <a:pt x="3056" y="548"/>
                    <a:pt x="3067" y="524"/>
                  </a:cubicBezTo>
                  <a:cubicBezTo>
                    <a:pt x="3079" y="530"/>
                    <a:pt x="3085" y="536"/>
                    <a:pt x="3097" y="536"/>
                  </a:cubicBezTo>
                  <a:cubicBezTo>
                    <a:pt x="3120" y="536"/>
                    <a:pt x="3120" y="489"/>
                    <a:pt x="3143" y="489"/>
                  </a:cubicBezTo>
                  <a:cubicBezTo>
                    <a:pt x="3155" y="489"/>
                    <a:pt x="3155" y="495"/>
                    <a:pt x="3166" y="495"/>
                  </a:cubicBezTo>
                  <a:cubicBezTo>
                    <a:pt x="3184" y="495"/>
                    <a:pt x="3195" y="483"/>
                    <a:pt x="3207" y="478"/>
                  </a:cubicBezTo>
                  <a:cubicBezTo>
                    <a:pt x="3201" y="472"/>
                    <a:pt x="3195" y="472"/>
                    <a:pt x="3184" y="466"/>
                  </a:cubicBezTo>
                  <a:cubicBezTo>
                    <a:pt x="3230" y="449"/>
                    <a:pt x="3254" y="443"/>
                    <a:pt x="3295" y="425"/>
                  </a:cubicBezTo>
                  <a:cubicBezTo>
                    <a:pt x="3300" y="425"/>
                    <a:pt x="3300" y="425"/>
                    <a:pt x="3300" y="425"/>
                  </a:cubicBezTo>
                  <a:cubicBezTo>
                    <a:pt x="3283" y="472"/>
                    <a:pt x="3283" y="507"/>
                    <a:pt x="3242" y="536"/>
                  </a:cubicBezTo>
                  <a:cubicBezTo>
                    <a:pt x="3230" y="548"/>
                    <a:pt x="3225" y="553"/>
                    <a:pt x="3225" y="571"/>
                  </a:cubicBezTo>
                  <a:cubicBezTo>
                    <a:pt x="3225" y="594"/>
                    <a:pt x="3225" y="594"/>
                    <a:pt x="3225" y="594"/>
                  </a:cubicBezTo>
                  <a:cubicBezTo>
                    <a:pt x="3230" y="594"/>
                    <a:pt x="3236" y="594"/>
                    <a:pt x="3242" y="594"/>
                  </a:cubicBezTo>
                  <a:cubicBezTo>
                    <a:pt x="3271" y="594"/>
                    <a:pt x="3277" y="553"/>
                    <a:pt x="3306" y="553"/>
                  </a:cubicBezTo>
                  <a:cubicBezTo>
                    <a:pt x="3318" y="553"/>
                    <a:pt x="3312" y="571"/>
                    <a:pt x="3324" y="571"/>
                  </a:cubicBezTo>
                  <a:cubicBezTo>
                    <a:pt x="3347" y="583"/>
                    <a:pt x="3382" y="583"/>
                    <a:pt x="3382" y="612"/>
                  </a:cubicBezTo>
                  <a:cubicBezTo>
                    <a:pt x="3382" y="635"/>
                    <a:pt x="3358" y="641"/>
                    <a:pt x="3358" y="670"/>
                  </a:cubicBezTo>
                  <a:cubicBezTo>
                    <a:pt x="3358" y="676"/>
                    <a:pt x="3358" y="681"/>
                    <a:pt x="3358" y="693"/>
                  </a:cubicBezTo>
                  <a:cubicBezTo>
                    <a:pt x="3446" y="693"/>
                    <a:pt x="3446" y="693"/>
                    <a:pt x="3446" y="693"/>
                  </a:cubicBezTo>
                  <a:cubicBezTo>
                    <a:pt x="3452" y="693"/>
                    <a:pt x="3458" y="699"/>
                    <a:pt x="3463" y="699"/>
                  </a:cubicBezTo>
                  <a:cubicBezTo>
                    <a:pt x="3498" y="699"/>
                    <a:pt x="3510" y="664"/>
                    <a:pt x="3527" y="629"/>
                  </a:cubicBezTo>
                  <a:cubicBezTo>
                    <a:pt x="3533" y="612"/>
                    <a:pt x="3556" y="600"/>
                    <a:pt x="3556" y="577"/>
                  </a:cubicBezTo>
                  <a:cubicBezTo>
                    <a:pt x="3556" y="542"/>
                    <a:pt x="3504" y="553"/>
                    <a:pt x="3469" y="542"/>
                  </a:cubicBezTo>
                  <a:cubicBezTo>
                    <a:pt x="3481" y="513"/>
                    <a:pt x="3504" y="501"/>
                    <a:pt x="3533" y="495"/>
                  </a:cubicBezTo>
                  <a:cubicBezTo>
                    <a:pt x="3568" y="483"/>
                    <a:pt x="3580" y="460"/>
                    <a:pt x="3609" y="449"/>
                  </a:cubicBezTo>
                  <a:cubicBezTo>
                    <a:pt x="3615" y="507"/>
                    <a:pt x="3638" y="542"/>
                    <a:pt x="3679" y="571"/>
                  </a:cubicBezTo>
                  <a:cubicBezTo>
                    <a:pt x="3702" y="583"/>
                    <a:pt x="3702" y="606"/>
                    <a:pt x="3725" y="606"/>
                  </a:cubicBezTo>
                  <a:cubicBezTo>
                    <a:pt x="3737" y="606"/>
                    <a:pt x="3737" y="594"/>
                    <a:pt x="3737" y="583"/>
                  </a:cubicBezTo>
                  <a:cubicBezTo>
                    <a:pt x="3737" y="571"/>
                    <a:pt x="3731" y="559"/>
                    <a:pt x="3731" y="548"/>
                  </a:cubicBezTo>
                  <a:cubicBezTo>
                    <a:pt x="3737" y="548"/>
                    <a:pt x="3737" y="542"/>
                    <a:pt x="3743" y="542"/>
                  </a:cubicBezTo>
                  <a:cubicBezTo>
                    <a:pt x="3778" y="542"/>
                    <a:pt x="3801" y="571"/>
                    <a:pt x="3801" y="606"/>
                  </a:cubicBezTo>
                  <a:cubicBezTo>
                    <a:pt x="3801" y="641"/>
                    <a:pt x="3801" y="693"/>
                    <a:pt x="3766" y="693"/>
                  </a:cubicBezTo>
                  <a:cubicBezTo>
                    <a:pt x="3754" y="693"/>
                    <a:pt x="3749" y="681"/>
                    <a:pt x="3743" y="681"/>
                  </a:cubicBezTo>
                  <a:cubicBezTo>
                    <a:pt x="3720" y="681"/>
                    <a:pt x="3720" y="681"/>
                    <a:pt x="3720" y="681"/>
                  </a:cubicBezTo>
                  <a:cubicBezTo>
                    <a:pt x="3714" y="746"/>
                    <a:pt x="3702" y="786"/>
                    <a:pt x="3661" y="833"/>
                  </a:cubicBezTo>
                  <a:cubicBezTo>
                    <a:pt x="3638" y="827"/>
                    <a:pt x="3638" y="827"/>
                    <a:pt x="3638" y="827"/>
                  </a:cubicBezTo>
                  <a:cubicBezTo>
                    <a:pt x="3626" y="839"/>
                    <a:pt x="3615" y="844"/>
                    <a:pt x="3597" y="850"/>
                  </a:cubicBezTo>
                  <a:cubicBezTo>
                    <a:pt x="3615" y="885"/>
                    <a:pt x="3638" y="897"/>
                    <a:pt x="3650" y="932"/>
                  </a:cubicBezTo>
                  <a:cubicBezTo>
                    <a:pt x="3620" y="938"/>
                    <a:pt x="3603" y="938"/>
                    <a:pt x="3586" y="949"/>
                  </a:cubicBezTo>
                  <a:cubicBezTo>
                    <a:pt x="3603" y="967"/>
                    <a:pt x="3615" y="978"/>
                    <a:pt x="3626" y="996"/>
                  </a:cubicBezTo>
                  <a:cubicBezTo>
                    <a:pt x="3597" y="1013"/>
                    <a:pt x="3597" y="1037"/>
                    <a:pt x="3574" y="1060"/>
                  </a:cubicBezTo>
                  <a:cubicBezTo>
                    <a:pt x="3556" y="1037"/>
                    <a:pt x="3562" y="1013"/>
                    <a:pt x="3551" y="978"/>
                  </a:cubicBezTo>
                  <a:cubicBezTo>
                    <a:pt x="3539" y="978"/>
                    <a:pt x="3539" y="978"/>
                    <a:pt x="3539" y="978"/>
                  </a:cubicBezTo>
                  <a:cubicBezTo>
                    <a:pt x="3533" y="1002"/>
                    <a:pt x="3516" y="1019"/>
                    <a:pt x="3492" y="1019"/>
                  </a:cubicBezTo>
                  <a:cubicBezTo>
                    <a:pt x="3492" y="1025"/>
                    <a:pt x="3492" y="1025"/>
                    <a:pt x="3492" y="1025"/>
                  </a:cubicBezTo>
                  <a:cubicBezTo>
                    <a:pt x="3492" y="1031"/>
                    <a:pt x="3498" y="1037"/>
                    <a:pt x="3498" y="1037"/>
                  </a:cubicBezTo>
                  <a:cubicBezTo>
                    <a:pt x="3498" y="1060"/>
                    <a:pt x="3469" y="1060"/>
                    <a:pt x="3446" y="1077"/>
                  </a:cubicBezTo>
                  <a:cubicBezTo>
                    <a:pt x="3440" y="1048"/>
                    <a:pt x="3452" y="1031"/>
                    <a:pt x="3428" y="1007"/>
                  </a:cubicBezTo>
                  <a:cubicBezTo>
                    <a:pt x="3417" y="1037"/>
                    <a:pt x="3417" y="1054"/>
                    <a:pt x="3393" y="1066"/>
                  </a:cubicBezTo>
                  <a:cubicBezTo>
                    <a:pt x="3388" y="1066"/>
                    <a:pt x="3388" y="1054"/>
                    <a:pt x="3382" y="1054"/>
                  </a:cubicBezTo>
                  <a:cubicBezTo>
                    <a:pt x="3347" y="1054"/>
                    <a:pt x="3312" y="1083"/>
                    <a:pt x="3312" y="1118"/>
                  </a:cubicBezTo>
                  <a:cubicBezTo>
                    <a:pt x="3312" y="1141"/>
                    <a:pt x="3329" y="1147"/>
                    <a:pt x="3341" y="1165"/>
                  </a:cubicBezTo>
                  <a:cubicBezTo>
                    <a:pt x="3329" y="1165"/>
                    <a:pt x="3329" y="1165"/>
                    <a:pt x="3329" y="1165"/>
                  </a:cubicBezTo>
                  <a:cubicBezTo>
                    <a:pt x="3312" y="1159"/>
                    <a:pt x="3312" y="1159"/>
                    <a:pt x="3312" y="1159"/>
                  </a:cubicBezTo>
                  <a:cubicBezTo>
                    <a:pt x="3306" y="1188"/>
                    <a:pt x="3300" y="1211"/>
                    <a:pt x="3300" y="1240"/>
                  </a:cubicBezTo>
                  <a:cubicBezTo>
                    <a:pt x="3300" y="1281"/>
                    <a:pt x="3318" y="1322"/>
                    <a:pt x="3358" y="1322"/>
                  </a:cubicBezTo>
                  <a:cubicBezTo>
                    <a:pt x="3411" y="1322"/>
                    <a:pt x="3364" y="1438"/>
                    <a:pt x="3329" y="1508"/>
                  </a:cubicBezTo>
                  <a:cubicBezTo>
                    <a:pt x="3306" y="1555"/>
                    <a:pt x="3254" y="1555"/>
                    <a:pt x="3230" y="1601"/>
                  </a:cubicBezTo>
                  <a:cubicBezTo>
                    <a:pt x="3195" y="1671"/>
                    <a:pt x="3184" y="1712"/>
                    <a:pt x="3137" y="1770"/>
                  </a:cubicBezTo>
                  <a:cubicBezTo>
                    <a:pt x="3120" y="1793"/>
                    <a:pt x="3097" y="1799"/>
                    <a:pt x="3085" y="1828"/>
                  </a:cubicBezTo>
                  <a:cubicBezTo>
                    <a:pt x="3085" y="1892"/>
                    <a:pt x="3085" y="1892"/>
                    <a:pt x="3085" y="1892"/>
                  </a:cubicBezTo>
                  <a:cubicBezTo>
                    <a:pt x="3085" y="1916"/>
                    <a:pt x="3108" y="1910"/>
                    <a:pt x="3126" y="1927"/>
                  </a:cubicBezTo>
                  <a:cubicBezTo>
                    <a:pt x="3230" y="1991"/>
                    <a:pt x="3166" y="2015"/>
                    <a:pt x="3242" y="2015"/>
                  </a:cubicBezTo>
                  <a:cubicBezTo>
                    <a:pt x="3277" y="2015"/>
                    <a:pt x="3283" y="2050"/>
                    <a:pt x="3312" y="2067"/>
                  </a:cubicBezTo>
                  <a:cubicBezTo>
                    <a:pt x="3382" y="2102"/>
                    <a:pt x="3434" y="2108"/>
                    <a:pt x="3492" y="2166"/>
                  </a:cubicBezTo>
                  <a:cubicBezTo>
                    <a:pt x="3510" y="2189"/>
                    <a:pt x="3504" y="2213"/>
                    <a:pt x="3527" y="2242"/>
                  </a:cubicBezTo>
                  <a:cubicBezTo>
                    <a:pt x="3603" y="2329"/>
                    <a:pt x="3720" y="2271"/>
                    <a:pt x="3679" y="2358"/>
                  </a:cubicBezTo>
                  <a:cubicBezTo>
                    <a:pt x="3702" y="2364"/>
                    <a:pt x="3708" y="2387"/>
                    <a:pt x="3725" y="2410"/>
                  </a:cubicBezTo>
                  <a:cubicBezTo>
                    <a:pt x="3737" y="2405"/>
                    <a:pt x="3743" y="2399"/>
                    <a:pt x="3754" y="2399"/>
                  </a:cubicBezTo>
                  <a:cubicBezTo>
                    <a:pt x="3772" y="2399"/>
                    <a:pt x="3784" y="2410"/>
                    <a:pt x="3801" y="2410"/>
                  </a:cubicBezTo>
                  <a:cubicBezTo>
                    <a:pt x="3813" y="2410"/>
                    <a:pt x="3818" y="2405"/>
                    <a:pt x="3824" y="2399"/>
                  </a:cubicBezTo>
                  <a:cubicBezTo>
                    <a:pt x="3836" y="2399"/>
                    <a:pt x="3842" y="2399"/>
                    <a:pt x="3853" y="2399"/>
                  </a:cubicBezTo>
                  <a:cubicBezTo>
                    <a:pt x="3906" y="2399"/>
                    <a:pt x="3935" y="2428"/>
                    <a:pt x="3964" y="2474"/>
                  </a:cubicBezTo>
                  <a:cubicBezTo>
                    <a:pt x="3981" y="2504"/>
                    <a:pt x="4016" y="2492"/>
                    <a:pt x="4046" y="2515"/>
                  </a:cubicBezTo>
                  <a:cubicBezTo>
                    <a:pt x="4104" y="2556"/>
                    <a:pt x="4139" y="2591"/>
                    <a:pt x="4209" y="2591"/>
                  </a:cubicBezTo>
                  <a:cubicBezTo>
                    <a:pt x="4209" y="2591"/>
                    <a:pt x="4209" y="2597"/>
                    <a:pt x="4209" y="2602"/>
                  </a:cubicBezTo>
                  <a:cubicBezTo>
                    <a:pt x="4209" y="2608"/>
                    <a:pt x="4203" y="2608"/>
                    <a:pt x="4203" y="2614"/>
                  </a:cubicBezTo>
                  <a:cubicBezTo>
                    <a:pt x="4203" y="2620"/>
                    <a:pt x="4220" y="2620"/>
                    <a:pt x="4226" y="2626"/>
                  </a:cubicBezTo>
                  <a:cubicBezTo>
                    <a:pt x="4249" y="2643"/>
                    <a:pt x="4261" y="2649"/>
                    <a:pt x="4278" y="2672"/>
                  </a:cubicBezTo>
                  <a:cubicBezTo>
                    <a:pt x="4302" y="2702"/>
                    <a:pt x="4325" y="2725"/>
                    <a:pt x="4348" y="2742"/>
                  </a:cubicBezTo>
                  <a:close/>
                </a:path>
              </a:pathLst>
            </a:custGeom>
            <a:grpFill/>
            <a:ln w="28575" cap="flat" cmpd="sng">
              <a:noFill/>
              <a:bevel/>
              <a:headEnd/>
              <a:tailEnd/>
            </a:ln>
            <a:effectLst/>
          </p:spPr>
          <p:txBody>
            <a:bodyPr wrap="none" anchor="ctr"/>
            <a:lstStyle/>
            <a:p>
              <a:endParaRPr lang="en-US">
                <a:latin typeface="Source Sans Pro Light" charset="0"/>
              </a:endParaRPr>
            </a:p>
          </p:txBody>
        </p:sp>
        <p:sp>
          <p:nvSpPr>
            <p:cNvPr id="5" name="Freeform 4"/>
            <p:cNvSpPr>
              <a:spLocks noChangeArrowheads="1"/>
            </p:cNvSpPr>
            <p:nvPr/>
          </p:nvSpPr>
          <p:spPr bwMode="auto">
            <a:xfrm>
              <a:off x="3963858" y="1335951"/>
              <a:ext cx="2026381" cy="2643642"/>
            </a:xfrm>
            <a:custGeom>
              <a:avLst/>
              <a:gdLst>
                <a:gd name="T0" fmla="*/ 740 w 7500"/>
                <a:gd name="T1" fmla="*/ 3126 h 9786"/>
                <a:gd name="T2" fmla="*/ 716 w 7500"/>
                <a:gd name="T3" fmla="*/ 3394 h 9786"/>
                <a:gd name="T4" fmla="*/ 2009 w 7500"/>
                <a:gd name="T5" fmla="*/ 279 h 9786"/>
                <a:gd name="T6" fmla="*/ 2049 w 7500"/>
                <a:gd name="T7" fmla="*/ 17 h 9786"/>
                <a:gd name="T8" fmla="*/ 6427 w 7500"/>
                <a:gd name="T9" fmla="*/ 6898 h 9786"/>
                <a:gd name="T10" fmla="*/ 7353 w 7500"/>
                <a:gd name="T11" fmla="*/ 7428 h 9786"/>
                <a:gd name="T12" fmla="*/ 7213 w 7500"/>
                <a:gd name="T13" fmla="*/ 7824 h 9786"/>
                <a:gd name="T14" fmla="*/ 7359 w 7500"/>
                <a:gd name="T15" fmla="*/ 7434 h 9786"/>
                <a:gd name="T16" fmla="*/ 7289 w 7500"/>
                <a:gd name="T17" fmla="*/ 9331 h 9786"/>
                <a:gd name="T18" fmla="*/ 6742 w 7500"/>
                <a:gd name="T19" fmla="*/ 9435 h 9786"/>
                <a:gd name="T20" fmla="*/ 6497 w 7500"/>
                <a:gd name="T21" fmla="*/ 9744 h 9786"/>
                <a:gd name="T22" fmla="*/ 6066 w 7500"/>
                <a:gd name="T23" fmla="*/ 9494 h 9786"/>
                <a:gd name="T24" fmla="*/ 5577 w 7500"/>
                <a:gd name="T25" fmla="*/ 9453 h 9786"/>
                <a:gd name="T26" fmla="*/ 1467 w 7500"/>
                <a:gd name="T27" fmla="*/ 8051 h 9786"/>
                <a:gd name="T28" fmla="*/ 402 w 7500"/>
                <a:gd name="T29" fmla="*/ 3341 h 9786"/>
                <a:gd name="T30" fmla="*/ 1002 w 7500"/>
                <a:gd name="T31" fmla="*/ 3761 h 9786"/>
                <a:gd name="T32" fmla="*/ 1345 w 7500"/>
                <a:gd name="T33" fmla="*/ 3656 h 9786"/>
                <a:gd name="T34" fmla="*/ 1531 w 7500"/>
                <a:gd name="T35" fmla="*/ 3307 h 9786"/>
                <a:gd name="T36" fmla="*/ 1595 w 7500"/>
                <a:gd name="T37" fmla="*/ 3184 h 9786"/>
                <a:gd name="T38" fmla="*/ 1753 w 7500"/>
                <a:gd name="T39" fmla="*/ 2497 h 9786"/>
                <a:gd name="T40" fmla="*/ 1683 w 7500"/>
                <a:gd name="T41" fmla="*/ 1863 h 9786"/>
                <a:gd name="T42" fmla="*/ 1828 w 7500"/>
                <a:gd name="T43" fmla="*/ 1577 h 9786"/>
                <a:gd name="T44" fmla="*/ 1875 w 7500"/>
                <a:gd name="T45" fmla="*/ 1240 h 9786"/>
                <a:gd name="T46" fmla="*/ 1910 w 7500"/>
                <a:gd name="T47" fmla="*/ 1007 h 9786"/>
                <a:gd name="T48" fmla="*/ 1910 w 7500"/>
                <a:gd name="T49" fmla="*/ 879 h 9786"/>
                <a:gd name="T50" fmla="*/ 2009 w 7500"/>
                <a:gd name="T51" fmla="*/ 402 h 9786"/>
                <a:gd name="T52" fmla="*/ 2172 w 7500"/>
                <a:gd name="T53" fmla="*/ 396 h 9786"/>
                <a:gd name="T54" fmla="*/ 2335 w 7500"/>
                <a:gd name="T55" fmla="*/ 576 h 9786"/>
                <a:gd name="T56" fmla="*/ 2451 w 7500"/>
                <a:gd name="T57" fmla="*/ 1013 h 9786"/>
                <a:gd name="T58" fmla="*/ 2591 w 7500"/>
                <a:gd name="T59" fmla="*/ 1356 h 9786"/>
                <a:gd name="T60" fmla="*/ 2713 w 7500"/>
                <a:gd name="T61" fmla="*/ 1857 h 9786"/>
                <a:gd name="T62" fmla="*/ 3173 w 7500"/>
                <a:gd name="T63" fmla="*/ 2043 h 9786"/>
                <a:gd name="T64" fmla="*/ 3476 w 7500"/>
                <a:gd name="T65" fmla="*/ 2340 h 9786"/>
                <a:gd name="T66" fmla="*/ 3557 w 7500"/>
                <a:gd name="T67" fmla="*/ 2835 h 9786"/>
                <a:gd name="T68" fmla="*/ 3802 w 7500"/>
                <a:gd name="T69" fmla="*/ 3376 h 9786"/>
                <a:gd name="T70" fmla="*/ 3907 w 7500"/>
                <a:gd name="T71" fmla="*/ 3871 h 9786"/>
                <a:gd name="T72" fmla="*/ 4035 w 7500"/>
                <a:gd name="T73" fmla="*/ 4407 h 9786"/>
                <a:gd name="T74" fmla="*/ 4489 w 7500"/>
                <a:gd name="T75" fmla="*/ 4634 h 9786"/>
                <a:gd name="T76" fmla="*/ 4751 w 7500"/>
                <a:gd name="T77" fmla="*/ 4785 h 9786"/>
                <a:gd name="T78" fmla="*/ 5100 w 7500"/>
                <a:gd name="T79" fmla="*/ 5030 h 9786"/>
                <a:gd name="T80" fmla="*/ 5147 w 7500"/>
                <a:gd name="T81" fmla="*/ 5158 h 9786"/>
                <a:gd name="T82" fmla="*/ 5321 w 7500"/>
                <a:gd name="T83" fmla="*/ 5437 h 9786"/>
                <a:gd name="T84" fmla="*/ 5414 w 7500"/>
                <a:gd name="T85" fmla="*/ 5565 h 9786"/>
                <a:gd name="T86" fmla="*/ 5595 w 7500"/>
                <a:gd name="T87" fmla="*/ 6089 h 9786"/>
                <a:gd name="T88" fmla="*/ 5775 w 7500"/>
                <a:gd name="T89" fmla="*/ 6124 h 9786"/>
                <a:gd name="T90" fmla="*/ 6072 w 7500"/>
                <a:gd name="T91" fmla="*/ 6223 h 9786"/>
                <a:gd name="T92" fmla="*/ 6177 w 7500"/>
                <a:gd name="T93" fmla="*/ 6357 h 9786"/>
                <a:gd name="T94" fmla="*/ 6165 w 7500"/>
                <a:gd name="T95" fmla="*/ 6700 h 9786"/>
                <a:gd name="T96" fmla="*/ 6439 w 7500"/>
                <a:gd name="T97" fmla="*/ 6962 h 9786"/>
                <a:gd name="T98" fmla="*/ 6759 w 7500"/>
                <a:gd name="T99" fmla="*/ 7259 h 9786"/>
                <a:gd name="T100" fmla="*/ 7056 w 7500"/>
                <a:gd name="T101" fmla="*/ 7638 h 9786"/>
                <a:gd name="T102" fmla="*/ 7260 w 7500"/>
                <a:gd name="T103" fmla="*/ 8226 h 9786"/>
                <a:gd name="T104" fmla="*/ 7336 w 7500"/>
                <a:gd name="T105" fmla="*/ 8447 h 9786"/>
                <a:gd name="T106" fmla="*/ 7399 w 7500"/>
                <a:gd name="T107" fmla="*/ 8901 h 97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7500" h="9786">
                  <a:moveTo>
                    <a:pt x="559" y="3219"/>
                  </a:moveTo>
                  <a:lnTo>
                    <a:pt x="559" y="3219"/>
                  </a:lnTo>
                  <a:cubicBezTo>
                    <a:pt x="559" y="3242"/>
                    <a:pt x="588" y="3248"/>
                    <a:pt x="611" y="3248"/>
                  </a:cubicBezTo>
                  <a:cubicBezTo>
                    <a:pt x="629" y="3248"/>
                    <a:pt x="629" y="3225"/>
                    <a:pt x="641" y="3213"/>
                  </a:cubicBezTo>
                  <a:cubicBezTo>
                    <a:pt x="658" y="3202"/>
                    <a:pt x="670" y="3207"/>
                    <a:pt x="687" y="3207"/>
                  </a:cubicBezTo>
                  <a:cubicBezTo>
                    <a:pt x="687" y="3173"/>
                    <a:pt x="705" y="3126"/>
                    <a:pt x="740" y="3126"/>
                  </a:cubicBezTo>
                  <a:cubicBezTo>
                    <a:pt x="757" y="3126"/>
                    <a:pt x="763" y="3149"/>
                    <a:pt x="780" y="3149"/>
                  </a:cubicBezTo>
                  <a:cubicBezTo>
                    <a:pt x="786" y="3149"/>
                    <a:pt x="798" y="3138"/>
                    <a:pt x="798" y="3126"/>
                  </a:cubicBezTo>
                  <a:cubicBezTo>
                    <a:pt x="798" y="3091"/>
                    <a:pt x="740" y="3097"/>
                    <a:pt x="705" y="3109"/>
                  </a:cubicBezTo>
                  <a:cubicBezTo>
                    <a:pt x="641" y="3138"/>
                    <a:pt x="559" y="3149"/>
                    <a:pt x="559" y="3219"/>
                  </a:cubicBezTo>
                  <a:close/>
                  <a:moveTo>
                    <a:pt x="716" y="3394"/>
                  </a:moveTo>
                  <a:lnTo>
                    <a:pt x="716" y="3394"/>
                  </a:lnTo>
                  <a:cubicBezTo>
                    <a:pt x="705" y="3411"/>
                    <a:pt x="693" y="3417"/>
                    <a:pt x="681" y="3435"/>
                  </a:cubicBezTo>
                  <a:cubicBezTo>
                    <a:pt x="699" y="3440"/>
                    <a:pt x="710" y="3440"/>
                    <a:pt x="734" y="3440"/>
                  </a:cubicBezTo>
                  <a:cubicBezTo>
                    <a:pt x="734" y="3423"/>
                    <a:pt x="728" y="3405"/>
                    <a:pt x="716" y="3394"/>
                  </a:cubicBezTo>
                  <a:close/>
                  <a:moveTo>
                    <a:pt x="2038" y="233"/>
                  </a:moveTo>
                  <a:lnTo>
                    <a:pt x="2038" y="233"/>
                  </a:lnTo>
                  <a:cubicBezTo>
                    <a:pt x="2020" y="244"/>
                    <a:pt x="2009" y="256"/>
                    <a:pt x="2009" y="279"/>
                  </a:cubicBezTo>
                  <a:cubicBezTo>
                    <a:pt x="2009" y="291"/>
                    <a:pt x="2014" y="291"/>
                    <a:pt x="2014" y="303"/>
                  </a:cubicBezTo>
                  <a:cubicBezTo>
                    <a:pt x="2020" y="285"/>
                    <a:pt x="2038" y="279"/>
                    <a:pt x="2055" y="279"/>
                  </a:cubicBezTo>
                  <a:cubicBezTo>
                    <a:pt x="2055" y="273"/>
                    <a:pt x="2055" y="273"/>
                    <a:pt x="2055" y="268"/>
                  </a:cubicBezTo>
                  <a:cubicBezTo>
                    <a:pt x="2055" y="250"/>
                    <a:pt x="2049" y="244"/>
                    <a:pt x="2038" y="233"/>
                  </a:cubicBezTo>
                  <a:close/>
                  <a:moveTo>
                    <a:pt x="2049" y="17"/>
                  </a:moveTo>
                  <a:lnTo>
                    <a:pt x="2049" y="17"/>
                  </a:lnTo>
                  <a:cubicBezTo>
                    <a:pt x="2049" y="35"/>
                    <a:pt x="2067" y="41"/>
                    <a:pt x="2073" y="52"/>
                  </a:cubicBezTo>
                  <a:cubicBezTo>
                    <a:pt x="2090" y="41"/>
                    <a:pt x="2096" y="29"/>
                    <a:pt x="2102" y="12"/>
                  </a:cubicBezTo>
                  <a:cubicBezTo>
                    <a:pt x="2084" y="0"/>
                    <a:pt x="2049" y="0"/>
                    <a:pt x="2049" y="17"/>
                  </a:cubicBezTo>
                  <a:close/>
                  <a:moveTo>
                    <a:pt x="6293" y="6718"/>
                  </a:moveTo>
                  <a:lnTo>
                    <a:pt x="6293" y="6718"/>
                  </a:lnTo>
                  <a:cubicBezTo>
                    <a:pt x="6305" y="6805"/>
                    <a:pt x="6363" y="6840"/>
                    <a:pt x="6427" y="6898"/>
                  </a:cubicBezTo>
                  <a:cubicBezTo>
                    <a:pt x="6427" y="6893"/>
                    <a:pt x="6433" y="6893"/>
                    <a:pt x="6433" y="6887"/>
                  </a:cubicBezTo>
                  <a:cubicBezTo>
                    <a:pt x="6433" y="6852"/>
                    <a:pt x="6404" y="6840"/>
                    <a:pt x="6381" y="6811"/>
                  </a:cubicBezTo>
                  <a:cubicBezTo>
                    <a:pt x="6352" y="6770"/>
                    <a:pt x="6340" y="6724"/>
                    <a:pt x="6293" y="6718"/>
                  </a:cubicBezTo>
                  <a:close/>
                  <a:moveTo>
                    <a:pt x="7359" y="7434"/>
                  </a:moveTo>
                  <a:lnTo>
                    <a:pt x="7359" y="7434"/>
                  </a:lnTo>
                  <a:cubicBezTo>
                    <a:pt x="7353" y="7428"/>
                    <a:pt x="7353" y="7428"/>
                    <a:pt x="7353" y="7428"/>
                  </a:cubicBezTo>
                  <a:cubicBezTo>
                    <a:pt x="7353" y="7451"/>
                    <a:pt x="7359" y="7463"/>
                    <a:pt x="7359" y="7486"/>
                  </a:cubicBezTo>
                  <a:cubicBezTo>
                    <a:pt x="7359" y="7533"/>
                    <a:pt x="7336" y="7562"/>
                    <a:pt x="7300" y="7591"/>
                  </a:cubicBezTo>
                  <a:cubicBezTo>
                    <a:pt x="7283" y="7597"/>
                    <a:pt x="7266" y="7603"/>
                    <a:pt x="7266" y="7614"/>
                  </a:cubicBezTo>
                  <a:cubicBezTo>
                    <a:pt x="7266" y="7632"/>
                    <a:pt x="7271" y="7643"/>
                    <a:pt x="7271" y="7661"/>
                  </a:cubicBezTo>
                  <a:cubicBezTo>
                    <a:pt x="7271" y="7731"/>
                    <a:pt x="7271" y="7731"/>
                    <a:pt x="7271" y="7731"/>
                  </a:cubicBezTo>
                  <a:cubicBezTo>
                    <a:pt x="7271" y="7771"/>
                    <a:pt x="7242" y="7789"/>
                    <a:pt x="7213" y="7824"/>
                  </a:cubicBezTo>
                  <a:cubicBezTo>
                    <a:pt x="7248" y="7836"/>
                    <a:pt x="7237" y="7871"/>
                    <a:pt x="7248" y="7900"/>
                  </a:cubicBezTo>
                  <a:cubicBezTo>
                    <a:pt x="7254" y="7917"/>
                    <a:pt x="7271" y="7923"/>
                    <a:pt x="7283" y="7934"/>
                  </a:cubicBezTo>
                  <a:cubicBezTo>
                    <a:pt x="7318" y="7894"/>
                    <a:pt x="7283" y="7847"/>
                    <a:pt x="7312" y="7795"/>
                  </a:cubicBezTo>
                  <a:cubicBezTo>
                    <a:pt x="7336" y="7742"/>
                    <a:pt x="7341" y="7708"/>
                    <a:pt x="7359" y="7655"/>
                  </a:cubicBezTo>
                  <a:cubicBezTo>
                    <a:pt x="7382" y="7603"/>
                    <a:pt x="7411" y="7579"/>
                    <a:pt x="7411" y="7527"/>
                  </a:cubicBezTo>
                  <a:cubicBezTo>
                    <a:pt x="7411" y="7486"/>
                    <a:pt x="7376" y="7469"/>
                    <a:pt x="7359" y="7434"/>
                  </a:cubicBezTo>
                  <a:close/>
                  <a:moveTo>
                    <a:pt x="7499" y="9221"/>
                  </a:moveTo>
                  <a:lnTo>
                    <a:pt x="7499" y="9221"/>
                  </a:lnTo>
                  <a:lnTo>
                    <a:pt x="7499" y="9221"/>
                  </a:lnTo>
                  <a:cubicBezTo>
                    <a:pt x="7464" y="9243"/>
                    <a:pt x="7446" y="9255"/>
                    <a:pt x="7411" y="9267"/>
                  </a:cubicBezTo>
                  <a:cubicBezTo>
                    <a:pt x="7388" y="9272"/>
                    <a:pt x="7365" y="9261"/>
                    <a:pt x="7347" y="9272"/>
                  </a:cubicBezTo>
                  <a:cubicBezTo>
                    <a:pt x="7318" y="9284"/>
                    <a:pt x="7318" y="9331"/>
                    <a:pt x="7289" y="9331"/>
                  </a:cubicBezTo>
                  <a:cubicBezTo>
                    <a:pt x="7271" y="9331"/>
                    <a:pt x="7266" y="9319"/>
                    <a:pt x="7248" y="9319"/>
                  </a:cubicBezTo>
                  <a:cubicBezTo>
                    <a:pt x="7213" y="9313"/>
                    <a:pt x="7184" y="9325"/>
                    <a:pt x="7149" y="9325"/>
                  </a:cubicBezTo>
                  <a:cubicBezTo>
                    <a:pt x="7091" y="9325"/>
                    <a:pt x="7068" y="9278"/>
                    <a:pt x="7010" y="9278"/>
                  </a:cubicBezTo>
                  <a:cubicBezTo>
                    <a:pt x="6963" y="9278"/>
                    <a:pt x="6957" y="9325"/>
                    <a:pt x="6922" y="9354"/>
                  </a:cubicBezTo>
                  <a:cubicBezTo>
                    <a:pt x="6905" y="9366"/>
                    <a:pt x="6887" y="9354"/>
                    <a:pt x="6864" y="9366"/>
                  </a:cubicBezTo>
                  <a:cubicBezTo>
                    <a:pt x="6811" y="9383"/>
                    <a:pt x="6794" y="9418"/>
                    <a:pt x="6742" y="9435"/>
                  </a:cubicBezTo>
                  <a:cubicBezTo>
                    <a:pt x="6753" y="9465"/>
                    <a:pt x="6759" y="9482"/>
                    <a:pt x="6777" y="9500"/>
                  </a:cubicBezTo>
                  <a:cubicBezTo>
                    <a:pt x="6782" y="9505"/>
                    <a:pt x="6800" y="9505"/>
                    <a:pt x="6800" y="9517"/>
                  </a:cubicBezTo>
                  <a:cubicBezTo>
                    <a:pt x="6800" y="9581"/>
                    <a:pt x="6753" y="9639"/>
                    <a:pt x="6689" y="9639"/>
                  </a:cubicBezTo>
                  <a:cubicBezTo>
                    <a:pt x="6689" y="9651"/>
                    <a:pt x="6689" y="9657"/>
                    <a:pt x="6683" y="9668"/>
                  </a:cubicBezTo>
                  <a:cubicBezTo>
                    <a:pt x="6654" y="9668"/>
                    <a:pt x="6643" y="9628"/>
                    <a:pt x="6614" y="9628"/>
                  </a:cubicBezTo>
                  <a:cubicBezTo>
                    <a:pt x="6550" y="9628"/>
                    <a:pt x="6526" y="9686"/>
                    <a:pt x="6497" y="9744"/>
                  </a:cubicBezTo>
                  <a:cubicBezTo>
                    <a:pt x="6485" y="9761"/>
                    <a:pt x="6491" y="9785"/>
                    <a:pt x="6474" y="9785"/>
                  </a:cubicBezTo>
                  <a:cubicBezTo>
                    <a:pt x="6392" y="9785"/>
                    <a:pt x="6439" y="9645"/>
                    <a:pt x="6369" y="9610"/>
                  </a:cubicBezTo>
                  <a:cubicBezTo>
                    <a:pt x="6305" y="9581"/>
                    <a:pt x="6282" y="9546"/>
                    <a:pt x="6224" y="9511"/>
                  </a:cubicBezTo>
                  <a:cubicBezTo>
                    <a:pt x="6206" y="9500"/>
                    <a:pt x="6206" y="9476"/>
                    <a:pt x="6183" y="9476"/>
                  </a:cubicBezTo>
                  <a:cubicBezTo>
                    <a:pt x="6159" y="9476"/>
                    <a:pt x="6148" y="9494"/>
                    <a:pt x="6119" y="9494"/>
                  </a:cubicBezTo>
                  <a:cubicBezTo>
                    <a:pt x="6066" y="9494"/>
                    <a:pt x="6066" y="9494"/>
                    <a:pt x="6066" y="9494"/>
                  </a:cubicBezTo>
                  <a:cubicBezTo>
                    <a:pt x="6061" y="9494"/>
                    <a:pt x="6055" y="9500"/>
                    <a:pt x="6043" y="9500"/>
                  </a:cubicBezTo>
                  <a:cubicBezTo>
                    <a:pt x="5996" y="9500"/>
                    <a:pt x="5991" y="9435"/>
                    <a:pt x="5944" y="9435"/>
                  </a:cubicBezTo>
                  <a:cubicBezTo>
                    <a:pt x="5868" y="9435"/>
                    <a:pt x="5833" y="9482"/>
                    <a:pt x="5758" y="9482"/>
                  </a:cubicBezTo>
                  <a:cubicBezTo>
                    <a:pt x="5740" y="9482"/>
                    <a:pt x="5735" y="9476"/>
                    <a:pt x="5717" y="9476"/>
                  </a:cubicBezTo>
                  <a:cubicBezTo>
                    <a:pt x="5665" y="9476"/>
                    <a:pt x="5665" y="9476"/>
                    <a:pt x="5665" y="9476"/>
                  </a:cubicBezTo>
                  <a:cubicBezTo>
                    <a:pt x="5630" y="9476"/>
                    <a:pt x="5612" y="9453"/>
                    <a:pt x="5577" y="9453"/>
                  </a:cubicBezTo>
                  <a:cubicBezTo>
                    <a:pt x="5531" y="9453"/>
                    <a:pt x="5513" y="9500"/>
                    <a:pt x="5473" y="9529"/>
                  </a:cubicBezTo>
                  <a:cubicBezTo>
                    <a:pt x="5426" y="9563"/>
                    <a:pt x="5385" y="9563"/>
                    <a:pt x="5350" y="9610"/>
                  </a:cubicBezTo>
                  <a:cubicBezTo>
                    <a:pt x="5333" y="9628"/>
                    <a:pt x="5344" y="9663"/>
                    <a:pt x="5321" y="9668"/>
                  </a:cubicBezTo>
                  <a:cubicBezTo>
                    <a:pt x="1467" y="9680"/>
                    <a:pt x="1467" y="9680"/>
                    <a:pt x="1467" y="9680"/>
                  </a:cubicBezTo>
                  <a:lnTo>
                    <a:pt x="1467" y="9680"/>
                  </a:lnTo>
                  <a:cubicBezTo>
                    <a:pt x="1467" y="8051"/>
                    <a:pt x="1467" y="8051"/>
                    <a:pt x="1467" y="8051"/>
                  </a:cubicBezTo>
                  <a:cubicBezTo>
                    <a:pt x="6" y="8045"/>
                    <a:pt x="6" y="8045"/>
                    <a:pt x="6" y="8045"/>
                  </a:cubicBezTo>
                  <a:lnTo>
                    <a:pt x="6" y="8045"/>
                  </a:lnTo>
                  <a:cubicBezTo>
                    <a:pt x="0" y="3184"/>
                    <a:pt x="0" y="3184"/>
                    <a:pt x="0" y="3184"/>
                  </a:cubicBezTo>
                  <a:lnTo>
                    <a:pt x="0" y="3184"/>
                  </a:lnTo>
                  <a:cubicBezTo>
                    <a:pt x="35" y="3219"/>
                    <a:pt x="70" y="3237"/>
                    <a:pt x="128" y="3254"/>
                  </a:cubicBezTo>
                  <a:cubicBezTo>
                    <a:pt x="233" y="3289"/>
                    <a:pt x="291" y="3307"/>
                    <a:pt x="402" y="3341"/>
                  </a:cubicBezTo>
                  <a:cubicBezTo>
                    <a:pt x="454" y="3353"/>
                    <a:pt x="501" y="3359"/>
                    <a:pt x="530" y="3405"/>
                  </a:cubicBezTo>
                  <a:cubicBezTo>
                    <a:pt x="565" y="3464"/>
                    <a:pt x="536" y="3522"/>
                    <a:pt x="582" y="3568"/>
                  </a:cubicBezTo>
                  <a:cubicBezTo>
                    <a:pt x="617" y="3603"/>
                    <a:pt x="664" y="3580"/>
                    <a:pt x="710" y="3598"/>
                  </a:cubicBezTo>
                  <a:cubicBezTo>
                    <a:pt x="740" y="3603"/>
                    <a:pt x="745" y="3627"/>
                    <a:pt x="769" y="3644"/>
                  </a:cubicBezTo>
                  <a:cubicBezTo>
                    <a:pt x="844" y="3708"/>
                    <a:pt x="792" y="3691"/>
                    <a:pt x="856" y="3691"/>
                  </a:cubicBezTo>
                  <a:cubicBezTo>
                    <a:pt x="920" y="3691"/>
                    <a:pt x="937" y="3761"/>
                    <a:pt x="1002" y="3761"/>
                  </a:cubicBezTo>
                  <a:cubicBezTo>
                    <a:pt x="1054" y="3761"/>
                    <a:pt x="1054" y="3761"/>
                    <a:pt x="1054" y="3761"/>
                  </a:cubicBezTo>
                  <a:cubicBezTo>
                    <a:pt x="1153" y="3761"/>
                    <a:pt x="1194" y="3679"/>
                    <a:pt x="1293" y="3679"/>
                  </a:cubicBezTo>
                  <a:cubicBezTo>
                    <a:pt x="1299" y="3679"/>
                    <a:pt x="1304" y="3691"/>
                    <a:pt x="1310" y="3696"/>
                  </a:cubicBezTo>
                  <a:cubicBezTo>
                    <a:pt x="1310" y="3656"/>
                    <a:pt x="1310" y="3656"/>
                    <a:pt x="1310" y="3656"/>
                  </a:cubicBezTo>
                  <a:cubicBezTo>
                    <a:pt x="1316" y="3656"/>
                    <a:pt x="1316" y="3650"/>
                    <a:pt x="1322" y="3650"/>
                  </a:cubicBezTo>
                  <a:cubicBezTo>
                    <a:pt x="1328" y="3650"/>
                    <a:pt x="1333" y="3656"/>
                    <a:pt x="1345" y="3656"/>
                  </a:cubicBezTo>
                  <a:cubicBezTo>
                    <a:pt x="1345" y="3603"/>
                    <a:pt x="1380" y="3586"/>
                    <a:pt x="1403" y="3539"/>
                  </a:cubicBezTo>
                  <a:cubicBezTo>
                    <a:pt x="1415" y="3551"/>
                    <a:pt x="1415" y="3551"/>
                    <a:pt x="1415" y="3551"/>
                  </a:cubicBezTo>
                  <a:cubicBezTo>
                    <a:pt x="1444" y="3487"/>
                    <a:pt x="1467" y="3446"/>
                    <a:pt x="1456" y="3382"/>
                  </a:cubicBezTo>
                  <a:cubicBezTo>
                    <a:pt x="1479" y="3370"/>
                    <a:pt x="1491" y="3353"/>
                    <a:pt x="1502" y="3330"/>
                  </a:cubicBezTo>
                  <a:cubicBezTo>
                    <a:pt x="1508" y="3318"/>
                    <a:pt x="1508" y="3295"/>
                    <a:pt x="1520" y="3295"/>
                  </a:cubicBezTo>
                  <a:cubicBezTo>
                    <a:pt x="1525" y="3295"/>
                    <a:pt x="1525" y="3307"/>
                    <a:pt x="1531" y="3307"/>
                  </a:cubicBezTo>
                  <a:cubicBezTo>
                    <a:pt x="1531" y="3295"/>
                    <a:pt x="1531" y="3283"/>
                    <a:pt x="1531" y="3266"/>
                  </a:cubicBezTo>
                  <a:cubicBezTo>
                    <a:pt x="1549" y="3266"/>
                    <a:pt x="1560" y="3266"/>
                    <a:pt x="1584" y="3266"/>
                  </a:cubicBezTo>
                  <a:cubicBezTo>
                    <a:pt x="1572" y="3260"/>
                    <a:pt x="1566" y="3254"/>
                    <a:pt x="1566" y="3237"/>
                  </a:cubicBezTo>
                  <a:cubicBezTo>
                    <a:pt x="1566" y="3225"/>
                    <a:pt x="1572" y="3213"/>
                    <a:pt x="1584" y="3213"/>
                  </a:cubicBezTo>
                  <a:cubicBezTo>
                    <a:pt x="1590" y="3213"/>
                    <a:pt x="1590" y="3219"/>
                    <a:pt x="1595" y="3219"/>
                  </a:cubicBezTo>
                  <a:cubicBezTo>
                    <a:pt x="1595" y="3184"/>
                    <a:pt x="1595" y="3184"/>
                    <a:pt x="1595" y="3184"/>
                  </a:cubicBezTo>
                  <a:cubicBezTo>
                    <a:pt x="1595" y="3074"/>
                    <a:pt x="1665" y="3021"/>
                    <a:pt x="1665" y="2916"/>
                  </a:cubicBezTo>
                  <a:cubicBezTo>
                    <a:pt x="1665" y="2899"/>
                    <a:pt x="1654" y="2887"/>
                    <a:pt x="1654" y="2870"/>
                  </a:cubicBezTo>
                  <a:cubicBezTo>
                    <a:pt x="1654" y="2841"/>
                    <a:pt x="1665" y="2829"/>
                    <a:pt x="1665" y="2800"/>
                  </a:cubicBezTo>
                  <a:cubicBezTo>
                    <a:pt x="1665" y="2730"/>
                    <a:pt x="1688" y="2689"/>
                    <a:pt x="1712" y="2620"/>
                  </a:cubicBezTo>
                  <a:cubicBezTo>
                    <a:pt x="1723" y="2585"/>
                    <a:pt x="1718" y="2544"/>
                    <a:pt x="1753" y="2521"/>
                  </a:cubicBezTo>
                  <a:cubicBezTo>
                    <a:pt x="1805" y="2521"/>
                    <a:pt x="1753" y="2526"/>
                    <a:pt x="1753" y="2497"/>
                  </a:cubicBezTo>
                  <a:cubicBezTo>
                    <a:pt x="1753" y="2486"/>
                    <a:pt x="1764" y="2480"/>
                    <a:pt x="1770" y="2474"/>
                  </a:cubicBezTo>
                  <a:cubicBezTo>
                    <a:pt x="1788" y="2451"/>
                    <a:pt x="1782" y="2433"/>
                    <a:pt x="1788" y="2410"/>
                  </a:cubicBezTo>
                  <a:cubicBezTo>
                    <a:pt x="1729" y="2317"/>
                    <a:pt x="1712" y="2253"/>
                    <a:pt x="1712" y="2142"/>
                  </a:cubicBezTo>
                  <a:cubicBezTo>
                    <a:pt x="1712" y="2090"/>
                    <a:pt x="1753" y="2061"/>
                    <a:pt x="1753" y="2008"/>
                  </a:cubicBezTo>
                  <a:cubicBezTo>
                    <a:pt x="1753" y="1956"/>
                    <a:pt x="1753" y="1956"/>
                    <a:pt x="1753" y="1956"/>
                  </a:cubicBezTo>
                  <a:cubicBezTo>
                    <a:pt x="1753" y="1909"/>
                    <a:pt x="1683" y="1909"/>
                    <a:pt x="1683" y="1863"/>
                  </a:cubicBezTo>
                  <a:cubicBezTo>
                    <a:pt x="1683" y="1834"/>
                    <a:pt x="1700" y="1822"/>
                    <a:pt x="1700" y="1793"/>
                  </a:cubicBezTo>
                  <a:cubicBezTo>
                    <a:pt x="1706" y="1752"/>
                    <a:pt x="1706" y="1723"/>
                    <a:pt x="1729" y="1688"/>
                  </a:cubicBezTo>
                  <a:cubicBezTo>
                    <a:pt x="1753" y="1659"/>
                    <a:pt x="1735" y="1624"/>
                    <a:pt x="1758" y="1595"/>
                  </a:cubicBezTo>
                  <a:cubicBezTo>
                    <a:pt x="1776" y="1601"/>
                    <a:pt x="1776" y="1618"/>
                    <a:pt x="1793" y="1636"/>
                  </a:cubicBezTo>
                  <a:cubicBezTo>
                    <a:pt x="1799" y="1642"/>
                    <a:pt x="1799" y="1642"/>
                    <a:pt x="1799" y="1642"/>
                  </a:cubicBezTo>
                  <a:cubicBezTo>
                    <a:pt x="1799" y="1612"/>
                    <a:pt x="1817" y="1601"/>
                    <a:pt x="1828" y="1577"/>
                  </a:cubicBezTo>
                  <a:cubicBezTo>
                    <a:pt x="1793" y="1566"/>
                    <a:pt x="1788" y="1525"/>
                    <a:pt x="1776" y="1496"/>
                  </a:cubicBezTo>
                  <a:cubicBezTo>
                    <a:pt x="1758" y="1455"/>
                    <a:pt x="1747" y="1438"/>
                    <a:pt x="1747" y="1397"/>
                  </a:cubicBezTo>
                  <a:cubicBezTo>
                    <a:pt x="1747" y="1362"/>
                    <a:pt x="1782" y="1362"/>
                    <a:pt x="1811" y="1339"/>
                  </a:cubicBezTo>
                  <a:cubicBezTo>
                    <a:pt x="1834" y="1321"/>
                    <a:pt x="1834" y="1292"/>
                    <a:pt x="1851" y="1263"/>
                  </a:cubicBezTo>
                  <a:cubicBezTo>
                    <a:pt x="1910" y="1310"/>
                    <a:pt x="1933" y="1414"/>
                    <a:pt x="1904" y="1275"/>
                  </a:cubicBezTo>
                  <a:cubicBezTo>
                    <a:pt x="1985" y="1281"/>
                    <a:pt x="1904" y="1257"/>
                    <a:pt x="1875" y="1240"/>
                  </a:cubicBezTo>
                  <a:cubicBezTo>
                    <a:pt x="2020" y="1164"/>
                    <a:pt x="1793" y="1240"/>
                    <a:pt x="1793" y="1094"/>
                  </a:cubicBezTo>
                  <a:cubicBezTo>
                    <a:pt x="1793" y="1065"/>
                    <a:pt x="1793" y="1048"/>
                    <a:pt x="1817" y="1036"/>
                  </a:cubicBezTo>
                  <a:cubicBezTo>
                    <a:pt x="1834" y="1036"/>
                    <a:pt x="1834" y="1036"/>
                    <a:pt x="1834" y="1036"/>
                  </a:cubicBezTo>
                  <a:cubicBezTo>
                    <a:pt x="1828" y="1025"/>
                    <a:pt x="1828" y="1019"/>
                    <a:pt x="1828" y="1007"/>
                  </a:cubicBezTo>
                  <a:cubicBezTo>
                    <a:pt x="1828" y="972"/>
                    <a:pt x="1851" y="960"/>
                    <a:pt x="1881" y="937"/>
                  </a:cubicBezTo>
                  <a:cubicBezTo>
                    <a:pt x="1892" y="960"/>
                    <a:pt x="1904" y="978"/>
                    <a:pt x="1910" y="1007"/>
                  </a:cubicBezTo>
                  <a:cubicBezTo>
                    <a:pt x="1910" y="1013"/>
                    <a:pt x="1916" y="1025"/>
                    <a:pt x="1916" y="1007"/>
                  </a:cubicBezTo>
                  <a:cubicBezTo>
                    <a:pt x="1916" y="990"/>
                    <a:pt x="1910" y="978"/>
                    <a:pt x="1910" y="960"/>
                  </a:cubicBezTo>
                  <a:cubicBezTo>
                    <a:pt x="1910" y="949"/>
                    <a:pt x="1910" y="949"/>
                    <a:pt x="1910" y="949"/>
                  </a:cubicBezTo>
                  <a:cubicBezTo>
                    <a:pt x="1956" y="949"/>
                    <a:pt x="1956" y="949"/>
                    <a:pt x="1956" y="949"/>
                  </a:cubicBezTo>
                  <a:cubicBezTo>
                    <a:pt x="1956" y="937"/>
                    <a:pt x="1956" y="937"/>
                    <a:pt x="1956" y="925"/>
                  </a:cubicBezTo>
                  <a:cubicBezTo>
                    <a:pt x="1956" y="902"/>
                    <a:pt x="1910" y="908"/>
                    <a:pt x="1910" y="879"/>
                  </a:cubicBezTo>
                  <a:cubicBezTo>
                    <a:pt x="1910" y="832"/>
                    <a:pt x="1945" y="815"/>
                    <a:pt x="1974" y="780"/>
                  </a:cubicBezTo>
                  <a:cubicBezTo>
                    <a:pt x="1968" y="774"/>
                    <a:pt x="1962" y="762"/>
                    <a:pt x="1962" y="751"/>
                  </a:cubicBezTo>
                  <a:cubicBezTo>
                    <a:pt x="1962" y="687"/>
                    <a:pt x="2003" y="658"/>
                    <a:pt x="2003" y="594"/>
                  </a:cubicBezTo>
                  <a:cubicBezTo>
                    <a:pt x="2003" y="530"/>
                    <a:pt x="2003" y="530"/>
                    <a:pt x="2003" y="530"/>
                  </a:cubicBezTo>
                  <a:cubicBezTo>
                    <a:pt x="2003" y="501"/>
                    <a:pt x="2009" y="483"/>
                    <a:pt x="2009" y="448"/>
                  </a:cubicBezTo>
                  <a:cubicBezTo>
                    <a:pt x="2009" y="431"/>
                    <a:pt x="2009" y="419"/>
                    <a:pt x="2009" y="402"/>
                  </a:cubicBezTo>
                  <a:cubicBezTo>
                    <a:pt x="2020" y="402"/>
                    <a:pt x="2032" y="402"/>
                    <a:pt x="2044" y="402"/>
                  </a:cubicBezTo>
                  <a:cubicBezTo>
                    <a:pt x="2084" y="402"/>
                    <a:pt x="2114" y="373"/>
                    <a:pt x="2131" y="338"/>
                  </a:cubicBezTo>
                  <a:cubicBezTo>
                    <a:pt x="2137" y="320"/>
                    <a:pt x="2131" y="285"/>
                    <a:pt x="2154" y="285"/>
                  </a:cubicBezTo>
                  <a:cubicBezTo>
                    <a:pt x="2172" y="285"/>
                    <a:pt x="2177" y="291"/>
                    <a:pt x="2195" y="285"/>
                  </a:cubicBezTo>
                  <a:cubicBezTo>
                    <a:pt x="2195" y="291"/>
                    <a:pt x="2201" y="297"/>
                    <a:pt x="2201" y="303"/>
                  </a:cubicBezTo>
                  <a:cubicBezTo>
                    <a:pt x="2201" y="338"/>
                    <a:pt x="2177" y="361"/>
                    <a:pt x="2172" y="396"/>
                  </a:cubicBezTo>
                  <a:cubicBezTo>
                    <a:pt x="2177" y="396"/>
                    <a:pt x="2177" y="396"/>
                    <a:pt x="2183" y="396"/>
                  </a:cubicBezTo>
                  <a:cubicBezTo>
                    <a:pt x="2207" y="396"/>
                    <a:pt x="2218" y="390"/>
                    <a:pt x="2236" y="390"/>
                  </a:cubicBezTo>
                  <a:cubicBezTo>
                    <a:pt x="2247" y="390"/>
                    <a:pt x="2247" y="407"/>
                    <a:pt x="2259" y="413"/>
                  </a:cubicBezTo>
                  <a:cubicBezTo>
                    <a:pt x="2282" y="413"/>
                    <a:pt x="2311" y="413"/>
                    <a:pt x="2311" y="436"/>
                  </a:cubicBezTo>
                  <a:cubicBezTo>
                    <a:pt x="2311" y="460"/>
                    <a:pt x="2300" y="471"/>
                    <a:pt x="2300" y="495"/>
                  </a:cubicBezTo>
                  <a:cubicBezTo>
                    <a:pt x="2300" y="530"/>
                    <a:pt x="2323" y="541"/>
                    <a:pt x="2335" y="576"/>
                  </a:cubicBezTo>
                  <a:cubicBezTo>
                    <a:pt x="2358" y="640"/>
                    <a:pt x="2358" y="687"/>
                    <a:pt x="2358" y="757"/>
                  </a:cubicBezTo>
                  <a:cubicBezTo>
                    <a:pt x="2358" y="780"/>
                    <a:pt x="2346" y="792"/>
                    <a:pt x="2346" y="821"/>
                  </a:cubicBezTo>
                  <a:cubicBezTo>
                    <a:pt x="2346" y="856"/>
                    <a:pt x="2375" y="891"/>
                    <a:pt x="2410" y="891"/>
                  </a:cubicBezTo>
                  <a:cubicBezTo>
                    <a:pt x="2434" y="891"/>
                    <a:pt x="2445" y="873"/>
                    <a:pt x="2469" y="873"/>
                  </a:cubicBezTo>
                  <a:cubicBezTo>
                    <a:pt x="2486" y="873"/>
                    <a:pt x="2492" y="896"/>
                    <a:pt x="2492" y="920"/>
                  </a:cubicBezTo>
                  <a:cubicBezTo>
                    <a:pt x="2492" y="955"/>
                    <a:pt x="2451" y="972"/>
                    <a:pt x="2451" y="1013"/>
                  </a:cubicBezTo>
                  <a:cubicBezTo>
                    <a:pt x="2451" y="1042"/>
                    <a:pt x="2451" y="1071"/>
                    <a:pt x="2474" y="1088"/>
                  </a:cubicBezTo>
                  <a:cubicBezTo>
                    <a:pt x="2498" y="1100"/>
                    <a:pt x="2521" y="1088"/>
                    <a:pt x="2538" y="1112"/>
                  </a:cubicBezTo>
                  <a:cubicBezTo>
                    <a:pt x="2550" y="1135"/>
                    <a:pt x="2538" y="1158"/>
                    <a:pt x="2556" y="1176"/>
                  </a:cubicBezTo>
                  <a:cubicBezTo>
                    <a:pt x="2579" y="1199"/>
                    <a:pt x="2620" y="1188"/>
                    <a:pt x="2620" y="1217"/>
                  </a:cubicBezTo>
                  <a:cubicBezTo>
                    <a:pt x="2620" y="1263"/>
                    <a:pt x="2579" y="1286"/>
                    <a:pt x="2579" y="1333"/>
                  </a:cubicBezTo>
                  <a:cubicBezTo>
                    <a:pt x="2579" y="1345"/>
                    <a:pt x="2585" y="1356"/>
                    <a:pt x="2591" y="1356"/>
                  </a:cubicBezTo>
                  <a:cubicBezTo>
                    <a:pt x="2608" y="1356"/>
                    <a:pt x="2620" y="1351"/>
                    <a:pt x="2632" y="1333"/>
                  </a:cubicBezTo>
                  <a:cubicBezTo>
                    <a:pt x="2655" y="1339"/>
                    <a:pt x="2655" y="1339"/>
                    <a:pt x="2655" y="1339"/>
                  </a:cubicBezTo>
                  <a:cubicBezTo>
                    <a:pt x="2655" y="1374"/>
                    <a:pt x="2649" y="1391"/>
                    <a:pt x="2649" y="1432"/>
                  </a:cubicBezTo>
                  <a:cubicBezTo>
                    <a:pt x="2649" y="1519"/>
                    <a:pt x="2701" y="1560"/>
                    <a:pt x="2701" y="1653"/>
                  </a:cubicBezTo>
                  <a:cubicBezTo>
                    <a:pt x="2701" y="1700"/>
                    <a:pt x="2661" y="1717"/>
                    <a:pt x="2661" y="1758"/>
                  </a:cubicBezTo>
                  <a:cubicBezTo>
                    <a:pt x="2661" y="1805"/>
                    <a:pt x="2690" y="1822"/>
                    <a:pt x="2713" y="1857"/>
                  </a:cubicBezTo>
                  <a:cubicBezTo>
                    <a:pt x="2736" y="1915"/>
                    <a:pt x="2725" y="1962"/>
                    <a:pt x="2748" y="2026"/>
                  </a:cubicBezTo>
                  <a:cubicBezTo>
                    <a:pt x="2777" y="2090"/>
                    <a:pt x="2818" y="2113"/>
                    <a:pt x="2864" y="2166"/>
                  </a:cubicBezTo>
                  <a:cubicBezTo>
                    <a:pt x="2923" y="2119"/>
                    <a:pt x="2940" y="2043"/>
                    <a:pt x="3010" y="2043"/>
                  </a:cubicBezTo>
                  <a:cubicBezTo>
                    <a:pt x="3027" y="2043"/>
                    <a:pt x="3033" y="2055"/>
                    <a:pt x="3051" y="2055"/>
                  </a:cubicBezTo>
                  <a:cubicBezTo>
                    <a:pt x="3092" y="2055"/>
                    <a:pt x="3097" y="2008"/>
                    <a:pt x="3132" y="1997"/>
                  </a:cubicBezTo>
                  <a:cubicBezTo>
                    <a:pt x="3144" y="2020"/>
                    <a:pt x="3173" y="2020"/>
                    <a:pt x="3173" y="2043"/>
                  </a:cubicBezTo>
                  <a:cubicBezTo>
                    <a:pt x="3173" y="2049"/>
                    <a:pt x="3167" y="2049"/>
                    <a:pt x="3167" y="2055"/>
                  </a:cubicBezTo>
                  <a:cubicBezTo>
                    <a:pt x="3167" y="2066"/>
                    <a:pt x="3185" y="2066"/>
                    <a:pt x="3191" y="2078"/>
                  </a:cubicBezTo>
                  <a:cubicBezTo>
                    <a:pt x="3214" y="2119"/>
                    <a:pt x="3202" y="2166"/>
                    <a:pt x="3243" y="2189"/>
                  </a:cubicBezTo>
                  <a:cubicBezTo>
                    <a:pt x="3284" y="2206"/>
                    <a:pt x="3330" y="2189"/>
                    <a:pt x="3348" y="2224"/>
                  </a:cubicBezTo>
                  <a:cubicBezTo>
                    <a:pt x="3354" y="2247"/>
                    <a:pt x="3348" y="2264"/>
                    <a:pt x="3365" y="2282"/>
                  </a:cubicBezTo>
                  <a:cubicBezTo>
                    <a:pt x="3400" y="2317"/>
                    <a:pt x="3441" y="2311"/>
                    <a:pt x="3476" y="2340"/>
                  </a:cubicBezTo>
                  <a:cubicBezTo>
                    <a:pt x="3499" y="2358"/>
                    <a:pt x="3534" y="2358"/>
                    <a:pt x="3534" y="2387"/>
                  </a:cubicBezTo>
                  <a:cubicBezTo>
                    <a:pt x="3534" y="2422"/>
                    <a:pt x="3499" y="2433"/>
                    <a:pt x="3499" y="2474"/>
                  </a:cubicBezTo>
                  <a:cubicBezTo>
                    <a:pt x="3499" y="2503"/>
                    <a:pt x="3511" y="2526"/>
                    <a:pt x="3534" y="2550"/>
                  </a:cubicBezTo>
                  <a:cubicBezTo>
                    <a:pt x="3511" y="2573"/>
                    <a:pt x="3493" y="2596"/>
                    <a:pt x="3493" y="2625"/>
                  </a:cubicBezTo>
                  <a:cubicBezTo>
                    <a:pt x="3493" y="2695"/>
                    <a:pt x="3563" y="2718"/>
                    <a:pt x="3563" y="2788"/>
                  </a:cubicBezTo>
                  <a:cubicBezTo>
                    <a:pt x="3563" y="2806"/>
                    <a:pt x="3557" y="2818"/>
                    <a:pt x="3557" y="2835"/>
                  </a:cubicBezTo>
                  <a:cubicBezTo>
                    <a:pt x="3557" y="2870"/>
                    <a:pt x="3610" y="2876"/>
                    <a:pt x="3610" y="2911"/>
                  </a:cubicBezTo>
                  <a:cubicBezTo>
                    <a:pt x="3610" y="2940"/>
                    <a:pt x="3592" y="2957"/>
                    <a:pt x="3592" y="2992"/>
                  </a:cubicBezTo>
                  <a:cubicBezTo>
                    <a:pt x="3592" y="3004"/>
                    <a:pt x="3598" y="3010"/>
                    <a:pt x="3598" y="3027"/>
                  </a:cubicBezTo>
                  <a:cubicBezTo>
                    <a:pt x="3598" y="3050"/>
                    <a:pt x="3569" y="3056"/>
                    <a:pt x="3569" y="3085"/>
                  </a:cubicBezTo>
                  <a:cubicBezTo>
                    <a:pt x="3569" y="3138"/>
                    <a:pt x="3621" y="3155"/>
                    <a:pt x="3650" y="3196"/>
                  </a:cubicBezTo>
                  <a:cubicBezTo>
                    <a:pt x="3703" y="3272"/>
                    <a:pt x="3726" y="3324"/>
                    <a:pt x="3802" y="3376"/>
                  </a:cubicBezTo>
                  <a:cubicBezTo>
                    <a:pt x="3819" y="3370"/>
                    <a:pt x="3819" y="3370"/>
                    <a:pt x="3819" y="3370"/>
                  </a:cubicBezTo>
                  <a:cubicBezTo>
                    <a:pt x="3819" y="3382"/>
                    <a:pt x="3813" y="3394"/>
                    <a:pt x="3813" y="3405"/>
                  </a:cubicBezTo>
                  <a:cubicBezTo>
                    <a:pt x="3813" y="3429"/>
                    <a:pt x="3831" y="3440"/>
                    <a:pt x="3837" y="3464"/>
                  </a:cubicBezTo>
                  <a:cubicBezTo>
                    <a:pt x="3866" y="3539"/>
                    <a:pt x="3877" y="3586"/>
                    <a:pt x="3895" y="3673"/>
                  </a:cubicBezTo>
                  <a:cubicBezTo>
                    <a:pt x="3901" y="3685"/>
                    <a:pt x="3907" y="3691"/>
                    <a:pt x="3907" y="3702"/>
                  </a:cubicBezTo>
                  <a:cubicBezTo>
                    <a:pt x="3907" y="3766"/>
                    <a:pt x="3907" y="3807"/>
                    <a:pt x="3907" y="3871"/>
                  </a:cubicBezTo>
                  <a:cubicBezTo>
                    <a:pt x="3860" y="3982"/>
                    <a:pt x="3860" y="3982"/>
                    <a:pt x="3860" y="3982"/>
                  </a:cubicBezTo>
                  <a:cubicBezTo>
                    <a:pt x="3866" y="4034"/>
                    <a:pt x="3877" y="4069"/>
                    <a:pt x="3912" y="4104"/>
                  </a:cubicBezTo>
                  <a:cubicBezTo>
                    <a:pt x="3947" y="4133"/>
                    <a:pt x="3959" y="4151"/>
                    <a:pt x="3988" y="4180"/>
                  </a:cubicBezTo>
                  <a:cubicBezTo>
                    <a:pt x="4000" y="4185"/>
                    <a:pt x="4011" y="4191"/>
                    <a:pt x="4011" y="4203"/>
                  </a:cubicBezTo>
                  <a:cubicBezTo>
                    <a:pt x="4011" y="4244"/>
                    <a:pt x="3994" y="4267"/>
                    <a:pt x="3994" y="4308"/>
                  </a:cubicBezTo>
                  <a:cubicBezTo>
                    <a:pt x="3994" y="4348"/>
                    <a:pt x="4011" y="4372"/>
                    <a:pt x="4035" y="4407"/>
                  </a:cubicBezTo>
                  <a:cubicBezTo>
                    <a:pt x="4104" y="4465"/>
                    <a:pt x="4157" y="4488"/>
                    <a:pt x="4238" y="4529"/>
                  </a:cubicBezTo>
                  <a:cubicBezTo>
                    <a:pt x="4279" y="4546"/>
                    <a:pt x="4285" y="4581"/>
                    <a:pt x="4326" y="4599"/>
                  </a:cubicBezTo>
                  <a:cubicBezTo>
                    <a:pt x="4332" y="4564"/>
                    <a:pt x="4343" y="4546"/>
                    <a:pt x="4372" y="4529"/>
                  </a:cubicBezTo>
                  <a:cubicBezTo>
                    <a:pt x="4372" y="4541"/>
                    <a:pt x="4372" y="4541"/>
                    <a:pt x="4372" y="4541"/>
                  </a:cubicBezTo>
                  <a:cubicBezTo>
                    <a:pt x="4361" y="4558"/>
                    <a:pt x="4361" y="4558"/>
                    <a:pt x="4361" y="4558"/>
                  </a:cubicBezTo>
                  <a:cubicBezTo>
                    <a:pt x="4378" y="4611"/>
                    <a:pt x="4430" y="4634"/>
                    <a:pt x="4489" y="4634"/>
                  </a:cubicBezTo>
                  <a:cubicBezTo>
                    <a:pt x="4518" y="4634"/>
                    <a:pt x="4535" y="4622"/>
                    <a:pt x="4570" y="4616"/>
                  </a:cubicBezTo>
                  <a:cubicBezTo>
                    <a:pt x="4588" y="4651"/>
                    <a:pt x="4611" y="4663"/>
                    <a:pt x="4611" y="4704"/>
                  </a:cubicBezTo>
                  <a:cubicBezTo>
                    <a:pt x="4611" y="4715"/>
                    <a:pt x="4605" y="4721"/>
                    <a:pt x="4605" y="4739"/>
                  </a:cubicBezTo>
                  <a:cubicBezTo>
                    <a:pt x="4605" y="4797"/>
                    <a:pt x="4658" y="4814"/>
                    <a:pt x="4698" y="4855"/>
                  </a:cubicBezTo>
                  <a:cubicBezTo>
                    <a:pt x="4710" y="4826"/>
                    <a:pt x="4710" y="4808"/>
                    <a:pt x="4727" y="4779"/>
                  </a:cubicBezTo>
                  <a:cubicBezTo>
                    <a:pt x="4751" y="4785"/>
                    <a:pt x="4751" y="4785"/>
                    <a:pt x="4751" y="4785"/>
                  </a:cubicBezTo>
                  <a:cubicBezTo>
                    <a:pt x="4751" y="4837"/>
                    <a:pt x="4774" y="4902"/>
                    <a:pt x="4826" y="4902"/>
                  </a:cubicBezTo>
                  <a:cubicBezTo>
                    <a:pt x="4844" y="4902"/>
                    <a:pt x="4844" y="4867"/>
                    <a:pt x="4861" y="4867"/>
                  </a:cubicBezTo>
                  <a:cubicBezTo>
                    <a:pt x="4896" y="4867"/>
                    <a:pt x="4902" y="4902"/>
                    <a:pt x="4925" y="4925"/>
                  </a:cubicBezTo>
                  <a:cubicBezTo>
                    <a:pt x="4972" y="4960"/>
                    <a:pt x="4989" y="4995"/>
                    <a:pt x="5048" y="5012"/>
                  </a:cubicBezTo>
                  <a:cubicBezTo>
                    <a:pt x="5048" y="4995"/>
                    <a:pt x="5059" y="4983"/>
                    <a:pt x="5071" y="4977"/>
                  </a:cubicBezTo>
                  <a:cubicBezTo>
                    <a:pt x="5082" y="5000"/>
                    <a:pt x="5082" y="5018"/>
                    <a:pt x="5100" y="5030"/>
                  </a:cubicBezTo>
                  <a:cubicBezTo>
                    <a:pt x="5118" y="5041"/>
                    <a:pt x="5135" y="5035"/>
                    <a:pt x="5147" y="5053"/>
                  </a:cubicBezTo>
                  <a:cubicBezTo>
                    <a:pt x="5152" y="5059"/>
                    <a:pt x="5147" y="5076"/>
                    <a:pt x="5158" y="5082"/>
                  </a:cubicBezTo>
                  <a:cubicBezTo>
                    <a:pt x="5187" y="5100"/>
                    <a:pt x="5222" y="5100"/>
                    <a:pt x="5222" y="5129"/>
                  </a:cubicBezTo>
                  <a:cubicBezTo>
                    <a:pt x="5222" y="5146"/>
                    <a:pt x="5205" y="5163"/>
                    <a:pt x="5181" y="5163"/>
                  </a:cubicBezTo>
                  <a:cubicBezTo>
                    <a:pt x="5170" y="5163"/>
                    <a:pt x="5164" y="5152"/>
                    <a:pt x="5152" y="5146"/>
                  </a:cubicBezTo>
                  <a:cubicBezTo>
                    <a:pt x="5152" y="5152"/>
                    <a:pt x="5147" y="5158"/>
                    <a:pt x="5147" y="5158"/>
                  </a:cubicBezTo>
                  <a:cubicBezTo>
                    <a:pt x="5147" y="5169"/>
                    <a:pt x="5158" y="5169"/>
                    <a:pt x="5158" y="5181"/>
                  </a:cubicBezTo>
                  <a:cubicBezTo>
                    <a:pt x="5158" y="5193"/>
                    <a:pt x="5141" y="5198"/>
                    <a:pt x="5141" y="5210"/>
                  </a:cubicBezTo>
                  <a:cubicBezTo>
                    <a:pt x="5141" y="5233"/>
                    <a:pt x="5158" y="5245"/>
                    <a:pt x="5170" y="5268"/>
                  </a:cubicBezTo>
                  <a:cubicBezTo>
                    <a:pt x="5222" y="5321"/>
                    <a:pt x="5234" y="5402"/>
                    <a:pt x="5310" y="5391"/>
                  </a:cubicBezTo>
                  <a:cubicBezTo>
                    <a:pt x="5310" y="5408"/>
                    <a:pt x="5310" y="5414"/>
                    <a:pt x="5310" y="5431"/>
                  </a:cubicBezTo>
                  <a:cubicBezTo>
                    <a:pt x="5321" y="5437"/>
                    <a:pt x="5321" y="5437"/>
                    <a:pt x="5321" y="5437"/>
                  </a:cubicBezTo>
                  <a:cubicBezTo>
                    <a:pt x="5327" y="5431"/>
                    <a:pt x="5327" y="5431"/>
                    <a:pt x="5333" y="5431"/>
                  </a:cubicBezTo>
                  <a:cubicBezTo>
                    <a:pt x="5350" y="5431"/>
                    <a:pt x="5350" y="5449"/>
                    <a:pt x="5362" y="5466"/>
                  </a:cubicBezTo>
                  <a:cubicBezTo>
                    <a:pt x="5374" y="5484"/>
                    <a:pt x="5403" y="5484"/>
                    <a:pt x="5403" y="5501"/>
                  </a:cubicBezTo>
                  <a:cubicBezTo>
                    <a:pt x="5403" y="5524"/>
                    <a:pt x="5385" y="5530"/>
                    <a:pt x="5385" y="5548"/>
                  </a:cubicBezTo>
                  <a:cubicBezTo>
                    <a:pt x="5385" y="5559"/>
                    <a:pt x="5391" y="5565"/>
                    <a:pt x="5391" y="5571"/>
                  </a:cubicBezTo>
                  <a:cubicBezTo>
                    <a:pt x="5397" y="5571"/>
                    <a:pt x="5403" y="5565"/>
                    <a:pt x="5414" y="5565"/>
                  </a:cubicBezTo>
                  <a:cubicBezTo>
                    <a:pt x="5432" y="5565"/>
                    <a:pt x="5432" y="5594"/>
                    <a:pt x="5432" y="5618"/>
                  </a:cubicBezTo>
                  <a:cubicBezTo>
                    <a:pt x="5438" y="5658"/>
                    <a:pt x="5432" y="5717"/>
                    <a:pt x="5473" y="5717"/>
                  </a:cubicBezTo>
                  <a:cubicBezTo>
                    <a:pt x="5478" y="5717"/>
                    <a:pt x="5484" y="5717"/>
                    <a:pt x="5490" y="5711"/>
                  </a:cubicBezTo>
                  <a:cubicBezTo>
                    <a:pt x="5496" y="5728"/>
                    <a:pt x="5519" y="5734"/>
                    <a:pt x="5519" y="5757"/>
                  </a:cubicBezTo>
                  <a:cubicBezTo>
                    <a:pt x="5519" y="5781"/>
                    <a:pt x="5507" y="5792"/>
                    <a:pt x="5507" y="5815"/>
                  </a:cubicBezTo>
                  <a:cubicBezTo>
                    <a:pt x="5507" y="5926"/>
                    <a:pt x="5595" y="5973"/>
                    <a:pt x="5595" y="6089"/>
                  </a:cubicBezTo>
                  <a:cubicBezTo>
                    <a:pt x="5595" y="6101"/>
                    <a:pt x="5583" y="6107"/>
                    <a:pt x="5583" y="6118"/>
                  </a:cubicBezTo>
                  <a:cubicBezTo>
                    <a:pt x="5583" y="6136"/>
                    <a:pt x="5601" y="6136"/>
                    <a:pt x="5607" y="6141"/>
                  </a:cubicBezTo>
                  <a:cubicBezTo>
                    <a:pt x="5624" y="6159"/>
                    <a:pt x="5624" y="6188"/>
                    <a:pt x="5647" y="6188"/>
                  </a:cubicBezTo>
                  <a:cubicBezTo>
                    <a:pt x="5659" y="6188"/>
                    <a:pt x="5659" y="6171"/>
                    <a:pt x="5670" y="6171"/>
                  </a:cubicBezTo>
                  <a:cubicBezTo>
                    <a:pt x="5781" y="6171"/>
                    <a:pt x="5822" y="6380"/>
                    <a:pt x="5764" y="6141"/>
                  </a:cubicBezTo>
                  <a:cubicBezTo>
                    <a:pt x="5775" y="6124"/>
                    <a:pt x="5775" y="6124"/>
                    <a:pt x="5775" y="6124"/>
                  </a:cubicBezTo>
                  <a:cubicBezTo>
                    <a:pt x="5770" y="6112"/>
                    <a:pt x="5764" y="6107"/>
                    <a:pt x="5764" y="6095"/>
                  </a:cubicBezTo>
                  <a:cubicBezTo>
                    <a:pt x="5764" y="6066"/>
                    <a:pt x="5770" y="6037"/>
                    <a:pt x="5793" y="6037"/>
                  </a:cubicBezTo>
                  <a:cubicBezTo>
                    <a:pt x="5833" y="6037"/>
                    <a:pt x="5822" y="6083"/>
                    <a:pt x="5851" y="6112"/>
                  </a:cubicBezTo>
                  <a:cubicBezTo>
                    <a:pt x="5892" y="6159"/>
                    <a:pt x="5927" y="6182"/>
                    <a:pt x="5973" y="6229"/>
                  </a:cubicBezTo>
                  <a:cubicBezTo>
                    <a:pt x="6008" y="6258"/>
                    <a:pt x="6026" y="6281"/>
                    <a:pt x="6072" y="6287"/>
                  </a:cubicBezTo>
                  <a:cubicBezTo>
                    <a:pt x="6072" y="6223"/>
                    <a:pt x="6072" y="6223"/>
                    <a:pt x="6072" y="6223"/>
                  </a:cubicBezTo>
                  <a:cubicBezTo>
                    <a:pt x="6072" y="6194"/>
                    <a:pt x="6055" y="6176"/>
                    <a:pt x="6055" y="6147"/>
                  </a:cubicBezTo>
                  <a:cubicBezTo>
                    <a:pt x="6055" y="6130"/>
                    <a:pt x="6055" y="6130"/>
                    <a:pt x="6055" y="6130"/>
                  </a:cubicBezTo>
                  <a:cubicBezTo>
                    <a:pt x="6061" y="6130"/>
                    <a:pt x="6061" y="6124"/>
                    <a:pt x="6066" y="6124"/>
                  </a:cubicBezTo>
                  <a:cubicBezTo>
                    <a:pt x="6090" y="6124"/>
                    <a:pt x="6084" y="6165"/>
                    <a:pt x="6101" y="6182"/>
                  </a:cubicBezTo>
                  <a:cubicBezTo>
                    <a:pt x="6130" y="6217"/>
                    <a:pt x="6125" y="6246"/>
                    <a:pt x="6142" y="6281"/>
                  </a:cubicBezTo>
                  <a:cubicBezTo>
                    <a:pt x="6154" y="6310"/>
                    <a:pt x="6177" y="6328"/>
                    <a:pt x="6177" y="6357"/>
                  </a:cubicBezTo>
                  <a:cubicBezTo>
                    <a:pt x="6177" y="6380"/>
                    <a:pt x="6154" y="6392"/>
                    <a:pt x="6154" y="6415"/>
                  </a:cubicBezTo>
                  <a:cubicBezTo>
                    <a:pt x="6154" y="6438"/>
                    <a:pt x="6171" y="6456"/>
                    <a:pt x="6177" y="6479"/>
                  </a:cubicBezTo>
                  <a:cubicBezTo>
                    <a:pt x="6189" y="6561"/>
                    <a:pt x="6194" y="6601"/>
                    <a:pt x="6194" y="6683"/>
                  </a:cubicBezTo>
                  <a:cubicBezTo>
                    <a:pt x="6194" y="6706"/>
                    <a:pt x="6194" y="6706"/>
                    <a:pt x="6194" y="6706"/>
                  </a:cubicBezTo>
                  <a:cubicBezTo>
                    <a:pt x="6189" y="6706"/>
                    <a:pt x="6189" y="6706"/>
                    <a:pt x="6183" y="6706"/>
                  </a:cubicBezTo>
                  <a:cubicBezTo>
                    <a:pt x="6177" y="6706"/>
                    <a:pt x="6171" y="6700"/>
                    <a:pt x="6165" y="6700"/>
                  </a:cubicBezTo>
                  <a:cubicBezTo>
                    <a:pt x="6148" y="6700"/>
                    <a:pt x="6119" y="6706"/>
                    <a:pt x="6119" y="6724"/>
                  </a:cubicBezTo>
                  <a:cubicBezTo>
                    <a:pt x="6119" y="6747"/>
                    <a:pt x="6142" y="6747"/>
                    <a:pt x="6154" y="6764"/>
                  </a:cubicBezTo>
                  <a:cubicBezTo>
                    <a:pt x="6183" y="6793"/>
                    <a:pt x="6212" y="6793"/>
                    <a:pt x="6241" y="6823"/>
                  </a:cubicBezTo>
                  <a:cubicBezTo>
                    <a:pt x="6259" y="6811"/>
                    <a:pt x="6253" y="6793"/>
                    <a:pt x="6264" y="6776"/>
                  </a:cubicBezTo>
                  <a:cubicBezTo>
                    <a:pt x="6322" y="6805"/>
                    <a:pt x="6328" y="6858"/>
                    <a:pt x="6363" y="6916"/>
                  </a:cubicBezTo>
                  <a:cubicBezTo>
                    <a:pt x="6381" y="6939"/>
                    <a:pt x="6410" y="6939"/>
                    <a:pt x="6439" y="6962"/>
                  </a:cubicBezTo>
                  <a:cubicBezTo>
                    <a:pt x="6456" y="6974"/>
                    <a:pt x="6462" y="6991"/>
                    <a:pt x="6474" y="7015"/>
                  </a:cubicBezTo>
                  <a:cubicBezTo>
                    <a:pt x="6491" y="7044"/>
                    <a:pt x="6520" y="7044"/>
                    <a:pt x="6555" y="7056"/>
                  </a:cubicBezTo>
                  <a:cubicBezTo>
                    <a:pt x="6567" y="7044"/>
                    <a:pt x="6573" y="7032"/>
                    <a:pt x="6585" y="7032"/>
                  </a:cubicBezTo>
                  <a:cubicBezTo>
                    <a:pt x="6602" y="7032"/>
                    <a:pt x="6608" y="7044"/>
                    <a:pt x="6625" y="7056"/>
                  </a:cubicBezTo>
                  <a:cubicBezTo>
                    <a:pt x="6678" y="7073"/>
                    <a:pt x="6713" y="7090"/>
                    <a:pt x="6736" y="7143"/>
                  </a:cubicBezTo>
                  <a:cubicBezTo>
                    <a:pt x="6753" y="7184"/>
                    <a:pt x="6765" y="7213"/>
                    <a:pt x="6759" y="7259"/>
                  </a:cubicBezTo>
                  <a:cubicBezTo>
                    <a:pt x="6771" y="7259"/>
                    <a:pt x="6771" y="7259"/>
                    <a:pt x="6771" y="7259"/>
                  </a:cubicBezTo>
                  <a:cubicBezTo>
                    <a:pt x="6806" y="7288"/>
                    <a:pt x="6800" y="7329"/>
                    <a:pt x="6835" y="7358"/>
                  </a:cubicBezTo>
                  <a:cubicBezTo>
                    <a:pt x="6870" y="7393"/>
                    <a:pt x="6916" y="7376"/>
                    <a:pt x="6951" y="7411"/>
                  </a:cubicBezTo>
                  <a:cubicBezTo>
                    <a:pt x="6974" y="7434"/>
                    <a:pt x="6957" y="7463"/>
                    <a:pt x="6963" y="7492"/>
                  </a:cubicBezTo>
                  <a:cubicBezTo>
                    <a:pt x="6974" y="7533"/>
                    <a:pt x="7010" y="7545"/>
                    <a:pt x="7021" y="7579"/>
                  </a:cubicBezTo>
                  <a:cubicBezTo>
                    <a:pt x="7027" y="7608"/>
                    <a:pt x="7033" y="7626"/>
                    <a:pt x="7056" y="7638"/>
                  </a:cubicBezTo>
                  <a:cubicBezTo>
                    <a:pt x="7091" y="7655"/>
                    <a:pt x="7108" y="7667"/>
                    <a:pt x="7143" y="7673"/>
                  </a:cubicBezTo>
                  <a:cubicBezTo>
                    <a:pt x="7161" y="7678"/>
                    <a:pt x="7190" y="7678"/>
                    <a:pt x="7190" y="7696"/>
                  </a:cubicBezTo>
                  <a:cubicBezTo>
                    <a:pt x="7190" y="7754"/>
                    <a:pt x="7161" y="7777"/>
                    <a:pt x="7161" y="7830"/>
                  </a:cubicBezTo>
                  <a:cubicBezTo>
                    <a:pt x="7161" y="7905"/>
                    <a:pt x="7207" y="7940"/>
                    <a:pt x="7260" y="7987"/>
                  </a:cubicBezTo>
                  <a:cubicBezTo>
                    <a:pt x="7277" y="8010"/>
                    <a:pt x="7312" y="8010"/>
                    <a:pt x="7312" y="8039"/>
                  </a:cubicBezTo>
                  <a:cubicBezTo>
                    <a:pt x="7312" y="8115"/>
                    <a:pt x="7260" y="8150"/>
                    <a:pt x="7260" y="8226"/>
                  </a:cubicBezTo>
                  <a:cubicBezTo>
                    <a:pt x="7260" y="8249"/>
                    <a:pt x="7271" y="8260"/>
                    <a:pt x="7271" y="8284"/>
                  </a:cubicBezTo>
                  <a:cubicBezTo>
                    <a:pt x="7277" y="8284"/>
                    <a:pt x="7277" y="8284"/>
                    <a:pt x="7283" y="8284"/>
                  </a:cubicBezTo>
                  <a:cubicBezTo>
                    <a:pt x="7289" y="8284"/>
                    <a:pt x="7289" y="8278"/>
                    <a:pt x="7295" y="8278"/>
                  </a:cubicBezTo>
                  <a:cubicBezTo>
                    <a:pt x="7306" y="8301"/>
                    <a:pt x="7306" y="8319"/>
                    <a:pt x="7306" y="8342"/>
                  </a:cubicBezTo>
                  <a:cubicBezTo>
                    <a:pt x="7306" y="8377"/>
                    <a:pt x="7306" y="8377"/>
                    <a:pt x="7306" y="8377"/>
                  </a:cubicBezTo>
                  <a:cubicBezTo>
                    <a:pt x="7306" y="8406"/>
                    <a:pt x="7318" y="8423"/>
                    <a:pt x="7336" y="8447"/>
                  </a:cubicBezTo>
                  <a:cubicBezTo>
                    <a:pt x="7289" y="8482"/>
                    <a:pt x="7266" y="8523"/>
                    <a:pt x="7266" y="8581"/>
                  </a:cubicBezTo>
                  <a:cubicBezTo>
                    <a:pt x="7266" y="8604"/>
                    <a:pt x="7289" y="8610"/>
                    <a:pt x="7306" y="8627"/>
                  </a:cubicBezTo>
                  <a:cubicBezTo>
                    <a:pt x="7295" y="8645"/>
                    <a:pt x="7266" y="8645"/>
                    <a:pt x="7266" y="8668"/>
                  </a:cubicBezTo>
                  <a:cubicBezTo>
                    <a:pt x="7266" y="8697"/>
                    <a:pt x="7300" y="8703"/>
                    <a:pt x="7312" y="8738"/>
                  </a:cubicBezTo>
                  <a:cubicBezTo>
                    <a:pt x="7324" y="8761"/>
                    <a:pt x="7318" y="8784"/>
                    <a:pt x="7330" y="8808"/>
                  </a:cubicBezTo>
                  <a:cubicBezTo>
                    <a:pt x="7341" y="8854"/>
                    <a:pt x="7376" y="8860"/>
                    <a:pt x="7399" y="8901"/>
                  </a:cubicBezTo>
                  <a:cubicBezTo>
                    <a:pt x="7394" y="8924"/>
                    <a:pt x="7388" y="8936"/>
                    <a:pt x="7388" y="8965"/>
                  </a:cubicBezTo>
                  <a:cubicBezTo>
                    <a:pt x="7388" y="9075"/>
                    <a:pt x="7469" y="9134"/>
                    <a:pt x="7499" y="9221"/>
                  </a:cubicBezTo>
                  <a:close/>
                </a:path>
              </a:pathLst>
            </a:custGeom>
            <a:grpFill/>
            <a:ln w="28575" cap="flat" cmpd="sng">
              <a:noFill/>
              <a:bevel/>
              <a:headEnd/>
              <a:tailEnd/>
            </a:ln>
            <a:effectLst/>
          </p:spPr>
          <p:txBody>
            <a:bodyPr wrap="none" anchor="ctr"/>
            <a:lstStyle/>
            <a:p>
              <a:endParaRPr lang="en-US">
                <a:latin typeface="Source Sans Pro Light" charset="0"/>
              </a:endParaRPr>
            </a:p>
          </p:txBody>
        </p:sp>
        <p:sp>
          <p:nvSpPr>
            <p:cNvPr id="6" name="Freeform 5"/>
            <p:cNvSpPr>
              <a:spLocks noChangeArrowheads="1"/>
            </p:cNvSpPr>
            <p:nvPr/>
          </p:nvSpPr>
          <p:spPr bwMode="auto">
            <a:xfrm>
              <a:off x="2796395" y="3504236"/>
              <a:ext cx="1564161" cy="1869254"/>
            </a:xfrm>
            <a:custGeom>
              <a:avLst/>
              <a:gdLst>
                <a:gd name="T0" fmla="*/ 4254 w 5792"/>
                <a:gd name="T1" fmla="*/ 5564 h 6921"/>
                <a:gd name="T2" fmla="*/ 4336 w 5792"/>
                <a:gd name="T3" fmla="*/ 5506 h 6921"/>
                <a:gd name="T4" fmla="*/ 3696 w 5792"/>
                <a:gd name="T5" fmla="*/ 5640 h 6921"/>
                <a:gd name="T6" fmla="*/ 3853 w 5792"/>
                <a:gd name="T7" fmla="*/ 5686 h 6921"/>
                <a:gd name="T8" fmla="*/ 3957 w 5792"/>
                <a:gd name="T9" fmla="*/ 5651 h 6921"/>
                <a:gd name="T10" fmla="*/ 4109 w 5792"/>
                <a:gd name="T11" fmla="*/ 5715 h 6921"/>
                <a:gd name="T12" fmla="*/ 4219 w 5792"/>
                <a:gd name="T13" fmla="*/ 5523 h 6921"/>
                <a:gd name="T14" fmla="*/ 4149 w 5792"/>
                <a:gd name="T15" fmla="*/ 5453 h 6921"/>
                <a:gd name="T16" fmla="*/ 3672 w 5792"/>
                <a:gd name="T17" fmla="*/ 5517 h 6921"/>
                <a:gd name="T18" fmla="*/ 0 w 5792"/>
                <a:gd name="T19" fmla="*/ 3148 h 6921"/>
                <a:gd name="T20" fmla="*/ 0 w 5792"/>
                <a:gd name="T21" fmla="*/ 0 h 6921"/>
                <a:gd name="T22" fmla="*/ 5791 w 5792"/>
                <a:gd name="T23" fmla="*/ 23 h 6921"/>
                <a:gd name="T24" fmla="*/ 5780 w 5792"/>
                <a:gd name="T25" fmla="*/ 4504 h 6921"/>
                <a:gd name="T26" fmla="*/ 5774 w 5792"/>
                <a:gd name="T27" fmla="*/ 6914 h 6921"/>
                <a:gd name="T28" fmla="*/ 5553 w 5792"/>
                <a:gd name="T29" fmla="*/ 6856 h 6921"/>
                <a:gd name="T30" fmla="*/ 5337 w 5792"/>
                <a:gd name="T31" fmla="*/ 6554 h 6921"/>
                <a:gd name="T32" fmla="*/ 5215 w 5792"/>
                <a:gd name="T33" fmla="*/ 6350 h 6921"/>
                <a:gd name="T34" fmla="*/ 5250 w 5792"/>
                <a:gd name="T35" fmla="*/ 6036 h 6921"/>
                <a:gd name="T36" fmla="*/ 4895 w 5792"/>
                <a:gd name="T37" fmla="*/ 5442 h 6921"/>
                <a:gd name="T38" fmla="*/ 4924 w 5792"/>
                <a:gd name="T39" fmla="*/ 5366 h 6921"/>
                <a:gd name="T40" fmla="*/ 4953 w 5792"/>
                <a:gd name="T41" fmla="*/ 5500 h 6921"/>
                <a:gd name="T42" fmla="*/ 4825 w 5792"/>
                <a:gd name="T43" fmla="*/ 5319 h 6921"/>
                <a:gd name="T44" fmla="*/ 4493 w 5792"/>
                <a:gd name="T45" fmla="*/ 5459 h 6921"/>
                <a:gd name="T46" fmla="*/ 4481 w 5792"/>
                <a:gd name="T47" fmla="*/ 5366 h 6921"/>
                <a:gd name="T48" fmla="*/ 4505 w 5792"/>
                <a:gd name="T49" fmla="*/ 4801 h 6921"/>
                <a:gd name="T50" fmla="*/ 4342 w 5792"/>
                <a:gd name="T51" fmla="*/ 4662 h 6921"/>
                <a:gd name="T52" fmla="*/ 4225 w 5792"/>
                <a:gd name="T53" fmla="*/ 5063 h 6921"/>
                <a:gd name="T54" fmla="*/ 3800 w 5792"/>
                <a:gd name="T55" fmla="*/ 5232 h 6921"/>
                <a:gd name="T56" fmla="*/ 3818 w 5792"/>
                <a:gd name="T57" fmla="*/ 5127 h 6921"/>
                <a:gd name="T58" fmla="*/ 4010 w 5792"/>
                <a:gd name="T59" fmla="*/ 5017 h 6921"/>
                <a:gd name="T60" fmla="*/ 4103 w 5792"/>
                <a:gd name="T61" fmla="*/ 4609 h 6921"/>
                <a:gd name="T62" fmla="*/ 4120 w 5792"/>
                <a:gd name="T63" fmla="*/ 4469 h 6921"/>
                <a:gd name="T64" fmla="*/ 4231 w 5792"/>
                <a:gd name="T65" fmla="*/ 4312 h 6921"/>
                <a:gd name="T66" fmla="*/ 4260 w 5792"/>
                <a:gd name="T67" fmla="*/ 4062 h 6921"/>
                <a:gd name="T68" fmla="*/ 4266 w 5792"/>
                <a:gd name="T69" fmla="*/ 4004 h 6921"/>
                <a:gd name="T70" fmla="*/ 4359 w 5792"/>
                <a:gd name="T71" fmla="*/ 3986 h 6921"/>
                <a:gd name="T72" fmla="*/ 4225 w 5792"/>
                <a:gd name="T73" fmla="*/ 3608 h 6921"/>
                <a:gd name="T74" fmla="*/ 4202 w 5792"/>
                <a:gd name="T75" fmla="*/ 3870 h 6921"/>
                <a:gd name="T76" fmla="*/ 4062 w 5792"/>
                <a:gd name="T77" fmla="*/ 3957 h 6921"/>
                <a:gd name="T78" fmla="*/ 4033 w 5792"/>
                <a:gd name="T79" fmla="*/ 4132 h 6921"/>
                <a:gd name="T80" fmla="*/ 3812 w 5792"/>
                <a:gd name="T81" fmla="*/ 4301 h 6921"/>
                <a:gd name="T82" fmla="*/ 3666 w 5792"/>
                <a:gd name="T83" fmla="*/ 4406 h 6921"/>
                <a:gd name="T84" fmla="*/ 3416 w 5792"/>
                <a:gd name="T85" fmla="*/ 4714 h 6921"/>
                <a:gd name="T86" fmla="*/ 3300 w 5792"/>
                <a:gd name="T87" fmla="*/ 4889 h 6921"/>
                <a:gd name="T88" fmla="*/ 3288 w 5792"/>
                <a:gd name="T89" fmla="*/ 4964 h 6921"/>
                <a:gd name="T90" fmla="*/ 3218 w 5792"/>
                <a:gd name="T91" fmla="*/ 4970 h 6921"/>
                <a:gd name="T92" fmla="*/ 3131 w 5792"/>
                <a:gd name="T93" fmla="*/ 4906 h 6921"/>
                <a:gd name="T94" fmla="*/ 3119 w 5792"/>
                <a:gd name="T95" fmla="*/ 4825 h 6921"/>
                <a:gd name="T96" fmla="*/ 3026 w 5792"/>
                <a:gd name="T97" fmla="*/ 4557 h 6921"/>
                <a:gd name="T98" fmla="*/ 2968 w 5792"/>
                <a:gd name="T99" fmla="*/ 4388 h 6921"/>
                <a:gd name="T100" fmla="*/ 2805 w 5792"/>
                <a:gd name="T101" fmla="*/ 4080 h 6921"/>
                <a:gd name="T102" fmla="*/ 2619 w 5792"/>
                <a:gd name="T103" fmla="*/ 3969 h 6921"/>
                <a:gd name="T104" fmla="*/ 2502 w 5792"/>
                <a:gd name="T105" fmla="*/ 3847 h 6921"/>
                <a:gd name="T106" fmla="*/ 2514 w 5792"/>
                <a:gd name="T107" fmla="*/ 3783 h 6921"/>
                <a:gd name="T108" fmla="*/ 2345 w 5792"/>
                <a:gd name="T109" fmla="*/ 3625 h 6921"/>
                <a:gd name="T110" fmla="*/ 2345 w 5792"/>
                <a:gd name="T111" fmla="*/ 3561 h 6921"/>
                <a:gd name="T112" fmla="*/ 2269 w 5792"/>
                <a:gd name="T113" fmla="*/ 3428 h 6921"/>
                <a:gd name="T114" fmla="*/ 2153 w 5792"/>
                <a:gd name="T115" fmla="*/ 3381 h 6921"/>
                <a:gd name="T116" fmla="*/ 1903 w 5792"/>
                <a:gd name="T117" fmla="*/ 3358 h 6921"/>
                <a:gd name="T118" fmla="*/ 1531 w 5792"/>
                <a:gd name="T119" fmla="*/ 3334 h 6921"/>
                <a:gd name="T120" fmla="*/ 1053 w 5792"/>
                <a:gd name="T121" fmla="*/ 3008 h 6921"/>
                <a:gd name="T122" fmla="*/ 693 w 5792"/>
                <a:gd name="T123" fmla="*/ 3084 h 6921"/>
                <a:gd name="T124" fmla="*/ 64 w 5792"/>
                <a:gd name="T125" fmla="*/ 3148 h 69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92" h="6921">
                  <a:moveTo>
                    <a:pt x="4336" y="5506"/>
                  </a:moveTo>
                  <a:lnTo>
                    <a:pt x="4336" y="5506"/>
                  </a:lnTo>
                  <a:cubicBezTo>
                    <a:pt x="4295" y="5511"/>
                    <a:pt x="4278" y="5535"/>
                    <a:pt x="4254" y="5564"/>
                  </a:cubicBezTo>
                  <a:cubicBezTo>
                    <a:pt x="4283" y="5599"/>
                    <a:pt x="4318" y="5599"/>
                    <a:pt x="4365" y="5599"/>
                  </a:cubicBezTo>
                  <a:cubicBezTo>
                    <a:pt x="4377" y="5599"/>
                    <a:pt x="4382" y="5581"/>
                    <a:pt x="4400" y="5576"/>
                  </a:cubicBezTo>
                  <a:cubicBezTo>
                    <a:pt x="4382" y="5547"/>
                    <a:pt x="4365" y="5523"/>
                    <a:pt x="4336" y="5506"/>
                  </a:cubicBezTo>
                  <a:close/>
                  <a:moveTo>
                    <a:pt x="3643" y="5605"/>
                  </a:moveTo>
                  <a:lnTo>
                    <a:pt x="3643" y="5605"/>
                  </a:lnTo>
                  <a:cubicBezTo>
                    <a:pt x="3643" y="5634"/>
                    <a:pt x="3678" y="5628"/>
                    <a:pt x="3696" y="5640"/>
                  </a:cubicBezTo>
                  <a:cubicBezTo>
                    <a:pt x="3713" y="5651"/>
                    <a:pt x="3719" y="5674"/>
                    <a:pt x="3736" y="5674"/>
                  </a:cubicBezTo>
                  <a:cubicBezTo>
                    <a:pt x="3800" y="5674"/>
                    <a:pt x="3800" y="5674"/>
                    <a:pt x="3800" y="5674"/>
                  </a:cubicBezTo>
                  <a:cubicBezTo>
                    <a:pt x="3853" y="5686"/>
                    <a:pt x="3853" y="5686"/>
                    <a:pt x="3853" y="5686"/>
                  </a:cubicBezTo>
                  <a:cubicBezTo>
                    <a:pt x="3893" y="5686"/>
                    <a:pt x="3917" y="5686"/>
                    <a:pt x="3957" y="5680"/>
                  </a:cubicBezTo>
                  <a:cubicBezTo>
                    <a:pt x="3957" y="5674"/>
                    <a:pt x="3963" y="5669"/>
                    <a:pt x="3963" y="5663"/>
                  </a:cubicBezTo>
                  <a:cubicBezTo>
                    <a:pt x="3963" y="5657"/>
                    <a:pt x="3957" y="5657"/>
                    <a:pt x="3957" y="5651"/>
                  </a:cubicBezTo>
                  <a:cubicBezTo>
                    <a:pt x="3969" y="5645"/>
                    <a:pt x="3969" y="5645"/>
                    <a:pt x="3969" y="5645"/>
                  </a:cubicBezTo>
                  <a:cubicBezTo>
                    <a:pt x="4033" y="5645"/>
                    <a:pt x="4033" y="5645"/>
                    <a:pt x="4033" y="5645"/>
                  </a:cubicBezTo>
                  <a:cubicBezTo>
                    <a:pt x="4056" y="5674"/>
                    <a:pt x="4074" y="5692"/>
                    <a:pt x="4109" y="5715"/>
                  </a:cubicBezTo>
                  <a:cubicBezTo>
                    <a:pt x="4126" y="5674"/>
                    <a:pt x="4149" y="5657"/>
                    <a:pt x="4149" y="5616"/>
                  </a:cubicBezTo>
                  <a:cubicBezTo>
                    <a:pt x="4149" y="5593"/>
                    <a:pt x="4185" y="5605"/>
                    <a:pt x="4202" y="5593"/>
                  </a:cubicBezTo>
                  <a:cubicBezTo>
                    <a:pt x="4225" y="5576"/>
                    <a:pt x="4214" y="5552"/>
                    <a:pt x="4219" y="5523"/>
                  </a:cubicBezTo>
                  <a:cubicBezTo>
                    <a:pt x="4208" y="5523"/>
                    <a:pt x="4202" y="5523"/>
                    <a:pt x="4190" y="5523"/>
                  </a:cubicBezTo>
                  <a:cubicBezTo>
                    <a:pt x="4167" y="5523"/>
                    <a:pt x="4132" y="5523"/>
                    <a:pt x="4132" y="5494"/>
                  </a:cubicBezTo>
                  <a:cubicBezTo>
                    <a:pt x="4132" y="5477"/>
                    <a:pt x="4149" y="5471"/>
                    <a:pt x="4149" y="5453"/>
                  </a:cubicBezTo>
                  <a:cubicBezTo>
                    <a:pt x="4149" y="5436"/>
                    <a:pt x="4126" y="5424"/>
                    <a:pt x="4109" y="5424"/>
                  </a:cubicBezTo>
                  <a:cubicBezTo>
                    <a:pt x="3992" y="5424"/>
                    <a:pt x="3923" y="5442"/>
                    <a:pt x="3812" y="5482"/>
                  </a:cubicBezTo>
                  <a:cubicBezTo>
                    <a:pt x="3760" y="5506"/>
                    <a:pt x="3713" y="5482"/>
                    <a:pt x="3672" y="5517"/>
                  </a:cubicBezTo>
                  <a:cubicBezTo>
                    <a:pt x="3649" y="5541"/>
                    <a:pt x="3643" y="5570"/>
                    <a:pt x="3643" y="5605"/>
                  </a:cubicBezTo>
                  <a:close/>
                  <a:moveTo>
                    <a:pt x="0" y="3148"/>
                  </a:moveTo>
                  <a:lnTo>
                    <a:pt x="0" y="3148"/>
                  </a:lnTo>
                  <a:lnTo>
                    <a:pt x="0" y="3148"/>
                  </a:lnTo>
                  <a:cubicBezTo>
                    <a:pt x="0" y="0"/>
                    <a:pt x="0" y="0"/>
                    <a:pt x="0" y="0"/>
                  </a:cubicBezTo>
                  <a:lnTo>
                    <a:pt x="0" y="0"/>
                  </a:lnTo>
                  <a:cubicBezTo>
                    <a:pt x="4330" y="17"/>
                    <a:pt x="4330" y="17"/>
                    <a:pt x="4330" y="17"/>
                  </a:cubicBezTo>
                  <a:lnTo>
                    <a:pt x="4330" y="17"/>
                  </a:lnTo>
                  <a:cubicBezTo>
                    <a:pt x="5791" y="23"/>
                    <a:pt x="5791" y="23"/>
                    <a:pt x="5791" y="23"/>
                  </a:cubicBezTo>
                  <a:cubicBezTo>
                    <a:pt x="5791" y="1652"/>
                    <a:pt x="5791" y="1652"/>
                    <a:pt x="5791" y="1652"/>
                  </a:cubicBezTo>
                  <a:lnTo>
                    <a:pt x="5791" y="1652"/>
                  </a:lnTo>
                  <a:cubicBezTo>
                    <a:pt x="5780" y="4504"/>
                    <a:pt x="5780" y="4504"/>
                    <a:pt x="5780" y="4504"/>
                  </a:cubicBezTo>
                  <a:lnTo>
                    <a:pt x="5780" y="4504"/>
                  </a:lnTo>
                  <a:cubicBezTo>
                    <a:pt x="5774" y="6914"/>
                    <a:pt x="5774" y="6914"/>
                    <a:pt x="5774" y="6914"/>
                  </a:cubicBezTo>
                  <a:lnTo>
                    <a:pt x="5774" y="6914"/>
                  </a:lnTo>
                  <a:cubicBezTo>
                    <a:pt x="5756" y="6909"/>
                    <a:pt x="5739" y="6909"/>
                    <a:pt x="5716" y="6909"/>
                  </a:cubicBezTo>
                  <a:cubicBezTo>
                    <a:pt x="5686" y="6909"/>
                    <a:pt x="5669" y="6920"/>
                    <a:pt x="5634" y="6920"/>
                  </a:cubicBezTo>
                  <a:cubicBezTo>
                    <a:pt x="5593" y="6920"/>
                    <a:pt x="5582" y="6880"/>
                    <a:pt x="5553" y="6856"/>
                  </a:cubicBezTo>
                  <a:cubicBezTo>
                    <a:pt x="5477" y="6798"/>
                    <a:pt x="5454" y="6746"/>
                    <a:pt x="5413" y="6658"/>
                  </a:cubicBezTo>
                  <a:cubicBezTo>
                    <a:pt x="5401" y="6635"/>
                    <a:pt x="5384" y="6618"/>
                    <a:pt x="5366" y="6594"/>
                  </a:cubicBezTo>
                  <a:cubicBezTo>
                    <a:pt x="5355" y="6577"/>
                    <a:pt x="5355" y="6559"/>
                    <a:pt x="5337" y="6554"/>
                  </a:cubicBezTo>
                  <a:cubicBezTo>
                    <a:pt x="5314" y="6548"/>
                    <a:pt x="5297" y="6559"/>
                    <a:pt x="5279" y="6548"/>
                  </a:cubicBezTo>
                  <a:cubicBezTo>
                    <a:pt x="5232" y="6495"/>
                    <a:pt x="5250" y="6431"/>
                    <a:pt x="5192" y="6385"/>
                  </a:cubicBezTo>
                  <a:cubicBezTo>
                    <a:pt x="5197" y="6367"/>
                    <a:pt x="5215" y="6367"/>
                    <a:pt x="5215" y="6350"/>
                  </a:cubicBezTo>
                  <a:cubicBezTo>
                    <a:pt x="5215" y="6297"/>
                    <a:pt x="5192" y="6257"/>
                    <a:pt x="5139" y="6245"/>
                  </a:cubicBezTo>
                  <a:cubicBezTo>
                    <a:pt x="5203" y="6216"/>
                    <a:pt x="5250" y="6181"/>
                    <a:pt x="5250" y="6111"/>
                  </a:cubicBezTo>
                  <a:cubicBezTo>
                    <a:pt x="5250" y="6036"/>
                    <a:pt x="5250" y="6036"/>
                    <a:pt x="5250" y="6036"/>
                  </a:cubicBezTo>
                  <a:cubicBezTo>
                    <a:pt x="5250" y="5890"/>
                    <a:pt x="5168" y="5820"/>
                    <a:pt x="5110" y="5680"/>
                  </a:cubicBezTo>
                  <a:cubicBezTo>
                    <a:pt x="5081" y="5645"/>
                    <a:pt x="5046" y="5645"/>
                    <a:pt x="5017" y="5605"/>
                  </a:cubicBezTo>
                  <a:cubicBezTo>
                    <a:pt x="4976" y="5541"/>
                    <a:pt x="4935" y="5511"/>
                    <a:pt x="4895" y="5442"/>
                  </a:cubicBezTo>
                  <a:cubicBezTo>
                    <a:pt x="4889" y="5430"/>
                    <a:pt x="4866" y="5424"/>
                    <a:pt x="4866" y="5407"/>
                  </a:cubicBezTo>
                  <a:cubicBezTo>
                    <a:pt x="4866" y="5395"/>
                    <a:pt x="4866" y="5389"/>
                    <a:pt x="4871" y="5384"/>
                  </a:cubicBezTo>
                  <a:cubicBezTo>
                    <a:pt x="4889" y="5378"/>
                    <a:pt x="4901" y="5366"/>
                    <a:pt x="4924" y="5366"/>
                  </a:cubicBezTo>
                  <a:cubicBezTo>
                    <a:pt x="4941" y="5366"/>
                    <a:pt x="4959" y="5378"/>
                    <a:pt x="4959" y="5395"/>
                  </a:cubicBezTo>
                  <a:cubicBezTo>
                    <a:pt x="4959" y="5424"/>
                    <a:pt x="4930" y="5442"/>
                    <a:pt x="4930" y="5471"/>
                  </a:cubicBezTo>
                  <a:cubicBezTo>
                    <a:pt x="4930" y="5482"/>
                    <a:pt x="4947" y="5488"/>
                    <a:pt x="4953" y="5500"/>
                  </a:cubicBezTo>
                  <a:cubicBezTo>
                    <a:pt x="5011" y="5488"/>
                    <a:pt x="5005" y="5418"/>
                    <a:pt x="5005" y="5354"/>
                  </a:cubicBezTo>
                  <a:cubicBezTo>
                    <a:pt x="5005" y="5308"/>
                    <a:pt x="4976" y="5261"/>
                    <a:pt x="4930" y="5261"/>
                  </a:cubicBezTo>
                  <a:cubicBezTo>
                    <a:pt x="4883" y="5261"/>
                    <a:pt x="4866" y="5302"/>
                    <a:pt x="4825" y="5319"/>
                  </a:cubicBezTo>
                  <a:cubicBezTo>
                    <a:pt x="4802" y="5325"/>
                    <a:pt x="4784" y="5319"/>
                    <a:pt x="4761" y="5319"/>
                  </a:cubicBezTo>
                  <a:cubicBezTo>
                    <a:pt x="4720" y="5325"/>
                    <a:pt x="4714" y="5366"/>
                    <a:pt x="4674" y="5384"/>
                  </a:cubicBezTo>
                  <a:cubicBezTo>
                    <a:pt x="4609" y="5424"/>
                    <a:pt x="4569" y="5442"/>
                    <a:pt x="4493" y="5459"/>
                  </a:cubicBezTo>
                  <a:cubicBezTo>
                    <a:pt x="4412" y="5447"/>
                    <a:pt x="4412" y="5447"/>
                    <a:pt x="4412" y="5447"/>
                  </a:cubicBezTo>
                  <a:cubicBezTo>
                    <a:pt x="4406" y="5436"/>
                    <a:pt x="4406" y="5436"/>
                    <a:pt x="4406" y="5436"/>
                  </a:cubicBezTo>
                  <a:cubicBezTo>
                    <a:pt x="4423" y="5401"/>
                    <a:pt x="4464" y="5401"/>
                    <a:pt x="4481" y="5366"/>
                  </a:cubicBezTo>
                  <a:cubicBezTo>
                    <a:pt x="4534" y="5273"/>
                    <a:pt x="4557" y="5209"/>
                    <a:pt x="4592" y="5110"/>
                  </a:cubicBezTo>
                  <a:cubicBezTo>
                    <a:pt x="4609" y="5058"/>
                    <a:pt x="4633" y="5034"/>
                    <a:pt x="4633" y="4982"/>
                  </a:cubicBezTo>
                  <a:cubicBezTo>
                    <a:pt x="4633" y="4895"/>
                    <a:pt x="4551" y="4871"/>
                    <a:pt x="4505" y="4801"/>
                  </a:cubicBezTo>
                  <a:cubicBezTo>
                    <a:pt x="4470" y="4749"/>
                    <a:pt x="4470" y="4708"/>
                    <a:pt x="4452" y="4650"/>
                  </a:cubicBezTo>
                  <a:cubicBezTo>
                    <a:pt x="4441" y="4615"/>
                    <a:pt x="4417" y="4598"/>
                    <a:pt x="4412" y="4557"/>
                  </a:cubicBezTo>
                  <a:cubicBezTo>
                    <a:pt x="4377" y="4592"/>
                    <a:pt x="4371" y="4621"/>
                    <a:pt x="4342" y="4662"/>
                  </a:cubicBezTo>
                  <a:cubicBezTo>
                    <a:pt x="4295" y="4720"/>
                    <a:pt x="4278" y="4766"/>
                    <a:pt x="4272" y="4842"/>
                  </a:cubicBezTo>
                  <a:cubicBezTo>
                    <a:pt x="4272" y="4906"/>
                    <a:pt x="4249" y="4941"/>
                    <a:pt x="4237" y="4999"/>
                  </a:cubicBezTo>
                  <a:cubicBezTo>
                    <a:pt x="4237" y="5028"/>
                    <a:pt x="4225" y="5040"/>
                    <a:pt x="4225" y="5063"/>
                  </a:cubicBezTo>
                  <a:cubicBezTo>
                    <a:pt x="4219" y="5098"/>
                    <a:pt x="4214" y="5133"/>
                    <a:pt x="4179" y="5133"/>
                  </a:cubicBezTo>
                  <a:cubicBezTo>
                    <a:pt x="4144" y="5133"/>
                    <a:pt x="4126" y="5116"/>
                    <a:pt x="4091" y="5116"/>
                  </a:cubicBezTo>
                  <a:cubicBezTo>
                    <a:pt x="3969" y="5116"/>
                    <a:pt x="3923" y="5232"/>
                    <a:pt x="3800" y="5232"/>
                  </a:cubicBezTo>
                  <a:cubicBezTo>
                    <a:pt x="3783" y="5232"/>
                    <a:pt x="3783" y="5232"/>
                    <a:pt x="3783" y="5232"/>
                  </a:cubicBezTo>
                  <a:cubicBezTo>
                    <a:pt x="3783" y="5209"/>
                    <a:pt x="3783" y="5209"/>
                    <a:pt x="3783" y="5209"/>
                  </a:cubicBezTo>
                  <a:cubicBezTo>
                    <a:pt x="3783" y="5174"/>
                    <a:pt x="3806" y="5156"/>
                    <a:pt x="3818" y="5127"/>
                  </a:cubicBezTo>
                  <a:cubicBezTo>
                    <a:pt x="3835" y="5087"/>
                    <a:pt x="3823" y="5046"/>
                    <a:pt x="3864" y="5028"/>
                  </a:cubicBezTo>
                  <a:cubicBezTo>
                    <a:pt x="3888" y="5017"/>
                    <a:pt x="3911" y="5017"/>
                    <a:pt x="3940" y="5017"/>
                  </a:cubicBezTo>
                  <a:cubicBezTo>
                    <a:pt x="4010" y="5017"/>
                    <a:pt x="4010" y="5017"/>
                    <a:pt x="4010" y="5017"/>
                  </a:cubicBezTo>
                  <a:cubicBezTo>
                    <a:pt x="4086" y="5017"/>
                    <a:pt x="4097" y="4924"/>
                    <a:pt x="4097" y="4848"/>
                  </a:cubicBezTo>
                  <a:cubicBezTo>
                    <a:pt x="4097" y="4801"/>
                    <a:pt x="4086" y="4772"/>
                    <a:pt x="4074" y="4726"/>
                  </a:cubicBezTo>
                  <a:cubicBezTo>
                    <a:pt x="4103" y="4609"/>
                    <a:pt x="4103" y="4609"/>
                    <a:pt x="4103" y="4609"/>
                  </a:cubicBezTo>
                  <a:cubicBezTo>
                    <a:pt x="4103" y="4598"/>
                    <a:pt x="4091" y="4586"/>
                    <a:pt x="4091" y="4574"/>
                  </a:cubicBezTo>
                  <a:cubicBezTo>
                    <a:pt x="4091" y="4533"/>
                    <a:pt x="4132" y="4528"/>
                    <a:pt x="4132" y="4487"/>
                  </a:cubicBezTo>
                  <a:cubicBezTo>
                    <a:pt x="4132" y="4481"/>
                    <a:pt x="4120" y="4481"/>
                    <a:pt x="4120" y="4469"/>
                  </a:cubicBezTo>
                  <a:cubicBezTo>
                    <a:pt x="4120" y="4440"/>
                    <a:pt x="4167" y="4435"/>
                    <a:pt x="4167" y="4406"/>
                  </a:cubicBezTo>
                  <a:cubicBezTo>
                    <a:pt x="4167" y="4394"/>
                    <a:pt x="4155" y="4394"/>
                    <a:pt x="4144" y="4388"/>
                  </a:cubicBezTo>
                  <a:cubicBezTo>
                    <a:pt x="4167" y="4353"/>
                    <a:pt x="4196" y="4341"/>
                    <a:pt x="4231" y="4312"/>
                  </a:cubicBezTo>
                  <a:cubicBezTo>
                    <a:pt x="4254" y="4295"/>
                    <a:pt x="4254" y="4266"/>
                    <a:pt x="4278" y="4254"/>
                  </a:cubicBezTo>
                  <a:cubicBezTo>
                    <a:pt x="4295" y="4248"/>
                    <a:pt x="4318" y="4237"/>
                    <a:pt x="4318" y="4219"/>
                  </a:cubicBezTo>
                  <a:cubicBezTo>
                    <a:pt x="4318" y="4155"/>
                    <a:pt x="4260" y="4126"/>
                    <a:pt x="4260" y="4062"/>
                  </a:cubicBezTo>
                  <a:cubicBezTo>
                    <a:pt x="4260" y="4044"/>
                    <a:pt x="4266" y="4044"/>
                    <a:pt x="4266" y="4027"/>
                  </a:cubicBezTo>
                  <a:cubicBezTo>
                    <a:pt x="4266" y="4021"/>
                    <a:pt x="4260" y="4021"/>
                    <a:pt x="4260" y="4015"/>
                  </a:cubicBezTo>
                  <a:cubicBezTo>
                    <a:pt x="4260" y="4010"/>
                    <a:pt x="4260" y="4010"/>
                    <a:pt x="4266" y="4004"/>
                  </a:cubicBezTo>
                  <a:cubicBezTo>
                    <a:pt x="4289" y="4004"/>
                    <a:pt x="4301" y="3980"/>
                    <a:pt x="4330" y="3980"/>
                  </a:cubicBezTo>
                  <a:cubicBezTo>
                    <a:pt x="4336" y="3980"/>
                    <a:pt x="4342" y="3992"/>
                    <a:pt x="4348" y="3992"/>
                  </a:cubicBezTo>
                  <a:cubicBezTo>
                    <a:pt x="4353" y="3992"/>
                    <a:pt x="4359" y="3986"/>
                    <a:pt x="4359" y="3986"/>
                  </a:cubicBezTo>
                  <a:cubicBezTo>
                    <a:pt x="4359" y="3963"/>
                    <a:pt x="4359" y="3963"/>
                    <a:pt x="4359" y="3963"/>
                  </a:cubicBezTo>
                  <a:cubicBezTo>
                    <a:pt x="4359" y="3928"/>
                    <a:pt x="4324" y="3917"/>
                    <a:pt x="4313" y="3881"/>
                  </a:cubicBezTo>
                  <a:cubicBezTo>
                    <a:pt x="4272" y="3777"/>
                    <a:pt x="4301" y="3689"/>
                    <a:pt x="4225" y="3608"/>
                  </a:cubicBezTo>
                  <a:cubicBezTo>
                    <a:pt x="4219" y="3643"/>
                    <a:pt x="4214" y="3666"/>
                    <a:pt x="4214" y="3701"/>
                  </a:cubicBezTo>
                  <a:cubicBezTo>
                    <a:pt x="4214" y="3736"/>
                    <a:pt x="4225" y="3754"/>
                    <a:pt x="4225" y="3783"/>
                  </a:cubicBezTo>
                  <a:cubicBezTo>
                    <a:pt x="4225" y="3817"/>
                    <a:pt x="4231" y="3852"/>
                    <a:pt x="4202" y="3870"/>
                  </a:cubicBezTo>
                  <a:cubicBezTo>
                    <a:pt x="4185" y="3887"/>
                    <a:pt x="4161" y="3870"/>
                    <a:pt x="4138" y="3876"/>
                  </a:cubicBezTo>
                  <a:cubicBezTo>
                    <a:pt x="4115" y="3893"/>
                    <a:pt x="4126" y="3928"/>
                    <a:pt x="4103" y="3946"/>
                  </a:cubicBezTo>
                  <a:cubicBezTo>
                    <a:pt x="4091" y="3951"/>
                    <a:pt x="4074" y="3946"/>
                    <a:pt x="4062" y="3957"/>
                  </a:cubicBezTo>
                  <a:cubicBezTo>
                    <a:pt x="4051" y="3975"/>
                    <a:pt x="4056" y="3992"/>
                    <a:pt x="4056" y="4015"/>
                  </a:cubicBezTo>
                  <a:cubicBezTo>
                    <a:pt x="4051" y="4027"/>
                    <a:pt x="4039" y="4039"/>
                    <a:pt x="4033" y="4050"/>
                  </a:cubicBezTo>
                  <a:cubicBezTo>
                    <a:pt x="4027" y="4085"/>
                    <a:pt x="4045" y="4103"/>
                    <a:pt x="4033" y="4132"/>
                  </a:cubicBezTo>
                  <a:cubicBezTo>
                    <a:pt x="4016" y="4155"/>
                    <a:pt x="3998" y="4161"/>
                    <a:pt x="3992" y="4184"/>
                  </a:cubicBezTo>
                  <a:cubicBezTo>
                    <a:pt x="3969" y="4243"/>
                    <a:pt x="3957" y="4306"/>
                    <a:pt x="3893" y="4306"/>
                  </a:cubicBezTo>
                  <a:cubicBezTo>
                    <a:pt x="3864" y="4306"/>
                    <a:pt x="3847" y="4301"/>
                    <a:pt x="3812" y="4301"/>
                  </a:cubicBezTo>
                  <a:cubicBezTo>
                    <a:pt x="3794" y="4301"/>
                    <a:pt x="3794" y="4318"/>
                    <a:pt x="3783" y="4336"/>
                  </a:cubicBezTo>
                  <a:cubicBezTo>
                    <a:pt x="3771" y="4353"/>
                    <a:pt x="3754" y="4365"/>
                    <a:pt x="3736" y="4382"/>
                  </a:cubicBezTo>
                  <a:cubicBezTo>
                    <a:pt x="3713" y="4400"/>
                    <a:pt x="3696" y="4394"/>
                    <a:pt x="3666" y="4406"/>
                  </a:cubicBezTo>
                  <a:cubicBezTo>
                    <a:pt x="3626" y="4423"/>
                    <a:pt x="3614" y="4452"/>
                    <a:pt x="3573" y="4481"/>
                  </a:cubicBezTo>
                  <a:cubicBezTo>
                    <a:pt x="3527" y="4522"/>
                    <a:pt x="3527" y="4569"/>
                    <a:pt x="3492" y="4627"/>
                  </a:cubicBezTo>
                  <a:cubicBezTo>
                    <a:pt x="3474" y="4667"/>
                    <a:pt x="3416" y="4667"/>
                    <a:pt x="3416" y="4714"/>
                  </a:cubicBezTo>
                  <a:cubicBezTo>
                    <a:pt x="3416" y="4726"/>
                    <a:pt x="3422" y="4732"/>
                    <a:pt x="3422" y="4743"/>
                  </a:cubicBezTo>
                  <a:cubicBezTo>
                    <a:pt x="3422" y="4778"/>
                    <a:pt x="3381" y="4772"/>
                    <a:pt x="3358" y="4790"/>
                  </a:cubicBezTo>
                  <a:cubicBezTo>
                    <a:pt x="3317" y="4813"/>
                    <a:pt x="3300" y="4848"/>
                    <a:pt x="3300" y="4889"/>
                  </a:cubicBezTo>
                  <a:cubicBezTo>
                    <a:pt x="3300" y="4895"/>
                    <a:pt x="3305" y="4895"/>
                    <a:pt x="3305" y="4900"/>
                  </a:cubicBezTo>
                  <a:cubicBezTo>
                    <a:pt x="3305" y="4918"/>
                    <a:pt x="3282" y="4924"/>
                    <a:pt x="3282" y="4941"/>
                  </a:cubicBezTo>
                  <a:cubicBezTo>
                    <a:pt x="3282" y="4953"/>
                    <a:pt x="3288" y="4953"/>
                    <a:pt x="3288" y="4964"/>
                  </a:cubicBezTo>
                  <a:cubicBezTo>
                    <a:pt x="3311" y="4958"/>
                    <a:pt x="3329" y="4958"/>
                    <a:pt x="3346" y="4941"/>
                  </a:cubicBezTo>
                  <a:cubicBezTo>
                    <a:pt x="3340" y="4976"/>
                    <a:pt x="3334" y="4999"/>
                    <a:pt x="3334" y="5028"/>
                  </a:cubicBezTo>
                  <a:cubicBezTo>
                    <a:pt x="3294" y="4999"/>
                    <a:pt x="3271" y="4970"/>
                    <a:pt x="3218" y="4970"/>
                  </a:cubicBezTo>
                  <a:cubicBezTo>
                    <a:pt x="3201" y="4970"/>
                    <a:pt x="3201" y="5005"/>
                    <a:pt x="3195" y="5028"/>
                  </a:cubicBezTo>
                  <a:cubicBezTo>
                    <a:pt x="3189" y="5022"/>
                    <a:pt x="3189" y="5022"/>
                    <a:pt x="3189" y="5022"/>
                  </a:cubicBezTo>
                  <a:cubicBezTo>
                    <a:pt x="3166" y="4976"/>
                    <a:pt x="3166" y="4941"/>
                    <a:pt x="3131" y="4906"/>
                  </a:cubicBezTo>
                  <a:cubicBezTo>
                    <a:pt x="2985" y="4761"/>
                    <a:pt x="3049" y="4854"/>
                    <a:pt x="3108" y="4854"/>
                  </a:cubicBezTo>
                  <a:cubicBezTo>
                    <a:pt x="3119" y="4854"/>
                    <a:pt x="3119" y="4854"/>
                    <a:pt x="3119" y="4854"/>
                  </a:cubicBezTo>
                  <a:cubicBezTo>
                    <a:pt x="3119" y="4825"/>
                    <a:pt x="3119" y="4825"/>
                    <a:pt x="3119" y="4825"/>
                  </a:cubicBezTo>
                  <a:cubicBezTo>
                    <a:pt x="3073" y="4702"/>
                    <a:pt x="3073" y="4702"/>
                    <a:pt x="3073" y="4702"/>
                  </a:cubicBezTo>
                  <a:cubicBezTo>
                    <a:pt x="3073" y="4667"/>
                    <a:pt x="3078" y="4644"/>
                    <a:pt x="3061" y="4615"/>
                  </a:cubicBezTo>
                  <a:cubicBezTo>
                    <a:pt x="3049" y="4592"/>
                    <a:pt x="3026" y="4586"/>
                    <a:pt x="3026" y="4557"/>
                  </a:cubicBezTo>
                  <a:cubicBezTo>
                    <a:pt x="3026" y="4551"/>
                    <a:pt x="3032" y="4545"/>
                    <a:pt x="3032" y="4533"/>
                  </a:cubicBezTo>
                  <a:cubicBezTo>
                    <a:pt x="3032" y="4504"/>
                    <a:pt x="3014" y="4493"/>
                    <a:pt x="3008" y="4464"/>
                  </a:cubicBezTo>
                  <a:cubicBezTo>
                    <a:pt x="2997" y="4435"/>
                    <a:pt x="2997" y="4406"/>
                    <a:pt x="2968" y="4388"/>
                  </a:cubicBezTo>
                  <a:cubicBezTo>
                    <a:pt x="2933" y="4370"/>
                    <a:pt x="2910" y="4359"/>
                    <a:pt x="2892" y="4324"/>
                  </a:cubicBezTo>
                  <a:cubicBezTo>
                    <a:pt x="2869" y="4289"/>
                    <a:pt x="2845" y="4277"/>
                    <a:pt x="2834" y="4243"/>
                  </a:cubicBezTo>
                  <a:cubicBezTo>
                    <a:pt x="2811" y="4178"/>
                    <a:pt x="2828" y="4138"/>
                    <a:pt x="2805" y="4080"/>
                  </a:cubicBezTo>
                  <a:cubicBezTo>
                    <a:pt x="2793" y="4050"/>
                    <a:pt x="2752" y="4050"/>
                    <a:pt x="2752" y="4021"/>
                  </a:cubicBezTo>
                  <a:cubicBezTo>
                    <a:pt x="2752" y="4015"/>
                    <a:pt x="2758" y="4010"/>
                    <a:pt x="2758" y="4004"/>
                  </a:cubicBezTo>
                  <a:cubicBezTo>
                    <a:pt x="2758" y="3951"/>
                    <a:pt x="2671" y="3980"/>
                    <a:pt x="2619" y="3969"/>
                  </a:cubicBezTo>
                  <a:cubicBezTo>
                    <a:pt x="2560" y="3963"/>
                    <a:pt x="2549" y="3893"/>
                    <a:pt x="2496" y="3893"/>
                  </a:cubicBezTo>
                  <a:cubicBezTo>
                    <a:pt x="2496" y="3870"/>
                    <a:pt x="2496" y="3870"/>
                    <a:pt x="2496" y="3870"/>
                  </a:cubicBezTo>
                  <a:cubicBezTo>
                    <a:pt x="2496" y="3864"/>
                    <a:pt x="2502" y="3858"/>
                    <a:pt x="2502" y="3847"/>
                  </a:cubicBezTo>
                  <a:cubicBezTo>
                    <a:pt x="2502" y="3823"/>
                    <a:pt x="2473" y="3829"/>
                    <a:pt x="2450" y="3817"/>
                  </a:cubicBezTo>
                  <a:cubicBezTo>
                    <a:pt x="2479" y="3800"/>
                    <a:pt x="2473" y="3777"/>
                    <a:pt x="2490" y="3748"/>
                  </a:cubicBezTo>
                  <a:cubicBezTo>
                    <a:pt x="2508" y="3754"/>
                    <a:pt x="2508" y="3765"/>
                    <a:pt x="2514" y="3783"/>
                  </a:cubicBezTo>
                  <a:cubicBezTo>
                    <a:pt x="2531" y="3754"/>
                    <a:pt x="2554" y="3742"/>
                    <a:pt x="2554" y="3707"/>
                  </a:cubicBezTo>
                  <a:cubicBezTo>
                    <a:pt x="2554" y="3643"/>
                    <a:pt x="2537" y="3573"/>
                    <a:pt x="2473" y="3573"/>
                  </a:cubicBezTo>
                  <a:cubicBezTo>
                    <a:pt x="2415" y="3573"/>
                    <a:pt x="2397" y="3614"/>
                    <a:pt x="2345" y="3625"/>
                  </a:cubicBezTo>
                  <a:cubicBezTo>
                    <a:pt x="2339" y="3620"/>
                    <a:pt x="2333" y="3620"/>
                    <a:pt x="2333" y="3614"/>
                  </a:cubicBezTo>
                  <a:cubicBezTo>
                    <a:pt x="2333" y="3602"/>
                    <a:pt x="2351" y="3596"/>
                    <a:pt x="2351" y="3585"/>
                  </a:cubicBezTo>
                  <a:cubicBezTo>
                    <a:pt x="2351" y="3573"/>
                    <a:pt x="2345" y="3573"/>
                    <a:pt x="2345" y="3561"/>
                  </a:cubicBezTo>
                  <a:cubicBezTo>
                    <a:pt x="2356" y="3567"/>
                    <a:pt x="2362" y="3573"/>
                    <a:pt x="2374" y="3579"/>
                  </a:cubicBezTo>
                  <a:cubicBezTo>
                    <a:pt x="2385" y="3573"/>
                    <a:pt x="2385" y="3573"/>
                    <a:pt x="2385" y="3573"/>
                  </a:cubicBezTo>
                  <a:cubicBezTo>
                    <a:pt x="2368" y="3503"/>
                    <a:pt x="2310" y="3486"/>
                    <a:pt x="2269" y="3428"/>
                  </a:cubicBezTo>
                  <a:cubicBezTo>
                    <a:pt x="2252" y="3404"/>
                    <a:pt x="2246" y="3369"/>
                    <a:pt x="2217" y="3369"/>
                  </a:cubicBezTo>
                  <a:cubicBezTo>
                    <a:pt x="2199" y="3369"/>
                    <a:pt x="2199" y="3398"/>
                    <a:pt x="2182" y="3398"/>
                  </a:cubicBezTo>
                  <a:cubicBezTo>
                    <a:pt x="2170" y="3398"/>
                    <a:pt x="2164" y="3392"/>
                    <a:pt x="2153" y="3381"/>
                  </a:cubicBezTo>
                  <a:cubicBezTo>
                    <a:pt x="2124" y="3398"/>
                    <a:pt x="2112" y="3433"/>
                    <a:pt x="2077" y="3433"/>
                  </a:cubicBezTo>
                  <a:cubicBezTo>
                    <a:pt x="2026" y="3433"/>
                    <a:pt x="2002" y="3404"/>
                    <a:pt x="1956" y="3375"/>
                  </a:cubicBezTo>
                  <a:cubicBezTo>
                    <a:pt x="1938" y="3363"/>
                    <a:pt x="1921" y="3369"/>
                    <a:pt x="1903" y="3358"/>
                  </a:cubicBezTo>
                  <a:cubicBezTo>
                    <a:pt x="1828" y="3311"/>
                    <a:pt x="1781" y="3270"/>
                    <a:pt x="1694" y="3270"/>
                  </a:cubicBezTo>
                  <a:cubicBezTo>
                    <a:pt x="1665" y="3270"/>
                    <a:pt x="1653" y="3299"/>
                    <a:pt x="1630" y="3317"/>
                  </a:cubicBezTo>
                  <a:cubicBezTo>
                    <a:pt x="1595" y="3328"/>
                    <a:pt x="1566" y="3328"/>
                    <a:pt x="1531" y="3334"/>
                  </a:cubicBezTo>
                  <a:cubicBezTo>
                    <a:pt x="1525" y="3247"/>
                    <a:pt x="1432" y="3241"/>
                    <a:pt x="1368" y="3177"/>
                  </a:cubicBezTo>
                  <a:cubicBezTo>
                    <a:pt x="1304" y="3131"/>
                    <a:pt x="1257" y="3113"/>
                    <a:pt x="1187" y="3072"/>
                  </a:cubicBezTo>
                  <a:cubicBezTo>
                    <a:pt x="1135" y="3043"/>
                    <a:pt x="1112" y="3008"/>
                    <a:pt x="1053" y="3008"/>
                  </a:cubicBezTo>
                  <a:cubicBezTo>
                    <a:pt x="1019" y="3008"/>
                    <a:pt x="1001" y="3037"/>
                    <a:pt x="972" y="3055"/>
                  </a:cubicBezTo>
                  <a:cubicBezTo>
                    <a:pt x="925" y="3078"/>
                    <a:pt x="890" y="3090"/>
                    <a:pt x="832" y="3090"/>
                  </a:cubicBezTo>
                  <a:cubicBezTo>
                    <a:pt x="780" y="3090"/>
                    <a:pt x="751" y="3084"/>
                    <a:pt x="693" y="3084"/>
                  </a:cubicBezTo>
                  <a:cubicBezTo>
                    <a:pt x="646" y="3084"/>
                    <a:pt x="623" y="3090"/>
                    <a:pt x="576" y="3090"/>
                  </a:cubicBezTo>
                  <a:cubicBezTo>
                    <a:pt x="361" y="3090"/>
                    <a:pt x="361" y="3090"/>
                    <a:pt x="361" y="3090"/>
                  </a:cubicBezTo>
                  <a:cubicBezTo>
                    <a:pt x="64" y="3148"/>
                    <a:pt x="64" y="3148"/>
                    <a:pt x="64" y="3148"/>
                  </a:cubicBezTo>
                  <a:cubicBezTo>
                    <a:pt x="5" y="3148"/>
                    <a:pt x="5" y="3148"/>
                    <a:pt x="5" y="3148"/>
                  </a:cubicBezTo>
                  <a:lnTo>
                    <a:pt x="0" y="3148"/>
                  </a:lnTo>
                  <a:close/>
                </a:path>
              </a:pathLst>
            </a:custGeom>
            <a:grpFill/>
            <a:ln w="28575" cap="flat" cmpd="sng">
              <a:noFill/>
              <a:bevel/>
              <a:headEnd/>
              <a:tailEnd/>
            </a:ln>
            <a:effectLst/>
          </p:spPr>
          <p:txBody>
            <a:bodyPr wrap="none" anchor="ctr"/>
            <a:lstStyle/>
            <a:p>
              <a:endParaRPr lang="en-US">
                <a:latin typeface="Source Sans Pro Light" charset="0"/>
              </a:endParaRPr>
            </a:p>
          </p:txBody>
        </p:sp>
        <p:sp>
          <p:nvSpPr>
            <p:cNvPr id="7" name="Freeform 6"/>
            <p:cNvSpPr>
              <a:spLocks noChangeArrowheads="1"/>
            </p:cNvSpPr>
            <p:nvPr/>
          </p:nvSpPr>
          <p:spPr bwMode="auto">
            <a:xfrm>
              <a:off x="4355792" y="4720622"/>
              <a:ext cx="1169845" cy="830382"/>
            </a:xfrm>
            <a:custGeom>
              <a:avLst/>
              <a:gdLst>
                <a:gd name="T0" fmla="*/ 2026 w 4332"/>
                <a:gd name="T1" fmla="*/ 2683 h 3074"/>
                <a:gd name="T2" fmla="*/ 0 w 4332"/>
                <a:gd name="T3" fmla="*/ 2415 h 3074"/>
                <a:gd name="T4" fmla="*/ 6 w 4332"/>
                <a:gd name="T5" fmla="*/ 5 h 3074"/>
                <a:gd name="T6" fmla="*/ 145 w 4332"/>
                <a:gd name="T7" fmla="*/ 34 h 3074"/>
                <a:gd name="T8" fmla="*/ 442 w 4332"/>
                <a:gd name="T9" fmla="*/ 58 h 3074"/>
                <a:gd name="T10" fmla="*/ 623 w 4332"/>
                <a:gd name="T11" fmla="*/ 168 h 3074"/>
                <a:gd name="T12" fmla="*/ 716 w 4332"/>
                <a:gd name="T13" fmla="*/ 331 h 3074"/>
                <a:gd name="T14" fmla="*/ 879 w 4332"/>
                <a:gd name="T15" fmla="*/ 296 h 3074"/>
                <a:gd name="T16" fmla="*/ 1129 w 4332"/>
                <a:gd name="T17" fmla="*/ 518 h 3074"/>
                <a:gd name="T18" fmla="*/ 1257 w 4332"/>
                <a:gd name="T19" fmla="*/ 768 h 3074"/>
                <a:gd name="T20" fmla="*/ 1560 w 4332"/>
                <a:gd name="T21" fmla="*/ 983 h 3074"/>
                <a:gd name="T22" fmla="*/ 1845 w 4332"/>
                <a:gd name="T23" fmla="*/ 1240 h 3074"/>
                <a:gd name="T24" fmla="*/ 1915 w 4332"/>
                <a:gd name="T25" fmla="*/ 1164 h 3074"/>
                <a:gd name="T26" fmla="*/ 2171 w 4332"/>
                <a:gd name="T27" fmla="*/ 1071 h 3074"/>
                <a:gd name="T28" fmla="*/ 2427 w 4332"/>
                <a:gd name="T29" fmla="*/ 1170 h 3074"/>
                <a:gd name="T30" fmla="*/ 2596 w 4332"/>
                <a:gd name="T31" fmla="*/ 1193 h 3074"/>
                <a:gd name="T32" fmla="*/ 2637 w 4332"/>
                <a:gd name="T33" fmla="*/ 1158 h 3074"/>
                <a:gd name="T34" fmla="*/ 2753 w 4332"/>
                <a:gd name="T35" fmla="*/ 1193 h 3074"/>
                <a:gd name="T36" fmla="*/ 3184 w 4332"/>
                <a:gd name="T37" fmla="*/ 1135 h 3074"/>
                <a:gd name="T38" fmla="*/ 3405 w 4332"/>
                <a:gd name="T39" fmla="*/ 1385 h 3074"/>
                <a:gd name="T40" fmla="*/ 3522 w 4332"/>
                <a:gd name="T41" fmla="*/ 1664 h 3074"/>
                <a:gd name="T42" fmla="*/ 4331 w 4332"/>
                <a:gd name="T43" fmla="*/ 2072 h 3074"/>
                <a:gd name="T44" fmla="*/ 4226 w 4332"/>
                <a:gd name="T45" fmla="*/ 2066 h 3074"/>
                <a:gd name="T46" fmla="*/ 4063 w 4332"/>
                <a:gd name="T47" fmla="*/ 2223 h 3074"/>
                <a:gd name="T48" fmla="*/ 3894 w 4332"/>
                <a:gd name="T49" fmla="*/ 2235 h 3074"/>
                <a:gd name="T50" fmla="*/ 3621 w 4332"/>
                <a:gd name="T51" fmla="*/ 2235 h 3074"/>
                <a:gd name="T52" fmla="*/ 3446 w 4332"/>
                <a:gd name="T53" fmla="*/ 2247 h 3074"/>
                <a:gd name="T54" fmla="*/ 3208 w 4332"/>
                <a:gd name="T55" fmla="*/ 2276 h 3074"/>
                <a:gd name="T56" fmla="*/ 3126 w 4332"/>
                <a:gd name="T57" fmla="*/ 2421 h 3074"/>
                <a:gd name="T58" fmla="*/ 3068 w 4332"/>
                <a:gd name="T59" fmla="*/ 2555 h 3074"/>
                <a:gd name="T60" fmla="*/ 2719 w 4332"/>
                <a:gd name="T61" fmla="*/ 2759 h 3074"/>
                <a:gd name="T62" fmla="*/ 2556 w 4332"/>
                <a:gd name="T63" fmla="*/ 2881 h 3074"/>
                <a:gd name="T64" fmla="*/ 2643 w 4332"/>
                <a:gd name="T65" fmla="*/ 2916 h 3074"/>
                <a:gd name="T66" fmla="*/ 2532 w 4332"/>
                <a:gd name="T67" fmla="*/ 2887 h 3074"/>
                <a:gd name="T68" fmla="*/ 2369 w 4332"/>
                <a:gd name="T69" fmla="*/ 2846 h 3074"/>
                <a:gd name="T70" fmla="*/ 2340 w 4332"/>
                <a:gd name="T71" fmla="*/ 2753 h 3074"/>
                <a:gd name="T72" fmla="*/ 2189 w 4332"/>
                <a:gd name="T73" fmla="*/ 2730 h 3074"/>
                <a:gd name="T74" fmla="*/ 2142 w 4332"/>
                <a:gd name="T75" fmla="*/ 2613 h 3074"/>
                <a:gd name="T76" fmla="*/ 2043 w 4332"/>
                <a:gd name="T77" fmla="*/ 2613 h 3074"/>
                <a:gd name="T78" fmla="*/ 1851 w 4332"/>
                <a:gd name="T79" fmla="*/ 2613 h 3074"/>
                <a:gd name="T80" fmla="*/ 1944 w 4332"/>
                <a:gd name="T81" fmla="*/ 2334 h 3074"/>
                <a:gd name="T82" fmla="*/ 1746 w 4332"/>
                <a:gd name="T83" fmla="*/ 2381 h 3074"/>
                <a:gd name="T84" fmla="*/ 1705 w 4332"/>
                <a:gd name="T85" fmla="*/ 2491 h 3074"/>
                <a:gd name="T86" fmla="*/ 1711 w 4332"/>
                <a:gd name="T87" fmla="*/ 2538 h 3074"/>
                <a:gd name="T88" fmla="*/ 1304 w 4332"/>
                <a:gd name="T89" fmla="*/ 2817 h 3074"/>
                <a:gd name="T90" fmla="*/ 1106 w 4332"/>
                <a:gd name="T91" fmla="*/ 2841 h 3074"/>
                <a:gd name="T92" fmla="*/ 681 w 4332"/>
                <a:gd name="T93" fmla="*/ 2596 h 3074"/>
                <a:gd name="T94" fmla="*/ 401 w 4332"/>
                <a:gd name="T95" fmla="*/ 2532 h 3074"/>
                <a:gd name="T96" fmla="*/ 308 w 4332"/>
                <a:gd name="T97" fmla="*/ 2602 h 3074"/>
                <a:gd name="T98" fmla="*/ 169 w 4332"/>
                <a:gd name="T99" fmla="*/ 2515 h 30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332" h="3074">
                  <a:moveTo>
                    <a:pt x="2072" y="2642"/>
                  </a:moveTo>
                  <a:lnTo>
                    <a:pt x="2072" y="2642"/>
                  </a:lnTo>
                  <a:cubicBezTo>
                    <a:pt x="2049" y="2648"/>
                    <a:pt x="2037" y="2666"/>
                    <a:pt x="2026" y="2683"/>
                  </a:cubicBezTo>
                  <a:cubicBezTo>
                    <a:pt x="2043" y="2683"/>
                    <a:pt x="2055" y="2683"/>
                    <a:pt x="2078" y="2683"/>
                  </a:cubicBezTo>
                  <a:cubicBezTo>
                    <a:pt x="2078" y="2672"/>
                    <a:pt x="2072" y="2660"/>
                    <a:pt x="2072" y="2642"/>
                  </a:cubicBezTo>
                  <a:close/>
                  <a:moveTo>
                    <a:pt x="0" y="2415"/>
                  </a:moveTo>
                  <a:lnTo>
                    <a:pt x="0" y="2415"/>
                  </a:lnTo>
                  <a:lnTo>
                    <a:pt x="0" y="2415"/>
                  </a:lnTo>
                  <a:cubicBezTo>
                    <a:pt x="6" y="5"/>
                    <a:pt x="6" y="5"/>
                    <a:pt x="6" y="5"/>
                  </a:cubicBezTo>
                  <a:lnTo>
                    <a:pt x="6" y="5"/>
                  </a:lnTo>
                  <a:cubicBezTo>
                    <a:pt x="29" y="0"/>
                    <a:pt x="29" y="0"/>
                    <a:pt x="29" y="0"/>
                  </a:cubicBezTo>
                  <a:cubicBezTo>
                    <a:pt x="70" y="23"/>
                    <a:pt x="99" y="17"/>
                    <a:pt x="145" y="34"/>
                  </a:cubicBezTo>
                  <a:cubicBezTo>
                    <a:pt x="204" y="58"/>
                    <a:pt x="221" y="104"/>
                    <a:pt x="285" y="104"/>
                  </a:cubicBezTo>
                  <a:cubicBezTo>
                    <a:pt x="320" y="104"/>
                    <a:pt x="314" y="40"/>
                    <a:pt x="349" y="40"/>
                  </a:cubicBezTo>
                  <a:cubicBezTo>
                    <a:pt x="384" y="40"/>
                    <a:pt x="407" y="58"/>
                    <a:pt x="442" y="58"/>
                  </a:cubicBezTo>
                  <a:cubicBezTo>
                    <a:pt x="466" y="58"/>
                    <a:pt x="477" y="52"/>
                    <a:pt x="501" y="52"/>
                  </a:cubicBezTo>
                  <a:cubicBezTo>
                    <a:pt x="547" y="52"/>
                    <a:pt x="570" y="93"/>
                    <a:pt x="599" y="133"/>
                  </a:cubicBezTo>
                  <a:cubicBezTo>
                    <a:pt x="605" y="145"/>
                    <a:pt x="611" y="157"/>
                    <a:pt x="623" y="168"/>
                  </a:cubicBezTo>
                  <a:cubicBezTo>
                    <a:pt x="646" y="186"/>
                    <a:pt x="693" y="168"/>
                    <a:pt x="693" y="197"/>
                  </a:cubicBezTo>
                  <a:cubicBezTo>
                    <a:pt x="693" y="221"/>
                    <a:pt x="681" y="238"/>
                    <a:pt x="681" y="267"/>
                  </a:cubicBezTo>
                  <a:cubicBezTo>
                    <a:pt x="681" y="296"/>
                    <a:pt x="704" y="308"/>
                    <a:pt x="716" y="331"/>
                  </a:cubicBezTo>
                  <a:cubicBezTo>
                    <a:pt x="739" y="384"/>
                    <a:pt x="745" y="442"/>
                    <a:pt x="797" y="442"/>
                  </a:cubicBezTo>
                  <a:cubicBezTo>
                    <a:pt x="832" y="442"/>
                    <a:pt x="838" y="396"/>
                    <a:pt x="838" y="360"/>
                  </a:cubicBezTo>
                  <a:cubicBezTo>
                    <a:pt x="844" y="331"/>
                    <a:pt x="873" y="326"/>
                    <a:pt x="879" y="296"/>
                  </a:cubicBezTo>
                  <a:cubicBezTo>
                    <a:pt x="902" y="366"/>
                    <a:pt x="972" y="372"/>
                    <a:pt x="1036" y="390"/>
                  </a:cubicBezTo>
                  <a:cubicBezTo>
                    <a:pt x="1088" y="401"/>
                    <a:pt x="1106" y="430"/>
                    <a:pt x="1153" y="448"/>
                  </a:cubicBezTo>
                  <a:cubicBezTo>
                    <a:pt x="1147" y="477"/>
                    <a:pt x="1129" y="489"/>
                    <a:pt x="1129" y="518"/>
                  </a:cubicBezTo>
                  <a:cubicBezTo>
                    <a:pt x="1129" y="576"/>
                    <a:pt x="1129" y="622"/>
                    <a:pt x="1170" y="663"/>
                  </a:cubicBezTo>
                  <a:cubicBezTo>
                    <a:pt x="1199" y="692"/>
                    <a:pt x="1257" y="686"/>
                    <a:pt x="1257" y="727"/>
                  </a:cubicBezTo>
                  <a:cubicBezTo>
                    <a:pt x="1257" y="768"/>
                    <a:pt x="1257" y="768"/>
                    <a:pt x="1257" y="768"/>
                  </a:cubicBezTo>
                  <a:cubicBezTo>
                    <a:pt x="1257" y="797"/>
                    <a:pt x="1298" y="791"/>
                    <a:pt x="1321" y="797"/>
                  </a:cubicBezTo>
                  <a:cubicBezTo>
                    <a:pt x="1362" y="809"/>
                    <a:pt x="1379" y="838"/>
                    <a:pt x="1414" y="861"/>
                  </a:cubicBezTo>
                  <a:cubicBezTo>
                    <a:pt x="1479" y="902"/>
                    <a:pt x="1525" y="919"/>
                    <a:pt x="1560" y="983"/>
                  </a:cubicBezTo>
                  <a:cubicBezTo>
                    <a:pt x="1572" y="1007"/>
                    <a:pt x="1595" y="1007"/>
                    <a:pt x="1612" y="1024"/>
                  </a:cubicBezTo>
                  <a:cubicBezTo>
                    <a:pt x="1647" y="1082"/>
                    <a:pt x="1665" y="1123"/>
                    <a:pt x="1723" y="1164"/>
                  </a:cubicBezTo>
                  <a:cubicBezTo>
                    <a:pt x="1764" y="1199"/>
                    <a:pt x="1787" y="1240"/>
                    <a:pt x="1845" y="1240"/>
                  </a:cubicBezTo>
                  <a:cubicBezTo>
                    <a:pt x="1857" y="1240"/>
                    <a:pt x="1857" y="1228"/>
                    <a:pt x="1868" y="1222"/>
                  </a:cubicBezTo>
                  <a:cubicBezTo>
                    <a:pt x="1892" y="1216"/>
                    <a:pt x="1909" y="1222"/>
                    <a:pt x="1933" y="1216"/>
                  </a:cubicBezTo>
                  <a:cubicBezTo>
                    <a:pt x="1927" y="1193"/>
                    <a:pt x="1915" y="1187"/>
                    <a:pt x="1915" y="1164"/>
                  </a:cubicBezTo>
                  <a:cubicBezTo>
                    <a:pt x="1915" y="1117"/>
                    <a:pt x="1962" y="1082"/>
                    <a:pt x="2008" y="1082"/>
                  </a:cubicBezTo>
                  <a:cubicBezTo>
                    <a:pt x="2049" y="1082"/>
                    <a:pt x="2072" y="1094"/>
                    <a:pt x="2113" y="1094"/>
                  </a:cubicBezTo>
                  <a:cubicBezTo>
                    <a:pt x="2142" y="1094"/>
                    <a:pt x="2148" y="1071"/>
                    <a:pt x="2171" y="1071"/>
                  </a:cubicBezTo>
                  <a:cubicBezTo>
                    <a:pt x="2253" y="1071"/>
                    <a:pt x="2270" y="1164"/>
                    <a:pt x="2346" y="1164"/>
                  </a:cubicBezTo>
                  <a:cubicBezTo>
                    <a:pt x="2358" y="1164"/>
                    <a:pt x="2358" y="1152"/>
                    <a:pt x="2369" y="1152"/>
                  </a:cubicBezTo>
                  <a:cubicBezTo>
                    <a:pt x="2393" y="1152"/>
                    <a:pt x="2398" y="1170"/>
                    <a:pt x="2427" y="1170"/>
                  </a:cubicBezTo>
                  <a:cubicBezTo>
                    <a:pt x="2439" y="1170"/>
                    <a:pt x="2445" y="1164"/>
                    <a:pt x="2462" y="1164"/>
                  </a:cubicBezTo>
                  <a:cubicBezTo>
                    <a:pt x="2480" y="1164"/>
                    <a:pt x="2486" y="1181"/>
                    <a:pt x="2497" y="1187"/>
                  </a:cubicBezTo>
                  <a:cubicBezTo>
                    <a:pt x="2532" y="1199"/>
                    <a:pt x="2561" y="1193"/>
                    <a:pt x="2596" y="1193"/>
                  </a:cubicBezTo>
                  <a:cubicBezTo>
                    <a:pt x="2620" y="1193"/>
                    <a:pt x="2620" y="1193"/>
                    <a:pt x="2620" y="1193"/>
                  </a:cubicBezTo>
                  <a:cubicBezTo>
                    <a:pt x="2620" y="1170"/>
                    <a:pt x="2620" y="1170"/>
                    <a:pt x="2620" y="1170"/>
                  </a:cubicBezTo>
                  <a:cubicBezTo>
                    <a:pt x="2625" y="1164"/>
                    <a:pt x="2631" y="1158"/>
                    <a:pt x="2637" y="1158"/>
                  </a:cubicBezTo>
                  <a:cubicBezTo>
                    <a:pt x="2649" y="1158"/>
                    <a:pt x="2654" y="1164"/>
                    <a:pt x="2666" y="1164"/>
                  </a:cubicBezTo>
                  <a:cubicBezTo>
                    <a:pt x="2678" y="1164"/>
                    <a:pt x="2684" y="1164"/>
                    <a:pt x="2695" y="1164"/>
                  </a:cubicBezTo>
                  <a:cubicBezTo>
                    <a:pt x="2719" y="1164"/>
                    <a:pt x="2730" y="1187"/>
                    <a:pt x="2753" y="1193"/>
                  </a:cubicBezTo>
                  <a:cubicBezTo>
                    <a:pt x="2812" y="1216"/>
                    <a:pt x="2847" y="1240"/>
                    <a:pt x="2911" y="1240"/>
                  </a:cubicBezTo>
                  <a:cubicBezTo>
                    <a:pt x="2940" y="1240"/>
                    <a:pt x="2934" y="1187"/>
                    <a:pt x="2963" y="1181"/>
                  </a:cubicBezTo>
                  <a:cubicBezTo>
                    <a:pt x="3050" y="1158"/>
                    <a:pt x="3097" y="1135"/>
                    <a:pt x="3184" y="1135"/>
                  </a:cubicBezTo>
                  <a:cubicBezTo>
                    <a:pt x="3260" y="1135"/>
                    <a:pt x="3306" y="1146"/>
                    <a:pt x="3365" y="1193"/>
                  </a:cubicBezTo>
                  <a:cubicBezTo>
                    <a:pt x="3411" y="1222"/>
                    <a:pt x="3405" y="1274"/>
                    <a:pt x="3405" y="1333"/>
                  </a:cubicBezTo>
                  <a:cubicBezTo>
                    <a:pt x="3405" y="1385"/>
                    <a:pt x="3405" y="1385"/>
                    <a:pt x="3405" y="1385"/>
                  </a:cubicBezTo>
                  <a:cubicBezTo>
                    <a:pt x="3405" y="1467"/>
                    <a:pt x="3469" y="1496"/>
                    <a:pt x="3469" y="1577"/>
                  </a:cubicBezTo>
                  <a:cubicBezTo>
                    <a:pt x="3469" y="1595"/>
                    <a:pt x="3464" y="1600"/>
                    <a:pt x="3464" y="1618"/>
                  </a:cubicBezTo>
                  <a:cubicBezTo>
                    <a:pt x="3464" y="1647"/>
                    <a:pt x="3493" y="1653"/>
                    <a:pt x="3522" y="1664"/>
                  </a:cubicBezTo>
                  <a:cubicBezTo>
                    <a:pt x="3568" y="1682"/>
                    <a:pt x="3592" y="1705"/>
                    <a:pt x="3638" y="1723"/>
                  </a:cubicBezTo>
                  <a:cubicBezTo>
                    <a:pt x="4331" y="2072"/>
                    <a:pt x="4331" y="2072"/>
                    <a:pt x="4331" y="2072"/>
                  </a:cubicBezTo>
                  <a:lnTo>
                    <a:pt x="4331" y="2072"/>
                  </a:lnTo>
                  <a:cubicBezTo>
                    <a:pt x="4331" y="2084"/>
                    <a:pt x="4320" y="2101"/>
                    <a:pt x="4302" y="2101"/>
                  </a:cubicBezTo>
                  <a:cubicBezTo>
                    <a:pt x="4273" y="2101"/>
                    <a:pt x="4261" y="2078"/>
                    <a:pt x="4255" y="2055"/>
                  </a:cubicBezTo>
                  <a:cubicBezTo>
                    <a:pt x="4244" y="2060"/>
                    <a:pt x="4238" y="2066"/>
                    <a:pt x="4226" y="2066"/>
                  </a:cubicBezTo>
                  <a:cubicBezTo>
                    <a:pt x="4186" y="2031"/>
                    <a:pt x="4191" y="2037"/>
                    <a:pt x="4226" y="2107"/>
                  </a:cubicBezTo>
                  <a:cubicBezTo>
                    <a:pt x="4226" y="2183"/>
                    <a:pt x="4145" y="2194"/>
                    <a:pt x="4081" y="2223"/>
                  </a:cubicBezTo>
                  <a:cubicBezTo>
                    <a:pt x="4063" y="2223"/>
                    <a:pt x="4063" y="2223"/>
                    <a:pt x="4063" y="2223"/>
                  </a:cubicBezTo>
                  <a:cubicBezTo>
                    <a:pt x="4034" y="2229"/>
                    <a:pt x="4017" y="2235"/>
                    <a:pt x="3982" y="2235"/>
                  </a:cubicBezTo>
                  <a:cubicBezTo>
                    <a:pt x="3959" y="2235"/>
                    <a:pt x="3947" y="2223"/>
                    <a:pt x="3924" y="2223"/>
                  </a:cubicBezTo>
                  <a:cubicBezTo>
                    <a:pt x="3912" y="2223"/>
                    <a:pt x="3906" y="2235"/>
                    <a:pt x="3894" y="2235"/>
                  </a:cubicBezTo>
                  <a:cubicBezTo>
                    <a:pt x="3877" y="2235"/>
                    <a:pt x="3877" y="2223"/>
                    <a:pt x="3860" y="2223"/>
                  </a:cubicBezTo>
                  <a:cubicBezTo>
                    <a:pt x="3790" y="2223"/>
                    <a:pt x="3749" y="2252"/>
                    <a:pt x="3673" y="2252"/>
                  </a:cubicBezTo>
                  <a:cubicBezTo>
                    <a:pt x="3650" y="2252"/>
                    <a:pt x="3632" y="2252"/>
                    <a:pt x="3621" y="2235"/>
                  </a:cubicBezTo>
                  <a:cubicBezTo>
                    <a:pt x="3603" y="2258"/>
                    <a:pt x="3574" y="2252"/>
                    <a:pt x="3539" y="2258"/>
                  </a:cubicBezTo>
                  <a:cubicBezTo>
                    <a:pt x="3510" y="2264"/>
                    <a:pt x="3493" y="2276"/>
                    <a:pt x="3464" y="2276"/>
                  </a:cubicBezTo>
                  <a:cubicBezTo>
                    <a:pt x="3452" y="2276"/>
                    <a:pt x="3452" y="2258"/>
                    <a:pt x="3446" y="2247"/>
                  </a:cubicBezTo>
                  <a:cubicBezTo>
                    <a:pt x="3429" y="2287"/>
                    <a:pt x="3382" y="2293"/>
                    <a:pt x="3336" y="2293"/>
                  </a:cubicBezTo>
                  <a:cubicBezTo>
                    <a:pt x="3318" y="2293"/>
                    <a:pt x="3312" y="2264"/>
                    <a:pt x="3295" y="2264"/>
                  </a:cubicBezTo>
                  <a:cubicBezTo>
                    <a:pt x="3260" y="2264"/>
                    <a:pt x="3242" y="2270"/>
                    <a:pt x="3208" y="2276"/>
                  </a:cubicBezTo>
                  <a:cubicBezTo>
                    <a:pt x="3208" y="2282"/>
                    <a:pt x="3208" y="2287"/>
                    <a:pt x="3208" y="2293"/>
                  </a:cubicBezTo>
                  <a:cubicBezTo>
                    <a:pt x="3208" y="2316"/>
                    <a:pt x="3213" y="2334"/>
                    <a:pt x="3225" y="2352"/>
                  </a:cubicBezTo>
                  <a:cubicBezTo>
                    <a:pt x="3184" y="2375"/>
                    <a:pt x="3126" y="2375"/>
                    <a:pt x="3126" y="2421"/>
                  </a:cubicBezTo>
                  <a:cubicBezTo>
                    <a:pt x="3126" y="2427"/>
                    <a:pt x="3126" y="2427"/>
                    <a:pt x="3126" y="2433"/>
                  </a:cubicBezTo>
                  <a:cubicBezTo>
                    <a:pt x="3155" y="2415"/>
                    <a:pt x="3167" y="2404"/>
                    <a:pt x="3202" y="2398"/>
                  </a:cubicBezTo>
                  <a:cubicBezTo>
                    <a:pt x="3143" y="2456"/>
                    <a:pt x="3126" y="2497"/>
                    <a:pt x="3068" y="2555"/>
                  </a:cubicBezTo>
                  <a:cubicBezTo>
                    <a:pt x="3015" y="2608"/>
                    <a:pt x="2986" y="2637"/>
                    <a:pt x="2928" y="2683"/>
                  </a:cubicBezTo>
                  <a:cubicBezTo>
                    <a:pt x="2899" y="2707"/>
                    <a:pt x="2887" y="2724"/>
                    <a:pt x="2852" y="2736"/>
                  </a:cubicBezTo>
                  <a:cubicBezTo>
                    <a:pt x="2800" y="2753"/>
                    <a:pt x="2765" y="2741"/>
                    <a:pt x="2719" y="2759"/>
                  </a:cubicBezTo>
                  <a:cubicBezTo>
                    <a:pt x="2660" y="2782"/>
                    <a:pt x="2625" y="2805"/>
                    <a:pt x="2567" y="2805"/>
                  </a:cubicBezTo>
                  <a:cubicBezTo>
                    <a:pt x="2550" y="2805"/>
                    <a:pt x="2538" y="2805"/>
                    <a:pt x="2521" y="2805"/>
                  </a:cubicBezTo>
                  <a:cubicBezTo>
                    <a:pt x="2526" y="2835"/>
                    <a:pt x="2538" y="2852"/>
                    <a:pt x="2556" y="2881"/>
                  </a:cubicBezTo>
                  <a:cubicBezTo>
                    <a:pt x="2561" y="2899"/>
                    <a:pt x="2567" y="2922"/>
                    <a:pt x="2585" y="2922"/>
                  </a:cubicBezTo>
                  <a:cubicBezTo>
                    <a:pt x="2608" y="2922"/>
                    <a:pt x="2625" y="2910"/>
                    <a:pt x="2643" y="2899"/>
                  </a:cubicBezTo>
                  <a:cubicBezTo>
                    <a:pt x="2643" y="2904"/>
                    <a:pt x="2643" y="2910"/>
                    <a:pt x="2643" y="2916"/>
                  </a:cubicBezTo>
                  <a:cubicBezTo>
                    <a:pt x="2643" y="2980"/>
                    <a:pt x="2637" y="3015"/>
                    <a:pt x="2631" y="3073"/>
                  </a:cubicBezTo>
                  <a:cubicBezTo>
                    <a:pt x="2590" y="3062"/>
                    <a:pt x="2590" y="3021"/>
                    <a:pt x="2573" y="2980"/>
                  </a:cubicBezTo>
                  <a:cubicBezTo>
                    <a:pt x="2556" y="2945"/>
                    <a:pt x="2532" y="2928"/>
                    <a:pt x="2532" y="2887"/>
                  </a:cubicBezTo>
                  <a:cubicBezTo>
                    <a:pt x="2497" y="2881"/>
                    <a:pt x="2480" y="2864"/>
                    <a:pt x="2445" y="2864"/>
                  </a:cubicBezTo>
                  <a:cubicBezTo>
                    <a:pt x="2416" y="2864"/>
                    <a:pt x="2422" y="2904"/>
                    <a:pt x="2416" y="2934"/>
                  </a:cubicBezTo>
                  <a:cubicBezTo>
                    <a:pt x="2387" y="2904"/>
                    <a:pt x="2387" y="2881"/>
                    <a:pt x="2369" y="2846"/>
                  </a:cubicBezTo>
                  <a:cubicBezTo>
                    <a:pt x="2358" y="2835"/>
                    <a:pt x="2340" y="2829"/>
                    <a:pt x="2340" y="2811"/>
                  </a:cubicBezTo>
                  <a:cubicBezTo>
                    <a:pt x="2340" y="2800"/>
                    <a:pt x="2352" y="2800"/>
                    <a:pt x="2358" y="2794"/>
                  </a:cubicBezTo>
                  <a:cubicBezTo>
                    <a:pt x="2352" y="2776"/>
                    <a:pt x="2358" y="2753"/>
                    <a:pt x="2340" y="2753"/>
                  </a:cubicBezTo>
                  <a:cubicBezTo>
                    <a:pt x="2311" y="2753"/>
                    <a:pt x="2299" y="2776"/>
                    <a:pt x="2276" y="2782"/>
                  </a:cubicBezTo>
                  <a:cubicBezTo>
                    <a:pt x="2259" y="2788"/>
                    <a:pt x="2253" y="2788"/>
                    <a:pt x="2235" y="2788"/>
                  </a:cubicBezTo>
                  <a:cubicBezTo>
                    <a:pt x="2206" y="2788"/>
                    <a:pt x="2206" y="2759"/>
                    <a:pt x="2189" y="2730"/>
                  </a:cubicBezTo>
                  <a:cubicBezTo>
                    <a:pt x="2165" y="2707"/>
                    <a:pt x="2136" y="2695"/>
                    <a:pt x="2136" y="2660"/>
                  </a:cubicBezTo>
                  <a:cubicBezTo>
                    <a:pt x="2136" y="2648"/>
                    <a:pt x="2148" y="2637"/>
                    <a:pt x="2148" y="2625"/>
                  </a:cubicBezTo>
                  <a:cubicBezTo>
                    <a:pt x="2148" y="2619"/>
                    <a:pt x="2142" y="2619"/>
                    <a:pt x="2142" y="2613"/>
                  </a:cubicBezTo>
                  <a:cubicBezTo>
                    <a:pt x="2136" y="2613"/>
                    <a:pt x="2136" y="2613"/>
                    <a:pt x="2136" y="2613"/>
                  </a:cubicBezTo>
                  <a:cubicBezTo>
                    <a:pt x="2119" y="2613"/>
                    <a:pt x="2113" y="2619"/>
                    <a:pt x="2096" y="2619"/>
                  </a:cubicBezTo>
                  <a:cubicBezTo>
                    <a:pt x="2043" y="2613"/>
                    <a:pt x="2043" y="2613"/>
                    <a:pt x="2043" y="2613"/>
                  </a:cubicBezTo>
                  <a:cubicBezTo>
                    <a:pt x="2008" y="2613"/>
                    <a:pt x="1985" y="2613"/>
                    <a:pt x="1956" y="2637"/>
                  </a:cubicBezTo>
                  <a:cubicBezTo>
                    <a:pt x="1933" y="2648"/>
                    <a:pt x="1927" y="2672"/>
                    <a:pt x="1904" y="2672"/>
                  </a:cubicBezTo>
                  <a:cubicBezTo>
                    <a:pt x="1868" y="2672"/>
                    <a:pt x="1851" y="2642"/>
                    <a:pt x="1851" y="2613"/>
                  </a:cubicBezTo>
                  <a:cubicBezTo>
                    <a:pt x="1851" y="2578"/>
                    <a:pt x="1898" y="2590"/>
                    <a:pt x="1921" y="2567"/>
                  </a:cubicBezTo>
                  <a:cubicBezTo>
                    <a:pt x="1962" y="2526"/>
                    <a:pt x="1991" y="2497"/>
                    <a:pt x="1991" y="2439"/>
                  </a:cubicBezTo>
                  <a:cubicBezTo>
                    <a:pt x="1991" y="2392"/>
                    <a:pt x="1973" y="2369"/>
                    <a:pt x="1944" y="2334"/>
                  </a:cubicBezTo>
                  <a:cubicBezTo>
                    <a:pt x="1927" y="2311"/>
                    <a:pt x="1927" y="2282"/>
                    <a:pt x="1898" y="2282"/>
                  </a:cubicBezTo>
                  <a:cubicBezTo>
                    <a:pt x="1874" y="2282"/>
                    <a:pt x="1868" y="2305"/>
                    <a:pt x="1851" y="2322"/>
                  </a:cubicBezTo>
                  <a:cubicBezTo>
                    <a:pt x="1816" y="2346"/>
                    <a:pt x="1787" y="2352"/>
                    <a:pt x="1746" y="2381"/>
                  </a:cubicBezTo>
                  <a:cubicBezTo>
                    <a:pt x="1723" y="2392"/>
                    <a:pt x="1705" y="2404"/>
                    <a:pt x="1688" y="2421"/>
                  </a:cubicBezTo>
                  <a:cubicBezTo>
                    <a:pt x="1676" y="2439"/>
                    <a:pt x="1653" y="2439"/>
                    <a:pt x="1653" y="2456"/>
                  </a:cubicBezTo>
                  <a:cubicBezTo>
                    <a:pt x="1653" y="2479"/>
                    <a:pt x="1682" y="2491"/>
                    <a:pt x="1705" y="2491"/>
                  </a:cubicBezTo>
                  <a:cubicBezTo>
                    <a:pt x="1741" y="2491"/>
                    <a:pt x="1758" y="2468"/>
                    <a:pt x="1787" y="2450"/>
                  </a:cubicBezTo>
                  <a:cubicBezTo>
                    <a:pt x="1793" y="2456"/>
                    <a:pt x="1799" y="2462"/>
                    <a:pt x="1799" y="2468"/>
                  </a:cubicBezTo>
                  <a:cubicBezTo>
                    <a:pt x="1799" y="2515"/>
                    <a:pt x="1752" y="2520"/>
                    <a:pt x="1711" y="2538"/>
                  </a:cubicBezTo>
                  <a:cubicBezTo>
                    <a:pt x="1642" y="2578"/>
                    <a:pt x="1601" y="2608"/>
                    <a:pt x="1525" y="2642"/>
                  </a:cubicBezTo>
                  <a:cubicBezTo>
                    <a:pt x="1444" y="2683"/>
                    <a:pt x="1426" y="2741"/>
                    <a:pt x="1356" y="2794"/>
                  </a:cubicBezTo>
                  <a:cubicBezTo>
                    <a:pt x="1339" y="2805"/>
                    <a:pt x="1321" y="2805"/>
                    <a:pt x="1304" y="2817"/>
                  </a:cubicBezTo>
                  <a:cubicBezTo>
                    <a:pt x="1281" y="2841"/>
                    <a:pt x="1286" y="2893"/>
                    <a:pt x="1251" y="2893"/>
                  </a:cubicBezTo>
                  <a:cubicBezTo>
                    <a:pt x="1193" y="2893"/>
                    <a:pt x="1176" y="2829"/>
                    <a:pt x="1123" y="2829"/>
                  </a:cubicBezTo>
                  <a:cubicBezTo>
                    <a:pt x="1118" y="2829"/>
                    <a:pt x="1112" y="2841"/>
                    <a:pt x="1106" y="2841"/>
                  </a:cubicBezTo>
                  <a:cubicBezTo>
                    <a:pt x="1059" y="2841"/>
                    <a:pt x="1048" y="2794"/>
                    <a:pt x="1001" y="2771"/>
                  </a:cubicBezTo>
                  <a:cubicBezTo>
                    <a:pt x="960" y="2753"/>
                    <a:pt x="925" y="2759"/>
                    <a:pt x="885" y="2730"/>
                  </a:cubicBezTo>
                  <a:cubicBezTo>
                    <a:pt x="809" y="2672"/>
                    <a:pt x="780" y="2596"/>
                    <a:pt x="681" y="2596"/>
                  </a:cubicBezTo>
                  <a:cubicBezTo>
                    <a:pt x="646" y="2596"/>
                    <a:pt x="629" y="2619"/>
                    <a:pt x="588" y="2619"/>
                  </a:cubicBezTo>
                  <a:cubicBezTo>
                    <a:pt x="570" y="2619"/>
                    <a:pt x="564" y="2602"/>
                    <a:pt x="547" y="2590"/>
                  </a:cubicBezTo>
                  <a:cubicBezTo>
                    <a:pt x="501" y="2555"/>
                    <a:pt x="466" y="2532"/>
                    <a:pt x="401" y="2532"/>
                  </a:cubicBezTo>
                  <a:cubicBezTo>
                    <a:pt x="384" y="2532"/>
                    <a:pt x="378" y="2544"/>
                    <a:pt x="361" y="2549"/>
                  </a:cubicBezTo>
                  <a:cubicBezTo>
                    <a:pt x="338" y="2555"/>
                    <a:pt x="303" y="2549"/>
                    <a:pt x="303" y="2573"/>
                  </a:cubicBezTo>
                  <a:cubicBezTo>
                    <a:pt x="303" y="2584"/>
                    <a:pt x="308" y="2590"/>
                    <a:pt x="308" y="2602"/>
                  </a:cubicBezTo>
                  <a:cubicBezTo>
                    <a:pt x="308" y="2619"/>
                    <a:pt x="308" y="2619"/>
                    <a:pt x="308" y="2619"/>
                  </a:cubicBezTo>
                  <a:cubicBezTo>
                    <a:pt x="291" y="2619"/>
                    <a:pt x="291" y="2619"/>
                    <a:pt x="291" y="2619"/>
                  </a:cubicBezTo>
                  <a:cubicBezTo>
                    <a:pt x="233" y="2596"/>
                    <a:pt x="215" y="2561"/>
                    <a:pt x="169" y="2515"/>
                  </a:cubicBezTo>
                  <a:cubicBezTo>
                    <a:pt x="116" y="2456"/>
                    <a:pt x="70" y="2427"/>
                    <a:pt x="0" y="2415"/>
                  </a:cubicBezTo>
                  <a:close/>
                </a:path>
              </a:pathLst>
            </a:custGeom>
            <a:grp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 name="Freeform 7"/>
            <p:cNvSpPr>
              <a:spLocks noChangeArrowheads="1"/>
            </p:cNvSpPr>
            <p:nvPr/>
          </p:nvSpPr>
          <p:spPr bwMode="auto">
            <a:xfrm>
              <a:off x="4358174" y="3827097"/>
              <a:ext cx="1639214" cy="1453466"/>
            </a:xfrm>
            <a:custGeom>
              <a:avLst/>
              <a:gdLst>
                <a:gd name="T0" fmla="*/ 4331 w 6067"/>
                <a:gd name="T1" fmla="*/ 5314 h 5379"/>
                <a:gd name="T2" fmla="*/ 4290 w 6067"/>
                <a:gd name="T3" fmla="*/ 5145 h 5379"/>
                <a:gd name="T4" fmla="*/ 4343 w 6067"/>
                <a:gd name="T5" fmla="*/ 4912 h 5379"/>
                <a:gd name="T6" fmla="*/ 4412 w 6067"/>
                <a:gd name="T7" fmla="*/ 4615 h 5379"/>
                <a:gd name="T8" fmla="*/ 4453 w 6067"/>
                <a:gd name="T9" fmla="*/ 4307 h 5379"/>
                <a:gd name="T10" fmla="*/ 4605 w 6067"/>
                <a:gd name="T11" fmla="*/ 3992 h 5379"/>
                <a:gd name="T12" fmla="*/ 4651 w 6067"/>
                <a:gd name="T13" fmla="*/ 3969 h 5379"/>
                <a:gd name="T14" fmla="*/ 4674 w 6067"/>
                <a:gd name="T15" fmla="*/ 3894 h 5379"/>
                <a:gd name="T16" fmla="*/ 4762 w 6067"/>
                <a:gd name="T17" fmla="*/ 3666 h 5379"/>
                <a:gd name="T18" fmla="*/ 4866 w 6067"/>
                <a:gd name="T19" fmla="*/ 3387 h 5379"/>
                <a:gd name="T20" fmla="*/ 4901 w 6067"/>
                <a:gd name="T21" fmla="*/ 3038 h 5379"/>
                <a:gd name="T22" fmla="*/ 4948 w 6067"/>
                <a:gd name="T23" fmla="*/ 2974 h 5379"/>
                <a:gd name="T24" fmla="*/ 5082 w 6067"/>
                <a:gd name="T25" fmla="*/ 2828 h 5379"/>
                <a:gd name="T26" fmla="*/ 5123 w 6067"/>
                <a:gd name="T27" fmla="*/ 2799 h 5379"/>
                <a:gd name="T28" fmla="*/ 5414 w 6067"/>
                <a:gd name="T29" fmla="*/ 2496 h 5379"/>
                <a:gd name="T30" fmla="*/ 5501 w 6067"/>
                <a:gd name="T31" fmla="*/ 2310 h 5379"/>
                <a:gd name="T32" fmla="*/ 5670 w 6067"/>
                <a:gd name="T33" fmla="*/ 2031 h 5379"/>
                <a:gd name="T34" fmla="*/ 5821 w 6067"/>
                <a:gd name="T35" fmla="*/ 1583 h 5379"/>
                <a:gd name="T36" fmla="*/ 5862 w 6067"/>
                <a:gd name="T37" fmla="*/ 1140 h 5379"/>
                <a:gd name="T38" fmla="*/ 5914 w 6067"/>
                <a:gd name="T39" fmla="*/ 936 h 5379"/>
                <a:gd name="T40" fmla="*/ 5868 w 6067"/>
                <a:gd name="T41" fmla="*/ 703 h 5379"/>
                <a:gd name="T42" fmla="*/ 6043 w 6067"/>
                <a:gd name="T43" fmla="*/ 174 h 5379"/>
                <a:gd name="T44" fmla="*/ 5955 w 6067"/>
                <a:gd name="T45" fmla="*/ 46 h 5379"/>
                <a:gd name="T46" fmla="*/ 5693 w 6067"/>
                <a:gd name="T47" fmla="*/ 104 h 5379"/>
                <a:gd name="T48" fmla="*/ 5286 w 6067"/>
                <a:gd name="T49" fmla="*/ 214 h 5379"/>
                <a:gd name="T50" fmla="*/ 5227 w 6067"/>
                <a:gd name="T51" fmla="*/ 447 h 5379"/>
                <a:gd name="T52" fmla="*/ 4913 w 6067"/>
                <a:gd name="T53" fmla="*/ 389 h 5379"/>
                <a:gd name="T54" fmla="*/ 4610 w 6067"/>
                <a:gd name="T55" fmla="*/ 273 h 5379"/>
                <a:gd name="T56" fmla="*/ 4261 w 6067"/>
                <a:gd name="T57" fmla="*/ 255 h 5379"/>
                <a:gd name="T58" fmla="*/ 3894 w 6067"/>
                <a:gd name="T59" fmla="*/ 389 h 5379"/>
                <a:gd name="T60" fmla="*/ 0 w 6067"/>
                <a:gd name="T61" fmla="*/ 3311 h 5379"/>
                <a:gd name="T62" fmla="*/ 279 w 6067"/>
                <a:gd name="T63" fmla="*/ 3410 h 5379"/>
                <a:gd name="T64" fmla="*/ 593 w 6067"/>
                <a:gd name="T65" fmla="*/ 3439 h 5379"/>
                <a:gd name="T66" fmla="*/ 710 w 6067"/>
                <a:gd name="T67" fmla="*/ 3637 h 5379"/>
                <a:gd name="T68" fmla="*/ 1030 w 6067"/>
                <a:gd name="T69" fmla="*/ 3696 h 5379"/>
                <a:gd name="T70" fmla="*/ 1251 w 6067"/>
                <a:gd name="T71" fmla="*/ 4033 h 5379"/>
                <a:gd name="T72" fmla="*/ 1554 w 6067"/>
                <a:gd name="T73" fmla="*/ 4289 h 5379"/>
                <a:gd name="T74" fmla="*/ 1862 w 6067"/>
                <a:gd name="T75" fmla="*/ 4528 h 5379"/>
                <a:gd name="T76" fmla="*/ 2107 w 6067"/>
                <a:gd name="T77" fmla="*/ 4400 h 5379"/>
                <a:gd name="T78" fmla="*/ 2421 w 6067"/>
                <a:gd name="T79" fmla="*/ 4476 h 5379"/>
                <a:gd name="T80" fmla="*/ 2614 w 6067"/>
                <a:gd name="T81" fmla="*/ 4499 h 5379"/>
                <a:gd name="T82" fmla="*/ 2689 w 6067"/>
                <a:gd name="T83" fmla="*/ 4470 h 5379"/>
                <a:gd name="T84" fmla="*/ 3178 w 6067"/>
                <a:gd name="T85" fmla="*/ 4441 h 5379"/>
                <a:gd name="T86" fmla="*/ 3463 w 6067"/>
                <a:gd name="T87" fmla="*/ 4883 h 5379"/>
                <a:gd name="T88" fmla="*/ 4325 w 6067"/>
                <a:gd name="T89" fmla="*/ 5378 h 5379"/>
                <a:gd name="T90" fmla="*/ 4046 w 6067"/>
                <a:gd name="T91" fmla="*/ 4068 h 5379"/>
                <a:gd name="T92" fmla="*/ 3912 w 6067"/>
                <a:gd name="T93" fmla="*/ 4348 h 5379"/>
                <a:gd name="T94" fmla="*/ 3731 w 6067"/>
                <a:gd name="T95" fmla="*/ 4220 h 5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067" h="5379">
                  <a:moveTo>
                    <a:pt x="4325" y="5378"/>
                  </a:moveTo>
                  <a:lnTo>
                    <a:pt x="4325" y="5378"/>
                  </a:lnTo>
                  <a:cubicBezTo>
                    <a:pt x="4331" y="5372"/>
                    <a:pt x="4331" y="5366"/>
                    <a:pt x="4331" y="5361"/>
                  </a:cubicBezTo>
                  <a:cubicBezTo>
                    <a:pt x="4331" y="5314"/>
                    <a:pt x="4331" y="5314"/>
                    <a:pt x="4331" y="5314"/>
                  </a:cubicBezTo>
                  <a:cubicBezTo>
                    <a:pt x="4331" y="5273"/>
                    <a:pt x="4343" y="5250"/>
                    <a:pt x="4343" y="5215"/>
                  </a:cubicBezTo>
                  <a:cubicBezTo>
                    <a:pt x="4343" y="5180"/>
                    <a:pt x="4337" y="5163"/>
                    <a:pt x="4337" y="5133"/>
                  </a:cubicBezTo>
                  <a:cubicBezTo>
                    <a:pt x="4314" y="5133"/>
                    <a:pt x="4314" y="5133"/>
                    <a:pt x="4314" y="5133"/>
                  </a:cubicBezTo>
                  <a:cubicBezTo>
                    <a:pt x="4302" y="5133"/>
                    <a:pt x="4302" y="5139"/>
                    <a:pt x="4290" y="5145"/>
                  </a:cubicBezTo>
                  <a:cubicBezTo>
                    <a:pt x="4290" y="5122"/>
                    <a:pt x="4290" y="5122"/>
                    <a:pt x="4290" y="5122"/>
                  </a:cubicBezTo>
                  <a:cubicBezTo>
                    <a:pt x="4308" y="5064"/>
                    <a:pt x="4308" y="5064"/>
                    <a:pt x="4308" y="5064"/>
                  </a:cubicBezTo>
                  <a:cubicBezTo>
                    <a:pt x="4302" y="5052"/>
                    <a:pt x="4296" y="5046"/>
                    <a:pt x="4296" y="5035"/>
                  </a:cubicBezTo>
                  <a:cubicBezTo>
                    <a:pt x="4296" y="4988"/>
                    <a:pt x="4343" y="4965"/>
                    <a:pt x="4343" y="4912"/>
                  </a:cubicBezTo>
                  <a:cubicBezTo>
                    <a:pt x="4343" y="4906"/>
                    <a:pt x="4337" y="4906"/>
                    <a:pt x="4337" y="4906"/>
                  </a:cubicBezTo>
                  <a:cubicBezTo>
                    <a:pt x="4337" y="4854"/>
                    <a:pt x="4377" y="4831"/>
                    <a:pt x="4377" y="4784"/>
                  </a:cubicBezTo>
                  <a:cubicBezTo>
                    <a:pt x="4377" y="4703"/>
                    <a:pt x="4377" y="4703"/>
                    <a:pt x="4377" y="4703"/>
                  </a:cubicBezTo>
                  <a:cubicBezTo>
                    <a:pt x="4377" y="4668"/>
                    <a:pt x="4412" y="4650"/>
                    <a:pt x="4412" y="4615"/>
                  </a:cubicBezTo>
                  <a:cubicBezTo>
                    <a:pt x="4412" y="4569"/>
                    <a:pt x="4389" y="4551"/>
                    <a:pt x="4389" y="4505"/>
                  </a:cubicBezTo>
                  <a:cubicBezTo>
                    <a:pt x="4389" y="4476"/>
                    <a:pt x="4424" y="4470"/>
                    <a:pt x="4424" y="4441"/>
                  </a:cubicBezTo>
                  <a:cubicBezTo>
                    <a:pt x="4424" y="4435"/>
                    <a:pt x="4412" y="4441"/>
                    <a:pt x="4412" y="4435"/>
                  </a:cubicBezTo>
                  <a:cubicBezTo>
                    <a:pt x="4412" y="4383"/>
                    <a:pt x="4453" y="4359"/>
                    <a:pt x="4453" y="4307"/>
                  </a:cubicBezTo>
                  <a:cubicBezTo>
                    <a:pt x="4471" y="4313"/>
                    <a:pt x="4482" y="4295"/>
                    <a:pt x="4488" y="4272"/>
                  </a:cubicBezTo>
                  <a:cubicBezTo>
                    <a:pt x="4500" y="4249"/>
                    <a:pt x="4523" y="4237"/>
                    <a:pt x="4523" y="4208"/>
                  </a:cubicBezTo>
                  <a:cubicBezTo>
                    <a:pt x="4523" y="4150"/>
                    <a:pt x="4558" y="4126"/>
                    <a:pt x="4570" y="4074"/>
                  </a:cubicBezTo>
                  <a:cubicBezTo>
                    <a:pt x="4575" y="4045"/>
                    <a:pt x="4587" y="4016"/>
                    <a:pt x="4605" y="3992"/>
                  </a:cubicBezTo>
                  <a:lnTo>
                    <a:pt x="4605" y="3992"/>
                  </a:lnTo>
                  <a:cubicBezTo>
                    <a:pt x="4599" y="3987"/>
                    <a:pt x="4593" y="3987"/>
                    <a:pt x="4593" y="3975"/>
                  </a:cubicBezTo>
                  <a:cubicBezTo>
                    <a:pt x="4593" y="3958"/>
                    <a:pt x="4634" y="3934"/>
                    <a:pt x="4651" y="3969"/>
                  </a:cubicBezTo>
                  <a:lnTo>
                    <a:pt x="4651" y="3969"/>
                  </a:lnTo>
                  <a:cubicBezTo>
                    <a:pt x="4657" y="3969"/>
                    <a:pt x="4657" y="3969"/>
                    <a:pt x="4663" y="3969"/>
                  </a:cubicBezTo>
                  <a:cubicBezTo>
                    <a:pt x="4669" y="3969"/>
                    <a:pt x="4674" y="3975"/>
                    <a:pt x="4680" y="3975"/>
                  </a:cubicBezTo>
                  <a:cubicBezTo>
                    <a:pt x="4686" y="3975"/>
                    <a:pt x="4692" y="3969"/>
                    <a:pt x="4692" y="3969"/>
                  </a:cubicBezTo>
                  <a:cubicBezTo>
                    <a:pt x="4680" y="3946"/>
                    <a:pt x="4674" y="3928"/>
                    <a:pt x="4674" y="3894"/>
                  </a:cubicBezTo>
                  <a:cubicBezTo>
                    <a:pt x="4674" y="3882"/>
                    <a:pt x="4692" y="3876"/>
                    <a:pt x="4703" y="3876"/>
                  </a:cubicBezTo>
                  <a:cubicBezTo>
                    <a:pt x="4733" y="3894"/>
                    <a:pt x="4738" y="3940"/>
                    <a:pt x="4709" y="3818"/>
                  </a:cubicBezTo>
                  <a:cubicBezTo>
                    <a:pt x="4703" y="3812"/>
                    <a:pt x="4703" y="3800"/>
                    <a:pt x="4698" y="3789"/>
                  </a:cubicBezTo>
                  <a:cubicBezTo>
                    <a:pt x="4738" y="3754"/>
                    <a:pt x="4762" y="3719"/>
                    <a:pt x="4762" y="3666"/>
                  </a:cubicBezTo>
                  <a:cubicBezTo>
                    <a:pt x="4762" y="3608"/>
                    <a:pt x="4762" y="3608"/>
                    <a:pt x="4762" y="3608"/>
                  </a:cubicBezTo>
                  <a:cubicBezTo>
                    <a:pt x="4762" y="3597"/>
                    <a:pt x="4744" y="3591"/>
                    <a:pt x="4744" y="3579"/>
                  </a:cubicBezTo>
                  <a:cubicBezTo>
                    <a:pt x="4744" y="3550"/>
                    <a:pt x="4768" y="3539"/>
                    <a:pt x="4779" y="3515"/>
                  </a:cubicBezTo>
                  <a:cubicBezTo>
                    <a:pt x="4803" y="3463"/>
                    <a:pt x="4832" y="3434"/>
                    <a:pt x="4866" y="3387"/>
                  </a:cubicBezTo>
                  <a:cubicBezTo>
                    <a:pt x="4936" y="3288"/>
                    <a:pt x="4971" y="3213"/>
                    <a:pt x="4971" y="3090"/>
                  </a:cubicBezTo>
                  <a:cubicBezTo>
                    <a:pt x="4971" y="3079"/>
                    <a:pt x="4966" y="3067"/>
                    <a:pt x="4954" y="3067"/>
                  </a:cubicBezTo>
                  <a:cubicBezTo>
                    <a:pt x="4931" y="3067"/>
                    <a:pt x="4925" y="3084"/>
                    <a:pt x="4901" y="3090"/>
                  </a:cubicBezTo>
                  <a:cubicBezTo>
                    <a:pt x="4901" y="3067"/>
                    <a:pt x="4901" y="3055"/>
                    <a:pt x="4901" y="3038"/>
                  </a:cubicBezTo>
                  <a:cubicBezTo>
                    <a:pt x="4901" y="3014"/>
                    <a:pt x="4884" y="3003"/>
                    <a:pt x="4884" y="2985"/>
                  </a:cubicBezTo>
                  <a:cubicBezTo>
                    <a:pt x="4884" y="2980"/>
                    <a:pt x="4890" y="2980"/>
                    <a:pt x="4890" y="2974"/>
                  </a:cubicBezTo>
                  <a:cubicBezTo>
                    <a:pt x="4901" y="2980"/>
                    <a:pt x="4907" y="2991"/>
                    <a:pt x="4919" y="2991"/>
                  </a:cubicBezTo>
                  <a:cubicBezTo>
                    <a:pt x="4931" y="2991"/>
                    <a:pt x="4936" y="2974"/>
                    <a:pt x="4948" y="2974"/>
                  </a:cubicBezTo>
                  <a:cubicBezTo>
                    <a:pt x="4960" y="2974"/>
                    <a:pt x="4966" y="2991"/>
                    <a:pt x="4983" y="2991"/>
                  </a:cubicBezTo>
                  <a:cubicBezTo>
                    <a:pt x="5006" y="2991"/>
                    <a:pt x="5035" y="2980"/>
                    <a:pt x="5035" y="2950"/>
                  </a:cubicBezTo>
                  <a:cubicBezTo>
                    <a:pt x="5035" y="2939"/>
                    <a:pt x="5029" y="2939"/>
                    <a:pt x="5029" y="2927"/>
                  </a:cubicBezTo>
                  <a:cubicBezTo>
                    <a:pt x="5029" y="2881"/>
                    <a:pt x="5082" y="2875"/>
                    <a:pt x="5082" y="2828"/>
                  </a:cubicBezTo>
                  <a:cubicBezTo>
                    <a:pt x="5082" y="2758"/>
                    <a:pt x="5082" y="2758"/>
                    <a:pt x="5082" y="2758"/>
                  </a:cubicBezTo>
                  <a:cubicBezTo>
                    <a:pt x="5082" y="2741"/>
                    <a:pt x="5094" y="2735"/>
                    <a:pt x="5105" y="2735"/>
                  </a:cubicBezTo>
                  <a:cubicBezTo>
                    <a:pt x="5123" y="2735"/>
                    <a:pt x="5123" y="2735"/>
                    <a:pt x="5123" y="2735"/>
                  </a:cubicBezTo>
                  <a:cubicBezTo>
                    <a:pt x="5123" y="2758"/>
                    <a:pt x="5117" y="2776"/>
                    <a:pt x="5123" y="2799"/>
                  </a:cubicBezTo>
                  <a:cubicBezTo>
                    <a:pt x="5140" y="2764"/>
                    <a:pt x="5140" y="2741"/>
                    <a:pt x="5163" y="2706"/>
                  </a:cubicBezTo>
                  <a:cubicBezTo>
                    <a:pt x="5198" y="2648"/>
                    <a:pt x="5251" y="2642"/>
                    <a:pt x="5286" y="2584"/>
                  </a:cubicBezTo>
                  <a:cubicBezTo>
                    <a:pt x="5292" y="2566"/>
                    <a:pt x="5286" y="2555"/>
                    <a:pt x="5297" y="2537"/>
                  </a:cubicBezTo>
                  <a:cubicBezTo>
                    <a:pt x="5321" y="2496"/>
                    <a:pt x="5367" y="2514"/>
                    <a:pt x="5414" y="2496"/>
                  </a:cubicBezTo>
                  <a:cubicBezTo>
                    <a:pt x="5455" y="2479"/>
                    <a:pt x="5466" y="2444"/>
                    <a:pt x="5507" y="2421"/>
                  </a:cubicBezTo>
                  <a:cubicBezTo>
                    <a:pt x="5524" y="2409"/>
                    <a:pt x="5548" y="2398"/>
                    <a:pt x="5548" y="2374"/>
                  </a:cubicBezTo>
                  <a:cubicBezTo>
                    <a:pt x="5548" y="2345"/>
                    <a:pt x="5542" y="2304"/>
                    <a:pt x="5513" y="2304"/>
                  </a:cubicBezTo>
                  <a:cubicBezTo>
                    <a:pt x="5507" y="2304"/>
                    <a:pt x="5507" y="2310"/>
                    <a:pt x="5501" y="2310"/>
                  </a:cubicBezTo>
                  <a:cubicBezTo>
                    <a:pt x="5501" y="2287"/>
                    <a:pt x="5489" y="2275"/>
                    <a:pt x="5489" y="2246"/>
                  </a:cubicBezTo>
                  <a:cubicBezTo>
                    <a:pt x="5489" y="2217"/>
                    <a:pt x="5542" y="2229"/>
                    <a:pt x="5554" y="2205"/>
                  </a:cubicBezTo>
                  <a:cubicBezTo>
                    <a:pt x="5565" y="2182"/>
                    <a:pt x="5559" y="2170"/>
                    <a:pt x="5571" y="2153"/>
                  </a:cubicBezTo>
                  <a:cubicBezTo>
                    <a:pt x="5600" y="2101"/>
                    <a:pt x="5647" y="2089"/>
                    <a:pt x="5670" y="2031"/>
                  </a:cubicBezTo>
                  <a:cubicBezTo>
                    <a:pt x="5687" y="1978"/>
                    <a:pt x="5699" y="1949"/>
                    <a:pt x="5705" y="1891"/>
                  </a:cubicBezTo>
                  <a:cubicBezTo>
                    <a:pt x="5711" y="1879"/>
                    <a:pt x="5722" y="1874"/>
                    <a:pt x="5734" y="1862"/>
                  </a:cubicBezTo>
                  <a:cubicBezTo>
                    <a:pt x="5757" y="1827"/>
                    <a:pt x="5763" y="1804"/>
                    <a:pt x="5769" y="1763"/>
                  </a:cubicBezTo>
                  <a:cubicBezTo>
                    <a:pt x="5781" y="1693"/>
                    <a:pt x="5821" y="1652"/>
                    <a:pt x="5821" y="1583"/>
                  </a:cubicBezTo>
                  <a:cubicBezTo>
                    <a:pt x="5821" y="1559"/>
                    <a:pt x="5821" y="1548"/>
                    <a:pt x="5821" y="1530"/>
                  </a:cubicBezTo>
                  <a:cubicBezTo>
                    <a:pt x="5781" y="1524"/>
                    <a:pt x="5792" y="1478"/>
                    <a:pt x="5792" y="1437"/>
                  </a:cubicBezTo>
                  <a:cubicBezTo>
                    <a:pt x="5792" y="1396"/>
                    <a:pt x="5810" y="1373"/>
                    <a:pt x="5815" y="1332"/>
                  </a:cubicBezTo>
                  <a:cubicBezTo>
                    <a:pt x="5839" y="1257"/>
                    <a:pt x="5839" y="1216"/>
                    <a:pt x="5862" y="1140"/>
                  </a:cubicBezTo>
                  <a:cubicBezTo>
                    <a:pt x="5868" y="1111"/>
                    <a:pt x="5897" y="1099"/>
                    <a:pt x="5897" y="1059"/>
                  </a:cubicBezTo>
                  <a:cubicBezTo>
                    <a:pt x="5897" y="1047"/>
                    <a:pt x="5897" y="1041"/>
                    <a:pt x="5897" y="1029"/>
                  </a:cubicBezTo>
                  <a:cubicBezTo>
                    <a:pt x="5897" y="1000"/>
                    <a:pt x="5926" y="989"/>
                    <a:pt x="5926" y="960"/>
                  </a:cubicBezTo>
                  <a:cubicBezTo>
                    <a:pt x="5926" y="948"/>
                    <a:pt x="5914" y="942"/>
                    <a:pt x="5914" y="936"/>
                  </a:cubicBezTo>
                  <a:cubicBezTo>
                    <a:pt x="5914" y="860"/>
                    <a:pt x="5961" y="826"/>
                    <a:pt x="5961" y="756"/>
                  </a:cubicBezTo>
                  <a:cubicBezTo>
                    <a:pt x="5961" y="721"/>
                    <a:pt x="5932" y="703"/>
                    <a:pt x="5897" y="703"/>
                  </a:cubicBezTo>
                  <a:cubicBezTo>
                    <a:pt x="5885" y="703"/>
                    <a:pt x="5874" y="709"/>
                    <a:pt x="5862" y="715"/>
                  </a:cubicBezTo>
                  <a:cubicBezTo>
                    <a:pt x="5868" y="703"/>
                    <a:pt x="5868" y="703"/>
                    <a:pt x="5868" y="703"/>
                  </a:cubicBezTo>
                  <a:cubicBezTo>
                    <a:pt x="5885" y="663"/>
                    <a:pt x="5938" y="668"/>
                    <a:pt x="5967" y="634"/>
                  </a:cubicBezTo>
                  <a:cubicBezTo>
                    <a:pt x="6008" y="581"/>
                    <a:pt x="5984" y="529"/>
                    <a:pt x="6008" y="465"/>
                  </a:cubicBezTo>
                  <a:cubicBezTo>
                    <a:pt x="6025" y="418"/>
                    <a:pt x="6066" y="395"/>
                    <a:pt x="6066" y="348"/>
                  </a:cubicBezTo>
                  <a:cubicBezTo>
                    <a:pt x="6066" y="279"/>
                    <a:pt x="6043" y="238"/>
                    <a:pt x="6043" y="174"/>
                  </a:cubicBezTo>
                  <a:cubicBezTo>
                    <a:pt x="6043" y="133"/>
                    <a:pt x="6054" y="110"/>
                    <a:pt x="6054" y="69"/>
                  </a:cubicBezTo>
                  <a:cubicBezTo>
                    <a:pt x="6054" y="46"/>
                    <a:pt x="6048" y="22"/>
                    <a:pt x="6043" y="0"/>
                  </a:cubicBezTo>
                  <a:lnTo>
                    <a:pt x="6043" y="0"/>
                  </a:lnTo>
                  <a:cubicBezTo>
                    <a:pt x="6008" y="22"/>
                    <a:pt x="5990" y="34"/>
                    <a:pt x="5955" y="46"/>
                  </a:cubicBezTo>
                  <a:cubicBezTo>
                    <a:pt x="5932" y="51"/>
                    <a:pt x="5909" y="40"/>
                    <a:pt x="5891" y="51"/>
                  </a:cubicBezTo>
                  <a:cubicBezTo>
                    <a:pt x="5862" y="63"/>
                    <a:pt x="5862" y="110"/>
                    <a:pt x="5833" y="110"/>
                  </a:cubicBezTo>
                  <a:cubicBezTo>
                    <a:pt x="5815" y="110"/>
                    <a:pt x="5810" y="98"/>
                    <a:pt x="5792" y="98"/>
                  </a:cubicBezTo>
                  <a:cubicBezTo>
                    <a:pt x="5757" y="92"/>
                    <a:pt x="5728" y="104"/>
                    <a:pt x="5693" y="104"/>
                  </a:cubicBezTo>
                  <a:cubicBezTo>
                    <a:pt x="5635" y="104"/>
                    <a:pt x="5612" y="57"/>
                    <a:pt x="5554" y="57"/>
                  </a:cubicBezTo>
                  <a:cubicBezTo>
                    <a:pt x="5507" y="57"/>
                    <a:pt x="5501" y="104"/>
                    <a:pt x="5466" y="133"/>
                  </a:cubicBezTo>
                  <a:cubicBezTo>
                    <a:pt x="5449" y="145"/>
                    <a:pt x="5431" y="133"/>
                    <a:pt x="5408" y="145"/>
                  </a:cubicBezTo>
                  <a:cubicBezTo>
                    <a:pt x="5355" y="162"/>
                    <a:pt x="5338" y="197"/>
                    <a:pt x="5286" y="214"/>
                  </a:cubicBezTo>
                  <a:cubicBezTo>
                    <a:pt x="5297" y="244"/>
                    <a:pt x="5303" y="261"/>
                    <a:pt x="5321" y="279"/>
                  </a:cubicBezTo>
                  <a:cubicBezTo>
                    <a:pt x="5326" y="284"/>
                    <a:pt x="5344" y="284"/>
                    <a:pt x="5344" y="296"/>
                  </a:cubicBezTo>
                  <a:cubicBezTo>
                    <a:pt x="5344" y="360"/>
                    <a:pt x="5297" y="418"/>
                    <a:pt x="5233" y="418"/>
                  </a:cubicBezTo>
                  <a:cubicBezTo>
                    <a:pt x="5233" y="430"/>
                    <a:pt x="5233" y="436"/>
                    <a:pt x="5227" y="447"/>
                  </a:cubicBezTo>
                  <a:cubicBezTo>
                    <a:pt x="5198" y="447"/>
                    <a:pt x="5187" y="407"/>
                    <a:pt x="5158" y="407"/>
                  </a:cubicBezTo>
                  <a:cubicBezTo>
                    <a:pt x="5094" y="407"/>
                    <a:pt x="5070" y="465"/>
                    <a:pt x="5041" y="523"/>
                  </a:cubicBezTo>
                  <a:cubicBezTo>
                    <a:pt x="5029" y="540"/>
                    <a:pt x="5035" y="564"/>
                    <a:pt x="5018" y="564"/>
                  </a:cubicBezTo>
                  <a:cubicBezTo>
                    <a:pt x="4936" y="564"/>
                    <a:pt x="4983" y="424"/>
                    <a:pt x="4913" y="389"/>
                  </a:cubicBezTo>
                  <a:cubicBezTo>
                    <a:pt x="4849" y="360"/>
                    <a:pt x="4826" y="325"/>
                    <a:pt x="4768" y="290"/>
                  </a:cubicBezTo>
                  <a:cubicBezTo>
                    <a:pt x="4750" y="279"/>
                    <a:pt x="4750" y="255"/>
                    <a:pt x="4727" y="255"/>
                  </a:cubicBezTo>
                  <a:cubicBezTo>
                    <a:pt x="4703" y="255"/>
                    <a:pt x="4692" y="273"/>
                    <a:pt x="4663" y="273"/>
                  </a:cubicBezTo>
                  <a:cubicBezTo>
                    <a:pt x="4610" y="273"/>
                    <a:pt x="4610" y="273"/>
                    <a:pt x="4610" y="273"/>
                  </a:cubicBezTo>
                  <a:cubicBezTo>
                    <a:pt x="4605" y="273"/>
                    <a:pt x="4599" y="279"/>
                    <a:pt x="4587" y="279"/>
                  </a:cubicBezTo>
                  <a:cubicBezTo>
                    <a:pt x="4540" y="279"/>
                    <a:pt x="4535" y="214"/>
                    <a:pt x="4488" y="214"/>
                  </a:cubicBezTo>
                  <a:cubicBezTo>
                    <a:pt x="4412" y="214"/>
                    <a:pt x="4377" y="261"/>
                    <a:pt x="4302" y="261"/>
                  </a:cubicBezTo>
                  <a:cubicBezTo>
                    <a:pt x="4284" y="261"/>
                    <a:pt x="4279" y="255"/>
                    <a:pt x="4261" y="255"/>
                  </a:cubicBezTo>
                  <a:cubicBezTo>
                    <a:pt x="4209" y="255"/>
                    <a:pt x="4209" y="255"/>
                    <a:pt x="4209" y="255"/>
                  </a:cubicBezTo>
                  <a:cubicBezTo>
                    <a:pt x="4174" y="255"/>
                    <a:pt x="4156" y="232"/>
                    <a:pt x="4121" y="232"/>
                  </a:cubicBezTo>
                  <a:cubicBezTo>
                    <a:pt x="4075" y="232"/>
                    <a:pt x="4057" y="279"/>
                    <a:pt x="4017" y="308"/>
                  </a:cubicBezTo>
                  <a:cubicBezTo>
                    <a:pt x="3970" y="342"/>
                    <a:pt x="3929" y="342"/>
                    <a:pt x="3894" y="389"/>
                  </a:cubicBezTo>
                  <a:cubicBezTo>
                    <a:pt x="3877" y="407"/>
                    <a:pt x="3888" y="442"/>
                    <a:pt x="3865" y="447"/>
                  </a:cubicBezTo>
                  <a:cubicBezTo>
                    <a:pt x="11" y="459"/>
                    <a:pt x="11" y="459"/>
                    <a:pt x="11" y="459"/>
                  </a:cubicBezTo>
                  <a:lnTo>
                    <a:pt x="11" y="459"/>
                  </a:lnTo>
                  <a:cubicBezTo>
                    <a:pt x="0" y="3311"/>
                    <a:pt x="0" y="3311"/>
                    <a:pt x="0" y="3311"/>
                  </a:cubicBezTo>
                  <a:lnTo>
                    <a:pt x="0" y="3311"/>
                  </a:lnTo>
                  <a:cubicBezTo>
                    <a:pt x="23" y="3306"/>
                    <a:pt x="23" y="3306"/>
                    <a:pt x="23" y="3306"/>
                  </a:cubicBezTo>
                  <a:cubicBezTo>
                    <a:pt x="64" y="3329"/>
                    <a:pt x="93" y="3323"/>
                    <a:pt x="139" y="3340"/>
                  </a:cubicBezTo>
                  <a:cubicBezTo>
                    <a:pt x="198" y="3364"/>
                    <a:pt x="215" y="3410"/>
                    <a:pt x="279" y="3410"/>
                  </a:cubicBezTo>
                  <a:cubicBezTo>
                    <a:pt x="314" y="3410"/>
                    <a:pt x="308" y="3346"/>
                    <a:pt x="343" y="3346"/>
                  </a:cubicBezTo>
                  <a:cubicBezTo>
                    <a:pt x="378" y="3346"/>
                    <a:pt x="401" y="3364"/>
                    <a:pt x="436" y="3364"/>
                  </a:cubicBezTo>
                  <a:cubicBezTo>
                    <a:pt x="460" y="3364"/>
                    <a:pt x="471" y="3358"/>
                    <a:pt x="495" y="3358"/>
                  </a:cubicBezTo>
                  <a:cubicBezTo>
                    <a:pt x="541" y="3358"/>
                    <a:pt x="564" y="3399"/>
                    <a:pt x="593" y="3439"/>
                  </a:cubicBezTo>
                  <a:cubicBezTo>
                    <a:pt x="599" y="3451"/>
                    <a:pt x="605" y="3463"/>
                    <a:pt x="617" y="3474"/>
                  </a:cubicBezTo>
                  <a:cubicBezTo>
                    <a:pt x="640" y="3492"/>
                    <a:pt x="687" y="3474"/>
                    <a:pt x="687" y="3503"/>
                  </a:cubicBezTo>
                  <a:cubicBezTo>
                    <a:pt x="687" y="3527"/>
                    <a:pt x="675" y="3544"/>
                    <a:pt x="675" y="3573"/>
                  </a:cubicBezTo>
                  <a:cubicBezTo>
                    <a:pt x="675" y="3602"/>
                    <a:pt x="698" y="3614"/>
                    <a:pt x="710" y="3637"/>
                  </a:cubicBezTo>
                  <a:cubicBezTo>
                    <a:pt x="733" y="3690"/>
                    <a:pt x="739" y="3748"/>
                    <a:pt x="791" y="3748"/>
                  </a:cubicBezTo>
                  <a:cubicBezTo>
                    <a:pt x="826" y="3748"/>
                    <a:pt x="832" y="3702"/>
                    <a:pt x="832" y="3666"/>
                  </a:cubicBezTo>
                  <a:cubicBezTo>
                    <a:pt x="838" y="3637"/>
                    <a:pt x="867" y="3632"/>
                    <a:pt x="873" y="3602"/>
                  </a:cubicBezTo>
                  <a:cubicBezTo>
                    <a:pt x="896" y="3672"/>
                    <a:pt x="966" y="3678"/>
                    <a:pt x="1030" y="3696"/>
                  </a:cubicBezTo>
                  <a:cubicBezTo>
                    <a:pt x="1082" y="3707"/>
                    <a:pt x="1100" y="3736"/>
                    <a:pt x="1147" y="3754"/>
                  </a:cubicBezTo>
                  <a:cubicBezTo>
                    <a:pt x="1141" y="3783"/>
                    <a:pt x="1123" y="3795"/>
                    <a:pt x="1123" y="3824"/>
                  </a:cubicBezTo>
                  <a:cubicBezTo>
                    <a:pt x="1123" y="3882"/>
                    <a:pt x="1123" y="3928"/>
                    <a:pt x="1164" y="3969"/>
                  </a:cubicBezTo>
                  <a:cubicBezTo>
                    <a:pt x="1193" y="3998"/>
                    <a:pt x="1251" y="3992"/>
                    <a:pt x="1251" y="4033"/>
                  </a:cubicBezTo>
                  <a:cubicBezTo>
                    <a:pt x="1251" y="4074"/>
                    <a:pt x="1251" y="4074"/>
                    <a:pt x="1251" y="4074"/>
                  </a:cubicBezTo>
                  <a:cubicBezTo>
                    <a:pt x="1251" y="4103"/>
                    <a:pt x="1292" y="4097"/>
                    <a:pt x="1315" y="4103"/>
                  </a:cubicBezTo>
                  <a:cubicBezTo>
                    <a:pt x="1356" y="4115"/>
                    <a:pt x="1373" y="4144"/>
                    <a:pt x="1408" y="4167"/>
                  </a:cubicBezTo>
                  <a:cubicBezTo>
                    <a:pt x="1473" y="4208"/>
                    <a:pt x="1519" y="4225"/>
                    <a:pt x="1554" y="4289"/>
                  </a:cubicBezTo>
                  <a:cubicBezTo>
                    <a:pt x="1566" y="4313"/>
                    <a:pt x="1589" y="4313"/>
                    <a:pt x="1606" y="4330"/>
                  </a:cubicBezTo>
                  <a:cubicBezTo>
                    <a:pt x="1641" y="4388"/>
                    <a:pt x="1659" y="4429"/>
                    <a:pt x="1717" y="4470"/>
                  </a:cubicBezTo>
                  <a:cubicBezTo>
                    <a:pt x="1758" y="4505"/>
                    <a:pt x="1781" y="4546"/>
                    <a:pt x="1839" y="4546"/>
                  </a:cubicBezTo>
                  <a:cubicBezTo>
                    <a:pt x="1851" y="4546"/>
                    <a:pt x="1851" y="4534"/>
                    <a:pt x="1862" y="4528"/>
                  </a:cubicBezTo>
                  <a:cubicBezTo>
                    <a:pt x="1886" y="4522"/>
                    <a:pt x="1903" y="4528"/>
                    <a:pt x="1927" y="4522"/>
                  </a:cubicBezTo>
                  <a:cubicBezTo>
                    <a:pt x="1921" y="4499"/>
                    <a:pt x="1909" y="4493"/>
                    <a:pt x="1909" y="4470"/>
                  </a:cubicBezTo>
                  <a:cubicBezTo>
                    <a:pt x="1909" y="4423"/>
                    <a:pt x="1956" y="4388"/>
                    <a:pt x="2002" y="4388"/>
                  </a:cubicBezTo>
                  <a:cubicBezTo>
                    <a:pt x="2043" y="4388"/>
                    <a:pt x="2066" y="4400"/>
                    <a:pt x="2107" y="4400"/>
                  </a:cubicBezTo>
                  <a:cubicBezTo>
                    <a:pt x="2136" y="4400"/>
                    <a:pt x="2142" y="4377"/>
                    <a:pt x="2165" y="4377"/>
                  </a:cubicBezTo>
                  <a:cubicBezTo>
                    <a:pt x="2247" y="4377"/>
                    <a:pt x="2264" y="4470"/>
                    <a:pt x="2340" y="4470"/>
                  </a:cubicBezTo>
                  <a:cubicBezTo>
                    <a:pt x="2352" y="4470"/>
                    <a:pt x="2352" y="4458"/>
                    <a:pt x="2363" y="4458"/>
                  </a:cubicBezTo>
                  <a:cubicBezTo>
                    <a:pt x="2387" y="4458"/>
                    <a:pt x="2392" y="4476"/>
                    <a:pt x="2421" y="4476"/>
                  </a:cubicBezTo>
                  <a:cubicBezTo>
                    <a:pt x="2433" y="4476"/>
                    <a:pt x="2439" y="4470"/>
                    <a:pt x="2456" y="4470"/>
                  </a:cubicBezTo>
                  <a:cubicBezTo>
                    <a:pt x="2474" y="4470"/>
                    <a:pt x="2480" y="4487"/>
                    <a:pt x="2491" y="4493"/>
                  </a:cubicBezTo>
                  <a:cubicBezTo>
                    <a:pt x="2526" y="4505"/>
                    <a:pt x="2555" y="4499"/>
                    <a:pt x="2590" y="4499"/>
                  </a:cubicBezTo>
                  <a:cubicBezTo>
                    <a:pt x="2614" y="4499"/>
                    <a:pt x="2614" y="4499"/>
                    <a:pt x="2614" y="4499"/>
                  </a:cubicBezTo>
                  <a:cubicBezTo>
                    <a:pt x="2614" y="4476"/>
                    <a:pt x="2614" y="4476"/>
                    <a:pt x="2614" y="4476"/>
                  </a:cubicBezTo>
                  <a:cubicBezTo>
                    <a:pt x="2619" y="4470"/>
                    <a:pt x="2625" y="4464"/>
                    <a:pt x="2631" y="4464"/>
                  </a:cubicBezTo>
                  <a:cubicBezTo>
                    <a:pt x="2643" y="4464"/>
                    <a:pt x="2648" y="4470"/>
                    <a:pt x="2660" y="4470"/>
                  </a:cubicBezTo>
                  <a:cubicBezTo>
                    <a:pt x="2672" y="4470"/>
                    <a:pt x="2678" y="4470"/>
                    <a:pt x="2689" y="4470"/>
                  </a:cubicBezTo>
                  <a:cubicBezTo>
                    <a:pt x="2713" y="4470"/>
                    <a:pt x="2724" y="4493"/>
                    <a:pt x="2747" y="4499"/>
                  </a:cubicBezTo>
                  <a:cubicBezTo>
                    <a:pt x="2806" y="4522"/>
                    <a:pt x="2841" y="4546"/>
                    <a:pt x="2905" y="4546"/>
                  </a:cubicBezTo>
                  <a:cubicBezTo>
                    <a:pt x="2934" y="4546"/>
                    <a:pt x="2928" y="4493"/>
                    <a:pt x="2957" y="4487"/>
                  </a:cubicBezTo>
                  <a:cubicBezTo>
                    <a:pt x="3044" y="4464"/>
                    <a:pt x="3091" y="4441"/>
                    <a:pt x="3178" y="4441"/>
                  </a:cubicBezTo>
                  <a:cubicBezTo>
                    <a:pt x="3254" y="4441"/>
                    <a:pt x="3300" y="4452"/>
                    <a:pt x="3359" y="4499"/>
                  </a:cubicBezTo>
                  <a:cubicBezTo>
                    <a:pt x="3405" y="4528"/>
                    <a:pt x="3399" y="4580"/>
                    <a:pt x="3399" y="4639"/>
                  </a:cubicBezTo>
                  <a:cubicBezTo>
                    <a:pt x="3399" y="4691"/>
                    <a:pt x="3399" y="4691"/>
                    <a:pt x="3399" y="4691"/>
                  </a:cubicBezTo>
                  <a:cubicBezTo>
                    <a:pt x="3399" y="4773"/>
                    <a:pt x="3463" y="4802"/>
                    <a:pt x="3463" y="4883"/>
                  </a:cubicBezTo>
                  <a:cubicBezTo>
                    <a:pt x="3463" y="4901"/>
                    <a:pt x="3458" y="4906"/>
                    <a:pt x="3458" y="4924"/>
                  </a:cubicBezTo>
                  <a:cubicBezTo>
                    <a:pt x="3458" y="4953"/>
                    <a:pt x="3487" y="4959"/>
                    <a:pt x="3516" y="4970"/>
                  </a:cubicBezTo>
                  <a:cubicBezTo>
                    <a:pt x="3562" y="4988"/>
                    <a:pt x="3586" y="5011"/>
                    <a:pt x="3632" y="5029"/>
                  </a:cubicBezTo>
                  <a:cubicBezTo>
                    <a:pt x="4325" y="5378"/>
                    <a:pt x="4325" y="5378"/>
                    <a:pt x="4325" y="5378"/>
                  </a:cubicBezTo>
                  <a:close/>
                  <a:moveTo>
                    <a:pt x="3859" y="3987"/>
                  </a:moveTo>
                  <a:lnTo>
                    <a:pt x="3859" y="3987"/>
                  </a:lnTo>
                  <a:cubicBezTo>
                    <a:pt x="3883" y="3969"/>
                    <a:pt x="3900" y="3952"/>
                    <a:pt x="3929" y="3952"/>
                  </a:cubicBezTo>
                  <a:cubicBezTo>
                    <a:pt x="3993" y="3952"/>
                    <a:pt x="3988" y="4039"/>
                    <a:pt x="4046" y="4068"/>
                  </a:cubicBezTo>
                  <a:cubicBezTo>
                    <a:pt x="4011" y="4097"/>
                    <a:pt x="3970" y="4074"/>
                    <a:pt x="3935" y="4103"/>
                  </a:cubicBezTo>
                  <a:cubicBezTo>
                    <a:pt x="3918" y="4115"/>
                    <a:pt x="3923" y="4144"/>
                    <a:pt x="3918" y="4167"/>
                  </a:cubicBezTo>
                  <a:cubicBezTo>
                    <a:pt x="3912" y="4196"/>
                    <a:pt x="3900" y="4220"/>
                    <a:pt x="3900" y="4249"/>
                  </a:cubicBezTo>
                  <a:cubicBezTo>
                    <a:pt x="3900" y="4289"/>
                    <a:pt x="3912" y="4307"/>
                    <a:pt x="3912" y="4348"/>
                  </a:cubicBezTo>
                  <a:cubicBezTo>
                    <a:pt x="3912" y="4365"/>
                    <a:pt x="3906" y="4377"/>
                    <a:pt x="3906" y="4394"/>
                  </a:cubicBezTo>
                  <a:cubicBezTo>
                    <a:pt x="3906" y="4412"/>
                    <a:pt x="3918" y="4435"/>
                    <a:pt x="3900" y="4435"/>
                  </a:cubicBezTo>
                  <a:cubicBezTo>
                    <a:pt x="3848" y="4435"/>
                    <a:pt x="3830" y="4388"/>
                    <a:pt x="3801" y="4348"/>
                  </a:cubicBezTo>
                  <a:cubicBezTo>
                    <a:pt x="3766" y="4301"/>
                    <a:pt x="3731" y="4278"/>
                    <a:pt x="3731" y="4220"/>
                  </a:cubicBezTo>
                  <a:cubicBezTo>
                    <a:pt x="3731" y="4173"/>
                    <a:pt x="3766" y="4155"/>
                    <a:pt x="3766" y="4109"/>
                  </a:cubicBezTo>
                  <a:cubicBezTo>
                    <a:pt x="3766" y="4068"/>
                    <a:pt x="3766" y="4068"/>
                    <a:pt x="3766" y="4068"/>
                  </a:cubicBezTo>
                  <a:cubicBezTo>
                    <a:pt x="3766" y="4022"/>
                    <a:pt x="3848" y="4039"/>
                    <a:pt x="3859" y="3987"/>
                  </a:cubicBezTo>
                  <a:close/>
                </a:path>
              </a:pathLst>
            </a:custGeom>
            <a:grpFill/>
            <a:ln w="28575" cap="flat" cmpd="sng">
              <a:noFill/>
              <a:bevel/>
              <a:headEnd/>
              <a:tailEnd/>
            </a:ln>
            <a:effectLst/>
          </p:spPr>
          <p:txBody>
            <a:bodyPr wrap="none" anchor="ctr"/>
            <a:lstStyle/>
            <a:p>
              <a:endParaRPr lang="en-US">
                <a:latin typeface="Source Sans Pro Light" charset="0"/>
              </a:endParaRPr>
            </a:p>
          </p:txBody>
        </p:sp>
        <p:sp>
          <p:nvSpPr>
            <p:cNvPr id="9" name="Freeform 8"/>
            <p:cNvSpPr>
              <a:spLocks noChangeArrowheads="1"/>
            </p:cNvSpPr>
            <p:nvPr/>
          </p:nvSpPr>
          <p:spPr bwMode="auto">
            <a:xfrm>
              <a:off x="4729857" y="5626061"/>
              <a:ext cx="598026" cy="701714"/>
            </a:xfrm>
            <a:custGeom>
              <a:avLst/>
              <a:gdLst>
                <a:gd name="T0" fmla="*/ 1945 w 2214"/>
                <a:gd name="T1" fmla="*/ 1915 h 2597"/>
                <a:gd name="T2" fmla="*/ 1997 w 2214"/>
                <a:gd name="T3" fmla="*/ 2154 h 2597"/>
                <a:gd name="T4" fmla="*/ 1968 w 2214"/>
                <a:gd name="T5" fmla="*/ 2305 h 2597"/>
                <a:gd name="T6" fmla="*/ 1869 w 2214"/>
                <a:gd name="T7" fmla="*/ 2288 h 2597"/>
                <a:gd name="T8" fmla="*/ 1834 w 2214"/>
                <a:gd name="T9" fmla="*/ 2183 h 2597"/>
                <a:gd name="T10" fmla="*/ 1939 w 2214"/>
                <a:gd name="T11" fmla="*/ 2206 h 2597"/>
                <a:gd name="T12" fmla="*/ 1724 w 2214"/>
                <a:gd name="T13" fmla="*/ 2136 h 2597"/>
                <a:gd name="T14" fmla="*/ 1636 w 2214"/>
                <a:gd name="T15" fmla="*/ 2212 h 2597"/>
                <a:gd name="T16" fmla="*/ 1561 w 2214"/>
                <a:gd name="T17" fmla="*/ 2328 h 2597"/>
                <a:gd name="T18" fmla="*/ 1537 w 2214"/>
                <a:gd name="T19" fmla="*/ 2386 h 2597"/>
                <a:gd name="T20" fmla="*/ 1479 w 2214"/>
                <a:gd name="T21" fmla="*/ 2491 h 2597"/>
                <a:gd name="T22" fmla="*/ 1194 w 2214"/>
                <a:gd name="T23" fmla="*/ 2538 h 2597"/>
                <a:gd name="T24" fmla="*/ 1031 w 2214"/>
                <a:gd name="T25" fmla="*/ 2456 h 2597"/>
                <a:gd name="T26" fmla="*/ 751 w 2214"/>
                <a:gd name="T27" fmla="*/ 1996 h 2597"/>
                <a:gd name="T28" fmla="*/ 664 w 2214"/>
                <a:gd name="T29" fmla="*/ 1700 h 2597"/>
                <a:gd name="T30" fmla="*/ 780 w 2214"/>
                <a:gd name="T31" fmla="*/ 1828 h 2597"/>
                <a:gd name="T32" fmla="*/ 746 w 2214"/>
                <a:gd name="T33" fmla="*/ 1694 h 2597"/>
                <a:gd name="T34" fmla="*/ 449 w 2214"/>
                <a:gd name="T35" fmla="*/ 1158 h 2597"/>
                <a:gd name="T36" fmla="*/ 379 w 2214"/>
                <a:gd name="T37" fmla="*/ 890 h 2597"/>
                <a:gd name="T38" fmla="*/ 425 w 2214"/>
                <a:gd name="T39" fmla="*/ 698 h 2597"/>
                <a:gd name="T40" fmla="*/ 600 w 2214"/>
                <a:gd name="T41" fmla="*/ 774 h 2597"/>
                <a:gd name="T42" fmla="*/ 1042 w 2214"/>
                <a:gd name="T43" fmla="*/ 937 h 2597"/>
                <a:gd name="T44" fmla="*/ 1322 w 2214"/>
                <a:gd name="T45" fmla="*/ 1030 h 2597"/>
                <a:gd name="T46" fmla="*/ 1514 w 2214"/>
                <a:gd name="T47" fmla="*/ 1065 h 2597"/>
                <a:gd name="T48" fmla="*/ 1473 w 2214"/>
                <a:gd name="T49" fmla="*/ 890 h 2597"/>
                <a:gd name="T50" fmla="*/ 1694 w 2214"/>
                <a:gd name="T51" fmla="*/ 908 h 2597"/>
                <a:gd name="T52" fmla="*/ 1986 w 2214"/>
                <a:gd name="T53" fmla="*/ 751 h 2597"/>
                <a:gd name="T54" fmla="*/ 2125 w 2214"/>
                <a:gd name="T55" fmla="*/ 943 h 2597"/>
                <a:gd name="T56" fmla="*/ 2131 w 2214"/>
                <a:gd name="T57" fmla="*/ 1141 h 2597"/>
                <a:gd name="T58" fmla="*/ 2137 w 2214"/>
                <a:gd name="T59" fmla="*/ 1385 h 2597"/>
                <a:gd name="T60" fmla="*/ 2149 w 2214"/>
                <a:gd name="T61" fmla="*/ 1595 h 2597"/>
                <a:gd name="T62" fmla="*/ 2108 w 2214"/>
                <a:gd name="T63" fmla="*/ 1531 h 2597"/>
                <a:gd name="T64" fmla="*/ 2009 w 2214"/>
                <a:gd name="T65" fmla="*/ 1769 h 2597"/>
                <a:gd name="T66" fmla="*/ 1665 w 2214"/>
                <a:gd name="T67" fmla="*/ 2381 h 2597"/>
                <a:gd name="T68" fmla="*/ 1683 w 2214"/>
                <a:gd name="T69" fmla="*/ 2451 h 2597"/>
                <a:gd name="T70" fmla="*/ 2055 w 2214"/>
                <a:gd name="T71" fmla="*/ 1932 h 2597"/>
                <a:gd name="T72" fmla="*/ 2044 w 2214"/>
                <a:gd name="T73" fmla="*/ 1921 h 2597"/>
                <a:gd name="T74" fmla="*/ 2061 w 2214"/>
                <a:gd name="T75" fmla="*/ 1973 h 2597"/>
                <a:gd name="T76" fmla="*/ 513 w 2214"/>
                <a:gd name="T77" fmla="*/ 669 h 2597"/>
                <a:gd name="T78" fmla="*/ 559 w 2214"/>
                <a:gd name="T79" fmla="*/ 687 h 2597"/>
                <a:gd name="T80" fmla="*/ 1916 w 2214"/>
                <a:gd name="T81" fmla="*/ 169 h 2597"/>
                <a:gd name="T82" fmla="*/ 1951 w 2214"/>
                <a:gd name="T83" fmla="*/ 273 h 2597"/>
                <a:gd name="T84" fmla="*/ 2096 w 2214"/>
                <a:gd name="T85" fmla="*/ 390 h 2597"/>
                <a:gd name="T86" fmla="*/ 2143 w 2214"/>
                <a:gd name="T87" fmla="*/ 343 h 2597"/>
                <a:gd name="T88" fmla="*/ 2131 w 2214"/>
                <a:gd name="T89" fmla="*/ 297 h 2597"/>
                <a:gd name="T90" fmla="*/ 1916 w 2214"/>
                <a:gd name="T91" fmla="*/ 169 h 2597"/>
                <a:gd name="T92" fmla="*/ 2050 w 2214"/>
                <a:gd name="T93" fmla="*/ 477 h 2597"/>
                <a:gd name="T94" fmla="*/ 2137 w 2214"/>
                <a:gd name="T95" fmla="*/ 518 h 2597"/>
                <a:gd name="T96" fmla="*/ 2172 w 2214"/>
                <a:gd name="T97" fmla="*/ 454 h 2597"/>
                <a:gd name="T98" fmla="*/ 2067 w 2214"/>
                <a:gd name="T99" fmla="*/ 599 h 2597"/>
                <a:gd name="T100" fmla="*/ 2114 w 2214"/>
                <a:gd name="T101" fmla="*/ 582 h 2597"/>
                <a:gd name="T102" fmla="*/ 483 w 2214"/>
                <a:gd name="T103" fmla="*/ 541 h 2597"/>
                <a:gd name="T104" fmla="*/ 483 w 2214"/>
                <a:gd name="T105" fmla="*/ 541 h 2597"/>
                <a:gd name="T106" fmla="*/ 59 w 2214"/>
                <a:gd name="T107" fmla="*/ 6 h 2597"/>
                <a:gd name="T108" fmla="*/ 12 w 2214"/>
                <a:gd name="T109" fmla="*/ 75 h 2597"/>
                <a:gd name="T110" fmla="*/ 0 w 2214"/>
                <a:gd name="T111" fmla="*/ 209 h 2597"/>
                <a:gd name="T112" fmla="*/ 41 w 2214"/>
                <a:gd name="T113" fmla="*/ 332 h 2597"/>
                <a:gd name="T114" fmla="*/ 117 w 2214"/>
                <a:gd name="T115" fmla="*/ 128 h 2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214" h="2597">
                  <a:moveTo>
                    <a:pt x="2009" y="1769"/>
                  </a:moveTo>
                  <a:lnTo>
                    <a:pt x="2009" y="1769"/>
                  </a:lnTo>
                  <a:cubicBezTo>
                    <a:pt x="2009" y="1828"/>
                    <a:pt x="1991" y="1868"/>
                    <a:pt x="1945" y="1915"/>
                  </a:cubicBezTo>
                  <a:cubicBezTo>
                    <a:pt x="1974" y="1985"/>
                    <a:pt x="1974" y="1985"/>
                    <a:pt x="1974" y="1985"/>
                  </a:cubicBezTo>
                  <a:cubicBezTo>
                    <a:pt x="1968" y="2031"/>
                    <a:pt x="1927" y="2055"/>
                    <a:pt x="1927" y="2101"/>
                  </a:cubicBezTo>
                  <a:cubicBezTo>
                    <a:pt x="1927" y="2136"/>
                    <a:pt x="1997" y="2119"/>
                    <a:pt x="1997" y="2154"/>
                  </a:cubicBezTo>
                  <a:cubicBezTo>
                    <a:pt x="1997" y="2177"/>
                    <a:pt x="1980" y="2183"/>
                    <a:pt x="1968" y="2200"/>
                  </a:cubicBezTo>
                  <a:cubicBezTo>
                    <a:pt x="1980" y="2282"/>
                    <a:pt x="1980" y="2282"/>
                    <a:pt x="1980" y="2282"/>
                  </a:cubicBezTo>
                  <a:cubicBezTo>
                    <a:pt x="1980" y="2293"/>
                    <a:pt x="1974" y="2299"/>
                    <a:pt x="1968" y="2305"/>
                  </a:cubicBezTo>
                  <a:cubicBezTo>
                    <a:pt x="1951" y="2293"/>
                    <a:pt x="1945" y="2276"/>
                    <a:pt x="1939" y="2258"/>
                  </a:cubicBezTo>
                  <a:cubicBezTo>
                    <a:pt x="1927" y="2282"/>
                    <a:pt x="1921" y="2311"/>
                    <a:pt x="1898" y="2311"/>
                  </a:cubicBezTo>
                  <a:cubicBezTo>
                    <a:pt x="1887" y="2311"/>
                    <a:pt x="1869" y="2299"/>
                    <a:pt x="1869" y="2288"/>
                  </a:cubicBezTo>
                  <a:cubicBezTo>
                    <a:pt x="1869" y="2264"/>
                    <a:pt x="1869" y="2258"/>
                    <a:pt x="1869" y="2235"/>
                  </a:cubicBezTo>
                  <a:cubicBezTo>
                    <a:pt x="1852" y="2235"/>
                    <a:pt x="1840" y="2235"/>
                    <a:pt x="1823" y="2223"/>
                  </a:cubicBezTo>
                  <a:cubicBezTo>
                    <a:pt x="1834" y="2212"/>
                    <a:pt x="1834" y="2200"/>
                    <a:pt x="1834" y="2183"/>
                  </a:cubicBezTo>
                  <a:cubicBezTo>
                    <a:pt x="1846" y="2183"/>
                    <a:pt x="1846" y="2183"/>
                    <a:pt x="1846" y="2183"/>
                  </a:cubicBezTo>
                  <a:cubicBezTo>
                    <a:pt x="1863" y="2200"/>
                    <a:pt x="1869" y="2229"/>
                    <a:pt x="1898" y="2229"/>
                  </a:cubicBezTo>
                  <a:cubicBezTo>
                    <a:pt x="1916" y="2229"/>
                    <a:pt x="1939" y="2223"/>
                    <a:pt x="1939" y="2206"/>
                  </a:cubicBezTo>
                  <a:cubicBezTo>
                    <a:pt x="1939" y="2130"/>
                    <a:pt x="1863" y="2078"/>
                    <a:pt x="1788" y="2078"/>
                  </a:cubicBezTo>
                  <a:cubicBezTo>
                    <a:pt x="1747" y="2078"/>
                    <a:pt x="1747" y="2276"/>
                    <a:pt x="1747" y="2171"/>
                  </a:cubicBezTo>
                  <a:cubicBezTo>
                    <a:pt x="1747" y="2159"/>
                    <a:pt x="1741" y="2136"/>
                    <a:pt x="1724" y="2136"/>
                  </a:cubicBezTo>
                  <a:cubicBezTo>
                    <a:pt x="1689" y="2136"/>
                    <a:pt x="1665" y="2165"/>
                    <a:pt x="1665" y="2200"/>
                  </a:cubicBezTo>
                  <a:cubicBezTo>
                    <a:pt x="1665" y="2223"/>
                    <a:pt x="1665" y="2223"/>
                    <a:pt x="1665" y="2223"/>
                  </a:cubicBezTo>
                  <a:cubicBezTo>
                    <a:pt x="1654" y="2218"/>
                    <a:pt x="1648" y="2218"/>
                    <a:pt x="1636" y="2212"/>
                  </a:cubicBezTo>
                  <a:cubicBezTo>
                    <a:pt x="1642" y="2241"/>
                    <a:pt x="1654" y="2258"/>
                    <a:pt x="1654" y="2288"/>
                  </a:cubicBezTo>
                  <a:cubicBezTo>
                    <a:pt x="1654" y="2322"/>
                    <a:pt x="1660" y="2369"/>
                    <a:pt x="1625" y="2369"/>
                  </a:cubicBezTo>
                  <a:cubicBezTo>
                    <a:pt x="1595" y="2369"/>
                    <a:pt x="1572" y="2357"/>
                    <a:pt x="1561" y="2328"/>
                  </a:cubicBezTo>
                  <a:cubicBezTo>
                    <a:pt x="1561" y="2317"/>
                    <a:pt x="1561" y="2317"/>
                    <a:pt x="1561" y="2317"/>
                  </a:cubicBezTo>
                  <a:cubicBezTo>
                    <a:pt x="1537" y="2322"/>
                    <a:pt x="1520" y="2311"/>
                    <a:pt x="1497" y="2305"/>
                  </a:cubicBezTo>
                  <a:cubicBezTo>
                    <a:pt x="1520" y="2334"/>
                    <a:pt x="1537" y="2352"/>
                    <a:pt x="1537" y="2386"/>
                  </a:cubicBezTo>
                  <a:cubicBezTo>
                    <a:pt x="1537" y="2398"/>
                    <a:pt x="1531" y="2404"/>
                    <a:pt x="1520" y="2410"/>
                  </a:cubicBezTo>
                  <a:cubicBezTo>
                    <a:pt x="1520" y="2416"/>
                    <a:pt x="1531" y="2421"/>
                    <a:pt x="1531" y="2427"/>
                  </a:cubicBezTo>
                  <a:cubicBezTo>
                    <a:pt x="1531" y="2456"/>
                    <a:pt x="1502" y="2468"/>
                    <a:pt x="1479" y="2491"/>
                  </a:cubicBezTo>
                  <a:cubicBezTo>
                    <a:pt x="1456" y="2526"/>
                    <a:pt x="1473" y="2596"/>
                    <a:pt x="1427" y="2596"/>
                  </a:cubicBezTo>
                  <a:cubicBezTo>
                    <a:pt x="1368" y="2596"/>
                    <a:pt x="1351" y="2538"/>
                    <a:pt x="1293" y="2538"/>
                  </a:cubicBezTo>
                  <a:cubicBezTo>
                    <a:pt x="1252" y="2538"/>
                    <a:pt x="1235" y="2538"/>
                    <a:pt x="1194" y="2538"/>
                  </a:cubicBezTo>
                  <a:cubicBezTo>
                    <a:pt x="1176" y="2538"/>
                    <a:pt x="1171" y="2526"/>
                    <a:pt x="1153" y="2526"/>
                  </a:cubicBezTo>
                  <a:cubicBezTo>
                    <a:pt x="1124" y="2526"/>
                    <a:pt x="1118" y="2567"/>
                    <a:pt x="1083" y="2567"/>
                  </a:cubicBezTo>
                  <a:cubicBezTo>
                    <a:pt x="1037" y="2567"/>
                    <a:pt x="1060" y="2497"/>
                    <a:pt x="1031" y="2456"/>
                  </a:cubicBezTo>
                  <a:cubicBezTo>
                    <a:pt x="1002" y="2416"/>
                    <a:pt x="978" y="2386"/>
                    <a:pt x="943" y="2346"/>
                  </a:cubicBezTo>
                  <a:cubicBezTo>
                    <a:pt x="909" y="2264"/>
                    <a:pt x="845" y="2247"/>
                    <a:pt x="804" y="2165"/>
                  </a:cubicBezTo>
                  <a:cubicBezTo>
                    <a:pt x="769" y="2101"/>
                    <a:pt x="769" y="2060"/>
                    <a:pt x="751" y="1996"/>
                  </a:cubicBezTo>
                  <a:cubicBezTo>
                    <a:pt x="740" y="1967"/>
                    <a:pt x="722" y="1956"/>
                    <a:pt x="711" y="1927"/>
                  </a:cubicBezTo>
                  <a:cubicBezTo>
                    <a:pt x="699" y="1897"/>
                    <a:pt x="711" y="1880"/>
                    <a:pt x="705" y="1845"/>
                  </a:cubicBezTo>
                  <a:cubicBezTo>
                    <a:pt x="699" y="1787"/>
                    <a:pt x="670" y="1758"/>
                    <a:pt x="664" y="1700"/>
                  </a:cubicBezTo>
                  <a:cubicBezTo>
                    <a:pt x="670" y="1705"/>
                    <a:pt x="670" y="1705"/>
                    <a:pt x="670" y="1705"/>
                  </a:cubicBezTo>
                  <a:cubicBezTo>
                    <a:pt x="693" y="1746"/>
                    <a:pt x="722" y="1758"/>
                    <a:pt x="757" y="1787"/>
                  </a:cubicBezTo>
                  <a:cubicBezTo>
                    <a:pt x="786" y="1810"/>
                    <a:pt x="763" y="1880"/>
                    <a:pt x="780" y="1828"/>
                  </a:cubicBezTo>
                  <a:cubicBezTo>
                    <a:pt x="798" y="1833"/>
                    <a:pt x="804" y="1839"/>
                    <a:pt x="821" y="1851"/>
                  </a:cubicBezTo>
                  <a:cubicBezTo>
                    <a:pt x="821" y="1828"/>
                    <a:pt x="821" y="1828"/>
                    <a:pt x="821" y="1828"/>
                  </a:cubicBezTo>
                  <a:cubicBezTo>
                    <a:pt x="821" y="1769"/>
                    <a:pt x="769" y="1746"/>
                    <a:pt x="746" y="1694"/>
                  </a:cubicBezTo>
                  <a:cubicBezTo>
                    <a:pt x="734" y="1659"/>
                    <a:pt x="722" y="1624"/>
                    <a:pt x="687" y="1624"/>
                  </a:cubicBezTo>
                  <a:cubicBezTo>
                    <a:pt x="687" y="1478"/>
                    <a:pt x="583" y="1420"/>
                    <a:pt x="519" y="1286"/>
                  </a:cubicBezTo>
                  <a:cubicBezTo>
                    <a:pt x="489" y="1234"/>
                    <a:pt x="449" y="1216"/>
                    <a:pt x="449" y="1158"/>
                  </a:cubicBezTo>
                  <a:cubicBezTo>
                    <a:pt x="449" y="1152"/>
                    <a:pt x="460" y="1152"/>
                    <a:pt x="460" y="1147"/>
                  </a:cubicBezTo>
                  <a:cubicBezTo>
                    <a:pt x="460" y="1059"/>
                    <a:pt x="420" y="1007"/>
                    <a:pt x="396" y="919"/>
                  </a:cubicBezTo>
                  <a:cubicBezTo>
                    <a:pt x="396" y="908"/>
                    <a:pt x="379" y="908"/>
                    <a:pt x="379" y="890"/>
                  </a:cubicBezTo>
                  <a:cubicBezTo>
                    <a:pt x="379" y="838"/>
                    <a:pt x="420" y="821"/>
                    <a:pt x="425" y="768"/>
                  </a:cubicBezTo>
                  <a:cubicBezTo>
                    <a:pt x="414" y="698"/>
                    <a:pt x="414" y="698"/>
                    <a:pt x="414" y="698"/>
                  </a:cubicBezTo>
                  <a:cubicBezTo>
                    <a:pt x="425" y="698"/>
                    <a:pt x="425" y="698"/>
                    <a:pt x="425" y="698"/>
                  </a:cubicBezTo>
                  <a:cubicBezTo>
                    <a:pt x="431" y="704"/>
                    <a:pt x="437" y="710"/>
                    <a:pt x="443" y="716"/>
                  </a:cubicBezTo>
                  <a:cubicBezTo>
                    <a:pt x="478" y="733"/>
                    <a:pt x="501" y="733"/>
                    <a:pt x="536" y="739"/>
                  </a:cubicBezTo>
                  <a:cubicBezTo>
                    <a:pt x="565" y="751"/>
                    <a:pt x="571" y="774"/>
                    <a:pt x="600" y="774"/>
                  </a:cubicBezTo>
                  <a:cubicBezTo>
                    <a:pt x="617" y="774"/>
                    <a:pt x="623" y="762"/>
                    <a:pt x="641" y="762"/>
                  </a:cubicBezTo>
                  <a:cubicBezTo>
                    <a:pt x="699" y="762"/>
                    <a:pt x="722" y="797"/>
                    <a:pt x="775" y="815"/>
                  </a:cubicBezTo>
                  <a:cubicBezTo>
                    <a:pt x="879" y="861"/>
                    <a:pt x="938" y="890"/>
                    <a:pt x="1042" y="937"/>
                  </a:cubicBezTo>
                  <a:cubicBezTo>
                    <a:pt x="1095" y="954"/>
                    <a:pt x="1130" y="984"/>
                    <a:pt x="1188" y="984"/>
                  </a:cubicBezTo>
                  <a:cubicBezTo>
                    <a:pt x="1240" y="984"/>
                    <a:pt x="1240" y="984"/>
                    <a:pt x="1240" y="984"/>
                  </a:cubicBezTo>
                  <a:cubicBezTo>
                    <a:pt x="1275" y="984"/>
                    <a:pt x="1287" y="1013"/>
                    <a:pt x="1322" y="1030"/>
                  </a:cubicBezTo>
                  <a:cubicBezTo>
                    <a:pt x="1328" y="989"/>
                    <a:pt x="1328" y="937"/>
                    <a:pt x="1368" y="937"/>
                  </a:cubicBezTo>
                  <a:cubicBezTo>
                    <a:pt x="1398" y="937"/>
                    <a:pt x="1415" y="960"/>
                    <a:pt x="1438" y="978"/>
                  </a:cubicBezTo>
                  <a:cubicBezTo>
                    <a:pt x="1473" y="1007"/>
                    <a:pt x="1485" y="1030"/>
                    <a:pt x="1514" y="1065"/>
                  </a:cubicBezTo>
                  <a:cubicBezTo>
                    <a:pt x="1526" y="1094"/>
                    <a:pt x="1462" y="937"/>
                    <a:pt x="1462" y="914"/>
                  </a:cubicBezTo>
                  <a:cubicBezTo>
                    <a:pt x="1462" y="890"/>
                    <a:pt x="1462" y="890"/>
                    <a:pt x="1462" y="890"/>
                  </a:cubicBezTo>
                  <a:cubicBezTo>
                    <a:pt x="1467" y="890"/>
                    <a:pt x="1473" y="890"/>
                    <a:pt x="1473" y="890"/>
                  </a:cubicBezTo>
                  <a:cubicBezTo>
                    <a:pt x="1508" y="890"/>
                    <a:pt x="1526" y="914"/>
                    <a:pt x="1561" y="914"/>
                  </a:cubicBezTo>
                  <a:cubicBezTo>
                    <a:pt x="1595" y="914"/>
                    <a:pt x="1607" y="873"/>
                    <a:pt x="1636" y="873"/>
                  </a:cubicBezTo>
                  <a:cubicBezTo>
                    <a:pt x="1660" y="873"/>
                    <a:pt x="1671" y="908"/>
                    <a:pt x="1694" y="908"/>
                  </a:cubicBezTo>
                  <a:cubicBezTo>
                    <a:pt x="1758" y="908"/>
                    <a:pt x="1788" y="850"/>
                    <a:pt x="1817" y="791"/>
                  </a:cubicBezTo>
                  <a:cubicBezTo>
                    <a:pt x="1852" y="809"/>
                    <a:pt x="1863" y="832"/>
                    <a:pt x="1904" y="832"/>
                  </a:cubicBezTo>
                  <a:cubicBezTo>
                    <a:pt x="1951" y="832"/>
                    <a:pt x="1986" y="797"/>
                    <a:pt x="1986" y="751"/>
                  </a:cubicBezTo>
                  <a:cubicBezTo>
                    <a:pt x="1986" y="704"/>
                    <a:pt x="2160" y="844"/>
                    <a:pt x="2160" y="885"/>
                  </a:cubicBezTo>
                  <a:cubicBezTo>
                    <a:pt x="2160" y="908"/>
                    <a:pt x="2120" y="908"/>
                    <a:pt x="2120" y="931"/>
                  </a:cubicBezTo>
                  <a:cubicBezTo>
                    <a:pt x="2120" y="937"/>
                    <a:pt x="2125" y="937"/>
                    <a:pt x="2125" y="943"/>
                  </a:cubicBezTo>
                  <a:cubicBezTo>
                    <a:pt x="2125" y="1018"/>
                    <a:pt x="2125" y="1018"/>
                    <a:pt x="2125" y="1018"/>
                  </a:cubicBezTo>
                  <a:cubicBezTo>
                    <a:pt x="2125" y="1042"/>
                    <a:pt x="2143" y="1053"/>
                    <a:pt x="2143" y="1077"/>
                  </a:cubicBezTo>
                  <a:cubicBezTo>
                    <a:pt x="2143" y="1100"/>
                    <a:pt x="2131" y="1117"/>
                    <a:pt x="2131" y="1141"/>
                  </a:cubicBezTo>
                  <a:cubicBezTo>
                    <a:pt x="2131" y="1199"/>
                    <a:pt x="2131" y="1199"/>
                    <a:pt x="2131" y="1199"/>
                  </a:cubicBezTo>
                  <a:cubicBezTo>
                    <a:pt x="2131" y="1234"/>
                    <a:pt x="2160" y="1251"/>
                    <a:pt x="2160" y="1292"/>
                  </a:cubicBezTo>
                  <a:cubicBezTo>
                    <a:pt x="2160" y="1327"/>
                    <a:pt x="2137" y="1350"/>
                    <a:pt x="2137" y="1385"/>
                  </a:cubicBezTo>
                  <a:cubicBezTo>
                    <a:pt x="2137" y="1420"/>
                    <a:pt x="2143" y="1438"/>
                    <a:pt x="2143" y="1473"/>
                  </a:cubicBezTo>
                  <a:cubicBezTo>
                    <a:pt x="2143" y="1502"/>
                    <a:pt x="2125" y="1519"/>
                    <a:pt x="2125" y="1548"/>
                  </a:cubicBezTo>
                  <a:cubicBezTo>
                    <a:pt x="2125" y="1566"/>
                    <a:pt x="2143" y="1577"/>
                    <a:pt x="2149" y="1595"/>
                  </a:cubicBezTo>
                  <a:cubicBezTo>
                    <a:pt x="2131" y="1595"/>
                    <a:pt x="2125" y="1577"/>
                    <a:pt x="2102" y="1577"/>
                  </a:cubicBezTo>
                  <a:cubicBezTo>
                    <a:pt x="2102" y="1571"/>
                    <a:pt x="2102" y="1571"/>
                    <a:pt x="2102" y="1566"/>
                  </a:cubicBezTo>
                  <a:cubicBezTo>
                    <a:pt x="2102" y="1554"/>
                    <a:pt x="2108" y="1548"/>
                    <a:pt x="2108" y="1531"/>
                  </a:cubicBezTo>
                  <a:cubicBezTo>
                    <a:pt x="2061" y="1554"/>
                    <a:pt x="2050" y="1601"/>
                    <a:pt x="2038" y="1653"/>
                  </a:cubicBezTo>
                  <a:cubicBezTo>
                    <a:pt x="2026" y="1694"/>
                    <a:pt x="2003" y="1711"/>
                    <a:pt x="2003" y="1758"/>
                  </a:cubicBezTo>
                  <a:cubicBezTo>
                    <a:pt x="2003" y="1764"/>
                    <a:pt x="2009" y="1764"/>
                    <a:pt x="2009" y="1769"/>
                  </a:cubicBezTo>
                  <a:close/>
                  <a:moveTo>
                    <a:pt x="1677" y="2386"/>
                  </a:moveTo>
                  <a:lnTo>
                    <a:pt x="1677" y="2386"/>
                  </a:lnTo>
                  <a:cubicBezTo>
                    <a:pt x="1671" y="2381"/>
                    <a:pt x="1671" y="2381"/>
                    <a:pt x="1665" y="2381"/>
                  </a:cubicBezTo>
                  <a:cubicBezTo>
                    <a:pt x="1630" y="2381"/>
                    <a:pt x="1636" y="2427"/>
                    <a:pt x="1619" y="2456"/>
                  </a:cubicBezTo>
                  <a:cubicBezTo>
                    <a:pt x="1636" y="2474"/>
                    <a:pt x="1636" y="2497"/>
                    <a:pt x="1654" y="2515"/>
                  </a:cubicBezTo>
                  <a:cubicBezTo>
                    <a:pt x="1677" y="2491"/>
                    <a:pt x="1671" y="2468"/>
                    <a:pt x="1683" y="2451"/>
                  </a:cubicBezTo>
                  <a:cubicBezTo>
                    <a:pt x="1677" y="2427"/>
                    <a:pt x="1677" y="2427"/>
                    <a:pt x="1677" y="2427"/>
                  </a:cubicBezTo>
                  <a:cubicBezTo>
                    <a:pt x="1677" y="2386"/>
                    <a:pt x="1677" y="2386"/>
                    <a:pt x="1677" y="2386"/>
                  </a:cubicBezTo>
                  <a:close/>
                  <a:moveTo>
                    <a:pt x="2055" y="1932"/>
                  </a:moveTo>
                  <a:lnTo>
                    <a:pt x="2055" y="1932"/>
                  </a:lnTo>
                  <a:cubicBezTo>
                    <a:pt x="2055" y="1927"/>
                    <a:pt x="2055" y="1927"/>
                    <a:pt x="2055" y="1927"/>
                  </a:cubicBezTo>
                  <a:cubicBezTo>
                    <a:pt x="2044" y="1921"/>
                    <a:pt x="2044" y="1921"/>
                    <a:pt x="2044" y="1921"/>
                  </a:cubicBezTo>
                  <a:cubicBezTo>
                    <a:pt x="2032" y="1944"/>
                    <a:pt x="2032" y="1956"/>
                    <a:pt x="2026" y="1973"/>
                  </a:cubicBezTo>
                  <a:cubicBezTo>
                    <a:pt x="2032" y="1973"/>
                    <a:pt x="2038" y="1979"/>
                    <a:pt x="2044" y="1979"/>
                  </a:cubicBezTo>
                  <a:cubicBezTo>
                    <a:pt x="2050" y="1979"/>
                    <a:pt x="2055" y="1973"/>
                    <a:pt x="2061" y="1973"/>
                  </a:cubicBezTo>
                  <a:cubicBezTo>
                    <a:pt x="2055" y="1932"/>
                    <a:pt x="2055" y="1932"/>
                    <a:pt x="2055" y="1932"/>
                  </a:cubicBezTo>
                  <a:close/>
                  <a:moveTo>
                    <a:pt x="513" y="669"/>
                  </a:moveTo>
                  <a:lnTo>
                    <a:pt x="513" y="669"/>
                  </a:lnTo>
                  <a:cubicBezTo>
                    <a:pt x="507" y="687"/>
                    <a:pt x="507" y="698"/>
                    <a:pt x="501" y="710"/>
                  </a:cubicBezTo>
                  <a:cubicBezTo>
                    <a:pt x="513" y="716"/>
                    <a:pt x="513" y="716"/>
                    <a:pt x="513" y="716"/>
                  </a:cubicBezTo>
                  <a:cubicBezTo>
                    <a:pt x="536" y="710"/>
                    <a:pt x="548" y="704"/>
                    <a:pt x="559" y="687"/>
                  </a:cubicBezTo>
                  <a:cubicBezTo>
                    <a:pt x="542" y="681"/>
                    <a:pt x="530" y="675"/>
                    <a:pt x="513" y="669"/>
                  </a:cubicBezTo>
                  <a:close/>
                  <a:moveTo>
                    <a:pt x="1916" y="169"/>
                  </a:moveTo>
                  <a:lnTo>
                    <a:pt x="1916" y="169"/>
                  </a:lnTo>
                  <a:cubicBezTo>
                    <a:pt x="1945" y="186"/>
                    <a:pt x="1957" y="215"/>
                    <a:pt x="1957" y="250"/>
                  </a:cubicBezTo>
                  <a:cubicBezTo>
                    <a:pt x="1957" y="256"/>
                    <a:pt x="1951" y="256"/>
                    <a:pt x="1945" y="262"/>
                  </a:cubicBezTo>
                  <a:cubicBezTo>
                    <a:pt x="1951" y="273"/>
                    <a:pt x="1951" y="273"/>
                    <a:pt x="1951" y="273"/>
                  </a:cubicBezTo>
                  <a:cubicBezTo>
                    <a:pt x="1991" y="273"/>
                    <a:pt x="1997" y="314"/>
                    <a:pt x="2015" y="355"/>
                  </a:cubicBezTo>
                  <a:cubicBezTo>
                    <a:pt x="2026" y="384"/>
                    <a:pt x="2038" y="396"/>
                    <a:pt x="2050" y="425"/>
                  </a:cubicBezTo>
                  <a:cubicBezTo>
                    <a:pt x="2073" y="419"/>
                    <a:pt x="2073" y="390"/>
                    <a:pt x="2096" y="390"/>
                  </a:cubicBezTo>
                  <a:cubicBezTo>
                    <a:pt x="2114" y="390"/>
                    <a:pt x="2125" y="396"/>
                    <a:pt x="2143" y="401"/>
                  </a:cubicBezTo>
                  <a:cubicBezTo>
                    <a:pt x="2143" y="396"/>
                    <a:pt x="2143" y="396"/>
                    <a:pt x="2143" y="384"/>
                  </a:cubicBezTo>
                  <a:cubicBezTo>
                    <a:pt x="2143" y="372"/>
                    <a:pt x="2143" y="361"/>
                    <a:pt x="2143" y="343"/>
                  </a:cubicBezTo>
                  <a:cubicBezTo>
                    <a:pt x="2137" y="343"/>
                    <a:pt x="2131" y="343"/>
                    <a:pt x="2120" y="343"/>
                  </a:cubicBezTo>
                  <a:cubicBezTo>
                    <a:pt x="2114" y="343"/>
                    <a:pt x="2114" y="337"/>
                    <a:pt x="2108" y="337"/>
                  </a:cubicBezTo>
                  <a:cubicBezTo>
                    <a:pt x="2120" y="320"/>
                    <a:pt x="2131" y="314"/>
                    <a:pt x="2131" y="297"/>
                  </a:cubicBezTo>
                  <a:cubicBezTo>
                    <a:pt x="2131" y="238"/>
                    <a:pt x="2131" y="238"/>
                    <a:pt x="2131" y="238"/>
                  </a:cubicBezTo>
                  <a:cubicBezTo>
                    <a:pt x="2044" y="238"/>
                    <a:pt x="2032" y="151"/>
                    <a:pt x="1968" y="93"/>
                  </a:cubicBezTo>
                  <a:cubicBezTo>
                    <a:pt x="1957" y="128"/>
                    <a:pt x="1945" y="151"/>
                    <a:pt x="1916" y="169"/>
                  </a:cubicBezTo>
                  <a:close/>
                  <a:moveTo>
                    <a:pt x="2084" y="483"/>
                  </a:moveTo>
                  <a:lnTo>
                    <a:pt x="2084" y="483"/>
                  </a:lnTo>
                  <a:cubicBezTo>
                    <a:pt x="2073" y="483"/>
                    <a:pt x="2061" y="477"/>
                    <a:pt x="2050" y="477"/>
                  </a:cubicBezTo>
                  <a:cubicBezTo>
                    <a:pt x="2026" y="477"/>
                    <a:pt x="2003" y="495"/>
                    <a:pt x="2003" y="512"/>
                  </a:cubicBezTo>
                  <a:cubicBezTo>
                    <a:pt x="2026" y="529"/>
                    <a:pt x="2044" y="535"/>
                    <a:pt x="2073" y="535"/>
                  </a:cubicBezTo>
                  <a:cubicBezTo>
                    <a:pt x="2096" y="535"/>
                    <a:pt x="2114" y="529"/>
                    <a:pt x="2137" y="518"/>
                  </a:cubicBezTo>
                  <a:cubicBezTo>
                    <a:pt x="2149" y="529"/>
                    <a:pt x="2154" y="541"/>
                    <a:pt x="2166" y="559"/>
                  </a:cubicBezTo>
                  <a:cubicBezTo>
                    <a:pt x="2183" y="547"/>
                    <a:pt x="2195" y="541"/>
                    <a:pt x="2213" y="524"/>
                  </a:cubicBezTo>
                  <a:cubicBezTo>
                    <a:pt x="2195" y="500"/>
                    <a:pt x="2183" y="483"/>
                    <a:pt x="2172" y="454"/>
                  </a:cubicBezTo>
                  <a:cubicBezTo>
                    <a:pt x="2160" y="448"/>
                    <a:pt x="2160" y="448"/>
                    <a:pt x="2160" y="448"/>
                  </a:cubicBezTo>
                  <a:cubicBezTo>
                    <a:pt x="2143" y="477"/>
                    <a:pt x="2114" y="483"/>
                    <a:pt x="2084" y="483"/>
                  </a:cubicBezTo>
                  <a:close/>
                  <a:moveTo>
                    <a:pt x="2067" y="599"/>
                  </a:moveTo>
                  <a:lnTo>
                    <a:pt x="2067" y="599"/>
                  </a:lnTo>
                  <a:cubicBezTo>
                    <a:pt x="2067" y="605"/>
                    <a:pt x="2067" y="611"/>
                    <a:pt x="2067" y="617"/>
                  </a:cubicBezTo>
                  <a:cubicBezTo>
                    <a:pt x="2090" y="611"/>
                    <a:pt x="2102" y="599"/>
                    <a:pt x="2114" y="582"/>
                  </a:cubicBezTo>
                  <a:cubicBezTo>
                    <a:pt x="2096" y="576"/>
                    <a:pt x="2067" y="582"/>
                    <a:pt x="2067" y="599"/>
                  </a:cubicBezTo>
                  <a:close/>
                  <a:moveTo>
                    <a:pt x="483" y="541"/>
                  </a:moveTo>
                  <a:lnTo>
                    <a:pt x="483" y="541"/>
                  </a:lnTo>
                  <a:cubicBezTo>
                    <a:pt x="536" y="541"/>
                    <a:pt x="536" y="541"/>
                    <a:pt x="536" y="541"/>
                  </a:cubicBezTo>
                  <a:cubicBezTo>
                    <a:pt x="536" y="529"/>
                    <a:pt x="536" y="524"/>
                    <a:pt x="536" y="506"/>
                  </a:cubicBezTo>
                  <a:cubicBezTo>
                    <a:pt x="513" y="512"/>
                    <a:pt x="501" y="529"/>
                    <a:pt x="483" y="541"/>
                  </a:cubicBezTo>
                  <a:close/>
                  <a:moveTo>
                    <a:pt x="82" y="23"/>
                  </a:moveTo>
                  <a:lnTo>
                    <a:pt x="82" y="23"/>
                  </a:lnTo>
                  <a:cubicBezTo>
                    <a:pt x="76" y="17"/>
                    <a:pt x="70" y="11"/>
                    <a:pt x="59" y="6"/>
                  </a:cubicBezTo>
                  <a:cubicBezTo>
                    <a:pt x="53" y="0"/>
                    <a:pt x="53" y="0"/>
                    <a:pt x="53" y="0"/>
                  </a:cubicBezTo>
                  <a:cubicBezTo>
                    <a:pt x="53" y="17"/>
                    <a:pt x="59" y="29"/>
                    <a:pt x="53" y="46"/>
                  </a:cubicBezTo>
                  <a:cubicBezTo>
                    <a:pt x="41" y="64"/>
                    <a:pt x="12" y="58"/>
                    <a:pt x="12" y="75"/>
                  </a:cubicBezTo>
                  <a:cubicBezTo>
                    <a:pt x="12" y="93"/>
                    <a:pt x="24" y="99"/>
                    <a:pt x="24" y="116"/>
                  </a:cubicBezTo>
                  <a:cubicBezTo>
                    <a:pt x="24" y="145"/>
                    <a:pt x="0" y="157"/>
                    <a:pt x="0" y="186"/>
                  </a:cubicBezTo>
                  <a:cubicBezTo>
                    <a:pt x="0" y="209"/>
                    <a:pt x="0" y="209"/>
                    <a:pt x="0" y="209"/>
                  </a:cubicBezTo>
                  <a:cubicBezTo>
                    <a:pt x="12" y="209"/>
                    <a:pt x="18" y="209"/>
                    <a:pt x="29" y="209"/>
                  </a:cubicBezTo>
                  <a:cubicBezTo>
                    <a:pt x="29" y="326"/>
                    <a:pt x="29" y="326"/>
                    <a:pt x="29" y="326"/>
                  </a:cubicBezTo>
                  <a:cubicBezTo>
                    <a:pt x="29" y="326"/>
                    <a:pt x="35" y="332"/>
                    <a:pt x="41" y="332"/>
                  </a:cubicBezTo>
                  <a:cubicBezTo>
                    <a:pt x="59" y="332"/>
                    <a:pt x="59" y="314"/>
                    <a:pt x="70" y="302"/>
                  </a:cubicBezTo>
                  <a:cubicBezTo>
                    <a:pt x="105" y="285"/>
                    <a:pt x="134" y="262"/>
                    <a:pt x="134" y="221"/>
                  </a:cubicBezTo>
                  <a:cubicBezTo>
                    <a:pt x="134" y="180"/>
                    <a:pt x="117" y="163"/>
                    <a:pt x="117" y="128"/>
                  </a:cubicBezTo>
                  <a:cubicBezTo>
                    <a:pt x="117" y="99"/>
                    <a:pt x="128" y="81"/>
                    <a:pt x="128" y="46"/>
                  </a:cubicBezTo>
                  <a:cubicBezTo>
                    <a:pt x="128" y="29"/>
                    <a:pt x="99" y="29"/>
                    <a:pt x="82" y="23"/>
                  </a:cubicBezTo>
                  <a:close/>
                </a:path>
              </a:pathLst>
            </a:custGeom>
            <a:grpFill/>
            <a:ln w="28575" cap="flat" cmpd="sng">
              <a:noFill/>
              <a:bevel/>
              <a:headEnd/>
              <a:tailEnd/>
            </a:ln>
            <a:effectLst/>
          </p:spPr>
          <p:txBody>
            <a:bodyPr wrap="none" anchor="ctr"/>
            <a:lstStyle/>
            <a:p>
              <a:endParaRPr lang="en-US">
                <a:latin typeface="Source Sans Pro Light" charset="0"/>
              </a:endParaRPr>
            </a:p>
          </p:txBody>
        </p:sp>
      </p:grpSp>
      <p:sp>
        <p:nvSpPr>
          <p:cNvPr id="11" name="Rectangle 10"/>
          <p:cNvSpPr/>
          <p:nvPr/>
        </p:nvSpPr>
        <p:spPr>
          <a:xfrm>
            <a:off x="809448" y="3223736"/>
            <a:ext cx="4312159" cy="1477328"/>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bg1"/>
              </a:solidFill>
            </a:endParaRPr>
          </a:p>
        </p:txBody>
      </p:sp>
      <p:sp>
        <p:nvSpPr>
          <p:cNvPr id="12" name="TextBox 11"/>
          <p:cNvSpPr txBox="1"/>
          <p:nvPr/>
        </p:nvSpPr>
        <p:spPr>
          <a:xfrm>
            <a:off x="809448" y="5252539"/>
            <a:ext cx="1690687" cy="461665"/>
          </a:xfrm>
          <a:prstGeom prst="rect">
            <a:avLst/>
          </a:prstGeom>
          <a:noFill/>
        </p:spPr>
        <p:txBody>
          <a:bodyPr wrap="square" rtlCol="0">
            <a:spAutoFit/>
          </a:bodyPr>
          <a:lstStyle/>
          <a:p>
            <a:r>
              <a:rPr lang="en-ID" sz="2400" b="1" dirty="0">
                <a:solidFill>
                  <a:schemeClr val="bg1"/>
                </a:solidFill>
                <a:latin typeface="+mj-lt"/>
              </a:rPr>
              <a:t>$67,899</a:t>
            </a:r>
            <a:endParaRPr lang="en-US" sz="2400" b="1" dirty="0">
              <a:solidFill>
                <a:schemeClr val="bg1"/>
              </a:solidFill>
              <a:latin typeface="+mj-lt"/>
            </a:endParaRPr>
          </a:p>
        </p:txBody>
      </p:sp>
      <p:sp>
        <p:nvSpPr>
          <p:cNvPr id="13" name="TextBox 12"/>
          <p:cNvSpPr txBox="1"/>
          <p:nvPr/>
        </p:nvSpPr>
        <p:spPr>
          <a:xfrm>
            <a:off x="3622004" y="5252539"/>
            <a:ext cx="1690687" cy="461665"/>
          </a:xfrm>
          <a:prstGeom prst="rect">
            <a:avLst/>
          </a:prstGeom>
          <a:noFill/>
        </p:spPr>
        <p:txBody>
          <a:bodyPr wrap="square" rtlCol="0">
            <a:spAutoFit/>
          </a:bodyPr>
          <a:lstStyle/>
          <a:p>
            <a:r>
              <a:rPr lang="en-ID" sz="2400" b="1" dirty="0">
                <a:solidFill>
                  <a:schemeClr val="bg1"/>
                </a:solidFill>
                <a:latin typeface="+mj-lt"/>
              </a:rPr>
              <a:t>$50,789</a:t>
            </a:r>
            <a:endParaRPr lang="en-US" sz="2400" b="1" dirty="0">
              <a:solidFill>
                <a:schemeClr val="bg1"/>
              </a:solidFill>
              <a:latin typeface="+mj-lt"/>
            </a:endParaRPr>
          </a:p>
        </p:txBody>
      </p:sp>
      <p:grpSp>
        <p:nvGrpSpPr>
          <p:cNvPr id="14" name="Group 13"/>
          <p:cNvGrpSpPr/>
          <p:nvPr/>
        </p:nvGrpSpPr>
        <p:grpSpPr>
          <a:xfrm>
            <a:off x="809448" y="1168479"/>
            <a:ext cx="4231215" cy="1503782"/>
            <a:chOff x="784534" y="1157206"/>
            <a:chExt cx="4231215" cy="1503782"/>
          </a:xfrm>
        </p:grpSpPr>
        <p:sp>
          <p:nvSpPr>
            <p:cNvPr id="15" name="TextBox 14"/>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bg1"/>
                  </a:solidFill>
                  <a:latin typeface="+mj-lt"/>
                </a:rPr>
                <a:t>Our Awesome And Great Map Slides</a:t>
              </a:r>
              <a:endParaRPr lang="en-US" sz="3200" b="1" dirty="0">
                <a:solidFill>
                  <a:schemeClr val="bg1"/>
                </a:solidFill>
                <a:latin typeface="+mj-lt"/>
              </a:endParaRPr>
            </a:p>
          </p:txBody>
        </p:sp>
        <p:grpSp>
          <p:nvGrpSpPr>
            <p:cNvPr id="16" name="Group 15"/>
            <p:cNvGrpSpPr/>
            <p:nvPr/>
          </p:nvGrpSpPr>
          <p:grpSpPr>
            <a:xfrm>
              <a:off x="870259" y="2322434"/>
              <a:ext cx="2514044" cy="338554"/>
              <a:chOff x="7624598" y="2331383"/>
              <a:chExt cx="2514044" cy="338554"/>
            </a:xfrm>
          </p:grpSpPr>
          <p:sp>
            <p:nvSpPr>
              <p:cNvPr id="17"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8" name="Rectangle 17"/>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spTree>
    <p:extLst>
      <p:ext uri="{BB962C8B-B14F-4D97-AF65-F5344CB8AC3E}">
        <p14:creationId xmlns:p14="http://schemas.microsoft.com/office/powerpoint/2010/main" val="437735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fltVal val="0"/>
                                          </p:val>
                                        </p:tav>
                                        <p:tav tm="100000">
                                          <p:val>
                                            <p:strVal val="#ppt_w"/>
                                          </p:val>
                                        </p:tav>
                                      </p:tavLst>
                                    </p:anim>
                                    <p:anim calcmode="lin" valueType="num">
                                      <p:cBhvr>
                                        <p:cTn id="12" dur="1000" fill="hold"/>
                                        <p:tgtEl>
                                          <p:spTgt spid="14"/>
                                        </p:tgtEl>
                                        <p:attrNameLst>
                                          <p:attrName>ppt_h</p:attrName>
                                        </p:attrNameLst>
                                      </p:cBhvr>
                                      <p:tavLst>
                                        <p:tav tm="0">
                                          <p:val>
                                            <p:fltVal val="0"/>
                                          </p:val>
                                        </p:tav>
                                        <p:tav tm="100000">
                                          <p:val>
                                            <p:strVal val="#ppt_h"/>
                                          </p:val>
                                        </p:tav>
                                      </p:tavLst>
                                    </p:anim>
                                    <p:anim calcmode="lin" valueType="num">
                                      <p:cBhvr>
                                        <p:cTn id="13" dur="1000" fill="hold"/>
                                        <p:tgtEl>
                                          <p:spTgt spid="14"/>
                                        </p:tgtEl>
                                        <p:attrNameLst>
                                          <p:attrName>style.rotation</p:attrName>
                                        </p:attrNameLst>
                                      </p:cBhvr>
                                      <p:tavLst>
                                        <p:tav tm="0">
                                          <p:val>
                                            <p:fltVal val="90"/>
                                          </p:val>
                                        </p:tav>
                                        <p:tav tm="100000">
                                          <p:val>
                                            <p:fltVal val="0"/>
                                          </p:val>
                                        </p:tav>
                                      </p:tavLst>
                                    </p:anim>
                                    <p:animEffect transition="in" filter="fade">
                                      <p:cBhvr>
                                        <p:cTn id="14" dur="1000"/>
                                        <p:tgtEl>
                                          <p:spTgt spid="14"/>
                                        </p:tgtEl>
                                      </p:cBhvr>
                                    </p:animEffect>
                                  </p:childTnLst>
                                </p:cTn>
                              </p:par>
                            </p:childTnLst>
                          </p:cTn>
                        </p:par>
                        <p:par>
                          <p:cTn id="15" fill="hold">
                            <p:stCondLst>
                              <p:cond delay="1500"/>
                            </p:stCondLst>
                            <p:childTnLst>
                              <p:par>
                                <p:cTn id="16" presetID="16" presetClass="entr" presetSubtype="21"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barn(inVertical)">
                                      <p:cBhvr>
                                        <p:cTn id="18" dur="500"/>
                                        <p:tgtEl>
                                          <p:spTgt spid="2"/>
                                        </p:tgtEl>
                                      </p:cBhvr>
                                    </p:animEffect>
                                  </p:childTnLst>
                                </p:cTn>
                              </p:par>
                            </p:childTnLst>
                          </p:cTn>
                        </p:par>
                        <p:par>
                          <p:cTn id="19" fill="hold">
                            <p:stCondLst>
                              <p:cond delay="2000"/>
                            </p:stCondLst>
                            <p:childTnLst>
                              <p:par>
                                <p:cTn id="20" presetID="14" presetClass="entr" presetSubtype="10" fill="hold" grpId="0" nodeType="after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randombar(horizontal)">
                                      <p:cBhvr>
                                        <p:cTn id="22" dur="500"/>
                                        <p:tgtEl>
                                          <p:spTgt spid="11"/>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300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p:bldP spid="12" grpId="0"/>
      <p:bldP spid="13"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809448" y="3223736"/>
            <a:ext cx="4312159" cy="1477328"/>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bg1"/>
              </a:solidFill>
            </a:endParaRPr>
          </a:p>
        </p:txBody>
      </p:sp>
      <p:sp>
        <p:nvSpPr>
          <p:cNvPr id="4" name="TextBox 3"/>
          <p:cNvSpPr txBox="1"/>
          <p:nvPr/>
        </p:nvSpPr>
        <p:spPr>
          <a:xfrm>
            <a:off x="809448" y="5252539"/>
            <a:ext cx="1690687" cy="461665"/>
          </a:xfrm>
          <a:prstGeom prst="rect">
            <a:avLst/>
          </a:prstGeom>
          <a:noFill/>
        </p:spPr>
        <p:txBody>
          <a:bodyPr wrap="square" rtlCol="0">
            <a:spAutoFit/>
          </a:bodyPr>
          <a:lstStyle/>
          <a:p>
            <a:r>
              <a:rPr lang="en-ID" sz="2400" b="1" dirty="0">
                <a:solidFill>
                  <a:schemeClr val="bg1"/>
                </a:solidFill>
                <a:latin typeface="+mj-lt"/>
              </a:rPr>
              <a:t>$67,899</a:t>
            </a:r>
            <a:endParaRPr lang="en-US" sz="2400" b="1" dirty="0">
              <a:solidFill>
                <a:schemeClr val="bg1"/>
              </a:solidFill>
              <a:latin typeface="+mj-lt"/>
            </a:endParaRPr>
          </a:p>
        </p:txBody>
      </p:sp>
      <p:sp>
        <p:nvSpPr>
          <p:cNvPr id="5" name="TextBox 4"/>
          <p:cNvSpPr txBox="1"/>
          <p:nvPr/>
        </p:nvSpPr>
        <p:spPr>
          <a:xfrm>
            <a:off x="3622004" y="5252539"/>
            <a:ext cx="1690687" cy="461665"/>
          </a:xfrm>
          <a:prstGeom prst="rect">
            <a:avLst/>
          </a:prstGeom>
          <a:noFill/>
        </p:spPr>
        <p:txBody>
          <a:bodyPr wrap="square" rtlCol="0">
            <a:spAutoFit/>
          </a:bodyPr>
          <a:lstStyle/>
          <a:p>
            <a:r>
              <a:rPr lang="en-ID" sz="2400" b="1" dirty="0">
                <a:solidFill>
                  <a:schemeClr val="bg1"/>
                </a:solidFill>
                <a:latin typeface="+mj-lt"/>
              </a:rPr>
              <a:t>$50,789</a:t>
            </a:r>
            <a:endParaRPr lang="en-US" sz="2400" b="1" dirty="0">
              <a:solidFill>
                <a:schemeClr val="bg1"/>
              </a:solidFill>
              <a:latin typeface="+mj-lt"/>
            </a:endParaRPr>
          </a:p>
        </p:txBody>
      </p:sp>
      <p:grpSp>
        <p:nvGrpSpPr>
          <p:cNvPr id="6" name="Group 5"/>
          <p:cNvGrpSpPr/>
          <p:nvPr/>
        </p:nvGrpSpPr>
        <p:grpSpPr>
          <a:xfrm>
            <a:off x="809448" y="1168479"/>
            <a:ext cx="4231215" cy="1503782"/>
            <a:chOff x="784534" y="1157206"/>
            <a:chExt cx="4231215" cy="1503782"/>
          </a:xfrm>
        </p:grpSpPr>
        <p:sp>
          <p:nvSpPr>
            <p:cNvPr id="7" name="TextBox 6"/>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bg1"/>
                  </a:solidFill>
                  <a:latin typeface="+mj-lt"/>
                </a:rPr>
                <a:t>Our Awesome And Great Map Slides</a:t>
              </a:r>
              <a:endParaRPr lang="en-US" sz="3200" b="1" dirty="0">
                <a:solidFill>
                  <a:schemeClr val="bg1"/>
                </a:solidFill>
                <a:latin typeface="+mj-lt"/>
              </a:endParaRPr>
            </a:p>
          </p:txBody>
        </p:sp>
        <p:grpSp>
          <p:nvGrpSpPr>
            <p:cNvPr id="8" name="Group 7"/>
            <p:cNvGrpSpPr/>
            <p:nvPr/>
          </p:nvGrpSpPr>
          <p:grpSpPr>
            <a:xfrm>
              <a:off x="870259" y="2322434"/>
              <a:ext cx="2514044" cy="338554"/>
              <a:chOff x="7624598" y="2331383"/>
              <a:chExt cx="2514044" cy="338554"/>
            </a:xfrm>
          </p:grpSpPr>
          <p:sp>
            <p:nvSpPr>
              <p:cNvPr id="9"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0" name="Rectangle 9"/>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grpSp>
        <p:nvGrpSpPr>
          <p:cNvPr id="65" name="Group 64"/>
          <p:cNvGrpSpPr/>
          <p:nvPr/>
        </p:nvGrpSpPr>
        <p:grpSpPr>
          <a:xfrm>
            <a:off x="5489778" y="1320971"/>
            <a:ext cx="6448970" cy="4216057"/>
            <a:chOff x="5489778" y="1320971"/>
            <a:chExt cx="6448970" cy="4216057"/>
          </a:xfrm>
        </p:grpSpPr>
        <p:sp>
          <p:nvSpPr>
            <p:cNvPr id="12" name="Freeform 5"/>
            <p:cNvSpPr>
              <a:spLocks/>
            </p:cNvSpPr>
            <p:nvPr/>
          </p:nvSpPr>
          <p:spPr bwMode="auto">
            <a:xfrm>
              <a:off x="5975579" y="1320971"/>
              <a:ext cx="803732" cy="596475"/>
            </a:xfrm>
            <a:custGeom>
              <a:avLst/>
              <a:gdLst>
                <a:gd name="T0" fmla="*/ 228 w 257"/>
                <a:gd name="T1" fmla="*/ 167 h 190"/>
                <a:gd name="T2" fmla="*/ 227 w 257"/>
                <a:gd name="T3" fmla="*/ 190 h 190"/>
                <a:gd name="T4" fmla="*/ 150 w 257"/>
                <a:gd name="T5" fmla="*/ 172 h 190"/>
                <a:gd name="T6" fmla="*/ 141 w 257"/>
                <a:gd name="T7" fmla="*/ 172 h 190"/>
                <a:gd name="T8" fmla="*/ 108 w 257"/>
                <a:gd name="T9" fmla="*/ 174 h 190"/>
                <a:gd name="T10" fmla="*/ 102 w 257"/>
                <a:gd name="T11" fmla="*/ 173 h 190"/>
                <a:gd name="T12" fmla="*/ 97 w 257"/>
                <a:gd name="T13" fmla="*/ 174 h 190"/>
                <a:gd name="T14" fmla="*/ 94 w 257"/>
                <a:gd name="T15" fmla="*/ 172 h 190"/>
                <a:gd name="T16" fmla="*/ 86 w 257"/>
                <a:gd name="T17" fmla="*/ 171 h 190"/>
                <a:gd name="T18" fmla="*/ 85 w 257"/>
                <a:gd name="T19" fmla="*/ 168 h 190"/>
                <a:gd name="T20" fmla="*/ 73 w 257"/>
                <a:gd name="T21" fmla="*/ 165 h 190"/>
                <a:gd name="T22" fmla="*/ 66 w 257"/>
                <a:gd name="T23" fmla="*/ 162 h 190"/>
                <a:gd name="T24" fmla="*/ 51 w 257"/>
                <a:gd name="T25" fmla="*/ 165 h 190"/>
                <a:gd name="T26" fmla="*/ 33 w 257"/>
                <a:gd name="T27" fmla="*/ 156 h 190"/>
                <a:gd name="T28" fmla="*/ 29 w 257"/>
                <a:gd name="T29" fmla="*/ 128 h 190"/>
                <a:gd name="T30" fmla="*/ 20 w 257"/>
                <a:gd name="T31" fmla="*/ 126 h 190"/>
                <a:gd name="T32" fmla="*/ 10 w 257"/>
                <a:gd name="T33" fmla="*/ 120 h 190"/>
                <a:gd name="T34" fmla="*/ 0 w 257"/>
                <a:gd name="T35" fmla="*/ 116 h 190"/>
                <a:gd name="T36" fmla="*/ 3 w 257"/>
                <a:gd name="T37" fmla="*/ 103 h 190"/>
                <a:gd name="T38" fmla="*/ 5 w 257"/>
                <a:gd name="T39" fmla="*/ 105 h 190"/>
                <a:gd name="T40" fmla="*/ 7 w 257"/>
                <a:gd name="T41" fmla="*/ 105 h 190"/>
                <a:gd name="T42" fmla="*/ 11 w 257"/>
                <a:gd name="T43" fmla="*/ 99 h 190"/>
                <a:gd name="T44" fmla="*/ 9 w 257"/>
                <a:gd name="T45" fmla="*/ 96 h 190"/>
                <a:gd name="T46" fmla="*/ 7 w 257"/>
                <a:gd name="T47" fmla="*/ 88 h 190"/>
                <a:gd name="T48" fmla="*/ 16 w 257"/>
                <a:gd name="T49" fmla="*/ 85 h 190"/>
                <a:gd name="T50" fmla="*/ 8 w 257"/>
                <a:gd name="T51" fmla="*/ 78 h 190"/>
                <a:gd name="T52" fmla="*/ 6 w 257"/>
                <a:gd name="T53" fmla="*/ 60 h 190"/>
                <a:gd name="T54" fmla="*/ 8 w 257"/>
                <a:gd name="T55" fmla="*/ 41 h 190"/>
                <a:gd name="T56" fmla="*/ 3 w 257"/>
                <a:gd name="T57" fmla="*/ 23 h 190"/>
                <a:gd name="T58" fmla="*/ 10 w 257"/>
                <a:gd name="T59" fmla="*/ 10 h 190"/>
                <a:gd name="T60" fmla="*/ 33 w 257"/>
                <a:gd name="T61" fmla="*/ 30 h 190"/>
                <a:gd name="T62" fmla="*/ 49 w 257"/>
                <a:gd name="T63" fmla="*/ 36 h 190"/>
                <a:gd name="T64" fmla="*/ 55 w 257"/>
                <a:gd name="T65" fmla="*/ 36 h 190"/>
                <a:gd name="T66" fmla="*/ 65 w 257"/>
                <a:gd name="T67" fmla="*/ 42 h 190"/>
                <a:gd name="T68" fmla="*/ 63 w 257"/>
                <a:gd name="T69" fmla="*/ 56 h 190"/>
                <a:gd name="T70" fmla="*/ 48 w 257"/>
                <a:gd name="T71" fmla="*/ 69 h 190"/>
                <a:gd name="T72" fmla="*/ 48 w 257"/>
                <a:gd name="T73" fmla="*/ 74 h 190"/>
                <a:gd name="T74" fmla="*/ 55 w 257"/>
                <a:gd name="T75" fmla="*/ 66 h 190"/>
                <a:gd name="T76" fmla="*/ 70 w 257"/>
                <a:gd name="T77" fmla="*/ 57 h 190"/>
                <a:gd name="T78" fmla="*/ 66 w 257"/>
                <a:gd name="T79" fmla="*/ 64 h 190"/>
                <a:gd name="T80" fmla="*/ 52 w 257"/>
                <a:gd name="T81" fmla="*/ 80 h 190"/>
                <a:gd name="T82" fmla="*/ 46 w 257"/>
                <a:gd name="T83" fmla="*/ 91 h 190"/>
                <a:gd name="T84" fmla="*/ 55 w 257"/>
                <a:gd name="T85" fmla="*/ 87 h 190"/>
                <a:gd name="T86" fmla="*/ 65 w 257"/>
                <a:gd name="T87" fmla="*/ 82 h 190"/>
                <a:gd name="T88" fmla="*/ 71 w 257"/>
                <a:gd name="T89" fmla="*/ 68 h 190"/>
                <a:gd name="T90" fmla="*/ 80 w 257"/>
                <a:gd name="T91" fmla="*/ 54 h 190"/>
                <a:gd name="T92" fmla="*/ 78 w 257"/>
                <a:gd name="T93" fmla="*/ 42 h 190"/>
                <a:gd name="T94" fmla="*/ 75 w 257"/>
                <a:gd name="T95" fmla="*/ 35 h 190"/>
                <a:gd name="T96" fmla="*/ 74 w 257"/>
                <a:gd name="T97" fmla="*/ 46 h 190"/>
                <a:gd name="T98" fmla="*/ 76 w 257"/>
                <a:gd name="T99" fmla="*/ 54 h 190"/>
                <a:gd name="T100" fmla="*/ 72 w 257"/>
                <a:gd name="T101" fmla="*/ 51 h 190"/>
                <a:gd name="T102" fmla="*/ 68 w 257"/>
                <a:gd name="T103" fmla="*/ 41 h 190"/>
                <a:gd name="T104" fmla="*/ 73 w 257"/>
                <a:gd name="T105" fmla="*/ 32 h 190"/>
                <a:gd name="T106" fmla="*/ 74 w 257"/>
                <a:gd name="T107" fmla="*/ 24 h 190"/>
                <a:gd name="T108" fmla="*/ 80 w 257"/>
                <a:gd name="T109" fmla="*/ 30 h 190"/>
                <a:gd name="T110" fmla="*/ 79 w 257"/>
                <a:gd name="T111" fmla="*/ 15 h 190"/>
                <a:gd name="T112" fmla="*/ 77 w 257"/>
                <a:gd name="T113" fmla="*/ 11 h 190"/>
                <a:gd name="T114" fmla="*/ 145 w 257"/>
                <a:gd name="T115" fmla="*/ 19 h 190"/>
                <a:gd name="T116" fmla="*/ 246 w 257"/>
                <a:gd name="T117" fmla="*/ 4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57" h="190">
                  <a:moveTo>
                    <a:pt x="257" y="47"/>
                  </a:moveTo>
                  <a:cubicBezTo>
                    <a:pt x="257" y="47"/>
                    <a:pt x="233" y="161"/>
                    <a:pt x="228" y="167"/>
                  </a:cubicBezTo>
                  <a:cubicBezTo>
                    <a:pt x="224" y="174"/>
                    <a:pt x="229" y="172"/>
                    <a:pt x="229" y="179"/>
                  </a:cubicBezTo>
                  <a:cubicBezTo>
                    <a:pt x="229" y="185"/>
                    <a:pt x="227" y="190"/>
                    <a:pt x="227" y="190"/>
                  </a:cubicBezTo>
                  <a:cubicBezTo>
                    <a:pt x="161" y="173"/>
                    <a:pt x="161" y="173"/>
                    <a:pt x="161" y="173"/>
                  </a:cubicBezTo>
                  <a:cubicBezTo>
                    <a:pt x="150" y="172"/>
                    <a:pt x="150" y="172"/>
                    <a:pt x="150" y="172"/>
                  </a:cubicBezTo>
                  <a:cubicBezTo>
                    <a:pt x="146" y="173"/>
                    <a:pt x="146" y="173"/>
                    <a:pt x="146" y="173"/>
                  </a:cubicBezTo>
                  <a:cubicBezTo>
                    <a:pt x="141" y="172"/>
                    <a:pt x="141" y="172"/>
                    <a:pt x="141" y="172"/>
                  </a:cubicBezTo>
                  <a:cubicBezTo>
                    <a:pt x="137" y="173"/>
                    <a:pt x="137" y="173"/>
                    <a:pt x="137" y="173"/>
                  </a:cubicBezTo>
                  <a:cubicBezTo>
                    <a:pt x="108" y="174"/>
                    <a:pt x="108" y="174"/>
                    <a:pt x="108" y="174"/>
                  </a:cubicBezTo>
                  <a:cubicBezTo>
                    <a:pt x="105" y="172"/>
                    <a:pt x="105" y="172"/>
                    <a:pt x="105" y="172"/>
                  </a:cubicBezTo>
                  <a:cubicBezTo>
                    <a:pt x="102" y="173"/>
                    <a:pt x="102" y="173"/>
                    <a:pt x="102" y="173"/>
                  </a:cubicBezTo>
                  <a:cubicBezTo>
                    <a:pt x="99" y="174"/>
                    <a:pt x="99" y="174"/>
                    <a:pt x="99" y="174"/>
                  </a:cubicBezTo>
                  <a:cubicBezTo>
                    <a:pt x="97" y="174"/>
                    <a:pt x="97" y="174"/>
                    <a:pt x="97" y="174"/>
                  </a:cubicBezTo>
                  <a:cubicBezTo>
                    <a:pt x="94" y="173"/>
                    <a:pt x="94" y="173"/>
                    <a:pt x="94" y="173"/>
                  </a:cubicBezTo>
                  <a:cubicBezTo>
                    <a:pt x="94" y="172"/>
                    <a:pt x="94" y="172"/>
                    <a:pt x="94" y="172"/>
                  </a:cubicBezTo>
                  <a:cubicBezTo>
                    <a:pt x="89" y="172"/>
                    <a:pt x="89" y="172"/>
                    <a:pt x="89" y="172"/>
                  </a:cubicBezTo>
                  <a:cubicBezTo>
                    <a:pt x="86" y="171"/>
                    <a:pt x="86" y="171"/>
                    <a:pt x="86" y="171"/>
                  </a:cubicBezTo>
                  <a:cubicBezTo>
                    <a:pt x="85" y="169"/>
                    <a:pt x="85" y="169"/>
                    <a:pt x="85" y="169"/>
                  </a:cubicBezTo>
                  <a:cubicBezTo>
                    <a:pt x="85" y="168"/>
                    <a:pt x="85" y="168"/>
                    <a:pt x="85" y="168"/>
                  </a:cubicBezTo>
                  <a:cubicBezTo>
                    <a:pt x="81" y="167"/>
                    <a:pt x="81" y="167"/>
                    <a:pt x="81" y="167"/>
                  </a:cubicBezTo>
                  <a:cubicBezTo>
                    <a:pt x="73" y="165"/>
                    <a:pt x="73" y="165"/>
                    <a:pt x="73" y="165"/>
                  </a:cubicBezTo>
                  <a:cubicBezTo>
                    <a:pt x="68" y="163"/>
                    <a:pt x="68" y="163"/>
                    <a:pt x="68" y="163"/>
                  </a:cubicBezTo>
                  <a:cubicBezTo>
                    <a:pt x="66" y="162"/>
                    <a:pt x="66" y="162"/>
                    <a:pt x="66" y="162"/>
                  </a:cubicBezTo>
                  <a:cubicBezTo>
                    <a:pt x="60" y="163"/>
                    <a:pt x="60" y="163"/>
                    <a:pt x="60" y="163"/>
                  </a:cubicBezTo>
                  <a:cubicBezTo>
                    <a:pt x="51" y="165"/>
                    <a:pt x="51" y="165"/>
                    <a:pt x="51" y="165"/>
                  </a:cubicBezTo>
                  <a:cubicBezTo>
                    <a:pt x="40" y="162"/>
                    <a:pt x="40" y="162"/>
                    <a:pt x="40" y="162"/>
                  </a:cubicBezTo>
                  <a:cubicBezTo>
                    <a:pt x="33" y="156"/>
                    <a:pt x="33" y="156"/>
                    <a:pt x="33" y="156"/>
                  </a:cubicBezTo>
                  <a:cubicBezTo>
                    <a:pt x="33" y="156"/>
                    <a:pt x="36" y="149"/>
                    <a:pt x="35" y="140"/>
                  </a:cubicBezTo>
                  <a:cubicBezTo>
                    <a:pt x="34" y="130"/>
                    <a:pt x="29" y="128"/>
                    <a:pt x="29" y="128"/>
                  </a:cubicBezTo>
                  <a:cubicBezTo>
                    <a:pt x="24" y="128"/>
                    <a:pt x="24" y="128"/>
                    <a:pt x="24" y="128"/>
                  </a:cubicBezTo>
                  <a:cubicBezTo>
                    <a:pt x="20" y="126"/>
                    <a:pt x="20" y="126"/>
                    <a:pt x="20" y="126"/>
                  </a:cubicBezTo>
                  <a:cubicBezTo>
                    <a:pt x="20" y="126"/>
                    <a:pt x="20" y="120"/>
                    <a:pt x="15" y="120"/>
                  </a:cubicBezTo>
                  <a:cubicBezTo>
                    <a:pt x="10" y="120"/>
                    <a:pt x="10" y="120"/>
                    <a:pt x="10" y="120"/>
                  </a:cubicBezTo>
                  <a:cubicBezTo>
                    <a:pt x="4" y="119"/>
                    <a:pt x="4" y="119"/>
                    <a:pt x="4" y="119"/>
                  </a:cubicBezTo>
                  <a:cubicBezTo>
                    <a:pt x="0" y="116"/>
                    <a:pt x="0" y="116"/>
                    <a:pt x="0" y="116"/>
                  </a:cubicBezTo>
                  <a:cubicBezTo>
                    <a:pt x="1" y="109"/>
                    <a:pt x="1" y="109"/>
                    <a:pt x="1" y="109"/>
                  </a:cubicBezTo>
                  <a:cubicBezTo>
                    <a:pt x="3" y="103"/>
                    <a:pt x="3" y="103"/>
                    <a:pt x="3" y="103"/>
                  </a:cubicBezTo>
                  <a:cubicBezTo>
                    <a:pt x="4" y="102"/>
                    <a:pt x="4" y="102"/>
                    <a:pt x="4" y="102"/>
                  </a:cubicBezTo>
                  <a:cubicBezTo>
                    <a:pt x="5" y="105"/>
                    <a:pt x="5" y="105"/>
                    <a:pt x="5" y="105"/>
                  </a:cubicBezTo>
                  <a:cubicBezTo>
                    <a:pt x="6" y="106"/>
                    <a:pt x="6" y="106"/>
                    <a:pt x="6" y="106"/>
                  </a:cubicBezTo>
                  <a:cubicBezTo>
                    <a:pt x="7" y="105"/>
                    <a:pt x="7" y="105"/>
                    <a:pt x="7" y="105"/>
                  </a:cubicBezTo>
                  <a:cubicBezTo>
                    <a:pt x="7" y="101"/>
                    <a:pt x="7" y="101"/>
                    <a:pt x="7" y="101"/>
                  </a:cubicBezTo>
                  <a:cubicBezTo>
                    <a:pt x="11" y="99"/>
                    <a:pt x="11" y="99"/>
                    <a:pt x="11" y="99"/>
                  </a:cubicBezTo>
                  <a:cubicBezTo>
                    <a:pt x="11" y="98"/>
                    <a:pt x="11" y="98"/>
                    <a:pt x="11" y="98"/>
                  </a:cubicBezTo>
                  <a:cubicBezTo>
                    <a:pt x="9" y="96"/>
                    <a:pt x="9" y="96"/>
                    <a:pt x="9" y="96"/>
                  </a:cubicBezTo>
                  <a:cubicBezTo>
                    <a:pt x="8" y="95"/>
                    <a:pt x="8" y="95"/>
                    <a:pt x="8" y="95"/>
                  </a:cubicBezTo>
                  <a:cubicBezTo>
                    <a:pt x="7" y="88"/>
                    <a:pt x="7" y="88"/>
                    <a:pt x="7" y="88"/>
                  </a:cubicBezTo>
                  <a:cubicBezTo>
                    <a:pt x="14" y="87"/>
                    <a:pt x="14" y="87"/>
                    <a:pt x="14" y="87"/>
                  </a:cubicBezTo>
                  <a:cubicBezTo>
                    <a:pt x="16" y="85"/>
                    <a:pt x="16" y="85"/>
                    <a:pt x="16" y="85"/>
                  </a:cubicBezTo>
                  <a:cubicBezTo>
                    <a:pt x="10" y="80"/>
                    <a:pt x="10" y="80"/>
                    <a:pt x="10" y="80"/>
                  </a:cubicBezTo>
                  <a:cubicBezTo>
                    <a:pt x="8" y="78"/>
                    <a:pt x="8" y="78"/>
                    <a:pt x="8" y="78"/>
                  </a:cubicBezTo>
                  <a:cubicBezTo>
                    <a:pt x="6" y="64"/>
                    <a:pt x="6" y="64"/>
                    <a:pt x="6" y="64"/>
                  </a:cubicBezTo>
                  <a:cubicBezTo>
                    <a:pt x="6" y="60"/>
                    <a:pt x="6" y="60"/>
                    <a:pt x="6" y="60"/>
                  </a:cubicBezTo>
                  <a:cubicBezTo>
                    <a:pt x="8" y="59"/>
                    <a:pt x="8" y="59"/>
                    <a:pt x="8" y="59"/>
                  </a:cubicBezTo>
                  <a:cubicBezTo>
                    <a:pt x="8" y="41"/>
                    <a:pt x="8" y="41"/>
                    <a:pt x="8" y="41"/>
                  </a:cubicBezTo>
                  <a:cubicBezTo>
                    <a:pt x="3" y="37"/>
                    <a:pt x="3" y="37"/>
                    <a:pt x="3" y="37"/>
                  </a:cubicBezTo>
                  <a:cubicBezTo>
                    <a:pt x="3" y="23"/>
                    <a:pt x="3" y="23"/>
                    <a:pt x="3" y="23"/>
                  </a:cubicBezTo>
                  <a:cubicBezTo>
                    <a:pt x="8" y="17"/>
                    <a:pt x="8" y="17"/>
                    <a:pt x="8" y="17"/>
                  </a:cubicBezTo>
                  <a:cubicBezTo>
                    <a:pt x="10" y="10"/>
                    <a:pt x="10" y="10"/>
                    <a:pt x="10" y="10"/>
                  </a:cubicBezTo>
                  <a:cubicBezTo>
                    <a:pt x="21" y="21"/>
                    <a:pt x="21" y="21"/>
                    <a:pt x="21" y="21"/>
                  </a:cubicBezTo>
                  <a:cubicBezTo>
                    <a:pt x="33" y="30"/>
                    <a:pt x="33" y="30"/>
                    <a:pt x="33" y="30"/>
                  </a:cubicBezTo>
                  <a:cubicBezTo>
                    <a:pt x="42" y="34"/>
                    <a:pt x="42" y="34"/>
                    <a:pt x="42" y="34"/>
                  </a:cubicBezTo>
                  <a:cubicBezTo>
                    <a:pt x="49" y="36"/>
                    <a:pt x="49" y="36"/>
                    <a:pt x="49" y="36"/>
                  </a:cubicBezTo>
                  <a:cubicBezTo>
                    <a:pt x="52" y="36"/>
                    <a:pt x="52" y="36"/>
                    <a:pt x="52" y="36"/>
                  </a:cubicBezTo>
                  <a:cubicBezTo>
                    <a:pt x="55" y="36"/>
                    <a:pt x="55" y="36"/>
                    <a:pt x="55" y="36"/>
                  </a:cubicBezTo>
                  <a:cubicBezTo>
                    <a:pt x="57" y="43"/>
                    <a:pt x="57" y="43"/>
                    <a:pt x="57" y="43"/>
                  </a:cubicBezTo>
                  <a:cubicBezTo>
                    <a:pt x="65" y="42"/>
                    <a:pt x="65" y="42"/>
                    <a:pt x="65" y="42"/>
                  </a:cubicBezTo>
                  <a:cubicBezTo>
                    <a:pt x="66" y="52"/>
                    <a:pt x="66" y="52"/>
                    <a:pt x="66" y="52"/>
                  </a:cubicBezTo>
                  <a:cubicBezTo>
                    <a:pt x="63" y="56"/>
                    <a:pt x="63" y="56"/>
                    <a:pt x="63" y="56"/>
                  </a:cubicBezTo>
                  <a:cubicBezTo>
                    <a:pt x="54" y="61"/>
                    <a:pt x="54" y="61"/>
                    <a:pt x="54" y="61"/>
                  </a:cubicBezTo>
                  <a:cubicBezTo>
                    <a:pt x="48" y="69"/>
                    <a:pt x="48" y="69"/>
                    <a:pt x="48" y="69"/>
                  </a:cubicBezTo>
                  <a:cubicBezTo>
                    <a:pt x="46" y="73"/>
                    <a:pt x="46" y="73"/>
                    <a:pt x="46" y="73"/>
                  </a:cubicBezTo>
                  <a:cubicBezTo>
                    <a:pt x="48" y="74"/>
                    <a:pt x="48" y="74"/>
                    <a:pt x="48" y="74"/>
                  </a:cubicBezTo>
                  <a:cubicBezTo>
                    <a:pt x="52" y="70"/>
                    <a:pt x="52" y="70"/>
                    <a:pt x="52" y="70"/>
                  </a:cubicBezTo>
                  <a:cubicBezTo>
                    <a:pt x="55" y="66"/>
                    <a:pt x="55" y="66"/>
                    <a:pt x="55" y="66"/>
                  </a:cubicBezTo>
                  <a:cubicBezTo>
                    <a:pt x="64" y="60"/>
                    <a:pt x="64" y="60"/>
                    <a:pt x="64" y="60"/>
                  </a:cubicBezTo>
                  <a:cubicBezTo>
                    <a:pt x="70" y="57"/>
                    <a:pt x="70" y="57"/>
                    <a:pt x="70" y="57"/>
                  </a:cubicBezTo>
                  <a:cubicBezTo>
                    <a:pt x="69" y="61"/>
                    <a:pt x="69" y="61"/>
                    <a:pt x="69" y="61"/>
                  </a:cubicBezTo>
                  <a:cubicBezTo>
                    <a:pt x="66" y="64"/>
                    <a:pt x="66" y="64"/>
                    <a:pt x="66" y="64"/>
                  </a:cubicBezTo>
                  <a:cubicBezTo>
                    <a:pt x="62" y="74"/>
                    <a:pt x="62" y="74"/>
                    <a:pt x="62" y="74"/>
                  </a:cubicBezTo>
                  <a:cubicBezTo>
                    <a:pt x="52" y="80"/>
                    <a:pt x="52" y="80"/>
                    <a:pt x="52" y="80"/>
                  </a:cubicBezTo>
                  <a:cubicBezTo>
                    <a:pt x="46" y="86"/>
                    <a:pt x="46" y="86"/>
                    <a:pt x="46" y="86"/>
                  </a:cubicBezTo>
                  <a:cubicBezTo>
                    <a:pt x="46" y="91"/>
                    <a:pt x="46" y="91"/>
                    <a:pt x="46" y="91"/>
                  </a:cubicBezTo>
                  <a:cubicBezTo>
                    <a:pt x="50" y="92"/>
                    <a:pt x="50" y="92"/>
                    <a:pt x="50" y="92"/>
                  </a:cubicBezTo>
                  <a:cubicBezTo>
                    <a:pt x="55" y="87"/>
                    <a:pt x="55" y="87"/>
                    <a:pt x="55" y="87"/>
                  </a:cubicBezTo>
                  <a:cubicBezTo>
                    <a:pt x="60" y="83"/>
                    <a:pt x="60" y="83"/>
                    <a:pt x="60" y="83"/>
                  </a:cubicBezTo>
                  <a:cubicBezTo>
                    <a:pt x="65" y="82"/>
                    <a:pt x="65" y="82"/>
                    <a:pt x="65" y="82"/>
                  </a:cubicBezTo>
                  <a:cubicBezTo>
                    <a:pt x="69" y="78"/>
                    <a:pt x="69" y="78"/>
                    <a:pt x="69" y="78"/>
                  </a:cubicBezTo>
                  <a:cubicBezTo>
                    <a:pt x="71" y="68"/>
                    <a:pt x="71" y="68"/>
                    <a:pt x="71" y="68"/>
                  </a:cubicBezTo>
                  <a:cubicBezTo>
                    <a:pt x="75" y="60"/>
                    <a:pt x="75" y="60"/>
                    <a:pt x="75" y="60"/>
                  </a:cubicBezTo>
                  <a:cubicBezTo>
                    <a:pt x="80" y="54"/>
                    <a:pt x="80" y="54"/>
                    <a:pt x="80" y="54"/>
                  </a:cubicBezTo>
                  <a:cubicBezTo>
                    <a:pt x="81" y="50"/>
                    <a:pt x="81" y="50"/>
                    <a:pt x="81" y="50"/>
                  </a:cubicBezTo>
                  <a:cubicBezTo>
                    <a:pt x="78" y="42"/>
                    <a:pt x="78" y="42"/>
                    <a:pt x="78" y="42"/>
                  </a:cubicBezTo>
                  <a:cubicBezTo>
                    <a:pt x="78" y="34"/>
                    <a:pt x="78" y="34"/>
                    <a:pt x="78" y="34"/>
                  </a:cubicBezTo>
                  <a:cubicBezTo>
                    <a:pt x="75" y="35"/>
                    <a:pt x="75" y="35"/>
                    <a:pt x="75" y="35"/>
                  </a:cubicBezTo>
                  <a:cubicBezTo>
                    <a:pt x="73" y="38"/>
                    <a:pt x="73" y="38"/>
                    <a:pt x="73" y="38"/>
                  </a:cubicBezTo>
                  <a:cubicBezTo>
                    <a:pt x="74" y="46"/>
                    <a:pt x="74" y="46"/>
                    <a:pt x="74" y="46"/>
                  </a:cubicBezTo>
                  <a:cubicBezTo>
                    <a:pt x="76" y="52"/>
                    <a:pt x="76" y="52"/>
                    <a:pt x="76" y="52"/>
                  </a:cubicBezTo>
                  <a:cubicBezTo>
                    <a:pt x="76" y="54"/>
                    <a:pt x="76" y="54"/>
                    <a:pt x="76" y="54"/>
                  </a:cubicBezTo>
                  <a:cubicBezTo>
                    <a:pt x="74" y="53"/>
                    <a:pt x="74" y="53"/>
                    <a:pt x="74" y="53"/>
                  </a:cubicBezTo>
                  <a:cubicBezTo>
                    <a:pt x="72" y="51"/>
                    <a:pt x="72" y="51"/>
                    <a:pt x="72" y="51"/>
                  </a:cubicBezTo>
                  <a:cubicBezTo>
                    <a:pt x="70" y="46"/>
                    <a:pt x="70" y="46"/>
                    <a:pt x="70" y="46"/>
                  </a:cubicBezTo>
                  <a:cubicBezTo>
                    <a:pt x="68" y="41"/>
                    <a:pt x="68" y="41"/>
                    <a:pt x="68" y="41"/>
                  </a:cubicBezTo>
                  <a:cubicBezTo>
                    <a:pt x="68" y="37"/>
                    <a:pt x="68" y="37"/>
                    <a:pt x="68" y="37"/>
                  </a:cubicBezTo>
                  <a:cubicBezTo>
                    <a:pt x="73" y="32"/>
                    <a:pt x="73" y="32"/>
                    <a:pt x="73" y="32"/>
                  </a:cubicBezTo>
                  <a:cubicBezTo>
                    <a:pt x="75" y="28"/>
                    <a:pt x="75" y="28"/>
                    <a:pt x="75" y="28"/>
                  </a:cubicBezTo>
                  <a:cubicBezTo>
                    <a:pt x="74" y="24"/>
                    <a:pt x="74" y="24"/>
                    <a:pt x="74" y="24"/>
                  </a:cubicBezTo>
                  <a:cubicBezTo>
                    <a:pt x="79" y="29"/>
                    <a:pt x="79" y="29"/>
                    <a:pt x="79" y="29"/>
                  </a:cubicBezTo>
                  <a:cubicBezTo>
                    <a:pt x="80" y="30"/>
                    <a:pt x="80" y="30"/>
                    <a:pt x="80" y="30"/>
                  </a:cubicBezTo>
                  <a:cubicBezTo>
                    <a:pt x="81" y="24"/>
                    <a:pt x="81" y="24"/>
                    <a:pt x="81" y="24"/>
                  </a:cubicBezTo>
                  <a:cubicBezTo>
                    <a:pt x="79" y="15"/>
                    <a:pt x="79" y="15"/>
                    <a:pt x="79" y="15"/>
                  </a:cubicBezTo>
                  <a:cubicBezTo>
                    <a:pt x="80" y="12"/>
                    <a:pt x="80" y="12"/>
                    <a:pt x="80" y="12"/>
                  </a:cubicBezTo>
                  <a:cubicBezTo>
                    <a:pt x="77" y="11"/>
                    <a:pt x="77" y="11"/>
                    <a:pt x="77" y="11"/>
                  </a:cubicBezTo>
                  <a:cubicBezTo>
                    <a:pt x="76" y="0"/>
                    <a:pt x="76" y="0"/>
                    <a:pt x="76" y="0"/>
                  </a:cubicBezTo>
                  <a:cubicBezTo>
                    <a:pt x="76" y="0"/>
                    <a:pt x="133" y="16"/>
                    <a:pt x="145" y="19"/>
                  </a:cubicBezTo>
                  <a:cubicBezTo>
                    <a:pt x="156" y="22"/>
                    <a:pt x="230" y="42"/>
                    <a:pt x="235" y="43"/>
                  </a:cubicBezTo>
                  <a:cubicBezTo>
                    <a:pt x="240" y="45"/>
                    <a:pt x="246" y="45"/>
                    <a:pt x="246" y="45"/>
                  </a:cubicBezTo>
                  <a:lnTo>
                    <a:pt x="257" y="47"/>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13" name="Freeform 6"/>
            <p:cNvSpPr>
              <a:spLocks/>
            </p:cNvSpPr>
            <p:nvPr/>
          </p:nvSpPr>
          <p:spPr bwMode="auto">
            <a:xfrm>
              <a:off x="7175619" y="3421588"/>
              <a:ext cx="844476" cy="866921"/>
            </a:xfrm>
            <a:custGeom>
              <a:avLst/>
              <a:gdLst>
                <a:gd name="T0" fmla="*/ 34 w 228"/>
                <a:gd name="T1" fmla="*/ 0 h 234"/>
                <a:gd name="T2" fmla="*/ 228 w 228"/>
                <a:gd name="T3" fmla="*/ 23 h 234"/>
                <a:gd name="T4" fmla="*/ 227 w 228"/>
                <a:gd name="T5" fmla="*/ 44 h 234"/>
                <a:gd name="T6" fmla="*/ 224 w 228"/>
                <a:gd name="T7" fmla="*/ 44 h 234"/>
                <a:gd name="T8" fmla="*/ 210 w 228"/>
                <a:gd name="T9" fmla="*/ 226 h 234"/>
                <a:gd name="T10" fmla="*/ 91 w 228"/>
                <a:gd name="T11" fmla="*/ 215 h 234"/>
                <a:gd name="T12" fmla="*/ 90 w 228"/>
                <a:gd name="T13" fmla="*/ 224 h 234"/>
                <a:gd name="T14" fmla="*/ 32 w 228"/>
                <a:gd name="T15" fmla="*/ 218 h 234"/>
                <a:gd name="T16" fmla="*/ 29 w 228"/>
                <a:gd name="T17" fmla="*/ 234 h 234"/>
                <a:gd name="T18" fmla="*/ 0 w 228"/>
                <a:gd name="T19" fmla="*/ 230 h 234"/>
                <a:gd name="T20" fmla="*/ 34 w 228"/>
                <a:gd name="T21" fmla="*/ 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8" h="234">
                  <a:moveTo>
                    <a:pt x="34" y="0"/>
                  </a:moveTo>
                  <a:lnTo>
                    <a:pt x="228" y="23"/>
                  </a:lnTo>
                  <a:lnTo>
                    <a:pt x="227" y="44"/>
                  </a:lnTo>
                  <a:lnTo>
                    <a:pt x="224" y="44"/>
                  </a:lnTo>
                  <a:lnTo>
                    <a:pt x="210" y="226"/>
                  </a:lnTo>
                  <a:lnTo>
                    <a:pt x="91" y="215"/>
                  </a:lnTo>
                  <a:lnTo>
                    <a:pt x="90" y="224"/>
                  </a:lnTo>
                  <a:lnTo>
                    <a:pt x="32" y="218"/>
                  </a:lnTo>
                  <a:lnTo>
                    <a:pt x="29" y="234"/>
                  </a:lnTo>
                  <a:lnTo>
                    <a:pt x="0" y="230"/>
                  </a:lnTo>
                  <a:lnTo>
                    <a:pt x="34" y="0"/>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14" name="Freeform 7"/>
            <p:cNvSpPr>
              <a:spLocks/>
            </p:cNvSpPr>
            <p:nvPr/>
          </p:nvSpPr>
          <p:spPr bwMode="auto">
            <a:xfrm>
              <a:off x="7490442" y="3577187"/>
              <a:ext cx="1674133" cy="1652338"/>
            </a:xfrm>
            <a:custGeom>
              <a:avLst/>
              <a:gdLst>
                <a:gd name="T0" fmla="*/ 450 w 452"/>
                <a:gd name="T1" fmla="*/ 234 h 446"/>
                <a:gd name="T2" fmla="*/ 446 w 452"/>
                <a:gd name="T3" fmla="*/ 215 h 446"/>
                <a:gd name="T4" fmla="*/ 435 w 452"/>
                <a:gd name="T5" fmla="*/ 131 h 446"/>
                <a:gd name="T6" fmla="*/ 417 w 452"/>
                <a:gd name="T7" fmla="*/ 128 h 446"/>
                <a:gd name="T8" fmla="*/ 398 w 452"/>
                <a:gd name="T9" fmla="*/ 117 h 446"/>
                <a:gd name="T10" fmla="*/ 378 w 452"/>
                <a:gd name="T11" fmla="*/ 116 h 446"/>
                <a:gd name="T12" fmla="*/ 365 w 452"/>
                <a:gd name="T13" fmla="*/ 118 h 446"/>
                <a:gd name="T14" fmla="*/ 352 w 452"/>
                <a:gd name="T15" fmla="*/ 122 h 446"/>
                <a:gd name="T16" fmla="*/ 332 w 452"/>
                <a:gd name="T17" fmla="*/ 118 h 446"/>
                <a:gd name="T18" fmla="*/ 325 w 452"/>
                <a:gd name="T19" fmla="*/ 116 h 446"/>
                <a:gd name="T20" fmla="*/ 310 w 452"/>
                <a:gd name="T21" fmla="*/ 112 h 446"/>
                <a:gd name="T22" fmla="*/ 301 w 452"/>
                <a:gd name="T23" fmla="*/ 111 h 446"/>
                <a:gd name="T24" fmla="*/ 284 w 452"/>
                <a:gd name="T25" fmla="*/ 107 h 446"/>
                <a:gd name="T26" fmla="*/ 269 w 452"/>
                <a:gd name="T27" fmla="*/ 101 h 446"/>
                <a:gd name="T28" fmla="*/ 253 w 452"/>
                <a:gd name="T29" fmla="*/ 93 h 446"/>
                <a:gd name="T30" fmla="*/ 242 w 452"/>
                <a:gd name="T31" fmla="*/ 90 h 446"/>
                <a:gd name="T32" fmla="*/ 125 w 452"/>
                <a:gd name="T33" fmla="*/ 182 h 446"/>
                <a:gd name="T34" fmla="*/ 2 w 452"/>
                <a:gd name="T35" fmla="*/ 183 h 446"/>
                <a:gd name="T36" fmla="*/ 13 w 452"/>
                <a:gd name="T37" fmla="*/ 197 h 446"/>
                <a:gd name="T38" fmla="*/ 22 w 452"/>
                <a:gd name="T39" fmla="*/ 205 h 446"/>
                <a:gd name="T40" fmla="*/ 41 w 452"/>
                <a:gd name="T41" fmla="*/ 224 h 446"/>
                <a:gd name="T42" fmla="*/ 55 w 452"/>
                <a:gd name="T43" fmla="*/ 238 h 446"/>
                <a:gd name="T44" fmla="*/ 59 w 452"/>
                <a:gd name="T45" fmla="*/ 259 h 446"/>
                <a:gd name="T46" fmla="*/ 66 w 452"/>
                <a:gd name="T47" fmla="*/ 278 h 446"/>
                <a:gd name="T48" fmla="*/ 74 w 452"/>
                <a:gd name="T49" fmla="*/ 286 h 446"/>
                <a:gd name="T50" fmla="*/ 88 w 452"/>
                <a:gd name="T51" fmla="*/ 296 h 446"/>
                <a:gd name="T52" fmla="*/ 109 w 452"/>
                <a:gd name="T53" fmla="*/ 307 h 446"/>
                <a:gd name="T54" fmla="*/ 120 w 452"/>
                <a:gd name="T55" fmla="*/ 298 h 446"/>
                <a:gd name="T56" fmla="*/ 127 w 452"/>
                <a:gd name="T57" fmla="*/ 283 h 446"/>
                <a:gd name="T58" fmla="*/ 148 w 452"/>
                <a:gd name="T59" fmla="*/ 275 h 446"/>
                <a:gd name="T60" fmla="*/ 170 w 452"/>
                <a:gd name="T61" fmla="*/ 279 h 446"/>
                <a:gd name="T62" fmla="*/ 183 w 452"/>
                <a:gd name="T63" fmla="*/ 292 h 446"/>
                <a:gd name="T64" fmla="*/ 200 w 452"/>
                <a:gd name="T65" fmla="*/ 320 h 446"/>
                <a:gd name="T66" fmla="*/ 210 w 452"/>
                <a:gd name="T67" fmla="*/ 343 h 446"/>
                <a:gd name="T68" fmla="*/ 235 w 452"/>
                <a:gd name="T69" fmla="*/ 372 h 446"/>
                <a:gd name="T70" fmla="*/ 237 w 452"/>
                <a:gd name="T71" fmla="*/ 388 h 446"/>
                <a:gd name="T72" fmla="*/ 249 w 452"/>
                <a:gd name="T73" fmla="*/ 416 h 446"/>
                <a:gd name="T74" fmla="*/ 273 w 452"/>
                <a:gd name="T75" fmla="*/ 427 h 446"/>
                <a:gd name="T76" fmla="*/ 291 w 452"/>
                <a:gd name="T77" fmla="*/ 438 h 446"/>
                <a:gd name="T78" fmla="*/ 305 w 452"/>
                <a:gd name="T79" fmla="*/ 442 h 446"/>
                <a:gd name="T80" fmla="*/ 321 w 452"/>
                <a:gd name="T81" fmla="*/ 441 h 446"/>
                <a:gd name="T82" fmla="*/ 317 w 452"/>
                <a:gd name="T83" fmla="*/ 425 h 446"/>
                <a:gd name="T84" fmla="*/ 308 w 452"/>
                <a:gd name="T85" fmla="*/ 404 h 446"/>
                <a:gd name="T86" fmla="*/ 318 w 452"/>
                <a:gd name="T87" fmla="*/ 370 h 446"/>
                <a:gd name="T88" fmla="*/ 311 w 452"/>
                <a:gd name="T89" fmla="*/ 361 h 446"/>
                <a:gd name="T90" fmla="*/ 326 w 452"/>
                <a:gd name="T91" fmla="*/ 355 h 446"/>
                <a:gd name="T92" fmla="*/ 324 w 452"/>
                <a:gd name="T93" fmla="*/ 350 h 446"/>
                <a:gd name="T94" fmla="*/ 338 w 452"/>
                <a:gd name="T95" fmla="*/ 350 h 446"/>
                <a:gd name="T96" fmla="*/ 336 w 452"/>
                <a:gd name="T97" fmla="*/ 345 h 446"/>
                <a:gd name="T98" fmla="*/ 347 w 452"/>
                <a:gd name="T99" fmla="*/ 342 h 446"/>
                <a:gd name="T100" fmla="*/ 346 w 452"/>
                <a:gd name="T101" fmla="*/ 331 h 446"/>
                <a:gd name="T102" fmla="*/ 357 w 452"/>
                <a:gd name="T103" fmla="*/ 329 h 446"/>
                <a:gd name="T104" fmla="*/ 367 w 452"/>
                <a:gd name="T105" fmla="*/ 329 h 446"/>
                <a:gd name="T106" fmla="*/ 395 w 452"/>
                <a:gd name="T107" fmla="*/ 314 h 446"/>
                <a:gd name="T108" fmla="*/ 403 w 452"/>
                <a:gd name="T109" fmla="*/ 305 h 446"/>
                <a:gd name="T110" fmla="*/ 403 w 452"/>
                <a:gd name="T111" fmla="*/ 296 h 446"/>
                <a:gd name="T112" fmla="*/ 410 w 452"/>
                <a:gd name="T113" fmla="*/ 286 h 446"/>
                <a:gd name="T114" fmla="*/ 412 w 452"/>
                <a:gd name="T115" fmla="*/ 299 h 446"/>
                <a:gd name="T116" fmla="*/ 439 w 452"/>
                <a:gd name="T117" fmla="*/ 288 h 446"/>
                <a:gd name="T118" fmla="*/ 447 w 452"/>
                <a:gd name="T119" fmla="*/ 268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52" h="446">
                  <a:moveTo>
                    <a:pt x="446" y="253"/>
                  </a:moveTo>
                  <a:lnTo>
                    <a:pt x="448" y="245"/>
                  </a:lnTo>
                  <a:lnTo>
                    <a:pt x="452" y="240"/>
                  </a:lnTo>
                  <a:lnTo>
                    <a:pt x="450" y="234"/>
                  </a:lnTo>
                  <a:lnTo>
                    <a:pt x="448" y="226"/>
                  </a:lnTo>
                  <a:lnTo>
                    <a:pt x="447" y="223"/>
                  </a:lnTo>
                  <a:lnTo>
                    <a:pt x="447" y="217"/>
                  </a:lnTo>
                  <a:lnTo>
                    <a:pt x="446" y="215"/>
                  </a:lnTo>
                  <a:lnTo>
                    <a:pt x="442" y="206"/>
                  </a:lnTo>
                  <a:lnTo>
                    <a:pt x="442" y="204"/>
                  </a:lnTo>
                  <a:lnTo>
                    <a:pt x="435" y="198"/>
                  </a:lnTo>
                  <a:lnTo>
                    <a:pt x="435" y="131"/>
                  </a:lnTo>
                  <a:lnTo>
                    <a:pt x="425" y="130"/>
                  </a:lnTo>
                  <a:lnTo>
                    <a:pt x="423" y="132"/>
                  </a:lnTo>
                  <a:lnTo>
                    <a:pt x="420" y="131"/>
                  </a:lnTo>
                  <a:lnTo>
                    <a:pt x="417" y="128"/>
                  </a:lnTo>
                  <a:lnTo>
                    <a:pt x="413" y="126"/>
                  </a:lnTo>
                  <a:lnTo>
                    <a:pt x="408" y="126"/>
                  </a:lnTo>
                  <a:lnTo>
                    <a:pt x="402" y="122"/>
                  </a:lnTo>
                  <a:lnTo>
                    <a:pt x="398" y="117"/>
                  </a:lnTo>
                  <a:lnTo>
                    <a:pt x="393" y="116"/>
                  </a:lnTo>
                  <a:lnTo>
                    <a:pt x="385" y="118"/>
                  </a:lnTo>
                  <a:lnTo>
                    <a:pt x="383" y="117"/>
                  </a:lnTo>
                  <a:lnTo>
                    <a:pt x="378" y="116"/>
                  </a:lnTo>
                  <a:lnTo>
                    <a:pt x="374" y="119"/>
                  </a:lnTo>
                  <a:lnTo>
                    <a:pt x="372" y="120"/>
                  </a:lnTo>
                  <a:lnTo>
                    <a:pt x="369" y="118"/>
                  </a:lnTo>
                  <a:lnTo>
                    <a:pt x="365" y="118"/>
                  </a:lnTo>
                  <a:lnTo>
                    <a:pt x="363" y="121"/>
                  </a:lnTo>
                  <a:lnTo>
                    <a:pt x="358" y="124"/>
                  </a:lnTo>
                  <a:lnTo>
                    <a:pt x="354" y="125"/>
                  </a:lnTo>
                  <a:lnTo>
                    <a:pt x="352" y="122"/>
                  </a:lnTo>
                  <a:lnTo>
                    <a:pt x="349" y="119"/>
                  </a:lnTo>
                  <a:lnTo>
                    <a:pt x="341" y="120"/>
                  </a:lnTo>
                  <a:lnTo>
                    <a:pt x="336" y="117"/>
                  </a:lnTo>
                  <a:lnTo>
                    <a:pt x="332" y="118"/>
                  </a:lnTo>
                  <a:lnTo>
                    <a:pt x="330" y="122"/>
                  </a:lnTo>
                  <a:lnTo>
                    <a:pt x="328" y="123"/>
                  </a:lnTo>
                  <a:lnTo>
                    <a:pt x="327" y="118"/>
                  </a:lnTo>
                  <a:lnTo>
                    <a:pt x="325" y="116"/>
                  </a:lnTo>
                  <a:lnTo>
                    <a:pt x="319" y="120"/>
                  </a:lnTo>
                  <a:lnTo>
                    <a:pt x="318" y="116"/>
                  </a:lnTo>
                  <a:lnTo>
                    <a:pt x="312" y="112"/>
                  </a:lnTo>
                  <a:lnTo>
                    <a:pt x="310" y="112"/>
                  </a:lnTo>
                  <a:lnTo>
                    <a:pt x="308" y="115"/>
                  </a:lnTo>
                  <a:lnTo>
                    <a:pt x="305" y="117"/>
                  </a:lnTo>
                  <a:lnTo>
                    <a:pt x="302" y="116"/>
                  </a:lnTo>
                  <a:lnTo>
                    <a:pt x="301" y="111"/>
                  </a:lnTo>
                  <a:lnTo>
                    <a:pt x="298" y="111"/>
                  </a:lnTo>
                  <a:lnTo>
                    <a:pt x="295" y="105"/>
                  </a:lnTo>
                  <a:lnTo>
                    <a:pt x="287" y="105"/>
                  </a:lnTo>
                  <a:lnTo>
                    <a:pt x="284" y="107"/>
                  </a:lnTo>
                  <a:lnTo>
                    <a:pt x="281" y="104"/>
                  </a:lnTo>
                  <a:lnTo>
                    <a:pt x="280" y="104"/>
                  </a:lnTo>
                  <a:lnTo>
                    <a:pt x="275" y="105"/>
                  </a:lnTo>
                  <a:lnTo>
                    <a:pt x="269" y="101"/>
                  </a:lnTo>
                  <a:lnTo>
                    <a:pt x="261" y="101"/>
                  </a:lnTo>
                  <a:lnTo>
                    <a:pt x="259" y="94"/>
                  </a:lnTo>
                  <a:lnTo>
                    <a:pt x="255" y="92"/>
                  </a:lnTo>
                  <a:lnTo>
                    <a:pt x="253" y="93"/>
                  </a:lnTo>
                  <a:lnTo>
                    <a:pt x="250" y="92"/>
                  </a:lnTo>
                  <a:lnTo>
                    <a:pt x="247" y="93"/>
                  </a:lnTo>
                  <a:lnTo>
                    <a:pt x="244" y="93"/>
                  </a:lnTo>
                  <a:lnTo>
                    <a:pt x="242" y="90"/>
                  </a:lnTo>
                  <a:lnTo>
                    <a:pt x="235" y="83"/>
                  </a:lnTo>
                  <a:lnTo>
                    <a:pt x="239" y="6"/>
                  </a:lnTo>
                  <a:lnTo>
                    <a:pt x="139" y="0"/>
                  </a:lnTo>
                  <a:lnTo>
                    <a:pt x="125" y="182"/>
                  </a:lnTo>
                  <a:lnTo>
                    <a:pt x="6" y="171"/>
                  </a:lnTo>
                  <a:lnTo>
                    <a:pt x="5" y="180"/>
                  </a:lnTo>
                  <a:lnTo>
                    <a:pt x="0" y="180"/>
                  </a:lnTo>
                  <a:lnTo>
                    <a:pt x="2" y="183"/>
                  </a:lnTo>
                  <a:lnTo>
                    <a:pt x="7" y="186"/>
                  </a:lnTo>
                  <a:lnTo>
                    <a:pt x="10" y="190"/>
                  </a:lnTo>
                  <a:lnTo>
                    <a:pt x="11" y="193"/>
                  </a:lnTo>
                  <a:lnTo>
                    <a:pt x="13" y="197"/>
                  </a:lnTo>
                  <a:lnTo>
                    <a:pt x="15" y="198"/>
                  </a:lnTo>
                  <a:lnTo>
                    <a:pt x="18" y="200"/>
                  </a:lnTo>
                  <a:lnTo>
                    <a:pt x="21" y="202"/>
                  </a:lnTo>
                  <a:lnTo>
                    <a:pt x="22" y="205"/>
                  </a:lnTo>
                  <a:lnTo>
                    <a:pt x="26" y="210"/>
                  </a:lnTo>
                  <a:lnTo>
                    <a:pt x="30" y="213"/>
                  </a:lnTo>
                  <a:lnTo>
                    <a:pt x="38" y="224"/>
                  </a:lnTo>
                  <a:lnTo>
                    <a:pt x="41" y="224"/>
                  </a:lnTo>
                  <a:lnTo>
                    <a:pt x="44" y="227"/>
                  </a:lnTo>
                  <a:lnTo>
                    <a:pt x="48" y="230"/>
                  </a:lnTo>
                  <a:lnTo>
                    <a:pt x="53" y="234"/>
                  </a:lnTo>
                  <a:lnTo>
                    <a:pt x="55" y="238"/>
                  </a:lnTo>
                  <a:lnTo>
                    <a:pt x="55" y="245"/>
                  </a:lnTo>
                  <a:lnTo>
                    <a:pt x="59" y="251"/>
                  </a:lnTo>
                  <a:lnTo>
                    <a:pt x="60" y="255"/>
                  </a:lnTo>
                  <a:lnTo>
                    <a:pt x="59" y="259"/>
                  </a:lnTo>
                  <a:lnTo>
                    <a:pt x="59" y="264"/>
                  </a:lnTo>
                  <a:lnTo>
                    <a:pt x="60" y="270"/>
                  </a:lnTo>
                  <a:lnTo>
                    <a:pt x="65" y="275"/>
                  </a:lnTo>
                  <a:lnTo>
                    <a:pt x="66" y="278"/>
                  </a:lnTo>
                  <a:lnTo>
                    <a:pt x="67" y="279"/>
                  </a:lnTo>
                  <a:lnTo>
                    <a:pt x="69" y="281"/>
                  </a:lnTo>
                  <a:lnTo>
                    <a:pt x="71" y="283"/>
                  </a:lnTo>
                  <a:lnTo>
                    <a:pt x="74" y="286"/>
                  </a:lnTo>
                  <a:lnTo>
                    <a:pt x="78" y="289"/>
                  </a:lnTo>
                  <a:lnTo>
                    <a:pt x="81" y="292"/>
                  </a:lnTo>
                  <a:lnTo>
                    <a:pt x="84" y="293"/>
                  </a:lnTo>
                  <a:lnTo>
                    <a:pt x="88" y="296"/>
                  </a:lnTo>
                  <a:lnTo>
                    <a:pt x="94" y="299"/>
                  </a:lnTo>
                  <a:lnTo>
                    <a:pt x="101" y="304"/>
                  </a:lnTo>
                  <a:lnTo>
                    <a:pt x="104" y="305"/>
                  </a:lnTo>
                  <a:lnTo>
                    <a:pt x="109" y="307"/>
                  </a:lnTo>
                  <a:lnTo>
                    <a:pt x="113" y="307"/>
                  </a:lnTo>
                  <a:lnTo>
                    <a:pt x="115" y="303"/>
                  </a:lnTo>
                  <a:lnTo>
                    <a:pt x="118" y="300"/>
                  </a:lnTo>
                  <a:lnTo>
                    <a:pt x="120" y="298"/>
                  </a:lnTo>
                  <a:lnTo>
                    <a:pt x="123" y="297"/>
                  </a:lnTo>
                  <a:lnTo>
                    <a:pt x="123" y="292"/>
                  </a:lnTo>
                  <a:lnTo>
                    <a:pt x="125" y="288"/>
                  </a:lnTo>
                  <a:lnTo>
                    <a:pt x="127" y="283"/>
                  </a:lnTo>
                  <a:lnTo>
                    <a:pt x="132" y="277"/>
                  </a:lnTo>
                  <a:lnTo>
                    <a:pt x="139" y="276"/>
                  </a:lnTo>
                  <a:lnTo>
                    <a:pt x="143" y="275"/>
                  </a:lnTo>
                  <a:lnTo>
                    <a:pt x="148" y="275"/>
                  </a:lnTo>
                  <a:lnTo>
                    <a:pt x="153" y="277"/>
                  </a:lnTo>
                  <a:lnTo>
                    <a:pt x="159" y="278"/>
                  </a:lnTo>
                  <a:lnTo>
                    <a:pt x="162" y="278"/>
                  </a:lnTo>
                  <a:lnTo>
                    <a:pt x="170" y="279"/>
                  </a:lnTo>
                  <a:lnTo>
                    <a:pt x="173" y="281"/>
                  </a:lnTo>
                  <a:lnTo>
                    <a:pt x="176" y="287"/>
                  </a:lnTo>
                  <a:lnTo>
                    <a:pt x="178" y="287"/>
                  </a:lnTo>
                  <a:lnTo>
                    <a:pt x="183" y="292"/>
                  </a:lnTo>
                  <a:lnTo>
                    <a:pt x="187" y="294"/>
                  </a:lnTo>
                  <a:lnTo>
                    <a:pt x="190" y="300"/>
                  </a:lnTo>
                  <a:lnTo>
                    <a:pt x="196" y="308"/>
                  </a:lnTo>
                  <a:lnTo>
                    <a:pt x="200" y="320"/>
                  </a:lnTo>
                  <a:lnTo>
                    <a:pt x="203" y="324"/>
                  </a:lnTo>
                  <a:lnTo>
                    <a:pt x="207" y="332"/>
                  </a:lnTo>
                  <a:lnTo>
                    <a:pt x="207" y="335"/>
                  </a:lnTo>
                  <a:lnTo>
                    <a:pt x="210" y="343"/>
                  </a:lnTo>
                  <a:lnTo>
                    <a:pt x="218" y="350"/>
                  </a:lnTo>
                  <a:lnTo>
                    <a:pt x="220" y="358"/>
                  </a:lnTo>
                  <a:lnTo>
                    <a:pt x="230" y="370"/>
                  </a:lnTo>
                  <a:lnTo>
                    <a:pt x="235" y="372"/>
                  </a:lnTo>
                  <a:lnTo>
                    <a:pt x="234" y="381"/>
                  </a:lnTo>
                  <a:lnTo>
                    <a:pt x="232" y="383"/>
                  </a:lnTo>
                  <a:lnTo>
                    <a:pt x="234" y="385"/>
                  </a:lnTo>
                  <a:lnTo>
                    <a:pt x="237" y="388"/>
                  </a:lnTo>
                  <a:lnTo>
                    <a:pt x="237" y="394"/>
                  </a:lnTo>
                  <a:lnTo>
                    <a:pt x="243" y="405"/>
                  </a:lnTo>
                  <a:lnTo>
                    <a:pt x="246" y="411"/>
                  </a:lnTo>
                  <a:lnTo>
                    <a:pt x="249" y="416"/>
                  </a:lnTo>
                  <a:lnTo>
                    <a:pt x="251" y="421"/>
                  </a:lnTo>
                  <a:lnTo>
                    <a:pt x="259" y="422"/>
                  </a:lnTo>
                  <a:lnTo>
                    <a:pt x="264" y="427"/>
                  </a:lnTo>
                  <a:lnTo>
                    <a:pt x="273" y="427"/>
                  </a:lnTo>
                  <a:lnTo>
                    <a:pt x="280" y="434"/>
                  </a:lnTo>
                  <a:lnTo>
                    <a:pt x="284" y="434"/>
                  </a:lnTo>
                  <a:lnTo>
                    <a:pt x="286" y="437"/>
                  </a:lnTo>
                  <a:lnTo>
                    <a:pt x="291" y="438"/>
                  </a:lnTo>
                  <a:lnTo>
                    <a:pt x="292" y="436"/>
                  </a:lnTo>
                  <a:lnTo>
                    <a:pt x="302" y="438"/>
                  </a:lnTo>
                  <a:lnTo>
                    <a:pt x="302" y="439"/>
                  </a:lnTo>
                  <a:lnTo>
                    <a:pt x="305" y="442"/>
                  </a:lnTo>
                  <a:lnTo>
                    <a:pt x="310" y="446"/>
                  </a:lnTo>
                  <a:lnTo>
                    <a:pt x="313" y="444"/>
                  </a:lnTo>
                  <a:lnTo>
                    <a:pt x="314" y="442"/>
                  </a:lnTo>
                  <a:lnTo>
                    <a:pt x="321" y="441"/>
                  </a:lnTo>
                  <a:lnTo>
                    <a:pt x="319" y="436"/>
                  </a:lnTo>
                  <a:lnTo>
                    <a:pt x="319" y="433"/>
                  </a:lnTo>
                  <a:lnTo>
                    <a:pt x="318" y="429"/>
                  </a:lnTo>
                  <a:lnTo>
                    <a:pt x="317" y="425"/>
                  </a:lnTo>
                  <a:lnTo>
                    <a:pt x="314" y="423"/>
                  </a:lnTo>
                  <a:lnTo>
                    <a:pt x="312" y="417"/>
                  </a:lnTo>
                  <a:lnTo>
                    <a:pt x="311" y="411"/>
                  </a:lnTo>
                  <a:lnTo>
                    <a:pt x="308" y="404"/>
                  </a:lnTo>
                  <a:lnTo>
                    <a:pt x="308" y="398"/>
                  </a:lnTo>
                  <a:lnTo>
                    <a:pt x="311" y="389"/>
                  </a:lnTo>
                  <a:lnTo>
                    <a:pt x="314" y="380"/>
                  </a:lnTo>
                  <a:lnTo>
                    <a:pt x="318" y="370"/>
                  </a:lnTo>
                  <a:lnTo>
                    <a:pt x="317" y="368"/>
                  </a:lnTo>
                  <a:lnTo>
                    <a:pt x="314" y="366"/>
                  </a:lnTo>
                  <a:lnTo>
                    <a:pt x="311" y="363"/>
                  </a:lnTo>
                  <a:lnTo>
                    <a:pt x="311" y="361"/>
                  </a:lnTo>
                  <a:lnTo>
                    <a:pt x="313" y="362"/>
                  </a:lnTo>
                  <a:lnTo>
                    <a:pt x="322" y="361"/>
                  </a:lnTo>
                  <a:lnTo>
                    <a:pt x="323" y="361"/>
                  </a:lnTo>
                  <a:lnTo>
                    <a:pt x="326" y="355"/>
                  </a:lnTo>
                  <a:lnTo>
                    <a:pt x="323" y="355"/>
                  </a:lnTo>
                  <a:lnTo>
                    <a:pt x="322" y="353"/>
                  </a:lnTo>
                  <a:lnTo>
                    <a:pt x="322" y="351"/>
                  </a:lnTo>
                  <a:lnTo>
                    <a:pt x="324" y="350"/>
                  </a:lnTo>
                  <a:lnTo>
                    <a:pt x="328" y="350"/>
                  </a:lnTo>
                  <a:lnTo>
                    <a:pt x="333" y="350"/>
                  </a:lnTo>
                  <a:lnTo>
                    <a:pt x="335" y="351"/>
                  </a:lnTo>
                  <a:lnTo>
                    <a:pt x="338" y="350"/>
                  </a:lnTo>
                  <a:lnTo>
                    <a:pt x="343" y="346"/>
                  </a:lnTo>
                  <a:lnTo>
                    <a:pt x="341" y="346"/>
                  </a:lnTo>
                  <a:lnTo>
                    <a:pt x="337" y="349"/>
                  </a:lnTo>
                  <a:lnTo>
                    <a:pt x="336" y="345"/>
                  </a:lnTo>
                  <a:lnTo>
                    <a:pt x="338" y="339"/>
                  </a:lnTo>
                  <a:lnTo>
                    <a:pt x="340" y="341"/>
                  </a:lnTo>
                  <a:lnTo>
                    <a:pt x="342" y="342"/>
                  </a:lnTo>
                  <a:lnTo>
                    <a:pt x="347" y="342"/>
                  </a:lnTo>
                  <a:lnTo>
                    <a:pt x="349" y="340"/>
                  </a:lnTo>
                  <a:lnTo>
                    <a:pt x="348" y="336"/>
                  </a:lnTo>
                  <a:lnTo>
                    <a:pt x="345" y="332"/>
                  </a:lnTo>
                  <a:lnTo>
                    <a:pt x="346" y="331"/>
                  </a:lnTo>
                  <a:lnTo>
                    <a:pt x="349" y="331"/>
                  </a:lnTo>
                  <a:lnTo>
                    <a:pt x="352" y="329"/>
                  </a:lnTo>
                  <a:lnTo>
                    <a:pt x="354" y="331"/>
                  </a:lnTo>
                  <a:lnTo>
                    <a:pt x="357" y="329"/>
                  </a:lnTo>
                  <a:lnTo>
                    <a:pt x="358" y="331"/>
                  </a:lnTo>
                  <a:lnTo>
                    <a:pt x="361" y="333"/>
                  </a:lnTo>
                  <a:lnTo>
                    <a:pt x="364" y="331"/>
                  </a:lnTo>
                  <a:lnTo>
                    <a:pt x="367" y="329"/>
                  </a:lnTo>
                  <a:lnTo>
                    <a:pt x="374" y="327"/>
                  </a:lnTo>
                  <a:lnTo>
                    <a:pt x="381" y="326"/>
                  </a:lnTo>
                  <a:lnTo>
                    <a:pt x="392" y="320"/>
                  </a:lnTo>
                  <a:lnTo>
                    <a:pt x="395" y="314"/>
                  </a:lnTo>
                  <a:lnTo>
                    <a:pt x="396" y="309"/>
                  </a:lnTo>
                  <a:lnTo>
                    <a:pt x="399" y="307"/>
                  </a:lnTo>
                  <a:lnTo>
                    <a:pt x="402" y="306"/>
                  </a:lnTo>
                  <a:lnTo>
                    <a:pt x="403" y="305"/>
                  </a:lnTo>
                  <a:lnTo>
                    <a:pt x="406" y="303"/>
                  </a:lnTo>
                  <a:lnTo>
                    <a:pt x="405" y="300"/>
                  </a:lnTo>
                  <a:lnTo>
                    <a:pt x="404" y="297"/>
                  </a:lnTo>
                  <a:lnTo>
                    <a:pt x="403" y="296"/>
                  </a:lnTo>
                  <a:lnTo>
                    <a:pt x="402" y="294"/>
                  </a:lnTo>
                  <a:lnTo>
                    <a:pt x="403" y="291"/>
                  </a:lnTo>
                  <a:lnTo>
                    <a:pt x="407" y="288"/>
                  </a:lnTo>
                  <a:lnTo>
                    <a:pt x="410" y="286"/>
                  </a:lnTo>
                  <a:lnTo>
                    <a:pt x="412" y="286"/>
                  </a:lnTo>
                  <a:lnTo>
                    <a:pt x="412" y="289"/>
                  </a:lnTo>
                  <a:lnTo>
                    <a:pt x="412" y="293"/>
                  </a:lnTo>
                  <a:lnTo>
                    <a:pt x="412" y="299"/>
                  </a:lnTo>
                  <a:lnTo>
                    <a:pt x="413" y="300"/>
                  </a:lnTo>
                  <a:lnTo>
                    <a:pt x="419" y="295"/>
                  </a:lnTo>
                  <a:lnTo>
                    <a:pt x="424" y="294"/>
                  </a:lnTo>
                  <a:lnTo>
                    <a:pt x="439" y="288"/>
                  </a:lnTo>
                  <a:lnTo>
                    <a:pt x="441" y="287"/>
                  </a:lnTo>
                  <a:lnTo>
                    <a:pt x="444" y="282"/>
                  </a:lnTo>
                  <a:lnTo>
                    <a:pt x="447" y="272"/>
                  </a:lnTo>
                  <a:lnTo>
                    <a:pt x="447" y="268"/>
                  </a:lnTo>
                  <a:lnTo>
                    <a:pt x="444" y="261"/>
                  </a:lnTo>
                  <a:lnTo>
                    <a:pt x="446" y="256"/>
                  </a:lnTo>
                  <a:lnTo>
                    <a:pt x="446" y="253"/>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15" name="Freeform 8"/>
            <p:cNvSpPr>
              <a:spLocks/>
            </p:cNvSpPr>
            <p:nvPr/>
          </p:nvSpPr>
          <p:spPr bwMode="auto">
            <a:xfrm>
              <a:off x="6490408" y="3317852"/>
              <a:ext cx="811138" cy="955837"/>
            </a:xfrm>
            <a:custGeom>
              <a:avLst/>
              <a:gdLst>
                <a:gd name="T0" fmla="*/ 73 w 259"/>
                <a:gd name="T1" fmla="*/ 0 h 304"/>
                <a:gd name="T2" fmla="*/ 68 w 259"/>
                <a:gd name="T3" fmla="*/ 25 h 304"/>
                <a:gd name="T4" fmla="*/ 62 w 259"/>
                <a:gd name="T5" fmla="*/ 43 h 304"/>
                <a:gd name="T6" fmla="*/ 59 w 259"/>
                <a:gd name="T7" fmla="*/ 45 h 304"/>
                <a:gd name="T8" fmla="*/ 56 w 259"/>
                <a:gd name="T9" fmla="*/ 43 h 304"/>
                <a:gd name="T10" fmla="*/ 51 w 259"/>
                <a:gd name="T11" fmla="*/ 39 h 304"/>
                <a:gd name="T12" fmla="*/ 47 w 259"/>
                <a:gd name="T13" fmla="*/ 41 h 304"/>
                <a:gd name="T14" fmla="*/ 45 w 259"/>
                <a:gd name="T15" fmla="*/ 37 h 304"/>
                <a:gd name="T16" fmla="*/ 38 w 259"/>
                <a:gd name="T17" fmla="*/ 39 h 304"/>
                <a:gd name="T18" fmla="*/ 35 w 259"/>
                <a:gd name="T19" fmla="*/ 42 h 304"/>
                <a:gd name="T20" fmla="*/ 35 w 259"/>
                <a:gd name="T21" fmla="*/ 53 h 304"/>
                <a:gd name="T22" fmla="*/ 35 w 259"/>
                <a:gd name="T23" fmla="*/ 67 h 304"/>
                <a:gd name="T24" fmla="*/ 35 w 259"/>
                <a:gd name="T25" fmla="*/ 80 h 304"/>
                <a:gd name="T26" fmla="*/ 34 w 259"/>
                <a:gd name="T27" fmla="*/ 84 h 304"/>
                <a:gd name="T28" fmla="*/ 31 w 259"/>
                <a:gd name="T29" fmla="*/ 89 h 304"/>
                <a:gd name="T30" fmla="*/ 30 w 259"/>
                <a:gd name="T31" fmla="*/ 94 h 304"/>
                <a:gd name="T32" fmla="*/ 30 w 259"/>
                <a:gd name="T33" fmla="*/ 101 h 304"/>
                <a:gd name="T34" fmla="*/ 34 w 259"/>
                <a:gd name="T35" fmla="*/ 110 h 304"/>
                <a:gd name="T36" fmla="*/ 35 w 259"/>
                <a:gd name="T37" fmla="*/ 119 h 304"/>
                <a:gd name="T38" fmla="*/ 37 w 259"/>
                <a:gd name="T39" fmla="*/ 122 h 304"/>
                <a:gd name="T40" fmla="*/ 42 w 259"/>
                <a:gd name="T41" fmla="*/ 128 h 304"/>
                <a:gd name="T42" fmla="*/ 39 w 259"/>
                <a:gd name="T43" fmla="*/ 130 h 304"/>
                <a:gd name="T44" fmla="*/ 34 w 259"/>
                <a:gd name="T45" fmla="*/ 134 h 304"/>
                <a:gd name="T46" fmla="*/ 24 w 259"/>
                <a:gd name="T47" fmla="*/ 141 h 304"/>
                <a:gd name="T48" fmla="*/ 21 w 259"/>
                <a:gd name="T49" fmla="*/ 154 h 304"/>
                <a:gd name="T50" fmla="*/ 17 w 259"/>
                <a:gd name="T51" fmla="*/ 162 h 304"/>
                <a:gd name="T52" fmla="*/ 13 w 259"/>
                <a:gd name="T53" fmla="*/ 166 h 304"/>
                <a:gd name="T54" fmla="*/ 11 w 259"/>
                <a:gd name="T55" fmla="*/ 167 h 304"/>
                <a:gd name="T56" fmla="*/ 9 w 259"/>
                <a:gd name="T57" fmla="*/ 171 h 304"/>
                <a:gd name="T58" fmla="*/ 10 w 259"/>
                <a:gd name="T59" fmla="*/ 178 h 304"/>
                <a:gd name="T60" fmla="*/ 9 w 259"/>
                <a:gd name="T61" fmla="*/ 183 h 304"/>
                <a:gd name="T62" fmla="*/ 15 w 259"/>
                <a:gd name="T63" fmla="*/ 188 h 304"/>
                <a:gd name="T64" fmla="*/ 13 w 259"/>
                <a:gd name="T65" fmla="*/ 192 h 304"/>
                <a:gd name="T66" fmla="*/ 5 w 259"/>
                <a:gd name="T67" fmla="*/ 196 h 304"/>
                <a:gd name="T68" fmla="*/ 3 w 259"/>
                <a:gd name="T69" fmla="*/ 200 h 304"/>
                <a:gd name="T70" fmla="*/ 0 w 259"/>
                <a:gd name="T71" fmla="*/ 206 h 304"/>
                <a:gd name="T72" fmla="*/ 139 w 259"/>
                <a:gd name="T73" fmla="*/ 291 h 304"/>
                <a:gd name="T74" fmla="*/ 182 w 259"/>
                <a:gd name="T75" fmla="*/ 299 h 304"/>
                <a:gd name="T76" fmla="*/ 218 w 259"/>
                <a:gd name="T77" fmla="*/ 304 h 304"/>
                <a:gd name="T78" fmla="*/ 219 w 259"/>
                <a:gd name="T79" fmla="*/ 304 h 304"/>
                <a:gd name="T80" fmla="*/ 259 w 259"/>
                <a:gd name="T81" fmla="*/ 33 h 304"/>
                <a:gd name="T82" fmla="*/ 73 w 259"/>
                <a:gd name="T83" fmla="*/ 0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9" h="304">
                  <a:moveTo>
                    <a:pt x="73" y="0"/>
                  </a:moveTo>
                  <a:cubicBezTo>
                    <a:pt x="73" y="0"/>
                    <a:pt x="69" y="19"/>
                    <a:pt x="68" y="25"/>
                  </a:cubicBezTo>
                  <a:cubicBezTo>
                    <a:pt x="66" y="29"/>
                    <a:pt x="62" y="43"/>
                    <a:pt x="62" y="43"/>
                  </a:cubicBezTo>
                  <a:cubicBezTo>
                    <a:pt x="59" y="45"/>
                    <a:pt x="59" y="45"/>
                    <a:pt x="59" y="45"/>
                  </a:cubicBezTo>
                  <a:cubicBezTo>
                    <a:pt x="56" y="43"/>
                    <a:pt x="56" y="43"/>
                    <a:pt x="56" y="43"/>
                  </a:cubicBezTo>
                  <a:cubicBezTo>
                    <a:pt x="51" y="39"/>
                    <a:pt x="51" y="39"/>
                    <a:pt x="51" y="39"/>
                  </a:cubicBezTo>
                  <a:cubicBezTo>
                    <a:pt x="47" y="41"/>
                    <a:pt x="47" y="41"/>
                    <a:pt x="47" y="41"/>
                  </a:cubicBezTo>
                  <a:cubicBezTo>
                    <a:pt x="45" y="37"/>
                    <a:pt x="45" y="37"/>
                    <a:pt x="45" y="37"/>
                  </a:cubicBezTo>
                  <a:cubicBezTo>
                    <a:pt x="38" y="39"/>
                    <a:pt x="38" y="39"/>
                    <a:pt x="38" y="39"/>
                  </a:cubicBezTo>
                  <a:cubicBezTo>
                    <a:pt x="35" y="42"/>
                    <a:pt x="35" y="42"/>
                    <a:pt x="35" y="42"/>
                  </a:cubicBezTo>
                  <a:cubicBezTo>
                    <a:pt x="35" y="53"/>
                    <a:pt x="35" y="53"/>
                    <a:pt x="35" y="53"/>
                  </a:cubicBezTo>
                  <a:cubicBezTo>
                    <a:pt x="35" y="67"/>
                    <a:pt x="35" y="67"/>
                    <a:pt x="35" y="67"/>
                  </a:cubicBezTo>
                  <a:cubicBezTo>
                    <a:pt x="35" y="80"/>
                    <a:pt x="35" y="80"/>
                    <a:pt x="35" y="80"/>
                  </a:cubicBezTo>
                  <a:cubicBezTo>
                    <a:pt x="34" y="84"/>
                    <a:pt x="34" y="84"/>
                    <a:pt x="34" y="84"/>
                  </a:cubicBezTo>
                  <a:cubicBezTo>
                    <a:pt x="31" y="89"/>
                    <a:pt x="31" y="89"/>
                    <a:pt x="31" y="89"/>
                  </a:cubicBezTo>
                  <a:cubicBezTo>
                    <a:pt x="30" y="94"/>
                    <a:pt x="30" y="94"/>
                    <a:pt x="30" y="94"/>
                  </a:cubicBezTo>
                  <a:cubicBezTo>
                    <a:pt x="30" y="101"/>
                    <a:pt x="30" y="101"/>
                    <a:pt x="30" y="101"/>
                  </a:cubicBezTo>
                  <a:cubicBezTo>
                    <a:pt x="34" y="110"/>
                    <a:pt x="34" y="110"/>
                    <a:pt x="34" y="110"/>
                  </a:cubicBezTo>
                  <a:cubicBezTo>
                    <a:pt x="35" y="119"/>
                    <a:pt x="35" y="119"/>
                    <a:pt x="35" y="119"/>
                  </a:cubicBezTo>
                  <a:cubicBezTo>
                    <a:pt x="37" y="122"/>
                    <a:pt x="37" y="122"/>
                    <a:pt x="37" y="122"/>
                  </a:cubicBezTo>
                  <a:cubicBezTo>
                    <a:pt x="42" y="128"/>
                    <a:pt x="42" y="128"/>
                    <a:pt x="42" y="128"/>
                  </a:cubicBezTo>
                  <a:cubicBezTo>
                    <a:pt x="39" y="130"/>
                    <a:pt x="39" y="130"/>
                    <a:pt x="39" y="130"/>
                  </a:cubicBezTo>
                  <a:cubicBezTo>
                    <a:pt x="34" y="134"/>
                    <a:pt x="34" y="134"/>
                    <a:pt x="34" y="134"/>
                  </a:cubicBezTo>
                  <a:cubicBezTo>
                    <a:pt x="24" y="141"/>
                    <a:pt x="24" y="141"/>
                    <a:pt x="24" y="141"/>
                  </a:cubicBezTo>
                  <a:cubicBezTo>
                    <a:pt x="21" y="154"/>
                    <a:pt x="21" y="154"/>
                    <a:pt x="21" y="154"/>
                  </a:cubicBezTo>
                  <a:cubicBezTo>
                    <a:pt x="17" y="162"/>
                    <a:pt x="17" y="162"/>
                    <a:pt x="17" y="162"/>
                  </a:cubicBezTo>
                  <a:cubicBezTo>
                    <a:pt x="13" y="166"/>
                    <a:pt x="13" y="166"/>
                    <a:pt x="13" y="166"/>
                  </a:cubicBezTo>
                  <a:cubicBezTo>
                    <a:pt x="11" y="167"/>
                    <a:pt x="11" y="167"/>
                    <a:pt x="11" y="167"/>
                  </a:cubicBezTo>
                  <a:cubicBezTo>
                    <a:pt x="9" y="171"/>
                    <a:pt x="9" y="171"/>
                    <a:pt x="9" y="171"/>
                  </a:cubicBezTo>
                  <a:cubicBezTo>
                    <a:pt x="10" y="178"/>
                    <a:pt x="10" y="178"/>
                    <a:pt x="10" y="178"/>
                  </a:cubicBezTo>
                  <a:cubicBezTo>
                    <a:pt x="9" y="183"/>
                    <a:pt x="9" y="183"/>
                    <a:pt x="9" y="183"/>
                  </a:cubicBezTo>
                  <a:cubicBezTo>
                    <a:pt x="15" y="188"/>
                    <a:pt x="15" y="188"/>
                    <a:pt x="15" y="188"/>
                  </a:cubicBezTo>
                  <a:cubicBezTo>
                    <a:pt x="13" y="192"/>
                    <a:pt x="13" y="192"/>
                    <a:pt x="13" y="192"/>
                  </a:cubicBezTo>
                  <a:cubicBezTo>
                    <a:pt x="5" y="196"/>
                    <a:pt x="5" y="196"/>
                    <a:pt x="5" y="196"/>
                  </a:cubicBezTo>
                  <a:cubicBezTo>
                    <a:pt x="3" y="200"/>
                    <a:pt x="3" y="200"/>
                    <a:pt x="3" y="200"/>
                  </a:cubicBezTo>
                  <a:cubicBezTo>
                    <a:pt x="0" y="206"/>
                    <a:pt x="0" y="206"/>
                    <a:pt x="0" y="206"/>
                  </a:cubicBezTo>
                  <a:cubicBezTo>
                    <a:pt x="139" y="291"/>
                    <a:pt x="139" y="291"/>
                    <a:pt x="139" y="291"/>
                  </a:cubicBezTo>
                  <a:cubicBezTo>
                    <a:pt x="182" y="299"/>
                    <a:pt x="182" y="299"/>
                    <a:pt x="182" y="299"/>
                  </a:cubicBezTo>
                  <a:cubicBezTo>
                    <a:pt x="218" y="304"/>
                    <a:pt x="218" y="304"/>
                    <a:pt x="218" y="304"/>
                  </a:cubicBezTo>
                  <a:cubicBezTo>
                    <a:pt x="219" y="304"/>
                    <a:pt x="219" y="304"/>
                    <a:pt x="219" y="304"/>
                  </a:cubicBezTo>
                  <a:cubicBezTo>
                    <a:pt x="259" y="33"/>
                    <a:pt x="259" y="33"/>
                    <a:pt x="259" y="33"/>
                  </a:cubicBezTo>
                  <a:lnTo>
                    <a:pt x="73" y="0"/>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16" name="Freeform 9"/>
            <p:cNvSpPr>
              <a:spLocks/>
            </p:cNvSpPr>
            <p:nvPr/>
          </p:nvSpPr>
          <p:spPr bwMode="auto">
            <a:xfrm>
              <a:off x="5668156" y="2287922"/>
              <a:ext cx="951884" cy="1648635"/>
            </a:xfrm>
            <a:custGeom>
              <a:avLst/>
              <a:gdLst>
                <a:gd name="T0" fmla="*/ 229 w 257"/>
                <a:gd name="T1" fmla="*/ 433 h 445"/>
                <a:gd name="T2" fmla="*/ 231 w 257"/>
                <a:gd name="T3" fmla="*/ 420 h 445"/>
                <a:gd name="T4" fmla="*/ 239 w 257"/>
                <a:gd name="T5" fmla="*/ 409 h 445"/>
                <a:gd name="T6" fmla="*/ 255 w 257"/>
                <a:gd name="T7" fmla="*/ 388 h 445"/>
                <a:gd name="T8" fmla="*/ 251 w 257"/>
                <a:gd name="T9" fmla="*/ 379 h 445"/>
                <a:gd name="T10" fmla="*/ 247 w 257"/>
                <a:gd name="T11" fmla="*/ 358 h 445"/>
                <a:gd name="T12" fmla="*/ 118 w 257"/>
                <a:gd name="T13" fmla="*/ 158 h 445"/>
                <a:gd name="T14" fmla="*/ 113 w 257"/>
                <a:gd name="T15" fmla="*/ 153 h 445"/>
                <a:gd name="T16" fmla="*/ 117 w 257"/>
                <a:gd name="T17" fmla="*/ 146 h 445"/>
                <a:gd name="T18" fmla="*/ 26 w 257"/>
                <a:gd name="T19" fmla="*/ 0 h 445"/>
                <a:gd name="T20" fmla="*/ 23 w 257"/>
                <a:gd name="T21" fmla="*/ 9 h 445"/>
                <a:gd name="T22" fmla="*/ 22 w 257"/>
                <a:gd name="T23" fmla="*/ 25 h 445"/>
                <a:gd name="T24" fmla="*/ 17 w 257"/>
                <a:gd name="T25" fmla="*/ 34 h 445"/>
                <a:gd name="T26" fmla="*/ 7 w 257"/>
                <a:gd name="T27" fmla="*/ 50 h 445"/>
                <a:gd name="T28" fmla="*/ 0 w 257"/>
                <a:gd name="T29" fmla="*/ 62 h 445"/>
                <a:gd name="T30" fmla="*/ 3 w 257"/>
                <a:gd name="T31" fmla="*/ 75 h 445"/>
                <a:gd name="T32" fmla="*/ 9 w 257"/>
                <a:gd name="T33" fmla="*/ 90 h 445"/>
                <a:gd name="T34" fmla="*/ 5 w 257"/>
                <a:gd name="T35" fmla="*/ 110 h 445"/>
                <a:gd name="T36" fmla="*/ 2 w 257"/>
                <a:gd name="T37" fmla="*/ 122 h 445"/>
                <a:gd name="T38" fmla="*/ 11 w 257"/>
                <a:gd name="T39" fmla="*/ 145 h 445"/>
                <a:gd name="T40" fmla="*/ 17 w 257"/>
                <a:gd name="T41" fmla="*/ 161 h 445"/>
                <a:gd name="T42" fmla="*/ 14 w 257"/>
                <a:gd name="T43" fmla="*/ 169 h 445"/>
                <a:gd name="T44" fmla="*/ 23 w 257"/>
                <a:gd name="T45" fmla="*/ 176 h 445"/>
                <a:gd name="T46" fmla="*/ 29 w 257"/>
                <a:gd name="T47" fmla="*/ 175 h 445"/>
                <a:gd name="T48" fmla="*/ 37 w 257"/>
                <a:gd name="T49" fmla="*/ 172 h 445"/>
                <a:gd name="T50" fmla="*/ 51 w 257"/>
                <a:gd name="T51" fmla="*/ 177 h 445"/>
                <a:gd name="T52" fmla="*/ 49 w 257"/>
                <a:gd name="T53" fmla="*/ 179 h 445"/>
                <a:gd name="T54" fmla="*/ 40 w 257"/>
                <a:gd name="T55" fmla="*/ 176 h 445"/>
                <a:gd name="T56" fmla="*/ 33 w 257"/>
                <a:gd name="T57" fmla="*/ 175 h 445"/>
                <a:gd name="T58" fmla="*/ 35 w 257"/>
                <a:gd name="T59" fmla="*/ 187 h 445"/>
                <a:gd name="T60" fmla="*/ 30 w 257"/>
                <a:gd name="T61" fmla="*/ 192 h 445"/>
                <a:gd name="T62" fmla="*/ 29 w 257"/>
                <a:gd name="T63" fmla="*/ 185 h 445"/>
                <a:gd name="T64" fmla="*/ 24 w 257"/>
                <a:gd name="T65" fmla="*/ 187 h 445"/>
                <a:gd name="T66" fmla="*/ 23 w 257"/>
                <a:gd name="T67" fmla="*/ 204 h 445"/>
                <a:gd name="T68" fmla="*/ 30 w 257"/>
                <a:gd name="T69" fmla="*/ 217 h 445"/>
                <a:gd name="T70" fmla="*/ 35 w 257"/>
                <a:gd name="T71" fmla="*/ 229 h 445"/>
                <a:gd name="T72" fmla="*/ 28 w 257"/>
                <a:gd name="T73" fmla="*/ 234 h 445"/>
                <a:gd name="T74" fmla="*/ 34 w 257"/>
                <a:gd name="T75" fmla="*/ 255 h 445"/>
                <a:gd name="T76" fmla="*/ 42 w 257"/>
                <a:gd name="T77" fmla="*/ 275 h 445"/>
                <a:gd name="T78" fmla="*/ 50 w 257"/>
                <a:gd name="T79" fmla="*/ 288 h 445"/>
                <a:gd name="T80" fmla="*/ 50 w 257"/>
                <a:gd name="T81" fmla="*/ 298 h 445"/>
                <a:gd name="T82" fmla="*/ 53 w 257"/>
                <a:gd name="T83" fmla="*/ 307 h 445"/>
                <a:gd name="T84" fmla="*/ 50 w 257"/>
                <a:gd name="T85" fmla="*/ 327 h 445"/>
                <a:gd name="T86" fmla="*/ 73 w 257"/>
                <a:gd name="T87" fmla="*/ 339 h 445"/>
                <a:gd name="T88" fmla="*/ 91 w 257"/>
                <a:gd name="T89" fmla="*/ 355 h 445"/>
                <a:gd name="T90" fmla="*/ 112 w 257"/>
                <a:gd name="T91" fmla="*/ 374 h 445"/>
                <a:gd name="T92" fmla="*/ 128 w 257"/>
                <a:gd name="T93" fmla="*/ 388 h 445"/>
                <a:gd name="T94" fmla="*/ 143 w 257"/>
                <a:gd name="T95" fmla="*/ 414 h 445"/>
                <a:gd name="T96" fmla="*/ 143 w 257"/>
                <a:gd name="T97" fmla="*/ 434 h 445"/>
                <a:gd name="T98" fmla="*/ 226 w 257"/>
                <a:gd name="T99" fmla="*/ 444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57" h="445">
                  <a:moveTo>
                    <a:pt x="233" y="441"/>
                  </a:moveTo>
                  <a:lnTo>
                    <a:pt x="234" y="438"/>
                  </a:lnTo>
                  <a:lnTo>
                    <a:pt x="229" y="433"/>
                  </a:lnTo>
                  <a:lnTo>
                    <a:pt x="230" y="429"/>
                  </a:lnTo>
                  <a:lnTo>
                    <a:pt x="229" y="423"/>
                  </a:lnTo>
                  <a:lnTo>
                    <a:pt x="231" y="420"/>
                  </a:lnTo>
                  <a:lnTo>
                    <a:pt x="233" y="419"/>
                  </a:lnTo>
                  <a:lnTo>
                    <a:pt x="236" y="416"/>
                  </a:lnTo>
                  <a:lnTo>
                    <a:pt x="239" y="409"/>
                  </a:lnTo>
                  <a:lnTo>
                    <a:pt x="242" y="398"/>
                  </a:lnTo>
                  <a:lnTo>
                    <a:pt x="250" y="392"/>
                  </a:lnTo>
                  <a:lnTo>
                    <a:pt x="255" y="388"/>
                  </a:lnTo>
                  <a:lnTo>
                    <a:pt x="257" y="387"/>
                  </a:lnTo>
                  <a:lnTo>
                    <a:pt x="253" y="382"/>
                  </a:lnTo>
                  <a:lnTo>
                    <a:pt x="251" y="379"/>
                  </a:lnTo>
                  <a:lnTo>
                    <a:pt x="250" y="372"/>
                  </a:lnTo>
                  <a:lnTo>
                    <a:pt x="247" y="364"/>
                  </a:lnTo>
                  <a:lnTo>
                    <a:pt x="247" y="358"/>
                  </a:lnTo>
                  <a:lnTo>
                    <a:pt x="248" y="354"/>
                  </a:lnTo>
                  <a:lnTo>
                    <a:pt x="248" y="353"/>
                  </a:lnTo>
                  <a:lnTo>
                    <a:pt x="118" y="158"/>
                  </a:lnTo>
                  <a:lnTo>
                    <a:pt x="115" y="156"/>
                  </a:lnTo>
                  <a:lnTo>
                    <a:pt x="114" y="155"/>
                  </a:lnTo>
                  <a:lnTo>
                    <a:pt x="113" y="153"/>
                  </a:lnTo>
                  <a:lnTo>
                    <a:pt x="112" y="150"/>
                  </a:lnTo>
                  <a:lnTo>
                    <a:pt x="113" y="147"/>
                  </a:lnTo>
                  <a:lnTo>
                    <a:pt x="117" y="146"/>
                  </a:lnTo>
                  <a:lnTo>
                    <a:pt x="119" y="145"/>
                  </a:lnTo>
                  <a:lnTo>
                    <a:pt x="148" y="35"/>
                  </a:lnTo>
                  <a:lnTo>
                    <a:pt x="26" y="0"/>
                  </a:lnTo>
                  <a:lnTo>
                    <a:pt x="25" y="4"/>
                  </a:lnTo>
                  <a:lnTo>
                    <a:pt x="23" y="5"/>
                  </a:lnTo>
                  <a:lnTo>
                    <a:pt x="23" y="9"/>
                  </a:lnTo>
                  <a:lnTo>
                    <a:pt x="23" y="12"/>
                  </a:lnTo>
                  <a:lnTo>
                    <a:pt x="23" y="21"/>
                  </a:lnTo>
                  <a:lnTo>
                    <a:pt x="22" y="25"/>
                  </a:lnTo>
                  <a:lnTo>
                    <a:pt x="19" y="30"/>
                  </a:lnTo>
                  <a:lnTo>
                    <a:pt x="17" y="33"/>
                  </a:lnTo>
                  <a:lnTo>
                    <a:pt x="17" y="34"/>
                  </a:lnTo>
                  <a:lnTo>
                    <a:pt x="17" y="40"/>
                  </a:lnTo>
                  <a:lnTo>
                    <a:pt x="13" y="45"/>
                  </a:lnTo>
                  <a:lnTo>
                    <a:pt x="7" y="50"/>
                  </a:lnTo>
                  <a:lnTo>
                    <a:pt x="2" y="55"/>
                  </a:lnTo>
                  <a:lnTo>
                    <a:pt x="1" y="57"/>
                  </a:lnTo>
                  <a:lnTo>
                    <a:pt x="0" y="62"/>
                  </a:lnTo>
                  <a:lnTo>
                    <a:pt x="0" y="66"/>
                  </a:lnTo>
                  <a:lnTo>
                    <a:pt x="1" y="71"/>
                  </a:lnTo>
                  <a:lnTo>
                    <a:pt x="3" y="75"/>
                  </a:lnTo>
                  <a:lnTo>
                    <a:pt x="7" y="81"/>
                  </a:lnTo>
                  <a:lnTo>
                    <a:pt x="8" y="85"/>
                  </a:lnTo>
                  <a:lnTo>
                    <a:pt x="9" y="90"/>
                  </a:lnTo>
                  <a:lnTo>
                    <a:pt x="9" y="98"/>
                  </a:lnTo>
                  <a:lnTo>
                    <a:pt x="6" y="104"/>
                  </a:lnTo>
                  <a:lnTo>
                    <a:pt x="5" y="110"/>
                  </a:lnTo>
                  <a:lnTo>
                    <a:pt x="5" y="117"/>
                  </a:lnTo>
                  <a:lnTo>
                    <a:pt x="4" y="120"/>
                  </a:lnTo>
                  <a:lnTo>
                    <a:pt x="2" y="122"/>
                  </a:lnTo>
                  <a:lnTo>
                    <a:pt x="3" y="126"/>
                  </a:lnTo>
                  <a:lnTo>
                    <a:pt x="7" y="133"/>
                  </a:lnTo>
                  <a:lnTo>
                    <a:pt x="11" y="145"/>
                  </a:lnTo>
                  <a:lnTo>
                    <a:pt x="15" y="153"/>
                  </a:lnTo>
                  <a:lnTo>
                    <a:pt x="17" y="156"/>
                  </a:lnTo>
                  <a:lnTo>
                    <a:pt x="17" y="161"/>
                  </a:lnTo>
                  <a:lnTo>
                    <a:pt x="16" y="164"/>
                  </a:lnTo>
                  <a:lnTo>
                    <a:pt x="14" y="166"/>
                  </a:lnTo>
                  <a:lnTo>
                    <a:pt x="14" y="169"/>
                  </a:lnTo>
                  <a:lnTo>
                    <a:pt x="18" y="169"/>
                  </a:lnTo>
                  <a:lnTo>
                    <a:pt x="20" y="172"/>
                  </a:lnTo>
                  <a:lnTo>
                    <a:pt x="23" y="176"/>
                  </a:lnTo>
                  <a:lnTo>
                    <a:pt x="24" y="178"/>
                  </a:lnTo>
                  <a:lnTo>
                    <a:pt x="27" y="179"/>
                  </a:lnTo>
                  <a:lnTo>
                    <a:pt x="29" y="175"/>
                  </a:lnTo>
                  <a:lnTo>
                    <a:pt x="29" y="170"/>
                  </a:lnTo>
                  <a:lnTo>
                    <a:pt x="34" y="169"/>
                  </a:lnTo>
                  <a:lnTo>
                    <a:pt x="37" y="172"/>
                  </a:lnTo>
                  <a:lnTo>
                    <a:pt x="44" y="172"/>
                  </a:lnTo>
                  <a:lnTo>
                    <a:pt x="48" y="176"/>
                  </a:lnTo>
                  <a:lnTo>
                    <a:pt x="51" y="177"/>
                  </a:lnTo>
                  <a:lnTo>
                    <a:pt x="53" y="178"/>
                  </a:lnTo>
                  <a:lnTo>
                    <a:pt x="51" y="180"/>
                  </a:lnTo>
                  <a:lnTo>
                    <a:pt x="49" y="179"/>
                  </a:lnTo>
                  <a:lnTo>
                    <a:pt x="45" y="177"/>
                  </a:lnTo>
                  <a:lnTo>
                    <a:pt x="44" y="177"/>
                  </a:lnTo>
                  <a:lnTo>
                    <a:pt x="40" y="176"/>
                  </a:lnTo>
                  <a:lnTo>
                    <a:pt x="38" y="175"/>
                  </a:lnTo>
                  <a:lnTo>
                    <a:pt x="35" y="174"/>
                  </a:lnTo>
                  <a:lnTo>
                    <a:pt x="33" y="175"/>
                  </a:lnTo>
                  <a:lnTo>
                    <a:pt x="33" y="177"/>
                  </a:lnTo>
                  <a:lnTo>
                    <a:pt x="33" y="184"/>
                  </a:lnTo>
                  <a:lnTo>
                    <a:pt x="35" y="187"/>
                  </a:lnTo>
                  <a:lnTo>
                    <a:pt x="34" y="194"/>
                  </a:lnTo>
                  <a:lnTo>
                    <a:pt x="33" y="194"/>
                  </a:lnTo>
                  <a:lnTo>
                    <a:pt x="30" y="192"/>
                  </a:lnTo>
                  <a:lnTo>
                    <a:pt x="29" y="190"/>
                  </a:lnTo>
                  <a:lnTo>
                    <a:pt x="29" y="186"/>
                  </a:lnTo>
                  <a:lnTo>
                    <a:pt x="29" y="185"/>
                  </a:lnTo>
                  <a:lnTo>
                    <a:pt x="28" y="184"/>
                  </a:lnTo>
                  <a:lnTo>
                    <a:pt x="25" y="183"/>
                  </a:lnTo>
                  <a:lnTo>
                    <a:pt x="24" y="187"/>
                  </a:lnTo>
                  <a:lnTo>
                    <a:pt x="23" y="189"/>
                  </a:lnTo>
                  <a:lnTo>
                    <a:pt x="23" y="195"/>
                  </a:lnTo>
                  <a:lnTo>
                    <a:pt x="23" y="204"/>
                  </a:lnTo>
                  <a:lnTo>
                    <a:pt x="23" y="209"/>
                  </a:lnTo>
                  <a:lnTo>
                    <a:pt x="26" y="214"/>
                  </a:lnTo>
                  <a:lnTo>
                    <a:pt x="30" y="217"/>
                  </a:lnTo>
                  <a:lnTo>
                    <a:pt x="34" y="220"/>
                  </a:lnTo>
                  <a:lnTo>
                    <a:pt x="35" y="225"/>
                  </a:lnTo>
                  <a:lnTo>
                    <a:pt x="35" y="229"/>
                  </a:lnTo>
                  <a:lnTo>
                    <a:pt x="34" y="233"/>
                  </a:lnTo>
                  <a:lnTo>
                    <a:pt x="31" y="234"/>
                  </a:lnTo>
                  <a:lnTo>
                    <a:pt x="28" y="234"/>
                  </a:lnTo>
                  <a:lnTo>
                    <a:pt x="28" y="244"/>
                  </a:lnTo>
                  <a:lnTo>
                    <a:pt x="29" y="247"/>
                  </a:lnTo>
                  <a:lnTo>
                    <a:pt x="34" y="255"/>
                  </a:lnTo>
                  <a:lnTo>
                    <a:pt x="35" y="261"/>
                  </a:lnTo>
                  <a:lnTo>
                    <a:pt x="40" y="268"/>
                  </a:lnTo>
                  <a:lnTo>
                    <a:pt x="42" y="275"/>
                  </a:lnTo>
                  <a:lnTo>
                    <a:pt x="45" y="280"/>
                  </a:lnTo>
                  <a:lnTo>
                    <a:pt x="48" y="287"/>
                  </a:lnTo>
                  <a:lnTo>
                    <a:pt x="50" y="288"/>
                  </a:lnTo>
                  <a:lnTo>
                    <a:pt x="50" y="293"/>
                  </a:lnTo>
                  <a:lnTo>
                    <a:pt x="50" y="296"/>
                  </a:lnTo>
                  <a:lnTo>
                    <a:pt x="50" y="298"/>
                  </a:lnTo>
                  <a:lnTo>
                    <a:pt x="52" y="300"/>
                  </a:lnTo>
                  <a:lnTo>
                    <a:pt x="53" y="303"/>
                  </a:lnTo>
                  <a:lnTo>
                    <a:pt x="53" y="307"/>
                  </a:lnTo>
                  <a:lnTo>
                    <a:pt x="52" y="316"/>
                  </a:lnTo>
                  <a:lnTo>
                    <a:pt x="51" y="322"/>
                  </a:lnTo>
                  <a:lnTo>
                    <a:pt x="50" y="327"/>
                  </a:lnTo>
                  <a:lnTo>
                    <a:pt x="59" y="332"/>
                  </a:lnTo>
                  <a:lnTo>
                    <a:pt x="67" y="335"/>
                  </a:lnTo>
                  <a:lnTo>
                    <a:pt x="73" y="339"/>
                  </a:lnTo>
                  <a:lnTo>
                    <a:pt x="82" y="342"/>
                  </a:lnTo>
                  <a:lnTo>
                    <a:pt x="85" y="345"/>
                  </a:lnTo>
                  <a:lnTo>
                    <a:pt x="91" y="355"/>
                  </a:lnTo>
                  <a:lnTo>
                    <a:pt x="99" y="362"/>
                  </a:lnTo>
                  <a:lnTo>
                    <a:pt x="111" y="365"/>
                  </a:lnTo>
                  <a:lnTo>
                    <a:pt x="112" y="374"/>
                  </a:lnTo>
                  <a:lnTo>
                    <a:pt x="114" y="378"/>
                  </a:lnTo>
                  <a:lnTo>
                    <a:pt x="121" y="380"/>
                  </a:lnTo>
                  <a:lnTo>
                    <a:pt x="128" y="388"/>
                  </a:lnTo>
                  <a:lnTo>
                    <a:pt x="136" y="400"/>
                  </a:lnTo>
                  <a:lnTo>
                    <a:pt x="140" y="405"/>
                  </a:lnTo>
                  <a:lnTo>
                    <a:pt x="143" y="414"/>
                  </a:lnTo>
                  <a:lnTo>
                    <a:pt x="140" y="422"/>
                  </a:lnTo>
                  <a:lnTo>
                    <a:pt x="140" y="427"/>
                  </a:lnTo>
                  <a:lnTo>
                    <a:pt x="143" y="434"/>
                  </a:lnTo>
                  <a:lnTo>
                    <a:pt x="147" y="435"/>
                  </a:lnTo>
                  <a:lnTo>
                    <a:pt x="225" y="445"/>
                  </a:lnTo>
                  <a:lnTo>
                    <a:pt x="226" y="444"/>
                  </a:lnTo>
                  <a:lnTo>
                    <a:pt x="233" y="441"/>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17" name="Freeform 10"/>
            <p:cNvSpPr>
              <a:spLocks/>
            </p:cNvSpPr>
            <p:nvPr/>
          </p:nvSpPr>
          <p:spPr bwMode="auto">
            <a:xfrm>
              <a:off x="8005278" y="3506801"/>
              <a:ext cx="1040778" cy="559426"/>
            </a:xfrm>
            <a:custGeom>
              <a:avLst/>
              <a:gdLst>
                <a:gd name="T0" fmla="*/ 0 w 332"/>
                <a:gd name="T1" fmla="*/ 25 h 178"/>
                <a:gd name="T2" fmla="*/ 0 w 332"/>
                <a:gd name="T3" fmla="*/ 28 h 178"/>
                <a:gd name="T4" fmla="*/ 0 w 332"/>
                <a:gd name="T5" fmla="*/ 25 h 178"/>
                <a:gd name="T6" fmla="*/ 118 w 332"/>
                <a:gd name="T7" fmla="*/ 32 h 178"/>
                <a:gd name="T8" fmla="*/ 113 w 332"/>
                <a:gd name="T9" fmla="*/ 123 h 178"/>
                <a:gd name="T10" fmla="*/ 121 w 332"/>
                <a:gd name="T11" fmla="*/ 131 h 178"/>
                <a:gd name="T12" fmla="*/ 124 w 332"/>
                <a:gd name="T13" fmla="*/ 134 h 178"/>
                <a:gd name="T14" fmla="*/ 127 w 332"/>
                <a:gd name="T15" fmla="*/ 134 h 178"/>
                <a:gd name="T16" fmla="*/ 131 w 332"/>
                <a:gd name="T17" fmla="*/ 133 h 178"/>
                <a:gd name="T18" fmla="*/ 134 w 332"/>
                <a:gd name="T19" fmla="*/ 134 h 178"/>
                <a:gd name="T20" fmla="*/ 137 w 332"/>
                <a:gd name="T21" fmla="*/ 133 h 178"/>
                <a:gd name="T22" fmla="*/ 141 w 332"/>
                <a:gd name="T23" fmla="*/ 135 h 178"/>
                <a:gd name="T24" fmla="*/ 144 w 332"/>
                <a:gd name="T25" fmla="*/ 144 h 178"/>
                <a:gd name="T26" fmla="*/ 153 w 332"/>
                <a:gd name="T27" fmla="*/ 144 h 178"/>
                <a:gd name="T28" fmla="*/ 160 w 332"/>
                <a:gd name="T29" fmla="*/ 148 h 178"/>
                <a:gd name="T30" fmla="*/ 166 w 332"/>
                <a:gd name="T31" fmla="*/ 147 h 178"/>
                <a:gd name="T32" fmla="*/ 167 w 332"/>
                <a:gd name="T33" fmla="*/ 147 h 178"/>
                <a:gd name="T34" fmla="*/ 171 w 332"/>
                <a:gd name="T35" fmla="*/ 151 h 178"/>
                <a:gd name="T36" fmla="*/ 175 w 332"/>
                <a:gd name="T37" fmla="*/ 148 h 178"/>
                <a:gd name="T38" fmla="*/ 184 w 332"/>
                <a:gd name="T39" fmla="*/ 149 h 178"/>
                <a:gd name="T40" fmla="*/ 188 w 332"/>
                <a:gd name="T41" fmla="*/ 156 h 178"/>
                <a:gd name="T42" fmla="*/ 191 w 332"/>
                <a:gd name="T43" fmla="*/ 156 h 178"/>
                <a:gd name="T44" fmla="*/ 192 w 332"/>
                <a:gd name="T45" fmla="*/ 162 h 178"/>
                <a:gd name="T46" fmla="*/ 196 w 332"/>
                <a:gd name="T47" fmla="*/ 163 h 178"/>
                <a:gd name="T48" fmla="*/ 200 w 332"/>
                <a:gd name="T49" fmla="*/ 160 h 178"/>
                <a:gd name="T50" fmla="*/ 202 w 332"/>
                <a:gd name="T51" fmla="*/ 157 h 178"/>
                <a:gd name="T52" fmla="*/ 204 w 332"/>
                <a:gd name="T53" fmla="*/ 157 h 178"/>
                <a:gd name="T54" fmla="*/ 211 w 332"/>
                <a:gd name="T55" fmla="*/ 162 h 178"/>
                <a:gd name="T56" fmla="*/ 213 w 332"/>
                <a:gd name="T57" fmla="*/ 166 h 178"/>
                <a:gd name="T58" fmla="*/ 220 w 332"/>
                <a:gd name="T59" fmla="*/ 162 h 178"/>
                <a:gd name="T60" fmla="*/ 222 w 332"/>
                <a:gd name="T61" fmla="*/ 164 h 178"/>
                <a:gd name="T62" fmla="*/ 223 w 332"/>
                <a:gd name="T63" fmla="*/ 170 h 178"/>
                <a:gd name="T64" fmla="*/ 225 w 332"/>
                <a:gd name="T65" fmla="*/ 169 h 178"/>
                <a:gd name="T66" fmla="*/ 228 w 332"/>
                <a:gd name="T67" fmla="*/ 164 h 178"/>
                <a:gd name="T68" fmla="*/ 233 w 332"/>
                <a:gd name="T69" fmla="*/ 163 h 178"/>
                <a:gd name="T70" fmla="*/ 239 w 332"/>
                <a:gd name="T71" fmla="*/ 166 h 178"/>
                <a:gd name="T72" fmla="*/ 248 w 332"/>
                <a:gd name="T73" fmla="*/ 165 h 178"/>
                <a:gd name="T74" fmla="*/ 252 w 332"/>
                <a:gd name="T75" fmla="*/ 169 h 178"/>
                <a:gd name="T76" fmla="*/ 254 w 332"/>
                <a:gd name="T77" fmla="*/ 172 h 178"/>
                <a:gd name="T78" fmla="*/ 259 w 332"/>
                <a:gd name="T79" fmla="*/ 171 h 178"/>
                <a:gd name="T80" fmla="*/ 264 w 332"/>
                <a:gd name="T81" fmla="*/ 167 h 178"/>
                <a:gd name="T82" fmla="*/ 267 w 332"/>
                <a:gd name="T83" fmla="*/ 164 h 178"/>
                <a:gd name="T84" fmla="*/ 271 w 332"/>
                <a:gd name="T85" fmla="*/ 164 h 178"/>
                <a:gd name="T86" fmla="*/ 275 w 332"/>
                <a:gd name="T87" fmla="*/ 166 h 178"/>
                <a:gd name="T88" fmla="*/ 278 w 332"/>
                <a:gd name="T89" fmla="*/ 165 h 178"/>
                <a:gd name="T90" fmla="*/ 282 w 332"/>
                <a:gd name="T91" fmla="*/ 162 h 178"/>
                <a:gd name="T92" fmla="*/ 288 w 332"/>
                <a:gd name="T93" fmla="*/ 163 h 178"/>
                <a:gd name="T94" fmla="*/ 291 w 332"/>
                <a:gd name="T95" fmla="*/ 164 h 178"/>
                <a:gd name="T96" fmla="*/ 300 w 332"/>
                <a:gd name="T97" fmla="*/ 161 h 178"/>
                <a:gd name="T98" fmla="*/ 306 w 332"/>
                <a:gd name="T99" fmla="*/ 163 h 178"/>
                <a:gd name="T100" fmla="*/ 311 w 332"/>
                <a:gd name="T101" fmla="*/ 168 h 178"/>
                <a:gd name="T102" fmla="*/ 318 w 332"/>
                <a:gd name="T103" fmla="*/ 173 h 178"/>
                <a:gd name="T104" fmla="*/ 324 w 332"/>
                <a:gd name="T105" fmla="*/ 173 h 178"/>
                <a:gd name="T106" fmla="*/ 328 w 332"/>
                <a:gd name="T107" fmla="*/ 176 h 178"/>
                <a:gd name="T108" fmla="*/ 331 w 332"/>
                <a:gd name="T109" fmla="*/ 178 h 178"/>
                <a:gd name="T110" fmla="*/ 332 w 332"/>
                <a:gd name="T111" fmla="*/ 88 h 178"/>
                <a:gd name="T112" fmla="*/ 324 w 332"/>
                <a:gd name="T113" fmla="*/ 37 h 178"/>
                <a:gd name="T114" fmla="*/ 324 w 332"/>
                <a:gd name="T115" fmla="*/ 12 h 178"/>
                <a:gd name="T116" fmla="*/ 175 w 332"/>
                <a:gd name="T117" fmla="*/ 9 h 178"/>
                <a:gd name="T118" fmla="*/ 4 w 332"/>
                <a:gd name="T119" fmla="*/ 0 h 178"/>
                <a:gd name="T120" fmla="*/ 3 w 332"/>
                <a:gd name="T121" fmla="*/ 25 h 178"/>
                <a:gd name="T122" fmla="*/ 0 w 332"/>
                <a:gd name="T123" fmla="*/ 25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 h="178">
                  <a:moveTo>
                    <a:pt x="0" y="25"/>
                  </a:moveTo>
                  <a:cubicBezTo>
                    <a:pt x="0" y="28"/>
                    <a:pt x="0" y="28"/>
                    <a:pt x="0" y="28"/>
                  </a:cubicBezTo>
                  <a:cubicBezTo>
                    <a:pt x="0" y="25"/>
                    <a:pt x="0" y="25"/>
                    <a:pt x="0" y="25"/>
                  </a:cubicBezTo>
                  <a:cubicBezTo>
                    <a:pt x="118" y="32"/>
                    <a:pt x="118" y="32"/>
                    <a:pt x="118" y="32"/>
                  </a:cubicBezTo>
                  <a:cubicBezTo>
                    <a:pt x="113" y="123"/>
                    <a:pt x="113" y="123"/>
                    <a:pt x="113" y="123"/>
                  </a:cubicBezTo>
                  <a:cubicBezTo>
                    <a:pt x="121" y="131"/>
                    <a:pt x="121" y="131"/>
                    <a:pt x="121" y="131"/>
                  </a:cubicBezTo>
                  <a:cubicBezTo>
                    <a:pt x="124" y="134"/>
                    <a:pt x="124" y="134"/>
                    <a:pt x="124" y="134"/>
                  </a:cubicBezTo>
                  <a:cubicBezTo>
                    <a:pt x="127" y="134"/>
                    <a:pt x="127" y="134"/>
                    <a:pt x="127" y="134"/>
                  </a:cubicBezTo>
                  <a:cubicBezTo>
                    <a:pt x="131" y="133"/>
                    <a:pt x="131" y="133"/>
                    <a:pt x="131" y="133"/>
                  </a:cubicBezTo>
                  <a:cubicBezTo>
                    <a:pt x="134" y="134"/>
                    <a:pt x="134" y="134"/>
                    <a:pt x="134" y="134"/>
                  </a:cubicBezTo>
                  <a:cubicBezTo>
                    <a:pt x="137" y="133"/>
                    <a:pt x="137" y="133"/>
                    <a:pt x="137" y="133"/>
                  </a:cubicBezTo>
                  <a:cubicBezTo>
                    <a:pt x="141" y="135"/>
                    <a:pt x="141" y="135"/>
                    <a:pt x="141" y="135"/>
                  </a:cubicBezTo>
                  <a:cubicBezTo>
                    <a:pt x="144" y="144"/>
                    <a:pt x="144" y="144"/>
                    <a:pt x="144" y="144"/>
                  </a:cubicBezTo>
                  <a:cubicBezTo>
                    <a:pt x="153" y="144"/>
                    <a:pt x="153" y="144"/>
                    <a:pt x="153" y="144"/>
                  </a:cubicBezTo>
                  <a:cubicBezTo>
                    <a:pt x="160" y="148"/>
                    <a:pt x="160" y="148"/>
                    <a:pt x="160" y="148"/>
                  </a:cubicBezTo>
                  <a:cubicBezTo>
                    <a:pt x="166" y="147"/>
                    <a:pt x="166" y="147"/>
                    <a:pt x="166" y="147"/>
                  </a:cubicBezTo>
                  <a:cubicBezTo>
                    <a:pt x="167" y="147"/>
                    <a:pt x="167" y="147"/>
                    <a:pt x="167" y="147"/>
                  </a:cubicBezTo>
                  <a:cubicBezTo>
                    <a:pt x="171" y="151"/>
                    <a:pt x="171" y="151"/>
                    <a:pt x="171" y="151"/>
                  </a:cubicBezTo>
                  <a:cubicBezTo>
                    <a:pt x="175" y="148"/>
                    <a:pt x="175" y="148"/>
                    <a:pt x="175" y="148"/>
                  </a:cubicBezTo>
                  <a:cubicBezTo>
                    <a:pt x="184" y="149"/>
                    <a:pt x="184" y="149"/>
                    <a:pt x="184" y="149"/>
                  </a:cubicBezTo>
                  <a:cubicBezTo>
                    <a:pt x="188" y="156"/>
                    <a:pt x="188" y="156"/>
                    <a:pt x="188" y="156"/>
                  </a:cubicBezTo>
                  <a:cubicBezTo>
                    <a:pt x="191" y="156"/>
                    <a:pt x="191" y="156"/>
                    <a:pt x="191" y="156"/>
                  </a:cubicBezTo>
                  <a:cubicBezTo>
                    <a:pt x="192" y="162"/>
                    <a:pt x="192" y="162"/>
                    <a:pt x="192" y="162"/>
                  </a:cubicBezTo>
                  <a:cubicBezTo>
                    <a:pt x="196" y="163"/>
                    <a:pt x="196" y="163"/>
                    <a:pt x="196" y="163"/>
                  </a:cubicBezTo>
                  <a:cubicBezTo>
                    <a:pt x="200" y="160"/>
                    <a:pt x="200" y="160"/>
                    <a:pt x="200" y="160"/>
                  </a:cubicBezTo>
                  <a:cubicBezTo>
                    <a:pt x="202" y="157"/>
                    <a:pt x="202" y="157"/>
                    <a:pt x="202" y="157"/>
                  </a:cubicBezTo>
                  <a:cubicBezTo>
                    <a:pt x="204" y="157"/>
                    <a:pt x="204" y="157"/>
                    <a:pt x="204" y="157"/>
                  </a:cubicBezTo>
                  <a:cubicBezTo>
                    <a:pt x="211" y="162"/>
                    <a:pt x="211" y="162"/>
                    <a:pt x="211" y="162"/>
                  </a:cubicBezTo>
                  <a:cubicBezTo>
                    <a:pt x="213" y="166"/>
                    <a:pt x="213" y="166"/>
                    <a:pt x="213" y="166"/>
                  </a:cubicBezTo>
                  <a:cubicBezTo>
                    <a:pt x="220" y="162"/>
                    <a:pt x="220" y="162"/>
                    <a:pt x="220" y="162"/>
                  </a:cubicBezTo>
                  <a:cubicBezTo>
                    <a:pt x="222" y="164"/>
                    <a:pt x="222" y="164"/>
                    <a:pt x="222" y="164"/>
                  </a:cubicBezTo>
                  <a:cubicBezTo>
                    <a:pt x="223" y="170"/>
                    <a:pt x="223" y="170"/>
                    <a:pt x="223" y="170"/>
                  </a:cubicBezTo>
                  <a:cubicBezTo>
                    <a:pt x="225" y="169"/>
                    <a:pt x="225" y="169"/>
                    <a:pt x="225" y="169"/>
                  </a:cubicBezTo>
                  <a:cubicBezTo>
                    <a:pt x="228" y="164"/>
                    <a:pt x="228" y="164"/>
                    <a:pt x="228" y="164"/>
                  </a:cubicBezTo>
                  <a:cubicBezTo>
                    <a:pt x="233" y="163"/>
                    <a:pt x="233" y="163"/>
                    <a:pt x="233" y="163"/>
                  </a:cubicBezTo>
                  <a:cubicBezTo>
                    <a:pt x="239" y="166"/>
                    <a:pt x="239" y="166"/>
                    <a:pt x="239" y="166"/>
                  </a:cubicBezTo>
                  <a:cubicBezTo>
                    <a:pt x="248" y="165"/>
                    <a:pt x="248" y="165"/>
                    <a:pt x="248" y="165"/>
                  </a:cubicBezTo>
                  <a:cubicBezTo>
                    <a:pt x="252" y="169"/>
                    <a:pt x="252" y="169"/>
                    <a:pt x="252" y="169"/>
                  </a:cubicBezTo>
                  <a:cubicBezTo>
                    <a:pt x="254" y="172"/>
                    <a:pt x="254" y="172"/>
                    <a:pt x="254" y="172"/>
                  </a:cubicBezTo>
                  <a:cubicBezTo>
                    <a:pt x="259" y="171"/>
                    <a:pt x="259" y="171"/>
                    <a:pt x="259" y="171"/>
                  </a:cubicBezTo>
                  <a:cubicBezTo>
                    <a:pt x="264" y="167"/>
                    <a:pt x="264" y="167"/>
                    <a:pt x="264" y="167"/>
                  </a:cubicBezTo>
                  <a:cubicBezTo>
                    <a:pt x="267" y="164"/>
                    <a:pt x="267" y="164"/>
                    <a:pt x="267" y="164"/>
                  </a:cubicBezTo>
                  <a:cubicBezTo>
                    <a:pt x="271" y="164"/>
                    <a:pt x="271" y="164"/>
                    <a:pt x="271" y="164"/>
                  </a:cubicBezTo>
                  <a:cubicBezTo>
                    <a:pt x="275" y="166"/>
                    <a:pt x="275" y="166"/>
                    <a:pt x="275" y="166"/>
                  </a:cubicBezTo>
                  <a:cubicBezTo>
                    <a:pt x="278" y="165"/>
                    <a:pt x="278" y="165"/>
                    <a:pt x="278" y="165"/>
                  </a:cubicBezTo>
                  <a:cubicBezTo>
                    <a:pt x="282" y="162"/>
                    <a:pt x="282" y="162"/>
                    <a:pt x="282" y="162"/>
                  </a:cubicBezTo>
                  <a:cubicBezTo>
                    <a:pt x="288" y="163"/>
                    <a:pt x="288" y="163"/>
                    <a:pt x="288" y="163"/>
                  </a:cubicBezTo>
                  <a:cubicBezTo>
                    <a:pt x="291" y="164"/>
                    <a:pt x="291" y="164"/>
                    <a:pt x="291" y="164"/>
                  </a:cubicBezTo>
                  <a:cubicBezTo>
                    <a:pt x="300" y="161"/>
                    <a:pt x="300" y="161"/>
                    <a:pt x="300" y="161"/>
                  </a:cubicBezTo>
                  <a:cubicBezTo>
                    <a:pt x="306" y="163"/>
                    <a:pt x="306" y="163"/>
                    <a:pt x="306" y="163"/>
                  </a:cubicBezTo>
                  <a:cubicBezTo>
                    <a:pt x="311" y="168"/>
                    <a:pt x="311" y="168"/>
                    <a:pt x="311" y="168"/>
                  </a:cubicBezTo>
                  <a:cubicBezTo>
                    <a:pt x="318" y="173"/>
                    <a:pt x="318" y="173"/>
                    <a:pt x="318" y="173"/>
                  </a:cubicBezTo>
                  <a:cubicBezTo>
                    <a:pt x="324" y="173"/>
                    <a:pt x="324" y="173"/>
                    <a:pt x="324" y="173"/>
                  </a:cubicBezTo>
                  <a:cubicBezTo>
                    <a:pt x="328" y="176"/>
                    <a:pt x="328" y="176"/>
                    <a:pt x="328" y="176"/>
                  </a:cubicBezTo>
                  <a:cubicBezTo>
                    <a:pt x="331" y="178"/>
                    <a:pt x="331" y="178"/>
                    <a:pt x="331" y="178"/>
                  </a:cubicBezTo>
                  <a:cubicBezTo>
                    <a:pt x="332" y="88"/>
                    <a:pt x="332" y="88"/>
                    <a:pt x="332" y="88"/>
                  </a:cubicBezTo>
                  <a:cubicBezTo>
                    <a:pt x="324" y="37"/>
                    <a:pt x="324" y="37"/>
                    <a:pt x="324" y="37"/>
                  </a:cubicBezTo>
                  <a:cubicBezTo>
                    <a:pt x="324" y="12"/>
                    <a:pt x="324" y="12"/>
                    <a:pt x="324" y="12"/>
                  </a:cubicBezTo>
                  <a:cubicBezTo>
                    <a:pt x="324" y="12"/>
                    <a:pt x="211" y="10"/>
                    <a:pt x="175" y="9"/>
                  </a:cubicBezTo>
                  <a:cubicBezTo>
                    <a:pt x="131" y="7"/>
                    <a:pt x="4" y="0"/>
                    <a:pt x="4" y="0"/>
                  </a:cubicBezTo>
                  <a:cubicBezTo>
                    <a:pt x="3" y="25"/>
                    <a:pt x="3" y="25"/>
                    <a:pt x="3" y="25"/>
                  </a:cubicBezTo>
                  <a:lnTo>
                    <a:pt x="0" y="25"/>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18" name="Freeform 11"/>
            <p:cNvSpPr>
              <a:spLocks/>
            </p:cNvSpPr>
            <p:nvPr/>
          </p:nvSpPr>
          <p:spPr bwMode="auto">
            <a:xfrm>
              <a:off x="8138617" y="3054816"/>
              <a:ext cx="881511" cy="489033"/>
            </a:xfrm>
            <a:custGeom>
              <a:avLst/>
              <a:gdLst>
                <a:gd name="T0" fmla="*/ 282 w 282"/>
                <a:gd name="T1" fmla="*/ 156 h 156"/>
                <a:gd name="T2" fmla="*/ 282 w 282"/>
                <a:gd name="T3" fmla="*/ 52 h 156"/>
                <a:gd name="T4" fmla="*/ 276 w 282"/>
                <a:gd name="T5" fmla="*/ 49 h 156"/>
                <a:gd name="T6" fmla="*/ 273 w 282"/>
                <a:gd name="T7" fmla="*/ 47 h 156"/>
                <a:gd name="T8" fmla="*/ 271 w 282"/>
                <a:gd name="T9" fmla="*/ 41 h 156"/>
                <a:gd name="T10" fmla="*/ 265 w 282"/>
                <a:gd name="T11" fmla="*/ 35 h 156"/>
                <a:gd name="T12" fmla="*/ 268 w 282"/>
                <a:gd name="T13" fmla="*/ 30 h 156"/>
                <a:gd name="T14" fmla="*/ 271 w 282"/>
                <a:gd name="T15" fmla="*/ 24 h 156"/>
                <a:gd name="T16" fmla="*/ 271 w 282"/>
                <a:gd name="T17" fmla="*/ 19 h 156"/>
                <a:gd name="T18" fmla="*/ 269 w 282"/>
                <a:gd name="T19" fmla="*/ 19 h 156"/>
                <a:gd name="T20" fmla="*/ 260 w 282"/>
                <a:gd name="T21" fmla="*/ 19 h 156"/>
                <a:gd name="T22" fmla="*/ 258 w 282"/>
                <a:gd name="T23" fmla="*/ 15 h 156"/>
                <a:gd name="T24" fmla="*/ 254 w 282"/>
                <a:gd name="T25" fmla="*/ 9 h 156"/>
                <a:gd name="T26" fmla="*/ 165 w 282"/>
                <a:gd name="T27" fmla="*/ 6 h 156"/>
                <a:gd name="T28" fmla="*/ 10 w 282"/>
                <a:gd name="T29" fmla="*/ 0 h 156"/>
                <a:gd name="T30" fmla="*/ 0 w 282"/>
                <a:gd name="T31" fmla="*/ 146 h 156"/>
                <a:gd name="T32" fmla="*/ 133 w 282"/>
                <a:gd name="T33" fmla="*/ 153 h 156"/>
                <a:gd name="T34" fmla="*/ 282 w 282"/>
                <a:gd name="T35" fmla="*/ 15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2" h="156">
                  <a:moveTo>
                    <a:pt x="282" y="156"/>
                  </a:moveTo>
                  <a:cubicBezTo>
                    <a:pt x="282" y="52"/>
                    <a:pt x="282" y="52"/>
                    <a:pt x="282" y="52"/>
                  </a:cubicBezTo>
                  <a:cubicBezTo>
                    <a:pt x="276" y="49"/>
                    <a:pt x="276" y="49"/>
                    <a:pt x="276" y="49"/>
                  </a:cubicBezTo>
                  <a:cubicBezTo>
                    <a:pt x="273" y="47"/>
                    <a:pt x="273" y="47"/>
                    <a:pt x="273" y="47"/>
                  </a:cubicBezTo>
                  <a:cubicBezTo>
                    <a:pt x="271" y="41"/>
                    <a:pt x="271" y="41"/>
                    <a:pt x="271" y="41"/>
                  </a:cubicBezTo>
                  <a:cubicBezTo>
                    <a:pt x="265" y="35"/>
                    <a:pt x="265" y="35"/>
                    <a:pt x="265" y="35"/>
                  </a:cubicBezTo>
                  <a:cubicBezTo>
                    <a:pt x="268" y="30"/>
                    <a:pt x="268" y="30"/>
                    <a:pt x="268" y="30"/>
                  </a:cubicBezTo>
                  <a:cubicBezTo>
                    <a:pt x="271" y="24"/>
                    <a:pt x="271" y="24"/>
                    <a:pt x="271" y="24"/>
                  </a:cubicBezTo>
                  <a:cubicBezTo>
                    <a:pt x="271" y="19"/>
                    <a:pt x="271" y="19"/>
                    <a:pt x="271" y="19"/>
                  </a:cubicBezTo>
                  <a:cubicBezTo>
                    <a:pt x="269" y="19"/>
                    <a:pt x="269" y="19"/>
                    <a:pt x="269" y="19"/>
                  </a:cubicBezTo>
                  <a:cubicBezTo>
                    <a:pt x="260" y="19"/>
                    <a:pt x="260" y="19"/>
                    <a:pt x="260" y="19"/>
                  </a:cubicBezTo>
                  <a:cubicBezTo>
                    <a:pt x="258" y="15"/>
                    <a:pt x="258" y="15"/>
                    <a:pt x="258" y="15"/>
                  </a:cubicBezTo>
                  <a:cubicBezTo>
                    <a:pt x="254" y="9"/>
                    <a:pt x="254" y="9"/>
                    <a:pt x="254" y="9"/>
                  </a:cubicBezTo>
                  <a:cubicBezTo>
                    <a:pt x="254" y="9"/>
                    <a:pt x="187" y="7"/>
                    <a:pt x="165" y="6"/>
                  </a:cubicBezTo>
                  <a:cubicBezTo>
                    <a:pt x="126" y="5"/>
                    <a:pt x="10" y="0"/>
                    <a:pt x="10" y="0"/>
                  </a:cubicBezTo>
                  <a:cubicBezTo>
                    <a:pt x="0" y="146"/>
                    <a:pt x="0" y="146"/>
                    <a:pt x="0" y="146"/>
                  </a:cubicBezTo>
                  <a:cubicBezTo>
                    <a:pt x="41" y="148"/>
                    <a:pt x="104" y="151"/>
                    <a:pt x="133" y="153"/>
                  </a:cubicBezTo>
                  <a:cubicBezTo>
                    <a:pt x="169" y="154"/>
                    <a:pt x="282" y="156"/>
                    <a:pt x="282" y="156"/>
                  </a:cubicBez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19" name="Freeform 12"/>
            <p:cNvSpPr>
              <a:spLocks/>
            </p:cNvSpPr>
            <p:nvPr/>
          </p:nvSpPr>
          <p:spPr bwMode="auto">
            <a:xfrm>
              <a:off x="7953427" y="2588011"/>
              <a:ext cx="981516" cy="496447"/>
            </a:xfrm>
            <a:custGeom>
              <a:avLst/>
              <a:gdLst>
                <a:gd name="T0" fmla="*/ 313 w 313"/>
                <a:gd name="T1" fmla="*/ 158 h 158"/>
                <a:gd name="T2" fmla="*/ 313 w 313"/>
                <a:gd name="T3" fmla="*/ 158 h 158"/>
                <a:gd name="T4" fmla="*/ 313 w 313"/>
                <a:gd name="T5" fmla="*/ 158 h 158"/>
                <a:gd name="T6" fmla="*/ 311 w 313"/>
                <a:gd name="T7" fmla="*/ 154 h 158"/>
                <a:gd name="T8" fmla="*/ 310 w 313"/>
                <a:gd name="T9" fmla="*/ 148 h 158"/>
                <a:gd name="T10" fmla="*/ 304 w 313"/>
                <a:gd name="T11" fmla="*/ 146 h 158"/>
                <a:gd name="T12" fmla="*/ 304 w 313"/>
                <a:gd name="T13" fmla="*/ 145 h 158"/>
                <a:gd name="T14" fmla="*/ 302 w 313"/>
                <a:gd name="T15" fmla="*/ 142 h 158"/>
                <a:gd name="T16" fmla="*/ 304 w 313"/>
                <a:gd name="T17" fmla="*/ 140 h 158"/>
                <a:gd name="T18" fmla="*/ 303 w 313"/>
                <a:gd name="T19" fmla="*/ 135 h 158"/>
                <a:gd name="T20" fmla="*/ 300 w 313"/>
                <a:gd name="T21" fmla="*/ 133 h 158"/>
                <a:gd name="T22" fmla="*/ 299 w 313"/>
                <a:gd name="T23" fmla="*/ 130 h 158"/>
                <a:gd name="T24" fmla="*/ 297 w 313"/>
                <a:gd name="T25" fmla="*/ 123 h 158"/>
                <a:gd name="T26" fmla="*/ 297 w 313"/>
                <a:gd name="T27" fmla="*/ 113 h 158"/>
                <a:gd name="T28" fmla="*/ 296 w 313"/>
                <a:gd name="T29" fmla="*/ 111 h 158"/>
                <a:gd name="T30" fmla="*/ 294 w 313"/>
                <a:gd name="T31" fmla="*/ 108 h 158"/>
                <a:gd name="T32" fmla="*/ 295 w 313"/>
                <a:gd name="T33" fmla="*/ 104 h 158"/>
                <a:gd name="T34" fmla="*/ 295 w 313"/>
                <a:gd name="T35" fmla="*/ 94 h 158"/>
                <a:gd name="T36" fmla="*/ 293 w 313"/>
                <a:gd name="T37" fmla="*/ 87 h 158"/>
                <a:gd name="T38" fmla="*/ 291 w 313"/>
                <a:gd name="T39" fmla="*/ 85 h 158"/>
                <a:gd name="T40" fmla="*/ 289 w 313"/>
                <a:gd name="T41" fmla="*/ 85 h 158"/>
                <a:gd name="T42" fmla="*/ 288 w 313"/>
                <a:gd name="T43" fmla="*/ 83 h 158"/>
                <a:gd name="T44" fmla="*/ 287 w 313"/>
                <a:gd name="T45" fmla="*/ 78 h 158"/>
                <a:gd name="T46" fmla="*/ 286 w 313"/>
                <a:gd name="T47" fmla="*/ 74 h 158"/>
                <a:gd name="T48" fmla="*/ 289 w 313"/>
                <a:gd name="T49" fmla="*/ 73 h 158"/>
                <a:gd name="T50" fmla="*/ 289 w 313"/>
                <a:gd name="T51" fmla="*/ 72 h 158"/>
                <a:gd name="T52" fmla="*/ 288 w 313"/>
                <a:gd name="T53" fmla="*/ 71 h 158"/>
                <a:gd name="T54" fmla="*/ 287 w 313"/>
                <a:gd name="T55" fmla="*/ 68 h 158"/>
                <a:gd name="T56" fmla="*/ 285 w 313"/>
                <a:gd name="T57" fmla="*/ 65 h 158"/>
                <a:gd name="T58" fmla="*/ 283 w 313"/>
                <a:gd name="T59" fmla="*/ 60 h 158"/>
                <a:gd name="T60" fmla="*/ 281 w 313"/>
                <a:gd name="T61" fmla="*/ 54 h 158"/>
                <a:gd name="T62" fmla="*/ 278 w 313"/>
                <a:gd name="T63" fmla="*/ 49 h 158"/>
                <a:gd name="T64" fmla="*/ 275 w 313"/>
                <a:gd name="T65" fmla="*/ 40 h 158"/>
                <a:gd name="T66" fmla="*/ 272 w 313"/>
                <a:gd name="T67" fmla="*/ 36 h 158"/>
                <a:gd name="T68" fmla="*/ 271 w 313"/>
                <a:gd name="T69" fmla="*/ 35 h 158"/>
                <a:gd name="T70" fmla="*/ 267 w 313"/>
                <a:gd name="T71" fmla="*/ 32 h 158"/>
                <a:gd name="T72" fmla="*/ 260 w 313"/>
                <a:gd name="T73" fmla="*/ 27 h 158"/>
                <a:gd name="T74" fmla="*/ 255 w 313"/>
                <a:gd name="T75" fmla="*/ 25 h 158"/>
                <a:gd name="T76" fmla="*/ 250 w 313"/>
                <a:gd name="T77" fmla="*/ 23 h 158"/>
                <a:gd name="T78" fmla="*/ 246 w 313"/>
                <a:gd name="T79" fmla="*/ 19 h 158"/>
                <a:gd name="T80" fmla="*/ 239 w 313"/>
                <a:gd name="T81" fmla="*/ 18 h 158"/>
                <a:gd name="T82" fmla="*/ 230 w 313"/>
                <a:gd name="T83" fmla="*/ 19 h 158"/>
                <a:gd name="T84" fmla="*/ 227 w 313"/>
                <a:gd name="T85" fmla="*/ 19 h 158"/>
                <a:gd name="T86" fmla="*/ 224 w 313"/>
                <a:gd name="T87" fmla="*/ 20 h 158"/>
                <a:gd name="T88" fmla="*/ 222 w 313"/>
                <a:gd name="T89" fmla="*/ 22 h 158"/>
                <a:gd name="T90" fmla="*/ 219 w 313"/>
                <a:gd name="T91" fmla="*/ 21 h 158"/>
                <a:gd name="T92" fmla="*/ 216 w 313"/>
                <a:gd name="T93" fmla="*/ 19 h 158"/>
                <a:gd name="T94" fmla="*/ 210 w 313"/>
                <a:gd name="T95" fmla="*/ 16 h 158"/>
                <a:gd name="T96" fmla="*/ 202 w 313"/>
                <a:gd name="T97" fmla="*/ 12 h 158"/>
                <a:gd name="T98" fmla="*/ 10 w 313"/>
                <a:gd name="T99" fmla="*/ 0 h 158"/>
                <a:gd name="T100" fmla="*/ 0 w 313"/>
                <a:gd name="T101" fmla="*/ 95 h 158"/>
                <a:gd name="T102" fmla="*/ 73 w 313"/>
                <a:gd name="T103" fmla="*/ 102 h 158"/>
                <a:gd name="T104" fmla="*/ 69 w 313"/>
                <a:gd name="T105" fmla="*/ 149 h 158"/>
                <a:gd name="T106" fmla="*/ 69 w 313"/>
                <a:gd name="T107" fmla="*/ 149 h 158"/>
                <a:gd name="T108" fmla="*/ 224 w 313"/>
                <a:gd name="T109" fmla="*/ 155 h 158"/>
                <a:gd name="T110" fmla="*/ 313 w 313"/>
                <a:gd name="T111" fmla="*/ 158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13" h="158">
                  <a:moveTo>
                    <a:pt x="313" y="158"/>
                  </a:moveTo>
                  <a:cubicBezTo>
                    <a:pt x="313" y="158"/>
                    <a:pt x="313" y="158"/>
                    <a:pt x="313" y="158"/>
                  </a:cubicBezTo>
                  <a:cubicBezTo>
                    <a:pt x="313" y="158"/>
                    <a:pt x="313" y="158"/>
                    <a:pt x="313" y="158"/>
                  </a:cubicBezTo>
                  <a:cubicBezTo>
                    <a:pt x="311" y="154"/>
                    <a:pt x="311" y="154"/>
                    <a:pt x="311" y="154"/>
                  </a:cubicBezTo>
                  <a:cubicBezTo>
                    <a:pt x="310" y="148"/>
                    <a:pt x="310" y="148"/>
                    <a:pt x="310" y="148"/>
                  </a:cubicBezTo>
                  <a:cubicBezTo>
                    <a:pt x="310" y="148"/>
                    <a:pt x="305" y="147"/>
                    <a:pt x="304" y="146"/>
                  </a:cubicBezTo>
                  <a:cubicBezTo>
                    <a:pt x="303" y="145"/>
                    <a:pt x="304" y="145"/>
                    <a:pt x="304" y="145"/>
                  </a:cubicBezTo>
                  <a:cubicBezTo>
                    <a:pt x="302" y="142"/>
                    <a:pt x="302" y="142"/>
                    <a:pt x="302" y="142"/>
                  </a:cubicBezTo>
                  <a:cubicBezTo>
                    <a:pt x="304" y="140"/>
                    <a:pt x="304" y="140"/>
                    <a:pt x="304" y="140"/>
                  </a:cubicBezTo>
                  <a:cubicBezTo>
                    <a:pt x="303" y="135"/>
                    <a:pt x="303" y="135"/>
                    <a:pt x="303" y="135"/>
                  </a:cubicBezTo>
                  <a:cubicBezTo>
                    <a:pt x="300" y="133"/>
                    <a:pt x="300" y="133"/>
                    <a:pt x="300" y="133"/>
                  </a:cubicBezTo>
                  <a:cubicBezTo>
                    <a:pt x="299" y="130"/>
                    <a:pt x="299" y="130"/>
                    <a:pt x="299" y="130"/>
                  </a:cubicBezTo>
                  <a:cubicBezTo>
                    <a:pt x="297" y="123"/>
                    <a:pt x="297" y="123"/>
                    <a:pt x="297" y="123"/>
                  </a:cubicBezTo>
                  <a:cubicBezTo>
                    <a:pt x="297" y="113"/>
                    <a:pt x="297" y="113"/>
                    <a:pt x="297" y="113"/>
                  </a:cubicBezTo>
                  <a:cubicBezTo>
                    <a:pt x="296" y="111"/>
                    <a:pt x="296" y="111"/>
                    <a:pt x="296" y="111"/>
                  </a:cubicBezTo>
                  <a:cubicBezTo>
                    <a:pt x="294" y="108"/>
                    <a:pt x="294" y="108"/>
                    <a:pt x="294" y="108"/>
                  </a:cubicBezTo>
                  <a:cubicBezTo>
                    <a:pt x="295" y="104"/>
                    <a:pt x="295" y="104"/>
                    <a:pt x="295" y="104"/>
                  </a:cubicBezTo>
                  <a:cubicBezTo>
                    <a:pt x="295" y="94"/>
                    <a:pt x="295" y="94"/>
                    <a:pt x="295" y="94"/>
                  </a:cubicBezTo>
                  <a:cubicBezTo>
                    <a:pt x="293" y="87"/>
                    <a:pt x="293" y="87"/>
                    <a:pt x="293" y="87"/>
                  </a:cubicBezTo>
                  <a:cubicBezTo>
                    <a:pt x="291" y="85"/>
                    <a:pt x="291" y="85"/>
                    <a:pt x="291" y="85"/>
                  </a:cubicBezTo>
                  <a:cubicBezTo>
                    <a:pt x="289" y="85"/>
                    <a:pt x="289" y="85"/>
                    <a:pt x="289" y="85"/>
                  </a:cubicBezTo>
                  <a:cubicBezTo>
                    <a:pt x="288" y="83"/>
                    <a:pt x="288" y="83"/>
                    <a:pt x="288" y="83"/>
                  </a:cubicBezTo>
                  <a:cubicBezTo>
                    <a:pt x="287" y="78"/>
                    <a:pt x="287" y="78"/>
                    <a:pt x="287" y="78"/>
                  </a:cubicBezTo>
                  <a:cubicBezTo>
                    <a:pt x="286" y="74"/>
                    <a:pt x="286" y="74"/>
                    <a:pt x="286" y="74"/>
                  </a:cubicBezTo>
                  <a:cubicBezTo>
                    <a:pt x="289" y="73"/>
                    <a:pt x="289" y="73"/>
                    <a:pt x="289" y="73"/>
                  </a:cubicBezTo>
                  <a:cubicBezTo>
                    <a:pt x="289" y="72"/>
                    <a:pt x="289" y="72"/>
                    <a:pt x="289" y="72"/>
                  </a:cubicBezTo>
                  <a:cubicBezTo>
                    <a:pt x="288" y="71"/>
                    <a:pt x="288" y="71"/>
                    <a:pt x="288" y="71"/>
                  </a:cubicBezTo>
                  <a:cubicBezTo>
                    <a:pt x="287" y="68"/>
                    <a:pt x="287" y="68"/>
                    <a:pt x="287" y="68"/>
                  </a:cubicBezTo>
                  <a:cubicBezTo>
                    <a:pt x="285" y="65"/>
                    <a:pt x="285" y="65"/>
                    <a:pt x="285" y="65"/>
                  </a:cubicBezTo>
                  <a:cubicBezTo>
                    <a:pt x="283" y="60"/>
                    <a:pt x="283" y="60"/>
                    <a:pt x="283" y="60"/>
                  </a:cubicBezTo>
                  <a:cubicBezTo>
                    <a:pt x="281" y="54"/>
                    <a:pt x="281" y="54"/>
                    <a:pt x="281" y="54"/>
                  </a:cubicBezTo>
                  <a:cubicBezTo>
                    <a:pt x="278" y="49"/>
                    <a:pt x="278" y="49"/>
                    <a:pt x="278" y="49"/>
                  </a:cubicBezTo>
                  <a:cubicBezTo>
                    <a:pt x="275" y="40"/>
                    <a:pt x="275" y="40"/>
                    <a:pt x="275" y="40"/>
                  </a:cubicBezTo>
                  <a:cubicBezTo>
                    <a:pt x="272" y="36"/>
                    <a:pt x="272" y="36"/>
                    <a:pt x="272" y="36"/>
                  </a:cubicBezTo>
                  <a:cubicBezTo>
                    <a:pt x="271" y="35"/>
                    <a:pt x="271" y="35"/>
                    <a:pt x="271" y="35"/>
                  </a:cubicBezTo>
                  <a:cubicBezTo>
                    <a:pt x="267" y="32"/>
                    <a:pt x="267" y="32"/>
                    <a:pt x="267" y="32"/>
                  </a:cubicBezTo>
                  <a:cubicBezTo>
                    <a:pt x="260" y="27"/>
                    <a:pt x="260" y="27"/>
                    <a:pt x="260" y="27"/>
                  </a:cubicBezTo>
                  <a:cubicBezTo>
                    <a:pt x="255" y="25"/>
                    <a:pt x="255" y="25"/>
                    <a:pt x="255" y="25"/>
                  </a:cubicBezTo>
                  <a:cubicBezTo>
                    <a:pt x="250" y="23"/>
                    <a:pt x="250" y="23"/>
                    <a:pt x="250" y="23"/>
                  </a:cubicBezTo>
                  <a:cubicBezTo>
                    <a:pt x="246" y="19"/>
                    <a:pt x="246" y="19"/>
                    <a:pt x="246" y="19"/>
                  </a:cubicBezTo>
                  <a:cubicBezTo>
                    <a:pt x="239" y="18"/>
                    <a:pt x="239" y="18"/>
                    <a:pt x="239" y="18"/>
                  </a:cubicBezTo>
                  <a:cubicBezTo>
                    <a:pt x="230" y="19"/>
                    <a:pt x="230" y="19"/>
                    <a:pt x="230" y="19"/>
                  </a:cubicBezTo>
                  <a:cubicBezTo>
                    <a:pt x="227" y="19"/>
                    <a:pt x="227" y="19"/>
                    <a:pt x="227" y="19"/>
                  </a:cubicBezTo>
                  <a:cubicBezTo>
                    <a:pt x="224" y="20"/>
                    <a:pt x="224" y="20"/>
                    <a:pt x="224" y="20"/>
                  </a:cubicBezTo>
                  <a:cubicBezTo>
                    <a:pt x="222" y="22"/>
                    <a:pt x="222" y="22"/>
                    <a:pt x="222" y="22"/>
                  </a:cubicBezTo>
                  <a:cubicBezTo>
                    <a:pt x="219" y="21"/>
                    <a:pt x="219" y="21"/>
                    <a:pt x="219" y="21"/>
                  </a:cubicBezTo>
                  <a:cubicBezTo>
                    <a:pt x="216" y="19"/>
                    <a:pt x="216" y="19"/>
                    <a:pt x="216" y="19"/>
                  </a:cubicBezTo>
                  <a:cubicBezTo>
                    <a:pt x="210" y="16"/>
                    <a:pt x="210" y="16"/>
                    <a:pt x="210" y="16"/>
                  </a:cubicBezTo>
                  <a:cubicBezTo>
                    <a:pt x="202" y="12"/>
                    <a:pt x="202" y="12"/>
                    <a:pt x="202" y="12"/>
                  </a:cubicBezTo>
                  <a:cubicBezTo>
                    <a:pt x="10" y="0"/>
                    <a:pt x="10" y="0"/>
                    <a:pt x="10" y="0"/>
                  </a:cubicBezTo>
                  <a:cubicBezTo>
                    <a:pt x="0" y="95"/>
                    <a:pt x="0" y="95"/>
                    <a:pt x="0" y="95"/>
                  </a:cubicBezTo>
                  <a:cubicBezTo>
                    <a:pt x="73" y="102"/>
                    <a:pt x="73" y="102"/>
                    <a:pt x="73" y="102"/>
                  </a:cubicBezTo>
                  <a:cubicBezTo>
                    <a:pt x="69" y="149"/>
                    <a:pt x="69" y="149"/>
                    <a:pt x="69" y="149"/>
                  </a:cubicBezTo>
                  <a:cubicBezTo>
                    <a:pt x="69" y="149"/>
                    <a:pt x="69" y="149"/>
                    <a:pt x="69" y="149"/>
                  </a:cubicBezTo>
                  <a:cubicBezTo>
                    <a:pt x="75" y="149"/>
                    <a:pt x="186" y="154"/>
                    <a:pt x="224" y="155"/>
                  </a:cubicBezTo>
                  <a:cubicBezTo>
                    <a:pt x="246" y="156"/>
                    <a:pt x="313" y="158"/>
                    <a:pt x="313" y="158"/>
                  </a:cubicBez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20" name="Freeform 13"/>
            <p:cNvSpPr>
              <a:spLocks/>
            </p:cNvSpPr>
            <p:nvPr/>
          </p:nvSpPr>
          <p:spPr bwMode="auto">
            <a:xfrm>
              <a:off x="7983052" y="2143435"/>
              <a:ext cx="844476" cy="563130"/>
            </a:xfrm>
            <a:custGeom>
              <a:avLst/>
              <a:gdLst>
                <a:gd name="T0" fmla="*/ 200 w 269"/>
                <a:gd name="T1" fmla="*/ 158 h 180"/>
                <a:gd name="T2" fmla="*/ 206 w 269"/>
                <a:gd name="T3" fmla="*/ 161 h 180"/>
                <a:gd name="T4" fmla="*/ 209 w 269"/>
                <a:gd name="T5" fmla="*/ 163 h 180"/>
                <a:gd name="T6" fmla="*/ 212 w 269"/>
                <a:gd name="T7" fmla="*/ 164 h 180"/>
                <a:gd name="T8" fmla="*/ 214 w 269"/>
                <a:gd name="T9" fmla="*/ 162 h 180"/>
                <a:gd name="T10" fmla="*/ 217 w 269"/>
                <a:gd name="T11" fmla="*/ 161 h 180"/>
                <a:gd name="T12" fmla="*/ 220 w 269"/>
                <a:gd name="T13" fmla="*/ 161 h 180"/>
                <a:gd name="T14" fmla="*/ 229 w 269"/>
                <a:gd name="T15" fmla="*/ 160 h 180"/>
                <a:gd name="T16" fmla="*/ 236 w 269"/>
                <a:gd name="T17" fmla="*/ 161 h 180"/>
                <a:gd name="T18" fmla="*/ 240 w 269"/>
                <a:gd name="T19" fmla="*/ 165 h 180"/>
                <a:gd name="T20" fmla="*/ 245 w 269"/>
                <a:gd name="T21" fmla="*/ 167 h 180"/>
                <a:gd name="T22" fmla="*/ 250 w 269"/>
                <a:gd name="T23" fmla="*/ 169 h 180"/>
                <a:gd name="T24" fmla="*/ 257 w 269"/>
                <a:gd name="T25" fmla="*/ 174 h 180"/>
                <a:gd name="T26" fmla="*/ 261 w 269"/>
                <a:gd name="T27" fmla="*/ 177 h 180"/>
                <a:gd name="T28" fmla="*/ 262 w 269"/>
                <a:gd name="T29" fmla="*/ 178 h 180"/>
                <a:gd name="T30" fmla="*/ 263 w 269"/>
                <a:gd name="T31" fmla="*/ 180 h 180"/>
                <a:gd name="T32" fmla="*/ 263 w 269"/>
                <a:gd name="T33" fmla="*/ 180 h 180"/>
                <a:gd name="T34" fmla="*/ 263 w 269"/>
                <a:gd name="T35" fmla="*/ 177 h 180"/>
                <a:gd name="T36" fmla="*/ 263 w 269"/>
                <a:gd name="T37" fmla="*/ 173 h 180"/>
                <a:gd name="T38" fmla="*/ 259 w 269"/>
                <a:gd name="T39" fmla="*/ 170 h 180"/>
                <a:gd name="T40" fmla="*/ 259 w 269"/>
                <a:gd name="T41" fmla="*/ 167 h 180"/>
                <a:gd name="T42" fmla="*/ 260 w 269"/>
                <a:gd name="T43" fmla="*/ 164 h 180"/>
                <a:gd name="T44" fmla="*/ 263 w 269"/>
                <a:gd name="T45" fmla="*/ 163 h 180"/>
                <a:gd name="T46" fmla="*/ 263 w 269"/>
                <a:gd name="T47" fmla="*/ 156 h 180"/>
                <a:gd name="T48" fmla="*/ 264 w 269"/>
                <a:gd name="T49" fmla="*/ 153 h 180"/>
                <a:gd name="T50" fmla="*/ 266 w 269"/>
                <a:gd name="T51" fmla="*/ 152 h 180"/>
                <a:gd name="T52" fmla="*/ 266 w 269"/>
                <a:gd name="T53" fmla="*/ 148 h 180"/>
                <a:gd name="T54" fmla="*/ 264 w 269"/>
                <a:gd name="T55" fmla="*/ 143 h 180"/>
                <a:gd name="T56" fmla="*/ 262 w 269"/>
                <a:gd name="T57" fmla="*/ 142 h 180"/>
                <a:gd name="T58" fmla="*/ 263 w 269"/>
                <a:gd name="T59" fmla="*/ 137 h 180"/>
                <a:gd name="T60" fmla="*/ 263 w 269"/>
                <a:gd name="T61" fmla="*/ 134 h 180"/>
                <a:gd name="T62" fmla="*/ 266 w 269"/>
                <a:gd name="T63" fmla="*/ 134 h 180"/>
                <a:gd name="T64" fmla="*/ 269 w 269"/>
                <a:gd name="T65" fmla="*/ 47 h 180"/>
                <a:gd name="T66" fmla="*/ 266 w 269"/>
                <a:gd name="T67" fmla="*/ 44 h 180"/>
                <a:gd name="T68" fmla="*/ 264 w 269"/>
                <a:gd name="T69" fmla="*/ 41 h 180"/>
                <a:gd name="T70" fmla="*/ 259 w 269"/>
                <a:gd name="T71" fmla="*/ 39 h 180"/>
                <a:gd name="T72" fmla="*/ 258 w 269"/>
                <a:gd name="T73" fmla="*/ 36 h 180"/>
                <a:gd name="T74" fmla="*/ 255 w 269"/>
                <a:gd name="T75" fmla="*/ 33 h 180"/>
                <a:gd name="T76" fmla="*/ 254 w 269"/>
                <a:gd name="T77" fmla="*/ 31 h 180"/>
                <a:gd name="T78" fmla="*/ 254 w 269"/>
                <a:gd name="T79" fmla="*/ 29 h 180"/>
                <a:gd name="T80" fmla="*/ 254 w 269"/>
                <a:gd name="T81" fmla="*/ 27 h 180"/>
                <a:gd name="T82" fmla="*/ 257 w 269"/>
                <a:gd name="T83" fmla="*/ 24 h 180"/>
                <a:gd name="T84" fmla="*/ 260 w 269"/>
                <a:gd name="T85" fmla="*/ 21 h 180"/>
                <a:gd name="T86" fmla="*/ 264 w 269"/>
                <a:gd name="T87" fmla="*/ 17 h 180"/>
                <a:gd name="T88" fmla="*/ 263 w 269"/>
                <a:gd name="T89" fmla="*/ 15 h 180"/>
                <a:gd name="T90" fmla="*/ 263 w 269"/>
                <a:gd name="T91" fmla="*/ 14 h 180"/>
                <a:gd name="T92" fmla="*/ 136 w 269"/>
                <a:gd name="T93" fmla="*/ 8 h 180"/>
                <a:gd name="T94" fmla="*/ 14 w 269"/>
                <a:gd name="T95" fmla="*/ 0 h 180"/>
                <a:gd name="T96" fmla="*/ 0 w 269"/>
                <a:gd name="T97" fmla="*/ 142 h 180"/>
                <a:gd name="T98" fmla="*/ 192 w 269"/>
                <a:gd name="T99" fmla="*/ 154 h 180"/>
                <a:gd name="T100" fmla="*/ 200 w 269"/>
                <a:gd name="T101" fmla="*/ 15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69" h="180">
                  <a:moveTo>
                    <a:pt x="200" y="158"/>
                  </a:moveTo>
                  <a:cubicBezTo>
                    <a:pt x="206" y="161"/>
                    <a:pt x="206" y="161"/>
                    <a:pt x="206" y="161"/>
                  </a:cubicBezTo>
                  <a:cubicBezTo>
                    <a:pt x="209" y="163"/>
                    <a:pt x="209" y="163"/>
                    <a:pt x="209" y="163"/>
                  </a:cubicBezTo>
                  <a:cubicBezTo>
                    <a:pt x="212" y="164"/>
                    <a:pt x="212" y="164"/>
                    <a:pt x="212" y="164"/>
                  </a:cubicBezTo>
                  <a:cubicBezTo>
                    <a:pt x="214" y="162"/>
                    <a:pt x="214" y="162"/>
                    <a:pt x="214" y="162"/>
                  </a:cubicBezTo>
                  <a:cubicBezTo>
                    <a:pt x="217" y="161"/>
                    <a:pt x="217" y="161"/>
                    <a:pt x="217" y="161"/>
                  </a:cubicBezTo>
                  <a:cubicBezTo>
                    <a:pt x="220" y="161"/>
                    <a:pt x="220" y="161"/>
                    <a:pt x="220" y="161"/>
                  </a:cubicBezTo>
                  <a:cubicBezTo>
                    <a:pt x="229" y="160"/>
                    <a:pt x="229" y="160"/>
                    <a:pt x="229" y="160"/>
                  </a:cubicBezTo>
                  <a:cubicBezTo>
                    <a:pt x="236" y="161"/>
                    <a:pt x="236" y="161"/>
                    <a:pt x="236" y="161"/>
                  </a:cubicBezTo>
                  <a:cubicBezTo>
                    <a:pt x="240" y="165"/>
                    <a:pt x="240" y="165"/>
                    <a:pt x="240" y="165"/>
                  </a:cubicBezTo>
                  <a:cubicBezTo>
                    <a:pt x="245" y="167"/>
                    <a:pt x="245" y="167"/>
                    <a:pt x="245" y="167"/>
                  </a:cubicBezTo>
                  <a:cubicBezTo>
                    <a:pt x="250" y="169"/>
                    <a:pt x="250" y="169"/>
                    <a:pt x="250" y="169"/>
                  </a:cubicBezTo>
                  <a:cubicBezTo>
                    <a:pt x="257" y="174"/>
                    <a:pt x="257" y="174"/>
                    <a:pt x="257" y="174"/>
                  </a:cubicBezTo>
                  <a:cubicBezTo>
                    <a:pt x="261" y="177"/>
                    <a:pt x="261" y="177"/>
                    <a:pt x="261" y="177"/>
                  </a:cubicBezTo>
                  <a:cubicBezTo>
                    <a:pt x="262" y="178"/>
                    <a:pt x="262" y="178"/>
                    <a:pt x="262" y="178"/>
                  </a:cubicBezTo>
                  <a:cubicBezTo>
                    <a:pt x="263" y="180"/>
                    <a:pt x="263" y="180"/>
                    <a:pt x="263" y="180"/>
                  </a:cubicBezTo>
                  <a:cubicBezTo>
                    <a:pt x="263" y="180"/>
                    <a:pt x="263" y="180"/>
                    <a:pt x="263" y="180"/>
                  </a:cubicBezTo>
                  <a:cubicBezTo>
                    <a:pt x="263" y="177"/>
                    <a:pt x="263" y="177"/>
                    <a:pt x="263" y="177"/>
                  </a:cubicBezTo>
                  <a:cubicBezTo>
                    <a:pt x="263" y="173"/>
                    <a:pt x="263" y="173"/>
                    <a:pt x="263" y="173"/>
                  </a:cubicBezTo>
                  <a:cubicBezTo>
                    <a:pt x="259" y="170"/>
                    <a:pt x="259" y="170"/>
                    <a:pt x="259" y="170"/>
                  </a:cubicBezTo>
                  <a:cubicBezTo>
                    <a:pt x="259" y="167"/>
                    <a:pt x="259" y="167"/>
                    <a:pt x="259" y="167"/>
                  </a:cubicBezTo>
                  <a:cubicBezTo>
                    <a:pt x="260" y="164"/>
                    <a:pt x="260" y="164"/>
                    <a:pt x="260" y="164"/>
                  </a:cubicBezTo>
                  <a:cubicBezTo>
                    <a:pt x="263" y="163"/>
                    <a:pt x="263" y="163"/>
                    <a:pt x="263" y="163"/>
                  </a:cubicBezTo>
                  <a:cubicBezTo>
                    <a:pt x="263" y="156"/>
                    <a:pt x="263" y="156"/>
                    <a:pt x="263" y="156"/>
                  </a:cubicBezTo>
                  <a:cubicBezTo>
                    <a:pt x="264" y="153"/>
                    <a:pt x="264" y="153"/>
                    <a:pt x="264" y="153"/>
                  </a:cubicBezTo>
                  <a:cubicBezTo>
                    <a:pt x="266" y="152"/>
                    <a:pt x="266" y="152"/>
                    <a:pt x="266" y="152"/>
                  </a:cubicBezTo>
                  <a:cubicBezTo>
                    <a:pt x="266" y="148"/>
                    <a:pt x="266" y="148"/>
                    <a:pt x="266" y="148"/>
                  </a:cubicBezTo>
                  <a:cubicBezTo>
                    <a:pt x="264" y="143"/>
                    <a:pt x="264" y="143"/>
                    <a:pt x="264" y="143"/>
                  </a:cubicBezTo>
                  <a:cubicBezTo>
                    <a:pt x="262" y="142"/>
                    <a:pt x="262" y="142"/>
                    <a:pt x="262" y="142"/>
                  </a:cubicBezTo>
                  <a:cubicBezTo>
                    <a:pt x="263" y="137"/>
                    <a:pt x="263" y="137"/>
                    <a:pt x="263" y="137"/>
                  </a:cubicBezTo>
                  <a:cubicBezTo>
                    <a:pt x="263" y="134"/>
                    <a:pt x="263" y="134"/>
                    <a:pt x="263" y="134"/>
                  </a:cubicBezTo>
                  <a:cubicBezTo>
                    <a:pt x="266" y="134"/>
                    <a:pt x="266" y="134"/>
                    <a:pt x="266" y="134"/>
                  </a:cubicBezTo>
                  <a:cubicBezTo>
                    <a:pt x="269" y="47"/>
                    <a:pt x="269" y="47"/>
                    <a:pt x="269" y="47"/>
                  </a:cubicBezTo>
                  <a:cubicBezTo>
                    <a:pt x="266" y="44"/>
                    <a:pt x="266" y="44"/>
                    <a:pt x="266" y="44"/>
                  </a:cubicBezTo>
                  <a:cubicBezTo>
                    <a:pt x="264" y="41"/>
                    <a:pt x="264" y="41"/>
                    <a:pt x="264" y="41"/>
                  </a:cubicBezTo>
                  <a:cubicBezTo>
                    <a:pt x="259" y="39"/>
                    <a:pt x="259" y="39"/>
                    <a:pt x="259" y="39"/>
                  </a:cubicBezTo>
                  <a:cubicBezTo>
                    <a:pt x="258" y="36"/>
                    <a:pt x="258" y="36"/>
                    <a:pt x="258" y="36"/>
                  </a:cubicBezTo>
                  <a:cubicBezTo>
                    <a:pt x="255" y="33"/>
                    <a:pt x="255" y="33"/>
                    <a:pt x="255" y="33"/>
                  </a:cubicBezTo>
                  <a:cubicBezTo>
                    <a:pt x="254" y="31"/>
                    <a:pt x="254" y="31"/>
                    <a:pt x="254" y="31"/>
                  </a:cubicBezTo>
                  <a:cubicBezTo>
                    <a:pt x="254" y="29"/>
                    <a:pt x="254" y="29"/>
                    <a:pt x="254" y="29"/>
                  </a:cubicBezTo>
                  <a:cubicBezTo>
                    <a:pt x="254" y="27"/>
                    <a:pt x="254" y="27"/>
                    <a:pt x="254" y="27"/>
                  </a:cubicBezTo>
                  <a:cubicBezTo>
                    <a:pt x="257" y="24"/>
                    <a:pt x="257" y="24"/>
                    <a:pt x="257" y="24"/>
                  </a:cubicBezTo>
                  <a:cubicBezTo>
                    <a:pt x="260" y="21"/>
                    <a:pt x="260" y="21"/>
                    <a:pt x="260" y="21"/>
                  </a:cubicBezTo>
                  <a:cubicBezTo>
                    <a:pt x="264" y="17"/>
                    <a:pt x="264" y="17"/>
                    <a:pt x="264" y="17"/>
                  </a:cubicBezTo>
                  <a:cubicBezTo>
                    <a:pt x="263" y="15"/>
                    <a:pt x="263" y="15"/>
                    <a:pt x="263" y="15"/>
                  </a:cubicBezTo>
                  <a:cubicBezTo>
                    <a:pt x="263" y="14"/>
                    <a:pt x="263" y="14"/>
                    <a:pt x="263" y="14"/>
                  </a:cubicBezTo>
                  <a:cubicBezTo>
                    <a:pt x="263" y="14"/>
                    <a:pt x="167" y="10"/>
                    <a:pt x="136" y="8"/>
                  </a:cubicBezTo>
                  <a:cubicBezTo>
                    <a:pt x="105" y="6"/>
                    <a:pt x="14" y="0"/>
                    <a:pt x="14" y="0"/>
                  </a:cubicBezTo>
                  <a:cubicBezTo>
                    <a:pt x="0" y="142"/>
                    <a:pt x="0" y="142"/>
                    <a:pt x="0" y="142"/>
                  </a:cubicBezTo>
                  <a:cubicBezTo>
                    <a:pt x="192" y="154"/>
                    <a:pt x="192" y="154"/>
                    <a:pt x="192" y="154"/>
                  </a:cubicBezTo>
                  <a:lnTo>
                    <a:pt x="200" y="158"/>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21" name="Freeform 14"/>
            <p:cNvSpPr>
              <a:spLocks/>
            </p:cNvSpPr>
            <p:nvPr/>
          </p:nvSpPr>
          <p:spPr bwMode="auto">
            <a:xfrm>
              <a:off x="7168213" y="2184187"/>
              <a:ext cx="848177" cy="700207"/>
            </a:xfrm>
            <a:custGeom>
              <a:avLst/>
              <a:gdLst>
                <a:gd name="T0" fmla="*/ 229 w 229"/>
                <a:gd name="T1" fmla="*/ 27 h 189"/>
                <a:gd name="T2" fmla="*/ 228 w 229"/>
                <a:gd name="T3" fmla="*/ 27 h 189"/>
                <a:gd name="T4" fmla="*/ 28 w 229"/>
                <a:gd name="T5" fmla="*/ 0 h 189"/>
                <a:gd name="T6" fmla="*/ 24 w 229"/>
                <a:gd name="T7" fmla="*/ 23 h 189"/>
                <a:gd name="T8" fmla="*/ 7 w 229"/>
                <a:gd name="T9" fmla="*/ 122 h 189"/>
                <a:gd name="T10" fmla="*/ 0 w 229"/>
                <a:gd name="T11" fmla="*/ 162 h 189"/>
                <a:gd name="T12" fmla="*/ 61 w 229"/>
                <a:gd name="T13" fmla="*/ 172 h 189"/>
                <a:gd name="T14" fmla="*/ 212 w 229"/>
                <a:gd name="T15" fmla="*/ 189 h 189"/>
                <a:gd name="T16" fmla="*/ 220 w 229"/>
                <a:gd name="T17" fmla="*/ 109 h 189"/>
                <a:gd name="T18" fmla="*/ 229 w 229"/>
                <a:gd name="T19" fmla="*/ 27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9" h="189">
                  <a:moveTo>
                    <a:pt x="229" y="27"/>
                  </a:moveTo>
                  <a:lnTo>
                    <a:pt x="228" y="27"/>
                  </a:lnTo>
                  <a:lnTo>
                    <a:pt x="28" y="0"/>
                  </a:lnTo>
                  <a:lnTo>
                    <a:pt x="24" y="23"/>
                  </a:lnTo>
                  <a:lnTo>
                    <a:pt x="7" y="122"/>
                  </a:lnTo>
                  <a:lnTo>
                    <a:pt x="0" y="162"/>
                  </a:lnTo>
                  <a:lnTo>
                    <a:pt x="61" y="172"/>
                  </a:lnTo>
                  <a:lnTo>
                    <a:pt x="212" y="189"/>
                  </a:lnTo>
                  <a:lnTo>
                    <a:pt x="220" y="109"/>
                  </a:lnTo>
                  <a:lnTo>
                    <a:pt x="229" y="27"/>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22" name="Freeform 15"/>
            <p:cNvSpPr>
              <a:spLocks/>
            </p:cNvSpPr>
            <p:nvPr/>
          </p:nvSpPr>
          <p:spPr bwMode="auto">
            <a:xfrm>
              <a:off x="8027502" y="1680335"/>
              <a:ext cx="788916" cy="507558"/>
            </a:xfrm>
            <a:custGeom>
              <a:avLst/>
              <a:gdLst>
                <a:gd name="T0" fmla="*/ 249 w 251"/>
                <a:gd name="T1" fmla="*/ 161 h 162"/>
                <a:gd name="T2" fmla="*/ 249 w 251"/>
                <a:gd name="T3" fmla="*/ 162 h 162"/>
                <a:gd name="T4" fmla="*/ 249 w 251"/>
                <a:gd name="T5" fmla="*/ 162 h 162"/>
                <a:gd name="T6" fmla="*/ 251 w 251"/>
                <a:gd name="T7" fmla="*/ 160 h 162"/>
                <a:gd name="T8" fmla="*/ 251 w 251"/>
                <a:gd name="T9" fmla="*/ 155 h 162"/>
                <a:gd name="T10" fmla="*/ 251 w 251"/>
                <a:gd name="T11" fmla="*/ 150 h 162"/>
                <a:gd name="T12" fmla="*/ 250 w 251"/>
                <a:gd name="T13" fmla="*/ 144 h 162"/>
                <a:gd name="T14" fmla="*/ 248 w 251"/>
                <a:gd name="T15" fmla="*/ 141 h 162"/>
                <a:gd name="T16" fmla="*/ 245 w 251"/>
                <a:gd name="T17" fmla="*/ 138 h 162"/>
                <a:gd name="T18" fmla="*/ 245 w 251"/>
                <a:gd name="T19" fmla="*/ 131 h 162"/>
                <a:gd name="T20" fmla="*/ 244 w 251"/>
                <a:gd name="T21" fmla="*/ 129 h 162"/>
                <a:gd name="T22" fmla="*/ 242 w 251"/>
                <a:gd name="T23" fmla="*/ 126 h 162"/>
                <a:gd name="T24" fmla="*/ 242 w 251"/>
                <a:gd name="T25" fmla="*/ 117 h 162"/>
                <a:gd name="T26" fmla="*/ 242 w 251"/>
                <a:gd name="T27" fmla="*/ 103 h 162"/>
                <a:gd name="T28" fmla="*/ 241 w 251"/>
                <a:gd name="T29" fmla="*/ 86 h 162"/>
                <a:gd name="T30" fmla="*/ 241 w 251"/>
                <a:gd name="T31" fmla="*/ 77 h 162"/>
                <a:gd name="T32" fmla="*/ 237 w 251"/>
                <a:gd name="T33" fmla="*/ 70 h 162"/>
                <a:gd name="T34" fmla="*/ 234 w 251"/>
                <a:gd name="T35" fmla="*/ 60 h 162"/>
                <a:gd name="T36" fmla="*/ 232 w 251"/>
                <a:gd name="T37" fmla="*/ 54 h 162"/>
                <a:gd name="T38" fmla="*/ 234 w 251"/>
                <a:gd name="T39" fmla="*/ 47 h 162"/>
                <a:gd name="T40" fmla="*/ 233 w 251"/>
                <a:gd name="T41" fmla="*/ 41 h 162"/>
                <a:gd name="T42" fmla="*/ 232 w 251"/>
                <a:gd name="T43" fmla="*/ 39 h 162"/>
                <a:gd name="T44" fmla="*/ 232 w 251"/>
                <a:gd name="T45" fmla="*/ 34 h 162"/>
                <a:gd name="T46" fmla="*/ 232 w 251"/>
                <a:gd name="T47" fmla="*/ 33 h 162"/>
                <a:gd name="T48" fmla="*/ 234 w 251"/>
                <a:gd name="T49" fmla="*/ 31 h 162"/>
                <a:gd name="T50" fmla="*/ 235 w 251"/>
                <a:gd name="T51" fmla="*/ 29 h 162"/>
                <a:gd name="T52" fmla="*/ 235 w 251"/>
                <a:gd name="T53" fmla="*/ 25 h 162"/>
                <a:gd name="T54" fmla="*/ 232 w 251"/>
                <a:gd name="T55" fmla="*/ 22 h 162"/>
                <a:gd name="T56" fmla="*/ 232 w 251"/>
                <a:gd name="T57" fmla="*/ 21 h 162"/>
                <a:gd name="T58" fmla="*/ 231 w 251"/>
                <a:gd name="T59" fmla="*/ 18 h 162"/>
                <a:gd name="T60" fmla="*/ 230 w 251"/>
                <a:gd name="T61" fmla="*/ 13 h 162"/>
                <a:gd name="T62" fmla="*/ 97 w 251"/>
                <a:gd name="T63" fmla="*/ 7 h 162"/>
                <a:gd name="T64" fmla="*/ 14 w 251"/>
                <a:gd name="T65" fmla="*/ 0 h 162"/>
                <a:gd name="T66" fmla="*/ 0 w 251"/>
                <a:gd name="T67" fmla="*/ 147 h 162"/>
                <a:gd name="T68" fmla="*/ 122 w 251"/>
                <a:gd name="T69" fmla="*/ 155 h 162"/>
                <a:gd name="T70" fmla="*/ 249 w 251"/>
                <a:gd name="T71" fmla="*/ 161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1" h="162">
                  <a:moveTo>
                    <a:pt x="249" y="161"/>
                  </a:moveTo>
                  <a:cubicBezTo>
                    <a:pt x="249" y="162"/>
                    <a:pt x="249" y="162"/>
                    <a:pt x="249" y="162"/>
                  </a:cubicBezTo>
                  <a:cubicBezTo>
                    <a:pt x="249" y="162"/>
                    <a:pt x="249" y="162"/>
                    <a:pt x="249" y="162"/>
                  </a:cubicBezTo>
                  <a:cubicBezTo>
                    <a:pt x="251" y="160"/>
                    <a:pt x="251" y="160"/>
                    <a:pt x="251" y="160"/>
                  </a:cubicBezTo>
                  <a:cubicBezTo>
                    <a:pt x="251" y="155"/>
                    <a:pt x="251" y="155"/>
                    <a:pt x="251" y="155"/>
                  </a:cubicBezTo>
                  <a:cubicBezTo>
                    <a:pt x="251" y="150"/>
                    <a:pt x="251" y="150"/>
                    <a:pt x="251" y="150"/>
                  </a:cubicBezTo>
                  <a:cubicBezTo>
                    <a:pt x="250" y="144"/>
                    <a:pt x="250" y="144"/>
                    <a:pt x="250" y="144"/>
                  </a:cubicBezTo>
                  <a:cubicBezTo>
                    <a:pt x="248" y="141"/>
                    <a:pt x="248" y="141"/>
                    <a:pt x="248" y="141"/>
                  </a:cubicBezTo>
                  <a:cubicBezTo>
                    <a:pt x="245" y="138"/>
                    <a:pt x="245" y="138"/>
                    <a:pt x="245" y="138"/>
                  </a:cubicBezTo>
                  <a:cubicBezTo>
                    <a:pt x="245" y="131"/>
                    <a:pt x="245" y="131"/>
                    <a:pt x="245" y="131"/>
                  </a:cubicBezTo>
                  <a:cubicBezTo>
                    <a:pt x="244" y="129"/>
                    <a:pt x="244" y="129"/>
                    <a:pt x="244" y="129"/>
                  </a:cubicBezTo>
                  <a:cubicBezTo>
                    <a:pt x="242" y="126"/>
                    <a:pt x="242" y="126"/>
                    <a:pt x="242" y="126"/>
                  </a:cubicBezTo>
                  <a:cubicBezTo>
                    <a:pt x="242" y="117"/>
                    <a:pt x="242" y="117"/>
                    <a:pt x="242" y="117"/>
                  </a:cubicBezTo>
                  <a:cubicBezTo>
                    <a:pt x="242" y="103"/>
                    <a:pt x="242" y="103"/>
                    <a:pt x="242" y="103"/>
                  </a:cubicBezTo>
                  <a:cubicBezTo>
                    <a:pt x="241" y="86"/>
                    <a:pt x="241" y="86"/>
                    <a:pt x="241" y="86"/>
                  </a:cubicBezTo>
                  <a:cubicBezTo>
                    <a:pt x="241" y="77"/>
                    <a:pt x="241" y="77"/>
                    <a:pt x="241" y="77"/>
                  </a:cubicBezTo>
                  <a:cubicBezTo>
                    <a:pt x="237" y="70"/>
                    <a:pt x="237" y="70"/>
                    <a:pt x="237" y="70"/>
                  </a:cubicBezTo>
                  <a:cubicBezTo>
                    <a:pt x="234" y="60"/>
                    <a:pt x="234" y="60"/>
                    <a:pt x="234" y="60"/>
                  </a:cubicBezTo>
                  <a:cubicBezTo>
                    <a:pt x="232" y="54"/>
                    <a:pt x="232" y="54"/>
                    <a:pt x="232" y="54"/>
                  </a:cubicBezTo>
                  <a:cubicBezTo>
                    <a:pt x="234" y="47"/>
                    <a:pt x="234" y="47"/>
                    <a:pt x="234" y="47"/>
                  </a:cubicBezTo>
                  <a:cubicBezTo>
                    <a:pt x="233" y="41"/>
                    <a:pt x="233" y="41"/>
                    <a:pt x="233" y="41"/>
                  </a:cubicBezTo>
                  <a:cubicBezTo>
                    <a:pt x="232" y="39"/>
                    <a:pt x="232" y="39"/>
                    <a:pt x="232" y="39"/>
                  </a:cubicBezTo>
                  <a:cubicBezTo>
                    <a:pt x="232" y="34"/>
                    <a:pt x="232" y="34"/>
                    <a:pt x="232" y="34"/>
                  </a:cubicBezTo>
                  <a:cubicBezTo>
                    <a:pt x="232" y="33"/>
                    <a:pt x="232" y="33"/>
                    <a:pt x="232" y="33"/>
                  </a:cubicBezTo>
                  <a:cubicBezTo>
                    <a:pt x="234" y="31"/>
                    <a:pt x="234" y="31"/>
                    <a:pt x="234" y="31"/>
                  </a:cubicBezTo>
                  <a:cubicBezTo>
                    <a:pt x="235" y="29"/>
                    <a:pt x="235" y="29"/>
                    <a:pt x="235" y="29"/>
                  </a:cubicBezTo>
                  <a:cubicBezTo>
                    <a:pt x="235" y="25"/>
                    <a:pt x="235" y="25"/>
                    <a:pt x="235" y="25"/>
                  </a:cubicBezTo>
                  <a:cubicBezTo>
                    <a:pt x="232" y="22"/>
                    <a:pt x="232" y="22"/>
                    <a:pt x="232" y="22"/>
                  </a:cubicBezTo>
                  <a:cubicBezTo>
                    <a:pt x="232" y="21"/>
                    <a:pt x="232" y="21"/>
                    <a:pt x="232" y="21"/>
                  </a:cubicBezTo>
                  <a:cubicBezTo>
                    <a:pt x="231" y="18"/>
                    <a:pt x="231" y="18"/>
                    <a:pt x="231" y="18"/>
                  </a:cubicBezTo>
                  <a:cubicBezTo>
                    <a:pt x="230" y="13"/>
                    <a:pt x="230" y="13"/>
                    <a:pt x="230" y="13"/>
                  </a:cubicBezTo>
                  <a:cubicBezTo>
                    <a:pt x="230" y="13"/>
                    <a:pt x="130" y="9"/>
                    <a:pt x="97" y="7"/>
                  </a:cubicBezTo>
                  <a:cubicBezTo>
                    <a:pt x="76" y="6"/>
                    <a:pt x="14" y="0"/>
                    <a:pt x="14" y="0"/>
                  </a:cubicBezTo>
                  <a:cubicBezTo>
                    <a:pt x="0" y="147"/>
                    <a:pt x="0" y="147"/>
                    <a:pt x="0" y="147"/>
                  </a:cubicBezTo>
                  <a:cubicBezTo>
                    <a:pt x="0" y="147"/>
                    <a:pt x="91" y="153"/>
                    <a:pt x="122" y="155"/>
                  </a:cubicBezTo>
                  <a:cubicBezTo>
                    <a:pt x="153" y="157"/>
                    <a:pt x="249" y="161"/>
                    <a:pt x="249" y="161"/>
                  </a:cubicBez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23" name="Freeform 16"/>
            <p:cNvSpPr>
              <a:spLocks/>
            </p:cNvSpPr>
            <p:nvPr/>
          </p:nvSpPr>
          <p:spPr bwMode="auto">
            <a:xfrm>
              <a:off x="7301550" y="2821413"/>
              <a:ext cx="881511" cy="692796"/>
            </a:xfrm>
            <a:custGeom>
              <a:avLst/>
              <a:gdLst>
                <a:gd name="T0" fmla="*/ 267 w 281"/>
                <a:gd name="T1" fmla="*/ 221 h 221"/>
                <a:gd name="T2" fmla="*/ 277 w 281"/>
                <a:gd name="T3" fmla="*/ 75 h 221"/>
                <a:gd name="T4" fmla="*/ 277 w 281"/>
                <a:gd name="T5" fmla="*/ 75 h 221"/>
                <a:gd name="T6" fmla="*/ 277 w 281"/>
                <a:gd name="T7" fmla="*/ 75 h 221"/>
                <a:gd name="T8" fmla="*/ 281 w 281"/>
                <a:gd name="T9" fmla="*/ 28 h 221"/>
                <a:gd name="T10" fmla="*/ 208 w 281"/>
                <a:gd name="T11" fmla="*/ 21 h 221"/>
                <a:gd name="T12" fmla="*/ 30 w 281"/>
                <a:gd name="T13" fmla="*/ 0 h 221"/>
                <a:gd name="T14" fmla="*/ 0 w 281"/>
                <a:gd name="T15" fmla="*/ 192 h 221"/>
                <a:gd name="T16" fmla="*/ 229 w 281"/>
                <a:gd name="T17" fmla="*/ 219 h 221"/>
                <a:gd name="T18" fmla="*/ 267 w 281"/>
                <a:gd name="T19" fmla="*/ 22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1" h="221">
                  <a:moveTo>
                    <a:pt x="267" y="221"/>
                  </a:moveTo>
                  <a:cubicBezTo>
                    <a:pt x="277" y="75"/>
                    <a:pt x="277" y="75"/>
                    <a:pt x="277" y="75"/>
                  </a:cubicBezTo>
                  <a:cubicBezTo>
                    <a:pt x="277" y="75"/>
                    <a:pt x="277" y="75"/>
                    <a:pt x="277" y="75"/>
                  </a:cubicBezTo>
                  <a:cubicBezTo>
                    <a:pt x="277" y="75"/>
                    <a:pt x="277" y="75"/>
                    <a:pt x="277" y="75"/>
                  </a:cubicBezTo>
                  <a:cubicBezTo>
                    <a:pt x="281" y="28"/>
                    <a:pt x="281" y="28"/>
                    <a:pt x="281" y="28"/>
                  </a:cubicBezTo>
                  <a:cubicBezTo>
                    <a:pt x="208" y="21"/>
                    <a:pt x="208" y="21"/>
                    <a:pt x="208" y="21"/>
                  </a:cubicBezTo>
                  <a:cubicBezTo>
                    <a:pt x="30" y="0"/>
                    <a:pt x="30" y="0"/>
                    <a:pt x="30" y="0"/>
                  </a:cubicBezTo>
                  <a:cubicBezTo>
                    <a:pt x="0" y="192"/>
                    <a:pt x="0" y="192"/>
                    <a:pt x="0" y="192"/>
                  </a:cubicBezTo>
                  <a:cubicBezTo>
                    <a:pt x="229" y="219"/>
                    <a:pt x="229" y="219"/>
                    <a:pt x="229" y="219"/>
                  </a:cubicBezTo>
                  <a:cubicBezTo>
                    <a:pt x="229" y="219"/>
                    <a:pt x="245" y="220"/>
                    <a:pt x="267" y="221"/>
                  </a:cubicBez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24" name="Freeform 17"/>
            <p:cNvSpPr>
              <a:spLocks/>
            </p:cNvSpPr>
            <p:nvPr/>
          </p:nvSpPr>
          <p:spPr bwMode="auto">
            <a:xfrm>
              <a:off x="6716343" y="2573191"/>
              <a:ext cx="677803" cy="848401"/>
            </a:xfrm>
            <a:custGeom>
              <a:avLst/>
              <a:gdLst>
                <a:gd name="T0" fmla="*/ 183 w 183"/>
                <a:gd name="T1" fmla="*/ 67 h 229"/>
                <a:gd name="T2" fmla="*/ 122 w 183"/>
                <a:gd name="T3" fmla="*/ 57 h 229"/>
                <a:gd name="T4" fmla="*/ 129 w 183"/>
                <a:gd name="T5" fmla="*/ 17 h 229"/>
                <a:gd name="T6" fmla="*/ 39 w 183"/>
                <a:gd name="T7" fmla="*/ 0 h 229"/>
                <a:gd name="T8" fmla="*/ 0 w 183"/>
                <a:gd name="T9" fmla="*/ 201 h 229"/>
                <a:gd name="T10" fmla="*/ 158 w 183"/>
                <a:gd name="T11" fmla="*/ 229 h 229"/>
                <a:gd name="T12" fmla="*/ 183 w 183"/>
                <a:gd name="T13" fmla="*/ 67 h 229"/>
              </a:gdLst>
              <a:ahLst/>
              <a:cxnLst>
                <a:cxn ang="0">
                  <a:pos x="T0" y="T1"/>
                </a:cxn>
                <a:cxn ang="0">
                  <a:pos x="T2" y="T3"/>
                </a:cxn>
                <a:cxn ang="0">
                  <a:pos x="T4" y="T5"/>
                </a:cxn>
                <a:cxn ang="0">
                  <a:pos x="T6" y="T7"/>
                </a:cxn>
                <a:cxn ang="0">
                  <a:pos x="T8" y="T9"/>
                </a:cxn>
                <a:cxn ang="0">
                  <a:pos x="T10" y="T11"/>
                </a:cxn>
                <a:cxn ang="0">
                  <a:pos x="T12" y="T13"/>
                </a:cxn>
              </a:cxnLst>
              <a:rect l="0" t="0" r="r" b="b"/>
              <a:pathLst>
                <a:path w="183" h="229">
                  <a:moveTo>
                    <a:pt x="183" y="67"/>
                  </a:moveTo>
                  <a:lnTo>
                    <a:pt x="122" y="57"/>
                  </a:lnTo>
                  <a:lnTo>
                    <a:pt x="129" y="17"/>
                  </a:lnTo>
                  <a:lnTo>
                    <a:pt x="39" y="0"/>
                  </a:lnTo>
                  <a:lnTo>
                    <a:pt x="0" y="201"/>
                  </a:lnTo>
                  <a:lnTo>
                    <a:pt x="158" y="229"/>
                  </a:lnTo>
                  <a:lnTo>
                    <a:pt x="183" y="67"/>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25" name="Freeform 18"/>
            <p:cNvSpPr>
              <a:spLocks/>
            </p:cNvSpPr>
            <p:nvPr/>
          </p:nvSpPr>
          <p:spPr bwMode="auto">
            <a:xfrm>
              <a:off x="6082987" y="2417592"/>
              <a:ext cx="777806" cy="1178124"/>
            </a:xfrm>
            <a:custGeom>
              <a:avLst/>
              <a:gdLst>
                <a:gd name="T0" fmla="*/ 5 w 248"/>
                <a:gd name="T1" fmla="*/ 131 h 375"/>
                <a:gd name="T2" fmla="*/ 1 w 248"/>
                <a:gd name="T3" fmla="*/ 132 h 375"/>
                <a:gd name="T4" fmla="*/ 0 w 248"/>
                <a:gd name="T5" fmla="*/ 135 h 375"/>
                <a:gd name="T6" fmla="*/ 1 w 248"/>
                <a:gd name="T7" fmla="*/ 139 h 375"/>
                <a:gd name="T8" fmla="*/ 2 w 248"/>
                <a:gd name="T9" fmla="*/ 142 h 375"/>
                <a:gd name="T10" fmla="*/ 3 w 248"/>
                <a:gd name="T11" fmla="*/ 143 h 375"/>
                <a:gd name="T12" fmla="*/ 7 w 248"/>
                <a:gd name="T13" fmla="*/ 145 h 375"/>
                <a:gd name="T14" fmla="*/ 160 w 248"/>
                <a:gd name="T15" fmla="*/ 375 h 375"/>
                <a:gd name="T16" fmla="*/ 163 w 248"/>
                <a:gd name="T17" fmla="*/ 371 h 375"/>
                <a:gd name="T18" fmla="*/ 164 w 248"/>
                <a:gd name="T19" fmla="*/ 367 h 375"/>
                <a:gd name="T20" fmla="*/ 164 w 248"/>
                <a:gd name="T21" fmla="*/ 354 h 375"/>
                <a:gd name="T22" fmla="*/ 164 w 248"/>
                <a:gd name="T23" fmla="*/ 340 h 375"/>
                <a:gd name="T24" fmla="*/ 164 w 248"/>
                <a:gd name="T25" fmla="*/ 329 h 375"/>
                <a:gd name="T26" fmla="*/ 167 w 248"/>
                <a:gd name="T27" fmla="*/ 326 h 375"/>
                <a:gd name="T28" fmla="*/ 174 w 248"/>
                <a:gd name="T29" fmla="*/ 324 h 375"/>
                <a:gd name="T30" fmla="*/ 176 w 248"/>
                <a:gd name="T31" fmla="*/ 328 h 375"/>
                <a:gd name="T32" fmla="*/ 180 w 248"/>
                <a:gd name="T33" fmla="*/ 326 h 375"/>
                <a:gd name="T34" fmla="*/ 185 w 248"/>
                <a:gd name="T35" fmla="*/ 330 h 375"/>
                <a:gd name="T36" fmla="*/ 188 w 248"/>
                <a:gd name="T37" fmla="*/ 332 h 375"/>
                <a:gd name="T38" fmla="*/ 191 w 248"/>
                <a:gd name="T39" fmla="*/ 330 h 375"/>
                <a:gd name="T40" fmla="*/ 197 w 248"/>
                <a:gd name="T41" fmla="*/ 312 h 375"/>
                <a:gd name="T42" fmla="*/ 202 w 248"/>
                <a:gd name="T43" fmla="*/ 287 h 375"/>
                <a:gd name="T44" fmla="*/ 248 w 248"/>
                <a:gd name="T45" fmla="*/ 49 h 375"/>
                <a:gd name="T46" fmla="*/ 134 w 248"/>
                <a:gd name="T47" fmla="*/ 24 h 375"/>
                <a:gd name="T48" fmla="*/ 42 w 248"/>
                <a:gd name="T49" fmla="*/ 0 h 375"/>
                <a:gd name="T50" fmla="*/ 8 w 248"/>
                <a:gd name="T51" fmla="*/ 130 h 375"/>
                <a:gd name="T52" fmla="*/ 5 w 248"/>
                <a:gd name="T53" fmla="*/ 131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8" h="375">
                  <a:moveTo>
                    <a:pt x="5" y="131"/>
                  </a:moveTo>
                  <a:cubicBezTo>
                    <a:pt x="1" y="132"/>
                    <a:pt x="1" y="132"/>
                    <a:pt x="1" y="132"/>
                  </a:cubicBezTo>
                  <a:cubicBezTo>
                    <a:pt x="0" y="135"/>
                    <a:pt x="0" y="135"/>
                    <a:pt x="0" y="135"/>
                  </a:cubicBezTo>
                  <a:cubicBezTo>
                    <a:pt x="1" y="139"/>
                    <a:pt x="1" y="139"/>
                    <a:pt x="1" y="139"/>
                  </a:cubicBezTo>
                  <a:cubicBezTo>
                    <a:pt x="2" y="142"/>
                    <a:pt x="2" y="142"/>
                    <a:pt x="2" y="142"/>
                  </a:cubicBezTo>
                  <a:cubicBezTo>
                    <a:pt x="3" y="143"/>
                    <a:pt x="3" y="143"/>
                    <a:pt x="3" y="143"/>
                  </a:cubicBezTo>
                  <a:cubicBezTo>
                    <a:pt x="7" y="145"/>
                    <a:pt x="7" y="145"/>
                    <a:pt x="7" y="145"/>
                  </a:cubicBezTo>
                  <a:cubicBezTo>
                    <a:pt x="160" y="375"/>
                    <a:pt x="160" y="375"/>
                    <a:pt x="160" y="375"/>
                  </a:cubicBezTo>
                  <a:cubicBezTo>
                    <a:pt x="163" y="371"/>
                    <a:pt x="163" y="371"/>
                    <a:pt x="163" y="371"/>
                  </a:cubicBezTo>
                  <a:cubicBezTo>
                    <a:pt x="164" y="367"/>
                    <a:pt x="164" y="367"/>
                    <a:pt x="164" y="367"/>
                  </a:cubicBezTo>
                  <a:cubicBezTo>
                    <a:pt x="164" y="354"/>
                    <a:pt x="164" y="354"/>
                    <a:pt x="164" y="354"/>
                  </a:cubicBezTo>
                  <a:cubicBezTo>
                    <a:pt x="164" y="340"/>
                    <a:pt x="164" y="340"/>
                    <a:pt x="164" y="340"/>
                  </a:cubicBezTo>
                  <a:cubicBezTo>
                    <a:pt x="164" y="329"/>
                    <a:pt x="164" y="329"/>
                    <a:pt x="164" y="329"/>
                  </a:cubicBezTo>
                  <a:cubicBezTo>
                    <a:pt x="167" y="326"/>
                    <a:pt x="167" y="326"/>
                    <a:pt x="167" y="326"/>
                  </a:cubicBezTo>
                  <a:cubicBezTo>
                    <a:pt x="174" y="324"/>
                    <a:pt x="174" y="324"/>
                    <a:pt x="174" y="324"/>
                  </a:cubicBezTo>
                  <a:cubicBezTo>
                    <a:pt x="176" y="328"/>
                    <a:pt x="176" y="328"/>
                    <a:pt x="176" y="328"/>
                  </a:cubicBezTo>
                  <a:cubicBezTo>
                    <a:pt x="180" y="326"/>
                    <a:pt x="180" y="326"/>
                    <a:pt x="180" y="326"/>
                  </a:cubicBezTo>
                  <a:cubicBezTo>
                    <a:pt x="185" y="330"/>
                    <a:pt x="185" y="330"/>
                    <a:pt x="185" y="330"/>
                  </a:cubicBezTo>
                  <a:cubicBezTo>
                    <a:pt x="188" y="332"/>
                    <a:pt x="188" y="332"/>
                    <a:pt x="188" y="332"/>
                  </a:cubicBezTo>
                  <a:cubicBezTo>
                    <a:pt x="191" y="330"/>
                    <a:pt x="191" y="330"/>
                    <a:pt x="191" y="330"/>
                  </a:cubicBezTo>
                  <a:cubicBezTo>
                    <a:pt x="191" y="330"/>
                    <a:pt x="195" y="316"/>
                    <a:pt x="197" y="312"/>
                  </a:cubicBezTo>
                  <a:cubicBezTo>
                    <a:pt x="198" y="306"/>
                    <a:pt x="202" y="287"/>
                    <a:pt x="202" y="287"/>
                  </a:cubicBezTo>
                  <a:cubicBezTo>
                    <a:pt x="248" y="49"/>
                    <a:pt x="248" y="49"/>
                    <a:pt x="248" y="49"/>
                  </a:cubicBezTo>
                  <a:cubicBezTo>
                    <a:pt x="248" y="49"/>
                    <a:pt x="163" y="31"/>
                    <a:pt x="134" y="24"/>
                  </a:cubicBezTo>
                  <a:cubicBezTo>
                    <a:pt x="111" y="19"/>
                    <a:pt x="42" y="0"/>
                    <a:pt x="42" y="0"/>
                  </a:cubicBezTo>
                  <a:cubicBezTo>
                    <a:pt x="8" y="130"/>
                    <a:pt x="8" y="130"/>
                    <a:pt x="8" y="130"/>
                  </a:cubicBezTo>
                  <a:lnTo>
                    <a:pt x="5" y="131"/>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26" name="Freeform 19"/>
            <p:cNvSpPr>
              <a:spLocks/>
            </p:cNvSpPr>
            <p:nvPr/>
          </p:nvSpPr>
          <p:spPr bwMode="auto">
            <a:xfrm>
              <a:off x="5753347" y="1684042"/>
              <a:ext cx="966698" cy="818759"/>
            </a:xfrm>
            <a:custGeom>
              <a:avLst/>
              <a:gdLst>
                <a:gd name="T0" fmla="*/ 269 w 308"/>
                <a:gd name="T1" fmla="*/ 182 h 261"/>
                <a:gd name="T2" fmla="*/ 270 w 308"/>
                <a:gd name="T3" fmla="*/ 175 h 261"/>
                <a:gd name="T4" fmla="*/ 275 w 308"/>
                <a:gd name="T5" fmla="*/ 171 h 261"/>
                <a:gd name="T6" fmla="*/ 276 w 308"/>
                <a:gd name="T7" fmla="*/ 159 h 261"/>
                <a:gd name="T8" fmla="*/ 274 w 308"/>
                <a:gd name="T9" fmla="*/ 154 h 261"/>
                <a:gd name="T10" fmla="*/ 271 w 308"/>
                <a:gd name="T11" fmla="*/ 153 h 261"/>
                <a:gd name="T12" fmla="*/ 270 w 308"/>
                <a:gd name="T13" fmla="*/ 145 h 261"/>
                <a:gd name="T14" fmla="*/ 277 w 308"/>
                <a:gd name="T15" fmla="*/ 137 h 261"/>
                <a:gd name="T16" fmla="*/ 288 w 308"/>
                <a:gd name="T17" fmla="*/ 125 h 261"/>
                <a:gd name="T18" fmla="*/ 291 w 308"/>
                <a:gd name="T19" fmla="*/ 120 h 261"/>
                <a:gd name="T20" fmla="*/ 297 w 308"/>
                <a:gd name="T21" fmla="*/ 111 h 261"/>
                <a:gd name="T22" fmla="*/ 304 w 308"/>
                <a:gd name="T23" fmla="*/ 104 h 261"/>
                <a:gd name="T24" fmla="*/ 308 w 308"/>
                <a:gd name="T25" fmla="*/ 98 h 261"/>
                <a:gd name="T26" fmla="*/ 307 w 308"/>
                <a:gd name="T27" fmla="*/ 90 h 261"/>
                <a:gd name="T28" fmla="*/ 300 w 308"/>
                <a:gd name="T29" fmla="*/ 83 h 261"/>
                <a:gd name="T30" fmla="*/ 297 w 308"/>
                <a:gd name="T31" fmla="*/ 74 h 261"/>
                <a:gd name="T32" fmla="*/ 220 w 308"/>
                <a:gd name="T33" fmla="*/ 56 h 261"/>
                <a:gd name="T34" fmla="*/ 211 w 308"/>
                <a:gd name="T35" fmla="*/ 56 h 261"/>
                <a:gd name="T36" fmla="*/ 178 w 308"/>
                <a:gd name="T37" fmla="*/ 58 h 261"/>
                <a:gd name="T38" fmla="*/ 172 w 308"/>
                <a:gd name="T39" fmla="*/ 57 h 261"/>
                <a:gd name="T40" fmla="*/ 167 w 308"/>
                <a:gd name="T41" fmla="*/ 58 h 261"/>
                <a:gd name="T42" fmla="*/ 164 w 308"/>
                <a:gd name="T43" fmla="*/ 56 h 261"/>
                <a:gd name="T44" fmla="*/ 156 w 308"/>
                <a:gd name="T45" fmla="*/ 55 h 261"/>
                <a:gd name="T46" fmla="*/ 155 w 308"/>
                <a:gd name="T47" fmla="*/ 52 h 261"/>
                <a:gd name="T48" fmla="*/ 143 w 308"/>
                <a:gd name="T49" fmla="*/ 49 h 261"/>
                <a:gd name="T50" fmla="*/ 136 w 308"/>
                <a:gd name="T51" fmla="*/ 46 h 261"/>
                <a:gd name="T52" fmla="*/ 121 w 308"/>
                <a:gd name="T53" fmla="*/ 49 h 261"/>
                <a:gd name="T54" fmla="*/ 103 w 308"/>
                <a:gd name="T55" fmla="*/ 40 h 261"/>
                <a:gd name="T56" fmla="*/ 99 w 308"/>
                <a:gd name="T57" fmla="*/ 12 h 261"/>
                <a:gd name="T58" fmla="*/ 90 w 308"/>
                <a:gd name="T59" fmla="*/ 10 h 261"/>
                <a:gd name="T60" fmla="*/ 80 w 308"/>
                <a:gd name="T61" fmla="*/ 4 h 261"/>
                <a:gd name="T62" fmla="*/ 70 w 308"/>
                <a:gd name="T63" fmla="*/ 0 h 261"/>
                <a:gd name="T64" fmla="*/ 68 w 308"/>
                <a:gd name="T65" fmla="*/ 13 h 261"/>
                <a:gd name="T66" fmla="*/ 64 w 308"/>
                <a:gd name="T67" fmla="*/ 28 h 261"/>
                <a:gd name="T68" fmla="*/ 60 w 308"/>
                <a:gd name="T69" fmla="*/ 38 h 261"/>
                <a:gd name="T70" fmla="*/ 55 w 308"/>
                <a:gd name="T71" fmla="*/ 50 h 261"/>
                <a:gd name="T72" fmla="*/ 47 w 308"/>
                <a:gd name="T73" fmla="*/ 67 h 261"/>
                <a:gd name="T74" fmla="*/ 35 w 308"/>
                <a:gd name="T75" fmla="*/ 98 h 261"/>
                <a:gd name="T76" fmla="*/ 24 w 308"/>
                <a:gd name="T77" fmla="*/ 120 h 261"/>
                <a:gd name="T78" fmla="*/ 18 w 308"/>
                <a:gd name="T79" fmla="*/ 130 h 261"/>
                <a:gd name="T80" fmla="*/ 14 w 308"/>
                <a:gd name="T81" fmla="*/ 136 h 261"/>
                <a:gd name="T82" fmla="*/ 5 w 308"/>
                <a:gd name="T83" fmla="*/ 148 h 261"/>
                <a:gd name="T84" fmla="*/ 5 w 308"/>
                <a:gd name="T85" fmla="*/ 160 h 261"/>
                <a:gd name="T86" fmla="*/ 5 w 308"/>
                <a:gd name="T87" fmla="*/ 164 h 261"/>
                <a:gd name="T88" fmla="*/ 3 w 308"/>
                <a:gd name="T89" fmla="*/ 169 h 261"/>
                <a:gd name="T90" fmla="*/ 1 w 308"/>
                <a:gd name="T91" fmla="*/ 174 h 261"/>
                <a:gd name="T92" fmla="*/ 0 w 308"/>
                <a:gd name="T93" fmla="*/ 187 h 261"/>
                <a:gd name="T94" fmla="*/ 3 w 308"/>
                <a:gd name="T95" fmla="*/ 193 h 261"/>
                <a:gd name="T96" fmla="*/ 239 w 308"/>
                <a:gd name="T97" fmla="*/ 258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8" h="261">
                  <a:moveTo>
                    <a:pt x="251" y="261"/>
                  </a:moveTo>
                  <a:cubicBezTo>
                    <a:pt x="269" y="182"/>
                    <a:pt x="269" y="182"/>
                    <a:pt x="269" y="182"/>
                  </a:cubicBezTo>
                  <a:cubicBezTo>
                    <a:pt x="269" y="177"/>
                    <a:pt x="269" y="177"/>
                    <a:pt x="269" y="177"/>
                  </a:cubicBezTo>
                  <a:cubicBezTo>
                    <a:pt x="270" y="175"/>
                    <a:pt x="270" y="175"/>
                    <a:pt x="270" y="175"/>
                  </a:cubicBezTo>
                  <a:cubicBezTo>
                    <a:pt x="275" y="173"/>
                    <a:pt x="275" y="173"/>
                    <a:pt x="275" y="173"/>
                  </a:cubicBezTo>
                  <a:cubicBezTo>
                    <a:pt x="275" y="171"/>
                    <a:pt x="275" y="171"/>
                    <a:pt x="275" y="171"/>
                  </a:cubicBezTo>
                  <a:cubicBezTo>
                    <a:pt x="276" y="167"/>
                    <a:pt x="276" y="167"/>
                    <a:pt x="276" y="167"/>
                  </a:cubicBezTo>
                  <a:cubicBezTo>
                    <a:pt x="276" y="159"/>
                    <a:pt x="276" y="159"/>
                    <a:pt x="276" y="159"/>
                  </a:cubicBezTo>
                  <a:cubicBezTo>
                    <a:pt x="277" y="157"/>
                    <a:pt x="277" y="157"/>
                    <a:pt x="277" y="157"/>
                  </a:cubicBezTo>
                  <a:cubicBezTo>
                    <a:pt x="274" y="154"/>
                    <a:pt x="274" y="154"/>
                    <a:pt x="274" y="154"/>
                  </a:cubicBezTo>
                  <a:cubicBezTo>
                    <a:pt x="273" y="154"/>
                    <a:pt x="273" y="154"/>
                    <a:pt x="273" y="154"/>
                  </a:cubicBezTo>
                  <a:cubicBezTo>
                    <a:pt x="271" y="153"/>
                    <a:pt x="271" y="153"/>
                    <a:pt x="271" y="153"/>
                  </a:cubicBezTo>
                  <a:cubicBezTo>
                    <a:pt x="269" y="150"/>
                    <a:pt x="269" y="150"/>
                    <a:pt x="269" y="150"/>
                  </a:cubicBezTo>
                  <a:cubicBezTo>
                    <a:pt x="270" y="145"/>
                    <a:pt x="270" y="145"/>
                    <a:pt x="270" y="145"/>
                  </a:cubicBezTo>
                  <a:cubicBezTo>
                    <a:pt x="271" y="142"/>
                    <a:pt x="271" y="142"/>
                    <a:pt x="271" y="142"/>
                  </a:cubicBezTo>
                  <a:cubicBezTo>
                    <a:pt x="277" y="137"/>
                    <a:pt x="277" y="137"/>
                    <a:pt x="277" y="137"/>
                  </a:cubicBezTo>
                  <a:cubicBezTo>
                    <a:pt x="285" y="129"/>
                    <a:pt x="285" y="129"/>
                    <a:pt x="285" y="129"/>
                  </a:cubicBezTo>
                  <a:cubicBezTo>
                    <a:pt x="288" y="125"/>
                    <a:pt x="288" y="125"/>
                    <a:pt x="288" y="125"/>
                  </a:cubicBezTo>
                  <a:cubicBezTo>
                    <a:pt x="289" y="121"/>
                    <a:pt x="289" y="121"/>
                    <a:pt x="289" y="121"/>
                  </a:cubicBezTo>
                  <a:cubicBezTo>
                    <a:pt x="291" y="120"/>
                    <a:pt x="291" y="120"/>
                    <a:pt x="291" y="120"/>
                  </a:cubicBezTo>
                  <a:cubicBezTo>
                    <a:pt x="293" y="115"/>
                    <a:pt x="293" y="115"/>
                    <a:pt x="293" y="115"/>
                  </a:cubicBezTo>
                  <a:cubicBezTo>
                    <a:pt x="297" y="111"/>
                    <a:pt x="297" y="111"/>
                    <a:pt x="297" y="111"/>
                  </a:cubicBezTo>
                  <a:cubicBezTo>
                    <a:pt x="300" y="107"/>
                    <a:pt x="300" y="107"/>
                    <a:pt x="300" y="107"/>
                  </a:cubicBezTo>
                  <a:cubicBezTo>
                    <a:pt x="304" y="104"/>
                    <a:pt x="304" y="104"/>
                    <a:pt x="304" y="104"/>
                  </a:cubicBezTo>
                  <a:cubicBezTo>
                    <a:pt x="305" y="99"/>
                    <a:pt x="305" y="99"/>
                    <a:pt x="305" y="99"/>
                  </a:cubicBezTo>
                  <a:cubicBezTo>
                    <a:pt x="308" y="98"/>
                    <a:pt x="308" y="98"/>
                    <a:pt x="308" y="98"/>
                  </a:cubicBezTo>
                  <a:cubicBezTo>
                    <a:pt x="308" y="94"/>
                    <a:pt x="308" y="94"/>
                    <a:pt x="308" y="94"/>
                  </a:cubicBezTo>
                  <a:cubicBezTo>
                    <a:pt x="307" y="90"/>
                    <a:pt x="307" y="90"/>
                    <a:pt x="307" y="90"/>
                  </a:cubicBezTo>
                  <a:cubicBezTo>
                    <a:pt x="305" y="87"/>
                    <a:pt x="305" y="87"/>
                    <a:pt x="305" y="87"/>
                  </a:cubicBezTo>
                  <a:cubicBezTo>
                    <a:pt x="300" y="83"/>
                    <a:pt x="300" y="83"/>
                    <a:pt x="300" y="83"/>
                  </a:cubicBezTo>
                  <a:cubicBezTo>
                    <a:pt x="297" y="78"/>
                    <a:pt x="297" y="78"/>
                    <a:pt x="297" y="78"/>
                  </a:cubicBezTo>
                  <a:cubicBezTo>
                    <a:pt x="297" y="74"/>
                    <a:pt x="297" y="74"/>
                    <a:pt x="297" y="74"/>
                  </a:cubicBezTo>
                  <a:cubicBezTo>
                    <a:pt x="231" y="57"/>
                    <a:pt x="231" y="57"/>
                    <a:pt x="231" y="57"/>
                  </a:cubicBezTo>
                  <a:cubicBezTo>
                    <a:pt x="220" y="56"/>
                    <a:pt x="220" y="56"/>
                    <a:pt x="220" y="56"/>
                  </a:cubicBezTo>
                  <a:cubicBezTo>
                    <a:pt x="216" y="57"/>
                    <a:pt x="216" y="57"/>
                    <a:pt x="216" y="57"/>
                  </a:cubicBezTo>
                  <a:cubicBezTo>
                    <a:pt x="211" y="56"/>
                    <a:pt x="211" y="56"/>
                    <a:pt x="211" y="56"/>
                  </a:cubicBezTo>
                  <a:cubicBezTo>
                    <a:pt x="207" y="57"/>
                    <a:pt x="207" y="57"/>
                    <a:pt x="207" y="57"/>
                  </a:cubicBezTo>
                  <a:cubicBezTo>
                    <a:pt x="178" y="58"/>
                    <a:pt x="178" y="58"/>
                    <a:pt x="178" y="58"/>
                  </a:cubicBezTo>
                  <a:cubicBezTo>
                    <a:pt x="175" y="56"/>
                    <a:pt x="175" y="56"/>
                    <a:pt x="175" y="56"/>
                  </a:cubicBezTo>
                  <a:cubicBezTo>
                    <a:pt x="172" y="57"/>
                    <a:pt x="172" y="57"/>
                    <a:pt x="172" y="57"/>
                  </a:cubicBezTo>
                  <a:cubicBezTo>
                    <a:pt x="169" y="58"/>
                    <a:pt x="169" y="58"/>
                    <a:pt x="169" y="58"/>
                  </a:cubicBezTo>
                  <a:cubicBezTo>
                    <a:pt x="167" y="58"/>
                    <a:pt x="167" y="58"/>
                    <a:pt x="167" y="58"/>
                  </a:cubicBezTo>
                  <a:cubicBezTo>
                    <a:pt x="164" y="57"/>
                    <a:pt x="164" y="57"/>
                    <a:pt x="164" y="57"/>
                  </a:cubicBezTo>
                  <a:cubicBezTo>
                    <a:pt x="164" y="56"/>
                    <a:pt x="164" y="56"/>
                    <a:pt x="164" y="56"/>
                  </a:cubicBezTo>
                  <a:cubicBezTo>
                    <a:pt x="159" y="56"/>
                    <a:pt x="159" y="56"/>
                    <a:pt x="159" y="56"/>
                  </a:cubicBezTo>
                  <a:cubicBezTo>
                    <a:pt x="156" y="55"/>
                    <a:pt x="156" y="55"/>
                    <a:pt x="156" y="55"/>
                  </a:cubicBezTo>
                  <a:cubicBezTo>
                    <a:pt x="155" y="53"/>
                    <a:pt x="155" y="53"/>
                    <a:pt x="155" y="53"/>
                  </a:cubicBezTo>
                  <a:cubicBezTo>
                    <a:pt x="155" y="52"/>
                    <a:pt x="155" y="52"/>
                    <a:pt x="155" y="52"/>
                  </a:cubicBezTo>
                  <a:cubicBezTo>
                    <a:pt x="151" y="51"/>
                    <a:pt x="151" y="51"/>
                    <a:pt x="151" y="51"/>
                  </a:cubicBezTo>
                  <a:cubicBezTo>
                    <a:pt x="143" y="49"/>
                    <a:pt x="143" y="49"/>
                    <a:pt x="143" y="49"/>
                  </a:cubicBezTo>
                  <a:cubicBezTo>
                    <a:pt x="138" y="47"/>
                    <a:pt x="138" y="47"/>
                    <a:pt x="138" y="47"/>
                  </a:cubicBezTo>
                  <a:cubicBezTo>
                    <a:pt x="136" y="46"/>
                    <a:pt x="136" y="46"/>
                    <a:pt x="136" y="46"/>
                  </a:cubicBezTo>
                  <a:cubicBezTo>
                    <a:pt x="130" y="47"/>
                    <a:pt x="130" y="47"/>
                    <a:pt x="130" y="47"/>
                  </a:cubicBezTo>
                  <a:cubicBezTo>
                    <a:pt x="121" y="49"/>
                    <a:pt x="121" y="49"/>
                    <a:pt x="121" y="49"/>
                  </a:cubicBezTo>
                  <a:cubicBezTo>
                    <a:pt x="110" y="46"/>
                    <a:pt x="110" y="46"/>
                    <a:pt x="110" y="46"/>
                  </a:cubicBezTo>
                  <a:cubicBezTo>
                    <a:pt x="103" y="40"/>
                    <a:pt x="103" y="40"/>
                    <a:pt x="103" y="40"/>
                  </a:cubicBezTo>
                  <a:cubicBezTo>
                    <a:pt x="103" y="40"/>
                    <a:pt x="106" y="33"/>
                    <a:pt x="105" y="24"/>
                  </a:cubicBezTo>
                  <a:cubicBezTo>
                    <a:pt x="104" y="14"/>
                    <a:pt x="99" y="12"/>
                    <a:pt x="99" y="12"/>
                  </a:cubicBezTo>
                  <a:cubicBezTo>
                    <a:pt x="94" y="12"/>
                    <a:pt x="94" y="12"/>
                    <a:pt x="94" y="12"/>
                  </a:cubicBezTo>
                  <a:cubicBezTo>
                    <a:pt x="90" y="10"/>
                    <a:pt x="90" y="10"/>
                    <a:pt x="90" y="10"/>
                  </a:cubicBezTo>
                  <a:cubicBezTo>
                    <a:pt x="90" y="10"/>
                    <a:pt x="90" y="4"/>
                    <a:pt x="85" y="4"/>
                  </a:cubicBezTo>
                  <a:cubicBezTo>
                    <a:pt x="80" y="4"/>
                    <a:pt x="80" y="4"/>
                    <a:pt x="80" y="4"/>
                  </a:cubicBezTo>
                  <a:cubicBezTo>
                    <a:pt x="74" y="3"/>
                    <a:pt x="74" y="3"/>
                    <a:pt x="74" y="3"/>
                  </a:cubicBezTo>
                  <a:cubicBezTo>
                    <a:pt x="70" y="0"/>
                    <a:pt x="70" y="0"/>
                    <a:pt x="70" y="0"/>
                  </a:cubicBezTo>
                  <a:cubicBezTo>
                    <a:pt x="70" y="7"/>
                    <a:pt x="70" y="7"/>
                    <a:pt x="70" y="7"/>
                  </a:cubicBezTo>
                  <a:cubicBezTo>
                    <a:pt x="68" y="13"/>
                    <a:pt x="68" y="13"/>
                    <a:pt x="68" y="13"/>
                  </a:cubicBezTo>
                  <a:cubicBezTo>
                    <a:pt x="63" y="22"/>
                    <a:pt x="63" y="22"/>
                    <a:pt x="63" y="22"/>
                  </a:cubicBezTo>
                  <a:cubicBezTo>
                    <a:pt x="64" y="28"/>
                    <a:pt x="64" y="28"/>
                    <a:pt x="64" y="28"/>
                  </a:cubicBezTo>
                  <a:cubicBezTo>
                    <a:pt x="63" y="33"/>
                    <a:pt x="63" y="33"/>
                    <a:pt x="63" y="33"/>
                  </a:cubicBezTo>
                  <a:cubicBezTo>
                    <a:pt x="60" y="38"/>
                    <a:pt x="60" y="38"/>
                    <a:pt x="60" y="38"/>
                  </a:cubicBezTo>
                  <a:cubicBezTo>
                    <a:pt x="58" y="43"/>
                    <a:pt x="58" y="43"/>
                    <a:pt x="58" y="43"/>
                  </a:cubicBezTo>
                  <a:cubicBezTo>
                    <a:pt x="55" y="50"/>
                    <a:pt x="55" y="50"/>
                    <a:pt x="55" y="50"/>
                  </a:cubicBezTo>
                  <a:cubicBezTo>
                    <a:pt x="53" y="55"/>
                    <a:pt x="53" y="55"/>
                    <a:pt x="53" y="55"/>
                  </a:cubicBezTo>
                  <a:cubicBezTo>
                    <a:pt x="47" y="67"/>
                    <a:pt x="47" y="67"/>
                    <a:pt x="47" y="67"/>
                  </a:cubicBezTo>
                  <a:cubicBezTo>
                    <a:pt x="40" y="85"/>
                    <a:pt x="40" y="85"/>
                    <a:pt x="40" y="85"/>
                  </a:cubicBezTo>
                  <a:cubicBezTo>
                    <a:pt x="35" y="98"/>
                    <a:pt x="35" y="98"/>
                    <a:pt x="35" y="98"/>
                  </a:cubicBezTo>
                  <a:cubicBezTo>
                    <a:pt x="30" y="111"/>
                    <a:pt x="30" y="111"/>
                    <a:pt x="30" y="111"/>
                  </a:cubicBezTo>
                  <a:cubicBezTo>
                    <a:pt x="24" y="120"/>
                    <a:pt x="24" y="120"/>
                    <a:pt x="24" y="120"/>
                  </a:cubicBezTo>
                  <a:cubicBezTo>
                    <a:pt x="22" y="124"/>
                    <a:pt x="22" y="124"/>
                    <a:pt x="22" y="124"/>
                  </a:cubicBezTo>
                  <a:cubicBezTo>
                    <a:pt x="18" y="130"/>
                    <a:pt x="18" y="130"/>
                    <a:pt x="18" y="130"/>
                  </a:cubicBezTo>
                  <a:cubicBezTo>
                    <a:pt x="15" y="133"/>
                    <a:pt x="15" y="133"/>
                    <a:pt x="15" y="133"/>
                  </a:cubicBezTo>
                  <a:cubicBezTo>
                    <a:pt x="14" y="136"/>
                    <a:pt x="14" y="136"/>
                    <a:pt x="14" y="136"/>
                  </a:cubicBezTo>
                  <a:cubicBezTo>
                    <a:pt x="11" y="141"/>
                    <a:pt x="11" y="141"/>
                    <a:pt x="11" y="141"/>
                  </a:cubicBezTo>
                  <a:cubicBezTo>
                    <a:pt x="5" y="148"/>
                    <a:pt x="5" y="148"/>
                    <a:pt x="5" y="148"/>
                  </a:cubicBezTo>
                  <a:cubicBezTo>
                    <a:pt x="3" y="152"/>
                    <a:pt x="3" y="152"/>
                    <a:pt x="3" y="152"/>
                  </a:cubicBezTo>
                  <a:cubicBezTo>
                    <a:pt x="5" y="160"/>
                    <a:pt x="5" y="160"/>
                    <a:pt x="5" y="160"/>
                  </a:cubicBezTo>
                  <a:cubicBezTo>
                    <a:pt x="5" y="162"/>
                    <a:pt x="5" y="162"/>
                    <a:pt x="5" y="162"/>
                  </a:cubicBezTo>
                  <a:cubicBezTo>
                    <a:pt x="5" y="164"/>
                    <a:pt x="5" y="164"/>
                    <a:pt x="5" y="164"/>
                  </a:cubicBezTo>
                  <a:cubicBezTo>
                    <a:pt x="4" y="165"/>
                    <a:pt x="4" y="165"/>
                    <a:pt x="4" y="165"/>
                  </a:cubicBezTo>
                  <a:cubicBezTo>
                    <a:pt x="3" y="169"/>
                    <a:pt x="3" y="169"/>
                    <a:pt x="3" y="169"/>
                  </a:cubicBezTo>
                  <a:cubicBezTo>
                    <a:pt x="1" y="170"/>
                    <a:pt x="1" y="170"/>
                    <a:pt x="1" y="170"/>
                  </a:cubicBezTo>
                  <a:cubicBezTo>
                    <a:pt x="1" y="174"/>
                    <a:pt x="1" y="174"/>
                    <a:pt x="1" y="174"/>
                  </a:cubicBezTo>
                  <a:cubicBezTo>
                    <a:pt x="0" y="182"/>
                    <a:pt x="0" y="182"/>
                    <a:pt x="0" y="182"/>
                  </a:cubicBezTo>
                  <a:cubicBezTo>
                    <a:pt x="0" y="187"/>
                    <a:pt x="0" y="187"/>
                    <a:pt x="0" y="187"/>
                  </a:cubicBezTo>
                  <a:cubicBezTo>
                    <a:pt x="2" y="190"/>
                    <a:pt x="2" y="190"/>
                    <a:pt x="2" y="190"/>
                  </a:cubicBezTo>
                  <a:cubicBezTo>
                    <a:pt x="3" y="193"/>
                    <a:pt x="3" y="193"/>
                    <a:pt x="3" y="193"/>
                  </a:cubicBezTo>
                  <a:cubicBezTo>
                    <a:pt x="147" y="234"/>
                    <a:pt x="147" y="234"/>
                    <a:pt x="147" y="234"/>
                  </a:cubicBezTo>
                  <a:cubicBezTo>
                    <a:pt x="147" y="234"/>
                    <a:pt x="216" y="253"/>
                    <a:pt x="239" y="258"/>
                  </a:cubicBezTo>
                  <a:cubicBezTo>
                    <a:pt x="242" y="259"/>
                    <a:pt x="246" y="260"/>
                    <a:pt x="251" y="261"/>
                  </a:cubicBez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27" name="Freeform 20"/>
            <p:cNvSpPr>
              <a:spLocks/>
            </p:cNvSpPr>
            <p:nvPr/>
          </p:nvSpPr>
          <p:spPr bwMode="auto">
            <a:xfrm>
              <a:off x="6542261" y="1465460"/>
              <a:ext cx="714840" cy="1170714"/>
            </a:xfrm>
            <a:custGeom>
              <a:avLst/>
              <a:gdLst>
                <a:gd name="T0" fmla="*/ 46 w 228"/>
                <a:gd name="T1" fmla="*/ 143 h 373"/>
                <a:gd name="T2" fmla="*/ 49 w 228"/>
                <a:gd name="T3" fmla="*/ 152 h 373"/>
                <a:gd name="T4" fmla="*/ 56 w 228"/>
                <a:gd name="T5" fmla="*/ 159 h 373"/>
                <a:gd name="T6" fmla="*/ 57 w 228"/>
                <a:gd name="T7" fmla="*/ 167 h 373"/>
                <a:gd name="T8" fmla="*/ 53 w 228"/>
                <a:gd name="T9" fmla="*/ 173 h 373"/>
                <a:gd name="T10" fmla="*/ 46 w 228"/>
                <a:gd name="T11" fmla="*/ 180 h 373"/>
                <a:gd name="T12" fmla="*/ 40 w 228"/>
                <a:gd name="T13" fmla="*/ 189 h 373"/>
                <a:gd name="T14" fmla="*/ 37 w 228"/>
                <a:gd name="T15" fmla="*/ 194 h 373"/>
                <a:gd name="T16" fmla="*/ 26 w 228"/>
                <a:gd name="T17" fmla="*/ 206 h 373"/>
                <a:gd name="T18" fmla="*/ 19 w 228"/>
                <a:gd name="T19" fmla="*/ 214 h 373"/>
                <a:gd name="T20" fmla="*/ 20 w 228"/>
                <a:gd name="T21" fmla="*/ 222 h 373"/>
                <a:gd name="T22" fmla="*/ 23 w 228"/>
                <a:gd name="T23" fmla="*/ 223 h 373"/>
                <a:gd name="T24" fmla="*/ 25 w 228"/>
                <a:gd name="T25" fmla="*/ 228 h 373"/>
                <a:gd name="T26" fmla="*/ 24 w 228"/>
                <a:gd name="T27" fmla="*/ 240 h 373"/>
                <a:gd name="T28" fmla="*/ 19 w 228"/>
                <a:gd name="T29" fmla="*/ 244 h 373"/>
                <a:gd name="T30" fmla="*/ 18 w 228"/>
                <a:gd name="T31" fmla="*/ 251 h 373"/>
                <a:gd name="T32" fmla="*/ 102 w 228"/>
                <a:gd name="T33" fmla="*/ 352 h 373"/>
                <a:gd name="T34" fmla="*/ 228 w 228"/>
                <a:gd name="T35" fmla="*/ 256 h 373"/>
                <a:gd name="T36" fmla="*/ 224 w 228"/>
                <a:gd name="T37" fmla="*/ 252 h 373"/>
                <a:gd name="T38" fmla="*/ 223 w 228"/>
                <a:gd name="T39" fmla="*/ 247 h 373"/>
                <a:gd name="T40" fmla="*/ 218 w 228"/>
                <a:gd name="T41" fmla="*/ 241 h 373"/>
                <a:gd name="T42" fmla="*/ 213 w 228"/>
                <a:gd name="T43" fmla="*/ 246 h 373"/>
                <a:gd name="T44" fmla="*/ 202 w 228"/>
                <a:gd name="T45" fmla="*/ 248 h 373"/>
                <a:gd name="T46" fmla="*/ 189 w 228"/>
                <a:gd name="T47" fmla="*/ 245 h 373"/>
                <a:gd name="T48" fmla="*/ 184 w 228"/>
                <a:gd name="T49" fmla="*/ 247 h 373"/>
                <a:gd name="T50" fmla="*/ 179 w 228"/>
                <a:gd name="T51" fmla="*/ 247 h 373"/>
                <a:gd name="T52" fmla="*/ 171 w 228"/>
                <a:gd name="T53" fmla="*/ 244 h 373"/>
                <a:gd name="T54" fmla="*/ 168 w 228"/>
                <a:gd name="T55" fmla="*/ 247 h 373"/>
                <a:gd name="T56" fmla="*/ 164 w 228"/>
                <a:gd name="T57" fmla="*/ 249 h 373"/>
                <a:gd name="T58" fmla="*/ 162 w 228"/>
                <a:gd name="T59" fmla="*/ 242 h 373"/>
                <a:gd name="T60" fmla="*/ 160 w 228"/>
                <a:gd name="T61" fmla="*/ 232 h 373"/>
                <a:gd name="T62" fmla="*/ 156 w 228"/>
                <a:gd name="T63" fmla="*/ 226 h 373"/>
                <a:gd name="T64" fmla="*/ 149 w 228"/>
                <a:gd name="T65" fmla="*/ 220 h 373"/>
                <a:gd name="T66" fmla="*/ 149 w 228"/>
                <a:gd name="T67" fmla="*/ 213 h 373"/>
                <a:gd name="T68" fmla="*/ 145 w 228"/>
                <a:gd name="T69" fmla="*/ 204 h 373"/>
                <a:gd name="T70" fmla="*/ 145 w 228"/>
                <a:gd name="T71" fmla="*/ 195 h 373"/>
                <a:gd name="T72" fmla="*/ 142 w 228"/>
                <a:gd name="T73" fmla="*/ 183 h 373"/>
                <a:gd name="T74" fmla="*/ 139 w 228"/>
                <a:gd name="T75" fmla="*/ 179 h 373"/>
                <a:gd name="T76" fmla="*/ 133 w 228"/>
                <a:gd name="T77" fmla="*/ 182 h 373"/>
                <a:gd name="T78" fmla="*/ 127 w 228"/>
                <a:gd name="T79" fmla="*/ 186 h 373"/>
                <a:gd name="T80" fmla="*/ 125 w 228"/>
                <a:gd name="T81" fmla="*/ 183 h 373"/>
                <a:gd name="T82" fmla="*/ 119 w 228"/>
                <a:gd name="T83" fmla="*/ 179 h 373"/>
                <a:gd name="T84" fmla="*/ 125 w 228"/>
                <a:gd name="T85" fmla="*/ 168 h 373"/>
                <a:gd name="T86" fmla="*/ 129 w 228"/>
                <a:gd name="T87" fmla="*/ 166 h 373"/>
                <a:gd name="T88" fmla="*/ 128 w 228"/>
                <a:gd name="T89" fmla="*/ 154 h 373"/>
                <a:gd name="T90" fmla="*/ 134 w 228"/>
                <a:gd name="T91" fmla="*/ 141 h 373"/>
                <a:gd name="T92" fmla="*/ 137 w 228"/>
                <a:gd name="T93" fmla="*/ 131 h 373"/>
                <a:gd name="T94" fmla="*/ 128 w 228"/>
                <a:gd name="T95" fmla="*/ 128 h 373"/>
                <a:gd name="T96" fmla="*/ 123 w 228"/>
                <a:gd name="T97" fmla="*/ 118 h 373"/>
                <a:gd name="T98" fmla="*/ 119 w 228"/>
                <a:gd name="T99" fmla="*/ 106 h 373"/>
                <a:gd name="T100" fmla="*/ 109 w 228"/>
                <a:gd name="T101" fmla="*/ 93 h 373"/>
                <a:gd name="T102" fmla="*/ 104 w 228"/>
                <a:gd name="T103" fmla="*/ 82 h 373"/>
                <a:gd name="T104" fmla="*/ 101 w 228"/>
                <a:gd name="T105" fmla="*/ 76 h 373"/>
                <a:gd name="T106" fmla="*/ 101 w 228"/>
                <a:gd name="T107" fmla="*/ 69 h 373"/>
                <a:gd name="T108" fmla="*/ 97 w 228"/>
                <a:gd name="T109" fmla="*/ 62 h 373"/>
                <a:gd name="T110" fmla="*/ 98 w 228"/>
                <a:gd name="T111" fmla="*/ 48 h 373"/>
                <a:gd name="T112" fmla="*/ 104 w 228"/>
                <a:gd name="T113" fmla="*/ 25 h 373"/>
                <a:gd name="T114" fmla="*/ 108 w 228"/>
                <a:gd name="T115" fmla="*/ 8 h 373"/>
                <a:gd name="T116" fmla="*/ 47 w 228"/>
                <a:gd name="T117" fmla="*/ 12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8" h="373">
                  <a:moveTo>
                    <a:pt x="48" y="132"/>
                  </a:moveTo>
                  <a:cubicBezTo>
                    <a:pt x="48" y="138"/>
                    <a:pt x="46" y="143"/>
                    <a:pt x="46" y="143"/>
                  </a:cubicBezTo>
                  <a:cubicBezTo>
                    <a:pt x="46" y="147"/>
                    <a:pt x="46" y="147"/>
                    <a:pt x="46" y="147"/>
                  </a:cubicBezTo>
                  <a:cubicBezTo>
                    <a:pt x="49" y="152"/>
                    <a:pt x="49" y="152"/>
                    <a:pt x="49" y="152"/>
                  </a:cubicBezTo>
                  <a:cubicBezTo>
                    <a:pt x="54" y="156"/>
                    <a:pt x="54" y="156"/>
                    <a:pt x="54" y="156"/>
                  </a:cubicBezTo>
                  <a:cubicBezTo>
                    <a:pt x="56" y="159"/>
                    <a:pt x="56" y="159"/>
                    <a:pt x="56" y="159"/>
                  </a:cubicBezTo>
                  <a:cubicBezTo>
                    <a:pt x="57" y="163"/>
                    <a:pt x="57" y="163"/>
                    <a:pt x="57" y="163"/>
                  </a:cubicBezTo>
                  <a:cubicBezTo>
                    <a:pt x="57" y="167"/>
                    <a:pt x="57" y="167"/>
                    <a:pt x="57" y="167"/>
                  </a:cubicBezTo>
                  <a:cubicBezTo>
                    <a:pt x="54" y="168"/>
                    <a:pt x="54" y="168"/>
                    <a:pt x="54" y="168"/>
                  </a:cubicBezTo>
                  <a:cubicBezTo>
                    <a:pt x="53" y="173"/>
                    <a:pt x="53" y="173"/>
                    <a:pt x="53" y="173"/>
                  </a:cubicBezTo>
                  <a:cubicBezTo>
                    <a:pt x="49" y="176"/>
                    <a:pt x="49" y="176"/>
                    <a:pt x="49" y="176"/>
                  </a:cubicBezTo>
                  <a:cubicBezTo>
                    <a:pt x="46" y="180"/>
                    <a:pt x="46" y="180"/>
                    <a:pt x="46" y="180"/>
                  </a:cubicBezTo>
                  <a:cubicBezTo>
                    <a:pt x="42" y="184"/>
                    <a:pt x="42" y="184"/>
                    <a:pt x="42" y="184"/>
                  </a:cubicBezTo>
                  <a:cubicBezTo>
                    <a:pt x="40" y="189"/>
                    <a:pt x="40" y="189"/>
                    <a:pt x="40" y="189"/>
                  </a:cubicBezTo>
                  <a:cubicBezTo>
                    <a:pt x="38" y="190"/>
                    <a:pt x="38" y="190"/>
                    <a:pt x="38" y="190"/>
                  </a:cubicBezTo>
                  <a:cubicBezTo>
                    <a:pt x="37" y="194"/>
                    <a:pt x="37" y="194"/>
                    <a:pt x="37" y="194"/>
                  </a:cubicBezTo>
                  <a:cubicBezTo>
                    <a:pt x="34" y="198"/>
                    <a:pt x="34" y="198"/>
                    <a:pt x="34" y="198"/>
                  </a:cubicBezTo>
                  <a:cubicBezTo>
                    <a:pt x="26" y="206"/>
                    <a:pt x="26" y="206"/>
                    <a:pt x="26" y="206"/>
                  </a:cubicBezTo>
                  <a:cubicBezTo>
                    <a:pt x="20" y="211"/>
                    <a:pt x="20" y="211"/>
                    <a:pt x="20" y="211"/>
                  </a:cubicBezTo>
                  <a:cubicBezTo>
                    <a:pt x="19" y="214"/>
                    <a:pt x="19" y="214"/>
                    <a:pt x="19" y="214"/>
                  </a:cubicBezTo>
                  <a:cubicBezTo>
                    <a:pt x="18" y="219"/>
                    <a:pt x="18" y="219"/>
                    <a:pt x="18" y="219"/>
                  </a:cubicBezTo>
                  <a:cubicBezTo>
                    <a:pt x="20" y="222"/>
                    <a:pt x="20" y="222"/>
                    <a:pt x="20" y="222"/>
                  </a:cubicBezTo>
                  <a:cubicBezTo>
                    <a:pt x="22" y="223"/>
                    <a:pt x="22" y="223"/>
                    <a:pt x="22" y="223"/>
                  </a:cubicBezTo>
                  <a:cubicBezTo>
                    <a:pt x="23" y="223"/>
                    <a:pt x="23" y="223"/>
                    <a:pt x="23" y="223"/>
                  </a:cubicBezTo>
                  <a:cubicBezTo>
                    <a:pt x="26" y="226"/>
                    <a:pt x="26" y="226"/>
                    <a:pt x="26" y="226"/>
                  </a:cubicBezTo>
                  <a:cubicBezTo>
                    <a:pt x="25" y="228"/>
                    <a:pt x="25" y="228"/>
                    <a:pt x="25" y="228"/>
                  </a:cubicBezTo>
                  <a:cubicBezTo>
                    <a:pt x="25" y="236"/>
                    <a:pt x="25" y="236"/>
                    <a:pt x="25" y="236"/>
                  </a:cubicBezTo>
                  <a:cubicBezTo>
                    <a:pt x="24" y="240"/>
                    <a:pt x="24" y="240"/>
                    <a:pt x="24" y="240"/>
                  </a:cubicBezTo>
                  <a:cubicBezTo>
                    <a:pt x="24" y="242"/>
                    <a:pt x="24" y="242"/>
                    <a:pt x="24" y="242"/>
                  </a:cubicBezTo>
                  <a:cubicBezTo>
                    <a:pt x="19" y="244"/>
                    <a:pt x="19" y="244"/>
                    <a:pt x="19" y="244"/>
                  </a:cubicBezTo>
                  <a:cubicBezTo>
                    <a:pt x="18" y="246"/>
                    <a:pt x="18" y="246"/>
                    <a:pt x="18" y="246"/>
                  </a:cubicBezTo>
                  <a:cubicBezTo>
                    <a:pt x="18" y="251"/>
                    <a:pt x="18" y="251"/>
                    <a:pt x="18" y="251"/>
                  </a:cubicBezTo>
                  <a:cubicBezTo>
                    <a:pt x="0" y="330"/>
                    <a:pt x="0" y="330"/>
                    <a:pt x="0" y="330"/>
                  </a:cubicBezTo>
                  <a:cubicBezTo>
                    <a:pt x="35" y="338"/>
                    <a:pt x="102" y="352"/>
                    <a:pt x="102" y="352"/>
                  </a:cubicBezTo>
                  <a:cubicBezTo>
                    <a:pt x="208" y="373"/>
                    <a:pt x="208" y="373"/>
                    <a:pt x="208" y="373"/>
                  </a:cubicBezTo>
                  <a:cubicBezTo>
                    <a:pt x="228" y="256"/>
                    <a:pt x="228" y="256"/>
                    <a:pt x="228" y="256"/>
                  </a:cubicBezTo>
                  <a:cubicBezTo>
                    <a:pt x="226" y="254"/>
                    <a:pt x="226" y="254"/>
                    <a:pt x="226" y="254"/>
                  </a:cubicBezTo>
                  <a:cubicBezTo>
                    <a:pt x="224" y="252"/>
                    <a:pt x="224" y="252"/>
                    <a:pt x="224" y="252"/>
                  </a:cubicBezTo>
                  <a:cubicBezTo>
                    <a:pt x="224" y="251"/>
                    <a:pt x="224" y="251"/>
                    <a:pt x="224" y="251"/>
                  </a:cubicBezTo>
                  <a:cubicBezTo>
                    <a:pt x="223" y="247"/>
                    <a:pt x="223" y="247"/>
                    <a:pt x="223" y="247"/>
                  </a:cubicBezTo>
                  <a:cubicBezTo>
                    <a:pt x="221" y="244"/>
                    <a:pt x="221" y="244"/>
                    <a:pt x="221" y="244"/>
                  </a:cubicBezTo>
                  <a:cubicBezTo>
                    <a:pt x="218" y="241"/>
                    <a:pt x="218" y="241"/>
                    <a:pt x="218" y="241"/>
                  </a:cubicBezTo>
                  <a:cubicBezTo>
                    <a:pt x="214" y="241"/>
                    <a:pt x="214" y="241"/>
                    <a:pt x="214" y="241"/>
                  </a:cubicBezTo>
                  <a:cubicBezTo>
                    <a:pt x="213" y="246"/>
                    <a:pt x="213" y="246"/>
                    <a:pt x="213" y="246"/>
                  </a:cubicBezTo>
                  <a:cubicBezTo>
                    <a:pt x="212" y="249"/>
                    <a:pt x="212" y="249"/>
                    <a:pt x="212" y="249"/>
                  </a:cubicBezTo>
                  <a:cubicBezTo>
                    <a:pt x="202" y="248"/>
                    <a:pt x="202" y="248"/>
                    <a:pt x="202" y="248"/>
                  </a:cubicBezTo>
                  <a:cubicBezTo>
                    <a:pt x="197" y="246"/>
                    <a:pt x="197" y="246"/>
                    <a:pt x="197" y="246"/>
                  </a:cubicBezTo>
                  <a:cubicBezTo>
                    <a:pt x="189" y="245"/>
                    <a:pt x="189" y="245"/>
                    <a:pt x="189" y="245"/>
                  </a:cubicBezTo>
                  <a:cubicBezTo>
                    <a:pt x="185" y="245"/>
                    <a:pt x="185" y="245"/>
                    <a:pt x="185" y="245"/>
                  </a:cubicBezTo>
                  <a:cubicBezTo>
                    <a:pt x="184" y="247"/>
                    <a:pt x="184" y="247"/>
                    <a:pt x="184" y="247"/>
                  </a:cubicBezTo>
                  <a:cubicBezTo>
                    <a:pt x="184" y="249"/>
                    <a:pt x="184" y="249"/>
                    <a:pt x="184" y="249"/>
                  </a:cubicBezTo>
                  <a:cubicBezTo>
                    <a:pt x="179" y="247"/>
                    <a:pt x="179" y="247"/>
                    <a:pt x="179" y="247"/>
                  </a:cubicBezTo>
                  <a:cubicBezTo>
                    <a:pt x="174" y="244"/>
                    <a:pt x="174" y="244"/>
                    <a:pt x="174" y="244"/>
                  </a:cubicBezTo>
                  <a:cubicBezTo>
                    <a:pt x="171" y="244"/>
                    <a:pt x="171" y="244"/>
                    <a:pt x="171" y="244"/>
                  </a:cubicBezTo>
                  <a:cubicBezTo>
                    <a:pt x="169" y="244"/>
                    <a:pt x="169" y="244"/>
                    <a:pt x="169" y="244"/>
                  </a:cubicBezTo>
                  <a:cubicBezTo>
                    <a:pt x="168" y="247"/>
                    <a:pt x="168" y="247"/>
                    <a:pt x="168" y="247"/>
                  </a:cubicBezTo>
                  <a:cubicBezTo>
                    <a:pt x="168" y="249"/>
                    <a:pt x="168" y="249"/>
                    <a:pt x="168" y="249"/>
                  </a:cubicBezTo>
                  <a:cubicBezTo>
                    <a:pt x="164" y="249"/>
                    <a:pt x="164" y="249"/>
                    <a:pt x="164" y="249"/>
                  </a:cubicBezTo>
                  <a:cubicBezTo>
                    <a:pt x="162" y="245"/>
                    <a:pt x="162" y="245"/>
                    <a:pt x="162" y="245"/>
                  </a:cubicBezTo>
                  <a:cubicBezTo>
                    <a:pt x="162" y="242"/>
                    <a:pt x="162" y="242"/>
                    <a:pt x="162" y="242"/>
                  </a:cubicBezTo>
                  <a:cubicBezTo>
                    <a:pt x="162" y="238"/>
                    <a:pt x="162" y="238"/>
                    <a:pt x="162" y="238"/>
                  </a:cubicBezTo>
                  <a:cubicBezTo>
                    <a:pt x="160" y="232"/>
                    <a:pt x="160" y="232"/>
                    <a:pt x="160" y="232"/>
                  </a:cubicBezTo>
                  <a:cubicBezTo>
                    <a:pt x="160" y="226"/>
                    <a:pt x="160" y="226"/>
                    <a:pt x="160" y="226"/>
                  </a:cubicBezTo>
                  <a:cubicBezTo>
                    <a:pt x="156" y="226"/>
                    <a:pt x="156" y="226"/>
                    <a:pt x="156" y="226"/>
                  </a:cubicBezTo>
                  <a:cubicBezTo>
                    <a:pt x="151" y="223"/>
                    <a:pt x="151" y="223"/>
                    <a:pt x="151" y="223"/>
                  </a:cubicBezTo>
                  <a:cubicBezTo>
                    <a:pt x="149" y="220"/>
                    <a:pt x="149" y="220"/>
                    <a:pt x="149" y="220"/>
                  </a:cubicBezTo>
                  <a:cubicBezTo>
                    <a:pt x="149" y="218"/>
                    <a:pt x="149" y="218"/>
                    <a:pt x="149" y="218"/>
                  </a:cubicBezTo>
                  <a:cubicBezTo>
                    <a:pt x="149" y="213"/>
                    <a:pt x="149" y="213"/>
                    <a:pt x="149" y="213"/>
                  </a:cubicBezTo>
                  <a:cubicBezTo>
                    <a:pt x="149" y="208"/>
                    <a:pt x="149" y="208"/>
                    <a:pt x="149" y="208"/>
                  </a:cubicBezTo>
                  <a:cubicBezTo>
                    <a:pt x="145" y="204"/>
                    <a:pt x="145" y="204"/>
                    <a:pt x="145" y="204"/>
                  </a:cubicBezTo>
                  <a:cubicBezTo>
                    <a:pt x="145" y="201"/>
                    <a:pt x="145" y="201"/>
                    <a:pt x="145" y="201"/>
                  </a:cubicBezTo>
                  <a:cubicBezTo>
                    <a:pt x="145" y="195"/>
                    <a:pt x="145" y="195"/>
                    <a:pt x="145" y="195"/>
                  </a:cubicBezTo>
                  <a:cubicBezTo>
                    <a:pt x="144" y="187"/>
                    <a:pt x="144" y="187"/>
                    <a:pt x="144" y="187"/>
                  </a:cubicBezTo>
                  <a:cubicBezTo>
                    <a:pt x="142" y="183"/>
                    <a:pt x="142" y="183"/>
                    <a:pt x="142" y="183"/>
                  </a:cubicBezTo>
                  <a:cubicBezTo>
                    <a:pt x="141" y="179"/>
                    <a:pt x="141" y="179"/>
                    <a:pt x="141" y="179"/>
                  </a:cubicBezTo>
                  <a:cubicBezTo>
                    <a:pt x="139" y="179"/>
                    <a:pt x="139" y="179"/>
                    <a:pt x="139" y="179"/>
                  </a:cubicBezTo>
                  <a:cubicBezTo>
                    <a:pt x="135" y="182"/>
                    <a:pt x="135" y="182"/>
                    <a:pt x="135" y="182"/>
                  </a:cubicBezTo>
                  <a:cubicBezTo>
                    <a:pt x="133" y="182"/>
                    <a:pt x="133" y="182"/>
                    <a:pt x="133" y="182"/>
                  </a:cubicBezTo>
                  <a:cubicBezTo>
                    <a:pt x="130" y="183"/>
                    <a:pt x="130" y="183"/>
                    <a:pt x="130" y="183"/>
                  </a:cubicBezTo>
                  <a:cubicBezTo>
                    <a:pt x="127" y="186"/>
                    <a:pt x="127" y="186"/>
                    <a:pt x="127" y="186"/>
                  </a:cubicBezTo>
                  <a:cubicBezTo>
                    <a:pt x="125" y="186"/>
                    <a:pt x="125" y="186"/>
                    <a:pt x="125" y="186"/>
                  </a:cubicBezTo>
                  <a:cubicBezTo>
                    <a:pt x="125" y="183"/>
                    <a:pt x="125" y="183"/>
                    <a:pt x="125" y="183"/>
                  </a:cubicBezTo>
                  <a:cubicBezTo>
                    <a:pt x="121" y="181"/>
                    <a:pt x="121" y="181"/>
                    <a:pt x="121" y="181"/>
                  </a:cubicBezTo>
                  <a:cubicBezTo>
                    <a:pt x="119" y="179"/>
                    <a:pt x="119" y="179"/>
                    <a:pt x="119" y="179"/>
                  </a:cubicBezTo>
                  <a:cubicBezTo>
                    <a:pt x="122" y="172"/>
                    <a:pt x="122" y="172"/>
                    <a:pt x="122" y="172"/>
                  </a:cubicBezTo>
                  <a:cubicBezTo>
                    <a:pt x="125" y="168"/>
                    <a:pt x="125" y="168"/>
                    <a:pt x="125" y="168"/>
                  </a:cubicBezTo>
                  <a:cubicBezTo>
                    <a:pt x="128" y="168"/>
                    <a:pt x="128" y="168"/>
                    <a:pt x="128" y="168"/>
                  </a:cubicBezTo>
                  <a:cubicBezTo>
                    <a:pt x="129" y="166"/>
                    <a:pt x="129" y="166"/>
                    <a:pt x="129" y="166"/>
                  </a:cubicBezTo>
                  <a:cubicBezTo>
                    <a:pt x="127" y="160"/>
                    <a:pt x="127" y="160"/>
                    <a:pt x="127" y="160"/>
                  </a:cubicBezTo>
                  <a:cubicBezTo>
                    <a:pt x="128" y="154"/>
                    <a:pt x="128" y="154"/>
                    <a:pt x="128" y="154"/>
                  </a:cubicBezTo>
                  <a:cubicBezTo>
                    <a:pt x="131" y="147"/>
                    <a:pt x="131" y="147"/>
                    <a:pt x="131" y="147"/>
                  </a:cubicBezTo>
                  <a:cubicBezTo>
                    <a:pt x="134" y="141"/>
                    <a:pt x="134" y="141"/>
                    <a:pt x="134" y="141"/>
                  </a:cubicBezTo>
                  <a:cubicBezTo>
                    <a:pt x="137" y="135"/>
                    <a:pt x="137" y="135"/>
                    <a:pt x="137" y="135"/>
                  </a:cubicBezTo>
                  <a:cubicBezTo>
                    <a:pt x="137" y="131"/>
                    <a:pt x="137" y="131"/>
                    <a:pt x="137" y="131"/>
                  </a:cubicBezTo>
                  <a:cubicBezTo>
                    <a:pt x="128" y="129"/>
                    <a:pt x="128" y="129"/>
                    <a:pt x="128" y="129"/>
                  </a:cubicBezTo>
                  <a:cubicBezTo>
                    <a:pt x="128" y="128"/>
                    <a:pt x="128" y="128"/>
                    <a:pt x="128" y="128"/>
                  </a:cubicBezTo>
                  <a:cubicBezTo>
                    <a:pt x="125" y="124"/>
                    <a:pt x="125" y="124"/>
                    <a:pt x="125" y="124"/>
                  </a:cubicBezTo>
                  <a:cubicBezTo>
                    <a:pt x="123" y="118"/>
                    <a:pt x="123" y="118"/>
                    <a:pt x="123" y="118"/>
                  </a:cubicBezTo>
                  <a:cubicBezTo>
                    <a:pt x="122" y="111"/>
                    <a:pt x="122" y="111"/>
                    <a:pt x="122" y="111"/>
                  </a:cubicBezTo>
                  <a:cubicBezTo>
                    <a:pt x="119" y="106"/>
                    <a:pt x="119" y="106"/>
                    <a:pt x="119" y="106"/>
                  </a:cubicBezTo>
                  <a:cubicBezTo>
                    <a:pt x="114" y="101"/>
                    <a:pt x="114" y="101"/>
                    <a:pt x="114" y="101"/>
                  </a:cubicBezTo>
                  <a:cubicBezTo>
                    <a:pt x="109" y="93"/>
                    <a:pt x="109" y="93"/>
                    <a:pt x="109" y="93"/>
                  </a:cubicBezTo>
                  <a:cubicBezTo>
                    <a:pt x="108" y="88"/>
                    <a:pt x="108" y="88"/>
                    <a:pt x="108" y="88"/>
                  </a:cubicBezTo>
                  <a:cubicBezTo>
                    <a:pt x="104" y="82"/>
                    <a:pt x="104" y="82"/>
                    <a:pt x="104" y="82"/>
                  </a:cubicBezTo>
                  <a:cubicBezTo>
                    <a:pt x="104" y="79"/>
                    <a:pt x="104" y="79"/>
                    <a:pt x="104" y="79"/>
                  </a:cubicBezTo>
                  <a:cubicBezTo>
                    <a:pt x="101" y="76"/>
                    <a:pt x="101" y="76"/>
                    <a:pt x="101" y="76"/>
                  </a:cubicBezTo>
                  <a:cubicBezTo>
                    <a:pt x="101" y="72"/>
                    <a:pt x="101" y="72"/>
                    <a:pt x="101" y="72"/>
                  </a:cubicBezTo>
                  <a:cubicBezTo>
                    <a:pt x="101" y="69"/>
                    <a:pt x="101" y="69"/>
                    <a:pt x="101" y="69"/>
                  </a:cubicBezTo>
                  <a:cubicBezTo>
                    <a:pt x="99" y="64"/>
                    <a:pt x="99" y="64"/>
                    <a:pt x="99" y="64"/>
                  </a:cubicBezTo>
                  <a:cubicBezTo>
                    <a:pt x="97" y="62"/>
                    <a:pt x="97" y="62"/>
                    <a:pt x="97" y="62"/>
                  </a:cubicBezTo>
                  <a:cubicBezTo>
                    <a:pt x="97" y="59"/>
                    <a:pt x="97" y="59"/>
                    <a:pt x="97" y="59"/>
                  </a:cubicBezTo>
                  <a:cubicBezTo>
                    <a:pt x="98" y="48"/>
                    <a:pt x="98" y="48"/>
                    <a:pt x="98" y="48"/>
                  </a:cubicBezTo>
                  <a:cubicBezTo>
                    <a:pt x="101" y="36"/>
                    <a:pt x="101" y="36"/>
                    <a:pt x="101" y="36"/>
                  </a:cubicBezTo>
                  <a:cubicBezTo>
                    <a:pt x="104" y="25"/>
                    <a:pt x="104" y="25"/>
                    <a:pt x="104" y="25"/>
                  </a:cubicBezTo>
                  <a:cubicBezTo>
                    <a:pt x="106" y="18"/>
                    <a:pt x="106" y="18"/>
                    <a:pt x="106" y="18"/>
                  </a:cubicBezTo>
                  <a:cubicBezTo>
                    <a:pt x="108" y="8"/>
                    <a:pt x="108" y="8"/>
                    <a:pt x="108" y="8"/>
                  </a:cubicBezTo>
                  <a:cubicBezTo>
                    <a:pt x="76" y="0"/>
                    <a:pt x="76" y="0"/>
                    <a:pt x="76" y="0"/>
                  </a:cubicBezTo>
                  <a:cubicBezTo>
                    <a:pt x="76" y="0"/>
                    <a:pt x="52" y="114"/>
                    <a:pt x="47" y="120"/>
                  </a:cubicBezTo>
                  <a:cubicBezTo>
                    <a:pt x="43" y="127"/>
                    <a:pt x="48" y="125"/>
                    <a:pt x="48" y="132"/>
                  </a:cubicBez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28" name="Freeform 21"/>
            <p:cNvSpPr>
              <a:spLocks/>
            </p:cNvSpPr>
            <p:nvPr/>
          </p:nvSpPr>
          <p:spPr bwMode="auto">
            <a:xfrm>
              <a:off x="6845977" y="1491390"/>
              <a:ext cx="1225967" cy="792827"/>
            </a:xfrm>
            <a:custGeom>
              <a:avLst/>
              <a:gdLst>
                <a:gd name="T0" fmla="*/ 184 w 391"/>
                <a:gd name="T1" fmla="*/ 33 h 252"/>
                <a:gd name="T2" fmla="*/ 9 w 391"/>
                <a:gd name="T3" fmla="*/ 10 h 252"/>
                <a:gd name="T4" fmla="*/ 4 w 391"/>
                <a:gd name="T5" fmla="*/ 28 h 252"/>
                <a:gd name="T6" fmla="*/ 0 w 391"/>
                <a:gd name="T7" fmla="*/ 51 h 252"/>
                <a:gd name="T8" fmla="*/ 2 w 391"/>
                <a:gd name="T9" fmla="*/ 56 h 252"/>
                <a:gd name="T10" fmla="*/ 4 w 391"/>
                <a:gd name="T11" fmla="*/ 64 h 252"/>
                <a:gd name="T12" fmla="*/ 7 w 391"/>
                <a:gd name="T13" fmla="*/ 71 h 252"/>
                <a:gd name="T14" fmla="*/ 11 w 391"/>
                <a:gd name="T15" fmla="*/ 80 h 252"/>
                <a:gd name="T16" fmla="*/ 17 w 391"/>
                <a:gd name="T17" fmla="*/ 93 h 252"/>
                <a:gd name="T18" fmla="*/ 25 w 391"/>
                <a:gd name="T19" fmla="*/ 103 h 252"/>
                <a:gd name="T20" fmla="*/ 28 w 391"/>
                <a:gd name="T21" fmla="*/ 116 h 252"/>
                <a:gd name="T22" fmla="*/ 31 w 391"/>
                <a:gd name="T23" fmla="*/ 121 h 252"/>
                <a:gd name="T24" fmla="*/ 40 w 391"/>
                <a:gd name="T25" fmla="*/ 127 h 252"/>
                <a:gd name="T26" fmla="*/ 34 w 391"/>
                <a:gd name="T27" fmla="*/ 139 h 252"/>
                <a:gd name="T28" fmla="*/ 30 w 391"/>
                <a:gd name="T29" fmla="*/ 152 h 252"/>
                <a:gd name="T30" fmla="*/ 31 w 391"/>
                <a:gd name="T31" fmla="*/ 160 h 252"/>
                <a:gd name="T32" fmla="*/ 25 w 391"/>
                <a:gd name="T33" fmla="*/ 164 h 252"/>
                <a:gd name="T34" fmla="*/ 24 w 391"/>
                <a:gd name="T35" fmla="*/ 173 h 252"/>
                <a:gd name="T36" fmla="*/ 28 w 391"/>
                <a:gd name="T37" fmla="*/ 178 h 252"/>
                <a:gd name="T38" fmla="*/ 33 w 391"/>
                <a:gd name="T39" fmla="*/ 175 h 252"/>
                <a:gd name="T40" fmla="*/ 38 w 391"/>
                <a:gd name="T41" fmla="*/ 174 h 252"/>
                <a:gd name="T42" fmla="*/ 44 w 391"/>
                <a:gd name="T43" fmla="*/ 171 h 252"/>
                <a:gd name="T44" fmla="*/ 47 w 391"/>
                <a:gd name="T45" fmla="*/ 179 h 252"/>
                <a:gd name="T46" fmla="*/ 48 w 391"/>
                <a:gd name="T47" fmla="*/ 193 h 252"/>
                <a:gd name="T48" fmla="*/ 52 w 391"/>
                <a:gd name="T49" fmla="*/ 200 h 252"/>
                <a:gd name="T50" fmla="*/ 52 w 391"/>
                <a:gd name="T51" fmla="*/ 210 h 252"/>
                <a:gd name="T52" fmla="*/ 54 w 391"/>
                <a:gd name="T53" fmla="*/ 215 h 252"/>
                <a:gd name="T54" fmla="*/ 63 w 391"/>
                <a:gd name="T55" fmla="*/ 218 h 252"/>
                <a:gd name="T56" fmla="*/ 65 w 391"/>
                <a:gd name="T57" fmla="*/ 230 h 252"/>
                <a:gd name="T58" fmla="*/ 65 w 391"/>
                <a:gd name="T59" fmla="*/ 237 h 252"/>
                <a:gd name="T60" fmla="*/ 71 w 391"/>
                <a:gd name="T61" fmla="*/ 241 h 252"/>
                <a:gd name="T62" fmla="*/ 72 w 391"/>
                <a:gd name="T63" fmla="*/ 236 h 252"/>
                <a:gd name="T64" fmla="*/ 77 w 391"/>
                <a:gd name="T65" fmla="*/ 236 h 252"/>
                <a:gd name="T66" fmla="*/ 87 w 391"/>
                <a:gd name="T67" fmla="*/ 241 h 252"/>
                <a:gd name="T68" fmla="*/ 88 w 391"/>
                <a:gd name="T69" fmla="*/ 237 h 252"/>
                <a:gd name="T70" fmla="*/ 100 w 391"/>
                <a:gd name="T71" fmla="*/ 238 h 252"/>
                <a:gd name="T72" fmla="*/ 115 w 391"/>
                <a:gd name="T73" fmla="*/ 241 h 252"/>
                <a:gd name="T74" fmla="*/ 117 w 391"/>
                <a:gd name="T75" fmla="*/ 233 h 252"/>
                <a:gd name="T76" fmla="*/ 124 w 391"/>
                <a:gd name="T77" fmla="*/ 236 h 252"/>
                <a:gd name="T78" fmla="*/ 127 w 391"/>
                <a:gd name="T79" fmla="*/ 243 h 252"/>
                <a:gd name="T80" fmla="*/ 129 w 391"/>
                <a:gd name="T81" fmla="*/ 246 h 252"/>
                <a:gd name="T82" fmla="*/ 136 w 391"/>
                <a:gd name="T83" fmla="*/ 221 h 252"/>
                <a:gd name="T84" fmla="*/ 373 w 391"/>
                <a:gd name="T85" fmla="*/ 252 h 252"/>
                <a:gd name="T86" fmla="*/ 391 w 391"/>
                <a:gd name="T87" fmla="*/ 6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91" h="252">
                  <a:moveTo>
                    <a:pt x="391" y="60"/>
                  </a:moveTo>
                  <a:cubicBezTo>
                    <a:pt x="391" y="60"/>
                    <a:pt x="243" y="42"/>
                    <a:pt x="184" y="33"/>
                  </a:cubicBezTo>
                  <a:cubicBezTo>
                    <a:pt x="112" y="22"/>
                    <a:pt x="11" y="0"/>
                    <a:pt x="11" y="0"/>
                  </a:cubicBezTo>
                  <a:cubicBezTo>
                    <a:pt x="9" y="10"/>
                    <a:pt x="9" y="10"/>
                    <a:pt x="9" y="10"/>
                  </a:cubicBezTo>
                  <a:cubicBezTo>
                    <a:pt x="7" y="17"/>
                    <a:pt x="7" y="17"/>
                    <a:pt x="7" y="17"/>
                  </a:cubicBezTo>
                  <a:cubicBezTo>
                    <a:pt x="4" y="28"/>
                    <a:pt x="4" y="28"/>
                    <a:pt x="4" y="28"/>
                  </a:cubicBezTo>
                  <a:cubicBezTo>
                    <a:pt x="1" y="40"/>
                    <a:pt x="1" y="40"/>
                    <a:pt x="1" y="40"/>
                  </a:cubicBezTo>
                  <a:cubicBezTo>
                    <a:pt x="0" y="51"/>
                    <a:pt x="0" y="51"/>
                    <a:pt x="0" y="51"/>
                  </a:cubicBezTo>
                  <a:cubicBezTo>
                    <a:pt x="0" y="54"/>
                    <a:pt x="0" y="54"/>
                    <a:pt x="0" y="54"/>
                  </a:cubicBezTo>
                  <a:cubicBezTo>
                    <a:pt x="2" y="56"/>
                    <a:pt x="2" y="56"/>
                    <a:pt x="2" y="56"/>
                  </a:cubicBezTo>
                  <a:cubicBezTo>
                    <a:pt x="4" y="61"/>
                    <a:pt x="4" y="61"/>
                    <a:pt x="4" y="61"/>
                  </a:cubicBezTo>
                  <a:cubicBezTo>
                    <a:pt x="4" y="64"/>
                    <a:pt x="4" y="64"/>
                    <a:pt x="4" y="64"/>
                  </a:cubicBezTo>
                  <a:cubicBezTo>
                    <a:pt x="4" y="68"/>
                    <a:pt x="4" y="68"/>
                    <a:pt x="4" y="68"/>
                  </a:cubicBezTo>
                  <a:cubicBezTo>
                    <a:pt x="7" y="71"/>
                    <a:pt x="7" y="71"/>
                    <a:pt x="7" y="71"/>
                  </a:cubicBezTo>
                  <a:cubicBezTo>
                    <a:pt x="7" y="74"/>
                    <a:pt x="7" y="74"/>
                    <a:pt x="7" y="74"/>
                  </a:cubicBezTo>
                  <a:cubicBezTo>
                    <a:pt x="11" y="80"/>
                    <a:pt x="11" y="80"/>
                    <a:pt x="11" y="80"/>
                  </a:cubicBezTo>
                  <a:cubicBezTo>
                    <a:pt x="12" y="85"/>
                    <a:pt x="12" y="85"/>
                    <a:pt x="12" y="85"/>
                  </a:cubicBezTo>
                  <a:cubicBezTo>
                    <a:pt x="17" y="93"/>
                    <a:pt x="17" y="93"/>
                    <a:pt x="17" y="93"/>
                  </a:cubicBezTo>
                  <a:cubicBezTo>
                    <a:pt x="22" y="98"/>
                    <a:pt x="22" y="98"/>
                    <a:pt x="22" y="98"/>
                  </a:cubicBezTo>
                  <a:cubicBezTo>
                    <a:pt x="25" y="103"/>
                    <a:pt x="25" y="103"/>
                    <a:pt x="25" y="103"/>
                  </a:cubicBezTo>
                  <a:cubicBezTo>
                    <a:pt x="26" y="110"/>
                    <a:pt x="26" y="110"/>
                    <a:pt x="26" y="110"/>
                  </a:cubicBezTo>
                  <a:cubicBezTo>
                    <a:pt x="28" y="116"/>
                    <a:pt x="28" y="116"/>
                    <a:pt x="28" y="116"/>
                  </a:cubicBezTo>
                  <a:cubicBezTo>
                    <a:pt x="31" y="120"/>
                    <a:pt x="31" y="120"/>
                    <a:pt x="31" y="120"/>
                  </a:cubicBezTo>
                  <a:cubicBezTo>
                    <a:pt x="31" y="121"/>
                    <a:pt x="31" y="121"/>
                    <a:pt x="31" y="121"/>
                  </a:cubicBezTo>
                  <a:cubicBezTo>
                    <a:pt x="40" y="123"/>
                    <a:pt x="40" y="123"/>
                    <a:pt x="40" y="123"/>
                  </a:cubicBezTo>
                  <a:cubicBezTo>
                    <a:pt x="40" y="127"/>
                    <a:pt x="40" y="127"/>
                    <a:pt x="40" y="127"/>
                  </a:cubicBezTo>
                  <a:cubicBezTo>
                    <a:pt x="37" y="133"/>
                    <a:pt x="37" y="133"/>
                    <a:pt x="37" y="133"/>
                  </a:cubicBezTo>
                  <a:cubicBezTo>
                    <a:pt x="34" y="139"/>
                    <a:pt x="34" y="139"/>
                    <a:pt x="34" y="139"/>
                  </a:cubicBezTo>
                  <a:cubicBezTo>
                    <a:pt x="31" y="146"/>
                    <a:pt x="31" y="146"/>
                    <a:pt x="31" y="146"/>
                  </a:cubicBezTo>
                  <a:cubicBezTo>
                    <a:pt x="30" y="152"/>
                    <a:pt x="30" y="152"/>
                    <a:pt x="30" y="152"/>
                  </a:cubicBezTo>
                  <a:cubicBezTo>
                    <a:pt x="32" y="158"/>
                    <a:pt x="32" y="158"/>
                    <a:pt x="32" y="158"/>
                  </a:cubicBezTo>
                  <a:cubicBezTo>
                    <a:pt x="31" y="160"/>
                    <a:pt x="31" y="160"/>
                    <a:pt x="31" y="160"/>
                  </a:cubicBezTo>
                  <a:cubicBezTo>
                    <a:pt x="28" y="160"/>
                    <a:pt x="28" y="160"/>
                    <a:pt x="28" y="160"/>
                  </a:cubicBezTo>
                  <a:cubicBezTo>
                    <a:pt x="25" y="164"/>
                    <a:pt x="25" y="164"/>
                    <a:pt x="25" y="164"/>
                  </a:cubicBezTo>
                  <a:cubicBezTo>
                    <a:pt x="22" y="171"/>
                    <a:pt x="22" y="171"/>
                    <a:pt x="22" y="171"/>
                  </a:cubicBezTo>
                  <a:cubicBezTo>
                    <a:pt x="24" y="173"/>
                    <a:pt x="24" y="173"/>
                    <a:pt x="24" y="173"/>
                  </a:cubicBezTo>
                  <a:cubicBezTo>
                    <a:pt x="28" y="175"/>
                    <a:pt x="28" y="175"/>
                    <a:pt x="28" y="175"/>
                  </a:cubicBezTo>
                  <a:cubicBezTo>
                    <a:pt x="28" y="178"/>
                    <a:pt x="28" y="178"/>
                    <a:pt x="28" y="178"/>
                  </a:cubicBezTo>
                  <a:cubicBezTo>
                    <a:pt x="30" y="178"/>
                    <a:pt x="30" y="178"/>
                    <a:pt x="30" y="178"/>
                  </a:cubicBezTo>
                  <a:cubicBezTo>
                    <a:pt x="33" y="175"/>
                    <a:pt x="33" y="175"/>
                    <a:pt x="33" y="175"/>
                  </a:cubicBezTo>
                  <a:cubicBezTo>
                    <a:pt x="36" y="174"/>
                    <a:pt x="36" y="174"/>
                    <a:pt x="36" y="174"/>
                  </a:cubicBezTo>
                  <a:cubicBezTo>
                    <a:pt x="38" y="174"/>
                    <a:pt x="38" y="174"/>
                    <a:pt x="38" y="174"/>
                  </a:cubicBezTo>
                  <a:cubicBezTo>
                    <a:pt x="42" y="171"/>
                    <a:pt x="42" y="171"/>
                    <a:pt x="42" y="171"/>
                  </a:cubicBezTo>
                  <a:cubicBezTo>
                    <a:pt x="44" y="171"/>
                    <a:pt x="44" y="171"/>
                    <a:pt x="44" y="171"/>
                  </a:cubicBezTo>
                  <a:cubicBezTo>
                    <a:pt x="45" y="175"/>
                    <a:pt x="45" y="175"/>
                    <a:pt x="45" y="175"/>
                  </a:cubicBezTo>
                  <a:cubicBezTo>
                    <a:pt x="47" y="179"/>
                    <a:pt x="47" y="179"/>
                    <a:pt x="47" y="179"/>
                  </a:cubicBezTo>
                  <a:cubicBezTo>
                    <a:pt x="48" y="187"/>
                    <a:pt x="48" y="187"/>
                    <a:pt x="48" y="187"/>
                  </a:cubicBezTo>
                  <a:cubicBezTo>
                    <a:pt x="48" y="193"/>
                    <a:pt x="48" y="193"/>
                    <a:pt x="48" y="193"/>
                  </a:cubicBezTo>
                  <a:cubicBezTo>
                    <a:pt x="48" y="196"/>
                    <a:pt x="48" y="196"/>
                    <a:pt x="48" y="196"/>
                  </a:cubicBezTo>
                  <a:cubicBezTo>
                    <a:pt x="52" y="200"/>
                    <a:pt x="52" y="200"/>
                    <a:pt x="52" y="200"/>
                  </a:cubicBezTo>
                  <a:cubicBezTo>
                    <a:pt x="52" y="205"/>
                    <a:pt x="52" y="205"/>
                    <a:pt x="52" y="205"/>
                  </a:cubicBezTo>
                  <a:cubicBezTo>
                    <a:pt x="52" y="210"/>
                    <a:pt x="52" y="210"/>
                    <a:pt x="52" y="210"/>
                  </a:cubicBezTo>
                  <a:cubicBezTo>
                    <a:pt x="52" y="212"/>
                    <a:pt x="52" y="212"/>
                    <a:pt x="52" y="212"/>
                  </a:cubicBezTo>
                  <a:cubicBezTo>
                    <a:pt x="54" y="215"/>
                    <a:pt x="54" y="215"/>
                    <a:pt x="54" y="215"/>
                  </a:cubicBezTo>
                  <a:cubicBezTo>
                    <a:pt x="59" y="218"/>
                    <a:pt x="59" y="218"/>
                    <a:pt x="59" y="218"/>
                  </a:cubicBezTo>
                  <a:cubicBezTo>
                    <a:pt x="63" y="218"/>
                    <a:pt x="63" y="218"/>
                    <a:pt x="63" y="218"/>
                  </a:cubicBezTo>
                  <a:cubicBezTo>
                    <a:pt x="63" y="224"/>
                    <a:pt x="63" y="224"/>
                    <a:pt x="63" y="224"/>
                  </a:cubicBezTo>
                  <a:cubicBezTo>
                    <a:pt x="65" y="230"/>
                    <a:pt x="65" y="230"/>
                    <a:pt x="65" y="230"/>
                  </a:cubicBezTo>
                  <a:cubicBezTo>
                    <a:pt x="65" y="234"/>
                    <a:pt x="65" y="234"/>
                    <a:pt x="65" y="234"/>
                  </a:cubicBezTo>
                  <a:cubicBezTo>
                    <a:pt x="65" y="237"/>
                    <a:pt x="65" y="237"/>
                    <a:pt x="65" y="237"/>
                  </a:cubicBezTo>
                  <a:cubicBezTo>
                    <a:pt x="67" y="241"/>
                    <a:pt x="67" y="241"/>
                    <a:pt x="67" y="241"/>
                  </a:cubicBezTo>
                  <a:cubicBezTo>
                    <a:pt x="71" y="241"/>
                    <a:pt x="71" y="241"/>
                    <a:pt x="71" y="241"/>
                  </a:cubicBezTo>
                  <a:cubicBezTo>
                    <a:pt x="71" y="239"/>
                    <a:pt x="71" y="239"/>
                    <a:pt x="71" y="239"/>
                  </a:cubicBezTo>
                  <a:cubicBezTo>
                    <a:pt x="72" y="236"/>
                    <a:pt x="72" y="236"/>
                    <a:pt x="72" y="236"/>
                  </a:cubicBezTo>
                  <a:cubicBezTo>
                    <a:pt x="74" y="236"/>
                    <a:pt x="74" y="236"/>
                    <a:pt x="74" y="236"/>
                  </a:cubicBezTo>
                  <a:cubicBezTo>
                    <a:pt x="77" y="236"/>
                    <a:pt x="77" y="236"/>
                    <a:pt x="77" y="236"/>
                  </a:cubicBezTo>
                  <a:cubicBezTo>
                    <a:pt x="82" y="239"/>
                    <a:pt x="82" y="239"/>
                    <a:pt x="82" y="239"/>
                  </a:cubicBezTo>
                  <a:cubicBezTo>
                    <a:pt x="87" y="241"/>
                    <a:pt x="87" y="241"/>
                    <a:pt x="87" y="241"/>
                  </a:cubicBezTo>
                  <a:cubicBezTo>
                    <a:pt x="87" y="239"/>
                    <a:pt x="87" y="239"/>
                    <a:pt x="87" y="239"/>
                  </a:cubicBezTo>
                  <a:cubicBezTo>
                    <a:pt x="88" y="237"/>
                    <a:pt x="88" y="237"/>
                    <a:pt x="88" y="237"/>
                  </a:cubicBezTo>
                  <a:cubicBezTo>
                    <a:pt x="92" y="237"/>
                    <a:pt x="92" y="237"/>
                    <a:pt x="92" y="237"/>
                  </a:cubicBezTo>
                  <a:cubicBezTo>
                    <a:pt x="100" y="238"/>
                    <a:pt x="100" y="238"/>
                    <a:pt x="100" y="238"/>
                  </a:cubicBezTo>
                  <a:cubicBezTo>
                    <a:pt x="105" y="240"/>
                    <a:pt x="105" y="240"/>
                    <a:pt x="105" y="240"/>
                  </a:cubicBezTo>
                  <a:cubicBezTo>
                    <a:pt x="115" y="241"/>
                    <a:pt x="115" y="241"/>
                    <a:pt x="115" y="241"/>
                  </a:cubicBezTo>
                  <a:cubicBezTo>
                    <a:pt x="116" y="238"/>
                    <a:pt x="116" y="238"/>
                    <a:pt x="116" y="238"/>
                  </a:cubicBezTo>
                  <a:cubicBezTo>
                    <a:pt x="117" y="233"/>
                    <a:pt x="117" y="233"/>
                    <a:pt x="117" y="233"/>
                  </a:cubicBezTo>
                  <a:cubicBezTo>
                    <a:pt x="121" y="233"/>
                    <a:pt x="121" y="233"/>
                    <a:pt x="121" y="233"/>
                  </a:cubicBezTo>
                  <a:cubicBezTo>
                    <a:pt x="124" y="236"/>
                    <a:pt x="124" y="236"/>
                    <a:pt x="124" y="236"/>
                  </a:cubicBezTo>
                  <a:cubicBezTo>
                    <a:pt x="126" y="239"/>
                    <a:pt x="126" y="239"/>
                    <a:pt x="126" y="239"/>
                  </a:cubicBezTo>
                  <a:cubicBezTo>
                    <a:pt x="127" y="243"/>
                    <a:pt x="127" y="243"/>
                    <a:pt x="127" y="243"/>
                  </a:cubicBezTo>
                  <a:cubicBezTo>
                    <a:pt x="127" y="244"/>
                    <a:pt x="127" y="244"/>
                    <a:pt x="127" y="244"/>
                  </a:cubicBezTo>
                  <a:cubicBezTo>
                    <a:pt x="129" y="246"/>
                    <a:pt x="129" y="246"/>
                    <a:pt x="129" y="246"/>
                  </a:cubicBezTo>
                  <a:cubicBezTo>
                    <a:pt x="131" y="248"/>
                    <a:pt x="131" y="248"/>
                    <a:pt x="131" y="248"/>
                  </a:cubicBezTo>
                  <a:cubicBezTo>
                    <a:pt x="136" y="221"/>
                    <a:pt x="136" y="221"/>
                    <a:pt x="136" y="221"/>
                  </a:cubicBezTo>
                  <a:cubicBezTo>
                    <a:pt x="372" y="252"/>
                    <a:pt x="372" y="252"/>
                    <a:pt x="372" y="252"/>
                  </a:cubicBezTo>
                  <a:cubicBezTo>
                    <a:pt x="373" y="252"/>
                    <a:pt x="373" y="252"/>
                    <a:pt x="373" y="252"/>
                  </a:cubicBezTo>
                  <a:cubicBezTo>
                    <a:pt x="377" y="207"/>
                    <a:pt x="377" y="207"/>
                    <a:pt x="377" y="207"/>
                  </a:cubicBezTo>
                  <a:lnTo>
                    <a:pt x="391" y="60"/>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29" name="Freeform 22"/>
            <p:cNvSpPr>
              <a:spLocks/>
            </p:cNvSpPr>
            <p:nvPr/>
          </p:nvSpPr>
          <p:spPr bwMode="auto">
            <a:xfrm>
              <a:off x="11505400" y="1587715"/>
              <a:ext cx="433348" cy="692796"/>
            </a:xfrm>
            <a:custGeom>
              <a:avLst/>
              <a:gdLst>
                <a:gd name="T0" fmla="*/ 34 w 117"/>
                <a:gd name="T1" fmla="*/ 182 h 187"/>
                <a:gd name="T2" fmla="*/ 34 w 117"/>
                <a:gd name="T3" fmla="*/ 176 h 187"/>
                <a:gd name="T4" fmla="*/ 37 w 117"/>
                <a:gd name="T5" fmla="*/ 171 h 187"/>
                <a:gd name="T6" fmla="*/ 40 w 117"/>
                <a:gd name="T7" fmla="*/ 166 h 187"/>
                <a:gd name="T8" fmla="*/ 44 w 117"/>
                <a:gd name="T9" fmla="*/ 161 h 187"/>
                <a:gd name="T10" fmla="*/ 40 w 117"/>
                <a:gd name="T11" fmla="*/ 159 h 187"/>
                <a:gd name="T12" fmla="*/ 42 w 117"/>
                <a:gd name="T13" fmla="*/ 155 h 187"/>
                <a:gd name="T14" fmla="*/ 45 w 117"/>
                <a:gd name="T15" fmla="*/ 155 h 187"/>
                <a:gd name="T16" fmla="*/ 48 w 117"/>
                <a:gd name="T17" fmla="*/ 150 h 187"/>
                <a:gd name="T18" fmla="*/ 52 w 117"/>
                <a:gd name="T19" fmla="*/ 153 h 187"/>
                <a:gd name="T20" fmla="*/ 51 w 117"/>
                <a:gd name="T21" fmla="*/ 149 h 187"/>
                <a:gd name="T22" fmla="*/ 56 w 117"/>
                <a:gd name="T23" fmla="*/ 148 h 187"/>
                <a:gd name="T24" fmla="*/ 59 w 117"/>
                <a:gd name="T25" fmla="*/ 139 h 187"/>
                <a:gd name="T26" fmla="*/ 67 w 117"/>
                <a:gd name="T27" fmla="*/ 141 h 187"/>
                <a:gd name="T28" fmla="*/ 68 w 117"/>
                <a:gd name="T29" fmla="*/ 132 h 187"/>
                <a:gd name="T30" fmla="*/ 68 w 117"/>
                <a:gd name="T31" fmla="*/ 123 h 187"/>
                <a:gd name="T32" fmla="*/ 69 w 117"/>
                <a:gd name="T33" fmla="*/ 116 h 187"/>
                <a:gd name="T34" fmla="*/ 79 w 117"/>
                <a:gd name="T35" fmla="*/ 122 h 187"/>
                <a:gd name="T36" fmla="*/ 81 w 117"/>
                <a:gd name="T37" fmla="*/ 115 h 187"/>
                <a:gd name="T38" fmla="*/ 84 w 117"/>
                <a:gd name="T39" fmla="*/ 122 h 187"/>
                <a:gd name="T40" fmla="*/ 88 w 117"/>
                <a:gd name="T41" fmla="*/ 116 h 187"/>
                <a:gd name="T42" fmla="*/ 87 w 117"/>
                <a:gd name="T43" fmla="*/ 111 h 187"/>
                <a:gd name="T44" fmla="*/ 95 w 117"/>
                <a:gd name="T45" fmla="*/ 115 h 187"/>
                <a:gd name="T46" fmla="*/ 97 w 117"/>
                <a:gd name="T47" fmla="*/ 111 h 187"/>
                <a:gd name="T48" fmla="*/ 103 w 117"/>
                <a:gd name="T49" fmla="*/ 105 h 187"/>
                <a:gd name="T50" fmla="*/ 106 w 117"/>
                <a:gd name="T51" fmla="*/ 101 h 187"/>
                <a:gd name="T52" fmla="*/ 114 w 117"/>
                <a:gd name="T53" fmla="*/ 97 h 187"/>
                <a:gd name="T54" fmla="*/ 116 w 117"/>
                <a:gd name="T55" fmla="*/ 88 h 187"/>
                <a:gd name="T56" fmla="*/ 112 w 117"/>
                <a:gd name="T57" fmla="*/ 86 h 187"/>
                <a:gd name="T58" fmla="*/ 112 w 117"/>
                <a:gd name="T59" fmla="*/ 82 h 187"/>
                <a:gd name="T60" fmla="*/ 104 w 117"/>
                <a:gd name="T61" fmla="*/ 77 h 187"/>
                <a:gd name="T62" fmla="*/ 101 w 117"/>
                <a:gd name="T63" fmla="*/ 64 h 187"/>
                <a:gd name="T64" fmla="*/ 95 w 117"/>
                <a:gd name="T65" fmla="*/ 63 h 187"/>
                <a:gd name="T66" fmla="*/ 84 w 117"/>
                <a:gd name="T67" fmla="*/ 56 h 187"/>
                <a:gd name="T68" fmla="*/ 77 w 117"/>
                <a:gd name="T69" fmla="*/ 31 h 187"/>
                <a:gd name="T70" fmla="*/ 71 w 117"/>
                <a:gd name="T71" fmla="*/ 11 h 187"/>
                <a:gd name="T72" fmla="*/ 53 w 117"/>
                <a:gd name="T73" fmla="*/ 3 h 187"/>
                <a:gd name="T74" fmla="*/ 42 w 117"/>
                <a:gd name="T75" fmla="*/ 11 h 187"/>
                <a:gd name="T76" fmla="*/ 30 w 117"/>
                <a:gd name="T77" fmla="*/ 5 h 187"/>
                <a:gd name="T78" fmla="*/ 22 w 117"/>
                <a:gd name="T79" fmla="*/ 22 h 187"/>
                <a:gd name="T80" fmla="*/ 13 w 117"/>
                <a:gd name="T81" fmla="*/ 54 h 187"/>
                <a:gd name="T82" fmla="*/ 15 w 117"/>
                <a:gd name="T83" fmla="*/ 71 h 187"/>
                <a:gd name="T84" fmla="*/ 12 w 117"/>
                <a:gd name="T85" fmla="*/ 82 h 187"/>
                <a:gd name="T86" fmla="*/ 7 w 117"/>
                <a:gd name="T87" fmla="*/ 95 h 187"/>
                <a:gd name="T88" fmla="*/ 0 w 117"/>
                <a:gd name="T89" fmla="*/ 103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7" h="187">
                  <a:moveTo>
                    <a:pt x="33" y="187"/>
                  </a:moveTo>
                  <a:lnTo>
                    <a:pt x="33" y="185"/>
                  </a:lnTo>
                  <a:lnTo>
                    <a:pt x="34" y="182"/>
                  </a:lnTo>
                  <a:lnTo>
                    <a:pt x="34" y="181"/>
                  </a:lnTo>
                  <a:lnTo>
                    <a:pt x="34" y="178"/>
                  </a:lnTo>
                  <a:lnTo>
                    <a:pt x="34" y="176"/>
                  </a:lnTo>
                  <a:lnTo>
                    <a:pt x="35" y="174"/>
                  </a:lnTo>
                  <a:lnTo>
                    <a:pt x="37" y="174"/>
                  </a:lnTo>
                  <a:lnTo>
                    <a:pt x="37" y="171"/>
                  </a:lnTo>
                  <a:lnTo>
                    <a:pt x="38" y="169"/>
                  </a:lnTo>
                  <a:lnTo>
                    <a:pt x="38" y="166"/>
                  </a:lnTo>
                  <a:lnTo>
                    <a:pt x="40" y="166"/>
                  </a:lnTo>
                  <a:lnTo>
                    <a:pt x="41" y="166"/>
                  </a:lnTo>
                  <a:lnTo>
                    <a:pt x="44" y="166"/>
                  </a:lnTo>
                  <a:lnTo>
                    <a:pt x="44" y="161"/>
                  </a:lnTo>
                  <a:lnTo>
                    <a:pt x="41" y="161"/>
                  </a:lnTo>
                  <a:lnTo>
                    <a:pt x="40" y="161"/>
                  </a:lnTo>
                  <a:lnTo>
                    <a:pt x="40" y="159"/>
                  </a:lnTo>
                  <a:lnTo>
                    <a:pt x="40" y="158"/>
                  </a:lnTo>
                  <a:lnTo>
                    <a:pt x="42" y="156"/>
                  </a:lnTo>
                  <a:lnTo>
                    <a:pt x="42" y="155"/>
                  </a:lnTo>
                  <a:lnTo>
                    <a:pt x="44" y="153"/>
                  </a:lnTo>
                  <a:lnTo>
                    <a:pt x="45" y="154"/>
                  </a:lnTo>
                  <a:lnTo>
                    <a:pt x="45" y="155"/>
                  </a:lnTo>
                  <a:lnTo>
                    <a:pt x="47" y="154"/>
                  </a:lnTo>
                  <a:lnTo>
                    <a:pt x="48" y="153"/>
                  </a:lnTo>
                  <a:lnTo>
                    <a:pt x="48" y="150"/>
                  </a:lnTo>
                  <a:lnTo>
                    <a:pt x="50" y="152"/>
                  </a:lnTo>
                  <a:lnTo>
                    <a:pt x="51" y="153"/>
                  </a:lnTo>
                  <a:lnTo>
                    <a:pt x="52" y="153"/>
                  </a:lnTo>
                  <a:lnTo>
                    <a:pt x="52" y="150"/>
                  </a:lnTo>
                  <a:lnTo>
                    <a:pt x="52" y="149"/>
                  </a:lnTo>
                  <a:lnTo>
                    <a:pt x="51" y="149"/>
                  </a:lnTo>
                  <a:lnTo>
                    <a:pt x="50" y="147"/>
                  </a:lnTo>
                  <a:lnTo>
                    <a:pt x="54" y="147"/>
                  </a:lnTo>
                  <a:lnTo>
                    <a:pt x="56" y="148"/>
                  </a:lnTo>
                  <a:lnTo>
                    <a:pt x="59" y="147"/>
                  </a:lnTo>
                  <a:lnTo>
                    <a:pt x="60" y="144"/>
                  </a:lnTo>
                  <a:lnTo>
                    <a:pt x="59" y="139"/>
                  </a:lnTo>
                  <a:lnTo>
                    <a:pt x="61" y="139"/>
                  </a:lnTo>
                  <a:lnTo>
                    <a:pt x="64" y="142"/>
                  </a:lnTo>
                  <a:lnTo>
                    <a:pt x="67" y="141"/>
                  </a:lnTo>
                  <a:lnTo>
                    <a:pt x="68" y="139"/>
                  </a:lnTo>
                  <a:lnTo>
                    <a:pt x="69" y="135"/>
                  </a:lnTo>
                  <a:lnTo>
                    <a:pt x="68" y="132"/>
                  </a:lnTo>
                  <a:lnTo>
                    <a:pt x="69" y="128"/>
                  </a:lnTo>
                  <a:lnTo>
                    <a:pt x="69" y="126"/>
                  </a:lnTo>
                  <a:lnTo>
                    <a:pt x="68" y="123"/>
                  </a:lnTo>
                  <a:lnTo>
                    <a:pt x="68" y="121"/>
                  </a:lnTo>
                  <a:lnTo>
                    <a:pt x="69" y="118"/>
                  </a:lnTo>
                  <a:lnTo>
                    <a:pt x="69" y="116"/>
                  </a:lnTo>
                  <a:lnTo>
                    <a:pt x="73" y="120"/>
                  </a:lnTo>
                  <a:lnTo>
                    <a:pt x="74" y="122"/>
                  </a:lnTo>
                  <a:lnTo>
                    <a:pt x="79" y="122"/>
                  </a:lnTo>
                  <a:lnTo>
                    <a:pt x="79" y="120"/>
                  </a:lnTo>
                  <a:lnTo>
                    <a:pt x="79" y="116"/>
                  </a:lnTo>
                  <a:lnTo>
                    <a:pt x="81" y="115"/>
                  </a:lnTo>
                  <a:lnTo>
                    <a:pt x="84" y="116"/>
                  </a:lnTo>
                  <a:lnTo>
                    <a:pt x="84" y="118"/>
                  </a:lnTo>
                  <a:lnTo>
                    <a:pt x="84" y="122"/>
                  </a:lnTo>
                  <a:lnTo>
                    <a:pt x="87" y="121"/>
                  </a:lnTo>
                  <a:lnTo>
                    <a:pt x="90" y="118"/>
                  </a:lnTo>
                  <a:lnTo>
                    <a:pt x="88" y="116"/>
                  </a:lnTo>
                  <a:lnTo>
                    <a:pt x="86" y="114"/>
                  </a:lnTo>
                  <a:lnTo>
                    <a:pt x="86" y="112"/>
                  </a:lnTo>
                  <a:lnTo>
                    <a:pt x="87" y="111"/>
                  </a:lnTo>
                  <a:lnTo>
                    <a:pt x="90" y="114"/>
                  </a:lnTo>
                  <a:lnTo>
                    <a:pt x="93" y="116"/>
                  </a:lnTo>
                  <a:lnTo>
                    <a:pt x="95" y="115"/>
                  </a:lnTo>
                  <a:lnTo>
                    <a:pt x="94" y="111"/>
                  </a:lnTo>
                  <a:lnTo>
                    <a:pt x="95" y="111"/>
                  </a:lnTo>
                  <a:lnTo>
                    <a:pt x="97" y="111"/>
                  </a:lnTo>
                  <a:lnTo>
                    <a:pt x="97" y="105"/>
                  </a:lnTo>
                  <a:lnTo>
                    <a:pt x="101" y="105"/>
                  </a:lnTo>
                  <a:lnTo>
                    <a:pt x="103" y="105"/>
                  </a:lnTo>
                  <a:lnTo>
                    <a:pt x="104" y="104"/>
                  </a:lnTo>
                  <a:lnTo>
                    <a:pt x="104" y="101"/>
                  </a:lnTo>
                  <a:lnTo>
                    <a:pt x="106" y="101"/>
                  </a:lnTo>
                  <a:lnTo>
                    <a:pt x="107" y="100"/>
                  </a:lnTo>
                  <a:lnTo>
                    <a:pt x="110" y="97"/>
                  </a:lnTo>
                  <a:lnTo>
                    <a:pt x="114" y="97"/>
                  </a:lnTo>
                  <a:lnTo>
                    <a:pt x="116" y="95"/>
                  </a:lnTo>
                  <a:lnTo>
                    <a:pt x="117" y="89"/>
                  </a:lnTo>
                  <a:lnTo>
                    <a:pt x="116" y="88"/>
                  </a:lnTo>
                  <a:lnTo>
                    <a:pt x="115" y="88"/>
                  </a:lnTo>
                  <a:lnTo>
                    <a:pt x="113" y="88"/>
                  </a:lnTo>
                  <a:lnTo>
                    <a:pt x="112" y="86"/>
                  </a:lnTo>
                  <a:lnTo>
                    <a:pt x="114" y="84"/>
                  </a:lnTo>
                  <a:lnTo>
                    <a:pt x="114" y="83"/>
                  </a:lnTo>
                  <a:lnTo>
                    <a:pt x="112" y="82"/>
                  </a:lnTo>
                  <a:lnTo>
                    <a:pt x="110" y="77"/>
                  </a:lnTo>
                  <a:lnTo>
                    <a:pt x="106" y="77"/>
                  </a:lnTo>
                  <a:lnTo>
                    <a:pt x="104" y="77"/>
                  </a:lnTo>
                  <a:lnTo>
                    <a:pt x="102" y="73"/>
                  </a:lnTo>
                  <a:lnTo>
                    <a:pt x="101" y="68"/>
                  </a:lnTo>
                  <a:lnTo>
                    <a:pt x="101" y="64"/>
                  </a:lnTo>
                  <a:lnTo>
                    <a:pt x="100" y="61"/>
                  </a:lnTo>
                  <a:lnTo>
                    <a:pt x="97" y="62"/>
                  </a:lnTo>
                  <a:lnTo>
                    <a:pt x="95" y="63"/>
                  </a:lnTo>
                  <a:lnTo>
                    <a:pt x="91" y="63"/>
                  </a:lnTo>
                  <a:lnTo>
                    <a:pt x="87" y="61"/>
                  </a:lnTo>
                  <a:lnTo>
                    <a:pt x="84" y="56"/>
                  </a:lnTo>
                  <a:lnTo>
                    <a:pt x="83" y="49"/>
                  </a:lnTo>
                  <a:lnTo>
                    <a:pt x="79" y="40"/>
                  </a:lnTo>
                  <a:lnTo>
                    <a:pt x="77" y="31"/>
                  </a:lnTo>
                  <a:lnTo>
                    <a:pt x="75" y="26"/>
                  </a:lnTo>
                  <a:lnTo>
                    <a:pt x="73" y="18"/>
                  </a:lnTo>
                  <a:lnTo>
                    <a:pt x="71" y="11"/>
                  </a:lnTo>
                  <a:lnTo>
                    <a:pt x="69" y="8"/>
                  </a:lnTo>
                  <a:lnTo>
                    <a:pt x="56" y="0"/>
                  </a:lnTo>
                  <a:lnTo>
                    <a:pt x="53" y="3"/>
                  </a:lnTo>
                  <a:lnTo>
                    <a:pt x="50" y="7"/>
                  </a:lnTo>
                  <a:lnTo>
                    <a:pt x="45" y="11"/>
                  </a:lnTo>
                  <a:lnTo>
                    <a:pt x="42" y="11"/>
                  </a:lnTo>
                  <a:lnTo>
                    <a:pt x="39" y="9"/>
                  </a:lnTo>
                  <a:lnTo>
                    <a:pt x="34" y="6"/>
                  </a:lnTo>
                  <a:lnTo>
                    <a:pt x="30" y="5"/>
                  </a:lnTo>
                  <a:lnTo>
                    <a:pt x="29" y="5"/>
                  </a:lnTo>
                  <a:lnTo>
                    <a:pt x="27" y="7"/>
                  </a:lnTo>
                  <a:lnTo>
                    <a:pt x="22" y="22"/>
                  </a:lnTo>
                  <a:lnTo>
                    <a:pt x="20" y="33"/>
                  </a:lnTo>
                  <a:lnTo>
                    <a:pt x="15" y="45"/>
                  </a:lnTo>
                  <a:lnTo>
                    <a:pt x="13" y="54"/>
                  </a:lnTo>
                  <a:lnTo>
                    <a:pt x="12" y="64"/>
                  </a:lnTo>
                  <a:lnTo>
                    <a:pt x="13" y="69"/>
                  </a:lnTo>
                  <a:lnTo>
                    <a:pt x="15" y="71"/>
                  </a:lnTo>
                  <a:lnTo>
                    <a:pt x="14" y="73"/>
                  </a:lnTo>
                  <a:lnTo>
                    <a:pt x="12" y="76"/>
                  </a:lnTo>
                  <a:lnTo>
                    <a:pt x="12" y="82"/>
                  </a:lnTo>
                  <a:lnTo>
                    <a:pt x="10" y="87"/>
                  </a:lnTo>
                  <a:lnTo>
                    <a:pt x="10" y="94"/>
                  </a:lnTo>
                  <a:lnTo>
                    <a:pt x="7" y="95"/>
                  </a:lnTo>
                  <a:lnTo>
                    <a:pt x="7" y="100"/>
                  </a:lnTo>
                  <a:lnTo>
                    <a:pt x="1" y="100"/>
                  </a:lnTo>
                  <a:lnTo>
                    <a:pt x="0" y="103"/>
                  </a:lnTo>
                  <a:lnTo>
                    <a:pt x="23" y="178"/>
                  </a:lnTo>
                  <a:lnTo>
                    <a:pt x="33" y="187"/>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30" name="Freeform 23"/>
            <p:cNvSpPr>
              <a:spLocks/>
            </p:cNvSpPr>
            <p:nvPr/>
          </p:nvSpPr>
          <p:spPr bwMode="auto">
            <a:xfrm>
              <a:off x="10672037" y="2061932"/>
              <a:ext cx="896326" cy="659456"/>
            </a:xfrm>
            <a:custGeom>
              <a:avLst/>
              <a:gdLst>
                <a:gd name="T0" fmla="*/ 10 w 242"/>
                <a:gd name="T1" fmla="*/ 136 h 178"/>
                <a:gd name="T2" fmla="*/ 16 w 242"/>
                <a:gd name="T3" fmla="*/ 129 h 178"/>
                <a:gd name="T4" fmla="*/ 22 w 242"/>
                <a:gd name="T5" fmla="*/ 124 h 178"/>
                <a:gd name="T6" fmla="*/ 22 w 242"/>
                <a:gd name="T7" fmla="*/ 119 h 178"/>
                <a:gd name="T8" fmla="*/ 14 w 242"/>
                <a:gd name="T9" fmla="*/ 102 h 178"/>
                <a:gd name="T10" fmla="*/ 31 w 242"/>
                <a:gd name="T11" fmla="*/ 96 h 178"/>
                <a:gd name="T12" fmla="*/ 47 w 242"/>
                <a:gd name="T13" fmla="*/ 96 h 178"/>
                <a:gd name="T14" fmla="*/ 56 w 242"/>
                <a:gd name="T15" fmla="*/ 96 h 178"/>
                <a:gd name="T16" fmla="*/ 67 w 242"/>
                <a:gd name="T17" fmla="*/ 93 h 178"/>
                <a:gd name="T18" fmla="*/ 83 w 242"/>
                <a:gd name="T19" fmla="*/ 83 h 178"/>
                <a:gd name="T20" fmla="*/ 93 w 242"/>
                <a:gd name="T21" fmla="*/ 77 h 178"/>
                <a:gd name="T22" fmla="*/ 93 w 242"/>
                <a:gd name="T23" fmla="*/ 71 h 178"/>
                <a:gd name="T24" fmla="*/ 93 w 242"/>
                <a:gd name="T25" fmla="*/ 63 h 178"/>
                <a:gd name="T26" fmla="*/ 89 w 242"/>
                <a:gd name="T27" fmla="*/ 61 h 178"/>
                <a:gd name="T28" fmla="*/ 85 w 242"/>
                <a:gd name="T29" fmla="*/ 55 h 178"/>
                <a:gd name="T30" fmla="*/ 98 w 242"/>
                <a:gd name="T31" fmla="*/ 44 h 178"/>
                <a:gd name="T32" fmla="*/ 102 w 242"/>
                <a:gd name="T33" fmla="*/ 33 h 178"/>
                <a:gd name="T34" fmla="*/ 116 w 242"/>
                <a:gd name="T35" fmla="*/ 15 h 178"/>
                <a:gd name="T36" fmla="*/ 130 w 242"/>
                <a:gd name="T37" fmla="*/ 8 h 178"/>
                <a:gd name="T38" fmla="*/ 147 w 242"/>
                <a:gd name="T39" fmla="*/ 2 h 178"/>
                <a:gd name="T40" fmla="*/ 163 w 242"/>
                <a:gd name="T41" fmla="*/ 5 h 178"/>
                <a:gd name="T42" fmla="*/ 165 w 242"/>
                <a:gd name="T43" fmla="*/ 16 h 178"/>
                <a:gd name="T44" fmla="*/ 171 w 242"/>
                <a:gd name="T45" fmla="*/ 24 h 178"/>
                <a:gd name="T46" fmla="*/ 171 w 242"/>
                <a:gd name="T47" fmla="*/ 34 h 178"/>
                <a:gd name="T48" fmla="*/ 174 w 242"/>
                <a:gd name="T49" fmla="*/ 48 h 178"/>
                <a:gd name="T50" fmla="*/ 181 w 242"/>
                <a:gd name="T51" fmla="*/ 59 h 178"/>
                <a:gd name="T52" fmla="*/ 184 w 242"/>
                <a:gd name="T53" fmla="*/ 79 h 178"/>
                <a:gd name="T54" fmla="*/ 188 w 242"/>
                <a:gd name="T55" fmla="*/ 89 h 178"/>
                <a:gd name="T56" fmla="*/ 188 w 242"/>
                <a:gd name="T57" fmla="*/ 120 h 178"/>
                <a:gd name="T58" fmla="*/ 192 w 242"/>
                <a:gd name="T59" fmla="*/ 146 h 178"/>
                <a:gd name="T60" fmla="*/ 192 w 242"/>
                <a:gd name="T61" fmla="*/ 158 h 178"/>
                <a:gd name="T62" fmla="*/ 186 w 242"/>
                <a:gd name="T63" fmla="*/ 171 h 178"/>
                <a:gd name="T64" fmla="*/ 198 w 242"/>
                <a:gd name="T65" fmla="*/ 166 h 178"/>
                <a:gd name="T66" fmla="*/ 206 w 242"/>
                <a:gd name="T67" fmla="*/ 160 h 178"/>
                <a:gd name="T68" fmla="*/ 217 w 242"/>
                <a:gd name="T69" fmla="*/ 158 h 178"/>
                <a:gd name="T70" fmla="*/ 225 w 242"/>
                <a:gd name="T71" fmla="*/ 153 h 178"/>
                <a:gd name="T72" fmla="*/ 225 w 242"/>
                <a:gd name="T73" fmla="*/ 157 h 178"/>
                <a:gd name="T74" fmla="*/ 233 w 242"/>
                <a:gd name="T75" fmla="*/ 151 h 178"/>
                <a:gd name="T76" fmla="*/ 240 w 242"/>
                <a:gd name="T77" fmla="*/ 149 h 178"/>
                <a:gd name="T78" fmla="*/ 233 w 242"/>
                <a:gd name="T79" fmla="*/ 157 h 178"/>
                <a:gd name="T80" fmla="*/ 219 w 242"/>
                <a:gd name="T81" fmla="*/ 166 h 178"/>
                <a:gd name="T82" fmla="*/ 206 w 242"/>
                <a:gd name="T83" fmla="*/ 173 h 178"/>
                <a:gd name="T84" fmla="*/ 189 w 242"/>
                <a:gd name="T85" fmla="*/ 178 h 178"/>
                <a:gd name="T86" fmla="*/ 182 w 242"/>
                <a:gd name="T87" fmla="*/ 171 h 178"/>
                <a:gd name="T88" fmla="*/ 180 w 242"/>
                <a:gd name="T89" fmla="*/ 165 h 178"/>
                <a:gd name="T90" fmla="*/ 155 w 242"/>
                <a:gd name="T91" fmla="*/ 158 h 178"/>
                <a:gd name="T92" fmla="*/ 154 w 242"/>
                <a:gd name="T93" fmla="*/ 151 h 178"/>
                <a:gd name="T94" fmla="*/ 148 w 242"/>
                <a:gd name="T95" fmla="*/ 150 h 178"/>
                <a:gd name="T96" fmla="*/ 140 w 242"/>
                <a:gd name="T97" fmla="*/ 138 h 178"/>
                <a:gd name="T98" fmla="*/ 2 w 242"/>
                <a:gd name="T99" fmla="*/ 156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 h="178">
                  <a:moveTo>
                    <a:pt x="0" y="146"/>
                  </a:moveTo>
                  <a:lnTo>
                    <a:pt x="10" y="136"/>
                  </a:lnTo>
                  <a:lnTo>
                    <a:pt x="12" y="133"/>
                  </a:lnTo>
                  <a:lnTo>
                    <a:pt x="16" y="129"/>
                  </a:lnTo>
                  <a:lnTo>
                    <a:pt x="18" y="127"/>
                  </a:lnTo>
                  <a:lnTo>
                    <a:pt x="22" y="124"/>
                  </a:lnTo>
                  <a:lnTo>
                    <a:pt x="22" y="121"/>
                  </a:lnTo>
                  <a:lnTo>
                    <a:pt x="22" y="119"/>
                  </a:lnTo>
                  <a:lnTo>
                    <a:pt x="17" y="109"/>
                  </a:lnTo>
                  <a:lnTo>
                    <a:pt x="14" y="102"/>
                  </a:lnTo>
                  <a:lnTo>
                    <a:pt x="18" y="99"/>
                  </a:lnTo>
                  <a:lnTo>
                    <a:pt x="31" y="96"/>
                  </a:lnTo>
                  <a:lnTo>
                    <a:pt x="38" y="96"/>
                  </a:lnTo>
                  <a:lnTo>
                    <a:pt x="47" y="96"/>
                  </a:lnTo>
                  <a:lnTo>
                    <a:pt x="53" y="96"/>
                  </a:lnTo>
                  <a:lnTo>
                    <a:pt x="56" y="96"/>
                  </a:lnTo>
                  <a:lnTo>
                    <a:pt x="63" y="93"/>
                  </a:lnTo>
                  <a:lnTo>
                    <a:pt x="67" y="93"/>
                  </a:lnTo>
                  <a:lnTo>
                    <a:pt x="77" y="90"/>
                  </a:lnTo>
                  <a:lnTo>
                    <a:pt x="83" y="83"/>
                  </a:lnTo>
                  <a:lnTo>
                    <a:pt x="89" y="80"/>
                  </a:lnTo>
                  <a:lnTo>
                    <a:pt x="93" y="77"/>
                  </a:lnTo>
                  <a:lnTo>
                    <a:pt x="93" y="75"/>
                  </a:lnTo>
                  <a:lnTo>
                    <a:pt x="93" y="71"/>
                  </a:lnTo>
                  <a:lnTo>
                    <a:pt x="89" y="66"/>
                  </a:lnTo>
                  <a:lnTo>
                    <a:pt x="93" y="63"/>
                  </a:lnTo>
                  <a:lnTo>
                    <a:pt x="94" y="59"/>
                  </a:lnTo>
                  <a:lnTo>
                    <a:pt x="89" y="61"/>
                  </a:lnTo>
                  <a:lnTo>
                    <a:pt x="87" y="59"/>
                  </a:lnTo>
                  <a:lnTo>
                    <a:pt x="85" y="55"/>
                  </a:lnTo>
                  <a:lnTo>
                    <a:pt x="90" y="51"/>
                  </a:lnTo>
                  <a:lnTo>
                    <a:pt x="98" y="44"/>
                  </a:lnTo>
                  <a:lnTo>
                    <a:pt x="101" y="38"/>
                  </a:lnTo>
                  <a:lnTo>
                    <a:pt x="102" y="33"/>
                  </a:lnTo>
                  <a:lnTo>
                    <a:pt x="110" y="23"/>
                  </a:lnTo>
                  <a:lnTo>
                    <a:pt x="116" y="15"/>
                  </a:lnTo>
                  <a:lnTo>
                    <a:pt x="123" y="10"/>
                  </a:lnTo>
                  <a:lnTo>
                    <a:pt x="130" y="8"/>
                  </a:lnTo>
                  <a:lnTo>
                    <a:pt x="141" y="5"/>
                  </a:lnTo>
                  <a:lnTo>
                    <a:pt x="147" y="2"/>
                  </a:lnTo>
                  <a:lnTo>
                    <a:pt x="163" y="0"/>
                  </a:lnTo>
                  <a:lnTo>
                    <a:pt x="163" y="5"/>
                  </a:lnTo>
                  <a:lnTo>
                    <a:pt x="163" y="11"/>
                  </a:lnTo>
                  <a:lnTo>
                    <a:pt x="165" y="16"/>
                  </a:lnTo>
                  <a:lnTo>
                    <a:pt x="168" y="23"/>
                  </a:lnTo>
                  <a:lnTo>
                    <a:pt x="171" y="24"/>
                  </a:lnTo>
                  <a:lnTo>
                    <a:pt x="174" y="32"/>
                  </a:lnTo>
                  <a:lnTo>
                    <a:pt x="171" y="34"/>
                  </a:lnTo>
                  <a:lnTo>
                    <a:pt x="170" y="41"/>
                  </a:lnTo>
                  <a:lnTo>
                    <a:pt x="174" y="48"/>
                  </a:lnTo>
                  <a:lnTo>
                    <a:pt x="177" y="56"/>
                  </a:lnTo>
                  <a:lnTo>
                    <a:pt x="181" y="59"/>
                  </a:lnTo>
                  <a:lnTo>
                    <a:pt x="182" y="70"/>
                  </a:lnTo>
                  <a:lnTo>
                    <a:pt x="184" y="79"/>
                  </a:lnTo>
                  <a:lnTo>
                    <a:pt x="188" y="88"/>
                  </a:lnTo>
                  <a:lnTo>
                    <a:pt x="188" y="89"/>
                  </a:lnTo>
                  <a:lnTo>
                    <a:pt x="188" y="102"/>
                  </a:lnTo>
                  <a:lnTo>
                    <a:pt x="188" y="120"/>
                  </a:lnTo>
                  <a:lnTo>
                    <a:pt x="192" y="139"/>
                  </a:lnTo>
                  <a:lnTo>
                    <a:pt x="192" y="146"/>
                  </a:lnTo>
                  <a:lnTo>
                    <a:pt x="196" y="152"/>
                  </a:lnTo>
                  <a:lnTo>
                    <a:pt x="192" y="158"/>
                  </a:lnTo>
                  <a:lnTo>
                    <a:pt x="193" y="161"/>
                  </a:lnTo>
                  <a:lnTo>
                    <a:pt x="186" y="171"/>
                  </a:lnTo>
                  <a:lnTo>
                    <a:pt x="193" y="168"/>
                  </a:lnTo>
                  <a:lnTo>
                    <a:pt x="198" y="166"/>
                  </a:lnTo>
                  <a:lnTo>
                    <a:pt x="204" y="162"/>
                  </a:lnTo>
                  <a:lnTo>
                    <a:pt x="206" y="160"/>
                  </a:lnTo>
                  <a:lnTo>
                    <a:pt x="212" y="159"/>
                  </a:lnTo>
                  <a:lnTo>
                    <a:pt x="217" y="158"/>
                  </a:lnTo>
                  <a:lnTo>
                    <a:pt x="219" y="156"/>
                  </a:lnTo>
                  <a:lnTo>
                    <a:pt x="225" y="153"/>
                  </a:lnTo>
                  <a:lnTo>
                    <a:pt x="230" y="147"/>
                  </a:lnTo>
                  <a:lnTo>
                    <a:pt x="225" y="157"/>
                  </a:lnTo>
                  <a:lnTo>
                    <a:pt x="230" y="155"/>
                  </a:lnTo>
                  <a:lnTo>
                    <a:pt x="233" y="151"/>
                  </a:lnTo>
                  <a:lnTo>
                    <a:pt x="236" y="150"/>
                  </a:lnTo>
                  <a:lnTo>
                    <a:pt x="240" y="149"/>
                  </a:lnTo>
                  <a:lnTo>
                    <a:pt x="242" y="149"/>
                  </a:lnTo>
                  <a:lnTo>
                    <a:pt x="233" y="157"/>
                  </a:lnTo>
                  <a:lnTo>
                    <a:pt x="225" y="163"/>
                  </a:lnTo>
                  <a:lnTo>
                    <a:pt x="219" y="166"/>
                  </a:lnTo>
                  <a:lnTo>
                    <a:pt x="214" y="171"/>
                  </a:lnTo>
                  <a:lnTo>
                    <a:pt x="206" y="173"/>
                  </a:lnTo>
                  <a:lnTo>
                    <a:pt x="197" y="176"/>
                  </a:lnTo>
                  <a:lnTo>
                    <a:pt x="189" y="178"/>
                  </a:lnTo>
                  <a:lnTo>
                    <a:pt x="184" y="175"/>
                  </a:lnTo>
                  <a:lnTo>
                    <a:pt x="182" y="171"/>
                  </a:lnTo>
                  <a:lnTo>
                    <a:pt x="182" y="167"/>
                  </a:lnTo>
                  <a:lnTo>
                    <a:pt x="180" y="165"/>
                  </a:lnTo>
                  <a:lnTo>
                    <a:pt x="167" y="161"/>
                  </a:lnTo>
                  <a:lnTo>
                    <a:pt x="155" y="158"/>
                  </a:lnTo>
                  <a:lnTo>
                    <a:pt x="157" y="153"/>
                  </a:lnTo>
                  <a:lnTo>
                    <a:pt x="154" y="151"/>
                  </a:lnTo>
                  <a:lnTo>
                    <a:pt x="151" y="151"/>
                  </a:lnTo>
                  <a:lnTo>
                    <a:pt x="148" y="150"/>
                  </a:lnTo>
                  <a:lnTo>
                    <a:pt x="144" y="143"/>
                  </a:lnTo>
                  <a:lnTo>
                    <a:pt x="140" y="138"/>
                  </a:lnTo>
                  <a:lnTo>
                    <a:pt x="132" y="133"/>
                  </a:lnTo>
                  <a:lnTo>
                    <a:pt x="2" y="156"/>
                  </a:lnTo>
                  <a:lnTo>
                    <a:pt x="0" y="146"/>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31" name="Freeform 24"/>
            <p:cNvSpPr>
              <a:spLocks/>
            </p:cNvSpPr>
            <p:nvPr/>
          </p:nvSpPr>
          <p:spPr bwMode="auto">
            <a:xfrm>
              <a:off x="11275762" y="2017473"/>
              <a:ext cx="207415" cy="374186"/>
            </a:xfrm>
            <a:custGeom>
              <a:avLst/>
              <a:gdLst>
                <a:gd name="T0" fmla="*/ 0 w 56"/>
                <a:gd name="T1" fmla="*/ 23 h 101"/>
                <a:gd name="T2" fmla="*/ 2 w 56"/>
                <a:gd name="T3" fmla="*/ 28 h 101"/>
                <a:gd name="T4" fmla="*/ 5 w 56"/>
                <a:gd name="T5" fmla="*/ 35 h 101"/>
                <a:gd name="T6" fmla="*/ 8 w 56"/>
                <a:gd name="T7" fmla="*/ 36 h 101"/>
                <a:gd name="T8" fmla="*/ 11 w 56"/>
                <a:gd name="T9" fmla="*/ 44 h 101"/>
                <a:gd name="T10" fmla="*/ 8 w 56"/>
                <a:gd name="T11" fmla="*/ 46 h 101"/>
                <a:gd name="T12" fmla="*/ 7 w 56"/>
                <a:gd name="T13" fmla="*/ 53 h 101"/>
                <a:gd name="T14" fmla="*/ 11 w 56"/>
                <a:gd name="T15" fmla="*/ 60 h 101"/>
                <a:gd name="T16" fmla="*/ 14 w 56"/>
                <a:gd name="T17" fmla="*/ 68 h 101"/>
                <a:gd name="T18" fmla="*/ 18 w 56"/>
                <a:gd name="T19" fmla="*/ 71 h 101"/>
                <a:gd name="T20" fmla="*/ 19 w 56"/>
                <a:gd name="T21" fmla="*/ 82 h 101"/>
                <a:gd name="T22" fmla="*/ 21 w 56"/>
                <a:gd name="T23" fmla="*/ 91 h 101"/>
                <a:gd name="T24" fmla="*/ 25 w 56"/>
                <a:gd name="T25" fmla="*/ 100 h 101"/>
                <a:gd name="T26" fmla="*/ 25 w 56"/>
                <a:gd name="T27" fmla="*/ 101 h 101"/>
                <a:gd name="T28" fmla="*/ 47 w 56"/>
                <a:gd name="T29" fmla="*/ 98 h 101"/>
                <a:gd name="T30" fmla="*/ 45 w 56"/>
                <a:gd name="T31" fmla="*/ 91 h 101"/>
                <a:gd name="T32" fmla="*/ 46 w 56"/>
                <a:gd name="T33" fmla="*/ 82 h 101"/>
                <a:gd name="T34" fmla="*/ 45 w 56"/>
                <a:gd name="T35" fmla="*/ 71 h 101"/>
                <a:gd name="T36" fmla="*/ 44 w 56"/>
                <a:gd name="T37" fmla="*/ 60 h 101"/>
                <a:gd name="T38" fmla="*/ 47 w 56"/>
                <a:gd name="T39" fmla="*/ 45 h 101"/>
                <a:gd name="T40" fmla="*/ 47 w 56"/>
                <a:gd name="T41" fmla="*/ 32 h 101"/>
                <a:gd name="T42" fmla="*/ 56 w 56"/>
                <a:gd name="T43" fmla="*/ 25 h 101"/>
                <a:gd name="T44" fmla="*/ 56 w 56"/>
                <a:gd name="T45" fmla="*/ 21 h 101"/>
                <a:gd name="T46" fmla="*/ 53 w 56"/>
                <a:gd name="T47" fmla="*/ 17 h 101"/>
                <a:gd name="T48" fmla="*/ 53 w 56"/>
                <a:gd name="T49" fmla="*/ 12 h 101"/>
                <a:gd name="T50" fmla="*/ 53 w 56"/>
                <a:gd name="T51" fmla="*/ 4 h 101"/>
                <a:gd name="T52" fmla="*/ 50 w 56"/>
                <a:gd name="T53" fmla="*/ 0 h 101"/>
                <a:gd name="T54" fmla="*/ 43 w 56"/>
                <a:gd name="T55" fmla="*/ 2 h 101"/>
                <a:gd name="T56" fmla="*/ 36 w 56"/>
                <a:gd name="T57" fmla="*/ 4 h 101"/>
                <a:gd name="T58" fmla="*/ 22 w 56"/>
                <a:gd name="T59" fmla="*/ 6 h 101"/>
                <a:gd name="T60" fmla="*/ 15 w 56"/>
                <a:gd name="T61" fmla="*/ 8 h 101"/>
                <a:gd name="T62" fmla="*/ 5 w 56"/>
                <a:gd name="T63" fmla="*/ 12 h 101"/>
                <a:gd name="T64" fmla="*/ 0 w 56"/>
                <a:gd name="T65" fmla="*/ 12 h 101"/>
                <a:gd name="T66" fmla="*/ 0 w 56"/>
                <a:gd name="T67" fmla="*/ 17 h 101"/>
                <a:gd name="T68" fmla="*/ 0 w 56"/>
                <a:gd name="T69" fmla="*/ 2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6" h="101">
                  <a:moveTo>
                    <a:pt x="0" y="23"/>
                  </a:moveTo>
                  <a:lnTo>
                    <a:pt x="2" y="28"/>
                  </a:lnTo>
                  <a:lnTo>
                    <a:pt x="5" y="35"/>
                  </a:lnTo>
                  <a:lnTo>
                    <a:pt x="8" y="36"/>
                  </a:lnTo>
                  <a:lnTo>
                    <a:pt x="11" y="44"/>
                  </a:lnTo>
                  <a:lnTo>
                    <a:pt x="8" y="46"/>
                  </a:lnTo>
                  <a:lnTo>
                    <a:pt x="7" y="53"/>
                  </a:lnTo>
                  <a:lnTo>
                    <a:pt x="11" y="60"/>
                  </a:lnTo>
                  <a:lnTo>
                    <a:pt x="14" y="68"/>
                  </a:lnTo>
                  <a:lnTo>
                    <a:pt x="18" y="71"/>
                  </a:lnTo>
                  <a:lnTo>
                    <a:pt x="19" y="82"/>
                  </a:lnTo>
                  <a:lnTo>
                    <a:pt x="21" y="91"/>
                  </a:lnTo>
                  <a:lnTo>
                    <a:pt x="25" y="100"/>
                  </a:lnTo>
                  <a:lnTo>
                    <a:pt x="25" y="101"/>
                  </a:lnTo>
                  <a:lnTo>
                    <a:pt x="47" y="98"/>
                  </a:lnTo>
                  <a:lnTo>
                    <a:pt x="45" y="91"/>
                  </a:lnTo>
                  <a:lnTo>
                    <a:pt x="46" y="82"/>
                  </a:lnTo>
                  <a:lnTo>
                    <a:pt x="45" y="71"/>
                  </a:lnTo>
                  <a:lnTo>
                    <a:pt x="44" y="60"/>
                  </a:lnTo>
                  <a:lnTo>
                    <a:pt x="47" y="45"/>
                  </a:lnTo>
                  <a:lnTo>
                    <a:pt x="47" y="32"/>
                  </a:lnTo>
                  <a:lnTo>
                    <a:pt x="56" y="25"/>
                  </a:lnTo>
                  <a:lnTo>
                    <a:pt x="56" y="21"/>
                  </a:lnTo>
                  <a:lnTo>
                    <a:pt x="53" y="17"/>
                  </a:lnTo>
                  <a:lnTo>
                    <a:pt x="53" y="12"/>
                  </a:lnTo>
                  <a:lnTo>
                    <a:pt x="53" y="4"/>
                  </a:lnTo>
                  <a:lnTo>
                    <a:pt x="50" y="0"/>
                  </a:lnTo>
                  <a:lnTo>
                    <a:pt x="43" y="2"/>
                  </a:lnTo>
                  <a:lnTo>
                    <a:pt x="36" y="4"/>
                  </a:lnTo>
                  <a:lnTo>
                    <a:pt x="22" y="6"/>
                  </a:lnTo>
                  <a:lnTo>
                    <a:pt x="15" y="8"/>
                  </a:lnTo>
                  <a:lnTo>
                    <a:pt x="5" y="12"/>
                  </a:lnTo>
                  <a:lnTo>
                    <a:pt x="0" y="12"/>
                  </a:lnTo>
                  <a:lnTo>
                    <a:pt x="0" y="17"/>
                  </a:lnTo>
                  <a:lnTo>
                    <a:pt x="0" y="23"/>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32" name="Freeform 25"/>
            <p:cNvSpPr>
              <a:spLocks/>
            </p:cNvSpPr>
            <p:nvPr/>
          </p:nvSpPr>
          <p:spPr bwMode="auto">
            <a:xfrm>
              <a:off x="11438731" y="1969309"/>
              <a:ext cx="185191" cy="411232"/>
            </a:xfrm>
            <a:custGeom>
              <a:avLst/>
              <a:gdLst>
                <a:gd name="T0" fmla="*/ 18 w 50"/>
                <a:gd name="T1" fmla="*/ 0 h 111"/>
                <a:gd name="T2" fmla="*/ 14 w 50"/>
                <a:gd name="T3" fmla="*/ 1 h 111"/>
                <a:gd name="T4" fmla="*/ 9 w 50"/>
                <a:gd name="T5" fmla="*/ 1 h 111"/>
                <a:gd name="T6" fmla="*/ 9 w 50"/>
                <a:gd name="T7" fmla="*/ 6 h 111"/>
                <a:gd name="T8" fmla="*/ 8 w 50"/>
                <a:gd name="T9" fmla="*/ 9 h 111"/>
                <a:gd name="T10" fmla="*/ 6 w 50"/>
                <a:gd name="T11" fmla="*/ 13 h 111"/>
                <a:gd name="T12" fmla="*/ 9 w 50"/>
                <a:gd name="T13" fmla="*/ 17 h 111"/>
                <a:gd name="T14" fmla="*/ 9 w 50"/>
                <a:gd name="T15" fmla="*/ 25 h 111"/>
                <a:gd name="T16" fmla="*/ 9 w 50"/>
                <a:gd name="T17" fmla="*/ 30 h 111"/>
                <a:gd name="T18" fmla="*/ 12 w 50"/>
                <a:gd name="T19" fmla="*/ 34 h 111"/>
                <a:gd name="T20" fmla="*/ 12 w 50"/>
                <a:gd name="T21" fmla="*/ 38 h 111"/>
                <a:gd name="T22" fmla="*/ 3 w 50"/>
                <a:gd name="T23" fmla="*/ 45 h 111"/>
                <a:gd name="T24" fmla="*/ 3 w 50"/>
                <a:gd name="T25" fmla="*/ 58 h 111"/>
                <a:gd name="T26" fmla="*/ 0 w 50"/>
                <a:gd name="T27" fmla="*/ 73 h 111"/>
                <a:gd name="T28" fmla="*/ 1 w 50"/>
                <a:gd name="T29" fmla="*/ 84 h 111"/>
                <a:gd name="T30" fmla="*/ 2 w 50"/>
                <a:gd name="T31" fmla="*/ 95 h 111"/>
                <a:gd name="T32" fmla="*/ 1 w 50"/>
                <a:gd name="T33" fmla="*/ 104 h 111"/>
                <a:gd name="T34" fmla="*/ 3 w 50"/>
                <a:gd name="T35" fmla="*/ 111 h 111"/>
                <a:gd name="T36" fmla="*/ 40 w 50"/>
                <a:gd name="T37" fmla="*/ 102 h 111"/>
                <a:gd name="T38" fmla="*/ 41 w 50"/>
                <a:gd name="T39" fmla="*/ 97 h 111"/>
                <a:gd name="T40" fmla="*/ 49 w 50"/>
                <a:gd name="T41" fmla="*/ 94 h 111"/>
                <a:gd name="T42" fmla="*/ 48 w 50"/>
                <a:gd name="T43" fmla="*/ 91 h 111"/>
                <a:gd name="T44" fmla="*/ 50 w 50"/>
                <a:gd name="T45" fmla="*/ 83 h 111"/>
                <a:gd name="T46" fmla="*/ 50 w 50"/>
                <a:gd name="T47" fmla="*/ 83 h 111"/>
                <a:gd name="T48" fmla="*/ 41 w 50"/>
                <a:gd name="T49" fmla="*/ 75 h 111"/>
                <a:gd name="T50" fmla="*/ 18 w 50"/>
                <a:gd name="T51"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0" h="111">
                  <a:moveTo>
                    <a:pt x="18" y="0"/>
                  </a:moveTo>
                  <a:lnTo>
                    <a:pt x="14" y="1"/>
                  </a:lnTo>
                  <a:lnTo>
                    <a:pt x="9" y="1"/>
                  </a:lnTo>
                  <a:lnTo>
                    <a:pt x="9" y="6"/>
                  </a:lnTo>
                  <a:lnTo>
                    <a:pt x="8" y="9"/>
                  </a:lnTo>
                  <a:lnTo>
                    <a:pt x="6" y="13"/>
                  </a:lnTo>
                  <a:lnTo>
                    <a:pt x="9" y="17"/>
                  </a:lnTo>
                  <a:lnTo>
                    <a:pt x="9" y="25"/>
                  </a:lnTo>
                  <a:lnTo>
                    <a:pt x="9" y="30"/>
                  </a:lnTo>
                  <a:lnTo>
                    <a:pt x="12" y="34"/>
                  </a:lnTo>
                  <a:lnTo>
                    <a:pt x="12" y="38"/>
                  </a:lnTo>
                  <a:lnTo>
                    <a:pt x="3" y="45"/>
                  </a:lnTo>
                  <a:lnTo>
                    <a:pt x="3" y="58"/>
                  </a:lnTo>
                  <a:lnTo>
                    <a:pt x="0" y="73"/>
                  </a:lnTo>
                  <a:lnTo>
                    <a:pt x="1" y="84"/>
                  </a:lnTo>
                  <a:lnTo>
                    <a:pt x="2" y="95"/>
                  </a:lnTo>
                  <a:lnTo>
                    <a:pt x="1" y="104"/>
                  </a:lnTo>
                  <a:lnTo>
                    <a:pt x="3" y="111"/>
                  </a:lnTo>
                  <a:lnTo>
                    <a:pt x="40" y="102"/>
                  </a:lnTo>
                  <a:lnTo>
                    <a:pt x="41" y="97"/>
                  </a:lnTo>
                  <a:lnTo>
                    <a:pt x="49" y="94"/>
                  </a:lnTo>
                  <a:lnTo>
                    <a:pt x="48" y="91"/>
                  </a:lnTo>
                  <a:lnTo>
                    <a:pt x="50" y="83"/>
                  </a:lnTo>
                  <a:lnTo>
                    <a:pt x="50" y="83"/>
                  </a:lnTo>
                  <a:lnTo>
                    <a:pt x="41" y="75"/>
                  </a:lnTo>
                  <a:lnTo>
                    <a:pt x="18" y="0"/>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33" name="Freeform 26"/>
            <p:cNvSpPr>
              <a:spLocks/>
            </p:cNvSpPr>
            <p:nvPr/>
          </p:nvSpPr>
          <p:spPr bwMode="auto">
            <a:xfrm>
              <a:off x="11368361" y="2469456"/>
              <a:ext cx="207415" cy="188947"/>
            </a:xfrm>
            <a:custGeom>
              <a:avLst/>
              <a:gdLst>
                <a:gd name="T0" fmla="*/ 4 w 56"/>
                <a:gd name="T1" fmla="*/ 29 h 51"/>
                <a:gd name="T2" fmla="*/ 4 w 56"/>
                <a:gd name="T3" fmla="*/ 36 h 51"/>
                <a:gd name="T4" fmla="*/ 8 w 56"/>
                <a:gd name="T5" fmla="*/ 42 h 51"/>
                <a:gd name="T6" fmla="*/ 4 w 56"/>
                <a:gd name="T7" fmla="*/ 48 h 51"/>
                <a:gd name="T8" fmla="*/ 5 w 56"/>
                <a:gd name="T9" fmla="*/ 51 h 51"/>
                <a:gd name="T10" fmla="*/ 9 w 56"/>
                <a:gd name="T11" fmla="*/ 50 h 51"/>
                <a:gd name="T12" fmla="*/ 13 w 56"/>
                <a:gd name="T13" fmla="*/ 45 h 51"/>
                <a:gd name="T14" fmla="*/ 15 w 56"/>
                <a:gd name="T15" fmla="*/ 44 h 51"/>
                <a:gd name="T16" fmla="*/ 20 w 56"/>
                <a:gd name="T17" fmla="*/ 39 h 51"/>
                <a:gd name="T18" fmla="*/ 25 w 56"/>
                <a:gd name="T19" fmla="*/ 36 h 51"/>
                <a:gd name="T20" fmla="*/ 33 w 56"/>
                <a:gd name="T21" fmla="*/ 36 h 51"/>
                <a:gd name="T22" fmla="*/ 37 w 56"/>
                <a:gd name="T23" fmla="*/ 34 h 51"/>
                <a:gd name="T24" fmla="*/ 39 w 56"/>
                <a:gd name="T25" fmla="*/ 32 h 51"/>
                <a:gd name="T26" fmla="*/ 44 w 56"/>
                <a:gd name="T27" fmla="*/ 30 h 51"/>
                <a:gd name="T28" fmla="*/ 49 w 56"/>
                <a:gd name="T29" fmla="*/ 28 h 51"/>
                <a:gd name="T30" fmla="*/ 55 w 56"/>
                <a:gd name="T31" fmla="*/ 28 h 51"/>
                <a:gd name="T32" fmla="*/ 56 w 56"/>
                <a:gd name="T33" fmla="*/ 26 h 51"/>
                <a:gd name="T34" fmla="*/ 50 w 56"/>
                <a:gd name="T35" fmla="*/ 0 h 51"/>
                <a:gd name="T36" fmla="*/ 24 w 56"/>
                <a:gd name="T37" fmla="*/ 5 h 51"/>
                <a:gd name="T38" fmla="*/ 0 w 56"/>
                <a:gd name="T39" fmla="*/ 9 h 51"/>
                <a:gd name="T40" fmla="*/ 0 w 56"/>
                <a:gd name="T41" fmla="*/ 10 h 51"/>
                <a:gd name="T42" fmla="*/ 4 w 56"/>
                <a:gd name="T43" fmla="*/ 2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56" h="51">
                  <a:moveTo>
                    <a:pt x="4" y="29"/>
                  </a:moveTo>
                  <a:lnTo>
                    <a:pt x="4" y="36"/>
                  </a:lnTo>
                  <a:lnTo>
                    <a:pt x="8" y="42"/>
                  </a:lnTo>
                  <a:lnTo>
                    <a:pt x="4" y="48"/>
                  </a:lnTo>
                  <a:lnTo>
                    <a:pt x="5" y="51"/>
                  </a:lnTo>
                  <a:lnTo>
                    <a:pt x="9" y="50"/>
                  </a:lnTo>
                  <a:lnTo>
                    <a:pt x="13" y="45"/>
                  </a:lnTo>
                  <a:lnTo>
                    <a:pt x="15" y="44"/>
                  </a:lnTo>
                  <a:lnTo>
                    <a:pt x="20" y="39"/>
                  </a:lnTo>
                  <a:lnTo>
                    <a:pt x="25" y="36"/>
                  </a:lnTo>
                  <a:lnTo>
                    <a:pt x="33" y="36"/>
                  </a:lnTo>
                  <a:lnTo>
                    <a:pt x="37" y="34"/>
                  </a:lnTo>
                  <a:lnTo>
                    <a:pt x="39" y="32"/>
                  </a:lnTo>
                  <a:lnTo>
                    <a:pt x="44" y="30"/>
                  </a:lnTo>
                  <a:lnTo>
                    <a:pt x="49" y="28"/>
                  </a:lnTo>
                  <a:lnTo>
                    <a:pt x="55" y="28"/>
                  </a:lnTo>
                  <a:lnTo>
                    <a:pt x="56" y="26"/>
                  </a:lnTo>
                  <a:lnTo>
                    <a:pt x="50" y="0"/>
                  </a:lnTo>
                  <a:lnTo>
                    <a:pt x="24" y="5"/>
                  </a:lnTo>
                  <a:lnTo>
                    <a:pt x="0" y="9"/>
                  </a:lnTo>
                  <a:lnTo>
                    <a:pt x="0" y="10"/>
                  </a:lnTo>
                  <a:lnTo>
                    <a:pt x="4" y="29"/>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34" name="Freeform 27"/>
            <p:cNvSpPr>
              <a:spLocks/>
            </p:cNvSpPr>
            <p:nvPr/>
          </p:nvSpPr>
          <p:spPr bwMode="auto">
            <a:xfrm>
              <a:off x="11553551" y="2450930"/>
              <a:ext cx="88892" cy="114852"/>
            </a:xfrm>
            <a:custGeom>
              <a:avLst/>
              <a:gdLst>
                <a:gd name="T0" fmla="*/ 23 w 24"/>
                <a:gd name="T1" fmla="*/ 15 h 31"/>
                <a:gd name="T2" fmla="*/ 21 w 24"/>
                <a:gd name="T3" fmla="*/ 13 h 31"/>
                <a:gd name="T4" fmla="*/ 21 w 24"/>
                <a:gd name="T5" fmla="*/ 12 h 31"/>
                <a:gd name="T6" fmla="*/ 18 w 24"/>
                <a:gd name="T7" fmla="*/ 11 h 31"/>
                <a:gd name="T8" fmla="*/ 16 w 24"/>
                <a:gd name="T9" fmla="*/ 10 h 31"/>
                <a:gd name="T10" fmla="*/ 16 w 24"/>
                <a:gd name="T11" fmla="*/ 7 h 31"/>
                <a:gd name="T12" fmla="*/ 13 w 24"/>
                <a:gd name="T13" fmla="*/ 5 h 31"/>
                <a:gd name="T14" fmla="*/ 10 w 24"/>
                <a:gd name="T15" fmla="*/ 0 h 31"/>
                <a:gd name="T16" fmla="*/ 0 w 24"/>
                <a:gd name="T17" fmla="*/ 5 h 31"/>
                <a:gd name="T18" fmla="*/ 6 w 24"/>
                <a:gd name="T19" fmla="*/ 31 h 31"/>
                <a:gd name="T20" fmla="*/ 8 w 24"/>
                <a:gd name="T21" fmla="*/ 29 h 31"/>
                <a:gd name="T22" fmla="*/ 10 w 24"/>
                <a:gd name="T23" fmla="*/ 28 h 31"/>
                <a:gd name="T24" fmla="*/ 14 w 24"/>
                <a:gd name="T25" fmla="*/ 26 h 31"/>
                <a:gd name="T26" fmla="*/ 14 w 24"/>
                <a:gd name="T27" fmla="*/ 23 h 31"/>
                <a:gd name="T28" fmla="*/ 14 w 24"/>
                <a:gd name="T29" fmla="*/ 22 h 31"/>
                <a:gd name="T30" fmla="*/ 14 w 24"/>
                <a:gd name="T31" fmla="*/ 20 h 31"/>
                <a:gd name="T32" fmla="*/ 14 w 24"/>
                <a:gd name="T33" fmla="*/ 17 h 31"/>
                <a:gd name="T34" fmla="*/ 14 w 24"/>
                <a:gd name="T35" fmla="*/ 15 h 31"/>
                <a:gd name="T36" fmla="*/ 14 w 24"/>
                <a:gd name="T37" fmla="*/ 14 h 31"/>
                <a:gd name="T38" fmla="*/ 15 w 24"/>
                <a:gd name="T39" fmla="*/ 13 h 31"/>
                <a:gd name="T40" fmla="*/ 16 w 24"/>
                <a:gd name="T41" fmla="*/ 13 h 31"/>
                <a:gd name="T42" fmla="*/ 19 w 24"/>
                <a:gd name="T43" fmla="*/ 14 h 31"/>
                <a:gd name="T44" fmla="*/ 19 w 24"/>
                <a:gd name="T45" fmla="*/ 16 h 31"/>
                <a:gd name="T46" fmla="*/ 21 w 24"/>
                <a:gd name="T47" fmla="*/ 20 h 31"/>
                <a:gd name="T48" fmla="*/ 21 w 24"/>
                <a:gd name="T49" fmla="*/ 21 h 31"/>
                <a:gd name="T50" fmla="*/ 22 w 24"/>
                <a:gd name="T51" fmla="*/ 22 h 31"/>
                <a:gd name="T52" fmla="*/ 24 w 24"/>
                <a:gd name="T53" fmla="*/ 21 h 31"/>
                <a:gd name="T54" fmla="*/ 24 w 24"/>
                <a:gd name="T55" fmla="*/ 20 h 31"/>
                <a:gd name="T56" fmla="*/ 24 w 24"/>
                <a:gd name="T57" fmla="*/ 19 h 31"/>
                <a:gd name="T58" fmla="*/ 23 w 24"/>
                <a:gd name="T59" fmla="*/ 1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4" h="31">
                  <a:moveTo>
                    <a:pt x="23" y="15"/>
                  </a:moveTo>
                  <a:lnTo>
                    <a:pt x="21" y="13"/>
                  </a:lnTo>
                  <a:lnTo>
                    <a:pt x="21" y="12"/>
                  </a:lnTo>
                  <a:lnTo>
                    <a:pt x="18" y="11"/>
                  </a:lnTo>
                  <a:lnTo>
                    <a:pt x="16" y="10"/>
                  </a:lnTo>
                  <a:lnTo>
                    <a:pt x="16" y="7"/>
                  </a:lnTo>
                  <a:lnTo>
                    <a:pt x="13" y="5"/>
                  </a:lnTo>
                  <a:lnTo>
                    <a:pt x="10" y="0"/>
                  </a:lnTo>
                  <a:lnTo>
                    <a:pt x="0" y="5"/>
                  </a:lnTo>
                  <a:lnTo>
                    <a:pt x="6" y="31"/>
                  </a:lnTo>
                  <a:lnTo>
                    <a:pt x="8" y="29"/>
                  </a:lnTo>
                  <a:lnTo>
                    <a:pt x="10" y="28"/>
                  </a:lnTo>
                  <a:lnTo>
                    <a:pt x="14" y="26"/>
                  </a:lnTo>
                  <a:lnTo>
                    <a:pt x="14" y="23"/>
                  </a:lnTo>
                  <a:lnTo>
                    <a:pt x="14" y="22"/>
                  </a:lnTo>
                  <a:lnTo>
                    <a:pt x="14" y="20"/>
                  </a:lnTo>
                  <a:lnTo>
                    <a:pt x="14" y="17"/>
                  </a:lnTo>
                  <a:lnTo>
                    <a:pt x="14" y="15"/>
                  </a:lnTo>
                  <a:lnTo>
                    <a:pt x="14" y="14"/>
                  </a:lnTo>
                  <a:lnTo>
                    <a:pt x="15" y="13"/>
                  </a:lnTo>
                  <a:lnTo>
                    <a:pt x="16" y="13"/>
                  </a:lnTo>
                  <a:lnTo>
                    <a:pt x="19" y="14"/>
                  </a:lnTo>
                  <a:lnTo>
                    <a:pt x="19" y="16"/>
                  </a:lnTo>
                  <a:lnTo>
                    <a:pt x="21" y="20"/>
                  </a:lnTo>
                  <a:lnTo>
                    <a:pt x="21" y="21"/>
                  </a:lnTo>
                  <a:lnTo>
                    <a:pt x="22" y="22"/>
                  </a:lnTo>
                  <a:lnTo>
                    <a:pt x="24" y="21"/>
                  </a:lnTo>
                  <a:lnTo>
                    <a:pt x="24" y="20"/>
                  </a:lnTo>
                  <a:lnTo>
                    <a:pt x="24" y="19"/>
                  </a:lnTo>
                  <a:lnTo>
                    <a:pt x="23" y="15"/>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35" name="Freeform 28"/>
            <p:cNvSpPr>
              <a:spLocks/>
            </p:cNvSpPr>
            <p:nvPr/>
          </p:nvSpPr>
          <p:spPr bwMode="auto">
            <a:xfrm>
              <a:off x="11368361" y="2317560"/>
              <a:ext cx="403718" cy="203765"/>
            </a:xfrm>
            <a:custGeom>
              <a:avLst/>
              <a:gdLst>
                <a:gd name="T0" fmla="*/ 105 w 109"/>
                <a:gd name="T1" fmla="*/ 32 h 55"/>
                <a:gd name="T2" fmla="*/ 101 w 109"/>
                <a:gd name="T3" fmla="*/ 29 h 55"/>
                <a:gd name="T4" fmla="*/ 97 w 109"/>
                <a:gd name="T5" fmla="*/ 25 h 55"/>
                <a:gd name="T6" fmla="*/ 97 w 109"/>
                <a:gd name="T7" fmla="*/ 29 h 55"/>
                <a:gd name="T8" fmla="*/ 102 w 109"/>
                <a:gd name="T9" fmla="*/ 35 h 55"/>
                <a:gd name="T10" fmla="*/ 95 w 109"/>
                <a:gd name="T11" fmla="*/ 36 h 55"/>
                <a:gd name="T12" fmla="*/ 88 w 109"/>
                <a:gd name="T13" fmla="*/ 37 h 55"/>
                <a:gd name="T14" fmla="*/ 85 w 109"/>
                <a:gd name="T15" fmla="*/ 35 h 55"/>
                <a:gd name="T16" fmla="*/ 81 w 109"/>
                <a:gd name="T17" fmla="*/ 32 h 55"/>
                <a:gd name="T18" fmla="*/ 81 w 109"/>
                <a:gd name="T19" fmla="*/ 27 h 55"/>
                <a:gd name="T20" fmla="*/ 73 w 109"/>
                <a:gd name="T21" fmla="*/ 22 h 55"/>
                <a:gd name="T22" fmla="*/ 69 w 109"/>
                <a:gd name="T23" fmla="*/ 22 h 55"/>
                <a:gd name="T24" fmla="*/ 68 w 109"/>
                <a:gd name="T25" fmla="*/ 16 h 55"/>
                <a:gd name="T26" fmla="*/ 71 w 109"/>
                <a:gd name="T27" fmla="*/ 13 h 55"/>
                <a:gd name="T28" fmla="*/ 77 w 109"/>
                <a:gd name="T29" fmla="*/ 9 h 55"/>
                <a:gd name="T30" fmla="*/ 76 w 109"/>
                <a:gd name="T31" fmla="*/ 6 h 55"/>
                <a:gd name="T32" fmla="*/ 71 w 109"/>
                <a:gd name="T33" fmla="*/ 6 h 55"/>
                <a:gd name="T34" fmla="*/ 68 w 109"/>
                <a:gd name="T35" fmla="*/ 0 h 55"/>
                <a:gd name="T36" fmla="*/ 59 w 109"/>
                <a:gd name="T37" fmla="*/ 8 h 55"/>
                <a:gd name="T38" fmla="*/ 0 w 109"/>
                <a:gd name="T39" fmla="*/ 20 h 55"/>
                <a:gd name="T40" fmla="*/ 0 w 109"/>
                <a:gd name="T41" fmla="*/ 50 h 55"/>
                <a:gd name="T42" fmla="*/ 50 w 109"/>
                <a:gd name="T43" fmla="*/ 41 h 55"/>
                <a:gd name="T44" fmla="*/ 63 w 109"/>
                <a:gd name="T45" fmla="*/ 41 h 55"/>
                <a:gd name="T46" fmla="*/ 66 w 109"/>
                <a:gd name="T47" fmla="*/ 46 h 55"/>
                <a:gd name="T48" fmla="*/ 71 w 109"/>
                <a:gd name="T49" fmla="*/ 48 h 55"/>
                <a:gd name="T50" fmla="*/ 73 w 109"/>
                <a:gd name="T51" fmla="*/ 51 h 55"/>
                <a:gd name="T52" fmla="*/ 74 w 109"/>
                <a:gd name="T53" fmla="*/ 55 h 55"/>
                <a:gd name="T54" fmla="*/ 77 w 109"/>
                <a:gd name="T55" fmla="*/ 55 h 55"/>
                <a:gd name="T56" fmla="*/ 79 w 109"/>
                <a:gd name="T57" fmla="*/ 49 h 55"/>
                <a:gd name="T58" fmla="*/ 82 w 109"/>
                <a:gd name="T59" fmla="*/ 45 h 55"/>
                <a:gd name="T60" fmla="*/ 86 w 109"/>
                <a:gd name="T61" fmla="*/ 46 h 55"/>
                <a:gd name="T62" fmla="*/ 87 w 109"/>
                <a:gd name="T63" fmla="*/ 51 h 55"/>
                <a:gd name="T64" fmla="*/ 92 w 109"/>
                <a:gd name="T65" fmla="*/ 47 h 55"/>
                <a:gd name="T66" fmla="*/ 94 w 109"/>
                <a:gd name="T67" fmla="*/ 45 h 55"/>
                <a:gd name="T68" fmla="*/ 101 w 109"/>
                <a:gd name="T69" fmla="*/ 43 h 55"/>
                <a:gd name="T70" fmla="*/ 106 w 109"/>
                <a:gd name="T71" fmla="*/ 40 h 55"/>
                <a:gd name="T72" fmla="*/ 109 w 109"/>
                <a:gd name="T73" fmla="*/ 36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9" h="55">
                  <a:moveTo>
                    <a:pt x="107" y="35"/>
                  </a:moveTo>
                  <a:lnTo>
                    <a:pt x="105" y="32"/>
                  </a:lnTo>
                  <a:lnTo>
                    <a:pt x="104" y="31"/>
                  </a:lnTo>
                  <a:lnTo>
                    <a:pt x="101" y="29"/>
                  </a:lnTo>
                  <a:lnTo>
                    <a:pt x="98" y="27"/>
                  </a:lnTo>
                  <a:lnTo>
                    <a:pt x="97" y="25"/>
                  </a:lnTo>
                  <a:lnTo>
                    <a:pt x="96" y="27"/>
                  </a:lnTo>
                  <a:lnTo>
                    <a:pt x="97" y="29"/>
                  </a:lnTo>
                  <a:lnTo>
                    <a:pt x="100" y="32"/>
                  </a:lnTo>
                  <a:lnTo>
                    <a:pt x="102" y="35"/>
                  </a:lnTo>
                  <a:lnTo>
                    <a:pt x="99" y="36"/>
                  </a:lnTo>
                  <a:lnTo>
                    <a:pt x="95" y="36"/>
                  </a:lnTo>
                  <a:lnTo>
                    <a:pt x="89" y="39"/>
                  </a:lnTo>
                  <a:lnTo>
                    <a:pt x="88" y="37"/>
                  </a:lnTo>
                  <a:lnTo>
                    <a:pt x="87" y="36"/>
                  </a:lnTo>
                  <a:lnTo>
                    <a:pt x="85" y="35"/>
                  </a:lnTo>
                  <a:lnTo>
                    <a:pt x="82" y="33"/>
                  </a:lnTo>
                  <a:lnTo>
                    <a:pt x="81" y="32"/>
                  </a:lnTo>
                  <a:lnTo>
                    <a:pt x="82" y="30"/>
                  </a:lnTo>
                  <a:lnTo>
                    <a:pt x="81" y="27"/>
                  </a:lnTo>
                  <a:lnTo>
                    <a:pt x="77" y="24"/>
                  </a:lnTo>
                  <a:lnTo>
                    <a:pt x="73" y="22"/>
                  </a:lnTo>
                  <a:lnTo>
                    <a:pt x="71" y="22"/>
                  </a:lnTo>
                  <a:lnTo>
                    <a:pt x="69" y="22"/>
                  </a:lnTo>
                  <a:lnTo>
                    <a:pt x="68" y="20"/>
                  </a:lnTo>
                  <a:lnTo>
                    <a:pt x="68" y="16"/>
                  </a:lnTo>
                  <a:lnTo>
                    <a:pt x="70" y="14"/>
                  </a:lnTo>
                  <a:lnTo>
                    <a:pt x="71" y="13"/>
                  </a:lnTo>
                  <a:lnTo>
                    <a:pt x="73" y="11"/>
                  </a:lnTo>
                  <a:lnTo>
                    <a:pt x="77" y="9"/>
                  </a:lnTo>
                  <a:lnTo>
                    <a:pt x="77" y="8"/>
                  </a:lnTo>
                  <a:lnTo>
                    <a:pt x="76" y="6"/>
                  </a:lnTo>
                  <a:lnTo>
                    <a:pt x="73" y="6"/>
                  </a:lnTo>
                  <a:lnTo>
                    <a:pt x="71" y="6"/>
                  </a:lnTo>
                  <a:lnTo>
                    <a:pt x="70" y="3"/>
                  </a:lnTo>
                  <a:lnTo>
                    <a:pt x="68" y="0"/>
                  </a:lnTo>
                  <a:lnTo>
                    <a:pt x="60" y="3"/>
                  </a:lnTo>
                  <a:lnTo>
                    <a:pt x="59" y="8"/>
                  </a:lnTo>
                  <a:lnTo>
                    <a:pt x="22" y="17"/>
                  </a:lnTo>
                  <a:lnTo>
                    <a:pt x="0" y="20"/>
                  </a:lnTo>
                  <a:lnTo>
                    <a:pt x="0" y="33"/>
                  </a:lnTo>
                  <a:lnTo>
                    <a:pt x="0" y="50"/>
                  </a:lnTo>
                  <a:lnTo>
                    <a:pt x="24" y="46"/>
                  </a:lnTo>
                  <a:lnTo>
                    <a:pt x="50" y="41"/>
                  </a:lnTo>
                  <a:lnTo>
                    <a:pt x="60" y="36"/>
                  </a:lnTo>
                  <a:lnTo>
                    <a:pt x="63" y="41"/>
                  </a:lnTo>
                  <a:lnTo>
                    <a:pt x="66" y="43"/>
                  </a:lnTo>
                  <a:lnTo>
                    <a:pt x="66" y="46"/>
                  </a:lnTo>
                  <a:lnTo>
                    <a:pt x="68" y="47"/>
                  </a:lnTo>
                  <a:lnTo>
                    <a:pt x="71" y="48"/>
                  </a:lnTo>
                  <a:lnTo>
                    <a:pt x="71" y="49"/>
                  </a:lnTo>
                  <a:lnTo>
                    <a:pt x="73" y="51"/>
                  </a:lnTo>
                  <a:lnTo>
                    <a:pt x="74" y="55"/>
                  </a:lnTo>
                  <a:lnTo>
                    <a:pt x="74" y="55"/>
                  </a:lnTo>
                  <a:lnTo>
                    <a:pt x="76" y="55"/>
                  </a:lnTo>
                  <a:lnTo>
                    <a:pt x="77" y="55"/>
                  </a:lnTo>
                  <a:lnTo>
                    <a:pt x="79" y="53"/>
                  </a:lnTo>
                  <a:lnTo>
                    <a:pt x="79" y="49"/>
                  </a:lnTo>
                  <a:lnTo>
                    <a:pt x="82" y="47"/>
                  </a:lnTo>
                  <a:lnTo>
                    <a:pt x="82" y="45"/>
                  </a:lnTo>
                  <a:lnTo>
                    <a:pt x="85" y="43"/>
                  </a:lnTo>
                  <a:lnTo>
                    <a:pt x="86" y="46"/>
                  </a:lnTo>
                  <a:lnTo>
                    <a:pt x="87" y="49"/>
                  </a:lnTo>
                  <a:lnTo>
                    <a:pt x="87" y="51"/>
                  </a:lnTo>
                  <a:lnTo>
                    <a:pt x="90" y="49"/>
                  </a:lnTo>
                  <a:lnTo>
                    <a:pt x="92" y="47"/>
                  </a:lnTo>
                  <a:lnTo>
                    <a:pt x="92" y="45"/>
                  </a:lnTo>
                  <a:lnTo>
                    <a:pt x="94" y="45"/>
                  </a:lnTo>
                  <a:lnTo>
                    <a:pt x="97" y="43"/>
                  </a:lnTo>
                  <a:lnTo>
                    <a:pt x="101" y="43"/>
                  </a:lnTo>
                  <a:lnTo>
                    <a:pt x="103" y="41"/>
                  </a:lnTo>
                  <a:lnTo>
                    <a:pt x="106" y="40"/>
                  </a:lnTo>
                  <a:lnTo>
                    <a:pt x="108" y="38"/>
                  </a:lnTo>
                  <a:lnTo>
                    <a:pt x="109" y="36"/>
                  </a:lnTo>
                  <a:lnTo>
                    <a:pt x="107" y="35"/>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36" name="Freeform 29"/>
            <p:cNvSpPr>
              <a:spLocks/>
            </p:cNvSpPr>
            <p:nvPr/>
          </p:nvSpPr>
          <p:spPr bwMode="auto">
            <a:xfrm>
              <a:off x="11679484" y="2506503"/>
              <a:ext cx="37036" cy="25935"/>
            </a:xfrm>
            <a:custGeom>
              <a:avLst/>
              <a:gdLst>
                <a:gd name="T0" fmla="*/ 3 w 12"/>
                <a:gd name="T1" fmla="*/ 9 h 9"/>
                <a:gd name="T2" fmla="*/ 7 w 12"/>
                <a:gd name="T3" fmla="*/ 9 h 9"/>
                <a:gd name="T4" fmla="*/ 10 w 12"/>
                <a:gd name="T5" fmla="*/ 6 h 9"/>
                <a:gd name="T6" fmla="*/ 12 w 12"/>
                <a:gd name="T7" fmla="*/ 4 h 9"/>
                <a:gd name="T8" fmla="*/ 8 w 12"/>
                <a:gd name="T9" fmla="*/ 2 h 9"/>
                <a:gd name="T10" fmla="*/ 4 w 12"/>
                <a:gd name="T11" fmla="*/ 1 h 9"/>
                <a:gd name="T12" fmla="*/ 0 w 12"/>
                <a:gd name="T13" fmla="*/ 7 h 9"/>
                <a:gd name="T14" fmla="*/ 3 w 12"/>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9">
                  <a:moveTo>
                    <a:pt x="3" y="9"/>
                  </a:moveTo>
                  <a:cubicBezTo>
                    <a:pt x="7" y="9"/>
                    <a:pt x="7" y="9"/>
                    <a:pt x="7" y="9"/>
                  </a:cubicBezTo>
                  <a:cubicBezTo>
                    <a:pt x="10" y="6"/>
                    <a:pt x="10" y="6"/>
                    <a:pt x="10" y="6"/>
                  </a:cubicBezTo>
                  <a:cubicBezTo>
                    <a:pt x="12" y="4"/>
                    <a:pt x="12" y="4"/>
                    <a:pt x="12" y="4"/>
                  </a:cubicBezTo>
                  <a:cubicBezTo>
                    <a:pt x="8" y="2"/>
                    <a:pt x="8" y="2"/>
                    <a:pt x="8" y="2"/>
                  </a:cubicBezTo>
                  <a:cubicBezTo>
                    <a:pt x="8" y="2"/>
                    <a:pt x="5" y="0"/>
                    <a:pt x="4" y="1"/>
                  </a:cubicBezTo>
                  <a:cubicBezTo>
                    <a:pt x="4" y="2"/>
                    <a:pt x="0" y="7"/>
                    <a:pt x="0" y="7"/>
                  </a:cubicBezTo>
                  <a:lnTo>
                    <a:pt x="3" y="9"/>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37" name="Freeform 30"/>
            <p:cNvSpPr>
              <a:spLocks/>
            </p:cNvSpPr>
            <p:nvPr/>
          </p:nvSpPr>
          <p:spPr bwMode="auto">
            <a:xfrm>
              <a:off x="11212797" y="2647291"/>
              <a:ext cx="155560" cy="348250"/>
            </a:xfrm>
            <a:custGeom>
              <a:avLst/>
              <a:gdLst>
                <a:gd name="T0" fmla="*/ 36 w 42"/>
                <a:gd name="T1" fmla="*/ 13 h 94"/>
                <a:gd name="T2" fmla="*/ 36 w 42"/>
                <a:gd name="T3" fmla="*/ 9 h 94"/>
                <a:gd name="T4" fmla="*/ 34 w 42"/>
                <a:gd name="T5" fmla="*/ 7 h 94"/>
                <a:gd name="T6" fmla="*/ 21 w 42"/>
                <a:gd name="T7" fmla="*/ 3 h 94"/>
                <a:gd name="T8" fmla="*/ 9 w 42"/>
                <a:gd name="T9" fmla="*/ 0 h 94"/>
                <a:gd name="T10" fmla="*/ 8 w 42"/>
                <a:gd name="T11" fmla="*/ 3 h 94"/>
                <a:gd name="T12" fmla="*/ 6 w 42"/>
                <a:gd name="T13" fmla="*/ 7 h 94"/>
                <a:gd name="T14" fmla="*/ 3 w 42"/>
                <a:gd name="T15" fmla="*/ 9 h 94"/>
                <a:gd name="T16" fmla="*/ 2 w 42"/>
                <a:gd name="T17" fmla="*/ 14 h 94"/>
                <a:gd name="T18" fmla="*/ 3 w 42"/>
                <a:gd name="T19" fmla="*/ 20 h 94"/>
                <a:gd name="T20" fmla="*/ 3 w 42"/>
                <a:gd name="T21" fmla="*/ 25 h 94"/>
                <a:gd name="T22" fmla="*/ 2 w 42"/>
                <a:gd name="T23" fmla="*/ 30 h 94"/>
                <a:gd name="T24" fmla="*/ 5 w 42"/>
                <a:gd name="T25" fmla="*/ 32 h 94"/>
                <a:gd name="T26" fmla="*/ 9 w 42"/>
                <a:gd name="T27" fmla="*/ 34 h 94"/>
                <a:gd name="T28" fmla="*/ 11 w 42"/>
                <a:gd name="T29" fmla="*/ 38 h 94"/>
                <a:gd name="T30" fmla="*/ 15 w 42"/>
                <a:gd name="T31" fmla="*/ 42 h 94"/>
                <a:gd name="T32" fmla="*/ 20 w 42"/>
                <a:gd name="T33" fmla="*/ 46 h 94"/>
                <a:gd name="T34" fmla="*/ 20 w 42"/>
                <a:gd name="T35" fmla="*/ 47 h 94"/>
                <a:gd name="T36" fmla="*/ 18 w 42"/>
                <a:gd name="T37" fmla="*/ 53 h 94"/>
                <a:gd name="T38" fmla="*/ 10 w 42"/>
                <a:gd name="T39" fmla="*/ 58 h 94"/>
                <a:gd name="T40" fmla="*/ 3 w 42"/>
                <a:gd name="T41" fmla="*/ 64 h 94"/>
                <a:gd name="T42" fmla="*/ 2 w 42"/>
                <a:gd name="T43" fmla="*/ 67 h 94"/>
                <a:gd name="T44" fmla="*/ 0 w 42"/>
                <a:gd name="T45" fmla="*/ 72 h 94"/>
                <a:gd name="T46" fmla="*/ 1 w 42"/>
                <a:gd name="T47" fmla="*/ 75 h 94"/>
                <a:gd name="T48" fmla="*/ 3 w 42"/>
                <a:gd name="T49" fmla="*/ 79 h 94"/>
                <a:gd name="T50" fmla="*/ 8 w 42"/>
                <a:gd name="T51" fmla="*/ 83 h 94"/>
                <a:gd name="T52" fmla="*/ 12 w 42"/>
                <a:gd name="T53" fmla="*/ 85 h 94"/>
                <a:gd name="T54" fmla="*/ 15 w 42"/>
                <a:gd name="T55" fmla="*/ 86 h 94"/>
                <a:gd name="T56" fmla="*/ 20 w 42"/>
                <a:gd name="T57" fmla="*/ 86 h 94"/>
                <a:gd name="T58" fmla="*/ 24 w 42"/>
                <a:gd name="T59" fmla="*/ 86 h 94"/>
                <a:gd name="T60" fmla="*/ 25 w 42"/>
                <a:gd name="T61" fmla="*/ 86 h 94"/>
                <a:gd name="T62" fmla="*/ 24 w 42"/>
                <a:gd name="T63" fmla="*/ 90 h 94"/>
                <a:gd name="T64" fmla="*/ 24 w 42"/>
                <a:gd name="T65" fmla="*/ 93 h 94"/>
                <a:gd name="T66" fmla="*/ 25 w 42"/>
                <a:gd name="T67" fmla="*/ 94 h 94"/>
                <a:gd name="T68" fmla="*/ 26 w 42"/>
                <a:gd name="T69" fmla="*/ 94 h 94"/>
                <a:gd name="T70" fmla="*/ 27 w 42"/>
                <a:gd name="T71" fmla="*/ 87 h 94"/>
                <a:gd name="T72" fmla="*/ 28 w 42"/>
                <a:gd name="T73" fmla="*/ 86 h 94"/>
                <a:gd name="T74" fmla="*/ 31 w 42"/>
                <a:gd name="T75" fmla="*/ 82 h 94"/>
                <a:gd name="T76" fmla="*/ 36 w 42"/>
                <a:gd name="T77" fmla="*/ 78 h 94"/>
                <a:gd name="T78" fmla="*/ 36 w 42"/>
                <a:gd name="T79" fmla="*/ 69 h 94"/>
                <a:gd name="T80" fmla="*/ 36 w 42"/>
                <a:gd name="T81" fmla="*/ 65 h 94"/>
                <a:gd name="T82" fmla="*/ 40 w 42"/>
                <a:gd name="T83" fmla="*/ 61 h 94"/>
                <a:gd name="T84" fmla="*/ 41 w 42"/>
                <a:gd name="T85" fmla="*/ 53 h 94"/>
                <a:gd name="T86" fmla="*/ 42 w 42"/>
                <a:gd name="T87" fmla="*/ 48 h 94"/>
                <a:gd name="T88" fmla="*/ 42 w 42"/>
                <a:gd name="T89" fmla="*/ 40 h 94"/>
                <a:gd name="T90" fmla="*/ 42 w 42"/>
                <a:gd name="T91" fmla="*/ 36 h 94"/>
                <a:gd name="T92" fmla="*/ 40 w 42"/>
                <a:gd name="T93" fmla="*/ 30 h 94"/>
                <a:gd name="T94" fmla="*/ 36 w 42"/>
                <a:gd name="T95" fmla="*/ 30 h 94"/>
                <a:gd name="T96" fmla="*/ 34 w 42"/>
                <a:gd name="T97" fmla="*/ 30 h 94"/>
                <a:gd name="T98" fmla="*/ 35 w 42"/>
                <a:gd name="T99" fmla="*/ 25 h 94"/>
                <a:gd name="T100" fmla="*/ 37 w 42"/>
                <a:gd name="T101" fmla="*/ 20 h 94"/>
                <a:gd name="T102" fmla="*/ 39 w 42"/>
                <a:gd name="T103" fmla="*/ 18 h 94"/>
                <a:gd name="T104" fmla="*/ 38 w 42"/>
                <a:gd name="T105" fmla="*/ 17 h 94"/>
                <a:gd name="T106" fmla="*/ 36 w 42"/>
                <a:gd name="T107" fmla="*/ 13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94">
                  <a:moveTo>
                    <a:pt x="36" y="13"/>
                  </a:moveTo>
                  <a:lnTo>
                    <a:pt x="36" y="9"/>
                  </a:lnTo>
                  <a:lnTo>
                    <a:pt x="34" y="7"/>
                  </a:lnTo>
                  <a:lnTo>
                    <a:pt x="21" y="3"/>
                  </a:lnTo>
                  <a:lnTo>
                    <a:pt x="9" y="0"/>
                  </a:lnTo>
                  <a:lnTo>
                    <a:pt x="8" y="3"/>
                  </a:lnTo>
                  <a:lnTo>
                    <a:pt x="6" y="7"/>
                  </a:lnTo>
                  <a:lnTo>
                    <a:pt x="3" y="9"/>
                  </a:lnTo>
                  <a:lnTo>
                    <a:pt x="2" y="14"/>
                  </a:lnTo>
                  <a:lnTo>
                    <a:pt x="3" y="20"/>
                  </a:lnTo>
                  <a:lnTo>
                    <a:pt x="3" y="25"/>
                  </a:lnTo>
                  <a:lnTo>
                    <a:pt x="2" y="30"/>
                  </a:lnTo>
                  <a:lnTo>
                    <a:pt x="5" y="32"/>
                  </a:lnTo>
                  <a:lnTo>
                    <a:pt x="9" y="34"/>
                  </a:lnTo>
                  <a:lnTo>
                    <a:pt x="11" y="38"/>
                  </a:lnTo>
                  <a:lnTo>
                    <a:pt x="15" y="42"/>
                  </a:lnTo>
                  <a:lnTo>
                    <a:pt x="20" y="46"/>
                  </a:lnTo>
                  <a:lnTo>
                    <a:pt x="20" y="47"/>
                  </a:lnTo>
                  <a:lnTo>
                    <a:pt x="18" y="53"/>
                  </a:lnTo>
                  <a:lnTo>
                    <a:pt x="10" y="58"/>
                  </a:lnTo>
                  <a:lnTo>
                    <a:pt x="3" y="64"/>
                  </a:lnTo>
                  <a:lnTo>
                    <a:pt x="2" y="67"/>
                  </a:lnTo>
                  <a:lnTo>
                    <a:pt x="0" y="72"/>
                  </a:lnTo>
                  <a:lnTo>
                    <a:pt x="1" y="75"/>
                  </a:lnTo>
                  <a:lnTo>
                    <a:pt x="3" y="79"/>
                  </a:lnTo>
                  <a:lnTo>
                    <a:pt x="8" y="83"/>
                  </a:lnTo>
                  <a:lnTo>
                    <a:pt x="12" y="85"/>
                  </a:lnTo>
                  <a:lnTo>
                    <a:pt x="15" y="86"/>
                  </a:lnTo>
                  <a:lnTo>
                    <a:pt x="20" y="86"/>
                  </a:lnTo>
                  <a:lnTo>
                    <a:pt x="24" y="86"/>
                  </a:lnTo>
                  <a:lnTo>
                    <a:pt x="25" y="86"/>
                  </a:lnTo>
                  <a:lnTo>
                    <a:pt x="24" y="90"/>
                  </a:lnTo>
                  <a:lnTo>
                    <a:pt x="24" y="93"/>
                  </a:lnTo>
                  <a:lnTo>
                    <a:pt x="25" y="94"/>
                  </a:lnTo>
                  <a:lnTo>
                    <a:pt x="26" y="94"/>
                  </a:lnTo>
                  <a:lnTo>
                    <a:pt x="27" y="87"/>
                  </a:lnTo>
                  <a:lnTo>
                    <a:pt x="28" y="86"/>
                  </a:lnTo>
                  <a:lnTo>
                    <a:pt x="31" y="82"/>
                  </a:lnTo>
                  <a:lnTo>
                    <a:pt x="36" y="78"/>
                  </a:lnTo>
                  <a:lnTo>
                    <a:pt x="36" y="69"/>
                  </a:lnTo>
                  <a:lnTo>
                    <a:pt x="36" y="65"/>
                  </a:lnTo>
                  <a:lnTo>
                    <a:pt x="40" y="61"/>
                  </a:lnTo>
                  <a:lnTo>
                    <a:pt x="41" y="53"/>
                  </a:lnTo>
                  <a:lnTo>
                    <a:pt x="42" y="48"/>
                  </a:lnTo>
                  <a:lnTo>
                    <a:pt x="42" y="40"/>
                  </a:lnTo>
                  <a:lnTo>
                    <a:pt x="42" y="36"/>
                  </a:lnTo>
                  <a:lnTo>
                    <a:pt x="40" y="30"/>
                  </a:lnTo>
                  <a:lnTo>
                    <a:pt x="36" y="30"/>
                  </a:lnTo>
                  <a:lnTo>
                    <a:pt x="34" y="30"/>
                  </a:lnTo>
                  <a:lnTo>
                    <a:pt x="35" y="25"/>
                  </a:lnTo>
                  <a:lnTo>
                    <a:pt x="37" y="20"/>
                  </a:lnTo>
                  <a:lnTo>
                    <a:pt x="39" y="18"/>
                  </a:lnTo>
                  <a:lnTo>
                    <a:pt x="38" y="17"/>
                  </a:lnTo>
                  <a:lnTo>
                    <a:pt x="36" y="13"/>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38" name="Freeform 31"/>
            <p:cNvSpPr>
              <a:spLocks/>
            </p:cNvSpPr>
            <p:nvPr/>
          </p:nvSpPr>
          <p:spPr bwMode="auto">
            <a:xfrm>
              <a:off x="11183171" y="2888099"/>
              <a:ext cx="122226" cy="200059"/>
            </a:xfrm>
            <a:custGeom>
              <a:avLst/>
              <a:gdLst>
                <a:gd name="T0" fmla="*/ 9 w 33"/>
                <a:gd name="T1" fmla="*/ 10 h 54"/>
                <a:gd name="T2" fmla="*/ 8 w 33"/>
                <a:gd name="T3" fmla="*/ 7 h 54"/>
                <a:gd name="T4" fmla="*/ 10 w 33"/>
                <a:gd name="T5" fmla="*/ 2 h 54"/>
                <a:gd name="T6" fmla="*/ 11 w 33"/>
                <a:gd name="T7" fmla="*/ 1 h 54"/>
                <a:gd name="T8" fmla="*/ 9 w 33"/>
                <a:gd name="T9" fmla="*/ 0 h 54"/>
                <a:gd name="T10" fmla="*/ 6 w 33"/>
                <a:gd name="T11" fmla="*/ 0 h 54"/>
                <a:gd name="T12" fmla="*/ 5 w 33"/>
                <a:gd name="T13" fmla="*/ 0 h 54"/>
                <a:gd name="T14" fmla="*/ 2 w 33"/>
                <a:gd name="T15" fmla="*/ 2 h 54"/>
                <a:gd name="T16" fmla="*/ 0 w 33"/>
                <a:gd name="T17" fmla="*/ 5 h 54"/>
                <a:gd name="T18" fmla="*/ 12 w 33"/>
                <a:gd name="T19" fmla="*/ 54 h 54"/>
                <a:gd name="T20" fmla="*/ 33 w 33"/>
                <a:gd name="T21" fmla="*/ 51 h 54"/>
                <a:gd name="T22" fmla="*/ 32 w 33"/>
                <a:gd name="T23" fmla="*/ 43 h 54"/>
                <a:gd name="T24" fmla="*/ 29 w 33"/>
                <a:gd name="T25" fmla="*/ 40 h 54"/>
                <a:gd name="T26" fmla="*/ 28 w 33"/>
                <a:gd name="T27" fmla="*/ 38 h 54"/>
                <a:gd name="T28" fmla="*/ 26 w 33"/>
                <a:gd name="T29" fmla="*/ 37 h 54"/>
                <a:gd name="T30" fmla="*/ 23 w 33"/>
                <a:gd name="T31" fmla="*/ 34 h 54"/>
                <a:gd name="T32" fmla="*/ 20 w 33"/>
                <a:gd name="T33" fmla="*/ 32 h 54"/>
                <a:gd name="T34" fmla="*/ 18 w 33"/>
                <a:gd name="T35" fmla="*/ 28 h 54"/>
                <a:gd name="T36" fmla="*/ 16 w 33"/>
                <a:gd name="T37" fmla="*/ 24 h 54"/>
                <a:gd name="T38" fmla="*/ 14 w 33"/>
                <a:gd name="T39" fmla="*/ 20 h 54"/>
                <a:gd name="T40" fmla="*/ 16 w 33"/>
                <a:gd name="T41" fmla="*/ 17 h 54"/>
                <a:gd name="T42" fmla="*/ 11 w 33"/>
                <a:gd name="T43" fmla="*/ 14 h 54"/>
                <a:gd name="T44" fmla="*/ 9 w 33"/>
                <a:gd name="T45" fmla="*/ 1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54">
                  <a:moveTo>
                    <a:pt x="9" y="10"/>
                  </a:moveTo>
                  <a:lnTo>
                    <a:pt x="8" y="7"/>
                  </a:lnTo>
                  <a:lnTo>
                    <a:pt x="10" y="2"/>
                  </a:lnTo>
                  <a:lnTo>
                    <a:pt x="11" y="1"/>
                  </a:lnTo>
                  <a:lnTo>
                    <a:pt x="9" y="0"/>
                  </a:lnTo>
                  <a:lnTo>
                    <a:pt x="6" y="0"/>
                  </a:lnTo>
                  <a:lnTo>
                    <a:pt x="5" y="0"/>
                  </a:lnTo>
                  <a:lnTo>
                    <a:pt x="2" y="2"/>
                  </a:lnTo>
                  <a:lnTo>
                    <a:pt x="0" y="5"/>
                  </a:lnTo>
                  <a:lnTo>
                    <a:pt x="12" y="54"/>
                  </a:lnTo>
                  <a:lnTo>
                    <a:pt x="33" y="51"/>
                  </a:lnTo>
                  <a:lnTo>
                    <a:pt x="32" y="43"/>
                  </a:lnTo>
                  <a:lnTo>
                    <a:pt x="29" y="40"/>
                  </a:lnTo>
                  <a:lnTo>
                    <a:pt x="28" y="38"/>
                  </a:lnTo>
                  <a:lnTo>
                    <a:pt x="26" y="37"/>
                  </a:lnTo>
                  <a:lnTo>
                    <a:pt x="23" y="34"/>
                  </a:lnTo>
                  <a:lnTo>
                    <a:pt x="20" y="32"/>
                  </a:lnTo>
                  <a:lnTo>
                    <a:pt x="18" y="28"/>
                  </a:lnTo>
                  <a:lnTo>
                    <a:pt x="16" y="24"/>
                  </a:lnTo>
                  <a:lnTo>
                    <a:pt x="14" y="20"/>
                  </a:lnTo>
                  <a:lnTo>
                    <a:pt x="16" y="17"/>
                  </a:lnTo>
                  <a:lnTo>
                    <a:pt x="11" y="14"/>
                  </a:lnTo>
                  <a:lnTo>
                    <a:pt x="9" y="10"/>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39" name="Freeform 32"/>
            <p:cNvSpPr>
              <a:spLocks/>
            </p:cNvSpPr>
            <p:nvPr/>
          </p:nvSpPr>
          <p:spPr bwMode="auto">
            <a:xfrm>
              <a:off x="10590554" y="2554665"/>
              <a:ext cx="696322" cy="451985"/>
            </a:xfrm>
            <a:custGeom>
              <a:avLst/>
              <a:gdLst>
                <a:gd name="T0" fmla="*/ 165 w 188"/>
                <a:gd name="T1" fmla="*/ 90 h 122"/>
                <a:gd name="T2" fmla="*/ 166 w 188"/>
                <a:gd name="T3" fmla="*/ 90 h 122"/>
                <a:gd name="T4" fmla="*/ 169 w 188"/>
                <a:gd name="T5" fmla="*/ 90 h 122"/>
                <a:gd name="T6" fmla="*/ 171 w 188"/>
                <a:gd name="T7" fmla="*/ 91 h 122"/>
                <a:gd name="T8" fmla="*/ 171 w 188"/>
                <a:gd name="T9" fmla="*/ 89 h 122"/>
                <a:gd name="T10" fmla="*/ 178 w 188"/>
                <a:gd name="T11" fmla="*/ 83 h 122"/>
                <a:gd name="T12" fmla="*/ 186 w 188"/>
                <a:gd name="T13" fmla="*/ 78 h 122"/>
                <a:gd name="T14" fmla="*/ 188 w 188"/>
                <a:gd name="T15" fmla="*/ 72 h 122"/>
                <a:gd name="T16" fmla="*/ 188 w 188"/>
                <a:gd name="T17" fmla="*/ 71 h 122"/>
                <a:gd name="T18" fmla="*/ 183 w 188"/>
                <a:gd name="T19" fmla="*/ 67 h 122"/>
                <a:gd name="T20" fmla="*/ 179 w 188"/>
                <a:gd name="T21" fmla="*/ 63 h 122"/>
                <a:gd name="T22" fmla="*/ 177 w 188"/>
                <a:gd name="T23" fmla="*/ 59 h 122"/>
                <a:gd name="T24" fmla="*/ 173 w 188"/>
                <a:gd name="T25" fmla="*/ 57 h 122"/>
                <a:gd name="T26" fmla="*/ 170 w 188"/>
                <a:gd name="T27" fmla="*/ 55 h 122"/>
                <a:gd name="T28" fmla="*/ 171 w 188"/>
                <a:gd name="T29" fmla="*/ 50 h 122"/>
                <a:gd name="T30" fmla="*/ 171 w 188"/>
                <a:gd name="T31" fmla="*/ 45 h 122"/>
                <a:gd name="T32" fmla="*/ 170 w 188"/>
                <a:gd name="T33" fmla="*/ 39 h 122"/>
                <a:gd name="T34" fmla="*/ 171 w 188"/>
                <a:gd name="T35" fmla="*/ 34 h 122"/>
                <a:gd name="T36" fmla="*/ 174 w 188"/>
                <a:gd name="T37" fmla="*/ 32 h 122"/>
                <a:gd name="T38" fmla="*/ 176 w 188"/>
                <a:gd name="T39" fmla="*/ 28 h 122"/>
                <a:gd name="T40" fmla="*/ 177 w 188"/>
                <a:gd name="T41" fmla="*/ 25 h 122"/>
                <a:gd name="T42" fmla="*/ 179 w 188"/>
                <a:gd name="T43" fmla="*/ 20 h 122"/>
                <a:gd name="T44" fmla="*/ 176 w 188"/>
                <a:gd name="T45" fmla="*/ 18 h 122"/>
                <a:gd name="T46" fmla="*/ 173 w 188"/>
                <a:gd name="T47" fmla="*/ 18 h 122"/>
                <a:gd name="T48" fmla="*/ 170 w 188"/>
                <a:gd name="T49" fmla="*/ 17 h 122"/>
                <a:gd name="T50" fmla="*/ 166 w 188"/>
                <a:gd name="T51" fmla="*/ 10 h 122"/>
                <a:gd name="T52" fmla="*/ 162 w 188"/>
                <a:gd name="T53" fmla="*/ 5 h 122"/>
                <a:gd name="T54" fmla="*/ 154 w 188"/>
                <a:gd name="T55" fmla="*/ 0 h 122"/>
                <a:gd name="T56" fmla="*/ 24 w 188"/>
                <a:gd name="T57" fmla="*/ 23 h 122"/>
                <a:gd name="T58" fmla="*/ 22 w 188"/>
                <a:gd name="T59" fmla="*/ 13 h 122"/>
                <a:gd name="T60" fmla="*/ 16 w 188"/>
                <a:gd name="T61" fmla="*/ 17 h 122"/>
                <a:gd name="T62" fmla="*/ 11 w 188"/>
                <a:gd name="T63" fmla="*/ 21 h 122"/>
                <a:gd name="T64" fmla="*/ 6 w 188"/>
                <a:gd name="T65" fmla="*/ 24 h 122"/>
                <a:gd name="T66" fmla="*/ 0 w 188"/>
                <a:gd name="T67" fmla="*/ 28 h 122"/>
                <a:gd name="T68" fmla="*/ 16 w 188"/>
                <a:gd name="T69" fmla="*/ 122 h 122"/>
                <a:gd name="T70" fmla="*/ 160 w 188"/>
                <a:gd name="T71" fmla="*/ 95 h 122"/>
                <a:gd name="T72" fmla="*/ 162 w 188"/>
                <a:gd name="T73" fmla="*/ 92 h 122"/>
                <a:gd name="T74" fmla="*/ 165 w 188"/>
                <a:gd name="T75" fmla="*/ 90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22">
                  <a:moveTo>
                    <a:pt x="165" y="90"/>
                  </a:moveTo>
                  <a:lnTo>
                    <a:pt x="166" y="90"/>
                  </a:lnTo>
                  <a:lnTo>
                    <a:pt x="169" y="90"/>
                  </a:lnTo>
                  <a:lnTo>
                    <a:pt x="171" y="91"/>
                  </a:lnTo>
                  <a:lnTo>
                    <a:pt x="171" y="89"/>
                  </a:lnTo>
                  <a:lnTo>
                    <a:pt x="178" y="83"/>
                  </a:lnTo>
                  <a:lnTo>
                    <a:pt x="186" y="78"/>
                  </a:lnTo>
                  <a:lnTo>
                    <a:pt x="188" y="72"/>
                  </a:lnTo>
                  <a:lnTo>
                    <a:pt x="188" y="71"/>
                  </a:lnTo>
                  <a:lnTo>
                    <a:pt x="183" y="67"/>
                  </a:lnTo>
                  <a:lnTo>
                    <a:pt x="179" y="63"/>
                  </a:lnTo>
                  <a:lnTo>
                    <a:pt x="177" y="59"/>
                  </a:lnTo>
                  <a:lnTo>
                    <a:pt x="173" y="57"/>
                  </a:lnTo>
                  <a:lnTo>
                    <a:pt x="170" y="55"/>
                  </a:lnTo>
                  <a:lnTo>
                    <a:pt x="171" y="50"/>
                  </a:lnTo>
                  <a:lnTo>
                    <a:pt x="171" y="45"/>
                  </a:lnTo>
                  <a:lnTo>
                    <a:pt x="170" y="39"/>
                  </a:lnTo>
                  <a:lnTo>
                    <a:pt x="171" y="34"/>
                  </a:lnTo>
                  <a:lnTo>
                    <a:pt x="174" y="32"/>
                  </a:lnTo>
                  <a:lnTo>
                    <a:pt x="176" y="28"/>
                  </a:lnTo>
                  <a:lnTo>
                    <a:pt x="177" y="25"/>
                  </a:lnTo>
                  <a:lnTo>
                    <a:pt x="179" y="20"/>
                  </a:lnTo>
                  <a:lnTo>
                    <a:pt x="176" y="18"/>
                  </a:lnTo>
                  <a:lnTo>
                    <a:pt x="173" y="18"/>
                  </a:lnTo>
                  <a:lnTo>
                    <a:pt x="170" y="17"/>
                  </a:lnTo>
                  <a:lnTo>
                    <a:pt x="166" y="10"/>
                  </a:lnTo>
                  <a:lnTo>
                    <a:pt x="162" y="5"/>
                  </a:lnTo>
                  <a:lnTo>
                    <a:pt x="154" y="0"/>
                  </a:lnTo>
                  <a:lnTo>
                    <a:pt x="24" y="23"/>
                  </a:lnTo>
                  <a:lnTo>
                    <a:pt x="22" y="13"/>
                  </a:lnTo>
                  <a:lnTo>
                    <a:pt x="16" y="17"/>
                  </a:lnTo>
                  <a:lnTo>
                    <a:pt x="11" y="21"/>
                  </a:lnTo>
                  <a:lnTo>
                    <a:pt x="6" y="24"/>
                  </a:lnTo>
                  <a:lnTo>
                    <a:pt x="0" y="28"/>
                  </a:lnTo>
                  <a:lnTo>
                    <a:pt x="16" y="122"/>
                  </a:lnTo>
                  <a:lnTo>
                    <a:pt x="160" y="95"/>
                  </a:lnTo>
                  <a:lnTo>
                    <a:pt x="162" y="92"/>
                  </a:lnTo>
                  <a:lnTo>
                    <a:pt x="165" y="90"/>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40" name="Freeform 33"/>
            <p:cNvSpPr>
              <a:spLocks/>
            </p:cNvSpPr>
            <p:nvPr/>
          </p:nvSpPr>
          <p:spPr bwMode="auto">
            <a:xfrm>
              <a:off x="9938679" y="4366314"/>
              <a:ext cx="1077815" cy="844696"/>
            </a:xfrm>
            <a:custGeom>
              <a:avLst/>
              <a:gdLst>
                <a:gd name="T0" fmla="*/ 200 w 291"/>
                <a:gd name="T1" fmla="*/ 0 h 228"/>
                <a:gd name="T2" fmla="*/ 211 w 291"/>
                <a:gd name="T3" fmla="*/ 10 h 228"/>
                <a:gd name="T4" fmla="*/ 223 w 291"/>
                <a:gd name="T5" fmla="*/ 30 h 228"/>
                <a:gd name="T6" fmla="*/ 241 w 291"/>
                <a:gd name="T7" fmla="*/ 62 h 228"/>
                <a:gd name="T8" fmla="*/ 259 w 291"/>
                <a:gd name="T9" fmla="*/ 84 h 228"/>
                <a:gd name="T10" fmla="*/ 256 w 291"/>
                <a:gd name="T11" fmla="*/ 86 h 228"/>
                <a:gd name="T12" fmla="*/ 268 w 291"/>
                <a:gd name="T13" fmla="*/ 116 h 228"/>
                <a:gd name="T14" fmla="*/ 286 w 291"/>
                <a:gd name="T15" fmla="*/ 144 h 228"/>
                <a:gd name="T16" fmla="*/ 291 w 291"/>
                <a:gd name="T17" fmla="*/ 176 h 228"/>
                <a:gd name="T18" fmla="*/ 288 w 291"/>
                <a:gd name="T19" fmla="*/ 196 h 228"/>
                <a:gd name="T20" fmla="*/ 287 w 291"/>
                <a:gd name="T21" fmla="*/ 211 h 228"/>
                <a:gd name="T22" fmla="*/ 280 w 291"/>
                <a:gd name="T23" fmla="*/ 227 h 228"/>
                <a:gd name="T24" fmla="*/ 281 w 291"/>
                <a:gd name="T25" fmla="*/ 222 h 228"/>
                <a:gd name="T26" fmla="*/ 274 w 291"/>
                <a:gd name="T27" fmla="*/ 221 h 228"/>
                <a:gd name="T28" fmla="*/ 264 w 291"/>
                <a:gd name="T29" fmla="*/ 222 h 228"/>
                <a:gd name="T30" fmla="*/ 255 w 291"/>
                <a:gd name="T31" fmla="*/ 222 h 228"/>
                <a:gd name="T32" fmla="*/ 255 w 291"/>
                <a:gd name="T33" fmla="*/ 217 h 228"/>
                <a:gd name="T34" fmla="*/ 263 w 291"/>
                <a:gd name="T35" fmla="*/ 216 h 228"/>
                <a:gd name="T36" fmla="*/ 253 w 291"/>
                <a:gd name="T37" fmla="*/ 212 h 228"/>
                <a:gd name="T38" fmla="*/ 245 w 291"/>
                <a:gd name="T39" fmla="*/ 200 h 228"/>
                <a:gd name="T40" fmla="*/ 233 w 291"/>
                <a:gd name="T41" fmla="*/ 193 h 228"/>
                <a:gd name="T42" fmla="*/ 223 w 291"/>
                <a:gd name="T43" fmla="*/ 177 h 228"/>
                <a:gd name="T44" fmla="*/ 216 w 291"/>
                <a:gd name="T45" fmla="*/ 169 h 228"/>
                <a:gd name="T46" fmla="*/ 215 w 291"/>
                <a:gd name="T47" fmla="*/ 161 h 228"/>
                <a:gd name="T48" fmla="*/ 209 w 291"/>
                <a:gd name="T49" fmla="*/ 158 h 228"/>
                <a:gd name="T50" fmla="*/ 205 w 291"/>
                <a:gd name="T51" fmla="*/ 161 h 228"/>
                <a:gd name="T52" fmla="*/ 194 w 291"/>
                <a:gd name="T53" fmla="*/ 147 h 228"/>
                <a:gd name="T54" fmla="*/ 192 w 291"/>
                <a:gd name="T55" fmla="*/ 140 h 228"/>
                <a:gd name="T56" fmla="*/ 194 w 291"/>
                <a:gd name="T57" fmla="*/ 130 h 228"/>
                <a:gd name="T58" fmla="*/ 194 w 291"/>
                <a:gd name="T59" fmla="*/ 121 h 228"/>
                <a:gd name="T60" fmla="*/ 191 w 291"/>
                <a:gd name="T61" fmla="*/ 122 h 228"/>
                <a:gd name="T62" fmla="*/ 187 w 291"/>
                <a:gd name="T63" fmla="*/ 119 h 228"/>
                <a:gd name="T64" fmla="*/ 189 w 291"/>
                <a:gd name="T65" fmla="*/ 127 h 228"/>
                <a:gd name="T66" fmla="*/ 186 w 291"/>
                <a:gd name="T67" fmla="*/ 129 h 228"/>
                <a:gd name="T68" fmla="*/ 180 w 291"/>
                <a:gd name="T69" fmla="*/ 120 h 228"/>
                <a:gd name="T70" fmla="*/ 182 w 291"/>
                <a:gd name="T71" fmla="*/ 106 h 228"/>
                <a:gd name="T72" fmla="*/ 182 w 291"/>
                <a:gd name="T73" fmla="*/ 86 h 228"/>
                <a:gd name="T74" fmla="*/ 174 w 291"/>
                <a:gd name="T75" fmla="*/ 72 h 228"/>
                <a:gd name="T76" fmla="*/ 163 w 291"/>
                <a:gd name="T77" fmla="*/ 67 h 228"/>
                <a:gd name="T78" fmla="*/ 152 w 291"/>
                <a:gd name="T79" fmla="*/ 60 h 228"/>
                <a:gd name="T80" fmla="*/ 143 w 291"/>
                <a:gd name="T81" fmla="*/ 48 h 228"/>
                <a:gd name="T82" fmla="*/ 130 w 291"/>
                <a:gd name="T83" fmla="*/ 39 h 228"/>
                <a:gd name="T84" fmla="*/ 117 w 291"/>
                <a:gd name="T85" fmla="*/ 39 h 228"/>
                <a:gd name="T86" fmla="*/ 116 w 291"/>
                <a:gd name="T87" fmla="*/ 47 h 228"/>
                <a:gd name="T88" fmla="*/ 107 w 291"/>
                <a:gd name="T89" fmla="*/ 49 h 228"/>
                <a:gd name="T90" fmla="*/ 83 w 291"/>
                <a:gd name="T91" fmla="*/ 59 h 228"/>
                <a:gd name="T92" fmla="*/ 77 w 291"/>
                <a:gd name="T93" fmla="*/ 49 h 228"/>
                <a:gd name="T94" fmla="*/ 77 w 291"/>
                <a:gd name="T95" fmla="*/ 43 h 228"/>
                <a:gd name="T96" fmla="*/ 72 w 291"/>
                <a:gd name="T97" fmla="*/ 39 h 228"/>
                <a:gd name="T98" fmla="*/ 72 w 291"/>
                <a:gd name="T99" fmla="*/ 35 h 228"/>
                <a:gd name="T100" fmla="*/ 69 w 291"/>
                <a:gd name="T101" fmla="*/ 38 h 228"/>
                <a:gd name="T102" fmla="*/ 64 w 291"/>
                <a:gd name="T103" fmla="*/ 39 h 228"/>
                <a:gd name="T104" fmla="*/ 65 w 291"/>
                <a:gd name="T105" fmla="*/ 43 h 228"/>
                <a:gd name="T106" fmla="*/ 53 w 291"/>
                <a:gd name="T107" fmla="*/ 37 h 228"/>
                <a:gd name="T108" fmla="*/ 39 w 291"/>
                <a:gd name="T109" fmla="*/ 33 h 228"/>
                <a:gd name="T110" fmla="*/ 19 w 291"/>
                <a:gd name="T111" fmla="*/ 35 h 228"/>
                <a:gd name="T112" fmla="*/ 7 w 291"/>
                <a:gd name="T113" fmla="*/ 32 h 228"/>
                <a:gd name="T114" fmla="*/ 0 w 291"/>
                <a:gd name="T115" fmla="*/ 20 h 228"/>
                <a:gd name="T116" fmla="*/ 10 w 291"/>
                <a:gd name="T117" fmla="*/ 14 h 228"/>
                <a:gd name="T118" fmla="*/ 98 w 291"/>
                <a:gd name="T119" fmla="*/ 16 h 228"/>
                <a:gd name="T120" fmla="*/ 197 w 291"/>
                <a:gd name="T121" fmla="*/ 1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228">
                  <a:moveTo>
                    <a:pt x="194" y="0"/>
                  </a:moveTo>
                  <a:lnTo>
                    <a:pt x="194" y="0"/>
                  </a:lnTo>
                  <a:lnTo>
                    <a:pt x="200" y="0"/>
                  </a:lnTo>
                  <a:lnTo>
                    <a:pt x="209" y="2"/>
                  </a:lnTo>
                  <a:lnTo>
                    <a:pt x="210" y="7"/>
                  </a:lnTo>
                  <a:lnTo>
                    <a:pt x="211" y="10"/>
                  </a:lnTo>
                  <a:lnTo>
                    <a:pt x="215" y="12"/>
                  </a:lnTo>
                  <a:lnTo>
                    <a:pt x="218" y="17"/>
                  </a:lnTo>
                  <a:lnTo>
                    <a:pt x="223" y="30"/>
                  </a:lnTo>
                  <a:lnTo>
                    <a:pt x="229" y="40"/>
                  </a:lnTo>
                  <a:lnTo>
                    <a:pt x="237" y="55"/>
                  </a:lnTo>
                  <a:lnTo>
                    <a:pt x="241" y="62"/>
                  </a:lnTo>
                  <a:lnTo>
                    <a:pt x="251" y="77"/>
                  </a:lnTo>
                  <a:lnTo>
                    <a:pt x="256" y="81"/>
                  </a:lnTo>
                  <a:lnTo>
                    <a:pt x="259" y="84"/>
                  </a:lnTo>
                  <a:lnTo>
                    <a:pt x="259" y="87"/>
                  </a:lnTo>
                  <a:lnTo>
                    <a:pt x="259" y="96"/>
                  </a:lnTo>
                  <a:lnTo>
                    <a:pt x="256" y="86"/>
                  </a:lnTo>
                  <a:lnTo>
                    <a:pt x="255" y="96"/>
                  </a:lnTo>
                  <a:lnTo>
                    <a:pt x="261" y="106"/>
                  </a:lnTo>
                  <a:lnTo>
                    <a:pt x="268" y="116"/>
                  </a:lnTo>
                  <a:lnTo>
                    <a:pt x="275" y="129"/>
                  </a:lnTo>
                  <a:lnTo>
                    <a:pt x="280" y="137"/>
                  </a:lnTo>
                  <a:lnTo>
                    <a:pt x="286" y="144"/>
                  </a:lnTo>
                  <a:lnTo>
                    <a:pt x="289" y="153"/>
                  </a:lnTo>
                  <a:lnTo>
                    <a:pt x="291" y="168"/>
                  </a:lnTo>
                  <a:lnTo>
                    <a:pt x="291" y="176"/>
                  </a:lnTo>
                  <a:lnTo>
                    <a:pt x="291" y="185"/>
                  </a:lnTo>
                  <a:lnTo>
                    <a:pt x="291" y="193"/>
                  </a:lnTo>
                  <a:lnTo>
                    <a:pt x="288" y="196"/>
                  </a:lnTo>
                  <a:lnTo>
                    <a:pt x="286" y="200"/>
                  </a:lnTo>
                  <a:lnTo>
                    <a:pt x="286" y="205"/>
                  </a:lnTo>
                  <a:lnTo>
                    <a:pt x="287" y="211"/>
                  </a:lnTo>
                  <a:lnTo>
                    <a:pt x="286" y="218"/>
                  </a:lnTo>
                  <a:lnTo>
                    <a:pt x="283" y="225"/>
                  </a:lnTo>
                  <a:lnTo>
                    <a:pt x="280" y="227"/>
                  </a:lnTo>
                  <a:lnTo>
                    <a:pt x="277" y="228"/>
                  </a:lnTo>
                  <a:lnTo>
                    <a:pt x="279" y="224"/>
                  </a:lnTo>
                  <a:lnTo>
                    <a:pt x="281" y="222"/>
                  </a:lnTo>
                  <a:lnTo>
                    <a:pt x="281" y="217"/>
                  </a:lnTo>
                  <a:lnTo>
                    <a:pt x="280" y="217"/>
                  </a:lnTo>
                  <a:lnTo>
                    <a:pt x="274" y="221"/>
                  </a:lnTo>
                  <a:lnTo>
                    <a:pt x="270" y="222"/>
                  </a:lnTo>
                  <a:lnTo>
                    <a:pt x="267" y="221"/>
                  </a:lnTo>
                  <a:lnTo>
                    <a:pt x="264" y="222"/>
                  </a:lnTo>
                  <a:lnTo>
                    <a:pt x="261" y="224"/>
                  </a:lnTo>
                  <a:lnTo>
                    <a:pt x="259" y="223"/>
                  </a:lnTo>
                  <a:lnTo>
                    <a:pt x="255" y="222"/>
                  </a:lnTo>
                  <a:lnTo>
                    <a:pt x="253" y="219"/>
                  </a:lnTo>
                  <a:lnTo>
                    <a:pt x="254" y="217"/>
                  </a:lnTo>
                  <a:lnTo>
                    <a:pt x="255" y="217"/>
                  </a:lnTo>
                  <a:lnTo>
                    <a:pt x="262" y="218"/>
                  </a:lnTo>
                  <a:lnTo>
                    <a:pt x="264" y="217"/>
                  </a:lnTo>
                  <a:lnTo>
                    <a:pt x="263" y="216"/>
                  </a:lnTo>
                  <a:lnTo>
                    <a:pt x="260" y="214"/>
                  </a:lnTo>
                  <a:lnTo>
                    <a:pt x="256" y="215"/>
                  </a:lnTo>
                  <a:lnTo>
                    <a:pt x="253" y="212"/>
                  </a:lnTo>
                  <a:lnTo>
                    <a:pt x="250" y="207"/>
                  </a:lnTo>
                  <a:lnTo>
                    <a:pt x="246" y="203"/>
                  </a:lnTo>
                  <a:lnTo>
                    <a:pt x="245" y="200"/>
                  </a:lnTo>
                  <a:lnTo>
                    <a:pt x="242" y="196"/>
                  </a:lnTo>
                  <a:lnTo>
                    <a:pt x="237" y="195"/>
                  </a:lnTo>
                  <a:lnTo>
                    <a:pt x="233" y="193"/>
                  </a:lnTo>
                  <a:lnTo>
                    <a:pt x="229" y="192"/>
                  </a:lnTo>
                  <a:lnTo>
                    <a:pt x="225" y="181"/>
                  </a:lnTo>
                  <a:lnTo>
                    <a:pt x="223" y="177"/>
                  </a:lnTo>
                  <a:lnTo>
                    <a:pt x="220" y="174"/>
                  </a:lnTo>
                  <a:lnTo>
                    <a:pt x="219" y="172"/>
                  </a:lnTo>
                  <a:lnTo>
                    <a:pt x="216" y="169"/>
                  </a:lnTo>
                  <a:lnTo>
                    <a:pt x="213" y="167"/>
                  </a:lnTo>
                  <a:lnTo>
                    <a:pt x="214" y="163"/>
                  </a:lnTo>
                  <a:lnTo>
                    <a:pt x="215" y="161"/>
                  </a:lnTo>
                  <a:lnTo>
                    <a:pt x="212" y="155"/>
                  </a:lnTo>
                  <a:lnTo>
                    <a:pt x="209" y="156"/>
                  </a:lnTo>
                  <a:lnTo>
                    <a:pt x="209" y="158"/>
                  </a:lnTo>
                  <a:lnTo>
                    <a:pt x="209" y="163"/>
                  </a:lnTo>
                  <a:lnTo>
                    <a:pt x="207" y="163"/>
                  </a:lnTo>
                  <a:lnTo>
                    <a:pt x="205" y="161"/>
                  </a:lnTo>
                  <a:lnTo>
                    <a:pt x="202" y="158"/>
                  </a:lnTo>
                  <a:lnTo>
                    <a:pt x="197" y="150"/>
                  </a:lnTo>
                  <a:lnTo>
                    <a:pt x="194" y="147"/>
                  </a:lnTo>
                  <a:lnTo>
                    <a:pt x="193" y="146"/>
                  </a:lnTo>
                  <a:lnTo>
                    <a:pt x="194" y="144"/>
                  </a:lnTo>
                  <a:lnTo>
                    <a:pt x="192" y="140"/>
                  </a:lnTo>
                  <a:lnTo>
                    <a:pt x="189" y="139"/>
                  </a:lnTo>
                  <a:lnTo>
                    <a:pt x="192" y="133"/>
                  </a:lnTo>
                  <a:lnTo>
                    <a:pt x="194" y="130"/>
                  </a:lnTo>
                  <a:lnTo>
                    <a:pt x="195" y="127"/>
                  </a:lnTo>
                  <a:lnTo>
                    <a:pt x="196" y="124"/>
                  </a:lnTo>
                  <a:lnTo>
                    <a:pt x="194" y="121"/>
                  </a:lnTo>
                  <a:lnTo>
                    <a:pt x="193" y="125"/>
                  </a:lnTo>
                  <a:lnTo>
                    <a:pt x="191" y="124"/>
                  </a:lnTo>
                  <a:lnTo>
                    <a:pt x="191" y="122"/>
                  </a:lnTo>
                  <a:lnTo>
                    <a:pt x="188" y="118"/>
                  </a:lnTo>
                  <a:lnTo>
                    <a:pt x="187" y="118"/>
                  </a:lnTo>
                  <a:lnTo>
                    <a:pt x="187" y="119"/>
                  </a:lnTo>
                  <a:lnTo>
                    <a:pt x="188" y="121"/>
                  </a:lnTo>
                  <a:lnTo>
                    <a:pt x="189" y="124"/>
                  </a:lnTo>
                  <a:lnTo>
                    <a:pt x="189" y="127"/>
                  </a:lnTo>
                  <a:lnTo>
                    <a:pt x="189" y="128"/>
                  </a:lnTo>
                  <a:lnTo>
                    <a:pt x="187" y="130"/>
                  </a:lnTo>
                  <a:lnTo>
                    <a:pt x="186" y="129"/>
                  </a:lnTo>
                  <a:lnTo>
                    <a:pt x="184" y="127"/>
                  </a:lnTo>
                  <a:lnTo>
                    <a:pt x="181" y="122"/>
                  </a:lnTo>
                  <a:lnTo>
                    <a:pt x="180" y="120"/>
                  </a:lnTo>
                  <a:lnTo>
                    <a:pt x="180" y="116"/>
                  </a:lnTo>
                  <a:lnTo>
                    <a:pt x="180" y="110"/>
                  </a:lnTo>
                  <a:lnTo>
                    <a:pt x="182" y="106"/>
                  </a:lnTo>
                  <a:lnTo>
                    <a:pt x="183" y="98"/>
                  </a:lnTo>
                  <a:lnTo>
                    <a:pt x="183" y="93"/>
                  </a:lnTo>
                  <a:lnTo>
                    <a:pt x="182" y="86"/>
                  </a:lnTo>
                  <a:lnTo>
                    <a:pt x="180" y="79"/>
                  </a:lnTo>
                  <a:lnTo>
                    <a:pt x="177" y="77"/>
                  </a:lnTo>
                  <a:lnTo>
                    <a:pt x="174" y="72"/>
                  </a:lnTo>
                  <a:lnTo>
                    <a:pt x="168" y="71"/>
                  </a:lnTo>
                  <a:lnTo>
                    <a:pt x="165" y="71"/>
                  </a:lnTo>
                  <a:lnTo>
                    <a:pt x="163" y="67"/>
                  </a:lnTo>
                  <a:lnTo>
                    <a:pt x="160" y="66"/>
                  </a:lnTo>
                  <a:lnTo>
                    <a:pt x="156" y="61"/>
                  </a:lnTo>
                  <a:lnTo>
                    <a:pt x="152" y="60"/>
                  </a:lnTo>
                  <a:lnTo>
                    <a:pt x="151" y="55"/>
                  </a:lnTo>
                  <a:lnTo>
                    <a:pt x="149" y="53"/>
                  </a:lnTo>
                  <a:lnTo>
                    <a:pt x="143" y="48"/>
                  </a:lnTo>
                  <a:lnTo>
                    <a:pt x="138" y="44"/>
                  </a:lnTo>
                  <a:lnTo>
                    <a:pt x="134" y="42"/>
                  </a:lnTo>
                  <a:lnTo>
                    <a:pt x="130" y="39"/>
                  </a:lnTo>
                  <a:lnTo>
                    <a:pt x="127" y="38"/>
                  </a:lnTo>
                  <a:lnTo>
                    <a:pt x="122" y="38"/>
                  </a:lnTo>
                  <a:lnTo>
                    <a:pt x="117" y="39"/>
                  </a:lnTo>
                  <a:lnTo>
                    <a:pt x="116" y="42"/>
                  </a:lnTo>
                  <a:lnTo>
                    <a:pt x="117" y="45"/>
                  </a:lnTo>
                  <a:lnTo>
                    <a:pt x="116" y="47"/>
                  </a:lnTo>
                  <a:lnTo>
                    <a:pt x="114" y="47"/>
                  </a:lnTo>
                  <a:lnTo>
                    <a:pt x="112" y="45"/>
                  </a:lnTo>
                  <a:lnTo>
                    <a:pt x="107" y="49"/>
                  </a:lnTo>
                  <a:lnTo>
                    <a:pt x="101" y="54"/>
                  </a:lnTo>
                  <a:lnTo>
                    <a:pt x="94" y="56"/>
                  </a:lnTo>
                  <a:lnTo>
                    <a:pt x="83" y="59"/>
                  </a:lnTo>
                  <a:lnTo>
                    <a:pt x="83" y="53"/>
                  </a:lnTo>
                  <a:lnTo>
                    <a:pt x="80" y="50"/>
                  </a:lnTo>
                  <a:lnTo>
                    <a:pt x="77" y="49"/>
                  </a:lnTo>
                  <a:lnTo>
                    <a:pt x="72" y="46"/>
                  </a:lnTo>
                  <a:lnTo>
                    <a:pt x="76" y="44"/>
                  </a:lnTo>
                  <a:lnTo>
                    <a:pt x="77" y="43"/>
                  </a:lnTo>
                  <a:lnTo>
                    <a:pt x="70" y="42"/>
                  </a:lnTo>
                  <a:lnTo>
                    <a:pt x="70" y="39"/>
                  </a:lnTo>
                  <a:lnTo>
                    <a:pt x="72" y="39"/>
                  </a:lnTo>
                  <a:lnTo>
                    <a:pt x="73" y="37"/>
                  </a:lnTo>
                  <a:lnTo>
                    <a:pt x="73" y="35"/>
                  </a:lnTo>
                  <a:lnTo>
                    <a:pt x="72" y="35"/>
                  </a:lnTo>
                  <a:lnTo>
                    <a:pt x="70" y="36"/>
                  </a:lnTo>
                  <a:lnTo>
                    <a:pt x="70" y="37"/>
                  </a:lnTo>
                  <a:lnTo>
                    <a:pt x="69" y="38"/>
                  </a:lnTo>
                  <a:lnTo>
                    <a:pt x="67" y="36"/>
                  </a:lnTo>
                  <a:lnTo>
                    <a:pt x="62" y="36"/>
                  </a:lnTo>
                  <a:lnTo>
                    <a:pt x="64" y="39"/>
                  </a:lnTo>
                  <a:lnTo>
                    <a:pt x="65" y="39"/>
                  </a:lnTo>
                  <a:lnTo>
                    <a:pt x="66" y="43"/>
                  </a:lnTo>
                  <a:lnTo>
                    <a:pt x="65" y="43"/>
                  </a:lnTo>
                  <a:lnTo>
                    <a:pt x="61" y="41"/>
                  </a:lnTo>
                  <a:lnTo>
                    <a:pt x="57" y="38"/>
                  </a:lnTo>
                  <a:lnTo>
                    <a:pt x="53" y="37"/>
                  </a:lnTo>
                  <a:lnTo>
                    <a:pt x="44" y="37"/>
                  </a:lnTo>
                  <a:lnTo>
                    <a:pt x="41" y="35"/>
                  </a:lnTo>
                  <a:lnTo>
                    <a:pt x="39" y="33"/>
                  </a:lnTo>
                  <a:lnTo>
                    <a:pt x="36" y="33"/>
                  </a:lnTo>
                  <a:lnTo>
                    <a:pt x="26" y="35"/>
                  </a:lnTo>
                  <a:lnTo>
                    <a:pt x="19" y="35"/>
                  </a:lnTo>
                  <a:lnTo>
                    <a:pt x="14" y="38"/>
                  </a:lnTo>
                  <a:lnTo>
                    <a:pt x="11" y="39"/>
                  </a:lnTo>
                  <a:lnTo>
                    <a:pt x="7" y="32"/>
                  </a:lnTo>
                  <a:lnTo>
                    <a:pt x="6" y="27"/>
                  </a:lnTo>
                  <a:lnTo>
                    <a:pt x="2" y="22"/>
                  </a:lnTo>
                  <a:lnTo>
                    <a:pt x="0" y="20"/>
                  </a:lnTo>
                  <a:lnTo>
                    <a:pt x="0" y="17"/>
                  </a:lnTo>
                  <a:lnTo>
                    <a:pt x="3" y="16"/>
                  </a:lnTo>
                  <a:lnTo>
                    <a:pt x="10" y="14"/>
                  </a:lnTo>
                  <a:lnTo>
                    <a:pt x="18" y="12"/>
                  </a:lnTo>
                  <a:lnTo>
                    <a:pt x="93" y="6"/>
                  </a:lnTo>
                  <a:lnTo>
                    <a:pt x="98" y="16"/>
                  </a:lnTo>
                  <a:lnTo>
                    <a:pt x="189" y="11"/>
                  </a:lnTo>
                  <a:lnTo>
                    <a:pt x="190" y="19"/>
                  </a:lnTo>
                  <a:lnTo>
                    <a:pt x="197" y="19"/>
                  </a:lnTo>
                  <a:lnTo>
                    <a:pt x="194" y="0"/>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41" name="Freeform 34"/>
            <p:cNvSpPr>
              <a:spLocks/>
            </p:cNvSpPr>
            <p:nvPr/>
          </p:nvSpPr>
          <p:spPr bwMode="auto">
            <a:xfrm>
              <a:off x="9110946" y="4138469"/>
              <a:ext cx="674098" cy="596475"/>
            </a:xfrm>
            <a:custGeom>
              <a:avLst/>
              <a:gdLst>
                <a:gd name="T0" fmla="*/ 176 w 182"/>
                <a:gd name="T1" fmla="*/ 147 h 161"/>
                <a:gd name="T2" fmla="*/ 171 w 182"/>
                <a:gd name="T3" fmla="*/ 146 h 161"/>
                <a:gd name="T4" fmla="*/ 160 w 182"/>
                <a:gd name="T5" fmla="*/ 139 h 161"/>
                <a:gd name="T6" fmla="*/ 152 w 182"/>
                <a:gd name="T7" fmla="*/ 134 h 161"/>
                <a:gd name="T8" fmla="*/ 155 w 182"/>
                <a:gd name="T9" fmla="*/ 130 h 161"/>
                <a:gd name="T10" fmla="*/ 166 w 182"/>
                <a:gd name="T11" fmla="*/ 128 h 161"/>
                <a:gd name="T12" fmla="*/ 162 w 182"/>
                <a:gd name="T13" fmla="*/ 118 h 161"/>
                <a:gd name="T14" fmla="*/ 148 w 182"/>
                <a:gd name="T15" fmla="*/ 122 h 161"/>
                <a:gd name="T16" fmla="*/ 148 w 182"/>
                <a:gd name="T17" fmla="*/ 119 h 161"/>
                <a:gd name="T18" fmla="*/ 154 w 182"/>
                <a:gd name="T19" fmla="*/ 114 h 161"/>
                <a:gd name="T20" fmla="*/ 150 w 182"/>
                <a:gd name="T21" fmla="*/ 99 h 161"/>
                <a:gd name="T22" fmla="*/ 84 w 182"/>
                <a:gd name="T23" fmla="*/ 82 h 161"/>
                <a:gd name="T24" fmla="*/ 84 w 182"/>
                <a:gd name="T25" fmla="*/ 73 h 161"/>
                <a:gd name="T26" fmla="*/ 87 w 182"/>
                <a:gd name="T27" fmla="*/ 64 h 161"/>
                <a:gd name="T28" fmla="*/ 90 w 182"/>
                <a:gd name="T29" fmla="*/ 58 h 161"/>
                <a:gd name="T30" fmla="*/ 97 w 182"/>
                <a:gd name="T31" fmla="*/ 43 h 161"/>
                <a:gd name="T32" fmla="*/ 99 w 182"/>
                <a:gd name="T33" fmla="*/ 37 h 161"/>
                <a:gd name="T34" fmla="*/ 102 w 182"/>
                <a:gd name="T35" fmla="*/ 23 h 161"/>
                <a:gd name="T36" fmla="*/ 98 w 182"/>
                <a:gd name="T37" fmla="*/ 14 h 161"/>
                <a:gd name="T38" fmla="*/ 94 w 182"/>
                <a:gd name="T39" fmla="*/ 9 h 161"/>
                <a:gd name="T40" fmla="*/ 97 w 182"/>
                <a:gd name="T41" fmla="*/ 2 h 161"/>
                <a:gd name="T42" fmla="*/ 0 w 182"/>
                <a:gd name="T43" fmla="*/ 47 h 161"/>
                <a:gd name="T44" fmla="*/ 11 w 182"/>
                <a:gd name="T45" fmla="*/ 64 h 161"/>
                <a:gd name="T46" fmla="*/ 13 w 182"/>
                <a:gd name="T47" fmla="*/ 75 h 161"/>
                <a:gd name="T48" fmla="*/ 13 w 182"/>
                <a:gd name="T49" fmla="*/ 94 h 161"/>
                <a:gd name="T50" fmla="*/ 9 w 182"/>
                <a:gd name="T51" fmla="*/ 110 h 161"/>
                <a:gd name="T52" fmla="*/ 9 w 182"/>
                <a:gd name="T53" fmla="*/ 131 h 161"/>
                <a:gd name="T54" fmla="*/ 15 w 182"/>
                <a:gd name="T55" fmla="*/ 136 h 161"/>
                <a:gd name="T56" fmla="*/ 25 w 182"/>
                <a:gd name="T57" fmla="*/ 134 h 161"/>
                <a:gd name="T58" fmla="*/ 44 w 182"/>
                <a:gd name="T59" fmla="*/ 139 h 161"/>
                <a:gd name="T60" fmla="*/ 72 w 182"/>
                <a:gd name="T61" fmla="*/ 142 h 161"/>
                <a:gd name="T62" fmla="*/ 78 w 182"/>
                <a:gd name="T63" fmla="*/ 138 h 161"/>
                <a:gd name="T64" fmla="*/ 70 w 182"/>
                <a:gd name="T65" fmla="*/ 137 h 161"/>
                <a:gd name="T66" fmla="*/ 77 w 182"/>
                <a:gd name="T67" fmla="*/ 132 h 161"/>
                <a:gd name="T68" fmla="*/ 97 w 182"/>
                <a:gd name="T69" fmla="*/ 142 h 161"/>
                <a:gd name="T70" fmla="*/ 98 w 182"/>
                <a:gd name="T71" fmla="*/ 150 h 161"/>
                <a:gd name="T72" fmla="*/ 111 w 182"/>
                <a:gd name="T73" fmla="*/ 155 h 161"/>
                <a:gd name="T74" fmla="*/ 121 w 182"/>
                <a:gd name="T75" fmla="*/ 154 h 161"/>
                <a:gd name="T76" fmla="*/ 132 w 182"/>
                <a:gd name="T77" fmla="*/ 150 h 161"/>
                <a:gd name="T78" fmla="*/ 142 w 182"/>
                <a:gd name="T79" fmla="*/ 153 h 161"/>
                <a:gd name="T80" fmla="*/ 142 w 182"/>
                <a:gd name="T81" fmla="*/ 141 h 161"/>
                <a:gd name="T82" fmla="*/ 150 w 182"/>
                <a:gd name="T83" fmla="*/ 147 h 161"/>
                <a:gd name="T84" fmla="*/ 168 w 182"/>
                <a:gd name="T85" fmla="*/ 154 h 161"/>
                <a:gd name="T86" fmla="*/ 169 w 182"/>
                <a:gd name="T87" fmla="*/ 161 h 161"/>
                <a:gd name="T88" fmla="*/ 176 w 182"/>
                <a:gd name="T89" fmla="*/ 158 h 161"/>
                <a:gd name="T90" fmla="*/ 181 w 182"/>
                <a:gd name="T91" fmla="*/ 15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2" h="161">
                  <a:moveTo>
                    <a:pt x="181" y="149"/>
                  </a:moveTo>
                  <a:lnTo>
                    <a:pt x="179" y="149"/>
                  </a:lnTo>
                  <a:lnTo>
                    <a:pt x="176" y="147"/>
                  </a:lnTo>
                  <a:lnTo>
                    <a:pt x="175" y="147"/>
                  </a:lnTo>
                  <a:lnTo>
                    <a:pt x="173" y="147"/>
                  </a:lnTo>
                  <a:lnTo>
                    <a:pt x="171" y="146"/>
                  </a:lnTo>
                  <a:lnTo>
                    <a:pt x="166" y="143"/>
                  </a:lnTo>
                  <a:lnTo>
                    <a:pt x="165" y="143"/>
                  </a:lnTo>
                  <a:lnTo>
                    <a:pt x="160" y="139"/>
                  </a:lnTo>
                  <a:lnTo>
                    <a:pt x="158" y="137"/>
                  </a:lnTo>
                  <a:lnTo>
                    <a:pt x="155" y="136"/>
                  </a:lnTo>
                  <a:lnTo>
                    <a:pt x="152" y="134"/>
                  </a:lnTo>
                  <a:lnTo>
                    <a:pt x="150" y="132"/>
                  </a:lnTo>
                  <a:lnTo>
                    <a:pt x="153" y="132"/>
                  </a:lnTo>
                  <a:lnTo>
                    <a:pt x="155" y="130"/>
                  </a:lnTo>
                  <a:lnTo>
                    <a:pt x="160" y="130"/>
                  </a:lnTo>
                  <a:lnTo>
                    <a:pt x="161" y="128"/>
                  </a:lnTo>
                  <a:lnTo>
                    <a:pt x="166" y="128"/>
                  </a:lnTo>
                  <a:lnTo>
                    <a:pt x="168" y="126"/>
                  </a:lnTo>
                  <a:lnTo>
                    <a:pt x="165" y="121"/>
                  </a:lnTo>
                  <a:lnTo>
                    <a:pt x="162" y="118"/>
                  </a:lnTo>
                  <a:lnTo>
                    <a:pt x="161" y="118"/>
                  </a:lnTo>
                  <a:lnTo>
                    <a:pt x="151" y="121"/>
                  </a:lnTo>
                  <a:lnTo>
                    <a:pt x="148" y="122"/>
                  </a:lnTo>
                  <a:lnTo>
                    <a:pt x="145" y="122"/>
                  </a:lnTo>
                  <a:lnTo>
                    <a:pt x="145" y="121"/>
                  </a:lnTo>
                  <a:lnTo>
                    <a:pt x="148" y="119"/>
                  </a:lnTo>
                  <a:lnTo>
                    <a:pt x="151" y="118"/>
                  </a:lnTo>
                  <a:lnTo>
                    <a:pt x="154" y="116"/>
                  </a:lnTo>
                  <a:lnTo>
                    <a:pt x="154" y="114"/>
                  </a:lnTo>
                  <a:lnTo>
                    <a:pt x="154" y="110"/>
                  </a:lnTo>
                  <a:lnTo>
                    <a:pt x="153" y="103"/>
                  </a:lnTo>
                  <a:lnTo>
                    <a:pt x="150" y="99"/>
                  </a:lnTo>
                  <a:lnTo>
                    <a:pt x="148" y="95"/>
                  </a:lnTo>
                  <a:lnTo>
                    <a:pt x="149" y="79"/>
                  </a:lnTo>
                  <a:lnTo>
                    <a:pt x="84" y="82"/>
                  </a:lnTo>
                  <a:lnTo>
                    <a:pt x="83" y="78"/>
                  </a:lnTo>
                  <a:lnTo>
                    <a:pt x="83" y="75"/>
                  </a:lnTo>
                  <a:lnTo>
                    <a:pt x="84" y="73"/>
                  </a:lnTo>
                  <a:lnTo>
                    <a:pt x="87" y="71"/>
                  </a:lnTo>
                  <a:lnTo>
                    <a:pt x="87" y="66"/>
                  </a:lnTo>
                  <a:lnTo>
                    <a:pt x="87" y="64"/>
                  </a:lnTo>
                  <a:lnTo>
                    <a:pt x="88" y="61"/>
                  </a:lnTo>
                  <a:lnTo>
                    <a:pt x="89" y="60"/>
                  </a:lnTo>
                  <a:lnTo>
                    <a:pt x="90" y="58"/>
                  </a:lnTo>
                  <a:lnTo>
                    <a:pt x="91" y="51"/>
                  </a:lnTo>
                  <a:lnTo>
                    <a:pt x="93" y="49"/>
                  </a:lnTo>
                  <a:lnTo>
                    <a:pt x="97" y="43"/>
                  </a:lnTo>
                  <a:lnTo>
                    <a:pt x="98" y="41"/>
                  </a:lnTo>
                  <a:lnTo>
                    <a:pt x="98" y="37"/>
                  </a:lnTo>
                  <a:lnTo>
                    <a:pt x="99" y="37"/>
                  </a:lnTo>
                  <a:lnTo>
                    <a:pt x="102" y="34"/>
                  </a:lnTo>
                  <a:lnTo>
                    <a:pt x="103" y="26"/>
                  </a:lnTo>
                  <a:lnTo>
                    <a:pt x="102" y="23"/>
                  </a:lnTo>
                  <a:lnTo>
                    <a:pt x="99" y="21"/>
                  </a:lnTo>
                  <a:lnTo>
                    <a:pt x="99" y="19"/>
                  </a:lnTo>
                  <a:lnTo>
                    <a:pt x="98" y="14"/>
                  </a:lnTo>
                  <a:lnTo>
                    <a:pt x="98" y="13"/>
                  </a:lnTo>
                  <a:lnTo>
                    <a:pt x="97" y="11"/>
                  </a:lnTo>
                  <a:lnTo>
                    <a:pt x="94" y="9"/>
                  </a:lnTo>
                  <a:lnTo>
                    <a:pt x="98" y="7"/>
                  </a:lnTo>
                  <a:lnTo>
                    <a:pt x="98" y="5"/>
                  </a:lnTo>
                  <a:lnTo>
                    <a:pt x="97" y="2"/>
                  </a:lnTo>
                  <a:lnTo>
                    <a:pt x="94" y="0"/>
                  </a:lnTo>
                  <a:lnTo>
                    <a:pt x="0" y="3"/>
                  </a:lnTo>
                  <a:lnTo>
                    <a:pt x="0" y="47"/>
                  </a:lnTo>
                  <a:lnTo>
                    <a:pt x="7" y="53"/>
                  </a:lnTo>
                  <a:lnTo>
                    <a:pt x="7" y="55"/>
                  </a:lnTo>
                  <a:lnTo>
                    <a:pt x="11" y="64"/>
                  </a:lnTo>
                  <a:lnTo>
                    <a:pt x="12" y="66"/>
                  </a:lnTo>
                  <a:lnTo>
                    <a:pt x="12" y="72"/>
                  </a:lnTo>
                  <a:lnTo>
                    <a:pt x="13" y="75"/>
                  </a:lnTo>
                  <a:lnTo>
                    <a:pt x="15" y="83"/>
                  </a:lnTo>
                  <a:lnTo>
                    <a:pt x="17" y="89"/>
                  </a:lnTo>
                  <a:lnTo>
                    <a:pt x="13" y="94"/>
                  </a:lnTo>
                  <a:lnTo>
                    <a:pt x="11" y="102"/>
                  </a:lnTo>
                  <a:lnTo>
                    <a:pt x="11" y="105"/>
                  </a:lnTo>
                  <a:lnTo>
                    <a:pt x="9" y="110"/>
                  </a:lnTo>
                  <a:lnTo>
                    <a:pt x="12" y="117"/>
                  </a:lnTo>
                  <a:lnTo>
                    <a:pt x="12" y="121"/>
                  </a:lnTo>
                  <a:lnTo>
                    <a:pt x="9" y="131"/>
                  </a:lnTo>
                  <a:lnTo>
                    <a:pt x="6" y="136"/>
                  </a:lnTo>
                  <a:lnTo>
                    <a:pt x="10" y="136"/>
                  </a:lnTo>
                  <a:lnTo>
                    <a:pt x="15" y="136"/>
                  </a:lnTo>
                  <a:lnTo>
                    <a:pt x="18" y="134"/>
                  </a:lnTo>
                  <a:lnTo>
                    <a:pt x="22" y="134"/>
                  </a:lnTo>
                  <a:lnTo>
                    <a:pt x="25" y="134"/>
                  </a:lnTo>
                  <a:lnTo>
                    <a:pt x="34" y="136"/>
                  </a:lnTo>
                  <a:lnTo>
                    <a:pt x="39" y="137"/>
                  </a:lnTo>
                  <a:lnTo>
                    <a:pt x="44" y="139"/>
                  </a:lnTo>
                  <a:lnTo>
                    <a:pt x="51" y="142"/>
                  </a:lnTo>
                  <a:lnTo>
                    <a:pt x="64" y="142"/>
                  </a:lnTo>
                  <a:lnTo>
                    <a:pt x="72" y="142"/>
                  </a:lnTo>
                  <a:lnTo>
                    <a:pt x="79" y="142"/>
                  </a:lnTo>
                  <a:lnTo>
                    <a:pt x="80" y="141"/>
                  </a:lnTo>
                  <a:lnTo>
                    <a:pt x="78" y="138"/>
                  </a:lnTo>
                  <a:lnTo>
                    <a:pt x="73" y="138"/>
                  </a:lnTo>
                  <a:lnTo>
                    <a:pt x="72" y="138"/>
                  </a:lnTo>
                  <a:lnTo>
                    <a:pt x="70" y="137"/>
                  </a:lnTo>
                  <a:lnTo>
                    <a:pt x="71" y="134"/>
                  </a:lnTo>
                  <a:lnTo>
                    <a:pt x="72" y="132"/>
                  </a:lnTo>
                  <a:lnTo>
                    <a:pt x="77" y="132"/>
                  </a:lnTo>
                  <a:lnTo>
                    <a:pt x="84" y="135"/>
                  </a:lnTo>
                  <a:lnTo>
                    <a:pt x="91" y="141"/>
                  </a:lnTo>
                  <a:lnTo>
                    <a:pt x="97" y="142"/>
                  </a:lnTo>
                  <a:lnTo>
                    <a:pt x="101" y="140"/>
                  </a:lnTo>
                  <a:lnTo>
                    <a:pt x="100" y="144"/>
                  </a:lnTo>
                  <a:lnTo>
                    <a:pt x="98" y="150"/>
                  </a:lnTo>
                  <a:lnTo>
                    <a:pt x="100" y="153"/>
                  </a:lnTo>
                  <a:lnTo>
                    <a:pt x="106" y="155"/>
                  </a:lnTo>
                  <a:lnTo>
                    <a:pt x="111" y="155"/>
                  </a:lnTo>
                  <a:lnTo>
                    <a:pt x="115" y="158"/>
                  </a:lnTo>
                  <a:lnTo>
                    <a:pt x="119" y="158"/>
                  </a:lnTo>
                  <a:lnTo>
                    <a:pt x="121" y="154"/>
                  </a:lnTo>
                  <a:lnTo>
                    <a:pt x="125" y="150"/>
                  </a:lnTo>
                  <a:lnTo>
                    <a:pt x="128" y="149"/>
                  </a:lnTo>
                  <a:lnTo>
                    <a:pt x="132" y="150"/>
                  </a:lnTo>
                  <a:lnTo>
                    <a:pt x="136" y="155"/>
                  </a:lnTo>
                  <a:lnTo>
                    <a:pt x="140" y="155"/>
                  </a:lnTo>
                  <a:lnTo>
                    <a:pt x="142" y="153"/>
                  </a:lnTo>
                  <a:lnTo>
                    <a:pt x="140" y="145"/>
                  </a:lnTo>
                  <a:lnTo>
                    <a:pt x="140" y="143"/>
                  </a:lnTo>
                  <a:lnTo>
                    <a:pt x="142" y="141"/>
                  </a:lnTo>
                  <a:lnTo>
                    <a:pt x="146" y="141"/>
                  </a:lnTo>
                  <a:lnTo>
                    <a:pt x="150" y="143"/>
                  </a:lnTo>
                  <a:lnTo>
                    <a:pt x="150" y="147"/>
                  </a:lnTo>
                  <a:lnTo>
                    <a:pt x="158" y="148"/>
                  </a:lnTo>
                  <a:lnTo>
                    <a:pt x="165" y="151"/>
                  </a:lnTo>
                  <a:lnTo>
                    <a:pt x="168" y="154"/>
                  </a:lnTo>
                  <a:lnTo>
                    <a:pt x="166" y="157"/>
                  </a:lnTo>
                  <a:lnTo>
                    <a:pt x="165" y="161"/>
                  </a:lnTo>
                  <a:lnTo>
                    <a:pt x="169" y="161"/>
                  </a:lnTo>
                  <a:lnTo>
                    <a:pt x="171" y="158"/>
                  </a:lnTo>
                  <a:lnTo>
                    <a:pt x="173" y="156"/>
                  </a:lnTo>
                  <a:lnTo>
                    <a:pt x="176" y="158"/>
                  </a:lnTo>
                  <a:lnTo>
                    <a:pt x="176" y="160"/>
                  </a:lnTo>
                  <a:lnTo>
                    <a:pt x="178" y="157"/>
                  </a:lnTo>
                  <a:lnTo>
                    <a:pt x="181" y="154"/>
                  </a:lnTo>
                  <a:lnTo>
                    <a:pt x="182" y="153"/>
                  </a:lnTo>
                  <a:lnTo>
                    <a:pt x="181" y="149"/>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42" name="Freeform 35"/>
            <p:cNvSpPr>
              <a:spLocks/>
            </p:cNvSpPr>
            <p:nvPr/>
          </p:nvSpPr>
          <p:spPr bwMode="auto">
            <a:xfrm>
              <a:off x="9020128" y="3610534"/>
              <a:ext cx="603724" cy="544607"/>
            </a:xfrm>
            <a:custGeom>
              <a:avLst/>
              <a:gdLst>
                <a:gd name="T0" fmla="*/ 6 w 163"/>
                <a:gd name="T1" fmla="*/ 123 h 147"/>
                <a:gd name="T2" fmla="*/ 4 w 163"/>
                <a:gd name="T3" fmla="*/ 121 h 147"/>
                <a:gd name="T4" fmla="*/ 7 w 163"/>
                <a:gd name="T5" fmla="*/ 124 h 147"/>
                <a:gd name="T6" fmla="*/ 10 w 163"/>
                <a:gd name="T7" fmla="*/ 125 h 147"/>
                <a:gd name="T8" fmla="*/ 12 w 163"/>
                <a:gd name="T9" fmla="*/ 123 h 147"/>
                <a:gd name="T10" fmla="*/ 22 w 163"/>
                <a:gd name="T11" fmla="*/ 124 h 147"/>
                <a:gd name="T12" fmla="*/ 22 w 163"/>
                <a:gd name="T13" fmla="*/ 147 h 147"/>
                <a:gd name="T14" fmla="*/ 116 w 163"/>
                <a:gd name="T15" fmla="*/ 144 h 147"/>
                <a:gd name="T16" fmla="*/ 117 w 163"/>
                <a:gd name="T17" fmla="*/ 144 h 147"/>
                <a:gd name="T18" fmla="*/ 119 w 163"/>
                <a:gd name="T19" fmla="*/ 139 h 147"/>
                <a:gd name="T20" fmla="*/ 120 w 163"/>
                <a:gd name="T21" fmla="*/ 136 h 147"/>
                <a:gd name="T22" fmla="*/ 119 w 163"/>
                <a:gd name="T23" fmla="*/ 133 h 147"/>
                <a:gd name="T24" fmla="*/ 119 w 163"/>
                <a:gd name="T25" fmla="*/ 127 h 147"/>
                <a:gd name="T26" fmla="*/ 119 w 163"/>
                <a:gd name="T27" fmla="*/ 125 h 147"/>
                <a:gd name="T28" fmla="*/ 117 w 163"/>
                <a:gd name="T29" fmla="*/ 122 h 147"/>
                <a:gd name="T30" fmla="*/ 116 w 163"/>
                <a:gd name="T31" fmla="*/ 121 h 147"/>
                <a:gd name="T32" fmla="*/ 116 w 163"/>
                <a:gd name="T33" fmla="*/ 119 h 147"/>
                <a:gd name="T34" fmla="*/ 117 w 163"/>
                <a:gd name="T35" fmla="*/ 117 h 147"/>
                <a:gd name="T36" fmla="*/ 116 w 163"/>
                <a:gd name="T37" fmla="*/ 116 h 147"/>
                <a:gd name="T38" fmla="*/ 118 w 163"/>
                <a:gd name="T39" fmla="*/ 113 h 147"/>
                <a:gd name="T40" fmla="*/ 121 w 163"/>
                <a:gd name="T41" fmla="*/ 109 h 147"/>
                <a:gd name="T42" fmla="*/ 122 w 163"/>
                <a:gd name="T43" fmla="*/ 109 h 147"/>
                <a:gd name="T44" fmla="*/ 121 w 163"/>
                <a:gd name="T45" fmla="*/ 107 h 147"/>
                <a:gd name="T46" fmla="*/ 123 w 163"/>
                <a:gd name="T47" fmla="*/ 103 h 147"/>
                <a:gd name="T48" fmla="*/ 125 w 163"/>
                <a:gd name="T49" fmla="*/ 100 h 147"/>
                <a:gd name="T50" fmla="*/ 123 w 163"/>
                <a:gd name="T51" fmla="*/ 99 h 147"/>
                <a:gd name="T52" fmla="*/ 124 w 163"/>
                <a:gd name="T53" fmla="*/ 95 h 147"/>
                <a:gd name="T54" fmla="*/ 127 w 163"/>
                <a:gd name="T55" fmla="*/ 92 h 147"/>
                <a:gd name="T56" fmla="*/ 132 w 163"/>
                <a:gd name="T57" fmla="*/ 86 h 147"/>
                <a:gd name="T58" fmla="*/ 135 w 163"/>
                <a:gd name="T59" fmla="*/ 81 h 147"/>
                <a:gd name="T60" fmla="*/ 135 w 163"/>
                <a:gd name="T61" fmla="*/ 77 h 147"/>
                <a:gd name="T62" fmla="*/ 137 w 163"/>
                <a:gd name="T63" fmla="*/ 72 h 147"/>
                <a:gd name="T64" fmla="*/ 138 w 163"/>
                <a:gd name="T65" fmla="*/ 72 h 147"/>
                <a:gd name="T66" fmla="*/ 140 w 163"/>
                <a:gd name="T67" fmla="*/ 70 h 147"/>
                <a:gd name="T68" fmla="*/ 141 w 163"/>
                <a:gd name="T69" fmla="*/ 67 h 147"/>
                <a:gd name="T70" fmla="*/ 143 w 163"/>
                <a:gd name="T71" fmla="*/ 65 h 147"/>
                <a:gd name="T72" fmla="*/ 147 w 163"/>
                <a:gd name="T73" fmla="*/ 63 h 147"/>
                <a:gd name="T74" fmla="*/ 146 w 163"/>
                <a:gd name="T75" fmla="*/ 60 h 147"/>
                <a:gd name="T76" fmla="*/ 148 w 163"/>
                <a:gd name="T77" fmla="*/ 58 h 147"/>
                <a:gd name="T78" fmla="*/ 150 w 163"/>
                <a:gd name="T79" fmla="*/ 54 h 147"/>
                <a:gd name="T80" fmla="*/ 150 w 163"/>
                <a:gd name="T81" fmla="*/ 48 h 147"/>
                <a:gd name="T82" fmla="*/ 150 w 163"/>
                <a:gd name="T83" fmla="*/ 43 h 147"/>
                <a:gd name="T84" fmla="*/ 153 w 163"/>
                <a:gd name="T85" fmla="*/ 39 h 147"/>
                <a:gd name="T86" fmla="*/ 156 w 163"/>
                <a:gd name="T87" fmla="*/ 37 h 147"/>
                <a:gd name="T88" fmla="*/ 156 w 163"/>
                <a:gd name="T89" fmla="*/ 35 h 147"/>
                <a:gd name="T90" fmla="*/ 157 w 163"/>
                <a:gd name="T91" fmla="*/ 33 h 147"/>
                <a:gd name="T92" fmla="*/ 157 w 163"/>
                <a:gd name="T93" fmla="*/ 29 h 147"/>
                <a:gd name="T94" fmla="*/ 160 w 163"/>
                <a:gd name="T95" fmla="*/ 28 h 147"/>
                <a:gd name="T96" fmla="*/ 161 w 163"/>
                <a:gd name="T97" fmla="*/ 26 h 147"/>
                <a:gd name="T98" fmla="*/ 162 w 163"/>
                <a:gd name="T99" fmla="*/ 24 h 147"/>
                <a:gd name="T100" fmla="*/ 163 w 163"/>
                <a:gd name="T101" fmla="*/ 22 h 147"/>
                <a:gd name="T102" fmla="*/ 163 w 163"/>
                <a:gd name="T103" fmla="*/ 19 h 147"/>
                <a:gd name="T104" fmla="*/ 138 w 163"/>
                <a:gd name="T105" fmla="*/ 20 h 147"/>
                <a:gd name="T106" fmla="*/ 148 w 163"/>
                <a:gd name="T107" fmla="*/ 5 h 147"/>
                <a:gd name="T108" fmla="*/ 147 w 163"/>
                <a:gd name="T109" fmla="*/ 0 h 147"/>
                <a:gd name="T110" fmla="*/ 0 w 163"/>
                <a:gd name="T111" fmla="*/ 4 h 147"/>
                <a:gd name="T112" fmla="*/ 7 w 163"/>
                <a:gd name="T113" fmla="*/ 47 h 147"/>
                <a:gd name="T114" fmla="*/ 6 w 163"/>
                <a:gd name="T115" fmla="*/ 12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3" h="147">
                  <a:moveTo>
                    <a:pt x="6" y="123"/>
                  </a:moveTo>
                  <a:lnTo>
                    <a:pt x="4" y="121"/>
                  </a:lnTo>
                  <a:lnTo>
                    <a:pt x="7" y="124"/>
                  </a:lnTo>
                  <a:lnTo>
                    <a:pt x="10" y="125"/>
                  </a:lnTo>
                  <a:lnTo>
                    <a:pt x="12" y="123"/>
                  </a:lnTo>
                  <a:lnTo>
                    <a:pt x="22" y="124"/>
                  </a:lnTo>
                  <a:lnTo>
                    <a:pt x="22" y="147"/>
                  </a:lnTo>
                  <a:lnTo>
                    <a:pt x="116" y="144"/>
                  </a:lnTo>
                  <a:lnTo>
                    <a:pt x="117" y="144"/>
                  </a:lnTo>
                  <a:lnTo>
                    <a:pt x="119" y="139"/>
                  </a:lnTo>
                  <a:lnTo>
                    <a:pt x="120" y="136"/>
                  </a:lnTo>
                  <a:lnTo>
                    <a:pt x="119" y="133"/>
                  </a:lnTo>
                  <a:lnTo>
                    <a:pt x="119" y="127"/>
                  </a:lnTo>
                  <a:lnTo>
                    <a:pt x="119" y="125"/>
                  </a:lnTo>
                  <a:lnTo>
                    <a:pt x="117" y="122"/>
                  </a:lnTo>
                  <a:lnTo>
                    <a:pt x="116" y="121"/>
                  </a:lnTo>
                  <a:lnTo>
                    <a:pt x="116" y="119"/>
                  </a:lnTo>
                  <a:lnTo>
                    <a:pt x="117" y="117"/>
                  </a:lnTo>
                  <a:lnTo>
                    <a:pt x="116" y="116"/>
                  </a:lnTo>
                  <a:lnTo>
                    <a:pt x="118" y="113"/>
                  </a:lnTo>
                  <a:lnTo>
                    <a:pt x="121" y="109"/>
                  </a:lnTo>
                  <a:lnTo>
                    <a:pt x="122" y="109"/>
                  </a:lnTo>
                  <a:lnTo>
                    <a:pt x="121" y="107"/>
                  </a:lnTo>
                  <a:lnTo>
                    <a:pt x="123" y="103"/>
                  </a:lnTo>
                  <a:lnTo>
                    <a:pt x="125" y="100"/>
                  </a:lnTo>
                  <a:lnTo>
                    <a:pt x="123" y="99"/>
                  </a:lnTo>
                  <a:lnTo>
                    <a:pt x="124" y="95"/>
                  </a:lnTo>
                  <a:lnTo>
                    <a:pt x="127" y="92"/>
                  </a:lnTo>
                  <a:lnTo>
                    <a:pt x="132" y="86"/>
                  </a:lnTo>
                  <a:lnTo>
                    <a:pt x="135" y="81"/>
                  </a:lnTo>
                  <a:lnTo>
                    <a:pt x="135" y="77"/>
                  </a:lnTo>
                  <a:lnTo>
                    <a:pt x="137" y="72"/>
                  </a:lnTo>
                  <a:lnTo>
                    <a:pt x="138" y="72"/>
                  </a:lnTo>
                  <a:lnTo>
                    <a:pt x="140" y="70"/>
                  </a:lnTo>
                  <a:lnTo>
                    <a:pt x="141" y="67"/>
                  </a:lnTo>
                  <a:lnTo>
                    <a:pt x="143" y="65"/>
                  </a:lnTo>
                  <a:lnTo>
                    <a:pt x="147" y="63"/>
                  </a:lnTo>
                  <a:lnTo>
                    <a:pt x="146" y="60"/>
                  </a:lnTo>
                  <a:lnTo>
                    <a:pt x="148" y="58"/>
                  </a:lnTo>
                  <a:lnTo>
                    <a:pt x="150" y="54"/>
                  </a:lnTo>
                  <a:lnTo>
                    <a:pt x="150" y="48"/>
                  </a:lnTo>
                  <a:lnTo>
                    <a:pt x="150" y="43"/>
                  </a:lnTo>
                  <a:lnTo>
                    <a:pt x="153" y="39"/>
                  </a:lnTo>
                  <a:lnTo>
                    <a:pt x="156" y="37"/>
                  </a:lnTo>
                  <a:lnTo>
                    <a:pt x="156" y="35"/>
                  </a:lnTo>
                  <a:lnTo>
                    <a:pt x="157" y="33"/>
                  </a:lnTo>
                  <a:lnTo>
                    <a:pt x="157" y="29"/>
                  </a:lnTo>
                  <a:lnTo>
                    <a:pt x="160" y="28"/>
                  </a:lnTo>
                  <a:lnTo>
                    <a:pt x="161" y="26"/>
                  </a:lnTo>
                  <a:lnTo>
                    <a:pt x="162" y="24"/>
                  </a:lnTo>
                  <a:lnTo>
                    <a:pt x="163" y="22"/>
                  </a:lnTo>
                  <a:lnTo>
                    <a:pt x="163" y="19"/>
                  </a:lnTo>
                  <a:lnTo>
                    <a:pt x="138" y="20"/>
                  </a:lnTo>
                  <a:lnTo>
                    <a:pt x="148" y="5"/>
                  </a:lnTo>
                  <a:lnTo>
                    <a:pt x="147" y="0"/>
                  </a:lnTo>
                  <a:lnTo>
                    <a:pt x="0" y="4"/>
                  </a:lnTo>
                  <a:lnTo>
                    <a:pt x="7" y="47"/>
                  </a:lnTo>
                  <a:lnTo>
                    <a:pt x="6" y="123"/>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43" name="Freeform 36"/>
            <p:cNvSpPr>
              <a:spLocks/>
            </p:cNvSpPr>
            <p:nvPr/>
          </p:nvSpPr>
          <p:spPr bwMode="auto">
            <a:xfrm>
              <a:off x="9560887" y="3499393"/>
              <a:ext cx="1022257" cy="333430"/>
            </a:xfrm>
            <a:custGeom>
              <a:avLst/>
              <a:gdLst>
                <a:gd name="T0" fmla="*/ 193 w 326"/>
                <a:gd name="T1" fmla="*/ 14 h 107"/>
                <a:gd name="T2" fmla="*/ 83 w 326"/>
                <a:gd name="T3" fmla="*/ 21 h 107"/>
                <a:gd name="T4" fmla="*/ 85 w 326"/>
                <a:gd name="T5" fmla="*/ 31 h 107"/>
                <a:gd name="T6" fmla="*/ 26 w 326"/>
                <a:gd name="T7" fmla="*/ 32 h 107"/>
                <a:gd name="T8" fmla="*/ 24 w 326"/>
                <a:gd name="T9" fmla="*/ 33 h 107"/>
                <a:gd name="T10" fmla="*/ 24 w 326"/>
                <a:gd name="T11" fmla="*/ 36 h 107"/>
                <a:gd name="T12" fmla="*/ 24 w 326"/>
                <a:gd name="T13" fmla="*/ 39 h 107"/>
                <a:gd name="T14" fmla="*/ 23 w 326"/>
                <a:gd name="T15" fmla="*/ 42 h 107"/>
                <a:gd name="T16" fmla="*/ 21 w 326"/>
                <a:gd name="T17" fmla="*/ 43 h 107"/>
                <a:gd name="T18" fmla="*/ 20 w 326"/>
                <a:gd name="T19" fmla="*/ 45 h 107"/>
                <a:gd name="T20" fmla="*/ 21 w 326"/>
                <a:gd name="T21" fmla="*/ 46 h 107"/>
                <a:gd name="T22" fmla="*/ 23 w 326"/>
                <a:gd name="T23" fmla="*/ 50 h 107"/>
                <a:gd name="T24" fmla="*/ 22 w 326"/>
                <a:gd name="T25" fmla="*/ 52 h 107"/>
                <a:gd name="T26" fmla="*/ 20 w 326"/>
                <a:gd name="T27" fmla="*/ 55 h 107"/>
                <a:gd name="T28" fmla="*/ 19 w 326"/>
                <a:gd name="T29" fmla="*/ 58 h 107"/>
                <a:gd name="T30" fmla="*/ 20 w 326"/>
                <a:gd name="T31" fmla="*/ 58 h 107"/>
                <a:gd name="T32" fmla="*/ 20 w 326"/>
                <a:gd name="T33" fmla="*/ 62 h 107"/>
                <a:gd name="T34" fmla="*/ 19 w 326"/>
                <a:gd name="T35" fmla="*/ 64 h 107"/>
                <a:gd name="T36" fmla="*/ 18 w 326"/>
                <a:gd name="T37" fmla="*/ 66 h 107"/>
                <a:gd name="T38" fmla="*/ 16 w 326"/>
                <a:gd name="T39" fmla="*/ 69 h 107"/>
                <a:gd name="T40" fmla="*/ 13 w 326"/>
                <a:gd name="T41" fmla="*/ 70 h 107"/>
                <a:gd name="T42" fmla="*/ 13 w 326"/>
                <a:gd name="T43" fmla="*/ 75 h 107"/>
                <a:gd name="T44" fmla="*/ 12 w 326"/>
                <a:gd name="T45" fmla="*/ 77 h 107"/>
                <a:gd name="T46" fmla="*/ 12 w 326"/>
                <a:gd name="T47" fmla="*/ 79 h 107"/>
                <a:gd name="T48" fmla="*/ 8 w 326"/>
                <a:gd name="T49" fmla="*/ 82 h 107"/>
                <a:gd name="T50" fmla="*/ 5 w 326"/>
                <a:gd name="T51" fmla="*/ 87 h 107"/>
                <a:gd name="T52" fmla="*/ 5 w 326"/>
                <a:gd name="T53" fmla="*/ 92 h 107"/>
                <a:gd name="T54" fmla="*/ 5 w 326"/>
                <a:gd name="T55" fmla="*/ 99 h 107"/>
                <a:gd name="T56" fmla="*/ 2 w 326"/>
                <a:gd name="T57" fmla="*/ 104 h 107"/>
                <a:gd name="T58" fmla="*/ 0 w 326"/>
                <a:gd name="T59" fmla="*/ 107 h 107"/>
                <a:gd name="T60" fmla="*/ 0 w 326"/>
                <a:gd name="T61" fmla="*/ 107 h 107"/>
                <a:gd name="T62" fmla="*/ 232 w 326"/>
                <a:gd name="T63" fmla="*/ 89 h 107"/>
                <a:gd name="T64" fmla="*/ 232 w 326"/>
                <a:gd name="T65" fmla="*/ 89 h 107"/>
                <a:gd name="T66" fmla="*/ 232 w 326"/>
                <a:gd name="T67" fmla="*/ 88 h 107"/>
                <a:gd name="T68" fmla="*/ 233 w 326"/>
                <a:gd name="T69" fmla="*/ 82 h 107"/>
                <a:gd name="T70" fmla="*/ 233 w 326"/>
                <a:gd name="T71" fmla="*/ 79 h 107"/>
                <a:gd name="T72" fmla="*/ 237 w 326"/>
                <a:gd name="T73" fmla="*/ 75 h 107"/>
                <a:gd name="T74" fmla="*/ 240 w 326"/>
                <a:gd name="T75" fmla="*/ 75 h 107"/>
                <a:gd name="T76" fmla="*/ 244 w 326"/>
                <a:gd name="T77" fmla="*/ 72 h 107"/>
                <a:gd name="T78" fmla="*/ 243 w 326"/>
                <a:gd name="T79" fmla="*/ 68 h 107"/>
                <a:gd name="T80" fmla="*/ 246 w 326"/>
                <a:gd name="T81" fmla="*/ 64 h 107"/>
                <a:gd name="T82" fmla="*/ 280 w 326"/>
                <a:gd name="T83" fmla="*/ 44 h 107"/>
                <a:gd name="T84" fmla="*/ 285 w 326"/>
                <a:gd name="T85" fmla="*/ 41 h 107"/>
                <a:gd name="T86" fmla="*/ 287 w 326"/>
                <a:gd name="T87" fmla="*/ 37 h 107"/>
                <a:gd name="T88" fmla="*/ 291 w 326"/>
                <a:gd name="T89" fmla="*/ 31 h 107"/>
                <a:gd name="T90" fmla="*/ 294 w 326"/>
                <a:gd name="T91" fmla="*/ 31 h 107"/>
                <a:gd name="T92" fmla="*/ 297 w 326"/>
                <a:gd name="T93" fmla="*/ 35 h 107"/>
                <a:gd name="T94" fmla="*/ 301 w 326"/>
                <a:gd name="T95" fmla="*/ 31 h 107"/>
                <a:gd name="T96" fmla="*/ 306 w 326"/>
                <a:gd name="T97" fmla="*/ 25 h 107"/>
                <a:gd name="T98" fmla="*/ 317 w 326"/>
                <a:gd name="T99" fmla="*/ 23 h 107"/>
                <a:gd name="T100" fmla="*/ 318 w 326"/>
                <a:gd name="T101" fmla="*/ 19 h 107"/>
                <a:gd name="T102" fmla="*/ 321 w 326"/>
                <a:gd name="T103" fmla="*/ 14 h 107"/>
                <a:gd name="T104" fmla="*/ 325 w 326"/>
                <a:gd name="T105" fmla="*/ 12 h 107"/>
                <a:gd name="T106" fmla="*/ 326 w 326"/>
                <a:gd name="T107" fmla="*/ 12 h 107"/>
                <a:gd name="T108" fmla="*/ 326 w 326"/>
                <a:gd name="T109" fmla="*/ 0 h 107"/>
                <a:gd name="T110" fmla="*/ 193 w 326"/>
                <a:gd name="T111" fmla="*/ 14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6" h="107">
                  <a:moveTo>
                    <a:pt x="193" y="14"/>
                  </a:moveTo>
                  <a:cubicBezTo>
                    <a:pt x="83" y="21"/>
                    <a:pt x="83" y="21"/>
                    <a:pt x="83" y="21"/>
                  </a:cubicBezTo>
                  <a:cubicBezTo>
                    <a:pt x="85" y="31"/>
                    <a:pt x="85" y="31"/>
                    <a:pt x="85" y="31"/>
                  </a:cubicBezTo>
                  <a:cubicBezTo>
                    <a:pt x="26" y="32"/>
                    <a:pt x="26" y="32"/>
                    <a:pt x="26" y="32"/>
                  </a:cubicBezTo>
                  <a:cubicBezTo>
                    <a:pt x="24" y="33"/>
                    <a:pt x="24" y="33"/>
                    <a:pt x="24" y="33"/>
                  </a:cubicBezTo>
                  <a:cubicBezTo>
                    <a:pt x="24" y="36"/>
                    <a:pt x="24" y="36"/>
                    <a:pt x="24" y="36"/>
                  </a:cubicBezTo>
                  <a:cubicBezTo>
                    <a:pt x="24" y="39"/>
                    <a:pt x="24" y="39"/>
                    <a:pt x="24" y="39"/>
                  </a:cubicBezTo>
                  <a:cubicBezTo>
                    <a:pt x="23" y="42"/>
                    <a:pt x="23" y="42"/>
                    <a:pt x="23" y="42"/>
                  </a:cubicBezTo>
                  <a:cubicBezTo>
                    <a:pt x="21" y="43"/>
                    <a:pt x="21" y="43"/>
                    <a:pt x="21" y="43"/>
                  </a:cubicBezTo>
                  <a:cubicBezTo>
                    <a:pt x="20" y="45"/>
                    <a:pt x="20" y="45"/>
                    <a:pt x="20" y="45"/>
                  </a:cubicBezTo>
                  <a:cubicBezTo>
                    <a:pt x="21" y="46"/>
                    <a:pt x="21" y="46"/>
                    <a:pt x="21" y="46"/>
                  </a:cubicBezTo>
                  <a:cubicBezTo>
                    <a:pt x="21" y="46"/>
                    <a:pt x="23" y="49"/>
                    <a:pt x="23" y="50"/>
                  </a:cubicBezTo>
                  <a:cubicBezTo>
                    <a:pt x="24" y="51"/>
                    <a:pt x="22" y="52"/>
                    <a:pt x="22" y="52"/>
                  </a:cubicBezTo>
                  <a:cubicBezTo>
                    <a:pt x="20" y="55"/>
                    <a:pt x="20" y="55"/>
                    <a:pt x="20" y="55"/>
                  </a:cubicBezTo>
                  <a:cubicBezTo>
                    <a:pt x="19" y="58"/>
                    <a:pt x="19" y="58"/>
                    <a:pt x="19" y="58"/>
                  </a:cubicBezTo>
                  <a:cubicBezTo>
                    <a:pt x="20" y="58"/>
                    <a:pt x="20" y="58"/>
                    <a:pt x="20" y="58"/>
                  </a:cubicBezTo>
                  <a:cubicBezTo>
                    <a:pt x="20" y="62"/>
                    <a:pt x="20" y="62"/>
                    <a:pt x="20" y="62"/>
                  </a:cubicBezTo>
                  <a:cubicBezTo>
                    <a:pt x="19" y="64"/>
                    <a:pt x="19" y="64"/>
                    <a:pt x="19" y="64"/>
                  </a:cubicBezTo>
                  <a:cubicBezTo>
                    <a:pt x="18" y="66"/>
                    <a:pt x="18" y="66"/>
                    <a:pt x="18" y="66"/>
                  </a:cubicBezTo>
                  <a:cubicBezTo>
                    <a:pt x="16" y="69"/>
                    <a:pt x="16" y="69"/>
                    <a:pt x="16" y="69"/>
                  </a:cubicBezTo>
                  <a:cubicBezTo>
                    <a:pt x="13" y="70"/>
                    <a:pt x="13" y="70"/>
                    <a:pt x="13" y="70"/>
                  </a:cubicBezTo>
                  <a:cubicBezTo>
                    <a:pt x="13" y="75"/>
                    <a:pt x="13" y="75"/>
                    <a:pt x="13" y="75"/>
                  </a:cubicBezTo>
                  <a:cubicBezTo>
                    <a:pt x="12" y="77"/>
                    <a:pt x="12" y="77"/>
                    <a:pt x="12" y="77"/>
                  </a:cubicBezTo>
                  <a:cubicBezTo>
                    <a:pt x="12" y="79"/>
                    <a:pt x="12" y="79"/>
                    <a:pt x="12" y="79"/>
                  </a:cubicBezTo>
                  <a:cubicBezTo>
                    <a:pt x="8" y="82"/>
                    <a:pt x="8" y="82"/>
                    <a:pt x="8" y="82"/>
                  </a:cubicBezTo>
                  <a:cubicBezTo>
                    <a:pt x="5" y="87"/>
                    <a:pt x="5" y="87"/>
                    <a:pt x="5" y="87"/>
                  </a:cubicBezTo>
                  <a:cubicBezTo>
                    <a:pt x="5" y="92"/>
                    <a:pt x="5" y="92"/>
                    <a:pt x="5" y="92"/>
                  </a:cubicBezTo>
                  <a:cubicBezTo>
                    <a:pt x="5" y="99"/>
                    <a:pt x="5" y="99"/>
                    <a:pt x="5" y="99"/>
                  </a:cubicBezTo>
                  <a:cubicBezTo>
                    <a:pt x="2" y="104"/>
                    <a:pt x="2" y="104"/>
                    <a:pt x="2" y="104"/>
                  </a:cubicBezTo>
                  <a:cubicBezTo>
                    <a:pt x="0" y="107"/>
                    <a:pt x="0" y="107"/>
                    <a:pt x="0" y="107"/>
                  </a:cubicBezTo>
                  <a:cubicBezTo>
                    <a:pt x="0" y="107"/>
                    <a:pt x="0" y="107"/>
                    <a:pt x="0" y="107"/>
                  </a:cubicBezTo>
                  <a:cubicBezTo>
                    <a:pt x="232" y="89"/>
                    <a:pt x="232" y="89"/>
                    <a:pt x="232" y="89"/>
                  </a:cubicBezTo>
                  <a:cubicBezTo>
                    <a:pt x="232" y="89"/>
                    <a:pt x="232" y="89"/>
                    <a:pt x="232" y="89"/>
                  </a:cubicBezTo>
                  <a:cubicBezTo>
                    <a:pt x="232" y="88"/>
                    <a:pt x="232" y="88"/>
                    <a:pt x="232" y="88"/>
                  </a:cubicBezTo>
                  <a:cubicBezTo>
                    <a:pt x="233" y="82"/>
                    <a:pt x="233" y="82"/>
                    <a:pt x="233" y="82"/>
                  </a:cubicBezTo>
                  <a:cubicBezTo>
                    <a:pt x="233" y="79"/>
                    <a:pt x="233" y="79"/>
                    <a:pt x="233" y="79"/>
                  </a:cubicBezTo>
                  <a:cubicBezTo>
                    <a:pt x="237" y="75"/>
                    <a:pt x="237" y="75"/>
                    <a:pt x="237" y="75"/>
                  </a:cubicBezTo>
                  <a:cubicBezTo>
                    <a:pt x="240" y="75"/>
                    <a:pt x="240" y="75"/>
                    <a:pt x="240" y="75"/>
                  </a:cubicBezTo>
                  <a:cubicBezTo>
                    <a:pt x="244" y="72"/>
                    <a:pt x="244" y="72"/>
                    <a:pt x="244" y="72"/>
                  </a:cubicBezTo>
                  <a:cubicBezTo>
                    <a:pt x="243" y="68"/>
                    <a:pt x="243" y="68"/>
                    <a:pt x="243" y="68"/>
                  </a:cubicBezTo>
                  <a:cubicBezTo>
                    <a:pt x="246" y="64"/>
                    <a:pt x="246" y="64"/>
                    <a:pt x="246" y="64"/>
                  </a:cubicBezTo>
                  <a:cubicBezTo>
                    <a:pt x="280" y="44"/>
                    <a:pt x="280" y="44"/>
                    <a:pt x="280" y="44"/>
                  </a:cubicBezTo>
                  <a:cubicBezTo>
                    <a:pt x="285" y="41"/>
                    <a:pt x="285" y="41"/>
                    <a:pt x="285" y="41"/>
                  </a:cubicBezTo>
                  <a:cubicBezTo>
                    <a:pt x="287" y="37"/>
                    <a:pt x="287" y="37"/>
                    <a:pt x="287" y="37"/>
                  </a:cubicBezTo>
                  <a:cubicBezTo>
                    <a:pt x="291" y="31"/>
                    <a:pt x="291" y="31"/>
                    <a:pt x="291" y="31"/>
                  </a:cubicBezTo>
                  <a:cubicBezTo>
                    <a:pt x="294" y="31"/>
                    <a:pt x="294" y="31"/>
                    <a:pt x="294" y="31"/>
                  </a:cubicBezTo>
                  <a:cubicBezTo>
                    <a:pt x="297" y="35"/>
                    <a:pt x="297" y="35"/>
                    <a:pt x="297" y="35"/>
                  </a:cubicBezTo>
                  <a:cubicBezTo>
                    <a:pt x="301" y="31"/>
                    <a:pt x="301" y="31"/>
                    <a:pt x="301" y="31"/>
                  </a:cubicBezTo>
                  <a:cubicBezTo>
                    <a:pt x="306" y="25"/>
                    <a:pt x="306" y="25"/>
                    <a:pt x="306" y="25"/>
                  </a:cubicBezTo>
                  <a:cubicBezTo>
                    <a:pt x="317" y="23"/>
                    <a:pt x="317" y="23"/>
                    <a:pt x="317" y="23"/>
                  </a:cubicBezTo>
                  <a:cubicBezTo>
                    <a:pt x="318" y="19"/>
                    <a:pt x="318" y="19"/>
                    <a:pt x="318" y="19"/>
                  </a:cubicBezTo>
                  <a:cubicBezTo>
                    <a:pt x="321" y="14"/>
                    <a:pt x="321" y="14"/>
                    <a:pt x="321" y="14"/>
                  </a:cubicBezTo>
                  <a:cubicBezTo>
                    <a:pt x="325" y="12"/>
                    <a:pt x="325" y="12"/>
                    <a:pt x="325" y="12"/>
                  </a:cubicBezTo>
                  <a:cubicBezTo>
                    <a:pt x="326" y="12"/>
                    <a:pt x="326" y="12"/>
                    <a:pt x="326" y="12"/>
                  </a:cubicBezTo>
                  <a:cubicBezTo>
                    <a:pt x="326" y="0"/>
                    <a:pt x="326" y="0"/>
                    <a:pt x="326" y="0"/>
                  </a:cubicBezTo>
                  <a:lnTo>
                    <a:pt x="193" y="14"/>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44" name="Freeform 37"/>
            <p:cNvSpPr>
              <a:spLocks/>
            </p:cNvSpPr>
            <p:nvPr/>
          </p:nvSpPr>
          <p:spPr bwMode="auto">
            <a:xfrm>
              <a:off x="10286839" y="3388246"/>
              <a:ext cx="1022257" cy="451985"/>
            </a:xfrm>
            <a:custGeom>
              <a:avLst/>
              <a:gdLst>
                <a:gd name="T0" fmla="*/ 320 w 326"/>
                <a:gd name="T1" fmla="*/ 28 h 144"/>
                <a:gd name="T2" fmla="*/ 315 w 326"/>
                <a:gd name="T3" fmla="*/ 38 h 144"/>
                <a:gd name="T4" fmla="*/ 311 w 326"/>
                <a:gd name="T5" fmla="*/ 32 h 144"/>
                <a:gd name="T6" fmla="*/ 300 w 326"/>
                <a:gd name="T7" fmla="*/ 30 h 144"/>
                <a:gd name="T8" fmla="*/ 289 w 326"/>
                <a:gd name="T9" fmla="*/ 35 h 144"/>
                <a:gd name="T10" fmla="*/ 285 w 326"/>
                <a:gd name="T11" fmla="*/ 32 h 144"/>
                <a:gd name="T12" fmla="*/ 282 w 326"/>
                <a:gd name="T13" fmla="*/ 25 h 144"/>
                <a:gd name="T14" fmla="*/ 281 w 326"/>
                <a:gd name="T15" fmla="*/ 18 h 144"/>
                <a:gd name="T16" fmla="*/ 284 w 326"/>
                <a:gd name="T17" fmla="*/ 20 h 144"/>
                <a:gd name="T18" fmla="*/ 290 w 326"/>
                <a:gd name="T19" fmla="*/ 29 h 144"/>
                <a:gd name="T20" fmla="*/ 295 w 326"/>
                <a:gd name="T21" fmla="*/ 26 h 144"/>
                <a:gd name="T22" fmla="*/ 305 w 326"/>
                <a:gd name="T23" fmla="*/ 22 h 144"/>
                <a:gd name="T24" fmla="*/ 306 w 326"/>
                <a:gd name="T25" fmla="*/ 16 h 144"/>
                <a:gd name="T26" fmla="*/ 303 w 326"/>
                <a:gd name="T27" fmla="*/ 12 h 144"/>
                <a:gd name="T28" fmla="*/ 312 w 326"/>
                <a:gd name="T29" fmla="*/ 14 h 144"/>
                <a:gd name="T30" fmla="*/ 308 w 326"/>
                <a:gd name="T31" fmla="*/ 4 h 144"/>
                <a:gd name="T32" fmla="*/ 155 w 326"/>
                <a:gd name="T33" fmla="*/ 28 h 144"/>
                <a:gd name="T34" fmla="*/ 93 w 326"/>
                <a:gd name="T35" fmla="*/ 47 h 144"/>
                <a:gd name="T36" fmla="*/ 85 w 326"/>
                <a:gd name="T37" fmla="*/ 58 h 144"/>
                <a:gd name="T38" fmla="*/ 65 w 326"/>
                <a:gd name="T39" fmla="*/ 70 h 144"/>
                <a:gd name="T40" fmla="*/ 55 w 326"/>
                <a:gd name="T41" fmla="*/ 72 h 144"/>
                <a:gd name="T42" fmla="*/ 14 w 326"/>
                <a:gd name="T43" fmla="*/ 99 h 144"/>
                <a:gd name="T44" fmla="*/ 8 w 326"/>
                <a:gd name="T45" fmla="*/ 110 h 144"/>
                <a:gd name="T46" fmla="*/ 1 w 326"/>
                <a:gd name="T47" fmla="*/ 117 h 144"/>
                <a:gd name="T48" fmla="*/ 0 w 326"/>
                <a:gd name="T49" fmla="*/ 124 h 144"/>
                <a:gd name="T50" fmla="*/ 83 w 326"/>
                <a:gd name="T51" fmla="*/ 104 h 144"/>
                <a:gd name="T52" fmla="*/ 108 w 326"/>
                <a:gd name="T53" fmla="*/ 105 h 144"/>
                <a:gd name="T54" fmla="*/ 123 w 326"/>
                <a:gd name="T55" fmla="*/ 100 h 144"/>
                <a:gd name="T56" fmla="*/ 142 w 326"/>
                <a:gd name="T57" fmla="*/ 114 h 144"/>
                <a:gd name="T58" fmla="*/ 243 w 326"/>
                <a:gd name="T59" fmla="*/ 140 h 144"/>
                <a:gd name="T60" fmla="*/ 256 w 326"/>
                <a:gd name="T61" fmla="*/ 136 h 144"/>
                <a:gd name="T62" fmla="*/ 263 w 326"/>
                <a:gd name="T63" fmla="*/ 117 h 144"/>
                <a:gd name="T64" fmla="*/ 271 w 326"/>
                <a:gd name="T65" fmla="*/ 106 h 144"/>
                <a:gd name="T66" fmla="*/ 270 w 326"/>
                <a:gd name="T67" fmla="*/ 100 h 144"/>
                <a:gd name="T68" fmla="*/ 272 w 326"/>
                <a:gd name="T69" fmla="*/ 97 h 144"/>
                <a:gd name="T70" fmla="*/ 278 w 326"/>
                <a:gd name="T71" fmla="*/ 100 h 144"/>
                <a:gd name="T72" fmla="*/ 281 w 326"/>
                <a:gd name="T73" fmla="*/ 95 h 144"/>
                <a:gd name="T74" fmla="*/ 285 w 326"/>
                <a:gd name="T75" fmla="*/ 95 h 144"/>
                <a:gd name="T76" fmla="*/ 296 w 326"/>
                <a:gd name="T77" fmla="*/ 91 h 144"/>
                <a:gd name="T78" fmla="*/ 301 w 326"/>
                <a:gd name="T79" fmla="*/ 87 h 144"/>
                <a:gd name="T80" fmla="*/ 308 w 326"/>
                <a:gd name="T81" fmla="*/ 81 h 144"/>
                <a:gd name="T82" fmla="*/ 308 w 326"/>
                <a:gd name="T83" fmla="*/ 75 h 144"/>
                <a:gd name="T84" fmla="*/ 301 w 326"/>
                <a:gd name="T85" fmla="*/ 78 h 144"/>
                <a:gd name="T86" fmla="*/ 291 w 326"/>
                <a:gd name="T87" fmla="*/ 83 h 144"/>
                <a:gd name="T88" fmla="*/ 283 w 326"/>
                <a:gd name="T89" fmla="*/ 77 h 144"/>
                <a:gd name="T90" fmla="*/ 288 w 326"/>
                <a:gd name="T91" fmla="*/ 77 h 144"/>
                <a:gd name="T92" fmla="*/ 296 w 326"/>
                <a:gd name="T93" fmla="*/ 73 h 144"/>
                <a:gd name="T94" fmla="*/ 297 w 326"/>
                <a:gd name="T95" fmla="*/ 68 h 144"/>
                <a:gd name="T96" fmla="*/ 296 w 326"/>
                <a:gd name="T97" fmla="*/ 64 h 144"/>
                <a:gd name="T98" fmla="*/ 280 w 326"/>
                <a:gd name="T99" fmla="*/ 58 h 144"/>
                <a:gd name="T100" fmla="*/ 290 w 326"/>
                <a:gd name="T101" fmla="*/ 57 h 144"/>
                <a:gd name="T102" fmla="*/ 294 w 326"/>
                <a:gd name="T103" fmla="*/ 55 h 144"/>
                <a:gd name="T104" fmla="*/ 294 w 326"/>
                <a:gd name="T105" fmla="*/ 51 h 144"/>
                <a:gd name="T106" fmla="*/ 300 w 326"/>
                <a:gd name="T107" fmla="*/ 58 h 144"/>
                <a:gd name="T108" fmla="*/ 306 w 326"/>
                <a:gd name="T109" fmla="*/ 58 h 144"/>
                <a:gd name="T110" fmla="*/ 317 w 326"/>
                <a:gd name="T111" fmla="*/ 57 h 144"/>
                <a:gd name="T112" fmla="*/ 319 w 326"/>
                <a:gd name="T113" fmla="*/ 48 h 144"/>
                <a:gd name="T114" fmla="*/ 322 w 326"/>
                <a:gd name="T115" fmla="*/ 42 h 144"/>
                <a:gd name="T116" fmla="*/ 325 w 326"/>
                <a:gd name="T117" fmla="*/ 39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26" h="144">
                  <a:moveTo>
                    <a:pt x="324" y="34"/>
                  </a:moveTo>
                  <a:cubicBezTo>
                    <a:pt x="322" y="31"/>
                    <a:pt x="322" y="31"/>
                    <a:pt x="322" y="31"/>
                  </a:cubicBezTo>
                  <a:cubicBezTo>
                    <a:pt x="320" y="28"/>
                    <a:pt x="320" y="28"/>
                    <a:pt x="320" y="28"/>
                  </a:cubicBezTo>
                  <a:cubicBezTo>
                    <a:pt x="317" y="28"/>
                    <a:pt x="317" y="28"/>
                    <a:pt x="317" y="28"/>
                  </a:cubicBezTo>
                  <a:cubicBezTo>
                    <a:pt x="316" y="29"/>
                    <a:pt x="316" y="29"/>
                    <a:pt x="316" y="29"/>
                  </a:cubicBezTo>
                  <a:cubicBezTo>
                    <a:pt x="315" y="38"/>
                    <a:pt x="315" y="38"/>
                    <a:pt x="315" y="38"/>
                  </a:cubicBezTo>
                  <a:cubicBezTo>
                    <a:pt x="315" y="40"/>
                    <a:pt x="315" y="40"/>
                    <a:pt x="315" y="40"/>
                  </a:cubicBezTo>
                  <a:cubicBezTo>
                    <a:pt x="312" y="38"/>
                    <a:pt x="312" y="38"/>
                    <a:pt x="312" y="38"/>
                  </a:cubicBezTo>
                  <a:cubicBezTo>
                    <a:pt x="311" y="32"/>
                    <a:pt x="311" y="32"/>
                    <a:pt x="311" y="32"/>
                  </a:cubicBezTo>
                  <a:cubicBezTo>
                    <a:pt x="309" y="28"/>
                    <a:pt x="309" y="28"/>
                    <a:pt x="309" y="28"/>
                  </a:cubicBezTo>
                  <a:cubicBezTo>
                    <a:pt x="306" y="27"/>
                    <a:pt x="306" y="27"/>
                    <a:pt x="306" y="27"/>
                  </a:cubicBezTo>
                  <a:cubicBezTo>
                    <a:pt x="300" y="30"/>
                    <a:pt x="300" y="30"/>
                    <a:pt x="300" y="30"/>
                  </a:cubicBezTo>
                  <a:cubicBezTo>
                    <a:pt x="298" y="30"/>
                    <a:pt x="298" y="30"/>
                    <a:pt x="298" y="30"/>
                  </a:cubicBezTo>
                  <a:cubicBezTo>
                    <a:pt x="292" y="32"/>
                    <a:pt x="292" y="32"/>
                    <a:pt x="292" y="32"/>
                  </a:cubicBezTo>
                  <a:cubicBezTo>
                    <a:pt x="289" y="35"/>
                    <a:pt x="289" y="35"/>
                    <a:pt x="289" y="35"/>
                  </a:cubicBezTo>
                  <a:cubicBezTo>
                    <a:pt x="286" y="39"/>
                    <a:pt x="286" y="39"/>
                    <a:pt x="286" y="39"/>
                  </a:cubicBezTo>
                  <a:cubicBezTo>
                    <a:pt x="285" y="37"/>
                    <a:pt x="285" y="37"/>
                    <a:pt x="285" y="37"/>
                  </a:cubicBezTo>
                  <a:cubicBezTo>
                    <a:pt x="285" y="32"/>
                    <a:pt x="285" y="32"/>
                    <a:pt x="285" y="32"/>
                  </a:cubicBezTo>
                  <a:cubicBezTo>
                    <a:pt x="285" y="30"/>
                    <a:pt x="285" y="30"/>
                    <a:pt x="285" y="30"/>
                  </a:cubicBezTo>
                  <a:cubicBezTo>
                    <a:pt x="283" y="27"/>
                    <a:pt x="283" y="27"/>
                    <a:pt x="283" y="27"/>
                  </a:cubicBezTo>
                  <a:cubicBezTo>
                    <a:pt x="282" y="25"/>
                    <a:pt x="282" y="25"/>
                    <a:pt x="282" y="25"/>
                  </a:cubicBezTo>
                  <a:cubicBezTo>
                    <a:pt x="281" y="23"/>
                    <a:pt x="281" y="23"/>
                    <a:pt x="281" y="23"/>
                  </a:cubicBezTo>
                  <a:cubicBezTo>
                    <a:pt x="281" y="20"/>
                    <a:pt x="281" y="20"/>
                    <a:pt x="281" y="20"/>
                  </a:cubicBezTo>
                  <a:cubicBezTo>
                    <a:pt x="281" y="18"/>
                    <a:pt x="281" y="18"/>
                    <a:pt x="281" y="18"/>
                  </a:cubicBezTo>
                  <a:cubicBezTo>
                    <a:pt x="283" y="16"/>
                    <a:pt x="283" y="16"/>
                    <a:pt x="283" y="16"/>
                  </a:cubicBezTo>
                  <a:cubicBezTo>
                    <a:pt x="283" y="16"/>
                    <a:pt x="283" y="16"/>
                    <a:pt x="283" y="16"/>
                  </a:cubicBezTo>
                  <a:cubicBezTo>
                    <a:pt x="284" y="20"/>
                    <a:pt x="284" y="20"/>
                    <a:pt x="284" y="20"/>
                  </a:cubicBezTo>
                  <a:cubicBezTo>
                    <a:pt x="285" y="26"/>
                    <a:pt x="285" y="26"/>
                    <a:pt x="285" y="26"/>
                  </a:cubicBezTo>
                  <a:cubicBezTo>
                    <a:pt x="287" y="31"/>
                    <a:pt x="287" y="31"/>
                    <a:pt x="287" y="31"/>
                  </a:cubicBezTo>
                  <a:cubicBezTo>
                    <a:pt x="290" y="29"/>
                    <a:pt x="290" y="29"/>
                    <a:pt x="290" y="29"/>
                  </a:cubicBezTo>
                  <a:cubicBezTo>
                    <a:pt x="291" y="28"/>
                    <a:pt x="291" y="28"/>
                    <a:pt x="291" y="28"/>
                  </a:cubicBezTo>
                  <a:cubicBezTo>
                    <a:pt x="294" y="26"/>
                    <a:pt x="294" y="26"/>
                    <a:pt x="294" y="26"/>
                  </a:cubicBezTo>
                  <a:cubicBezTo>
                    <a:pt x="295" y="26"/>
                    <a:pt x="295" y="26"/>
                    <a:pt x="295" y="26"/>
                  </a:cubicBezTo>
                  <a:cubicBezTo>
                    <a:pt x="299" y="24"/>
                    <a:pt x="299" y="24"/>
                    <a:pt x="299" y="24"/>
                  </a:cubicBezTo>
                  <a:cubicBezTo>
                    <a:pt x="300" y="22"/>
                    <a:pt x="300" y="22"/>
                    <a:pt x="300" y="22"/>
                  </a:cubicBezTo>
                  <a:cubicBezTo>
                    <a:pt x="305" y="22"/>
                    <a:pt x="305" y="22"/>
                    <a:pt x="305" y="22"/>
                  </a:cubicBezTo>
                  <a:cubicBezTo>
                    <a:pt x="306" y="19"/>
                    <a:pt x="306" y="19"/>
                    <a:pt x="306" y="19"/>
                  </a:cubicBezTo>
                  <a:cubicBezTo>
                    <a:pt x="307" y="18"/>
                    <a:pt x="307" y="18"/>
                    <a:pt x="307" y="18"/>
                  </a:cubicBezTo>
                  <a:cubicBezTo>
                    <a:pt x="307" y="18"/>
                    <a:pt x="306" y="17"/>
                    <a:pt x="306" y="16"/>
                  </a:cubicBezTo>
                  <a:cubicBezTo>
                    <a:pt x="305" y="16"/>
                    <a:pt x="305" y="16"/>
                    <a:pt x="305" y="16"/>
                  </a:cubicBezTo>
                  <a:cubicBezTo>
                    <a:pt x="303" y="13"/>
                    <a:pt x="303" y="13"/>
                    <a:pt x="303" y="13"/>
                  </a:cubicBezTo>
                  <a:cubicBezTo>
                    <a:pt x="303" y="12"/>
                    <a:pt x="303" y="12"/>
                    <a:pt x="303" y="12"/>
                  </a:cubicBezTo>
                  <a:cubicBezTo>
                    <a:pt x="304" y="12"/>
                    <a:pt x="304" y="12"/>
                    <a:pt x="304" y="12"/>
                  </a:cubicBezTo>
                  <a:cubicBezTo>
                    <a:pt x="309" y="14"/>
                    <a:pt x="309" y="14"/>
                    <a:pt x="309" y="14"/>
                  </a:cubicBezTo>
                  <a:cubicBezTo>
                    <a:pt x="312" y="14"/>
                    <a:pt x="312" y="14"/>
                    <a:pt x="312" y="14"/>
                  </a:cubicBezTo>
                  <a:cubicBezTo>
                    <a:pt x="312" y="11"/>
                    <a:pt x="312" y="11"/>
                    <a:pt x="312" y="11"/>
                  </a:cubicBezTo>
                  <a:cubicBezTo>
                    <a:pt x="309" y="7"/>
                    <a:pt x="309" y="7"/>
                    <a:pt x="309" y="7"/>
                  </a:cubicBezTo>
                  <a:cubicBezTo>
                    <a:pt x="308" y="4"/>
                    <a:pt x="308" y="4"/>
                    <a:pt x="308" y="4"/>
                  </a:cubicBezTo>
                  <a:cubicBezTo>
                    <a:pt x="305" y="0"/>
                    <a:pt x="305" y="0"/>
                    <a:pt x="305" y="0"/>
                  </a:cubicBezTo>
                  <a:cubicBezTo>
                    <a:pt x="218" y="18"/>
                    <a:pt x="218" y="18"/>
                    <a:pt x="218" y="18"/>
                  </a:cubicBezTo>
                  <a:cubicBezTo>
                    <a:pt x="155" y="28"/>
                    <a:pt x="155" y="28"/>
                    <a:pt x="155" y="28"/>
                  </a:cubicBezTo>
                  <a:cubicBezTo>
                    <a:pt x="94" y="35"/>
                    <a:pt x="94" y="35"/>
                    <a:pt x="94" y="35"/>
                  </a:cubicBezTo>
                  <a:cubicBezTo>
                    <a:pt x="94" y="47"/>
                    <a:pt x="94" y="47"/>
                    <a:pt x="94" y="47"/>
                  </a:cubicBezTo>
                  <a:cubicBezTo>
                    <a:pt x="93" y="47"/>
                    <a:pt x="93" y="47"/>
                    <a:pt x="93" y="47"/>
                  </a:cubicBezTo>
                  <a:cubicBezTo>
                    <a:pt x="89" y="49"/>
                    <a:pt x="89" y="49"/>
                    <a:pt x="89" y="49"/>
                  </a:cubicBezTo>
                  <a:cubicBezTo>
                    <a:pt x="86" y="54"/>
                    <a:pt x="86" y="54"/>
                    <a:pt x="86" y="54"/>
                  </a:cubicBezTo>
                  <a:cubicBezTo>
                    <a:pt x="85" y="58"/>
                    <a:pt x="85" y="58"/>
                    <a:pt x="85" y="58"/>
                  </a:cubicBezTo>
                  <a:cubicBezTo>
                    <a:pt x="74" y="60"/>
                    <a:pt x="74" y="60"/>
                    <a:pt x="74" y="60"/>
                  </a:cubicBezTo>
                  <a:cubicBezTo>
                    <a:pt x="69" y="66"/>
                    <a:pt x="69" y="66"/>
                    <a:pt x="69" y="66"/>
                  </a:cubicBezTo>
                  <a:cubicBezTo>
                    <a:pt x="65" y="70"/>
                    <a:pt x="65" y="70"/>
                    <a:pt x="65" y="70"/>
                  </a:cubicBezTo>
                  <a:cubicBezTo>
                    <a:pt x="62" y="66"/>
                    <a:pt x="62" y="66"/>
                    <a:pt x="62" y="66"/>
                  </a:cubicBezTo>
                  <a:cubicBezTo>
                    <a:pt x="59" y="66"/>
                    <a:pt x="59" y="66"/>
                    <a:pt x="59" y="66"/>
                  </a:cubicBezTo>
                  <a:cubicBezTo>
                    <a:pt x="55" y="72"/>
                    <a:pt x="55" y="72"/>
                    <a:pt x="55" y="72"/>
                  </a:cubicBezTo>
                  <a:cubicBezTo>
                    <a:pt x="53" y="76"/>
                    <a:pt x="53" y="76"/>
                    <a:pt x="53" y="76"/>
                  </a:cubicBezTo>
                  <a:cubicBezTo>
                    <a:pt x="48" y="79"/>
                    <a:pt x="48" y="79"/>
                    <a:pt x="48" y="79"/>
                  </a:cubicBezTo>
                  <a:cubicBezTo>
                    <a:pt x="14" y="99"/>
                    <a:pt x="14" y="99"/>
                    <a:pt x="14" y="99"/>
                  </a:cubicBezTo>
                  <a:cubicBezTo>
                    <a:pt x="11" y="103"/>
                    <a:pt x="11" y="103"/>
                    <a:pt x="11" y="103"/>
                  </a:cubicBezTo>
                  <a:cubicBezTo>
                    <a:pt x="12" y="107"/>
                    <a:pt x="12" y="107"/>
                    <a:pt x="12" y="107"/>
                  </a:cubicBezTo>
                  <a:cubicBezTo>
                    <a:pt x="8" y="110"/>
                    <a:pt x="8" y="110"/>
                    <a:pt x="8" y="110"/>
                  </a:cubicBezTo>
                  <a:cubicBezTo>
                    <a:pt x="5" y="110"/>
                    <a:pt x="5" y="110"/>
                    <a:pt x="5" y="110"/>
                  </a:cubicBezTo>
                  <a:cubicBezTo>
                    <a:pt x="1" y="114"/>
                    <a:pt x="1" y="114"/>
                    <a:pt x="1" y="114"/>
                  </a:cubicBezTo>
                  <a:cubicBezTo>
                    <a:pt x="1" y="117"/>
                    <a:pt x="1" y="117"/>
                    <a:pt x="1" y="117"/>
                  </a:cubicBezTo>
                  <a:cubicBezTo>
                    <a:pt x="0" y="123"/>
                    <a:pt x="0" y="123"/>
                    <a:pt x="0" y="123"/>
                  </a:cubicBezTo>
                  <a:cubicBezTo>
                    <a:pt x="0" y="124"/>
                    <a:pt x="0" y="124"/>
                    <a:pt x="0" y="124"/>
                  </a:cubicBezTo>
                  <a:cubicBezTo>
                    <a:pt x="0" y="124"/>
                    <a:pt x="0" y="124"/>
                    <a:pt x="0" y="124"/>
                  </a:cubicBezTo>
                  <a:cubicBezTo>
                    <a:pt x="56" y="118"/>
                    <a:pt x="56" y="118"/>
                    <a:pt x="56" y="118"/>
                  </a:cubicBezTo>
                  <a:cubicBezTo>
                    <a:pt x="73" y="105"/>
                    <a:pt x="73" y="105"/>
                    <a:pt x="73" y="105"/>
                  </a:cubicBezTo>
                  <a:cubicBezTo>
                    <a:pt x="83" y="104"/>
                    <a:pt x="83" y="104"/>
                    <a:pt x="83" y="104"/>
                  </a:cubicBezTo>
                  <a:cubicBezTo>
                    <a:pt x="90" y="104"/>
                    <a:pt x="90" y="104"/>
                    <a:pt x="90" y="104"/>
                  </a:cubicBezTo>
                  <a:cubicBezTo>
                    <a:pt x="102" y="106"/>
                    <a:pt x="102" y="106"/>
                    <a:pt x="102" y="106"/>
                  </a:cubicBezTo>
                  <a:cubicBezTo>
                    <a:pt x="108" y="105"/>
                    <a:pt x="108" y="105"/>
                    <a:pt x="108" y="105"/>
                  </a:cubicBezTo>
                  <a:cubicBezTo>
                    <a:pt x="111" y="104"/>
                    <a:pt x="111" y="104"/>
                    <a:pt x="111" y="104"/>
                  </a:cubicBezTo>
                  <a:cubicBezTo>
                    <a:pt x="116" y="101"/>
                    <a:pt x="116" y="101"/>
                    <a:pt x="116" y="101"/>
                  </a:cubicBezTo>
                  <a:cubicBezTo>
                    <a:pt x="123" y="100"/>
                    <a:pt x="123" y="100"/>
                    <a:pt x="123" y="100"/>
                  </a:cubicBezTo>
                  <a:cubicBezTo>
                    <a:pt x="132" y="101"/>
                    <a:pt x="132" y="101"/>
                    <a:pt x="132" y="101"/>
                  </a:cubicBezTo>
                  <a:cubicBezTo>
                    <a:pt x="138" y="104"/>
                    <a:pt x="138" y="104"/>
                    <a:pt x="138" y="104"/>
                  </a:cubicBezTo>
                  <a:cubicBezTo>
                    <a:pt x="142" y="114"/>
                    <a:pt x="142" y="114"/>
                    <a:pt x="142" y="114"/>
                  </a:cubicBezTo>
                  <a:cubicBezTo>
                    <a:pt x="182" y="106"/>
                    <a:pt x="182" y="106"/>
                    <a:pt x="182" y="106"/>
                  </a:cubicBezTo>
                  <a:cubicBezTo>
                    <a:pt x="234" y="144"/>
                    <a:pt x="234" y="144"/>
                    <a:pt x="234" y="144"/>
                  </a:cubicBezTo>
                  <a:cubicBezTo>
                    <a:pt x="243" y="140"/>
                    <a:pt x="243" y="140"/>
                    <a:pt x="243" y="140"/>
                  </a:cubicBezTo>
                  <a:cubicBezTo>
                    <a:pt x="245" y="140"/>
                    <a:pt x="245" y="140"/>
                    <a:pt x="245" y="140"/>
                  </a:cubicBezTo>
                  <a:cubicBezTo>
                    <a:pt x="254" y="139"/>
                    <a:pt x="254" y="139"/>
                    <a:pt x="254" y="139"/>
                  </a:cubicBezTo>
                  <a:cubicBezTo>
                    <a:pt x="256" y="136"/>
                    <a:pt x="256" y="136"/>
                    <a:pt x="256" y="136"/>
                  </a:cubicBezTo>
                  <a:cubicBezTo>
                    <a:pt x="259" y="133"/>
                    <a:pt x="259" y="133"/>
                    <a:pt x="259" y="133"/>
                  </a:cubicBezTo>
                  <a:cubicBezTo>
                    <a:pt x="260" y="124"/>
                    <a:pt x="260" y="124"/>
                    <a:pt x="260" y="124"/>
                  </a:cubicBezTo>
                  <a:cubicBezTo>
                    <a:pt x="263" y="117"/>
                    <a:pt x="263" y="117"/>
                    <a:pt x="263" y="117"/>
                  </a:cubicBezTo>
                  <a:cubicBezTo>
                    <a:pt x="267" y="111"/>
                    <a:pt x="267" y="111"/>
                    <a:pt x="267" y="111"/>
                  </a:cubicBezTo>
                  <a:cubicBezTo>
                    <a:pt x="271" y="108"/>
                    <a:pt x="271" y="108"/>
                    <a:pt x="271" y="108"/>
                  </a:cubicBezTo>
                  <a:cubicBezTo>
                    <a:pt x="271" y="106"/>
                    <a:pt x="271" y="106"/>
                    <a:pt x="271" y="106"/>
                  </a:cubicBezTo>
                  <a:cubicBezTo>
                    <a:pt x="270" y="103"/>
                    <a:pt x="270" y="103"/>
                    <a:pt x="270" y="103"/>
                  </a:cubicBezTo>
                  <a:cubicBezTo>
                    <a:pt x="269" y="101"/>
                    <a:pt x="269" y="101"/>
                    <a:pt x="269" y="101"/>
                  </a:cubicBezTo>
                  <a:cubicBezTo>
                    <a:pt x="270" y="100"/>
                    <a:pt x="270" y="100"/>
                    <a:pt x="270" y="100"/>
                  </a:cubicBezTo>
                  <a:cubicBezTo>
                    <a:pt x="270" y="98"/>
                    <a:pt x="270" y="98"/>
                    <a:pt x="270" y="98"/>
                  </a:cubicBezTo>
                  <a:cubicBezTo>
                    <a:pt x="271" y="97"/>
                    <a:pt x="271" y="97"/>
                    <a:pt x="271" y="97"/>
                  </a:cubicBezTo>
                  <a:cubicBezTo>
                    <a:pt x="272" y="97"/>
                    <a:pt x="272" y="97"/>
                    <a:pt x="272" y="97"/>
                  </a:cubicBezTo>
                  <a:cubicBezTo>
                    <a:pt x="273" y="98"/>
                    <a:pt x="273" y="98"/>
                    <a:pt x="273" y="98"/>
                  </a:cubicBezTo>
                  <a:cubicBezTo>
                    <a:pt x="274" y="102"/>
                    <a:pt x="274" y="102"/>
                    <a:pt x="274" y="102"/>
                  </a:cubicBezTo>
                  <a:cubicBezTo>
                    <a:pt x="278" y="100"/>
                    <a:pt x="278" y="100"/>
                    <a:pt x="278" y="100"/>
                  </a:cubicBezTo>
                  <a:cubicBezTo>
                    <a:pt x="281" y="99"/>
                    <a:pt x="281" y="99"/>
                    <a:pt x="281" y="99"/>
                  </a:cubicBezTo>
                  <a:cubicBezTo>
                    <a:pt x="281" y="97"/>
                    <a:pt x="281" y="97"/>
                    <a:pt x="281" y="97"/>
                  </a:cubicBezTo>
                  <a:cubicBezTo>
                    <a:pt x="281" y="95"/>
                    <a:pt x="281" y="95"/>
                    <a:pt x="281" y="95"/>
                  </a:cubicBezTo>
                  <a:cubicBezTo>
                    <a:pt x="283" y="94"/>
                    <a:pt x="283" y="94"/>
                    <a:pt x="283" y="94"/>
                  </a:cubicBezTo>
                  <a:cubicBezTo>
                    <a:pt x="283" y="93"/>
                    <a:pt x="283" y="93"/>
                    <a:pt x="283" y="93"/>
                  </a:cubicBezTo>
                  <a:cubicBezTo>
                    <a:pt x="285" y="95"/>
                    <a:pt x="285" y="95"/>
                    <a:pt x="285" y="95"/>
                  </a:cubicBezTo>
                  <a:cubicBezTo>
                    <a:pt x="290" y="93"/>
                    <a:pt x="290" y="93"/>
                    <a:pt x="290" y="93"/>
                  </a:cubicBezTo>
                  <a:cubicBezTo>
                    <a:pt x="294" y="91"/>
                    <a:pt x="294" y="91"/>
                    <a:pt x="294" y="91"/>
                  </a:cubicBezTo>
                  <a:cubicBezTo>
                    <a:pt x="296" y="91"/>
                    <a:pt x="296" y="91"/>
                    <a:pt x="296" y="91"/>
                  </a:cubicBezTo>
                  <a:cubicBezTo>
                    <a:pt x="299" y="89"/>
                    <a:pt x="299" y="89"/>
                    <a:pt x="299" y="89"/>
                  </a:cubicBezTo>
                  <a:cubicBezTo>
                    <a:pt x="301" y="88"/>
                    <a:pt x="301" y="88"/>
                    <a:pt x="301" y="88"/>
                  </a:cubicBezTo>
                  <a:cubicBezTo>
                    <a:pt x="301" y="87"/>
                    <a:pt x="301" y="87"/>
                    <a:pt x="301" y="87"/>
                  </a:cubicBezTo>
                  <a:cubicBezTo>
                    <a:pt x="305" y="90"/>
                    <a:pt x="305" y="90"/>
                    <a:pt x="305" y="90"/>
                  </a:cubicBezTo>
                  <a:cubicBezTo>
                    <a:pt x="307" y="86"/>
                    <a:pt x="307" y="86"/>
                    <a:pt x="307" y="86"/>
                  </a:cubicBezTo>
                  <a:cubicBezTo>
                    <a:pt x="308" y="81"/>
                    <a:pt x="308" y="81"/>
                    <a:pt x="308" y="81"/>
                  </a:cubicBezTo>
                  <a:cubicBezTo>
                    <a:pt x="309" y="79"/>
                    <a:pt x="309" y="79"/>
                    <a:pt x="309" y="79"/>
                  </a:cubicBezTo>
                  <a:cubicBezTo>
                    <a:pt x="310" y="77"/>
                    <a:pt x="310" y="77"/>
                    <a:pt x="310" y="77"/>
                  </a:cubicBezTo>
                  <a:cubicBezTo>
                    <a:pt x="310" y="77"/>
                    <a:pt x="309" y="74"/>
                    <a:pt x="308" y="75"/>
                  </a:cubicBezTo>
                  <a:cubicBezTo>
                    <a:pt x="307" y="75"/>
                    <a:pt x="304" y="76"/>
                    <a:pt x="304" y="76"/>
                  </a:cubicBezTo>
                  <a:cubicBezTo>
                    <a:pt x="303" y="78"/>
                    <a:pt x="303" y="78"/>
                    <a:pt x="303" y="78"/>
                  </a:cubicBezTo>
                  <a:cubicBezTo>
                    <a:pt x="301" y="78"/>
                    <a:pt x="301" y="78"/>
                    <a:pt x="301" y="78"/>
                  </a:cubicBezTo>
                  <a:cubicBezTo>
                    <a:pt x="299" y="80"/>
                    <a:pt x="299" y="80"/>
                    <a:pt x="299" y="80"/>
                  </a:cubicBezTo>
                  <a:cubicBezTo>
                    <a:pt x="294" y="83"/>
                    <a:pt x="294" y="83"/>
                    <a:pt x="294" y="83"/>
                  </a:cubicBezTo>
                  <a:cubicBezTo>
                    <a:pt x="291" y="83"/>
                    <a:pt x="291" y="83"/>
                    <a:pt x="291" y="83"/>
                  </a:cubicBezTo>
                  <a:cubicBezTo>
                    <a:pt x="283" y="81"/>
                    <a:pt x="283" y="81"/>
                    <a:pt x="283" y="81"/>
                  </a:cubicBezTo>
                  <a:cubicBezTo>
                    <a:pt x="283" y="79"/>
                    <a:pt x="283" y="79"/>
                    <a:pt x="283" y="79"/>
                  </a:cubicBezTo>
                  <a:cubicBezTo>
                    <a:pt x="283" y="77"/>
                    <a:pt x="283" y="77"/>
                    <a:pt x="283" y="77"/>
                  </a:cubicBezTo>
                  <a:cubicBezTo>
                    <a:pt x="284" y="76"/>
                    <a:pt x="284" y="76"/>
                    <a:pt x="284" y="76"/>
                  </a:cubicBezTo>
                  <a:cubicBezTo>
                    <a:pt x="286" y="76"/>
                    <a:pt x="286" y="76"/>
                    <a:pt x="286" y="76"/>
                  </a:cubicBezTo>
                  <a:cubicBezTo>
                    <a:pt x="288" y="77"/>
                    <a:pt x="288" y="77"/>
                    <a:pt x="288" y="77"/>
                  </a:cubicBezTo>
                  <a:cubicBezTo>
                    <a:pt x="293" y="77"/>
                    <a:pt x="293" y="77"/>
                    <a:pt x="293" y="77"/>
                  </a:cubicBezTo>
                  <a:cubicBezTo>
                    <a:pt x="296" y="75"/>
                    <a:pt x="296" y="75"/>
                    <a:pt x="296" y="75"/>
                  </a:cubicBezTo>
                  <a:cubicBezTo>
                    <a:pt x="296" y="73"/>
                    <a:pt x="296" y="73"/>
                    <a:pt x="296" y="73"/>
                  </a:cubicBezTo>
                  <a:cubicBezTo>
                    <a:pt x="295" y="71"/>
                    <a:pt x="295" y="71"/>
                    <a:pt x="295" y="71"/>
                  </a:cubicBezTo>
                  <a:cubicBezTo>
                    <a:pt x="296" y="68"/>
                    <a:pt x="296" y="68"/>
                    <a:pt x="296" y="68"/>
                  </a:cubicBezTo>
                  <a:cubicBezTo>
                    <a:pt x="297" y="68"/>
                    <a:pt x="297" y="68"/>
                    <a:pt x="297" y="68"/>
                  </a:cubicBezTo>
                  <a:cubicBezTo>
                    <a:pt x="299" y="66"/>
                    <a:pt x="299" y="66"/>
                    <a:pt x="299" y="66"/>
                  </a:cubicBezTo>
                  <a:cubicBezTo>
                    <a:pt x="299" y="64"/>
                    <a:pt x="299" y="64"/>
                    <a:pt x="299" y="64"/>
                  </a:cubicBezTo>
                  <a:cubicBezTo>
                    <a:pt x="296" y="64"/>
                    <a:pt x="296" y="64"/>
                    <a:pt x="296" y="64"/>
                  </a:cubicBezTo>
                  <a:cubicBezTo>
                    <a:pt x="290" y="61"/>
                    <a:pt x="290" y="61"/>
                    <a:pt x="290" y="61"/>
                  </a:cubicBezTo>
                  <a:cubicBezTo>
                    <a:pt x="283" y="60"/>
                    <a:pt x="283" y="60"/>
                    <a:pt x="283" y="60"/>
                  </a:cubicBezTo>
                  <a:cubicBezTo>
                    <a:pt x="280" y="58"/>
                    <a:pt x="280" y="58"/>
                    <a:pt x="280" y="58"/>
                  </a:cubicBezTo>
                  <a:cubicBezTo>
                    <a:pt x="280" y="57"/>
                    <a:pt x="280" y="57"/>
                    <a:pt x="280" y="57"/>
                  </a:cubicBezTo>
                  <a:cubicBezTo>
                    <a:pt x="284" y="57"/>
                    <a:pt x="284" y="57"/>
                    <a:pt x="284" y="57"/>
                  </a:cubicBezTo>
                  <a:cubicBezTo>
                    <a:pt x="290" y="57"/>
                    <a:pt x="290" y="57"/>
                    <a:pt x="290" y="57"/>
                  </a:cubicBezTo>
                  <a:cubicBezTo>
                    <a:pt x="294" y="59"/>
                    <a:pt x="294" y="59"/>
                    <a:pt x="294" y="59"/>
                  </a:cubicBezTo>
                  <a:cubicBezTo>
                    <a:pt x="295" y="57"/>
                    <a:pt x="295" y="57"/>
                    <a:pt x="295" y="57"/>
                  </a:cubicBezTo>
                  <a:cubicBezTo>
                    <a:pt x="294" y="55"/>
                    <a:pt x="294" y="55"/>
                    <a:pt x="294" y="55"/>
                  </a:cubicBezTo>
                  <a:cubicBezTo>
                    <a:pt x="293" y="54"/>
                    <a:pt x="293" y="54"/>
                    <a:pt x="293" y="54"/>
                  </a:cubicBezTo>
                  <a:cubicBezTo>
                    <a:pt x="292" y="52"/>
                    <a:pt x="292" y="52"/>
                    <a:pt x="292" y="52"/>
                  </a:cubicBezTo>
                  <a:cubicBezTo>
                    <a:pt x="294" y="51"/>
                    <a:pt x="294" y="51"/>
                    <a:pt x="294" y="51"/>
                  </a:cubicBezTo>
                  <a:cubicBezTo>
                    <a:pt x="297" y="51"/>
                    <a:pt x="297" y="51"/>
                    <a:pt x="297" y="51"/>
                  </a:cubicBezTo>
                  <a:cubicBezTo>
                    <a:pt x="298" y="56"/>
                    <a:pt x="298" y="56"/>
                    <a:pt x="298" y="56"/>
                  </a:cubicBezTo>
                  <a:cubicBezTo>
                    <a:pt x="300" y="58"/>
                    <a:pt x="300" y="58"/>
                    <a:pt x="300" y="58"/>
                  </a:cubicBezTo>
                  <a:cubicBezTo>
                    <a:pt x="303" y="58"/>
                    <a:pt x="303" y="58"/>
                    <a:pt x="303" y="58"/>
                  </a:cubicBezTo>
                  <a:cubicBezTo>
                    <a:pt x="304" y="57"/>
                    <a:pt x="304" y="57"/>
                    <a:pt x="304" y="57"/>
                  </a:cubicBezTo>
                  <a:cubicBezTo>
                    <a:pt x="306" y="58"/>
                    <a:pt x="306" y="58"/>
                    <a:pt x="306" y="58"/>
                  </a:cubicBezTo>
                  <a:cubicBezTo>
                    <a:pt x="310" y="58"/>
                    <a:pt x="310" y="58"/>
                    <a:pt x="310" y="58"/>
                  </a:cubicBezTo>
                  <a:cubicBezTo>
                    <a:pt x="316" y="58"/>
                    <a:pt x="316" y="58"/>
                    <a:pt x="316" y="58"/>
                  </a:cubicBezTo>
                  <a:cubicBezTo>
                    <a:pt x="317" y="57"/>
                    <a:pt x="317" y="57"/>
                    <a:pt x="317" y="57"/>
                  </a:cubicBezTo>
                  <a:cubicBezTo>
                    <a:pt x="317" y="53"/>
                    <a:pt x="317" y="53"/>
                    <a:pt x="317" y="53"/>
                  </a:cubicBezTo>
                  <a:cubicBezTo>
                    <a:pt x="318" y="51"/>
                    <a:pt x="318" y="51"/>
                    <a:pt x="318" y="51"/>
                  </a:cubicBezTo>
                  <a:cubicBezTo>
                    <a:pt x="319" y="48"/>
                    <a:pt x="319" y="48"/>
                    <a:pt x="319" y="48"/>
                  </a:cubicBezTo>
                  <a:cubicBezTo>
                    <a:pt x="319" y="46"/>
                    <a:pt x="319" y="46"/>
                    <a:pt x="319" y="46"/>
                  </a:cubicBezTo>
                  <a:cubicBezTo>
                    <a:pt x="320" y="42"/>
                    <a:pt x="320" y="42"/>
                    <a:pt x="320" y="42"/>
                  </a:cubicBezTo>
                  <a:cubicBezTo>
                    <a:pt x="322" y="42"/>
                    <a:pt x="322" y="42"/>
                    <a:pt x="322" y="42"/>
                  </a:cubicBezTo>
                  <a:cubicBezTo>
                    <a:pt x="323" y="44"/>
                    <a:pt x="323" y="44"/>
                    <a:pt x="323" y="44"/>
                  </a:cubicBezTo>
                  <a:cubicBezTo>
                    <a:pt x="325" y="42"/>
                    <a:pt x="325" y="42"/>
                    <a:pt x="325" y="42"/>
                  </a:cubicBezTo>
                  <a:cubicBezTo>
                    <a:pt x="325" y="39"/>
                    <a:pt x="325" y="39"/>
                    <a:pt x="325" y="39"/>
                  </a:cubicBezTo>
                  <a:cubicBezTo>
                    <a:pt x="326" y="37"/>
                    <a:pt x="326" y="37"/>
                    <a:pt x="326" y="37"/>
                  </a:cubicBezTo>
                  <a:lnTo>
                    <a:pt x="324" y="34"/>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45" name="Freeform 38"/>
            <p:cNvSpPr>
              <a:spLocks/>
            </p:cNvSpPr>
            <p:nvPr/>
          </p:nvSpPr>
          <p:spPr bwMode="auto">
            <a:xfrm>
              <a:off x="10138687" y="3758726"/>
              <a:ext cx="629651" cy="677981"/>
            </a:xfrm>
            <a:custGeom>
              <a:avLst/>
              <a:gdLst>
                <a:gd name="T0" fmla="*/ 196 w 201"/>
                <a:gd name="T1" fmla="*/ 127 h 216"/>
                <a:gd name="T2" fmla="*/ 195 w 201"/>
                <a:gd name="T3" fmla="*/ 120 h 216"/>
                <a:gd name="T4" fmla="*/ 191 w 201"/>
                <a:gd name="T5" fmla="*/ 115 h 216"/>
                <a:gd name="T6" fmla="*/ 190 w 201"/>
                <a:gd name="T7" fmla="*/ 110 h 216"/>
                <a:gd name="T8" fmla="*/ 187 w 201"/>
                <a:gd name="T9" fmla="*/ 107 h 216"/>
                <a:gd name="T10" fmla="*/ 183 w 201"/>
                <a:gd name="T11" fmla="*/ 106 h 216"/>
                <a:gd name="T12" fmla="*/ 181 w 201"/>
                <a:gd name="T13" fmla="*/ 101 h 216"/>
                <a:gd name="T14" fmla="*/ 179 w 201"/>
                <a:gd name="T15" fmla="*/ 96 h 216"/>
                <a:gd name="T16" fmla="*/ 174 w 201"/>
                <a:gd name="T17" fmla="*/ 89 h 216"/>
                <a:gd name="T18" fmla="*/ 168 w 201"/>
                <a:gd name="T19" fmla="*/ 84 h 216"/>
                <a:gd name="T20" fmla="*/ 158 w 201"/>
                <a:gd name="T21" fmla="*/ 78 h 216"/>
                <a:gd name="T22" fmla="*/ 147 w 201"/>
                <a:gd name="T23" fmla="*/ 63 h 216"/>
                <a:gd name="T24" fmla="*/ 126 w 201"/>
                <a:gd name="T25" fmla="*/ 46 h 216"/>
                <a:gd name="T26" fmla="*/ 116 w 201"/>
                <a:gd name="T27" fmla="*/ 35 h 216"/>
                <a:gd name="T28" fmla="*/ 111 w 201"/>
                <a:gd name="T29" fmla="*/ 27 h 216"/>
                <a:gd name="T30" fmla="*/ 96 w 201"/>
                <a:gd name="T31" fmla="*/ 19 h 216"/>
                <a:gd name="T32" fmla="*/ 92 w 201"/>
                <a:gd name="T33" fmla="*/ 14 h 216"/>
                <a:gd name="T34" fmla="*/ 97 w 201"/>
                <a:gd name="T35" fmla="*/ 8 h 216"/>
                <a:gd name="T36" fmla="*/ 103 w 201"/>
                <a:gd name="T37" fmla="*/ 4 h 216"/>
                <a:gd name="T38" fmla="*/ 104 w 201"/>
                <a:gd name="T39" fmla="*/ 0 h 216"/>
                <a:gd name="T40" fmla="*/ 48 w 201"/>
                <a:gd name="T41" fmla="*/ 6 h 216"/>
                <a:gd name="T42" fmla="*/ 0 w 201"/>
                <a:gd name="T43" fmla="*/ 10 h 216"/>
                <a:gd name="T44" fmla="*/ 11 w 201"/>
                <a:gd name="T45" fmla="*/ 58 h 216"/>
                <a:gd name="T46" fmla="*/ 25 w 201"/>
                <a:gd name="T47" fmla="*/ 107 h 216"/>
                <a:gd name="T48" fmla="*/ 38 w 201"/>
                <a:gd name="T49" fmla="*/ 128 h 216"/>
                <a:gd name="T50" fmla="*/ 39 w 201"/>
                <a:gd name="T51" fmla="*/ 137 h 216"/>
                <a:gd name="T52" fmla="*/ 40 w 201"/>
                <a:gd name="T53" fmla="*/ 144 h 216"/>
                <a:gd name="T54" fmla="*/ 39 w 201"/>
                <a:gd name="T55" fmla="*/ 150 h 216"/>
                <a:gd name="T56" fmla="*/ 35 w 201"/>
                <a:gd name="T57" fmla="*/ 157 h 216"/>
                <a:gd name="T58" fmla="*/ 37 w 201"/>
                <a:gd name="T59" fmla="*/ 172 h 216"/>
                <a:gd name="T60" fmla="*/ 40 w 201"/>
                <a:gd name="T61" fmla="*/ 182 h 216"/>
                <a:gd name="T62" fmla="*/ 37 w 201"/>
                <a:gd name="T63" fmla="*/ 186 h 216"/>
                <a:gd name="T64" fmla="*/ 41 w 201"/>
                <a:gd name="T65" fmla="*/ 193 h 216"/>
                <a:gd name="T66" fmla="*/ 46 w 201"/>
                <a:gd name="T67" fmla="*/ 201 h 216"/>
                <a:gd name="T68" fmla="*/ 160 w 201"/>
                <a:gd name="T69" fmla="*/ 207 h 216"/>
                <a:gd name="T70" fmla="*/ 169 w 201"/>
                <a:gd name="T71" fmla="*/ 216 h 216"/>
                <a:gd name="T72" fmla="*/ 166 w 201"/>
                <a:gd name="T73" fmla="*/ 193 h 216"/>
                <a:gd name="T74" fmla="*/ 183 w 201"/>
                <a:gd name="T75" fmla="*/ 196 h 216"/>
                <a:gd name="T76" fmla="*/ 185 w 201"/>
                <a:gd name="T77" fmla="*/ 189 h 216"/>
                <a:gd name="T78" fmla="*/ 182 w 201"/>
                <a:gd name="T79" fmla="*/ 187 h 216"/>
                <a:gd name="T80" fmla="*/ 180 w 201"/>
                <a:gd name="T81" fmla="*/ 183 h 216"/>
                <a:gd name="T82" fmla="*/ 185 w 201"/>
                <a:gd name="T83" fmla="*/ 183 h 216"/>
                <a:gd name="T84" fmla="*/ 183 w 201"/>
                <a:gd name="T85" fmla="*/ 177 h 216"/>
                <a:gd name="T86" fmla="*/ 188 w 201"/>
                <a:gd name="T87" fmla="*/ 174 h 216"/>
                <a:gd name="T88" fmla="*/ 187 w 201"/>
                <a:gd name="T89" fmla="*/ 168 h 216"/>
                <a:gd name="T90" fmla="*/ 188 w 201"/>
                <a:gd name="T91" fmla="*/ 165 h 216"/>
                <a:gd name="T92" fmla="*/ 189 w 201"/>
                <a:gd name="T93" fmla="*/ 161 h 216"/>
                <a:gd name="T94" fmla="*/ 189 w 201"/>
                <a:gd name="T95" fmla="*/ 151 h 216"/>
                <a:gd name="T96" fmla="*/ 194 w 201"/>
                <a:gd name="T97" fmla="*/ 152 h 216"/>
                <a:gd name="T98" fmla="*/ 193 w 201"/>
                <a:gd name="T99" fmla="*/ 149 h 216"/>
                <a:gd name="T100" fmla="*/ 189 w 201"/>
                <a:gd name="T101" fmla="*/ 144 h 216"/>
                <a:gd name="T102" fmla="*/ 196 w 201"/>
                <a:gd name="T103" fmla="*/ 144 h 216"/>
                <a:gd name="T104" fmla="*/ 193 w 201"/>
                <a:gd name="T105" fmla="*/ 141 h 216"/>
                <a:gd name="T106" fmla="*/ 192 w 201"/>
                <a:gd name="T107" fmla="*/ 137 h 216"/>
                <a:gd name="T108" fmla="*/ 197 w 201"/>
                <a:gd name="T109" fmla="*/ 138 h 216"/>
                <a:gd name="T110" fmla="*/ 199 w 201"/>
                <a:gd name="T111" fmla="*/ 134 h 216"/>
                <a:gd name="T112" fmla="*/ 201 w 201"/>
                <a:gd name="T113" fmla="*/ 130 h 216"/>
                <a:gd name="T114" fmla="*/ 198 w 201"/>
                <a:gd name="T115" fmla="*/ 128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01" h="216">
                  <a:moveTo>
                    <a:pt x="198" y="128"/>
                  </a:moveTo>
                  <a:cubicBezTo>
                    <a:pt x="196" y="127"/>
                    <a:pt x="196" y="127"/>
                    <a:pt x="196" y="127"/>
                  </a:cubicBezTo>
                  <a:cubicBezTo>
                    <a:pt x="195" y="124"/>
                    <a:pt x="195" y="124"/>
                    <a:pt x="195" y="124"/>
                  </a:cubicBezTo>
                  <a:cubicBezTo>
                    <a:pt x="195" y="120"/>
                    <a:pt x="195" y="120"/>
                    <a:pt x="195" y="120"/>
                  </a:cubicBezTo>
                  <a:cubicBezTo>
                    <a:pt x="195" y="119"/>
                    <a:pt x="195" y="119"/>
                    <a:pt x="195" y="119"/>
                  </a:cubicBezTo>
                  <a:cubicBezTo>
                    <a:pt x="191" y="115"/>
                    <a:pt x="191" y="115"/>
                    <a:pt x="191" y="115"/>
                  </a:cubicBezTo>
                  <a:cubicBezTo>
                    <a:pt x="190" y="112"/>
                    <a:pt x="190" y="112"/>
                    <a:pt x="190" y="112"/>
                  </a:cubicBezTo>
                  <a:cubicBezTo>
                    <a:pt x="190" y="110"/>
                    <a:pt x="190" y="110"/>
                    <a:pt x="190" y="110"/>
                  </a:cubicBezTo>
                  <a:cubicBezTo>
                    <a:pt x="190" y="109"/>
                    <a:pt x="190" y="109"/>
                    <a:pt x="190" y="109"/>
                  </a:cubicBezTo>
                  <a:cubicBezTo>
                    <a:pt x="187" y="107"/>
                    <a:pt x="187" y="107"/>
                    <a:pt x="187" y="107"/>
                  </a:cubicBezTo>
                  <a:cubicBezTo>
                    <a:pt x="184" y="106"/>
                    <a:pt x="184" y="106"/>
                    <a:pt x="184" y="106"/>
                  </a:cubicBezTo>
                  <a:cubicBezTo>
                    <a:pt x="183" y="106"/>
                    <a:pt x="183" y="106"/>
                    <a:pt x="183" y="106"/>
                  </a:cubicBezTo>
                  <a:cubicBezTo>
                    <a:pt x="182" y="104"/>
                    <a:pt x="182" y="104"/>
                    <a:pt x="182" y="104"/>
                  </a:cubicBezTo>
                  <a:cubicBezTo>
                    <a:pt x="181" y="101"/>
                    <a:pt x="181" y="101"/>
                    <a:pt x="181" y="101"/>
                  </a:cubicBezTo>
                  <a:cubicBezTo>
                    <a:pt x="181" y="99"/>
                    <a:pt x="181" y="99"/>
                    <a:pt x="181" y="99"/>
                  </a:cubicBezTo>
                  <a:cubicBezTo>
                    <a:pt x="179" y="96"/>
                    <a:pt x="179" y="96"/>
                    <a:pt x="179" y="96"/>
                  </a:cubicBezTo>
                  <a:cubicBezTo>
                    <a:pt x="176" y="91"/>
                    <a:pt x="176" y="91"/>
                    <a:pt x="176" y="91"/>
                  </a:cubicBezTo>
                  <a:cubicBezTo>
                    <a:pt x="174" y="89"/>
                    <a:pt x="174" y="89"/>
                    <a:pt x="174" y="89"/>
                  </a:cubicBezTo>
                  <a:cubicBezTo>
                    <a:pt x="171" y="87"/>
                    <a:pt x="171" y="87"/>
                    <a:pt x="171" y="87"/>
                  </a:cubicBezTo>
                  <a:cubicBezTo>
                    <a:pt x="168" y="84"/>
                    <a:pt x="168" y="84"/>
                    <a:pt x="168" y="84"/>
                  </a:cubicBezTo>
                  <a:cubicBezTo>
                    <a:pt x="165" y="81"/>
                    <a:pt x="165" y="81"/>
                    <a:pt x="165" y="81"/>
                  </a:cubicBezTo>
                  <a:cubicBezTo>
                    <a:pt x="158" y="78"/>
                    <a:pt x="158" y="78"/>
                    <a:pt x="158" y="78"/>
                  </a:cubicBezTo>
                  <a:cubicBezTo>
                    <a:pt x="153" y="71"/>
                    <a:pt x="153" y="71"/>
                    <a:pt x="153" y="71"/>
                  </a:cubicBezTo>
                  <a:cubicBezTo>
                    <a:pt x="147" y="63"/>
                    <a:pt x="147" y="63"/>
                    <a:pt x="147" y="63"/>
                  </a:cubicBezTo>
                  <a:cubicBezTo>
                    <a:pt x="142" y="59"/>
                    <a:pt x="142" y="59"/>
                    <a:pt x="142" y="59"/>
                  </a:cubicBezTo>
                  <a:cubicBezTo>
                    <a:pt x="126" y="46"/>
                    <a:pt x="126" y="46"/>
                    <a:pt x="126" y="46"/>
                  </a:cubicBezTo>
                  <a:cubicBezTo>
                    <a:pt x="121" y="40"/>
                    <a:pt x="121" y="40"/>
                    <a:pt x="121" y="40"/>
                  </a:cubicBezTo>
                  <a:cubicBezTo>
                    <a:pt x="116" y="35"/>
                    <a:pt x="116" y="35"/>
                    <a:pt x="116" y="35"/>
                  </a:cubicBezTo>
                  <a:cubicBezTo>
                    <a:pt x="114" y="31"/>
                    <a:pt x="114" y="31"/>
                    <a:pt x="114" y="31"/>
                  </a:cubicBezTo>
                  <a:cubicBezTo>
                    <a:pt x="111" y="27"/>
                    <a:pt x="111" y="27"/>
                    <a:pt x="111" y="27"/>
                  </a:cubicBezTo>
                  <a:cubicBezTo>
                    <a:pt x="108" y="24"/>
                    <a:pt x="108" y="24"/>
                    <a:pt x="108" y="24"/>
                  </a:cubicBezTo>
                  <a:cubicBezTo>
                    <a:pt x="96" y="19"/>
                    <a:pt x="96" y="19"/>
                    <a:pt x="96" y="19"/>
                  </a:cubicBezTo>
                  <a:cubicBezTo>
                    <a:pt x="94" y="16"/>
                    <a:pt x="94" y="16"/>
                    <a:pt x="94" y="16"/>
                  </a:cubicBezTo>
                  <a:cubicBezTo>
                    <a:pt x="92" y="14"/>
                    <a:pt x="92" y="14"/>
                    <a:pt x="92" y="14"/>
                  </a:cubicBezTo>
                  <a:cubicBezTo>
                    <a:pt x="92" y="11"/>
                    <a:pt x="92" y="11"/>
                    <a:pt x="92" y="11"/>
                  </a:cubicBezTo>
                  <a:cubicBezTo>
                    <a:pt x="97" y="8"/>
                    <a:pt x="97" y="8"/>
                    <a:pt x="97" y="8"/>
                  </a:cubicBezTo>
                  <a:cubicBezTo>
                    <a:pt x="101" y="5"/>
                    <a:pt x="101" y="5"/>
                    <a:pt x="101" y="5"/>
                  </a:cubicBezTo>
                  <a:cubicBezTo>
                    <a:pt x="103" y="4"/>
                    <a:pt x="103" y="4"/>
                    <a:pt x="103" y="4"/>
                  </a:cubicBezTo>
                  <a:cubicBezTo>
                    <a:pt x="103" y="2"/>
                    <a:pt x="103" y="2"/>
                    <a:pt x="103" y="2"/>
                  </a:cubicBezTo>
                  <a:cubicBezTo>
                    <a:pt x="104" y="0"/>
                    <a:pt x="104" y="0"/>
                    <a:pt x="104" y="0"/>
                  </a:cubicBezTo>
                  <a:cubicBezTo>
                    <a:pt x="104" y="0"/>
                    <a:pt x="104" y="0"/>
                    <a:pt x="104" y="0"/>
                  </a:cubicBezTo>
                  <a:cubicBezTo>
                    <a:pt x="48" y="6"/>
                    <a:pt x="48" y="6"/>
                    <a:pt x="48" y="6"/>
                  </a:cubicBezTo>
                  <a:cubicBezTo>
                    <a:pt x="48" y="6"/>
                    <a:pt x="48" y="6"/>
                    <a:pt x="48" y="6"/>
                  </a:cubicBezTo>
                  <a:cubicBezTo>
                    <a:pt x="0" y="10"/>
                    <a:pt x="0" y="10"/>
                    <a:pt x="0" y="10"/>
                  </a:cubicBezTo>
                  <a:cubicBezTo>
                    <a:pt x="3" y="24"/>
                    <a:pt x="3" y="24"/>
                    <a:pt x="3" y="24"/>
                  </a:cubicBezTo>
                  <a:cubicBezTo>
                    <a:pt x="11" y="58"/>
                    <a:pt x="11" y="58"/>
                    <a:pt x="11" y="58"/>
                  </a:cubicBezTo>
                  <a:cubicBezTo>
                    <a:pt x="23" y="98"/>
                    <a:pt x="23" y="98"/>
                    <a:pt x="23" y="98"/>
                  </a:cubicBezTo>
                  <a:cubicBezTo>
                    <a:pt x="25" y="107"/>
                    <a:pt x="25" y="107"/>
                    <a:pt x="25" y="107"/>
                  </a:cubicBezTo>
                  <a:cubicBezTo>
                    <a:pt x="33" y="122"/>
                    <a:pt x="33" y="122"/>
                    <a:pt x="33" y="122"/>
                  </a:cubicBezTo>
                  <a:cubicBezTo>
                    <a:pt x="38" y="128"/>
                    <a:pt x="38" y="128"/>
                    <a:pt x="38" y="128"/>
                  </a:cubicBezTo>
                  <a:cubicBezTo>
                    <a:pt x="38" y="132"/>
                    <a:pt x="38" y="132"/>
                    <a:pt x="38" y="132"/>
                  </a:cubicBezTo>
                  <a:cubicBezTo>
                    <a:pt x="39" y="137"/>
                    <a:pt x="39" y="137"/>
                    <a:pt x="39" y="137"/>
                  </a:cubicBezTo>
                  <a:cubicBezTo>
                    <a:pt x="42" y="139"/>
                    <a:pt x="42" y="139"/>
                    <a:pt x="42" y="139"/>
                  </a:cubicBezTo>
                  <a:cubicBezTo>
                    <a:pt x="40" y="144"/>
                    <a:pt x="40" y="144"/>
                    <a:pt x="40" y="144"/>
                  </a:cubicBezTo>
                  <a:cubicBezTo>
                    <a:pt x="35" y="147"/>
                    <a:pt x="35" y="147"/>
                    <a:pt x="35" y="147"/>
                  </a:cubicBezTo>
                  <a:cubicBezTo>
                    <a:pt x="39" y="150"/>
                    <a:pt x="39" y="150"/>
                    <a:pt x="39" y="150"/>
                  </a:cubicBezTo>
                  <a:cubicBezTo>
                    <a:pt x="38" y="155"/>
                    <a:pt x="38" y="155"/>
                    <a:pt x="38" y="155"/>
                  </a:cubicBezTo>
                  <a:cubicBezTo>
                    <a:pt x="35" y="157"/>
                    <a:pt x="35" y="157"/>
                    <a:pt x="35" y="157"/>
                  </a:cubicBezTo>
                  <a:cubicBezTo>
                    <a:pt x="35" y="163"/>
                    <a:pt x="35" y="163"/>
                    <a:pt x="35" y="163"/>
                  </a:cubicBezTo>
                  <a:cubicBezTo>
                    <a:pt x="37" y="172"/>
                    <a:pt x="37" y="172"/>
                    <a:pt x="37" y="172"/>
                  </a:cubicBezTo>
                  <a:cubicBezTo>
                    <a:pt x="39" y="176"/>
                    <a:pt x="39" y="176"/>
                    <a:pt x="39" y="176"/>
                  </a:cubicBezTo>
                  <a:cubicBezTo>
                    <a:pt x="40" y="182"/>
                    <a:pt x="40" y="182"/>
                    <a:pt x="40" y="182"/>
                  </a:cubicBezTo>
                  <a:cubicBezTo>
                    <a:pt x="38" y="184"/>
                    <a:pt x="38" y="184"/>
                    <a:pt x="38" y="184"/>
                  </a:cubicBezTo>
                  <a:cubicBezTo>
                    <a:pt x="37" y="186"/>
                    <a:pt x="37" y="186"/>
                    <a:pt x="37" y="186"/>
                  </a:cubicBezTo>
                  <a:cubicBezTo>
                    <a:pt x="39" y="190"/>
                    <a:pt x="39" y="190"/>
                    <a:pt x="39" y="190"/>
                  </a:cubicBezTo>
                  <a:cubicBezTo>
                    <a:pt x="41" y="193"/>
                    <a:pt x="41" y="193"/>
                    <a:pt x="41" y="193"/>
                  </a:cubicBezTo>
                  <a:cubicBezTo>
                    <a:pt x="45" y="199"/>
                    <a:pt x="45" y="199"/>
                    <a:pt x="45" y="199"/>
                  </a:cubicBezTo>
                  <a:cubicBezTo>
                    <a:pt x="46" y="201"/>
                    <a:pt x="46" y="201"/>
                    <a:pt x="46" y="201"/>
                  </a:cubicBezTo>
                  <a:cubicBezTo>
                    <a:pt x="52" y="213"/>
                    <a:pt x="52" y="213"/>
                    <a:pt x="52" y="213"/>
                  </a:cubicBezTo>
                  <a:cubicBezTo>
                    <a:pt x="160" y="207"/>
                    <a:pt x="160" y="207"/>
                    <a:pt x="160" y="207"/>
                  </a:cubicBezTo>
                  <a:cubicBezTo>
                    <a:pt x="161" y="216"/>
                    <a:pt x="161" y="216"/>
                    <a:pt x="161" y="216"/>
                  </a:cubicBezTo>
                  <a:cubicBezTo>
                    <a:pt x="169" y="216"/>
                    <a:pt x="169" y="216"/>
                    <a:pt x="169" y="216"/>
                  </a:cubicBezTo>
                  <a:cubicBezTo>
                    <a:pt x="166" y="193"/>
                    <a:pt x="166" y="193"/>
                    <a:pt x="166" y="193"/>
                  </a:cubicBezTo>
                  <a:cubicBezTo>
                    <a:pt x="166" y="193"/>
                    <a:pt x="166" y="193"/>
                    <a:pt x="166" y="193"/>
                  </a:cubicBezTo>
                  <a:cubicBezTo>
                    <a:pt x="173" y="194"/>
                    <a:pt x="173" y="194"/>
                    <a:pt x="173" y="194"/>
                  </a:cubicBezTo>
                  <a:cubicBezTo>
                    <a:pt x="183" y="196"/>
                    <a:pt x="183" y="196"/>
                    <a:pt x="183" y="196"/>
                  </a:cubicBezTo>
                  <a:cubicBezTo>
                    <a:pt x="184" y="193"/>
                    <a:pt x="184" y="193"/>
                    <a:pt x="184" y="193"/>
                  </a:cubicBezTo>
                  <a:cubicBezTo>
                    <a:pt x="184" y="193"/>
                    <a:pt x="185" y="189"/>
                    <a:pt x="185" y="189"/>
                  </a:cubicBezTo>
                  <a:cubicBezTo>
                    <a:pt x="185" y="188"/>
                    <a:pt x="184" y="188"/>
                    <a:pt x="184" y="188"/>
                  </a:cubicBezTo>
                  <a:cubicBezTo>
                    <a:pt x="184" y="188"/>
                    <a:pt x="183" y="187"/>
                    <a:pt x="182" y="187"/>
                  </a:cubicBezTo>
                  <a:cubicBezTo>
                    <a:pt x="181" y="186"/>
                    <a:pt x="181" y="185"/>
                    <a:pt x="180" y="184"/>
                  </a:cubicBezTo>
                  <a:cubicBezTo>
                    <a:pt x="179" y="183"/>
                    <a:pt x="180" y="183"/>
                    <a:pt x="180" y="183"/>
                  </a:cubicBezTo>
                  <a:cubicBezTo>
                    <a:pt x="182" y="183"/>
                    <a:pt x="182" y="183"/>
                    <a:pt x="182" y="183"/>
                  </a:cubicBezTo>
                  <a:cubicBezTo>
                    <a:pt x="185" y="183"/>
                    <a:pt x="185" y="183"/>
                    <a:pt x="185" y="183"/>
                  </a:cubicBezTo>
                  <a:cubicBezTo>
                    <a:pt x="185" y="183"/>
                    <a:pt x="184" y="181"/>
                    <a:pt x="184" y="179"/>
                  </a:cubicBezTo>
                  <a:cubicBezTo>
                    <a:pt x="183" y="177"/>
                    <a:pt x="183" y="177"/>
                    <a:pt x="183" y="177"/>
                  </a:cubicBezTo>
                  <a:cubicBezTo>
                    <a:pt x="186" y="176"/>
                    <a:pt x="186" y="176"/>
                    <a:pt x="186" y="176"/>
                  </a:cubicBezTo>
                  <a:cubicBezTo>
                    <a:pt x="188" y="174"/>
                    <a:pt x="188" y="174"/>
                    <a:pt x="188" y="174"/>
                  </a:cubicBezTo>
                  <a:cubicBezTo>
                    <a:pt x="190" y="169"/>
                    <a:pt x="190" y="169"/>
                    <a:pt x="190" y="169"/>
                  </a:cubicBezTo>
                  <a:cubicBezTo>
                    <a:pt x="187" y="168"/>
                    <a:pt x="187" y="168"/>
                    <a:pt x="187" y="168"/>
                  </a:cubicBezTo>
                  <a:cubicBezTo>
                    <a:pt x="187" y="168"/>
                    <a:pt x="187" y="167"/>
                    <a:pt x="187" y="167"/>
                  </a:cubicBezTo>
                  <a:cubicBezTo>
                    <a:pt x="187" y="166"/>
                    <a:pt x="188" y="166"/>
                    <a:pt x="188" y="165"/>
                  </a:cubicBezTo>
                  <a:cubicBezTo>
                    <a:pt x="188" y="165"/>
                    <a:pt x="189" y="164"/>
                    <a:pt x="189" y="164"/>
                  </a:cubicBezTo>
                  <a:cubicBezTo>
                    <a:pt x="189" y="161"/>
                    <a:pt x="189" y="161"/>
                    <a:pt x="189" y="161"/>
                  </a:cubicBezTo>
                  <a:cubicBezTo>
                    <a:pt x="189" y="154"/>
                    <a:pt x="189" y="154"/>
                    <a:pt x="189" y="154"/>
                  </a:cubicBezTo>
                  <a:cubicBezTo>
                    <a:pt x="189" y="151"/>
                    <a:pt x="189" y="151"/>
                    <a:pt x="189" y="151"/>
                  </a:cubicBezTo>
                  <a:cubicBezTo>
                    <a:pt x="189" y="151"/>
                    <a:pt x="191" y="151"/>
                    <a:pt x="192" y="151"/>
                  </a:cubicBezTo>
                  <a:cubicBezTo>
                    <a:pt x="192" y="151"/>
                    <a:pt x="194" y="152"/>
                    <a:pt x="194" y="152"/>
                  </a:cubicBezTo>
                  <a:cubicBezTo>
                    <a:pt x="194" y="152"/>
                    <a:pt x="195" y="151"/>
                    <a:pt x="195" y="150"/>
                  </a:cubicBezTo>
                  <a:cubicBezTo>
                    <a:pt x="195" y="150"/>
                    <a:pt x="195" y="150"/>
                    <a:pt x="193" y="149"/>
                  </a:cubicBezTo>
                  <a:cubicBezTo>
                    <a:pt x="192" y="148"/>
                    <a:pt x="190" y="147"/>
                    <a:pt x="190" y="147"/>
                  </a:cubicBezTo>
                  <a:cubicBezTo>
                    <a:pt x="190" y="146"/>
                    <a:pt x="189" y="144"/>
                    <a:pt x="189" y="144"/>
                  </a:cubicBezTo>
                  <a:cubicBezTo>
                    <a:pt x="191" y="144"/>
                    <a:pt x="191" y="144"/>
                    <a:pt x="191" y="144"/>
                  </a:cubicBezTo>
                  <a:cubicBezTo>
                    <a:pt x="196" y="144"/>
                    <a:pt x="196" y="144"/>
                    <a:pt x="196" y="144"/>
                  </a:cubicBezTo>
                  <a:cubicBezTo>
                    <a:pt x="197" y="141"/>
                    <a:pt x="197" y="141"/>
                    <a:pt x="197" y="141"/>
                  </a:cubicBezTo>
                  <a:cubicBezTo>
                    <a:pt x="197" y="141"/>
                    <a:pt x="193" y="141"/>
                    <a:pt x="193" y="141"/>
                  </a:cubicBezTo>
                  <a:cubicBezTo>
                    <a:pt x="193" y="141"/>
                    <a:pt x="191" y="139"/>
                    <a:pt x="191" y="139"/>
                  </a:cubicBezTo>
                  <a:cubicBezTo>
                    <a:pt x="192" y="137"/>
                    <a:pt x="192" y="137"/>
                    <a:pt x="192" y="137"/>
                  </a:cubicBezTo>
                  <a:cubicBezTo>
                    <a:pt x="193" y="138"/>
                    <a:pt x="193" y="138"/>
                    <a:pt x="193" y="138"/>
                  </a:cubicBezTo>
                  <a:cubicBezTo>
                    <a:pt x="197" y="138"/>
                    <a:pt x="197" y="138"/>
                    <a:pt x="197" y="138"/>
                  </a:cubicBezTo>
                  <a:cubicBezTo>
                    <a:pt x="199" y="137"/>
                    <a:pt x="199" y="137"/>
                    <a:pt x="199" y="137"/>
                  </a:cubicBezTo>
                  <a:cubicBezTo>
                    <a:pt x="199" y="134"/>
                    <a:pt x="199" y="134"/>
                    <a:pt x="199" y="134"/>
                  </a:cubicBezTo>
                  <a:cubicBezTo>
                    <a:pt x="199" y="132"/>
                    <a:pt x="199" y="132"/>
                    <a:pt x="199" y="132"/>
                  </a:cubicBezTo>
                  <a:cubicBezTo>
                    <a:pt x="201" y="130"/>
                    <a:pt x="201" y="130"/>
                    <a:pt x="201" y="130"/>
                  </a:cubicBezTo>
                  <a:cubicBezTo>
                    <a:pt x="200" y="129"/>
                    <a:pt x="200" y="129"/>
                    <a:pt x="200" y="129"/>
                  </a:cubicBezTo>
                  <a:lnTo>
                    <a:pt x="198" y="128"/>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solidFill>
                  <a:schemeClr val="accent6"/>
                </a:solidFill>
                <a:latin typeface="Source Sans Pro Light" charset="0"/>
              </a:endParaRPr>
            </a:p>
          </p:txBody>
        </p:sp>
        <p:sp>
          <p:nvSpPr>
            <p:cNvPr id="46" name="Freeform 39"/>
            <p:cNvSpPr>
              <a:spLocks/>
            </p:cNvSpPr>
            <p:nvPr/>
          </p:nvSpPr>
          <p:spPr bwMode="auto">
            <a:xfrm>
              <a:off x="10346102" y="3006652"/>
              <a:ext cx="918552" cy="514967"/>
            </a:xfrm>
            <a:custGeom>
              <a:avLst/>
              <a:gdLst>
                <a:gd name="T0" fmla="*/ 169 w 248"/>
                <a:gd name="T1" fmla="*/ 118 h 139"/>
                <a:gd name="T2" fmla="*/ 248 w 248"/>
                <a:gd name="T3" fmla="*/ 101 h 139"/>
                <a:gd name="T4" fmla="*/ 246 w 248"/>
                <a:gd name="T5" fmla="*/ 93 h 139"/>
                <a:gd name="T6" fmla="*/ 239 w 248"/>
                <a:gd name="T7" fmla="*/ 86 h 139"/>
                <a:gd name="T8" fmla="*/ 232 w 248"/>
                <a:gd name="T9" fmla="*/ 83 h 139"/>
                <a:gd name="T10" fmla="*/ 228 w 248"/>
                <a:gd name="T11" fmla="*/ 78 h 139"/>
                <a:gd name="T12" fmla="*/ 224 w 248"/>
                <a:gd name="T13" fmla="*/ 72 h 139"/>
                <a:gd name="T14" fmla="*/ 226 w 248"/>
                <a:gd name="T15" fmla="*/ 68 h 139"/>
                <a:gd name="T16" fmla="*/ 228 w 248"/>
                <a:gd name="T17" fmla="*/ 67 h 139"/>
                <a:gd name="T18" fmla="*/ 224 w 248"/>
                <a:gd name="T19" fmla="*/ 63 h 139"/>
                <a:gd name="T20" fmla="*/ 211 w 248"/>
                <a:gd name="T21" fmla="*/ 54 h 139"/>
                <a:gd name="T22" fmla="*/ 215 w 248"/>
                <a:gd name="T23" fmla="*/ 55 h 139"/>
                <a:gd name="T24" fmla="*/ 221 w 248"/>
                <a:gd name="T25" fmla="*/ 59 h 139"/>
                <a:gd name="T26" fmla="*/ 225 w 248"/>
                <a:gd name="T27" fmla="*/ 56 h 139"/>
                <a:gd name="T28" fmla="*/ 225 w 248"/>
                <a:gd name="T29" fmla="*/ 48 h 139"/>
                <a:gd name="T30" fmla="*/ 215 w 248"/>
                <a:gd name="T31" fmla="*/ 45 h 139"/>
                <a:gd name="T32" fmla="*/ 211 w 248"/>
                <a:gd name="T33" fmla="*/ 41 h 139"/>
                <a:gd name="T34" fmla="*/ 207 w 248"/>
                <a:gd name="T35" fmla="*/ 43 h 139"/>
                <a:gd name="T36" fmla="*/ 199 w 248"/>
                <a:gd name="T37" fmla="*/ 37 h 139"/>
                <a:gd name="T38" fmla="*/ 193 w 248"/>
                <a:gd name="T39" fmla="*/ 37 h 139"/>
                <a:gd name="T40" fmla="*/ 188 w 248"/>
                <a:gd name="T41" fmla="*/ 36 h 139"/>
                <a:gd name="T42" fmla="*/ 191 w 248"/>
                <a:gd name="T43" fmla="*/ 24 h 139"/>
                <a:gd name="T44" fmla="*/ 192 w 248"/>
                <a:gd name="T45" fmla="*/ 17 h 139"/>
                <a:gd name="T46" fmla="*/ 183 w 248"/>
                <a:gd name="T47" fmla="*/ 10 h 139"/>
                <a:gd name="T48" fmla="*/ 171 w 248"/>
                <a:gd name="T49" fmla="*/ 5 h 139"/>
                <a:gd name="T50" fmla="*/ 166 w 248"/>
                <a:gd name="T51" fmla="*/ 8 h 139"/>
                <a:gd name="T52" fmla="*/ 151 w 248"/>
                <a:gd name="T53" fmla="*/ 0 h 139"/>
                <a:gd name="T54" fmla="*/ 149 w 248"/>
                <a:gd name="T55" fmla="*/ 15 h 139"/>
                <a:gd name="T56" fmla="*/ 144 w 248"/>
                <a:gd name="T57" fmla="*/ 21 h 139"/>
                <a:gd name="T58" fmla="*/ 138 w 248"/>
                <a:gd name="T59" fmla="*/ 28 h 139"/>
                <a:gd name="T60" fmla="*/ 134 w 248"/>
                <a:gd name="T61" fmla="*/ 28 h 139"/>
                <a:gd name="T62" fmla="*/ 131 w 248"/>
                <a:gd name="T63" fmla="*/ 36 h 139"/>
                <a:gd name="T64" fmla="*/ 127 w 248"/>
                <a:gd name="T65" fmla="*/ 46 h 139"/>
                <a:gd name="T66" fmla="*/ 120 w 248"/>
                <a:gd name="T67" fmla="*/ 43 h 139"/>
                <a:gd name="T68" fmla="*/ 115 w 248"/>
                <a:gd name="T69" fmla="*/ 48 h 139"/>
                <a:gd name="T70" fmla="*/ 109 w 248"/>
                <a:gd name="T71" fmla="*/ 68 h 139"/>
                <a:gd name="T72" fmla="*/ 103 w 248"/>
                <a:gd name="T73" fmla="*/ 78 h 139"/>
                <a:gd name="T74" fmla="*/ 100 w 248"/>
                <a:gd name="T75" fmla="*/ 89 h 139"/>
                <a:gd name="T76" fmla="*/ 82 w 248"/>
                <a:gd name="T77" fmla="*/ 101 h 139"/>
                <a:gd name="T78" fmla="*/ 69 w 248"/>
                <a:gd name="T79" fmla="*/ 100 h 139"/>
                <a:gd name="T80" fmla="*/ 61 w 248"/>
                <a:gd name="T81" fmla="*/ 107 h 139"/>
                <a:gd name="T82" fmla="*/ 50 w 248"/>
                <a:gd name="T83" fmla="*/ 100 h 139"/>
                <a:gd name="T84" fmla="*/ 46 w 248"/>
                <a:gd name="T85" fmla="*/ 97 h 139"/>
                <a:gd name="T86" fmla="*/ 43 w 248"/>
                <a:gd name="T87" fmla="*/ 103 h 139"/>
                <a:gd name="T88" fmla="*/ 28 w 248"/>
                <a:gd name="T89" fmla="*/ 113 h 139"/>
                <a:gd name="T90" fmla="*/ 22 w 248"/>
                <a:gd name="T91" fmla="*/ 127 h 139"/>
                <a:gd name="T92" fmla="*/ 15 w 248"/>
                <a:gd name="T93" fmla="*/ 130 h 139"/>
                <a:gd name="T94" fmla="*/ 6 w 248"/>
                <a:gd name="T95" fmla="*/ 136 h 139"/>
                <a:gd name="T96" fmla="*/ 64 w 248"/>
                <a:gd name="T97" fmla="*/ 13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 h="139">
                  <a:moveTo>
                    <a:pt x="116" y="127"/>
                  </a:moveTo>
                  <a:lnTo>
                    <a:pt x="169" y="118"/>
                  </a:lnTo>
                  <a:lnTo>
                    <a:pt x="243" y="103"/>
                  </a:lnTo>
                  <a:lnTo>
                    <a:pt x="248" y="101"/>
                  </a:lnTo>
                  <a:lnTo>
                    <a:pt x="248" y="98"/>
                  </a:lnTo>
                  <a:lnTo>
                    <a:pt x="246" y="93"/>
                  </a:lnTo>
                  <a:lnTo>
                    <a:pt x="243" y="89"/>
                  </a:lnTo>
                  <a:lnTo>
                    <a:pt x="239" y="86"/>
                  </a:lnTo>
                  <a:lnTo>
                    <a:pt x="237" y="86"/>
                  </a:lnTo>
                  <a:lnTo>
                    <a:pt x="232" y="83"/>
                  </a:lnTo>
                  <a:lnTo>
                    <a:pt x="231" y="80"/>
                  </a:lnTo>
                  <a:lnTo>
                    <a:pt x="228" y="78"/>
                  </a:lnTo>
                  <a:lnTo>
                    <a:pt x="226" y="74"/>
                  </a:lnTo>
                  <a:lnTo>
                    <a:pt x="224" y="72"/>
                  </a:lnTo>
                  <a:lnTo>
                    <a:pt x="224" y="70"/>
                  </a:lnTo>
                  <a:lnTo>
                    <a:pt x="226" y="68"/>
                  </a:lnTo>
                  <a:lnTo>
                    <a:pt x="230" y="70"/>
                  </a:lnTo>
                  <a:lnTo>
                    <a:pt x="228" y="67"/>
                  </a:lnTo>
                  <a:lnTo>
                    <a:pt x="226" y="64"/>
                  </a:lnTo>
                  <a:lnTo>
                    <a:pt x="224" y="63"/>
                  </a:lnTo>
                  <a:lnTo>
                    <a:pt x="215" y="60"/>
                  </a:lnTo>
                  <a:lnTo>
                    <a:pt x="211" y="54"/>
                  </a:lnTo>
                  <a:lnTo>
                    <a:pt x="211" y="53"/>
                  </a:lnTo>
                  <a:lnTo>
                    <a:pt x="215" y="55"/>
                  </a:lnTo>
                  <a:lnTo>
                    <a:pt x="220" y="56"/>
                  </a:lnTo>
                  <a:lnTo>
                    <a:pt x="221" y="59"/>
                  </a:lnTo>
                  <a:lnTo>
                    <a:pt x="227" y="60"/>
                  </a:lnTo>
                  <a:lnTo>
                    <a:pt x="225" y="56"/>
                  </a:lnTo>
                  <a:lnTo>
                    <a:pt x="225" y="51"/>
                  </a:lnTo>
                  <a:lnTo>
                    <a:pt x="225" y="48"/>
                  </a:lnTo>
                  <a:lnTo>
                    <a:pt x="221" y="49"/>
                  </a:lnTo>
                  <a:lnTo>
                    <a:pt x="215" y="45"/>
                  </a:lnTo>
                  <a:lnTo>
                    <a:pt x="212" y="41"/>
                  </a:lnTo>
                  <a:lnTo>
                    <a:pt x="211" y="41"/>
                  </a:lnTo>
                  <a:lnTo>
                    <a:pt x="210" y="43"/>
                  </a:lnTo>
                  <a:lnTo>
                    <a:pt x="207" y="43"/>
                  </a:lnTo>
                  <a:lnTo>
                    <a:pt x="203" y="39"/>
                  </a:lnTo>
                  <a:lnTo>
                    <a:pt x="199" y="37"/>
                  </a:lnTo>
                  <a:lnTo>
                    <a:pt x="195" y="36"/>
                  </a:lnTo>
                  <a:lnTo>
                    <a:pt x="193" y="37"/>
                  </a:lnTo>
                  <a:lnTo>
                    <a:pt x="190" y="38"/>
                  </a:lnTo>
                  <a:lnTo>
                    <a:pt x="188" y="36"/>
                  </a:lnTo>
                  <a:lnTo>
                    <a:pt x="188" y="25"/>
                  </a:lnTo>
                  <a:lnTo>
                    <a:pt x="191" y="24"/>
                  </a:lnTo>
                  <a:lnTo>
                    <a:pt x="193" y="21"/>
                  </a:lnTo>
                  <a:lnTo>
                    <a:pt x="192" y="17"/>
                  </a:lnTo>
                  <a:lnTo>
                    <a:pt x="188" y="14"/>
                  </a:lnTo>
                  <a:lnTo>
                    <a:pt x="183" y="10"/>
                  </a:lnTo>
                  <a:lnTo>
                    <a:pt x="173" y="4"/>
                  </a:lnTo>
                  <a:lnTo>
                    <a:pt x="171" y="5"/>
                  </a:lnTo>
                  <a:lnTo>
                    <a:pt x="168" y="8"/>
                  </a:lnTo>
                  <a:lnTo>
                    <a:pt x="166" y="8"/>
                  </a:lnTo>
                  <a:lnTo>
                    <a:pt x="160" y="5"/>
                  </a:lnTo>
                  <a:lnTo>
                    <a:pt x="151" y="0"/>
                  </a:lnTo>
                  <a:lnTo>
                    <a:pt x="151" y="8"/>
                  </a:lnTo>
                  <a:lnTo>
                    <a:pt x="149" y="15"/>
                  </a:lnTo>
                  <a:lnTo>
                    <a:pt x="147" y="18"/>
                  </a:lnTo>
                  <a:lnTo>
                    <a:pt x="144" y="21"/>
                  </a:lnTo>
                  <a:lnTo>
                    <a:pt x="139" y="30"/>
                  </a:lnTo>
                  <a:lnTo>
                    <a:pt x="138" y="28"/>
                  </a:lnTo>
                  <a:lnTo>
                    <a:pt x="135" y="28"/>
                  </a:lnTo>
                  <a:lnTo>
                    <a:pt x="134" y="28"/>
                  </a:lnTo>
                  <a:lnTo>
                    <a:pt x="133" y="32"/>
                  </a:lnTo>
                  <a:lnTo>
                    <a:pt x="131" y="36"/>
                  </a:lnTo>
                  <a:lnTo>
                    <a:pt x="128" y="44"/>
                  </a:lnTo>
                  <a:lnTo>
                    <a:pt x="127" y="46"/>
                  </a:lnTo>
                  <a:lnTo>
                    <a:pt x="125" y="45"/>
                  </a:lnTo>
                  <a:lnTo>
                    <a:pt x="120" y="43"/>
                  </a:lnTo>
                  <a:lnTo>
                    <a:pt x="116" y="41"/>
                  </a:lnTo>
                  <a:lnTo>
                    <a:pt x="115" y="48"/>
                  </a:lnTo>
                  <a:lnTo>
                    <a:pt x="112" y="60"/>
                  </a:lnTo>
                  <a:lnTo>
                    <a:pt x="109" y="68"/>
                  </a:lnTo>
                  <a:lnTo>
                    <a:pt x="104" y="73"/>
                  </a:lnTo>
                  <a:lnTo>
                    <a:pt x="103" y="78"/>
                  </a:lnTo>
                  <a:lnTo>
                    <a:pt x="104" y="86"/>
                  </a:lnTo>
                  <a:lnTo>
                    <a:pt x="100" y="89"/>
                  </a:lnTo>
                  <a:lnTo>
                    <a:pt x="89" y="95"/>
                  </a:lnTo>
                  <a:lnTo>
                    <a:pt x="82" y="101"/>
                  </a:lnTo>
                  <a:lnTo>
                    <a:pt x="73" y="103"/>
                  </a:lnTo>
                  <a:lnTo>
                    <a:pt x="69" y="100"/>
                  </a:lnTo>
                  <a:lnTo>
                    <a:pt x="63" y="107"/>
                  </a:lnTo>
                  <a:lnTo>
                    <a:pt x="61" y="107"/>
                  </a:lnTo>
                  <a:lnTo>
                    <a:pt x="56" y="105"/>
                  </a:lnTo>
                  <a:lnTo>
                    <a:pt x="50" y="100"/>
                  </a:lnTo>
                  <a:lnTo>
                    <a:pt x="49" y="97"/>
                  </a:lnTo>
                  <a:lnTo>
                    <a:pt x="46" y="97"/>
                  </a:lnTo>
                  <a:lnTo>
                    <a:pt x="45" y="99"/>
                  </a:lnTo>
                  <a:lnTo>
                    <a:pt x="43" y="103"/>
                  </a:lnTo>
                  <a:lnTo>
                    <a:pt x="39" y="109"/>
                  </a:lnTo>
                  <a:lnTo>
                    <a:pt x="28" y="113"/>
                  </a:lnTo>
                  <a:lnTo>
                    <a:pt x="25" y="118"/>
                  </a:lnTo>
                  <a:lnTo>
                    <a:pt x="22" y="127"/>
                  </a:lnTo>
                  <a:lnTo>
                    <a:pt x="18" y="128"/>
                  </a:lnTo>
                  <a:lnTo>
                    <a:pt x="15" y="130"/>
                  </a:lnTo>
                  <a:lnTo>
                    <a:pt x="10" y="133"/>
                  </a:lnTo>
                  <a:lnTo>
                    <a:pt x="6" y="136"/>
                  </a:lnTo>
                  <a:lnTo>
                    <a:pt x="0" y="139"/>
                  </a:lnTo>
                  <a:lnTo>
                    <a:pt x="64" y="133"/>
                  </a:lnTo>
                  <a:lnTo>
                    <a:pt x="116" y="127"/>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47" name="Freeform 40"/>
            <p:cNvSpPr>
              <a:spLocks/>
            </p:cNvSpPr>
            <p:nvPr/>
          </p:nvSpPr>
          <p:spPr bwMode="auto">
            <a:xfrm>
              <a:off x="10427586" y="3703154"/>
              <a:ext cx="592614" cy="459394"/>
            </a:xfrm>
            <a:custGeom>
              <a:avLst/>
              <a:gdLst>
                <a:gd name="T0" fmla="*/ 94 w 189"/>
                <a:gd name="T1" fmla="*/ 4 h 147"/>
                <a:gd name="T2" fmla="*/ 79 w 189"/>
                <a:gd name="T3" fmla="*/ 0 h 147"/>
                <a:gd name="T4" fmla="*/ 67 w 189"/>
                <a:gd name="T5" fmla="*/ 4 h 147"/>
                <a:gd name="T6" fmla="*/ 58 w 189"/>
                <a:gd name="T7" fmla="*/ 6 h 147"/>
                <a:gd name="T8" fmla="*/ 39 w 189"/>
                <a:gd name="T9" fmla="*/ 4 h 147"/>
                <a:gd name="T10" fmla="*/ 26 w 189"/>
                <a:gd name="T11" fmla="*/ 7 h 147"/>
                <a:gd name="T12" fmla="*/ 12 w 189"/>
                <a:gd name="T13" fmla="*/ 18 h 147"/>
                <a:gd name="T14" fmla="*/ 11 w 189"/>
                <a:gd name="T15" fmla="*/ 22 h 147"/>
                <a:gd name="T16" fmla="*/ 5 w 189"/>
                <a:gd name="T17" fmla="*/ 26 h 147"/>
                <a:gd name="T18" fmla="*/ 0 w 189"/>
                <a:gd name="T19" fmla="*/ 32 h 147"/>
                <a:gd name="T20" fmla="*/ 4 w 189"/>
                <a:gd name="T21" fmla="*/ 37 h 147"/>
                <a:gd name="T22" fmla="*/ 19 w 189"/>
                <a:gd name="T23" fmla="*/ 45 h 147"/>
                <a:gd name="T24" fmla="*/ 24 w 189"/>
                <a:gd name="T25" fmla="*/ 53 h 147"/>
                <a:gd name="T26" fmla="*/ 34 w 189"/>
                <a:gd name="T27" fmla="*/ 64 h 147"/>
                <a:gd name="T28" fmla="*/ 55 w 189"/>
                <a:gd name="T29" fmla="*/ 81 h 147"/>
                <a:gd name="T30" fmla="*/ 66 w 189"/>
                <a:gd name="T31" fmla="*/ 96 h 147"/>
                <a:gd name="T32" fmla="*/ 76 w 189"/>
                <a:gd name="T33" fmla="*/ 102 h 147"/>
                <a:gd name="T34" fmla="*/ 82 w 189"/>
                <a:gd name="T35" fmla="*/ 107 h 147"/>
                <a:gd name="T36" fmla="*/ 87 w 189"/>
                <a:gd name="T37" fmla="*/ 114 h 147"/>
                <a:gd name="T38" fmla="*/ 89 w 189"/>
                <a:gd name="T39" fmla="*/ 119 h 147"/>
                <a:gd name="T40" fmla="*/ 91 w 189"/>
                <a:gd name="T41" fmla="*/ 124 h 147"/>
                <a:gd name="T42" fmla="*/ 95 w 189"/>
                <a:gd name="T43" fmla="*/ 125 h 147"/>
                <a:gd name="T44" fmla="*/ 98 w 189"/>
                <a:gd name="T45" fmla="*/ 128 h 147"/>
                <a:gd name="T46" fmla="*/ 99 w 189"/>
                <a:gd name="T47" fmla="*/ 133 h 147"/>
                <a:gd name="T48" fmla="*/ 103 w 189"/>
                <a:gd name="T49" fmla="*/ 138 h 147"/>
                <a:gd name="T50" fmla="*/ 104 w 189"/>
                <a:gd name="T51" fmla="*/ 145 h 147"/>
                <a:gd name="T52" fmla="*/ 108 w 189"/>
                <a:gd name="T53" fmla="*/ 147 h 147"/>
                <a:gd name="T54" fmla="*/ 110 w 189"/>
                <a:gd name="T55" fmla="*/ 140 h 147"/>
                <a:gd name="T56" fmla="*/ 116 w 189"/>
                <a:gd name="T57" fmla="*/ 140 h 147"/>
                <a:gd name="T58" fmla="*/ 117 w 189"/>
                <a:gd name="T59" fmla="*/ 137 h 147"/>
                <a:gd name="T60" fmla="*/ 112 w 189"/>
                <a:gd name="T61" fmla="*/ 136 h 147"/>
                <a:gd name="T62" fmla="*/ 110 w 189"/>
                <a:gd name="T63" fmla="*/ 133 h 147"/>
                <a:gd name="T64" fmla="*/ 115 w 189"/>
                <a:gd name="T65" fmla="*/ 132 h 147"/>
                <a:gd name="T66" fmla="*/ 119 w 189"/>
                <a:gd name="T67" fmla="*/ 135 h 147"/>
                <a:gd name="T68" fmla="*/ 124 w 189"/>
                <a:gd name="T69" fmla="*/ 128 h 147"/>
                <a:gd name="T70" fmla="*/ 123 w 189"/>
                <a:gd name="T71" fmla="*/ 123 h 147"/>
                <a:gd name="T72" fmla="*/ 130 w 189"/>
                <a:gd name="T73" fmla="*/ 123 h 147"/>
                <a:gd name="T74" fmla="*/ 135 w 189"/>
                <a:gd name="T75" fmla="*/ 119 h 147"/>
                <a:gd name="T76" fmla="*/ 131 w 189"/>
                <a:gd name="T77" fmla="*/ 118 h 147"/>
                <a:gd name="T78" fmla="*/ 129 w 189"/>
                <a:gd name="T79" fmla="*/ 115 h 147"/>
                <a:gd name="T80" fmla="*/ 133 w 189"/>
                <a:gd name="T81" fmla="*/ 115 h 147"/>
                <a:gd name="T82" fmla="*/ 138 w 189"/>
                <a:gd name="T83" fmla="*/ 117 h 147"/>
                <a:gd name="T84" fmla="*/ 145 w 189"/>
                <a:gd name="T85" fmla="*/ 110 h 147"/>
                <a:gd name="T86" fmla="*/ 141 w 189"/>
                <a:gd name="T87" fmla="*/ 105 h 147"/>
                <a:gd name="T88" fmla="*/ 143 w 189"/>
                <a:gd name="T89" fmla="*/ 103 h 147"/>
                <a:gd name="T90" fmla="*/ 149 w 189"/>
                <a:gd name="T91" fmla="*/ 103 h 147"/>
                <a:gd name="T92" fmla="*/ 155 w 189"/>
                <a:gd name="T93" fmla="*/ 93 h 147"/>
                <a:gd name="T94" fmla="*/ 164 w 189"/>
                <a:gd name="T95" fmla="*/ 89 h 147"/>
                <a:gd name="T96" fmla="*/ 169 w 189"/>
                <a:gd name="T97" fmla="*/ 81 h 147"/>
                <a:gd name="T98" fmla="*/ 165 w 189"/>
                <a:gd name="T99" fmla="*/ 75 h 147"/>
                <a:gd name="T100" fmla="*/ 169 w 189"/>
                <a:gd name="T101" fmla="*/ 75 h 147"/>
                <a:gd name="T102" fmla="*/ 170 w 189"/>
                <a:gd name="T103" fmla="*/ 70 h 147"/>
                <a:gd name="T104" fmla="*/ 175 w 189"/>
                <a:gd name="T105" fmla="*/ 60 h 147"/>
                <a:gd name="T106" fmla="*/ 178 w 189"/>
                <a:gd name="T107" fmla="*/ 54 h 147"/>
                <a:gd name="T108" fmla="*/ 187 w 189"/>
                <a:gd name="T109" fmla="*/ 46 h 147"/>
                <a:gd name="T110" fmla="*/ 138 w 189"/>
                <a:gd name="T111" fmla="*/ 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89" h="147">
                  <a:moveTo>
                    <a:pt x="98" y="14"/>
                  </a:moveTo>
                  <a:cubicBezTo>
                    <a:pt x="94" y="4"/>
                    <a:pt x="94" y="4"/>
                    <a:pt x="94" y="4"/>
                  </a:cubicBezTo>
                  <a:cubicBezTo>
                    <a:pt x="88" y="1"/>
                    <a:pt x="88" y="1"/>
                    <a:pt x="88" y="1"/>
                  </a:cubicBezTo>
                  <a:cubicBezTo>
                    <a:pt x="79" y="0"/>
                    <a:pt x="79" y="0"/>
                    <a:pt x="79" y="0"/>
                  </a:cubicBezTo>
                  <a:cubicBezTo>
                    <a:pt x="72" y="1"/>
                    <a:pt x="72" y="1"/>
                    <a:pt x="72" y="1"/>
                  </a:cubicBezTo>
                  <a:cubicBezTo>
                    <a:pt x="67" y="4"/>
                    <a:pt x="67" y="4"/>
                    <a:pt x="67" y="4"/>
                  </a:cubicBezTo>
                  <a:cubicBezTo>
                    <a:pt x="64" y="5"/>
                    <a:pt x="64" y="5"/>
                    <a:pt x="64" y="5"/>
                  </a:cubicBezTo>
                  <a:cubicBezTo>
                    <a:pt x="58" y="6"/>
                    <a:pt x="58" y="6"/>
                    <a:pt x="58" y="6"/>
                  </a:cubicBezTo>
                  <a:cubicBezTo>
                    <a:pt x="46" y="4"/>
                    <a:pt x="46" y="4"/>
                    <a:pt x="46" y="4"/>
                  </a:cubicBezTo>
                  <a:cubicBezTo>
                    <a:pt x="39" y="4"/>
                    <a:pt x="39" y="4"/>
                    <a:pt x="39" y="4"/>
                  </a:cubicBezTo>
                  <a:cubicBezTo>
                    <a:pt x="31" y="5"/>
                    <a:pt x="31" y="5"/>
                    <a:pt x="31" y="5"/>
                  </a:cubicBezTo>
                  <a:cubicBezTo>
                    <a:pt x="26" y="7"/>
                    <a:pt x="26" y="7"/>
                    <a:pt x="26" y="7"/>
                  </a:cubicBezTo>
                  <a:cubicBezTo>
                    <a:pt x="12" y="18"/>
                    <a:pt x="12" y="18"/>
                    <a:pt x="12" y="18"/>
                  </a:cubicBezTo>
                  <a:cubicBezTo>
                    <a:pt x="12" y="18"/>
                    <a:pt x="12" y="18"/>
                    <a:pt x="12" y="18"/>
                  </a:cubicBezTo>
                  <a:cubicBezTo>
                    <a:pt x="11" y="20"/>
                    <a:pt x="11" y="20"/>
                    <a:pt x="11" y="20"/>
                  </a:cubicBezTo>
                  <a:cubicBezTo>
                    <a:pt x="11" y="22"/>
                    <a:pt x="11" y="22"/>
                    <a:pt x="11" y="22"/>
                  </a:cubicBezTo>
                  <a:cubicBezTo>
                    <a:pt x="9" y="23"/>
                    <a:pt x="9" y="23"/>
                    <a:pt x="9" y="23"/>
                  </a:cubicBezTo>
                  <a:cubicBezTo>
                    <a:pt x="5" y="26"/>
                    <a:pt x="5" y="26"/>
                    <a:pt x="5" y="26"/>
                  </a:cubicBezTo>
                  <a:cubicBezTo>
                    <a:pt x="0" y="29"/>
                    <a:pt x="0" y="29"/>
                    <a:pt x="0" y="29"/>
                  </a:cubicBezTo>
                  <a:cubicBezTo>
                    <a:pt x="0" y="32"/>
                    <a:pt x="0" y="32"/>
                    <a:pt x="0" y="32"/>
                  </a:cubicBezTo>
                  <a:cubicBezTo>
                    <a:pt x="2" y="34"/>
                    <a:pt x="2" y="34"/>
                    <a:pt x="2" y="34"/>
                  </a:cubicBezTo>
                  <a:cubicBezTo>
                    <a:pt x="4" y="37"/>
                    <a:pt x="4" y="37"/>
                    <a:pt x="4" y="37"/>
                  </a:cubicBezTo>
                  <a:cubicBezTo>
                    <a:pt x="16" y="42"/>
                    <a:pt x="16" y="42"/>
                    <a:pt x="16" y="42"/>
                  </a:cubicBezTo>
                  <a:cubicBezTo>
                    <a:pt x="19" y="45"/>
                    <a:pt x="19" y="45"/>
                    <a:pt x="19" y="45"/>
                  </a:cubicBezTo>
                  <a:cubicBezTo>
                    <a:pt x="22" y="49"/>
                    <a:pt x="22" y="49"/>
                    <a:pt x="22" y="49"/>
                  </a:cubicBezTo>
                  <a:cubicBezTo>
                    <a:pt x="24" y="53"/>
                    <a:pt x="24" y="53"/>
                    <a:pt x="24" y="53"/>
                  </a:cubicBezTo>
                  <a:cubicBezTo>
                    <a:pt x="29" y="58"/>
                    <a:pt x="29" y="58"/>
                    <a:pt x="29" y="58"/>
                  </a:cubicBezTo>
                  <a:cubicBezTo>
                    <a:pt x="34" y="64"/>
                    <a:pt x="34" y="64"/>
                    <a:pt x="34" y="64"/>
                  </a:cubicBezTo>
                  <a:cubicBezTo>
                    <a:pt x="50" y="77"/>
                    <a:pt x="50" y="77"/>
                    <a:pt x="50" y="77"/>
                  </a:cubicBezTo>
                  <a:cubicBezTo>
                    <a:pt x="55" y="81"/>
                    <a:pt x="55" y="81"/>
                    <a:pt x="55" y="81"/>
                  </a:cubicBezTo>
                  <a:cubicBezTo>
                    <a:pt x="61" y="89"/>
                    <a:pt x="61" y="89"/>
                    <a:pt x="61" y="89"/>
                  </a:cubicBezTo>
                  <a:cubicBezTo>
                    <a:pt x="66" y="96"/>
                    <a:pt x="66" y="96"/>
                    <a:pt x="66" y="96"/>
                  </a:cubicBezTo>
                  <a:cubicBezTo>
                    <a:pt x="73" y="99"/>
                    <a:pt x="73" y="99"/>
                    <a:pt x="73" y="99"/>
                  </a:cubicBezTo>
                  <a:cubicBezTo>
                    <a:pt x="76" y="102"/>
                    <a:pt x="76" y="102"/>
                    <a:pt x="76" y="102"/>
                  </a:cubicBezTo>
                  <a:cubicBezTo>
                    <a:pt x="79" y="105"/>
                    <a:pt x="79" y="105"/>
                    <a:pt x="79" y="105"/>
                  </a:cubicBezTo>
                  <a:cubicBezTo>
                    <a:pt x="82" y="107"/>
                    <a:pt x="82" y="107"/>
                    <a:pt x="82" y="107"/>
                  </a:cubicBezTo>
                  <a:cubicBezTo>
                    <a:pt x="84" y="109"/>
                    <a:pt x="84" y="109"/>
                    <a:pt x="84" y="109"/>
                  </a:cubicBezTo>
                  <a:cubicBezTo>
                    <a:pt x="87" y="114"/>
                    <a:pt x="87" y="114"/>
                    <a:pt x="87" y="114"/>
                  </a:cubicBezTo>
                  <a:cubicBezTo>
                    <a:pt x="89" y="117"/>
                    <a:pt x="89" y="117"/>
                    <a:pt x="89" y="117"/>
                  </a:cubicBezTo>
                  <a:cubicBezTo>
                    <a:pt x="89" y="119"/>
                    <a:pt x="89" y="119"/>
                    <a:pt x="89" y="119"/>
                  </a:cubicBezTo>
                  <a:cubicBezTo>
                    <a:pt x="90" y="122"/>
                    <a:pt x="90" y="122"/>
                    <a:pt x="90" y="122"/>
                  </a:cubicBezTo>
                  <a:cubicBezTo>
                    <a:pt x="91" y="124"/>
                    <a:pt x="91" y="124"/>
                    <a:pt x="91" y="124"/>
                  </a:cubicBezTo>
                  <a:cubicBezTo>
                    <a:pt x="92" y="124"/>
                    <a:pt x="92" y="124"/>
                    <a:pt x="92" y="124"/>
                  </a:cubicBezTo>
                  <a:cubicBezTo>
                    <a:pt x="95" y="125"/>
                    <a:pt x="95" y="125"/>
                    <a:pt x="95" y="125"/>
                  </a:cubicBezTo>
                  <a:cubicBezTo>
                    <a:pt x="98" y="127"/>
                    <a:pt x="98" y="127"/>
                    <a:pt x="98" y="127"/>
                  </a:cubicBezTo>
                  <a:cubicBezTo>
                    <a:pt x="98" y="128"/>
                    <a:pt x="98" y="128"/>
                    <a:pt x="98" y="128"/>
                  </a:cubicBezTo>
                  <a:cubicBezTo>
                    <a:pt x="98" y="130"/>
                    <a:pt x="98" y="130"/>
                    <a:pt x="98" y="130"/>
                  </a:cubicBezTo>
                  <a:cubicBezTo>
                    <a:pt x="99" y="133"/>
                    <a:pt x="99" y="133"/>
                    <a:pt x="99" y="133"/>
                  </a:cubicBezTo>
                  <a:cubicBezTo>
                    <a:pt x="103" y="137"/>
                    <a:pt x="103" y="137"/>
                    <a:pt x="103" y="137"/>
                  </a:cubicBezTo>
                  <a:cubicBezTo>
                    <a:pt x="103" y="138"/>
                    <a:pt x="103" y="138"/>
                    <a:pt x="103" y="138"/>
                  </a:cubicBezTo>
                  <a:cubicBezTo>
                    <a:pt x="103" y="142"/>
                    <a:pt x="103" y="142"/>
                    <a:pt x="103" y="142"/>
                  </a:cubicBezTo>
                  <a:cubicBezTo>
                    <a:pt x="104" y="145"/>
                    <a:pt x="104" y="145"/>
                    <a:pt x="104" y="145"/>
                  </a:cubicBezTo>
                  <a:cubicBezTo>
                    <a:pt x="106" y="146"/>
                    <a:pt x="106" y="146"/>
                    <a:pt x="106" y="146"/>
                  </a:cubicBezTo>
                  <a:cubicBezTo>
                    <a:pt x="108" y="147"/>
                    <a:pt x="108" y="147"/>
                    <a:pt x="108" y="147"/>
                  </a:cubicBezTo>
                  <a:cubicBezTo>
                    <a:pt x="108" y="141"/>
                    <a:pt x="108" y="141"/>
                    <a:pt x="108" y="141"/>
                  </a:cubicBezTo>
                  <a:cubicBezTo>
                    <a:pt x="110" y="140"/>
                    <a:pt x="110" y="140"/>
                    <a:pt x="110" y="140"/>
                  </a:cubicBezTo>
                  <a:cubicBezTo>
                    <a:pt x="115" y="140"/>
                    <a:pt x="115" y="140"/>
                    <a:pt x="115" y="140"/>
                  </a:cubicBezTo>
                  <a:cubicBezTo>
                    <a:pt x="116" y="140"/>
                    <a:pt x="116" y="140"/>
                    <a:pt x="116" y="140"/>
                  </a:cubicBezTo>
                  <a:cubicBezTo>
                    <a:pt x="116" y="140"/>
                    <a:pt x="118" y="139"/>
                    <a:pt x="118" y="139"/>
                  </a:cubicBezTo>
                  <a:cubicBezTo>
                    <a:pt x="118" y="138"/>
                    <a:pt x="117" y="137"/>
                    <a:pt x="117" y="137"/>
                  </a:cubicBezTo>
                  <a:cubicBezTo>
                    <a:pt x="116" y="137"/>
                    <a:pt x="116" y="137"/>
                    <a:pt x="116" y="137"/>
                  </a:cubicBezTo>
                  <a:cubicBezTo>
                    <a:pt x="116" y="137"/>
                    <a:pt x="112" y="136"/>
                    <a:pt x="112" y="136"/>
                  </a:cubicBezTo>
                  <a:cubicBezTo>
                    <a:pt x="111" y="136"/>
                    <a:pt x="110" y="134"/>
                    <a:pt x="110" y="134"/>
                  </a:cubicBezTo>
                  <a:cubicBezTo>
                    <a:pt x="110" y="133"/>
                    <a:pt x="110" y="133"/>
                    <a:pt x="110" y="133"/>
                  </a:cubicBezTo>
                  <a:cubicBezTo>
                    <a:pt x="111" y="129"/>
                    <a:pt x="111" y="129"/>
                    <a:pt x="111" y="129"/>
                  </a:cubicBezTo>
                  <a:cubicBezTo>
                    <a:pt x="115" y="132"/>
                    <a:pt x="115" y="132"/>
                    <a:pt x="115" y="132"/>
                  </a:cubicBezTo>
                  <a:cubicBezTo>
                    <a:pt x="116" y="133"/>
                    <a:pt x="116" y="133"/>
                    <a:pt x="116" y="133"/>
                  </a:cubicBezTo>
                  <a:cubicBezTo>
                    <a:pt x="119" y="135"/>
                    <a:pt x="119" y="135"/>
                    <a:pt x="119" y="135"/>
                  </a:cubicBezTo>
                  <a:cubicBezTo>
                    <a:pt x="123" y="134"/>
                    <a:pt x="123" y="134"/>
                    <a:pt x="123" y="134"/>
                  </a:cubicBezTo>
                  <a:cubicBezTo>
                    <a:pt x="124" y="128"/>
                    <a:pt x="124" y="128"/>
                    <a:pt x="124" y="128"/>
                  </a:cubicBezTo>
                  <a:cubicBezTo>
                    <a:pt x="124" y="127"/>
                    <a:pt x="124" y="127"/>
                    <a:pt x="124" y="127"/>
                  </a:cubicBezTo>
                  <a:cubicBezTo>
                    <a:pt x="123" y="123"/>
                    <a:pt x="123" y="123"/>
                    <a:pt x="123" y="123"/>
                  </a:cubicBezTo>
                  <a:cubicBezTo>
                    <a:pt x="126" y="123"/>
                    <a:pt x="126" y="123"/>
                    <a:pt x="126" y="123"/>
                  </a:cubicBezTo>
                  <a:cubicBezTo>
                    <a:pt x="130" y="123"/>
                    <a:pt x="130" y="123"/>
                    <a:pt x="130" y="123"/>
                  </a:cubicBezTo>
                  <a:cubicBezTo>
                    <a:pt x="135" y="120"/>
                    <a:pt x="135" y="120"/>
                    <a:pt x="135" y="120"/>
                  </a:cubicBezTo>
                  <a:cubicBezTo>
                    <a:pt x="135" y="119"/>
                    <a:pt x="135" y="119"/>
                    <a:pt x="135" y="119"/>
                  </a:cubicBezTo>
                  <a:cubicBezTo>
                    <a:pt x="133" y="118"/>
                    <a:pt x="133" y="118"/>
                    <a:pt x="133" y="118"/>
                  </a:cubicBezTo>
                  <a:cubicBezTo>
                    <a:pt x="131" y="118"/>
                    <a:pt x="131" y="118"/>
                    <a:pt x="131" y="118"/>
                  </a:cubicBezTo>
                  <a:cubicBezTo>
                    <a:pt x="129" y="117"/>
                    <a:pt x="129" y="117"/>
                    <a:pt x="129" y="117"/>
                  </a:cubicBezTo>
                  <a:cubicBezTo>
                    <a:pt x="129" y="115"/>
                    <a:pt x="129" y="115"/>
                    <a:pt x="129" y="115"/>
                  </a:cubicBezTo>
                  <a:cubicBezTo>
                    <a:pt x="132" y="114"/>
                    <a:pt x="132" y="114"/>
                    <a:pt x="132" y="114"/>
                  </a:cubicBezTo>
                  <a:cubicBezTo>
                    <a:pt x="133" y="115"/>
                    <a:pt x="133" y="115"/>
                    <a:pt x="133" y="115"/>
                  </a:cubicBezTo>
                  <a:cubicBezTo>
                    <a:pt x="136" y="117"/>
                    <a:pt x="136" y="117"/>
                    <a:pt x="136" y="117"/>
                  </a:cubicBezTo>
                  <a:cubicBezTo>
                    <a:pt x="138" y="117"/>
                    <a:pt x="138" y="117"/>
                    <a:pt x="138" y="117"/>
                  </a:cubicBezTo>
                  <a:cubicBezTo>
                    <a:pt x="142" y="114"/>
                    <a:pt x="142" y="114"/>
                    <a:pt x="142" y="114"/>
                  </a:cubicBezTo>
                  <a:cubicBezTo>
                    <a:pt x="145" y="110"/>
                    <a:pt x="145" y="110"/>
                    <a:pt x="145" y="110"/>
                  </a:cubicBezTo>
                  <a:cubicBezTo>
                    <a:pt x="144" y="107"/>
                    <a:pt x="144" y="107"/>
                    <a:pt x="144" y="107"/>
                  </a:cubicBezTo>
                  <a:cubicBezTo>
                    <a:pt x="141" y="105"/>
                    <a:pt x="141" y="105"/>
                    <a:pt x="141" y="105"/>
                  </a:cubicBezTo>
                  <a:cubicBezTo>
                    <a:pt x="141" y="104"/>
                    <a:pt x="141" y="104"/>
                    <a:pt x="141" y="104"/>
                  </a:cubicBezTo>
                  <a:cubicBezTo>
                    <a:pt x="143" y="103"/>
                    <a:pt x="143" y="103"/>
                    <a:pt x="143" y="103"/>
                  </a:cubicBezTo>
                  <a:cubicBezTo>
                    <a:pt x="147" y="105"/>
                    <a:pt x="147" y="105"/>
                    <a:pt x="147" y="105"/>
                  </a:cubicBezTo>
                  <a:cubicBezTo>
                    <a:pt x="149" y="103"/>
                    <a:pt x="149" y="103"/>
                    <a:pt x="149" y="103"/>
                  </a:cubicBezTo>
                  <a:cubicBezTo>
                    <a:pt x="151" y="100"/>
                    <a:pt x="151" y="100"/>
                    <a:pt x="151" y="100"/>
                  </a:cubicBezTo>
                  <a:cubicBezTo>
                    <a:pt x="155" y="93"/>
                    <a:pt x="155" y="93"/>
                    <a:pt x="155" y="93"/>
                  </a:cubicBezTo>
                  <a:cubicBezTo>
                    <a:pt x="159" y="90"/>
                    <a:pt x="159" y="90"/>
                    <a:pt x="159" y="90"/>
                  </a:cubicBezTo>
                  <a:cubicBezTo>
                    <a:pt x="164" y="89"/>
                    <a:pt x="164" y="89"/>
                    <a:pt x="164" y="89"/>
                  </a:cubicBezTo>
                  <a:cubicBezTo>
                    <a:pt x="167" y="84"/>
                    <a:pt x="167" y="84"/>
                    <a:pt x="167" y="84"/>
                  </a:cubicBezTo>
                  <a:cubicBezTo>
                    <a:pt x="169" y="81"/>
                    <a:pt x="169" y="81"/>
                    <a:pt x="169" y="81"/>
                  </a:cubicBezTo>
                  <a:cubicBezTo>
                    <a:pt x="167" y="79"/>
                    <a:pt x="167" y="79"/>
                    <a:pt x="167" y="79"/>
                  </a:cubicBezTo>
                  <a:cubicBezTo>
                    <a:pt x="165" y="75"/>
                    <a:pt x="165" y="75"/>
                    <a:pt x="165" y="75"/>
                  </a:cubicBezTo>
                  <a:cubicBezTo>
                    <a:pt x="167" y="75"/>
                    <a:pt x="167" y="75"/>
                    <a:pt x="167" y="75"/>
                  </a:cubicBezTo>
                  <a:cubicBezTo>
                    <a:pt x="169" y="75"/>
                    <a:pt x="169" y="75"/>
                    <a:pt x="169" y="75"/>
                  </a:cubicBezTo>
                  <a:cubicBezTo>
                    <a:pt x="169" y="72"/>
                    <a:pt x="169" y="72"/>
                    <a:pt x="169" y="72"/>
                  </a:cubicBezTo>
                  <a:cubicBezTo>
                    <a:pt x="170" y="70"/>
                    <a:pt x="170" y="70"/>
                    <a:pt x="170" y="70"/>
                  </a:cubicBezTo>
                  <a:cubicBezTo>
                    <a:pt x="173" y="66"/>
                    <a:pt x="173" y="66"/>
                    <a:pt x="173" y="66"/>
                  </a:cubicBezTo>
                  <a:cubicBezTo>
                    <a:pt x="175" y="60"/>
                    <a:pt x="175" y="60"/>
                    <a:pt x="175" y="60"/>
                  </a:cubicBezTo>
                  <a:cubicBezTo>
                    <a:pt x="177" y="56"/>
                    <a:pt x="177" y="56"/>
                    <a:pt x="177" y="56"/>
                  </a:cubicBezTo>
                  <a:cubicBezTo>
                    <a:pt x="178" y="54"/>
                    <a:pt x="178" y="54"/>
                    <a:pt x="178" y="54"/>
                  </a:cubicBezTo>
                  <a:cubicBezTo>
                    <a:pt x="180" y="52"/>
                    <a:pt x="180" y="52"/>
                    <a:pt x="180" y="52"/>
                  </a:cubicBezTo>
                  <a:cubicBezTo>
                    <a:pt x="187" y="46"/>
                    <a:pt x="187" y="46"/>
                    <a:pt x="187" y="46"/>
                  </a:cubicBezTo>
                  <a:cubicBezTo>
                    <a:pt x="189" y="44"/>
                    <a:pt x="189" y="44"/>
                    <a:pt x="189" y="44"/>
                  </a:cubicBezTo>
                  <a:cubicBezTo>
                    <a:pt x="138" y="6"/>
                    <a:pt x="138" y="6"/>
                    <a:pt x="138" y="6"/>
                  </a:cubicBezTo>
                  <a:lnTo>
                    <a:pt x="98" y="14"/>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48" name="Freeform 41"/>
            <p:cNvSpPr>
              <a:spLocks/>
            </p:cNvSpPr>
            <p:nvPr/>
          </p:nvSpPr>
          <p:spPr bwMode="auto">
            <a:xfrm>
              <a:off x="9816450" y="3788364"/>
              <a:ext cx="466682" cy="748369"/>
            </a:xfrm>
            <a:custGeom>
              <a:avLst/>
              <a:gdLst>
                <a:gd name="T0" fmla="*/ 39 w 126"/>
                <a:gd name="T1" fmla="*/ 183 h 202"/>
                <a:gd name="T2" fmla="*/ 33 w 126"/>
                <a:gd name="T3" fmla="*/ 176 h 202"/>
                <a:gd name="T4" fmla="*/ 36 w 126"/>
                <a:gd name="T5" fmla="*/ 172 h 202"/>
                <a:gd name="T6" fmla="*/ 51 w 126"/>
                <a:gd name="T7" fmla="*/ 168 h 202"/>
                <a:gd name="T8" fmla="*/ 125 w 126"/>
                <a:gd name="T9" fmla="*/ 161 h 202"/>
                <a:gd name="T10" fmla="*/ 120 w 126"/>
                <a:gd name="T11" fmla="*/ 153 h 202"/>
                <a:gd name="T12" fmla="*/ 119 w 126"/>
                <a:gd name="T13" fmla="*/ 148 h 202"/>
                <a:gd name="T14" fmla="*/ 120 w 126"/>
                <a:gd name="T15" fmla="*/ 141 h 202"/>
                <a:gd name="T16" fmla="*/ 116 w 126"/>
                <a:gd name="T17" fmla="*/ 130 h 202"/>
                <a:gd name="T18" fmla="*/ 119 w 126"/>
                <a:gd name="T19" fmla="*/ 123 h 202"/>
                <a:gd name="T20" fmla="*/ 116 w 126"/>
                <a:gd name="T21" fmla="*/ 117 h 202"/>
                <a:gd name="T22" fmla="*/ 122 w 126"/>
                <a:gd name="T23" fmla="*/ 110 h 202"/>
                <a:gd name="T24" fmla="*/ 119 w 126"/>
                <a:gd name="T25" fmla="*/ 104 h 202"/>
                <a:gd name="T26" fmla="*/ 115 w 126"/>
                <a:gd name="T27" fmla="*/ 95 h 202"/>
                <a:gd name="T28" fmla="*/ 106 w 126"/>
                <a:gd name="T29" fmla="*/ 75 h 202"/>
                <a:gd name="T30" fmla="*/ 89 w 126"/>
                <a:gd name="T31" fmla="*/ 12 h 202"/>
                <a:gd name="T32" fmla="*/ 94 w 126"/>
                <a:gd name="T33" fmla="*/ 0 h 202"/>
                <a:gd name="T34" fmla="*/ 1 w 126"/>
                <a:gd name="T35" fmla="*/ 7 h 202"/>
                <a:gd name="T36" fmla="*/ 0 w 126"/>
                <a:gd name="T37" fmla="*/ 106 h 202"/>
                <a:gd name="T38" fmla="*/ 6 w 126"/>
                <a:gd name="T39" fmla="*/ 196 h 202"/>
                <a:gd name="T40" fmla="*/ 11 w 126"/>
                <a:gd name="T41" fmla="*/ 197 h 202"/>
                <a:gd name="T42" fmla="*/ 16 w 126"/>
                <a:gd name="T43" fmla="*/ 195 h 202"/>
                <a:gd name="T44" fmla="*/ 16 w 126"/>
                <a:gd name="T45" fmla="*/ 187 h 202"/>
                <a:gd name="T46" fmla="*/ 21 w 126"/>
                <a:gd name="T47" fmla="*/ 184 h 202"/>
                <a:gd name="T48" fmla="*/ 22 w 126"/>
                <a:gd name="T49" fmla="*/ 189 h 202"/>
                <a:gd name="T50" fmla="*/ 22 w 126"/>
                <a:gd name="T51" fmla="*/ 193 h 202"/>
                <a:gd name="T52" fmla="*/ 25 w 126"/>
                <a:gd name="T53" fmla="*/ 195 h 202"/>
                <a:gd name="T54" fmla="*/ 27 w 126"/>
                <a:gd name="T55" fmla="*/ 199 h 202"/>
                <a:gd name="T56" fmla="*/ 25 w 126"/>
                <a:gd name="T57" fmla="*/ 202 h 202"/>
                <a:gd name="T58" fmla="*/ 31 w 126"/>
                <a:gd name="T59" fmla="*/ 200 h 202"/>
                <a:gd name="T60" fmla="*/ 38 w 126"/>
                <a:gd name="T61" fmla="*/ 197 h 202"/>
                <a:gd name="T62" fmla="*/ 43 w 126"/>
                <a:gd name="T63" fmla="*/ 196 h 202"/>
                <a:gd name="T64" fmla="*/ 44 w 126"/>
                <a:gd name="T65" fmla="*/ 19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6" h="202">
                  <a:moveTo>
                    <a:pt x="40" y="188"/>
                  </a:moveTo>
                  <a:lnTo>
                    <a:pt x="39" y="183"/>
                  </a:lnTo>
                  <a:lnTo>
                    <a:pt x="35" y="178"/>
                  </a:lnTo>
                  <a:lnTo>
                    <a:pt x="33" y="176"/>
                  </a:lnTo>
                  <a:lnTo>
                    <a:pt x="33" y="173"/>
                  </a:lnTo>
                  <a:lnTo>
                    <a:pt x="36" y="172"/>
                  </a:lnTo>
                  <a:lnTo>
                    <a:pt x="43" y="170"/>
                  </a:lnTo>
                  <a:lnTo>
                    <a:pt x="51" y="168"/>
                  </a:lnTo>
                  <a:lnTo>
                    <a:pt x="126" y="162"/>
                  </a:lnTo>
                  <a:lnTo>
                    <a:pt x="125" y="161"/>
                  </a:lnTo>
                  <a:lnTo>
                    <a:pt x="121" y="156"/>
                  </a:lnTo>
                  <a:lnTo>
                    <a:pt x="120" y="153"/>
                  </a:lnTo>
                  <a:lnTo>
                    <a:pt x="118" y="150"/>
                  </a:lnTo>
                  <a:lnTo>
                    <a:pt x="119" y="148"/>
                  </a:lnTo>
                  <a:lnTo>
                    <a:pt x="121" y="146"/>
                  </a:lnTo>
                  <a:lnTo>
                    <a:pt x="120" y="141"/>
                  </a:lnTo>
                  <a:lnTo>
                    <a:pt x="118" y="138"/>
                  </a:lnTo>
                  <a:lnTo>
                    <a:pt x="116" y="130"/>
                  </a:lnTo>
                  <a:lnTo>
                    <a:pt x="116" y="125"/>
                  </a:lnTo>
                  <a:lnTo>
                    <a:pt x="119" y="123"/>
                  </a:lnTo>
                  <a:lnTo>
                    <a:pt x="120" y="119"/>
                  </a:lnTo>
                  <a:lnTo>
                    <a:pt x="116" y="117"/>
                  </a:lnTo>
                  <a:lnTo>
                    <a:pt x="121" y="114"/>
                  </a:lnTo>
                  <a:lnTo>
                    <a:pt x="122" y="110"/>
                  </a:lnTo>
                  <a:lnTo>
                    <a:pt x="120" y="108"/>
                  </a:lnTo>
                  <a:lnTo>
                    <a:pt x="119" y="104"/>
                  </a:lnTo>
                  <a:lnTo>
                    <a:pt x="119" y="100"/>
                  </a:lnTo>
                  <a:lnTo>
                    <a:pt x="115" y="95"/>
                  </a:lnTo>
                  <a:lnTo>
                    <a:pt x="108" y="83"/>
                  </a:lnTo>
                  <a:lnTo>
                    <a:pt x="106" y="75"/>
                  </a:lnTo>
                  <a:lnTo>
                    <a:pt x="96" y="41"/>
                  </a:lnTo>
                  <a:lnTo>
                    <a:pt x="89" y="12"/>
                  </a:lnTo>
                  <a:lnTo>
                    <a:pt x="87" y="0"/>
                  </a:lnTo>
                  <a:lnTo>
                    <a:pt x="94" y="0"/>
                  </a:lnTo>
                  <a:lnTo>
                    <a:pt x="94" y="0"/>
                  </a:lnTo>
                  <a:lnTo>
                    <a:pt x="1" y="7"/>
                  </a:lnTo>
                  <a:lnTo>
                    <a:pt x="1" y="14"/>
                  </a:lnTo>
                  <a:lnTo>
                    <a:pt x="0" y="106"/>
                  </a:lnTo>
                  <a:lnTo>
                    <a:pt x="0" y="155"/>
                  </a:lnTo>
                  <a:lnTo>
                    <a:pt x="6" y="196"/>
                  </a:lnTo>
                  <a:lnTo>
                    <a:pt x="8" y="196"/>
                  </a:lnTo>
                  <a:lnTo>
                    <a:pt x="11" y="197"/>
                  </a:lnTo>
                  <a:lnTo>
                    <a:pt x="15" y="198"/>
                  </a:lnTo>
                  <a:lnTo>
                    <a:pt x="16" y="195"/>
                  </a:lnTo>
                  <a:lnTo>
                    <a:pt x="15" y="191"/>
                  </a:lnTo>
                  <a:lnTo>
                    <a:pt x="16" y="187"/>
                  </a:lnTo>
                  <a:lnTo>
                    <a:pt x="18" y="185"/>
                  </a:lnTo>
                  <a:lnTo>
                    <a:pt x="21" y="184"/>
                  </a:lnTo>
                  <a:lnTo>
                    <a:pt x="22" y="186"/>
                  </a:lnTo>
                  <a:lnTo>
                    <a:pt x="22" y="189"/>
                  </a:lnTo>
                  <a:lnTo>
                    <a:pt x="21" y="191"/>
                  </a:lnTo>
                  <a:lnTo>
                    <a:pt x="22" y="193"/>
                  </a:lnTo>
                  <a:lnTo>
                    <a:pt x="23" y="194"/>
                  </a:lnTo>
                  <a:lnTo>
                    <a:pt x="25" y="195"/>
                  </a:lnTo>
                  <a:lnTo>
                    <a:pt x="27" y="197"/>
                  </a:lnTo>
                  <a:lnTo>
                    <a:pt x="27" y="199"/>
                  </a:lnTo>
                  <a:lnTo>
                    <a:pt x="27" y="200"/>
                  </a:lnTo>
                  <a:lnTo>
                    <a:pt x="25" y="202"/>
                  </a:lnTo>
                  <a:lnTo>
                    <a:pt x="27" y="201"/>
                  </a:lnTo>
                  <a:lnTo>
                    <a:pt x="31" y="200"/>
                  </a:lnTo>
                  <a:lnTo>
                    <a:pt x="36" y="199"/>
                  </a:lnTo>
                  <a:lnTo>
                    <a:pt x="38" y="197"/>
                  </a:lnTo>
                  <a:lnTo>
                    <a:pt x="39" y="197"/>
                  </a:lnTo>
                  <a:lnTo>
                    <a:pt x="43" y="196"/>
                  </a:lnTo>
                  <a:lnTo>
                    <a:pt x="44" y="195"/>
                  </a:lnTo>
                  <a:lnTo>
                    <a:pt x="44" y="195"/>
                  </a:lnTo>
                  <a:lnTo>
                    <a:pt x="40" y="188"/>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49" name="Freeform 42"/>
            <p:cNvSpPr>
              <a:spLocks/>
            </p:cNvSpPr>
            <p:nvPr/>
          </p:nvSpPr>
          <p:spPr bwMode="auto">
            <a:xfrm>
              <a:off x="9409030" y="3814297"/>
              <a:ext cx="429644" cy="752075"/>
            </a:xfrm>
            <a:custGeom>
              <a:avLst/>
              <a:gdLst>
                <a:gd name="T0" fmla="*/ 110 w 116"/>
                <a:gd name="T1" fmla="*/ 99 h 203"/>
                <a:gd name="T2" fmla="*/ 111 w 116"/>
                <a:gd name="T3" fmla="*/ 0 h 203"/>
                <a:gd name="T4" fmla="*/ 41 w 116"/>
                <a:gd name="T5" fmla="*/ 5 h 203"/>
                <a:gd name="T6" fmla="*/ 38 w 116"/>
                <a:gd name="T7" fmla="*/ 10 h 203"/>
                <a:gd name="T8" fmla="*/ 35 w 116"/>
                <a:gd name="T9" fmla="*/ 15 h 203"/>
                <a:gd name="T10" fmla="*/ 32 w 116"/>
                <a:gd name="T11" fmla="*/ 17 h 203"/>
                <a:gd name="T12" fmla="*/ 30 w 116"/>
                <a:gd name="T13" fmla="*/ 26 h 203"/>
                <a:gd name="T14" fmla="*/ 22 w 116"/>
                <a:gd name="T15" fmla="*/ 37 h 203"/>
                <a:gd name="T16" fmla="*/ 18 w 116"/>
                <a:gd name="T17" fmla="*/ 44 h 203"/>
                <a:gd name="T18" fmla="*/ 18 w 116"/>
                <a:gd name="T19" fmla="*/ 48 h 203"/>
                <a:gd name="T20" fmla="*/ 17 w 116"/>
                <a:gd name="T21" fmla="*/ 54 h 203"/>
                <a:gd name="T22" fmla="*/ 13 w 116"/>
                <a:gd name="T23" fmla="*/ 58 h 203"/>
                <a:gd name="T24" fmla="*/ 12 w 116"/>
                <a:gd name="T25" fmla="*/ 62 h 203"/>
                <a:gd name="T26" fmla="*/ 11 w 116"/>
                <a:gd name="T27" fmla="*/ 66 h 203"/>
                <a:gd name="T28" fmla="*/ 14 w 116"/>
                <a:gd name="T29" fmla="*/ 70 h 203"/>
                <a:gd name="T30" fmla="*/ 14 w 116"/>
                <a:gd name="T31" fmla="*/ 78 h 203"/>
                <a:gd name="T32" fmla="*/ 14 w 116"/>
                <a:gd name="T33" fmla="*/ 84 h 203"/>
                <a:gd name="T34" fmla="*/ 11 w 116"/>
                <a:gd name="T35" fmla="*/ 89 h 203"/>
                <a:gd name="T36" fmla="*/ 15 w 116"/>
                <a:gd name="T37" fmla="*/ 94 h 203"/>
                <a:gd name="T38" fmla="*/ 11 w 116"/>
                <a:gd name="T39" fmla="*/ 98 h 203"/>
                <a:gd name="T40" fmla="*/ 15 w 116"/>
                <a:gd name="T41" fmla="*/ 102 h 203"/>
                <a:gd name="T42" fmla="*/ 16 w 116"/>
                <a:gd name="T43" fmla="*/ 108 h 203"/>
                <a:gd name="T44" fmla="*/ 19 w 116"/>
                <a:gd name="T45" fmla="*/ 112 h 203"/>
                <a:gd name="T46" fmla="*/ 19 w 116"/>
                <a:gd name="T47" fmla="*/ 123 h 203"/>
                <a:gd name="T48" fmla="*/ 15 w 116"/>
                <a:gd name="T49" fmla="*/ 126 h 203"/>
                <a:gd name="T50" fmla="*/ 14 w 116"/>
                <a:gd name="T51" fmla="*/ 132 h 203"/>
                <a:gd name="T52" fmla="*/ 8 w 116"/>
                <a:gd name="T53" fmla="*/ 140 h 203"/>
                <a:gd name="T54" fmla="*/ 6 w 116"/>
                <a:gd name="T55" fmla="*/ 149 h 203"/>
                <a:gd name="T56" fmla="*/ 4 w 116"/>
                <a:gd name="T57" fmla="*/ 153 h 203"/>
                <a:gd name="T58" fmla="*/ 4 w 116"/>
                <a:gd name="T59" fmla="*/ 160 h 203"/>
                <a:gd name="T60" fmla="*/ 0 w 116"/>
                <a:gd name="T61" fmla="*/ 164 h 203"/>
                <a:gd name="T62" fmla="*/ 1 w 116"/>
                <a:gd name="T63" fmla="*/ 171 h 203"/>
                <a:gd name="T64" fmla="*/ 65 w 116"/>
                <a:gd name="T65" fmla="*/ 184 h 203"/>
                <a:gd name="T66" fmla="*/ 70 w 116"/>
                <a:gd name="T67" fmla="*/ 192 h 203"/>
                <a:gd name="T68" fmla="*/ 71 w 116"/>
                <a:gd name="T69" fmla="*/ 203 h 203"/>
                <a:gd name="T70" fmla="*/ 72 w 116"/>
                <a:gd name="T71" fmla="*/ 203 h 203"/>
                <a:gd name="T72" fmla="*/ 79 w 116"/>
                <a:gd name="T73" fmla="*/ 199 h 203"/>
                <a:gd name="T74" fmla="*/ 82 w 116"/>
                <a:gd name="T75" fmla="*/ 193 h 203"/>
                <a:gd name="T76" fmla="*/ 89 w 116"/>
                <a:gd name="T77" fmla="*/ 193 h 203"/>
                <a:gd name="T78" fmla="*/ 98 w 116"/>
                <a:gd name="T79" fmla="*/ 190 h 203"/>
                <a:gd name="T80" fmla="*/ 104 w 116"/>
                <a:gd name="T81" fmla="*/ 190 h 203"/>
                <a:gd name="T82" fmla="*/ 109 w 116"/>
                <a:gd name="T83" fmla="*/ 190 h 203"/>
                <a:gd name="T84" fmla="*/ 115 w 116"/>
                <a:gd name="T85" fmla="*/ 190 h 203"/>
                <a:gd name="T86" fmla="*/ 116 w 116"/>
                <a:gd name="T87" fmla="*/ 189 h 203"/>
                <a:gd name="T88" fmla="*/ 110 w 116"/>
                <a:gd name="T89" fmla="*/ 14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6" h="203">
                  <a:moveTo>
                    <a:pt x="110" y="148"/>
                  </a:moveTo>
                  <a:lnTo>
                    <a:pt x="110" y="99"/>
                  </a:lnTo>
                  <a:lnTo>
                    <a:pt x="111" y="7"/>
                  </a:lnTo>
                  <a:lnTo>
                    <a:pt x="111" y="0"/>
                  </a:lnTo>
                  <a:lnTo>
                    <a:pt x="41" y="5"/>
                  </a:lnTo>
                  <a:lnTo>
                    <a:pt x="41" y="5"/>
                  </a:lnTo>
                  <a:lnTo>
                    <a:pt x="42" y="8"/>
                  </a:lnTo>
                  <a:lnTo>
                    <a:pt x="38" y="10"/>
                  </a:lnTo>
                  <a:lnTo>
                    <a:pt x="36" y="12"/>
                  </a:lnTo>
                  <a:lnTo>
                    <a:pt x="35" y="15"/>
                  </a:lnTo>
                  <a:lnTo>
                    <a:pt x="33" y="17"/>
                  </a:lnTo>
                  <a:lnTo>
                    <a:pt x="32" y="17"/>
                  </a:lnTo>
                  <a:lnTo>
                    <a:pt x="30" y="22"/>
                  </a:lnTo>
                  <a:lnTo>
                    <a:pt x="30" y="26"/>
                  </a:lnTo>
                  <a:lnTo>
                    <a:pt x="27" y="31"/>
                  </a:lnTo>
                  <a:lnTo>
                    <a:pt x="22" y="37"/>
                  </a:lnTo>
                  <a:lnTo>
                    <a:pt x="19" y="40"/>
                  </a:lnTo>
                  <a:lnTo>
                    <a:pt x="18" y="44"/>
                  </a:lnTo>
                  <a:lnTo>
                    <a:pt x="20" y="45"/>
                  </a:lnTo>
                  <a:lnTo>
                    <a:pt x="18" y="48"/>
                  </a:lnTo>
                  <a:lnTo>
                    <a:pt x="16" y="52"/>
                  </a:lnTo>
                  <a:lnTo>
                    <a:pt x="17" y="54"/>
                  </a:lnTo>
                  <a:lnTo>
                    <a:pt x="16" y="54"/>
                  </a:lnTo>
                  <a:lnTo>
                    <a:pt x="13" y="58"/>
                  </a:lnTo>
                  <a:lnTo>
                    <a:pt x="11" y="61"/>
                  </a:lnTo>
                  <a:lnTo>
                    <a:pt x="12" y="62"/>
                  </a:lnTo>
                  <a:lnTo>
                    <a:pt x="11" y="64"/>
                  </a:lnTo>
                  <a:lnTo>
                    <a:pt x="11" y="66"/>
                  </a:lnTo>
                  <a:lnTo>
                    <a:pt x="12" y="67"/>
                  </a:lnTo>
                  <a:lnTo>
                    <a:pt x="14" y="70"/>
                  </a:lnTo>
                  <a:lnTo>
                    <a:pt x="14" y="72"/>
                  </a:lnTo>
                  <a:lnTo>
                    <a:pt x="14" y="78"/>
                  </a:lnTo>
                  <a:lnTo>
                    <a:pt x="15" y="81"/>
                  </a:lnTo>
                  <a:lnTo>
                    <a:pt x="14" y="84"/>
                  </a:lnTo>
                  <a:lnTo>
                    <a:pt x="12" y="89"/>
                  </a:lnTo>
                  <a:lnTo>
                    <a:pt x="11" y="89"/>
                  </a:lnTo>
                  <a:lnTo>
                    <a:pt x="14" y="91"/>
                  </a:lnTo>
                  <a:lnTo>
                    <a:pt x="15" y="94"/>
                  </a:lnTo>
                  <a:lnTo>
                    <a:pt x="15" y="96"/>
                  </a:lnTo>
                  <a:lnTo>
                    <a:pt x="11" y="98"/>
                  </a:lnTo>
                  <a:lnTo>
                    <a:pt x="14" y="100"/>
                  </a:lnTo>
                  <a:lnTo>
                    <a:pt x="15" y="102"/>
                  </a:lnTo>
                  <a:lnTo>
                    <a:pt x="15" y="103"/>
                  </a:lnTo>
                  <a:lnTo>
                    <a:pt x="16" y="108"/>
                  </a:lnTo>
                  <a:lnTo>
                    <a:pt x="16" y="110"/>
                  </a:lnTo>
                  <a:lnTo>
                    <a:pt x="19" y="112"/>
                  </a:lnTo>
                  <a:lnTo>
                    <a:pt x="20" y="115"/>
                  </a:lnTo>
                  <a:lnTo>
                    <a:pt x="19" y="123"/>
                  </a:lnTo>
                  <a:lnTo>
                    <a:pt x="16" y="126"/>
                  </a:lnTo>
                  <a:lnTo>
                    <a:pt x="15" y="126"/>
                  </a:lnTo>
                  <a:lnTo>
                    <a:pt x="15" y="130"/>
                  </a:lnTo>
                  <a:lnTo>
                    <a:pt x="14" y="132"/>
                  </a:lnTo>
                  <a:lnTo>
                    <a:pt x="10" y="138"/>
                  </a:lnTo>
                  <a:lnTo>
                    <a:pt x="8" y="140"/>
                  </a:lnTo>
                  <a:lnTo>
                    <a:pt x="7" y="147"/>
                  </a:lnTo>
                  <a:lnTo>
                    <a:pt x="6" y="149"/>
                  </a:lnTo>
                  <a:lnTo>
                    <a:pt x="5" y="150"/>
                  </a:lnTo>
                  <a:lnTo>
                    <a:pt x="4" y="153"/>
                  </a:lnTo>
                  <a:lnTo>
                    <a:pt x="4" y="155"/>
                  </a:lnTo>
                  <a:lnTo>
                    <a:pt x="4" y="160"/>
                  </a:lnTo>
                  <a:lnTo>
                    <a:pt x="1" y="162"/>
                  </a:lnTo>
                  <a:lnTo>
                    <a:pt x="0" y="164"/>
                  </a:lnTo>
                  <a:lnTo>
                    <a:pt x="0" y="167"/>
                  </a:lnTo>
                  <a:lnTo>
                    <a:pt x="1" y="171"/>
                  </a:lnTo>
                  <a:lnTo>
                    <a:pt x="66" y="168"/>
                  </a:lnTo>
                  <a:lnTo>
                    <a:pt x="65" y="184"/>
                  </a:lnTo>
                  <a:lnTo>
                    <a:pt x="67" y="188"/>
                  </a:lnTo>
                  <a:lnTo>
                    <a:pt x="70" y="192"/>
                  </a:lnTo>
                  <a:lnTo>
                    <a:pt x="71" y="199"/>
                  </a:lnTo>
                  <a:lnTo>
                    <a:pt x="71" y="203"/>
                  </a:lnTo>
                  <a:lnTo>
                    <a:pt x="71" y="203"/>
                  </a:lnTo>
                  <a:lnTo>
                    <a:pt x="72" y="203"/>
                  </a:lnTo>
                  <a:lnTo>
                    <a:pt x="77" y="200"/>
                  </a:lnTo>
                  <a:lnTo>
                    <a:pt x="79" y="199"/>
                  </a:lnTo>
                  <a:lnTo>
                    <a:pt x="82" y="197"/>
                  </a:lnTo>
                  <a:lnTo>
                    <a:pt x="82" y="193"/>
                  </a:lnTo>
                  <a:lnTo>
                    <a:pt x="86" y="193"/>
                  </a:lnTo>
                  <a:lnTo>
                    <a:pt x="89" y="193"/>
                  </a:lnTo>
                  <a:lnTo>
                    <a:pt x="93" y="192"/>
                  </a:lnTo>
                  <a:lnTo>
                    <a:pt x="98" y="190"/>
                  </a:lnTo>
                  <a:lnTo>
                    <a:pt x="102" y="190"/>
                  </a:lnTo>
                  <a:lnTo>
                    <a:pt x="104" y="190"/>
                  </a:lnTo>
                  <a:lnTo>
                    <a:pt x="107" y="190"/>
                  </a:lnTo>
                  <a:lnTo>
                    <a:pt x="109" y="190"/>
                  </a:lnTo>
                  <a:lnTo>
                    <a:pt x="113" y="192"/>
                  </a:lnTo>
                  <a:lnTo>
                    <a:pt x="115" y="190"/>
                  </a:lnTo>
                  <a:lnTo>
                    <a:pt x="116" y="189"/>
                  </a:lnTo>
                  <a:lnTo>
                    <a:pt x="116" y="189"/>
                  </a:lnTo>
                  <a:lnTo>
                    <a:pt x="116" y="189"/>
                  </a:lnTo>
                  <a:lnTo>
                    <a:pt x="110" y="148"/>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50" name="Freeform 43"/>
            <p:cNvSpPr>
              <a:spLocks/>
            </p:cNvSpPr>
            <p:nvPr/>
          </p:nvSpPr>
          <p:spPr bwMode="auto">
            <a:xfrm>
              <a:off x="10764636" y="2906625"/>
              <a:ext cx="533352" cy="389004"/>
            </a:xfrm>
            <a:custGeom>
              <a:avLst/>
              <a:gdLst>
                <a:gd name="T0" fmla="*/ 0 w 170"/>
                <a:gd name="T1" fmla="*/ 24 h 123"/>
                <a:gd name="T2" fmla="*/ 3 w 170"/>
                <a:gd name="T3" fmla="*/ 44 h 123"/>
                <a:gd name="T4" fmla="*/ 16 w 170"/>
                <a:gd name="T5" fmla="*/ 33 h 123"/>
                <a:gd name="T6" fmla="*/ 28 w 170"/>
                <a:gd name="T7" fmla="*/ 25 h 123"/>
                <a:gd name="T8" fmla="*/ 31 w 170"/>
                <a:gd name="T9" fmla="*/ 27 h 123"/>
                <a:gd name="T10" fmla="*/ 41 w 170"/>
                <a:gd name="T11" fmla="*/ 22 h 123"/>
                <a:gd name="T12" fmla="*/ 63 w 170"/>
                <a:gd name="T13" fmla="*/ 22 h 123"/>
                <a:gd name="T14" fmla="*/ 70 w 170"/>
                <a:gd name="T15" fmla="*/ 36 h 123"/>
                <a:gd name="T16" fmla="*/ 83 w 170"/>
                <a:gd name="T17" fmla="*/ 43 h 123"/>
                <a:gd name="T18" fmla="*/ 93 w 170"/>
                <a:gd name="T19" fmla="*/ 51 h 123"/>
                <a:gd name="T20" fmla="*/ 92 w 170"/>
                <a:gd name="T21" fmla="*/ 60 h 123"/>
                <a:gd name="T22" fmla="*/ 89 w 170"/>
                <a:gd name="T23" fmla="*/ 74 h 123"/>
                <a:gd name="T24" fmla="*/ 94 w 170"/>
                <a:gd name="T25" fmla="*/ 75 h 123"/>
                <a:gd name="T26" fmla="*/ 101 w 170"/>
                <a:gd name="T27" fmla="*/ 75 h 123"/>
                <a:gd name="T28" fmla="*/ 106 w 170"/>
                <a:gd name="T29" fmla="*/ 75 h 123"/>
                <a:gd name="T30" fmla="*/ 122 w 170"/>
                <a:gd name="T31" fmla="*/ 78 h 123"/>
                <a:gd name="T32" fmla="*/ 129 w 170"/>
                <a:gd name="T33" fmla="*/ 79 h 123"/>
                <a:gd name="T34" fmla="*/ 124 w 170"/>
                <a:gd name="T35" fmla="*/ 72 h 123"/>
                <a:gd name="T36" fmla="*/ 124 w 170"/>
                <a:gd name="T37" fmla="*/ 68 h 123"/>
                <a:gd name="T38" fmla="*/ 116 w 170"/>
                <a:gd name="T39" fmla="*/ 57 h 123"/>
                <a:gd name="T40" fmla="*/ 115 w 170"/>
                <a:gd name="T41" fmla="*/ 43 h 123"/>
                <a:gd name="T42" fmla="*/ 113 w 170"/>
                <a:gd name="T43" fmla="*/ 31 h 123"/>
                <a:gd name="T44" fmla="*/ 115 w 170"/>
                <a:gd name="T45" fmla="*/ 28 h 123"/>
                <a:gd name="T46" fmla="*/ 124 w 170"/>
                <a:gd name="T47" fmla="*/ 18 h 123"/>
                <a:gd name="T48" fmla="*/ 129 w 170"/>
                <a:gd name="T49" fmla="*/ 13 h 123"/>
                <a:gd name="T50" fmla="*/ 125 w 170"/>
                <a:gd name="T51" fmla="*/ 21 h 123"/>
                <a:gd name="T52" fmla="*/ 123 w 170"/>
                <a:gd name="T53" fmla="*/ 31 h 123"/>
                <a:gd name="T54" fmla="*/ 122 w 170"/>
                <a:gd name="T55" fmla="*/ 36 h 123"/>
                <a:gd name="T56" fmla="*/ 126 w 170"/>
                <a:gd name="T57" fmla="*/ 41 h 123"/>
                <a:gd name="T58" fmla="*/ 131 w 170"/>
                <a:gd name="T59" fmla="*/ 46 h 123"/>
                <a:gd name="T60" fmla="*/ 134 w 170"/>
                <a:gd name="T61" fmla="*/ 51 h 123"/>
                <a:gd name="T62" fmla="*/ 130 w 170"/>
                <a:gd name="T63" fmla="*/ 57 h 123"/>
                <a:gd name="T64" fmla="*/ 128 w 170"/>
                <a:gd name="T65" fmla="*/ 61 h 123"/>
                <a:gd name="T66" fmla="*/ 129 w 170"/>
                <a:gd name="T67" fmla="*/ 65 h 123"/>
                <a:gd name="T68" fmla="*/ 139 w 170"/>
                <a:gd name="T69" fmla="*/ 66 h 123"/>
                <a:gd name="T70" fmla="*/ 146 w 170"/>
                <a:gd name="T71" fmla="*/ 75 h 123"/>
                <a:gd name="T72" fmla="*/ 147 w 170"/>
                <a:gd name="T73" fmla="*/ 81 h 123"/>
                <a:gd name="T74" fmla="*/ 152 w 170"/>
                <a:gd name="T75" fmla="*/ 89 h 123"/>
                <a:gd name="T76" fmla="*/ 148 w 170"/>
                <a:gd name="T77" fmla="*/ 104 h 123"/>
                <a:gd name="T78" fmla="*/ 149 w 170"/>
                <a:gd name="T79" fmla="*/ 120 h 123"/>
                <a:gd name="T80" fmla="*/ 153 w 170"/>
                <a:gd name="T81" fmla="*/ 116 h 123"/>
                <a:gd name="T82" fmla="*/ 157 w 170"/>
                <a:gd name="T83" fmla="*/ 102 h 123"/>
                <a:gd name="T84" fmla="*/ 157 w 170"/>
                <a:gd name="T85" fmla="*/ 97 h 123"/>
                <a:gd name="T86" fmla="*/ 163 w 170"/>
                <a:gd name="T87" fmla="*/ 91 h 123"/>
                <a:gd name="T88" fmla="*/ 163 w 170"/>
                <a:gd name="T89" fmla="*/ 79 h 123"/>
                <a:gd name="T90" fmla="*/ 167 w 170"/>
                <a:gd name="T91" fmla="*/ 71 h 123"/>
                <a:gd name="T92" fmla="*/ 167 w 170"/>
                <a:gd name="T93" fmla="*/ 77 h 123"/>
                <a:gd name="T94" fmla="*/ 168 w 170"/>
                <a:gd name="T95" fmla="*/ 82 h 123"/>
                <a:gd name="T96" fmla="*/ 170 w 170"/>
                <a:gd name="T97" fmla="*/ 68 h 123"/>
                <a:gd name="T98" fmla="*/ 169 w 170"/>
                <a:gd name="T99" fmla="*/ 54 h 123"/>
                <a:gd name="T100" fmla="*/ 134 w 170"/>
                <a:gd name="T101"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70" h="123">
                  <a:moveTo>
                    <a:pt x="134" y="0"/>
                  </a:moveTo>
                  <a:cubicBezTo>
                    <a:pt x="0" y="24"/>
                    <a:pt x="0" y="24"/>
                    <a:pt x="0" y="24"/>
                  </a:cubicBezTo>
                  <a:cubicBezTo>
                    <a:pt x="0" y="24"/>
                    <a:pt x="0" y="24"/>
                    <a:pt x="0" y="24"/>
                  </a:cubicBezTo>
                  <a:cubicBezTo>
                    <a:pt x="3" y="44"/>
                    <a:pt x="3" y="44"/>
                    <a:pt x="3" y="44"/>
                  </a:cubicBezTo>
                  <a:cubicBezTo>
                    <a:pt x="7" y="44"/>
                    <a:pt x="7" y="44"/>
                    <a:pt x="7" y="44"/>
                  </a:cubicBezTo>
                  <a:cubicBezTo>
                    <a:pt x="16" y="33"/>
                    <a:pt x="16" y="33"/>
                    <a:pt x="16" y="33"/>
                  </a:cubicBezTo>
                  <a:cubicBezTo>
                    <a:pt x="22" y="33"/>
                    <a:pt x="22" y="33"/>
                    <a:pt x="22" y="33"/>
                  </a:cubicBezTo>
                  <a:cubicBezTo>
                    <a:pt x="28" y="25"/>
                    <a:pt x="28" y="25"/>
                    <a:pt x="28" y="25"/>
                  </a:cubicBezTo>
                  <a:cubicBezTo>
                    <a:pt x="30" y="25"/>
                    <a:pt x="30" y="25"/>
                    <a:pt x="30" y="25"/>
                  </a:cubicBezTo>
                  <a:cubicBezTo>
                    <a:pt x="31" y="27"/>
                    <a:pt x="31" y="27"/>
                    <a:pt x="31" y="27"/>
                  </a:cubicBezTo>
                  <a:cubicBezTo>
                    <a:pt x="38" y="22"/>
                    <a:pt x="38" y="22"/>
                    <a:pt x="38" y="22"/>
                  </a:cubicBezTo>
                  <a:cubicBezTo>
                    <a:pt x="41" y="22"/>
                    <a:pt x="41" y="22"/>
                    <a:pt x="41" y="22"/>
                  </a:cubicBezTo>
                  <a:cubicBezTo>
                    <a:pt x="49" y="18"/>
                    <a:pt x="49" y="18"/>
                    <a:pt x="49" y="18"/>
                  </a:cubicBezTo>
                  <a:cubicBezTo>
                    <a:pt x="63" y="22"/>
                    <a:pt x="63" y="22"/>
                    <a:pt x="63" y="22"/>
                  </a:cubicBezTo>
                  <a:cubicBezTo>
                    <a:pt x="67" y="28"/>
                    <a:pt x="67" y="28"/>
                    <a:pt x="67" y="28"/>
                  </a:cubicBezTo>
                  <a:cubicBezTo>
                    <a:pt x="70" y="36"/>
                    <a:pt x="70" y="36"/>
                    <a:pt x="70" y="36"/>
                  </a:cubicBezTo>
                  <a:cubicBezTo>
                    <a:pt x="71" y="36"/>
                    <a:pt x="71" y="36"/>
                    <a:pt x="71" y="36"/>
                  </a:cubicBezTo>
                  <a:cubicBezTo>
                    <a:pt x="83" y="43"/>
                    <a:pt x="83" y="43"/>
                    <a:pt x="83" y="43"/>
                  </a:cubicBezTo>
                  <a:cubicBezTo>
                    <a:pt x="88" y="48"/>
                    <a:pt x="88" y="48"/>
                    <a:pt x="88" y="48"/>
                  </a:cubicBezTo>
                  <a:cubicBezTo>
                    <a:pt x="93" y="51"/>
                    <a:pt x="93" y="51"/>
                    <a:pt x="93" y="51"/>
                  </a:cubicBezTo>
                  <a:cubicBezTo>
                    <a:pt x="94" y="56"/>
                    <a:pt x="94" y="56"/>
                    <a:pt x="94" y="56"/>
                  </a:cubicBezTo>
                  <a:cubicBezTo>
                    <a:pt x="92" y="60"/>
                    <a:pt x="92" y="60"/>
                    <a:pt x="92" y="60"/>
                  </a:cubicBezTo>
                  <a:cubicBezTo>
                    <a:pt x="88" y="61"/>
                    <a:pt x="88" y="61"/>
                    <a:pt x="88" y="61"/>
                  </a:cubicBezTo>
                  <a:cubicBezTo>
                    <a:pt x="89" y="74"/>
                    <a:pt x="89" y="74"/>
                    <a:pt x="89" y="74"/>
                  </a:cubicBezTo>
                  <a:cubicBezTo>
                    <a:pt x="91" y="76"/>
                    <a:pt x="91" y="76"/>
                    <a:pt x="91" y="76"/>
                  </a:cubicBezTo>
                  <a:cubicBezTo>
                    <a:pt x="94" y="75"/>
                    <a:pt x="94" y="75"/>
                    <a:pt x="94" y="75"/>
                  </a:cubicBezTo>
                  <a:cubicBezTo>
                    <a:pt x="97" y="74"/>
                    <a:pt x="97" y="74"/>
                    <a:pt x="97" y="74"/>
                  </a:cubicBezTo>
                  <a:cubicBezTo>
                    <a:pt x="101" y="75"/>
                    <a:pt x="101" y="75"/>
                    <a:pt x="101" y="75"/>
                  </a:cubicBezTo>
                  <a:cubicBezTo>
                    <a:pt x="102" y="76"/>
                    <a:pt x="102" y="76"/>
                    <a:pt x="102" y="76"/>
                  </a:cubicBezTo>
                  <a:cubicBezTo>
                    <a:pt x="106" y="75"/>
                    <a:pt x="106" y="75"/>
                    <a:pt x="106" y="75"/>
                  </a:cubicBezTo>
                  <a:cubicBezTo>
                    <a:pt x="119" y="76"/>
                    <a:pt x="119" y="76"/>
                    <a:pt x="119" y="76"/>
                  </a:cubicBezTo>
                  <a:cubicBezTo>
                    <a:pt x="122" y="78"/>
                    <a:pt x="122" y="78"/>
                    <a:pt x="122" y="78"/>
                  </a:cubicBezTo>
                  <a:cubicBezTo>
                    <a:pt x="126" y="80"/>
                    <a:pt x="126" y="80"/>
                    <a:pt x="126" y="80"/>
                  </a:cubicBezTo>
                  <a:cubicBezTo>
                    <a:pt x="129" y="79"/>
                    <a:pt x="129" y="79"/>
                    <a:pt x="129" y="79"/>
                  </a:cubicBezTo>
                  <a:cubicBezTo>
                    <a:pt x="127" y="75"/>
                    <a:pt x="127" y="75"/>
                    <a:pt x="127" y="75"/>
                  </a:cubicBezTo>
                  <a:cubicBezTo>
                    <a:pt x="124" y="72"/>
                    <a:pt x="124" y="72"/>
                    <a:pt x="124" y="72"/>
                  </a:cubicBezTo>
                  <a:cubicBezTo>
                    <a:pt x="124" y="69"/>
                    <a:pt x="124" y="69"/>
                    <a:pt x="124" y="69"/>
                  </a:cubicBezTo>
                  <a:cubicBezTo>
                    <a:pt x="124" y="68"/>
                    <a:pt x="124" y="68"/>
                    <a:pt x="124" y="68"/>
                  </a:cubicBezTo>
                  <a:cubicBezTo>
                    <a:pt x="118" y="60"/>
                    <a:pt x="118" y="60"/>
                    <a:pt x="118" y="60"/>
                  </a:cubicBezTo>
                  <a:cubicBezTo>
                    <a:pt x="116" y="57"/>
                    <a:pt x="116" y="57"/>
                    <a:pt x="116" y="57"/>
                  </a:cubicBezTo>
                  <a:cubicBezTo>
                    <a:pt x="116" y="50"/>
                    <a:pt x="116" y="50"/>
                    <a:pt x="116" y="50"/>
                  </a:cubicBezTo>
                  <a:cubicBezTo>
                    <a:pt x="115" y="43"/>
                    <a:pt x="115" y="43"/>
                    <a:pt x="115" y="43"/>
                  </a:cubicBezTo>
                  <a:cubicBezTo>
                    <a:pt x="116" y="36"/>
                    <a:pt x="116" y="36"/>
                    <a:pt x="116" y="36"/>
                  </a:cubicBezTo>
                  <a:cubicBezTo>
                    <a:pt x="113" y="31"/>
                    <a:pt x="113" y="31"/>
                    <a:pt x="113" y="31"/>
                  </a:cubicBezTo>
                  <a:cubicBezTo>
                    <a:pt x="111" y="28"/>
                    <a:pt x="111" y="28"/>
                    <a:pt x="111" y="28"/>
                  </a:cubicBezTo>
                  <a:cubicBezTo>
                    <a:pt x="115" y="28"/>
                    <a:pt x="115" y="28"/>
                    <a:pt x="115" y="28"/>
                  </a:cubicBezTo>
                  <a:cubicBezTo>
                    <a:pt x="118" y="22"/>
                    <a:pt x="118" y="22"/>
                    <a:pt x="118" y="22"/>
                  </a:cubicBezTo>
                  <a:cubicBezTo>
                    <a:pt x="124" y="18"/>
                    <a:pt x="124" y="18"/>
                    <a:pt x="124" y="18"/>
                  </a:cubicBezTo>
                  <a:cubicBezTo>
                    <a:pt x="127" y="12"/>
                    <a:pt x="127" y="12"/>
                    <a:pt x="127" y="12"/>
                  </a:cubicBezTo>
                  <a:cubicBezTo>
                    <a:pt x="129" y="13"/>
                    <a:pt x="129" y="13"/>
                    <a:pt x="129" y="13"/>
                  </a:cubicBezTo>
                  <a:cubicBezTo>
                    <a:pt x="128" y="20"/>
                    <a:pt x="128" y="20"/>
                    <a:pt x="128" y="20"/>
                  </a:cubicBezTo>
                  <a:cubicBezTo>
                    <a:pt x="125" y="21"/>
                    <a:pt x="125" y="21"/>
                    <a:pt x="125" y="21"/>
                  </a:cubicBezTo>
                  <a:cubicBezTo>
                    <a:pt x="123" y="27"/>
                    <a:pt x="123" y="27"/>
                    <a:pt x="123" y="27"/>
                  </a:cubicBezTo>
                  <a:cubicBezTo>
                    <a:pt x="123" y="31"/>
                    <a:pt x="123" y="31"/>
                    <a:pt x="123" y="31"/>
                  </a:cubicBezTo>
                  <a:cubicBezTo>
                    <a:pt x="127" y="31"/>
                    <a:pt x="127" y="31"/>
                    <a:pt x="127" y="31"/>
                  </a:cubicBezTo>
                  <a:cubicBezTo>
                    <a:pt x="122" y="36"/>
                    <a:pt x="122" y="36"/>
                    <a:pt x="122" y="36"/>
                  </a:cubicBezTo>
                  <a:cubicBezTo>
                    <a:pt x="120" y="39"/>
                    <a:pt x="120" y="39"/>
                    <a:pt x="120" y="39"/>
                  </a:cubicBezTo>
                  <a:cubicBezTo>
                    <a:pt x="126" y="41"/>
                    <a:pt x="126" y="41"/>
                    <a:pt x="126" y="41"/>
                  </a:cubicBezTo>
                  <a:cubicBezTo>
                    <a:pt x="128" y="42"/>
                    <a:pt x="128" y="42"/>
                    <a:pt x="128" y="42"/>
                  </a:cubicBezTo>
                  <a:cubicBezTo>
                    <a:pt x="131" y="46"/>
                    <a:pt x="131" y="46"/>
                    <a:pt x="131" y="46"/>
                  </a:cubicBezTo>
                  <a:cubicBezTo>
                    <a:pt x="130" y="47"/>
                    <a:pt x="130" y="47"/>
                    <a:pt x="130" y="47"/>
                  </a:cubicBezTo>
                  <a:cubicBezTo>
                    <a:pt x="134" y="51"/>
                    <a:pt x="134" y="51"/>
                    <a:pt x="134" y="51"/>
                  </a:cubicBezTo>
                  <a:cubicBezTo>
                    <a:pt x="134" y="53"/>
                    <a:pt x="134" y="53"/>
                    <a:pt x="134" y="53"/>
                  </a:cubicBezTo>
                  <a:cubicBezTo>
                    <a:pt x="130" y="57"/>
                    <a:pt x="130" y="57"/>
                    <a:pt x="130" y="57"/>
                  </a:cubicBezTo>
                  <a:cubicBezTo>
                    <a:pt x="127" y="57"/>
                    <a:pt x="127" y="57"/>
                    <a:pt x="127" y="57"/>
                  </a:cubicBezTo>
                  <a:cubicBezTo>
                    <a:pt x="128" y="61"/>
                    <a:pt x="128" y="61"/>
                    <a:pt x="128" y="61"/>
                  </a:cubicBezTo>
                  <a:cubicBezTo>
                    <a:pt x="127" y="63"/>
                    <a:pt x="127" y="63"/>
                    <a:pt x="127" y="63"/>
                  </a:cubicBezTo>
                  <a:cubicBezTo>
                    <a:pt x="129" y="65"/>
                    <a:pt x="129" y="65"/>
                    <a:pt x="129" y="65"/>
                  </a:cubicBezTo>
                  <a:cubicBezTo>
                    <a:pt x="133" y="66"/>
                    <a:pt x="133" y="66"/>
                    <a:pt x="133" y="66"/>
                  </a:cubicBezTo>
                  <a:cubicBezTo>
                    <a:pt x="139" y="66"/>
                    <a:pt x="139" y="66"/>
                    <a:pt x="139" y="66"/>
                  </a:cubicBezTo>
                  <a:cubicBezTo>
                    <a:pt x="143" y="69"/>
                    <a:pt x="143" y="69"/>
                    <a:pt x="143" y="69"/>
                  </a:cubicBezTo>
                  <a:cubicBezTo>
                    <a:pt x="146" y="75"/>
                    <a:pt x="146" y="75"/>
                    <a:pt x="146" y="75"/>
                  </a:cubicBezTo>
                  <a:cubicBezTo>
                    <a:pt x="148" y="80"/>
                    <a:pt x="148" y="80"/>
                    <a:pt x="148" y="80"/>
                  </a:cubicBezTo>
                  <a:cubicBezTo>
                    <a:pt x="147" y="81"/>
                    <a:pt x="147" y="81"/>
                    <a:pt x="147" y="81"/>
                  </a:cubicBezTo>
                  <a:cubicBezTo>
                    <a:pt x="150" y="84"/>
                    <a:pt x="150" y="84"/>
                    <a:pt x="150" y="84"/>
                  </a:cubicBezTo>
                  <a:cubicBezTo>
                    <a:pt x="152" y="89"/>
                    <a:pt x="152" y="89"/>
                    <a:pt x="152" y="89"/>
                  </a:cubicBezTo>
                  <a:cubicBezTo>
                    <a:pt x="149" y="98"/>
                    <a:pt x="149" y="98"/>
                    <a:pt x="149" y="98"/>
                  </a:cubicBezTo>
                  <a:cubicBezTo>
                    <a:pt x="148" y="104"/>
                    <a:pt x="148" y="104"/>
                    <a:pt x="148" y="104"/>
                  </a:cubicBezTo>
                  <a:cubicBezTo>
                    <a:pt x="148" y="114"/>
                    <a:pt x="148" y="114"/>
                    <a:pt x="148" y="114"/>
                  </a:cubicBezTo>
                  <a:cubicBezTo>
                    <a:pt x="149" y="120"/>
                    <a:pt x="149" y="120"/>
                    <a:pt x="149" y="120"/>
                  </a:cubicBezTo>
                  <a:cubicBezTo>
                    <a:pt x="151" y="123"/>
                    <a:pt x="151" y="123"/>
                    <a:pt x="151" y="123"/>
                  </a:cubicBezTo>
                  <a:cubicBezTo>
                    <a:pt x="153" y="116"/>
                    <a:pt x="153" y="116"/>
                    <a:pt x="153" y="116"/>
                  </a:cubicBezTo>
                  <a:cubicBezTo>
                    <a:pt x="154" y="105"/>
                    <a:pt x="154" y="105"/>
                    <a:pt x="154" y="105"/>
                  </a:cubicBezTo>
                  <a:cubicBezTo>
                    <a:pt x="157" y="102"/>
                    <a:pt x="157" y="102"/>
                    <a:pt x="157" y="102"/>
                  </a:cubicBezTo>
                  <a:cubicBezTo>
                    <a:pt x="157" y="99"/>
                    <a:pt x="157" y="99"/>
                    <a:pt x="157" y="99"/>
                  </a:cubicBezTo>
                  <a:cubicBezTo>
                    <a:pt x="157" y="97"/>
                    <a:pt x="157" y="97"/>
                    <a:pt x="157" y="97"/>
                  </a:cubicBezTo>
                  <a:cubicBezTo>
                    <a:pt x="160" y="95"/>
                    <a:pt x="160" y="95"/>
                    <a:pt x="160" y="95"/>
                  </a:cubicBezTo>
                  <a:cubicBezTo>
                    <a:pt x="163" y="91"/>
                    <a:pt x="163" y="91"/>
                    <a:pt x="163" y="91"/>
                  </a:cubicBezTo>
                  <a:cubicBezTo>
                    <a:pt x="163" y="82"/>
                    <a:pt x="163" y="82"/>
                    <a:pt x="163" y="82"/>
                  </a:cubicBezTo>
                  <a:cubicBezTo>
                    <a:pt x="163" y="79"/>
                    <a:pt x="163" y="79"/>
                    <a:pt x="163" y="79"/>
                  </a:cubicBezTo>
                  <a:cubicBezTo>
                    <a:pt x="163" y="75"/>
                    <a:pt x="163" y="75"/>
                    <a:pt x="163" y="75"/>
                  </a:cubicBezTo>
                  <a:cubicBezTo>
                    <a:pt x="167" y="71"/>
                    <a:pt x="167" y="71"/>
                    <a:pt x="167" y="71"/>
                  </a:cubicBezTo>
                  <a:cubicBezTo>
                    <a:pt x="168" y="74"/>
                    <a:pt x="168" y="74"/>
                    <a:pt x="168" y="74"/>
                  </a:cubicBezTo>
                  <a:cubicBezTo>
                    <a:pt x="167" y="77"/>
                    <a:pt x="167" y="77"/>
                    <a:pt x="167" y="77"/>
                  </a:cubicBezTo>
                  <a:cubicBezTo>
                    <a:pt x="167" y="77"/>
                    <a:pt x="165" y="80"/>
                    <a:pt x="165" y="80"/>
                  </a:cubicBezTo>
                  <a:cubicBezTo>
                    <a:pt x="166" y="81"/>
                    <a:pt x="168" y="82"/>
                    <a:pt x="168" y="82"/>
                  </a:cubicBezTo>
                  <a:cubicBezTo>
                    <a:pt x="170" y="77"/>
                    <a:pt x="170" y="77"/>
                    <a:pt x="170" y="77"/>
                  </a:cubicBezTo>
                  <a:cubicBezTo>
                    <a:pt x="170" y="68"/>
                    <a:pt x="170" y="68"/>
                    <a:pt x="170" y="68"/>
                  </a:cubicBezTo>
                  <a:cubicBezTo>
                    <a:pt x="169" y="54"/>
                    <a:pt x="169" y="54"/>
                    <a:pt x="169" y="54"/>
                  </a:cubicBezTo>
                  <a:cubicBezTo>
                    <a:pt x="169" y="54"/>
                    <a:pt x="169" y="54"/>
                    <a:pt x="169" y="54"/>
                  </a:cubicBezTo>
                  <a:cubicBezTo>
                    <a:pt x="148" y="57"/>
                    <a:pt x="148" y="57"/>
                    <a:pt x="148" y="57"/>
                  </a:cubicBezTo>
                  <a:lnTo>
                    <a:pt x="134" y="0"/>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51" name="Freeform 44"/>
            <p:cNvSpPr>
              <a:spLocks/>
            </p:cNvSpPr>
            <p:nvPr/>
          </p:nvSpPr>
          <p:spPr bwMode="auto">
            <a:xfrm>
              <a:off x="10438697" y="2862166"/>
              <a:ext cx="548168" cy="540901"/>
            </a:xfrm>
            <a:custGeom>
              <a:avLst/>
              <a:gdLst>
                <a:gd name="T0" fmla="*/ 24 w 148"/>
                <a:gd name="T1" fmla="*/ 136 h 146"/>
                <a:gd name="T2" fmla="*/ 31 w 148"/>
                <a:gd name="T3" fmla="*/ 144 h 146"/>
                <a:gd name="T4" fmla="*/ 38 w 148"/>
                <a:gd name="T5" fmla="*/ 146 h 146"/>
                <a:gd name="T6" fmla="*/ 48 w 148"/>
                <a:gd name="T7" fmla="*/ 142 h 146"/>
                <a:gd name="T8" fmla="*/ 64 w 148"/>
                <a:gd name="T9" fmla="*/ 134 h 146"/>
                <a:gd name="T10" fmla="*/ 79 w 148"/>
                <a:gd name="T11" fmla="*/ 125 h 146"/>
                <a:gd name="T12" fmla="*/ 79 w 148"/>
                <a:gd name="T13" fmla="*/ 112 h 146"/>
                <a:gd name="T14" fmla="*/ 87 w 148"/>
                <a:gd name="T15" fmla="*/ 99 h 146"/>
                <a:gd name="T16" fmla="*/ 91 w 148"/>
                <a:gd name="T17" fmla="*/ 80 h 146"/>
                <a:gd name="T18" fmla="*/ 100 w 148"/>
                <a:gd name="T19" fmla="*/ 84 h 146"/>
                <a:gd name="T20" fmla="*/ 103 w 148"/>
                <a:gd name="T21" fmla="*/ 83 h 146"/>
                <a:gd name="T22" fmla="*/ 108 w 148"/>
                <a:gd name="T23" fmla="*/ 71 h 146"/>
                <a:gd name="T24" fmla="*/ 110 w 148"/>
                <a:gd name="T25" fmla="*/ 67 h 146"/>
                <a:gd name="T26" fmla="*/ 114 w 148"/>
                <a:gd name="T27" fmla="*/ 69 h 146"/>
                <a:gd name="T28" fmla="*/ 122 w 148"/>
                <a:gd name="T29" fmla="*/ 57 h 146"/>
                <a:gd name="T30" fmla="*/ 126 w 148"/>
                <a:gd name="T31" fmla="*/ 47 h 146"/>
                <a:gd name="T32" fmla="*/ 135 w 148"/>
                <a:gd name="T33" fmla="*/ 44 h 146"/>
                <a:gd name="T34" fmla="*/ 143 w 148"/>
                <a:gd name="T35" fmla="*/ 47 h 146"/>
                <a:gd name="T36" fmla="*/ 148 w 148"/>
                <a:gd name="T37" fmla="*/ 43 h 146"/>
                <a:gd name="T38" fmla="*/ 145 w 148"/>
                <a:gd name="T39" fmla="*/ 36 h 146"/>
                <a:gd name="T40" fmla="*/ 130 w 148"/>
                <a:gd name="T41" fmla="*/ 28 h 146"/>
                <a:gd name="T42" fmla="*/ 120 w 148"/>
                <a:gd name="T43" fmla="*/ 31 h 146"/>
                <a:gd name="T44" fmla="*/ 113 w 148"/>
                <a:gd name="T45" fmla="*/ 34 h 146"/>
                <a:gd name="T46" fmla="*/ 107 w 148"/>
                <a:gd name="T47" fmla="*/ 40 h 146"/>
                <a:gd name="T48" fmla="*/ 94 w 148"/>
                <a:gd name="T49" fmla="*/ 50 h 146"/>
                <a:gd name="T50" fmla="*/ 88 w 148"/>
                <a:gd name="T51" fmla="*/ 33 h 146"/>
                <a:gd name="T52" fmla="*/ 51 w 148"/>
                <a:gd name="T53" fmla="*/ 0 h 146"/>
                <a:gd name="T54" fmla="*/ 47 w 148"/>
                <a:gd name="T55" fmla="*/ 3 h 146"/>
                <a:gd name="T56" fmla="*/ 48 w 148"/>
                <a:gd name="T57" fmla="*/ 7 h 146"/>
                <a:gd name="T58" fmla="*/ 48 w 148"/>
                <a:gd name="T59" fmla="*/ 19 h 146"/>
                <a:gd name="T60" fmla="*/ 47 w 148"/>
                <a:gd name="T61" fmla="*/ 28 h 146"/>
                <a:gd name="T62" fmla="*/ 46 w 148"/>
                <a:gd name="T63" fmla="*/ 39 h 146"/>
                <a:gd name="T64" fmla="*/ 36 w 148"/>
                <a:gd name="T65" fmla="*/ 51 h 146"/>
                <a:gd name="T66" fmla="*/ 28 w 148"/>
                <a:gd name="T67" fmla="*/ 55 h 146"/>
                <a:gd name="T68" fmla="*/ 21 w 148"/>
                <a:gd name="T69" fmla="*/ 65 h 146"/>
                <a:gd name="T70" fmla="*/ 19 w 148"/>
                <a:gd name="T71" fmla="*/ 76 h 146"/>
                <a:gd name="T72" fmla="*/ 12 w 148"/>
                <a:gd name="T73" fmla="*/ 76 h 146"/>
                <a:gd name="T74" fmla="*/ 9 w 148"/>
                <a:gd name="T75" fmla="*/ 91 h 146"/>
                <a:gd name="T76" fmla="*/ 3 w 148"/>
                <a:gd name="T77" fmla="*/ 98 h 146"/>
                <a:gd name="T78" fmla="*/ 3 w 148"/>
                <a:gd name="T79" fmla="*/ 114 h 146"/>
                <a:gd name="T80" fmla="*/ 10 w 148"/>
                <a:gd name="T81" fmla="*/ 127 h 146"/>
                <a:gd name="T82" fmla="*/ 19 w 148"/>
                <a:gd name="T83" fmla="*/ 138 h 146"/>
                <a:gd name="T84" fmla="*/ 21 w 148"/>
                <a:gd name="T85" fmla="*/ 13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8" h="146">
                  <a:moveTo>
                    <a:pt x="21" y="136"/>
                  </a:moveTo>
                  <a:lnTo>
                    <a:pt x="24" y="136"/>
                  </a:lnTo>
                  <a:lnTo>
                    <a:pt x="25" y="139"/>
                  </a:lnTo>
                  <a:lnTo>
                    <a:pt x="31" y="144"/>
                  </a:lnTo>
                  <a:lnTo>
                    <a:pt x="36" y="146"/>
                  </a:lnTo>
                  <a:lnTo>
                    <a:pt x="38" y="146"/>
                  </a:lnTo>
                  <a:lnTo>
                    <a:pt x="44" y="139"/>
                  </a:lnTo>
                  <a:lnTo>
                    <a:pt x="48" y="142"/>
                  </a:lnTo>
                  <a:lnTo>
                    <a:pt x="57" y="140"/>
                  </a:lnTo>
                  <a:lnTo>
                    <a:pt x="64" y="134"/>
                  </a:lnTo>
                  <a:lnTo>
                    <a:pt x="75" y="128"/>
                  </a:lnTo>
                  <a:lnTo>
                    <a:pt x="79" y="125"/>
                  </a:lnTo>
                  <a:lnTo>
                    <a:pt x="78" y="117"/>
                  </a:lnTo>
                  <a:lnTo>
                    <a:pt x="79" y="112"/>
                  </a:lnTo>
                  <a:lnTo>
                    <a:pt x="84" y="107"/>
                  </a:lnTo>
                  <a:lnTo>
                    <a:pt x="87" y="99"/>
                  </a:lnTo>
                  <a:lnTo>
                    <a:pt x="90" y="87"/>
                  </a:lnTo>
                  <a:lnTo>
                    <a:pt x="91" y="80"/>
                  </a:lnTo>
                  <a:lnTo>
                    <a:pt x="95" y="82"/>
                  </a:lnTo>
                  <a:lnTo>
                    <a:pt x="100" y="84"/>
                  </a:lnTo>
                  <a:lnTo>
                    <a:pt x="102" y="85"/>
                  </a:lnTo>
                  <a:lnTo>
                    <a:pt x="103" y="83"/>
                  </a:lnTo>
                  <a:lnTo>
                    <a:pt x="106" y="75"/>
                  </a:lnTo>
                  <a:lnTo>
                    <a:pt x="108" y="71"/>
                  </a:lnTo>
                  <a:lnTo>
                    <a:pt x="109" y="67"/>
                  </a:lnTo>
                  <a:lnTo>
                    <a:pt x="110" y="67"/>
                  </a:lnTo>
                  <a:lnTo>
                    <a:pt x="113" y="67"/>
                  </a:lnTo>
                  <a:lnTo>
                    <a:pt x="114" y="69"/>
                  </a:lnTo>
                  <a:lnTo>
                    <a:pt x="119" y="60"/>
                  </a:lnTo>
                  <a:lnTo>
                    <a:pt x="122" y="57"/>
                  </a:lnTo>
                  <a:lnTo>
                    <a:pt x="124" y="54"/>
                  </a:lnTo>
                  <a:lnTo>
                    <a:pt x="126" y="47"/>
                  </a:lnTo>
                  <a:lnTo>
                    <a:pt x="126" y="39"/>
                  </a:lnTo>
                  <a:lnTo>
                    <a:pt x="135" y="44"/>
                  </a:lnTo>
                  <a:lnTo>
                    <a:pt x="141" y="47"/>
                  </a:lnTo>
                  <a:lnTo>
                    <a:pt x="143" y="47"/>
                  </a:lnTo>
                  <a:lnTo>
                    <a:pt x="146" y="44"/>
                  </a:lnTo>
                  <a:lnTo>
                    <a:pt x="148" y="43"/>
                  </a:lnTo>
                  <a:lnTo>
                    <a:pt x="147" y="43"/>
                  </a:lnTo>
                  <a:lnTo>
                    <a:pt x="145" y="36"/>
                  </a:lnTo>
                  <a:lnTo>
                    <a:pt x="141" y="31"/>
                  </a:lnTo>
                  <a:lnTo>
                    <a:pt x="130" y="28"/>
                  </a:lnTo>
                  <a:lnTo>
                    <a:pt x="123" y="31"/>
                  </a:lnTo>
                  <a:lnTo>
                    <a:pt x="120" y="31"/>
                  </a:lnTo>
                  <a:lnTo>
                    <a:pt x="114" y="35"/>
                  </a:lnTo>
                  <a:lnTo>
                    <a:pt x="113" y="34"/>
                  </a:lnTo>
                  <a:lnTo>
                    <a:pt x="112" y="34"/>
                  </a:lnTo>
                  <a:lnTo>
                    <a:pt x="107" y="40"/>
                  </a:lnTo>
                  <a:lnTo>
                    <a:pt x="102" y="40"/>
                  </a:lnTo>
                  <a:lnTo>
                    <a:pt x="94" y="50"/>
                  </a:lnTo>
                  <a:lnTo>
                    <a:pt x="91" y="50"/>
                  </a:lnTo>
                  <a:lnTo>
                    <a:pt x="88" y="33"/>
                  </a:lnTo>
                  <a:lnTo>
                    <a:pt x="57" y="39"/>
                  </a:lnTo>
                  <a:lnTo>
                    <a:pt x="51" y="0"/>
                  </a:lnTo>
                  <a:lnTo>
                    <a:pt x="48" y="0"/>
                  </a:lnTo>
                  <a:lnTo>
                    <a:pt x="47" y="3"/>
                  </a:lnTo>
                  <a:lnTo>
                    <a:pt x="48" y="6"/>
                  </a:lnTo>
                  <a:lnTo>
                    <a:pt x="48" y="7"/>
                  </a:lnTo>
                  <a:lnTo>
                    <a:pt x="48" y="15"/>
                  </a:lnTo>
                  <a:lnTo>
                    <a:pt x="48" y="19"/>
                  </a:lnTo>
                  <a:lnTo>
                    <a:pt x="47" y="22"/>
                  </a:lnTo>
                  <a:lnTo>
                    <a:pt x="47" y="28"/>
                  </a:lnTo>
                  <a:lnTo>
                    <a:pt x="46" y="36"/>
                  </a:lnTo>
                  <a:lnTo>
                    <a:pt x="46" y="39"/>
                  </a:lnTo>
                  <a:lnTo>
                    <a:pt x="44" y="44"/>
                  </a:lnTo>
                  <a:lnTo>
                    <a:pt x="36" y="51"/>
                  </a:lnTo>
                  <a:lnTo>
                    <a:pt x="33" y="55"/>
                  </a:lnTo>
                  <a:lnTo>
                    <a:pt x="28" y="55"/>
                  </a:lnTo>
                  <a:lnTo>
                    <a:pt x="24" y="61"/>
                  </a:lnTo>
                  <a:lnTo>
                    <a:pt x="21" y="65"/>
                  </a:lnTo>
                  <a:lnTo>
                    <a:pt x="20" y="75"/>
                  </a:lnTo>
                  <a:lnTo>
                    <a:pt x="19" y="76"/>
                  </a:lnTo>
                  <a:lnTo>
                    <a:pt x="15" y="73"/>
                  </a:lnTo>
                  <a:lnTo>
                    <a:pt x="12" y="76"/>
                  </a:lnTo>
                  <a:lnTo>
                    <a:pt x="9" y="87"/>
                  </a:lnTo>
                  <a:lnTo>
                    <a:pt x="9" y="91"/>
                  </a:lnTo>
                  <a:lnTo>
                    <a:pt x="7" y="94"/>
                  </a:lnTo>
                  <a:lnTo>
                    <a:pt x="3" y="98"/>
                  </a:lnTo>
                  <a:lnTo>
                    <a:pt x="0" y="101"/>
                  </a:lnTo>
                  <a:lnTo>
                    <a:pt x="3" y="114"/>
                  </a:lnTo>
                  <a:lnTo>
                    <a:pt x="5" y="120"/>
                  </a:lnTo>
                  <a:lnTo>
                    <a:pt x="10" y="127"/>
                  </a:lnTo>
                  <a:lnTo>
                    <a:pt x="15" y="132"/>
                  </a:lnTo>
                  <a:lnTo>
                    <a:pt x="19" y="138"/>
                  </a:lnTo>
                  <a:lnTo>
                    <a:pt x="20" y="138"/>
                  </a:lnTo>
                  <a:lnTo>
                    <a:pt x="21" y="136"/>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52" name="Freeform 45"/>
            <p:cNvSpPr>
              <a:spLocks/>
            </p:cNvSpPr>
            <p:nvPr/>
          </p:nvSpPr>
          <p:spPr bwMode="auto">
            <a:xfrm>
              <a:off x="9634967" y="3151140"/>
              <a:ext cx="874104" cy="451985"/>
            </a:xfrm>
            <a:custGeom>
              <a:avLst/>
              <a:gdLst>
                <a:gd name="T0" fmla="*/ 207 w 236"/>
                <a:gd name="T1" fmla="*/ 91 h 122"/>
                <a:gd name="T2" fmla="*/ 214 w 236"/>
                <a:gd name="T3" fmla="*/ 88 h 122"/>
                <a:gd name="T4" fmla="*/ 220 w 236"/>
                <a:gd name="T5" fmla="*/ 74 h 122"/>
                <a:gd name="T6" fmla="*/ 235 w 236"/>
                <a:gd name="T7" fmla="*/ 64 h 122"/>
                <a:gd name="T8" fmla="*/ 232 w 236"/>
                <a:gd name="T9" fmla="*/ 54 h 122"/>
                <a:gd name="T10" fmla="*/ 222 w 236"/>
                <a:gd name="T11" fmla="*/ 42 h 122"/>
                <a:gd name="T12" fmla="*/ 217 w 236"/>
                <a:gd name="T13" fmla="*/ 23 h 122"/>
                <a:gd name="T14" fmla="*/ 215 w 236"/>
                <a:gd name="T15" fmla="*/ 22 h 122"/>
                <a:gd name="T16" fmla="*/ 207 w 236"/>
                <a:gd name="T17" fmla="*/ 13 h 122"/>
                <a:gd name="T18" fmla="*/ 203 w 236"/>
                <a:gd name="T19" fmla="*/ 11 h 122"/>
                <a:gd name="T20" fmla="*/ 199 w 236"/>
                <a:gd name="T21" fmla="*/ 15 h 122"/>
                <a:gd name="T22" fmla="*/ 192 w 236"/>
                <a:gd name="T23" fmla="*/ 17 h 122"/>
                <a:gd name="T24" fmla="*/ 184 w 236"/>
                <a:gd name="T25" fmla="*/ 13 h 122"/>
                <a:gd name="T26" fmla="*/ 181 w 236"/>
                <a:gd name="T27" fmla="*/ 16 h 122"/>
                <a:gd name="T28" fmla="*/ 178 w 236"/>
                <a:gd name="T29" fmla="*/ 18 h 122"/>
                <a:gd name="T30" fmla="*/ 174 w 236"/>
                <a:gd name="T31" fmla="*/ 15 h 122"/>
                <a:gd name="T32" fmla="*/ 166 w 236"/>
                <a:gd name="T33" fmla="*/ 13 h 122"/>
                <a:gd name="T34" fmla="*/ 163 w 236"/>
                <a:gd name="T35" fmla="*/ 7 h 122"/>
                <a:gd name="T36" fmla="*/ 154 w 236"/>
                <a:gd name="T37" fmla="*/ 0 h 122"/>
                <a:gd name="T38" fmla="*/ 148 w 236"/>
                <a:gd name="T39" fmla="*/ 3 h 122"/>
                <a:gd name="T40" fmla="*/ 141 w 236"/>
                <a:gd name="T41" fmla="*/ 2 h 122"/>
                <a:gd name="T42" fmla="*/ 144 w 236"/>
                <a:gd name="T43" fmla="*/ 7 h 122"/>
                <a:gd name="T44" fmla="*/ 144 w 236"/>
                <a:gd name="T45" fmla="*/ 15 h 122"/>
                <a:gd name="T46" fmla="*/ 138 w 236"/>
                <a:gd name="T47" fmla="*/ 17 h 122"/>
                <a:gd name="T48" fmla="*/ 126 w 236"/>
                <a:gd name="T49" fmla="*/ 20 h 122"/>
                <a:gd name="T50" fmla="*/ 125 w 236"/>
                <a:gd name="T51" fmla="*/ 23 h 122"/>
                <a:gd name="T52" fmla="*/ 124 w 236"/>
                <a:gd name="T53" fmla="*/ 29 h 122"/>
                <a:gd name="T54" fmla="*/ 120 w 236"/>
                <a:gd name="T55" fmla="*/ 37 h 122"/>
                <a:gd name="T56" fmla="*/ 115 w 236"/>
                <a:gd name="T57" fmla="*/ 39 h 122"/>
                <a:gd name="T58" fmla="*/ 112 w 236"/>
                <a:gd name="T59" fmla="*/ 47 h 122"/>
                <a:gd name="T60" fmla="*/ 104 w 236"/>
                <a:gd name="T61" fmla="*/ 52 h 122"/>
                <a:gd name="T62" fmla="*/ 100 w 236"/>
                <a:gd name="T63" fmla="*/ 48 h 122"/>
                <a:gd name="T64" fmla="*/ 97 w 236"/>
                <a:gd name="T65" fmla="*/ 44 h 122"/>
                <a:gd name="T66" fmla="*/ 93 w 236"/>
                <a:gd name="T67" fmla="*/ 51 h 122"/>
                <a:gd name="T68" fmla="*/ 92 w 236"/>
                <a:gd name="T69" fmla="*/ 58 h 122"/>
                <a:gd name="T70" fmla="*/ 86 w 236"/>
                <a:gd name="T71" fmla="*/ 55 h 122"/>
                <a:gd name="T72" fmla="*/ 80 w 236"/>
                <a:gd name="T73" fmla="*/ 56 h 122"/>
                <a:gd name="T74" fmla="*/ 76 w 236"/>
                <a:gd name="T75" fmla="*/ 61 h 122"/>
                <a:gd name="T76" fmla="*/ 71 w 236"/>
                <a:gd name="T77" fmla="*/ 60 h 122"/>
                <a:gd name="T78" fmla="*/ 63 w 236"/>
                <a:gd name="T79" fmla="*/ 57 h 122"/>
                <a:gd name="T80" fmla="*/ 57 w 236"/>
                <a:gd name="T81" fmla="*/ 61 h 122"/>
                <a:gd name="T82" fmla="*/ 49 w 236"/>
                <a:gd name="T83" fmla="*/ 66 h 122"/>
                <a:gd name="T84" fmla="*/ 43 w 236"/>
                <a:gd name="T85" fmla="*/ 67 h 122"/>
                <a:gd name="T86" fmla="*/ 43 w 236"/>
                <a:gd name="T87" fmla="*/ 72 h 122"/>
                <a:gd name="T88" fmla="*/ 44 w 236"/>
                <a:gd name="T89" fmla="*/ 78 h 122"/>
                <a:gd name="T90" fmla="*/ 36 w 236"/>
                <a:gd name="T91" fmla="*/ 81 h 122"/>
                <a:gd name="T92" fmla="*/ 33 w 236"/>
                <a:gd name="T93" fmla="*/ 88 h 122"/>
                <a:gd name="T94" fmla="*/ 33 w 236"/>
                <a:gd name="T95" fmla="*/ 94 h 122"/>
                <a:gd name="T96" fmla="*/ 27 w 236"/>
                <a:gd name="T97" fmla="*/ 94 h 122"/>
                <a:gd name="T98" fmla="*/ 19 w 236"/>
                <a:gd name="T99" fmla="*/ 89 h 122"/>
                <a:gd name="T100" fmla="*/ 14 w 236"/>
                <a:gd name="T101" fmla="*/ 93 h 122"/>
                <a:gd name="T102" fmla="*/ 10 w 236"/>
                <a:gd name="T103" fmla="*/ 97 h 122"/>
                <a:gd name="T104" fmla="*/ 14 w 236"/>
                <a:gd name="T105" fmla="*/ 102 h 122"/>
                <a:gd name="T106" fmla="*/ 14 w 236"/>
                <a:gd name="T107" fmla="*/ 107 h 122"/>
                <a:gd name="T108" fmla="*/ 12 w 236"/>
                <a:gd name="T109" fmla="*/ 115 h 122"/>
                <a:gd name="T110" fmla="*/ 7 w 236"/>
                <a:gd name="T111" fmla="*/ 116 h 122"/>
                <a:gd name="T112" fmla="*/ 5 w 236"/>
                <a:gd name="T113" fmla="*/ 117 h 122"/>
                <a:gd name="T114" fmla="*/ 0 w 236"/>
                <a:gd name="T115" fmla="*/ 117 h 122"/>
                <a:gd name="T116" fmla="*/ 0 w 236"/>
                <a:gd name="T117" fmla="*/ 121 h 122"/>
                <a:gd name="T118" fmla="*/ 2 w 236"/>
                <a:gd name="T119" fmla="*/ 121 h 122"/>
                <a:gd name="T120" fmla="*/ 50 w 236"/>
                <a:gd name="T121" fmla="*/ 111 h 122"/>
                <a:gd name="T122" fmla="*/ 192 w 236"/>
                <a:gd name="T123" fmla="*/ 100 h 122"/>
                <a:gd name="T124" fmla="*/ 202 w 236"/>
                <a:gd name="T125" fmla="*/ 94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6" h="122">
                  <a:moveTo>
                    <a:pt x="202" y="94"/>
                  </a:moveTo>
                  <a:lnTo>
                    <a:pt x="207" y="91"/>
                  </a:lnTo>
                  <a:lnTo>
                    <a:pt x="210" y="89"/>
                  </a:lnTo>
                  <a:lnTo>
                    <a:pt x="214" y="88"/>
                  </a:lnTo>
                  <a:lnTo>
                    <a:pt x="217" y="79"/>
                  </a:lnTo>
                  <a:lnTo>
                    <a:pt x="220" y="74"/>
                  </a:lnTo>
                  <a:lnTo>
                    <a:pt x="231" y="70"/>
                  </a:lnTo>
                  <a:lnTo>
                    <a:pt x="235" y="64"/>
                  </a:lnTo>
                  <a:lnTo>
                    <a:pt x="236" y="60"/>
                  </a:lnTo>
                  <a:lnTo>
                    <a:pt x="232" y="54"/>
                  </a:lnTo>
                  <a:lnTo>
                    <a:pt x="227" y="49"/>
                  </a:lnTo>
                  <a:lnTo>
                    <a:pt x="222" y="42"/>
                  </a:lnTo>
                  <a:lnTo>
                    <a:pt x="220" y="36"/>
                  </a:lnTo>
                  <a:lnTo>
                    <a:pt x="217" y="23"/>
                  </a:lnTo>
                  <a:lnTo>
                    <a:pt x="218" y="22"/>
                  </a:lnTo>
                  <a:lnTo>
                    <a:pt x="215" y="22"/>
                  </a:lnTo>
                  <a:lnTo>
                    <a:pt x="211" y="18"/>
                  </a:lnTo>
                  <a:lnTo>
                    <a:pt x="207" y="13"/>
                  </a:lnTo>
                  <a:lnTo>
                    <a:pt x="204" y="10"/>
                  </a:lnTo>
                  <a:lnTo>
                    <a:pt x="203" y="11"/>
                  </a:lnTo>
                  <a:lnTo>
                    <a:pt x="201" y="12"/>
                  </a:lnTo>
                  <a:lnTo>
                    <a:pt x="199" y="15"/>
                  </a:lnTo>
                  <a:lnTo>
                    <a:pt x="198" y="16"/>
                  </a:lnTo>
                  <a:lnTo>
                    <a:pt x="192" y="17"/>
                  </a:lnTo>
                  <a:lnTo>
                    <a:pt x="187" y="15"/>
                  </a:lnTo>
                  <a:lnTo>
                    <a:pt x="184" y="13"/>
                  </a:lnTo>
                  <a:lnTo>
                    <a:pt x="183" y="14"/>
                  </a:lnTo>
                  <a:lnTo>
                    <a:pt x="181" y="16"/>
                  </a:lnTo>
                  <a:lnTo>
                    <a:pt x="181" y="17"/>
                  </a:lnTo>
                  <a:lnTo>
                    <a:pt x="178" y="18"/>
                  </a:lnTo>
                  <a:lnTo>
                    <a:pt x="176" y="16"/>
                  </a:lnTo>
                  <a:lnTo>
                    <a:pt x="174" y="15"/>
                  </a:lnTo>
                  <a:lnTo>
                    <a:pt x="171" y="14"/>
                  </a:lnTo>
                  <a:lnTo>
                    <a:pt x="166" y="13"/>
                  </a:lnTo>
                  <a:lnTo>
                    <a:pt x="165" y="11"/>
                  </a:lnTo>
                  <a:lnTo>
                    <a:pt x="163" y="7"/>
                  </a:lnTo>
                  <a:lnTo>
                    <a:pt x="159" y="4"/>
                  </a:lnTo>
                  <a:lnTo>
                    <a:pt x="154" y="0"/>
                  </a:lnTo>
                  <a:lnTo>
                    <a:pt x="153" y="1"/>
                  </a:lnTo>
                  <a:lnTo>
                    <a:pt x="148" y="3"/>
                  </a:lnTo>
                  <a:lnTo>
                    <a:pt x="143" y="1"/>
                  </a:lnTo>
                  <a:lnTo>
                    <a:pt x="141" y="2"/>
                  </a:lnTo>
                  <a:lnTo>
                    <a:pt x="142" y="6"/>
                  </a:lnTo>
                  <a:lnTo>
                    <a:pt x="144" y="7"/>
                  </a:lnTo>
                  <a:lnTo>
                    <a:pt x="143" y="9"/>
                  </a:lnTo>
                  <a:lnTo>
                    <a:pt x="144" y="15"/>
                  </a:lnTo>
                  <a:lnTo>
                    <a:pt x="142" y="17"/>
                  </a:lnTo>
                  <a:lnTo>
                    <a:pt x="138" y="17"/>
                  </a:lnTo>
                  <a:lnTo>
                    <a:pt x="134" y="19"/>
                  </a:lnTo>
                  <a:lnTo>
                    <a:pt x="126" y="20"/>
                  </a:lnTo>
                  <a:lnTo>
                    <a:pt x="125" y="21"/>
                  </a:lnTo>
                  <a:lnTo>
                    <a:pt x="125" y="23"/>
                  </a:lnTo>
                  <a:lnTo>
                    <a:pt x="124" y="25"/>
                  </a:lnTo>
                  <a:lnTo>
                    <a:pt x="124" y="29"/>
                  </a:lnTo>
                  <a:lnTo>
                    <a:pt x="122" y="33"/>
                  </a:lnTo>
                  <a:lnTo>
                    <a:pt x="120" y="37"/>
                  </a:lnTo>
                  <a:lnTo>
                    <a:pt x="118" y="39"/>
                  </a:lnTo>
                  <a:lnTo>
                    <a:pt x="115" y="39"/>
                  </a:lnTo>
                  <a:lnTo>
                    <a:pt x="112" y="44"/>
                  </a:lnTo>
                  <a:lnTo>
                    <a:pt x="112" y="47"/>
                  </a:lnTo>
                  <a:lnTo>
                    <a:pt x="110" y="51"/>
                  </a:lnTo>
                  <a:lnTo>
                    <a:pt x="104" y="52"/>
                  </a:lnTo>
                  <a:lnTo>
                    <a:pt x="103" y="51"/>
                  </a:lnTo>
                  <a:lnTo>
                    <a:pt x="100" y="48"/>
                  </a:lnTo>
                  <a:lnTo>
                    <a:pt x="99" y="44"/>
                  </a:lnTo>
                  <a:lnTo>
                    <a:pt x="97" y="44"/>
                  </a:lnTo>
                  <a:lnTo>
                    <a:pt x="96" y="48"/>
                  </a:lnTo>
                  <a:lnTo>
                    <a:pt x="93" y="51"/>
                  </a:lnTo>
                  <a:lnTo>
                    <a:pt x="93" y="55"/>
                  </a:lnTo>
                  <a:lnTo>
                    <a:pt x="92" y="58"/>
                  </a:lnTo>
                  <a:lnTo>
                    <a:pt x="88" y="57"/>
                  </a:lnTo>
                  <a:lnTo>
                    <a:pt x="86" y="55"/>
                  </a:lnTo>
                  <a:lnTo>
                    <a:pt x="82" y="55"/>
                  </a:lnTo>
                  <a:lnTo>
                    <a:pt x="80" y="56"/>
                  </a:lnTo>
                  <a:lnTo>
                    <a:pt x="76" y="57"/>
                  </a:lnTo>
                  <a:lnTo>
                    <a:pt x="76" y="61"/>
                  </a:lnTo>
                  <a:lnTo>
                    <a:pt x="75" y="62"/>
                  </a:lnTo>
                  <a:lnTo>
                    <a:pt x="71" y="60"/>
                  </a:lnTo>
                  <a:lnTo>
                    <a:pt x="68" y="57"/>
                  </a:lnTo>
                  <a:lnTo>
                    <a:pt x="63" y="57"/>
                  </a:lnTo>
                  <a:lnTo>
                    <a:pt x="60" y="57"/>
                  </a:lnTo>
                  <a:lnTo>
                    <a:pt x="57" y="61"/>
                  </a:lnTo>
                  <a:lnTo>
                    <a:pt x="49" y="61"/>
                  </a:lnTo>
                  <a:lnTo>
                    <a:pt x="49" y="66"/>
                  </a:lnTo>
                  <a:lnTo>
                    <a:pt x="46" y="66"/>
                  </a:lnTo>
                  <a:lnTo>
                    <a:pt x="43" y="67"/>
                  </a:lnTo>
                  <a:lnTo>
                    <a:pt x="43" y="71"/>
                  </a:lnTo>
                  <a:lnTo>
                    <a:pt x="43" y="72"/>
                  </a:lnTo>
                  <a:lnTo>
                    <a:pt x="43" y="75"/>
                  </a:lnTo>
                  <a:lnTo>
                    <a:pt x="44" y="78"/>
                  </a:lnTo>
                  <a:lnTo>
                    <a:pt x="42" y="79"/>
                  </a:lnTo>
                  <a:lnTo>
                    <a:pt x="36" y="81"/>
                  </a:lnTo>
                  <a:lnTo>
                    <a:pt x="33" y="83"/>
                  </a:lnTo>
                  <a:lnTo>
                    <a:pt x="33" y="88"/>
                  </a:lnTo>
                  <a:lnTo>
                    <a:pt x="35" y="93"/>
                  </a:lnTo>
                  <a:lnTo>
                    <a:pt x="33" y="94"/>
                  </a:lnTo>
                  <a:lnTo>
                    <a:pt x="30" y="94"/>
                  </a:lnTo>
                  <a:lnTo>
                    <a:pt x="27" y="94"/>
                  </a:lnTo>
                  <a:lnTo>
                    <a:pt x="23" y="91"/>
                  </a:lnTo>
                  <a:lnTo>
                    <a:pt x="19" y="89"/>
                  </a:lnTo>
                  <a:lnTo>
                    <a:pt x="17" y="90"/>
                  </a:lnTo>
                  <a:lnTo>
                    <a:pt x="14" y="93"/>
                  </a:lnTo>
                  <a:lnTo>
                    <a:pt x="11" y="94"/>
                  </a:lnTo>
                  <a:lnTo>
                    <a:pt x="10" y="97"/>
                  </a:lnTo>
                  <a:lnTo>
                    <a:pt x="10" y="100"/>
                  </a:lnTo>
                  <a:lnTo>
                    <a:pt x="14" y="102"/>
                  </a:lnTo>
                  <a:lnTo>
                    <a:pt x="14" y="104"/>
                  </a:lnTo>
                  <a:lnTo>
                    <a:pt x="14" y="107"/>
                  </a:lnTo>
                  <a:lnTo>
                    <a:pt x="14" y="112"/>
                  </a:lnTo>
                  <a:lnTo>
                    <a:pt x="12" y="115"/>
                  </a:lnTo>
                  <a:lnTo>
                    <a:pt x="10" y="116"/>
                  </a:lnTo>
                  <a:lnTo>
                    <a:pt x="7" y="116"/>
                  </a:lnTo>
                  <a:lnTo>
                    <a:pt x="5" y="117"/>
                  </a:lnTo>
                  <a:lnTo>
                    <a:pt x="5" y="117"/>
                  </a:lnTo>
                  <a:lnTo>
                    <a:pt x="4" y="117"/>
                  </a:lnTo>
                  <a:lnTo>
                    <a:pt x="0" y="117"/>
                  </a:lnTo>
                  <a:lnTo>
                    <a:pt x="0" y="118"/>
                  </a:lnTo>
                  <a:lnTo>
                    <a:pt x="0" y="121"/>
                  </a:lnTo>
                  <a:lnTo>
                    <a:pt x="0" y="122"/>
                  </a:lnTo>
                  <a:lnTo>
                    <a:pt x="2" y="121"/>
                  </a:lnTo>
                  <a:lnTo>
                    <a:pt x="52" y="120"/>
                  </a:lnTo>
                  <a:lnTo>
                    <a:pt x="50" y="111"/>
                  </a:lnTo>
                  <a:lnTo>
                    <a:pt x="143" y="105"/>
                  </a:lnTo>
                  <a:lnTo>
                    <a:pt x="192" y="100"/>
                  </a:lnTo>
                  <a:lnTo>
                    <a:pt x="198" y="97"/>
                  </a:lnTo>
                  <a:lnTo>
                    <a:pt x="202" y="94"/>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53" name="Freeform 46"/>
            <p:cNvSpPr>
              <a:spLocks/>
            </p:cNvSpPr>
            <p:nvPr/>
          </p:nvSpPr>
          <p:spPr bwMode="auto">
            <a:xfrm>
              <a:off x="8890493" y="2991833"/>
              <a:ext cx="796324" cy="692796"/>
            </a:xfrm>
            <a:custGeom>
              <a:avLst/>
              <a:gdLst>
                <a:gd name="T0" fmla="*/ 238 w 254"/>
                <a:gd name="T1" fmla="*/ 190 h 221"/>
                <a:gd name="T2" fmla="*/ 242 w 254"/>
                <a:gd name="T3" fmla="*/ 189 h 221"/>
                <a:gd name="T4" fmla="*/ 244 w 254"/>
                <a:gd name="T5" fmla="*/ 188 h 221"/>
                <a:gd name="T6" fmla="*/ 249 w 254"/>
                <a:gd name="T7" fmla="*/ 187 h 221"/>
                <a:gd name="T8" fmla="*/ 254 w 254"/>
                <a:gd name="T9" fmla="*/ 183 h 221"/>
                <a:gd name="T10" fmla="*/ 254 w 254"/>
                <a:gd name="T11" fmla="*/ 173 h 221"/>
                <a:gd name="T12" fmla="*/ 250 w 254"/>
                <a:gd name="T13" fmla="*/ 168 h 221"/>
                <a:gd name="T14" fmla="*/ 251 w 254"/>
                <a:gd name="T15" fmla="*/ 161 h 221"/>
                <a:gd name="T16" fmla="*/ 243 w 254"/>
                <a:gd name="T17" fmla="*/ 166 h 221"/>
                <a:gd name="T18" fmla="*/ 238 w 254"/>
                <a:gd name="T19" fmla="*/ 156 h 221"/>
                <a:gd name="T20" fmla="*/ 240 w 254"/>
                <a:gd name="T21" fmla="*/ 146 h 221"/>
                <a:gd name="T22" fmla="*/ 232 w 254"/>
                <a:gd name="T23" fmla="*/ 131 h 221"/>
                <a:gd name="T24" fmla="*/ 216 w 254"/>
                <a:gd name="T25" fmla="*/ 124 h 221"/>
                <a:gd name="T26" fmla="*/ 202 w 254"/>
                <a:gd name="T27" fmla="*/ 112 h 221"/>
                <a:gd name="T28" fmla="*/ 204 w 254"/>
                <a:gd name="T29" fmla="*/ 100 h 221"/>
                <a:gd name="T30" fmla="*/ 206 w 254"/>
                <a:gd name="T31" fmla="*/ 91 h 221"/>
                <a:gd name="T32" fmla="*/ 206 w 254"/>
                <a:gd name="T33" fmla="*/ 80 h 221"/>
                <a:gd name="T34" fmla="*/ 196 w 254"/>
                <a:gd name="T35" fmla="*/ 76 h 221"/>
                <a:gd name="T36" fmla="*/ 191 w 254"/>
                <a:gd name="T37" fmla="*/ 81 h 221"/>
                <a:gd name="T38" fmla="*/ 186 w 254"/>
                <a:gd name="T39" fmla="*/ 67 h 221"/>
                <a:gd name="T40" fmla="*/ 163 w 254"/>
                <a:gd name="T41" fmla="*/ 45 h 221"/>
                <a:gd name="T42" fmla="*/ 156 w 254"/>
                <a:gd name="T43" fmla="*/ 22 h 221"/>
                <a:gd name="T44" fmla="*/ 158 w 254"/>
                <a:gd name="T45" fmla="*/ 10 h 221"/>
                <a:gd name="T46" fmla="*/ 0 w 254"/>
                <a:gd name="T47" fmla="*/ 2 h 221"/>
                <a:gd name="T48" fmla="*/ 4 w 254"/>
                <a:gd name="T49" fmla="*/ 6 h 221"/>
                <a:gd name="T50" fmla="*/ 3 w 254"/>
                <a:gd name="T51" fmla="*/ 13 h 221"/>
                <a:gd name="T52" fmla="*/ 5 w 254"/>
                <a:gd name="T53" fmla="*/ 17 h 221"/>
                <a:gd name="T54" fmla="*/ 12 w 254"/>
                <a:gd name="T55" fmla="*/ 25 h 221"/>
                <a:gd name="T56" fmla="*/ 14 w 254"/>
                <a:gd name="T57" fmla="*/ 29 h 221"/>
                <a:gd name="T58" fmla="*/ 20 w 254"/>
                <a:gd name="T59" fmla="*/ 39 h 221"/>
                <a:gd name="T60" fmla="*/ 31 w 254"/>
                <a:gd name="T61" fmla="*/ 39 h 221"/>
                <a:gd name="T62" fmla="*/ 28 w 254"/>
                <a:gd name="T63" fmla="*/ 50 h 221"/>
                <a:gd name="T64" fmla="*/ 31 w 254"/>
                <a:gd name="T65" fmla="*/ 61 h 221"/>
                <a:gd name="T66" fmla="*/ 36 w 254"/>
                <a:gd name="T67" fmla="*/ 69 h 221"/>
                <a:gd name="T68" fmla="*/ 42 w 254"/>
                <a:gd name="T69" fmla="*/ 176 h 221"/>
                <a:gd name="T70" fmla="*/ 215 w 254"/>
                <a:gd name="T71" fmla="*/ 197 h 221"/>
                <a:gd name="T72" fmla="*/ 205 w 254"/>
                <a:gd name="T73" fmla="*/ 221 h 221"/>
                <a:gd name="T74" fmla="*/ 234 w 254"/>
                <a:gd name="T75" fmla="*/ 216 h 221"/>
                <a:gd name="T76" fmla="*/ 237 w 254"/>
                <a:gd name="T77" fmla="*/ 211 h 221"/>
                <a:gd name="T78" fmla="*/ 234 w 254"/>
                <a:gd name="T79" fmla="*/ 206 h 221"/>
                <a:gd name="T80" fmla="*/ 237 w 254"/>
                <a:gd name="T81" fmla="*/ 203 h 221"/>
                <a:gd name="T82" fmla="*/ 238 w 254"/>
                <a:gd name="T83" fmla="*/ 197 h 221"/>
                <a:gd name="T84" fmla="*/ 238 w 254"/>
                <a:gd name="T85" fmla="*/ 193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4" h="221">
                  <a:moveTo>
                    <a:pt x="238" y="193"/>
                  </a:moveTo>
                  <a:cubicBezTo>
                    <a:pt x="238" y="190"/>
                    <a:pt x="238" y="190"/>
                    <a:pt x="238" y="190"/>
                  </a:cubicBezTo>
                  <a:cubicBezTo>
                    <a:pt x="238" y="189"/>
                    <a:pt x="238" y="189"/>
                    <a:pt x="238" y="189"/>
                  </a:cubicBezTo>
                  <a:cubicBezTo>
                    <a:pt x="242" y="189"/>
                    <a:pt x="242" y="189"/>
                    <a:pt x="242" y="189"/>
                  </a:cubicBezTo>
                  <a:cubicBezTo>
                    <a:pt x="243" y="189"/>
                    <a:pt x="243" y="189"/>
                    <a:pt x="243" y="189"/>
                  </a:cubicBezTo>
                  <a:cubicBezTo>
                    <a:pt x="244" y="188"/>
                    <a:pt x="244" y="188"/>
                    <a:pt x="244" y="188"/>
                  </a:cubicBezTo>
                  <a:cubicBezTo>
                    <a:pt x="246" y="187"/>
                    <a:pt x="246" y="187"/>
                    <a:pt x="246" y="187"/>
                  </a:cubicBezTo>
                  <a:cubicBezTo>
                    <a:pt x="249" y="187"/>
                    <a:pt x="249" y="187"/>
                    <a:pt x="249" y="187"/>
                  </a:cubicBezTo>
                  <a:cubicBezTo>
                    <a:pt x="252" y="186"/>
                    <a:pt x="252" y="186"/>
                    <a:pt x="252" y="186"/>
                  </a:cubicBezTo>
                  <a:cubicBezTo>
                    <a:pt x="254" y="183"/>
                    <a:pt x="254" y="183"/>
                    <a:pt x="254" y="183"/>
                  </a:cubicBezTo>
                  <a:cubicBezTo>
                    <a:pt x="254" y="177"/>
                    <a:pt x="254" y="177"/>
                    <a:pt x="254" y="177"/>
                  </a:cubicBezTo>
                  <a:cubicBezTo>
                    <a:pt x="254" y="173"/>
                    <a:pt x="254" y="173"/>
                    <a:pt x="254" y="173"/>
                  </a:cubicBezTo>
                  <a:cubicBezTo>
                    <a:pt x="254" y="171"/>
                    <a:pt x="254" y="171"/>
                    <a:pt x="254" y="171"/>
                  </a:cubicBezTo>
                  <a:cubicBezTo>
                    <a:pt x="250" y="168"/>
                    <a:pt x="250" y="168"/>
                    <a:pt x="250" y="168"/>
                  </a:cubicBezTo>
                  <a:cubicBezTo>
                    <a:pt x="250" y="165"/>
                    <a:pt x="250" y="165"/>
                    <a:pt x="250" y="165"/>
                  </a:cubicBezTo>
                  <a:cubicBezTo>
                    <a:pt x="251" y="161"/>
                    <a:pt x="251" y="161"/>
                    <a:pt x="251" y="161"/>
                  </a:cubicBezTo>
                  <a:cubicBezTo>
                    <a:pt x="246" y="161"/>
                    <a:pt x="246" y="161"/>
                    <a:pt x="246" y="161"/>
                  </a:cubicBezTo>
                  <a:cubicBezTo>
                    <a:pt x="243" y="166"/>
                    <a:pt x="243" y="166"/>
                    <a:pt x="243" y="166"/>
                  </a:cubicBezTo>
                  <a:cubicBezTo>
                    <a:pt x="243" y="161"/>
                    <a:pt x="243" y="161"/>
                    <a:pt x="243" y="161"/>
                  </a:cubicBezTo>
                  <a:cubicBezTo>
                    <a:pt x="238" y="156"/>
                    <a:pt x="238" y="156"/>
                    <a:pt x="238" y="156"/>
                  </a:cubicBezTo>
                  <a:cubicBezTo>
                    <a:pt x="239" y="152"/>
                    <a:pt x="239" y="152"/>
                    <a:pt x="239" y="152"/>
                  </a:cubicBezTo>
                  <a:cubicBezTo>
                    <a:pt x="240" y="146"/>
                    <a:pt x="240" y="146"/>
                    <a:pt x="240" y="146"/>
                  </a:cubicBezTo>
                  <a:cubicBezTo>
                    <a:pt x="236" y="135"/>
                    <a:pt x="236" y="135"/>
                    <a:pt x="236" y="135"/>
                  </a:cubicBezTo>
                  <a:cubicBezTo>
                    <a:pt x="232" y="131"/>
                    <a:pt x="232" y="131"/>
                    <a:pt x="232" y="131"/>
                  </a:cubicBezTo>
                  <a:cubicBezTo>
                    <a:pt x="219" y="122"/>
                    <a:pt x="219" y="122"/>
                    <a:pt x="219" y="122"/>
                  </a:cubicBezTo>
                  <a:cubicBezTo>
                    <a:pt x="216" y="124"/>
                    <a:pt x="216" y="124"/>
                    <a:pt x="216" y="124"/>
                  </a:cubicBezTo>
                  <a:cubicBezTo>
                    <a:pt x="208" y="118"/>
                    <a:pt x="208" y="118"/>
                    <a:pt x="208" y="118"/>
                  </a:cubicBezTo>
                  <a:cubicBezTo>
                    <a:pt x="202" y="112"/>
                    <a:pt x="202" y="112"/>
                    <a:pt x="202" y="112"/>
                  </a:cubicBezTo>
                  <a:cubicBezTo>
                    <a:pt x="202" y="106"/>
                    <a:pt x="202" y="106"/>
                    <a:pt x="202" y="106"/>
                  </a:cubicBezTo>
                  <a:cubicBezTo>
                    <a:pt x="204" y="100"/>
                    <a:pt x="204" y="100"/>
                    <a:pt x="204" y="100"/>
                  </a:cubicBezTo>
                  <a:cubicBezTo>
                    <a:pt x="205" y="96"/>
                    <a:pt x="205" y="96"/>
                    <a:pt x="205" y="96"/>
                  </a:cubicBezTo>
                  <a:cubicBezTo>
                    <a:pt x="206" y="91"/>
                    <a:pt x="206" y="91"/>
                    <a:pt x="206" y="91"/>
                  </a:cubicBezTo>
                  <a:cubicBezTo>
                    <a:pt x="209" y="84"/>
                    <a:pt x="209" y="84"/>
                    <a:pt x="209" y="84"/>
                  </a:cubicBezTo>
                  <a:cubicBezTo>
                    <a:pt x="206" y="80"/>
                    <a:pt x="206" y="80"/>
                    <a:pt x="206" y="80"/>
                  </a:cubicBezTo>
                  <a:cubicBezTo>
                    <a:pt x="202" y="76"/>
                    <a:pt x="202" y="76"/>
                    <a:pt x="202" y="76"/>
                  </a:cubicBezTo>
                  <a:cubicBezTo>
                    <a:pt x="196" y="76"/>
                    <a:pt x="196" y="76"/>
                    <a:pt x="196" y="76"/>
                  </a:cubicBezTo>
                  <a:cubicBezTo>
                    <a:pt x="193" y="78"/>
                    <a:pt x="193" y="78"/>
                    <a:pt x="193" y="78"/>
                  </a:cubicBezTo>
                  <a:cubicBezTo>
                    <a:pt x="191" y="81"/>
                    <a:pt x="191" y="81"/>
                    <a:pt x="191" y="81"/>
                  </a:cubicBezTo>
                  <a:cubicBezTo>
                    <a:pt x="186" y="76"/>
                    <a:pt x="186" y="76"/>
                    <a:pt x="186" y="76"/>
                  </a:cubicBezTo>
                  <a:cubicBezTo>
                    <a:pt x="186" y="67"/>
                    <a:pt x="186" y="67"/>
                    <a:pt x="186" y="67"/>
                  </a:cubicBezTo>
                  <a:cubicBezTo>
                    <a:pt x="181" y="60"/>
                    <a:pt x="181" y="60"/>
                    <a:pt x="181" y="60"/>
                  </a:cubicBezTo>
                  <a:cubicBezTo>
                    <a:pt x="163" y="45"/>
                    <a:pt x="163" y="45"/>
                    <a:pt x="163" y="45"/>
                  </a:cubicBezTo>
                  <a:cubicBezTo>
                    <a:pt x="156" y="33"/>
                    <a:pt x="156" y="33"/>
                    <a:pt x="156" y="33"/>
                  </a:cubicBezTo>
                  <a:cubicBezTo>
                    <a:pt x="156" y="22"/>
                    <a:pt x="156" y="22"/>
                    <a:pt x="156" y="22"/>
                  </a:cubicBezTo>
                  <a:cubicBezTo>
                    <a:pt x="156" y="11"/>
                    <a:pt x="156" y="11"/>
                    <a:pt x="156" y="11"/>
                  </a:cubicBezTo>
                  <a:cubicBezTo>
                    <a:pt x="158" y="10"/>
                    <a:pt x="158" y="10"/>
                    <a:pt x="158" y="10"/>
                  </a:cubicBezTo>
                  <a:cubicBezTo>
                    <a:pt x="146" y="0"/>
                    <a:pt x="146" y="0"/>
                    <a:pt x="146" y="0"/>
                  </a:cubicBezTo>
                  <a:cubicBezTo>
                    <a:pt x="0" y="2"/>
                    <a:pt x="0" y="2"/>
                    <a:pt x="0" y="2"/>
                  </a:cubicBezTo>
                  <a:cubicBezTo>
                    <a:pt x="1" y="4"/>
                    <a:pt x="1" y="4"/>
                    <a:pt x="1" y="4"/>
                  </a:cubicBezTo>
                  <a:cubicBezTo>
                    <a:pt x="4" y="6"/>
                    <a:pt x="4" y="6"/>
                    <a:pt x="4" y="6"/>
                  </a:cubicBezTo>
                  <a:cubicBezTo>
                    <a:pt x="5" y="11"/>
                    <a:pt x="5" y="11"/>
                    <a:pt x="5" y="11"/>
                  </a:cubicBezTo>
                  <a:cubicBezTo>
                    <a:pt x="3" y="13"/>
                    <a:pt x="3" y="13"/>
                    <a:pt x="3" y="13"/>
                  </a:cubicBezTo>
                  <a:cubicBezTo>
                    <a:pt x="5" y="16"/>
                    <a:pt x="5" y="16"/>
                    <a:pt x="5" y="16"/>
                  </a:cubicBezTo>
                  <a:cubicBezTo>
                    <a:pt x="5" y="16"/>
                    <a:pt x="4" y="16"/>
                    <a:pt x="5" y="17"/>
                  </a:cubicBezTo>
                  <a:cubicBezTo>
                    <a:pt x="6" y="18"/>
                    <a:pt x="11" y="19"/>
                    <a:pt x="11" y="19"/>
                  </a:cubicBezTo>
                  <a:cubicBezTo>
                    <a:pt x="12" y="25"/>
                    <a:pt x="12" y="25"/>
                    <a:pt x="12" y="25"/>
                  </a:cubicBezTo>
                  <a:cubicBezTo>
                    <a:pt x="14" y="29"/>
                    <a:pt x="14" y="29"/>
                    <a:pt x="14" y="29"/>
                  </a:cubicBezTo>
                  <a:cubicBezTo>
                    <a:pt x="14" y="29"/>
                    <a:pt x="14" y="29"/>
                    <a:pt x="14" y="29"/>
                  </a:cubicBezTo>
                  <a:cubicBezTo>
                    <a:pt x="18" y="35"/>
                    <a:pt x="18" y="35"/>
                    <a:pt x="18" y="35"/>
                  </a:cubicBezTo>
                  <a:cubicBezTo>
                    <a:pt x="20" y="39"/>
                    <a:pt x="20" y="39"/>
                    <a:pt x="20" y="39"/>
                  </a:cubicBezTo>
                  <a:cubicBezTo>
                    <a:pt x="29" y="39"/>
                    <a:pt x="29" y="39"/>
                    <a:pt x="29" y="39"/>
                  </a:cubicBezTo>
                  <a:cubicBezTo>
                    <a:pt x="31" y="39"/>
                    <a:pt x="31" y="39"/>
                    <a:pt x="31" y="39"/>
                  </a:cubicBezTo>
                  <a:cubicBezTo>
                    <a:pt x="31" y="44"/>
                    <a:pt x="31" y="44"/>
                    <a:pt x="31" y="44"/>
                  </a:cubicBezTo>
                  <a:cubicBezTo>
                    <a:pt x="28" y="50"/>
                    <a:pt x="28" y="50"/>
                    <a:pt x="28" y="50"/>
                  </a:cubicBezTo>
                  <a:cubicBezTo>
                    <a:pt x="25" y="55"/>
                    <a:pt x="25" y="55"/>
                    <a:pt x="25" y="55"/>
                  </a:cubicBezTo>
                  <a:cubicBezTo>
                    <a:pt x="31" y="61"/>
                    <a:pt x="31" y="61"/>
                    <a:pt x="31" y="61"/>
                  </a:cubicBezTo>
                  <a:cubicBezTo>
                    <a:pt x="33" y="67"/>
                    <a:pt x="33" y="67"/>
                    <a:pt x="33" y="67"/>
                  </a:cubicBezTo>
                  <a:cubicBezTo>
                    <a:pt x="36" y="69"/>
                    <a:pt x="36" y="69"/>
                    <a:pt x="36" y="69"/>
                  </a:cubicBezTo>
                  <a:cubicBezTo>
                    <a:pt x="42" y="72"/>
                    <a:pt x="42" y="72"/>
                    <a:pt x="42" y="72"/>
                  </a:cubicBezTo>
                  <a:cubicBezTo>
                    <a:pt x="42" y="176"/>
                    <a:pt x="42" y="176"/>
                    <a:pt x="42" y="176"/>
                  </a:cubicBezTo>
                  <a:cubicBezTo>
                    <a:pt x="42" y="201"/>
                    <a:pt x="42" y="201"/>
                    <a:pt x="42" y="201"/>
                  </a:cubicBezTo>
                  <a:cubicBezTo>
                    <a:pt x="215" y="197"/>
                    <a:pt x="215" y="197"/>
                    <a:pt x="215" y="197"/>
                  </a:cubicBezTo>
                  <a:cubicBezTo>
                    <a:pt x="216" y="203"/>
                    <a:pt x="216" y="203"/>
                    <a:pt x="216" y="203"/>
                  </a:cubicBezTo>
                  <a:cubicBezTo>
                    <a:pt x="205" y="221"/>
                    <a:pt x="205" y="221"/>
                    <a:pt x="205" y="221"/>
                  </a:cubicBezTo>
                  <a:cubicBezTo>
                    <a:pt x="233" y="219"/>
                    <a:pt x="233" y="219"/>
                    <a:pt x="233" y="219"/>
                  </a:cubicBezTo>
                  <a:cubicBezTo>
                    <a:pt x="234" y="216"/>
                    <a:pt x="234" y="216"/>
                    <a:pt x="234" y="216"/>
                  </a:cubicBezTo>
                  <a:cubicBezTo>
                    <a:pt x="236" y="213"/>
                    <a:pt x="236" y="213"/>
                    <a:pt x="236" y="213"/>
                  </a:cubicBezTo>
                  <a:cubicBezTo>
                    <a:pt x="236" y="213"/>
                    <a:pt x="238" y="212"/>
                    <a:pt x="237" y="211"/>
                  </a:cubicBezTo>
                  <a:cubicBezTo>
                    <a:pt x="237" y="210"/>
                    <a:pt x="235" y="207"/>
                    <a:pt x="235" y="207"/>
                  </a:cubicBezTo>
                  <a:cubicBezTo>
                    <a:pt x="234" y="206"/>
                    <a:pt x="234" y="206"/>
                    <a:pt x="234" y="206"/>
                  </a:cubicBezTo>
                  <a:cubicBezTo>
                    <a:pt x="235" y="204"/>
                    <a:pt x="235" y="204"/>
                    <a:pt x="235" y="204"/>
                  </a:cubicBezTo>
                  <a:cubicBezTo>
                    <a:pt x="237" y="203"/>
                    <a:pt x="237" y="203"/>
                    <a:pt x="237" y="203"/>
                  </a:cubicBezTo>
                  <a:cubicBezTo>
                    <a:pt x="238" y="200"/>
                    <a:pt x="238" y="200"/>
                    <a:pt x="238" y="200"/>
                  </a:cubicBezTo>
                  <a:cubicBezTo>
                    <a:pt x="238" y="197"/>
                    <a:pt x="238" y="197"/>
                    <a:pt x="238" y="197"/>
                  </a:cubicBezTo>
                  <a:cubicBezTo>
                    <a:pt x="238" y="194"/>
                    <a:pt x="238" y="194"/>
                    <a:pt x="238" y="194"/>
                  </a:cubicBezTo>
                  <a:lnTo>
                    <a:pt x="238" y="193"/>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54" name="Freeform 47"/>
            <p:cNvSpPr>
              <a:spLocks/>
            </p:cNvSpPr>
            <p:nvPr/>
          </p:nvSpPr>
          <p:spPr bwMode="auto">
            <a:xfrm>
              <a:off x="8749746" y="1661812"/>
              <a:ext cx="770398" cy="896558"/>
            </a:xfrm>
            <a:custGeom>
              <a:avLst/>
              <a:gdLst>
                <a:gd name="T0" fmla="*/ 139 w 208"/>
                <a:gd name="T1" fmla="*/ 135 h 242"/>
                <a:gd name="T2" fmla="*/ 144 w 208"/>
                <a:gd name="T3" fmla="*/ 107 h 242"/>
                <a:gd name="T4" fmla="*/ 169 w 208"/>
                <a:gd name="T5" fmla="*/ 80 h 242"/>
                <a:gd name="T6" fmla="*/ 208 w 208"/>
                <a:gd name="T7" fmla="*/ 55 h 242"/>
                <a:gd name="T8" fmla="*/ 183 w 208"/>
                <a:gd name="T9" fmla="*/ 52 h 242"/>
                <a:gd name="T10" fmla="*/ 166 w 208"/>
                <a:gd name="T11" fmla="*/ 52 h 242"/>
                <a:gd name="T12" fmla="*/ 154 w 208"/>
                <a:gd name="T13" fmla="*/ 55 h 242"/>
                <a:gd name="T14" fmla="*/ 147 w 208"/>
                <a:gd name="T15" fmla="*/ 48 h 242"/>
                <a:gd name="T16" fmla="*/ 133 w 208"/>
                <a:gd name="T17" fmla="*/ 45 h 242"/>
                <a:gd name="T18" fmla="*/ 128 w 208"/>
                <a:gd name="T19" fmla="*/ 42 h 242"/>
                <a:gd name="T20" fmla="*/ 114 w 208"/>
                <a:gd name="T21" fmla="*/ 36 h 242"/>
                <a:gd name="T22" fmla="*/ 123 w 208"/>
                <a:gd name="T23" fmla="*/ 36 h 242"/>
                <a:gd name="T24" fmla="*/ 114 w 208"/>
                <a:gd name="T25" fmla="*/ 35 h 242"/>
                <a:gd name="T26" fmla="*/ 105 w 208"/>
                <a:gd name="T27" fmla="*/ 35 h 242"/>
                <a:gd name="T28" fmla="*/ 97 w 208"/>
                <a:gd name="T29" fmla="*/ 39 h 242"/>
                <a:gd name="T30" fmla="*/ 87 w 208"/>
                <a:gd name="T31" fmla="*/ 34 h 242"/>
                <a:gd name="T32" fmla="*/ 80 w 208"/>
                <a:gd name="T33" fmla="*/ 34 h 242"/>
                <a:gd name="T34" fmla="*/ 68 w 208"/>
                <a:gd name="T35" fmla="*/ 24 h 242"/>
                <a:gd name="T36" fmla="*/ 66 w 208"/>
                <a:gd name="T37" fmla="*/ 20 h 242"/>
                <a:gd name="T38" fmla="*/ 58 w 208"/>
                <a:gd name="T39" fmla="*/ 20 h 242"/>
                <a:gd name="T40" fmla="*/ 54 w 208"/>
                <a:gd name="T41" fmla="*/ 16 h 242"/>
                <a:gd name="T42" fmla="*/ 58 w 208"/>
                <a:gd name="T43" fmla="*/ 8 h 242"/>
                <a:gd name="T44" fmla="*/ 60 w 208"/>
                <a:gd name="T45" fmla="*/ 2 h 242"/>
                <a:gd name="T46" fmla="*/ 56 w 208"/>
                <a:gd name="T47" fmla="*/ 0 h 242"/>
                <a:gd name="T48" fmla="*/ 54 w 208"/>
                <a:gd name="T49" fmla="*/ 12 h 242"/>
                <a:gd name="T50" fmla="*/ 0 w 208"/>
                <a:gd name="T51" fmla="*/ 16 h 242"/>
                <a:gd name="T52" fmla="*/ 1 w 208"/>
                <a:gd name="T53" fmla="*/ 23 h 242"/>
                <a:gd name="T54" fmla="*/ 4 w 208"/>
                <a:gd name="T55" fmla="*/ 26 h 242"/>
                <a:gd name="T56" fmla="*/ 3 w 208"/>
                <a:gd name="T57" fmla="*/ 31 h 242"/>
                <a:gd name="T58" fmla="*/ 1 w 208"/>
                <a:gd name="T59" fmla="*/ 34 h 242"/>
                <a:gd name="T60" fmla="*/ 2 w 208"/>
                <a:gd name="T61" fmla="*/ 40 h 242"/>
                <a:gd name="T62" fmla="*/ 1 w 208"/>
                <a:gd name="T63" fmla="*/ 51 h 242"/>
                <a:gd name="T64" fmla="*/ 6 w 208"/>
                <a:gd name="T65" fmla="*/ 64 h 242"/>
                <a:gd name="T66" fmla="*/ 9 w 208"/>
                <a:gd name="T67" fmla="*/ 78 h 242"/>
                <a:gd name="T68" fmla="*/ 10 w 208"/>
                <a:gd name="T69" fmla="*/ 104 h 242"/>
                <a:gd name="T70" fmla="*/ 12 w 208"/>
                <a:gd name="T71" fmla="*/ 114 h 242"/>
                <a:gd name="T72" fmla="*/ 12 w 208"/>
                <a:gd name="T73" fmla="*/ 122 h 242"/>
                <a:gd name="T74" fmla="*/ 17 w 208"/>
                <a:gd name="T75" fmla="*/ 127 h 242"/>
                <a:gd name="T76" fmla="*/ 18 w 208"/>
                <a:gd name="T77" fmla="*/ 136 h 242"/>
                <a:gd name="T78" fmla="*/ 16 w 208"/>
                <a:gd name="T79" fmla="*/ 142 h 242"/>
                <a:gd name="T80" fmla="*/ 17 w 208"/>
                <a:gd name="T81" fmla="*/ 144 h 242"/>
                <a:gd name="T82" fmla="*/ 11 w 208"/>
                <a:gd name="T83" fmla="*/ 150 h 242"/>
                <a:gd name="T84" fmla="*/ 8 w 208"/>
                <a:gd name="T85" fmla="*/ 154 h 242"/>
                <a:gd name="T86" fmla="*/ 9 w 208"/>
                <a:gd name="T87" fmla="*/ 158 h 242"/>
                <a:gd name="T88" fmla="*/ 12 w 208"/>
                <a:gd name="T89" fmla="*/ 163 h 242"/>
                <a:gd name="T90" fmla="*/ 18 w 208"/>
                <a:gd name="T91" fmla="*/ 167 h 242"/>
                <a:gd name="T92" fmla="*/ 18 w 208"/>
                <a:gd name="T93" fmla="*/ 242 h 242"/>
                <a:gd name="T94" fmla="*/ 173 w 208"/>
                <a:gd name="T95" fmla="*/ 233 h 242"/>
                <a:gd name="T96" fmla="*/ 166 w 208"/>
                <a:gd name="T97" fmla="*/ 220 h 242"/>
                <a:gd name="T98" fmla="*/ 157 w 208"/>
                <a:gd name="T99" fmla="*/ 213 h 242"/>
                <a:gd name="T100" fmla="*/ 138 w 208"/>
                <a:gd name="T101" fmla="*/ 197 h 242"/>
                <a:gd name="T102" fmla="*/ 125 w 208"/>
                <a:gd name="T103" fmla="*/ 189 h 242"/>
                <a:gd name="T104" fmla="*/ 128 w 208"/>
                <a:gd name="T105" fmla="*/ 159 h 242"/>
                <a:gd name="T106" fmla="*/ 122 w 208"/>
                <a:gd name="T107" fmla="*/ 154 h 242"/>
                <a:gd name="T108" fmla="*/ 128 w 208"/>
                <a:gd name="T109" fmla="*/ 141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08" h="242">
                  <a:moveTo>
                    <a:pt x="128" y="141"/>
                  </a:moveTo>
                  <a:lnTo>
                    <a:pt x="139" y="135"/>
                  </a:lnTo>
                  <a:lnTo>
                    <a:pt x="139" y="111"/>
                  </a:lnTo>
                  <a:lnTo>
                    <a:pt x="144" y="107"/>
                  </a:lnTo>
                  <a:lnTo>
                    <a:pt x="161" y="91"/>
                  </a:lnTo>
                  <a:lnTo>
                    <a:pt x="169" y="80"/>
                  </a:lnTo>
                  <a:lnTo>
                    <a:pt x="185" y="69"/>
                  </a:lnTo>
                  <a:lnTo>
                    <a:pt x="208" y="55"/>
                  </a:lnTo>
                  <a:lnTo>
                    <a:pt x="200" y="53"/>
                  </a:lnTo>
                  <a:lnTo>
                    <a:pt x="183" y="52"/>
                  </a:lnTo>
                  <a:lnTo>
                    <a:pt x="169" y="49"/>
                  </a:lnTo>
                  <a:lnTo>
                    <a:pt x="166" y="52"/>
                  </a:lnTo>
                  <a:lnTo>
                    <a:pt x="162" y="55"/>
                  </a:lnTo>
                  <a:lnTo>
                    <a:pt x="154" y="55"/>
                  </a:lnTo>
                  <a:lnTo>
                    <a:pt x="151" y="51"/>
                  </a:lnTo>
                  <a:lnTo>
                    <a:pt x="147" y="48"/>
                  </a:lnTo>
                  <a:lnTo>
                    <a:pt x="136" y="45"/>
                  </a:lnTo>
                  <a:lnTo>
                    <a:pt x="133" y="45"/>
                  </a:lnTo>
                  <a:lnTo>
                    <a:pt x="129" y="43"/>
                  </a:lnTo>
                  <a:lnTo>
                    <a:pt x="128" y="42"/>
                  </a:lnTo>
                  <a:lnTo>
                    <a:pt x="119" y="41"/>
                  </a:lnTo>
                  <a:lnTo>
                    <a:pt x="114" y="36"/>
                  </a:lnTo>
                  <a:lnTo>
                    <a:pt x="120" y="39"/>
                  </a:lnTo>
                  <a:lnTo>
                    <a:pt x="123" y="36"/>
                  </a:lnTo>
                  <a:lnTo>
                    <a:pt x="119" y="35"/>
                  </a:lnTo>
                  <a:lnTo>
                    <a:pt x="114" y="35"/>
                  </a:lnTo>
                  <a:lnTo>
                    <a:pt x="109" y="35"/>
                  </a:lnTo>
                  <a:lnTo>
                    <a:pt x="105" y="35"/>
                  </a:lnTo>
                  <a:lnTo>
                    <a:pt x="100" y="35"/>
                  </a:lnTo>
                  <a:lnTo>
                    <a:pt x="97" y="39"/>
                  </a:lnTo>
                  <a:lnTo>
                    <a:pt x="93" y="39"/>
                  </a:lnTo>
                  <a:lnTo>
                    <a:pt x="87" y="34"/>
                  </a:lnTo>
                  <a:lnTo>
                    <a:pt x="84" y="34"/>
                  </a:lnTo>
                  <a:lnTo>
                    <a:pt x="80" y="34"/>
                  </a:lnTo>
                  <a:lnTo>
                    <a:pt x="73" y="32"/>
                  </a:lnTo>
                  <a:lnTo>
                    <a:pt x="68" y="24"/>
                  </a:lnTo>
                  <a:lnTo>
                    <a:pt x="68" y="24"/>
                  </a:lnTo>
                  <a:lnTo>
                    <a:pt x="66" y="20"/>
                  </a:lnTo>
                  <a:lnTo>
                    <a:pt x="62" y="20"/>
                  </a:lnTo>
                  <a:lnTo>
                    <a:pt x="58" y="20"/>
                  </a:lnTo>
                  <a:lnTo>
                    <a:pt x="55" y="20"/>
                  </a:lnTo>
                  <a:lnTo>
                    <a:pt x="54" y="16"/>
                  </a:lnTo>
                  <a:lnTo>
                    <a:pt x="57" y="12"/>
                  </a:lnTo>
                  <a:lnTo>
                    <a:pt x="58" y="8"/>
                  </a:lnTo>
                  <a:lnTo>
                    <a:pt x="62" y="5"/>
                  </a:lnTo>
                  <a:lnTo>
                    <a:pt x="60" y="2"/>
                  </a:lnTo>
                  <a:lnTo>
                    <a:pt x="60" y="2"/>
                  </a:lnTo>
                  <a:lnTo>
                    <a:pt x="56" y="0"/>
                  </a:lnTo>
                  <a:lnTo>
                    <a:pt x="56" y="10"/>
                  </a:lnTo>
                  <a:lnTo>
                    <a:pt x="54" y="12"/>
                  </a:lnTo>
                  <a:lnTo>
                    <a:pt x="52" y="16"/>
                  </a:lnTo>
                  <a:lnTo>
                    <a:pt x="0" y="16"/>
                  </a:lnTo>
                  <a:lnTo>
                    <a:pt x="1" y="20"/>
                  </a:lnTo>
                  <a:lnTo>
                    <a:pt x="1" y="23"/>
                  </a:lnTo>
                  <a:lnTo>
                    <a:pt x="1" y="24"/>
                  </a:lnTo>
                  <a:lnTo>
                    <a:pt x="4" y="26"/>
                  </a:lnTo>
                  <a:lnTo>
                    <a:pt x="4" y="30"/>
                  </a:lnTo>
                  <a:lnTo>
                    <a:pt x="3" y="31"/>
                  </a:lnTo>
                  <a:lnTo>
                    <a:pt x="1" y="33"/>
                  </a:lnTo>
                  <a:lnTo>
                    <a:pt x="1" y="34"/>
                  </a:lnTo>
                  <a:lnTo>
                    <a:pt x="1" y="38"/>
                  </a:lnTo>
                  <a:lnTo>
                    <a:pt x="2" y="40"/>
                  </a:lnTo>
                  <a:lnTo>
                    <a:pt x="3" y="45"/>
                  </a:lnTo>
                  <a:lnTo>
                    <a:pt x="1" y="51"/>
                  </a:lnTo>
                  <a:lnTo>
                    <a:pt x="3" y="56"/>
                  </a:lnTo>
                  <a:lnTo>
                    <a:pt x="6" y="64"/>
                  </a:lnTo>
                  <a:lnTo>
                    <a:pt x="9" y="70"/>
                  </a:lnTo>
                  <a:lnTo>
                    <a:pt x="9" y="78"/>
                  </a:lnTo>
                  <a:lnTo>
                    <a:pt x="10" y="92"/>
                  </a:lnTo>
                  <a:lnTo>
                    <a:pt x="10" y="104"/>
                  </a:lnTo>
                  <a:lnTo>
                    <a:pt x="10" y="112"/>
                  </a:lnTo>
                  <a:lnTo>
                    <a:pt x="12" y="114"/>
                  </a:lnTo>
                  <a:lnTo>
                    <a:pt x="12" y="116"/>
                  </a:lnTo>
                  <a:lnTo>
                    <a:pt x="12" y="122"/>
                  </a:lnTo>
                  <a:lnTo>
                    <a:pt x="15" y="124"/>
                  </a:lnTo>
                  <a:lnTo>
                    <a:pt x="17" y="127"/>
                  </a:lnTo>
                  <a:lnTo>
                    <a:pt x="18" y="132"/>
                  </a:lnTo>
                  <a:lnTo>
                    <a:pt x="18" y="136"/>
                  </a:lnTo>
                  <a:lnTo>
                    <a:pt x="18" y="141"/>
                  </a:lnTo>
                  <a:lnTo>
                    <a:pt x="16" y="142"/>
                  </a:lnTo>
                  <a:lnTo>
                    <a:pt x="16" y="142"/>
                  </a:lnTo>
                  <a:lnTo>
                    <a:pt x="17" y="144"/>
                  </a:lnTo>
                  <a:lnTo>
                    <a:pt x="13" y="147"/>
                  </a:lnTo>
                  <a:lnTo>
                    <a:pt x="11" y="150"/>
                  </a:lnTo>
                  <a:lnTo>
                    <a:pt x="8" y="152"/>
                  </a:lnTo>
                  <a:lnTo>
                    <a:pt x="8" y="154"/>
                  </a:lnTo>
                  <a:lnTo>
                    <a:pt x="8" y="156"/>
                  </a:lnTo>
                  <a:lnTo>
                    <a:pt x="9" y="158"/>
                  </a:lnTo>
                  <a:lnTo>
                    <a:pt x="12" y="160"/>
                  </a:lnTo>
                  <a:lnTo>
                    <a:pt x="12" y="163"/>
                  </a:lnTo>
                  <a:lnTo>
                    <a:pt x="17" y="164"/>
                  </a:lnTo>
                  <a:lnTo>
                    <a:pt x="18" y="167"/>
                  </a:lnTo>
                  <a:lnTo>
                    <a:pt x="21" y="169"/>
                  </a:lnTo>
                  <a:lnTo>
                    <a:pt x="18" y="242"/>
                  </a:lnTo>
                  <a:lnTo>
                    <a:pt x="172" y="239"/>
                  </a:lnTo>
                  <a:lnTo>
                    <a:pt x="173" y="233"/>
                  </a:lnTo>
                  <a:lnTo>
                    <a:pt x="172" y="227"/>
                  </a:lnTo>
                  <a:lnTo>
                    <a:pt x="166" y="220"/>
                  </a:lnTo>
                  <a:lnTo>
                    <a:pt x="160" y="216"/>
                  </a:lnTo>
                  <a:lnTo>
                    <a:pt x="157" y="213"/>
                  </a:lnTo>
                  <a:lnTo>
                    <a:pt x="150" y="204"/>
                  </a:lnTo>
                  <a:lnTo>
                    <a:pt x="138" y="197"/>
                  </a:lnTo>
                  <a:lnTo>
                    <a:pt x="130" y="193"/>
                  </a:lnTo>
                  <a:lnTo>
                    <a:pt x="125" y="189"/>
                  </a:lnTo>
                  <a:lnTo>
                    <a:pt x="126" y="174"/>
                  </a:lnTo>
                  <a:lnTo>
                    <a:pt x="128" y="159"/>
                  </a:lnTo>
                  <a:lnTo>
                    <a:pt x="126" y="159"/>
                  </a:lnTo>
                  <a:lnTo>
                    <a:pt x="122" y="154"/>
                  </a:lnTo>
                  <a:lnTo>
                    <a:pt x="126" y="145"/>
                  </a:lnTo>
                  <a:lnTo>
                    <a:pt x="128" y="141"/>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55" name="Line 48"/>
            <p:cNvSpPr>
              <a:spLocks noChangeShapeType="1"/>
            </p:cNvSpPr>
            <p:nvPr/>
          </p:nvSpPr>
          <p:spPr bwMode="auto">
            <a:xfrm>
              <a:off x="9275694" y="2087863"/>
              <a:ext cx="0" cy="0"/>
            </a:xfrm>
            <a:prstGeom prst="line">
              <a:avLst/>
            </a:prstGeom>
            <a:solidFill>
              <a:schemeClr val="bg1">
                <a:lumMod val="95000"/>
              </a:schemeClr>
            </a:solidFill>
            <a:ln w="6350">
              <a:noFill/>
              <a:round/>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56" name="Line 49"/>
            <p:cNvSpPr>
              <a:spLocks noChangeShapeType="1"/>
            </p:cNvSpPr>
            <p:nvPr/>
          </p:nvSpPr>
          <p:spPr bwMode="auto">
            <a:xfrm>
              <a:off x="9275694" y="2087863"/>
              <a:ext cx="0" cy="0"/>
            </a:xfrm>
            <a:prstGeom prst="line">
              <a:avLst/>
            </a:pr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57" name="Freeform 50"/>
            <p:cNvSpPr>
              <a:spLocks/>
            </p:cNvSpPr>
            <p:nvPr/>
          </p:nvSpPr>
          <p:spPr bwMode="auto">
            <a:xfrm>
              <a:off x="9457182" y="1924853"/>
              <a:ext cx="900031" cy="848401"/>
            </a:xfrm>
            <a:custGeom>
              <a:avLst/>
              <a:gdLst>
                <a:gd name="T0" fmla="*/ 12 w 287"/>
                <a:gd name="T1" fmla="*/ 44 h 270"/>
                <a:gd name="T2" fmla="*/ 29 w 287"/>
                <a:gd name="T3" fmla="*/ 36 h 270"/>
                <a:gd name="T4" fmla="*/ 52 w 287"/>
                <a:gd name="T5" fmla="*/ 17 h 270"/>
                <a:gd name="T6" fmla="*/ 77 w 287"/>
                <a:gd name="T7" fmla="*/ 0 h 270"/>
                <a:gd name="T8" fmla="*/ 75 w 287"/>
                <a:gd name="T9" fmla="*/ 6 h 270"/>
                <a:gd name="T10" fmla="*/ 65 w 287"/>
                <a:gd name="T11" fmla="*/ 19 h 270"/>
                <a:gd name="T12" fmla="*/ 67 w 287"/>
                <a:gd name="T13" fmla="*/ 29 h 270"/>
                <a:gd name="T14" fmla="*/ 77 w 287"/>
                <a:gd name="T15" fmla="*/ 28 h 270"/>
                <a:gd name="T16" fmla="*/ 111 w 287"/>
                <a:gd name="T17" fmla="*/ 45 h 270"/>
                <a:gd name="T18" fmla="*/ 135 w 287"/>
                <a:gd name="T19" fmla="*/ 39 h 270"/>
                <a:gd name="T20" fmla="*/ 169 w 287"/>
                <a:gd name="T21" fmla="*/ 28 h 270"/>
                <a:gd name="T22" fmla="*/ 198 w 287"/>
                <a:gd name="T23" fmla="*/ 38 h 270"/>
                <a:gd name="T24" fmla="*/ 217 w 287"/>
                <a:gd name="T25" fmla="*/ 55 h 270"/>
                <a:gd name="T26" fmla="*/ 232 w 287"/>
                <a:gd name="T27" fmla="*/ 56 h 270"/>
                <a:gd name="T28" fmla="*/ 219 w 287"/>
                <a:gd name="T29" fmla="*/ 62 h 270"/>
                <a:gd name="T30" fmla="*/ 193 w 287"/>
                <a:gd name="T31" fmla="*/ 64 h 270"/>
                <a:gd name="T32" fmla="*/ 201 w 287"/>
                <a:gd name="T33" fmla="*/ 74 h 270"/>
                <a:gd name="T34" fmla="*/ 204 w 287"/>
                <a:gd name="T35" fmla="*/ 75 h 270"/>
                <a:gd name="T36" fmla="*/ 234 w 287"/>
                <a:gd name="T37" fmla="*/ 88 h 270"/>
                <a:gd name="T38" fmla="*/ 246 w 287"/>
                <a:gd name="T39" fmla="*/ 109 h 270"/>
                <a:gd name="T40" fmla="*/ 245 w 287"/>
                <a:gd name="T41" fmla="*/ 141 h 270"/>
                <a:gd name="T42" fmla="*/ 233 w 287"/>
                <a:gd name="T43" fmla="*/ 168 h 270"/>
                <a:gd name="T44" fmla="*/ 246 w 287"/>
                <a:gd name="T45" fmla="*/ 166 h 270"/>
                <a:gd name="T46" fmla="*/ 255 w 287"/>
                <a:gd name="T47" fmla="*/ 153 h 270"/>
                <a:gd name="T48" fmla="*/ 275 w 287"/>
                <a:gd name="T49" fmla="*/ 154 h 270"/>
                <a:gd name="T50" fmla="*/ 287 w 287"/>
                <a:gd name="T51" fmla="*/ 197 h 270"/>
                <a:gd name="T52" fmla="*/ 275 w 287"/>
                <a:gd name="T53" fmla="*/ 220 h 270"/>
                <a:gd name="T54" fmla="*/ 266 w 287"/>
                <a:gd name="T55" fmla="*/ 249 h 270"/>
                <a:gd name="T56" fmla="*/ 141 w 287"/>
                <a:gd name="T57" fmla="*/ 270 h 270"/>
                <a:gd name="T58" fmla="*/ 158 w 287"/>
                <a:gd name="T59" fmla="*/ 235 h 270"/>
                <a:gd name="T60" fmla="*/ 145 w 287"/>
                <a:gd name="T61" fmla="*/ 191 h 270"/>
                <a:gd name="T62" fmla="*/ 144 w 287"/>
                <a:gd name="T63" fmla="*/ 165 h 270"/>
                <a:gd name="T64" fmla="*/ 148 w 287"/>
                <a:gd name="T65" fmla="*/ 147 h 270"/>
                <a:gd name="T66" fmla="*/ 153 w 287"/>
                <a:gd name="T67" fmla="*/ 122 h 270"/>
                <a:gd name="T68" fmla="*/ 166 w 287"/>
                <a:gd name="T69" fmla="*/ 106 h 270"/>
                <a:gd name="T70" fmla="*/ 169 w 287"/>
                <a:gd name="T71" fmla="*/ 122 h 270"/>
                <a:gd name="T72" fmla="*/ 175 w 287"/>
                <a:gd name="T73" fmla="*/ 111 h 270"/>
                <a:gd name="T74" fmla="*/ 180 w 287"/>
                <a:gd name="T75" fmla="*/ 94 h 270"/>
                <a:gd name="T76" fmla="*/ 184 w 287"/>
                <a:gd name="T77" fmla="*/ 81 h 270"/>
                <a:gd name="T78" fmla="*/ 189 w 287"/>
                <a:gd name="T79" fmla="*/ 74 h 270"/>
                <a:gd name="T80" fmla="*/ 187 w 287"/>
                <a:gd name="T81" fmla="*/ 65 h 270"/>
                <a:gd name="T82" fmla="*/ 159 w 287"/>
                <a:gd name="T83" fmla="*/ 68 h 270"/>
                <a:gd name="T84" fmla="*/ 129 w 287"/>
                <a:gd name="T85" fmla="*/ 85 h 270"/>
                <a:gd name="T86" fmla="*/ 127 w 287"/>
                <a:gd name="T87" fmla="*/ 76 h 270"/>
                <a:gd name="T88" fmla="*/ 118 w 287"/>
                <a:gd name="T89" fmla="*/ 75 h 270"/>
                <a:gd name="T90" fmla="*/ 107 w 287"/>
                <a:gd name="T91" fmla="*/ 101 h 270"/>
                <a:gd name="T92" fmla="*/ 95 w 287"/>
                <a:gd name="T93" fmla="*/ 100 h 270"/>
                <a:gd name="T94" fmla="*/ 84 w 287"/>
                <a:gd name="T95" fmla="*/ 81 h 270"/>
                <a:gd name="T96" fmla="*/ 58 w 287"/>
                <a:gd name="T97" fmla="*/ 74 h 270"/>
                <a:gd name="T98" fmla="*/ 29 w 287"/>
                <a:gd name="T99" fmla="*/ 65 h 270"/>
                <a:gd name="T100" fmla="*/ 9 w 287"/>
                <a:gd name="T101" fmla="*/ 57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7" h="270">
                  <a:moveTo>
                    <a:pt x="0" y="51"/>
                  </a:moveTo>
                  <a:cubicBezTo>
                    <a:pt x="2" y="49"/>
                    <a:pt x="2" y="49"/>
                    <a:pt x="2" y="49"/>
                  </a:cubicBezTo>
                  <a:cubicBezTo>
                    <a:pt x="6" y="49"/>
                    <a:pt x="6" y="49"/>
                    <a:pt x="6" y="49"/>
                  </a:cubicBezTo>
                  <a:cubicBezTo>
                    <a:pt x="11" y="46"/>
                    <a:pt x="11" y="46"/>
                    <a:pt x="11" y="46"/>
                  </a:cubicBezTo>
                  <a:cubicBezTo>
                    <a:pt x="12" y="44"/>
                    <a:pt x="12" y="44"/>
                    <a:pt x="12" y="44"/>
                  </a:cubicBezTo>
                  <a:cubicBezTo>
                    <a:pt x="14" y="40"/>
                    <a:pt x="14" y="40"/>
                    <a:pt x="14" y="40"/>
                  </a:cubicBezTo>
                  <a:cubicBezTo>
                    <a:pt x="17" y="37"/>
                    <a:pt x="17" y="37"/>
                    <a:pt x="17" y="37"/>
                  </a:cubicBezTo>
                  <a:cubicBezTo>
                    <a:pt x="20" y="36"/>
                    <a:pt x="20" y="36"/>
                    <a:pt x="20" y="36"/>
                  </a:cubicBezTo>
                  <a:cubicBezTo>
                    <a:pt x="23" y="36"/>
                    <a:pt x="23" y="36"/>
                    <a:pt x="23" y="36"/>
                  </a:cubicBezTo>
                  <a:cubicBezTo>
                    <a:pt x="29" y="36"/>
                    <a:pt x="29" y="36"/>
                    <a:pt x="29" y="36"/>
                  </a:cubicBezTo>
                  <a:cubicBezTo>
                    <a:pt x="32" y="34"/>
                    <a:pt x="32" y="34"/>
                    <a:pt x="32" y="34"/>
                  </a:cubicBezTo>
                  <a:cubicBezTo>
                    <a:pt x="42" y="27"/>
                    <a:pt x="42" y="27"/>
                    <a:pt x="42" y="27"/>
                  </a:cubicBezTo>
                  <a:cubicBezTo>
                    <a:pt x="45" y="26"/>
                    <a:pt x="45" y="26"/>
                    <a:pt x="45" y="26"/>
                  </a:cubicBezTo>
                  <a:cubicBezTo>
                    <a:pt x="49" y="22"/>
                    <a:pt x="49" y="22"/>
                    <a:pt x="49" y="22"/>
                  </a:cubicBezTo>
                  <a:cubicBezTo>
                    <a:pt x="52" y="17"/>
                    <a:pt x="52" y="17"/>
                    <a:pt x="52" y="17"/>
                  </a:cubicBezTo>
                  <a:cubicBezTo>
                    <a:pt x="56" y="14"/>
                    <a:pt x="56" y="14"/>
                    <a:pt x="56" y="14"/>
                  </a:cubicBezTo>
                  <a:cubicBezTo>
                    <a:pt x="61" y="9"/>
                    <a:pt x="61" y="9"/>
                    <a:pt x="61" y="9"/>
                  </a:cubicBezTo>
                  <a:cubicBezTo>
                    <a:pt x="65" y="4"/>
                    <a:pt x="65" y="4"/>
                    <a:pt x="65" y="4"/>
                  </a:cubicBezTo>
                  <a:cubicBezTo>
                    <a:pt x="70" y="1"/>
                    <a:pt x="70" y="1"/>
                    <a:pt x="70" y="1"/>
                  </a:cubicBezTo>
                  <a:cubicBezTo>
                    <a:pt x="77" y="0"/>
                    <a:pt x="77" y="0"/>
                    <a:pt x="77" y="0"/>
                  </a:cubicBezTo>
                  <a:cubicBezTo>
                    <a:pt x="80" y="0"/>
                    <a:pt x="80" y="0"/>
                    <a:pt x="80" y="0"/>
                  </a:cubicBezTo>
                  <a:cubicBezTo>
                    <a:pt x="85" y="2"/>
                    <a:pt x="85" y="2"/>
                    <a:pt x="85" y="2"/>
                  </a:cubicBezTo>
                  <a:cubicBezTo>
                    <a:pt x="83" y="3"/>
                    <a:pt x="83" y="3"/>
                    <a:pt x="83" y="3"/>
                  </a:cubicBezTo>
                  <a:cubicBezTo>
                    <a:pt x="79" y="5"/>
                    <a:pt x="79" y="5"/>
                    <a:pt x="79" y="5"/>
                  </a:cubicBezTo>
                  <a:cubicBezTo>
                    <a:pt x="75" y="6"/>
                    <a:pt x="75" y="6"/>
                    <a:pt x="75" y="6"/>
                  </a:cubicBezTo>
                  <a:cubicBezTo>
                    <a:pt x="76" y="8"/>
                    <a:pt x="76" y="8"/>
                    <a:pt x="76" y="8"/>
                  </a:cubicBezTo>
                  <a:cubicBezTo>
                    <a:pt x="70" y="14"/>
                    <a:pt x="70" y="14"/>
                    <a:pt x="70" y="14"/>
                  </a:cubicBezTo>
                  <a:cubicBezTo>
                    <a:pt x="70" y="14"/>
                    <a:pt x="68" y="14"/>
                    <a:pt x="68" y="15"/>
                  </a:cubicBezTo>
                  <a:cubicBezTo>
                    <a:pt x="68" y="16"/>
                    <a:pt x="65" y="23"/>
                    <a:pt x="65" y="23"/>
                  </a:cubicBezTo>
                  <a:cubicBezTo>
                    <a:pt x="65" y="19"/>
                    <a:pt x="65" y="19"/>
                    <a:pt x="65" y="19"/>
                  </a:cubicBezTo>
                  <a:cubicBezTo>
                    <a:pt x="63" y="17"/>
                    <a:pt x="63" y="17"/>
                    <a:pt x="63" y="17"/>
                  </a:cubicBezTo>
                  <a:cubicBezTo>
                    <a:pt x="62" y="27"/>
                    <a:pt x="62" y="27"/>
                    <a:pt x="62" y="27"/>
                  </a:cubicBezTo>
                  <a:cubicBezTo>
                    <a:pt x="62" y="33"/>
                    <a:pt x="62" y="33"/>
                    <a:pt x="62" y="33"/>
                  </a:cubicBezTo>
                  <a:cubicBezTo>
                    <a:pt x="65" y="31"/>
                    <a:pt x="65" y="31"/>
                    <a:pt x="65" y="31"/>
                  </a:cubicBezTo>
                  <a:cubicBezTo>
                    <a:pt x="67" y="29"/>
                    <a:pt x="67" y="29"/>
                    <a:pt x="67" y="29"/>
                  </a:cubicBezTo>
                  <a:cubicBezTo>
                    <a:pt x="68" y="29"/>
                    <a:pt x="68" y="29"/>
                    <a:pt x="68" y="29"/>
                  </a:cubicBezTo>
                  <a:cubicBezTo>
                    <a:pt x="69" y="31"/>
                    <a:pt x="69" y="31"/>
                    <a:pt x="69" y="31"/>
                  </a:cubicBezTo>
                  <a:cubicBezTo>
                    <a:pt x="72" y="31"/>
                    <a:pt x="72" y="31"/>
                    <a:pt x="72" y="31"/>
                  </a:cubicBezTo>
                  <a:cubicBezTo>
                    <a:pt x="74" y="30"/>
                    <a:pt x="74" y="30"/>
                    <a:pt x="74" y="30"/>
                  </a:cubicBezTo>
                  <a:cubicBezTo>
                    <a:pt x="77" y="28"/>
                    <a:pt x="77" y="28"/>
                    <a:pt x="77" y="28"/>
                  </a:cubicBezTo>
                  <a:cubicBezTo>
                    <a:pt x="82" y="29"/>
                    <a:pt x="82" y="29"/>
                    <a:pt x="82" y="29"/>
                  </a:cubicBezTo>
                  <a:cubicBezTo>
                    <a:pt x="92" y="34"/>
                    <a:pt x="92" y="34"/>
                    <a:pt x="92" y="34"/>
                  </a:cubicBezTo>
                  <a:cubicBezTo>
                    <a:pt x="98" y="41"/>
                    <a:pt x="98" y="41"/>
                    <a:pt x="98" y="41"/>
                  </a:cubicBezTo>
                  <a:cubicBezTo>
                    <a:pt x="102" y="44"/>
                    <a:pt x="102" y="44"/>
                    <a:pt x="102" y="44"/>
                  </a:cubicBezTo>
                  <a:cubicBezTo>
                    <a:pt x="111" y="45"/>
                    <a:pt x="111" y="45"/>
                    <a:pt x="111" y="45"/>
                  </a:cubicBezTo>
                  <a:cubicBezTo>
                    <a:pt x="114" y="44"/>
                    <a:pt x="114" y="44"/>
                    <a:pt x="114" y="44"/>
                  </a:cubicBezTo>
                  <a:cubicBezTo>
                    <a:pt x="121" y="46"/>
                    <a:pt x="121" y="46"/>
                    <a:pt x="121" y="46"/>
                  </a:cubicBezTo>
                  <a:cubicBezTo>
                    <a:pt x="127" y="48"/>
                    <a:pt x="127" y="48"/>
                    <a:pt x="127" y="48"/>
                  </a:cubicBezTo>
                  <a:cubicBezTo>
                    <a:pt x="130" y="44"/>
                    <a:pt x="130" y="44"/>
                    <a:pt x="130" y="44"/>
                  </a:cubicBezTo>
                  <a:cubicBezTo>
                    <a:pt x="135" y="39"/>
                    <a:pt x="135" y="39"/>
                    <a:pt x="135" y="39"/>
                  </a:cubicBezTo>
                  <a:cubicBezTo>
                    <a:pt x="139" y="35"/>
                    <a:pt x="139" y="35"/>
                    <a:pt x="139" y="35"/>
                  </a:cubicBezTo>
                  <a:cubicBezTo>
                    <a:pt x="148" y="33"/>
                    <a:pt x="148" y="33"/>
                    <a:pt x="148" y="33"/>
                  </a:cubicBezTo>
                  <a:cubicBezTo>
                    <a:pt x="154" y="31"/>
                    <a:pt x="154" y="31"/>
                    <a:pt x="154" y="31"/>
                  </a:cubicBezTo>
                  <a:cubicBezTo>
                    <a:pt x="160" y="31"/>
                    <a:pt x="160" y="31"/>
                    <a:pt x="160" y="31"/>
                  </a:cubicBezTo>
                  <a:cubicBezTo>
                    <a:pt x="169" y="28"/>
                    <a:pt x="169" y="28"/>
                    <a:pt x="169" y="28"/>
                  </a:cubicBezTo>
                  <a:cubicBezTo>
                    <a:pt x="175" y="26"/>
                    <a:pt x="175" y="26"/>
                    <a:pt x="175" y="26"/>
                  </a:cubicBezTo>
                  <a:cubicBezTo>
                    <a:pt x="178" y="28"/>
                    <a:pt x="178" y="28"/>
                    <a:pt x="178" y="28"/>
                  </a:cubicBezTo>
                  <a:cubicBezTo>
                    <a:pt x="180" y="36"/>
                    <a:pt x="180" y="36"/>
                    <a:pt x="180" y="36"/>
                  </a:cubicBezTo>
                  <a:cubicBezTo>
                    <a:pt x="191" y="38"/>
                    <a:pt x="191" y="38"/>
                    <a:pt x="191" y="38"/>
                  </a:cubicBezTo>
                  <a:cubicBezTo>
                    <a:pt x="198" y="38"/>
                    <a:pt x="198" y="38"/>
                    <a:pt x="198" y="38"/>
                  </a:cubicBezTo>
                  <a:cubicBezTo>
                    <a:pt x="203" y="39"/>
                    <a:pt x="203" y="39"/>
                    <a:pt x="203" y="39"/>
                  </a:cubicBezTo>
                  <a:cubicBezTo>
                    <a:pt x="207" y="44"/>
                    <a:pt x="207" y="44"/>
                    <a:pt x="207" y="44"/>
                  </a:cubicBezTo>
                  <a:cubicBezTo>
                    <a:pt x="213" y="51"/>
                    <a:pt x="213" y="51"/>
                    <a:pt x="213" y="51"/>
                  </a:cubicBezTo>
                  <a:cubicBezTo>
                    <a:pt x="215" y="53"/>
                    <a:pt x="215" y="53"/>
                    <a:pt x="215" y="53"/>
                  </a:cubicBezTo>
                  <a:cubicBezTo>
                    <a:pt x="215" y="53"/>
                    <a:pt x="216" y="54"/>
                    <a:pt x="217" y="55"/>
                  </a:cubicBezTo>
                  <a:cubicBezTo>
                    <a:pt x="218" y="56"/>
                    <a:pt x="219" y="58"/>
                    <a:pt x="219" y="58"/>
                  </a:cubicBezTo>
                  <a:cubicBezTo>
                    <a:pt x="224" y="59"/>
                    <a:pt x="224" y="59"/>
                    <a:pt x="224" y="59"/>
                  </a:cubicBezTo>
                  <a:cubicBezTo>
                    <a:pt x="224" y="59"/>
                    <a:pt x="226" y="57"/>
                    <a:pt x="226" y="57"/>
                  </a:cubicBezTo>
                  <a:cubicBezTo>
                    <a:pt x="226" y="56"/>
                    <a:pt x="230" y="54"/>
                    <a:pt x="230" y="54"/>
                  </a:cubicBezTo>
                  <a:cubicBezTo>
                    <a:pt x="232" y="56"/>
                    <a:pt x="232" y="56"/>
                    <a:pt x="232" y="56"/>
                  </a:cubicBezTo>
                  <a:cubicBezTo>
                    <a:pt x="232" y="56"/>
                    <a:pt x="234" y="57"/>
                    <a:pt x="232" y="58"/>
                  </a:cubicBezTo>
                  <a:cubicBezTo>
                    <a:pt x="231" y="58"/>
                    <a:pt x="230" y="60"/>
                    <a:pt x="229" y="60"/>
                  </a:cubicBezTo>
                  <a:cubicBezTo>
                    <a:pt x="227" y="60"/>
                    <a:pt x="225" y="60"/>
                    <a:pt x="225" y="60"/>
                  </a:cubicBezTo>
                  <a:cubicBezTo>
                    <a:pt x="221" y="60"/>
                    <a:pt x="221" y="60"/>
                    <a:pt x="221" y="60"/>
                  </a:cubicBezTo>
                  <a:cubicBezTo>
                    <a:pt x="219" y="62"/>
                    <a:pt x="219" y="62"/>
                    <a:pt x="219" y="62"/>
                  </a:cubicBezTo>
                  <a:cubicBezTo>
                    <a:pt x="208" y="62"/>
                    <a:pt x="208" y="62"/>
                    <a:pt x="208" y="62"/>
                  </a:cubicBezTo>
                  <a:cubicBezTo>
                    <a:pt x="205" y="63"/>
                    <a:pt x="205" y="63"/>
                    <a:pt x="205" y="63"/>
                  </a:cubicBezTo>
                  <a:cubicBezTo>
                    <a:pt x="201" y="61"/>
                    <a:pt x="201" y="61"/>
                    <a:pt x="201" y="61"/>
                  </a:cubicBezTo>
                  <a:cubicBezTo>
                    <a:pt x="197" y="59"/>
                    <a:pt x="197" y="59"/>
                    <a:pt x="197" y="59"/>
                  </a:cubicBezTo>
                  <a:cubicBezTo>
                    <a:pt x="193" y="64"/>
                    <a:pt x="193" y="64"/>
                    <a:pt x="193" y="64"/>
                  </a:cubicBezTo>
                  <a:cubicBezTo>
                    <a:pt x="194" y="67"/>
                    <a:pt x="194" y="67"/>
                    <a:pt x="194" y="67"/>
                  </a:cubicBezTo>
                  <a:cubicBezTo>
                    <a:pt x="194" y="69"/>
                    <a:pt x="194" y="69"/>
                    <a:pt x="194" y="69"/>
                  </a:cubicBezTo>
                  <a:cubicBezTo>
                    <a:pt x="194" y="69"/>
                    <a:pt x="194" y="71"/>
                    <a:pt x="195" y="71"/>
                  </a:cubicBezTo>
                  <a:cubicBezTo>
                    <a:pt x="195" y="71"/>
                    <a:pt x="196" y="72"/>
                    <a:pt x="196" y="72"/>
                  </a:cubicBezTo>
                  <a:cubicBezTo>
                    <a:pt x="201" y="74"/>
                    <a:pt x="201" y="74"/>
                    <a:pt x="201" y="74"/>
                  </a:cubicBezTo>
                  <a:cubicBezTo>
                    <a:pt x="203" y="72"/>
                    <a:pt x="203" y="72"/>
                    <a:pt x="203" y="72"/>
                  </a:cubicBezTo>
                  <a:cubicBezTo>
                    <a:pt x="203" y="72"/>
                    <a:pt x="200" y="70"/>
                    <a:pt x="201" y="70"/>
                  </a:cubicBezTo>
                  <a:cubicBezTo>
                    <a:pt x="202" y="70"/>
                    <a:pt x="206" y="72"/>
                    <a:pt x="206" y="72"/>
                  </a:cubicBezTo>
                  <a:cubicBezTo>
                    <a:pt x="206" y="72"/>
                    <a:pt x="205" y="74"/>
                    <a:pt x="205" y="74"/>
                  </a:cubicBezTo>
                  <a:cubicBezTo>
                    <a:pt x="204" y="75"/>
                    <a:pt x="204" y="75"/>
                    <a:pt x="204" y="75"/>
                  </a:cubicBezTo>
                  <a:cubicBezTo>
                    <a:pt x="205" y="76"/>
                    <a:pt x="210" y="77"/>
                    <a:pt x="210" y="77"/>
                  </a:cubicBezTo>
                  <a:cubicBezTo>
                    <a:pt x="211" y="77"/>
                    <a:pt x="214" y="79"/>
                    <a:pt x="214" y="79"/>
                  </a:cubicBezTo>
                  <a:cubicBezTo>
                    <a:pt x="219" y="82"/>
                    <a:pt x="219" y="82"/>
                    <a:pt x="219" y="82"/>
                  </a:cubicBezTo>
                  <a:cubicBezTo>
                    <a:pt x="226" y="85"/>
                    <a:pt x="226" y="85"/>
                    <a:pt x="226" y="85"/>
                  </a:cubicBezTo>
                  <a:cubicBezTo>
                    <a:pt x="234" y="88"/>
                    <a:pt x="234" y="88"/>
                    <a:pt x="234" y="88"/>
                  </a:cubicBezTo>
                  <a:cubicBezTo>
                    <a:pt x="242" y="96"/>
                    <a:pt x="242" y="96"/>
                    <a:pt x="242" y="96"/>
                  </a:cubicBezTo>
                  <a:cubicBezTo>
                    <a:pt x="246" y="101"/>
                    <a:pt x="246" y="101"/>
                    <a:pt x="246" y="101"/>
                  </a:cubicBezTo>
                  <a:cubicBezTo>
                    <a:pt x="244" y="103"/>
                    <a:pt x="244" y="103"/>
                    <a:pt x="244" y="103"/>
                  </a:cubicBezTo>
                  <a:cubicBezTo>
                    <a:pt x="244" y="103"/>
                    <a:pt x="243" y="103"/>
                    <a:pt x="243" y="104"/>
                  </a:cubicBezTo>
                  <a:cubicBezTo>
                    <a:pt x="244" y="105"/>
                    <a:pt x="246" y="109"/>
                    <a:pt x="246" y="109"/>
                  </a:cubicBezTo>
                  <a:cubicBezTo>
                    <a:pt x="245" y="110"/>
                    <a:pt x="247" y="113"/>
                    <a:pt x="247" y="113"/>
                  </a:cubicBezTo>
                  <a:cubicBezTo>
                    <a:pt x="249" y="124"/>
                    <a:pt x="249" y="124"/>
                    <a:pt x="249" y="124"/>
                  </a:cubicBezTo>
                  <a:cubicBezTo>
                    <a:pt x="250" y="130"/>
                    <a:pt x="250" y="130"/>
                    <a:pt x="250" y="130"/>
                  </a:cubicBezTo>
                  <a:cubicBezTo>
                    <a:pt x="249" y="136"/>
                    <a:pt x="249" y="136"/>
                    <a:pt x="249" y="136"/>
                  </a:cubicBezTo>
                  <a:cubicBezTo>
                    <a:pt x="245" y="141"/>
                    <a:pt x="245" y="141"/>
                    <a:pt x="245" y="141"/>
                  </a:cubicBezTo>
                  <a:cubicBezTo>
                    <a:pt x="242" y="147"/>
                    <a:pt x="242" y="147"/>
                    <a:pt x="242" y="147"/>
                  </a:cubicBezTo>
                  <a:cubicBezTo>
                    <a:pt x="242" y="147"/>
                    <a:pt x="240" y="151"/>
                    <a:pt x="239" y="152"/>
                  </a:cubicBezTo>
                  <a:cubicBezTo>
                    <a:pt x="239" y="152"/>
                    <a:pt x="235" y="155"/>
                    <a:pt x="235" y="156"/>
                  </a:cubicBezTo>
                  <a:cubicBezTo>
                    <a:pt x="235" y="156"/>
                    <a:pt x="233" y="160"/>
                    <a:pt x="233" y="160"/>
                  </a:cubicBezTo>
                  <a:cubicBezTo>
                    <a:pt x="233" y="168"/>
                    <a:pt x="233" y="168"/>
                    <a:pt x="233" y="168"/>
                  </a:cubicBezTo>
                  <a:cubicBezTo>
                    <a:pt x="235" y="170"/>
                    <a:pt x="235" y="170"/>
                    <a:pt x="235" y="170"/>
                  </a:cubicBezTo>
                  <a:cubicBezTo>
                    <a:pt x="240" y="172"/>
                    <a:pt x="240" y="172"/>
                    <a:pt x="240" y="172"/>
                  </a:cubicBezTo>
                  <a:cubicBezTo>
                    <a:pt x="242" y="170"/>
                    <a:pt x="242" y="170"/>
                    <a:pt x="242" y="170"/>
                  </a:cubicBezTo>
                  <a:cubicBezTo>
                    <a:pt x="242" y="170"/>
                    <a:pt x="244" y="169"/>
                    <a:pt x="244" y="168"/>
                  </a:cubicBezTo>
                  <a:cubicBezTo>
                    <a:pt x="245" y="168"/>
                    <a:pt x="246" y="166"/>
                    <a:pt x="246" y="166"/>
                  </a:cubicBezTo>
                  <a:cubicBezTo>
                    <a:pt x="246" y="166"/>
                    <a:pt x="249" y="164"/>
                    <a:pt x="249" y="164"/>
                  </a:cubicBezTo>
                  <a:cubicBezTo>
                    <a:pt x="249" y="164"/>
                    <a:pt x="249" y="161"/>
                    <a:pt x="249" y="161"/>
                  </a:cubicBezTo>
                  <a:cubicBezTo>
                    <a:pt x="249" y="161"/>
                    <a:pt x="250" y="157"/>
                    <a:pt x="250" y="157"/>
                  </a:cubicBezTo>
                  <a:cubicBezTo>
                    <a:pt x="250" y="157"/>
                    <a:pt x="252" y="156"/>
                    <a:pt x="252" y="156"/>
                  </a:cubicBezTo>
                  <a:cubicBezTo>
                    <a:pt x="252" y="155"/>
                    <a:pt x="255" y="153"/>
                    <a:pt x="255" y="153"/>
                  </a:cubicBezTo>
                  <a:cubicBezTo>
                    <a:pt x="255" y="153"/>
                    <a:pt x="259" y="150"/>
                    <a:pt x="259" y="150"/>
                  </a:cubicBezTo>
                  <a:cubicBezTo>
                    <a:pt x="260" y="150"/>
                    <a:pt x="262" y="147"/>
                    <a:pt x="262" y="147"/>
                  </a:cubicBezTo>
                  <a:cubicBezTo>
                    <a:pt x="265" y="147"/>
                    <a:pt x="265" y="147"/>
                    <a:pt x="265" y="147"/>
                  </a:cubicBezTo>
                  <a:cubicBezTo>
                    <a:pt x="269" y="148"/>
                    <a:pt x="269" y="148"/>
                    <a:pt x="269" y="148"/>
                  </a:cubicBezTo>
                  <a:cubicBezTo>
                    <a:pt x="275" y="154"/>
                    <a:pt x="275" y="154"/>
                    <a:pt x="275" y="154"/>
                  </a:cubicBezTo>
                  <a:cubicBezTo>
                    <a:pt x="279" y="162"/>
                    <a:pt x="279" y="162"/>
                    <a:pt x="279" y="162"/>
                  </a:cubicBezTo>
                  <a:cubicBezTo>
                    <a:pt x="283" y="184"/>
                    <a:pt x="283" y="184"/>
                    <a:pt x="283" y="184"/>
                  </a:cubicBezTo>
                  <a:cubicBezTo>
                    <a:pt x="286" y="189"/>
                    <a:pt x="286" y="189"/>
                    <a:pt x="286" y="189"/>
                  </a:cubicBezTo>
                  <a:cubicBezTo>
                    <a:pt x="286" y="193"/>
                    <a:pt x="286" y="193"/>
                    <a:pt x="286" y="193"/>
                  </a:cubicBezTo>
                  <a:cubicBezTo>
                    <a:pt x="286" y="193"/>
                    <a:pt x="287" y="196"/>
                    <a:pt x="287" y="197"/>
                  </a:cubicBezTo>
                  <a:cubicBezTo>
                    <a:pt x="287" y="198"/>
                    <a:pt x="287" y="213"/>
                    <a:pt x="287" y="213"/>
                  </a:cubicBezTo>
                  <a:cubicBezTo>
                    <a:pt x="280" y="213"/>
                    <a:pt x="280" y="213"/>
                    <a:pt x="280" y="213"/>
                  </a:cubicBezTo>
                  <a:cubicBezTo>
                    <a:pt x="278" y="213"/>
                    <a:pt x="278" y="213"/>
                    <a:pt x="278" y="213"/>
                  </a:cubicBezTo>
                  <a:cubicBezTo>
                    <a:pt x="278" y="216"/>
                    <a:pt x="278" y="216"/>
                    <a:pt x="278" y="216"/>
                  </a:cubicBezTo>
                  <a:cubicBezTo>
                    <a:pt x="275" y="220"/>
                    <a:pt x="275" y="220"/>
                    <a:pt x="275" y="220"/>
                  </a:cubicBezTo>
                  <a:cubicBezTo>
                    <a:pt x="274" y="225"/>
                    <a:pt x="274" y="225"/>
                    <a:pt x="274" y="225"/>
                  </a:cubicBezTo>
                  <a:cubicBezTo>
                    <a:pt x="272" y="229"/>
                    <a:pt x="272" y="229"/>
                    <a:pt x="272" y="229"/>
                  </a:cubicBezTo>
                  <a:cubicBezTo>
                    <a:pt x="269" y="233"/>
                    <a:pt x="269" y="233"/>
                    <a:pt x="269" y="233"/>
                  </a:cubicBezTo>
                  <a:cubicBezTo>
                    <a:pt x="266" y="243"/>
                    <a:pt x="266" y="243"/>
                    <a:pt x="266" y="243"/>
                  </a:cubicBezTo>
                  <a:cubicBezTo>
                    <a:pt x="266" y="249"/>
                    <a:pt x="266" y="249"/>
                    <a:pt x="266" y="249"/>
                  </a:cubicBezTo>
                  <a:cubicBezTo>
                    <a:pt x="262" y="254"/>
                    <a:pt x="262" y="254"/>
                    <a:pt x="262" y="254"/>
                  </a:cubicBezTo>
                  <a:cubicBezTo>
                    <a:pt x="259" y="259"/>
                    <a:pt x="259" y="259"/>
                    <a:pt x="259" y="259"/>
                  </a:cubicBezTo>
                  <a:cubicBezTo>
                    <a:pt x="213" y="267"/>
                    <a:pt x="213" y="267"/>
                    <a:pt x="213" y="267"/>
                  </a:cubicBezTo>
                  <a:cubicBezTo>
                    <a:pt x="212" y="265"/>
                    <a:pt x="212" y="265"/>
                    <a:pt x="212" y="265"/>
                  </a:cubicBezTo>
                  <a:cubicBezTo>
                    <a:pt x="141" y="270"/>
                    <a:pt x="141" y="270"/>
                    <a:pt x="141" y="270"/>
                  </a:cubicBezTo>
                  <a:cubicBezTo>
                    <a:pt x="146" y="265"/>
                    <a:pt x="146" y="265"/>
                    <a:pt x="146" y="265"/>
                  </a:cubicBezTo>
                  <a:cubicBezTo>
                    <a:pt x="148" y="261"/>
                    <a:pt x="148" y="261"/>
                    <a:pt x="148" y="261"/>
                  </a:cubicBezTo>
                  <a:cubicBezTo>
                    <a:pt x="152" y="254"/>
                    <a:pt x="152" y="254"/>
                    <a:pt x="152" y="254"/>
                  </a:cubicBezTo>
                  <a:cubicBezTo>
                    <a:pt x="156" y="245"/>
                    <a:pt x="156" y="245"/>
                    <a:pt x="156" y="245"/>
                  </a:cubicBezTo>
                  <a:cubicBezTo>
                    <a:pt x="158" y="235"/>
                    <a:pt x="158" y="235"/>
                    <a:pt x="158" y="235"/>
                  </a:cubicBezTo>
                  <a:cubicBezTo>
                    <a:pt x="157" y="217"/>
                    <a:pt x="157" y="217"/>
                    <a:pt x="157" y="217"/>
                  </a:cubicBezTo>
                  <a:cubicBezTo>
                    <a:pt x="157" y="209"/>
                    <a:pt x="157" y="209"/>
                    <a:pt x="157" y="209"/>
                  </a:cubicBezTo>
                  <a:cubicBezTo>
                    <a:pt x="153" y="203"/>
                    <a:pt x="153" y="203"/>
                    <a:pt x="153" y="203"/>
                  </a:cubicBezTo>
                  <a:cubicBezTo>
                    <a:pt x="149" y="195"/>
                    <a:pt x="149" y="195"/>
                    <a:pt x="149" y="195"/>
                  </a:cubicBezTo>
                  <a:cubicBezTo>
                    <a:pt x="145" y="191"/>
                    <a:pt x="145" y="191"/>
                    <a:pt x="145" y="191"/>
                  </a:cubicBezTo>
                  <a:cubicBezTo>
                    <a:pt x="142" y="184"/>
                    <a:pt x="142" y="184"/>
                    <a:pt x="142" y="184"/>
                  </a:cubicBezTo>
                  <a:cubicBezTo>
                    <a:pt x="144" y="179"/>
                    <a:pt x="144" y="179"/>
                    <a:pt x="144" y="179"/>
                  </a:cubicBezTo>
                  <a:cubicBezTo>
                    <a:pt x="146" y="177"/>
                    <a:pt x="146" y="177"/>
                    <a:pt x="146" y="177"/>
                  </a:cubicBezTo>
                  <a:cubicBezTo>
                    <a:pt x="146" y="173"/>
                    <a:pt x="146" y="173"/>
                    <a:pt x="146" y="173"/>
                  </a:cubicBezTo>
                  <a:cubicBezTo>
                    <a:pt x="144" y="165"/>
                    <a:pt x="144" y="165"/>
                    <a:pt x="144" y="165"/>
                  </a:cubicBezTo>
                  <a:cubicBezTo>
                    <a:pt x="141" y="162"/>
                    <a:pt x="141" y="162"/>
                    <a:pt x="141" y="162"/>
                  </a:cubicBezTo>
                  <a:cubicBezTo>
                    <a:pt x="144" y="160"/>
                    <a:pt x="144" y="160"/>
                    <a:pt x="144" y="160"/>
                  </a:cubicBezTo>
                  <a:cubicBezTo>
                    <a:pt x="145" y="155"/>
                    <a:pt x="145" y="155"/>
                    <a:pt x="145" y="155"/>
                  </a:cubicBezTo>
                  <a:cubicBezTo>
                    <a:pt x="146" y="150"/>
                    <a:pt x="146" y="150"/>
                    <a:pt x="146" y="150"/>
                  </a:cubicBezTo>
                  <a:cubicBezTo>
                    <a:pt x="148" y="147"/>
                    <a:pt x="148" y="147"/>
                    <a:pt x="148" y="147"/>
                  </a:cubicBezTo>
                  <a:cubicBezTo>
                    <a:pt x="148" y="139"/>
                    <a:pt x="148" y="139"/>
                    <a:pt x="148" y="139"/>
                  </a:cubicBezTo>
                  <a:cubicBezTo>
                    <a:pt x="147" y="135"/>
                    <a:pt x="147" y="135"/>
                    <a:pt x="147" y="135"/>
                  </a:cubicBezTo>
                  <a:cubicBezTo>
                    <a:pt x="148" y="130"/>
                    <a:pt x="148" y="130"/>
                    <a:pt x="148" y="130"/>
                  </a:cubicBezTo>
                  <a:cubicBezTo>
                    <a:pt x="151" y="126"/>
                    <a:pt x="151" y="126"/>
                    <a:pt x="151" y="126"/>
                  </a:cubicBezTo>
                  <a:cubicBezTo>
                    <a:pt x="153" y="122"/>
                    <a:pt x="153" y="122"/>
                    <a:pt x="153" y="122"/>
                  </a:cubicBezTo>
                  <a:cubicBezTo>
                    <a:pt x="153" y="117"/>
                    <a:pt x="153" y="117"/>
                    <a:pt x="153" y="117"/>
                  </a:cubicBezTo>
                  <a:cubicBezTo>
                    <a:pt x="157" y="116"/>
                    <a:pt x="157" y="116"/>
                    <a:pt x="157" y="116"/>
                  </a:cubicBezTo>
                  <a:cubicBezTo>
                    <a:pt x="163" y="116"/>
                    <a:pt x="163" y="116"/>
                    <a:pt x="163" y="116"/>
                  </a:cubicBezTo>
                  <a:cubicBezTo>
                    <a:pt x="165" y="108"/>
                    <a:pt x="165" y="108"/>
                    <a:pt x="165" y="108"/>
                  </a:cubicBezTo>
                  <a:cubicBezTo>
                    <a:pt x="166" y="106"/>
                    <a:pt x="166" y="106"/>
                    <a:pt x="166" y="106"/>
                  </a:cubicBezTo>
                  <a:cubicBezTo>
                    <a:pt x="168" y="105"/>
                    <a:pt x="168" y="105"/>
                    <a:pt x="168" y="105"/>
                  </a:cubicBezTo>
                  <a:cubicBezTo>
                    <a:pt x="171" y="114"/>
                    <a:pt x="171" y="114"/>
                    <a:pt x="171" y="114"/>
                  </a:cubicBezTo>
                  <a:cubicBezTo>
                    <a:pt x="167" y="119"/>
                    <a:pt x="167" y="119"/>
                    <a:pt x="167" y="119"/>
                  </a:cubicBezTo>
                  <a:cubicBezTo>
                    <a:pt x="167" y="121"/>
                    <a:pt x="167" y="121"/>
                    <a:pt x="167" y="121"/>
                  </a:cubicBezTo>
                  <a:cubicBezTo>
                    <a:pt x="167" y="121"/>
                    <a:pt x="168" y="122"/>
                    <a:pt x="169" y="122"/>
                  </a:cubicBezTo>
                  <a:cubicBezTo>
                    <a:pt x="170" y="122"/>
                    <a:pt x="170" y="122"/>
                    <a:pt x="170" y="122"/>
                  </a:cubicBezTo>
                  <a:cubicBezTo>
                    <a:pt x="170" y="122"/>
                    <a:pt x="172" y="121"/>
                    <a:pt x="172" y="121"/>
                  </a:cubicBezTo>
                  <a:cubicBezTo>
                    <a:pt x="172" y="120"/>
                    <a:pt x="173" y="117"/>
                    <a:pt x="173" y="117"/>
                  </a:cubicBezTo>
                  <a:cubicBezTo>
                    <a:pt x="174" y="116"/>
                    <a:pt x="174" y="116"/>
                    <a:pt x="174" y="116"/>
                  </a:cubicBezTo>
                  <a:cubicBezTo>
                    <a:pt x="175" y="111"/>
                    <a:pt x="175" y="111"/>
                    <a:pt x="175" y="111"/>
                  </a:cubicBezTo>
                  <a:cubicBezTo>
                    <a:pt x="175" y="108"/>
                    <a:pt x="175" y="108"/>
                    <a:pt x="175" y="108"/>
                  </a:cubicBezTo>
                  <a:cubicBezTo>
                    <a:pt x="175" y="104"/>
                    <a:pt x="175" y="104"/>
                    <a:pt x="175" y="104"/>
                  </a:cubicBezTo>
                  <a:cubicBezTo>
                    <a:pt x="175" y="100"/>
                    <a:pt x="175" y="100"/>
                    <a:pt x="175" y="100"/>
                  </a:cubicBezTo>
                  <a:cubicBezTo>
                    <a:pt x="178" y="96"/>
                    <a:pt x="178" y="96"/>
                    <a:pt x="178" y="96"/>
                  </a:cubicBezTo>
                  <a:cubicBezTo>
                    <a:pt x="180" y="94"/>
                    <a:pt x="180" y="94"/>
                    <a:pt x="180" y="94"/>
                  </a:cubicBezTo>
                  <a:cubicBezTo>
                    <a:pt x="185" y="93"/>
                    <a:pt x="185" y="93"/>
                    <a:pt x="185" y="93"/>
                  </a:cubicBezTo>
                  <a:cubicBezTo>
                    <a:pt x="187" y="91"/>
                    <a:pt x="187" y="91"/>
                    <a:pt x="187" y="91"/>
                  </a:cubicBezTo>
                  <a:cubicBezTo>
                    <a:pt x="183" y="87"/>
                    <a:pt x="183" y="87"/>
                    <a:pt x="183" y="87"/>
                  </a:cubicBezTo>
                  <a:cubicBezTo>
                    <a:pt x="182" y="84"/>
                    <a:pt x="182" y="84"/>
                    <a:pt x="182" y="84"/>
                  </a:cubicBezTo>
                  <a:cubicBezTo>
                    <a:pt x="184" y="81"/>
                    <a:pt x="184" y="81"/>
                    <a:pt x="184" y="81"/>
                  </a:cubicBezTo>
                  <a:cubicBezTo>
                    <a:pt x="186" y="78"/>
                    <a:pt x="186" y="78"/>
                    <a:pt x="186" y="78"/>
                  </a:cubicBezTo>
                  <a:cubicBezTo>
                    <a:pt x="187" y="77"/>
                    <a:pt x="187" y="77"/>
                    <a:pt x="187" y="77"/>
                  </a:cubicBezTo>
                  <a:cubicBezTo>
                    <a:pt x="187" y="75"/>
                    <a:pt x="187" y="75"/>
                    <a:pt x="187" y="75"/>
                  </a:cubicBezTo>
                  <a:cubicBezTo>
                    <a:pt x="188" y="74"/>
                    <a:pt x="188" y="74"/>
                    <a:pt x="188" y="74"/>
                  </a:cubicBezTo>
                  <a:cubicBezTo>
                    <a:pt x="188" y="74"/>
                    <a:pt x="188" y="74"/>
                    <a:pt x="189" y="74"/>
                  </a:cubicBezTo>
                  <a:cubicBezTo>
                    <a:pt x="189" y="74"/>
                    <a:pt x="193" y="73"/>
                    <a:pt x="193" y="73"/>
                  </a:cubicBezTo>
                  <a:cubicBezTo>
                    <a:pt x="195" y="73"/>
                    <a:pt x="195" y="73"/>
                    <a:pt x="195" y="73"/>
                  </a:cubicBezTo>
                  <a:cubicBezTo>
                    <a:pt x="193" y="70"/>
                    <a:pt x="193" y="70"/>
                    <a:pt x="193" y="70"/>
                  </a:cubicBezTo>
                  <a:cubicBezTo>
                    <a:pt x="189" y="67"/>
                    <a:pt x="189" y="67"/>
                    <a:pt x="189" y="67"/>
                  </a:cubicBezTo>
                  <a:cubicBezTo>
                    <a:pt x="187" y="65"/>
                    <a:pt x="187" y="65"/>
                    <a:pt x="187" y="65"/>
                  </a:cubicBezTo>
                  <a:cubicBezTo>
                    <a:pt x="184" y="63"/>
                    <a:pt x="184" y="63"/>
                    <a:pt x="184" y="63"/>
                  </a:cubicBezTo>
                  <a:cubicBezTo>
                    <a:pt x="179" y="61"/>
                    <a:pt x="179" y="61"/>
                    <a:pt x="179" y="61"/>
                  </a:cubicBezTo>
                  <a:cubicBezTo>
                    <a:pt x="170" y="60"/>
                    <a:pt x="170" y="60"/>
                    <a:pt x="170" y="60"/>
                  </a:cubicBezTo>
                  <a:cubicBezTo>
                    <a:pt x="163" y="64"/>
                    <a:pt x="163" y="64"/>
                    <a:pt x="163" y="64"/>
                  </a:cubicBezTo>
                  <a:cubicBezTo>
                    <a:pt x="159" y="68"/>
                    <a:pt x="159" y="68"/>
                    <a:pt x="159" y="68"/>
                  </a:cubicBezTo>
                  <a:cubicBezTo>
                    <a:pt x="152" y="69"/>
                    <a:pt x="152" y="69"/>
                    <a:pt x="152" y="69"/>
                  </a:cubicBezTo>
                  <a:cubicBezTo>
                    <a:pt x="144" y="69"/>
                    <a:pt x="144" y="69"/>
                    <a:pt x="144" y="69"/>
                  </a:cubicBezTo>
                  <a:cubicBezTo>
                    <a:pt x="140" y="72"/>
                    <a:pt x="140" y="72"/>
                    <a:pt x="140" y="72"/>
                  </a:cubicBezTo>
                  <a:cubicBezTo>
                    <a:pt x="135" y="81"/>
                    <a:pt x="135" y="81"/>
                    <a:pt x="135" y="81"/>
                  </a:cubicBezTo>
                  <a:cubicBezTo>
                    <a:pt x="129" y="85"/>
                    <a:pt x="129" y="85"/>
                    <a:pt x="129" y="85"/>
                  </a:cubicBezTo>
                  <a:cubicBezTo>
                    <a:pt x="128" y="84"/>
                    <a:pt x="128" y="84"/>
                    <a:pt x="128" y="84"/>
                  </a:cubicBezTo>
                  <a:cubicBezTo>
                    <a:pt x="130" y="80"/>
                    <a:pt x="130" y="80"/>
                    <a:pt x="130" y="80"/>
                  </a:cubicBezTo>
                  <a:cubicBezTo>
                    <a:pt x="133" y="77"/>
                    <a:pt x="133" y="77"/>
                    <a:pt x="133" y="77"/>
                  </a:cubicBezTo>
                  <a:cubicBezTo>
                    <a:pt x="131" y="74"/>
                    <a:pt x="131" y="74"/>
                    <a:pt x="131" y="74"/>
                  </a:cubicBezTo>
                  <a:cubicBezTo>
                    <a:pt x="127" y="76"/>
                    <a:pt x="127" y="76"/>
                    <a:pt x="127" y="76"/>
                  </a:cubicBezTo>
                  <a:cubicBezTo>
                    <a:pt x="125" y="77"/>
                    <a:pt x="125" y="77"/>
                    <a:pt x="125" y="77"/>
                  </a:cubicBezTo>
                  <a:cubicBezTo>
                    <a:pt x="123" y="81"/>
                    <a:pt x="123" y="81"/>
                    <a:pt x="123" y="81"/>
                  </a:cubicBezTo>
                  <a:cubicBezTo>
                    <a:pt x="121" y="82"/>
                    <a:pt x="121" y="82"/>
                    <a:pt x="121" y="82"/>
                  </a:cubicBezTo>
                  <a:cubicBezTo>
                    <a:pt x="120" y="82"/>
                    <a:pt x="120" y="82"/>
                    <a:pt x="120" y="82"/>
                  </a:cubicBezTo>
                  <a:cubicBezTo>
                    <a:pt x="118" y="75"/>
                    <a:pt x="118" y="75"/>
                    <a:pt x="118" y="75"/>
                  </a:cubicBezTo>
                  <a:cubicBezTo>
                    <a:pt x="117" y="75"/>
                    <a:pt x="117" y="75"/>
                    <a:pt x="117" y="75"/>
                  </a:cubicBezTo>
                  <a:cubicBezTo>
                    <a:pt x="115" y="81"/>
                    <a:pt x="115" y="81"/>
                    <a:pt x="115" y="81"/>
                  </a:cubicBezTo>
                  <a:cubicBezTo>
                    <a:pt x="114" y="85"/>
                    <a:pt x="114" y="85"/>
                    <a:pt x="114" y="85"/>
                  </a:cubicBezTo>
                  <a:cubicBezTo>
                    <a:pt x="110" y="90"/>
                    <a:pt x="110" y="90"/>
                    <a:pt x="110" y="90"/>
                  </a:cubicBezTo>
                  <a:cubicBezTo>
                    <a:pt x="107" y="101"/>
                    <a:pt x="107" y="101"/>
                    <a:pt x="107" y="101"/>
                  </a:cubicBezTo>
                  <a:cubicBezTo>
                    <a:pt x="105" y="107"/>
                    <a:pt x="105" y="107"/>
                    <a:pt x="105" y="107"/>
                  </a:cubicBezTo>
                  <a:cubicBezTo>
                    <a:pt x="99" y="112"/>
                    <a:pt x="99" y="112"/>
                    <a:pt x="99" y="112"/>
                  </a:cubicBezTo>
                  <a:cubicBezTo>
                    <a:pt x="97" y="108"/>
                    <a:pt x="97" y="108"/>
                    <a:pt x="97" y="108"/>
                  </a:cubicBezTo>
                  <a:cubicBezTo>
                    <a:pt x="96" y="101"/>
                    <a:pt x="96" y="101"/>
                    <a:pt x="96" y="101"/>
                  </a:cubicBezTo>
                  <a:cubicBezTo>
                    <a:pt x="95" y="100"/>
                    <a:pt x="95" y="100"/>
                    <a:pt x="95" y="100"/>
                  </a:cubicBezTo>
                  <a:cubicBezTo>
                    <a:pt x="93" y="97"/>
                    <a:pt x="93" y="97"/>
                    <a:pt x="93" y="97"/>
                  </a:cubicBezTo>
                  <a:cubicBezTo>
                    <a:pt x="94" y="94"/>
                    <a:pt x="94" y="94"/>
                    <a:pt x="94" y="94"/>
                  </a:cubicBezTo>
                  <a:cubicBezTo>
                    <a:pt x="93" y="88"/>
                    <a:pt x="93" y="88"/>
                    <a:pt x="93" y="88"/>
                  </a:cubicBezTo>
                  <a:cubicBezTo>
                    <a:pt x="90" y="85"/>
                    <a:pt x="90" y="85"/>
                    <a:pt x="90" y="85"/>
                  </a:cubicBezTo>
                  <a:cubicBezTo>
                    <a:pt x="84" y="81"/>
                    <a:pt x="84" y="81"/>
                    <a:pt x="84" y="81"/>
                  </a:cubicBezTo>
                  <a:cubicBezTo>
                    <a:pt x="82" y="77"/>
                    <a:pt x="82" y="77"/>
                    <a:pt x="82" y="77"/>
                  </a:cubicBezTo>
                  <a:cubicBezTo>
                    <a:pt x="75" y="76"/>
                    <a:pt x="75" y="76"/>
                    <a:pt x="75" y="76"/>
                  </a:cubicBezTo>
                  <a:cubicBezTo>
                    <a:pt x="66" y="76"/>
                    <a:pt x="66" y="76"/>
                    <a:pt x="66" y="76"/>
                  </a:cubicBezTo>
                  <a:cubicBezTo>
                    <a:pt x="64" y="74"/>
                    <a:pt x="64" y="74"/>
                    <a:pt x="64" y="74"/>
                  </a:cubicBezTo>
                  <a:cubicBezTo>
                    <a:pt x="58" y="74"/>
                    <a:pt x="58" y="74"/>
                    <a:pt x="58" y="74"/>
                  </a:cubicBezTo>
                  <a:cubicBezTo>
                    <a:pt x="50" y="73"/>
                    <a:pt x="50" y="73"/>
                    <a:pt x="50" y="73"/>
                  </a:cubicBezTo>
                  <a:cubicBezTo>
                    <a:pt x="49" y="71"/>
                    <a:pt x="49" y="71"/>
                    <a:pt x="49" y="71"/>
                  </a:cubicBezTo>
                  <a:cubicBezTo>
                    <a:pt x="43" y="68"/>
                    <a:pt x="43" y="68"/>
                    <a:pt x="43" y="68"/>
                  </a:cubicBezTo>
                  <a:cubicBezTo>
                    <a:pt x="36" y="67"/>
                    <a:pt x="36" y="67"/>
                    <a:pt x="36" y="67"/>
                  </a:cubicBezTo>
                  <a:cubicBezTo>
                    <a:pt x="29" y="65"/>
                    <a:pt x="29" y="65"/>
                    <a:pt x="29" y="65"/>
                  </a:cubicBezTo>
                  <a:cubicBezTo>
                    <a:pt x="21" y="62"/>
                    <a:pt x="21" y="62"/>
                    <a:pt x="21" y="62"/>
                  </a:cubicBezTo>
                  <a:cubicBezTo>
                    <a:pt x="16" y="59"/>
                    <a:pt x="16" y="59"/>
                    <a:pt x="16" y="59"/>
                  </a:cubicBezTo>
                  <a:cubicBezTo>
                    <a:pt x="12" y="59"/>
                    <a:pt x="12" y="59"/>
                    <a:pt x="12" y="59"/>
                  </a:cubicBezTo>
                  <a:cubicBezTo>
                    <a:pt x="11" y="59"/>
                    <a:pt x="11" y="59"/>
                    <a:pt x="11" y="59"/>
                  </a:cubicBezTo>
                  <a:cubicBezTo>
                    <a:pt x="9" y="57"/>
                    <a:pt x="9" y="57"/>
                    <a:pt x="9" y="57"/>
                  </a:cubicBezTo>
                  <a:cubicBezTo>
                    <a:pt x="7" y="54"/>
                    <a:pt x="7" y="54"/>
                    <a:pt x="7" y="54"/>
                  </a:cubicBezTo>
                  <a:cubicBezTo>
                    <a:pt x="0" y="52"/>
                    <a:pt x="0" y="52"/>
                    <a:pt x="0" y="52"/>
                  </a:cubicBezTo>
                  <a:lnTo>
                    <a:pt x="0" y="51"/>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58" name="Freeform 51"/>
            <p:cNvSpPr>
              <a:spLocks/>
            </p:cNvSpPr>
            <p:nvPr/>
          </p:nvSpPr>
          <p:spPr bwMode="auto">
            <a:xfrm>
              <a:off x="9201617" y="2024882"/>
              <a:ext cx="629651" cy="670569"/>
            </a:xfrm>
            <a:custGeom>
              <a:avLst/>
              <a:gdLst>
                <a:gd name="T0" fmla="*/ 175 w 201"/>
                <a:gd name="T1" fmla="*/ 65 h 213"/>
                <a:gd name="T2" fmla="*/ 172 w 201"/>
                <a:gd name="T3" fmla="*/ 53 h 213"/>
                <a:gd name="T4" fmla="*/ 157 w 201"/>
                <a:gd name="T5" fmla="*/ 44 h 213"/>
                <a:gd name="T6" fmla="*/ 140 w 201"/>
                <a:gd name="T7" fmla="*/ 42 h 213"/>
                <a:gd name="T8" fmla="*/ 125 w 201"/>
                <a:gd name="T9" fmla="*/ 36 h 213"/>
                <a:gd name="T10" fmla="*/ 103 w 201"/>
                <a:gd name="T11" fmla="*/ 30 h 213"/>
                <a:gd name="T12" fmla="*/ 93 w 201"/>
                <a:gd name="T13" fmla="*/ 27 h 213"/>
                <a:gd name="T14" fmla="*/ 82 w 201"/>
                <a:gd name="T15" fmla="*/ 20 h 213"/>
                <a:gd name="T16" fmla="*/ 78 w 201"/>
                <a:gd name="T17" fmla="*/ 18 h 213"/>
                <a:gd name="T18" fmla="*/ 70 w 201"/>
                <a:gd name="T19" fmla="*/ 17 h 213"/>
                <a:gd name="T20" fmla="*/ 67 w 201"/>
                <a:gd name="T21" fmla="*/ 15 h 213"/>
                <a:gd name="T22" fmla="*/ 70 w 201"/>
                <a:gd name="T23" fmla="*/ 2 h 213"/>
                <a:gd name="T24" fmla="*/ 61 w 201"/>
                <a:gd name="T25" fmla="*/ 3 h 213"/>
                <a:gd name="T26" fmla="*/ 47 w 201"/>
                <a:gd name="T27" fmla="*/ 9 h 213"/>
                <a:gd name="T28" fmla="*/ 33 w 201"/>
                <a:gd name="T29" fmla="*/ 16 h 213"/>
                <a:gd name="T30" fmla="*/ 21 w 201"/>
                <a:gd name="T31" fmla="*/ 15 h 213"/>
                <a:gd name="T32" fmla="*/ 5 w 201"/>
                <a:gd name="T33" fmla="*/ 55 h 213"/>
                <a:gd name="T34" fmla="*/ 7 w 201"/>
                <a:gd name="T35" fmla="*/ 72 h 213"/>
                <a:gd name="T36" fmla="*/ 10 w 201"/>
                <a:gd name="T37" fmla="*/ 112 h 213"/>
                <a:gd name="T38" fmla="*/ 42 w 201"/>
                <a:gd name="T39" fmla="*/ 135 h 213"/>
                <a:gd name="T40" fmla="*/ 60 w 201"/>
                <a:gd name="T41" fmla="*/ 152 h 213"/>
                <a:gd name="T42" fmla="*/ 63 w 201"/>
                <a:gd name="T43" fmla="*/ 173 h 213"/>
                <a:gd name="T44" fmla="*/ 65 w 201"/>
                <a:gd name="T45" fmla="*/ 187 h 213"/>
                <a:gd name="T46" fmla="*/ 67 w 201"/>
                <a:gd name="T47" fmla="*/ 203 h 213"/>
                <a:gd name="T48" fmla="*/ 82 w 201"/>
                <a:gd name="T49" fmla="*/ 209 h 213"/>
                <a:gd name="T50" fmla="*/ 184 w 201"/>
                <a:gd name="T51" fmla="*/ 195 h 213"/>
                <a:gd name="T52" fmla="*/ 178 w 201"/>
                <a:gd name="T53" fmla="*/ 172 h 213"/>
                <a:gd name="T54" fmla="*/ 182 w 201"/>
                <a:gd name="T55" fmla="*/ 155 h 213"/>
                <a:gd name="T56" fmla="*/ 182 w 201"/>
                <a:gd name="T57" fmla="*/ 140 h 213"/>
                <a:gd name="T58" fmla="*/ 184 w 201"/>
                <a:gd name="T59" fmla="*/ 131 h 213"/>
                <a:gd name="T60" fmla="*/ 186 w 201"/>
                <a:gd name="T61" fmla="*/ 121 h 213"/>
                <a:gd name="T62" fmla="*/ 188 w 201"/>
                <a:gd name="T63" fmla="*/ 105 h 213"/>
                <a:gd name="T64" fmla="*/ 197 w 201"/>
                <a:gd name="T65" fmla="*/ 85 h 213"/>
                <a:gd name="T66" fmla="*/ 201 w 201"/>
                <a:gd name="T67" fmla="*/ 79 h 213"/>
                <a:gd name="T68" fmla="*/ 201 w 201"/>
                <a:gd name="T69" fmla="*/ 73 h 213"/>
                <a:gd name="T70" fmla="*/ 194 w 201"/>
                <a:gd name="T71" fmla="*/ 79 h 213"/>
                <a:gd name="T72" fmla="*/ 187 w 201"/>
                <a:gd name="T73" fmla="*/ 92 h 213"/>
                <a:gd name="T74" fmla="*/ 177 w 201"/>
                <a:gd name="T75" fmla="*/ 101 h 213"/>
                <a:gd name="T76" fmla="*/ 168 w 201"/>
                <a:gd name="T77" fmla="*/ 107 h 213"/>
                <a:gd name="T78" fmla="*/ 174 w 201"/>
                <a:gd name="T79" fmla="*/ 93 h 213"/>
                <a:gd name="T80" fmla="*/ 179 w 201"/>
                <a:gd name="T81" fmla="*/ 87 h 213"/>
                <a:gd name="T82" fmla="*/ 180 w 201"/>
                <a:gd name="T83" fmla="*/ 78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1" h="213">
                  <a:moveTo>
                    <a:pt x="178" y="69"/>
                  </a:moveTo>
                  <a:cubicBezTo>
                    <a:pt x="177" y="68"/>
                    <a:pt x="177" y="68"/>
                    <a:pt x="177" y="68"/>
                  </a:cubicBezTo>
                  <a:cubicBezTo>
                    <a:pt x="175" y="65"/>
                    <a:pt x="175" y="65"/>
                    <a:pt x="175" y="65"/>
                  </a:cubicBezTo>
                  <a:cubicBezTo>
                    <a:pt x="176" y="62"/>
                    <a:pt x="176" y="62"/>
                    <a:pt x="176" y="62"/>
                  </a:cubicBezTo>
                  <a:cubicBezTo>
                    <a:pt x="175" y="56"/>
                    <a:pt x="175" y="56"/>
                    <a:pt x="175" y="56"/>
                  </a:cubicBezTo>
                  <a:cubicBezTo>
                    <a:pt x="172" y="53"/>
                    <a:pt x="172" y="53"/>
                    <a:pt x="172" y="53"/>
                  </a:cubicBezTo>
                  <a:cubicBezTo>
                    <a:pt x="166" y="49"/>
                    <a:pt x="166" y="49"/>
                    <a:pt x="166" y="49"/>
                  </a:cubicBezTo>
                  <a:cubicBezTo>
                    <a:pt x="164" y="45"/>
                    <a:pt x="164" y="45"/>
                    <a:pt x="164" y="45"/>
                  </a:cubicBezTo>
                  <a:cubicBezTo>
                    <a:pt x="157" y="44"/>
                    <a:pt x="157" y="44"/>
                    <a:pt x="157" y="44"/>
                  </a:cubicBezTo>
                  <a:cubicBezTo>
                    <a:pt x="148" y="44"/>
                    <a:pt x="148" y="44"/>
                    <a:pt x="148" y="44"/>
                  </a:cubicBezTo>
                  <a:cubicBezTo>
                    <a:pt x="146" y="42"/>
                    <a:pt x="146" y="42"/>
                    <a:pt x="146" y="42"/>
                  </a:cubicBezTo>
                  <a:cubicBezTo>
                    <a:pt x="140" y="42"/>
                    <a:pt x="140" y="42"/>
                    <a:pt x="140" y="42"/>
                  </a:cubicBezTo>
                  <a:cubicBezTo>
                    <a:pt x="132" y="41"/>
                    <a:pt x="132" y="41"/>
                    <a:pt x="132" y="41"/>
                  </a:cubicBezTo>
                  <a:cubicBezTo>
                    <a:pt x="131" y="39"/>
                    <a:pt x="131" y="39"/>
                    <a:pt x="131" y="39"/>
                  </a:cubicBezTo>
                  <a:cubicBezTo>
                    <a:pt x="125" y="36"/>
                    <a:pt x="125" y="36"/>
                    <a:pt x="125" y="36"/>
                  </a:cubicBezTo>
                  <a:cubicBezTo>
                    <a:pt x="118" y="35"/>
                    <a:pt x="118" y="35"/>
                    <a:pt x="118" y="35"/>
                  </a:cubicBezTo>
                  <a:cubicBezTo>
                    <a:pt x="111" y="33"/>
                    <a:pt x="111" y="33"/>
                    <a:pt x="111" y="33"/>
                  </a:cubicBezTo>
                  <a:cubicBezTo>
                    <a:pt x="103" y="30"/>
                    <a:pt x="103" y="30"/>
                    <a:pt x="103" y="30"/>
                  </a:cubicBezTo>
                  <a:cubicBezTo>
                    <a:pt x="98" y="27"/>
                    <a:pt x="98" y="27"/>
                    <a:pt x="98" y="27"/>
                  </a:cubicBezTo>
                  <a:cubicBezTo>
                    <a:pt x="94" y="27"/>
                    <a:pt x="94" y="27"/>
                    <a:pt x="94" y="27"/>
                  </a:cubicBezTo>
                  <a:cubicBezTo>
                    <a:pt x="93" y="27"/>
                    <a:pt x="93" y="27"/>
                    <a:pt x="93" y="27"/>
                  </a:cubicBezTo>
                  <a:cubicBezTo>
                    <a:pt x="91" y="25"/>
                    <a:pt x="91" y="25"/>
                    <a:pt x="91" y="25"/>
                  </a:cubicBezTo>
                  <a:cubicBezTo>
                    <a:pt x="89" y="22"/>
                    <a:pt x="89" y="22"/>
                    <a:pt x="89" y="22"/>
                  </a:cubicBezTo>
                  <a:cubicBezTo>
                    <a:pt x="82" y="20"/>
                    <a:pt x="82" y="20"/>
                    <a:pt x="82" y="20"/>
                  </a:cubicBezTo>
                  <a:cubicBezTo>
                    <a:pt x="82" y="20"/>
                    <a:pt x="82" y="20"/>
                    <a:pt x="82" y="20"/>
                  </a:cubicBezTo>
                  <a:cubicBezTo>
                    <a:pt x="81" y="20"/>
                    <a:pt x="81" y="20"/>
                    <a:pt x="81" y="20"/>
                  </a:cubicBezTo>
                  <a:cubicBezTo>
                    <a:pt x="78" y="18"/>
                    <a:pt x="78" y="18"/>
                    <a:pt x="78" y="18"/>
                  </a:cubicBezTo>
                  <a:cubicBezTo>
                    <a:pt x="75" y="16"/>
                    <a:pt x="75" y="16"/>
                    <a:pt x="75" y="16"/>
                  </a:cubicBezTo>
                  <a:cubicBezTo>
                    <a:pt x="72" y="15"/>
                    <a:pt x="72" y="15"/>
                    <a:pt x="72" y="15"/>
                  </a:cubicBezTo>
                  <a:cubicBezTo>
                    <a:pt x="70" y="17"/>
                    <a:pt x="70" y="17"/>
                    <a:pt x="70" y="17"/>
                  </a:cubicBezTo>
                  <a:cubicBezTo>
                    <a:pt x="67" y="18"/>
                    <a:pt x="67" y="18"/>
                    <a:pt x="67" y="18"/>
                  </a:cubicBezTo>
                  <a:cubicBezTo>
                    <a:pt x="66" y="17"/>
                    <a:pt x="66" y="17"/>
                    <a:pt x="66" y="17"/>
                  </a:cubicBezTo>
                  <a:cubicBezTo>
                    <a:pt x="67" y="15"/>
                    <a:pt x="67" y="15"/>
                    <a:pt x="67" y="15"/>
                  </a:cubicBezTo>
                  <a:cubicBezTo>
                    <a:pt x="68" y="9"/>
                    <a:pt x="68" y="9"/>
                    <a:pt x="68" y="9"/>
                  </a:cubicBezTo>
                  <a:cubicBezTo>
                    <a:pt x="69" y="7"/>
                    <a:pt x="69" y="7"/>
                    <a:pt x="69" y="7"/>
                  </a:cubicBezTo>
                  <a:cubicBezTo>
                    <a:pt x="70" y="2"/>
                    <a:pt x="70" y="2"/>
                    <a:pt x="70" y="2"/>
                  </a:cubicBezTo>
                  <a:cubicBezTo>
                    <a:pt x="67" y="0"/>
                    <a:pt x="67" y="0"/>
                    <a:pt x="67" y="0"/>
                  </a:cubicBezTo>
                  <a:cubicBezTo>
                    <a:pt x="65" y="1"/>
                    <a:pt x="65" y="1"/>
                    <a:pt x="65" y="1"/>
                  </a:cubicBezTo>
                  <a:cubicBezTo>
                    <a:pt x="61" y="3"/>
                    <a:pt x="61" y="3"/>
                    <a:pt x="61" y="3"/>
                  </a:cubicBezTo>
                  <a:cubicBezTo>
                    <a:pt x="57" y="4"/>
                    <a:pt x="57" y="4"/>
                    <a:pt x="57" y="4"/>
                  </a:cubicBezTo>
                  <a:cubicBezTo>
                    <a:pt x="52" y="6"/>
                    <a:pt x="52" y="6"/>
                    <a:pt x="52" y="6"/>
                  </a:cubicBezTo>
                  <a:cubicBezTo>
                    <a:pt x="47" y="9"/>
                    <a:pt x="47" y="9"/>
                    <a:pt x="47" y="9"/>
                  </a:cubicBezTo>
                  <a:cubicBezTo>
                    <a:pt x="39" y="13"/>
                    <a:pt x="39" y="13"/>
                    <a:pt x="39" y="13"/>
                  </a:cubicBezTo>
                  <a:cubicBezTo>
                    <a:pt x="37" y="16"/>
                    <a:pt x="37" y="16"/>
                    <a:pt x="37" y="16"/>
                  </a:cubicBezTo>
                  <a:cubicBezTo>
                    <a:pt x="33" y="16"/>
                    <a:pt x="33" y="16"/>
                    <a:pt x="33" y="16"/>
                  </a:cubicBezTo>
                  <a:cubicBezTo>
                    <a:pt x="28" y="14"/>
                    <a:pt x="28" y="14"/>
                    <a:pt x="28" y="14"/>
                  </a:cubicBezTo>
                  <a:cubicBezTo>
                    <a:pt x="25" y="11"/>
                    <a:pt x="25" y="11"/>
                    <a:pt x="25" y="11"/>
                  </a:cubicBezTo>
                  <a:cubicBezTo>
                    <a:pt x="21" y="15"/>
                    <a:pt x="21" y="15"/>
                    <a:pt x="21" y="15"/>
                  </a:cubicBezTo>
                  <a:cubicBezTo>
                    <a:pt x="20" y="43"/>
                    <a:pt x="20" y="43"/>
                    <a:pt x="20" y="43"/>
                  </a:cubicBezTo>
                  <a:cubicBezTo>
                    <a:pt x="7" y="51"/>
                    <a:pt x="7" y="51"/>
                    <a:pt x="7" y="51"/>
                  </a:cubicBezTo>
                  <a:cubicBezTo>
                    <a:pt x="5" y="55"/>
                    <a:pt x="5" y="55"/>
                    <a:pt x="5" y="55"/>
                  </a:cubicBezTo>
                  <a:cubicBezTo>
                    <a:pt x="0" y="66"/>
                    <a:pt x="0" y="66"/>
                    <a:pt x="0" y="66"/>
                  </a:cubicBezTo>
                  <a:cubicBezTo>
                    <a:pt x="5" y="72"/>
                    <a:pt x="5" y="72"/>
                    <a:pt x="5" y="72"/>
                  </a:cubicBezTo>
                  <a:cubicBezTo>
                    <a:pt x="7" y="72"/>
                    <a:pt x="7" y="72"/>
                    <a:pt x="7" y="72"/>
                  </a:cubicBezTo>
                  <a:cubicBezTo>
                    <a:pt x="5" y="89"/>
                    <a:pt x="5" y="89"/>
                    <a:pt x="5" y="89"/>
                  </a:cubicBezTo>
                  <a:cubicBezTo>
                    <a:pt x="4" y="107"/>
                    <a:pt x="4" y="107"/>
                    <a:pt x="4" y="107"/>
                  </a:cubicBezTo>
                  <a:cubicBezTo>
                    <a:pt x="10" y="112"/>
                    <a:pt x="10" y="112"/>
                    <a:pt x="10" y="112"/>
                  </a:cubicBezTo>
                  <a:cubicBezTo>
                    <a:pt x="19" y="117"/>
                    <a:pt x="19" y="117"/>
                    <a:pt x="19" y="117"/>
                  </a:cubicBezTo>
                  <a:cubicBezTo>
                    <a:pt x="33" y="125"/>
                    <a:pt x="33" y="125"/>
                    <a:pt x="33" y="125"/>
                  </a:cubicBezTo>
                  <a:cubicBezTo>
                    <a:pt x="42" y="135"/>
                    <a:pt x="42" y="135"/>
                    <a:pt x="42" y="135"/>
                  </a:cubicBezTo>
                  <a:cubicBezTo>
                    <a:pt x="45" y="139"/>
                    <a:pt x="45" y="139"/>
                    <a:pt x="45" y="139"/>
                  </a:cubicBezTo>
                  <a:cubicBezTo>
                    <a:pt x="52" y="144"/>
                    <a:pt x="52" y="144"/>
                    <a:pt x="52" y="144"/>
                  </a:cubicBezTo>
                  <a:cubicBezTo>
                    <a:pt x="60" y="152"/>
                    <a:pt x="60" y="152"/>
                    <a:pt x="60" y="152"/>
                  </a:cubicBezTo>
                  <a:cubicBezTo>
                    <a:pt x="61" y="159"/>
                    <a:pt x="61" y="159"/>
                    <a:pt x="61" y="159"/>
                  </a:cubicBezTo>
                  <a:cubicBezTo>
                    <a:pt x="60" y="166"/>
                    <a:pt x="60" y="166"/>
                    <a:pt x="60" y="166"/>
                  </a:cubicBezTo>
                  <a:cubicBezTo>
                    <a:pt x="63" y="173"/>
                    <a:pt x="63" y="173"/>
                    <a:pt x="63" y="173"/>
                  </a:cubicBezTo>
                  <a:cubicBezTo>
                    <a:pt x="65" y="176"/>
                    <a:pt x="65" y="176"/>
                    <a:pt x="65" y="176"/>
                  </a:cubicBezTo>
                  <a:cubicBezTo>
                    <a:pt x="65" y="183"/>
                    <a:pt x="65" y="183"/>
                    <a:pt x="65" y="183"/>
                  </a:cubicBezTo>
                  <a:cubicBezTo>
                    <a:pt x="65" y="187"/>
                    <a:pt x="65" y="187"/>
                    <a:pt x="65" y="187"/>
                  </a:cubicBezTo>
                  <a:cubicBezTo>
                    <a:pt x="65" y="193"/>
                    <a:pt x="65" y="193"/>
                    <a:pt x="65" y="193"/>
                  </a:cubicBezTo>
                  <a:cubicBezTo>
                    <a:pt x="67" y="198"/>
                    <a:pt x="67" y="198"/>
                    <a:pt x="67" y="198"/>
                  </a:cubicBezTo>
                  <a:cubicBezTo>
                    <a:pt x="67" y="203"/>
                    <a:pt x="67" y="203"/>
                    <a:pt x="67" y="203"/>
                  </a:cubicBezTo>
                  <a:cubicBezTo>
                    <a:pt x="72" y="203"/>
                    <a:pt x="72" y="203"/>
                    <a:pt x="72" y="203"/>
                  </a:cubicBezTo>
                  <a:cubicBezTo>
                    <a:pt x="72" y="203"/>
                    <a:pt x="76" y="207"/>
                    <a:pt x="77" y="207"/>
                  </a:cubicBezTo>
                  <a:cubicBezTo>
                    <a:pt x="78" y="207"/>
                    <a:pt x="82" y="209"/>
                    <a:pt x="82" y="209"/>
                  </a:cubicBezTo>
                  <a:cubicBezTo>
                    <a:pt x="85" y="213"/>
                    <a:pt x="85" y="213"/>
                    <a:pt x="85" y="213"/>
                  </a:cubicBezTo>
                  <a:cubicBezTo>
                    <a:pt x="184" y="207"/>
                    <a:pt x="184" y="207"/>
                    <a:pt x="184" y="207"/>
                  </a:cubicBezTo>
                  <a:cubicBezTo>
                    <a:pt x="184" y="195"/>
                    <a:pt x="184" y="195"/>
                    <a:pt x="184" y="195"/>
                  </a:cubicBezTo>
                  <a:cubicBezTo>
                    <a:pt x="184" y="191"/>
                    <a:pt x="184" y="191"/>
                    <a:pt x="184" y="191"/>
                  </a:cubicBezTo>
                  <a:cubicBezTo>
                    <a:pt x="179" y="179"/>
                    <a:pt x="179" y="179"/>
                    <a:pt x="179" y="179"/>
                  </a:cubicBezTo>
                  <a:cubicBezTo>
                    <a:pt x="178" y="172"/>
                    <a:pt x="178" y="172"/>
                    <a:pt x="178" y="172"/>
                  </a:cubicBezTo>
                  <a:cubicBezTo>
                    <a:pt x="179" y="164"/>
                    <a:pt x="179" y="164"/>
                    <a:pt x="179" y="164"/>
                  </a:cubicBezTo>
                  <a:cubicBezTo>
                    <a:pt x="181" y="158"/>
                    <a:pt x="181" y="158"/>
                    <a:pt x="181" y="158"/>
                  </a:cubicBezTo>
                  <a:cubicBezTo>
                    <a:pt x="182" y="155"/>
                    <a:pt x="182" y="155"/>
                    <a:pt x="182" y="155"/>
                  </a:cubicBezTo>
                  <a:cubicBezTo>
                    <a:pt x="184" y="152"/>
                    <a:pt x="184" y="152"/>
                    <a:pt x="184" y="152"/>
                  </a:cubicBezTo>
                  <a:cubicBezTo>
                    <a:pt x="182" y="147"/>
                    <a:pt x="182" y="147"/>
                    <a:pt x="182" y="147"/>
                  </a:cubicBezTo>
                  <a:cubicBezTo>
                    <a:pt x="182" y="140"/>
                    <a:pt x="182" y="140"/>
                    <a:pt x="182" y="140"/>
                  </a:cubicBezTo>
                  <a:cubicBezTo>
                    <a:pt x="182" y="136"/>
                    <a:pt x="182" y="136"/>
                    <a:pt x="182" y="136"/>
                  </a:cubicBezTo>
                  <a:cubicBezTo>
                    <a:pt x="184" y="133"/>
                    <a:pt x="184" y="133"/>
                    <a:pt x="184" y="133"/>
                  </a:cubicBezTo>
                  <a:cubicBezTo>
                    <a:pt x="184" y="131"/>
                    <a:pt x="184" y="131"/>
                    <a:pt x="184" y="131"/>
                  </a:cubicBezTo>
                  <a:cubicBezTo>
                    <a:pt x="188" y="127"/>
                    <a:pt x="188" y="127"/>
                    <a:pt x="188" y="127"/>
                  </a:cubicBezTo>
                  <a:cubicBezTo>
                    <a:pt x="188" y="125"/>
                    <a:pt x="188" y="125"/>
                    <a:pt x="188" y="125"/>
                  </a:cubicBezTo>
                  <a:cubicBezTo>
                    <a:pt x="186" y="121"/>
                    <a:pt x="186" y="121"/>
                    <a:pt x="186" y="121"/>
                  </a:cubicBezTo>
                  <a:cubicBezTo>
                    <a:pt x="186" y="118"/>
                    <a:pt x="186" y="118"/>
                    <a:pt x="186" y="118"/>
                  </a:cubicBezTo>
                  <a:cubicBezTo>
                    <a:pt x="187" y="110"/>
                    <a:pt x="187" y="110"/>
                    <a:pt x="187" y="110"/>
                  </a:cubicBezTo>
                  <a:cubicBezTo>
                    <a:pt x="188" y="105"/>
                    <a:pt x="188" y="105"/>
                    <a:pt x="188" y="105"/>
                  </a:cubicBezTo>
                  <a:cubicBezTo>
                    <a:pt x="191" y="99"/>
                    <a:pt x="191" y="99"/>
                    <a:pt x="191" y="99"/>
                  </a:cubicBezTo>
                  <a:cubicBezTo>
                    <a:pt x="196" y="89"/>
                    <a:pt x="196" y="89"/>
                    <a:pt x="196" y="89"/>
                  </a:cubicBezTo>
                  <a:cubicBezTo>
                    <a:pt x="197" y="85"/>
                    <a:pt x="197" y="85"/>
                    <a:pt x="197" y="85"/>
                  </a:cubicBezTo>
                  <a:cubicBezTo>
                    <a:pt x="197" y="82"/>
                    <a:pt x="197" y="82"/>
                    <a:pt x="197" y="82"/>
                  </a:cubicBezTo>
                  <a:cubicBezTo>
                    <a:pt x="201" y="81"/>
                    <a:pt x="201" y="81"/>
                    <a:pt x="201" y="81"/>
                  </a:cubicBezTo>
                  <a:cubicBezTo>
                    <a:pt x="201" y="79"/>
                    <a:pt x="201" y="79"/>
                    <a:pt x="201" y="79"/>
                  </a:cubicBezTo>
                  <a:cubicBezTo>
                    <a:pt x="201" y="77"/>
                    <a:pt x="201" y="77"/>
                    <a:pt x="201" y="77"/>
                  </a:cubicBezTo>
                  <a:cubicBezTo>
                    <a:pt x="201" y="75"/>
                    <a:pt x="201" y="75"/>
                    <a:pt x="201" y="75"/>
                  </a:cubicBezTo>
                  <a:cubicBezTo>
                    <a:pt x="201" y="73"/>
                    <a:pt x="201" y="73"/>
                    <a:pt x="201" y="73"/>
                  </a:cubicBezTo>
                  <a:cubicBezTo>
                    <a:pt x="201" y="71"/>
                    <a:pt x="201" y="71"/>
                    <a:pt x="201" y="71"/>
                  </a:cubicBezTo>
                  <a:cubicBezTo>
                    <a:pt x="197" y="75"/>
                    <a:pt x="197" y="75"/>
                    <a:pt x="197" y="75"/>
                  </a:cubicBezTo>
                  <a:cubicBezTo>
                    <a:pt x="194" y="79"/>
                    <a:pt x="194" y="79"/>
                    <a:pt x="194" y="79"/>
                  </a:cubicBezTo>
                  <a:cubicBezTo>
                    <a:pt x="193" y="84"/>
                    <a:pt x="193" y="84"/>
                    <a:pt x="193" y="84"/>
                  </a:cubicBezTo>
                  <a:cubicBezTo>
                    <a:pt x="190" y="90"/>
                    <a:pt x="190" y="90"/>
                    <a:pt x="190" y="90"/>
                  </a:cubicBezTo>
                  <a:cubicBezTo>
                    <a:pt x="187" y="92"/>
                    <a:pt x="187" y="92"/>
                    <a:pt x="187" y="92"/>
                  </a:cubicBezTo>
                  <a:cubicBezTo>
                    <a:pt x="181" y="95"/>
                    <a:pt x="181" y="95"/>
                    <a:pt x="181" y="95"/>
                  </a:cubicBezTo>
                  <a:cubicBezTo>
                    <a:pt x="178" y="99"/>
                    <a:pt x="178" y="99"/>
                    <a:pt x="178" y="99"/>
                  </a:cubicBezTo>
                  <a:cubicBezTo>
                    <a:pt x="177" y="101"/>
                    <a:pt x="177" y="101"/>
                    <a:pt x="177" y="101"/>
                  </a:cubicBezTo>
                  <a:cubicBezTo>
                    <a:pt x="175" y="105"/>
                    <a:pt x="175" y="105"/>
                    <a:pt x="175" y="105"/>
                  </a:cubicBezTo>
                  <a:cubicBezTo>
                    <a:pt x="171" y="110"/>
                    <a:pt x="171" y="110"/>
                    <a:pt x="171" y="110"/>
                  </a:cubicBezTo>
                  <a:cubicBezTo>
                    <a:pt x="168" y="107"/>
                    <a:pt x="168" y="107"/>
                    <a:pt x="168" y="107"/>
                  </a:cubicBezTo>
                  <a:cubicBezTo>
                    <a:pt x="171" y="103"/>
                    <a:pt x="171" y="103"/>
                    <a:pt x="171" y="103"/>
                  </a:cubicBezTo>
                  <a:cubicBezTo>
                    <a:pt x="173" y="96"/>
                    <a:pt x="173" y="96"/>
                    <a:pt x="173" y="96"/>
                  </a:cubicBezTo>
                  <a:cubicBezTo>
                    <a:pt x="174" y="93"/>
                    <a:pt x="174" y="93"/>
                    <a:pt x="174" y="93"/>
                  </a:cubicBezTo>
                  <a:cubicBezTo>
                    <a:pt x="175" y="91"/>
                    <a:pt x="175" y="91"/>
                    <a:pt x="175" y="91"/>
                  </a:cubicBezTo>
                  <a:cubicBezTo>
                    <a:pt x="177" y="89"/>
                    <a:pt x="177" y="89"/>
                    <a:pt x="177" y="89"/>
                  </a:cubicBezTo>
                  <a:cubicBezTo>
                    <a:pt x="179" y="87"/>
                    <a:pt x="179" y="87"/>
                    <a:pt x="179" y="87"/>
                  </a:cubicBezTo>
                  <a:cubicBezTo>
                    <a:pt x="180" y="85"/>
                    <a:pt x="180" y="85"/>
                    <a:pt x="180" y="85"/>
                  </a:cubicBezTo>
                  <a:cubicBezTo>
                    <a:pt x="179" y="80"/>
                    <a:pt x="179" y="80"/>
                    <a:pt x="179" y="80"/>
                  </a:cubicBezTo>
                  <a:cubicBezTo>
                    <a:pt x="180" y="78"/>
                    <a:pt x="180" y="78"/>
                    <a:pt x="180" y="78"/>
                  </a:cubicBezTo>
                  <a:cubicBezTo>
                    <a:pt x="179" y="76"/>
                    <a:pt x="179" y="76"/>
                    <a:pt x="179" y="76"/>
                  </a:cubicBezTo>
                  <a:lnTo>
                    <a:pt x="178" y="69"/>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59" name="Freeform 52"/>
            <p:cNvSpPr>
              <a:spLocks/>
            </p:cNvSpPr>
            <p:nvPr/>
          </p:nvSpPr>
          <p:spPr bwMode="auto">
            <a:xfrm>
              <a:off x="10123872" y="2658401"/>
              <a:ext cx="503724" cy="577947"/>
            </a:xfrm>
            <a:custGeom>
              <a:avLst/>
              <a:gdLst>
                <a:gd name="T0" fmla="*/ 114 w 136"/>
                <a:gd name="T1" fmla="*/ 8 h 156"/>
                <a:gd name="T2" fmla="*/ 101 w 136"/>
                <a:gd name="T3" fmla="*/ 17 h 156"/>
                <a:gd name="T4" fmla="*/ 93 w 136"/>
                <a:gd name="T5" fmla="*/ 22 h 156"/>
                <a:gd name="T6" fmla="*/ 88 w 136"/>
                <a:gd name="T7" fmla="*/ 27 h 156"/>
                <a:gd name="T8" fmla="*/ 82 w 136"/>
                <a:gd name="T9" fmla="*/ 27 h 156"/>
                <a:gd name="T10" fmla="*/ 74 w 136"/>
                <a:gd name="T11" fmla="*/ 33 h 156"/>
                <a:gd name="T12" fmla="*/ 69 w 136"/>
                <a:gd name="T13" fmla="*/ 33 h 156"/>
                <a:gd name="T14" fmla="*/ 65 w 136"/>
                <a:gd name="T15" fmla="*/ 31 h 156"/>
                <a:gd name="T16" fmla="*/ 60 w 136"/>
                <a:gd name="T17" fmla="*/ 29 h 156"/>
                <a:gd name="T18" fmla="*/ 55 w 136"/>
                <a:gd name="T19" fmla="*/ 27 h 156"/>
                <a:gd name="T20" fmla="*/ 47 w 136"/>
                <a:gd name="T21" fmla="*/ 23 h 156"/>
                <a:gd name="T22" fmla="*/ 0 w 136"/>
                <a:gd name="T23" fmla="*/ 28 h 156"/>
                <a:gd name="T24" fmla="*/ 16 w 136"/>
                <a:gd name="T25" fmla="*/ 136 h 156"/>
                <a:gd name="T26" fmla="*/ 22 w 136"/>
                <a:gd name="T27" fmla="*/ 133 h 156"/>
                <a:gd name="T28" fmla="*/ 31 w 136"/>
                <a:gd name="T29" fmla="*/ 140 h 156"/>
                <a:gd name="T30" fmla="*/ 34 w 136"/>
                <a:gd name="T31" fmla="*/ 146 h 156"/>
                <a:gd name="T32" fmla="*/ 42 w 136"/>
                <a:gd name="T33" fmla="*/ 148 h 156"/>
                <a:gd name="T34" fmla="*/ 46 w 136"/>
                <a:gd name="T35" fmla="*/ 151 h 156"/>
                <a:gd name="T36" fmla="*/ 49 w 136"/>
                <a:gd name="T37" fmla="*/ 149 h 156"/>
                <a:gd name="T38" fmla="*/ 52 w 136"/>
                <a:gd name="T39" fmla="*/ 146 h 156"/>
                <a:gd name="T40" fmla="*/ 60 w 136"/>
                <a:gd name="T41" fmla="*/ 150 h 156"/>
                <a:gd name="T42" fmla="*/ 67 w 136"/>
                <a:gd name="T43" fmla="*/ 148 h 156"/>
                <a:gd name="T44" fmla="*/ 71 w 136"/>
                <a:gd name="T45" fmla="*/ 144 h 156"/>
                <a:gd name="T46" fmla="*/ 75 w 136"/>
                <a:gd name="T47" fmla="*/ 146 h 156"/>
                <a:gd name="T48" fmla="*/ 83 w 136"/>
                <a:gd name="T49" fmla="*/ 155 h 156"/>
                <a:gd name="T50" fmla="*/ 85 w 136"/>
                <a:gd name="T51" fmla="*/ 156 h 156"/>
                <a:gd name="T52" fmla="*/ 92 w 136"/>
                <a:gd name="T53" fmla="*/ 149 h 156"/>
                <a:gd name="T54" fmla="*/ 94 w 136"/>
                <a:gd name="T55" fmla="*/ 142 h 156"/>
                <a:gd name="T56" fmla="*/ 100 w 136"/>
                <a:gd name="T57" fmla="*/ 128 h 156"/>
                <a:gd name="T58" fmla="*/ 105 w 136"/>
                <a:gd name="T59" fmla="*/ 130 h 156"/>
                <a:gd name="T60" fmla="*/ 109 w 136"/>
                <a:gd name="T61" fmla="*/ 116 h 156"/>
                <a:gd name="T62" fmla="*/ 118 w 136"/>
                <a:gd name="T63" fmla="*/ 110 h 156"/>
                <a:gd name="T64" fmla="*/ 129 w 136"/>
                <a:gd name="T65" fmla="*/ 99 h 156"/>
                <a:gd name="T66" fmla="*/ 131 w 136"/>
                <a:gd name="T67" fmla="*/ 91 h 156"/>
                <a:gd name="T68" fmla="*/ 132 w 136"/>
                <a:gd name="T69" fmla="*/ 77 h 156"/>
                <a:gd name="T70" fmla="*/ 133 w 136"/>
                <a:gd name="T71" fmla="*/ 70 h 156"/>
                <a:gd name="T72" fmla="*/ 133 w 136"/>
                <a:gd name="T73" fmla="*/ 61 h 156"/>
                <a:gd name="T74" fmla="*/ 133 w 136"/>
                <a:gd name="T75" fmla="*/ 55 h 156"/>
                <a:gd name="T76" fmla="*/ 126 w 136"/>
                <a:gd name="T77"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6" h="156">
                  <a:moveTo>
                    <a:pt x="121" y="5"/>
                  </a:moveTo>
                  <a:lnTo>
                    <a:pt x="114" y="8"/>
                  </a:lnTo>
                  <a:lnTo>
                    <a:pt x="108" y="13"/>
                  </a:lnTo>
                  <a:lnTo>
                    <a:pt x="101" y="17"/>
                  </a:lnTo>
                  <a:lnTo>
                    <a:pt x="96" y="21"/>
                  </a:lnTo>
                  <a:lnTo>
                    <a:pt x="93" y="22"/>
                  </a:lnTo>
                  <a:lnTo>
                    <a:pt x="91" y="24"/>
                  </a:lnTo>
                  <a:lnTo>
                    <a:pt x="88" y="27"/>
                  </a:lnTo>
                  <a:lnTo>
                    <a:pt x="85" y="27"/>
                  </a:lnTo>
                  <a:lnTo>
                    <a:pt x="82" y="27"/>
                  </a:lnTo>
                  <a:lnTo>
                    <a:pt x="78" y="29"/>
                  </a:lnTo>
                  <a:lnTo>
                    <a:pt x="74" y="33"/>
                  </a:lnTo>
                  <a:lnTo>
                    <a:pt x="71" y="33"/>
                  </a:lnTo>
                  <a:lnTo>
                    <a:pt x="69" y="33"/>
                  </a:lnTo>
                  <a:lnTo>
                    <a:pt x="68" y="33"/>
                  </a:lnTo>
                  <a:lnTo>
                    <a:pt x="65" y="31"/>
                  </a:lnTo>
                  <a:lnTo>
                    <a:pt x="62" y="28"/>
                  </a:lnTo>
                  <a:lnTo>
                    <a:pt x="60" y="29"/>
                  </a:lnTo>
                  <a:lnTo>
                    <a:pt x="56" y="28"/>
                  </a:lnTo>
                  <a:lnTo>
                    <a:pt x="55" y="27"/>
                  </a:lnTo>
                  <a:lnTo>
                    <a:pt x="51" y="24"/>
                  </a:lnTo>
                  <a:lnTo>
                    <a:pt x="47" y="23"/>
                  </a:lnTo>
                  <a:lnTo>
                    <a:pt x="39" y="22"/>
                  </a:lnTo>
                  <a:lnTo>
                    <a:pt x="0" y="28"/>
                  </a:lnTo>
                  <a:lnTo>
                    <a:pt x="11" y="134"/>
                  </a:lnTo>
                  <a:lnTo>
                    <a:pt x="16" y="136"/>
                  </a:lnTo>
                  <a:lnTo>
                    <a:pt x="21" y="134"/>
                  </a:lnTo>
                  <a:lnTo>
                    <a:pt x="22" y="133"/>
                  </a:lnTo>
                  <a:lnTo>
                    <a:pt x="27" y="137"/>
                  </a:lnTo>
                  <a:lnTo>
                    <a:pt x="31" y="140"/>
                  </a:lnTo>
                  <a:lnTo>
                    <a:pt x="33" y="144"/>
                  </a:lnTo>
                  <a:lnTo>
                    <a:pt x="34" y="146"/>
                  </a:lnTo>
                  <a:lnTo>
                    <a:pt x="39" y="147"/>
                  </a:lnTo>
                  <a:lnTo>
                    <a:pt x="42" y="148"/>
                  </a:lnTo>
                  <a:lnTo>
                    <a:pt x="44" y="149"/>
                  </a:lnTo>
                  <a:lnTo>
                    <a:pt x="46" y="151"/>
                  </a:lnTo>
                  <a:lnTo>
                    <a:pt x="49" y="150"/>
                  </a:lnTo>
                  <a:lnTo>
                    <a:pt x="49" y="149"/>
                  </a:lnTo>
                  <a:lnTo>
                    <a:pt x="51" y="147"/>
                  </a:lnTo>
                  <a:lnTo>
                    <a:pt x="52" y="146"/>
                  </a:lnTo>
                  <a:lnTo>
                    <a:pt x="55" y="148"/>
                  </a:lnTo>
                  <a:lnTo>
                    <a:pt x="60" y="150"/>
                  </a:lnTo>
                  <a:lnTo>
                    <a:pt x="66" y="149"/>
                  </a:lnTo>
                  <a:lnTo>
                    <a:pt x="67" y="148"/>
                  </a:lnTo>
                  <a:lnTo>
                    <a:pt x="69" y="145"/>
                  </a:lnTo>
                  <a:lnTo>
                    <a:pt x="71" y="144"/>
                  </a:lnTo>
                  <a:lnTo>
                    <a:pt x="72" y="143"/>
                  </a:lnTo>
                  <a:lnTo>
                    <a:pt x="75" y="146"/>
                  </a:lnTo>
                  <a:lnTo>
                    <a:pt x="79" y="151"/>
                  </a:lnTo>
                  <a:lnTo>
                    <a:pt x="83" y="155"/>
                  </a:lnTo>
                  <a:lnTo>
                    <a:pt x="86" y="155"/>
                  </a:lnTo>
                  <a:lnTo>
                    <a:pt x="85" y="156"/>
                  </a:lnTo>
                  <a:lnTo>
                    <a:pt x="88" y="153"/>
                  </a:lnTo>
                  <a:lnTo>
                    <a:pt x="92" y="149"/>
                  </a:lnTo>
                  <a:lnTo>
                    <a:pt x="94" y="146"/>
                  </a:lnTo>
                  <a:lnTo>
                    <a:pt x="94" y="142"/>
                  </a:lnTo>
                  <a:lnTo>
                    <a:pt x="97" y="131"/>
                  </a:lnTo>
                  <a:lnTo>
                    <a:pt x="100" y="128"/>
                  </a:lnTo>
                  <a:lnTo>
                    <a:pt x="104" y="131"/>
                  </a:lnTo>
                  <a:lnTo>
                    <a:pt x="105" y="130"/>
                  </a:lnTo>
                  <a:lnTo>
                    <a:pt x="106" y="120"/>
                  </a:lnTo>
                  <a:lnTo>
                    <a:pt x="109" y="116"/>
                  </a:lnTo>
                  <a:lnTo>
                    <a:pt x="113" y="110"/>
                  </a:lnTo>
                  <a:lnTo>
                    <a:pt x="118" y="110"/>
                  </a:lnTo>
                  <a:lnTo>
                    <a:pt x="121" y="106"/>
                  </a:lnTo>
                  <a:lnTo>
                    <a:pt x="129" y="99"/>
                  </a:lnTo>
                  <a:lnTo>
                    <a:pt x="131" y="94"/>
                  </a:lnTo>
                  <a:lnTo>
                    <a:pt x="131" y="91"/>
                  </a:lnTo>
                  <a:lnTo>
                    <a:pt x="132" y="83"/>
                  </a:lnTo>
                  <a:lnTo>
                    <a:pt x="132" y="77"/>
                  </a:lnTo>
                  <a:lnTo>
                    <a:pt x="133" y="74"/>
                  </a:lnTo>
                  <a:lnTo>
                    <a:pt x="133" y="70"/>
                  </a:lnTo>
                  <a:lnTo>
                    <a:pt x="133" y="62"/>
                  </a:lnTo>
                  <a:lnTo>
                    <a:pt x="133" y="61"/>
                  </a:lnTo>
                  <a:lnTo>
                    <a:pt x="132" y="58"/>
                  </a:lnTo>
                  <a:lnTo>
                    <a:pt x="133" y="55"/>
                  </a:lnTo>
                  <a:lnTo>
                    <a:pt x="136" y="55"/>
                  </a:lnTo>
                  <a:lnTo>
                    <a:pt x="126" y="0"/>
                  </a:lnTo>
                  <a:lnTo>
                    <a:pt x="121" y="5"/>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60" name="Freeform 53"/>
            <p:cNvSpPr>
              <a:spLocks/>
            </p:cNvSpPr>
            <p:nvPr/>
          </p:nvSpPr>
          <p:spPr bwMode="auto">
            <a:xfrm>
              <a:off x="9797933" y="2758433"/>
              <a:ext cx="370382" cy="637225"/>
            </a:xfrm>
            <a:custGeom>
              <a:avLst/>
              <a:gdLst>
                <a:gd name="T0" fmla="*/ 5 w 100"/>
                <a:gd name="T1" fmla="*/ 167 h 172"/>
                <a:gd name="T2" fmla="*/ 16 w 100"/>
                <a:gd name="T3" fmla="*/ 163 h 172"/>
                <a:gd name="T4" fmla="*/ 24 w 100"/>
                <a:gd name="T5" fmla="*/ 163 h 172"/>
                <a:gd name="T6" fmla="*/ 31 w 100"/>
                <a:gd name="T7" fmla="*/ 168 h 172"/>
                <a:gd name="T8" fmla="*/ 32 w 100"/>
                <a:gd name="T9" fmla="*/ 163 h 172"/>
                <a:gd name="T10" fmla="*/ 38 w 100"/>
                <a:gd name="T11" fmla="*/ 161 h 172"/>
                <a:gd name="T12" fmla="*/ 44 w 100"/>
                <a:gd name="T13" fmla="*/ 163 h 172"/>
                <a:gd name="T14" fmla="*/ 49 w 100"/>
                <a:gd name="T15" fmla="*/ 161 h 172"/>
                <a:gd name="T16" fmla="*/ 52 w 100"/>
                <a:gd name="T17" fmla="*/ 154 h 172"/>
                <a:gd name="T18" fmla="*/ 55 w 100"/>
                <a:gd name="T19" fmla="*/ 150 h 172"/>
                <a:gd name="T20" fmla="*/ 59 w 100"/>
                <a:gd name="T21" fmla="*/ 157 h 172"/>
                <a:gd name="T22" fmla="*/ 66 w 100"/>
                <a:gd name="T23" fmla="*/ 157 h 172"/>
                <a:gd name="T24" fmla="*/ 68 w 100"/>
                <a:gd name="T25" fmla="*/ 150 h 172"/>
                <a:gd name="T26" fmla="*/ 74 w 100"/>
                <a:gd name="T27" fmla="*/ 145 h 172"/>
                <a:gd name="T28" fmla="*/ 78 w 100"/>
                <a:gd name="T29" fmla="*/ 139 h 172"/>
                <a:gd name="T30" fmla="*/ 80 w 100"/>
                <a:gd name="T31" fmla="*/ 131 h 172"/>
                <a:gd name="T32" fmla="*/ 81 w 100"/>
                <a:gd name="T33" fmla="*/ 127 h 172"/>
                <a:gd name="T34" fmla="*/ 90 w 100"/>
                <a:gd name="T35" fmla="*/ 125 h 172"/>
                <a:gd name="T36" fmla="*/ 98 w 100"/>
                <a:gd name="T37" fmla="*/ 123 h 172"/>
                <a:gd name="T38" fmla="*/ 99 w 100"/>
                <a:gd name="T39" fmla="*/ 115 h 172"/>
                <a:gd name="T40" fmla="*/ 98 w 100"/>
                <a:gd name="T41" fmla="*/ 112 h 172"/>
                <a:gd name="T42" fmla="*/ 99 w 100"/>
                <a:gd name="T43" fmla="*/ 107 h 172"/>
                <a:gd name="T44" fmla="*/ 88 w 100"/>
                <a:gd name="T45" fmla="*/ 0 h 172"/>
                <a:gd name="T46" fmla="*/ 27 w 100"/>
                <a:gd name="T47" fmla="*/ 5 h 172"/>
                <a:gd name="T48" fmla="*/ 16 w 100"/>
                <a:gd name="T49" fmla="*/ 12 h 172"/>
                <a:gd name="T50" fmla="*/ 8 w 100"/>
                <a:gd name="T51" fmla="*/ 12 h 172"/>
                <a:gd name="T52" fmla="*/ 10 w 100"/>
                <a:gd name="T53" fmla="*/ 106 h 172"/>
                <a:gd name="T54" fmla="*/ 10 w 100"/>
                <a:gd name="T55" fmla="*/ 113 h 172"/>
                <a:gd name="T56" fmla="*/ 15 w 100"/>
                <a:gd name="T57" fmla="*/ 124 h 172"/>
                <a:gd name="T58" fmla="*/ 16 w 100"/>
                <a:gd name="T59" fmla="*/ 134 h 172"/>
                <a:gd name="T60" fmla="*/ 11 w 100"/>
                <a:gd name="T61" fmla="*/ 140 h 172"/>
                <a:gd name="T62" fmla="*/ 8 w 100"/>
                <a:gd name="T63" fmla="*/ 147 h 172"/>
                <a:gd name="T64" fmla="*/ 4 w 100"/>
                <a:gd name="T65" fmla="*/ 156 h 172"/>
                <a:gd name="T66" fmla="*/ 0 w 100"/>
                <a:gd name="T67" fmla="*/ 161 h 172"/>
                <a:gd name="T68" fmla="*/ 1 w 100"/>
                <a:gd name="T69" fmla="*/ 171 h 172"/>
                <a:gd name="T70" fmla="*/ 2 w 100"/>
                <a:gd name="T71" fmla="*/ 172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0" h="172">
                  <a:moveTo>
                    <a:pt x="5" y="172"/>
                  </a:moveTo>
                  <a:lnTo>
                    <a:pt x="5" y="167"/>
                  </a:lnTo>
                  <a:lnTo>
                    <a:pt x="13" y="167"/>
                  </a:lnTo>
                  <a:lnTo>
                    <a:pt x="16" y="163"/>
                  </a:lnTo>
                  <a:lnTo>
                    <a:pt x="19" y="163"/>
                  </a:lnTo>
                  <a:lnTo>
                    <a:pt x="24" y="163"/>
                  </a:lnTo>
                  <a:lnTo>
                    <a:pt x="27" y="166"/>
                  </a:lnTo>
                  <a:lnTo>
                    <a:pt x="31" y="168"/>
                  </a:lnTo>
                  <a:lnTo>
                    <a:pt x="32" y="167"/>
                  </a:lnTo>
                  <a:lnTo>
                    <a:pt x="32" y="163"/>
                  </a:lnTo>
                  <a:lnTo>
                    <a:pt x="36" y="162"/>
                  </a:lnTo>
                  <a:lnTo>
                    <a:pt x="38" y="161"/>
                  </a:lnTo>
                  <a:lnTo>
                    <a:pt x="42" y="161"/>
                  </a:lnTo>
                  <a:lnTo>
                    <a:pt x="44" y="163"/>
                  </a:lnTo>
                  <a:lnTo>
                    <a:pt x="48" y="164"/>
                  </a:lnTo>
                  <a:lnTo>
                    <a:pt x="49" y="161"/>
                  </a:lnTo>
                  <a:lnTo>
                    <a:pt x="49" y="157"/>
                  </a:lnTo>
                  <a:lnTo>
                    <a:pt x="52" y="154"/>
                  </a:lnTo>
                  <a:lnTo>
                    <a:pt x="53" y="150"/>
                  </a:lnTo>
                  <a:lnTo>
                    <a:pt x="55" y="150"/>
                  </a:lnTo>
                  <a:lnTo>
                    <a:pt x="56" y="154"/>
                  </a:lnTo>
                  <a:lnTo>
                    <a:pt x="59" y="157"/>
                  </a:lnTo>
                  <a:lnTo>
                    <a:pt x="60" y="158"/>
                  </a:lnTo>
                  <a:lnTo>
                    <a:pt x="66" y="157"/>
                  </a:lnTo>
                  <a:lnTo>
                    <a:pt x="68" y="153"/>
                  </a:lnTo>
                  <a:lnTo>
                    <a:pt x="68" y="150"/>
                  </a:lnTo>
                  <a:lnTo>
                    <a:pt x="71" y="145"/>
                  </a:lnTo>
                  <a:lnTo>
                    <a:pt x="74" y="145"/>
                  </a:lnTo>
                  <a:lnTo>
                    <a:pt x="76" y="143"/>
                  </a:lnTo>
                  <a:lnTo>
                    <a:pt x="78" y="139"/>
                  </a:lnTo>
                  <a:lnTo>
                    <a:pt x="80" y="135"/>
                  </a:lnTo>
                  <a:lnTo>
                    <a:pt x="80" y="131"/>
                  </a:lnTo>
                  <a:lnTo>
                    <a:pt x="81" y="129"/>
                  </a:lnTo>
                  <a:lnTo>
                    <a:pt x="81" y="127"/>
                  </a:lnTo>
                  <a:lnTo>
                    <a:pt x="82" y="126"/>
                  </a:lnTo>
                  <a:lnTo>
                    <a:pt x="90" y="125"/>
                  </a:lnTo>
                  <a:lnTo>
                    <a:pt x="94" y="123"/>
                  </a:lnTo>
                  <a:lnTo>
                    <a:pt x="98" y="123"/>
                  </a:lnTo>
                  <a:lnTo>
                    <a:pt x="100" y="121"/>
                  </a:lnTo>
                  <a:lnTo>
                    <a:pt x="99" y="115"/>
                  </a:lnTo>
                  <a:lnTo>
                    <a:pt x="100" y="113"/>
                  </a:lnTo>
                  <a:lnTo>
                    <a:pt x="98" y="112"/>
                  </a:lnTo>
                  <a:lnTo>
                    <a:pt x="97" y="108"/>
                  </a:lnTo>
                  <a:lnTo>
                    <a:pt x="99" y="107"/>
                  </a:lnTo>
                  <a:lnTo>
                    <a:pt x="88" y="1"/>
                  </a:lnTo>
                  <a:lnTo>
                    <a:pt x="88" y="0"/>
                  </a:lnTo>
                  <a:lnTo>
                    <a:pt x="27" y="4"/>
                  </a:lnTo>
                  <a:lnTo>
                    <a:pt x="27" y="5"/>
                  </a:lnTo>
                  <a:lnTo>
                    <a:pt x="20" y="9"/>
                  </a:lnTo>
                  <a:lnTo>
                    <a:pt x="16" y="12"/>
                  </a:lnTo>
                  <a:lnTo>
                    <a:pt x="13" y="13"/>
                  </a:lnTo>
                  <a:lnTo>
                    <a:pt x="8" y="12"/>
                  </a:lnTo>
                  <a:lnTo>
                    <a:pt x="11" y="103"/>
                  </a:lnTo>
                  <a:lnTo>
                    <a:pt x="10" y="106"/>
                  </a:lnTo>
                  <a:lnTo>
                    <a:pt x="10" y="109"/>
                  </a:lnTo>
                  <a:lnTo>
                    <a:pt x="10" y="113"/>
                  </a:lnTo>
                  <a:lnTo>
                    <a:pt x="11" y="117"/>
                  </a:lnTo>
                  <a:lnTo>
                    <a:pt x="15" y="124"/>
                  </a:lnTo>
                  <a:lnTo>
                    <a:pt x="16" y="130"/>
                  </a:lnTo>
                  <a:lnTo>
                    <a:pt x="16" y="134"/>
                  </a:lnTo>
                  <a:lnTo>
                    <a:pt x="13" y="136"/>
                  </a:lnTo>
                  <a:lnTo>
                    <a:pt x="11" y="140"/>
                  </a:lnTo>
                  <a:lnTo>
                    <a:pt x="10" y="145"/>
                  </a:lnTo>
                  <a:lnTo>
                    <a:pt x="8" y="147"/>
                  </a:lnTo>
                  <a:lnTo>
                    <a:pt x="5" y="150"/>
                  </a:lnTo>
                  <a:lnTo>
                    <a:pt x="4" y="156"/>
                  </a:lnTo>
                  <a:lnTo>
                    <a:pt x="2" y="157"/>
                  </a:lnTo>
                  <a:lnTo>
                    <a:pt x="0" y="161"/>
                  </a:lnTo>
                  <a:lnTo>
                    <a:pt x="0" y="167"/>
                  </a:lnTo>
                  <a:lnTo>
                    <a:pt x="1" y="171"/>
                  </a:lnTo>
                  <a:lnTo>
                    <a:pt x="2" y="172"/>
                  </a:lnTo>
                  <a:lnTo>
                    <a:pt x="2" y="172"/>
                  </a:lnTo>
                  <a:lnTo>
                    <a:pt x="5" y="172"/>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61" name="Freeform 54"/>
            <p:cNvSpPr>
              <a:spLocks/>
            </p:cNvSpPr>
            <p:nvPr/>
          </p:nvSpPr>
          <p:spPr bwMode="auto">
            <a:xfrm>
              <a:off x="9379399" y="2676926"/>
              <a:ext cx="477794" cy="837283"/>
            </a:xfrm>
            <a:custGeom>
              <a:avLst/>
              <a:gdLst>
                <a:gd name="T0" fmla="*/ 88 w 129"/>
                <a:gd name="T1" fmla="*/ 217 h 226"/>
                <a:gd name="T2" fmla="*/ 96 w 129"/>
                <a:gd name="T3" fmla="*/ 222 h 226"/>
                <a:gd name="T4" fmla="*/ 102 w 129"/>
                <a:gd name="T5" fmla="*/ 222 h 226"/>
                <a:gd name="T6" fmla="*/ 102 w 129"/>
                <a:gd name="T7" fmla="*/ 216 h 226"/>
                <a:gd name="T8" fmla="*/ 105 w 129"/>
                <a:gd name="T9" fmla="*/ 209 h 226"/>
                <a:gd name="T10" fmla="*/ 113 w 129"/>
                <a:gd name="T11" fmla="*/ 206 h 226"/>
                <a:gd name="T12" fmla="*/ 112 w 129"/>
                <a:gd name="T13" fmla="*/ 200 h 226"/>
                <a:gd name="T14" fmla="*/ 112 w 129"/>
                <a:gd name="T15" fmla="*/ 195 h 226"/>
                <a:gd name="T16" fmla="*/ 115 w 129"/>
                <a:gd name="T17" fmla="*/ 194 h 226"/>
                <a:gd name="T18" fmla="*/ 113 w 129"/>
                <a:gd name="T19" fmla="*/ 189 h 226"/>
                <a:gd name="T20" fmla="*/ 115 w 129"/>
                <a:gd name="T21" fmla="*/ 179 h 226"/>
                <a:gd name="T22" fmla="*/ 118 w 129"/>
                <a:gd name="T23" fmla="*/ 172 h 226"/>
                <a:gd name="T24" fmla="*/ 123 w 129"/>
                <a:gd name="T25" fmla="*/ 167 h 226"/>
                <a:gd name="T26" fmla="*/ 126 w 129"/>
                <a:gd name="T27" fmla="*/ 158 h 226"/>
                <a:gd name="T28" fmla="*/ 129 w 129"/>
                <a:gd name="T29" fmla="*/ 152 h 226"/>
                <a:gd name="T30" fmla="*/ 124 w 129"/>
                <a:gd name="T31" fmla="*/ 139 h 226"/>
                <a:gd name="T32" fmla="*/ 123 w 129"/>
                <a:gd name="T33" fmla="*/ 131 h 226"/>
                <a:gd name="T34" fmla="*/ 124 w 129"/>
                <a:gd name="T35" fmla="*/ 125 h 226"/>
                <a:gd name="T36" fmla="*/ 122 w 129"/>
                <a:gd name="T37" fmla="*/ 34 h 226"/>
                <a:gd name="T38" fmla="*/ 116 w 129"/>
                <a:gd name="T39" fmla="*/ 26 h 226"/>
                <a:gd name="T40" fmla="*/ 113 w 129"/>
                <a:gd name="T41" fmla="*/ 17 h 226"/>
                <a:gd name="T42" fmla="*/ 107 w 129"/>
                <a:gd name="T43" fmla="*/ 3 h 226"/>
                <a:gd name="T44" fmla="*/ 24 w 129"/>
                <a:gd name="T45" fmla="*/ 5 h 226"/>
                <a:gd name="T46" fmla="*/ 22 w 129"/>
                <a:gd name="T47" fmla="*/ 3 h 226"/>
                <a:gd name="T48" fmla="*/ 21 w 129"/>
                <a:gd name="T49" fmla="*/ 8 h 226"/>
                <a:gd name="T50" fmla="*/ 28 w 129"/>
                <a:gd name="T51" fmla="*/ 14 h 226"/>
                <a:gd name="T52" fmla="*/ 38 w 129"/>
                <a:gd name="T53" fmla="*/ 23 h 226"/>
                <a:gd name="T54" fmla="*/ 36 w 129"/>
                <a:gd name="T55" fmla="*/ 32 h 226"/>
                <a:gd name="T56" fmla="*/ 31 w 129"/>
                <a:gd name="T57" fmla="*/ 43 h 226"/>
                <a:gd name="T58" fmla="*/ 27 w 129"/>
                <a:gd name="T59" fmla="*/ 47 h 226"/>
                <a:gd name="T60" fmla="*/ 15 w 129"/>
                <a:gd name="T61" fmla="*/ 50 h 226"/>
                <a:gd name="T62" fmla="*/ 12 w 129"/>
                <a:gd name="T63" fmla="*/ 55 h 226"/>
                <a:gd name="T64" fmla="*/ 15 w 129"/>
                <a:gd name="T65" fmla="*/ 65 h 226"/>
                <a:gd name="T66" fmla="*/ 13 w 129"/>
                <a:gd name="T67" fmla="*/ 70 h 226"/>
                <a:gd name="T68" fmla="*/ 11 w 129"/>
                <a:gd name="T69" fmla="*/ 77 h 226"/>
                <a:gd name="T70" fmla="*/ 2 w 129"/>
                <a:gd name="T71" fmla="*/ 86 h 226"/>
                <a:gd name="T72" fmla="*/ 0 w 129"/>
                <a:gd name="T73" fmla="*/ 95 h 226"/>
                <a:gd name="T74" fmla="*/ 0 w 129"/>
                <a:gd name="T75" fmla="*/ 113 h 226"/>
                <a:gd name="T76" fmla="*/ 21 w 129"/>
                <a:gd name="T77" fmla="*/ 136 h 226"/>
                <a:gd name="T78" fmla="*/ 25 w 129"/>
                <a:gd name="T79" fmla="*/ 150 h 226"/>
                <a:gd name="T80" fmla="*/ 31 w 129"/>
                <a:gd name="T81" fmla="*/ 151 h 226"/>
                <a:gd name="T82" fmla="*/ 39 w 129"/>
                <a:gd name="T83" fmla="*/ 150 h 226"/>
                <a:gd name="T84" fmla="*/ 45 w 129"/>
                <a:gd name="T85" fmla="*/ 156 h 226"/>
                <a:gd name="T86" fmla="*/ 41 w 129"/>
                <a:gd name="T87" fmla="*/ 167 h 226"/>
                <a:gd name="T88" fmla="*/ 39 w 129"/>
                <a:gd name="T89" fmla="*/ 175 h 226"/>
                <a:gd name="T90" fmla="*/ 44 w 129"/>
                <a:gd name="T91" fmla="*/ 185 h 226"/>
                <a:gd name="T92" fmla="*/ 53 w 129"/>
                <a:gd name="T93" fmla="*/ 189 h 226"/>
                <a:gd name="T94" fmla="*/ 68 w 129"/>
                <a:gd name="T95" fmla="*/ 200 h 226"/>
                <a:gd name="T96" fmla="*/ 70 w 129"/>
                <a:gd name="T97" fmla="*/ 214 h 226"/>
                <a:gd name="T98" fmla="*/ 74 w 129"/>
                <a:gd name="T99" fmla="*/ 222 h 226"/>
                <a:gd name="T100" fmla="*/ 76 w 129"/>
                <a:gd name="T101" fmla="*/ 222 h 226"/>
                <a:gd name="T102" fmla="*/ 83 w 129"/>
                <a:gd name="T103" fmla="*/ 221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226">
                  <a:moveTo>
                    <a:pt x="86" y="218"/>
                  </a:moveTo>
                  <a:lnTo>
                    <a:pt x="88" y="217"/>
                  </a:lnTo>
                  <a:lnTo>
                    <a:pt x="92" y="219"/>
                  </a:lnTo>
                  <a:lnTo>
                    <a:pt x="96" y="222"/>
                  </a:lnTo>
                  <a:lnTo>
                    <a:pt x="99" y="222"/>
                  </a:lnTo>
                  <a:lnTo>
                    <a:pt x="102" y="222"/>
                  </a:lnTo>
                  <a:lnTo>
                    <a:pt x="104" y="221"/>
                  </a:lnTo>
                  <a:lnTo>
                    <a:pt x="102" y="216"/>
                  </a:lnTo>
                  <a:lnTo>
                    <a:pt x="102" y="211"/>
                  </a:lnTo>
                  <a:lnTo>
                    <a:pt x="105" y="209"/>
                  </a:lnTo>
                  <a:lnTo>
                    <a:pt x="111" y="207"/>
                  </a:lnTo>
                  <a:lnTo>
                    <a:pt x="113" y="206"/>
                  </a:lnTo>
                  <a:lnTo>
                    <a:pt x="112" y="203"/>
                  </a:lnTo>
                  <a:lnTo>
                    <a:pt x="112" y="200"/>
                  </a:lnTo>
                  <a:lnTo>
                    <a:pt x="112" y="199"/>
                  </a:lnTo>
                  <a:lnTo>
                    <a:pt x="112" y="195"/>
                  </a:lnTo>
                  <a:lnTo>
                    <a:pt x="115" y="194"/>
                  </a:lnTo>
                  <a:lnTo>
                    <a:pt x="115" y="194"/>
                  </a:lnTo>
                  <a:lnTo>
                    <a:pt x="114" y="193"/>
                  </a:lnTo>
                  <a:lnTo>
                    <a:pt x="113" y="189"/>
                  </a:lnTo>
                  <a:lnTo>
                    <a:pt x="113" y="183"/>
                  </a:lnTo>
                  <a:lnTo>
                    <a:pt x="115" y="179"/>
                  </a:lnTo>
                  <a:lnTo>
                    <a:pt x="117" y="178"/>
                  </a:lnTo>
                  <a:lnTo>
                    <a:pt x="118" y="172"/>
                  </a:lnTo>
                  <a:lnTo>
                    <a:pt x="121" y="169"/>
                  </a:lnTo>
                  <a:lnTo>
                    <a:pt x="123" y="167"/>
                  </a:lnTo>
                  <a:lnTo>
                    <a:pt x="124" y="162"/>
                  </a:lnTo>
                  <a:lnTo>
                    <a:pt x="126" y="158"/>
                  </a:lnTo>
                  <a:lnTo>
                    <a:pt x="129" y="156"/>
                  </a:lnTo>
                  <a:lnTo>
                    <a:pt x="129" y="152"/>
                  </a:lnTo>
                  <a:lnTo>
                    <a:pt x="128" y="146"/>
                  </a:lnTo>
                  <a:lnTo>
                    <a:pt x="124" y="139"/>
                  </a:lnTo>
                  <a:lnTo>
                    <a:pt x="123" y="135"/>
                  </a:lnTo>
                  <a:lnTo>
                    <a:pt x="123" y="131"/>
                  </a:lnTo>
                  <a:lnTo>
                    <a:pt x="123" y="128"/>
                  </a:lnTo>
                  <a:lnTo>
                    <a:pt x="124" y="125"/>
                  </a:lnTo>
                  <a:lnTo>
                    <a:pt x="121" y="34"/>
                  </a:lnTo>
                  <a:lnTo>
                    <a:pt x="122" y="34"/>
                  </a:lnTo>
                  <a:lnTo>
                    <a:pt x="118" y="31"/>
                  </a:lnTo>
                  <a:lnTo>
                    <a:pt x="116" y="26"/>
                  </a:lnTo>
                  <a:lnTo>
                    <a:pt x="114" y="23"/>
                  </a:lnTo>
                  <a:lnTo>
                    <a:pt x="113" y="17"/>
                  </a:lnTo>
                  <a:lnTo>
                    <a:pt x="109" y="13"/>
                  </a:lnTo>
                  <a:lnTo>
                    <a:pt x="107" y="3"/>
                  </a:lnTo>
                  <a:lnTo>
                    <a:pt x="107" y="0"/>
                  </a:lnTo>
                  <a:lnTo>
                    <a:pt x="24" y="5"/>
                  </a:lnTo>
                  <a:lnTo>
                    <a:pt x="22" y="3"/>
                  </a:lnTo>
                  <a:lnTo>
                    <a:pt x="22" y="3"/>
                  </a:lnTo>
                  <a:lnTo>
                    <a:pt x="21" y="6"/>
                  </a:lnTo>
                  <a:lnTo>
                    <a:pt x="21" y="8"/>
                  </a:lnTo>
                  <a:lnTo>
                    <a:pt x="24" y="11"/>
                  </a:lnTo>
                  <a:lnTo>
                    <a:pt x="28" y="14"/>
                  </a:lnTo>
                  <a:lnTo>
                    <a:pt x="33" y="18"/>
                  </a:lnTo>
                  <a:lnTo>
                    <a:pt x="38" y="23"/>
                  </a:lnTo>
                  <a:lnTo>
                    <a:pt x="38" y="26"/>
                  </a:lnTo>
                  <a:lnTo>
                    <a:pt x="36" y="32"/>
                  </a:lnTo>
                  <a:lnTo>
                    <a:pt x="34" y="35"/>
                  </a:lnTo>
                  <a:lnTo>
                    <a:pt x="31" y="43"/>
                  </a:lnTo>
                  <a:lnTo>
                    <a:pt x="29" y="45"/>
                  </a:lnTo>
                  <a:lnTo>
                    <a:pt x="27" y="47"/>
                  </a:lnTo>
                  <a:lnTo>
                    <a:pt x="21" y="50"/>
                  </a:lnTo>
                  <a:lnTo>
                    <a:pt x="15" y="50"/>
                  </a:lnTo>
                  <a:lnTo>
                    <a:pt x="12" y="51"/>
                  </a:lnTo>
                  <a:lnTo>
                    <a:pt x="12" y="55"/>
                  </a:lnTo>
                  <a:lnTo>
                    <a:pt x="12" y="58"/>
                  </a:lnTo>
                  <a:lnTo>
                    <a:pt x="15" y="65"/>
                  </a:lnTo>
                  <a:lnTo>
                    <a:pt x="17" y="67"/>
                  </a:lnTo>
                  <a:lnTo>
                    <a:pt x="13" y="70"/>
                  </a:lnTo>
                  <a:lnTo>
                    <a:pt x="13" y="77"/>
                  </a:lnTo>
                  <a:lnTo>
                    <a:pt x="11" y="77"/>
                  </a:lnTo>
                  <a:lnTo>
                    <a:pt x="8" y="80"/>
                  </a:lnTo>
                  <a:lnTo>
                    <a:pt x="2" y="86"/>
                  </a:lnTo>
                  <a:lnTo>
                    <a:pt x="3" y="92"/>
                  </a:lnTo>
                  <a:lnTo>
                    <a:pt x="0" y="95"/>
                  </a:lnTo>
                  <a:lnTo>
                    <a:pt x="0" y="104"/>
                  </a:lnTo>
                  <a:lnTo>
                    <a:pt x="0" y="113"/>
                  </a:lnTo>
                  <a:lnTo>
                    <a:pt x="6" y="123"/>
                  </a:lnTo>
                  <a:lnTo>
                    <a:pt x="21" y="136"/>
                  </a:lnTo>
                  <a:lnTo>
                    <a:pt x="25" y="142"/>
                  </a:lnTo>
                  <a:lnTo>
                    <a:pt x="25" y="150"/>
                  </a:lnTo>
                  <a:lnTo>
                    <a:pt x="30" y="154"/>
                  </a:lnTo>
                  <a:lnTo>
                    <a:pt x="31" y="151"/>
                  </a:lnTo>
                  <a:lnTo>
                    <a:pt x="34" y="150"/>
                  </a:lnTo>
                  <a:lnTo>
                    <a:pt x="39" y="150"/>
                  </a:lnTo>
                  <a:lnTo>
                    <a:pt x="42" y="153"/>
                  </a:lnTo>
                  <a:lnTo>
                    <a:pt x="45" y="156"/>
                  </a:lnTo>
                  <a:lnTo>
                    <a:pt x="42" y="162"/>
                  </a:lnTo>
                  <a:lnTo>
                    <a:pt x="41" y="167"/>
                  </a:lnTo>
                  <a:lnTo>
                    <a:pt x="41" y="170"/>
                  </a:lnTo>
                  <a:lnTo>
                    <a:pt x="39" y="175"/>
                  </a:lnTo>
                  <a:lnTo>
                    <a:pt x="39" y="180"/>
                  </a:lnTo>
                  <a:lnTo>
                    <a:pt x="44" y="185"/>
                  </a:lnTo>
                  <a:lnTo>
                    <a:pt x="51" y="190"/>
                  </a:lnTo>
                  <a:lnTo>
                    <a:pt x="53" y="189"/>
                  </a:lnTo>
                  <a:lnTo>
                    <a:pt x="64" y="196"/>
                  </a:lnTo>
                  <a:lnTo>
                    <a:pt x="68" y="200"/>
                  </a:lnTo>
                  <a:lnTo>
                    <a:pt x="71" y="209"/>
                  </a:lnTo>
                  <a:lnTo>
                    <a:pt x="70" y="214"/>
                  </a:lnTo>
                  <a:lnTo>
                    <a:pt x="69" y="217"/>
                  </a:lnTo>
                  <a:lnTo>
                    <a:pt x="74" y="222"/>
                  </a:lnTo>
                  <a:lnTo>
                    <a:pt x="74" y="226"/>
                  </a:lnTo>
                  <a:lnTo>
                    <a:pt x="76" y="222"/>
                  </a:lnTo>
                  <a:lnTo>
                    <a:pt x="80" y="222"/>
                  </a:lnTo>
                  <a:lnTo>
                    <a:pt x="83" y="221"/>
                  </a:lnTo>
                  <a:lnTo>
                    <a:pt x="86" y="218"/>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62" name="Freeform 55"/>
            <p:cNvSpPr>
              <a:spLocks/>
            </p:cNvSpPr>
            <p:nvPr/>
          </p:nvSpPr>
          <p:spPr bwMode="auto">
            <a:xfrm>
              <a:off x="8794195" y="2491685"/>
              <a:ext cx="725952" cy="533492"/>
            </a:xfrm>
            <a:custGeom>
              <a:avLst/>
              <a:gdLst>
                <a:gd name="T0" fmla="*/ 196 w 231"/>
                <a:gd name="T1" fmla="*/ 154 h 170"/>
                <a:gd name="T2" fmla="*/ 201 w 231"/>
                <a:gd name="T3" fmla="*/ 150 h 170"/>
                <a:gd name="T4" fmla="*/ 206 w 231"/>
                <a:gd name="T5" fmla="*/ 139 h 170"/>
                <a:gd name="T6" fmla="*/ 200 w 231"/>
                <a:gd name="T7" fmla="*/ 128 h 170"/>
                <a:gd name="T8" fmla="*/ 200 w 231"/>
                <a:gd name="T9" fmla="*/ 120 h 170"/>
                <a:gd name="T10" fmla="*/ 211 w 231"/>
                <a:gd name="T11" fmla="*/ 118 h 170"/>
                <a:gd name="T12" fmla="*/ 220 w 231"/>
                <a:gd name="T13" fmla="*/ 113 h 170"/>
                <a:gd name="T14" fmla="*/ 226 w 231"/>
                <a:gd name="T15" fmla="*/ 101 h 170"/>
                <a:gd name="T16" fmla="*/ 231 w 231"/>
                <a:gd name="T17" fmla="*/ 90 h 170"/>
                <a:gd name="T18" fmla="*/ 225 w 231"/>
                <a:gd name="T19" fmla="*/ 81 h 170"/>
                <a:gd name="T20" fmla="*/ 215 w 231"/>
                <a:gd name="T21" fmla="*/ 72 h 170"/>
                <a:gd name="T22" fmla="*/ 211 w 231"/>
                <a:gd name="T23" fmla="*/ 66 h 170"/>
                <a:gd name="T24" fmla="*/ 214 w 231"/>
                <a:gd name="T25" fmla="*/ 65 h 170"/>
                <a:gd name="T26" fmla="*/ 206 w 231"/>
                <a:gd name="T27" fmla="*/ 59 h 170"/>
                <a:gd name="T28" fmla="*/ 196 w 231"/>
                <a:gd name="T29" fmla="*/ 55 h 170"/>
                <a:gd name="T30" fmla="*/ 194 w 231"/>
                <a:gd name="T31" fmla="*/ 45 h 170"/>
                <a:gd name="T32" fmla="*/ 194 w 231"/>
                <a:gd name="T33" fmla="*/ 35 h 170"/>
                <a:gd name="T34" fmla="*/ 192 w 231"/>
                <a:gd name="T35" fmla="*/ 25 h 170"/>
                <a:gd name="T36" fmla="*/ 7 w 231"/>
                <a:gd name="T37" fmla="*/ 22 h 170"/>
                <a:gd name="T38" fmla="*/ 8 w 231"/>
                <a:gd name="T39" fmla="*/ 0 h 170"/>
                <a:gd name="T40" fmla="*/ 4 w 231"/>
                <a:gd name="T41" fmla="*/ 23 h 170"/>
                <a:gd name="T42" fmla="*/ 3 w 231"/>
                <a:gd name="T43" fmla="*/ 31 h 170"/>
                <a:gd name="T44" fmla="*/ 7 w 231"/>
                <a:gd name="T45" fmla="*/ 37 h 170"/>
                <a:gd name="T46" fmla="*/ 5 w 231"/>
                <a:gd name="T47" fmla="*/ 42 h 170"/>
                <a:gd name="T48" fmla="*/ 4 w 231"/>
                <a:gd name="T49" fmla="*/ 52 h 170"/>
                <a:gd name="T50" fmla="*/ 0 w 231"/>
                <a:gd name="T51" fmla="*/ 56 h 170"/>
                <a:gd name="T52" fmla="*/ 4 w 231"/>
                <a:gd name="T53" fmla="*/ 62 h 170"/>
                <a:gd name="T54" fmla="*/ 4 w 231"/>
                <a:gd name="T55" fmla="*/ 69 h 170"/>
                <a:gd name="T56" fmla="*/ 6 w 231"/>
                <a:gd name="T57" fmla="*/ 71 h 170"/>
                <a:gd name="T58" fmla="*/ 12 w 231"/>
                <a:gd name="T59" fmla="*/ 85 h 170"/>
                <a:gd name="T60" fmla="*/ 16 w 231"/>
                <a:gd name="T61" fmla="*/ 96 h 170"/>
                <a:gd name="T62" fmla="*/ 19 w 231"/>
                <a:gd name="T63" fmla="*/ 102 h 170"/>
                <a:gd name="T64" fmla="*/ 20 w 231"/>
                <a:gd name="T65" fmla="*/ 104 h 170"/>
                <a:gd name="T66" fmla="*/ 18 w 231"/>
                <a:gd name="T67" fmla="*/ 109 h 170"/>
                <a:gd name="T68" fmla="*/ 20 w 231"/>
                <a:gd name="T69" fmla="*/ 116 h 170"/>
                <a:gd name="T70" fmla="*/ 24 w 231"/>
                <a:gd name="T71" fmla="*/ 118 h 170"/>
                <a:gd name="T72" fmla="*/ 26 w 231"/>
                <a:gd name="T73" fmla="*/ 135 h 170"/>
                <a:gd name="T74" fmla="*/ 27 w 231"/>
                <a:gd name="T75" fmla="*/ 142 h 170"/>
                <a:gd name="T76" fmla="*/ 28 w 231"/>
                <a:gd name="T77" fmla="*/ 154 h 170"/>
                <a:gd name="T78" fmla="*/ 30 w 231"/>
                <a:gd name="T79" fmla="*/ 162 h 170"/>
                <a:gd name="T80" fmla="*/ 188 w 231"/>
                <a:gd name="T81" fmla="*/ 170 h 170"/>
                <a:gd name="T82" fmla="*/ 189 w 231"/>
                <a:gd name="T83" fmla="*/ 16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1" h="170">
                  <a:moveTo>
                    <a:pt x="189" y="161"/>
                  </a:moveTo>
                  <a:cubicBezTo>
                    <a:pt x="196" y="154"/>
                    <a:pt x="196" y="154"/>
                    <a:pt x="196" y="154"/>
                  </a:cubicBezTo>
                  <a:cubicBezTo>
                    <a:pt x="199" y="150"/>
                    <a:pt x="199" y="150"/>
                    <a:pt x="199" y="150"/>
                  </a:cubicBezTo>
                  <a:cubicBezTo>
                    <a:pt x="201" y="150"/>
                    <a:pt x="201" y="150"/>
                    <a:pt x="201" y="150"/>
                  </a:cubicBezTo>
                  <a:cubicBezTo>
                    <a:pt x="202" y="142"/>
                    <a:pt x="202" y="142"/>
                    <a:pt x="202" y="142"/>
                  </a:cubicBezTo>
                  <a:cubicBezTo>
                    <a:pt x="206" y="139"/>
                    <a:pt x="206" y="139"/>
                    <a:pt x="206" y="139"/>
                  </a:cubicBezTo>
                  <a:cubicBezTo>
                    <a:pt x="204" y="136"/>
                    <a:pt x="204" y="136"/>
                    <a:pt x="204" y="136"/>
                  </a:cubicBezTo>
                  <a:cubicBezTo>
                    <a:pt x="200" y="128"/>
                    <a:pt x="200" y="128"/>
                    <a:pt x="200" y="128"/>
                  </a:cubicBezTo>
                  <a:cubicBezTo>
                    <a:pt x="200" y="124"/>
                    <a:pt x="200" y="124"/>
                    <a:pt x="200" y="124"/>
                  </a:cubicBezTo>
                  <a:cubicBezTo>
                    <a:pt x="200" y="120"/>
                    <a:pt x="200" y="120"/>
                    <a:pt x="200" y="120"/>
                  </a:cubicBezTo>
                  <a:cubicBezTo>
                    <a:pt x="204" y="118"/>
                    <a:pt x="204" y="118"/>
                    <a:pt x="204" y="118"/>
                  </a:cubicBezTo>
                  <a:cubicBezTo>
                    <a:pt x="211" y="118"/>
                    <a:pt x="211" y="118"/>
                    <a:pt x="211" y="118"/>
                  </a:cubicBezTo>
                  <a:cubicBezTo>
                    <a:pt x="218" y="115"/>
                    <a:pt x="218" y="115"/>
                    <a:pt x="218" y="115"/>
                  </a:cubicBezTo>
                  <a:cubicBezTo>
                    <a:pt x="220" y="113"/>
                    <a:pt x="220" y="113"/>
                    <a:pt x="220" y="113"/>
                  </a:cubicBezTo>
                  <a:cubicBezTo>
                    <a:pt x="223" y="110"/>
                    <a:pt x="223" y="110"/>
                    <a:pt x="223" y="110"/>
                  </a:cubicBezTo>
                  <a:cubicBezTo>
                    <a:pt x="226" y="101"/>
                    <a:pt x="226" y="101"/>
                    <a:pt x="226" y="101"/>
                  </a:cubicBezTo>
                  <a:cubicBezTo>
                    <a:pt x="229" y="97"/>
                    <a:pt x="229" y="97"/>
                    <a:pt x="229" y="97"/>
                  </a:cubicBezTo>
                  <a:cubicBezTo>
                    <a:pt x="231" y="90"/>
                    <a:pt x="231" y="90"/>
                    <a:pt x="231" y="90"/>
                  </a:cubicBezTo>
                  <a:cubicBezTo>
                    <a:pt x="231" y="87"/>
                    <a:pt x="231" y="87"/>
                    <a:pt x="231" y="87"/>
                  </a:cubicBezTo>
                  <a:cubicBezTo>
                    <a:pt x="225" y="81"/>
                    <a:pt x="225" y="81"/>
                    <a:pt x="225" y="81"/>
                  </a:cubicBezTo>
                  <a:cubicBezTo>
                    <a:pt x="219" y="76"/>
                    <a:pt x="219" y="76"/>
                    <a:pt x="219" y="76"/>
                  </a:cubicBezTo>
                  <a:cubicBezTo>
                    <a:pt x="215" y="72"/>
                    <a:pt x="215" y="72"/>
                    <a:pt x="215" y="72"/>
                  </a:cubicBezTo>
                  <a:cubicBezTo>
                    <a:pt x="211" y="69"/>
                    <a:pt x="211" y="69"/>
                    <a:pt x="211" y="69"/>
                  </a:cubicBezTo>
                  <a:cubicBezTo>
                    <a:pt x="211" y="66"/>
                    <a:pt x="211" y="66"/>
                    <a:pt x="211" y="66"/>
                  </a:cubicBezTo>
                  <a:cubicBezTo>
                    <a:pt x="212" y="63"/>
                    <a:pt x="212" y="63"/>
                    <a:pt x="212" y="63"/>
                  </a:cubicBezTo>
                  <a:cubicBezTo>
                    <a:pt x="214" y="65"/>
                    <a:pt x="214" y="65"/>
                    <a:pt x="214" y="65"/>
                  </a:cubicBezTo>
                  <a:cubicBezTo>
                    <a:pt x="211" y="61"/>
                    <a:pt x="211" y="61"/>
                    <a:pt x="211" y="61"/>
                  </a:cubicBezTo>
                  <a:cubicBezTo>
                    <a:pt x="211" y="61"/>
                    <a:pt x="207" y="59"/>
                    <a:pt x="206" y="59"/>
                  </a:cubicBezTo>
                  <a:cubicBezTo>
                    <a:pt x="205" y="59"/>
                    <a:pt x="201" y="55"/>
                    <a:pt x="201" y="55"/>
                  </a:cubicBezTo>
                  <a:cubicBezTo>
                    <a:pt x="196" y="55"/>
                    <a:pt x="196" y="55"/>
                    <a:pt x="196" y="55"/>
                  </a:cubicBezTo>
                  <a:cubicBezTo>
                    <a:pt x="196" y="50"/>
                    <a:pt x="196" y="50"/>
                    <a:pt x="196" y="50"/>
                  </a:cubicBezTo>
                  <a:cubicBezTo>
                    <a:pt x="194" y="45"/>
                    <a:pt x="194" y="45"/>
                    <a:pt x="194" y="45"/>
                  </a:cubicBezTo>
                  <a:cubicBezTo>
                    <a:pt x="194" y="39"/>
                    <a:pt x="194" y="39"/>
                    <a:pt x="194" y="39"/>
                  </a:cubicBezTo>
                  <a:cubicBezTo>
                    <a:pt x="194" y="35"/>
                    <a:pt x="194" y="35"/>
                    <a:pt x="194" y="35"/>
                  </a:cubicBezTo>
                  <a:cubicBezTo>
                    <a:pt x="194" y="28"/>
                    <a:pt x="194" y="28"/>
                    <a:pt x="194" y="28"/>
                  </a:cubicBezTo>
                  <a:cubicBezTo>
                    <a:pt x="192" y="25"/>
                    <a:pt x="192" y="25"/>
                    <a:pt x="192" y="25"/>
                  </a:cubicBezTo>
                  <a:cubicBezTo>
                    <a:pt x="189" y="18"/>
                    <a:pt x="189" y="18"/>
                    <a:pt x="189" y="18"/>
                  </a:cubicBezTo>
                  <a:cubicBezTo>
                    <a:pt x="7" y="22"/>
                    <a:pt x="7" y="22"/>
                    <a:pt x="7" y="22"/>
                  </a:cubicBezTo>
                  <a:cubicBezTo>
                    <a:pt x="8" y="0"/>
                    <a:pt x="8" y="0"/>
                    <a:pt x="8" y="0"/>
                  </a:cubicBezTo>
                  <a:cubicBezTo>
                    <a:pt x="8" y="0"/>
                    <a:pt x="8" y="0"/>
                    <a:pt x="8" y="0"/>
                  </a:cubicBezTo>
                  <a:cubicBezTo>
                    <a:pt x="7" y="23"/>
                    <a:pt x="7" y="23"/>
                    <a:pt x="7" y="23"/>
                  </a:cubicBezTo>
                  <a:cubicBezTo>
                    <a:pt x="4" y="23"/>
                    <a:pt x="4" y="23"/>
                    <a:pt x="4" y="23"/>
                  </a:cubicBezTo>
                  <a:cubicBezTo>
                    <a:pt x="4" y="26"/>
                    <a:pt x="4" y="26"/>
                    <a:pt x="4" y="26"/>
                  </a:cubicBezTo>
                  <a:cubicBezTo>
                    <a:pt x="3" y="31"/>
                    <a:pt x="3" y="31"/>
                    <a:pt x="3" y="31"/>
                  </a:cubicBezTo>
                  <a:cubicBezTo>
                    <a:pt x="5" y="32"/>
                    <a:pt x="5" y="32"/>
                    <a:pt x="5" y="32"/>
                  </a:cubicBezTo>
                  <a:cubicBezTo>
                    <a:pt x="7" y="37"/>
                    <a:pt x="7" y="37"/>
                    <a:pt x="7" y="37"/>
                  </a:cubicBezTo>
                  <a:cubicBezTo>
                    <a:pt x="7" y="41"/>
                    <a:pt x="7" y="41"/>
                    <a:pt x="7" y="41"/>
                  </a:cubicBezTo>
                  <a:cubicBezTo>
                    <a:pt x="5" y="42"/>
                    <a:pt x="5" y="42"/>
                    <a:pt x="5" y="42"/>
                  </a:cubicBezTo>
                  <a:cubicBezTo>
                    <a:pt x="4" y="45"/>
                    <a:pt x="4" y="45"/>
                    <a:pt x="4" y="45"/>
                  </a:cubicBezTo>
                  <a:cubicBezTo>
                    <a:pt x="4" y="52"/>
                    <a:pt x="4" y="52"/>
                    <a:pt x="4" y="52"/>
                  </a:cubicBezTo>
                  <a:cubicBezTo>
                    <a:pt x="1" y="53"/>
                    <a:pt x="1" y="53"/>
                    <a:pt x="1" y="53"/>
                  </a:cubicBezTo>
                  <a:cubicBezTo>
                    <a:pt x="0" y="56"/>
                    <a:pt x="0" y="56"/>
                    <a:pt x="0" y="56"/>
                  </a:cubicBezTo>
                  <a:cubicBezTo>
                    <a:pt x="0" y="59"/>
                    <a:pt x="0" y="59"/>
                    <a:pt x="0" y="59"/>
                  </a:cubicBezTo>
                  <a:cubicBezTo>
                    <a:pt x="4" y="62"/>
                    <a:pt x="4" y="62"/>
                    <a:pt x="4" y="62"/>
                  </a:cubicBezTo>
                  <a:cubicBezTo>
                    <a:pt x="4" y="66"/>
                    <a:pt x="4" y="66"/>
                    <a:pt x="4" y="66"/>
                  </a:cubicBezTo>
                  <a:cubicBezTo>
                    <a:pt x="4" y="69"/>
                    <a:pt x="4" y="69"/>
                    <a:pt x="4" y="69"/>
                  </a:cubicBezTo>
                  <a:cubicBezTo>
                    <a:pt x="3" y="67"/>
                    <a:pt x="3" y="67"/>
                    <a:pt x="3" y="67"/>
                  </a:cubicBezTo>
                  <a:cubicBezTo>
                    <a:pt x="6" y="71"/>
                    <a:pt x="6" y="71"/>
                    <a:pt x="6" y="71"/>
                  </a:cubicBezTo>
                  <a:cubicBezTo>
                    <a:pt x="9" y="80"/>
                    <a:pt x="9" y="80"/>
                    <a:pt x="9" y="80"/>
                  </a:cubicBezTo>
                  <a:cubicBezTo>
                    <a:pt x="12" y="85"/>
                    <a:pt x="12" y="85"/>
                    <a:pt x="12" y="85"/>
                  </a:cubicBezTo>
                  <a:cubicBezTo>
                    <a:pt x="14" y="91"/>
                    <a:pt x="14" y="91"/>
                    <a:pt x="14" y="91"/>
                  </a:cubicBezTo>
                  <a:cubicBezTo>
                    <a:pt x="16" y="96"/>
                    <a:pt x="16" y="96"/>
                    <a:pt x="16" y="96"/>
                  </a:cubicBezTo>
                  <a:cubicBezTo>
                    <a:pt x="18" y="99"/>
                    <a:pt x="18" y="99"/>
                    <a:pt x="18" y="99"/>
                  </a:cubicBezTo>
                  <a:cubicBezTo>
                    <a:pt x="19" y="102"/>
                    <a:pt x="19" y="102"/>
                    <a:pt x="19" y="102"/>
                  </a:cubicBezTo>
                  <a:cubicBezTo>
                    <a:pt x="20" y="103"/>
                    <a:pt x="20" y="103"/>
                    <a:pt x="20" y="103"/>
                  </a:cubicBezTo>
                  <a:cubicBezTo>
                    <a:pt x="20" y="104"/>
                    <a:pt x="20" y="104"/>
                    <a:pt x="20" y="104"/>
                  </a:cubicBezTo>
                  <a:cubicBezTo>
                    <a:pt x="17" y="105"/>
                    <a:pt x="17" y="105"/>
                    <a:pt x="17" y="105"/>
                  </a:cubicBezTo>
                  <a:cubicBezTo>
                    <a:pt x="18" y="109"/>
                    <a:pt x="18" y="109"/>
                    <a:pt x="18" y="109"/>
                  </a:cubicBezTo>
                  <a:cubicBezTo>
                    <a:pt x="19" y="114"/>
                    <a:pt x="19" y="114"/>
                    <a:pt x="19" y="114"/>
                  </a:cubicBezTo>
                  <a:cubicBezTo>
                    <a:pt x="20" y="116"/>
                    <a:pt x="20" y="116"/>
                    <a:pt x="20" y="116"/>
                  </a:cubicBezTo>
                  <a:cubicBezTo>
                    <a:pt x="22" y="116"/>
                    <a:pt x="22" y="116"/>
                    <a:pt x="22" y="116"/>
                  </a:cubicBezTo>
                  <a:cubicBezTo>
                    <a:pt x="24" y="118"/>
                    <a:pt x="24" y="118"/>
                    <a:pt x="24" y="118"/>
                  </a:cubicBezTo>
                  <a:cubicBezTo>
                    <a:pt x="26" y="125"/>
                    <a:pt x="26" y="125"/>
                    <a:pt x="26" y="125"/>
                  </a:cubicBezTo>
                  <a:cubicBezTo>
                    <a:pt x="26" y="135"/>
                    <a:pt x="26" y="135"/>
                    <a:pt x="26" y="135"/>
                  </a:cubicBezTo>
                  <a:cubicBezTo>
                    <a:pt x="25" y="139"/>
                    <a:pt x="25" y="139"/>
                    <a:pt x="25" y="139"/>
                  </a:cubicBezTo>
                  <a:cubicBezTo>
                    <a:pt x="27" y="142"/>
                    <a:pt x="27" y="142"/>
                    <a:pt x="27" y="142"/>
                  </a:cubicBezTo>
                  <a:cubicBezTo>
                    <a:pt x="28" y="144"/>
                    <a:pt x="28" y="144"/>
                    <a:pt x="28" y="144"/>
                  </a:cubicBezTo>
                  <a:cubicBezTo>
                    <a:pt x="28" y="154"/>
                    <a:pt x="28" y="154"/>
                    <a:pt x="28" y="154"/>
                  </a:cubicBezTo>
                  <a:cubicBezTo>
                    <a:pt x="30" y="161"/>
                    <a:pt x="30" y="161"/>
                    <a:pt x="30" y="161"/>
                  </a:cubicBezTo>
                  <a:cubicBezTo>
                    <a:pt x="30" y="162"/>
                    <a:pt x="30" y="162"/>
                    <a:pt x="30" y="162"/>
                  </a:cubicBezTo>
                  <a:cubicBezTo>
                    <a:pt x="176" y="160"/>
                    <a:pt x="176" y="160"/>
                    <a:pt x="176" y="160"/>
                  </a:cubicBezTo>
                  <a:cubicBezTo>
                    <a:pt x="188" y="170"/>
                    <a:pt x="188" y="170"/>
                    <a:pt x="188" y="170"/>
                  </a:cubicBezTo>
                  <a:cubicBezTo>
                    <a:pt x="190" y="168"/>
                    <a:pt x="190" y="168"/>
                    <a:pt x="190" y="168"/>
                  </a:cubicBezTo>
                  <a:lnTo>
                    <a:pt x="189" y="161"/>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63" name="Freeform 62"/>
            <p:cNvSpPr>
              <a:spLocks/>
            </p:cNvSpPr>
            <p:nvPr/>
          </p:nvSpPr>
          <p:spPr bwMode="auto">
            <a:xfrm>
              <a:off x="5489778" y="4281100"/>
              <a:ext cx="1615465" cy="1255928"/>
            </a:xfrm>
            <a:custGeom>
              <a:avLst/>
              <a:gdLst>
                <a:gd name="connsiteX0" fmla="*/ 302516 w 770887"/>
                <a:gd name="connsiteY0" fmla="*/ 482511 h 599162"/>
                <a:gd name="connsiteX1" fmla="*/ 307819 w 770887"/>
                <a:gd name="connsiteY1" fmla="*/ 487813 h 599162"/>
                <a:gd name="connsiteX2" fmla="*/ 318423 w 770887"/>
                <a:gd name="connsiteY2" fmla="*/ 494883 h 599162"/>
                <a:gd name="connsiteX3" fmla="*/ 311354 w 770887"/>
                <a:gd name="connsiteY3" fmla="*/ 496651 h 599162"/>
                <a:gd name="connsiteX4" fmla="*/ 307819 w 770887"/>
                <a:gd name="connsiteY4" fmla="*/ 496651 h 599162"/>
                <a:gd name="connsiteX5" fmla="*/ 300749 w 770887"/>
                <a:gd name="connsiteY5" fmla="*/ 501953 h 599162"/>
                <a:gd name="connsiteX6" fmla="*/ 300749 w 770887"/>
                <a:gd name="connsiteY6" fmla="*/ 503720 h 599162"/>
                <a:gd name="connsiteX7" fmla="*/ 300749 w 770887"/>
                <a:gd name="connsiteY7" fmla="*/ 509023 h 599162"/>
                <a:gd name="connsiteX8" fmla="*/ 304284 w 770887"/>
                <a:gd name="connsiteY8" fmla="*/ 509023 h 599162"/>
                <a:gd name="connsiteX9" fmla="*/ 311354 w 770887"/>
                <a:gd name="connsiteY9" fmla="*/ 517860 h 599162"/>
                <a:gd name="connsiteX10" fmla="*/ 311354 w 770887"/>
                <a:gd name="connsiteY10" fmla="*/ 521395 h 599162"/>
                <a:gd name="connsiteX11" fmla="*/ 306051 w 770887"/>
                <a:gd name="connsiteY11" fmla="*/ 523162 h 599162"/>
                <a:gd name="connsiteX12" fmla="*/ 302516 w 770887"/>
                <a:gd name="connsiteY12" fmla="*/ 523162 h 599162"/>
                <a:gd name="connsiteX13" fmla="*/ 298982 w 770887"/>
                <a:gd name="connsiteY13" fmla="*/ 524930 h 599162"/>
                <a:gd name="connsiteX14" fmla="*/ 297214 w 770887"/>
                <a:gd name="connsiteY14" fmla="*/ 524930 h 599162"/>
                <a:gd name="connsiteX15" fmla="*/ 291912 w 770887"/>
                <a:gd name="connsiteY15" fmla="*/ 528465 h 599162"/>
                <a:gd name="connsiteX16" fmla="*/ 291912 w 770887"/>
                <a:gd name="connsiteY16" fmla="*/ 533767 h 599162"/>
                <a:gd name="connsiteX17" fmla="*/ 291912 w 770887"/>
                <a:gd name="connsiteY17" fmla="*/ 535534 h 599162"/>
                <a:gd name="connsiteX18" fmla="*/ 288377 w 770887"/>
                <a:gd name="connsiteY18" fmla="*/ 540837 h 599162"/>
                <a:gd name="connsiteX19" fmla="*/ 283075 w 770887"/>
                <a:gd name="connsiteY19" fmla="*/ 531999 h 599162"/>
                <a:gd name="connsiteX20" fmla="*/ 283075 w 770887"/>
                <a:gd name="connsiteY20" fmla="*/ 533767 h 599162"/>
                <a:gd name="connsiteX21" fmla="*/ 281307 w 770887"/>
                <a:gd name="connsiteY21" fmla="*/ 537302 h 599162"/>
                <a:gd name="connsiteX22" fmla="*/ 276005 w 770887"/>
                <a:gd name="connsiteY22" fmla="*/ 542604 h 599162"/>
                <a:gd name="connsiteX23" fmla="*/ 272470 w 770887"/>
                <a:gd name="connsiteY23" fmla="*/ 549674 h 599162"/>
                <a:gd name="connsiteX24" fmla="*/ 272470 w 770887"/>
                <a:gd name="connsiteY24" fmla="*/ 551441 h 599162"/>
                <a:gd name="connsiteX25" fmla="*/ 272470 w 770887"/>
                <a:gd name="connsiteY25" fmla="*/ 558511 h 599162"/>
                <a:gd name="connsiteX26" fmla="*/ 256563 w 770887"/>
                <a:gd name="connsiteY26" fmla="*/ 558511 h 599162"/>
                <a:gd name="connsiteX27" fmla="*/ 268935 w 770887"/>
                <a:gd name="connsiteY27" fmla="*/ 554976 h 599162"/>
                <a:gd name="connsiteX28" fmla="*/ 270703 w 770887"/>
                <a:gd name="connsiteY28" fmla="*/ 551441 h 599162"/>
                <a:gd name="connsiteX29" fmla="*/ 272470 w 770887"/>
                <a:gd name="connsiteY29" fmla="*/ 547906 h 599162"/>
                <a:gd name="connsiteX30" fmla="*/ 270703 w 770887"/>
                <a:gd name="connsiteY30" fmla="*/ 542604 h 599162"/>
                <a:gd name="connsiteX31" fmla="*/ 267168 w 770887"/>
                <a:gd name="connsiteY31" fmla="*/ 540837 h 599162"/>
                <a:gd name="connsiteX32" fmla="*/ 265400 w 770887"/>
                <a:gd name="connsiteY32" fmla="*/ 540837 h 599162"/>
                <a:gd name="connsiteX33" fmla="*/ 261866 w 770887"/>
                <a:gd name="connsiteY33" fmla="*/ 537302 h 599162"/>
                <a:gd name="connsiteX34" fmla="*/ 261866 w 770887"/>
                <a:gd name="connsiteY34" fmla="*/ 535534 h 599162"/>
                <a:gd name="connsiteX35" fmla="*/ 260098 w 770887"/>
                <a:gd name="connsiteY35" fmla="*/ 524930 h 599162"/>
                <a:gd name="connsiteX36" fmla="*/ 263633 w 770887"/>
                <a:gd name="connsiteY36" fmla="*/ 521395 h 599162"/>
                <a:gd name="connsiteX37" fmla="*/ 265400 w 770887"/>
                <a:gd name="connsiteY37" fmla="*/ 517860 h 599162"/>
                <a:gd name="connsiteX38" fmla="*/ 270703 w 770887"/>
                <a:gd name="connsiteY38" fmla="*/ 514325 h 599162"/>
                <a:gd name="connsiteX39" fmla="*/ 272470 w 770887"/>
                <a:gd name="connsiteY39" fmla="*/ 516093 h 599162"/>
                <a:gd name="connsiteX40" fmla="*/ 277772 w 770887"/>
                <a:gd name="connsiteY40" fmla="*/ 521395 h 599162"/>
                <a:gd name="connsiteX41" fmla="*/ 281307 w 770887"/>
                <a:gd name="connsiteY41" fmla="*/ 528465 h 599162"/>
                <a:gd name="connsiteX42" fmla="*/ 281307 w 770887"/>
                <a:gd name="connsiteY42" fmla="*/ 521395 h 599162"/>
                <a:gd name="connsiteX43" fmla="*/ 279540 w 770887"/>
                <a:gd name="connsiteY43" fmla="*/ 514325 h 599162"/>
                <a:gd name="connsiteX44" fmla="*/ 276005 w 770887"/>
                <a:gd name="connsiteY44" fmla="*/ 509023 h 599162"/>
                <a:gd name="connsiteX45" fmla="*/ 281307 w 770887"/>
                <a:gd name="connsiteY45" fmla="*/ 507255 h 599162"/>
                <a:gd name="connsiteX46" fmla="*/ 288377 w 770887"/>
                <a:gd name="connsiteY46" fmla="*/ 510790 h 599162"/>
                <a:gd name="connsiteX47" fmla="*/ 291912 w 770887"/>
                <a:gd name="connsiteY47" fmla="*/ 510790 h 599162"/>
                <a:gd name="connsiteX48" fmla="*/ 291912 w 770887"/>
                <a:gd name="connsiteY48" fmla="*/ 507255 h 599162"/>
                <a:gd name="connsiteX49" fmla="*/ 291912 w 770887"/>
                <a:gd name="connsiteY49" fmla="*/ 505488 h 599162"/>
                <a:gd name="connsiteX50" fmla="*/ 291912 w 770887"/>
                <a:gd name="connsiteY50" fmla="*/ 501953 h 599162"/>
                <a:gd name="connsiteX51" fmla="*/ 291912 w 770887"/>
                <a:gd name="connsiteY51" fmla="*/ 496651 h 599162"/>
                <a:gd name="connsiteX52" fmla="*/ 290144 w 770887"/>
                <a:gd name="connsiteY52" fmla="*/ 493116 h 599162"/>
                <a:gd name="connsiteX53" fmla="*/ 297214 w 770887"/>
                <a:gd name="connsiteY53" fmla="*/ 487813 h 599162"/>
                <a:gd name="connsiteX54" fmla="*/ 55075 w 770887"/>
                <a:gd name="connsiteY54" fmla="*/ 374697 h 599162"/>
                <a:gd name="connsiteX55" fmla="*/ 58610 w 770887"/>
                <a:gd name="connsiteY55" fmla="*/ 374697 h 599162"/>
                <a:gd name="connsiteX56" fmla="*/ 63912 w 770887"/>
                <a:gd name="connsiteY56" fmla="*/ 385302 h 599162"/>
                <a:gd name="connsiteX57" fmla="*/ 63912 w 770887"/>
                <a:gd name="connsiteY57" fmla="*/ 390604 h 599162"/>
                <a:gd name="connsiteX58" fmla="*/ 60377 w 770887"/>
                <a:gd name="connsiteY58" fmla="*/ 395906 h 599162"/>
                <a:gd name="connsiteX59" fmla="*/ 56842 w 770887"/>
                <a:gd name="connsiteY59" fmla="*/ 395906 h 599162"/>
                <a:gd name="connsiteX60" fmla="*/ 51540 w 770887"/>
                <a:gd name="connsiteY60" fmla="*/ 395906 h 599162"/>
                <a:gd name="connsiteX61" fmla="*/ 44470 w 770887"/>
                <a:gd name="connsiteY61" fmla="*/ 390604 h 599162"/>
                <a:gd name="connsiteX62" fmla="*/ 35633 w 770887"/>
                <a:gd name="connsiteY62" fmla="*/ 383534 h 599162"/>
                <a:gd name="connsiteX63" fmla="*/ 44470 w 770887"/>
                <a:gd name="connsiteY63" fmla="*/ 378232 h 599162"/>
                <a:gd name="connsiteX64" fmla="*/ 49773 w 770887"/>
                <a:gd name="connsiteY64" fmla="*/ 378232 h 599162"/>
                <a:gd name="connsiteX65" fmla="*/ 4447 w 770887"/>
                <a:gd name="connsiteY65" fmla="*/ 224465 h 599162"/>
                <a:gd name="connsiteX66" fmla="*/ 5929 w 770887"/>
                <a:gd name="connsiteY66" fmla="*/ 230488 h 599162"/>
                <a:gd name="connsiteX67" fmla="*/ 8894 w 770887"/>
                <a:gd name="connsiteY67" fmla="*/ 233499 h 599162"/>
                <a:gd name="connsiteX68" fmla="*/ 16306 w 770887"/>
                <a:gd name="connsiteY68" fmla="*/ 235005 h 599162"/>
                <a:gd name="connsiteX69" fmla="*/ 23717 w 770887"/>
                <a:gd name="connsiteY69" fmla="*/ 235005 h 599162"/>
                <a:gd name="connsiteX70" fmla="*/ 28164 w 770887"/>
                <a:gd name="connsiteY70" fmla="*/ 238016 h 599162"/>
                <a:gd name="connsiteX71" fmla="*/ 28164 w 770887"/>
                <a:gd name="connsiteY71" fmla="*/ 242533 h 599162"/>
                <a:gd name="connsiteX72" fmla="*/ 31129 w 770887"/>
                <a:gd name="connsiteY72" fmla="*/ 245544 h 599162"/>
                <a:gd name="connsiteX73" fmla="*/ 37058 w 770887"/>
                <a:gd name="connsiteY73" fmla="*/ 251566 h 599162"/>
                <a:gd name="connsiteX74" fmla="*/ 44470 w 770887"/>
                <a:gd name="connsiteY74" fmla="*/ 262106 h 599162"/>
                <a:gd name="connsiteX75" fmla="*/ 40023 w 770887"/>
                <a:gd name="connsiteY75" fmla="*/ 262106 h 599162"/>
                <a:gd name="connsiteX76" fmla="*/ 31129 w 770887"/>
                <a:gd name="connsiteY76" fmla="*/ 262106 h 599162"/>
                <a:gd name="connsiteX77" fmla="*/ 29647 w 770887"/>
                <a:gd name="connsiteY77" fmla="*/ 265117 h 599162"/>
                <a:gd name="connsiteX78" fmla="*/ 23717 w 770887"/>
                <a:gd name="connsiteY78" fmla="*/ 259095 h 599162"/>
                <a:gd name="connsiteX79" fmla="*/ 20753 w 770887"/>
                <a:gd name="connsiteY79" fmla="*/ 250061 h 599162"/>
                <a:gd name="connsiteX80" fmla="*/ 19270 w 770887"/>
                <a:gd name="connsiteY80" fmla="*/ 247050 h 599162"/>
                <a:gd name="connsiteX81" fmla="*/ 16306 w 770887"/>
                <a:gd name="connsiteY81" fmla="*/ 244038 h 599162"/>
                <a:gd name="connsiteX82" fmla="*/ 14823 w 770887"/>
                <a:gd name="connsiteY82" fmla="*/ 244038 h 599162"/>
                <a:gd name="connsiteX83" fmla="*/ 13341 w 770887"/>
                <a:gd name="connsiteY83" fmla="*/ 244038 h 599162"/>
                <a:gd name="connsiteX84" fmla="*/ 10376 w 770887"/>
                <a:gd name="connsiteY84" fmla="*/ 244038 h 599162"/>
                <a:gd name="connsiteX85" fmla="*/ 8894 w 770887"/>
                <a:gd name="connsiteY85" fmla="*/ 244038 h 599162"/>
                <a:gd name="connsiteX86" fmla="*/ 4447 w 770887"/>
                <a:gd name="connsiteY86" fmla="*/ 244038 h 599162"/>
                <a:gd name="connsiteX87" fmla="*/ 2964 w 770887"/>
                <a:gd name="connsiteY87" fmla="*/ 242533 h 599162"/>
                <a:gd name="connsiteX88" fmla="*/ 1482 w 770887"/>
                <a:gd name="connsiteY88" fmla="*/ 239521 h 599162"/>
                <a:gd name="connsiteX89" fmla="*/ 0 w 770887"/>
                <a:gd name="connsiteY89" fmla="*/ 235005 h 599162"/>
                <a:gd name="connsiteX90" fmla="*/ 0 w 770887"/>
                <a:gd name="connsiteY90" fmla="*/ 230488 h 599162"/>
                <a:gd name="connsiteX91" fmla="*/ 4447 w 770887"/>
                <a:gd name="connsiteY91" fmla="*/ 224465 h 599162"/>
                <a:gd name="connsiteX92" fmla="*/ 277183 w 770887"/>
                <a:gd name="connsiteY92" fmla="*/ 0 h 599162"/>
                <a:gd name="connsiteX93" fmla="*/ 283168 w 770887"/>
                <a:gd name="connsiteY93" fmla="*/ 5977 h 599162"/>
                <a:gd name="connsiteX94" fmla="*/ 286160 w 770887"/>
                <a:gd name="connsiteY94" fmla="*/ 10459 h 599162"/>
                <a:gd name="connsiteX95" fmla="*/ 283168 w 770887"/>
                <a:gd name="connsiteY95" fmla="*/ 10459 h 599162"/>
                <a:gd name="connsiteX96" fmla="*/ 283168 w 770887"/>
                <a:gd name="connsiteY96" fmla="*/ 14942 h 599162"/>
                <a:gd name="connsiteX97" fmla="*/ 287656 w 770887"/>
                <a:gd name="connsiteY97" fmla="*/ 17930 h 599162"/>
                <a:gd name="connsiteX98" fmla="*/ 293640 w 770887"/>
                <a:gd name="connsiteY98" fmla="*/ 17930 h 599162"/>
                <a:gd name="connsiteX99" fmla="*/ 293640 w 770887"/>
                <a:gd name="connsiteY99" fmla="*/ 13447 h 599162"/>
                <a:gd name="connsiteX100" fmla="*/ 296632 w 770887"/>
                <a:gd name="connsiteY100" fmla="*/ 10459 h 599162"/>
                <a:gd name="connsiteX101" fmla="*/ 299624 w 770887"/>
                <a:gd name="connsiteY101" fmla="*/ 13447 h 599162"/>
                <a:gd name="connsiteX102" fmla="*/ 304113 w 770887"/>
                <a:gd name="connsiteY102" fmla="*/ 19424 h 599162"/>
                <a:gd name="connsiteX103" fmla="*/ 313089 w 770887"/>
                <a:gd name="connsiteY103" fmla="*/ 17930 h 599162"/>
                <a:gd name="connsiteX104" fmla="*/ 325058 w 770887"/>
                <a:gd name="connsiteY104" fmla="*/ 20918 h 599162"/>
                <a:gd name="connsiteX105" fmla="*/ 325058 w 770887"/>
                <a:gd name="connsiteY105" fmla="*/ 25401 h 599162"/>
                <a:gd name="connsiteX106" fmla="*/ 328050 w 770887"/>
                <a:gd name="connsiteY106" fmla="*/ 31377 h 599162"/>
                <a:gd name="connsiteX107" fmla="*/ 335530 w 770887"/>
                <a:gd name="connsiteY107" fmla="*/ 37354 h 599162"/>
                <a:gd name="connsiteX108" fmla="*/ 351987 w 770887"/>
                <a:gd name="connsiteY108" fmla="*/ 37354 h 599162"/>
                <a:gd name="connsiteX109" fmla="*/ 356475 w 770887"/>
                <a:gd name="connsiteY109" fmla="*/ 37354 h 599162"/>
                <a:gd name="connsiteX110" fmla="*/ 360963 w 770887"/>
                <a:gd name="connsiteY110" fmla="*/ 34366 h 599162"/>
                <a:gd name="connsiteX111" fmla="*/ 366948 w 770887"/>
                <a:gd name="connsiteY111" fmla="*/ 34366 h 599162"/>
                <a:gd name="connsiteX112" fmla="*/ 374428 w 770887"/>
                <a:gd name="connsiteY112" fmla="*/ 38848 h 599162"/>
                <a:gd name="connsiteX113" fmla="*/ 375924 w 770887"/>
                <a:gd name="connsiteY113" fmla="*/ 43331 h 599162"/>
                <a:gd name="connsiteX114" fmla="*/ 375924 w 770887"/>
                <a:gd name="connsiteY114" fmla="*/ 47813 h 599162"/>
                <a:gd name="connsiteX115" fmla="*/ 375924 w 770887"/>
                <a:gd name="connsiteY115" fmla="*/ 48560 h 599162"/>
                <a:gd name="connsiteX116" fmla="*/ 375924 w 770887"/>
                <a:gd name="connsiteY116" fmla="*/ 50802 h 599162"/>
                <a:gd name="connsiteX117" fmla="*/ 383404 w 770887"/>
                <a:gd name="connsiteY117" fmla="*/ 46319 h 599162"/>
                <a:gd name="connsiteX118" fmla="*/ 392381 w 770887"/>
                <a:gd name="connsiteY118" fmla="*/ 43331 h 599162"/>
                <a:gd name="connsiteX119" fmla="*/ 398365 w 770887"/>
                <a:gd name="connsiteY119" fmla="*/ 43331 h 599162"/>
                <a:gd name="connsiteX120" fmla="*/ 410334 w 770887"/>
                <a:gd name="connsiteY120" fmla="*/ 47813 h 599162"/>
                <a:gd name="connsiteX121" fmla="*/ 420806 w 770887"/>
                <a:gd name="connsiteY121" fmla="*/ 50802 h 599162"/>
                <a:gd name="connsiteX122" fmla="*/ 432775 w 770887"/>
                <a:gd name="connsiteY122" fmla="*/ 47813 h 599162"/>
                <a:gd name="connsiteX123" fmla="*/ 438759 w 770887"/>
                <a:gd name="connsiteY123" fmla="*/ 43331 h 599162"/>
                <a:gd name="connsiteX124" fmla="*/ 444743 w 770887"/>
                <a:gd name="connsiteY124" fmla="*/ 43331 h 599162"/>
                <a:gd name="connsiteX125" fmla="*/ 447736 w 770887"/>
                <a:gd name="connsiteY125" fmla="*/ 43331 h 599162"/>
                <a:gd name="connsiteX126" fmla="*/ 455216 w 770887"/>
                <a:gd name="connsiteY126" fmla="*/ 50802 h 599162"/>
                <a:gd name="connsiteX127" fmla="*/ 462696 w 770887"/>
                <a:gd name="connsiteY127" fmla="*/ 56778 h 599162"/>
                <a:gd name="connsiteX128" fmla="*/ 476161 w 770887"/>
                <a:gd name="connsiteY128" fmla="*/ 58272 h 599162"/>
                <a:gd name="connsiteX129" fmla="*/ 482145 w 770887"/>
                <a:gd name="connsiteY129" fmla="*/ 110568 h 599162"/>
                <a:gd name="connsiteX130" fmla="*/ 500098 w 770887"/>
                <a:gd name="connsiteY130" fmla="*/ 242056 h 599162"/>
                <a:gd name="connsiteX131" fmla="*/ 521043 w 770887"/>
                <a:gd name="connsiteY131" fmla="*/ 400438 h 599162"/>
                <a:gd name="connsiteX132" fmla="*/ 525531 w 770887"/>
                <a:gd name="connsiteY132" fmla="*/ 409403 h 599162"/>
                <a:gd name="connsiteX133" fmla="*/ 540492 w 770887"/>
                <a:gd name="connsiteY133" fmla="*/ 409403 h 599162"/>
                <a:gd name="connsiteX134" fmla="*/ 543484 w 770887"/>
                <a:gd name="connsiteY134" fmla="*/ 400438 h 599162"/>
                <a:gd name="connsiteX135" fmla="*/ 555453 w 770887"/>
                <a:gd name="connsiteY135" fmla="*/ 400438 h 599162"/>
                <a:gd name="connsiteX136" fmla="*/ 555453 w 770887"/>
                <a:gd name="connsiteY136" fmla="*/ 404920 h 599162"/>
                <a:gd name="connsiteX137" fmla="*/ 559941 w 770887"/>
                <a:gd name="connsiteY137" fmla="*/ 410897 h 599162"/>
                <a:gd name="connsiteX138" fmla="*/ 579390 w 770887"/>
                <a:gd name="connsiteY138" fmla="*/ 424344 h 599162"/>
                <a:gd name="connsiteX139" fmla="*/ 595847 w 770887"/>
                <a:gd name="connsiteY139" fmla="*/ 442274 h 599162"/>
                <a:gd name="connsiteX140" fmla="*/ 604823 w 770887"/>
                <a:gd name="connsiteY140" fmla="*/ 434803 h 599162"/>
                <a:gd name="connsiteX141" fmla="*/ 610807 w 770887"/>
                <a:gd name="connsiteY141" fmla="*/ 419862 h 599162"/>
                <a:gd name="connsiteX142" fmla="*/ 618288 w 770887"/>
                <a:gd name="connsiteY142" fmla="*/ 412391 h 599162"/>
                <a:gd name="connsiteX143" fmla="*/ 625768 w 770887"/>
                <a:gd name="connsiteY143" fmla="*/ 407908 h 599162"/>
                <a:gd name="connsiteX144" fmla="*/ 639233 w 770887"/>
                <a:gd name="connsiteY144" fmla="*/ 413885 h 599162"/>
                <a:gd name="connsiteX145" fmla="*/ 655690 w 770887"/>
                <a:gd name="connsiteY145" fmla="*/ 425838 h 599162"/>
                <a:gd name="connsiteX146" fmla="*/ 672146 w 770887"/>
                <a:gd name="connsiteY146" fmla="*/ 442274 h 599162"/>
                <a:gd name="connsiteX147" fmla="*/ 684115 w 770887"/>
                <a:gd name="connsiteY147" fmla="*/ 455722 h 599162"/>
                <a:gd name="connsiteX148" fmla="*/ 708052 w 770887"/>
                <a:gd name="connsiteY148" fmla="*/ 479629 h 599162"/>
                <a:gd name="connsiteX149" fmla="*/ 723013 w 770887"/>
                <a:gd name="connsiteY149" fmla="*/ 500547 h 599162"/>
                <a:gd name="connsiteX150" fmla="*/ 731989 w 770887"/>
                <a:gd name="connsiteY150" fmla="*/ 502041 h 599162"/>
                <a:gd name="connsiteX151" fmla="*/ 742462 w 770887"/>
                <a:gd name="connsiteY151" fmla="*/ 503535 h 599162"/>
                <a:gd name="connsiteX152" fmla="*/ 760415 w 770887"/>
                <a:gd name="connsiteY152" fmla="*/ 509512 h 599162"/>
                <a:gd name="connsiteX153" fmla="*/ 767895 w 770887"/>
                <a:gd name="connsiteY153" fmla="*/ 513994 h 599162"/>
                <a:gd name="connsiteX154" fmla="*/ 767895 w 770887"/>
                <a:gd name="connsiteY154" fmla="*/ 519971 h 599162"/>
                <a:gd name="connsiteX155" fmla="*/ 770887 w 770887"/>
                <a:gd name="connsiteY155" fmla="*/ 533419 h 599162"/>
                <a:gd name="connsiteX156" fmla="*/ 770887 w 770887"/>
                <a:gd name="connsiteY156" fmla="*/ 539395 h 599162"/>
                <a:gd name="connsiteX157" fmla="*/ 770887 w 770887"/>
                <a:gd name="connsiteY157" fmla="*/ 545372 h 599162"/>
                <a:gd name="connsiteX158" fmla="*/ 770887 w 770887"/>
                <a:gd name="connsiteY158" fmla="*/ 558820 h 599162"/>
                <a:gd name="connsiteX159" fmla="*/ 764903 w 770887"/>
                <a:gd name="connsiteY159" fmla="*/ 563302 h 599162"/>
                <a:gd name="connsiteX160" fmla="*/ 760415 w 770887"/>
                <a:gd name="connsiteY160" fmla="*/ 557325 h 599162"/>
                <a:gd name="connsiteX161" fmla="*/ 755926 w 770887"/>
                <a:gd name="connsiteY161" fmla="*/ 549855 h 599162"/>
                <a:gd name="connsiteX162" fmla="*/ 751438 w 770887"/>
                <a:gd name="connsiteY162" fmla="*/ 552843 h 599162"/>
                <a:gd name="connsiteX163" fmla="*/ 755926 w 770887"/>
                <a:gd name="connsiteY163" fmla="*/ 560314 h 599162"/>
                <a:gd name="connsiteX164" fmla="*/ 752934 w 770887"/>
                <a:gd name="connsiteY164" fmla="*/ 561808 h 599162"/>
                <a:gd name="connsiteX165" fmla="*/ 748446 w 770887"/>
                <a:gd name="connsiteY165" fmla="*/ 558820 h 599162"/>
                <a:gd name="connsiteX166" fmla="*/ 739470 w 770887"/>
                <a:gd name="connsiteY166" fmla="*/ 555831 h 599162"/>
                <a:gd name="connsiteX167" fmla="*/ 739470 w 770887"/>
                <a:gd name="connsiteY167" fmla="*/ 549855 h 599162"/>
                <a:gd name="connsiteX168" fmla="*/ 736478 w 770887"/>
                <a:gd name="connsiteY168" fmla="*/ 542384 h 599162"/>
                <a:gd name="connsiteX169" fmla="*/ 731989 w 770887"/>
                <a:gd name="connsiteY169" fmla="*/ 539395 h 599162"/>
                <a:gd name="connsiteX170" fmla="*/ 728997 w 770887"/>
                <a:gd name="connsiteY170" fmla="*/ 533419 h 599162"/>
                <a:gd name="connsiteX171" fmla="*/ 717029 w 770887"/>
                <a:gd name="connsiteY171" fmla="*/ 524454 h 599162"/>
                <a:gd name="connsiteX172" fmla="*/ 706556 w 770887"/>
                <a:gd name="connsiteY172" fmla="*/ 525948 h 599162"/>
                <a:gd name="connsiteX173" fmla="*/ 709548 w 770887"/>
                <a:gd name="connsiteY173" fmla="*/ 530430 h 599162"/>
                <a:gd name="connsiteX174" fmla="*/ 712540 w 770887"/>
                <a:gd name="connsiteY174" fmla="*/ 533419 h 599162"/>
                <a:gd name="connsiteX175" fmla="*/ 723013 w 770887"/>
                <a:gd name="connsiteY175" fmla="*/ 539395 h 599162"/>
                <a:gd name="connsiteX176" fmla="*/ 728997 w 770887"/>
                <a:gd name="connsiteY176" fmla="*/ 545372 h 599162"/>
                <a:gd name="connsiteX177" fmla="*/ 728997 w 770887"/>
                <a:gd name="connsiteY177" fmla="*/ 549855 h 599162"/>
                <a:gd name="connsiteX178" fmla="*/ 733485 w 770887"/>
                <a:gd name="connsiteY178" fmla="*/ 554337 h 599162"/>
                <a:gd name="connsiteX179" fmla="*/ 736478 w 770887"/>
                <a:gd name="connsiteY179" fmla="*/ 558820 h 599162"/>
                <a:gd name="connsiteX180" fmla="*/ 739470 w 770887"/>
                <a:gd name="connsiteY180" fmla="*/ 569279 h 599162"/>
                <a:gd name="connsiteX181" fmla="*/ 739470 w 770887"/>
                <a:gd name="connsiteY181" fmla="*/ 572267 h 599162"/>
                <a:gd name="connsiteX182" fmla="*/ 734981 w 770887"/>
                <a:gd name="connsiteY182" fmla="*/ 573761 h 599162"/>
                <a:gd name="connsiteX183" fmla="*/ 731989 w 770887"/>
                <a:gd name="connsiteY183" fmla="*/ 566290 h 599162"/>
                <a:gd name="connsiteX184" fmla="*/ 731989 w 770887"/>
                <a:gd name="connsiteY184" fmla="*/ 573761 h 599162"/>
                <a:gd name="connsiteX185" fmla="*/ 728997 w 770887"/>
                <a:gd name="connsiteY185" fmla="*/ 579738 h 599162"/>
                <a:gd name="connsiteX186" fmla="*/ 724509 w 770887"/>
                <a:gd name="connsiteY186" fmla="*/ 578244 h 599162"/>
                <a:gd name="connsiteX187" fmla="*/ 717029 w 770887"/>
                <a:gd name="connsiteY187" fmla="*/ 570773 h 599162"/>
                <a:gd name="connsiteX188" fmla="*/ 709548 w 770887"/>
                <a:gd name="connsiteY188" fmla="*/ 561808 h 599162"/>
                <a:gd name="connsiteX189" fmla="*/ 703564 w 770887"/>
                <a:gd name="connsiteY189" fmla="*/ 564796 h 599162"/>
                <a:gd name="connsiteX190" fmla="*/ 699076 w 770887"/>
                <a:gd name="connsiteY190" fmla="*/ 564796 h 599162"/>
                <a:gd name="connsiteX191" fmla="*/ 702068 w 770887"/>
                <a:gd name="connsiteY191" fmla="*/ 555831 h 599162"/>
                <a:gd name="connsiteX192" fmla="*/ 709548 w 770887"/>
                <a:gd name="connsiteY192" fmla="*/ 554337 h 599162"/>
                <a:gd name="connsiteX193" fmla="*/ 706556 w 770887"/>
                <a:gd name="connsiteY193" fmla="*/ 545372 h 599162"/>
                <a:gd name="connsiteX194" fmla="*/ 697580 w 770887"/>
                <a:gd name="connsiteY194" fmla="*/ 549855 h 599162"/>
                <a:gd name="connsiteX195" fmla="*/ 700572 w 770887"/>
                <a:gd name="connsiteY195" fmla="*/ 540890 h 599162"/>
                <a:gd name="connsiteX196" fmla="*/ 696084 w 770887"/>
                <a:gd name="connsiteY196" fmla="*/ 534913 h 599162"/>
                <a:gd name="connsiteX197" fmla="*/ 694588 w 770887"/>
                <a:gd name="connsiteY197" fmla="*/ 530430 h 599162"/>
                <a:gd name="connsiteX198" fmla="*/ 694588 w 770887"/>
                <a:gd name="connsiteY198" fmla="*/ 525948 h 599162"/>
                <a:gd name="connsiteX199" fmla="*/ 700572 w 770887"/>
                <a:gd name="connsiteY199" fmla="*/ 516983 h 599162"/>
                <a:gd name="connsiteX200" fmla="*/ 693091 w 770887"/>
                <a:gd name="connsiteY200" fmla="*/ 516983 h 599162"/>
                <a:gd name="connsiteX201" fmla="*/ 690099 w 770887"/>
                <a:gd name="connsiteY201" fmla="*/ 519971 h 599162"/>
                <a:gd name="connsiteX202" fmla="*/ 690099 w 770887"/>
                <a:gd name="connsiteY202" fmla="*/ 522959 h 599162"/>
                <a:gd name="connsiteX203" fmla="*/ 690099 w 770887"/>
                <a:gd name="connsiteY203" fmla="*/ 531925 h 599162"/>
                <a:gd name="connsiteX204" fmla="*/ 685611 w 770887"/>
                <a:gd name="connsiteY204" fmla="*/ 534913 h 599162"/>
                <a:gd name="connsiteX205" fmla="*/ 682619 w 770887"/>
                <a:gd name="connsiteY205" fmla="*/ 537901 h 599162"/>
                <a:gd name="connsiteX206" fmla="*/ 682619 w 770887"/>
                <a:gd name="connsiteY206" fmla="*/ 533419 h 599162"/>
                <a:gd name="connsiteX207" fmla="*/ 681123 w 770887"/>
                <a:gd name="connsiteY207" fmla="*/ 527442 h 599162"/>
                <a:gd name="connsiteX208" fmla="*/ 679627 w 770887"/>
                <a:gd name="connsiteY208" fmla="*/ 519971 h 599162"/>
                <a:gd name="connsiteX209" fmla="*/ 678131 w 770887"/>
                <a:gd name="connsiteY209" fmla="*/ 515489 h 599162"/>
                <a:gd name="connsiteX210" fmla="*/ 676635 w 770887"/>
                <a:gd name="connsiteY210" fmla="*/ 511006 h 599162"/>
                <a:gd name="connsiteX211" fmla="*/ 676635 w 770887"/>
                <a:gd name="connsiteY211" fmla="*/ 506524 h 599162"/>
                <a:gd name="connsiteX212" fmla="*/ 681123 w 770887"/>
                <a:gd name="connsiteY212" fmla="*/ 503535 h 599162"/>
                <a:gd name="connsiteX213" fmla="*/ 684115 w 770887"/>
                <a:gd name="connsiteY213" fmla="*/ 499053 h 599162"/>
                <a:gd name="connsiteX214" fmla="*/ 690099 w 770887"/>
                <a:gd name="connsiteY214" fmla="*/ 493076 h 599162"/>
                <a:gd name="connsiteX215" fmla="*/ 684115 w 770887"/>
                <a:gd name="connsiteY215" fmla="*/ 482617 h 599162"/>
                <a:gd name="connsiteX216" fmla="*/ 681123 w 770887"/>
                <a:gd name="connsiteY216" fmla="*/ 484111 h 599162"/>
                <a:gd name="connsiteX217" fmla="*/ 678131 w 770887"/>
                <a:gd name="connsiteY217" fmla="*/ 491582 h 599162"/>
                <a:gd name="connsiteX218" fmla="*/ 672146 w 770887"/>
                <a:gd name="connsiteY218" fmla="*/ 499053 h 599162"/>
                <a:gd name="connsiteX219" fmla="*/ 667658 w 770887"/>
                <a:gd name="connsiteY219" fmla="*/ 502041 h 599162"/>
                <a:gd name="connsiteX220" fmla="*/ 666162 w 770887"/>
                <a:gd name="connsiteY220" fmla="*/ 505029 h 599162"/>
                <a:gd name="connsiteX221" fmla="*/ 669154 w 770887"/>
                <a:gd name="connsiteY221" fmla="*/ 516983 h 599162"/>
                <a:gd name="connsiteX222" fmla="*/ 675139 w 770887"/>
                <a:gd name="connsiteY222" fmla="*/ 533419 h 599162"/>
                <a:gd name="connsiteX223" fmla="*/ 669154 w 770887"/>
                <a:gd name="connsiteY223" fmla="*/ 531925 h 599162"/>
                <a:gd name="connsiteX224" fmla="*/ 660178 w 770887"/>
                <a:gd name="connsiteY224" fmla="*/ 513994 h 599162"/>
                <a:gd name="connsiteX225" fmla="*/ 649705 w 770887"/>
                <a:gd name="connsiteY225" fmla="*/ 499053 h 599162"/>
                <a:gd name="connsiteX226" fmla="*/ 646713 w 770887"/>
                <a:gd name="connsiteY226" fmla="*/ 508018 h 599162"/>
                <a:gd name="connsiteX227" fmla="*/ 643721 w 770887"/>
                <a:gd name="connsiteY227" fmla="*/ 506524 h 599162"/>
                <a:gd name="connsiteX228" fmla="*/ 639233 w 770887"/>
                <a:gd name="connsiteY228" fmla="*/ 496064 h 599162"/>
                <a:gd name="connsiteX229" fmla="*/ 633249 w 770887"/>
                <a:gd name="connsiteY229" fmla="*/ 491582 h 599162"/>
                <a:gd name="connsiteX230" fmla="*/ 618288 w 770887"/>
                <a:gd name="connsiteY230" fmla="*/ 475146 h 599162"/>
                <a:gd name="connsiteX231" fmla="*/ 618288 w 770887"/>
                <a:gd name="connsiteY231" fmla="*/ 464687 h 599162"/>
                <a:gd name="connsiteX232" fmla="*/ 615296 w 770887"/>
                <a:gd name="connsiteY232" fmla="*/ 470664 h 599162"/>
                <a:gd name="connsiteX233" fmla="*/ 607815 w 770887"/>
                <a:gd name="connsiteY233" fmla="*/ 467675 h 599162"/>
                <a:gd name="connsiteX234" fmla="*/ 591358 w 770887"/>
                <a:gd name="connsiteY234" fmla="*/ 452734 h 599162"/>
                <a:gd name="connsiteX235" fmla="*/ 580886 w 770887"/>
                <a:gd name="connsiteY235" fmla="*/ 440780 h 599162"/>
                <a:gd name="connsiteX236" fmla="*/ 574902 w 770887"/>
                <a:gd name="connsiteY236" fmla="*/ 442274 h 599162"/>
                <a:gd name="connsiteX237" fmla="*/ 561437 w 770887"/>
                <a:gd name="connsiteY237" fmla="*/ 439286 h 599162"/>
                <a:gd name="connsiteX238" fmla="*/ 552461 w 770887"/>
                <a:gd name="connsiteY238" fmla="*/ 430321 h 599162"/>
                <a:gd name="connsiteX239" fmla="*/ 552461 w 770887"/>
                <a:gd name="connsiteY239" fmla="*/ 419862 h 599162"/>
                <a:gd name="connsiteX240" fmla="*/ 547972 w 770887"/>
                <a:gd name="connsiteY240" fmla="*/ 422850 h 599162"/>
                <a:gd name="connsiteX241" fmla="*/ 530020 w 770887"/>
                <a:gd name="connsiteY241" fmla="*/ 422850 h 599162"/>
                <a:gd name="connsiteX242" fmla="*/ 521043 w 770887"/>
                <a:gd name="connsiteY242" fmla="*/ 421356 h 599162"/>
                <a:gd name="connsiteX243" fmla="*/ 510571 w 770887"/>
                <a:gd name="connsiteY243" fmla="*/ 418368 h 599162"/>
                <a:gd name="connsiteX244" fmla="*/ 491122 w 770887"/>
                <a:gd name="connsiteY244" fmla="*/ 416873 h 599162"/>
                <a:gd name="connsiteX245" fmla="*/ 471673 w 770887"/>
                <a:gd name="connsiteY245" fmla="*/ 421356 h 599162"/>
                <a:gd name="connsiteX246" fmla="*/ 458208 w 770887"/>
                <a:gd name="connsiteY246" fmla="*/ 424344 h 599162"/>
                <a:gd name="connsiteX247" fmla="*/ 461200 w 770887"/>
                <a:gd name="connsiteY247" fmla="*/ 412391 h 599162"/>
                <a:gd name="connsiteX248" fmla="*/ 456712 w 770887"/>
                <a:gd name="connsiteY248" fmla="*/ 415379 h 599162"/>
                <a:gd name="connsiteX249" fmla="*/ 449232 w 770887"/>
                <a:gd name="connsiteY249" fmla="*/ 410897 h 599162"/>
                <a:gd name="connsiteX250" fmla="*/ 443247 w 770887"/>
                <a:gd name="connsiteY250" fmla="*/ 407908 h 599162"/>
                <a:gd name="connsiteX251" fmla="*/ 437263 w 770887"/>
                <a:gd name="connsiteY251" fmla="*/ 407908 h 599162"/>
                <a:gd name="connsiteX252" fmla="*/ 432775 w 770887"/>
                <a:gd name="connsiteY252" fmla="*/ 407908 h 599162"/>
                <a:gd name="connsiteX253" fmla="*/ 425294 w 770887"/>
                <a:gd name="connsiteY253" fmla="*/ 412391 h 599162"/>
                <a:gd name="connsiteX254" fmla="*/ 419310 w 770887"/>
                <a:gd name="connsiteY254" fmla="*/ 415379 h 599162"/>
                <a:gd name="connsiteX255" fmla="*/ 413326 w 770887"/>
                <a:gd name="connsiteY255" fmla="*/ 422850 h 599162"/>
                <a:gd name="connsiteX256" fmla="*/ 410334 w 770887"/>
                <a:gd name="connsiteY256" fmla="*/ 425838 h 599162"/>
                <a:gd name="connsiteX257" fmla="*/ 402853 w 770887"/>
                <a:gd name="connsiteY257" fmla="*/ 424344 h 599162"/>
                <a:gd name="connsiteX258" fmla="*/ 410334 w 770887"/>
                <a:gd name="connsiteY258" fmla="*/ 418368 h 599162"/>
                <a:gd name="connsiteX259" fmla="*/ 419310 w 770887"/>
                <a:gd name="connsiteY259" fmla="*/ 409403 h 599162"/>
                <a:gd name="connsiteX260" fmla="*/ 425294 w 770887"/>
                <a:gd name="connsiteY260" fmla="*/ 403426 h 599162"/>
                <a:gd name="connsiteX261" fmla="*/ 429783 w 770887"/>
                <a:gd name="connsiteY261" fmla="*/ 397449 h 599162"/>
                <a:gd name="connsiteX262" fmla="*/ 426791 w 770887"/>
                <a:gd name="connsiteY262" fmla="*/ 397449 h 599162"/>
                <a:gd name="connsiteX263" fmla="*/ 420806 w 770887"/>
                <a:gd name="connsiteY263" fmla="*/ 394461 h 599162"/>
                <a:gd name="connsiteX264" fmla="*/ 420806 w 770887"/>
                <a:gd name="connsiteY264" fmla="*/ 384002 h 599162"/>
                <a:gd name="connsiteX265" fmla="*/ 414822 w 770887"/>
                <a:gd name="connsiteY265" fmla="*/ 388484 h 599162"/>
                <a:gd name="connsiteX266" fmla="*/ 413326 w 770887"/>
                <a:gd name="connsiteY266" fmla="*/ 389978 h 599162"/>
                <a:gd name="connsiteX267" fmla="*/ 402853 w 770887"/>
                <a:gd name="connsiteY267" fmla="*/ 389978 h 599162"/>
                <a:gd name="connsiteX268" fmla="*/ 393877 w 770887"/>
                <a:gd name="connsiteY268" fmla="*/ 388484 h 599162"/>
                <a:gd name="connsiteX269" fmla="*/ 389389 w 770887"/>
                <a:gd name="connsiteY269" fmla="*/ 392967 h 599162"/>
                <a:gd name="connsiteX270" fmla="*/ 386397 w 770887"/>
                <a:gd name="connsiteY270" fmla="*/ 401932 h 599162"/>
                <a:gd name="connsiteX271" fmla="*/ 392381 w 770887"/>
                <a:gd name="connsiteY271" fmla="*/ 409403 h 599162"/>
                <a:gd name="connsiteX272" fmla="*/ 389389 w 770887"/>
                <a:gd name="connsiteY272" fmla="*/ 421356 h 599162"/>
                <a:gd name="connsiteX273" fmla="*/ 381908 w 770887"/>
                <a:gd name="connsiteY273" fmla="*/ 428827 h 599162"/>
                <a:gd name="connsiteX274" fmla="*/ 374428 w 770887"/>
                <a:gd name="connsiteY274" fmla="*/ 428827 h 599162"/>
                <a:gd name="connsiteX275" fmla="*/ 365452 w 770887"/>
                <a:gd name="connsiteY275" fmla="*/ 428827 h 599162"/>
                <a:gd name="connsiteX276" fmla="*/ 362459 w 770887"/>
                <a:gd name="connsiteY276" fmla="*/ 439286 h 599162"/>
                <a:gd name="connsiteX277" fmla="*/ 350491 w 770887"/>
                <a:gd name="connsiteY277" fmla="*/ 443769 h 599162"/>
                <a:gd name="connsiteX278" fmla="*/ 348995 w 770887"/>
                <a:gd name="connsiteY278" fmla="*/ 446757 h 599162"/>
                <a:gd name="connsiteX279" fmla="*/ 338522 w 770887"/>
                <a:gd name="connsiteY279" fmla="*/ 454228 h 599162"/>
                <a:gd name="connsiteX280" fmla="*/ 328050 w 770887"/>
                <a:gd name="connsiteY280" fmla="*/ 457216 h 599162"/>
                <a:gd name="connsiteX281" fmla="*/ 322065 w 770887"/>
                <a:gd name="connsiteY281" fmla="*/ 458710 h 599162"/>
                <a:gd name="connsiteX282" fmla="*/ 319073 w 770887"/>
                <a:gd name="connsiteY282" fmla="*/ 454228 h 599162"/>
                <a:gd name="connsiteX283" fmla="*/ 317577 w 770887"/>
                <a:gd name="connsiteY283" fmla="*/ 451239 h 599162"/>
                <a:gd name="connsiteX284" fmla="*/ 325058 w 770887"/>
                <a:gd name="connsiteY284" fmla="*/ 448251 h 599162"/>
                <a:gd name="connsiteX285" fmla="*/ 331042 w 770887"/>
                <a:gd name="connsiteY285" fmla="*/ 440780 h 599162"/>
                <a:gd name="connsiteX286" fmla="*/ 323561 w 770887"/>
                <a:gd name="connsiteY286" fmla="*/ 440780 h 599162"/>
                <a:gd name="connsiteX287" fmla="*/ 320569 w 770887"/>
                <a:gd name="connsiteY287" fmla="*/ 436298 h 599162"/>
                <a:gd name="connsiteX288" fmla="*/ 328050 w 770887"/>
                <a:gd name="connsiteY288" fmla="*/ 425838 h 599162"/>
                <a:gd name="connsiteX289" fmla="*/ 331042 w 770887"/>
                <a:gd name="connsiteY289" fmla="*/ 415379 h 599162"/>
                <a:gd name="connsiteX290" fmla="*/ 335530 w 770887"/>
                <a:gd name="connsiteY290" fmla="*/ 400438 h 599162"/>
                <a:gd name="connsiteX291" fmla="*/ 343010 w 770887"/>
                <a:gd name="connsiteY291" fmla="*/ 391473 h 599162"/>
                <a:gd name="connsiteX292" fmla="*/ 369940 w 770887"/>
                <a:gd name="connsiteY292" fmla="*/ 394461 h 599162"/>
                <a:gd name="connsiteX293" fmla="*/ 365452 w 770887"/>
                <a:gd name="connsiteY293" fmla="*/ 388484 h 599162"/>
                <a:gd name="connsiteX294" fmla="*/ 357971 w 770887"/>
                <a:gd name="connsiteY294" fmla="*/ 386990 h 599162"/>
                <a:gd name="connsiteX295" fmla="*/ 344507 w 770887"/>
                <a:gd name="connsiteY295" fmla="*/ 381013 h 599162"/>
                <a:gd name="connsiteX296" fmla="*/ 334034 w 770887"/>
                <a:gd name="connsiteY296" fmla="*/ 385496 h 599162"/>
                <a:gd name="connsiteX297" fmla="*/ 325058 w 770887"/>
                <a:gd name="connsiteY297" fmla="*/ 392967 h 599162"/>
                <a:gd name="connsiteX298" fmla="*/ 316081 w 770887"/>
                <a:gd name="connsiteY298" fmla="*/ 400438 h 599162"/>
                <a:gd name="connsiteX299" fmla="*/ 311593 w 770887"/>
                <a:gd name="connsiteY299" fmla="*/ 409403 h 599162"/>
                <a:gd name="connsiteX300" fmla="*/ 310097 w 770887"/>
                <a:gd name="connsiteY300" fmla="*/ 416873 h 599162"/>
                <a:gd name="connsiteX301" fmla="*/ 304113 w 770887"/>
                <a:gd name="connsiteY301" fmla="*/ 416873 h 599162"/>
                <a:gd name="connsiteX302" fmla="*/ 304113 w 770887"/>
                <a:gd name="connsiteY302" fmla="*/ 419862 h 599162"/>
                <a:gd name="connsiteX303" fmla="*/ 307105 w 770887"/>
                <a:gd name="connsiteY303" fmla="*/ 425838 h 599162"/>
                <a:gd name="connsiteX304" fmla="*/ 305609 w 770887"/>
                <a:gd name="connsiteY304" fmla="*/ 430321 h 599162"/>
                <a:gd name="connsiteX305" fmla="*/ 301120 w 770887"/>
                <a:gd name="connsiteY305" fmla="*/ 434803 h 599162"/>
                <a:gd name="connsiteX306" fmla="*/ 290648 w 770887"/>
                <a:gd name="connsiteY306" fmla="*/ 440780 h 599162"/>
                <a:gd name="connsiteX307" fmla="*/ 284664 w 770887"/>
                <a:gd name="connsiteY307" fmla="*/ 445263 h 599162"/>
                <a:gd name="connsiteX308" fmla="*/ 277183 w 770887"/>
                <a:gd name="connsiteY308" fmla="*/ 452734 h 599162"/>
                <a:gd name="connsiteX309" fmla="*/ 275687 w 770887"/>
                <a:gd name="connsiteY309" fmla="*/ 460204 h 599162"/>
                <a:gd name="connsiteX310" fmla="*/ 286160 w 770887"/>
                <a:gd name="connsiteY310" fmla="*/ 463193 h 599162"/>
                <a:gd name="connsiteX311" fmla="*/ 287656 w 770887"/>
                <a:gd name="connsiteY311" fmla="*/ 473652 h 599162"/>
                <a:gd name="connsiteX312" fmla="*/ 283168 w 770887"/>
                <a:gd name="connsiteY312" fmla="*/ 479629 h 599162"/>
                <a:gd name="connsiteX313" fmla="*/ 275687 w 770887"/>
                <a:gd name="connsiteY313" fmla="*/ 484111 h 599162"/>
                <a:gd name="connsiteX314" fmla="*/ 266711 w 770887"/>
                <a:gd name="connsiteY314" fmla="*/ 496064 h 599162"/>
                <a:gd name="connsiteX315" fmla="*/ 253246 w 770887"/>
                <a:gd name="connsiteY315" fmla="*/ 505029 h 599162"/>
                <a:gd name="connsiteX316" fmla="*/ 226317 w 770887"/>
                <a:gd name="connsiteY316" fmla="*/ 518477 h 599162"/>
                <a:gd name="connsiteX317" fmla="*/ 224821 w 770887"/>
                <a:gd name="connsiteY317" fmla="*/ 530430 h 599162"/>
                <a:gd name="connsiteX318" fmla="*/ 214348 w 770887"/>
                <a:gd name="connsiteY318" fmla="*/ 534913 h 599162"/>
                <a:gd name="connsiteX319" fmla="*/ 203876 w 770887"/>
                <a:gd name="connsiteY319" fmla="*/ 540890 h 599162"/>
                <a:gd name="connsiteX320" fmla="*/ 190411 w 770887"/>
                <a:gd name="connsiteY320" fmla="*/ 545372 h 599162"/>
                <a:gd name="connsiteX321" fmla="*/ 185923 w 770887"/>
                <a:gd name="connsiteY321" fmla="*/ 548360 h 599162"/>
                <a:gd name="connsiteX322" fmla="*/ 179939 w 770887"/>
                <a:gd name="connsiteY322" fmla="*/ 552843 h 599162"/>
                <a:gd name="connsiteX323" fmla="*/ 175450 w 770887"/>
                <a:gd name="connsiteY323" fmla="*/ 557325 h 599162"/>
                <a:gd name="connsiteX324" fmla="*/ 172458 w 770887"/>
                <a:gd name="connsiteY324" fmla="*/ 566290 h 599162"/>
                <a:gd name="connsiteX325" fmla="*/ 164978 w 770887"/>
                <a:gd name="connsiteY325" fmla="*/ 567785 h 599162"/>
                <a:gd name="connsiteX326" fmla="*/ 154505 w 770887"/>
                <a:gd name="connsiteY326" fmla="*/ 570773 h 599162"/>
                <a:gd name="connsiteX327" fmla="*/ 147025 w 770887"/>
                <a:gd name="connsiteY327" fmla="*/ 570773 h 599162"/>
                <a:gd name="connsiteX328" fmla="*/ 139545 w 770887"/>
                <a:gd name="connsiteY328" fmla="*/ 573761 h 599162"/>
                <a:gd name="connsiteX329" fmla="*/ 129072 w 770887"/>
                <a:gd name="connsiteY329" fmla="*/ 579738 h 599162"/>
                <a:gd name="connsiteX330" fmla="*/ 132064 w 770887"/>
                <a:gd name="connsiteY330" fmla="*/ 587209 h 599162"/>
                <a:gd name="connsiteX331" fmla="*/ 129072 w 770887"/>
                <a:gd name="connsiteY331" fmla="*/ 588703 h 599162"/>
                <a:gd name="connsiteX332" fmla="*/ 121592 w 770887"/>
                <a:gd name="connsiteY332" fmla="*/ 584220 h 599162"/>
                <a:gd name="connsiteX333" fmla="*/ 114111 w 770887"/>
                <a:gd name="connsiteY333" fmla="*/ 581232 h 599162"/>
                <a:gd name="connsiteX334" fmla="*/ 108127 w 770887"/>
                <a:gd name="connsiteY334" fmla="*/ 572267 h 599162"/>
                <a:gd name="connsiteX335" fmla="*/ 106631 w 770887"/>
                <a:gd name="connsiteY335" fmla="*/ 575255 h 599162"/>
                <a:gd name="connsiteX336" fmla="*/ 106631 w 770887"/>
                <a:gd name="connsiteY336" fmla="*/ 587209 h 599162"/>
                <a:gd name="connsiteX337" fmla="*/ 97655 w 770887"/>
                <a:gd name="connsiteY337" fmla="*/ 587209 h 599162"/>
                <a:gd name="connsiteX338" fmla="*/ 97655 w 770887"/>
                <a:gd name="connsiteY338" fmla="*/ 591691 h 599162"/>
                <a:gd name="connsiteX339" fmla="*/ 88678 w 770887"/>
                <a:gd name="connsiteY339" fmla="*/ 591691 h 599162"/>
                <a:gd name="connsiteX340" fmla="*/ 88678 w 770887"/>
                <a:gd name="connsiteY340" fmla="*/ 590197 h 599162"/>
                <a:gd name="connsiteX341" fmla="*/ 84190 w 770887"/>
                <a:gd name="connsiteY341" fmla="*/ 588703 h 599162"/>
                <a:gd name="connsiteX342" fmla="*/ 78206 w 770887"/>
                <a:gd name="connsiteY342" fmla="*/ 588703 h 599162"/>
                <a:gd name="connsiteX343" fmla="*/ 70725 w 770887"/>
                <a:gd name="connsiteY343" fmla="*/ 590197 h 599162"/>
                <a:gd name="connsiteX344" fmla="*/ 61749 w 770887"/>
                <a:gd name="connsiteY344" fmla="*/ 599162 h 599162"/>
                <a:gd name="connsiteX345" fmla="*/ 45292 w 770887"/>
                <a:gd name="connsiteY345" fmla="*/ 599162 h 599162"/>
                <a:gd name="connsiteX346" fmla="*/ 30331 w 770887"/>
                <a:gd name="connsiteY346" fmla="*/ 599162 h 599162"/>
                <a:gd name="connsiteX347" fmla="*/ 30331 w 770887"/>
                <a:gd name="connsiteY347" fmla="*/ 593185 h 599162"/>
                <a:gd name="connsiteX348" fmla="*/ 40804 w 770887"/>
                <a:gd name="connsiteY348" fmla="*/ 581232 h 599162"/>
                <a:gd name="connsiteX349" fmla="*/ 58757 w 770887"/>
                <a:gd name="connsiteY349" fmla="*/ 581232 h 599162"/>
                <a:gd name="connsiteX350" fmla="*/ 66237 w 770887"/>
                <a:gd name="connsiteY350" fmla="*/ 581232 h 599162"/>
                <a:gd name="connsiteX351" fmla="*/ 73717 w 770887"/>
                <a:gd name="connsiteY351" fmla="*/ 576750 h 599162"/>
                <a:gd name="connsiteX352" fmla="*/ 84190 w 770887"/>
                <a:gd name="connsiteY352" fmla="*/ 573761 h 599162"/>
                <a:gd name="connsiteX353" fmla="*/ 88678 w 770887"/>
                <a:gd name="connsiteY353" fmla="*/ 570773 h 599162"/>
                <a:gd name="connsiteX354" fmla="*/ 93166 w 770887"/>
                <a:gd name="connsiteY354" fmla="*/ 563302 h 599162"/>
                <a:gd name="connsiteX355" fmla="*/ 102143 w 770887"/>
                <a:gd name="connsiteY355" fmla="*/ 558820 h 599162"/>
                <a:gd name="connsiteX356" fmla="*/ 115607 w 770887"/>
                <a:gd name="connsiteY356" fmla="*/ 557325 h 599162"/>
                <a:gd name="connsiteX357" fmla="*/ 123088 w 770887"/>
                <a:gd name="connsiteY357" fmla="*/ 557325 h 599162"/>
                <a:gd name="connsiteX358" fmla="*/ 129072 w 770887"/>
                <a:gd name="connsiteY358" fmla="*/ 563302 h 599162"/>
                <a:gd name="connsiteX359" fmla="*/ 135056 w 770887"/>
                <a:gd name="connsiteY359" fmla="*/ 558820 h 599162"/>
                <a:gd name="connsiteX360" fmla="*/ 141041 w 770887"/>
                <a:gd name="connsiteY360" fmla="*/ 549855 h 599162"/>
                <a:gd name="connsiteX361" fmla="*/ 148521 w 770887"/>
                <a:gd name="connsiteY361" fmla="*/ 542384 h 599162"/>
                <a:gd name="connsiteX362" fmla="*/ 156001 w 770887"/>
                <a:gd name="connsiteY362" fmla="*/ 537901 h 599162"/>
                <a:gd name="connsiteX363" fmla="*/ 170962 w 770887"/>
                <a:gd name="connsiteY363" fmla="*/ 534913 h 599162"/>
                <a:gd name="connsiteX364" fmla="*/ 176946 w 770887"/>
                <a:gd name="connsiteY364" fmla="*/ 528936 h 599162"/>
                <a:gd name="connsiteX365" fmla="*/ 184427 w 770887"/>
                <a:gd name="connsiteY365" fmla="*/ 521465 h 599162"/>
                <a:gd name="connsiteX366" fmla="*/ 193403 w 770887"/>
                <a:gd name="connsiteY366" fmla="*/ 513994 h 599162"/>
                <a:gd name="connsiteX367" fmla="*/ 200884 w 770887"/>
                <a:gd name="connsiteY367" fmla="*/ 509512 h 599162"/>
                <a:gd name="connsiteX368" fmla="*/ 203876 w 770887"/>
                <a:gd name="connsiteY368" fmla="*/ 500547 h 599162"/>
                <a:gd name="connsiteX369" fmla="*/ 205372 w 770887"/>
                <a:gd name="connsiteY369" fmla="*/ 487099 h 599162"/>
                <a:gd name="connsiteX370" fmla="*/ 208364 w 770887"/>
                <a:gd name="connsiteY370" fmla="*/ 478134 h 599162"/>
                <a:gd name="connsiteX371" fmla="*/ 209860 w 770887"/>
                <a:gd name="connsiteY371" fmla="*/ 475146 h 599162"/>
                <a:gd name="connsiteX372" fmla="*/ 217340 w 770887"/>
                <a:gd name="connsiteY372" fmla="*/ 464687 h 599162"/>
                <a:gd name="connsiteX373" fmla="*/ 212852 w 770887"/>
                <a:gd name="connsiteY373" fmla="*/ 464687 h 599162"/>
                <a:gd name="connsiteX374" fmla="*/ 205372 w 770887"/>
                <a:gd name="connsiteY374" fmla="*/ 466181 h 599162"/>
                <a:gd name="connsiteX375" fmla="*/ 200884 w 770887"/>
                <a:gd name="connsiteY375" fmla="*/ 466181 h 599162"/>
                <a:gd name="connsiteX376" fmla="*/ 193403 w 770887"/>
                <a:gd name="connsiteY376" fmla="*/ 464687 h 599162"/>
                <a:gd name="connsiteX377" fmla="*/ 190411 w 770887"/>
                <a:gd name="connsiteY377" fmla="*/ 461699 h 599162"/>
                <a:gd name="connsiteX378" fmla="*/ 197891 w 770887"/>
                <a:gd name="connsiteY378" fmla="*/ 454228 h 599162"/>
                <a:gd name="connsiteX379" fmla="*/ 190411 w 770887"/>
                <a:gd name="connsiteY379" fmla="*/ 455722 h 599162"/>
                <a:gd name="connsiteX380" fmla="*/ 185923 w 770887"/>
                <a:gd name="connsiteY380" fmla="*/ 460204 h 599162"/>
                <a:gd name="connsiteX381" fmla="*/ 182931 w 770887"/>
                <a:gd name="connsiteY381" fmla="*/ 470664 h 599162"/>
                <a:gd name="connsiteX382" fmla="*/ 178442 w 770887"/>
                <a:gd name="connsiteY382" fmla="*/ 475146 h 599162"/>
                <a:gd name="connsiteX383" fmla="*/ 176946 w 770887"/>
                <a:gd name="connsiteY383" fmla="*/ 470664 h 599162"/>
                <a:gd name="connsiteX384" fmla="*/ 172458 w 770887"/>
                <a:gd name="connsiteY384" fmla="*/ 464687 h 599162"/>
                <a:gd name="connsiteX385" fmla="*/ 164978 w 770887"/>
                <a:gd name="connsiteY385" fmla="*/ 457216 h 599162"/>
                <a:gd name="connsiteX386" fmla="*/ 153009 w 770887"/>
                <a:gd name="connsiteY386" fmla="*/ 449745 h 599162"/>
                <a:gd name="connsiteX387" fmla="*/ 150017 w 770887"/>
                <a:gd name="connsiteY387" fmla="*/ 449745 h 599162"/>
                <a:gd name="connsiteX388" fmla="*/ 139545 w 770887"/>
                <a:gd name="connsiteY388" fmla="*/ 457216 h 599162"/>
                <a:gd name="connsiteX389" fmla="*/ 133560 w 770887"/>
                <a:gd name="connsiteY389" fmla="*/ 457216 h 599162"/>
                <a:gd name="connsiteX390" fmla="*/ 124584 w 770887"/>
                <a:gd name="connsiteY390" fmla="*/ 457216 h 599162"/>
                <a:gd name="connsiteX391" fmla="*/ 126080 w 770887"/>
                <a:gd name="connsiteY391" fmla="*/ 437792 h 599162"/>
                <a:gd name="connsiteX392" fmla="*/ 127576 w 770887"/>
                <a:gd name="connsiteY392" fmla="*/ 431815 h 599162"/>
                <a:gd name="connsiteX393" fmla="*/ 132064 w 770887"/>
                <a:gd name="connsiteY393" fmla="*/ 425838 h 599162"/>
                <a:gd name="connsiteX394" fmla="*/ 132064 w 770887"/>
                <a:gd name="connsiteY394" fmla="*/ 418368 h 599162"/>
                <a:gd name="connsiteX395" fmla="*/ 130568 w 770887"/>
                <a:gd name="connsiteY395" fmla="*/ 406414 h 599162"/>
                <a:gd name="connsiteX396" fmla="*/ 127576 w 770887"/>
                <a:gd name="connsiteY396" fmla="*/ 394461 h 599162"/>
                <a:gd name="connsiteX397" fmla="*/ 124584 w 770887"/>
                <a:gd name="connsiteY397" fmla="*/ 397449 h 599162"/>
                <a:gd name="connsiteX398" fmla="*/ 118600 w 770887"/>
                <a:gd name="connsiteY398" fmla="*/ 403426 h 599162"/>
                <a:gd name="connsiteX399" fmla="*/ 114111 w 770887"/>
                <a:gd name="connsiteY399" fmla="*/ 406414 h 599162"/>
                <a:gd name="connsiteX400" fmla="*/ 109623 w 770887"/>
                <a:gd name="connsiteY400" fmla="*/ 406414 h 599162"/>
                <a:gd name="connsiteX401" fmla="*/ 105135 w 770887"/>
                <a:gd name="connsiteY401" fmla="*/ 401932 h 599162"/>
                <a:gd name="connsiteX402" fmla="*/ 102143 w 770887"/>
                <a:gd name="connsiteY402" fmla="*/ 401932 h 599162"/>
                <a:gd name="connsiteX403" fmla="*/ 96158 w 770887"/>
                <a:gd name="connsiteY403" fmla="*/ 398943 h 599162"/>
                <a:gd name="connsiteX404" fmla="*/ 91670 w 770887"/>
                <a:gd name="connsiteY404" fmla="*/ 394461 h 599162"/>
                <a:gd name="connsiteX405" fmla="*/ 87182 w 770887"/>
                <a:gd name="connsiteY405" fmla="*/ 391473 h 599162"/>
                <a:gd name="connsiteX406" fmla="*/ 82694 w 770887"/>
                <a:gd name="connsiteY406" fmla="*/ 386990 h 599162"/>
                <a:gd name="connsiteX407" fmla="*/ 81198 w 770887"/>
                <a:gd name="connsiteY407" fmla="*/ 382508 h 599162"/>
                <a:gd name="connsiteX408" fmla="*/ 79702 w 770887"/>
                <a:gd name="connsiteY408" fmla="*/ 372048 h 599162"/>
                <a:gd name="connsiteX409" fmla="*/ 85686 w 770887"/>
                <a:gd name="connsiteY409" fmla="*/ 367566 h 599162"/>
                <a:gd name="connsiteX410" fmla="*/ 91670 w 770887"/>
                <a:gd name="connsiteY410" fmla="*/ 367566 h 599162"/>
                <a:gd name="connsiteX411" fmla="*/ 99151 w 770887"/>
                <a:gd name="connsiteY411" fmla="*/ 367566 h 599162"/>
                <a:gd name="connsiteX412" fmla="*/ 106631 w 770887"/>
                <a:gd name="connsiteY412" fmla="*/ 372048 h 599162"/>
                <a:gd name="connsiteX413" fmla="*/ 109623 w 770887"/>
                <a:gd name="connsiteY413" fmla="*/ 364578 h 599162"/>
                <a:gd name="connsiteX414" fmla="*/ 105135 w 770887"/>
                <a:gd name="connsiteY414" fmla="*/ 360095 h 599162"/>
                <a:gd name="connsiteX415" fmla="*/ 103639 w 770887"/>
                <a:gd name="connsiteY415" fmla="*/ 360095 h 599162"/>
                <a:gd name="connsiteX416" fmla="*/ 96158 w 770887"/>
                <a:gd name="connsiteY416" fmla="*/ 360095 h 599162"/>
                <a:gd name="connsiteX417" fmla="*/ 91670 w 770887"/>
                <a:gd name="connsiteY417" fmla="*/ 360095 h 599162"/>
                <a:gd name="connsiteX418" fmla="*/ 82694 w 770887"/>
                <a:gd name="connsiteY418" fmla="*/ 354118 h 599162"/>
                <a:gd name="connsiteX419" fmla="*/ 79702 w 770887"/>
                <a:gd name="connsiteY419" fmla="*/ 348142 h 599162"/>
                <a:gd name="connsiteX420" fmla="*/ 76710 w 770887"/>
                <a:gd name="connsiteY420" fmla="*/ 340671 h 599162"/>
                <a:gd name="connsiteX421" fmla="*/ 73717 w 770887"/>
                <a:gd name="connsiteY421" fmla="*/ 333200 h 599162"/>
                <a:gd name="connsiteX422" fmla="*/ 73717 w 770887"/>
                <a:gd name="connsiteY422" fmla="*/ 330212 h 599162"/>
                <a:gd name="connsiteX423" fmla="*/ 76710 w 770887"/>
                <a:gd name="connsiteY423" fmla="*/ 327223 h 599162"/>
                <a:gd name="connsiteX424" fmla="*/ 81198 w 770887"/>
                <a:gd name="connsiteY424" fmla="*/ 319752 h 599162"/>
                <a:gd name="connsiteX425" fmla="*/ 88678 w 770887"/>
                <a:gd name="connsiteY425" fmla="*/ 310787 h 599162"/>
                <a:gd name="connsiteX426" fmla="*/ 97655 w 770887"/>
                <a:gd name="connsiteY426" fmla="*/ 304811 h 599162"/>
                <a:gd name="connsiteX427" fmla="*/ 103639 w 770887"/>
                <a:gd name="connsiteY427" fmla="*/ 297340 h 599162"/>
                <a:gd name="connsiteX428" fmla="*/ 105135 w 770887"/>
                <a:gd name="connsiteY428" fmla="*/ 289869 h 599162"/>
                <a:gd name="connsiteX429" fmla="*/ 112615 w 770887"/>
                <a:gd name="connsiteY429" fmla="*/ 282398 h 599162"/>
                <a:gd name="connsiteX430" fmla="*/ 118600 w 770887"/>
                <a:gd name="connsiteY430" fmla="*/ 280904 h 599162"/>
                <a:gd name="connsiteX431" fmla="*/ 123088 w 770887"/>
                <a:gd name="connsiteY431" fmla="*/ 283892 h 599162"/>
                <a:gd name="connsiteX432" fmla="*/ 127576 w 770887"/>
                <a:gd name="connsiteY432" fmla="*/ 289869 h 599162"/>
                <a:gd name="connsiteX433" fmla="*/ 130568 w 770887"/>
                <a:gd name="connsiteY433" fmla="*/ 289869 h 599162"/>
                <a:gd name="connsiteX434" fmla="*/ 136552 w 770887"/>
                <a:gd name="connsiteY434" fmla="*/ 289869 h 599162"/>
                <a:gd name="connsiteX435" fmla="*/ 139545 w 770887"/>
                <a:gd name="connsiteY435" fmla="*/ 289869 h 599162"/>
                <a:gd name="connsiteX436" fmla="*/ 144033 w 770887"/>
                <a:gd name="connsiteY436" fmla="*/ 283892 h 599162"/>
                <a:gd name="connsiteX437" fmla="*/ 148521 w 770887"/>
                <a:gd name="connsiteY437" fmla="*/ 283892 h 599162"/>
                <a:gd name="connsiteX438" fmla="*/ 150017 w 770887"/>
                <a:gd name="connsiteY438" fmla="*/ 280904 h 599162"/>
                <a:gd name="connsiteX439" fmla="*/ 153009 w 770887"/>
                <a:gd name="connsiteY439" fmla="*/ 276422 h 599162"/>
                <a:gd name="connsiteX440" fmla="*/ 154505 w 770887"/>
                <a:gd name="connsiteY440" fmla="*/ 280904 h 599162"/>
                <a:gd name="connsiteX441" fmla="*/ 158994 w 770887"/>
                <a:gd name="connsiteY441" fmla="*/ 280904 h 599162"/>
                <a:gd name="connsiteX442" fmla="*/ 161986 w 770887"/>
                <a:gd name="connsiteY442" fmla="*/ 280904 h 599162"/>
                <a:gd name="connsiteX443" fmla="*/ 167970 w 770887"/>
                <a:gd name="connsiteY443" fmla="*/ 280904 h 599162"/>
                <a:gd name="connsiteX444" fmla="*/ 172458 w 770887"/>
                <a:gd name="connsiteY444" fmla="*/ 276422 h 599162"/>
                <a:gd name="connsiteX445" fmla="*/ 176946 w 770887"/>
                <a:gd name="connsiteY445" fmla="*/ 276422 h 599162"/>
                <a:gd name="connsiteX446" fmla="*/ 178442 w 770887"/>
                <a:gd name="connsiteY446" fmla="*/ 265962 h 599162"/>
                <a:gd name="connsiteX447" fmla="*/ 175450 w 770887"/>
                <a:gd name="connsiteY447" fmla="*/ 258491 h 599162"/>
                <a:gd name="connsiteX448" fmla="*/ 172458 w 770887"/>
                <a:gd name="connsiteY448" fmla="*/ 246538 h 599162"/>
                <a:gd name="connsiteX449" fmla="*/ 178442 w 770887"/>
                <a:gd name="connsiteY449" fmla="*/ 246538 h 599162"/>
                <a:gd name="connsiteX450" fmla="*/ 184427 w 770887"/>
                <a:gd name="connsiteY450" fmla="*/ 240561 h 599162"/>
                <a:gd name="connsiteX451" fmla="*/ 182931 w 770887"/>
                <a:gd name="connsiteY451" fmla="*/ 231596 h 599162"/>
                <a:gd name="connsiteX452" fmla="*/ 173954 w 770887"/>
                <a:gd name="connsiteY452" fmla="*/ 230102 h 599162"/>
                <a:gd name="connsiteX453" fmla="*/ 169466 w 770887"/>
                <a:gd name="connsiteY453" fmla="*/ 230102 h 599162"/>
                <a:gd name="connsiteX454" fmla="*/ 164978 w 770887"/>
                <a:gd name="connsiteY454" fmla="*/ 231596 h 599162"/>
                <a:gd name="connsiteX455" fmla="*/ 160490 w 770887"/>
                <a:gd name="connsiteY455" fmla="*/ 234585 h 599162"/>
                <a:gd name="connsiteX456" fmla="*/ 157497 w 770887"/>
                <a:gd name="connsiteY456" fmla="*/ 240561 h 599162"/>
                <a:gd name="connsiteX457" fmla="*/ 153009 w 770887"/>
                <a:gd name="connsiteY457" fmla="*/ 240561 h 599162"/>
                <a:gd name="connsiteX458" fmla="*/ 148521 w 770887"/>
                <a:gd name="connsiteY458" fmla="*/ 231596 h 599162"/>
                <a:gd name="connsiteX459" fmla="*/ 136552 w 770887"/>
                <a:gd name="connsiteY459" fmla="*/ 231596 h 599162"/>
                <a:gd name="connsiteX460" fmla="*/ 123088 w 770887"/>
                <a:gd name="connsiteY460" fmla="*/ 231596 h 599162"/>
                <a:gd name="connsiteX461" fmla="*/ 112615 w 770887"/>
                <a:gd name="connsiteY461" fmla="*/ 228608 h 599162"/>
                <a:gd name="connsiteX462" fmla="*/ 102143 w 770887"/>
                <a:gd name="connsiteY462" fmla="*/ 224125 h 599162"/>
                <a:gd name="connsiteX463" fmla="*/ 96158 w 770887"/>
                <a:gd name="connsiteY463" fmla="*/ 216654 h 599162"/>
                <a:gd name="connsiteX464" fmla="*/ 94662 w 770887"/>
                <a:gd name="connsiteY464" fmla="*/ 201713 h 599162"/>
                <a:gd name="connsiteX465" fmla="*/ 102143 w 770887"/>
                <a:gd name="connsiteY465" fmla="*/ 198724 h 599162"/>
                <a:gd name="connsiteX466" fmla="*/ 106631 w 770887"/>
                <a:gd name="connsiteY466" fmla="*/ 195736 h 599162"/>
                <a:gd name="connsiteX467" fmla="*/ 96158 w 770887"/>
                <a:gd name="connsiteY467" fmla="*/ 191254 h 599162"/>
                <a:gd name="connsiteX468" fmla="*/ 90174 w 770887"/>
                <a:gd name="connsiteY468" fmla="*/ 186771 h 599162"/>
                <a:gd name="connsiteX469" fmla="*/ 82694 w 770887"/>
                <a:gd name="connsiteY469" fmla="*/ 180794 h 599162"/>
                <a:gd name="connsiteX470" fmla="*/ 81198 w 770887"/>
                <a:gd name="connsiteY470" fmla="*/ 177806 h 599162"/>
                <a:gd name="connsiteX471" fmla="*/ 87182 w 770887"/>
                <a:gd name="connsiteY471" fmla="*/ 173324 h 599162"/>
                <a:gd name="connsiteX472" fmla="*/ 91670 w 770887"/>
                <a:gd name="connsiteY472" fmla="*/ 173324 h 599162"/>
                <a:gd name="connsiteX473" fmla="*/ 100647 w 770887"/>
                <a:gd name="connsiteY473" fmla="*/ 171829 h 599162"/>
                <a:gd name="connsiteX474" fmla="*/ 112615 w 770887"/>
                <a:gd name="connsiteY474" fmla="*/ 164359 h 599162"/>
                <a:gd name="connsiteX475" fmla="*/ 114111 w 770887"/>
                <a:gd name="connsiteY475" fmla="*/ 167347 h 599162"/>
                <a:gd name="connsiteX476" fmla="*/ 121592 w 770887"/>
                <a:gd name="connsiteY476" fmla="*/ 164359 h 599162"/>
                <a:gd name="connsiteX477" fmla="*/ 121592 w 770887"/>
                <a:gd name="connsiteY477" fmla="*/ 162864 h 599162"/>
                <a:gd name="connsiteX478" fmla="*/ 126080 w 770887"/>
                <a:gd name="connsiteY478" fmla="*/ 161370 h 599162"/>
                <a:gd name="connsiteX479" fmla="*/ 135056 w 770887"/>
                <a:gd name="connsiteY479" fmla="*/ 159876 h 599162"/>
                <a:gd name="connsiteX480" fmla="*/ 145529 w 770887"/>
                <a:gd name="connsiteY480" fmla="*/ 159876 h 599162"/>
                <a:gd name="connsiteX481" fmla="*/ 150017 w 770887"/>
                <a:gd name="connsiteY481" fmla="*/ 162864 h 599162"/>
                <a:gd name="connsiteX482" fmla="*/ 147025 w 770887"/>
                <a:gd name="connsiteY482" fmla="*/ 170335 h 599162"/>
                <a:gd name="connsiteX483" fmla="*/ 147025 w 770887"/>
                <a:gd name="connsiteY483" fmla="*/ 173324 h 599162"/>
                <a:gd name="connsiteX484" fmla="*/ 151513 w 770887"/>
                <a:gd name="connsiteY484" fmla="*/ 176312 h 599162"/>
                <a:gd name="connsiteX485" fmla="*/ 156001 w 770887"/>
                <a:gd name="connsiteY485" fmla="*/ 180794 h 599162"/>
                <a:gd name="connsiteX486" fmla="*/ 164978 w 770887"/>
                <a:gd name="connsiteY486" fmla="*/ 180794 h 599162"/>
                <a:gd name="connsiteX487" fmla="*/ 176946 w 770887"/>
                <a:gd name="connsiteY487" fmla="*/ 183783 h 599162"/>
                <a:gd name="connsiteX488" fmla="*/ 185923 w 770887"/>
                <a:gd name="connsiteY488" fmla="*/ 179300 h 599162"/>
                <a:gd name="connsiteX489" fmla="*/ 191907 w 770887"/>
                <a:gd name="connsiteY489" fmla="*/ 173324 h 599162"/>
                <a:gd name="connsiteX490" fmla="*/ 199387 w 770887"/>
                <a:gd name="connsiteY490" fmla="*/ 168841 h 599162"/>
                <a:gd name="connsiteX491" fmla="*/ 191907 w 770887"/>
                <a:gd name="connsiteY491" fmla="*/ 165853 h 599162"/>
                <a:gd name="connsiteX492" fmla="*/ 185923 w 770887"/>
                <a:gd name="connsiteY492" fmla="*/ 162864 h 599162"/>
                <a:gd name="connsiteX493" fmla="*/ 181435 w 770887"/>
                <a:gd name="connsiteY493" fmla="*/ 159876 h 599162"/>
                <a:gd name="connsiteX494" fmla="*/ 181435 w 770887"/>
                <a:gd name="connsiteY494" fmla="*/ 153899 h 599162"/>
                <a:gd name="connsiteX495" fmla="*/ 179939 w 770887"/>
                <a:gd name="connsiteY495" fmla="*/ 146428 h 599162"/>
                <a:gd name="connsiteX496" fmla="*/ 157497 w 770887"/>
                <a:gd name="connsiteY496" fmla="*/ 140452 h 599162"/>
                <a:gd name="connsiteX497" fmla="*/ 157497 w 770887"/>
                <a:gd name="connsiteY497" fmla="*/ 118039 h 599162"/>
                <a:gd name="connsiteX498" fmla="*/ 147025 w 770887"/>
                <a:gd name="connsiteY498" fmla="*/ 107580 h 599162"/>
                <a:gd name="connsiteX499" fmla="*/ 126080 w 770887"/>
                <a:gd name="connsiteY499" fmla="*/ 85168 h 599162"/>
                <a:gd name="connsiteX500" fmla="*/ 129072 w 770887"/>
                <a:gd name="connsiteY500" fmla="*/ 85168 h 599162"/>
                <a:gd name="connsiteX501" fmla="*/ 129072 w 770887"/>
                <a:gd name="connsiteY501" fmla="*/ 80685 h 599162"/>
                <a:gd name="connsiteX502" fmla="*/ 136552 w 770887"/>
                <a:gd name="connsiteY502" fmla="*/ 80685 h 599162"/>
                <a:gd name="connsiteX503" fmla="*/ 136552 w 770887"/>
                <a:gd name="connsiteY503" fmla="*/ 74708 h 599162"/>
                <a:gd name="connsiteX504" fmla="*/ 138048 w 770887"/>
                <a:gd name="connsiteY504" fmla="*/ 67238 h 599162"/>
                <a:gd name="connsiteX505" fmla="*/ 142537 w 770887"/>
                <a:gd name="connsiteY505" fmla="*/ 67238 h 599162"/>
                <a:gd name="connsiteX506" fmla="*/ 147025 w 770887"/>
                <a:gd name="connsiteY506" fmla="*/ 70226 h 599162"/>
                <a:gd name="connsiteX507" fmla="*/ 154505 w 770887"/>
                <a:gd name="connsiteY507" fmla="*/ 70226 h 599162"/>
                <a:gd name="connsiteX508" fmla="*/ 157497 w 770887"/>
                <a:gd name="connsiteY508" fmla="*/ 70226 h 599162"/>
                <a:gd name="connsiteX509" fmla="*/ 164978 w 770887"/>
                <a:gd name="connsiteY509" fmla="*/ 70226 h 599162"/>
                <a:gd name="connsiteX510" fmla="*/ 178442 w 770887"/>
                <a:gd name="connsiteY510" fmla="*/ 65743 h 599162"/>
                <a:gd name="connsiteX511" fmla="*/ 182931 w 770887"/>
                <a:gd name="connsiteY511" fmla="*/ 61261 h 599162"/>
                <a:gd name="connsiteX512" fmla="*/ 187419 w 770887"/>
                <a:gd name="connsiteY512" fmla="*/ 53790 h 599162"/>
                <a:gd name="connsiteX513" fmla="*/ 187419 w 770887"/>
                <a:gd name="connsiteY513" fmla="*/ 41837 h 599162"/>
                <a:gd name="connsiteX514" fmla="*/ 191907 w 770887"/>
                <a:gd name="connsiteY514" fmla="*/ 41837 h 599162"/>
                <a:gd name="connsiteX515" fmla="*/ 196395 w 770887"/>
                <a:gd name="connsiteY515" fmla="*/ 37354 h 599162"/>
                <a:gd name="connsiteX516" fmla="*/ 205372 w 770887"/>
                <a:gd name="connsiteY516" fmla="*/ 29883 h 599162"/>
                <a:gd name="connsiteX517" fmla="*/ 221829 w 770887"/>
                <a:gd name="connsiteY517" fmla="*/ 26895 h 599162"/>
                <a:gd name="connsiteX518" fmla="*/ 227813 w 770887"/>
                <a:gd name="connsiteY518" fmla="*/ 19424 h 599162"/>
                <a:gd name="connsiteX519" fmla="*/ 233797 w 770887"/>
                <a:gd name="connsiteY519" fmla="*/ 16436 h 599162"/>
                <a:gd name="connsiteX520" fmla="*/ 238285 w 770887"/>
                <a:gd name="connsiteY520" fmla="*/ 11953 h 599162"/>
                <a:gd name="connsiteX521" fmla="*/ 262223 w 770887"/>
                <a:gd name="connsiteY521" fmla="*/ 13447 h 599162"/>
                <a:gd name="connsiteX522" fmla="*/ 265215 w 770887"/>
                <a:gd name="connsiteY522" fmla="*/ 5977 h 599162"/>
                <a:gd name="connsiteX523" fmla="*/ 277183 w 770887"/>
                <a:gd name="connsiteY523" fmla="*/ 0 h 599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Lst>
              <a:rect l="l" t="t" r="r" b="b"/>
              <a:pathLst>
                <a:path w="770887" h="599162">
                  <a:moveTo>
                    <a:pt x="302516" y="482511"/>
                  </a:moveTo>
                  <a:lnTo>
                    <a:pt x="307819" y="487813"/>
                  </a:lnTo>
                  <a:lnTo>
                    <a:pt x="318423" y="494883"/>
                  </a:lnTo>
                  <a:lnTo>
                    <a:pt x="311354" y="496651"/>
                  </a:lnTo>
                  <a:lnTo>
                    <a:pt x="307819" y="496651"/>
                  </a:lnTo>
                  <a:lnTo>
                    <a:pt x="300749" y="501953"/>
                  </a:lnTo>
                  <a:lnTo>
                    <a:pt x="300749" y="503720"/>
                  </a:lnTo>
                  <a:lnTo>
                    <a:pt x="300749" y="509023"/>
                  </a:lnTo>
                  <a:lnTo>
                    <a:pt x="304284" y="509023"/>
                  </a:lnTo>
                  <a:lnTo>
                    <a:pt x="311354" y="517860"/>
                  </a:lnTo>
                  <a:lnTo>
                    <a:pt x="311354" y="521395"/>
                  </a:lnTo>
                  <a:lnTo>
                    <a:pt x="306051" y="523162"/>
                  </a:lnTo>
                  <a:lnTo>
                    <a:pt x="302516" y="523162"/>
                  </a:lnTo>
                  <a:lnTo>
                    <a:pt x="298982" y="524930"/>
                  </a:lnTo>
                  <a:lnTo>
                    <a:pt x="297214" y="524930"/>
                  </a:lnTo>
                  <a:lnTo>
                    <a:pt x="291912" y="528465"/>
                  </a:lnTo>
                  <a:lnTo>
                    <a:pt x="291912" y="533767"/>
                  </a:lnTo>
                  <a:lnTo>
                    <a:pt x="291912" y="535534"/>
                  </a:lnTo>
                  <a:lnTo>
                    <a:pt x="288377" y="540837"/>
                  </a:lnTo>
                  <a:lnTo>
                    <a:pt x="283075" y="531999"/>
                  </a:lnTo>
                  <a:lnTo>
                    <a:pt x="283075" y="533767"/>
                  </a:lnTo>
                  <a:lnTo>
                    <a:pt x="281307" y="537302"/>
                  </a:lnTo>
                  <a:lnTo>
                    <a:pt x="276005" y="542604"/>
                  </a:lnTo>
                  <a:lnTo>
                    <a:pt x="272470" y="549674"/>
                  </a:lnTo>
                  <a:lnTo>
                    <a:pt x="272470" y="551441"/>
                  </a:lnTo>
                  <a:lnTo>
                    <a:pt x="272470" y="558511"/>
                  </a:lnTo>
                  <a:lnTo>
                    <a:pt x="256563" y="558511"/>
                  </a:lnTo>
                  <a:lnTo>
                    <a:pt x="268935" y="554976"/>
                  </a:lnTo>
                  <a:lnTo>
                    <a:pt x="270703" y="551441"/>
                  </a:lnTo>
                  <a:lnTo>
                    <a:pt x="272470" y="547906"/>
                  </a:lnTo>
                  <a:lnTo>
                    <a:pt x="270703" y="542604"/>
                  </a:lnTo>
                  <a:lnTo>
                    <a:pt x="267168" y="540837"/>
                  </a:lnTo>
                  <a:lnTo>
                    <a:pt x="265400" y="540837"/>
                  </a:lnTo>
                  <a:lnTo>
                    <a:pt x="261866" y="537302"/>
                  </a:lnTo>
                  <a:lnTo>
                    <a:pt x="261866" y="535534"/>
                  </a:lnTo>
                  <a:lnTo>
                    <a:pt x="260098" y="524930"/>
                  </a:lnTo>
                  <a:lnTo>
                    <a:pt x="263633" y="521395"/>
                  </a:lnTo>
                  <a:lnTo>
                    <a:pt x="265400" y="517860"/>
                  </a:lnTo>
                  <a:lnTo>
                    <a:pt x="270703" y="514325"/>
                  </a:lnTo>
                  <a:lnTo>
                    <a:pt x="272470" y="516093"/>
                  </a:lnTo>
                  <a:lnTo>
                    <a:pt x="277772" y="521395"/>
                  </a:lnTo>
                  <a:lnTo>
                    <a:pt x="281307" y="528465"/>
                  </a:lnTo>
                  <a:lnTo>
                    <a:pt x="281307" y="521395"/>
                  </a:lnTo>
                  <a:lnTo>
                    <a:pt x="279540" y="514325"/>
                  </a:lnTo>
                  <a:lnTo>
                    <a:pt x="276005" y="509023"/>
                  </a:lnTo>
                  <a:lnTo>
                    <a:pt x="281307" y="507255"/>
                  </a:lnTo>
                  <a:lnTo>
                    <a:pt x="288377" y="510790"/>
                  </a:lnTo>
                  <a:lnTo>
                    <a:pt x="291912" y="510790"/>
                  </a:lnTo>
                  <a:lnTo>
                    <a:pt x="291912" y="507255"/>
                  </a:lnTo>
                  <a:lnTo>
                    <a:pt x="291912" y="505488"/>
                  </a:lnTo>
                  <a:lnTo>
                    <a:pt x="291912" y="501953"/>
                  </a:lnTo>
                  <a:lnTo>
                    <a:pt x="291912" y="496651"/>
                  </a:lnTo>
                  <a:lnTo>
                    <a:pt x="290144" y="493116"/>
                  </a:lnTo>
                  <a:lnTo>
                    <a:pt x="297214" y="487813"/>
                  </a:lnTo>
                  <a:close/>
                  <a:moveTo>
                    <a:pt x="55075" y="374697"/>
                  </a:moveTo>
                  <a:lnTo>
                    <a:pt x="58610" y="374697"/>
                  </a:lnTo>
                  <a:lnTo>
                    <a:pt x="63912" y="385302"/>
                  </a:lnTo>
                  <a:lnTo>
                    <a:pt x="63912" y="390604"/>
                  </a:lnTo>
                  <a:lnTo>
                    <a:pt x="60377" y="395906"/>
                  </a:lnTo>
                  <a:lnTo>
                    <a:pt x="56842" y="395906"/>
                  </a:lnTo>
                  <a:lnTo>
                    <a:pt x="51540" y="395906"/>
                  </a:lnTo>
                  <a:lnTo>
                    <a:pt x="44470" y="390604"/>
                  </a:lnTo>
                  <a:lnTo>
                    <a:pt x="35633" y="383534"/>
                  </a:lnTo>
                  <a:lnTo>
                    <a:pt x="44470" y="378232"/>
                  </a:lnTo>
                  <a:lnTo>
                    <a:pt x="49773" y="378232"/>
                  </a:lnTo>
                  <a:close/>
                  <a:moveTo>
                    <a:pt x="4447" y="224465"/>
                  </a:moveTo>
                  <a:cubicBezTo>
                    <a:pt x="4447" y="224465"/>
                    <a:pt x="4447" y="224465"/>
                    <a:pt x="5929" y="230488"/>
                  </a:cubicBezTo>
                  <a:cubicBezTo>
                    <a:pt x="5929" y="230488"/>
                    <a:pt x="5929" y="230488"/>
                    <a:pt x="8894" y="233499"/>
                  </a:cubicBezTo>
                  <a:cubicBezTo>
                    <a:pt x="8894" y="233499"/>
                    <a:pt x="8894" y="233499"/>
                    <a:pt x="16306" y="235005"/>
                  </a:cubicBezTo>
                  <a:cubicBezTo>
                    <a:pt x="16306" y="235005"/>
                    <a:pt x="16306" y="235005"/>
                    <a:pt x="23717" y="235005"/>
                  </a:cubicBezTo>
                  <a:cubicBezTo>
                    <a:pt x="23717" y="235005"/>
                    <a:pt x="23717" y="235005"/>
                    <a:pt x="28164" y="238016"/>
                  </a:cubicBezTo>
                  <a:cubicBezTo>
                    <a:pt x="28164" y="238016"/>
                    <a:pt x="28164" y="238016"/>
                    <a:pt x="28164" y="242533"/>
                  </a:cubicBezTo>
                  <a:cubicBezTo>
                    <a:pt x="28164" y="242533"/>
                    <a:pt x="28164" y="242533"/>
                    <a:pt x="31129" y="245544"/>
                  </a:cubicBezTo>
                  <a:cubicBezTo>
                    <a:pt x="31129" y="245544"/>
                    <a:pt x="31129" y="245544"/>
                    <a:pt x="37058" y="251566"/>
                  </a:cubicBezTo>
                  <a:cubicBezTo>
                    <a:pt x="37058" y="251566"/>
                    <a:pt x="37058" y="251566"/>
                    <a:pt x="44470" y="262106"/>
                  </a:cubicBezTo>
                  <a:cubicBezTo>
                    <a:pt x="44470" y="262106"/>
                    <a:pt x="44470" y="262106"/>
                    <a:pt x="40023" y="262106"/>
                  </a:cubicBezTo>
                  <a:cubicBezTo>
                    <a:pt x="40023" y="262106"/>
                    <a:pt x="40023" y="262106"/>
                    <a:pt x="31129" y="262106"/>
                  </a:cubicBezTo>
                  <a:lnTo>
                    <a:pt x="29647" y="265117"/>
                  </a:lnTo>
                  <a:cubicBezTo>
                    <a:pt x="29647" y="265117"/>
                    <a:pt x="29647" y="265117"/>
                    <a:pt x="23717" y="259095"/>
                  </a:cubicBezTo>
                  <a:cubicBezTo>
                    <a:pt x="23717" y="259095"/>
                    <a:pt x="23717" y="259095"/>
                    <a:pt x="20753" y="250061"/>
                  </a:cubicBezTo>
                  <a:cubicBezTo>
                    <a:pt x="20753" y="250061"/>
                    <a:pt x="20753" y="250061"/>
                    <a:pt x="19270" y="247050"/>
                  </a:cubicBezTo>
                  <a:cubicBezTo>
                    <a:pt x="19270" y="247050"/>
                    <a:pt x="19270" y="247050"/>
                    <a:pt x="16306" y="244038"/>
                  </a:cubicBezTo>
                  <a:cubicBezTo>
                    <a:pt x="16306" y="244038"/>
                    <a:pt x="16306" y="244038"/>
                    <a:pt x="14823" y="244038"/>
                  </a:cubicBezTo>
                  <a:cubicBezTo>
                    <a:pt x="14823" y="244038"/>
                    <a:pt x="14823" y="244038"/>
                    <a:pt x="13341" y="244038"/>
                  </a:cubicBezTo>
                  <a:cubicBezTo>
                    <a:pt x="13341" y="244038"/>
                    <a:pt x="10376" y="244038"/>
                    <a:pt x="10376" y="244038"/>
                  </a:cubicBezTo>
                  <a:cubicBezTo>
                    <a:pt x="8894" y="242533"/>
                    <a:pt x="8894" y="244038"/>
                    <a:pt x="8894" y="244038"/>
                  </a:cubicBezTo>
                  <a:cubicBezTo>
                    <a:pt x="8894" y="244038"/>
                    <a:pt x="8894" y="244038"/>
                    <a:pt x="4447" y="244038"/>
                  </a:cubicBezTo>
                  <a:cubicBezTo>
                    <a:pt x="-1483" y="242533"/>
                    <a:pt x="2964" y="242533"/>
                    <a:pt x="2964" y="242533"/>
                  </a:cubicBezTo>
                  <a:cubicBezTo>
                    <a:pt x="1482" y="241027"/>
                    <a:pt x="1482" y="241027"/>
                    <a:pt x="1482" y="239521"/>
                  </a:cubicBezTo>
                  <a:cubicBezTo>
                    <a:pt x="1482" y="239521"/>
                    <a:pt x="0" y="236510"/>
                    <a:pt x="0" y="235005"/>
                  </a:cubicBezTo>
                  <a:cubicBezTo>
                    <a:pt x="0" y="235005"/>
                    <a:pt x="0" y="230488"/>
                    <a:pt x="0" y="230488"/>
                  </a:cubicBezTo>
                  <a:cubicBezTo>
                    <a:pt x="0" y="230488"/>
                    <a:pt x="0" y="230488"/>
                    <a:pt x="4447" y="224465"/>
                  </a:cubicBezTo>
                  <a:close/>
                  <a:moveTo>
                    <a:pt x="277183" y="0"/>
                  </a:moveTo>
                  <a:cubicBezTo>
                    <a:pt x="277183" y="0"/>
                    <a:pt x="277183" y="0"/>
                    <a:pt x="283168" y="5977"/>
                  </a:cubicBezTo>
                  <a:cubicBezTo>
                    <a:pt x="283168" y="5977"/>
                    <a:pt x="283168" y="5977"/>
                    <a:pt x="286160" y="10459"/>
                  </a:cubicBezTo>
                  <a:cubicBezTo>
                    <a:pt x="286160" y="10459"/>
                    <a:pt x="286160" y="10459"/>
                    <a:pt x="283168" y="10459"/>
                  </a:cubicBezTo>
                  <a:cubicBezTo>
                    <a:pt x="283168" y="10459"/>
                    <a:pt x="283168" y="10459"/>
                    <a:pt x="283168" y="14942"/>
                  </a:cubicBezTo>
                  <a:cubicBezTo>
                    <a:pt x="283168" y="14942"/>
                    <a:pt x="283168" y="14942"/>
                    <a:pt x="287656" y="17930"/>
                  </a:cubicBezTo>
                  <a:cubicBezTo>
                    <a:pt x="287656" y="17930"/>
                    <a:pt x="287656" y="17930"/>
                    <a:pt x="293640" y="17930"/>
                  </a:cubicBezTo>
                  <a:cubicBezTo>
                    <a:pt x="293640" y="17930"/>
                    <a:pt x="293640" y="17930"/>
                    <a:pt x="293640" y="13447"/>
                  </a:cubicBezTo>
                  <a:cubicBezTo>
                    <a:pt x="293640" y="13447"/>
                    <a:pt x="293640" y="13447"/>
                    <a:pt x="296632" y="10459"/>
                  </a:cubicBezTo>
                  <a:cubicBezTo>
                    <a:pt x="296632" y="10459"/>
                    <a:pt x="296632" y="10459"/>
                    <a:pt x="299624" y="13447"/>
                  </a:cubicBezTo>
                  <a:cubicBezTo>
                    <a:pt x="299624" y="13447"/>
                    <a:pt x="299624" y="13447"/>
                    <a:pt x="304113" y="19424"/>
                  </a:cubicBezTo>
                  <a:cubicBezTo>
                    <a:pt x="304113" y="19424"/>
                    <a:pt x="304113" y="19424"/>
                    <a:pt x="313089" y="17930"/>
                  </a:cubicBezTo>
                  <a:cubicBezTo>
                    <a:pt x="313089" y="17930"/>
                    <a:pt x="313089" y="17930"/>
                    <a:pt x="325058" y="20918"/>
                  </a:cubicBezTo>
                  <a:cubicBezTo>
                    <a:pt x="325058" y="20918"/>
                    <a:pt x="325058" y="20918"/>
                    <a:pt x="325058" y="25401"/>
                  </a:cubicBezTo>
                  <a:cubicBezTo>
                    <a:pt x="325058" y="25401"/>
                    <a:pt x="325058" y="25401"/>
                    <a:pt x="328050" y="31377"/>
                  </a:cubicBezTo>
                  <a:cubicBezTo>
                    <a:pt x="328050" y="31377"/>
                    <a:pt x="328050" y="31377"/>
                    <a:pt x="335530" y="37354"/>
                  </a:cubicBezTo>
                  <a:cubicBezTo>
                    <a:pt x="335530" y="37354"/>
                    <a:pt x="335530" y="37354"/>
                    <a:pt x="351987" y="37354"/>
                  </a:cubicBezTo>
                  <a:cubicBezTo>
                    <a:pt x="351987" y="37354"/>
                    <a:pt x="351987" y="37354"/>
                    <a:pt x="356475" y="37354"/>
                  </a:cubicBezTo>
                  <a:cubicBezTo>
                    <a:pt x="356475" y="37354"/>
                    <a:pt x="356475" y="37354"/>
                    <a:pt x="360963" y="34366"/>
                  </a:cubicBezTo>
                  <a:cubicBezTo>
                    <a:pt x="360963" y="34366"/>
                    <a:pt x="360963" y="34366"/>
                    <a:pt x="366948" y="34366"/>
                  </a:cubicBezTo>
                  <a:cubicBezTo>
                    <a:pt x="366948" y="34366"/>
                    <a:pt x="366948" y="34366"/>
                    <a:pt x="374428" y="38848"/>
                  </a:cubicBezTo>
                  <a:cubicBezTo>
                    <a:pt x="374428" y="38848"/>
                    <a:pt x="374428" y="38848"/>
                    <a:pt x="375924" y="43331"/>
                  </a:cubicBezTo>
                  <a:cubicBezTo>
                    <a:pt x="375924" y="43331"/>
                    <a:pt x="375924" y="43331"/>
                    <a:pt x="375924" y="47813"/>
                  </a:cubicBezTo>
                  <a:cubicBezTo>
                    <a:pt x="375924" y="47813"/>
                    <a:pt x="375924" y="47813"/>
                    <a:pt x="375924" y="48560"/>
                  </a:cubicBezTo>
                  <a:lnTo>
                    <a:pt x="375924" y="50802"/>
                  </a:lnTo>
                  <a:cubicBezTo>
                    <a:pt x="375924" y="50802"/>
                    <a:pt x="375924" y="50802"/>
                    <a:pt x="383404" y="46319"/>
                  </a:cubicBezTo>
                  <a:cubicBezTo>
                    <a:pt x="383404" y="46319"/>
                    <a:pt x="383404" y="46319"/>
                    <a:pt x="392381" y="43331"/>
                  </a:cubicBezTo>
                  <a:cubicBezTo>
                    <a:pt x="392381" y="43331"/>
                    <a:pt x="392381" y="43331"/>
                    <a:pt x="398365" y="43331"/>
                  </a:cubicBezTo>
                  <a:cubicBezTo>
                    <a:pt x="398365" y="43331"/>
                    <a:pt x="398365" y="43331"/>
                    <a:pt x="410334" y="47813"/>
                  </a:cubicBezTo>
                  <a:cubicBezTo>
                    <a:pt x="410334" y="47813"/>
                    <a:pt x="410334" y="47813"/>
                    <a:pt x="420806" y="50802"/>
                  </a:cubicBezTo>
                  <a:cubicBezTo>
                    <a:pt x="420806" y="50802"/>
                    <a:pt x="420806" y="50802"/>
                    <a:pt x="432775" y="47813"/>
                  </a:cubicBezTo>
                  <a:cubicBezTo>
                    <a:pt x="432775" y="47813"/>
                    <a:pt x="432775" y="47813"/>
                    <a:pt x="438759" y="43331"/>
                  </a:cubicBezTo>
                  <a:cubicBezTo>
                    <a:pt x="438759" y="43331"/>
                    <a:pt x="438759" y="43331"/>
                    <a:pt x="444743" y="43331"/>
                  </a:cubicBezTo>
                  <a:cubicBezTo>
                    <a:pt x="444743" y="43331"/>
                    <a:pt x="444743" y="43331"/>
                    <a:pt x="447736" y="43331"/>
                  </a:cubicBezTo>
                  <a:cubicBezTo>
                    <a:pt x="447736" y="43331"/>
                    <a:pt x="447736" y="43331"/>
                    <a:pt x="455216" y="50802"/>
                  </a:cubicBezTo>
                  <a:cubicBezTo>
                    <a:pt x="455216" y="50802"/>
                    <a:pt x="455216" y="50802"/>
                    <a:pt x="462696" y="56778"/>
                  </a:cubicBezTo>
                  <a:cubicBezTo>
                    <a:pt x="462696" y="56778"/>
                    <a:pt x="462696" y="56778"/>
                    <a:pt x="476161" y="58272"/>
                  </a:cubicBezTo>
                  <a:lnTo>
                    <a:pt x="482145" y="110568"/>
                  </a:lnTo>
                  <a:cubicBezTo>
                    <a:pt x="482145" y="110568"/>
                    <a:pt x="482145" y="110568"/>
                    <a:pt x="500098" y="242056"/>
                  </a:cubicBezTo>
                  <a:cubicBezTo>
                    <a:pt x="500098" y="242056"/>
                    <a:pt x="500098" y="242056"/>
                    <a:pt x="521043" y="400438"/>
                  </a:cubicBezTo>
                  <a:cubicBezTo>
                    <a:pt x="521043" y="400438"/>
                    <a:pt x="521043" y="400438"/>
                    <a:pt x="525531" y="409403"/>
                  </a:cubicBezTo>
                  <a:cubicBezTo>
                    <a:pt x="525531" y="409403"/>
                    <a:pt x="525531" y="409403"/>
                    <a:pt x="540492" y="409403"/>
                  </a:cubicBezTo>
                  <a:cubicBezTo>
                    <a:pt x="540492" y="409403"/>
                    <a:pt x="540492" y="409403"/>
                    <a:pt x="543484" y="400438"/>
                  </a:cubicBezTo>
                  <a:cubicBezTo>
                    <a:pt x="543484" y="400438"/>
                    <a:pt x="543484" y="400438"/>
                    <a:pt x="555453" y="400438"/>
                  </a:cubicBezTo>
                  <a:cubicBezTo>
                    <a:pt x="555453" y="400438"/>
                    <a:pt x="555453" y="400438"/>
                    <a:pt x="555453" y="404920"/>
                  </a:cubicBezTo>
                  <a:cubicBezTo>
                    <a:pt x="555453" y="404920"/>
                    <a:pt x="555453" y="404920"/>
                    <a:pt x="559941" y="410897"/>
                  </a:cubicBezTo>
                  <a:cubicBezTo>
                    <a:pt x="559941" y="410897"/>
                    <a:pt x="559941" y="410897"/>
                    <a:pt x="579390" y="424344"/>
                  </a:cubicBezTo>
                  <a:cubicBezTo>
                    <a:pt x="579390" y="424344"/>
                    <a:pt x="579390" y="424344"/>
                    <a:pt x="595847" y="442274"/>
                  </a:cubicBezTo>
                  <a:cubicBezTo>
                    <a:pt x="595847" y="442274"/>
                    <a:pt x="595847" y="442274"/>
                    <a:pt x="604823" y="434803"/>
                  </a:cubicBezTo>
                  <a:cubicBezTo>
                    <a:pt x="604823" y="434803"/>
                    <a:pt x="604823" y="434803"/>
                    <a:pt x="610807" y="419862"/>
                  </a:cubicBezTo>
                  <a:cubicBezTo>
                    <a:pt x="610807" y="419862"/>
                    <a:pt x="610807" y="419862"/>
                    <a:pt x="618288" y="412391"/>
                  </a:cubicBezTo>
                  <a:cubicBezTo>
                    <a:pt x="618288" y="412391"/>
                    <a:pt x="618288" y="412391"/>
                    <a:pt x="625768" y="407908"/>
                  </a:cubicBezTo>
                  <a:cubicBezTo>
                    <a:pt x="625768" y="407908"/>
                    <a:pt x="625768" y="407908"/>
                    <a:pt x="639233" y="413885"/>
                  </a:cubicBezTo>
                  <a:cubicBezTo>
                    <a:pt x="639233" y="413885"/>
                    <a:pt x="639233" y="413885"/>
                    <a:pt x="655690" y="425838"/>
                  </a:cubicBezTo>
                  <a:cubicBezTo>
                    <a:pt x="655690" y="425838"/>
                    <a:pt x="655690" y="425838"/>
                    <a:pt x="672146" y="442274"/>
                  </a:cubicBezTo>
                  <a:cubicBezTo>
                    <a:pt x="672146" y="442274"/>
                    <a:pt x="672146" y="442274"/>
                    <a:pt x="684115" y="455722"/>
                  </a:cubicBezTo>
                  <a:cubicBezTo>
                    <a:pt x="684115" y="455722"/>
                    <a:pt x="684115" y="455722"/>
                    <a:pt x="708052" y="479629"/>
                  </a:cubicBezTo>
                  <a:cubicBezTo>
                    <a:pt x="708052" y="479629"/>
                    <a:pt x="708052" y="479629"/>
                    <a:pt x="723013" y="500547"/>
                  </a:cubicBezTo>
                  <a:cubicBezTo>
                    <a:pt x="723013" y="500547"/>
                    <a:pt x="723013" y="500547"/>
                    <a:pt x="731989" y="502041"/>
                  </a:cubicBezTo>
                  <a:cubicBezTo>
                    <a:pt x="731989" y="502041"/>
                    <a:pt x="731989" y="502041"/>
                    <a:pt x="742462" y="503535"/>
                  </a:cubicBezTo>
                  <a:cubicBezTo>
                    <a:pt x="742462" y="503535"/>
                    <a:pt x="742462" y="503535"/>
                    <a:pt x="760415" y="509512"/>
                  </a:cubicBezTo>
                  <a:cubicBezTo>
                    <a:pt x="760415" y="509512"/>
                    <a:pt x="760415" y="509512"/>
                    <a:pt x="767895" y="513994"/>
                  </a:cubicBezTo>
                  <a:cubicBezTo>
                    <a:pt x="767895" y="513994"/>
                    <a:pt x="767895" y="513994"/>
                    <a:pt x="767895" y="519971"/>
                  </a:cubicBezTo>
                  <a:cubicBezTo>
                    <a:pt x="767895" y="519971"/>
                    <a:pt x="767895" y="519971"/>
                    <a:pt x="770887" y="533419"/>
                  </a:cubicBezTo>
                  <a:cubicBezTo>
                    <a:pt x="770887" y="533419"/>
                    <a:pt x="770887" y="533419"/>
                    <a:pt x="770887" y="539395"/>
                  </a:cubicBezTo>
                  <a:cubicBezTo>
                    <a:pt x="770887" y="539395"/>
                    <a:pt x="770887" y="539395"/>
                    <a:pt x="770887" y="545372"/>
                  </a:cubicBezTo>
                  <a:cubicBezTo>
                    <a:pt x="770887" y="545372"/>
                    <a:pt x="770887" y="545372"/>
                    <a:pt x="770887" y="558820"/>
                  </a:cubicBezTo>
                  <a:cubicBezTo>
                    <a:pt x="770887" y="558820"/>
                    <a:pt x="770887" y="558820"/>
                    <a:pt x="764903" y="563302"/>
                  </a:cubicBezTo>
                  <a:cubicBezTo>
                    <a:pt x="764903" y="563302"/>
                    <a:pt x="764903" y="563302"/>
                    <a:pt x="760415" y="557325"/>
                  </a:cubicBezTo>
                  <a:cubicBezTo>
                    <a:pt x="760415" y="557325"/>
                    <a:pt x="760415" y="557325"/>
                    <a:pt x="755926" y="549855"/>
                  </a:cubicBezTo>
                  <a:cubicBezTo>
                    <a:pt x="755926" y="549855"/>
                    <a:pt x="755926" y="549855"/>
                    <a:pt x="751438" y="552843"/>
                  </a:cubicBezTo>
                  <a:cubicBezTo>
                    <a:pt x="751438" y="552843"/>
                    <a:pt x="751438" y="552843"/>
                    <a:pt x="755926" y="560314"/>
                  </a:cubicBezTo>
                  <a:cubicBezTo>
                    <a:pt x="755926" y="560314"/>
                    <a:pt x="755926" y="560314"/>
                    <a:pt x="752934" y="561808"/>
                  </a:cubicBezTo>
                  <a:cubicBezTo>
                    <a:pt x="752934" y="561808"/>
                    <a:pt x="752934" y="561808"/>
                    <a:pt x="748446" y="558820"/>
                  </a:cubicBezTo>
                  <a:cubicBezTo>
                    <a:pt x="748446" y="558820"/>
                    <a:pt x="748446" y="558820"/>
                    <a:pt x="739470" y="555831"/>
                  </a:cubicBezTo>
                  <a:cubicBezTo>
                    <a:pt x="739470" y="555831"/>
                    <a:pt x="739470" y="555831"/>
                    <a:pt x="739470" y="549855"/>
                  </a:cubicBezTo>
                  <a:cubicBezTo>
                    <a:pt x="739470" y="549855"/>
                    <a:pt x="739470" y="549855"/>
                    <a:pt x="736478" y="542384"/>
                  </a:cubicBezTo>
                  <a:cubicBezTo>
                    <a:pt x="736478" y="542384"/>
                    <a:pt x="736478" y="542384"/>
                    <a:pt x="731989" y="539395"/>
                  </a:cubicBezTo>
                  <a:cubicBezTo>
                    <a:pt x="731989" y="539395"/>
                    <a:pt x="731989" y="539395"/>
                    <a:pt x="728997" y="533419"/>
                  </a:cubicBezTo>
                  <a:cubicBezTo>
                    <a:pt x="728997" y="533419"/>
                    <a:pt x="728997" y="533419"/>
                    <a:pt x="717029" y="524454"/>
                  </a:cubicBezTo>
                  <a:cubicBezTo>
                    <a:pt x="717029" y="524454"/>
                    <a:pt x="717029" y="524454"/>
                    <a:pt x="706556" y="525948"/>
                  </a:cubicBezTo>
                  <a:cubicBezTo>
                    <a:pt x="706556" y="525948"/>
                    <a:pt x="706556" y="525948"/>
                    <a:pt x="709548" y="530430"/>
                  </a:cubicBezTo>
                  <a:cubicBezTo>
                    <a:pt x="709548" y="530430"/>
                    <a:pt x="709548" y="530430"/>
                    <a:pt x="712540" y="533419"/>
                  </a:cubicBezTo>
                  <a:cubicBezTo>
                    <a:pt x="712540" y="533419"/>
                    <a:pt x="712540" y="533419"/>
                    <a:pt x="723013" y="539395"/>
                  </a:cubicBezTo>
                  <a:cubicBezTo>
                    <a:pt x="723013" y="539395"/>
                    <a:pt x="723013" y="539395"/>
                    <a:pt x="728997" y="545372"/>
                  </a:cubicBezTo>
                  <a:cubicBezTo>
                    <a:pt x="728997" y="545372"/>
                    <a:pt x="728997" y="545372"/>
                    <a:pt x="728997" y="549855"/>
                  </a:cubicBezTo>
                  <a:cubicBezTo>
                    <a:pt x="728997" y="549855"/>
                    <a:pt x="728997" y="549855"/>
                    <a:pt x="733485" y="554337"/>
                  </a:cubicBezTo>
                  <a:cubicBezTo>
                    <a:pt x="733485" y="554337"/>
                    <a:pt x="733485" y="554337"/>
                    <a:pt x="736478" y="558820"/>
                  </a:cubicBezTo>
                  <a:cubicBezTo>
                    <a:pt x="736478" y="558820"/>
                    <a:pt x="736478" y="558820"/>
                    <a:pt x="739470" y="569279"/>
                  </a:cubicBezTo>
                  <a:cubicBezTo>
                    <a:pt x="739470" y="569279"/>
                    <a:pt x="739470" y="569279"/>
                    <a:pt x="739470" y="572267"/>
                  </a:cubicBezTo>
                  <a:cubicBezTo>
                    <a:pt x="739470" y="572267"/>
                    <a:pt x="739470" y="572267"/>
                    <a:pt x="734981" y="573761"/>
                  </a:cubicBezTo>
                  <a:cubicBezTo>
                    <a:pt x="734981" y="573761"/>
                    <a:pt x="734981" y="573761"/>
                    <a:pt x="731989" y="566290"/>
                  </a:cubicBezTo>
                  <a:cubicBezTo>
                    <a:pt x="731989" y="566290"/>
                    <a:pt x="731989" y="566290"/>
                    <a:pt x="731989" y="573761"/>
                  </a:cubicBezTo>
                  <a:cubicBezTo>
                    <a:pt x="731989" y="573761"/>
                    <a:pt x="731989" y="573761"/>
                    <a:pt x="728997" y="579738"/>
                  </a:cubicBezTo>
                  <a:cubicBezTo>
                    <a:pt x="728997" y="579738"/>
                    <a:pt x="728997" y="579738"/>
                    <a:pt x="724509" y="578244"/>
                  </a:cubicBezTo>
                  <a:cubicBezTo>
                    <a:pt x="724509" y="578244"/>
                    <a:pt x="724509" y="578244"/>
                    <a:pt x="717029" y="570773"/>
                  </a:cubicBezTo>
                  <a:cubicBezTo>
                    <a:pt x="717029" y="570773"/>
                    <a:pt x="717029" y="570773"/>
                    <a:pt x="709548" y="561808"/>
                  </a:cubicBezTo>
                  <a:cubicBezTo>
                    <a:pt x="709548" y="561808"/>
                    <a:pt x="709548" y="561808"/>
                    <a:pt x="703564" y="564796"/>
                  </a:cubicBezTo>
                  <a:cubicBezTo>
                    <a:pt x="703564" y="564796"/>
                    <a:pt x="703564" y="564796"/>
                    <a:pt x="699076" y="564796"/>
                  </a:cubicBezTo>
                  <a:cubicBezTo>
                    <a:pt x="699076" y="564796"/>
                    <a:pt x="699076" y="564796"/>
                    <a:pt x="702068" y="555831"/>
                  </a:cubicBezTo>
                  <a:cubicBezTo>
                    <a:pt x="702068" y="555831"/>
                    <a:pt x="702068" y="555831"/>
                    <a:pt x="709548" y="554337"/>
                  </a:cubicBezTo>
                  <a:cubicBezTo>
                    <a:pt x="709548" y="554337"/>
                    <a:pt x="709548" y="554337"/>
                    <a:pt x="706556" y="545372"/>
                  </a:cubicBezTo>
                  <a:cubicBezTo>
                    <a:pt x="706556" y="545372"/>
                    <a:pt x="706556" y="545372"/>
                    <a:pt x="697580" y="549855"/>
                  </a:cubicBezTo>
                  <a:cubicBezTo>
                    <a:pt x="697580" y="549855"/>
                    <a:pt x="697580" y="549855"/>
                    <a:pt x="700572" y="540890"/>
                  </a:cubicBezTo>
                  <a:cubicBezTo>
                    <a:pt x="700572" y="540890"/>
                    <a:pt x="700572" y="540890"/>
                    <a:pt x="696084" y="534913"/>
                  </a:cubicBezTo>
                  <a:cubicBezTo>
                    <a:pt x="696084" y="534913"/>
                    <a:pt x="696084" y="534913"/>
                    <a:pt x="694588" y="530430"/>
                  </a:cubicBezTo>
                  <a:cubicBezTo>
                    <a:pt x="694588" y="530430"/>
                    <a:pt x="694588" y="530430"/>
                    <a:pt x="694588" y="525948"/>
                  </a:cubicBezTo>
                  <a:cubicBezTo>
                    <a:pt x="694588" y="525948"/>
                    <a:pt x="694588" y="525948"/>
                    <a:pt x="700572" y="516983"/>
                  </a:cubicBezTo>
                  <a:cubicBezTo>
                    <a:pt x="700572" y="516983"/>
                    <a:pt x="700572" y="516983"/>
                    <a:pt x="693091" y="516983"/>
                  </a:cubicBezTo>
                  <a:cubicBezTo>
                    <a:pt x="693091" y="516983"/>
                    <a:pt x="693091" y="516983"/>
                    <a:pt x="690099" y="519971"/>
                  </a:cubicBezTo>
                  <a:cubicBezTo>
                    <a:pt x="690099" y="519971"/>
                    <a:pt x="690099" y="519971"/>
                    <a:pt x="690099" y="522959"/>
                  </a:cubicBezTo>
                  <a:cubicBezTo>
                    <a:pt x="690099" y="522959"/>
                    <a:pt x="690099" y="522959"/>
                    <a:pt x="690099" y="531925"/>
                  </a:cubicBezTo>
                  <a:cubicBezTo>
                    <a:pt x="690099" y="531925"/>
                    <a:pt x="690099" y="531925"/>
                    <a:pt x="685611" y="534913"/>
                  </a:cubicBezTo>
                  <a:cubicBezTo>
                    <a:pt x="685611" y="534913"/>
                    <a:pt x="685611" y="534913"/>
                    <a:pt x="682619" y="537901"/>
                  </a:cubicBezTo>
                  <a:cubicBezTo>
                    <a:pt x="682619" y="537901"/>
                    <a:pt x="682619" y="534913"/>
                    <a:pt x="682619" y="533419"/>
                  </a:cubicBezTo>
                  <a:cubicBezTo>
                    <a:pt x="682619" y="531925"/>
                    <a:pt x="681123" y="527442"/>
                    <a:pt x="681123" y="527442"/>
                  </a:cubicBezTo>
                  <a:cubicBezTo>
                    <a:pt x="681123" y="527442"/>
                    <a:pt x="679627" y="522959"/>
                    <a:pt x="679627" y="519971"/>
                  </a:cubicBezTo>
                  <a:cubicBezTo>
                    <a:pt x="679627" y="518477"/>
                    <a:pt x="678131" y="515489"/>
                    <a:pt x="678131" y="515489"/>
                  </a:cubicBezTo>
                  <a:cubicBezTo>
                    <a:pt x="678131" y="515489"/>
                    <a:pt x="676635" y="512500"/>
                    <a:pt x="676635" y="511006"/>
                  </a:cubicBezTo>
                  <a:cubicBezTo>
                    <a:pt x="676635" y="508018"/>
                    <a:pt x="676635" y="506524"/>
                    <a:pt x="676635" y="506524"/>
                  </a:cubicBezTo>
                  <a:cubicBezTo>
                    <a:pt x="676635" y="506524"/>
                    <a:pt x="678131" y="503535"/>
                    <a:pt x="681123" y="503535"/>
                  </a:cubicBezTo>
                  <a:cubicBezTo>
                    <a:pt x="682619" y="502041"/>
                    <a:pt x="684115" y="499053"/>
                    <a:pt x="684115" y="499053"/>
                  </a:cubicBezTo>
                  <a:cubicBezTo>
                    <a:pt x="684115" y="499053"/>
                    <a:pt x="684115" y="499053"/>
                    <a:pt x="690099" y="493076"/>
                  </a:cubicBezTo>
                  <a:cubicBezTo>
                    <a:pt x="690099" y="493076"/>
                    <a:pt x="690099" y="493076"/>
                    <a:pt x="684115" y="482617"/>
                  </a:cubicBezTo>
                  <a:cubicBezTo>
                    <a:pt x="684115" y="482617"/>
                    <a:pt x="684115" y="482617"/>
                    <a:pt x="681123" y="484111"/>
                  </a:cubicBezTo>
                  <a:cubicBezTo>
                    <a:pt x="681123" y="484111"/>
                    <a:pt x="681123" y="484111"/>
                    <a:pt x="678131" y="491582"/>
                  </a:cubicBezTo>
                  <a:cubicBezTo>
                    <a:pt x="678131" y="491582"/>
                    <a:pt x="678131" y="491582"/>
                    <a:pt x="672146" y="499053"/>
                  </a:cubicBezTo>
                  <a:cubicBezTo>
                    <a:pt x="672146" y="499053"/>
                    <a:pt x="672146" y="499053"/>
                    <a:pt x="667658" y="502041"/>
                  </a:cubicBezTo>
                  <a:cubicBezTo>
                    <a:pt x="667658" y="502041"/>
                    <a:pt x="667658" y="502041"/>
                    <a:pt x="666162" y="505029"/>
                  </a:cubicBezTo>
                  <a:cubicBezTo>
                    <a:pt x="666162" y="505029"/>
                    <a:pt x="666162" y="505029"/>
                    <a:pt x="669154" y="516983"/>
                  </a:cubicBezTo>
                  <a:cubicBezTo>
                    <a:pt x="669154" y="516983"/>
                    <a:pt x="669154" y="516983"/>
                    <a:pt x="675139" y="533419"/>
                  </a:cubicBezTo>
                  <a:cubicBezTo>
                    <a:pt x="675139" y="533419"/>
                    <a:pt x="675139" y="533419"/>
                    <a:pt x="669154" y="531925"/>
                  </a:cubicBezTo>
                  <a:cubicBezTo>
                    <a:pt x="669154" y="531925"/>
                    <a:pt x="669154" y="531925"/>
                    <a:pt x="660178" y="513994"/>
                  </a:cubicBezTo>
                  <a:cubicBezTo>
                    <a:pt x="660178" y="513994"/>
                    <a:pt x="660178" y="513994"/>
                    <a:pt x="649705" y="499053"/>
                  </a:cubicBezTo>
                  <a:cubicBezTo>
                    <a:pt x="649705" y="499053"/>
                    <a:pt x="649705" y="499053"/>
                    <a:pt x="646713" y="508018"/>
                  </a:cubicBezTo>
                  <a:cubicBezTo>
                    <a:pt x="646713" y="508018"/>
                    <a:pt x="646713" y="508018"/>
                    <a:pt x="643721" y="506524"/>
                  </a:cubicBezTo>
                  <a:cubicBezTo>
                    <a:pt x="643721" y="506524"/>
                    <a:pt x="643721" y="506524"/>
                    <a:pt x="639233" y="496064"/>
                  </a:cubicBezTo>
                  <a:cubicBezTo>
                    <a:pt x="639233" y="496064"/>
                    <a:pt x="639233" y="496064"/>
                    <a:pt x="633249" y="491582"/>
                  </a:cubicBezTo>
                  <a:cubicBezTo>
                    <a:pt x="633249" y="491582"/>
                    <a:pt x="633249" y="491582"/>
                    <a:pt x="618288" y="475146"/>
                  </a:cubicBezTo>
                  <a:cubicBezTo>
                    <a:pt x="618288" y="475146"/>
                    <a:pt x="618288" y="475146"/>
                    <a:pt x="618288" y="464687"/>
                  </a:cubicBezTo>
                  <a:cubicBezTo>
                    <a:pt x="618288" y="464687"/>
                    <a:pt x="618288" y="464687"/>
                    <a:pt x="615296" y="470664"/>
                  </a:cubicBezTo>
                  <a:cubicBezTo>
                    <a:pt x="615296" y="470664"/>
                    <a:pt x="615296" y="470664"/>
                    <a:pt x="607815" y="467675"/>
                  </a:cubicBezTo>
                  <a:cubicBezTo>
                    <a:pt x="607815" y="467675"/>
                    <a:pt x="607815" y="467675"/>
                    <a:pt x="591358" y="452734"/>
                  </a:cubicBezTo>
                  <a:cubicBezTo>
                    <a:pt x="591358" y="452734"/>
                    <a:pt x="591358" y="452734"/>
                    <a:pt x="580886" y="440780"/>
                  </a:cubicBezTo>
                  <a:cubicBezTo>
                    <a:pt x="580886" y="440780"/>
                    <a:pt x="580886" y="440780"/>
                    <a:pt x="574902" y="442274"/>
                  </a:cubicBezTo>
                  <a:cubicBezTo>
                    <a:pt x="574902" y="442274"/>
                    <a:pt x="574902" y="442274"/>
                    <a:pt x="561437" y="439286"/>
                  </a:cubicBezTo>
                  <a:cubicBezTo>
                    <a:pt x="561437" y="439286"/>
                    <a:pt x="561437" y="439286"/>
                    <a:pt x="552461" y="430321"/>
                  </a:cubicBezTo>
                  <a:cubicBezTo>
                    <a:pt x="552461" y="430321"/>
                    <a:pt x="552461" y="430321"/>
                    <a:pt x="552461" y="419862"/>
                  </a:cubicBezTo>
                  <a:cubicBezTo>
                    <a:pt x="552461" y="419862"/>
                    <a:pt x="552461" y="419862"/>
                    <a:pt x="547972" y="422850"/>
                  </a:cubicBezTo>
                  <a:cubicBezTo>
                    <a:pt x="547972" y="422850"/>
                    <a:pt x="547972" y="422850"/>
                    <a:pt x="530020" y="422850"/>
                  </a:cubicBezTo>
                  <a:cubicBezTo>
                    <a:pt x="530020" y="422850"/>
                    <a:pt x="530020" y="422850"/>
                    <a:pt x="521043" y="421356"/>
                  </a:cubicBezTo>
                  <a:cubicBezTo>
                    <a:pt x="521043" y="421356"/>
                    <a:pt x="521043" y="421356"/>
                    <a:pt x="510571" y="418368"/>
                  </a:cubicBezTo>
                  <a:cubicBezTo>
                    <a:pt x="510571" y="418368"/>
                    <a:pt x="510571" y="418368"/>
                    <a:pt x="491122" y="416873"/>
                  </a:cubicBezTo>
                  <a:cubicBezTo>
                    <a:pt x="491122" y="416873"/>
                    <a:pt x="491122" y="416873"/>
                    <a:pt x="471673" y="421356"/>
                  </a:cubicBezTo>
                  <a:cubicBezTo>
                    <a:pt x="471673" y="421356"/>
                    <a:pt x="471673" y="421356"/>
                    <a:pt x="458208" y="424344"/>
                  </a:cubicBezTo>
                  <a:cubicBezTo>
                    <a:pt x="458208" y="424344"/>
                    <a:pt x="458208" y="424344"/>
                    <a:pt x="461200" y="412391"/>
                  </a:cubicBezTo>
                  <a:cubicBezTo>
                    <a:pt x="461200" y="412391"/>
                    <a:pt x="461200" y="412391"/>
                    <a:pt x="456712" y="415379"/>
                  </a:cubicBezTo>
                  <a:cubicBezTo>
                    <a:pt x="456712" y="415379"/>
                    <a:pt x="456712" y="415379"/>
                    <a:pt x="449232" y="410897"/>
                  </a:cubicBezTo>
                  <a:cubicBezTo>
                    <a:pt x="449232" y="410897"/>
                    <a:pt x="449232" y="410897"/>
                    <a:pt x="443247" y="407908"/>
                  </a:cubicBezTo>
                  <a:cubicBezTo>
                    <a:pt x="443247" y="407908"/>
                    <a:pt x="443247" y="407908"/>
                    <a:pt x="437263" y="407908"/>
                  </a:cubicBezTo>
                  <a:cubicBezTo>
                    <a:pt x="437263" y="407908"/>
                    <a:pt x="437263" y="407908"/>
                    <a:pt x="432775" y="407908"/>
                  </a:cubicBezTo>
                  <a:cubicBezTo>
                    <a:pt x="432775" y="407908"/>
                    <a:pt x="432775" y="407908"/>
                    <a:pt x="425294" y="412391"/>
                  </a:cubicBezTo>
                  <a:cubicBezTo>
                    <a:pt x="425294" y="412391"/>
                    <a:pt x="425294" y="412391"/>
                    <a:pt x="419310" y="415379"/>
                  </a:cubicBezTo>
                  <a:cubicBezTo>
                    <a:pt x="419310" y="415379"/>
                    <a:pt x="419310" y="415379"/>
                    <a:pt x="413326" y="422850"/>
                  </a:cubicBezTo>
                  <a:cubicBezTo>
                    <a:pt x="413326" y="422850"/>
                    <a:pt x="413326" y="422850"/>
                    <a:pt x="410334" y="425838"/>
                  </a:cubicBezTo>
                  <a:cubicBezTo>
                    <a:pt x="410334" y="425838"/>
                    <a:pt x="410334" y="425838"/>
                    <a:pt x="402853" y="424344"/>
                  </a:cubicBezTo>
                  <a:cubicBezTo>
                    <a:pt x="402853" y="424344"/>
                    <a:pt x="402853" y="424344"/>
                    <a:pt x="410334" y="418368"/>
                  </a:cubicBezTo>
                  <a:cubicBezTo>
                    <a:pt x="410334" y="418368"/>
                    <a:pt x="410334" y="418368"/>
                    <a:pt x="419310" y="409403"/>
                  </a:cubicBezTo>
                  <a:cubicBezTo>
                    <a:pt x="419310" y="409403"/>
                    <a:pt x="419310" y="409403"/>
                    <a:pt x="425294" y="403426"/>
                  </a:cubicBezTo>
                  <a:cubicBezTo>
                    <a:pt x="425294" y="403426"/>
                    <a:pt x="425294" y="403426"/>
                    <a:pt x="429783" y="397449"/>
                  </a:cubicBezTo>
                  <a:cubicBezTo>
                    <a:pt x="429783" y="397449"/>
                    <a:pt x="429783" y="397449"/>
                    <a:pt x="426791" y="397449"/>
                  </a:cubicBezTo>
                  <a:cubicBezTo>
                    <a:pt x="426791" y="397449"/>
                    <a:pt x="426791" y="397449"/>
                    <a:pt x="420806" y="394461"/>
                  </a:cubicBezTo>
                  <a:cubicBezTo>
                    <a:pt x="420806" y="394461"/>
                    <a:pt x="420806" y="394461"/>
                    <a:pt x="420806" y="384002"/>
                  </a:cubicBezTo>
                  <a:cubicBezTo>
                    <a:pt x="420806" y="384002"/>
                    <a:pt x="420806" y="384002"/>
                    <a:pt x="414822" y="388484"/>
                  </a:cubicBezTo>
                  <a:cubicBezTo>
                    <a:pt x="414822" y="388484"/>
                    <a:pt x="414822" y="388484"/>
                    <a:pt x="413326" y="389978"/>
                  </a:cubicBezTo>
                  <a:cubicBezTo>
                    <a:pt x="413326" y="389978"/>
                    <a:pt x="413326" y="389978"/>
                    <a:pt x="402853" y="389978"/>
                  </a:cubicBezTo>
                  <a:cubicBezTo>
                    <a:pt x="402853" y="389978"/>
                    <a:pt x="402853" y="389978"/>
                    <a:pt x="393877" y="388484"/>
                  </a:cubicBezTo>
                  <a:cubicBezTo>
                    <a:pt x="393877" y="388484"/>
                    <a:pt x="393877" y="388484"/>
                    <a:pt x="389389" y="392967"/>
                  </a:cubicBezTo>
                  <a:cubicBezTo>
                    <a:pt x="389389" y="392967"/>
                    <a:pt x="389389" y="392967"/>
                    <a:pt x="386397" y="401932"/>
                  </a:cubicBezTo>
                  <a:cubicBezTo>
                    <a:pt x="386397" y="401932"/>
                    <a:pt x="386397" y="401932"/>
                    <a:pt x="392381" y="409403"/>
                  </a:cubicBezTo>
                  <a:cubicBezTo>
                    <a:pt x="392381" y="409403"/>
                    <a:pt x="392381" y="409403"/>
                    <a:pt x="389389" y="421356"/>
                  </a:cubicBezTo>
                  <a:cubicBezTo>
                    <a:pt x="389389" y="421356"/>
                    <a:pt x="389389" y="421356"/>
                    <a:pt x="381908" y="428827"/>
                  </a:cubicBezTo>
                  <a:cubicBezTo>
                    <a:pt x="381908" y="428827"/>
                    <a:pt x="381908" y="428827"/>
                    <a:pt x="374428" y="428827"/>
                  </a:cubicBezTo>
                  <a:cubicBezTo>
                    <a:pt x="374428" y="428827"/>
                    <a:pt x="374428" y="428827"/>
                    <a:pt x="365452" y="428827"/>
                  </a:cubicBezTo>
                  <a:cubicBezTo>
                    <a:pt x="365452" y="428827"/>
                    <a:pt x="365452" y="428827"/>
                    <a:pt x="362459" y="439286"/>
                  </a:cubicBezTo>
                  <a:cubicBezTo>
                    <a:pt x="362459" y="439286"/>
                    <a:pt x="362459" y="439286"/>
                    <a:pt x="350491" y="443769"/>
                  </a:cubicBezTo>
                  <a:cubicBezTo>
                    <a:pt x="350491" y="443769"/>
                    <a:pt x="350491" y="443769"/>
                    <a:pt x="348995" y="446757"/>
                  </a:cubicBezTo>
                  <a:cubicBezTo>
                    <a:pt x="348995" y="446757"/>
                    <a:pt x="348995" y="446757"/>
                    <a:pt x="338522" y="454228"/>
                  </a:cubicBezTo>
                  <a:cubicBezTo>
                    <a:pt x="338522" y="454228"/>
                    <a:pt x="338522" y="454228"/>
                    <a:pt x="328050" y="457216"/>
                  </a:cubicBezTo>
                  <a:cubicBezTo>
                    <a:pt x="328050" y="457216"/>
                    <a:pt x="328050" y="457216"/>
                    <a:pt x="322065" y="458710"/>
                  </a:cubicBezTo>
                  <a:cubicBezTo>
                    <a:pt x="322065" y="458710"/>
                    <a:pt x="322065" y="458710"/>
                    <a:pt x="319073" y="454228"/>
                  </a:cubicBezTo>
                  <a:cubicBezTo>
                    <a:pt x="319073" y="454228"/>
                    <a:pt x="319073" y="454228"/>
                    <a:pt x="317577" y="451239"/>
                  </a:cubicBezTo>
                  <a:cubicBezTo>
                    <a:pt x="317577" y="451239"/>
                    <a:pt x="317577" y="451239"/>
                    <a:pt x="325058" y="448251"/>
                  </a:cubicBezTo>
                  <a:cubicBezTo>
                    <a:pt x="325058" y="448251"/>
                    <a:pt x="325058" y="448251"/>
                    <a:pt x="331042" y="440780"/>
                  </a:cubicBezTo>
                  <a:cubicBezTo>
                    <a:pt x="331042" y="440780"/>
                    <a:pt x="331042" y="440780"/>
                    <a:pt x="323561" y="440780"/>
                  </a:cubicBezTo>
                  <a:cubicBezTo>
                    <a:pt x="323561" y="440780"/>
                    <a:pt x="323561" y="440780"/>
                    <a:pt x="320569" y="436298"/>
                  </a:cubicBezTo>
                  <a:cubicBezTo>
                    <a:pt x="320569" y="436298"/>
                    <a:pt x="320569" y="436298"/>
                    <a:pt x="328050" y="425838"/>
                  </a:cubicBezTo>
                  <a:cubicBezTo>
                    <a:pt x="328050" y="425838"/>
                    <a:pt x="328050" y="425838"/>
                    <a:pt x="331042" y="415379"/>
                  </a:cubicBezTo>
                  <a:cubicBezTo>
                    <a:pt x="331042" y="415379"/>
                    <a:pt x="331042" y="415379"/>
                    <a:pt x="335530" y="400438"/>
                  </a:cubicBezTo>
                  <a:cubicBezTo>
                    <a:pt x="335530" y="400438"/>
                    <a:pt x="335530" y="400438"/>
                    <a:pt x="343010" y="391473"/>
                  </a:cubicBezTo>
                  <a:cubicBezTo>
                    <a:pt x="343010" y="391473"/>
                    <a:pt x="343010" y="391473"/>
                    <a:pt x="369940" y="394461"/>
                  </a:cubicBezTo>
                  <a:cubicBezTo>
                    <a:pt x="369940" y="394461"/>
                    <a:pt x="369940" y="394461"/>
                    <a:pt x="365452" y="388484"/>
                  </a:cubicBezTo>
                  <a:cubicBezTo>
                    <a:pt x="365452" y="388484"/>
                    <a:pt x="365452" y="388484"/>
                    <a:pt x="357971" y="386990"/>
                  </a:cubicBezTo>
                  <a:cubicBezTo>
                    <a:pt x="357971" y="386990"/>
                    <a:pt x="357971" y="386990"/>
                    <a:pt x="344507" y="381013"/>
                  </a:cubicBezTo>
                  <a:cubicBezTo>
                    <a:pt x="344507" y="381013"/>
                    <a:pt x="344507" y="381013"/>
                    <a:pt x="334034" y="385496"/>
                  </a:cubicBezTo>
                  <a:cubicBezTo>
                    <a:pt x="334034" y="385496"/>
                    <a:pt x="334034" y="385496"/>
                    <a:pt x="325058" y="392967"/>
                  </a:cubicBezTo>
                  <a:cubicBezTo>
                    <a:pt x="325058" y="392967"/>
                    <a:pt x="325058" y="392967"/>
                    <a:pt x="316081" y="400438"/>
                  </a:cubicBezTo>
                  <a:cubicBezTo>
                    <a:pt x="316081" y="400438"/>
                    <a:pt x="316081" y="400438"/>
                    <a:pt x="311593" y="409403"/>
                  </a:cubicBezTo>
                  <a:cubicBezTo>
                    <a:pt x="311593" y="409403"/>
                    <a:pt x="311593" y="409403"/>
                    <a:pt x="310097" y="416873"/>
                  </a:cubicBezTo>
                  <a:cubicBezTo>
                    <a:pt x="310097" y="416873"/>
                    <a:pt x="310097" y="416873"/>
                    <a:pt x="304113" y="416873"/>
                  </a:cubicBezTo>
                  <a:cubicBezTo>
                    <a:pt x="304113" y="416873"/>
                    <a:pt x="304113" y="416873"/>
                    <a:pt x="304113" y="419862"/>
                  </a:cubicBezTo>
                  <a:cubicBezTo>
                    <a:pt x="304113" y="419862"/>
                    <a:pt x="304113" y="419862"/>
                    <a:pt x="307105" y="425838"/>
                  </a:cubicBezTo>
                  <a:cubicBezTo>
                    <a:pt x="307105" y="425838"/>
                    <a:pt x="307105" y="425838"/>
                    <a:pt x="305609" y="430321"/>
                  </a:cubicBezTo>
                  <a:cubicBezTo>
                    <a:pt x="305609" y="430321"/>
                    <a:pt x="305609" y="430321"/>
                    <a:pt x="301120" y="434803"/>
                  </a:cubicBezTo>
                  <a:cubicBezTo>
                    <a:pt x="301120" y="434803"/>
                    <a:pt x="301120" y="434803"/>
                    <a:pt x="290648" y="440780"/>
                  </a:cubicBezTo>
                  <a:cubicBezTo>
                    <a:pt x="290648" y="440780"/>
                    <a:pt x="290648" y="440780"/>
                    <a:pt x="284664" y="445263"/>
                  </a:cubicBezTo>
                  <a:cubicBezTo>
                    <a:pt x="284664" y="445263"/>
                    <a:pt x="284664" y="445263"/>
                    <a:pt x="277183" y="452734"/>
                  </a:cubicBezTo>
                  <a:cubicBezTo>
                    <a:pt x="277183" y="452734"/>
                    <a:pt x="277183" y="452734"/>
                    <a:pt x="275687" y="460204"/>
                  </a:cubicBezTo>
                  <a:cubicBezTo>
                    <a:pt x="275687" y="460204"/>
                    <a:pt x="275687" y="460204"/>
                    <a:pt x="286160" y="463193"/>
                  </a:cubicBezTo>
                  <a:cubicBezTo>
                    <a:pt x="286160" y="463193"/>
                    <a:pt x="286160" y="463193"/>
                    <a:pt x="287656" y="473652"/>
                  </a:cubicBezTo>
                  <a:cubicBezTo>
                    <a:pt x="287656" y="473652"/>
                    <a:pt x="287656" y="473652"/>
                    <a:pt x="283168" y="479629"/>
                  </a:cubicBezTo>
                  <a:cubicBezTo>
                    <a:pt x="283168" y="479629"/>
                    <a:pt x="283168" y="479629"/>
                    <a:pt x="275687" y="484111"/>
                  </a:cubicBezTo>
                  <a:cubicBezTo>
                    <a:pt x="275687" y="484111"/>
                    <a:pt x="275687" y="484111"/>
                    <a:pt x="266711" y="496064"/>
                  </a:cubicBezTo>
                  <a:cubicBezTo>
                    <a:pt x="266711" y="496064"/>
                    <a:pt x="266711" y="496064"/>
                    <a:pt x="253246" y="505029"/>
                  </a:cubicBezTo>
                  <a:cubicBezTo>
                    <a:pt x="253246" y="505029"/>
                    <a:pt x="253246" y="505029"/>
                    <a:pt x="226317" y="518477"/>
                  </a:cubicBezTo>
                  <a:cubicBezTo>
                    <a:pt x="226317" y="518477"/>
                    <a:pt x="226317" y="518477"/>
                    <a:pt x="224821" y="530430"/>
                  </a:cubicBezTo>
                  <a:cubicBezTo>
                    <a:pt x="224821" y="530430"/>
                    <a:pt x="224821" y="530430"/>
                    <a:pt x="214348" y="534913"/>
                  </a:cubicBezTo>
                  <a:cubicBezTo>
                    <a:pt x="214348" y="534913"/>
                    <a:pt x="214348" y="534913"/>
                    <a:pt x="203876" y="540890"/>
                  </a:cubicBezTo>
                  <a:cubicBezTo>
                    <a:pt x="203876" y="540890"/>
                    <a:pt x="203876" y="540890"/>
                    <a:pt x="190411" y="545372"/>
                  </a:cubicBezTo>
                  <a:cubicBezTo>
                    <a:pt x="190411" y="545372"/>
                    <a:pt x="190411" y="545372"/>
                    <a:pt x="185923" y="548360"/>
                  </a:cubicBezTo>
                  <a:cubicBezTo>
                    <a:pt x="185923" y="548360"/>
                    <a:pt x="185923" y="548360"/>
                    <a:pt x="179939" y="552843"/>
                  </a:cubicBezTo>
                  <a:cubicBezTo>
                    <a:pt x="179939" y="552843"/>
                    <a:pt x="179939" y="552843"/>
                    <a:pt x="175450" y="557325"/>
                  </a:cubicBezTo>
                  <a:cubicBezTo>
                    <a:pt x="175450" y="557325"/>
                    <a:pt x="175450" y="557325"/>
                    <a:pt x="172458" y="566290"/>
                  </a:cubicBezTo>
                  <a:cubicBezTo>
                    <a:pt x="172458" y="566290"/>
                    <a:pt x="172458" y="566290"/>
                    <a:pt x="164978" y="567785"/>
                  </a:cubicBezTo>
                  <a:cubicBezTo>
                    <a:pt x="164978" y="567785"/>
                    <a:pt x="164978" y="567785"/>
                    <a:pt x="154505" y="570773"/>
                  </a:cubicBezTo>
                  <a:cubicBezTo>
                    <a:pt x="154505" y="570773"/>
                    <a:pt x="154505" y="570773"/>
                    <a:pt x="147025" y="570773"/>
                  </a:cubicBezTo>
                  <a:cubicBezTo>
                    <a:pt x="147025" y="570773"/>
                    <a:pt x="147025" y="570773"/>
                    <a:pt x="139545" y="573761"/>
                  </a:cubicBezTo>
                  <a:cubicBezTo>
                    <a:pt x="139545" y="573761"/>
                    <a:pt x="139545" y="573761"/>
                    <a:pt x="129072" y="579738"/>
                  </a:cubicBezTo>
                  <a:cubicBezTo>
                    <a:pt x="129072" y="579738"/>
                    <a:pt x="129072" y="579738"/>
                    <a:pt x="132064" y="587209"/>
                  </a:cubicBezTo>
                  <a:cubicBezTo>
                    <a:pt x="132064" y="587209"/>
                    <a:pt x="132064" y="587209"/>
                    <a:pt x="129072" y="588703"/>
                  </a:cubicBezTo>
                  <a:cubicBezTo>
                    <a:pt x="129072" y="588703"/>
                    <a:pt x="129072" y="588703"/>
                    <a:pt x="121592" y="584220"/>
                  </a:cubicBezTo>
                  <a:cubicBezTo>
                    <a:pt x="121592" y="584220"/>
                    <a:pt x="121592" y="584220"/>
                    <a:pt x="114111" y="581232"/>
                  </a:cubicBezTo>
                  <a:cubicBezTo>
                    <a:pt x="114111" y="581232"/>
                    <a:pt x="114111" y="581232"/>
                    <a:pt x="108127" y="572267"/>
                  </a:cubicBezTo>
                  <a:cubicBezTo>
                    <a:pt x="108127" y="572267"/>
                    <a:pt x="108127" y="572267"/>
                    <a:pt x="106631" y="575255"/>
                  </a:cubicBezTo>
                  <a:cubicBezTo>
                    <a:pt x="106631" y="575255"/>
                    <a:pt x="106631" y="575255"/>
                    <a:pt x="106631" y="587209"/>
                  </a:cubicBezTo>
                  <a:cubicBezTo>
                    <a:pt x="106631" y="587209"/>
                    <a:pt x="106631" y="587209"/>
                    <a:pt x="97655" y="587209"/>
                  </a:cubicBezTo>
                  <a:cubicBezTo>
                    <a:pt x="97655" y="587209"/>
                    <a:pt x="97655" y="587209"/>
                    <a:pt x="97655" y="591691"/>
                  </a:cubicBezTo>
                  <a:cubicBezTo>
                    <a:pt x="97655" y="591691"/>
                    <a:pt x="97655" y="591691"/>
                    <a:pt x="88678" y="591691"/>
                  </a:cubicBezTo>
                  <a:cubicBezTo>
                    <a:pt x="88678" y="591691"/>
                    <a:pt x="88678" y="591691"/>
                    <a:pt x="88678" y="590197"/>
                  </a:cubicBezTo>
                  <a:cubicBezTo>
                    <a:pt x="88678" y="588703"/>
                    <a:pt x="84190" y="588703"/>
                    <a:pt x="84190" y="588703"/>
                  </a:cubicBezTo>
                  <a:cubicBezTo>
                    <a:pt x="84190" y="588703"/>
                    <a:pt x="84190" y="588703"/>
                    <a:pt x="78206" y="588703"/>
                  </a:cubicBezTo>
                  <a:cubicBezTo>
                    <a:pt x="78206" y="588703"/>
                    <a:pt x="78206" y="588703"/>
                    <a:pt x="70725" y="590197"/>
                  </a:cubicBezTo>
                  <a:cubicBezTo>
                    <a:pt x="70725" y="590197"/>
                    <a:pt x="70725" y="590197"/>
                    <a:pt x="61749" y="599162"/>
                  </a:cubicBezTo>
                  <a:cubicBezTo>
                    <a:pt x="61749" y="599162"/>
                    <a:pt x="61749" y="599162"/>
                    <a:pt x="45292" y="599162"/>
                  </a:cubicBezTo>
                  <a:cubicBezTo>
                    <a:pt x="45292" y="599162"/>
                    <a:pt x="45292" y="599162"/>
                    <a:pt x="30331" y="599162"/>
                  </a:cubicBezTo>
                  <a:cubicBezTo>
                    <a:pt x="30331" y="599162"/>
                    <a:pt x="30331" y="599162"/>
                    <a:pt x="30331" y="593185"/>
                  </a:cubicBezTo>
                  <a:cubicBezTo>
                    <a:pt x="30331" y="593185"/>
                    <a:pt x="30331" y="593185"/>
                    <a:pt x="40804" y="581232"/>
                  </a:cubicBezTo>
                  <a:cubicBezTo>
                    <a:pt x="40804" y="581232"/>
                    <a:pt x="40804" y="581232"/>
                    <a:pt x="58757" y="581232"/>
                  </a:cubicBezTo>
                  <a:cubicBezTo>
                    <a:pt x="58757" y="581232"/>
                    <a:pt x="58757" y="581232"/>
                    <a:pt x="66237" y="581232"/>
                  </a:cubicBezTo>
                  <a:cubicBezTo>
                    <a:pt x="66237" y="581232"/>
                    <a:pt x="66237" y="581232"/>
                    <a:pt x="73717" y="576750"/>
                  </a:cubicBezTo>
                  <a:cubicBezTo>
                    <a:pt x="73717" y="576750"/>
                    <a:pt x="73717" y="576750"/>
                    <a:pt x="84190" y="573761"/>
                  </a:cubicBezTo>
                  <a:cubicBezTo>
                    <a:pt x="84190" y="573761"/>
                    <a:pt x="84190" y="573761"/>
                    <a:pt x="88678" y="570773"/>
                  </a:cubicBezTo>
                  <a:cubicBezTo>
                    <a:pt x="88678" y="570773"/>
                    <a:pt x="88678" y="570773"/>
                    <a:pt x="93166" y="563302"/>
                  </a:cubicBezTo>
                  <a:cubicBezTo>
                    <a:pt x="93166" y="563302"/>
                    <a:pt x="93166" y="563302"/>
                    <a:pt x="102143" y="558820"/>
                  </a:cubicBezTo>
                  <a:cubicBezTo>
                    <a:pt x="102143" y="558820"/>
                    <a:pt x="102143" y="558820"/>
                    <a:pt x="115607" y="557325"/>
                  </a:cubicBezTo>
                  <a:cubicBezTo>
                    <a:pt x="115607" y="557325"/>
                    <a:pt x="115607" y="557325"/>
                    <a:pt x="123088" y="557325"/>
                  </a:cubicBezTo>
                  <a:cubicBezTo>
                    <a:pt x="123088" y="557325"/>
                    <a:pt x="123088" y="557325"/>
                    <a:pt x="129072" y="563302"/>
                  </a:cubicBezTo>
                  <a:cubicBezTo>
                    <a:pt x="129072" y="563302"/>
                    <a:pt x="129072" y="563302"/>
                    <a:pt x="135056" y="558820"/>
                  </a:cubicBezTo>
                  <a:cubicBezTo>
                    <a:pt x="135056" y="558820"/>
                    <a:pt x="135056" y="558820"/>
                    <a:pt x="141041" y="549855"/>
                  </a:cubicBezTo>
                  <a:cubicBezTo>
                    <a:pt x="141041" y="549855"/>
                    <a:pt x="141041" y="549855"/>
                    <a:pt x="148521" y="542384"/>
                  </a:cubicBezTo>
                  <a:cubicBezTo>
                    <a:pt x="148521" y="542384"/>
                    <a:pt x="148521" y="542384"/>
                    <a:pt x="156001" y="537901"/>
                  </a:cubicBezTo>
                  <a:cubicBezTo>
                    <a:pt x="156001" y="537901"/>
                    <a:pt x="156001" y="537901"/>
                    <a:pt x="170962" y="534913"/>
                  </a:cubicBezTo>
                  <a:cubicBezTo>
                    <a:pt x="170962" y="534913"/>
                    <a:pt x="170962" y="534913"/>
                    <a:pt x="176946" y="528936"/>
                  </a:cubicBezTo>
                  <a:cubicBezTo>
                    <a:pt x="176946" y="528936"/>
                    <a:pt x="176946" y="528936"/>
                    <a:pt x="184427" y="521465"/>
                  </a:cubicBezTo>
                  <a:cubicBezTo>
                    <a:pt x="184427" y="521465"/>
                    <a:pt x="184427" y="521465"/>
                    <a:pt x="193403" y="513994"/>
                  </a:cubicBezTo>
                  <a:cubicBezTo>
                    <a:pt x="193403" y="513994"/>
                    <a:pt x="193403" y="513994"/>
                    <a:pt x="200884" y="509512"/>
                  </a:cubicBezTo>
                  <a:cubicBezTo>
                    <a:pt x="200884" y="509512"/>
                    <a:pt x="200884" y="509512"/>
                    <a:pt x="203876" y="500547"/>
                  </a:cubicBezTo>
                  <a:cubicBezTo>
                    <a:pt x="203876" y="500547"/>
                    <a:pt x="203876" y="500547"/>
                    <a:pt x="205372" y="487099"/>
                  </a:cubicBezTo>
                  <a:cubicBezTo>
                    <a:pt x="205372" y="487099"/>
                    <a:pt x="205372" y="487099"/>
                    <a:pt x="208364" y="478134"/>
                  </a:cubicBezTo>
                  <a:cubicBezTo>
                    <a:pt x="208364" y="478134"/>
                    <a:pt x="208364" y="478134"/>
                    <a:pt x="209860" y="475146"/>
                  </a:cubicBezTo>
                  <a:cubicBezTo>
                    <a:pt x="209860" y="475146"/>
                    <a:pt x="209860" y="475146"/>
                    <a:pt x="217340" y="464687"/>
                  </a:cubicBezTo>
                  <a:cubicBezTo>
                    <a:pt x="217340" y="464687"/>
                    <a:pt x="217340" y="464687"/>
                    <a:pt x="212852" y="464687"/>
                  </a:cubicBezTo>
                  <a:cubicBezTo>
                    <a:pt x="212852" y="464687"/>
                    <a:pt x="212852" y="464687"/>
                    <a:pt x="205372" y="466181"/>
                  </a:cubicBezTo>
                  <a:cubicBezTo>
                    <a:pt x="205372" y="466181"/>
                    <a:pt x="205372" y="466181"/>
                    <a:pt x="200884" y="466181"/>
                  </a:cubicBezTo>
                  <a:cubicBezTo>
                    <a:pt x="200884" y="466181"/>
                    <a:pt x="200884" y="466181"/>
                    <a:pt x="193403" y="464687"/>
                  </a:cubicBezTo>
                  <a:cubicBezTo>
                    <a:pt x="193403" y="464687"/>
                    <a:pt x="193403" y="464687"/>
                    <a:pt x="190411" y="461699"/>
                  </a:cubicBezTo>
                  <a:cubicBezTo>
                    <a:pt x="190411" y="461699"/>
                    <a:pt x="190411" y="461699"/>
                    <a:pt x="197891" y="454228"/>
                  </a:cubicBezTo>
                  <a:cubicBezTo>
                    <a:pt x="197891" y="454228"/>
                    <a:pt x="197891" y="454228"/>
                    <a:pt x="190411" y="455722"/>
                  </a:cubicBezTo>
                  <a:cubicBezTo>
                    <a:pt x="190411" y="455722"/>
                    <a:pt x="190411" y="455722"/>
                    <a:pt x="185923" y="460204"/>
                  </a:cubicBezTo>
                  <a:cubicBezTo>
                    <a:pt x="185923" y="460204"/>
                    <a:pt x="185923" y="460204"/>
                    <a:pt x="182931" y="470664"/>
                  </a:cubicBezTo>
                  <a:cubicBezTo>
                    <a:pt x="182931" y="470664"/>
                    <a:pt x="182931" y="470664"/>
                    <a:pt x="178442" y="475146"/>
                  </a:cubicBezTo>
                  <a:cubicBezTo>
                    <a:pt x="178442" y="475146"/>
                    <a:pt x="178442" y="475146"/>
                    <a:pt x="176946" y="470664"/>
                  </a:cubicBezTo>
                  <a:cubicBezTo>
                    <a:pt x="176946" y="470664"/>
                    <a:pt x="176946" y="470664"/>
                    <a:pt x="172458" y="464687"/>
                  </a:cubicBezTo>
                  <a:cubicBezTo>
                    <a:pt x="172458" y="464687"/>
                    <a:pt x="172458" y="464687"/>
                    <a:pt x="164978" y="457216"/>
                  </a:cubicBezTo>
                  <a:cubicBezTo>
                    <a:pt x="164978" y="457216"/>
                    <a:pt x="164978" y="457216"/>
                    <a:pt x="153009" y="449745"/>
                  </a:cubicBezTo>
                  <a:cubicBezTo>
                    <a:pt x="153009" y="449745"/>
                    <a:pt x="153009" y="449745"/>
                    <a:pt x="150017" y="449745"/>
                  </a:cubicBezTo>
                  <a:cubicBezTo>
                    <a:pt x="150017" y="449745"/>
                    <a:pt x="150017" y="449745"/>
                    <a:pt x="139545" y="457216"/>
                  </a:cubicBezTo>
                  <a:cubicBezTo>
                    <a:pt x="139545" y="457216"/>
                    <a:pt x="139545" y="457216"/>
                    <a:pt x="133560" y="457216"/>
                  </a:cubicBezTo>
                  <a:cubicBezTo>
                    <a:pt x="133560" y="457216"/>
                    <a:pt x="133560" y="457216"/>
                    <a:pt x="124584" y="457216"/>
                  </a:cubicBezTo>
                  <a:cubicBezTo>
                    <a:pt x="124584" y="457216"/>
                    <a:pt x="124584" y="457216"/>
                    <a:pt x="126080" y="437792"/>
                  </a:cubicBezTo>
                  <a:cubicBezTo>
                    <a:pt x="126080" y="437792"/>
                    <a:pt x="126080" y="437792"/>
                    <a:pt x="127576" y="431815"/>
                  </a:cubicBezTo>
                  <a:cubicBezTo>
                    <a:pt x="127576" y="431815"/>
                    <a:pt x="127576" y="431815"/>
                    <a:pt x="132064" y="425838"/>
                  </a:cubicBezTo>
                  <a:cubicBezTo>
                    <a:pt x="132064" y="425838"/>
                    <a:pt x="132064" y="425838"/>
                    <a:pt x="132064" y="418368"/>
                  </a:cubicBezTo>
                  <a:cubicBezTo>
                    <a:pt x="132064" y="418368"/>
                    <a:pt x="132064" y="418368"/>
                    <a:pt x="130568" y="406414"/>
                  </a:cubicBezTo>
                  <a:cubicBezTo>
                    <a:pt x="130568" y="406414"/>
                    <a:pt x="130568" y="406414"/>
                    <a:pt x="127576" y="394461"/>
                  </a:cubicBezTo>
                  <a:cubicBezTo>
                    <a:pt x="127576" y="394461"/>
                    <a:pt x="127576" y="394461"/>
                    <a:pt x="124584" y="397449"/>
                  </a:cubicBezTo>
                  <a:cubicBezTo>
                    <a:pt x="124584" y="397449"/>
                    <a:pt x="124584" y="397449"/>
                    <a:pt x="118600" y="403426"/>
                  </a:cubicBezTo>
                  <a:cubicBezTo>
                    <a:pt x="118600" y="403426"/>
                    <a:pt x="118600" y="403426"/>
                    <a:pt x="114111" y="406414"/>
                  </a:cubicBezTo>
                  <a:cubicBezTo>
                    <a:pt x="114111" y="406414"/>
                    <a:pt x="114111" y="406414"/>
                    <a:pt x="109623" y="406414"/>
                  </a:cubicBezTo>
                  <a:cubicBezTo>
                    <a:pt x="109623" y="406414"/>
                    <a:pt x="109623" y="406414"/>
                    <a:pt x="105135" y="401932"/>
                  </a:cubicBezTo>
                  <a:cubicBezTo>
                    <a:pt x="105135" y="401932"/>
                    <a:pt x="105135" y="401932"/>
                    <a:pt x="102143" y="401932"/>
                  </a:cubicBezTo>
                  <a:cubicBezTo>
                    <a:pt x="102143" y="401932"/>
                    <a:pt x="102143" y="401932"/>
                    <a:pt x="96158" y="398943"/>
                  </a:cubicBezTo>
                  <a:cubicBezTo>
                    <a:pt x="96158" y="398943"/>
                    <a:pt x="96158" y="398943"/>
                    <a:pt x="91670" y="394461"/>
                  </a:cubicBezTo>
                  <a:cubicBezTo>
                    <a:pt x="91670" y="394461"/>
                    <a:pt x="91670" y="394461"/>
                    <a:pt x="87182" y="391473"/>
                  </a:cubicBezTo>
                  <a:cubicBezTo>
                    <a:pt x="87182" y="391473"/>
                    <a:pt x="87182" y="391473"/>
                    <a:pt x="82694" y="386990"/>
                  </a:cubicBezTo>
                  <a:cubicBezTo>
                    <a:pt x="82694" y="386990"/>
                    <a:pt x="82694" y="386990"/>
                    <a:pt x="81198" y="382508"/>
                  </a:cubicBezTo>
                  <a:cubicBezTo>
                    <a:pt x="81198" y="382508"/>
                    <a:pt x="81198" y="382508"/>
                    <a:pt x="79702" y="372048"/>
                  </a:cubicBezTo>
                  <a:cubicBezTo>
                    <a:pt x="79702" y="372048"/>
                    <a:pt x="79702" y="372048"/>
                    <a:pt x="85686" y="367566"/>
                  </a:cubicBezTo>
                  <a:cubicBezTo>
                    <a:pt x="85686" y="367566"/>
                    <a:pt x="85686" y="367566"/>
                    <a:pt x="91670" y="367566"/>
                  </a:cubicBezTo>
                  <a:cubicBezTo>
                    <a:pt x="91670" y="367566"/>
                    <a:pt x="91670" y="367566"/>
                    <a:pt x="99151" y="367566"/>
                  </a:cubicBezTo>
                  <a:cubicBezTo>
                    <a:pt x="99151" y="367566"/>
                    <a:pt x="99151" y="367566"/>
                    <a:pt x="106631" y="372048"/>
                  </a:cubicBezTo>
                  <a:cubicBezTo>
                    <a:pt x="106631" y="372048"/>
                    <a:pt x="106631" y="372048"/>
                    <a:pt x="109623" y="364578"/>
                  </a:cubicBezTo>
                  <a:cubicBezTo>
                    <a:pt x="109623" y="364578"/>
                    <a:pt x="109623" y="364578"/>
                    <a:pt x="105135" y="360095"/>
                  </a:cubicBezTo>
                  <a:cubicBezTo>
                    <a:pt x="105135" y="360095"/>
                    <a:pt x="105135" y="360095"/>
                    <a:pt x="103639" y="360095"/>
                  </a:cubicBezTo>
                  <a:cubicBezTo>
                    <a:pt x="103639" y="360095"/>
                    <a:pt x="103639" y="360095"/>
                    <a:pt x="96158" y="360095"/>
                  </a:cubicBezTo>
                  <a:cubicBezTo>
                    <a:pt x="96158" y="360095"/>
                    <a:pt x="96158" y="360095"/>
                    <a:pt x="91670" y="360095"/>
                  </a:cubicBezTo>
                  <a:cubicBezTo>
                    <a:pt x="91670" y="360095"/>
                    <a:pt x="91670" y="360095"/>
                    <a:pt x="82694" y="354118"/>
                  </a:cubicBezTo>
                  <a:cubicBezTo>
                    <a:pt x="82694" y="354118"/>
                    <a:pt x="82694" y="354118"/>
                    <a:pt x="79702" y="348142"/>
                  </a:cubicBezTo>
                  <a:cubicBezTo>
                    <a:pt x="79702" y="348142"/>
                    <a:pt x="79702" y="348142"/>
                    <a:pt x="76710" y="340671"/>
                  </a:cubicBezTo>
                  <a:cubicBezTo>
                    <a:pt x="76710" y="340671"/>
                    <a:pt x="76710" y="340671"/>
                    <a:pt x="73717" y="333200"/>
                  </a:cubicBezTo>
                  <a:cubicBezTo>
                    <a:pt x="73717" y="333200"/>
                    <a:pt x="73717" y="333200"/>
                    <a:pt x="73717" y="330212"/>
                  </a:cubicBezTo>
                  <a:cubicBezTo>
                    <a:pt x="73717" y="330212"/>
                    <a:pt x="73717" y="330212"/>
                    <a:pt x="76710" y="327223"/>
                  </a:cubicBezTo>
                  <a:cubicBezTo>
                    <a:pt x="76710" y="327223"/>
                    <a:pt x="76710" y="327223"/>
                    <a:pt x="81198" y="319752"/>
                  </a:cubicBezTo>
                  <a:cubicBezTo>
                    <a:pt x="81198" y="319752"/>
                    <a:pt x="81198" y="319752"/>
                    <a:pt x="88678" y="310787"/>
                  </a:cubicBezTo>
                  <a:cubicBezTo>
                    <a:pt x="88678" y="310787"/>
                    <a:pt x="88678" y="310787"/>
                    <a:pt x="97655" y="304811"/>
                  </a:cubicBezTo>
                  <a:cubicBezTo>
                    <a:pt x="97655" y="304811"/>
                    <a:pt x="97655" y="304811"/>
                    <a:pt x="103639" y="297340"/>
                  </a:cubicBezTo>
                  <a:cubicBezTo>
                    <a:pt x="103639" y="297340"/>
                    <a:pt x="103639" y="297340"/>
                    <a:pt x="105135" y="289869"/>
                  </a:cubicBezTo>
                  <a:cubicBezTo>
                    <a:pt x="105135" y="289869"/>
                    <a:pt x="105135" y="289869"/>
                    <a:pt x="112615" y="282398"/>
                  </a:cubicBezTo>
                  <a:cubicBezTo>
                    <a:pt x="112615" y="282398"/>
                    <a:pt x="112615" y="282398"/>
                    <a:pt x="118600" y="280904"/>
                  </a:cubicBezTo>
                  <a:cubicBezTo>
                    <a:pt x="118600" y="280904"/>
                    <a:pt x="118600" y="280904"/>
                    <a:pt x="123088" y="283892"/>
                  </a:cubicBezTo>
                  <a:cubicBezTo>
                    <a:pt x="123088" y="283892"/>
                    <a:pt x="123088" y="283892"/>
                    <a:pt x="127576" y="289869"/>
                  </a:cubicBezTo>
                  <a:cubicBezTo>
                    <a:pt x="127576" y="289869"/>
                    <a:pt x="127576" y="289869"/>
                    <a:pt x="130568" y="289869"/>
                  </a:cubicBezTo>
                  <a:cubicBezTo>
                    <a:pt x="130568" y="289869"/>
                    <a:pt x="130568" y="289869"/>
                    <a:pt x="136552" y="289869"/>
                  </a:cubicBezTo>
                  <a:cubicBezTo>
                    <a:pt x="136552" y="289869"/>
                    <a:pt x="136552" y="289869"/>
                    <a:pt x="139545" y="289869"/>
                  </a:cubicBezTo>
                  <a:cubicBezTo>
                    <a:pt x="139545" y="289869"/>
                    <a:pt x="139545" y="289869"/>
                    <a:pt x="144033" y="283892"/>
                  </a:cubicBezTo>
                  <a:cubicBezTo>
                    <a:pt x="144033" y="283892"/>
                    <a:pt x="144033" y="283892"/>
                    <a:pt x="148521" y="283892"/>
                  </a:cubicBezTo>
                  <a:cubicBezTo>
                    <a:pt x="148521" y="283892"/>
                    <a:pt x="148521" y="283892"/>
                    <a:pt x="150017" y="280904"/>
                  </a:cubicBezTo>
                  <a:cubicBezTo>
                    <a:pt x="150017" y="280904"/>
                    <a:pt x="150017" y="280904"/>
                    <a:pt x="153009" y="276422"/>
                  </a:cubicBezTo>
                  <a:cubicBezTo>
                    <a:pt x="153009" y="276422"/>
                    <a:pt x="153009" y="276422"/>
                    <a:pt x="154505" y="280904"/>
                  </a:cubicBezTo>
                  <a:cubicBezTo>
                    <a:pt x="154505" y="280904"/>
                    <a:pt x="154505" y="280904"/>
                    <a:pt x="158994" y="280904"/>
                  </a:cubicBezTo>
                  <a:cubicBezTo>
                    <a:pt x="158994" y="280904"/>
                    <a:pt x="158994" y="280904"/>
                    <a:pt x="161986" y="280904"/>
                  </a:cubicBezTo>
                  <a:cubicBezTo>
                    <a:pt x="161986" y="280904"/>
                    <a:pt x="161986" y="280904"/>
                    <a:pt x="167970" y="280904"/>
                  </a:cubicBezTo>
                  <a:cubicBezTo>
                    <a:pt x="167970" y="280904"/>
                    <a:pt x="167970" y="280904"/>
                    <a:pt x="172458" y="276422"/>
                  </a:cubicBezTo>
                  <a:cubicBezTo>
                    <a:pt x="172458" y="276422"/>
                    <a:pt x="172458" y="276422"/>
                    <a:pt x="176946" y="276422"/>
                  </a:cubicBezTo>
                  <a:cubicBezTo>
                    <a:pt x="176946" y="276422"/>
                    <a:pt x="176946" y="276422"/>
                    <a:pt x="178442" y="265962"/>
                  </a:cubicBezTo>
                  <a:cubicBezTo>
                    <a:pt x="178442" y="265962"/>
                    <a:pt x="178442" y="265962"/>
                    <a:pt x="175450" y="258491"/>
                  </a:cubicBezTo>
                  <a:cubicBezTo>
                    <a:pt x="175450" y="258491"/>
                    <a:pt x="175450" y="258491"/>
                    <a:pt x="172458" y="246538"/>
                  </a:cubicBezTo>
                  <a:cubicBezTo>
                    <a:pt x="172458" y="246538"/>
                    <a:pt x="172458" y="246538"/>
                    <a:pt x="178442" y="246538"/>
                  </a:cubicBezTo>
                  <a:cubicBezTo>
                    <a:pt x="178442" y="246538"/>
                    <a:pt x="178442" y="246538"/>
                    <a:pt x="184427" y="240561"/>
                  </a:cubicBezTo>
                  <a:cubicBezTo>
                    <a:pt x="184427" y="240561"/>
                    <a:pt x="184427" y="240561"/>
                    <a:pt x="182931" y="231596"/>
                  </a:cubicBezTo>
                  <a:cubicBezTo>
                    <a:pt x="182931" y="231596"/>
                    <a:pt x="182931" y="231596"/>
                    <a:pt x="173954" y="230102"/>
                  </a:cubicBezTo>
                  <a:cubicBezTo>
                    <a:pt x="173954" y="230102"/>
                    <a:pt x="173954" y="230102"/>
                    <a:pt x="169466" y="230102"/>
                  </a:cubicBezTo>
                  <a:cubicBezTo>
                    <a:pt x="169466" y="230102"/>
                    <a:pt x="169466" y="230102"/>
                    <a:pt x="164978" y="231596"/>
                  </a:cubicBezTo>
                  <a:cubicBezTo>
                    <a:pt x="164978" y="231596"/>
                    <a:pt x="164978" y="231596"/>
                    <a:pt x="160490" y="234585"/>
                  </a:cubicBezTo>
                  <a:cubicBezTo>
                    <a:pt x="160490" y="234585"/>
                    <a:pt x="160490" y="234585"/>
                    <a:pt x="157497" y="240561"/>
                  </a:cubicBezTo>
                  <a:cubicBezTo>
                    <a:pt x="157497" y="240561"/>
                    <a:pt x="157497" y="240561"/>
                    <a:pt x="153009" y="240561"/>
                  </a:cubicBezTo>
                  <a:cubicBezTo>
                    <a:pt x="153009" y="240561"/>
                    <a:pt x="153009" y="240561"/>
                    <a:pt x="148521" y="231596"/>
                  </a:cubicBezTo>
                  <a:cubicBezTo>
                    <a:pt x="148521" y="231596"/>
                    <a:pt x="148521" y="231596"/>
                    <a:pt x="136552" y="231596"/>
                  </a:cubicBezTo>
                  <a:cubicBezTo>
                    <a:pt x="136552" y="231596"/>
                    <a:pt x="136552" y="231596"/>
                    <a:pt x="123088" y="231596"/>
                  </a:cubicBezTo>
                  <a:cubicBezTo>
                    <a:pt x="123088" y="231596"/>
                    <a:pt x="123088" y="231596"/>
                    <a:pt x="112615" y="228608"/>
                  </a:cubicBezTo>
                  <a:cubicBezTo>
                    <a:pt x="112615" y="228608"/>
                    <a:pt x="112615" y="228608"/>
                    <a:pt x="102143" y="224125"/>
                  </a:cubicBezTo>
                  <a:cubicBezTo>
                    <a:pt x="102143" y="224125"/>
                    <a:pt x="102143" y="224125"/>
                    <a:pt x="96158" y="216654"/>
                  </a:cubicBezTo>
                  <a:cubicBezTo>
                    <a:pt x="96158" y="216654"/>
                    <a:pt x="96158" y="216654"/>
                    <a:pt x="94662" y="201713"/>
                  </a:cubicBezTo>
                  <a:cubicBezTo>
                    <a:pt x="94662" y="201713"/>
                    <a:pt x="94662" y="201713"/>
                    <a:pt x="102143" y="198724"/>
                  </a:cubicBezTo>
                  <a:cubicBezTo>
                    <a:pt x="102143" y="198724"/>
                    <a:pt x="102143" y="198724"/>
                    <a:pt x="106631" y="195736"/>
                  </a:cubicBezTo>
                  <a:cubicBezTo>
                    <a:pt x="106631" y="195736"/>
                    <a:pt x="106631" y="195736"/>
                    <a:pt x="96158" y="191254"/>
                  </a:cubicBezTo>
                  <a:cubicBezTo>
                    <a:pt x="96158" y="191254"/>
                    <a:pt x="96158" y="191254"/>
                    <a:pt x="90174" y="186771"/>
                  </a:cubicBezTo>
                  <a:cubicBezTo>
                    <a:pt x="90174" y="186771"/>
                    <a:pt x="90174" y="186771"/>
                    <a:pt x="82694" y="180794"/>
                  </a:cubicBezTo>
                  <a:cubicBezTo>
                    <a:pt x="82694" y="180794"/>
                    <a:pt x="82694" y="180794"/>
                    <a:pt x="81198" y="177806"/>
                  </a:cubicBezTo>
                  <a:cubicBezTo>
                    <a:pt x="81198" y="177806"/>
                    <a:pt x="81198" y="177806"/>
                    <a:pt x="87182" y="173324"/>
                  </a:cubicBezTo>
                  <a:cubicBezTo>
                    <a:pt x="87182" y="173324"/>
                    <a:pt x="87182" y="173324"/>
                    <a:pt x="91670" y="173324"/>
                  </a:cubicBezTo>
                  <a:cubicBezTo>
                    <a:pt x="91670" y="173324"/>
                    <a:pt x="91670" y="173324"/>
                    <a:pt x="100647" y="171829"/>
                  </a:cubicBezTo>
                  <a:cubicBezTo>
                    <a:pt x="100647" y="171829"/>
                    <a:pt x="100647" y="171829"/>
                    <a:pt x="112615" y="164359"/>
                  </a:cubicBezTo>
                  <a:cubicBezTo>
                    <a:pt x="112615" y="164359"/>
                    <a:pt x="112615" y="164359"/>
                    <a:pt x="114111" y="167347"/>
                  </a:cubicBezTo>
                  <a:cubicBezTo>
                    <a:pt x="114111" y="167347"/>
                    <a:pt x="114111" y="167347"/>
                    <a:pt x="121592" y="164359"/>
                  </a:cubicBezTo>
                  <a:cubicBezTo>
                    <a:pt x="121592" y="164359"/>
                    <a:pt x="121592" y="164359"/>
                    <a:pt x="121592" y="162864"/>
                  </a:cubicBezTo>
                  <a:cubicBezTo>
                    <a:pt x="121592" y="162864"/>
                    <a:pt x="121592" y="162864"/>
                    <a:pt x="126080" y="161370"/>
                  </a:cubicBezTo>
                  <a:cubicBezTo>
                    <a:pt x="126080" y="161370"/>
                    <a:pt x="126080" y="161370"/>
                    <a:pt x="135056" y="159876"/>
                  </a:cubicBezTo>
                  <a:cubicBezTo>
                    <a:pt x="135056" y="159876"/>
                    <a:pt x="135056" y="159876"/>
                    <a:pt x="145529" y="159876"/>
                  </a:cubicBezTo>
                  <a:cubicBezTo>
                    <a:pt x="145529" y="159876"/>
                    <a:pt x="145529" y="159876"/>
                    <a:pt x="150017" y="162864"/>
                  </a:cubicBezTo>
                  <a:cubicBezTo>
                    <a:pt x="150017" y="162864"/>
                    <a:pt x="150017" y="162864"/>
                    <a:pt x="147025" y="170335"/>
                  </a:cubicBezTo>
                  <a:cubicBezTo>
                    <a:pt x="147025" y="170335"/>
                    <a:pt x="147025" y="170335"/>
                    <a:pt x="147025" y="173324"/>
                  </a:cubicBezTo>
                  <a:cubicBezTo>
                    <a:pt x="147025" y="173324"/>
                    <a:pt x="147025" y="173324"/>
                    <a:pt x="151513" y="176312"/>
                  </a:cubicBezTo>
                  <a:cubicBezTo>
                    <a:pt x="151513" y="176312"/>
                    <a:pt x="151513" y="176312"/>
                    <a:pt x="156001" y="180794"/>
                  </a:cubicBezTo>
                  <a:cubicBezTo>
                    <a:pt x="156001" y="180794"/>
                    <a:pt x="156001" y="180794"/>
                    <a:pt x="164978" y="180794"/>
                  </a:cubicBezTo>
                  <a:cubicBezTo>
                    <a:pt x="164978" y="180794"/>
                    <a:pt x="164978" y="180794"/>
                    <a:pt x="176946" y="183783"/>
                  </a:cubicBezTo>
                  <a:cubicBezTo>
                    <a:pt x="176946" y="183783"/>
                    <a:pt x="176946" y="183783"/>
                    <a:pt x="185923" y="179300"/>
                  </a:cubicBezTo>
                  <a:cubicBezTo>
                    <a:pt x="185923" y="179300"/>
                    <a:pt x="185923" y="179300"/>
                    <a:pt x="191907" y="173324"/>
                  </a:cubicBezTo>
                  <a:cubicBezTo>
                    <a:pt x="191907" y="173324"/>
                    <a:pt x="191907" y="173324"/>
                    <a:pt x="199387" y="168841"/>
                  </a:cubicBezTo>
                  <a:cubicBezTo>
                    <a:pt x="199387" y="168841"/>
                    <a:pt x="193403" y="165853"/>
                    <a:pt x="191907" y="165853"/>
                  </a:cubicBezTo>
                  <a:cubicBezTo>
                    <a:pt x="188915" y="165853"/>
                    <a:pt x="185923" y="162864"/>
                    <a:pt x="185923" y="162864"/>
                  </a:cubicBezTo>
                  <a:cubicBezTo>
                    <a:pt x="185923" y="162864"/>
                    <a:pt x="185923" y="162864"/>
                    <a:pt x="181435" y="159876"/>
                  </a:cubicBezTo>
                  <a:cubicBezTo>
                    <a:pt x="181435" y="159876"/>
                    <a:pt x="181435" y="159876"/>
                    <a:pt x="181435" y="153899"/>
                  </a:cubicBezTo>
                  <a:cubicBezTo>
                    <a:pt x="181435" y="153899"/>
                    <a:pt x="181435" y="153899"/>
                    <a:pt x="179939" y="146428"/>
                  </a:cubicBezTo>
                  <a:cubicBezTo>
                    <a:pt x="179939" y="146428"/>
                    <a:pt x="179939" y="146428"/>
                    <a:pt x="157497" y="140452"/>
                  </a:cubicBezTo>
                  <a:cubicBezTo>
                    <a:pt x="157497" y="140452"/>
                    <a:pt x="157497" y="140452"/>
                    <a:pt x="157497" y="118039"/>
                  </a:cubicBezTo>
                  <a:cubicBezTo>
                    <a:pt x="157497" y="118039"/>
                    <a:pt x="157497" y="118039"/>
                    <a:pt x="147025" y="107580"/>
                  </a:cubicBezTo>
                  <a:cubicBezTo>
                    <a:pt x="147025" y="107580"/>
                    <a:pt x="147025" y="107580"/>
                    <a:pt x="126080" y="85168"/>
                  </a:cubicBezTo>
                  <a:cubicBezTo>
                    <a:pt x="126080" y="85168"/>
                    <a:pt x="126080" y="85168"/>
                    <a:pt x="129072" y="85168"/>
                  </a:cubicBezTo>
                  <a:cubicBezTo>
                    <a:pt x="129072" y="85168"/>
                    <a:pt x="129072" y="85168"/>
                    <a:pt x="129072" y="80685"/>
                  </a:cubicBezTo>
                  <a:cubicBezTo>
                    <a:pt x="129072" y="80685"/>
                    <a:pt x="129072" y="80685"/>
                    <a:pt x="136552" y="80685"/>
                  </a:cubicBezTo>
                  <a:cubicBezTo>
                    <a:pt x="136552" y="80685"/>
                    <a:pt x="136552" y="80685"/>
                    <a:pt x="136552" y="74708"/>
                  </a:cubicBezTo>
                  <a:cubicBezTo>
                    <a:pt x="136552" y="74708"/>
                    <a:pt x="136552" y="74708"/>
                    <a:pt x="138048" y="67238"/>
                  </a:cubicBezTo>
                  <a:cubicBezTo>
                    <a:pt x="138048" y="67238"/>
                    <a:pt x="138048" y="67238"/>
                    <a:pt x="142537" y="67238"/>
                  </a:cubicBezTo>
                  <a:cubicBezTo>
                    <a:pt x="142537" y="67238"/>
                    <a:pt x="142537" y="67238"/>
                    <a:pt x="147025" y="70226"/>
                  </a:cubicBezTo>
                  <a:cubicBezTo>
                    <a:pt x="147025" y="70226"/>
                    <a:pt x="147025" y="70226"/>
                    <a:pt x="154505" y="70226"/>
                  </a:cubicBezTo>
                  <a:cubicBezTo>
                    <a:pt x="154505" y="70226"/>
                    <a:pt x="154505" y="70226"/>
                    <a:pt x="157497" y="70226"/>
                  </a:cubicBezTo>
                  <a:cubicBezTo>
                    <a:pt x="157497" y="70226"/>
                    <a:pt x="157497" y="70226"/>
                    <a:pt x="164978" y="70226"/>
                  </a:cubicBezTo>
                  <a:cubicBezTo>
                    <a:pt x="164978" y="70226"/>
                    <a:pt x="164978" y="70226"/>
                    <a:pt x="178442" y="65743"/>
                  </a:cubicBezTo>
                  <a:cubicBezTo>
                    <a:pt x="178442" y="65743"/>
                    <a:pt x="178442" y="65743"/>
                    <a:pt x="182931" y="61261"/>
                  </a:cubicBezTo>
                  <a:cubicBezTo>
                    <a:pt x="182931" y="61261"/>
                    <a:pt x="182931" y="61261"/>
                    <a:pt x="187419" y="53790"/>
                  </a:cubicBezTo>
                  <a:cubicBezTo>
                    <a:pt x="187419" y="53790"/>
                    <a:pt x="187419" y="53790"/>
                    <a:pt x="187419" y="41837"/>
                  </a:cubicBezTo>
                  <a:cubicBezTo>
                    <a:pt x="187419" y="41837"/>
                    <a:pt x="187419" y="41837"/>
                    <a:pt x="191907" y="41837"/>
                  </a:cubicBezTo>
                  <a:cubicBezTo>
                    <a:pt x="191907" y="41837"/>
                    <a:pt x="191907" y="41837"/>
                    <a:pt x="196395" y="37354"/>
                  </a:cubicBezTo>
                  <a:cubicBezTo>
                    <a:pt x="196395" y="37354"/>
                    <a:pt x="196395" y="37354"/>
                    <a:pt x="205372" y="29883"/>
                  </a:cubicBezTo>
                  <a:cubicBezTo>
                    <a:pt x="205372" y="29883"/>
                    <a:pt x="205372" y="29883"/>
                    <a:pt x="221829" y="26895"/>
                  </a:cubicBezTo>
                  <a:cubicBezTo>
                    <a:pt x="221829" y="26895"/>
                    <a:pt x="221829" y="26895"/>
                    <a:pt x="227813" y="19424"/>
                  </a:cubicBezTo>
                  <a:cubicBezTo>
                    <a:pt x="227813" y="19424"/>
                    <a:pt x="227813" y="19424"/>
                    <a:pt x="233797" y="16436"/>
                  </a:cubicBezTo>
                  <a:cubicBezTo>
                    <a:pt x="233797" y="16436"/>
                    <a:pt x="233797" y="16436"/>
                    <a:pt x="238285" y="11953"/>
                  </a:cubicBezTo>
                  <a:cubicBezTo>
                    <a:pt x="238285" y="11953"/>
                    <a:pt x="238285" y="11953"/>
                    <a:pt x="262223" y="13447"/>
                  </a:cubicBezTo>
                  <a:cubicBezTo>
                    <a:pt x="262223" y="13447"/>
                    <a:pt x="262223" y="13447"/>
                    <a:pt x="265215" y="5977"/>
                  </a:cubicBezTo>
                  <a:cubicBezTo>
                    <a:pt x="265215" y="5977"/>
                    <a:pt x="265215" y="5977"/>
                    <a:pt x="277183" y="0"/>
                  </a:cubicBez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sp>
          <p:nvSpPr>
            <p:cNvPr id="64" name="Freeform 63"/>
            <p:cNvSpPr>
              <a:spLocks/>
            </p:cNvSpPr>
            <p:nvPr/>
          </p:nvSpPr>
          <p:spPr bwMode="auto">
            <a:xfrm>
              <a:off x="7245992" y="4873867"/>
              <a:ext cx="985220" cy="626112"/>
            </a:xfrm>
            <a:custGeom>
              <a:avLst/>
              <a:gdLst>
                <a:gd name="connsiteX0" fmla="*/ 373837 w 470138"/>
                <a:gd name="connsiteY0" fmla="*/ 178512 h 298698"/>
                <a:gd name="connsiteX1" fmla="*/ 376847 w 470138"/>
                <a:gd name="connsiteY1" fmla="*/ 178512 h 298698"/>
                <a:gd name="connsiteX2" fmla="*/ 382865 w 470138"/>
                <a:gd name="connsiteY2" fmla="*/ 178512 h 298698"/>
                <a:gd name="connsiteX3" fmla="*/ 391894 w 470138"/>
                <a:gd name="connsiteY3" fmla="*/ 184447 h 298698"/>
                <a:gd name="connsiteX4" fmla="*/ 399417 w 470138"/>
                <a:gd name="connsiteY4" fmla="*/ 191866 h 298698"/>
                <a:gd name="connsiteX5" fmla="*/ 405436 w 470138"/>
                <a:gd name="connsiteY5" fmla="*/ 193350 h 298698"/>
                <a:gd name="connsiteX6" fmla="*/ 409950 w 470138"/>
                <a:gd name="connsiteY6" fmla="*/ 193350 h 298698"/>
                <a:gd name="connsiteX7" fmla="*/ 417474 w 470138"/>
                <a:gd name="connsiteY7" fmla="*/ 193350 h 298698"/>
                <a:gd name="connsiteX8" fmla="*/ 432521 w 470138"/>
                <a:gd name="connsiteY8" fmla="*/ 199285 h 298698"/>
                <a:gd name="connsiteX9" fmla="*/ 441549 w 470138"/>
                <a:gd name="connsiteY9" fmla="*/ 206704 h 298698"/>
                <a:gd name="connsiteX10" fmla="*/ 441549 w 470138"/>
                <a:gd name="connsiteY10" fmla="*/ 212639 h 298698"/>
                <a:gd name="connsiteX11" fmla="*/ 444558 w 470138"/>
                <a:gd name="connsiteY11" fmla="*/ 225993 h 298698"/>
                <a:gd name="connsiteX12" fmla="*/ 449072 w 470138"/>
                <a:gd name="connsiteY12" fmla="*/ 225993 h 298698"/>
                <a:gd name="connsiteX13" fmla="*/ 452082 w 470138"/>
                <a:gd name="connsiteY13" fmla="*/ 225993 h 298698"/>
                <a:gd name="connsiteX14" fmla="*/ 452082 w 470138"/>
                <a:gd name="connsiteY14" fmla="*/ 234896 h 298698"/>
                <a:gd name="connsiteX15" fmla="*/ 456596 w 470138"/>
                <a:gd name="connsiteY15" fmla="*/ 234896 h 298698"/>
                <a:gd name="connsiteX16" fmla="*/ 462615 w 470138"/>
                <a:gd name="connsiteY16" fmla="*/ 240831 h 298698"/>
                <a:gd name="connsiteX17" fmla="*/ 470138 w 470138"/>
                <a:gd name="connsiteY17" fmla="*/ 240831 h 298698"/>
                <a:gd name="connsiteX18" fmla="*/ 462615 w 470138"/>
                <a:gd name="connsiteY18" fmla="*/ 251217 h 298698"/>
                <a:gd name="connsiteX19" fmla="*/ 456596 w 470138"/>
                <a:gd name="connsiteY19" fmla="*/ 254185 h 298698"/>
                <a:gd name="connsiteX20" fmla="*/ 449072 w 470138"/>
                <a:gd name="connsiteY20" fmla="*/ 267539 h 298698"/>
                <a:gd name="connsiteX21" fmla="*/ 440044 w 470138"/>
                <a:gd name="connsiteY21" fmla="*/ 270506 h 298698"/>
                <a:gd name="connsiteX22" fmla="*/ 421988 w 470138"/>
                <a:gd name="connsiteY22" fmla="*/ 270506 h 298698"/>
                <a:gd name="connsiteX23" fmla="*/ 418978 w 470138"/>
                <a:gd name="connsiteY23" fmla="*/ 274958 h 298698"/>
                <a:gd name="connsiteX24" fmla="*/ 406941 w 470138"/>
                <a:gd name="connsiteY24" fmla="*/ 274958 h 298698"/>
                <a:gd name="connsiteX25" fmla="*/ 403931 w 470138"/>
                <a:gd name="connsiteY25" fmla="*/ 285344 h 298698"/>
                <a:gd name="connsiteX26" fmla="*/ 402427 w 470138"/>
                <a:gd name="connsiteY26" fmla="*/ 292763 h 298698"/>
                <a:gd name="connsiteX27" fmla="*/ 399417 w 470138"/>
                <a:gd name="connsiteY27" fmla="*/ 295731 h 298698"/>
                <a:gd name="connsiteX28" fmla="*/ 396408 w 470138"/>
                <a:gd name="connsiteY28" fmla="*/ 298698 h 298698"/>
                <a:gd name="connsiteX29" fmla="*/ 391894 w 470138"/>
                <a:gd name="connsiteY29" fmla="*/ 298698 h 298698"/>
                <a:gd name="connsiteX30" fmla="*/ 387380 w 470138"/>
                <a:gd name="connsiteY30" fmla="*/ 291279 h 298698"/>
                <a:gd name="connsiteX31" fmla="*/ 376847 w 470138"/>
                <a:gd name="connsiteY31" fmla="*/ 286828 h 298698"/>
                <a:gd name="connsiteX32" fmla="*/ 370828 w 470138"/>
                <a:gd name="connsiteY32" fmla="*/ 280893 h 298698"/>
                <a:gd name="connsiteX33" fmla="*/ 370828 w 470138"/>
                <a:gd name="connsiteY33" fmla="*/ 277925 h 298698"/>
                <a:gd name="connsiteX34" fmla="*/ 370828 w 470138"/>
                <a:gd name="connsiteY34" fmla="*/ 273474 h 298698"/>
                <a:gd name="connsiteX35" fmla="*/ 370828 w 470138"/>
                <a:gd name="connsiteY35" fmla="*/ 267539 h 298698"/>
                <a:gd name="connsiteX36" fmla="*/ 370828 w 470138"/>
                <a:gd name="connsiteY36" fmla="*/ 264571 h 298698"/>
                <a:gd name="connsiteX37" fmla="*/ 370828 w 470138"/>
                <a:gd name="connsiteY37" fmla="*/ 252701 h 298698"/>
                <a:gd name="connsiteX38" fmla="*/ 370828 w 470138"/>
                <a:gd name="connsiteY38" fmla="*/ 249733 h 298698"/>
                <a:gd name="connsiteX39" fmla="*/ 370828 w 470138"/>
                <a:gd name="connsiteY39" fmla="*/ 242315 h 298698"/>
                <a:gd name="connsiteX40" fmla="*/ 363304 w 470138"/>
                <a:gd name="connsiteY40" fmla="*/ 231928 h 298698"/>
                <a:gd name="connsiteX41" fmla="*/ 358790 w 470138"/>
                <a:gd name="connsiteY41" fmla="*/ 227477 h 298698"/>
                <a:gd name="connsiteX42" fmla="*/ 358790 w 470138"/>
                <a:gd name="connsiteY42" fmla="*/ 223025 h 298698"/>
                <a:gd name="connsiteX43" fmla="*/ 358790 w 470138"/>
                <a:gd name="connsiteY43" fmla="*/ 220058 h 298698"/>
                <a:gd name="connsiteX44" fmla="*/ 363304 w 470138"/>
                <a:gd name="connsiteY44" fmla="*/ 214123 h 298698"/>
                <a:gd name="connsiteX45" fmla="*/ 370828 w 470138"/>
                <a:gd name="connsiteY45" fmla="*/ 212639 h 298698"/>
                <a:gd name="connsiteX46" fmla="*/ 376847 w 470138"/>
                <a:gd name="connsiteY46" fmla="*/ 206704 h 298698"/>
                <a:gd name="connsiteX47" fmla="*/ 376847 w 470138"/>
                <a:gd name="connsiteY47" fmla="*/ 199285 h 298698"/>
                <a:gd name="connsiteX48" fmla="*/ 373837 w 470138"/>
                <a:gd name="connsiteY48" fmla="*/ 185931 h 298698"/>
                <a:gd name="connsiteX49" fmla="*/ 373837 w 470138"/>
                <a:gd name="connsiteY49" fmla="*/ 182963 h 298698"/>
                <a:gd name="connsiteX50" fmla="*/ 373837 w 470138"/>
                <a:gd name="connsiteY50" fmla="*/ 178512 h 298698"/>
                <a:gd name="connsiteX51" fmla="*/ 275720 w 470138"/>
                <a:gd name="connsiteY51" fmla="*/ 116651 h 298698"/>
                <a:gd name="connsiteX52" fmla="*/ 281022 w 470138"/>
                <a:gd name="connsiteY52" fmla="*/ 116651 h 298698"/>
                <a:gd name="connsiteX53" fmla="*/ 284556 w 470138"/>
                <a:gd name="connsiteY53" fmla="*/ 116651 h 298698"/>
                <a:gd name="connsiteX54" fmla="*/ 288091 w 470138"/>
                <a:gd name="connsiteY54" fmla="*/ 120186 h 298698"/>
                <a:gd name="connsiteX55" fmla="*/ 291626 w 470138"/>
                <a:gd name="connsiteY55" fmla="*/ 125488 h 298698"/>
                <a:gd name="connsiteX56" fmla="*/ 291626 w 470138"/>
                <a:gd name="connsiteY56" fmla="*/ 130790 h 298698"/>
                <a:gd name="connsiteX57" fmla="*/ 284556 w 470138"/>
                <a:gd name="connsiteY57" fmla="*/ 134325 h 298698"/>
                <a:gd name="connsiteX58" fmla="*/ 281022 w 470138"/>
                <a:gd name="connsiteY58" fmla="*/ 130790 h 298698"/>
                <a:gd name="connsiteX59" fmla="*/ 281022 w 470138"/>
                <a:gd name="connsiteY59" fmla="*/ 125488 h 298698"/>
                <a:gd name="connsiteX60" fmla="*/ 275720 w 470138"/>
                <a:gd name="connsiteY60" fmla="*/ 121953 h 298698"/>
                <a:gd name="connsiteX61" fmla="*/ 275720 w 470138"/>
                <a:gd name="connsiteY61" fmla="*/ 120186 h 298698"/>
                <a:gd name="connsiteX62" fmla="*/ 309302 w 470138"/>
                <a:gd name="connsiteY62" fmla="*/ 107814 h 298698"/>
                <a:gd name="connsiteX63" fmla="*/ 314604 w 470138"/>
                <a:gd name="connsiteY63" fmla="*/ 107814 h 298698"/>
                <a:gd name="connsiteX64" fmla="*/ 319906 w 470138"/>
                <a:gd name="connsiteY64" fmla="*/ 113116 h 298698"/>
                <a:gd name="connsiteX65" fmla="*/ 323441 w 470138"/>
                <a:gd name="connsiteY65" fmla="*/ 116651 h 298698"/>
                <a:gd name="connsiteX66" fmla="*/ 330511 w 470138"/>
                <a:gd name="connsiteY66" fmla="*/ 120186 h 298698"/>
                <a:gd name="connsiteX67" fmla="*/ 330511 w 470138"/>
                <a:gd name="connsiteY67" fmla="*/ 116651 h 298698"/>
                <a:gd name="connsiteX68" fmla="*/ 339348 w 470138"/>
                <a:gd name="connsiteY68" fmla="*/ 116651 h 298698"/>
                <a:gd name="connsiteX69" fmla="*/ 344650 w 470138"/>
                <a:gd name="connsiteY69" fmla="*/ 116651 h 298698"/>
                <a:gd name="connsiteX70" fmla="*/ 351720 w 470138"/>
                <a:gd name="connsiteY70" fmla="*/ 121954 h 298698"/>
                <a:gd name="connsiteX71" fmla="*/ 364092 w 470138"/>
                <a:gd name="connsiteY71" fmla="*/ 130791 h 298698"/>
                <a:gd name="connsiteX72" fmla="*/ 364092 w 470138"/>
                <a:gd name="connsiteY72" fmla="*/ 139628 h 298698"/>
                <a:gd name="connsiteX73" fmla="*/ 358789 w 470138"/>
                <a:gd name="connsiteY73" fmla="*/ 144930 h 298698"/>
                <a:gd name="connsiteX74" fmla="*/ 353487 w 470138"/>
                <a:gd name="connsiteY74" fmla="*/ 144930 h 298698"/>
                <a:gd name="connsiteX75" fmla="*/ 348185 w 470138"/>
                <a:gd name="connsiteY75" fmla="*/ 144930 h 298698"/>
                <a:gd name="connsiteX76" fmla="*/ 348185 w 470138"/>
                <a:gd name="connsiteY76" fmla="*/ 146698 h 298698"/>
                <a:gd name="connsiteX77" fmla="*/ 335813 w 470138"/>
                <a:gd name="connsiteY77" fmla="*/ 146698 h 298698"/>
                <a:gd name="connsiteX78" fmla="*/ 330511 w 470138"/>
                <a:gd name="connsiteY78" fmla="*/ 146698 h 298698"/>
                <a:gd name="connsiteX79" fmla="*/ 328743 w 470138"/>
                <a:gd name="connsiteY79" fmla="*/ 146698 h 298698"/>
                <a:gd name="connsiteX80" fmla="*/ 325209 w 470138"/>
                <a:gd name="connsiteY80" fmla="*/ 141396 h 298698"/>
                <a:gd name="connsiteX81" fmla="*/ 323441 w 470138"/>
                <a:gd name="connsiteY81" fmla="*/ 134326 h 298698"/>
                <a:gd name="connsiteX82" fmla="*/ 325209 w 470138"/>
                <a:gd name="connsiteY82" fmla="*/ 127256 h 298698"/>
                <a:gd name="connsiteX83" fmla="*/ 316371 w 470138"/>
                <a:gd name="connsiteY83" fmla="*/ 127256 h 298698"/>
                <a:gd name="connsiteX84" fmla="*/ 309302 w 470138"/>
                <a:gd name="connsiteY84" fmla="*/ 125488 h 298698"/>
                <a:gd name="connsiteX85" fmla="*/ 309302 w 470138"/>
                <a:gd name="connsiteY85" fmla="*/ 120186 h 298698"/>
                <a:gd name="connsiteX86" fmla="*/ 309302 w 470138"/>
                <a:gd name="connsiteY86" fmla="*/ 116651 h 298698"/>
                <a:gd name="connsiteX87" fmla="*/ 309302 w 470138"/>
                <a:gd name="connsiteY87" fmla="*/ 111349 h 298698"/>
                <a:gd name="connsiteX88" fmla="*/ 258045 w 470138"/>
                <a:gd name="connsiteY88" fmla="*/ 93675 h 298698"/>
                <a:gd name="connsiteX89" fmla="*/ 261580 w 470138"/>
                <a:gd name="connsiteY89" fmla="*/ 93675 h 298698"/>
                <a:gd name="connsiteX90" fmla="*/ 272184 w 470138"/>
                <a:gd name="connsiteY90" fmla="*/ 93675 h 298698"/>
                <a:gd name="connsiteX91" fmla="*/ 281021 w 470138"/>
                <a:gd name="connsiteY91" fmla="*/ 93675 h 298698"/>
                <a:gd name="connsiteX92" fmla="*/ 282788 w 470138"/>
                <a:gd name="connsiteY92" fmla="*/ 100745 h 298698"/>
                <a:gd name="connsiteX93" fmla="*/ 302230 w 470138"/>
                <a:gd name="connsiteY93" fmla="*/ 100745 h 298698"/>
                <a:gd name="connsiteX94" fmla="*/ 293393 w 470138"/>
                <a:gd name="connsiteY94" fmla="*/ 106047 h 298698"/>
                <a:gd name="connsiteX95" fmla="*/ 291625 w 470138"/>
                <a:gd name="connsiteY95" fmla="*/ 107815 h 298698"/>
                <a:gd name="connsiteX96" fmla="*/ 291625 w 470138"/>
                <a:gd name="connsiteY96" fmla="*/ 104280 h 298698"/>
                <a:gd name="connsiteX97" fmla="*/ 286323 w 470138"/>
                <a:gd name="connsiteY97" fmla="*/ 104280 h 298698"/>
                <a:gd name="connsiteX98" fmla="*/ 282788 w 470138"/>
                <a:gd name="connsiteY98" fmla="*/ 104280 h 298698"/>
                <a:gd name="connsiteX99" fmla="*/ 277486 w 470138"/>
                <a:gd name="connsiteY99" fmla="*/ 104280 h 298698"/>
                <a:gd name="connsiteX100" fmla="*/ 273951 w 470138"/>
                <a:gd name="connsiteY100" fmla="*/ 104280 h 298698"/>
                <a:gd name="connsiteX101" fmla="*/ 270417 w 470138"/>
                <a:gd name="connsiteY101" fmla="*/ 104280 h 298698"/>
                <a:gd name="connsiteX102" fmla="*/ 265114 w 470138"/>
                <a:gd name="connsiteY102" fmla="*/ 104280 h 298698"/>
                <a:gd name="connsiteX103" fmla="*/ 258045 w 470138"/>
                <a:gd name="connsiteY103" fmla="*/ 102512 h 298698"/>
                <a:gd name="connsiteX104" fmla="*/ 258045 w 470138"/>
                <a:gd name="connsiteY104" fmla="*/ 100745 h 298698"/>
                <a:gd name="connsiteX105" fmla="*/ 258045 w 470138"/>
                <a:gd name="connsiteY105" fmla="*/ 97210 h 298698"/>
                <a:gd name="connsiteX106" fmla="*/ 187348 w 470138"/>
                <a:gd name="connsiteY106" fmla="*/ 51256 h 298698"/>
                <a:gd name="connsiteX107" fmla="*/ 194417 w 470138"/>
                <a:gd name="connsiteY107" fmla="*/ 51256 h 298698"/>
                <a:gd name="connsiteX108" fmla="*/ 197952 w 470138"/>
                <a:gd name="connsiteY108" fmla="*/ 51256 h 298698"/>
                <a:gd name="connsiteX109" fmla="*/ 201487 w 470138"/>
                <a:gd name="connsiteY109" fmla="*/ 53023 h 298698"/>
                <a:gd name="connsiteX110" fmla="*/ 203254 w 470138"/>
                <a:gd name="connsiteY110" fmla="*/ 56558 h 298698"/>
                <a:gd name="connsiteX111" fmla="*/ 208557 w 470138"/>
                <a:gd name="connsiteY111" fmla="*/ 65395 h 298698"/>
                <a:gd name="connsiteX112" fmla="*/ 213859 w 470138"/>
                <a:gd name="connsiteY112" fmla="*/ 65395 h 298698"/>
                <a:gd name="connsiteX113" fmla="*/ 217394 w 470138"/>
                <a:gd name="connsiteY113" fmla="*/ 74233 h 298698"/>
                <a:gd name="connsiteX114" fmla="*/ 217394 w 470138"/>
                <a:gd name="connsiteY114" fmla="*/ 81303 h 298698"/>
                <a:gd name="connsiteX115" fmla="*/ 217394 w 470138"/>
                <a:gd name="connsiteY115" fmla="*/ 86605 h 298698"/>
                <a:gd name="connsiteX116" fmla="*/ 212092 w 470138"/>
                <a:gd name="connsiteY116" fmla="*/ 86605 h 298698"/>
                <a:gd name="connsiteX117" fmla="*/ 206789 w 470138"/>
                <a:gd name="connsiteY117" fmla="*/ 81303 h 298698"/>
                <a:gd name="connsiteX118" fmla="*/ 203254 w 470138"/>
                <a:gd name="connsiteY118" fmla="*/ 77768 h 298698"/>
                <a:gd name="connsiteX119" fmla="*/ 194417 w 470138"/>
                <a:gd name="connsiteY119" fmla="*/ 81303 h 298698"/>
                <a:gd name="connsiteX120" fmla="*/ 187348 w 470138"/>
                <a:gd name="connsiteY120" fmla="*/ 83070 h 298698"/>
                <a:gd name="connsiteX121" fmla="*/ 182046 w 470138"/>
                <a:gd name="connsiteY121" fmla="*/ 79535 h 298698"/>
                <a:gd name="connsiteX122" fmla="*/ 178511 w 470138"/>
                <a:gd name="connsiteY122" fmla="*/ 74233 h 298698"/>
                <a:gd name="connsiteX123" fmla="*/ 169674 w 470138"/>
                <a:gd name="connsiteY123" fmla="*/ 68930 h 298698"/>
                <a:gd name="connsiteX124" fmla="*/ 169674 w 470138"/>
                <a:gd name="connsiteY124" fmla="*/ 63628 h 298698"/>
                <a:gd name="connsiteX125" fmla="*/ 169674 w 470138"/>
                <a:gd name="connsiteY125" fmla="*/ 56558 h 298698"/>
                <a:gd name="connsiteX126" fmla="*/ 174976 w 470138"/>
                <a:gd name="connsiteY126" fmla="*/ 56558 h 298698"/>
                <a:gd name="connsiteX127" fmla="*/ 180278 w 470138"/>
                <a:gd name="connsiteY127" fmla="*/ 56558 h 298698"/>
                <a:gd name="connsiteX128" fmla="*/ 180278 w 470138"/>
                <a:gd name="connsiteY128" fmla="*/ 53023 h 298698"/>
                <a:gd name="connsiteX129" fmla="*/ 12372 w 470138"/>
                <a:gd name="connsiteY129" fmla="*/ 15908 h 298698"/>
                <a:gd name="connsiteX130" fmla="*/ 12372 w 470138"/>
                <a:gd name="connsiteY130" fmla="*/ 21210 h 298698"/>
                <a:gd name="connsiteX131" fmla="*/ 12372 w 470138"/>
                <a:gd name="connsiteY131" fmla="*/ 24745 h 298698"/>
                <a:gd name="connsiteX132" fmla="*/ 8837 w 470138"/>
                <a:gd name="connsiteY132" fmla="*/ 28280 h 298698"/>
                <a:gd name="connsiteX133" fmla="*/ 7069 w 470138"/>
                <a:gd name="connsiteY133" fmla="*/ 31815 h 298698"/>
                <a:gd name="connsiteX134" fmla="*/ 7069 w 470138"/>
                <a:gd name="connsiteY134" fmla="*/ 38885 h 298698"/>
                <a:gd name="connsiteX135" fmla="*/ 0 w 470138"/>
                <a:gd name="connsiteY135" fmla="*/ 35350 h 298698"/>
                <a:gd name="connsiteX136" fmla="*/ 0 w 470138"/>
                <a:gd name="connsiteY136" fmla="*/ 31815 h 298698"/>
                <a:gd name="connsiteX137" fmla="*/ 0 w 470138"/>
                <a:gd name="connsiteY137" fmla="*/ 28280 h 298698"/>
                <a:gd name="connsiteX138" fmla="*/ 7069 w 470138"/>
                <a:gd name="connsiteY138" fmla="*/ 21210 h 298698"/>
                <a:gd name="connsiteX139" fmla="*/ 58325 w 470138"/>
                <a:gd name="connsiteY139" fmla="*/ 0 h 298698"/>
                <a:gd name="connsiteX140" fmla="*/ 63627 w 470138"/>
                <a:gd name="connsiteY140" fmla="*/ 0 h 298698"/>
                <a:gd name="connsiteX141" fmla="*/ 77767 w 470138"/>
                <a:gd name="connsiteY141" fmla="*/ 0 h 298698"/>
                <a:gd name="connsiteX142" fmla="*/ 83069 w 470138"/>
                <a:gd name="connsiteY142" fmla="*/ 0 h 298698"/>
                <a:gd name="connsiteX143" fmla="*/ 88372 w 470138"/>
                <a:gd name="connsiteY143" fmla="*/ 8837 h 298698"/>
                <a:gd name="connsiteX144" fmla="*/ 88372 w 470138"/>
                <a:gd name="connsiteY144" fmla="*/ 10604 h 298698"/>
                <a:gd name="connsiteX145" fmla="*/ 88372 w 470138"/>
                <a:gd name="connsiteY145" fmla="*/ 15907 h 298698"/>
                <a:gd name="connsiteX146" fmla="*/ 86604 w 470138"/>
                <a:gd name="connsiteY146" fmla="*/ 21209 h 298698"/>
                <a:gd name="connsiteX147" fmla="*/ 86604 w 470138"/>
                <a:gd name="connsiteY147" fmla="*/ 22977 h 298698"/>
                <a:gd name="connsiteX148" fmla="*/ 81302 w 470138"/>
                <a:gd name="connsiteY148" fmla="*/ 28279 h 298698"/>
                <a:gd name="connsiteX149" fmla="*/ 77767 w 470138"/>
                <a:gd name="connsiteY149" fmla="*/ 28279 h 298698"/>
                <a:gd name="connsiteX150" fmla="*/ 72465 w 470138"/>
                <a:gd name="connsiteY150" fmla="*/ 28279 h 298698"/>
                <a:gd name="connsiteX151" fmla="*/ 68930 w 470138"/>
                <a:gd name="connsiteY151" fmla="*/ 28279 h 298698"/>
                <a:gd name="connsiteX152" fmla="*/ 60092 w 470138"/>
                <a:gd name="connsiteY152" fmla="*/ 22977 h 298698"/>
                <a:gd name="connsiteX153" fmla="*/ 58325 w 470138"/>
                <a:gd name="connsiteY153" fmla="*/ 22977 h 298698"/>
                <a:gd name="connsiteX154" fmla="*/ 49488 w 470138"/>
                <a:gd name="connsiteY154" fmla="*/ 15907 h 298698"/>
                <a:gd name="connsiteX155" fmla="*/ 49488 w 470138"/>
                <a:gd name="connsiteY155" fmla="*/ 7070 h 298698"/>
                <a:gd name="connsiteX156" fmla="*/ 49488 w 470138"/>
                <a:gd name="connsiteY156" fmla="*/ 3535 h 298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Lst>
              <a:rect l="l" t="t" r="r" b="b"/>
              <a:pathLst>
                <a:path w="470138" h="298698">
                  <a:moveTo>
                    <a:pt x="373837" y="178512"/>
                  </a:moveTo>
                  <a:cubicBezTo>
                    <a:pt x="376847" y="178512"/>
                    <a:pt x="376847" y="178512"/>
                    <a:pt x="376847" y="178512"/>
                  </a:cubicBezTo>
                  <a:cubicBezTo>
                    <a:pt x="382865" y="178512"/>
                    <a:pt x="382865" y="178512"/>
                    <a:pt x="382865" y="178512"/>
                  </a:cubicBezTo>
                  <a:cubicBezTo>
                    <a:pt x="391894" y="184447"/>
                    <a:pt x="391894" y="184447"/>
                    <a:pt x="391894" y="184447"/>
                  </a:cubicBezTo>
                  <a:cubicBezTo>
                    <a:pt x="399417" y="191866"/>
                    <a:pt x="399417" y="191866"/>
                    <a:pt x="399417" y="191866"/>
                  </a:cubicBezTo>
                  <a:cubicBezTo>
                    <a:pt x="399417" y="191866"/>
                    <a:pt x="403931" y="193350"/>
                    <a:pt x="405436" y="193350"/>
                  </a:cubicBezTo>
                  <a:cubicBezTo>
                    <a:pt x="406941" y="193350"/>
                    <a:pt x="408445" y="193350"/>
                    <a:pt x="409950" y="193350"/>
                  </a:cubicBezTo>
                  <a:cubicBezTo>
                    <a:pt x="411455" y="193350"/>
                    <a:pt x="417474" y="193350"/>
                    <a:pt x="417474" y="193350"/>
                  </a:cubicBezTo>
                  <a:cubicBezTo>
                    <a:pt x="432521" y="199285"/>
                    <a:pt x="432521" y="199285"/>
                    <a:pt x="432521" y="199285"/>
                  </a:cubicBezTo>
                  <a:cubicBezTo>
                    <a:pt x="441549" y="206704"/>
                    <a:pt x="441549" y="206704"/>
                    <a:pt x="441549" y="206704"/>
                  </a:cubicBezTo>
                  <a:cubicBezTo>
                    <a:pt x="441549" y="212639"/>
                    <a:pt x="441549" y="212639"/>
                    <a:pt x="441549" y="212639"/>
                  </a:cubicBezTo>
                  <a:cubicBezTo>
                    <a:pt x="444558" y="225993"/>
                    <a:pt x="444558" y="225993"/>
                    <a:pt x="444558" y="225993"/>
                  </a:cubicBezTo>
                  <a:cubicBezTo>
                    <a:pt x="449072" y="225993"/>
                    <a:pt x="449072" y="225993"/>
                    <a:pt x="449072" y="225993"/>
                  </a:cubicBezTo>
                  <a:cubicBezTo>
                    <a:pt x="452082" y="225993"/>
                    <a:pt x="452082" y="225993"/>
                    <a:pt x="452082" y="225993"/>
                  </a:cubicBezTo>
                  <a:cubicBezTo>
                    <a:pt x="452082" y="234896"/>
                    <a:pt x="452082" y="234896"/>
                    <a:pt x="452082" y="234896"/>
                  </a:cubicBezTo>
                  <a:cubicBezTo>
                    <a:pt x="456596" y="234896"/>
                    <a:pt x="456596" y="234896"/>
                    <a:pt x="456596" y="234896"/>
                  </a:cubicBezTo>
                  <a:cubicBezTo>
                    <a:pt x="462615" y="240831"/>
                    <a:pt x="462615" y="240831"/>
                    <a:pt x="462615" y="240831"/>
                  </a:cubicBezTo>
                  <a:cubicBezTo>
                    <a:pt x="470138" y="240831"/>
                    <a:pt x="470138" y="240831"/>
                    <a:pt x="470138" y="240831"/>
                  </a:cubicBezTo>
                  <a:cubicBezTo>
                    <a:pt x="462615" y="251217"/>
                    <a:pt x="462615" y="251217"/>
                    <a:pt x="462615" y="251217"/>
                  </a:cubicBezTo>
                  <a:cubicBezTo>
                    <a:pt x="456596" y="254185"/>
                    <a:pt x="456596" y="254185"/>
                    <a:pt x="456596" y="254185"/>
                  </a:cubicBezTo>
                  <a:cubicBezTo>
                    <a:pt x="449072" y="267539"/>
                    <a:pt x="449072" y="267539"/>
                    <a:pt x="449072" y="267539"/>
                  </a:cubicBezTo>
                  <a:cubicBezTo>
                    <a:pt x="440044" y="270506"/>
                    <a:pt x="440044" y="270506"/>
                    <a:pt x="440044" y="270506"/>
                  </a:cubicBezTo>
                  <a:cubicBezTo>
                    <a:pt x="421988" y="270506"/>
                    <a:pt x="421988" y="270506"/>
                    <a:pt x="421988" y="270506"/>
                  </a:cubicBezTo>
                  <a:cubicBezTo>
                    <a:pt x="418978" y="274958"/>
                    <a:pt x="418978" y="274958"/>
                    <a:pt x="418978" y="274958"/>
                  </a:cubicBezTo>
                  <a:cubicBezTo>
                    <a:pt x="406941" y="274958"/>
                    <a:pt x="406941" y="274958"/>
                    <a:pt x="406941" y="274958"/>
                  </a:cubicBezTo>
                  <a:cubicBezTo>
                    <a:pt x="403931" y="285344"/>
                    <a:pt x="403931" y="285344"/>
                    <a:pt x="403931" y="285344"/>
                  </a:cubicBezTo>
                  <a:cubicBezTo>
                    <a:pt x="402427" y="292763"/>
                    <a:pt x="402427" y="292763"/>
                    <a:pt x="402427" y="292763"/>
                  </a:cubicBezTo>
                  <a:cubicBezTo>
                    <a:pt x="399417" y="295731"/>
                    <a:pt x="399417" y="295731"/>
                    <a:pt x="399417" y="295731"/>
                  </a:cubicBezTo>
                  <a:cubicBezTo>
                    <a:pt x="396408" y="298698"/>
                    <a:pt x="396408" y="298698"/>
                    <a:pt x="396408" y="298698"/>
                  </a:cubicBezTo>
                  <a:cubicBezTo>
                    <a:pt x="391894" y="298698"/>
                    <a:pt x="391894" y="298698"/>
                    <a:pt x="391894" y="298698"/>
                  </a:cubicBezTo>
                  <a:cubicBezTo>
                    <a:pt x="387380" y="291279"/>
                    <a:pt x="387380" y="291279"/>
                    <a:pt x="387380" y="291279"/>
                  </a:cubicBezTo>
                  <a:cubicBezTo>
                    <a:pt x="376847" y="286828"/>
                    <a:pt x="376847" y="286828"/>
                    <a:pt x="376847" y="286828"/>
                  </a:cubicBezTo>
                  <a:cubicBezTo>
                    <a:pt x="370828" y="280893"/>
                    <a:pt x="370828" y="280893"/>
                    <a:pt x="370828" y="280893"/>
                  </a:cubicBezTo>
                  <a:cubicBezTo>
                    <a:pt x="370828" y="277925"/>
                    <a:pt x="370828" y="277925"/>
                    <a:pt x="370828" y="277925"/>
                  </a:cubicBezTo>
                  <a:cubicBezTo>
                    <a:pt x="370828" y="273474"/>
                    <a:pt x="370828" y="273474"/>
                    <a:pt x="370828" y="273474"/>
                  </a:cubicBezTo>
                  <a:cubicBezTo>
                    <a:pt x="370828" y="267539"/>
                    <a:pt x="370828" y="267539"/>
                    <a:pt x="370828" y="267539"/>
                  </a:cubicBezTo>
                  <a:cubicBezTo>
                    <a:pt x="370828" y="264571"/>
                    <a:pt x="370828" y="264571"/>
                    <a:pt x="370828" y="264571"/>
                  </a:cubicBezTo>
                  <a:cubicBezTo>
                    <a:pt x="370828" y="252701"/>
                    <a:pt x="370828" y="252701"/>
                    <a:pt x="370828" y="252701"/>
                  </a:cubicBezTo>
                  <a:cubicBezTo>
                    <a:pt x="370828" y="249733"/>
                    <a:pt x="370828" y="249733"/>
                    <a:pt x="370828" y="249733"/>
                  </a:cubicBezTo>
                  <a:cubicBezTo>
                    <a:pt x="370828" y="242315"/>
                    <a:pt x="370828" y="242315"/>
                    <a:pt x="370828" y="242315"/>
                  </a:cubicBezTo>
                  <a:cubicBezTo>
                    <a:pt x="363304" y="231928"/>
                    <a:pt x="363304" y="231928"/>
                    <a:pt x="363304" y="231928"/>
                  </a:cubicBezTo>
                  <a:cubicBezTo>
                    <a:pt x="358790" y="227477"/>
                    <a:pt x="358790" y="227477"/>
                    <a:pt x="358790" y="227477"/>
                  </a:cubicBezTo>
                  <a:cubicBezTo>
                    <a:pt x="358790" y="223025"/>
                    <a:pt x="358790" y="223025"/>
                    <a:pt x="358790" y="223025"/>
                  </a:cubicBezTo>
                  <a:cubicBezTo>
                    <a:pt x="358790" y="220058"/>
                    <a:pt x="358790" y="220058"/>
                    <a:pt x="358790" y="220058"/>
                  </a:cubicBezTo>
                  <a:cubicBezTo>
                    <a:pt x="363304" y="214123"/>
                    <a:pt x="363304" y="214123"/>
                    <a:pt x="363304" y="214123"/>
                  </a:cubicBezTo>
                  <a:cubicBezTo>
                    <a:pt x="370828" y="212639"/>
                    <a:pt x="370828" y="212639"/>
                    <a:pt x="370828" y="212639"/>
                  </a:cubicBezTo>
                  <a:cubicBezTo>
                    <a:pt x="376847" y="206704"/>
                    <a:pt x="376847" y="206704"/>
                    <a:pt x="376847" y="206704"/>
                  </a:cubicBezTo>
                  <a:lnTo>
                    <a:pt x="376847" y="199285"/>
                  </a:lnTo>
                  <a:cubicBezTo>
                    <a:pt x="373837" y="185931"/>
                    <a:pt x="373837" y="185931"/>
                    <a:pt x="373837" y="185931"/>
                  </a:cubicBezTo>
                  <a:cubicBezTo>
                    <a:pt x="373837" y="182963"/>
                    <a:pt x="373837" y="182963"/>
                    <a:pt x="373837" y="182963"/>
                  </a:cubicBezTo>
                  <a:cubicBezTo>
                    <a:pt x="373837" y="178512"/>
                    <a:pt x="373837" y="178512"/>
                    <a:pt x="373837" y="178512"/>
                  </a:cubicBezTo>
                  <a:close/>
                  <a:moveTo>
                    <a:pt x="275720" y="116651"/>
                  </a:moveTo>
                  <a:lnTo>
                    <a:pt x="281022" y="116651"/>
                  </a:lnTo>
                  <a:lnTo>
                    <a:pt x="284556" y="116651"/>
                  </a:lnTo>
                  <a:lnTo>
                    <a:pt x="288091" y="120186"/>
                  </a:lnTo>
                  <a:lnTo>
                    <a:pt x="291626" y="125488"/>
                  </a:lnTo>
                  <a:lnTo>
                    <a:pt x="291626" y="130790"/>
                  </a:lnTo>
                  <a:lnTo>
                    <a:pt x="284556" y="134325"/>
                  </a:lnTo>
                  <a:lnTo>
                    <a:pt x="281022" y="130790"/>
                  </a:lnTo>
                  <a:lnTo>
                    <a:pt x="281022" y="125488"/>
                  </a:lnTo>
                  <a:lnTo>
                    <a:pt x="275720" y="121953"/>
                  </a:lnTo>
                  <a:lnTo>
                    <a:pt x="275720" y="120186"/>
                  </a:lnTo>
                  <a:close/>
                  <a:moveTo>
                    <a:pt x="309302" y="107814"/>
                  </a:moveTo>
                  <a:lnTo>
                    <a:pt x="314604" y="107814"/>
                  </a:lnTo>
                  <a:lnTo>
                    <a:pt x="319906" y="113116"/>
                  </a:lnTo>
                  <a:lnTo>
                    <a:pt x="323441" y="116651"/>
                  </a:lnTo>
                  <a:lnTo>
                    <a:pt x="330511" y="120186"/>
                  </a:lnTo>
                  <a:lnTo>
                    <a:pt x="330511" y="116651"/>
                  </a:lnTo>
                  <a:lnTo>
                    <a:pt x="339348" y="116651"/>
                  </a:lnTo>
                  <a:lnTo>
                    <a:pt x="344650" y="116651"/>
                  </a:lnTo>
                  <a:lnTo>
                    <a:pt x="351720" y="121954"/>
                  </a:lnTo>
                  <a:lnTo>
                    <a:pt x="364092" y="130791"/>
                  </a:lnTo>
                  <a:lnTo>
                    <a:pt x="364092" y="139628"/>
                  </a:lnTo>
                  <a:lnTo>
                    <a:pt x="358789" y="144930"/>
                  </a:lnTo>
                  <a:lnTo>
                    <a:pt x="353487" y="144930"/>
                  </a:lnTo>
                  <a:lnTo>
                    <a:pt x="348185" y="144930"/>
                  </a:lnTo>
                  <a:lnTo>
                    <a:pt x="348185" y="146698"/>
                  </a:lnTo>
                  <a:lnTo>
                    <a:pt x="335813" y="146698"/>
                  </a:lnTo>
                  <a:lnTo>
                    <a:pt x="330511" y="146698"/>
                  </a:lnTo>
                  <a:lnTo>
                    <a:pt x="328743" y="146698"/>
                  </a:lnTo>
                  <a:lnTo>
                    <a:pt x="325209" y="141396"/>
                  </a:lnTo>
                  <a:lnTo>
                    <a:pt x="323441" y="134326"/>
                  </a:lnTo>
                  <a:lnTo>
                    <a:pt x="325209" y="127256"/>
                  </a:lnTo>
                  <a:lnTo>
                    <a:pt x="316371" y="127256"/>
                  </a:lnTo>
                  <a:lnTo>
                    <a:pt x="309302" y="125488"/>
                  </a:lnTo>
                  <a:lnTo>
                    <a:pt x="309302" y="120186"/>
                  </a:lnTo>
                  <a:lnTo>
                    <a:pt x="309302" y="116651"/>
                  </a:lnTo>
                  <a:lnTo>
                    <a:pt x="309302" y="111349"/>
                  </a:lnTo>
                  <a:close/>
                  <a:moveTo>
                    <a:pt x="258045" y="93675"/>
                  </a:moveTo>
                  <a:lnTo>
                    <a:pt x="261580" y="93675"/>
                  </a:lnTo>
                  <a:lnTo>
                    <a:pt x="272184" y="93675"/>
                  </a:lnTo>
                  <a:lnTo>
                    <a:pt x="281021" y="93675"/>
                  </a:lnTo>
                  <a:lnTo>
                    <a:pt x="282788" y="100745"/>
                  </a:lnTo>
                  <a:lnTo>
                    <a:pt x="302230" y="100745"/>
                  </a:lnTo>
                  <a:lnTo>
                    <a:pt x="293393" y="106047"/>
                  </a:lnTo>
                  <a:lnTo>
                    <a:pt x="291625" y="107815"/>
                  </a:lnTo>
                  <a:lnTo>
                    <a:pt x="291625" y="104280"/>
                  </a:lnTo>
                  <a:lnTo>
                    <a:pt x="286323" y="104280"/>
                  </a:lnTo>
                  <a:lnTo>
                    <a:pt x="282788" y="104280"/>
                  </a:lnTo>
                  <a:lnTo>
                    <a:pt x="277486" y="104280"/>
                  </a:lnTo>
                  <a:lnTo>
                    <a:pt x="273951" y="104280"/>
                  </a:lnTo>
                  <a:lnTo>
                    <a:pt x="270417" y="104280"/>
                  </a:lnTo>
                  <a:lnTo>
                    <a:pt x="265114" y="104280"/>
                  </a:lnTo>
                  <a:lnTo>
                    <a:pt x="258045" y="102512"/>
                  </a:lnTo>
                  <a:lnTo>
                    <a:pt x="258045" y="100745"/>
                  </a:lnTo>
                  <a:lnTo>
                    <a:pt x="258045" y="97210"/>
                  </a:lnTo>
                  <a:close/>
                  <a:moveTo>
                    <a:pt x="187348" y="51256"/>
                  </a:moveTo>
                  <a:lnTo>
                    <a:pt x="194417" y="51256"/>
                  </a:lnTo>
                  <a:lnTo>
                    <a:pt x="197952" y="51256"/>
                  </a:lnTo>
                  <a:lnTo>
                    <a:pt x="201487" y="53023"/>
                  </a:lnTo>
                  <a:lnTo>
                    <a:pt x="203254" y="56558"/>
                  </a:lnTo>
                  <a:lnTo>
                    <a:pt x="208557" y="65395"/>
                  </a:lnTo>
                  <a:lnTo>
                    <a:pt x="213859" y="65395"/>
                  </a:lnTo>
                  <a:lnTo>
                    <a:pt x="217394" y="74233"/>
                  </a:lnTo>
                  <a:lnTo>
                    <a:pt x="217394" y="81303"/>
                  </a:lnTo>
                  <a:lnTo>
                    <a:pt x="217394" y="86605"/>
                  </a:lnTo>
                  <a:lnTo>
                    <a:pt x="212092" y="86605"/>
                  </a:lnTo>
                  <a:lnTo>
                    <a:pt x="206789" y="81303"/>
                  </a:lnTo>
                  <a:lnTo>
                    <a:pt x="203254" y="77768"/>
                  </a:lnTo>
                  <a:lnTo>
                    <a:pt x="194417" y="81303"/>
                  </a:lnTo>
                  <a:lnTo>
                    <a:pt x="187348" y="83070"/>
                  </a:lnTo>
                  <a:lnTo>
                    <a:pt x="182046" y="79535"/>
                  </a:lnTo>
                  <a:lnTo>
                    <a:pt x="178511" y="74233"/>
                  </a:lnTo>
                  <a:lnTo>
                    <a:pt x="169674" y="68930"/>
                  </a:lnTo>
                  <a:lnTo>
                    <a:pt x="169674" y="63628"/>
                  </a:lnTo>
                  <a:lnTo>
                    <a:pt x="169674" y="56558"/>
                  </a:lnTo>
                  <a:lnTo>
                    <a:pt x="174976" y="56558"/>
                  </a:lnTo>
                  <a:lnTo>
                    <a:pt x="180278" y="56558"/>
                  </a:lnTo>
                  <a:lnTo>
                    <a:pt x="180278" y="53023"/>
                  </a:lnTo>
                  <a:close/>
                  <a:moveTo>
                    <a:pt x="12372" y="15908"/>
                  </a:moveTo>
                  <a:lnTo>
                    <a:pt x="12372" y="21210"/>
                  </a:lnTo>
                  <a:lnTo>
                    <a:pt x="12372" y="24745"/>
                  </a:lnTo>
                  <a:lnTo>
                    <a:pt x="8837" y="28280"/>
                  </a:lnTo>
                  <a:lnTo>
                    <a:pt x="7069" y="31815"/>
                  </a:lnTo>
                  <a:lnTo>
                    <a:pt x="7069" y="38885"/>
                  </a:lnTo>
                  <a:lnTo>
                    <a:pt x="0" y="35350"/>
                  </a:lnTo>
                  <a:lnTo>
                    <a:pt x="0" y="31815"/>
                  </a:lnTo>
                  <a:lnTo>
                    <a:pt x="0" y="28280"/>
                  </a:lnTo>
                  <a:lnTo>
                    <a:pt x="7069" y="21210"/>
                  </a:lnTo>
                  <a:close/>
                  <a:moveTo>
                    <a:pt x="58325" y="0"/>
                  </a:moveTo>
                  <a:lnTo>
                    <a:pt x="63627" y="0"/>
                  </a:lnTo>
                  <a:lnTo>
                    <a:pt x="77767" y="0"/>
                  </a:lnTo>
                  <a:lnTo>
                    <a:pt x="83069" y="0"/>
                  </a:lnTo>
                  <a:lnTo>
                    <a:pt x="88372" y="8837"/>
                  </a:lnTo>
                  <a:lnTo>
                    <a:pt x="88372" y="10604"/>
                  </a:lnTo>
                  <a:lnTo>
                    <a:pt x="88372" y="15907"/>
                  </a:lnTo>
                  <a:lnTo>
                    <a:pt x="86604" y="21209"/>
                  </a:lnTo>
                  <a:lnTo>
                    <a:pt x="86604" y="22977"/>
                  </a:lnTo>
                  <a:lnTo>
                    <a:pt x="81302" y="28279"/>
                  </a:lnTo>
                  <a:lnTo>
                    <a:pt x="77767" y="28279"/>
                  </a:lnTo>
                  <a:lnTo>
                    <a:pt x="72465" y="28279"/>
                  </a:lnTo>
                  <a:lnTo>
                    <a:pt x="68930" y="28279"/>
                  </a:lnTo>
                  <a:lnTo>
                    <a:pt x="60092" y="22977"/>
                  </a:lnTo>
                  <a:lnTo>
                    <a:pt x="58325" y="22977"/>
                  </a:lnTo>
                  <a:lnTo>
                    <a:pt x="49488" y="15907"/>
                  </a:lnTo>
                  <a:lnTo>
                    <a:pt x="49488" y="7070"/>
                  </a:lnTo>
                  <a:lnTo>
                    <a:pt x="49488" y="3535"/>
                  </a:lnTo>
                  <a:close/>
                </a:path>
              </a:pathLst>
            </a:custGeom>
            <a:solidFill>
              <a:schemeClr val="bg1">
                <a:lumMod val="95000"/>
              </a:schemeClr>
            </a:solidFill>
            <a:ln w="6350" cap="flat">
              <a:noFill/>
              <a:prstDash val="solid"/>
              <a:miter lim="800000"/>
              <a:headEnd/>
              <a:tailEnd/>
            </a:ln>
          </p:spPr>
          <p:txBody>
            <a:bodyPr/>
            <a:lstStyle/>
            <a:p>
              <a:pPr eaLnBrk="1" fontAlgn="auto" hangingPunct="1">
                <a:spcBef>
                  <a:spcPts val="0"/>
                </a:spcBef>
                <a:spcAft>
                  <a:spcPts val="0"/>
                </a:spcAft>
                <a:defRPr/>
              </a:pPr>
              <a:endParaRPr lang="en-US">
                <a:latin typeface="Source Sans Pro Light" charset="0"/>
              </a:endParaRPr>
            </a:p>
          </p:txBody>
        </p:sp>
      </p:grpSp>
    </p:spTree>
    <p:extLst>
      <p:ext uri="{BB962C8B-B14F-4D97-AF65-F5344CB8AC3E}">
        <p14:creationId xmlns:p14="http://schemas.microsoft.com/office/powerpoint/2010/main" val="4126136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1000"/>
                            </p:stCondLst>
                            <p:childTnLst>
                              <p:par>
                                <p:cTn id="16" presetID="6" presetClass="entr" presetSubtype="16" fill="hold" nodeType="after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circle(in)">
                                      <p:cBhvr>
                                        <p:cTn id="18" dur="2000"/>
                                        <p:tgtEl>
                                          <p:spTgt spid="65"/>
                                        </p:tgtEl>
                                      </p:cBhvr>
                                    </p:animEffect>
                                  </p:childTnLst>
                                </p:cTn>
                              </p:par>
                            </p:childTnLst>
                          </p:cTn>
                        </p:par>
                        <p:par>
                          <p:cTn id="19" fill="hold">
                            <p:stCondLst>
                              <p:cond delay="3000"/>
                            </p:stCondLst>
                            <p:childTnLst>
                              <p:par>
                                <p:cTn id="20" presetID="42" presetClass="entr" presetSubtype="0"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1000"/>
                                        <p:tgtEl>
                                          <p:spTgt spid="3"/>
                                        </p:tgtEl>
                                      </p:cBhvr>
                                    </p:animEffect>
                                    <p:anim calcmode="lin" valueType="num">
                                      <p:cBhvr>
                                        <p:cTn id="23" dur="1000" fill="hold"/>
                                        <p:tgtEl>
                                          <p:spTgt spid="3"/>
                                        </p:tgtEl>
                                        <p:attrNameLst>
                                          <p:attrName>ppt_x</p:attrName>
                                        </p:attrNameLst>
                                      </p:cBhvr>
                                      <p:tavLst>
                                        <p:tav tm="0">
                                          <p:val>
                                            <p:strVal val="#ppt_x"/>
                                          </p:val>
                                        </p:tav>
                                        <p:tav tm="100000">
                                          <p:val>
                                            <p:strVal val="#ppt_x"/>
                                          </p:val>
                                        </p:tav>
                                      </p:tavLst>
                                    </p:anim>
                                    <p:anim calcmode="lin" valueType="num">
                                      <p:cBhvr>
                                        <p:cTn id="24" dur="1000" fill="hold"/>
                                        <p:tgtEl>
                                          <p:spTgt spid="3"/>
                                        </p:tgtEl>
                                        <p:attrNameLst>
                                          <p:attrName>ppt_y</p:attrName>
                                        </p:attrNameLst>
                                      </p:cBhvr>
                                      <p:tavLst>
                                        <p:tav tm="0">
                                          <p:val>
                                            <p:strVal val="#ppt_y+.1"/>
                                          </p:val>
                                        </p:tav>
                                        <p:tav tm="100000">
                                          <p:val>
                                            <p:strVal val="#ppt_y"/>
                                          </p:val>
                                        </p:tav>
                                      </p:tavLst>
                                    </p:anim>
                                  </p:childTnLst>
                                </p:cTn>
                              </p:par>
                            </p:childTnLst>
                          </p:cTn>
                        </p:par>
                        <p:par>
                          <p:cTn id="25" fill="hold">
                            <p:stCondLst>
                              <p:cond delay="4000"/>
                            </p:stCondLst>
                            <p:childTnLst>
                              <p:par>
                                <p:cTn id="26" presetID="42" presetClass="entr" presetSubtype="0"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fade">
                                      <p:cBhvr>
                                        <p:cTn id="28" dur="1000"/>
                                        <p:tgtEl>
                                          <p:spTgt spid="4"/>
                                        </p:tgtEl>
                                      </p:cBhvr>
                                    </p:animEffect>
                                    <p:anim calcmode="lin" valueType="num">
                                      <p:cBhvr>
                                        <p:cTn id="29" dur="1000" fill="hold"/>
                                        <p:tgtEl>
                                          <p:spTgt spid="4"/>
                                        </p:tgtEl>
                                        <p:attrNameLst>
                                          <p:attrName>ppt_x</p:attrName>
                                        </p:attrNameLst>
                                      </p:cBhvr>
                                      <p:tavLst>
                                        <p:tav tm="0">
                                          <p:val>
                                            <p:strVal val="#ppt_x"/>
                                          </p:val>
                                        </p:tav>
                                        <p:tav tm="100000">
                                          <p:val>
                                            <p:strVal val="#ppt_x"/>
                                          </p:val>
                                        </p:tav>
                                      </p:tavLst>
                                    </p:anim>
                                    <p:anim calcmode="lin" valueType="num">
                                      <p:cBhvr>
                                        <p:cTn id="30" dur="1000" fill="hold"/>
                                        <p:tgtEl>
                                          <p:spTgt spid="4"/>
                                        </p:tgtEl>
                                        <p:attrNameLst>
                                          <p:attrName>ppt_y</p:attrName>
                                        </p:attrNameLst>
                                      </p:cBhvr>
                                      <p:tavLst>
                                        <p:tav tm="0">
                                          <p:val>
                                            <p:strVal val="#ppt_y+.1"/>
                                          </p:val>
                                        </p:tav>
                                        <p:tav tm="100000">
                                          <p:val>
                                            <p:strVal val="#ppt_y"/>
                                          </p:val>
                                        </p:tav>
                                      </p:tavLst>
                                    </p:anim>
                                  </p:childTnLst>
                                </p:cTn>
                              </p:par>
                            </p:childTnLst>
                          </p:cTn>
                        </p:par>
                        <p:par>
                          <p:cTn id="31" fill="hold">
                            <p:stCondLst>
                              <p:cond delay="5000"/>
                            </p:stCondLst>
                            <p:childTnLst>
                              <p:par>
                                <p:cTn id="32" presetID="42" presetClass="entr" presetSubtype="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grpSp>
        <p:nvGrpSpPr>
          <p:cNvPr id="2" name="Group 1"/>
          <p:cNvGrpSpPr/>
          <p:nvPr/>
        </p:nvGrpSpPr>
        <p:grpSpPr>
          <a:xfrm>
            <a:off x="580301" y="1850429"/>
            <a:ext cx="4075393" cy="3157142"/>
            <a:chOff x="580301" y="1850429"/>
            <a:chExt cx="4075393" cy="3157142"/>
          </a:xfrm>
        </p:grpSpPr>
        <p:sp>
          <p:nvSpPr>
            <p:cNvPr id="12" name="TextBox 11"/>
            <p:cNvSpPr txBox="1"/>
            <p:nvPr/>
          </p:nvSpPr>
          <p:spPr>
            <a:xfrm>
              <a:off x="1211128" y="2551837"/>
              <a:ext cx="3444566" cy="1754326"/>
            </a:xfrm>
            <a:prstGeom prst="rect">
              <a:avLst/>
            </a:prstGeom>
            <a:noFill/>
            <a:ln w="38100">
              <a:noFill/>
            </a:ln>
          </p:spPr>
          <p:txBody>
            <a:bodyPr wrap="square" rtlCol="0">
              <a:spAutoFit/>
            </a:bodyPr>
            <a:lstStyle/>
            <a:p>
              <a:r>
                <a:rPr lang="en-ID" sz="3600" b="1" dirty="0">
                  <a:solidFill>
                    <a:schemeClr val="tx1">
                      <a:lumMod val="85000"/>
                      <a:lumOff val="15000"/>
                    </a:schemeClr>
                  </a:solidFill>
                  <a:latin typeface="+mj-lt"/>
                </a:rPr>
                <a:t>Say Hello To Our Business Partner!</a:t>
              </a:r>
              <a:endParaRPr lang="en-US" sz="3600" b="1" dirty="0">
                <a:solidFill>
                  <a:schemeClr val="tx1">
                    <a:lumMod val="85000"/>
                    <a:lumOff val="15000"/>
                  </a:schemeClr>
                </a:solidFill>
                <a:latin typeface="+mj-lt"/>
              </a:endParaRPr>
            </a:p>
          </p:txBody>
        </p:sp>
        <p:sp>
          <p:nvSpPr>
            <p:cNvPr id="17" name="Freeform 16"/>
            <p:cNvSpPr/>
            <p:nvPr/>
          </p:nvSpPr>
          <p:spPr>
            <a:xfrm>
              <a:off x="580301" y="1850429"/>
              <a:ext cx="2382138" cy="3157142"/>
            </a:xfrm>
            <a:custGeom>
              <a:avLst/>
              <a:gdLst>
                <a:gd name="connsiteX0" fmla="*/ 0 w 2382138"/>
                <a:gd name="connsiteY0" fmla="*/ 0 h 3157142"/>
                <a:gd name="connsiteX1" fmla="*/ 2382138 w 2382138"/>
                <a:gd name="connsiteY1" fmla="*/ 0 h 3157142"/>
                <a:gd name="connsiteX2" fmla="*/ 2382138 w 2382138"/>
                <a:gd name="connsiteY2" fmla="*/ 528148 h 3157142"/>
                <a:gd name="connsiteX3" fmla="*/ 2127247 w 2382138"/>
                <a:gd name="connsiteY3" fmla="*/ 528148 h 3157142"/>
                <a:gd name="connsiteX4" fmla="*/ 2127247 w 2382138"/>
                <a:gd name="connsiteY4" fmla="*/ 239895 h 3157142"/>
                <a:gd name="connsiteX5" fmla="*/ 254890 w 2382138"/>
                <a:gd name="connsiteY5" fmla="*/ 239895 h 3157142"/>
                <a:gd name="connsiteX6" fmla="*/ 254890 w 2382138"/>
                <a:gd name="connsiteY6" fmla="*/ 2917247 h 3157142"/>
                <a:gd name="connsiteX7" fmla="*/ 2127247 w 2382138"/>
                <a:gd name="connsiteY7" fmla="*/ 2917247 h 3157142"/>
                <a:gd name="connsiteX8" fmla="*/ 2127247 w 2382138"/>
                <a:gd name="connsiteY8" fmla="*/ 2628993 h 3157142"/>
                <a:gd name="connsiteX9" fmla="*/ 2382138 w 2382138"/>
                <a:gd name="connsiteY9" fmla="*/ 2628993 h 3157142"/>
                <a:gd name="connsiteX10" fmla="*/ 2382138 w 2382138"/>
                <a:gd name="connsiteY10" fmla="*/ 3157142 h 3157142"/>
                <a:gd name="connsiteX11" fmla="*/ 0 w 2382138"/>
                <a:gd name="connsiteY11" fmla="*/ 3157142 h 3157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82138" h="3157142">
                  <a:moveTo>
                    <a:pt x="0" y="0"/>
                  </a:moveTo>
                  <a:lnTo>
                    <a:pt x="2382138" y="0"/>
                  </a:lnTo>
                  <a:lnTo>
                    <a:pt x="2382138" y="528148"/>
                  </a:lnTo>
                  <a:lnTo>
                    <a:pt x="2127247" y="528148"/>
                  </a:lnTo>
                  <a:lnTo>
                    <a:pt x="2127247" y="239895"/>
                  </a:lnTo>
                  <a:lnTo>
                    <a:pt x="254890" y="239895"/>
                  </a:lnTo>
                  <a:lnTo>
                    <a:pt x="254890" y="2917247"/>
                  </a:lnTo>
                  <a:lnTo>
                    <a:pt x="2127247" y="2917247"/>
                  </a:lnTo>
                  <a:lnTo>
                    <a:pt x="2127247" y="2628993"/>
                  </a:lnTo>
                  <a:lnTo>
                    <a:pt x="2382138" y="2628993"/>
                  </a:lnTo>
                  <a:lnTo>
                    <a:pt x="2382138" y="3157142"/>
                  </a:lnTo>
                  <a:lnTo>
                    <a:pt x="0" y="3157142"/>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5" name="Rectangle 4"/>
          <p:cNvSpPr/>
          <p:nvPr/>
        </p:nvSpPr>
        <p:spPr>
          <a:xfrm>
            <a:off x="9106567" y="792235"/>
            <a:ext cx="2478650" cy="1477328"/>
          </a:xfrm>
          <a:prstGeom prst="rect">
            <a:avLst/>
          </a:prstGeom>
        </p:spPr>
        <p:txBody>
          <a:bodyPr wrap="square">
            <a:spAutoFit/>
          </a:bodyPr>
          <a:lstStyle/>
          <a:p>
            <a:pPr algn="just">
              <a:lnSpc>
                <a:spcPct val="150000"/>
              </a:lnSpc>
            </a:pPr>
            <a:r>
              <a:rPr lang="en-US" sz="1200" b="0" i="0" dirty="0">
                <a:solidFill>
                  <a:schemeClr val="tx1">
                    <a:lumMod val="75000"/>
                    <a:lumOff val="25000"/>
                  </a:schemeClr>
                </a:solidFill>
                <a:effectLst/>
              </a:rPr>
              <a:t>Lorem ipsum dolor sit amet con sectetur adipiscing elit, sedoesi eiusmod tempor incididu labore dolore magna aliqua. Ut enimo minim veniam, quis nostrud.</a:t>
            </a:r>
            <a:endParaRPr lang="en-US" sz="1200" dirty="0">
              <a:solidFill>
                <a:schemeClr val="tx1">
                  <a:lumMod val="75000"/>
                  <a:lumOff val="25000"/>
                </a:schemeClr>
              </a:solidFill>
            </a:endParaRPr>
          </a:p>
        </p:txBody>
      </p:sp>
      <p:sp>
        <p:nvSpPr>
          <p:cNvPr id="23" name="Rectangle 22"/>
          <p:cNvSpPr/>
          <p:nvPr/>
        </p:nvSpPr>
        <p:spPr>
          <a:xfrm>
            <a:off x="9106567" y="2962060"/>
            <a:ext cx="2478650" cy="1200329"/>
          </a:xfrm>
          <a:prstGeom prst="rect">
            <a:avLst/>
          </a:prstGeom>
        </p:spPr>
        <p:txBody>
          <a:bodyPr wrap="square">
            <a:spAutoFit/>
          </a:bodyPr>
          <a:lstStyle/>
          <a:p>
            <a:pPr algn="just">
              <a:lnSpc>
                <a:spcPct val="150000"/>
              </a:lnSpc>
            </a:pPr>
            <a:r>
              <a:rPr lang="en-US" sz="1200" b="0" i="0" dirty="0">
                <a:solidFill>
                  <a:schemeClr val="tx1">
                    <a:lumMod val="75000"/>
                    <a:lumOff val="25000"/>
                  </a:schemeClr>
                </a:solidFill>
                <a:effectLst/>
              </a:rPr>
              <a:t>Lorem ipsum dolor sit amet con sectetur adipiscing elit, sedoesi eiusmod tempor incididu labore dolore magna aliqua. </a:t>
            </a:r>
            <a:endParaRPr lang="en-US" sz="1200" dirty="0">
              <a:solidFill>
                <a:schemeClr val="tx1">
                  <a:lumMod val="75000"/>
                  <a:lumOff val="25000"/>
                </a:schemeClr>
              </a:solidFill>
            </a:endParaRPr>
          </a:p>
        </p:txBody>
      </p:sp>
      <p:sp>
        <p:nvSpPr>
          <p:cNvPr id="24" name="Rectangle 23"/>
          <p:cNvSpPr/>
          <p:nvPr/>
        </p:nvSpPr>
        <p:spPr>
          <a:xfrm>
            <a:off x="9106567" y="5131886"/>
            <a:ext cx="2478650" cy="923330"/>
          </a:xfrm>
          <a:prstGeom prst="rect">
            <a:avLst/>
          </a:prstGeom>
        </p:spPr>
        <p:txBody>
          <a:bodyPr wrap="square">
            <a:spAutoFit/>
          </a:bodyPr>
          <a:lstStyle/>
          <a:p>
            <a:pPr algn="just">
              <a:lnSpc>
                <a:spcPct val="150000"/>
              </a:lnSpc>
            </a:pPr>
            <a:r>
              <a:rPr lang="en-US" sz="1200" b="0" i="0" dirty="0">
                <a:solidFill>
                  <a:schemeClr val="tx1">
                    <a:lumMod val="75000"/>
                    <a:lumOff val="25000"/>
                  </a:schemeClr>
                </a:solidFill>
                <a:effectLst/>
              </a:rPr>
              <a:t>Lorem ipsum dolor sit amet con sectetur adipiscing elit, sedoesi eiusmod tempor incididu</a:t>
            </a:r>
            <a:r>
              <a:rPr lang="en-US" sz="1200" dirty="0">
                <a:solidFill>
                  <a:schemeClr val="tx1">
                    <a:lumMod val="75000"/>
                    <a:lumOff val="25000"/>
                  </a:schemeClr>
                </a:solidFill>
              </a:rPr>
              <a:t>.</a:t>
            </a:r>
          </a:p>
        </p:txBody>
      </p:sp>
      <p:sp>
        <p:nvSpPr>
          <p:cNvPr id="28" name="Rectangle 27"/>
          <p:cNvSpPr/>
          <p:nvPr/>
        </p:nvSpPr>
        <p:spPr>
          <a:xfrm>
            <a:off x="5311590" y="0"/>
            <a:ext cx="319953" cy="6857999"/>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81341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6" presetClass="entr" presetSubtype="2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arn(inHorizontal)">
                                      <p:cBhvr>
                                        <p:cTn id="11" dur="500"/>
                                        <p:tgtEl>
                                          <p:spTgt spid="28"/>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up)">
                                      <p:cBhvr>
                                        <p:cTn id="19" dur="500"/>
                                        <p:tgtEl>
                                          <p:spTgt spid="23"/>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up)">
                                      <p:cBhvr>
                                        <p:cTn id="2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3" grpId="0"/>
      <p:bldP spid="24" grpId="0"/>
      <p:bldP spid="28"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809448" y="3223736"/>
            <a:ext cx="4312159" cy="1477328"/>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bg1"/>
              </a:solidFill>
            </a:endParaRPr>
          </a:p>
        </p:txBody>
      </p:sp>
      <p:sp>
        <p:nvSpPr>
          <p:cNvPr id="4" name="TextBox 3"/>
          <p:cNvSpPr txBox="1"/>
          <p:nvPr/>
        </p:nvSpPr>
        <p:spPr>
          <a:xfrm>
            <a:off x="809448" y="5252539"/>
            <a:ext cx="1690687" cy="461665"/>
          </a:xfrm>
          <a:prstGeom prst="rect">
            <a:avLst/>
          </a:prstGeom>
          <a:noFill/>
        </p:spPr>
        <p:txBody>
          <a:bodyPr wrap="square" rtlCol="0">
            <a:spAutoFit/>
          </a:bodyPr>
          <a:lstStyle/>
          <a:p>
            <a:r>
              <a:rPr lang="en-ID" sz="2400" b="1" dirty="0">
                <a:solidFill>
                  <a:schemeClr val="bg1"/>
                </a:solidFill>
                <a:latin typeface="+mj-lt"/>
              </a:rPr>
              <a:t>$67,899</a:t>
            </a:r>
            <a:endParaRPr lang="en-US" sz="2400" b="1" dirty="0">
              <a:solidFill>
                <a:schemeClr val="bg1"/>
              </a:solidFill>
              <a:latin typeface="+mj-lt"/>
            </a:endParaRPr>
          </a:p>
        </p:txBody>
      </p:sp>
      <p:sp>
        <p:nvSpPr>
          <p:cNvPr id="5" name="TextBox 4"/>
          <p:cNvSpPr txBox="1"/>
          <p:nvPr/>
        </p:nvSpPr>
        <p:spPr>
          <a:xfrm>
            <a:off x="3622004" y="5252539"/>
            <a:ext cx="1690687" cy="461665"/>
          </a:xfrm>
          <a:prstGeom prst="rect">
            <a:avLst/>
          </a:prstGeom>
          <a:noFill/>
        </p:spPr>
        <p:txBody>
          <a:bodyPr wrap="square" rtlCol="0">
            <a:spAutoFit/>
          </a:bodyPr>
          <a:lstStyle/>
          <a:p>
            <a:r>
              <a:rPr lang="en-ID" sz="2400" b="1" dirty="0">
                <a:solidFill>
                  <a:schemeClr val="bg1"/>
                </a:solidFill>
                <a:latin typeface="+mj-lt"/>
              </a:rPr>
              <a:t>$50,789</a:t>
            </a:r>
            <a:endParaRPr lang="en-US" sz="2400" b="1" dirty="0">
              <a:solidFill>
                <a:schemeClr val="bg1"/>
              </a:solidFill>
              <a:latin typeface="+mj-lt"/>
            </a:endParaRPr>
          </a:p>
        </p:txBody>
      </p:sp>
      <p:grpSp>
        <p:nvGrpSpPr>
          <p:cNvPr id="6" name="Group 5"/>
          <p:cNvGrpSpPr/>
          <p:nvPr/>
        </p:nvGrpSpPr>
        <p:grpSpPr>
          <a:xfrm>
            <a:off x="809448" y="1168479"/>
            <a:ext cx="4231215" cy="1503782"/>
            <a:chOff x="784534" y="1157206"/>
            <a:chExt cx="4231215" cy="1503782"/>
          </a:xfrm>
        </p:grpSpPr>
        <p:sp>
          <p:nvSpPr>
            <p:cNvPr id="7" name="TextBox 6"/>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bg1"/>
                  </a:solidFill>
                  <a:latin typeface="+mj-lt"/>
                </a:rPr>
                <a:t>Our Awesome And Great Map Slides</a:t>
              </a:r>
              <a:endParaRPr lang="en-US" sz="3200" b="1" dirty="0">
                <a:solidFill>
                  <a:schemeClr val="bg1"/>
                </a:solidFill>
                <a:latin typeface="+mj-lt"/>
              </a:endParaRPr>
            </a:p>
          </p:txBody>
        </p:sp>
        <p:grpSp>
          <p:nvGrpSpPr>
            <p:cNvPr id="8" name="Group 7"/>
            <p:cNvGrpSpPr/>
            <p:nvPr/>
          </p:nvGrpSpPr>
          <p:grpSpPr>
            <a:xfrm>
              <a:off x="870259" y="2322434"/>
              <a:ext cx="2514044" cy="338554"/>
              <a:chOff x="7624598" y="2331383"/>
              <a:chExt cx="2514044" cy="338554"/>
            </a:xfrm>
          </p:grpSpPr>
          <p:sp>
            <p:nvSpPr>
              <p:cNvPr id="9"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0" name="Rectangle 9"/>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grpSp>
        <p:nvGrpSpPr>
          <p:cNvPr id="38" name="Group 37"/>
          <p:cNvGrpSpPr/>
          <p:nvPr/>
        </p:nvGrpSpPr>
        <p:grpSpPr>
          <a:xfrm>
            <a:off x="6162532" y="253715"/>
            <a:ext cx="4743530" cy="6350569"/>
            <a:chOff x="6162533" y="159087"/>
            <a:chExt cx="4884894" cy="6539825"/>
          </a:xfrm>
        </p:grpSpPr>
        <p:sp>
          <p:nvSpPr>
            <p:cNvPr id="12" name="Freeform 11"/>
            <p:cNvSpPr>
              <a:spLocks noChangeArrowheads="1"/>
            </p:cNvSpPr>
            <p:nvPr/>
          </p:nvSpPr>
          <p:spPr bwMode="auto">
            <a:xfrm>
              <a:off x="9140685" y="949629"/>
              <a:ext cx="1210" cy="1210"/>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solidFill>
              <a:schemeClr val="bg1">
                <a:lumMod val="95000"/>
              </a:schemeClr>
            </a:solidFill>
            <a:ln w="38100"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13" name="Freeform 12"/>
            <p:cNvSpPr>
              <a:spLocks noChangeArrowheads="1"/>
            </p:cNvSpPr>
            <p:nvPr/>
          </p:nvSpPr>
          <p:spPr bwMode="auto">
            <a:xfrm>
              <a:off x="9140685" y="949629"/>
              <a:ext cx="2422" cy="3632"/>
            </a:xfrm>
            <a:custGeom>
              <a:avLst/>
              <a:gdLst>
                <a:gd name="T0" fmla="*/ 0 w 9"/>
                <a:gd name="T1" fmla="*/ 0 h 16"/>
                <a:gd name="T2" fmla="*/ 0 w 9"/>
                <a:gd name="T3" fmla="*/ 0 h 16"/>
              </a:gdLst>
              <a:ahLst/>
              <a:cxnLst>
                <a:cxn ang="0">
                  <a:pos x="T0" y="T1"/>
                </a:cxn>
                <a:cxn ang="0">
                  <a:pos x="T2" y="T3"/>
                </a:cxn>
              </a:cxnLst>
              <a:rect l="0" t="0" r="r" b="b"/>
              <a:pathLst>
                <a:path w="9" h="16">
                  <a:moveTo>
                    <a:pt x="0" y="0"/>
                  </a:moveTo>
                  <a:cubicBezTo>
                    <a:pt x="0" y="0"/>
                    <a:pt x="8" y="15"/>
                    <a:pt x="0" y="0"/>
                  </a:cubicBezTo>
                </a:path>
              </a:pathLst>
            </a:custGeom>
            <a:solidFill>
              <a:schemeClr val="bg1">
                <a:lumMod val="95000"/>
              </a:schemeClr>
            </a:solidFill>
            <a:ln w="38100"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14" name="Freeform 13"/>
            <p:cNvSpPr>
              <a:spLocks noChangeArrowheads="1"/>
            </p:cNvSpPr>
            <p:nvPr/>
          </p:nvSpPr>
          <p:spPr bwMode="auto">
            <a:xfrm>
              <a:off x="9139474" y="937523"/>
              <a:ext cx="2422" cy="12106"/>
            </a:xfrm>
            <a:custGeom>
              <a:avLst/>
              <a:gdLst>
                <a:gd name="T0" fmla="*/ 7 w 8"/>
                <a:gd name="T1" fmla="*/ 44 h 45"/>
                <a:gd name="T2" fmla="*/ 7 w 8"/>
                <a:gd name="T3" fmla="*/ 44 h 45"/>
                <a:gd name="T4" fmla="*/ 7 w 8"/>
                <a:gd name="T5" fmla="*/ 22 h 45"/>
                <a:gd name="T6" fmla="*/ 0 w 8"/>
                <a:gd name="T7" fmla="*/ 0 h 45"/>
                <a:gd name="T8" fmla="*/ 7 w 8"/>
                <a:gd name="T9" fmla="*/ 44 h 45"/>
              </a:gdLst>
              <a:ahLst/>
              <a:cxnLst>
                <a:cxn ang="0">
                  <a:pos x="T0" y="T1"/>
                </a:cxn>
                <a:cxn ang="0">
                  <a:pos x="T2" y="T3"/>
                </a:cxn>
                <a:cxn ang="0">
                  <a:pos x="T4" y="T5"/>
                </a:cxn>
                <a:cxn ang="0">
                  <a:pos x="T6" y="T7"/>
                </a:cxn>
                <a:cxn ang="0">
                  <a:pos x="T8" y="T9"/>
                </a:cxn>
              </a:cxnLst>
              <a:rect l="0" t="0" r="r" b="b"/>
              <a:pathLst>
                <a:path w="8" h="45">
                  <a:moveTo>
                    <a:pt x="7" y="44"/>
                  </a:moveTo>
                  <a:lnTo>
                    <a:pt x="7" y="44"/>
                  </a:lnTo>
                  <a:cubicBezTo>
                    <a:pt x="7" y="37"/>
                    <a:pt x="7" y="30"/>
                    <a:pt x="7" y="22"/>
                  </a:cubicBezTo>
                  <a:cubicBezTo>
                    <a:pt x="7" y="8"/>
                    <a:pt x="0" y="0"/>
                    <a:pt x="0" y="0"/>
                  </a:cubicBezTo>
                  <a:cubicBezTo>
                    <a:pt x="0" y="0"/>
                    <a:pt x="7" y="22"/>
                    <a:pt x="7" y="44"/>
                  </a:cubicBezTo>
                </a:path>
              </a:pathLst>
            </a:custGeom>
            <a:solidFill>
              <a:schemeClr val="bg1">
                <a:lumMod val="95000"/>
              </a:schemeClr>
            </a:solidFill>
            <a:ln w="38100"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15" name="Freeform 14"/>
            <p:cNvSpPr>
              <a:spLocks noChangeArrowheads="1"/>
            </p:cNvSpPr>
            <p:nvPr/>
          </p:nvSpPr>
          <p:spPr bwMode="auto">
            <a:xfrm>
              <a:off x="6379235" y="4701371"/>
              <a:ext cx="578681" cy="446722"/>
            </a:xfrm>
            <a:custGeom>
              <a:avLst/>
              <a:gdLst>
                <a:gd name="T0" fmla="*/ 2169 w 2266"/>
                <a:gd name="T1" fmla="*/ 923 h 1767"/>
                <a:gd name="T2" fmla="*/ 2169 w 2266"/>
                <a:gd name="T3" fmla="*/ 923 h 1767"/>
                <a:gd name="T4" fmla="*/ 2045 w 2266"/>
                <a:gd name="T5" fmla="*/ 842 h 1767"/>
                <a:gd name="T6" fmla="*/ 1971 w 2266"/>
                <a:gd name="T7" fmla="*/ 725 h 1767"/>
                <a:gd name="T8" fmla="*/ 2023 w 2266"/>
                <a:gd name="T9" fmla="*/ 622 h 1767"/>
                <a:gd name="T10" fmla="*/ 2008 w 2266"/>
                <a:gd name="T11" fmla="*/ 461 h 1767"/>
                <a:gd name="T12" fmla="*/ 2037 w 2266"/>
                <a:gd name="T13" fmla="*/ 337 h 1767"/>
                <a:gd name="T14" fmla="*/ 1935 w 2266"/>
                <a:gd name="T15" fmla="*/ 263 h 1767"/>
                <a:gd name="T16" fmla="*/ 1796 w 2266"/>
                <a:gd name="T17" fmla="*/ 205 h 1767"/>
                <a:gd name="T18" fmla="*/ 1715 w 2266"/>
                <a:gd name="T19" fmla="*/ 183 h 1767"/>
                <a:gd name="T20" fmla="*/ 1583 w 2266"/>
                <a:gd name="T21" fmla="*/ 110 h 1767"/>
                <a:gd name="T22" fmla="*/ 1459 w 2266"/>
                <a:gd name="T23" fmla="*/ 14 h 1767"/>
                <a:gd name="T24" fmla="*/ 1231 w 2266"/>
                <a:gd name="T25" fmla="*/ 66 h 1767"/>
                <a:gd name="T26" fmla="*/ 1034 w 2266"/>
                <a:gd name="T27" fmla="*/ 161 h 1767"/>
                <a:gd name="T28" fmla="*/ 880 w 2266"/>
                <a:gd name="T29" fmla="*/ 241 h 1767"/>
                <a:gd name="T30" fmla="*/ 755 w 2266"/>
                <a:gd name="T31" fmla="*/ 300 h 1767"/>
                <a:gd name="T32" fmla="*/ 609 w 2266"/>
                <a:gd name="T33" fmla="*/ 315 h 1767"/>
                <a:gd name="T34" fmla="*/ 499 w 2266"/>
                <a:gd name="T35" fmla="*/ 373 h 1767"/>
                <a:gd name="T36" fmla="*/ 389 w 2266"/>
                <a:gd name="T37" fmla="*/ 329 h 1767"/>
                <a:gd name="T38" fmla="*/ 132 w 2266"/>
                <a:gd name="T39" fmla="*/ 278 h 1767"/>
                <a:gd name="T40" fmla="*/ 8 w 2266"/>
                <a:gd name="T41" fmla="*/ 300 h 1767"/>
                <a:gd name="T42" fmla="*/ 8 w 2266"/>
                <a:gd name="T43" fmla="*/ 366 h 1767"/>
                <a:gd name="T44" fmla="*/ 132 w 2266"/>
                <a:gd name="T45" fmla="*/ 535 h 1767"/>
                <a:gd name="T46" fmla="*/ 279 w 2266"/>
                <a:gd name="T47" fmla="*/ 586 h 1767"/>
                <a:gd name="T48" fmla="*/ 418 w 2266"/>
                <a:gd name="T49" fmla="*/ 710 h 1767"/>
                <a:gd name="T50" fmla="*/ 469 w 2266"/>
                <a:gd name="T51" fmla="*/ 842 h 1767"/>
                <a:gd name="T52" fmla="*/ 469 w 2266"/>
                <a:gd name="T53" fmla="*/ 908 h 1767"/>
                <a:gd name="T54" fmla="*/ 521 w 2266"/>
                <a:gd name="T55" fmla="*/ 1040 h 1767"/>
                <a:gd name="T56" fmla="*/ 675 w 2266"/>
                <a:gd name="T57" fmla="*/ 1245 h 1767"/>
                <a:gd name="T58" fmla="*/ 770 w 2266"/>
                <a:gd name="T59" fmla="*/ 1370 h 1767"/>
                <a:gd name="T60" fmla="*/ 755 w 2266"/>
                <a:gd name="T61" fmla="*/ 1465 h 1767"/>
                <a:gd name="T62" fmla="*/ 858 w 2266"/>
                <a:gd name="T63" fmla="*/ 1568 h 1767"/>
                <a:gd name="T64" fmla="*/ 968 w 2266"/>
                <a:gd name="T65" fmla="*/ 1619 h 1767"/>
                <a:gd name="T66" fmla="*/ 1063 w 2266"/>
                <a:gd name="T67" fmla="*/ 1495 h 1767"/>
                <a:gd name="T68" fmla="*/ 1041 w 2266"/>
                <a:gd name="T69" fmla="*/ 1392 h 1767"/>
                <a:gd name="T70" fmla="*/ 1231 w 2266"/>
                <a:gd name="T71" fmla="*/ 1385 h 1767"/>
                <a:gd name="T72" fmla="*/ 1400 w 2266"/>
                <a:gd name="T73" fmla="*/ 1472 h 1767"/>
                <a:gd name="T74" fmla="*/ 1459 w 2266"/>
                <a:gd name="T75" fmla="*/ 1656 h 1767"/>
                <a:gd name="T76" fmla="*/ 1561 w 2266"/>
                <a:gd name="T77" fmla="*/ 1663 h 1767"/>
                <a:gd name="T78" fmla="*/ 1664 w 2266"/>
                <a:gd name="T79" fmla="*/ 1663 h 1767"/>
                <a:gd name="T80" fmla="*/ 1913 w 2266"/>
                <a:gd name="T81" fmla="*/ 1736 h 1767"/>
                <a:gd name="T82" fmla="*/ 2037 w 2266"/>
                <a:gd name="T83" fmla="*/ 1714 h 1767"/>
                <a:gd name="T84" fmla="*/ 2125 w 2266"/>
                <a:gd name="T85" fmla="*/ 1619 h 1767"/>
                <a:gd name="T86" fmla="*/ 2111 w 2266"/>
                <a:gd name="T87" fmla="*/ 1538 h 1767"/>
                <a:gd name="T88" fmla="*/ 2008 w 2266"/>
                <a:gd name="T89" fmla="*/ 1436 h 1767"/>
                <a:gd name="T90" fmla="*/ 2037 w 2266"/>
                <a:gd name="T91" fmla="*/ 1311 h 1767"/>
                <a:gd name="T92" fmla="*/ 2133 w 2266"/>
                <a:gd name="T93" fmla="*/ 1209 h 1767"/>
                <a:gd name="T94" fmla="*/ 2206 w 2266"/>
                <a:gd name="T95" fmla="*/ 1165 h 1767"/>
                <a:gd name="T96" fmla="*/ 2257 w 2266"/>
                <a:gd name="T97" fmla="*/ 1003 h 1767"/>
                <a:gd name="T98" fmla="*/ 2169 w 2266"/>
                <a:gd name="T99" fmla="*/ 923 h 17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266" h="1767">
                  <a:moveTo>
                    <a:pt x="2169" y="923"/>
                  </a:moveTo>
                  <a:lnTo>
                    <a:pt x="2169" y="923"/>
                  </a:lnTo>
                  <a:cubicBezTo>
                    <a:pt x="2111" y="930"/>
                    <a:pt x="2052" y="872"/>
                    <a:pt x="2045" y="842"/>
                  </a:cubicBezTo>
                  <a:cubicBezTo>
                    <a:pt x="2037" y="820"/>
                    <a:pt x="2023" y="776"/>
                    <a:pt x="1971" y="725"/>
                  </a:cubicBezTo>
                  <a:cubicBezTo>
                    <a:pt x="1920" y="674"/>
                    <a:pt x="1949" y="652"/>
                    <a:pt x="2023" y="622"/>
                  </a:cubicBezTo>
                  <a:cubicBezTo>
                    <a:pt x="2089" y="600"/>
                    <a:pt x="1994" y="512"/>
                    <a:pt x="2008" y="461"/>
                  </a:cubicBezTo>
                  <a:cubicBezTo>
                    <a:pt x="2030" y="410"/>
                    <a:pt x="2045" y="373"/>
                    <a:pt x="2037" y="337"/>
                  </a:cubicBezTo>
                  <a:cubicBezTo>
                    <a:pt x="2030" y="293"/>
                    <a:pt x="1971" y="249"/>
                    <a:pt x="1935" y="263"/>
                  </a:cubicBezTo>
                  <a:cubicBezTo>
                    <a:pt x="1898" y="286"/>
                    <a:pt x="1832" y="256"/>
                    <a:pt x="1796" y="205"/>
                  </a:cubicBezTo>
                  <a:cubicBezTo>
                    <a:pt x="1766" y="153"/>
                    <a:pt x="1744" y="131"/>
                    <a:pt x="1715" y="183"/>
                  </a:cubicBezTo>
                  <a:cubicBezTo>
                    <a:pt x="1678" y="234"/>
                    <a:pt x="1627" y="139"/>
                    <a:pt x="1583" y="110"/>
                  </a:cubicBezTo>
                  <a:cubicBezTo>
                    <a:pt x="1547" y="88"/>
                    <a:pt x="1510" y="22"/>
                    <a:pt x="1459" y="14"/>
                  </a:cubicBezTo>
                  <a:cubicBezTo>
                    <a:pt x="1407" y="0"/>
                    <a:pt x="1312" y="22"/>
                    <a:pt x="1231" y="66"/>
                  </a:cubicBezTo>
                  <a:cubicBezTo>
                    <a:pt x="1144" y="102"/>
                    <a:pt x="1092" y="131"/>
                    <a:pt x="1034" y="161"/>
                  </a:cubicBezTo>
                  <a:cubicBezTo>
                    <a:pt x="975" y="198"/>
                    <a:pt x="924" y="234"/>
                    <a:pt x="880" y="241"/>
                  </a:cubicBezTo>
                  <a:cubicBezTo>
                    <a:pt x="836" y="249"/>
                    <a:pt x="806" y="263"/>
                    <a:pt x="755" y="300"/>
                  </a:cubicBezTo>
                  <a:cubicBezTo>
                    <a:pt x="704" y="337"/>
                    <a:pt x="653" y="263"/>
                    <a:pt x="609" y="315"/>
                  </a:cubicBezTo>
                  <a:cubicBezTo>
                    <a:pt x="565" y="366"/>
                    <a:pt x="521" y="373"/>
                    <a:pt x="499" y="373"/>
                  </a:cubicBezTo>
                  <a:cubicBezTo>
                    <a:pt x="469" y="373"/>
                    <a:pt x="447" y="315"/>
                    <a:pt x="389" y="329"/>
                  </a:cubicBezTo>
                  <a:cubicBezTo>
                    <a:pt x="330" y="337"/>
                    <a:pt x="206" y="307"/>
                    <a:pt x="132" y="278"/>
                  </a:cubicBezTo>
                  <a:cubicBezTo>
                    <a:pt x="88" y="256"/>
                    <a:pt x="37" y="278"/>
                    <a:pt x="8" y="300"/>
                  </a:cubicBezTo>
                  <a:cubicBezTo>
                    <a:pt x="0" y="322"/>
                    <a:pt x="0" y="344"/>
                    <a:pt x="8" y="366"/>
                  </a:cubicBezTo>
                  <a:cubicBezTo>
                    <a:pt x="30" y="417"/>
                    <a:pt x="30" y="586"/>
                    <a:pt x="132" y="535"/>
                  </a:cubicBezTo>
                  <a:cubicBezTo>
                    <a:pt x="235" y="476"/>
                    <a:pt x="235" y="564"/>
                    <a:pt x="279" y="586"/>
                  </a:cubicBezTo>
                  <a:cubicBezTo>
                    <a:pt x="323" y="615"/>
                    <a:pt x="440" y="659"/>
                    <a:pt x="418" y="710"/>
                  </a:cubicBezTo>
                  <a:cubicBezTo>
                    <a:pt x="396" y="769"/>
                    <a:pt x="425" y="813"/>
                    <a:pt x="469" y="842"/>
                  </a:cubicBezTo>
                  <a:cubicBezTo>
                    <a:pt x="521" y="864"/>
                    <a:pt x="506" y="872"/>
                    <a:pt x="469" y="908"/>
                  </a:cubicBezTo>
                  <a:cubicBezTo>
                    <a:pt x="440" y="938"/>
                    <a:pt x="462" y="974"/>
                    <a:pt x="521" y="1040"/>
                  </a:cubicBezTo>
                  <a:cubicBezTo>
                    <a:pt x="572" y="1113"/>
                    <a:pt x="675" y="1179"/>
                    <a:pt x="675" y="1245"/>
                  </a:cubicBezTo>
                  <a:cubicBezTo>
                    <a:pt x="675" y="1311"/>
                    <a:pt x="711" y="1392"/>
                    <a:pt x="770" y="1370"/>
                  </a:cubicBezTo>
                  <a:cubicBezTo>
                    <a:pt x="821" y="1348"/>
                    <a:pt x="770" y="1392"/>
                    <a:pt x="755" y="1465"/>
                  </a:cubicBezTo>
                  <a:cubicBezTo>
                    <a:pt x="748" y="1531"/>
                    <a:pt x="777" y="1553"/>
                    <a:pt x="858" y="1568"/>
                  </a:cubicBezTo>
                  <a:cubicBezTo>
                    <a:pt x="938" y="1575"/>
                    <a:pt x="924" y="1619"/>
                    <a:pt x="968" y="1619"/>
                  </a:cubicBezTo>
                  <a:cubicBezTo>
                    <a:pt x="1019" y="1619"/>
                    <a:pt x="1070" y="1538"/>
                    <a:pt x="1063" y="1495"/>
                  </a:cubicBezTo>
                  <a:cubicBezTo>
                    <a:pt x="1048" y="1450"/>
                    <a:pt x="997" y="1407"/>
                    <a:pt x="1041" y="1392"/>
                  </a:cubicBezTo>
                  <a:cubicBezTo>
                    <a:pt x="1085" y="1385"/>
                    <a:pt x="1173" y="1348"/>
                    <a:pt x="1231" y="1385"/>
                  </a:cubicBezTo>
                  <a:cubicBezTo>
                    <a:pt x="1290" y="1414"/>
                    <a:pt x="1371" y="1392"/>
                    <a:pt x="1400" y="1472"/>
                  </a:cubicBezTo>
                  <a:cubicBezTo>
                    <a:pt x="1437" y="1553"/>
                    <a:pt x="1437" y="1590"/>
                    <a:pt x="1459" y="1656"/>
                  </a:cubicBezTo>
                  <a:cubicBezTo>
                    <a:pt x="1480" y="1722"/>
                    <a:pt x="1561" y="1722"/>
                    <a:pt x="1561" y="1663"/>
                  </a:cubicBezTo>
                  <a:cubicBezTo>
                    <a:pt x="1561" y="1612"/>
                    <a:pt x="1605" y="1619"/>
                    <a:pt x="1664" y="1663"/>
                  </a:cubicBezTo>
                  <a:cubicBezTo>
                    <a:pt x="1722" y="1714"/>
                    <a:pt x="1854" y="1766"/>
                    <a:pt x="1913" y="1736"/>
                  </a:cubicBezTo>
                  <a:cubicBezTo>
                    <a:pt x="1971" y="1700"/>
                    <a:pt x="1979" y="1766"/>
                    <a:pt x="2037" y="1714"/>
                  </a:cubicBezTo>
                  <a:cubicBezTo>
                    <a:pt x="2067" y="1678"/>
                    <a:pt x="2103" y="1641"/>
                    <a:pt x="2125" y="1619"/>
                  </a:cubicBezTo>
                  <a:cubicBezTo>
                    <a:pt x="2118" y="1582"/>
                    <a:pt x="2118" y="1560"/>
                    <a:pt x="2111" y="1538"/>
                  </a:cubicBezTo>
                  <a:cubicBezTo>
                    <a:pt x="2103" y="1502"/>
                    <a:pt x="2052" y="1487"/>
                    <a:pt x="2008" y="1436"/>
                  </a:cubicBezTo>
                  <a:cubicBezTo>
                    <a:pt x="1971" y="1392"/>
                    <a:pt x="1994" y="1370"/>
                    <a:pt x="2037" y="1311"/>
                  </a:cubicBezTo>
                  <a:cubicBezTo>
                    <a:pt x="2081" y="1253"/>
                    <a:pt x="2089" y="1245"/>
                    <a:pt x="2133" y="1209"/>
                  </a:cubicBezTo>
                  <a:cubicBezTo>
                    <a:pt x="2169" y="1179"/>
                    <a:pt x="2169" y="1201"/>
                    <a:pt x="2206" y="1165"/>
                  </a:cubicBezTo>
                  <a:cubicBezTo>
                    <a:pt x="2243" y="1136"/>
                    <a:pt x="2250" y="1055"/>
                    <a:pt x="2257" y="1003"/>
                  </a:cubicBezTo>
                  <a:cubicBezTo>
                    <a:pt x="2265" y="952"/>
                    <a:pt x="2235" y="916"/>
                    <a:pt x="2169" y="923"/>
                  </a:cubicBezTo>
                </a:path>
              </a:pathLst>
            </a:custGeom>
            <a:solidFill>
              <a:schemeClr val="bg1">
                <a:lumMod val="95000"/>
              </a:schemeClr>
            </a:solidFill>
            <a:ln w="38100" cap="flat" cmpd="sng">
              <a:noFill/>
              <a:bevel/>
              <a:headEnd/>
              <a:tailEnd/>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16" name="Freeform 15"/>
            <p:cNvSpPr>
              <a:spLocks noChangeArrowheads="1"/>
            </p:cNvSpPr>
            <p:nvPr/>
          </p:nvSpPr>
          <p:spPr bwMode="auto">
            <a:xfrm>
              <a:off x="6978498" y="4580311"/>
              <a:ext cx="1698515" cy="1932166"/>
            </a:xfrm>
            <a:custGeom>
              <a:avLst/>
              <a:gdLst>
                <a:gd name="T0" fmla="*/ 3824 w 6660"/>
                <a:gd name="T1" fmla="*/ 7181 h 7659"/>
                <a:gd name="T2" fmla="*/ 3055 w 6660"/>
                <a:gd name="T3" fmla="*/ 7079 h 7659"/>
                <a:gd name="T4" fmla="*/ 2916 w 6660"/>
                <a:gd name="T5" fmla="*/ 7064 h 7659"/>
                <a:gd name="T6" fmla="*/ 2637 w 6660"/>
                <a:gd name="T7" fmla="*/ 6932 h 7659"/>
                <a:gd name="T8" fmla="*/ 2506 w 6660"/>
                <a:gd name="T9" fmla="*/ 6727 h 7659"/>
                <a:gd name="T10" fmla="*/ 2125 w 6660"/>
                <a:gd name="T11" fmla="*/ 6896 h 7659"/>
                <a:gd name="T12" fmla="*/ 2403 w 6660"/>
                <a:gd name="T13" fmla="*/ 7013 h 7659"/>
                <a:gd name="T14" fmla="*/ 2403 w 6660"/>
                <a:gd name="T15" fmla="*/ 7306 h 7659"/>
                <a:gd name="T16" fmla="*/ 2146 w 6660"/>
                <a:gd name="T17" fmla="*/ 7394 h 7659"/>
                <a:gd name="T18" fmla="*/ 930 w 6660"/>
                <a:gd name="T19" fmla="*/ 7475 h 7659"/>
                <a:gd name="T20" fmla="*/ 344 w 6660"/>
                <a:gd name="T21" fmla="*/ 7467 h 7659"/>
                <a:gd name="T22" fmla="*/ 263 w 6660"/>
                <a:gd name="T23" fmla="*/ 7379 h 7659"/>
                <a:gd name="T24" fmla="*/ 80 w 6660"/>
                <a:gd name="T25" fmla="*/ 6786 h 7659"/>
                <a:gd name="T26" fmla="*/ 271 w 6660"/>
                <a:gd name="T27" fmla="*/ 5994 h 7659"/>
                <a:gd name="T28" fmla="*/ 366 w 6660"/>
                <a:gd name="T29" fmla="*/ 5203 h 7659"/>
                <a:gd name="T30" fmla="*/ 593 w 6660"/>
                <a:gd name="T31" fmla="*/ 4448 h 7659"/>
                <a:gd name="T32" fmla="*/ 1157 w 6660"/>
                <a:gd name="T33" fmla="*/ 3415 h 7659"/>
                <a:gd name="T34" fmla="*/ 1604 w 6660"/>
                <a:gd name="T35" fmla="*/ 2777 h 7659"/>
                <a:gd name="T36" fmla="*/ 1963 w 6660"/>
                <a:gd name="T37" fmla="*/ 2184 h 7659"/>
                <a:gd name="T38" fmla="*/ 2205 w 6660"/>
                <a:gd name="T39" fmla="*/ 1664 h 7659"/>
                <a:gd name="T40" fmla="*/ 2271 w 6660"/>
                <a:gd name="T41" fmla="*/ 1217 h 7659"/>
                <a:gd name="T42" fmla="*/ 2103 w 6660"/>
                <a:gd name="T43" fmla="*/ 704 h 7659"/>
                <a:gd name="T44" fmla="*/ 2183 w 6660"/>
                <a:gd name="T45" fmla="*/ 667 h 7659"/>
                <a:gd name="T46" fmla="*/ 2506 w 6660"/>
                <a:gd name="T47" fmla="*/ 616 h 7659"/>
                <a:gd name="T48" fmla="*/ 2975 w 6660"/>
                <a:gd name="T49" fmla="*/ 880 h 7659"/>
                <a:gd name="T50" fmla="*/ 3055 w 6660"/>
                <a:gd name="T51" fmla="*/ 1092 h 7659"/>
                <a:gd name="T52" fmla="*/ 3187 w 6660"/>
                <a:gd name="T53" fmla="*/ 1165 h 7659"/>
                <a:gd name="T54" fmla="*/ 3444 w 6660"/>
                <a:gd name="T55" fmla="*/ 953 h 7659"/>
                <a:gd name="T56" fmla="*/ 3583 w 6660"/>
                <a:gd name="T57" fmla="*/ 748 h 7659"/>
                <a:gd name="T58" fmla="*/ 3766 w 6660"/>
                <a:gd name="T59" fmla="*/ 740 h 7659"/>
                <a:gd name="T60" fmla="*/ 4227 w 6660"/>
                <a:gd name="T61" fmla="*/ 447 h 7659"/>
                <a:gd name="T62" fmla="*/ 4081 w 6660"/>
                <a:gd name="T63" fmla="*/ 257 h 7659"/>
                <a:gd name="T64" fmla="*/ 4337 w 6660"/>
                <a:gd name="T65" fmla="*/ 66 h 7659"/>
                <a:gd name="T66" fmla="*/ 4506 w 6660"/>
                <a:gd name="T67" fmla="*/ 103 h 7659"/>
                <a:gd name="T68" fmla="*/ 4733 w 6660"/>
                <a:gd name="T69" fmla="*/ 8 h 7659"/>
                <a:gd name="T70" fmla="*/ 4909 w 6660"/>
                <a:gd name="T71" fmla="*/ 308 h 7659"/>
                <a:gd name="T72" fmla="*/ 5173 w 6660"/>
                <a:gd name="T73" fmla="*/ 403 h 7659"/>
                <a:gd name="T74" fmla="*/ 5187 w 6660"/>
                <a:gd name="T75" fmla="*/ 777 h 7659"/>
                <a:gd name="T76" fmla="*/ 5495 w 6660"/>
                <a:gd name="T77" fmla="*/ 997 h 7659"/>
                <a:gd name="T78" fmla="*/ 5774 w 6660"/>
                <a:gd name="T79" fmla="*/ 1070 h 7659"/>
                <a:gd name="T80" fmla="*/ 5876 w 6660"/>
                <a:gd name="T81" fmla="*/ 1341 h 7659"/>
                <a:gd name="T82" fmla="*/ 6111 w 6660"/>
                <a:gd name="T83" fmla="*/ 2155 h 7659"/>
                <a:gd name="T84" fmla="*/ 6162 w 6660"/>
                <a:gd name="T85" fmla="*/ 2477 h 7659"/>
                <a:gd name="T86" fmla="*/ 6505 w 6660"/>
                <a:gd name="T87" fmla="*/ 3488 h 7659"/>
                <a:gd name="T88" fmla="*/ 6513 w 6660"/>
                <a:gd name="T89" fmla="*/ 3730 h 7659"/>
                <a:gd name="T90" fmla="*/ 6140 w 6660"/>
                <a:gd name="T91" fmla="*/ 3730 h 7659"/>
                <a:gd name="T92" fmla="*/ 6265 w 6660"/>
                <a:gd name="T93" fmla="*/ 4214 h 7659"/>
                <a:gd name="T94" fmla="*/ 6162 w 6660"/>
                <a:gd name="T95" fmla="*/ 4316 h 7659"/>
                <a:gd name="T96" fmla="*/ 5810 w 6660"/>
                <a:gd name="T97" fmla="*/ 4390 h 7659"/>
                <a:gd name="T98" fmla="*/ 5759 w 6660"/>
                <a:gd name="T99" fmla="*/ 5013 h 7659"/>
                <a:gd name="T100" fmla="*/ 5803 w 6660"/>
                <a:gd name="T101" fmla="*/ 6053 h 7659"/>
                <a:gd name="T102" fmla="*/ 5876 w 6660"/>
                <a:gd name="T103" fmla="*/ 6595 h 7659"/>
                <a:gd name="T104" fmla="*/ 5781 w 6660"/>
                <a:gd name="T105" fmla="*/ 7079 h 7659"/>
                <a:gd name="T106" fmla="*/ 5202 w 6660"/>
                <a:gd name="T107" fmla="*/ 7152 h 7659"/>
                <a:gd name="T108" fmla="*/ 4806 w 6660"/>
                <a:gd name="T109" fmla="*/ 7394 h 7659"/>
                <a:gd name="T110" fmla="*/ 4982 w 6660"/>
                <a:gd name="T111" fmla="*/ 7599 h 7659"/>
                <a:gd name="T112" fmla="*/ 4462 w 6660"/>
                <a:gd name="T113" fmla="*/ 7658 h 7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60" h="7659">
                  <a:moveTo>
                    <a:pt x="4462" y="7658"/>
                  </a:moveTo>
                  <a:lnTo>
                    <a:pt x="4462" y="7658"/>
                  </a:lnTo>
                  <a:cubicBezTo>
                    <a:pt x="4455" y="7658"/>
                    <a:pt x="4440" y="7658"/>
                    <a:pt x="4433" y="7658"/>
                  </a:cubicBezTo>
                  <a:cubicBezTo>
                    <a:pt x="4367" y="7650"/>
                    <a:pt x="4301" y="7548"/>
                    <a:pt x="4213" y="7350"/>
                  </a:cubicBezTo>
                  <a:cubicBezTo>
                    <a:pt x="4191" y="7306"/>
                    <a:pt x="4037" y="7255"/>
                    <a:pt x="3934" y="7218"/>
                  </a:cubicBezTo>
                  <a:cubicBezTo>
                    <a:pt x="3883" y="7203"/>
                    <a:pt x="3846" y="7189"/>
                    <a:pt x="3824" y="7181"/>
                  </a:cubicBezTo>
                  <a:cubicBezTo>
                    <a:pt x="3766" y="7145"/>
                    <a:pt x="3619" y="7086"/>
                    <a:pt x="3509" y="7064"/>
                  </a:cubicBezTo>
                  <a:cubicBezTo>
                    <a:pt x="3495" y="7064"/>
                    <a:pt x="3473" y="7057"/>
                    <a:pt x="3451" y="7057"/>
                  </a:cubicBezTo>
                  <a:cubicBezTo>
                    <a:pt x="3377" y="7057"/>
                    <a:pt x="3304" y="7086"/>
                    <a:pt x="3231" y="7130"/>
                  </a:cubicBezTo>
                  <a:cubicBezTo>
                    <a:pt x="3194" y="7152"/>
                    <a:pt x="3165" y="7167"/>
                    <a:pt x="3136" y="7167"/>
                  </a:cubicBezTo>
                  <a:cubicBezTo>
                    <a:pt x="3106" y="7167"/>
                    <a:pt x="3084" y="7152"/>
                    <a:pt x="3070" y="7137"/>
                  </a:cubicBezTo>
                  <a:cubicBezTo>
                    <a:pt x="3055" y="7123"/>
                    <a:pt x="3055" y="7101"/>
                    <a:pt x="3055" y="7079"/>
                  </a:cubicBezTo>
                  <a:cubicBezTo>
                    <a:pt x="3070" y="7027"/>
                    <a:pt x="3055" y="6991"/>
                    <a:pt x="2975" y="6940"/>
                  </a:cubicBezTo>
                  <a:cubicBezTo>
                    <a:pt x="2938" y="6918"/>
                    <a:pt x="2916" y="6910"/>
                    <a:pt x="2908" y="6910"/>
                  </a:cubicBezTo>
                  <a:cubicBezTo>
                    <a:pt x="2901" y="6910"/>
                    <a:pt x="2901" y="6910"/>
                    <a:pt x="2901" y="6910"/>
                  </a:cubicBezTo>
                  <a:cubicBezTo>
                    <a:pt x="2894" y="6918"/>
                    <a:pt x="2901" y="6925"/>
                    <a:pt x="2916" y="6940"/>
                  </a:cubicBezTo>
                  <a:cubicBezTo>
                    <a:pt x="2945" y="6969"/>
                    <a:pt x="2960" y="7013"/>
                    <a:pt x="2953" y="7042"/>
                  </a:cubicBezTo>
                  <a:cubicBezTo>
                    <a:pt x="2945" y="7057"/>
                    <a:pt x="2930" y="7064"/>
                    <a:pt x="2916" y="7064"/>
                  </a:cubicBezTo>
                  <a:cubicBezTo>
                    <a:pt x="2894" y="7064"/>
                    <a:pt x="2879" y="7057"/>
                    <a:pt x="2857" y="7042"/>
                  </a:cubicBezTo>
                  <a:cubicBezTo>
                    <a:pt x="2843" y="7035"/>
                    <a:pt x="2821" y="7020"/>
                    <a:pt x="2799" y="7020"/>
                  </a:cubicBezTo>
                  <a:cubicBezTo>
                    <a:pt x="2799" y="7020"/>
                    <a:pt x="2799" y="7020"/>
                    <a:pt x="2791" y="7020"/>
                  </a:cubicBezTo>
                  <a:cubicBezTo>
                    <a:pt x="2784" y="7027"/>
                    <a:pt x="2769" y="7027"/>
                    <a:pt x="2755" y="7027"/>
                  </a:cubicBezTo>
                  <a:cubicBezTo>
                    <a:pt x="2733" y="7027"/>
                    <a:pt x="2674" y="7020"/>
                    <a:pt x="2645" y="6984"/>
                  </a:cubicBezTo>
                  <a:cubicBezTo>
                    <a:pt x="2637" y="6976"/>
                    <a:pt x="2630" y="6962"/>
                    <a:pt x="2637" y="6932"/>
                  </a:cubicBezTo>
                  <a:cubicBezTo>
                    <a:pt x="2652" y="6888"/>
                    <a:pt x="2689" y="6874"/>
                    <a:pt x="2718" y="6859"/>
                  </a:cubicBezTo>
                  <a:cubicBezTo>
                    <a:pt x="2740" y="6844"/>
                    <a:pt x="2769" y="6837"/>
                    <a:pt x="2791" y="6808"/>
                  </a:cubicBezTo>
                  <a:cubicBezTo>
                    <a:pt x="2791" y="6800"/>
                    <a:pt x="2791" y="6793"/>
                    <a:pt x="2791" y="6793"/>
                  </a:cubicBezTo>
                  <a:cubicBezTo>
                    <a:pt x="2777" y="6756"/>
                    <a:pt x="2689" y="6713"/>
                    <a:pt x="2623" y="6690"/>
                  </a:cubicBezTo>
                  <a:cubicBezTo>
                    <a:pt x="2615" y="6742"/>
                    <a:pt x="2579" y="6778"/>
                    <a:pt x="2549" y="6778"/>
                  </a:cubicBezTo>
                  <a:cubicBezTo>
                    <a:pt x="2542" y="6778"/>
                    <a:pt x="2513" y="6778"/>
                    <a:pt x="2506" y="6727"/>
                  </a:cubicBezTo>
                  <a:cubicBezTo>
                    <a:pt x="2498" y="6698"/>
                    <a:pt x="2484" y="6661"/>
                    <a:pt x="2454" y="6661"/>
                  </a:cubicBezTo>
                  <a:cubicBezTo>
                    <a:pt x="2439" y="6661"/>
                    <a:pt x="2417" y="6668"/>
                    <a:pt x="2403" y="6676"/>
                  </a:cubicBezTo>
                  <a:cubicBezTo>
                    <a:pt x="2366" y="6698"/>
                    <a:pt x="2322" y="6713"/>
                    <a:pt x="2286" y="6720"/>
                  </a:cubicBezTo>
                  <a:cubicBezTo>
                    <a:pt x="2242" y="6727"/>
                    <a:pt x="2205" y="6734"/>
                    <a:pt x="2205" y="6749"/>
                  </a:cubicBezTo>
                  <a:cubicBezTo>
                    <a:pt x="2198" y="6756"/>
                    <a:pt x="2198" y="6764"/>
                    <a:pt x="2198" y="6778"/>
                  </a:cubicBezTo>
                  <a:cubicBezTo>
                    <a:pt x="2190" y="6822"/>
                    <a:pt x="2183" y="6874"/>
                    <a:pt x="2125" y="6896"/>
                  </a:cubicBezTo>
                  <a:cubicBezTo>
                    <a:pt x="2103" y="6903"/>
                    <a:pt x="2088" y="6932"/>
                    <a:pt x="2080" y="6962"/>
                  </a:cubicBezTo>
                  <a:cubicBezTo>
                    <a:pt x="2066" y="7006"/>
                    <a:pt x="2073" y="7049"/>
                    <a:pt x="2095" y="7079"/>
                  </a:cubicBezTo>
                  <a:cubicBezTo>
                    <a:pt x="2132" y="7115"/>
                    <a:pt x="2168" y="7123"/>
                    <a:pt x="2198" y="7123"/>
                  </a:cubicBezTo>
                  <a:cubicBezTo>
                    <a:pt x="2234" y="7123"/>
                    <a:pt x="2271" y="7108"/>
                    <a:pt x="2293" y="7094"/>
                  </a:cubicBezTo>
                  <a:cubicBezTo>
                    <a:pt x="2308" y="7086"/>
                    <a:pt x="2315" y="7072"/>
                    <a:pt x="2330" y="7064"/>
                  </a:cubicBezTo>
                  <a:cubicBezTo>
                    <a:pt x="2344" y="7042"/>
                    <a:pt x="2359" y="7013"/>
                    <a:pt x="2403" y="7013"/>
                  </a:cubicBezTo>
                  <a:cubicBezTo>
                    <a:pt x="2425" y="7013"/>
                    <a:pt x="2447" y="7020"/>
                    <a:pt x="2476" y="7035"/>
                  </a:cubicBezTo>
                  <a:cubicBezTo>
                    <a:pt x="2520" y="7057"/>
                    <a:pt x="2542" y="7079"/>
                    <a:pt x="2549" y="7094"/>
                  </a:cubicBezTo>
                  <a:cubicBezTo>
                    <a:pt x="2557" y="7115"/>
                    <a:pt x="2542" y="7137"/>
                    <a:pt x="2535" y="7152"/>
                  </a:cubicBezTo>
                  <a:cubicBezTo>
                    <a:pt x="2520" y="7174"/>
                    <a:pt x="2513" y="7189"/>
                    <a:pt x="2513" y="7211"/>
                  </a:cubicBezTo>
                  <a:cubicBezTo>
                    <a:pt x="2498" y="7284"/>
                    <a:pt x="2447" y="7306"/>
                    <a:pt x="2417" y="7306"/>
                  </a:cubicBezTo>
                  <a:cubicBezTo>
                    <a:pt x="2403" y="7306"/>
                    <a:pt x="2403" y="7306"/>
                    <a:pt x="2403" y="7306"/>
                  </a:cubicBezTo>
                  <a:cubicBezTo>
                    <a:pt x="2403" y="7291"/>
                    <a:pt x="2403" y="7291"/>
                    <a:pt x="2403" y="7291"/>
                  </a:cubicBezTo>
                  <a:cubicBezTo>
                    <a:pt x="2396" y="7277"/>
                    <a:pt x="2352" y="7233"/>
                    <a:pt x="2286" y="7233"/>
                  </a:cubicBezTo>
                  <a:cubicBezTo>
                    <a:pt x="2264" y="7233"/>
                    <a:pt x="2249" y="7240"/>
                    <a:pt x="2227" y="7247"/>
                  </a:cubicBezTo>
                  <a:cubicBezTo>
                    <a:pt x="2139" y="7284"/>
                    <a:pt x="2154" y="7372"/>
                    <a:pt x="2161" y="7379"/>
                  </a:cubicBezTo>
                  <a:cubicBezTo>
                    <a:pt x="2161" y="7394"/>
                    <a:pt x="2161" y="7394"/>
                    <a:pt x="2161" y="7394"/>
                  </a:cubicBezTo>
                  <a:cubicBezTo>
                    <a:pt x="2146" y="7394"/>
                    <a:pt x="2146" y="7394"/>
                    <a:pt x="2146" y="7394"/>
                  </a:cubicBezTo>
                  <a:cubicBezTo>
                    <a:pt x="2073" y="7408"/>
                    <a:pt x="2015" y="7416"/>
                    <a:pt x="1971" y="7416"/>
                  </a:cubicBezTo>
                  <a:cubicBezTo>
                    <a:pt x="1861" y="7416"/>
                    <a:pt x="1795" y="7372"/>
                    <a:pt x="1758" y="7284"/>
                  </a:cubicBezTo>
                  <a:cubicBezTo>
                    <a:pt x="1744" y="7262"/>
                    <a:pt x="1722" y="7255"/>
                    <a:pt x="1685" y="7255"/>
                  </a:cubicBezTo>
                  <a:cubicBezTo>
                    <a:pt x="1589" y="7255"/>
                    <a:pt x="1436" y="7328"/>
                    <a:pt x="1370" y="7394"/>
                  </a:cubicBezTo>
                  <a:cubicBezTo>
                    <a:pt x="1289" y="7475"/>
                    <a:pt x="1055" y="7482"/>
                    <a:pt x="1011" y="7482"/>
                  </a:cubicBezTo>
                  <a:cubicBezTo>
                    <a:pt x="974" y="7482"/>
                    <a:pt x="937" y="7475"/>
                    <a:pt x="930" y="7475"/>
                  </a:cubicBezTo>
                  <a:cubicBezTo>
                    <a:pt x="894" y="7467"/>
                    <a:pt x="886" y="7431"/>
                    <a:pt x="879" y="7394"/>
                  </a:cubicBezTo>
                  <a:cubicBezTo>
                    <a:pt x="864" y="7357"/>
                    <a:pt x="857" y="7328"/>
                    <a:pt x="842" y="7328"/>
                  </a:cubicBezTo>
                  <a:cubicBezTo>
                    <a:pt x="806" y="7328"/>
                    <a:pt x="725" y="7379"/>
                    <a:pt x="652" y="7416"/>
                  </a:cubicBezTo>
                  <a:cubicBezTo>
                    <a:pt x="600" y="7445"/>
                    <a:pt x="549" y="7482"/>
                    <a:pt x="505" y="7496"/>
                  </a:cubicBezTo>
                  <a:cubicBezTo>
                    <a:pt x="483" y="7504"/>
                    <a:pt x="461" y="7511"/>
                    <a:pt x="432" y="7511"/>
                  </a:cubicBezTo>
                  <a:cubicBezTo>
                    <a:pt x="395" y="7511"/>
                    <a:pt x="358" y="7496"/>
                    <a:pt x="344" y="7467"/>
                  </a:cubicBezTo>
                  <a:cubicBezTo>
                    <a:pt x="329" y="7445"/>
                    <a:pt x="329" y="7423"/>
                    <a:pt x="337" y="7408"/>
                  </a:cubicBezTo>
                  <a:cubicBezTo>
                    <a:pt x="344" y="7387"/>
                    <a:pt x="358" y="7372"/>
                    <a:pt x="373" y="7357"/>
                  </a:cubicBezTo>
                  <a:cubicBezTo>
                    <a:pt x="395" y="7335"/>
                    <a:pt x="410" y="7306"/>
                    <a:pt x="403" y="7291"/>
                  </a:cubicBezTo>
                  <a:cubicBezTo>
                    <a:pt x="403" y="7284"/>
                    <a:pt x="403" y="7284"/>
                    <a:pt x="395" y="7284"/>
                  </a:cubicBezTo>
                  <a:cubicBezTo>
                    <a:pt x="395" y="7284"/>
                    <a:pt x="373" y="7284"/>
                    <a:pt x="344" y="7335"/>
                  </a:cubicBezTo>
                  <a:cubicBezTo>
                    <a:pt x="322" y="7365"/>
                    <a:pt x="293" y="7379"/>
                    <a:pt x="263" y="7379"/>
                  </a:cubicBezTo>
                  <a:cubicBezTo>
                    <a:pt x="227" y="7379"/>
                    <a:pt x="197" y="7350"/>
                    <a:pt x="190" y="7328"/>
                  </a:cubicBezTo>
                  <a:cubicBezTo>
                    <a:pt x="190" y="7321"/>
                    <a:pt x="183" y="7306"/>
                    <a:pt x="183" y="7291"/>
                  </a:cubicBezTo>
                  <a:cubicBezTo>
                    <a:pt x="183" y="7262"/>
                    <a:pt x="183" y="7211"/>
                    <a:pt x="117" y="7152"/>
                  </a:cubicBezTo>
                  <a:cubicBezTo>
                    <a:pt x="29" y="7079"/>
                    <a:pt x="0" y="6991"/>
                    <a:pt x="44" y="6910"/>
                  </a:cubicBezTo>
                  <a:cubicBezTo>
                    <a:pt x="51" y="6896"/>
                    <a:pt x="58" y="6881"/>
                    <a:pt x="65" y="6866"/>
                  </a:cubicBezTo>
                  <a:cubicBezTo>
                    <a:pt x="87" y="6830"/>
                    <a:pt x="95" y="6822"/>
                    <a:pt x="80" y="6786"/>
                  </a:cubicBezTo>
                  <a:cubicBezTo>
                    <a:pt x="51" y="6720"/>
                    <a:pt x="58" y="6654"/>
                    <a:pt x="102" y="6588"/>
                  </a:cubicBezTo>
                  <a:cubicBezTo>
                    <a:pt x="117" y="6566"/>
                    <a:pt x="117" y="6566"/>
                    <a:pt x="117" y="6566"/>
                  </a:cubicBezTo>
                  <a:cubicBezTo>
                    <a:pt x="146" y="6522"/>
                    <a:pt x="153" y="6515"/>
                    <a:pt x="132" y="6456"/>
                  </a:cubicBezTo>
                  <a:cubicBezTo>
                    <a:pt x="109" y="6383"/>
                    <a:pt x="161" y="6309"/>
                    <a:pt x="175" y="6287"/>
                  </a:cubicBezTo>
                  <a:cubicBezTo>
                    <a:pt x="168" y="6236"/>
                    <a:pt x="190" y="6170"/>
                    <a:pt x="241" y="6126"/>
                  </a:cubicBezTo>
                  <a:cubicBezTo>
                    <a:pt x="278" y="6082"/>
                    <a:pt x="293" y="6031"/>
                    <a:pt x="271" y="5994"/>
                  </a:cubicBezTo>
                  <a:cubicBezTo>
                    <a:pt x="263" y="5980"/>
                    <a:pt x="256" y="5972"/>
                    <a:pt x="249" y="5958"/>
                  </a:cubicBezTo>
                  <a:cubicBezTo>
                    <a:pt x="219" y="5906"/>
                    <a:pt x="183" y="5840"/>
                    <a:pt x="168" y="5760"/>
                  </a:cubicBezTo>
                  <a:cubicBezTo>
                    <a:pt x="146" y="5650"/>
                    <a:pt x="183" y="5547"/>
                    <a:pt x="212" y="5503"/>
                  </a:cubicBezTo>
                  <a:cubicBezTo>
                    <a:pt x="234" y="5481"/>
                    <a:pt x="241" y="5452"/>
                    <a:pt x="256" y="5415"/>
                  </a:cubicBezTo>
                  <a:cubicBezTo>
                    <a:pt x="271" y="5386"/>
                    <a:pt x="285" y="5342"/>
                    <a:pt x="315" y="5291"/>
                  </a:cubicBezTo>
                  <a:cubicBezTo>
                    <a:pt x="337" y="5254"/>
                    <a:pt x="351" y="5225"/>
                    <a:pt x="366" y="5203"/>
                  </a:cubicBezTo>
                  <a:cubicBezTo>
                    <a:pt x="403" y="5152"/>
                    <a:pt x="425" y="5115"/>
                    <a:pt x="439" y="5049"/>
                  </a:cubicBezTo>
                  <a:cubicBezTo>
                    <a:pt x="461" y="4961"/>
                    <a:pt x="498" y="4932"/>
                    <a:pt x="542" y="4903"/>
                  </a:cubicBezTo>
                  <a:cubicBezTo>
                    <a:pt x="549" y="4895"/>
                    <a:pt x="549" y="4895"/>
                    <a:pt x="549" y="4895"/>
                  </a:cubicBezTo>
                  <a:cubicBezTo>
                    <a:pt x="571" y="4881"/>
                    <a:pt x="571" y="4771"/>
                    <a:pt x="571" y="4690"/>
                  </a:cubicBezTo>
                  <a:cubicBezTo>
                    <a:pt x="578" y="4624"/>
                    <a:pt x="578" y="4565"/>
                    <a:pt x="586" y="4529"/>
                  </a:cubicBezTo>
                  <a:cubicBezTo>
                    <a:pt x="593" y="4507"/>
                    <a:pt x="593" y="4477"/>
                    <a:pt x="593" y="4448"/>
                  </a:cubicBezTo>
                  <a:cubicBezTo>
                    <a:pt x="593" y="4404"/>
                    <a:pt x="586" y="4360"/>
                    <a:pt x="637" y="4316"/>
                  </a:cubicBezTo>
                  <a:cubicBezTo>
                    <a:pt x="703" y="4265"/>
                    <a:pt x="732" y="4184"/>
                    <a:pt x="732" y="4067"/>
                  </a:cubicBezTo>
                  <a:cubicBezTo>
                    <a:pt x="732" y="3943"/>
                    <a:pt x="820" y="3818"/>
                    <a:pt x="886" y="3767"/>
                  </a:cubicBezTo>
                  <a:cubicBezTo>
                    <a:pt x="945" y="3723"/>
                    <a:pt x="1018" y="3642"/>
                    <a:pt x="1040" y="3606"/>
                  </a:cubicBezTo>
                  <a:cubicBezTo>
                    <a:pt x="1047" y="3598"/>
                    <a:pt x="1062" y="3576"/>
                    <a:pt x="1069" y="3554"/>
                  </a:cubicBezTo>
                  <a:cubicBezTo>
                    <a:pt x="1099" y="3510"/>
                    <a:pt x="1128" y="3452"/>
                    <a:pt x="1157" y="3415"/>
                  </a:cubicBezTo>
                  <a:cubicBezTo>
                    <a:pt x="1201" y="3356"/>
                    <a:pt x="1245" y="3327"/>
                    <a:pt x="1326" y="3305"/>
                  </a:cubicBezTo>
                  <a:cubicBezTo>
                    <a:pt x="1370" y="3290"/>
                    <a:pt x="1392" y="3210"/>
                    <a:pt x="1414" y="3137"/>
                  </a:cubicBezTo>
                  <a:cubicBezTo>
                    <a:pt x="1421" y="3100"/>
                    <a:pt x="1428" y="3071"/>
                    <a:pt x="1436" y="3041"/>
                  </a:cubicBezTo>
                  <a:cubicBezTo>
                    <a:pt x="1465" y="2968"/>
                    <a:pt x="1568" y="2851"/>
                    <a:pt x="1604" y="2814"/>
                  </a:cubicBezTo>
                  <a:cubicBezTo>
                    <a:pt x="1626" y="2792"/>
                    <a:pt x="1626" y="2792"/>
                    <a:pt x="1626" y="2792"/>
                  </a:cubicBezTo>
                  <a:cubicBezTo>
                    <a:pt x="1604" y="2777"/>
                    <a:pt x="1604" y="2777"/>
                    <a:pt x="1604" y="2777"/>
                  </a:cubicBezTo>
                  <a:cubicBezTo>
                    <a:pt x="1670" y="2741"/>
                    <a:pt x="1670" y="2741"/>
                    <a:pt x="1670" y="2741"/>
                  </a:cubicBezTo>
                  <a:cubicBezTo>
                    <a:pt x="1677" y="2741"/>
                    <a:pt x="1677" y="2741"/>
                    <a:pt x="1677" y="2741"/>
                  </a:cubicBezTo>
                  <a:cubicBezTo>
                    <a:pt x="1677" y="2741"/>
                    <a:pt x="1736" y="2734"/>
                    <a:pt x="1787" y="2602"/>
                  </a:cubicBezTo>
                  <a:cubicBezTo>
                    <a:pt x="1824" y="2514"/>
                    <a:pt x="1868" y="2455"/>
                    <a:pt x="1897" y="2404"/>
                  </a:cubicBezTo>
                  <a:cubicBezTo>
                    <a:pt x="1927" y="2353"/>
                    <a:pt x="1956" y="2316"/>
                    <a:pt x="1956" y="2279"/>
                  </a:cubicBezTo>
                  <a:cubicBezTo>
                    <a:pt x="1963" y="2243"/>
                    <a:pt x="1963" y="2213"/>
                    <a:pt x="1963" y="2184"/>
                  </a:cubicBezTo>
                  <a:cubicBezTo>
                    <a:pt x="1956" y="2147"/>
                    <a:pt x="1956" y="2111"/>
                    <a:pt x="1971" y="2089"/>
                  </a:cubicBezTo>
                  <a:cubicBezTo>
                    <a:pt x="1978" y="2081"/>
                    <a:pt x="1985" y="2067"/>
                    <a:pt x="2000" y="2059"/>
                  </a:cubicBezTo>
                  <a:cubicBezTo>
                    <a:pt x="2022" y="2037"/>
                    <a:pt x="2051" y="2008"/>
                    <a:pt x="2037" y="1964"/>
                  </a:cubicBezTo>
                  <a:cubicBezTo>
                    <a:pt x="2022" y="1920"/>
                    <a:pt x="2022" y="1847"/>
                    <a:pt x="2125" y="1781"/>
                  </a:cubicBezTo>
                  <a:cubicBezTo>
                    <a:pt x="2139" y="1766"/>
                    <a:pt x="2154" y="1759"/>
                    <a:pt x="2161" y="1759"/>
                  </a:cubicBezTo>
                  <a:cubicBezTo>
                    <a:pt x="2198" y="1737"/>
                    <a:pt x="2205" y="1730"/>
                    <a:pt x="2205" y="1664"/>
                  </a:cubicBezTo>
                  <a:cubicBezTo>
                    <a:pt x="2205" y="1627"/>
                    <a:pt x="2198" y="1620"/>
                    <a:pt x="2183" y="1605"/>
                  </a:cubicBezTo>
                  <a:cubicBezTo>
                    <a:pt x="2168" y="1590"/>
                    <a:pt x="2161" y="1576"/>
                    <a:pt x="2176" y="1539"/>
                  </a:cubicBezTo>
                  <a:cubicBezTo>
                    <a:pt x="2183" y="1503"/>
                    <a:pt x="2205" y="1480"/>
                    <a:pt x="2220" y="1466"/>
                  </a:cubicBezTo>
                  <a:cubicBezTo>
                    <a:pt x="2242" y="1444"/>
                    <a:pt x="2256" y="1429"/>
                    <a:pt x="2256" y="1407"/>
                  </a:cubicBezTo>
                  <a:cubicBezTo>
                    <a:pt x="2256" y="1385"/>
                    <a:pt x="2256" y="1356"/>
                    <a:pt x="2264" y="1327"/>
                  </a:cubicBezTo>
                  <a:cubicBezTo>
                    <a:pt x="2271" y="1297"/>
                    <a:pt x="2286" y="1224"/>
                    <a:pt x="2271" y="1217"/>
                  </a:cubicBezTo>
                  <a:cubicBezTo>
                    <a:pt x="2264" y="1217"/>
                    <a:pt x="2256" y="1217"/>
                    <a:pt x="2249" y="1217"/>
                  </a:cubicBezTo>
                  <a:cubicBezTo>
                    <a:pt x="2213" y="1217"/>
                    <a:pt x="2176" y="1202"/>
                    <a:pt x="2161" y="1173"/>
                  </a:cubicBezTo>
                  <a:cubicBezTo>
                    <a:pt x="2161" y="1158"/>
                    <a:pt x="2154" y="1136"/>
                    <a:pt x="2176" y="1099"/>
                  </a:cubicBezTo>
                  <a:cubicBezTo>
                    <a:pt x="2198" y="1070"/>
                    <a:pt x="2190" y="1063"/>
                    <a:pt x="2161" y="1019"/>
                  </a:cubicBezTo>
                  <a:cubicBezTo>
                    <a:pt x="2146" y="1012"/>
                    <a:pt x="2132" y="989"/>
                    <a:pt x="2117" y="975"/>
                  </a:cubicBezTo>
                  <a:cubicBezTo>
                    <a:pt x="2073" y="902"/>
                    <a:pt x="2103" y="726"/>
                    <a:pt x="2103" y="704"/>
                  </a:cubicBezTo>
                  <a:cubicBezTo>
                    <a:pt x="2103" y="696"/>
                    <a:pt x="2103" y="696"/>
                    <a:pt x="2103" y="696"/>
                  </a:cubicBezTo>
                  <a:cubicBezTo>
                    <a:pt x="2110" y="689"/>
                    <a:pt x="2110" y="689"/>
                    <a:pt x="2110" y="689"/>
                  </a:cubicBezTo>
                  <a:lnTo>
                    <a:pt x="2110" y="689"/>
                  </a:lnTo>
                  <a:cubicBezTo>
                    <a:pt x="2117" y="689"/>
                    <a:pt x="2117" y="689"/>
                    <a:pt x="2117" y="689"/>
                  </a:cubicBezTo>
                  <a:cubicBezTo>
                    <a:pt x="2168" y="667"/>
                    <a:pt x="2168" y="667"/>
                    <a:pt x="2168" y="667"/>
                  </a:cubicBezTo>
                  <a:cubicBezTo>
                    <a:pt x="2176" y="667"/>
                    <a:pt x="2183" y="667"/>
                    <a:pt x="2183" y="667"/>
                  </a:cubicBezTo>
                  <a:cubicBezTo>
                    <a:pt x="2227" y="667"/>
                    <a:pt x="2264" y="718"/>
                    <a:pt x="2308" y="777"/>
                  </a:cubicBezTo>
                  <a:cubicBezTo>
                    <a:pt x="2344" y="828"/>
                    <a:pt x="2381" y="880"/>
                    <a:pt x="2410" y="894"/>
                  </a:cubicBezTo>
                  <a:cubicBezTo>
                    <a:pt x="2425" y="902"/>
                    <a:pt x="2432" y="902"/>
                    <a:pt x="2439" y="902"/>
                  </a:cubicBezTo>
                  <a:cubicBezTo>
                    <a:pt x="2454" y="902"/>
                    <a:pt x="2462" y="894"/>
                    <a:pt x="2476" y="887"/>
                  </a:cubicBezTo>
                  <a:cubicBezTo>
                    <a:pt x="2498" y="858"/>
                    <a:pt x="2506" y="806"/>
                    <a:pt x="2491" y="763"/>
                  </a:cubicBezTo>
                  <a:cubicBezTo>
                    <a:pt x="2476" y="704"/>
                    <a:pt x="2484" y="653"/>
                    <a:pt x="2506" y="616"/>
                  </a:cubicBezTo>
                  <a:cubicBezTo>
                    <a:pt x="2527" y="587"/>
                    <a:pt x="2557" y="572"/>
                    <a:pt x="2594" y="565"/>
                  </a:cubicBezTo>
                  <a:cubicBezTo>
                    <a:pt x="2601" y="565"/>
                    <a:pt x="2615" y="565"/>
                    <a:pt x="2615" y="565"/>
                  </a:cubicBezTo>
                  <a:cubicBezTo>
                    <a:pt x="2689" y="565"/>
                    <a:pt x="2696" y="608"/>
                    <a:pt x="2711" y="726"/>
                  </a:cubicBezTo>
                  <a:cubicBezTo>
                    <a:pt x="2718" y="755"/>
                    <a:pt x="2718" y="784"/>
                    <a:pt x="2725" y="814"/>
                  </a:cubicBezTo>
                  <a:cubicBezTo>
                    <a:pt x="2740" y="887"/>
                    <a:pt x="2777" y="916"/>
                    <a:pt x="2843" y="916"/>
                  </a:cubicBezTo>
                  <a:cubicBezTo>
                    <a:pt x="2908" y="916"/>
                    <a:pt x="2975" y="880"/>
                    <a:pt x="2975" y="880"/>
                  </a:cubicBezTo>
                  <a:cubicBezTo>
                    <a:pt x="2996" y="872"/>
                    <a:pt x="2996" y="872"/>
                    <a:pt x="2996" y="872"/>
                  </a:cubicBezTo>
                  <a:cubicBezTo>
                    <a:pt x="2996" y="894"/>
                    <a:pt x="2996" y="894"/>
                    <a:pt x="2996" y="894"/>
                  </a:cubicBezTo>
                  <a:cubicBezTo>
                    <a:pt x="3004" y="938"/>
                    <a:pt x="3018" y="946"/>
                    <a:pt x="3106" y="946"/>
                  </a:cubicBezTo>
                  <a:cubicBezTo>
                    <a:pt x="3158" y="946"/>
                    <a:pt x="3165" y="982"/>
                    <a:pt x="3172" y="989"/>
                  </a:cubicBezTo>
                  <a:cubicBezTo>
                    <a:pt x="3172" y="1034"/>
                    <a:pt x="3128" y="1085"/>
                    <a:pt x="3077" y="1092"/>
                  </a:cubicBezTo>
                  <a:cubicBezTo>
                    <a:pt x="3070" y="1092"/>
                    <a:pt x="3062" y="1092"/>
                    <a:pt x="3055" y="1092"/>
                  </a:cubicBezTo>
                  <a:cubicBezTo>
                    <a:pt x="3026" y="1099"/>
                    <a:pt x="3026" y="1099"/>
                    <a:pt x="3026" y="1180"/>
                  </a:cubicBezTo>
                  <a:cubicBezTo>
                    <a:pt x="3018" y="1239"/>
                    <a:pt x="3018" y="1239"/>
                    <a:pt x="3018" y="1239"/>
                  </a:cubicBezTo>
                  <a:cubicBezTo>
                    <a:pt x="3018" y="1275"/>
                    <a:pt x="3026" y="1283"/>
                    <a:pt x="3026" y="1290"/>
                  </a:cubicBezTo>
                  <a:lnTo>
                    <a:pt x="3026" y="1290"/>
                  </a:lnTo>
                  <a:cubicBezTo>
                    <a:pt x="3055" y="1290"/>
                    <a:pt x="3099" y="1246"/>
                    <a:pt x="3136" y="1217"/>
                  </a:cubicBezTo>
                  <a:cubicBezTo>
                    <a:pt x="3158" y="1187"/>
                    <a:pt x="3180" y="1173"/>
                    <a:pt x="3187" y="1165"/>
                  </a:cubicBezTo>
                  <a:cubicBezTo>
                    <a:pt x="3209" y="1158"/>
                    <a:pt x="3209" y="1151"/>
                    <a:pt x="3216" y="1122"/>
                  </a:cubicBezTo>
                  <a:cubicBezTo>
                    <a:pt x="3216" y="1107"/>
                    <a:pt x="3216" y="1085"/>
                    <a:pt x="3231" y="1048"/>
                  </a:cubicBezTo>
                  <a:cubicBezTo>
                    <a:pt x="3238" y="1004"/>
                    <a:pt x="3260" y="953"/>
                    <a:pt x="3304" y="953"/>
                  </a:cubicBezTo>
                  <a:cubicBezTo>
                    <a:pt x="3326" y="953"/>
                    <a:pt x="3348" y="968"/>
                    <a:pt x="3377" y="982"/>
                  </a:cubicBezTo>
                  <a:cubicBezTo>
                    <a:pt x="3392" y="997"/>
                    <a:pt x="3407" y="1004"/>
                    <a:pt x="3414" y="1004"/>
                  </a:cubicBezTo>
                  <a:cubicBezTo>
                    <a:pt x="3429" y="1004"/>
                    <a:pt x="3436" y="982"/>
                    <a:pt x="3444" y="953"/>
                  </a:cubicBezTo>
                  <a:cubicBezTo>
                    <a:pt x="3451" y="938"/>
                    <a:pt x="3458" y="924"/>
                    <a:pt x="3465" y="909"/>
                  </a:cubicBezTo>
                  <a:cubicBezTo>
                    <a:pt x="3473" y="902"/>
                    <a:pt x="3487" y="880"/>
                    <a:pt x="3524" y="880"/>
                  </a:cubicBezTo>
                  <a:cubicBezTo>
                    <a:pt x="3539" y="880"/>
                    <a:pt x="3561" y="887"/>
                    <a:pt x="3583" y="902"/>
                  </a:cubicBezTo>
                  <a:cubicBezTo>
                    <a:pt x="3517" y="799"/>
                    <a:pt x="3517" y="799"/>
                    <a:pt x="3517" y="799"/>
                  </a:cubicBezTo>
                  <a:cubicBezTo>
                    <a:pt x="3583" y="755"/>
                    <a:pt x="3583" y="755"/>
                    <a:pt x="3583" y="755"/>
                  </a:cubicBezTo>
                  <a:cubicBezTo>
                    <a:pt x="3583" y="748"/>
                    <a:pt x="3583" y="748"/>
                    <a:pt x="3583" y="748"/>
                  </a:cubicBezTo>
                  <a:cubicBezTo>
                    <a:pt x="3590" y="748"/>
                    <a:pt x="3590" y="748"/>
                    <a:pt x="3590" y="748"/>
                  </a:cubicBezTo>
                  <a:cubicBezTo>
                    <a:pt x="3605" y="733"/>
                    <a:pt x="3605" y="733"/>
                    <a:pt x="3605" y="733"/>
                  </a:cubicBezTo>
                  <a:cubicBezTo>
                    <a:pt x="3612" y="733"/>
                    <a:pt x="3612" y="733"/>
                    <a:pt x="3612" y="733"/>
                  </a:cubicBezTo>
                  <a:cubicBezTo>
                    <a:pt x="3619" y="733"/>
                    <a:pt x="3634" y="726"/>
                    <a:pt x="3649" y="726"/>
                  </a:cubicBezTo>
                  <a:cubicBezTo>
                    <a:pt x="3663" y="726"/>
                    <a:pt x="3685" y="733"/>
                    <a:pt x="3707" y="733"/>
                  </a:cubicBezTo>
                  <a:cubicBezTo>
                    <a:pt x="3722" y="740"/>
                    <a:pt x="3744" y="740"/>
                    <a:pt x="3766" y="740"/>
                  </a:cubicBezTo>
                  <a:cubicBezTo>
                    <a:pt x="3780" y="740"/>
                    <a:pt x="3795" y="740"/>
                    <a:pt x="3803" y="733"/>
                  </a:cubicBezTo>
                  <a:cubicBezTo>
                    <a:pt x="3817" y="726"/>
                    <a:pt x="3839" y="718"/>
                    <a:pt x="3854" y="718"/>
                  </a:cubicBezTo>
                  <a:cubicBezTo>
                    <a:pt x="3898" y="696"/>
                    <a:pt x="3927" y="689"/>
                    <a:pt x="3927" y="616"/>
                  </a:cubicBezTo>
                  <a:cubicBezTo>
                    <a:pt x="3927" y="499"/>
                    <a:pt x="4030" y="491"/>
                    <a:pt x="4125" y="491"/>
                  </a:cubicBezTo>
                  <a:cubicBezTo>
                    <a:pt x="4139" y="484"/>
                    <a:pt x="4154" y="484"/>
                    <a:pt x="4169" y="484"/>
                  </a:cubicBezTo>
                  <a:cubicBezTo>
                    <a:pt x="4235" y="477"/>
                    <a:pt x="4235" y="469"/>
                    <a:pt x="4227" y="447"/>
                  </a:cubicBezTo>
                  <a:cubicBezTo>
                    <a:pt x="4227" y="440"/>
                    <a:pt x="4227" y="418"/>
                    <a:pt x="4235" y="403"/>
                  </a:cubicBezTo>
                  <a:cubicBezTo>
                    <a:pt x="4249" y="381"/>
                    <a:pt x="4271" y="323"/>
                    <a:pt x="4220" y="271"/>
                  </a:cubicBezTo>
                  <a:cubicBezTo>
                    <a:pt x="4206" y="257"/>
                    <a:pt x="4191" y="249"/>
                    <a:pt x="4169" y="249"/>
                  </a:cubicBezTo>
                  <a:cubicBezTo>
                    <a:pt x="4161" y="249"/>
                    <a:pt x="4154" y="257"/>
                    <a:pt x="4139" y="257"/>
                  </a:cubicBezTo>
                  <a:cubicBezTo>
                    <a:pt x="4132" y="257"/>
                    <a:pt x="4118" y="257"/>
                    <a:pt x="4110" y="257"/>
                  </a:cubicBezTo>
                  <a:cubicBezTo>
                    <a:pt x="4096" y="257"/>
                    <a:pt x="4088" y="257"/>
                    <a:pt x="4081" y="257"/>
                  </a:cubicBezTo>
                  <a:cubicBezTo>
                    <a:pt x="4015" y="242"/>
                    <a:pt x="4008" y="213"/>
                    <a:pt x="4008" y="206"/>
                  </a:cubicBezTo>
                  <a:cubicBezTo>
                    <a:pt x="4015" y="198"/>
                    <a:pt x="4037" y="125"/>
                    <a:pt x="4081" y="88"/>
                  </a:cubicBezTo>
                  <a:cubicBezTo>
                    <a:pt x="4132" y="52"/>
                    <a:pt x="4191" y="44"/>
                    <a:pt x="4249" y="30"/>
                  </a:cubicBezTo>
                  <a:cubicBezTo>
                    <a:pt x="4257" y="30"/>
                    <a:pt x="4257" y="30"/>
                    <a:pt x="4264" y="30"/>
                  </a:cubicBezTo>
                  <a:cubicBezTo>
                    <a:pt x="4294" y="30"/>
                    <a:pt x="4308" y="44"/>
                    <a:pt x="4315" y="59"/>
                  </a:cubicBezTo>
                  <a:cubicBezTo>
                    <a:pt x="4323" y="66"/>
                    <a:pt x="4330" y="66"/>
                    <a:pt x="4337" y="66"/>
                  </a:cubicBezTo>
                  <a:lnTo>
                    <a:pt x="4345" y="66"/>
                  </a:lnTo>
                  <a:cubicBezTo>
                    <a:pt x="4367" y="59"/>
                    <a:pt x="4374" y="52"/>
                    <a:pt x="4381" y="37"/>
                  </a:cubicBezTo>
                  <a:cubicBezTo>
                    <a:pt x="4389" y="30"/>
                    <a:pt x="4403" y="15"/>
                    <a:pt x="4418" y="15"/>
                  </a:cubicBezTo>
                  <a:cubicBezTo>
                    <a:pt x="4425" y="15"/>
                    <a:pt x="4433" y="15"/>
                    <a:pt x="4440" y="22"/>
                  </a:cubicBezTo>
                  <a:cubicBezTo>
                    <a:pt x="4462" y="30"/>
                    <a:pt x="4469" y="52"/>
                    <a:pt x="4484" y="66"/>
                  </a:cubicBezTo>
                  <a:cubicBezTo>
                    <a:pt x="4491" y="81"/>
                    <a:pt x="4499" y="96"/>
                    <a:pt x="4506" y="103"/>
                  </a:cubicBezTo>
                  <a:cubicBezTo>
                    <a:pt x="4513" y="103"/>
                    <a:pt x="4513" y="103"/>
                    <a:pt x="4520" y="103"/>
                  </a:cubicBezTo>
                  <a:cubicBezTo>
                    <a:pt x="4535" y="103"/>
                    <a:pt x="4550" y="88"/>
                    <a:pt x="4572" y="74"/>
                  </a:cubicBezTo>
                  <a:cubicBezTo>
                    <a:pt x="4587" y="66"/>
                    <a:pt x="4601" y="52"/>
                    <a:pt x="4616" y="44"/>
                  </a:cubicBezTo>
                  <a:cubicBezTo>
                    <a:pt x="4638" y="30"/>
                    <a:pt x="4638" y="30"/>
                    <a:pt x="4638" y="30"/>
                  </a:cubicBezTo>
                  <a:cubicBezTo>
                    <a:pt x="4667" y="15"/>
                    <a:pt x="4682" y="0"/>
                    <a:pt x="4704" y="0"/>
                  </a:cubicBezTo>
                  <a:cubicBezTo>
                    <a:pt x="4711" y="0"/>
                    <a:pt x="4726" y="8"/>
                    <a:pt x="4733" y="8"/>
                  </a:cubicBezTo>
                  <a:cubicBezTo>
                    <a:pt x="4770" y="22"/>
                    <a:pt x="4770" y="110"/>
                    <a:pt x="4755" y="242"/>
                  </a:cubicBezTo>
                  <a:cubicBezTo>
                    <a:pt x="4740" y="323"/>
                    <a:pt x="4748" y="352"/>
                    <a:pt x="4755" y="352"/>
                  </a:cubicBezTo>
                  <a:cubicBezTo>
                    <a:pt x="4755" y="352"/>
                    <a:pt x="4762" y="345"/>
                    <a:pt x="4770" y="330"/>
                  </a:cubicBezTo>
                  <a:cubicBezTo>
                    <a:pt x="4784" y="315"/>
                    <a:pt x="4792" y="301"/>
                    <a:pt x="4799" y="286"/>
                  </a:cubicBezTo>
                  <a:cubicBezTo>
                    <a:pt x="4814" y="271"/>
                    <a:pt x="4821" y="257"/>
                    <a:pt x="4836" y="257"/>
                  </a:cubicBezTo>
                  <a:cubicBezTo>
                    <a:pt x="4858" y="257"/>
                    <a:pt x="4872" y="271"/>
                    <a:pt x="4909" y="308"/>
                  </a:cubicBezTo>
                  <a:cubicBezTo>
                    <a:pt x="4924" y="323"/>
                    <a:pt x="4931" y="330"/>
                    <a:pt x="4946" y="330"/>
                  </a:cubicBezTo>
                  <a:cubicBezTo>
                    <a:pt x="4960" y="330"/>
                    <a:pt x="4975" y="308"/>
                    <a:pt x="4997" y="286"/>
                  </a:cubicBezTo>
                  <a:cubicBezTo>
                    <a:pt x="5011" y="264"/>
                    <a:pt x="5034" y="235"/>
                    <a:pt x="5063" y="227"/>
                  </a:cubicBezTo>
                  <a:cubicBezTo>
                    <a:pt x="5070" y="220"/>
                    <a:pt x="5077" y="220"/>
                    <a:pt x="5085" y="220"/>
                  </a:cubicBezTo>
                  <a:cubicBezTo>
                    <a:pt x="5099" y="220"/>
                    <a:pt x="5121" y="235"/>
                    <a:pt x="5136" y="249"/>
                  </a:cubicBezTo>
                  <a:cubicBezTo>
                    <a:pt x="5165" y="294"/>
                    <a:pt x="5180" y="367"/>
                    <a:pt x="5173" y="403"/>
                  </a:cubicBezTo>
                  <a:cubicBezTo>
                    <a:pt x="5165" y="440"/>
                    <a:pt x="5173" y="462"/>
                    <a:pt x="5224" y="484"/>
                  </a:cubicBezTo>
                  <a:cubicBezTo>
                    <a:pt x="5224" y="491"/>
                    <a:pt x="5231" y="491"/>
                    <a:pt x="5239" y="491"/>
                  </a:cubicBezTo>
                  <a:cubicBezTo>
                    <a:pt x="5246" y="499"/>
                    <a:pt x="5261" y="499"/>
                    <a:pt x="5261" y="506"/>
                  </a:cubicBezTo>
                  <a:cubicBezTo>
                    <a:pt x="5268" y="521"/>
                    <a:pt x="5268" y="535"/>
                    <a:pt x="5246" y="579"/>
                  </a:cubicBezTo>
                  <a:cubicBezTo>
                    <a:pt x="5239" y="601"/>
                    <a:pt x="5224" y="645"/>
                    <a:pt x="5209" y="696"/>
                  </a:cubicBezTo>
                  <a:cubicBezTo>
                    <a:pt x="5187" y="748"/>
                    <a:pt x="5187" y="770"/>
                    <a:pt x="5187" y="777"/>
                  </a:cubicBezTo>
                  <a:cubicBezTo>
                    <a:pt x="5202" y="770"/>
                    <a:pt x="5246" y="726"/>
                    <a:pt x="5268" y="682"/>
                  </a:cubicBezTo>
                  <a:cubicBezTo>
                    <a:pt x="5283" y="667"/>
                    <a:pt x="5290" y="667"/>
                    <a:pt x="5297" y="667"/>
                  </a:cubicBezTo>
                  <a:cubicBezTo>
                    <a:pt x="5349" y="667"/>
                    <a:pt x="5378" y="821"/>
                    <a:pt x="5378" y="872"/>
                  </a:cubicBezTo>
                  <a:cubicBezTo>
                    <a:pt x="5378" y="909"/>
                    <a:pt x="5385" y="938"/>
                    <a:pt x="5393" y="960"/>
                  </a:cubicBezTo>
                  <a:cubicBezTo>
                    <a:pt x="5407" y="989"/>
                    <a:pt x="5429" y="997"/>
                    <a:pt x="5458" y="997"/>
                  </a:cubicBezTo>
                  <a:cubicBezTo>
                    <a:pt x="5473" y="997"/>
                    <a:pt x="5480" y="997"/>
                    <a:pt x="5495" y="997"/>
                  </a:cubicBezTo>
                  <a:cubicBezTo>
                    <a:pt x="5568" y="982"/>
                    <a:pt x="5568" y="968"/>
                    <a:pt x="5583" y="938"/>
                  </a:cubicBezTo>
                  <a:cubicBezTo>
                    <a:pt x="5583" y="924"/>
                    <a:pt x="5590" y="909"/>
                    <a:pt x="5598" y="887"/>
                  </a:cubicBezTo>
                  <a:cubicBezTo>
                    <a:pt x="5620" y="843"/>
                    <a:pt x="5656" y="814"/>
                    <a:pt x="5686" y="814"/>
                  </a:cubicBezTo>
                  <a:cubicBezTo>
                    <a:pt x="5700" y="814"/>
                    <a:pt x="5730" y="821"/>
                    <a:pt x="5737" y="880"/>
                  </a:cubicBezTo>
                  <a:cubicBezTo>
                    <a:pt x="5744" y="916"/>
                    <a:pt x="5751" y="946"/>
                    <a:pt x="5759" y="960"/>
                  </a:cubicBezTo>
                  <a:cubicBezTo>
                    <a:pt x="5774" y="989"/>
                    <a:pt x="5781" y="1019"/>
                    <a:pt x="5774" y="1070"/>
                  </a:cubicBezTo>
                  <a:cubicBezTo>
                    <a:pt x="5766" y="1129"/>
                    <a:pt x="5788" y="1144"/>
                    <a:pt x="5825" y="1165"/>
                  </a:cubicBezTo>
                  <a:cubicBezTo>
                    <a:pt x="5832" y="1165"/>
                    <a:pt x="5832" y="1165"/>
                    <a:pt x="5832" y="1165"/>
                  </a:cubicBezTo>
                  <a:cubicBezTo>
                    <a:pt x="5884" y="1195"/>
                    <a:pt x="5898" y="1312"/>
                    <a:pt x="5898" y="1327"/>
                  </a:cubicBezTo>
                  <a:cubicBezTo>
                    <a:pt x="5898" y="1349"/>
                    <a:pt x="5898" y="1349"/>
                    <a:pt x="5898" y="1349"/>
                  </a:cubicBezTo>
                  <a:cubicBezTo>
                    <a:pt x="5884" y="1341"/>
                    <a:pt x="5884" y="1341"/>
                    <a:pt x="5884" y="1341"/>
                  </a:cubicBezTo>
                  <a:lnTo>
                    <a:pt x="5876" y="1341"/>
                  </a:lnTo>
                  <a:cubicBezTo>
                    <a:pt x="5854" y="1341"/>
                    <a:pt x="5818" y="1349"/>
                    <a:pt x="5796" y="1393"/>
                  </a:cubicBezTo>
                  <a:cubicBezTo>
                    <a:pt x="5766" y="1451"/>
                    <a:pt x="5810" y="1568"/>
                    <a:pt x="5847" y="1613"/>
                  </a:cubicBezTo>
                  <a:cubicBezTo>
                    <a:pt x="5884" y="1642"/>
                    <a:pt x="5869" y="1686"/>
                    <a:pt x="5854" y="1737"/>
                  </a:cubicBezTo>
                  <a:cubicBezTo>
                    <a:pt x="5839" y="1774"/>
                    <a:pt x="5832" y="1810"/>
                    <a:pt x="5832" y="1847"/>
                  </a:cubicBezTo>
                  <a:cubicBezTo>
                    <a:pt x="5832" y="1942"/>
                    <a:pt x="5964" y="2052"/>
                    <a:pt x="6037" y="2081"/>
                  </a:cubicBezTo>
                  <a:cubicBezTo>
                    <a:pt x="6081" y="2103"/>
                    <a:pt x="6111" y="2125"/>
                    <a:pt x="6111" y="2155"/>
                  </a:cubicBezTo>
                  <a:cubicBezTo>
                    <a:pt x="6111" y="2177"/>
                    <a:pt x="6111" y="2199"/>
                    <a:pt x="6074" y="2221"/>
                  </a:cubicBezTo>
                  <a:cubicBezTo>
                    <a:pt x="6008" y="2272"/>
                    <a:pt x="6008" y="2294"/>
                    <a:pt x="6023" y="2301"/>
                  </a:cubicBezTo>
                  <a:cubicBezTo>
                    <a:pt x="6030" y="2316"/>
                    <a:pt x="6045" y="2323"/>
                    <a:pt x="6059" y="2323"/>
                  </a:cubicBezTo>
                  <a:cubicBezTo>
                    <a:pt x="6081" y="2338"/>
                    <a:pt x="6103" y="2345"/>
                    <a:pt x="6111" y="2375"/>
                  </a:cubicBezTo>
                  <a:cubicBezTo>
                    <a:pt x="6118" y="2389"/>
                    <a:pt x="6118" y="2404"/>
                    <a:pt x="6118" y="2418"/>
                  </a:cubicBezTo>
                  <a:cubicBezTo>
                    <a:pt x="6118" y="2448"/>
                    <a:pt x="6118" y="2470"/>
                    <a:pt x="6162" y="2477"/>
                  </a:cubicBezTo>
                  <a:cubicBezTo>
                    <a:pt x="6242" y="2506"/>
                    <a:pt x="6316" y="2543"/>
                    <a:pt x="6439" y="2668"/>
                  </a:cubicBezTo>
                  <a:cubicBezTo>
                    <a:pt x="6564" y="2792"/>
                    <a:pt x="6579" y="3012"/>
                    <a:pt x="6564" y="3063"/>
                  </a:cubicBezTo>
                  <a:cubicBezTo>
                    <a:pt x="6557" y="3093"/>
                    <a:pt x="6535" y="3107"/>
                    <a:pt x="6520" y="3107"/>
                  </a:cubicBezTo>
                  <a:lnTo>
                    <a:pt x="6520" y="3107"/>
                  </a:lnTo>
                  <a:cubicBezTo>
                    <a:pt x="6557" y="3173"/>
                    <a:pt x="6557" y="3232"/>
                    <a:pt x="6520" y="3283"/>
                  </a:cubicBezTo>
                  <a:cubicBezTo>
                    <a:pt x="6476" y="3349"/>
                    <a:pt x="6476" y="3415"/>
                    <a:pt x="6505" y="3488"/>
                  </a:cubicBezTo>
                  <a:cubicBezTo>
                    <a:pt x="6520" y="3510"/>
                    <a:pt x="6535" y="3518"/>
                    <a:pt x="6557" y="3518"/>
                  </a:cubicBezTo>
                  <a:cubicBezTo>
                    <a:pt x="6579" y="3525"/>
                    <a:pt x="6608" y="3525"/>
                    <a:pt x="6630" y="3576"/>
                  </a:cubicBezTo>
                  <a:cubicBezTo>
                    <a:pt x="6652" y="3613"/>
                    <a:pt x="6659" y="3649"/>
                    <a:pt x="6637" y="3686"/>
                  </a:cubicBezTo>
                  <a:cubicBezTo>
                    <a:pt x="6615" y="3715"/>
                    <a:pt x="6586" y="3737"/>
                    <a:pt x="6564" y="3737"/>
                  </a:cubicBezTo>
                  <a:cubicBezTo>
                    <a:pt x="6557" y="3737"/>
                    <a:pt x="6549" y="3730"/>
                    <a:pt x="6542" y="3730"/>
                  </a:cubicBezTo>
                  <a:cubicBezTo>
                    <a:pt x="6535" y="3730"/>
                    <a:pt x="6520" y="3730"/>
                    <a:pt x="6513" y="3730"/>
                  </a:cubicBezTo>
                  <a:cubicBezTo>
                    <a:pt x="6476" y="3730"/>
                    <a:pt x="6454" y="3737"/>
                    <a:pt x="6439" y="3752"/>
                  </a:cubicBezTo>
                  <a:cubicBezTo>
                    <a:pt x="6432" y="3759"/>
                    <a:pt x="6425" y="3767"/>
                    <a:pt x="6410" y="3767"/>
                  </a:cubicBezTo>
                  <a:cubicBezTo>
                    <a:pt x="6395" y="3767"/>
                    <a:pt x="6381" y="3752"/>
                    <a:pt x="6360" y="3730"/>
                  </a:cubicBezTo>
                  <a:cubicBezTo>
                    <a:pt x="6338" y="3708"/>
                    <a:pt x="6301" y="3679"/>
                    <a:pt x="6257" y="3664"/>
                  </a:cubicBezTo>
                  <a:cubicBezTo>
                    <a:pt x="6220" y="3657"/>
                    <a:pt x="6206" y="3657"/>
                    <a:pt x="6191" y="3657"/>
                  </a:cubicBezTo>
                  <a:cubicBezTo>
                    <a:pt x="6162" y="3657"/>
                    <a:pt x="6155" y="3664"/>
                    <a:pt x="6140" y="3730"/>
                  </a:cubicBezTo>
                  <a:cubicBezTo>
                    <a:pt x="6118" y="3796"/>
                    <a:pt x="6242" y="3877"/>
                    <a:pt x="6286" y="3899"/>
                  </a:cubicBezTo>
                  <a:cubicBezTo>
                    <a:pt x="6279" y="3928"/>
                    <a:pt x="6279" y="3928"/>
                    <a:pt x="6279" y="3928"/>
                  </a:cubicBezTo>
                  <a:cubicBezTo>
                    <a:pt x="6272" y="3928"/>
                    <a:pt x="6257" y="3921"/>
                    <a:pt x="6250" y="3921"/>
                  </a:cubicBezTo>
                  <a:cubicBezTo>
                    <a:pt x="6235" y="3921"/>
                    <a:pt x="6228" y="3928"/>
                    <a:pt x="6228" y="3928"/>
                  </a:cubicBezTo>
                  <a:cubicBezTo>
                    <a:pt x="6228" y="3935"/>
                    <a:pt x="6220" y="3950"/>
                    <a:pt x="6257" y="3994"/>
                  </a:cubicBezTo>
                  <a:cubicBezTo>
                    <a:pt x="6308" y="4053"/>
                    <a:pt x="6294" y="4155"/>
                    <a:pt x="6265" y="4214"/>
                  </a:cubicBezTo>
                  <a:cubicBezTo>
                    <a:pt x="6250" y="4243"/>
                    <a:pt x="6235" y="4258"/>
                    <a:pt x="6220" y="4258"/>
                  </a:cubicBezTo>
                  <a:cubicBezTo>
                    <a:pt x="6213" y="4258"/>
                    <a:pt x="6206" y="4258"/>
                    <a:pt x="6199" y="4250"/>
                  </a:cubicBezTo>
                  <a:cubicBezTo>
                    <a:pt x="6184" y="4236"/>
                    <a:pt x="6169" y="4228"/>
                    <a:pt x="6147" y="4228"/>
                  </a:cubicBezTo>
                  <a:cubicBezTo>
                    <a:pt x="6133" y="4228"/>
                    <a:pt x="6125" y="4228"/>
                    <a:pt x="6125" y="4243"/>
                  </a:cubicBezTo>
                  <a:cubicBezTo>
                    <a:pt x="6125" y="4258"/>
                    <a:pt x="6133" y="4265"/>
                    <a:pt x="6147" y="4280"/>
                  </a:cubicBezTo>
                  <a:cubicBezTo>
                    <a:pt x="6155" y="4294"/>
                    <a:pt x="6169" y="4302"/>
                    <a:pt x="6162" y="4316"/>
                  </a:cubicBezTo>
                  <a:cubicBezTo>
                    <a:pt x="6155" y="4331"/>
                    <a:pt x="6140" y="4331"/>
                    <a:pt x="6140" y="4331"/>
                  </a:cubicBezTo>
                  <a:cubicBezTo>
                    <a:pt x="6103" y="4346"/>
                    <a:pt x="6045" y="4360"/>
                    <a:pt x="5971" y="4419"/>
                  </a:cubicBezTo>
                  <a:cubicBezTo>
                    <a:pt x="5949" y="4441"/>
                    <a:pt x="5935" y="4448"/>
                    <a:pt x="5913" y="4448"/>
                  </a:cubicBezTo>
                  <a:cubicBezTo>
                    <a:pt x="5884" y="4448"/>
                    <a:pt x="5861" y="4426"/>
                    <a:pt x="5839" y="4412"/>
                  </a:cubicBezTo>
                  <a:cubicBezTo>
                    <a:pt x="5832" y="4404"/>
                    <a:pt x="5818" y="4397"/>
                    <a:pt x="5810" y="4390"/>
                  </a:cubicBezTo>
                  <a:lnTo>
                    <a:pt x="5810" y="4390"/>
                  </a:lnTo>
                  <a:cubicBezTo>
                    <a:pt x="5766" y="4390"/>
                    <a:pt x="5678" y="4485"/>
                    <a:pt x="5627" y="4609"/>
                  </a:cubicBezTo>
                  <a:cubicBezTo>
                    <a:pt x="5598" y="4668"/>
                    <a:pt x="5568" y="4697"/>
                    <a:pt x="5546" y="4719"/>
                  </a:cubicBezTo>
                  <a:cubicBezTo>
                    <a:pt x="5539" y="4719"/>
                    <a:pt x="5532" y="4734"/>
                    <a:pt x="5532" y="4734"/>
                  </a:cubicBezTo>
                  <a:lnTo>
                    <a:pt x="5532" y="4734"/>
                  </a:lnTo>
                  <a:cubicBezTo>
                    <a:pt x="5532" y="4734"/>
                    <a:pt x="5539" y="4741"/>
                    <a:pt x="5554" y="4749"/>
                  </a:cubicBezTo>
                  <a:cubicBezTo>
                    <a:pt x="5620" y="4793"/>
                    <a:pt x="5751" y="5005"/>
                    <a:pt x="5759" y="5013"/>
                  </a:cubicBezTo>
                  <a:cubicBezTo>
                    <a:pt x="5766" y="5020"/>
                    <a:pt x="5766" y="5020"/>
                    <a:pt x="5766" y="5020"/>
                  </a:cubicBezTo>
                  <a:cubicBezTo>
                    <a:pt x="5759" y="5027"/>
                    <a:pt x="5759" y="5027"/>
                    <a:pt x="5759" y="5027"/>
                  </a:cubicBezTo>
                  <a:cubicBezTo>
                    <a:pt x="5759" y="5027"/>
                    <a:pt x="5751" y="5071"/>
                    <a:pt x="5766" y="5225"/>
                  </a:cubicBezTo>
                  <a:cubicBezTo>
                    <a:pt x="5766" y="5306"/>
                    <a:pt x="5818" y="5408"/>
                    <a:pt x="5869" y="5503"/>
                  </a:cubicBezTo>
                  <a:cubicBezTo>
                    <a:pt x="5906" y="5591"/>
                    <a:pt x="5942" y="5665"/>
                    <a:pt x="5942" y="5716"/>
                  </a:cubicBezTo>
                  <a:cubicBezTo>
                    <a:pt x="5942" y="5826"/>
                    <a:pt x="5876" y="5994"/>
                    <a:pt x="5803" y="6053"/>
                  </a:cubicBezTo>
                  <a:cubicBezTo>
                    <a:pt x="5781" y="6075"/>
                    <a:pt x="5788" y="6082"/>
                    <a:pt x="5810" y="6119"/>
                  </a:cubicBezTo>
                  <a:cubicBezTo>
                    <a:pt x="5832" y="6156"/>
                    <a:pt x="5861" y="6199"/>
                    <a:pt x="5839" y="6265"/>
                  </a:cubicBezTo>
                  <a:cubicBezTo>
                    <a:pt x="5839" y="6280"/>
                    <a:pt x="5832" y="6295"/>
                    <a:pt x="5825" y="6309"/>
                  </a:cubicBezTo>
                  <a:cubicBezTo>
                    <a:pt x="5803" y="6383"/>
                    <a:pt x="5796" y="6405"/>
                    <a:pt x="5869" y="6471"/>
                  </a:cubicBezTo>
                  <a:cubicBezTo>
                    <a:pt x="5913" y="6507"/>
                    <a:pt x="5927" y="6537"/>
                    <a:pt x="5927" y="6551"/>
                  </a:cubicBezTo>
                  <a:cubicBezTo>
                    <a:pt x="5920" y="6573"/>
                    <a:pt x="5898" y="6588"/>
                    <a:pt x="5876" y="6595"/>
                  </a:cubicBezTo>
                  <a:cubicBezTo>
                    <a:pt x="5854" y="6603"/>
                    <a:pt x="5839" y="6610"/>
                    <a:pt x="5825" y="6625"/>
                  </a:cubicBezTo>
                  <a:cubicBezTo>
                    <a:pt x="5796" y="6639"/>
                    <a:pt x="5803" y="6661"/>
                    <a:pt x="5839" y="6727"/>
                  </a:cubicBezTo>
                  <a:cubicBezTo>
                    <a:pt x="5854" y="6756"/>
                    <a:pt x="5876" y="6793"/>
                    <a:pt x="5898" y="6844"/>
                  </a:cubicBezTo>
                  <a:cubicBezTo>
                    <a:pt x="5942" y="6940"/>
                    <a:pt x="5891" y="7020"/>
                    <a:pt x="5876" y="7049"/>
                  </a:cubicBezTo>
                  <a:cubicBezTo>
                    <a:pt x="5854" y="7079"/>
                    <a:pt x="5825" y="7101"/>
                    <a:pt x="5810" y="7101"/>
                  </a:cubicBezTo>
                  <a:cubicBezTo>
                    <a:pt x="5796" y="7101"/>
                    <a:pt x="5788" y="7094"/>
                    <a:pt x="5781" y="7079"/>
                  </a:cubicBezTo>
                  <a:cubicBezTo>
                    <a:pt x="5766" y="7057"/>
                    <a:pt x="5730" y="7027"/>
                    <a:pt x="5693" y="7027"/>
                  </a:cubicBezTo>
                  <a:cubicBezTo>
                    <a:pt x="5671" y="7027"/>
                    <a:pt x="5649" y="7035"/>
                    <a:pt x="5634" y="7049"/>
                  </a:cubicBezTo>
                  <a:cubicBezTo>
                    <a:pt x="5590" y="7086"/>
                    <a:pt x="5532" y="7130"/>
                    <a:pt x="5466" y="7130"/>
                  </a:cubicBezTo>
                  <a:cubicBezTo>
                    <a:pt x="5437" y="7130"/>
                    <a:pt x="5400" y="7115"/>
                    <a:pt x="5363" y="7101"/>
                  </a:cubicBezTo>
                  <a:cubicBezTo>
                    <a:pt x="5341" y="7086"/>
                    <a:pt x="5319" y="7079"/>
                    <a:pt x="5305" y="7079"/>
                  </a:cubicBezTo>
                  <a:cubicBezTo>
                    <a:pt x="5261" y="7079"/>
                    <a:pt x="5231" y="7115"/>
                    <a:pt x="5202" y="7152"/>
                  </a:cubicBezTo>
                  <a:cubicBezTo>
                    <a:pt x="5195" y="7167"/>
                    <a:pt x="5195" y="7167"/>
                    <a:pt x="5195" y="7167"/>
                  </a:cubicBezTo>
                  <a:cubicBezTo>
                    <a:pt x="5143" y="7218"/>
                    <a:pt x="5063" y="7269"/>
                    <a:pt x="4989" y="7284"/>
                  </a:cubicBezTo>
                  <a:cubicBezTo>
                    <a:pt x="4960" y="7284"/>
                    <a:pt x="4960" y="7284"/>
                    <a:pt x="4960" y="7284"/>
                  </a:cubicBezTo>
                  <a:cubicBezTo>
                    <a:pt x="4894" y="7299"/>
                    <a:pt x="4806" y="7313"/>
                    <a:pt x="4770" y="7343"/>
                  </a:cubicBezTo>
                  <a:cubicBezTo>
                    <a:pt x="4762" y="7357"/>
                    <a:pt x="4762" y="7365"/>
                    <a:pt x="4762" y="7365"/>
                  </a:cubicBezTo>
                  <a:cubicBezTo>
                    <a:pt x="4762" y="7372"/>
                    <a:pt x="4784" y="7387"/>
                    <a:pt x="4806" y="7394"/>
                  </a:cubicBezTo>
                  <a:cubicBezTo>
                    <a:pt x="4821" y="7408"/>
                    <a:pt x="4836" y="7416"/>
                    <a:pt x="4850" y="7423"/>
                  </a:cubicBezTo>
                  <a:cubicBezTo>
                    <a:pt x="4894" y="7453"/>
                    <a:pt x="4989" y="7467"/>
                    <a:pt x="5034" y="7475"/>
                  </a:cubicBezTo>
                  <a:cubicBezTo>
                    <a:pt x="5048" y="7475"/>
                    <a:pt x="5048" y="7475"/>
                    <a:pt x="5048" y="7475"/>
                  </a:cubicBezTo>
                  <a:cubicBezTo>
                    <a:pt x="5048" y="7489"/>
                    <a:pt x="5048" y="7489"/>
                    <a:pt x="5048" y="7489"/>
                  </a:cubicBezTo>
                  <a:cubicBezTo>
                    <a:pt x="5056" y="7504"/>
                    <a:pt x="5056" y="7548"/>
                    <a:pt x="5034" y="7584"/>
                  </a:cubicBezTo>
                  <a:cubicBezTo>
                    <a:pt x="5026" y="7592"/>
                    <a:pt x="5011" y="7599"/>
                    <a:pt x="4982" y="7599"/>
                  </a:cubicBezTo>
                  <a:cubicBezTo>
                    <a:pt x="4946" y="7599"/>
                    <a:pt x="4894" y="7584"/>
                    <a:pt x="4879" y="7577"/>
                  </a:cubicBezTo>
                  <a:cubicBezTo>
                    <a:pt x="4784" y="7636"/>
                    <a:pt x="4784" y="7636"/>
                    <a:pt x="4784" y="7636"/>
                  </a:cubicBezTo>
                  <a:cubicBezTo>
                    <a:pt x="4770" y="7628"/>
                    <a:pt x="4770" y="7628"/>
                    <a:pt x="4770" y="7628"/>
                  </a:cubicBezTo>
                  <a:cubicBezTo>
                    <a:pt x="4770" y="7628"/>
                    <a:pt x="4726" y="7577"/>
                    <a:pt x="4682" y="7577"/>
                  </a:cubicBezTo>
                  <a:cubicBezTo>
                    <a:pt x="4667" y="7577"/>
                    <a:pt x="4652" y="7577"/>
                    <a:pt x="4645" y="7584"/>
                  </a:cubicBezTo>
                  <a:cubicBezTo>
                    <a:pt x="4587" y="7628"/>
                    <a:pt x="4528" y="7658"/>
                    <a:pt x="4462" y="7658"/>
                  </a:cubicBezTo>
                </a:path>
              </a:pathLst>
            </a:custGeom>
            <a:solidFill>
              <a:schemeClr val="bg1">
                <a:lumMod val="95000"/>
              </a:schemeClr>
            </a:solidFill>
            <a:ln w="38100" cap="flat" cmpd="sng">
              <a:noFill/>
              <a:bevel/>
              <a:headEnd/>
              <a:tailEnd/>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17" name="Freeform 16"/>
            <p:cNvSpPr>
              <a:spLocks noChangeArrowheads="1"/>
            </p:cNvSpPr>
            <p:nvPr/>
          </p:nvSpPr>
          <p:spPr bwMode="auto">
            <a:xfrm>
              <a:off x="6973655" y="4577888"/>
              <a:ext cx="1708199" cy="1937008"/>
            </a:xfrm>
            <a:custGeom>
              <a:avLst/>
              <a:gdLst>
                <a:gd name="T0" fmla="*/ 4969 w 6698"/>
                <a:gd name="T1" fmla="*/ 359 h 7687"/>
                <a:gd name="T2" fmla="*/ 5386 w 6698"/>
                <a:gd name="T3" fmla="*/ 886 h 7687"/>
                <a:gd name="T4" fmla="*/ 5899 w 6698"/>
                <a:gd name="T5" fmla="*/ 1341 h 7687"/>
                <a:gd name="T6" fmla="*/ 6448 w 6698"/>
                <a:gd name="T7" fmla="*/ 2689 h 7687"/>
                <a:gd name="T8" fmla="*/ 6433 w 6698"/>
                <a:gd name="T9" fmla="*/ 3759 h 7687"/>
                <a:gd name="T10" fmla="*/ 6170 w 6698"/>
                <a:gd name="T11" fmla="*/ 4228 h 7687"/>
                <a:gd name="T12" fmla="*/ 5767 w 6698"/>
                <a:gd name="T13" fmla="*/ 5034 h 7687"/>
                <a:gd name="T14" fmla="*/ 5819 w 6698"/>
                <a:gd name="T15" fmla="*/ 7086 h 7687"/>
                <a:gd name="T16" fmla="*/ 4866 w 6698"/>
                <a:gd name="T17" fmla="*/ 7452 h 7687"/>
                <a:gd name="T18" fmla="*/ 4456 w 6698"/>
                <a:gd name="T19" fmla="*/ 7657 h 7687"/>
                <a:gd name="T20" fmla="*/ 2931 w 6698"/>
                <a:gd name="T21" fmla="*/ 6910 h 7687"/>
                <a:gd name="T22" fmla="*/ 2572 w 6698"/>
                <a:gd name="T23" fmla="*/ 6778 h 7687"/>
                <a:gd name="T24" fmla="*/ 2426 w 6698"/>
                <a:gd name="T25" fmla="*/ 7049 h 7687"/>
                <a:gd name="T26" fmla="*/ 1708 w 6698"/>
                <a:gd name="T27" fmla="*/ 7254 h 7687"/>
                <a:gd name="T28" fmla="*/ 418 w 6698"/>
                <a:gd name="T29" fmla="*/ 7283 h 7687"/>
                <a:gd name="T30" fmla="*/ 213 w 6698"/>
                <a:gd name="T31" fmla="*/ 6309 h 7687"/>
                <a:gd name="T32" fmla="*/ 667 w 6698"/>
                <a:gd name="T33" fmla="*/ 4345 h 7687"/>
                <a:gd name="T34" fmla="*/ 1657 w 6698"/>
                <a:gd name="T35" fmla="*/ 2791 h 7687"/>
                <a:gd name="T36" fmla="*/ 2213 w 6698"/>
                <a:gd name="T37" fmla="*/ 1553 h 7687"/>
                <a:gd name="T38" fmla="*/ 2162 w 6698"/>
                <a:gd name="T39" fmla="*/ 747 h 7687"/>
                <a:gd name="T40" fmla="*/ 2734 w 6698"/>
                <a:gd name="T41" fmla="*/ 828 h 7687"/>
                <a:gd name="T42" fmla="*/ 3327 w 6698"/>
                <a:gd name="T43" fmla="*/ 982 h 7687"/>
                <a:gd name="T44" fmla="*/ 3620 w 6698"/>
                <a:gd name="T45" fmla="*/ 791 h 7687"/>
                <a:gd name="T46" fmla="*/ 4272 w 6698"/>
                <a:gd name="T47" fmla="*/ 425 h 7687"/>
                <a:gd name="T48" fmla="*/ 4360 w 6698"/>
                <a:gd name="T49" fmla="*/ 102 h 7687"/>
                <a:gd name="T50" fmla="*/ 4727 w 6698"/>
                <a:gd name="T51" fmla="*/ 0 h 7687"/>
                <a:gd name="T52" fmla="*/ 4397 w 6698"/>
                <a:gd name="T53" fmla="*/ 44 h 7687"/>
                <a:gd name="T54" fmla="*/ 4016 w 6698"/>
                <a:gd name="T55" fmla="*/ 220 h 7687"/>
                <a:gd name="T56" fmla="*/ 4192 w 6698"/>
                <a:gd name="T57" fmla="*/ 483 h 7687"/>
                <a:gd name="T58" fmla="*/ 3650 w 6698"/>
                <a:gd name="T59" fmla="*/ 710 h 7687"/>
                <a:gd name="T60" fmla="*/ 3481 w 6698"/>
                <a:gd name="T61" fmla="*/ 916 h 7687"/>
                <a:gd name="T62" fmla="*/ 3056 w 6698"/>
                <a:gd name="T63" fmla="*/ 1289 h 7687"/>
                <a:gd name="T64" fmla="*/ 3027 w 6698"/>
                <a:gd name="T65" fmla="*/ 864 h 7687"/>
                <a:gd name="T66" fmla="*/ 2485 w 6698"/>
                <a:gd name="T67" fmla="*/ 886 h 7687"/>
                <a:gd name="T68" fmla="*/ 2126 w 6698"/>
                <a:gd name="T69" fmla="*/ 696 h 7687"/>
                <a:gd name="T70" fmla="*/ 2272 w 6698"/>
                <a:gd name="T71" fmla="*/ 1341 h 7687"/>
                <a:gd name="T72" fmla="*/ 2008 w 6698"/>
                <a:gd name="T73" fmla="*/ 2066 h 7687"/>
                <a:gd name="T74" fmla="*/ 1642 w 6698"/>
                <a:gd name="T75" fmla="*/ 2770 h 7687"/>
                <a:gd name="T76" fmla="*/ 1056 w 6698"/>
                <a:gd name="T77" fmla="*/ 3612 h 7687"/>
                <a:gd name="T78" fmla="*/ 448 w 6698"/>
                <a:gd name="T79" fmla="*/ 5063 h 7687"/>
                <a:gd name="T80" fmla="*/ 184 w 6698"/>
                <a:gd name="T81" fmla="*/ 6301 h 7687"/>
                <a:gd name="T82" fmla="*/ 198 w 6698"/>
                <a:gd name="T83" fmla="*/ 7349 h 7687"/>
                <a:gd name="T84" fmla="*/ 682 w 6698"/>
                <a:gd name="T85" fmla="*/ 7445 h 7687"/>
                <a:gd name="T86" fmla="*/ 2169 w 6698"/>
                <a:gd name="T87" fmla="*/ 7422 h 7687"/>
                <a:gd name="T88" fmla="*/ 2572 w 6698"/>
                <a:gd name="T89" fmla="*/ 7181 h 7687"/>
                <a:gd name="T90" fmla="*/ 2155 w 6698"/>
                <a:gd name="T91" fmla="*/ 6924 h 7687"/>
                <a:gd name="T92" fmla="*/ 2800 w 6698"/>
                <a:gd name="T93" fmla="*/ 6807 h 7687"/>
                <a:gd name="T94" fmla="*/ 2990 w 6698"/>
                <a:gd name="T95" fmla="*/ 7063 h 7687"/>
                <a:gd name="T96" fmla="*/ 3840 w 6698"/>
                <a:gd name="T97" fmla="*/ 7203 h 7687"/>
                <a:gd name="T98" fmla="*/ 4822 w 6698"/>
                <a:gd name="T99" fmla="*/ 7657 h 7687"/>
                <a:gd name="T100" fmla="*/ 4800 w 6698"/>
                <a:gd name="T101" fmla="*/ 7379 h 7687"/>
                <a:gd name="T102" fmla="*/ 5665 w 6698"/>
                <a:gd name="T103" fmla="*/ 7078 h 7687"/>
                <a:gd name="T104" fmla="*/ 5965 w 6698"/>
                <a:gd name="T105" fmla="*/ 6572 h 7687"/>
                <a:gd name="T106" fmla="*/ 5804 w 6698"/>
                <a:gd name="T107" fmla="*/ 5041 h 7687"/>
                <a:gd name="T108" fmla="*/ 5936 w 6698"/>
                <a:gd name="T109" fmla="*/ 4477 h 7687"/>
                <a:gd name="T110" fmla="*/ 6302 w 6698"/>
                <a:gd name="T111" fmla="*/ 4235 h 7687"/>
                <a:gd name="T112" fmla="*/ 6375 w 6698"/>
                <a:gd name="T113" fmla="*/ 3759 h 7687"/>
                <a:gd name="T114" fmla="*/ 6543 w 6698"/>
                <a:gd name="T115" fmla="*/ 3495 h 7687"/>
                <a:gd name="T116" fmla="*/ 6060 w 6698"/>
                <a:gd name="T117" fmla="*/ 2308 h 7687"/>
                <a:gd name="T118" fmla="*/ 5899 w 6698"/>
                <a:gd name="T119" fmla="*/ 1370 h 7687"/>
                <a:gd name="T120" fmla="*/ 5606 w 6698"/>
                <a:gd name="T121" fmla="*/ 894 h 7687"/>
                <a:gd name="T122" fmla="*/ 5284 w 6698"/>
                <a:gd name="T123" fmla="*/ 601 h 7687"/>
                <a:gd name="T124" fmla="*/ 4969 w 6698"/>
                <a:gd name="T125" fmla="*/ 329 h 76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698" h="7687">
                  <a:moveTo>
                    <a:pt x="4727" y="36"/>
                  </a:moveTo>
                  <a:lnTo>
                    <a:pt x="4727" y="36"/>
                  </a:lnTo>
                  <a:cubicBezTo>
                    <a:pt x="4734" y="36"/>
                    <a:pt x="4741" y="36"/>
                    <a:pt x="4749" y="36"/>
                  </a:cubicBezTo>
                  <a:cubicBezTo>
                    <a:pt x="4785" y="51"/>
                    <a:pt x="4771" y="161"/>
                    <a:pt x="4763" y="256"/>
                  </a:cubicBezTo>
                  <a:cubicBezTo>
                    <a:pt x="4756" y="322"/>
                    <a:pt x="4749" y="388"/>
                    <a:pt x="4771" y="388"/>
                  </a:cubicBezTo>
                  <a:cubicBezTo>
                    <a:pt x="4778" y="388"/>
                    <a:pt x="4793" y="373"/>
                    <a:pt x="4807" y="351"/>
                  </a:cubicBezTo>
                  <a:cubicBezTo>
                    <a:pt x="4837" y="308"/>
                    <a:pt x="4844" y="285"/>
                    <a:pt x="4859" y="285"/>
                  </a:cubicBezTo>
                  <a:cubicBezTo>
                    <a:pt x="4873" y="285"/>
                    <a:pt x="4888" y="300"/>
                    <a:pt x="4917" y="329"/>
                  </a:cubicBezTo>
                  <a:cubicBezTo>
                    <a:pt x="4939" y="351"/>
                    <a:pt x="4954" y="359"/>
                    <a:pt x="4969" y="359"/>
                  </a:cubicBezTo>
                  <a:cubicBezTo>
                    <a:pt x="5012" y="359"/>
                    <a:pt x="5034" y="271"/>
                    <a:pt x="5093" y="256"/>
                  </a:cubicBezTo>
                  <a:cubicBezTo>
                    <a:pt x="5093" y="249"/>
                    <a:pt x="5100" y="249"/>
                    <a:pt x="5108" y="249"/>
                  </a:cubicBezTo>
                  <a:cubicBezTo>
                    <a:pt x="5166" y="249"/>
                    <a:pt x="5188" y="366"/>
                    <a:pt x="5181" y="410"/>
                  </a:cubicBezTo>
                  <a:cubicBezTo>
                    <a:pt x="5174" y="454"/>
                    <a:pt x="5181" y="491"/>
                    <a:pt x="5240" y="513"/>
                  </a:cubicBezTo>
                  <a:cubicBezTo>
                    <a:pt x="5298" y="535"/>
                    <a:pt x="5284" y="505"/>
                    <a:pt x="5218" y="703"/>
                  </a:cubicBezTo>
                  <a:cubicBezTo>
                    <a:pt x="5188" y="784"/>
                    <a:pt x="5188" y="813"/>
                    <a:pt x="5203" y="813"/>
                  </a:cubicBezTo>
                  <a:cubicBezTo>
                    <a:pt x="5232" y="813"/>
                    <a:pt x="5284" y="740"/>
                    <a:pt x="5306" y="703"/>
                  </a:cubicBezTo>
                  <a:cubicBezTo>
                    <a:pt x="5313" y="696"/>
                    <a:pt x="5313" y="696"/>
                    <a:pt x="5320" y="696"/>
                  </a:cubicBezTo>
                  <a:cubicBezTo>
                    <a:pt x="5350" y="696"/>
                    <a:pt x="5386" y="820"/>
                    <a:pt x="5386" y="886"/>
                  </a:cubicBezTo>
                  <a:cubicBezTo>
                    <a:pt x="5386" y="960"/>
                    <a:pt x="5401" y="1026"/>
                    <a:pt x="5481" y="1026"/>
                  </a:cubicBezTo>
                  <a:cubicBezTo>
                    <a:pt x="5496" y="1026"/>
                    <a:pt x="5511" y="1026"/>
                    <a:pt x="5518" y="1026"/>
                  </a:cubicBezTo>
                  <a:cubicBezTo>
                    <a:pt x="5635" y="1003"/>
                    <a:pt x="5599" y="982"/>
                    <a:pt x="5635" y="908"/>
                  </a:cubicBezTo>
                  <a:cubicBezTo>
                    <a:pt x="5657" y="872"/>
                    <a:pt x="5687" y="842"/>
                    <a:pt x="5709" y="842"/>
                  </a:cubicBezTo>
                  <a:cubicBezTo>
                    <a:pt x="5731" y="842"/>
                    <a:pt x="5745" y="857"/>
                    <a:pt x="5745" y="901"/>
                  </a:cubicBezTo>
                  <a:cubicBezTo>
                    <a:pt x="5760" y="989"/>
                    <a:pt x="5797" y="1003"/>
                    <a:pt x="5782" y="1077"/>
                  </a:cubicBezTo>
                  <a:cubicBezTo>
                    <a:pt x="5767" y="1158"/>
                    <a:pt x="5804" y="1172"/>
                    <a:pt x="5848" y="1194"/>
                  </a:cubicBezTo>
                  <a:cubicBezTo>
                    <a:pt x="5899" y="1216"/>
                    <a:pt x="5907" y="1341"/>
                    <a:pt x="5907" y="1341"/>
                  </a:cubicBezTo>
                  <a:lnTo>
                    <a:pt x="5899" y="1341"/>
                  </a:lnTo>
                  <a:cubicBezTo>
                    <a:pt x="5877" y="1341"/>
                    <a:pt x="5833" y="1348"/>
                    <a:pt x="5804" y="1399"/>
                  </a:cubicBezTo>
                  <a:cubicBezTo>
                    <a:pt x="5767" y="1465"/>
                    <a:pt x="5819" y="1590"/>
                    <a:pt x="5862" y="1634"/>
                  </a:cubicBezTo>
                  <a:cubicBezTo>
                    <a:pt x="5907" y="1678"/>
                    <a:pt x="5841" y="1758"/>
                    <a:pt x="5841" y="1861"/>
                  </a:cubicBezTo>
                  <a:cubicBezTo>
                    <a:pt x="5841" y="1963"/>
                    <a:pt x="5972" y="2081"/>
                    <a:pt x="6053" y="2110"/>
                  </a:cubicBezTo>
                  <a:cubicBezTo>
                    <a:pt x="6134" y="2147"/>
                    <a:pt x="6134" y="2191"/>
                    <a:pt x="6090" y="2227"/>
                  </a:cubicBezTo>
                  <a:cubicBezTo>
                    <a:pt x="6046" y="2257"/>
                    <a:pt x="6009" y="2293"/>
                    <a:pt x="6031" y="2330"/>
                  </a:cubicBezTo>
                  <a:cubicBezTo>
                    <a:pt x="6053" y="2359"/>
                    <a:pt x="6112" y="2352"/>
                    <a:pt x="6119" y="2396"/>
                  </a:cubicBezTo>
                  <a:cubicBezTo>
                    <a:pt x="6134" y="2440"/>
                    <a:pt x="6097" y="2484"/>
                    <a:pt x="6178" y="2506"/>
                  </a:cubicBezTo>
                  <a:cubicBezTo>
                    <a:pt x="6258" y="2528"/>
                    <a:pt x="6324" y="2564"/>
                    <a:pt x="6448" y="2689"/>
                  </a:cubicBezTo>
                  <a:cubicBezTo>
                    <a:pt x="6572" y="2813"/>
                    <a:pt x="6587" y="3033"/>
                    <a:pt x="6572" y="3077"/>
                  </a:cubicBezTo>
                  <a:cubicBezTo>
                    <a:pt x="6565" y="3121"/>
                    <a:pt x="6506" y="3099"/>
                    <a:pt x="6528" y="3129"/>
                  </a:cubicBezTo>
                  <a:cubicBezTo>
                    <a:pt x="6550" y="3165"/>
                    <a:pt x="6572" y="3224"/>
                    <a:pt x="6528" y="3290"/>
                  </a:cubicBezTo>
                  <a:cubicBezTo>
                    <a:pt x="6484" y="3356"/>
                    <a:pt x="6484" y="3436"/>
                    <a:pt x="6521" y="3510"/>
                  </a:cubicBezTo>
                  <a:cubicBezTo>
                    <a:pt x="6550" y="3576"/>
                    <a:pt x="6594" y="3517"/>
                    <a:pt x="6646" y="3598"/>
                  </a:cubicBezTo>
                  <a:cubicBezTo>
                    <a:pt x="6690" y="3678"/>
                    <a:pt x="6623" y="3729"/>
                    <a:pt x="6587" y="3729"/>
                  </a:cubicBezTo>
                  <a:cubicBezTo>
                    <a:pt x="6572" y="3729"/>
                    <a:pt x="6550" y="3729"/>
                    <a:pt x="6536" y="3729"/>
                  </a:cubicBezTo>
                  <a:cubicBezTo>
                    <a:pt x="6506" y="3729"/>
                    <a:pt x="6470" y="3737"/>
                    <a:pt x="6448" y="3759"/>
                  </a:cubicBezTo>
                  <a:cubicBezTo>
                    <a:pt x="6448" y="3759"/>
                    <a:pt x="6440" y="3759"/>
                    <a:pt x="6433" y="3759"/>
                  </a:cubicBezTo>
                  <a:cubicBezTo>
                    <a:pt x="6404" y="3759"/>
                    <a:pt x="6368" y="3686"/>
                    <a:pt x="6280" y="3663"/>
                  </a:cubicBezTo>
                  <a:cubicBezTo>
                    <a:pt x="6251" y="3656"/>
                    <a:pt x="6229" y="3656"/>
                    <a:pt x="6214" y="3656"/>
                  </a:cubicBezTo>
                  <a:cubicBezTo>
                    <a:pt x="6170" y="3656"/>
                    <a:pt x="6163" y="3678"/>
                    <a:pt x="6148" y="3744"/>
                  </a:cubicBezTo>
                  <a:cubicBezTo>
                    <a:pt x="6119" y="3832"/>
                    <a:pt x="6302" y="3927"/>
                    <a:pt x="6302" y="3927"/>
                  </a:cubicBezTo>
                  <a:cubicBezTo>
                    <a:pt x="6295" y="3927"/>
                    <a:pt x="6280" y="3920"/>
                    <a:pt x="6273" y="3920"/>
                  </a:cubicBezTo>
                  <a:cubicBezTo>
                    <a:pt x="6229" y="3920"/>
                    <a:pt x="6214" y="3949"/>
                    <a:pt x="6273" y="4015"/>
                  </a:cubicBezTo>
                  <a:cubicBezTo>
                    <a:pt x="6331" y="4089"/>
                    <a:pt x="6280" y="4257"/>
                    <a:pt x="6243" y="4257"/>
                  </a:cubicBezTo>
                  <a:lnTo>
                    <a:pt x="6236" y="4257"/>
                  </a:lnTo>
                  <a:cubicBezTo>
                    <a:pt x="6214" y="4235"/>
                    <a:pt x="6192" y="4228"/>
                    <a:pt x="6170" y="4228"/>
                  </a:cubicBezTo>
                  <a:cubicBezTo>
                    <a:pt x="6156" y="4228"/>
                    <a:pt x="6141" y="4235"/>
                    <a:pt x="6134" y="4257"/>
                  </a:cubicBezTo>
                  <a:cubicBezTo>
                    <a:pt x="6119" y="4301"/>
                    <a:pt x="6200" y="4323"/>
                    <a:pt x="6156" y="4330"/>
                  </a:cubicBezTo>
                  <a:cubicBezTo>
                    <a:pt x="6112" y="4345"/>
                    <a:pt x="6053" y="4367"/>
                    <a:pt x="5987" y="4426"/>
                  </a:cubicBezTo>
                  <a:cubicBezTo>
                    <a:pt x="5965" y="4440"/>
                    <a:pt x="5950" y="4448"/>
                    <a:pt x="5936" y="4448"/>
                  </a:cubicBezTo>
                  <a:cubicBezTo>
                    <a:pt x="5899" y="4448"/>
                    <a:pt x="5870" y="4404"/>
                    <a:pt x="5841" y="4389"/>
                  </a:cubicBezTo>
                  <a:cubicBezTo>
                    <a:pt x="5833" y="4389"/>
                    <a:pt x="5833" y="4389"/>
                    <a:pt x="5826" y="4389"/>
                  </a:cubicBezTo>
                  <a:cubicBezTo>
                    <a:pt x="5774" y="4389"/>
                    <a:pt x="5687" y="4499"/>
                    <a:pt x="5635" y="4616"/>
                  </a:cubicBezTo>
                  <a:cubicBezTo>
                    <a:pt x="5577" y="4741"/>
                    <a:pt x="5496" y="4733"/>
                    <a:pt x="5569" y="4777"/>
                  </a:cubicBezTo>
                  <a:cubicBezTo>
                    <a:pt x="5635" y="4821"/>
                    <a:pt x="5767" y="5034"/>
                    <a:pt x="5767" y="5034"/>
                  </a:cubicBezTo>
                  <a:cubicBezTo>
                    <a:pt x="5767" y="5034"/>
                    <a:pt x="5760" y="5085"/>
                    <a:pt x="5767" y="5239"/>
                  </a:cubicBezTo>
                  <a:cubicBezTo>
                    <a:pt x="5782" y="5400"/>
                    <a:pt x="5950" y="5627"/>
                    <a:pt x="5950" y="5730"/>
                  </a:cubicBezTo>
                  <a:cubicBezTo>
                    <a:pt x="5950" y="5832"/>
                    <a:pt x="5884" y="6001"/>
                    <a:pt x="5819" y="6060"/>
                  </a:cubicBezTo>
                  <a:cubicBezTo>
                    <a:pt x="5745" y="6111"/>
                    <a:pt x="5884" y="6162"/>
                    <a:pt x="5848" y="6272"/>
                  </a:cubicBezTo>
                  <a:cubicBezTo>
                    <a:pt x="5819" y="6382"/>
                    <a:pt x="5782" y="6411"/>
                    <a:pt x="5884" y="6499"/>
                  </a:cubicBezTo>
                  <a:cubicBezTo>
                    <a:pt x="5987" y="6587"/>
                    <a:pt x="5907" y="6580"/>
                    <a:pt x="5841" y="6624"/>
                  </a:cubicBezTo>
                  <a:cubicBezTo>
                    <a:pt x="5767" y="6668"/>
                    <a:pt x="5848" y="6727"/>
                    <a:pt x="5907" y="6858"/>
                  </a:cubicBezTo>
                  <a:cubicBezTo>
                    <a:pt x="5958" y="6983"/>
                    <a:pt x="5870" y="7100"/>
                    <a:pt x="5833" y="7100"/>
                  </a:cubicBezTo>
                  <a:cubicBezTo>
                    <a:pt x="5826" y="7100"/>
                    <a:pt x="5819" y="7093"/>
                    <a:pt x="5819" y="7086"/>
                  </a:cubicBezTo>
                  <a:cubicBezTo>
                    <a:pt x="5804" y="7056"/>
                    <a:pt x="5760" y="7027"/>
                    <a:pt x="5716" y="7027"/>
                  </a:cubicBezTo>
                  <a:cubicBezTo>
                    <a:pt x="5694" y="7027"/>
                    <a:pt x="5672" y="7034"/>
                    <a:pt x="5643" y="7056"/>
                  </a:cubicBezTo>
                  <a:cubicBezTo>
                    <a:pt x="5599" y="7093"/>
                    <a:pt x="5548" y="7122"/>
                    <a:pt x="5489" y="7122"/>
                  </a:cubicBezTo>
                  <a:cubicBezTo>
                    <a:pt x="5460" y="7122"/>
                    <a:pt x="5430" y="7115"/>
                    <a:pt x="5393" y="7100"/>
                  </a:cubicBezTo>
                  <a:cubicBezTo>
                    <a:pt x="5372" y="7086"/>
                    <a:pt x="5350" y="7078"/>
                    <a:pt x="5328" y="7078"/>
                  </a:cubicBezTo>
                  <a:cubicBezTo>
                    <a:pt x="5269" y="7078"/>
                    <a:pt x="5240" y="7129"/>
                    <a:pt x="5203" y="7166"/>
                  </a:cubicBezTo>
                  <a:cubicBezTo>
                    <a:pt x="5159" y="7225"/>
                    <a:pt x="5079" y="7269"/>
                    <a:pt x="5012" y="7283"/>
                  </a:cubicBezTo>
                  <a:cubicBezTo>
                    <a:pt x="4947" y="7291"/>
                    <a:pt x="4829" y="7305"/>
                    <a:pt x="4785" y="7349"/>
                  </a:cubicBezTo>
                  <a:cubicBezTo>
                    <a:pt x="4741" y="7393"/>
                    <a:pt x="4793" y="7408"/>
                    <a:pt x="4866" y="7452"/>
                  </a:cubicBezTo>
                  <a:cubicBezTo>
                    <a:pt x="4910" y="7481"/>
                    <a:pt x="5005" y="7496"/>
                    <a:pt x="5057" y="7503"/>
                  </a:cubicBezTo>
                  <a:cubicBezTo>
                    <a:pt x="5057" y="7518"/>
                    <a:pt x="5064" y="7562"/>
                    <a:pt x="5042" y="7584"/>
                  </a:cubicBezTo>
                  <a:cubicBezTo>
                    <a:pt x="5042" y="7598"/>
                    <a:pt x="5027" y="7598"/>
                    <a:pt x="5005" y="7598"/>
                  </a:cubicBezTo>
                  <a:cubicBezTo>
                    <a:pt x="4961" y="7598"/>
                    <a:pt x="4895" y="7577"/>
                    <a:pt x="4895" y="7577"/>
                  </a:cubicBezTo>
                  <a:cubicBezTo>
                    <a:pt x="4807" y="7635"/>
                    <a:pt x="4807" y="7635"/>
                    <a:pt x="4807" y="7635"/>
                  </a:cubicBezTo>
                  <a:cubicBezTo>
                    <a:pt x="4807" y="7635"/>
                    <a:pt x="4756" y="7577"/>
                    <a:pt x="4705" y="7577"/>
                  </a:cubicBezTo>
                  <a:cubicBezTo>
                    <a:pt x="4690" y="7577"/>
                    <a:pt x="4675" y="7577"/>
                    <a:pt x="4661" y="7584"/>
                  </a:cubicBezTo>
                  <a:cubicBezTo>
                    <a:pt x="4602" y="7628"/>
                    <a:pt x="4551" y="7657"/>
                    <a:pt x="4485" y="7657"/>
                  </a:cubicBezTo>
                  <a:cubicBezTo>
                    <a:pt x="4478" y="7657"/>
                    <a:pt x="4463" y="7657"/>
                    <a:pt x="4456" y="7657"/>
                  </a:cubicBezTo>
                  <a:cubicBezTo>
                    <a:pt x="4375" y="7642"/>
                    <a:pt x="4287" y="7437"/>
                    <a:pt x="4250" y="7364"/>
                  </a:cubicBezTo>
                  <a:cubicBezTo>
                    <a:pt x="4221" y="7283"/>
                    <a:pt x="3921" y="7210"/>
                    <a:pt x="3855" y="7181"/>
                  </a:cubicBezTo>
                  <a:cubicBezTo>
                    <a:pt x="3789" y="7144"/>
                    <a:pt x="3642" y="7086"/>
                    <a:pt x="3540" y="7063"/>
                  </a:cubicBezTo>
                  <a:cubicBezTo>
                    <a:pt x="3518" y="7063"/>
                    <a:pt x="3496" y="7056"/>
                    <a:pt x="3474" y="7056"/>
                  </a:cubicBezTo>
                  <a:cubicBezTo>
                    <a:pt x="3393" y="7056"/>
                    <a:pt x="3312" y="7086"/>
                    <a:pt x="3247" y="7137"/>
                  </a:cubicBezTo>
                  <a:cubicBezTo>
                    <a:pt x="3210" y="7151"/>
                    <a:pt x="3181" y="7166"/>
                    <a:pt x="3159" y="7166"/>
                  </a:cubicBezTo>
                  <a:cubicBezTo>
                    <a:pt x="3115" y="7166"/>
                    <a:pt x="3085" y="7137"/>
                    <a:pt x="3093" y="7100"/>
                  </a:cubicBezTo>
                  <a:cubicBezTo>
                    <a:pt x="3107" y="7041"/>
                    <a:pt x="3093" y="6998"/>
                    <a:pt x="3005" y="6939"/>
                  </a:cubicBezTo>
                  <a:cubicBezTo>
                    <a:pt x="2968" y="6917"/>
                    <a:pt x="2946" y="6910"/>
                    <a:pt x="2931" y="6910"/>
                  </a:cubicBezTo>
                  <a:cubicBezTo>
                    <a:pt x="2902" y="6910"/>
                    <a:pt x="2895" y="6932"/>
                    <a:pt x="2924" y="6961"/>
                  </a:cubicBezTo>
                  <a:cubicBezTo>
                    <a:pt x="2968" y="7012"/>
                    <a:pt x="2968" y="7063"/>
                    <a:pt x="2939" y="7063"/>
                  </a:cubicBezTo>
                  <a:cubicBezTo>
                    <a:pt x="2910" y="7063"/>
                    <a:pt x="2866" y="7020"/>
                    <a:pt x="2822" y="7020"/>
                  </a:cubicBezTo>
                  <a:lnTo>
                    <a:pt x="2814" y="7020"/>
                  </a:lnTo>
                  <a:cubicBezTo>
                    <a:pt x="2800" y="7020"/>
                    <a:pt x="2792" y="7027"/>
                    <a:pt x="2778" y="7027"/>
                  </a:cubicBezTo>
                  <a:cubicBezTo>
                    <a:pt x="2726" y="7027"/>
                    <a:pt x="2660" y="7005"/>
                    <a:pt x="2675" y="6954"/>
                  </a:cubicBezTo>
                  <a:cubicBezTo>
                    <a:pt x="2697" y="6888"/>
                    <a:pt x="2778" y="6895"/>
                    <a:pt x="2822" y="6829"/>
                  </a:cubicBezTo>
                  <a:cubicBezTo>
                    <a:pt x="2866" y="6763"/>
                    <a:pt x="2631" y="6682"/>
                    <a:pt x="2631" y="6682"/>
                  </a:cubicBezTo>
                  <a:cubicBezTo>
                    <a:pt x="2631" y="6741"/>
                    <a:pt x="2602" y="6778"/>
                    <a:pt x="2572" y="6778"/>
                  </a:cubicBezTo>
                  <a:cubicBezTo>
                    <a:pt x="2558" y="6778"/>
                    <a:pt x="2543" y="6763"/>
                    <a:pt x="2543" y="6734"/>
                  </a:cubicBezTo>
                  <a:cubicBezTo>
                    <a:pt x="2536" y="6682"/>
                    <a:pt x="2514" y="6660"/>
                    <a:pt x="2477" y="6660"/>
                  </a:cubicBezTo>
                  <a:cubicBezTo>
                    <a:pt x="2462" y="6660"/>
                    <a:pt x="2440" y="6668"/>
                    <a:pt x="2419" y="6682"/>
                  </a:cubicBezTo>
                  <a:cubicBezTo>
                    <a:pt x="2345" y="6727"/>
                    <a:pt x="2221" y="6712"/>
                    <a:pt x="2213" y="6763"/>
                  </a:cubicBezTo>
                  <a:cubicBezTo>
                    <a:pt x="2199" y="6807"/>
                    <a:pt x="2199" y="6873"/>
                    <a:pt x="2140" y="6895"/>
                  </a:cubicBezTo>
                  <a:cubicBezTo>
                    <a:pt x="2089" y="6917"/>
                    <a:pt x="2052" y="7034"/>
                    <a:pt x="2111" y="7100"/>
                  </a:cubicBezTo>
                  <a:cubicBezTo>
                    <a:pt x="2140" y="7137"/>
                    <a:pt x="2184" y="7151"/>
                    <a:pt x="2221" y="7151"/>
                  </a:cubicBezTo>
                  <a:cubicBezTo>
                    <a:pt x="2265" y="7151"/>
                    <a:pt x="2301" y="7137"/>
                    <a:pt x="2323" y="7122"/>
                  </a:cubicBezTo>
                  <a:cubicBezTo>
                    <a:pt x="2367" y="7100"/>
                    <a:pt x="2375" y="7049"/>
                    <a:pt x="2426" y="7049"/>
                  </a:cubicBezTo>
                  <a:cubicBezTo>
                    <a:pt x="2440" y="7049"/>
                    <a:pt x="2462" y="7049"/>
                    <a:pt x="2492" y="7063"/>
                  </a:cubicBezTo>
                  <a:cubicBezTo>
                    <a:pt x="2617" y="7122"/>
                    <a:pt x="2529" y="7144"/>
                    <a:pt x="2514" y="7225"/>
                  </a:cubicBezTo>
                  <a:cubicBezTo>
                    <a:pt x="2507" y="7305"/>
                    <a:pt x="2440" y="7305"/>
                    <a:pt x="2440" y="7305"/>
                  </a:cubicBezTo>
                  <a:cubicBezTo>
                    <a:pt x="2440" y="7283"/>
                    <a:pt x="2382" y="7232"/>
                    <a:pt x="2309" y="7232"/>
                  </a:cubicBezTo>
                  <a:cubicBezTo>
                    <a:pt x="2287" y="7232"/>
                    <a:pt x="2265" y="7239"/>
                    <a:pt x="2243" y="7247"/>
                  </a:cubicBezTo>
                  <a:cubicBezTo>
                    <a:pt x="2140" y="7291"/>
                    <a:pt x="2169" y="7393"/>
                    <a:pt x="2169" y="7393"/>
                  </a:cubicBezTo>
                  <a:cubicBezTo>
                    <a:pt x="2103" y="7408"/>
                    <a:pt x="2045" y="7415"/>
                    <a:pt x="1994" y="7415"/>
                  </a:cubicBezTo>
                  <a:cubicBezTo>
                    <a:pt x="1898" y="7415"/>
                    <a:pt x="1832" y="7386"/>
                    <a:pt x="1796" y="7291"/>
                  </a:cubicBezTo>
                  <a:cubicBezTo>
                    <a:pt x="1781" y="7261"/>
                    <a:pt x="1752" y="7254"/>
                    <a:pt x="1708" y="7254"/>
                  </a:cubicBezTo>
                  <a:cubicBezTo>
                    <a:pt x="1612" y="7254"/>
                    <a:pt x="1451" y="7327"/>
                    <a:pt x="1386" y="7393"/>
                  </a:cubicBezTo>
                  <a:cubicBezTo>
                    <a:pt x="1319" y="7459"/>
                    <a:pt x="1136" y="7481"/>
                    <a:pt x="1034" y="7481"/>
                  </a:cubicBezTo>
                  <a:cubicBezTo>
                    <a:pt x="997" y="7481"/>
                    <a:pt x="968" y="7474"/>
                    <a:pt x="953" y="7474"/>
                  </a:cubicBezTo>
                  <a:cubicBezTo>
                    <a:pt x="909" y="7459"/>
                    <a:pt x="917" y="7327"/>
                    <a:pt x="865" y="7327"/>
                  </a:cubicBezTo>
                  <a:cubicBezTo>
                    <a:pt x="807" y="7327"/>
                    <a:pt x="623" y="7452"/>
                    <a:pt x="521" y="7496"/>
                  </a:cubicBezTo>
                  <a:cubicBezTo>
                    <a:pt x="499" y="7510"/>
                    <a:pt x="477" y="7510"/>
                    <a:pt x="455" y="7510"/>
                  </a:cubicBezTo>
                  <a:cubicBezTo>
                    <a:pt x="396" y="7510"/>
                    <a:pt x="360" y="7467"/>
                    <a:pt x="374" y="7430"/>
                  </a:cubicBezTo>
                  <a:cubicBezTo>
                    <a:pt x="396" y="7386"/>
                    <a:pt x="455" y="7335"/>
                    <a:pt x="440" y="7305"/>
                  </a:cubicBezTo>
                  <a:cubicBezTo>
                    <a:pt x="440" y="7291"/>
                    <a:pt x="433" y="7283"/>
                    <a:pt x="418" y="7283"/>
                  </a:cubicBezTo>
                  <a:cubicBezTo>
                    <a:pt x="404" y="7283"/>
                    <a:pt x="381" y="7298"/>
                    <a:pt x="352" y="7335"/>
                  </a:cubicBezTo>
                  <a:cubicBezTo>
                    <a:pt x="330" y="7364"/>
                    <a:pt x="308" y="7379"/>
                    <a:pt x="286" y="7379"/>
                  </a:cubicBezTo>
                  <a:cubicBezTo>
                    <a:pt x="257" y="7379"/>
                    <a:pt x="235" y="7357"/>
                    <a:pt x="228" y="7335"/>
                  </a:cubicBezTo>
                  <a:cubicBezTo>
                    <a:pt x="213" y="7305"/>
                    <a:pt x="242" y="7232"/>
                    <a:pt x="147" y="7159"/>
                  </a:cubicBezTo>
                  <a:cubicBezTo>
                    <a:pt x="59" y="7078"/>
                    <a:pt x="45" y="6998"/>
                    <a:pt x="81" y="6932"/>
                  </a:cubicBezTo>
                  <a:cubicBezTo>
                    <a:pt x="118" y="6858"/>
                    <a:pt x="140" y="6851"/>
                    <a:pt x="118" y="6792"/>
                  </a:cubicBezTo>
                  <a:cubicBezTo>
                    <a:pt x="88" y="6734"/>
                    <a:pt x="88" y="6682"/>
                    <a:pt x="140" y="6609"/>
                  </a:cubicBezTo>
                  <a:cubicBezTo>
                    <a:pt x="184" y="6543"/>
                    <a:pt x="191" y="6543"/>
                    <a:pt x="169" y="6463"/>
                  </a:cubicBezTo>
                  <a:cubicBezTo>
                    <a:pt x="147" y="6382"/>
                    <a:pt x="213" y="6309"/>
                    <a:pt x="213" y="6309"/>
                  </a:cubicBezTo>
                  <a:cubicBezTo>
                    <a:pt x="206" y="6258"/>
                    <a:pt x="228" y="6191"/>
                    <a:pt x="272" y="6148"/>
                  </a:cubicBezTo>
                  <a:cubicBezTo>
                    <a:pt x="316" y="6104"/>
                    <a:pt x="330" y="6045"/>
                    <a:pt x="308" y="6001"/>
                  </a:cubicBezTo>
                  <a:cubicBezTo>
                    <a:pt x="286" y="5957"/>
                    <a:pt x="228" y="5877"/>
                    <a:pt x="206" y="5774"/>
                  </a:cubicBezTo>
                  <a:cubicBezTo>
                    <a:pt x="184" y="5671"/>
                    <a:pt x="213" y="5569"/>
                    <a:pt x="250" y="5525"/>
                  </a:cubicBezTo>
                  <a:cubicBezTo>
                    <a:pt x="286" y="5481"/>
                    <a:pt x="294" y="5408"/>
                    <a:pt x="352" y="5312"/>
                  </a:cubicBezTo>
                  <a:cubicBezTo>
                    <a:pt x="411" y="5210"/>
                    <a:pt x="455" y="5158"/>
                    <a:pt x="477" y="5070"/>
                  </a:cubicBezTo>
                  <a:cubicBezTo>
                    <a:pt x="499" y="4982"/>
                    <a:pt x="536" y="4960"/>
                    <a:pt x="579" y="4924"/>
                  </a:cubicBezTo>
                  <a:cubicBezTo>
                    <a:pt x="623" y="4887"/>
                    <a:pt x="601" y="4631"/>
                    <a:pt x="623" y="4550"/>
                  </a:cubicBezTo>
                  <a:cubicBezTo>
                    <a:pt x="645" y="4470"/>
                    <a:pt x="601" y="4404"/>
                    <a:pt x="667" y="4345"/>
                  </a:cubicBezTo>
                  <a:cubicBezTo>
                    <a:pt x="741" y="4286"/>
                    <a:pt x="770" y="4206"/>
                    <a:pt x="770" y="4081"/>
                  </a:cubicBezTo>
                  <a:cubicBezTo>
                    <a:pt x="770" y="3957"/>
                    <a:pt x="865" y="3832"/>
                    <a:pt x="917" y="3788"/>
                  </a:cubicBezTo>
                  <a:cubicBezTo>
                    <a:pt x="975" y="3744"/>
                    <a:pt x="1056" y="3663"/>
                    <a:pt x="1078" y="3634"/>
                  </a:cubicBezTo>
                  <a:cubicBezTo>
                    <a:pt x="1100" y="3598"/>
                    <a:pt x="1144" y="3495"/>
                    <a:pt x="1195" y="3436"/>
                  </a:cubicBezTo>
                  <a:cubicBezTo>
                    <a:pt x="1239" y="3378"/>
                    <a:pt x="1268" y="3356"/>
                    <a:pt x="1349" y="3334"/>
                  </a:cubicBezTo>
                  <a:cubicBezTo>
                    <a:pt x="1429" y="3312"/>
                    <a:pt x="1444" y="3158"/>
                    <a:pt x="1473" y="3063"/>
                  </a:cubicBezTo>
                  <a:cubicBezTo>
                    <a:pt x="1503" y="2989"/>
                    <a:pt x="1598" y="2887"/>
                    <a:pt x="1635" y="2843"/>
                  </a:cubicBezTo>
                  <a:cubicBezTo>
                    <a:pt x="1664" y="2806"/>
                    <a:pt x="1664" y="2806"/>
                    <a:pt x="1664" y="2806"/>
                  </a:cubicBezTo>
                  <a:cubicBezTo>
                    <a:pt x="1664" y="2806"/>
                    <a:pt x="1664" y="2799"/>
                    <a:pt x="1657" y="2791"/>
                  </a:cubicBezTo>
                  <a:cubicBezTo>
                    <a:pt x="1700" y="2770"/>
                    <a:pt x="1700" y="2770"/>
                    <a:pt x="1700" y="2770"/>
                  </a:cubicBezTo>
                  <a:lnTo>
                    <a:pt x="1700" y="2770"/>
                  </a:lnTo>
                  <a:cubicBezTo>
                    <a:pt x="1708" y="2770"/>
                    <a:pt x="1767" y="2762"/>
                    <a:pt x="1825" y="2623"/>
                  </a:cubicBezTo>
                  <a:cubicBezTo>
                    <a:pt x="1898" y="2447"/>
                    <a:pt x="1986" y="2374"/>
                    <a:pt x="1994" y="2293"/>
                  </a:cubicBezTo>
                  <a:cubicBezTo>
                    <a:pt x="2008" y="2213"/>
                    <a:pt x="1986" y="2147"/>
                    <a:pt x="2008" y="2110"/>
                  </a:cubicBezTo>
                  <a:cubicBezTo>
                    <a:pt x="2030" y="2081"/>
                    <a:pt x="2096" y="2044"/>
                    <a:pt x="2074" y="1978"/>
                  </a:cubicBezTo>
                  <a:cubicBezTo>
                    <a:pt x="2052" y="1905"/>
                    <a:pt x="2089" y="1853"/>
                    <a:pt x="2155" y="1802"/>
                  </a:cubicBezTo>
                  <a:cubicBezTo>
                    <a:pt x="2221" y="1758"/>
                    <a:pt x="2243" y="1773"/>
                    <a:pt x="2243" y="1678"/>
                  </a:cubicBezTo>
                  <a:cubicBezTo>
                    <a:pt x="2243" y="1590"/>
                    <a:pt x="2191" y="1627"/>
                    <a:pt x="2213" y="1553"/>
                  </a:cubicBezTo>
                  <a:cubicBezTo>
                    <a:pt x="2236" y="1487"/>
                    <a:pt x="2294" y="1480"/>
                    <a:pt x="2294" y="1421"/>
                  </a:cubicBezTo>
                  <a:cubicBezTo>
                    <a:pt x="2294" y="1363"/>
                    <a:pt x="2345" y="1216"/>
                    <a:pt x="2294" y="1216"/>
                  </a:cubicBezTo>
                  <a:lnTo>
                    <a:pt x="2294" y="1216"/>
                  </a:lnTo>
                  <a:cubicBezTo>
                    <a:pt x="2287" y="1216"/>
                    <a:pt x="2279" y="1216"/>
                    <a:pt x="2272" y="1216"/>
                  </a:cubicBezTo>
                  <a:cubicBezTo>
                    <a:pt x="2221" y="1216"/>
                    <a:pt x="2169" y="1179"/>
                    <a:pt x="2213" y="1128"/>
                  </a:cubicBezTo>
                  <a:cubicBezTo>
                    <a:pt x="2257" y="1070"/>
                    <a:pt x="2199" y="1048"/>
                    <a:pt x="2155" y="982"/>
                  </a:cubicBezTo>
                  <a:cubicBezTo>
                    <a:pt x="2111" y="908"/>
                    <a:pt x="2140" y="718"/>
                    <a:pt x="2140" y="718"/>
                  </a:cubicBezTo>
                  <a:cubicBezTo>
                    <a:pt x="2140" y="718"/>
                    <a:pt x="2140" y="718"/>
                    <a:pt x="2148" y="718"/>
                  </a:cubicBezTo>
                  <a:cubicBezTo>
                    <a:pt x="2155" y="732"/>
                    <a:pt x="2162" y="747"/>
                    <a:pt x="2162" y="747"/>
                  </a:cubicBezTo>
                  <a:cubicBezTo>
                    <a:pt x="2162" y="747"/>
                    <a:pt x="2155" y="732"/>
                    <a:pt x="2148" y="718"/>
                  </a:cubicBezTo>
                  <a:cubicBezTo>
                    <a:pt x="2148" y="718"/>
                    <a:pt x="2162" y="710"/>
                    <a:pt x="2199" y="696"/>
                  </a:cubicBezTo>
                  <a:cubicBezTo>
                    <a:pt x="2206" y="696"/>
                    <a:pt x="2206" y="696"/>
                    <a:pt x="2206" y="696"/>
                  </a:cubicBezTo>
                  <a:cubicBezTo>
                    <a:pt x="2265" y="696"/>
                    <a:pt x="2353" y="879"/>
                    <a:pt x="2426" y="923"/>
                  </a:cubicBezTo>
                  <a:cubicBezTo>
                    <a:pt x="2440" y="930"/>
                    <a:pt x="2455" y="930"/>
                    <a:pt x="2462" y="930"/>
                  </a:cubicBezTo>
                  <a:cubicBezTo>
                    <a:pt x="2521" y="930"/>
                    <a:pt x="2550" y="850"/>
                    <a:pt x="2529" y="777"/>
                  </a:cubicBezTo>
                  <a:cubicBezTo>
                    <a:pt x="2507" y="681"/>
                    <a:pt x="2529" y="601"/>
                    <a:pt x="2617" y="593"/>
                  </a:cubicBezTo>
                  <a:cubicBezTo>
                    <a:pt x="2631" y="593"/>
                    <a:pt x="2638" y="593"/>
                    <a:pt x="2638" y="593"/>
                  </a:cubicBezTo>
                  <a:cubicBezTo>
                    <a:pt x="2712" y="593"/>
                    <a:pt x="2704" y="644"/>
                    <a:pt x="2734" y="828"/>
                  </a:cubicBezTo>
                  <a:cubicBezTo>
                    <a:pt x="2748" y="923"/>
                    <a:pt x="2807" y="945"/>
                    <a:pt x="2866" y="945"/>
                  </a:cubicBezTo>
                  <a:cubicBezTo>
                    <a:pt x="2931" y="945"/>
                    <a:pt x="3005" y="908"/>
                    <a:pt x="3005" y="908"/>
                  </a:cubicBezTo>
                  <a:cubicBezTo>
                    <a:pt x="3019" y="967"/>
                    <a:pt x="3041" y="982"/>
                    <a:pt x="3129" y="982"/>
                  </a:cubicBezTo>
                  <a:cubicBezTo>
                    <a:pt x="3217" y="982"/>
                    <a:pt x="3166" y="1077"/>
                    <a:pt x="3093" y="1091"/>
                  </a:cubicBezTo>
                  <a:cubicBezTo>
                    <a:pt x="3027" y="1106"/>
                    <a:pt x="3041" y="1077"/>
                    <a:pt x="3027" y="1253"/>
                  </a:cubicBezTo>
                  <a:cubicBezTo>
                    <a:pt x="3027" y="1297"/>
                    <a:pt x="3034" y="1319"/>
                    <a:pt x="3056" y="1319"/>
                  </a:cubicBezTo>
                  <a:cubicBezTo>
                    <a:pt x="3100" y="1319"/>
                    <a:pt x="3188" y="1209"/>
                    <a:pt x="3217" y="1194"/>
                  </a:cubicBezTo>
                  <a:cubicBezTo>
                    <a:pt x="3269" y="1172"/>
                    <a:pt x="3247" y="1150"/>
                    <a:pt x="3269" y="1070"/>
                  </a:cubicBezTo>
                  <a:cubicBezTo>
                    <a:pt x="3283" y="1018"/>
                    <a:pt x="3298" y="982"/>
                    <a:pt x="3327" y="982"/>
                  </a:cubicBezTo>
                  <a:cubicBezTo>
                    <a:pt x="3342" y="982"/>
                    <a:pt x="3364" y="996"/>
                    <a:pt x="3393" y="1011"/>
                  </a:cubicBezTo>
                  <a:cubicBezTo>
                    <a:pt x="3408" y="1026"/>
                    <a:pt x="3422" y="1033"/>
                    <a:pt x="3437" y="1033"/>
                  </a:cubicBezTo>
                  <a:cubicBezTo>
                    <a:pt x="3474" y="1033"/>
                    <a:pt x="3481" y="974"/>
                    <a:pt x="3503" y="930"/>
                  </a:cubicBezTo>
                  <a:cubicBezTo>
                    <a:pt x="3510" y="916"/>
                    <a:pt x="3525" y="916"/>
                    <a:pt x="3547" y="916"/>
                  </a:cubicBezTo>
                  <a:cubicBezTo>
                    <a:pt x="3591" y="916"/>
                    <a:pt x="3650" y="952"/>
                    <a:pt x="3650" y="952"/>
                  </a:cubicBezTo>
                  <a:cubicBezTo>
                    <a:pt x="3562" y="820"/>
                    <a:pt x="3562" y="820"/>
                    <a:pt x="3562" y="820"/>
                  </a:cubicBezTo>
                  <a:cubicBezTo>
                    <a:pt x="3562" y="820"/>
                    <a:pt x="3562" y="820"/>
                    <a:pt x="3620" y="777"/>
                  </a:cubicBezTo>
                  <a:cubicBezTo>
                    <a:pt x="3620" y="777"/>
                    <a:pt x="3620" y="777"/>
                    <a:pt x="3620" y="769"/>
                  </a:cubicBezTo>
                  <a:cubicBezTo>
                    <a:pt x="3620" y="777"/>
                    <a:pt x="3620" y="784"/>
                    <a:pt x="3620" y="791"/>
                  </a:cubicBezTo>
                  <a:cubicBezTo>
                    <a:pt x="3620" y="813"/>
                    <a:pt x="3620" y="828"/>
                    <a:pt x="3620" y="828"/>
                  </a:cubicBezTo>
                  <a:cubicBezTo>
                    <a:pt x="3620" y="828"/>
                    <a:pt x="3620" y="813"/>
                    <a:pt x="3620" y="791"/>
                  </a:cubicBezTo>
                  <a:cubicBezTo>
                    <a:pt x="3620" y="784"/>
                    <a:pt x="3620" y="777"/>
                    <a:pt x="3620" y="769"/>
                  </a:cubicBezTo>
                  <a:cubicBezTo>
                    <a:pt x="3635" y="762"/>
                    <a:pt x="3650" y="762"/>
                    <a:pt x="3672" y="762"/>
                  </a:cubicBezTo>
                  <a:cubicBezTo>
                    <a:pt x="3708" y="762"/>
                    <a:pt x="3745" y="769"/>
                    <a:pt x="3789" y="769"/>
                  </a:cubicBezTo>
                  <a:cubicBezTo>
                    <a:pt x="3803" y="769"/>
                    <a:pt x="3818" y="769"/>
                    <a:pt x="3833" y="762"/>
                  </a:cubicBezTo>
                  <a:cubicBezTo>
                    <a:pt x="3899" y="725"/>
                    <a:pt x="3972" y="740"/>
                    <a:pt x="3972" y="630"/>
                  </a:cubicBezTo>
                  <a:cubicBezTo>
                    <a:pt x="3972" y="513"/>
                    <a:pt x="4082" y="527"/>
                    <a:pt x="4192" y="513"/>
                  </a:cubicBezTo>
                  <a:cubicBezTo>
                    <a:pt x="4309" y="505"/>
                    <a:pt x="4250" y="469"/>
                    <a:pt x="4272" y="425"/>
                  </a:cubicBezTo>
                  <a:cubicBezTo>
                    <a:pt x="4294" y="381"/>
                    <a:pt x="4294" y="322"/>
                    <a:pt x="4250" y="278"/>
                  </a:cubicBezTo>
                  <a:cubicBezTo>
                    <a:pt x="4236" y="256"/>
                    <a:pt x="4214" y="249"/>
                    <a:pt x="4192" y="249"/>
                  </a:cubicBezTo>
                  <a:cubicBezTo>
                    <a:pt x="4170" y="249"/>
                    <a:pt x="4155" y="256"/>
                    <a:pt x="4133" y="256"/>
                  </a:cubicBezTo>
                  <a:cubicBezTo>
                    <a:pt x="4126" y="256"/>
                    <a:pt x="4111" y="256"/>
                    <a:pt x="4104" y="256"/>
                  </a:cubicBezTo>
                  <a:cubicBezTo>
                    <a:pt x="4045" y="241"/>
                    <a:pt x="4045" y="220"/>
                    <a:pt x="4045" y="220"/>
                  </a:cubicBezTo>
                  <a:cubicBezTo>
                    <a:pt x="4045" y="220"/>
                    <a:pt x="4067" y="153"/>
                    <a:pt x="4119" y="117"/>
                  </a:cubicBezTo>
                  <a:cubicBezTo>
                    <a:pt x="4162" y="80"/>
                    <a:pt x="4221" y="73"/>
                    <a:pt x="4272" y="58"/>
                  </a:cubicBezTo>
                  <a:cubicBezTo>
                    <a:pt x="4280" y="58"/>
                    <a:pt x="4280" y="58"/>
                    <a:pt x="4287" y="58"/>
                  </a:cubicBezTo>
                  <a:cubicBezTo>
                    <a:pt x="4324" y="58"/>
                    <a:pt x="4331" y="102"/>
                    <a:pt x="4360" y="102"/>
                  </a:cubicBezTo>
                  <a:cubicBezTo>
                    <a:pt x="4368" y="102"/>
                    <a:pt x="4368" y="95"/>
                    <a:pt x="4375" y="95"/>
                  </a:cubicBezTo>
                  <a:cubicBezTo>
                    <a:pt x="4419" y="73"/>
                    <a:pt x="4419" y="44"/>
                    <a:pt x="4441" y="44"/>
                  </a:cubicBezTo>
                  <a:cubicBezTo>
                    <a:pt x="4448" y="44"/>
                    <a:pt x="4448" y="44"/>
                    <a:pt x="4456" y="51"/>
                  </a:cubicBezTo>
                  <a:cubicBezTo>
                    <a:pt x="4492" y="58"/>
                    <a:pt x="4492" y="102"/>
                    <a:pt x="4522" y="132"/>
                  </a:cubicBezTo>
                  <a:cubicBezTo>
                    <a:pt x="4529" y="132"/>
                    <a:pt x="4536" y="132"/>
                    <a:pt x="4543" y="132"/>
                  </a:cubicBezTo>
                  <a:cubicBezTo>
                    <a:pt x="4573" y="132"/>
                    <a:pt x="4602" y="102"/>
                    <a:pt x="4646" y="73"/>
                  </a:cubicBezTo>
                  <a:cubicBezTo>
                    <a:pt x="4690" y="44"/>
                    <a:pt x="4705" y="36"/>
                    <a:pt x="4727" y="36"/>
                  </a:cubicBezTo>
                  <a:lnTo>
                    <a:pt x="4727" y="0"/>
                  </a:lnTo>
                  <a:lnTo>
                    <a:pt x="4727" y="0"/>
                  </a:lnTo>
                  <a:lnTo>
                    <a:pt x="4727" y="0"/>
                  </a:lnTo>
                  <a:cubicBezTo>
                    <a:pt x="4705" y="0"/>
                    <a:pt x="4683" y="14"/>
                    <a:pt x="4653" y="36"/>
                  </a:cubicBezTo>
                  <a:cubicBezTo>
                    <a:pt x="4631" y="44"/>
                    <a:pt x="4631" y="44"/>
                    <a:pt x="4631" y="44"/>
                  </a:cubicBezTo>
                  <a:cubicBezTo>
                    <a:pt x="4617" y="58"/>
                    <a:pt x="4602" y="66"/>
                    <a:pt x="4588" y="80"/>
                  </a:cubicBezTo>
                  <a:cubicBezTo>
                    <a:pt x="4573" y="88"/>
                    <a:pt x="4551" y="102"/>
                    <a:pt x="4543" y="102"/>
                  </a:cubicBezTo>
                  <a:cubicBezTo>
                    <a:pt x="4529" y="95"/>
                    <a:pt x="4522" y="88"/>
                    <a:pt x="4522" y="73"/>
                  </a:cubicBezTo>
                  <a:cubicBezTo>
                    <a:pt x="4507" y="51"/>
                    <a:pt x="4492" y="29"/>
                    <a:pt x="4463" y="22"/>
                  </a:cubicBezTo>
                  <a:cubicBezTo>
                    <a:pt x="4456" y="14"/>
                    <a:pt x="4448" y="14"/>
                    <a:pt x="4441" y="14"/>
                  </a:cubicBezTo>
                  <a:cubicBezTo>
                    <a:pt x="4419" y="14"/>
                    <a:pt x="4404" y="29"/>
                    <a:pt x="4397" y="44"/>
                  </a:cubicBezTo>
                  <a:cubicBezTo>
                    <a:pt x="4382" y="51"/>
                    <a:pt x="4375" y="58"/>
                    <a:pt x="4360" y="66"/>
                  </a:cubicBezTo>
                  <a:lnTo>
                    <a:pt x="4360" y="66"/>
                  </a:lnTo>
                  <a:cubicBezTo>
                    <a:pt x="4360" y="66"/>
                    <a:pt x="4353" y="66"/>
                    <a:pt x="4353" y="58"/>
                  </a:cubicBezTo>
                  <a:cubicBezTo>
                    <a:pt x="4338" y="44"/>
                    <a:pt x="4317" y="29"/>
                    <a:pt x="4287" y="29"/>
                  </a:cubicBezTo>
                  <a:cubicBezTo>
                    <a:pt x="4280" y="29"/>
                    <a:pt x="4272" y="29"/>
                    <a:pt x="4265" y="29"/>
                  </a:cubicBezTo>
                  <a:cubicBezTo>
                    <a:pt x="4207" y="44"/>
                    <a:pt x="4148" y="51"/>
                    <a:pt x="4097" y="95"/>
                  </a:cubicBezTo>
                  <a:cubicBezTo>
                    <a:pt x="4045" y="132"/>
                    <a:pt x="4023" y="205"/>
                    <a:pt x="4016" y="212"/>
                  </a:cubicBezTo>
                  <a:lnTo>
                    <a:pt x="4016" y="212"/>
                  </a:lnTo>
                  <a:cubicBezTo>
                    <a:pt x="4016" y="220"/>
                    <a:pt x="4016" y="220"/>
                    <a:pt x="4016" y="220"/>
                  </a:cubicBezTo>
                  <a:cubicBezTo>
                    <a:pt x="4016" y="227"/>
                    <a:pt x="4023" y="271"/>
                    <a:pt x="4097" y="285"/>
                  </a:cubicBezTo>
                  <a:cubicBezTo>
                    <a:pt x="4111" y="285"/>
                    <a:pt x="4119" y="285"/>
                    <a:pt x="4133" y="285"/>
                  </a:cubicBezTo>
                  <a:cubicBezTo>
                    <a:pt x="4141" y="285"/>
                    <a:pt x="4155" y="285"/>
                    <a:pt x="4170" y="285"/>
                  </a:cubicBezTo>
                  <a:cubicBezTo>
                    <a:pt x="4177" y="285"/>
                    <a:pt x="4184" y="278"/>
                    <a:pt x="4192" y="278"/>
                  </a:cubicBezTo>
                  <a:cubicBezTo>
                    <a:pt x="4207" y="278"/>
                    <a:pt x="4214" y="285"/>
                    <a:pt x="4229" y="300"/>
                  </a:cubicBezTo>
                  <a:cubicBezTo>
                    <a:pt x="4272" y="344"/>
                    <a:pt x="4258" y="388"/>
                    <a:pt x="4250" y="410"/>
                  </a:cubicBezTo>
                  <a:cubicBezTo>
                    <a:pt x="4236" y="432"/>
                    <a:pt x="4236" y="454"/>
                    <a:pt x="4236" y="461"/>
                  </a:cubicBezTo>
                  <a:cubicBezTo>
                    <a:pt x="4236" y="469"/>
                    <a:pt x="4236" y="469"/>
                    <a:pt x="4236" y="476"/>
                  </a:cubicBezTo>
                  <a:cubicBezTo>
                    <a:pt x="4236" y="476"/>
                    <a:pt x="4221" y="483"/>
                    <a:pt x="4192" y="483"/>
                  </a:cubicBezTo>
                  <a:cubicBezTo>
                    <a:pt x="4177" y="483"/>
                    <a:pt x="4162" y="483"/>
                    <a:pt x="4148" y="491"/>
                  </a:cubicBezTo>
                  <a:cubicBezTo>
                    <a:pt x="4045" y="491"/>
                    <a:pt x="3935" y="498"/>
                    <a:pt x="3935" y="630"/>
                  </a:cubicBezTo>
                  <a:cubicBezTo>
                    <a:pt x="3935" y="689"/>
                    <a:pt x="3913" y="696"/>
                    <a:pt x="3869" y="718"/>
                  </a:cubicBezTo>
                  <a:cubicBezTo>
                    <a:pt x="3855" y="718"/>
                    <a:pt x="3840" y="725"/>
                    <a:pt x="3818" y="732"/>
                  </a:cubicBezTo>
                  <a:cubicBezTo>
                    <a:pt x="3811" y="740"/>
                    <a:pt x="3796" y="740"/>
                    <a:pt x="3789" y="740"/>
                  </a:cubicBezTo>
                  <a:cubicBezTo>
                    <a:pt x="3767" y="740"/>
                    <a:pt x="3752" y="740"/>
                    <a:pt x="3730" y="732"/>
                  </a:cubicBezTo>
                  <a:cubicBezTo>
                    <a:pt x="3708" y="732"/>
                    <a:pt x="3686" y="725"/>
                    <a:pt x="3672" y="725"/>
                  </a:cubicBezTo>
                  <a:cubicBezTo>
                    <a:pt x="3664" y="725"/>
                    <a:pt x="3657" y="725"/>
                    <a:pt x="3650" y="732"/>
                  </a:cubicBezTo>
                  <a:cubicBezTo>
                    <a:pt x="3650" y="710"/>
                    <a:pt x="3650" y="710"/>
                    <a:pt x="3650" y="710"/>
                  </a:cubicBezTo>
                  <a:cubicBezTo>
                    <a:pt x="3598" y="747"/>
                    <a:pt x="3598" y="747"/>
                    <a:pt x="3598" y="747"/>
                  </a:cubicBezTo>
                  <a:cubicBezTo>
                    <a:pt x="3591" y="754"/>
                    <a:pt x="3591" y="754"/>
                    <a:pt x="3591" y="754"/>
                  </a:cubicBezTo>
                  <a:cubicBezTo>
                    <a:pt x="3591" y="762"/>
                    <a:pt x="3591" y="762"/>
                    <a:pt x="3591" y="762"/>
                  </a:cubicBezTo>
                  <a:cubicBezTo>
                    <a:pt x="3540" y="798"/>
                    <a:pt x="3540" y="798"/>
                    <a:pt x="3540" y="798"/>
                  </a:cubicBezTo>
                  <a:cubicBezTo>
                    <a:pt x="3518" y="813"/>
                    <a:pt x="3518" y="813"/>
                    <a:pt x="3518" y="813"/>
                  </a:cubicBezTo>
                  <a:cubicBezTo>
                    <a:pt x="3532" y="835"/>
                    <a:pt x="3532" y="835"/>
                    <a:pt x="3532" y="835"/>
                  </a:cubicBezTo>
                  <a:cubicBezTo>
                    <a:pt x="3569" y="886"/>
                    <a:pt x="3569" y="886"/>
                    <a:pt x="3569" y="886"/>
                  </a:cubicBezTo>
                  <a:cubicBezTo>
                    <a:pt x="3562" y="886"/>
                    <a:pt x="3554" y="879"/>
                    <a:pt x="3547" y="879"/>
                  </a:cubicBezTo>
                  <a:cubicBezTo>
                    <a:pt x="3518" y="879"/>
                    <a:pt x="3488" y="894"/>
                    <a:pt x="3481" y="916"/>
                  </a:cubicBezTo>
                  <a:cubicBezTo>
                    <a:pt x="3467" y="930"/>
                    <a:pt x="3459" y="952"/>
                    <a:pt x="3452" y="967"/>
                  </a:cubicBezTo>
                  <a:cubicBezTo>
                    <a:pt x="3452" y="974"/>
                    <a:pt x="3444" y="996"/>
                    <a:pt x="3437" y="1003"/>
                  </a:cubicBezTo>
                  <a:cubicBezTo>
                    <a:pt x="3437" y="1003"/>
                    <a:pt x="3430" y="1003"/>
                    <a:pt x="3408" y="989"/>
                  </a:cubicBezTo>
                  <a:cubicBezTo>
                    <a:pt x="3379" y="967"/>
                    <a:pt x="3349" y="952"/>
                    <a:pt x="3327" y="952"/>
                  </a:cubicBezTo>
                  <a:cubicBezTo>
                    <a:pt x="3269" y="952"/>
                    <a:pt x="3247" y="1018"/>
                    <a:pt x="3239" y="1062"/>
                  </a:cubicBezTo>
                  <a:cubicBezTo>
                    <a:pt x="3225" y="1091"/>
                    <a:pt x="3225" y="1113"/>
                    <a:pt x="3225" y="1136"/>
                  </a:cubicBezTo>
                  <a:cubicBezTo>
                    <a:pt x="3217" y="1158"/>
                    <a:pt x="3217" y="1158"/>
                    <a:pt x="3210" y="1165"/>
                  </a:cubicBezTo>
                  <a:cubicBezTo>
                    <a:pt x="3195" y="1172"/>
                    <a:pt x="3173" y="1187"/>
                    <a:pt x="3144" y="1216"/>
                  </a:cubicBezTo>
                  <a:cubicBezTo>
                    <a:pt x="3122" y="1238"/>
                    <a:pt x="3078" y="1275"/>
                    <a:pt x="3056" y="1289"/>
                  </a:cubicBezTo>
                  <a:cubicBezTo>
                    <a:pt x="3056" y="1282"/>
                    <a:pt x="3056" y="1267"/>
                    <a:pt x="3056" y="1253"/>
                  </a:cubicBezTo>
                  <a:cubicBezTo>
                    <a:pt x="3056" y="1231"/>
                    <a:pt x="3063" y="1209"/>
                    <a:pt x="3063" y="1194"/>
                  </a:cubicBezTo>
                  <a:cubicBezTo>
                    <a:pt x="3063" y="1165"/>
                    <a:pt x="3063" y="1136"/>
                    <a:pt x="3071" y="1128"/>
                  </a:cubicBezTo>
                  <a:lnTo>
                    <a:pt x="3078" y="1128"/>
                  </a:lnTo>
                  <a:cubicBezTo>
                    <a:pt x="3085" y="1121"/>
                    <a:pt x="3093" y="1121"/>
                    <a:pt x="3100" y="1121"/>
                  </a:cubicBezTo>
                  <a:cubicBezTo>
                    <a:pt x="3159" y="1113"/>
                    <a:pt x="3210" y="1055"/>
                    <a:pt x="3210" y="1003"/>
                  </a:cubicBezTo>
                  <a:cubicBezTo>
                    <a:pt x="3203" y="974"/>
                    <a:pt x="3181" y="945"/>
                    <a:pt x="3129" y="945"/>
                  </a:cubicBezTo>
                  <a:cubicBezTo>
                    <a:pt x="3041" y="945"/>
                    <a:pt x="3041" y="938"/>
                    <a:pt x="3034" y="901"/>
                  </a:cubicBezTo>
                  <a:cubicBezTo>
                    <a:pt x="3027" y="864"/>
                    <a:pt x="3027" y="864"/>
                    <a:pt x="3027" y="864"/>
                  </a:cubicBezTo>
                  <a:cubicBezTo>
                    <a:pt x="2990" y="886"/>
                    <a:pt x="2990" y="886"/>
                    <a:pt x="2990" y="886"/>
                  </a:cubicBezTo>
                  <a:cubicBezTo>
                    <a:pt x="2990" y="886"/>
                    <a:pt x="2924" y="916"/>
                    <a:pt x="2866" y="916"/>
                  </a:cubicBezTo>
                  <a:cubicBezTo>
                    <a:pt x="2807" y="916"/>
                    <a:pt x="2770" y="886"/>
                    <a:pt x="2763" y="828"/>
                  </a:cubicBezTo>
                  <a:cubicBezTo>
                    <a:pt x="2756" y="791"/>
                    <a:pt x="2756" y="762"/>
                    <a:pt x="2748" y="740"/>
                  </a:cubicBezTo>
                  <a:cubicBezTo>
                    <a:pt x="2734" y="622"/>
                    <a:pt x="2726" y="564"/>
                    <a:pt x="2638" y="564"/>
                  </a:cubicBezTo>
                  <a:cubicBezTo>
                    <a:pt x="2631" y="564"/>
                    <a:pt x="2624" y="564"/>
                    <a:pt x="2617" y="564"/>
                  </a:cubicBezTo>
                  <a:cubicBezTo>
                    <a:pt x="2572" y="571"/>
                    <a:pt x="2536" y="586"/>
                    <a:pt x="2514" y="622"/>
                  </a:cubicBezTo>
                  <a:cubicBezTo>
                    <a:pt x="2492" y="659"/>
                    <a:pt x="2485" y="718"/>
                    <a:pt x="2499" y="784"/>
                  </a:cubicBezTo>
                  <a:cubicBezTo>
                    <a:pt x="2507" y="820"/>
                    <a:pt x="2507" y="864"/>
                    <a:pt x="2485" y="886"/>
                  </a:cubicBezTo>
                  <a:cubicBezTo>
                    <a:pt x="2477" y="901"/>
                    <a:pt x="2470" y="901"/>
                    <a:pt x="2462" y="901"/>
                  </a:cubicBezTo>
                  <a:cubicBezTo>
                    <a:pt x="2455" y="901"/>
                    <a:pt x="2448" y="901"/>
                    <a:pt x="2440" y="894"/>
                  </a:cubicBezTo>
                  <a:cubicBezTo>
                    <a:pt x="2411" y="879"/>
                    <a:pt x="2375" y="828"/>
                    <a:pt x="2345" y="784"/>
                  </a:cubicBezTo>
                  <a:cubicBezTo>
                    <a:pt x="2294" y="718"/>
                    <a:pt x="2257" y="659"/>
                    <a:pt x="2206" y="659"/>
                  </a:cubicBezTo>
                  <a:cubicBezTo>
                    <a:pt x="2199" y="659"/>
                    <a:pt x="2199" y="667"/>
                    <a:pt x="2191" y="667"/>
                  </a:cubicBezTo>
                  <a:cubicBezTo>
                    <a:pt x="2133" y="689"/>
                    <a:pt x="2133" y="689"/>
                    <a:pt x="2133" y="689"/>
                  </a:cubicBezTo>
                  <a:lnTo>
                    <a:pt x="2133" y="689"/>
                  </a:lnTo>
                  <a:cubicBezTo>
                    <a:pt x="2126" y="689"/>
                    <a:pt x="2126" y="689"/>
                    <a:pt x="2126" y="689"/>
                  </a:cubicBezTo>
                  <a:cubicBezTo>
                    <a:pt x="2126" y="696"/>
                    <a:pt x="2126" y="696"/>
                    <a:pt x="2126" y="696"/>
                  </a:cubicBezTo>
                  <a:cubicBezTo>
                    <a:pt x="2103" y="703"/>
                    <a:pt x="2103" y="703"/>
                    <a:pt x="2103" y="703"/>
                  </a:cubicBezTo>
                  <a:cubicBezTo>
                    <a:pt x="2111" y="718"/>
                    <a:pt x="2111" y="718"/>
                    <a:pt x="2111" y="718"/>
                  </a:cubicBezTo>
                  <a:cubicBezTo>
                    <a:pt x="2103" y="762"/>
                    <a:pt x="2081" y="923"/>
                    <a:pt x="2133" y="996"/>
                  </a:cubicBezTo>
                  <a:cubicBezTo>
                    <a:pt x="2140" y="1018"/>
                    <a:pt x="2155" y="1033"/>
                    <a:pt x="2169" y="1048"/>
                  </a:cubicBezTo>
                  <a:cubicBezTo>
                    <a:pt x="2206" y="1084"/>
                    <a:pt x="2206" y="1084"/>
                    <a:pt x="2184" y="1106"/>
                  </a:cubicBezTo>
                  <a:cubicBezTo>
                    <a:pt x="2162" y="1136"/>
                    <a:pt x="2162" y="1165"/>
                    <a:pt x="2177" y="1194"/>
                  </a:cubicBezTo>
                  <a:cubicBezTo>
                    <a:pt x="2191" y="1223"/>
                    <a:pt x="2228" y="1245"/>
                    <a:pt x="2272" y="1245"/>
                  </a:cubicBezTo>
                  <a:cubicBezTo>
                    <a:pt x="2279" y="1245"/>
                    <a:pt x="2279" y="1245"/>
                    <a:pt x="2287" y="1245"/>
                  </a:cubicBezTo>
                  <a:cubicBezTo>
                    <a:pt x="2287" y="1267"/>
                    <a:pt x="2279" y="1311"/>
                    <a:pt x="2272" y="1341"/>
                  </a:cubicBezTo>
                  <a:cubicBezTo>
                    <a:pt x="2265" y="1370"/>
                    <a:pt x="2257" y="1399"/>
                    <a:pt x="2257" y="1421"/>
                  </a:cubicBezTo>
                  <a:cubicBezTo>
                    <a:pt x="2257" y="1436"/>
                    <a:pt x="2250" y="1451"/>
                    <a:pt x="2236" y="1465"/>
                  </a:cubicBezTo>
                  <a:cubicBezTo>
                    <a:pt x="2213" y="1487"/>
                    <a:pt x="2199" y="1509"/>
                    <a:pt x="2184" y="1546"/>
                  </a:cubicBezTo>
                  <a:cubicBezTo>
                    <a:pt x="2169" y="1597"/>
                    <a:pt x="2184" y="1612"/>
                    <a:pt x="2199" y="1634"/>
                  </a:cubicBezTo>
                  <a:cubicBezTo>
                    <a:pt x="2206" y="1641"/>
                    <a:pt x="2213" y="1648"/>
                    <a:pt x="2213" y="1678"/>
                  </a:cubicBezTo>
                  <a:cubicBezTo>
                    <a:pt x="2213" y="1736"/>
                    <a:pt x="2213" y="1736"/>
                    <a:pt x="2177" y="1758"/>
                  </a:cubicBezTo>
                  <a:cubicBezTo>
                    <a:pt x="2169" y="1766"/>
                    <a:pt x="2155" y="1773"/>
                    <a:pt x="2140" y="1780"/>
                  </a:cubicBezTo>
                  <a:cubicBezTo>
                    <a:pt x="2030" y="1853"/>
                    <a:pt x="2030" y="1934"/>
                    <a:pt x="2045" y="1986"/>
                  </a:cubicBezTo>
                  <a:cubicBezTo>
                    <a:pt x="2060" y="2015"/>
                    <a:pt x="2045" y="2029"/>
                    <a:pt x="2008" y="2066"/>
                  </a:cubicBezTo>
                  <a:cubicBezTo>
                    <a:pt x="2001" y="2073"/>
                    <a:pt x="1994" y="2081"/>
                    <a:pt x="1979" y="2095"/>
                  </a:cubicBezTo>
                  <a:cubicBezTo>
                    <a:pt x="1964" y="2125"/>
                    <a:pt x="1964" y="2154"/>
                    <a:pt x="1964" y="2198"/>
                  </a:cubicBezTo>
                  <a:cubicBezTo>
                    <a:pt x="1972" y="2227"/>
                    <a:pt x="1972" y="2257"/>
                    <a:pt x="1964" y="2286"/>
                  </a:cubicBezTo>
                  <a:cubicBezTo>
                    <a:pt x="1964" y="2322"/>
                    <a:pt x="1935" y="2359"/>
                    <a:pt x="1906" y="2410"/>
                  </a:cubicBezTo>
                  <a:cubicBezTo>
                    <a:pt x="1876" y="2462"/>
                    <a:pt x="1832" y="2520"/>
                    <a:pt x="1796" y="2608"/>
                  </a:cubicBezTo>
                  <a:cubicBezTo>
                    <a:pt x="1745" y="2733"/>
                    <a:pt x="1700" y="2740"/>
                    <a:pt x="1700" y="2740"/>
                  </a:cubicBezTo>
                  <a:cubicBezTo>
                    <a:pt x="1693" y="2740"/>
                    <a:pt x="1693" y="2740"/>
                    <a:pt x="1693" y="2740"/>
                  </a:cubicBezTo>
                  <a:cubicBezTo>
                    <a:pt x="1686" y="2740"/>
                    <a:pt x="1686" y="2740"/>
                    <a:pt x="1686" y="2740"/>
                  </a:cubicBezTo>
                  <a:cubicBezTo>
                    <a:pt x="1642" y="2770"/>
                    <a:pt x="1642" y="2770"/>
                    <a:pt x="1642" y="2770"/>
                  </a:cubicBezTo>
                  <a:cubicBezTo>
                    <a:pt x="1605" y="2784"/>
                    <a:pt x="1605" y="2784"/>
                    <a:pt x="1605" y="2784"/>
                  </a:cubicBezTo>
                  <a:cubicBezTo>
                    <a:pt x="1627" y="2806"/>
                    <a:pt x="1627" y="2806"/>
                    <a:pt x="1627" y="2806"/>
                  </a:cubicBezTo>
                  <a:cubicBezTo>
                    <a:pt x="1612" y="2821"/>
                    <a:pt x="1612" y="2821"/>
                    <a:pt x="1612" y="2821"/>
                  </a:cubicBezTo>
                  <a:cubicBezTo>
                    <a:pt x="1554" y="2887"/>
                    <a:pt x="1473" y="2982"/>
                    <a:pt x="1444" y="3055"/>
                  </a:cubicBezTo>
                  <a:cubicBezTo>
                    <a:pt x="1437" y="3077"/>
                    <a:pt x="1429" y="3114"/>
                    <a:pt x="1422" y="3143"/>
                  </a:cubicBezTo>
                  <a:cubicBezTo>
                    <a:pt x="1400" y="3209"/>
                    <a:pt x="1386" y="3297"/>
                    <a:pt x="1341" y="3304"/>
                  </a:cubicBezTo>
                  <a:cubicBezTo>
                    <a:pt x="1254" y="3334"/>
                    <a:pt x="1217" y="3356"/>
                    <a:pt x="1166" y="3422"/>
                  </a:cubicBezTo>
                  <a:cubicBezTo>
                    <a:pt x="1136" y="3458"/>
                    <a:pt x="1107" y="3517"/>
                    <a:pt x="1085" y="3561"/>
                  </a:cubicBezTo>
                  <a:cubicBezTo>
                    <a:pt x="1070" y="3583"/>
                    <a:pt x="1063" y="3605"/>
                    <a:pt x="1056" y="3612"/>
                  </a:cubicBezTo>
                  <a:cubicBezTo>
                    <a:pt x="1034" y="3641"/>
                    <a:pt x="960" y="3722"/>
                    <a:pt x="902" y="3766"/>
                  </a:cubicBezTo>
                  <a:cubicBezTo>
                    <a:pt x="836" y="3817"/>
                    <a:pt x="741" y="3949"/>
                    <a:pt x="741" y="4081"/>
                  </a:cubicBezTo>
                  <a:cubicBezTo>
                    <a:pt x="741" y="4198"/>
                    <a:pt x="711" y="4272"/>
                    <a:pt x="653" y="4323"/>
                  </a:cubicBezTo>
                  <a:cubicBezTo>
                    <a:pt x="594" y="4367"/>
                    <a:pt x="601" y="4418"/>
                    <a:pt x="601" y="4462"/>
                  </a:cubicBezTo>
                  <a:cubicBezTo>
                    <a:pt x="601" y="4491"/>
                    <a:pt x="601" y="4513"/>
                    <a:pt x="594" y="4543"/>
                  </a:cubicBezTo>
                  <a:cubicBezTo>
                    <a:pt x="587" y="4579"/>
                    <a:pt x="587" y="4638"/>
                    <a:pt x="579" y="4704"/>
                  </a:cubicBezTo>
                  <a:cubicBezTo>
                    <a:pt x="579" y="4770"/>
                    <a:pt x="579" y="4880"/>
                    <a:pt x="557" y="4902"/>
                  </a:cubicBezTo>
                  <a:lnTo>
                    <a:pt x="557" y="4902"/>
                  </a:lnTo>
                  <a:cubicBezTo>
                    <a:pt x="513" y="4939"/>
                    <a:pt x="469" y="4968"/>
                    <a:pt x="448" y="5063"/>
                  </a:cubicBezTo>
                  <a:cubicBezTo>
                    <a:pt x="433" y="5122"/>
                    <a:pt x="411" y="5158"/>
                    <a:pt x="381" y="5210"/>
                  </a:cubicBezTo>
                  <a:cubicBezTo>
                    <a:pt x="360" y="5232"/>
                    <a:pt x="345" y="5261"/>
                    <a:pt x="323" y="5298"/>
                  </a:cubicBezTo>
                  <a:cubicBezTo>
                    <a:pt x="294" y="5349"/>
                    <a:pt x="279" y="5393"/>
                    <a:pt x="264" y="5429"/>
                  </a:cubicBezTo>
                  <a:cubicBezTo>
                    <a:pt x="250" y="5459"/>
                    <a:pt x="242" y="5488"/>
                    <a:pt x="228" y="5503"/>
                  </a:cubicBezTo>
                  <a:cubicBezTo>
                    <a:pt x="184" y="5561"/>
                    <a:pt x="155" y="5679"/>
                    <a:pt x="176" y="5781"/>
                  </a:cubicBezTo>
                  <a:cubicBezTo>
                    <a:pt x="191" y="5862"/>
                    <a:pt x="235" y="5928"/>
                    <a:pt x="257" y="5979"/>
                  </a:cubicBezTo>
                  <a:cubicBezTo>
                    <a:pt x="272" y="5994"/>
                    <a:pt x="272" y="6001"/>
                    <a:pt x="279" y="6016"/>
                  </a:cubicBezTo>
                  <a:cubicBezTo>
                    <a:pt x="294" y="6045"/>
                    <a:pt x="286" y="6089"/>
                    <a:pt x="250" y="6126"/>
                  </a:cubicBezTo>
                  <a:cubicBezTo>
                    <a:pt x="206" y="6170"/>
                    <a:pt x="176" y="6243"/>
                    <a:pt x="184" y="6301"/>
                  </a:cubicBezTo>
                  <a:cubicBezTo>
                    <a:pt x="162" y="6323"/>
                    <a:pt x="118" y="6397"/>
                    <a:pt x="140" y="6470"/>
                  </a:cubicBezTo>
                  <a:cubicBezTo>
                    <a:pt x="155" y="6529"/>
                    <a:pt x="155" y="6529"/>
                    <a:pt x="125" y="6572"/>
                  </a:cubicBezTo>
                  <a:cubicBezTo>
                    <a:pt x="125" y="6580"/>
                    <a:pt x="118" y="6587"/>
                    <a:pt x="110" y="6595"/>
                  </a:cubicBezTo>
                  <a:cubicBezTo>
                    <a:pt x="67" y="6668"/>
                    <a:pt x="59" y="6734"/>
                    <a:pt x="88" y="6807"/>
                  </a:cubicBezTo>
                  <a:cubicBezTo>
                    <a:pt x="96" y="6836"/>
                    <a:pt x="96" y="6844"/>
                    <a:pt x="74" y="6873"/>
                  </a:cubicBezTo>
                  <a:cubicBezTo>
                    <a:pt x="67" y="6888"/>
                    <a:pt x="59" y="6902"/>
                    <a:pt x="52" y="6917"/>
                  </a:cubicBezTo>
                  <a:cubicBezTo>
                    <a:pt x="30" y="6968"/>
                    <a:pt x="0" y="7071"/>
                    <a:pt x="125" y="7181"/>
                  </a:cubicBezTo>
                  <a:cubicBezTo>
                    <a:pt x="191" y="7232"/>
                    <a:pt x="191" y="7276"/>
                    <a:pt x="191" y="7313"/>
                  </a:cubicBezTo>
                  <a:cubicBezTo>
                    <a:pt x="191" y="7320"/>
                    <a:pt x="198" y="7335"/>
                    <a:pt x="198" y="7349"/>
                  </a:cubicBezTo>
                  <a:cubicBezTo>
                    <a:pt x="213" y="7379"/>
                    <a:pt x="250" y="7408"/>
                    <a:pt x="286" y="7408"/>
                  </a:cubicBezTo>
                  <a:cubicBezTo>
                    <a:pt x="323" y="7408"/>
                    <a:pt x="352" y="7386"/>
                    <a:pt x="381" y="7357"/>
                  </a:cubicBezTo>
                  <a:cubicBezTo>
                    <a:pt x="396" y="7327"/>
                    <a:pt x="411" y="7320"/>
                    <a:pt x="411" y="7313"/>
                  </a:cubicBezTo>
                  <a:cubicBezTo>
                    <a:pt x="411" y="7320"/>
                    <a:pt x="396" y="7349"/>
                    <a:pt x="381" y="7364"/>
                  </a:cubicBezTo>
                  <a:cubicBezTo>
                    <a:pt x="374" y="7379"/>
                    <a:pt x="360" y="7393"/>
                    <a:pt x="345" y="7415"/>
                  </a:cubicBezTo>
                  <a:cubicBezTo>
                    <a:pt x="338" y="7437"/>
                    <a:pt x="338" y="7467"/>
                    <a:pt x="352" y="7489"/>
                  </a:cubicBezTo>
                  <a:cubicBezTo>
                    <a:pt x="374" y="7525"/>
                    <a:pt x="411" y="7540"/>
                    <a:pt x="455" y="7540"/>
                  </a:cubicBezTo>
                  <a:cubicBezTo>
                    <a:pt x="484" y="7540"/>
                    <a:pt x="506" y="7532"/>
                    <a:pt x="536" y="7525"/>
                  </a:cubicBezTo>
                  <a:cubicBezTo>
                    <a:pt x="579" y="7503"/>
                    <a:pt x="631" y="7474"/>
                    <a:pt x="682" y="7445"/>
                  </a:cubicBezTo>
                  <a:cubicBezTo>
                    <a:pt x="748" y="7408"/>
                    <a:pt x="836" y="7357"/>
                    <a:pt x="865" y="7357"/>
                  </a:cubicBezTo>
                  <a:cubicBezTo>
                    <a:pt x="872" y="7364"/>
                    <a:pt x="880" y="7393"/>
                    <a:pt x="887" y="7415"/>
                  </a:cubicBezTo>
                  <a:cubicBezTo>
                    <a:pt x="895" y="7452"/>
                    <a:pt x="909" y="7496"/>
                    <a:pt x="946" y="7503"/>
                  </a:cubicBezTo>
                  <a:cubicBezTo>
                    <a:pt x="968" y="7510"/>
                    <a:pt x="1012" y="7510"/>
                    <a:pt x="1034" y="7510"/>
                  </a:cubicBezTo>
                  <a:cubicBezTo>
                    <a:pt x="1078" y="7510"/>
                    <a:pt x="1319" y="7503"/>
                    <a:pt x="1407" y="7415"/>
                  </a:cubicBezTo>
                  <a:cubicBezTo>
                    <a:pt x="1466" y="7357"/>
                    <a:pt x="1620" y="7283"/>
                    <a:pt x="1708" y="7283"/>
                  </a:cubicBezTo>
                  <a:cubicBezTo>
                    <a:pt x="1737" y="7283"/>
                    <a:pt x="1759" y="7291"/>
                    <a:pt x="1767" y="7305"/>
                  </a:cubicBezTo>
                  <a:cubicBezTo>
                    <a:pt x="1818" y="7430"/>
                    <a:pt x="1920" y="7445"/>
                    <a:pt x="1994" y="7445"/>
                  </a:cubicBezTo>
                  <a:cubicBezTo>
                    <a:pt x="2045" y="7445"/>
                    <a:pt x="2096" y="7437"/>
                    <a:pt x="2169" y="7422"/>
                  </a:cubicBezTo>
                  <a:cubicBezTo>
                    <a:pt x="2206" y="7415"/>
                    <a:pt x="2206" y="7415"/>
                    <a:pt x="2206" y="7415"/>
                  </a:cubicBezTo>
                  <a:cubicBezTo>
                    <a:pt x="2199" y="7386"/>
                    <a:pt x="2199" y="7386"/>
                    <a:pt x="2199" y="7386"/>
                  </a:cubicBezTo>
                  <a:cubicBezTo>
                    <a:pt x="2191" y="7379"/>
                    <a:pt x="2184" y="7305"/>
                    <a:pt x="2257" y="7276"/>
                  </a:cubicBezTo>
                  <a:cubicBezTo>
                    <a:pt x="2272" y="7269"/>
                    <a:pt x="2294" y="7261"/>
                    <a:pt x="2309" y="7261"/>
                  </a:cubicBezTo>
                  <a:cubicBezTo>
                    <a:pt x="2360" y="7261"/>
                    <a:pt x="2397" y="7298"/>
                    <a:pt x="2411" y="7305"/>
                  </a:cubicBezTo>
                  <a:cubicBezTo>
                    <a:pt x="2411" y="7335"/>
                    <a:pt x="2411" y="7335"/>
                    <a:pt x="2411" y="7335"/>
                  </a:cubicBezTo>
                  <a:cubicBezTo>
                    <a:pt x="2440" y="7335"/>
                    <a:pt x="2440" y="7335"/>
                    <a:pt x="2440" y="7335"/>
                  </a:cubicBezTo>
                  <a:cubicBezTo>
                    <a:pt x="2470" y="7335"/>
                    <a:pt x="2536" y="7313"/>
                    <a:pt x="2550" y="7232"/>
                  </a:cubicBezTo>
                  <a:cubicBezTo>
                    <a:pt x="2550" y="7210"/>
                    <a:pt x="2558" y="7195"/>
                    <a:pt x="2572" y="7181"/>
                  </a:cubicBezTo>
                  <a:cubicBezTo>
                    <a:pt x="2580" y="7159"/>
                    <a:pt x="2594" y="7137"/>
                    <a:pt x="2587" y="7108"/>
                  </a:cubicBezTo>
                  <a:cubicBezTo>
                    <a:pt x="2580" y="7078"/>
                    <a:pt x="2558" y="7063"/>
                    <a:pt x="2507" y="7034"/>
                  </a:cubicBezTo>
                  <a:cubicBezTo>
                    <a:pt x="2477" y="7020"/>
                    <a:pt x="2448" y="7012"/>
                    <a:pt x="2426" y="7012"/>
                  </a:cubicBezTo>
                  <a:cubicBezTo>
                    <a:pt x="2375" y="7012"/>
                    <a:pt x="2353" y="7041"/>
                    <a:pt x="2338" y="7063"/>
                  </a:cubicBezTo>
                  <a:cubicBezTo>
                    <a:pt x="2331" y="7078"/>
                    <a:pt x="2323" y="7086"/>
                    <a:pt x="2309" y="7093"/>
                  </a:cubicBezTo>
                  <a:cubicBezTo>
                    <a:pt x="2287" y="7108"/>
                    <a:pt x="2250" y="7122"/>
                    <a:pt x="2221" y="7122"/>
                  </a:cubicBezTo>
                  <a:cubicBezTo>
                    <a:pt x="2199" y="7122"/>
                    <a:pt x="2162" y="7115"/>
                    <a:pt x="2133" y="7078"/>
                  </a:cubicBezTo>
                  <a:cubicBezTo>
                    <a:pt x="2111" y="7056"/>
                    <a:pt x="2103" y="7020"/>
                    <a:pt x="2118" y="6983"/>
                  </a:cubicBezTo>
                  <a:cubicBezTo>
                    <a:pt x="2126" y="6954"/>
                    <a:pt x="2140" y="6932"/>
                    <a:pt x="2155" y="6924"/>
                  </a:cubicBezTo>
                  <a:cubicBezTo>
                    <a:pt x="2213" y="6902"/>
                    <a:pt x="2228" y="6836"/>
                    <a:pt x="2236" y="6792"/>
                  </a:cubicBezTo>
                  <a:cubicBezTo>
                    <a:pt x="2236" y="6785"/>
                    <a:pt x="2236" y="6778"/>
                    <a:pt x="2243" y="6770"/>
                  </a:cubicBezTo>
                  <a:cubicBezTo>
                    <a:pt x="2250" y="6763"/>
                    <a:pt x="2287" y="6756"/>
                    <a:pt x="2309" y="6748"/>
                  </a:cubicBezTo>
                  <a:cubicBezTo>
                    <a:pt x="2353" y="6741"/>
                    <a:pt x="2397" y="6727"/>
                    <a:pt x="2433" y="6704"/>
                  </a:cubicBezTo>
                  <a:cubicBezTo>
                    <a:pt x="2455" y="6690"/>
                    <a:pt x="2470" y="6690"/>
                    <a:pt x="2477" y="6690"/>
                  </a:cubicBezTo>
                  <a:cubicBezTo>
                    <a:pt x="2499" y="6690"/>
                    <a:pt x="2507" y="6719"/>
                    <a:pt x="2514" y="6741"/>
                  </a:cubicBezTo>
                  <a:cubicBezTo>
                    <a:pt x="2514" y="6792"/>
                    <a:pt x="2543" y="6807"/>
                    <a:pt x="2572" y="6807"/>
                  </a:cubicBezTo>
                  <a:cubicBezTo>
                    <a:pt x="2609" y="6807"/>
                    <a:pt x="2646" y="6778"/>
                    <a:pt x="2653" y="6719"/>
                  </a:cubicBezTo>
                  <a:cubicBezTo>
                    <a:pt x="2741" y="6756"/>
                    <a:pt x="2800" y="6792"/>
                    <a:pt x="2800" y="6807"/>
                  </a:cubicBezTo>
                  <a:cubicBezTo>
                    <a:pt x="2785" y="6836"/>
                    <a:pt x="2756" y="6851"/>
                    <a:pt x="2734" y="6858"/>
                  </a:cubicBezTo>
                  <a:cubicBezTo>
                    <a:pt x="2697" y="6873"/>
                    <a:pt x="2660" y="6895"/>
                    <a:pt x="2646" y="6939"/>
                  </a:cubicBezTo>
                  <a:cubicBezTo>
                    <a:pt x="2638" y="6976"/>
                    <a:pt x="2646" y="6998"/>
                    <a:pt x="2653" y="7012"/>
                  </a:cubicBezTo>
                  <a:cubicBezTo>
                    <a:pt x="2682" y="7049"/>
                    <a:pt x="2756" y="7056"/>
                    <a:pt x="2778" y="7056"/>
                  </a:cubicBezTo>
                  <a:cubicBezTo>
                    <a:pt x="2792" y="7056"/>
                    <a:pt x="2807" y="7056"/>
                    <a:pt x="2822" y="7049"/>
                  </a:cubicBezTo>
                  <a:lnTo>
                    <a:pt x="2822" y="7049"/>
                  </a:lnTo>
                  <a:cubicBezTo>
                    <a:pt x="2836" y="7049"/>
                    <a:pt x="2858" y="7063"/>
                    <a:pt x="2873" y="7071"/>
                  </a:cubicBezTo>
                  <a:cubicBezTo>
                    <a:pt x="2895" y="7086"/>
                    <a:pt x="2917" y="7093"/>
                    <a:pt x="2939" y="7093"/>
                  </a:cubicBezTo>
                  <a:cubicBezTo>
                    <a:pt x="2961" y="7093"/>
                    <a:pt x="2976" y="7086"/>
                    <a:pt x="2990" y="7063"/>
                  </a:cubicBezTo>
                  <a:cubicBezTo>
                    <a:pt x="2998" y="7034"/>
                    <a:pt x="2983" y="6983"/>
                    <a:pt x="2953" y="6946"/>
                  </a:cubicBezTo>
                  <a:cubicBezTo>
                    <a:pt x="2961" y="6954"/>
                    <a:pt x="2976" y="6961"/>
                    <a:pt x="2990" y="6968"/>
                  </a:cubicBezTo>
                  <a:cubicBezTo>
                    <a:pt x="3071" y="7020"/>
                    <a:pt x="3071" y="7056"/>
                    <a:pt x="3063" y="7093"/>
                  </a:cubicBezTo>
                  <a:cubicBezTo>
                    <a:pt x="3063" y="7122"/>
                    <a:pt x="3063" y="7144"/>
                    <a:pt x="3078" y="7159"/>
                  </a:cubicBezTo>
                  <a:cubicBezTo>
                    <a:pt x="3100" y="7181"/>
                    <a:pt x="3122" y="7195"/>
                    <a:pt x="3159" y="7195"/>
                  </a:cubicBezTo>
                  <a:cubicBezTo>
                    <a:pt x="3188" y="7195"/>
                    <a:pt x="3225" y="7181"/>
                    <a:pt x="3261" y="7159"/>
                  </a:cubicBezTo>
                  <a:cubicBezTo>
                    <a:pt x="3335" y="7115"/>
                    <a:pt x="3408" y="7086"/>
                    <a:pt x="3474" y="7086"/>
                  </a:cubicBezTo>
                  <a:cubicBezTo>
                    <a:pt x="3496" y="7086"/>
                    <a:pt x="3510" y="7093"/>
                    <a:pt x="3532" y="7093"/>
                  </a:cubicBezTo>
                  <a:cubicBezTo>
                    <a:pt x="3635" y="7115"/>
                    <a:pt x="3781" y="7173"/>
                    <a:pt x="3840" y="7203"/>
                  </a:cubicBezTo>
                  <a:cubicBezTo>
                    <a:pt x="3862" y="7217"/>
                    <a:pt x="3906" y="7232"/>
                    <a:pt x="3950" y="7247"/>
                  </a:cubicBezTo>
                  <a:cubicBezTo>
                    <a:pt x="4038" y="7276"/>
                    <a:pt x="4207" y="7327"/>
                    <a:pt x="4221" y="7371"/>
                  </a:cubicBezTo>
                  <a:cubicBezTo>
                    <a:pt x="4309" y="7577"/>
                    <a:pt x="4382" y="7679"/>
                    <a:pt x="4448" y="7686"/>
                  </a:cubicBezTo>
                  <a:cubicBezTo>
                    <a:pt x="4463" y="7686"/>
                    <a:pt x="4478" y="7686"/>
                    <a:pt x="4485" y="7686"/>
                  </a:cubicBezTo>
                  <a:cubicBezTo>
                    <a:pt x="4558" y="7686"/>
                    <a:pt x="4617" y="7650"/>
                    <a:pt x="4675" y="7613"/>
                  </a:cubicBezTo>
                  <a:cubicBezTo>
                    <a:pt x="4683" y="7606"/>
                    <a:pt x="4690" y="7606"/>
                    <a:pt x="4705" y="7606"/>
                  </a:cubicBezTo>
                  <a:cubicBezTo>
                    <a:pt x="4734" y="7606"/>
                    <a:pt x="4771" y="7642"/>
                    <a:pt x="4785" y="7650"/>
                  </a:cubicBezTo>
                  <a:cubicBezTo>
                    <a:pt x="4800" y="7672"/>
                    <a:pt x="4800" y="7672"/>
                    <a:pt x="4800" y="7672"/>
                  </a:cubicBezTo>
                  <a:cubicBezTo>
                    <a:pt x="4822" y="7657"/>
                    <a:pt x="4822" y="7657"/>
                    <a:pt x="4822" y="7657"/>
                  </a:cubicBezTo>
                  <a:cubicBezTo>
                    <a:pt x="4902" y="7606"/>
                    <a:pt x="4902" y="7606"/>
                    <a:pt x="4902" y="7606"/>
                  </a:cubicBezTo>
                  <a:cubicBezTo>
                    <a:pt x="4925" y="7613"/>
                    <a:pt x="4969" y="7628"/>
                    <a:pt x="5005" y="7628"/>
                  </a:cubicBezTo>
                  <a:cubicBezTo>
                    <a:pt x="5034" y="7628"/>
                    <a:pt x="5057" y="7620"/>
                    <a:pt x="5071" y="7606"/>
                  </a:cubicBezTo>
                  <a:cubicBezTo>
                    <a:pt x="5093" y="7569"/>
                    <a:pt x="5093" y="7525"/>
                    <a:pt x="5086" y="7503"/>
                  </a:cubicBezTo>
                  <a:cubicBezTo>
                    <a:pt x="5086" y="7474"/>
                    <a:pt x="5086" y="7474"/>
                    <a:pt x="5086" y="7474"/>
                  </a:cubicBezTo>
                  <a:cubicBezTo>
                    <a:pt x="5064" y="7474"/>
                    <a:pt x="5064" y="7474"/>
                    <a:pt x="5064" y="7474"/>
                  </a:cubicBezTo>
                  <a:cubicBezTo>
                    <a:pt x="4976" y="7467"/>
                    <a:pt x="4910" y="7445"/>
                    <a:pt x="4881" y="7422"/>
                  </a:cubicBezTo>
                  <a:cubicBezTo>
                    <a:pt x="4866" y="7415"/>
                    <a:pt x="4851" y="7408"/>
                    <a:pt x="4837" y="7401"/>
                  </a:cubicBezTo>
                  <a:cubicBezTo>
                    <a:pt x="4822" y="7393"/>
                    <a:pt x="4807" y="7379"/>
                    <a:pt x="4800" y="7379"/>
                  </a:cubicBezTo>
                  <a:cubicBezTo>
                    <a:pt x="4800" y="7371"/>
                    <a:pt x="4807" y="7371"/>
                    <a:pt x="4807" y="7371"/>
                  </a:cubicBezTo>
                  <a:cubicBezTo>
                    <a:pt x="4837" y="7342"/>
                    <a:pt x="4925" y="7327"/>
                    <a:pt x="4983" y="7313"/>
                  </a:cubicBezTo>
                  <a:cubicBezTo>
                    <a:pt x="4998" y="7313"/>
                    <a:pt x="5005" y="7313"/>
                    <a:pt x="5020" y="7313"/>
                  </a:cubicBezTo>
                  <a:cubicBezTo>
                    <a:pt x="5093" y="7298"/>
                    <a:pt x="5181" y="7247"/>
                    <a:pt x="5225" y="7188"/>
                  </a:cubicBezTo>
                  <a:cubicBezTo>
                    <a:pt x="5232" y="7173"/>
                    <a:pt x="5232" y="7173"/>
                    <a:pt x="5232" y="7173"/>
                  </a:cubicBezTo>
                  <a:cubicBezTo>
                    <a:pt x="5262" y="7144"/>
                    <a:pt x="5291" y="7108"/>
                    <a:pt x="5328" y="7108"/>
                  </a:cubicBezTo>
                  <a:cubicBezTo>
                    <a:pt x="5342" y="7108"/>
                    <a:pt x="5364" y="7115"/>
                    <a:pt x="5379" y="7129"/>
                  </a:cubicBezTo>
                  <a:cubicBezTo>
                    <a:pt x="5416" y="7144"/>
                    <a:pt x="5452" y="7159"/>
                    <a:pt x="5489" y="7159"/>
                  </a:cubicBezTo>
                  <a:cubicBezTo>
                    <a:pt x="5562" y="7159"/>
                    <a:pt x="5621" y="7115"/>
                    <a:pt x="5665" y="7078"/>
                  </a:cubicBezTo>
                  <a:cubicBezTo>
                    <a:pt x="5679" y="7063"/>
                    <a:pt x="5701" y="7056"/>
                    <a:pt x="5716" y="7056"/>
                  </a:cubicBezTo>
                  <a:cubicBezTo>
                    <a:pt x="5745" y="7056"/>
                    <a:pt x="5782" y="7078"/>
                    <a:pt x="5789" y="7100"/>
                  </a:cubicBezTo>
                  <a:cubicBezTo>
                    <a:pt x="5797" y="7115"/>
                    <a:pt x="5811" y="7129"/>
                    <a:pt x="5833" y="7129"/>
                  </a:cubicBezTo>
                  <a:cubicBezTo>
                    <a:pt x="5870" y="7129"/>
                    <a:pt x="5899" y="7086"/>
                    <a:pt x="5914" y="7071"/>
                  </a:cubicBezTo>
                  <a:cubicBezTo>
                    <a:pt x="5929" y="7041"/>
                    <a:pt x="5980" y="6954"/>
                    <a:pt x="5936" y="6851"/>
                  </a:cubicBezTo>
                  <a:cubicBezTo>
                    <a:pt x="5914" y="6800"/>
                    <a:pt x="5892" y="6763"/>
                    <a:pt x="5877" y="6734"/>
                  </a:cubicBezTo>
                  <a:cubicBezTo>
                    <a:pt x="5833" y="6660"/>
                    <a:pt x="5841" y="6660"/>
                    <a:pt x="5855" y="6646"/>
                  </a:cubicBezTo>
                  <a:cubicBezTo>
                    <a:pt x="5870" y="6639"/>
                    <a:pt x="5884" y="6631"/>
                    <a:pt x="5899" y="6624"/>
                  </a:cubicBezTo>
                  <a:cubicBezTo>
                    <a:pt x="5929" y="6617"/>
                    <a:pt x="5958" y="6602"/>
                    <a:pt x="5965" y="6572"/>
                  </a:cubicBezTo>
                  <a:cubicBezTo>
                    <a:pt x="5965" y="6536"/>
                    <a:pt x="5943" y="6514"/>
                    <a:pt x="5907" y="6477"/>
                  </a:cubicBezTo>
                  <a:cubicBezTo>
                    <a:pt x="5833" y="6411"/>
                    <a:pt x="5841" y="6404"/>
                    <a:pt x="5862" y="6331"/>
                  </a:cubicBezTo>
                  <a:cubicBezTo>
                    <a:pt x="5870" y="6316"/>
                    <a:pt x="5877" y="6301"/>
                    <a:pt x="5877" y="6279"/>
                  </a:cubicBezTo>
                  <a:cubicBezTo>
                    <a:pt x="5899" y="6213"/>
                    <a:pt x="5870" y="6162"/>
                    <a:pt x="5848" y="6126"/>
                  </a:cubicBezTo>
                  <a:cubicBezTo>
                    <a:pt x="5826" y="6089"/>
                    <a:pt x="5826" y="6089"/>
                    <a:pt x="5833" y="6082"/>
                  </a:cubicBezTo>
                  <a:cubicBezTo>
                    <a:pt x="5914" y="6016"/>
                    <a:pt x="5980" y="5832"/>
                    <a:pt x="5980" y="5730"/>
                  </a:cubicBezTo>
                  <a:cubicBezTo>
                    <a:pt x="5980" y="5671"/>
                    <a:pt x="5943" y="5598"/>
                    <a:pt x="5899" y="5510"/>
                  </a:cubicBezTo>
                  <a:cubicBezTo>
                    <a:pt x="5855" y="5422"/>
                    <a:pt x="5804" y="5320"/>
                    <a:pt x="5804" y="5239"/>
                  </a:cubicBezTo>
                  <a:cubicBezTo>
                    <a:pt x="5789" y="5092"/>
                    <a:pt x="5804" y="5041"/>
                    <a:pt x="5804" y="5041"/>
                  </a:cubicBezTo>
                  <a:cubicBezTo>
                    <a:pt x="5804" y="5034"/>
                    <a:pt x="5804" y="5034"/>
                    <a:pt x="5804" y="5034"/>
                  </a:cubicBezTo>
                  <a:cubicBezTo>
                    <a:pt x="5797" y="5019"/>
                    <a:pt x="5797" y="5019"/>
                    <a:pt x="5797" y="5019"/>
                  </a:cubicBezTo>
                  <a:cubicBezTo>
                    <a:pt x="5782" y="4997"/>
                    <a:pt x="5657" y="4799"/>
                    <a:pt x="5584" y="4748"/>
                  </a:cubicBezTo>
                  <a:lnTo>
                    <a:pt x="5577" y="4748"/>
                  </a:lnTo>
                  <a:lnTo>
                    <a:pt x="5584" y="4741"/>
                  </a:lnTo>
                  <a:cubicBezTo>
                    <a:pt x="5599" y="4719"/>
                    <a:pt x="5635" y="4689"/>
                    <a:pt x="5665" y="4631"/>
                  </a:cubicBezTo>
                  <a:cubicBezTo>
                    <a:pt x="5723" y="4499"/>
                    <a:pt x="5804" y="4418"/>
                    <a:pt x="5826" y="4418"/>
                  </a:cubicBezTo>
                  <a:cubicBezTo>
                    <a:pt x="5833" y="4426"/>
                    <a:pt x="5841" y="4433"/>
                    <a:pt x="5855" y="4440"/>
                  </a:cubicBezTo>
                  <a:cubicBezTo>
                    <a:pt x="5877" y="4455"/>
                    <a:pt x="5899" y="4477"/>
                    <a:pt x="5936" y="4477"/>
                  </a:cubicBezTo>
                  <a:cubicBezTo>
                    <a:pt x="5958" y="4477"/>
                    <a:pt x="5980" y="4470"/>
                    <a:pt x="6009" y="4448"/>
                  </a:cubicBezTo>
                  <a:cubicBezTo>
                    <a:pt x="6075" y="4389"/>
                    <a:pt x="6126" y="4374"/>
                    <a:pt x="6163" y="4360"/>
                  </a:cubicBezTo>
                  <a:cubicBezTo>
                    <a:pt x="6185" y="4360"/>
                    <a:pt x="6192" y="4345"/>
                    <a:pt x="6200" y="4330"/>
                  </a:cubicBezTo>
                  <a:cubicBezTo>
                    <a:pt x="6207" y="4308"/>
                    <a:pt x="6192" y="4294"/>
                    <a:pt x="6178" y="4286"/>
                  </a:cubicBezTo>
                  <a:cubicBezTo>
                    <a:pt x="6170" y="4279"/>
                    <a:pt x="6163" y="4264"/>
                    <a:pt x="6163" y="4264"/>
                  </a:cubicBezTo>
                  <a:cubicBezTo>
                    <a:pt x="6163" y="4257"/>
                    <a:pt x="6163" y="4257"/>
                    <a:pt x="6170" y="4257"/>
                  </a:cubicBezTo>
                  <a:cubicBezTo>
                    <a:pt x="6185" y="4257"/>
                    <a:pt x="6200" y="4264"/>
                    <a:pt x="6214" y="4279"/>
                  </a:cubicBezTo>
                  <a:cubicBezTo>
                    <a:pt x="6222" y="4286"/>
                    <a:pt x="6236" y="4286"/>
                    <a:pt x="6243" y="4286"/>
                  </a:cubicBezTo>
                  <a:cubicBezTo>
                    <a:pt x="6265" y="4286"/>
                    <a:pt x="6288" y="4272"/>
                    <a:pt x="6302" y="4235"/>
                  </a:cubicBezTo>
                  <a:cubicBezTo>
                    <a:pt x="6331" y="4177"/>
                    <a:pt x="6346" y="4059"/>
                    <a:pt x="6295" y="3993"/>
                  </a:cubicBezTo>
                  <a:cubicBezTo>
                    <a:pt x="6273" y="3971"/>
                    <a:pt x="6265" y="3964"/>
                    <a:pt x="6265" y="3957"/>
                  </a:cubicBezTo>
                  <a:lnTo>
                    <a:pt x="6273" y="3957"/>
                  </a:lnTo>
                  <a:cubicBezTo>
                    <a:pt x="6280" y="3957"/>
                    <a:pt x="6288" y="3957"/>
                    <a:pt x="6302" y="3957"/>
                  </a:cubicBezTo>
                  <a:cubicBezTo>
                    <a:pt x="6317" y="3898"/>
                    <a:pt x="6317" y="3898"/>
                    <a:pt x="6317" y="3898"/>
                  </a:cubicBezTo>
                  <a:cubicBezTo>
                    <a:pt x="6265" y="3869"/>
                    <a:pt x="6163" y="3803"/>
                    <a:pt x="6178" y="3751"/>
                  </a:cubicBezTo>
                  <a:cubicBezTo>
                    <a:pt x="6192" y="3686"/>
                    <a:pt x="6200" y="3686"/>
                    <a:pt x="6214" y="3686"/>
                  </a:cubicBezTo>
                  <a:cubicBezTo>
                    <a:pt x="6229" y="3686"/>
                    <a:pt x="6243" y="3686"/>
                    <a:pt x="6273" y="3693"/>
                  </a:cubicBezTo>
                  <a:cubicBezTo>
                    <a:pt x="6317" y="3708"/>
                    <a:pt x="6346" y="3729"/>
                    <a:pt x="6375" y="3759"/>
                  </a:cubicBezTo>
                  <a:cubicBezTo>
                    <a:pt x="6397" y="3773"/>
                    <a:pt x="6411" y="3795"/>
                    <a:pt x="6433" y="3795"/>
                  </a:cubicBezTo>
                  <a:cubicBezTo>
                    <a:pt x="6448" y="3795"/>
                    <a:pt x="6455" y="3788"/>
                    <a:pt x="6470" y="3773"/>
                  </a:cubicBezTo>
                  <a:cubicBezTo>
                    <a:pt x="6484" y="3766"/>
                    <a:pt x="6499" y="3759"/>
                    <a:pt x="6536" y="3759"/>
                  </a:cubicBezTo>
                  <a:cubicBezTo>
                    <a:pt x="6543" y="3759"/>
                    <a:pt x="6550" y="3759"/>
                    <a:pt x="6565" y="3766"/>
                  </a:cubicBezTo>
                  <a:cubicBezTo>
                    <a:pt x="6572" y="3766"/>
                    <a:pt x="6580" y="3766"/>
                    <a:pt x="6587" y="3766"/>
                  </a:cubicBezTo>
                  <a:cubicBezTo>
                    <a:pt x="6616" y="3766"/>
                    <a:pt x="6653" y="3737"/>
                    <a:pt x="6675" y="3708"/>
                  </a:cubicBezTo>
                  <a:cubicBezTo>
                    <a:pt x="6697" y="3671"/>
                    <a:pt x="6697" y="3627"/>
                    <a:pt x="6668" y="3583"/>
                  </a:cubicBezTo>
                  <a:cubicBezTo>
                    <a:pt x="6638" y="3532"/>
                    <a:pt x="6602" y="3524"/>
                    <a:pt x="6580" y="3517"/>
                  </a:cubicBezTo>
                  <a:cubicBezTo>
                    <a:pt x="6565" y="3517"/>
                    <a:pt x="6558" y="3510"/>
                    <a:pt x="6543" y="3495"/>
                  </a:cubicBezTo>
                  <a:cubicBezTo>
                    <a:pt x="6514" y="3429"/>
                    <a:pt x="6521" y="3363"/>
                    <a:pt x="6558" y="3304"/>
                  </a:cubicBezTo>
                  <a:cubicBezTo>
                    <a:pt x="6594" y="3253"/>
                    <a:pt x="6594" y="3187"/>
                    <a:pt x="6565" y="3129"/>
                  </a:cubicBezTo>
                  <a:cubicBezTo>
                    <a:pt x="6580" y="3121"/>
                    <a:pt x="6594" y="3114"/>
                    <a:pt x="6602" y="3085"/>
                  </a:cubicBezTo>
                  <a:cubicBezTo>
                    <a:pt x="6616" y="3026"/>
                    <a:pt x="6602" y="2799"/>
                    <a:pt x="6470" y="2667"/>
                  </a:cubicBezTo>
                  <a:cubicBezTo>
                    <a:pt x="6346" y="2542"/>
                    <a:pt x="6273" y="2506"/>
                    <a:pt x="6185" y="2477"/>
                  </a:cubicBezTo>
                  <a:cubicBezTo>
                    <a:pt x="6156" y="2469"/>
                    <a:pt x="6156" y="2462"/>
                    <a:pt x="6156" y="2432"/>
                  </a:cubicBezTo>
                  <a:cubicBezTo>
                    <a:pt x="6156" y="2418"/>
                    <a:pt x="6156" y="2403"/>
                    <a:pt x="6148" y="2389"/>
                  </a:cubicBezTo>
                  <a:cubicBezTo>
                    <a:pt x="6141" y="2344"/>
                    <a:pt x="6104" y="2337"/>
                    <a:pt x="6082" y="2322"/>
                  </a:cubicBezTo>
                  <a:cubicBezTo>
                    <a:pt x="6075" y="2322"/>
                    <a:pt x="6060" y="2315"/>
                    <a:pt x="6060" y="2308"/>
                  </a:cubicBezTo>
                  <a:cubicBezTo>
                    <a:pt x="6053" y="2301"/>
                    <a:pt x="6068" y="2279"/>
                    <a:pt x="6104" y="2249"/>
                  </a:cubicBezTo>
                  <a:cubicBezTo>
                    <a:pt x="6141" y="2227"/>
                    <a:pt x="6156" y="2198"/>
                    <a:pt x="6148" y="2169"/>
                  </a:cubicBezTo>
                  <a:cubicBezTo>
                    <a:pt x="6148" y="2132"/>
                    <a:pt x="6119" y="2103"/>
                    <a:pt x="6068" y="2081"/>
                  </a:cubicBezTo>
                  <a:cubicBezTo>
                    <a:pt x="5987" y="2051"/>
                    <a:pt x="5870" y="1941"/>
                    <a:pt x="5870" y="1861"/>
                  </a:cubicBezTo>
                  <a:cubicBezTo>
                    <a:pt x="5870" y="1824"/>
                    <a:pt x="5877" y="1788"/>
                    <a:pt x="5892" y="1758"/>
                  </a:cubicBezTo>
                  <a:cubicBezTo>
                    <a:pt x="5907" y="1707"/>
                    <a:pt x="5921" y="1656"/>
                    <a:pt x="5884" y="1612"/>
                  </a:cubicBezTo>
                  <a:cubicBezTo>
                    <a:pt x="5848" y="1575"/>
                    <a:pt x="5804" y="1465"/>
                    <a:pt x="5833" y="1414"/>
                  </a:cubicBezTo>
                  <a:cubicBezTo>
                    <a:pt x="5848" y="1377"/>
                    <a:pt x="5877" y="1370"/>
                    <a:pt x="5899" y="1370"/>
                  </a:cubicBezTo>
                  <a:lnTo>
                    <a:pt x="5899" y="1370"/>
                  </a:lnTo>
                  <a:cubicBezTo>
                    <a:pt x="5943" y="1377"/>
                    <a:pt x="5943" y="1377"/>
                    <a:pt x="5943" y="1377"/>
                  </a:cubicBezTo>
                  <a:cubicBezTo>
                    <a:pt x="5936" y="1341"/>
                    <a:pt x="5936" y="1341"/>
                    <a:pt x="5936" y="1341"/>
                  </a:cubicBezTo>
                  <a:cubicBezTo>
                    <a:pt x="5936" y="1304"/>
                    <a:pt x="5921" y="1194"/>
                    <a:pt x="5862" y="1165"/>
                  </a:cubicBezTo>
                  <a:cubicBezTo>
                    <a:pt x="5855" y="1165"/>
                    <a:pt x="5855" y="1165"/>
                    <a:pt x="5855" y="1165"/>
                  </a:cubicBezTo>
                  <a:cubicBezTo>
                    <a:pt x="5819" y="1143"/>
                    <a:pt x="5804" y="1136"/>
                    <a:pt x="5811" y="1084"/>
                  </a:cubicBezTo>
                  <a:cubicBezTo>
                    <a:pt x="5819" y="1033"/>
                    <a:pt x="5811" y="1003"/>
                    <a:pt x="5797" y="974"/>
                  </a:cubicBezTo>
                  <a:cubicBezTo>
                    <a:pt x="5789" y="952"/>
                    <a:pt x="5782" y="930"/>
                    <a:pt x="5782" y="894"/>
                  </a:cubicBezTo>
                  <a:cubicBezTo>
                    <a:pt x="5767" y="820"/>
                    <a:pt x="5723" y="813"/>
                    <a:pt x="5709" y="813"/>
                  </a:cubicBezTo>
                  <a:cubicBezTo>
                    <a:pt x="5672" y="813"/>
                    <a:pt x="5635" y="842"/>
                    <a:pt x="5606" y="894"/>
                  </a:cubicBezTo>
                  <a:cubicBezTo>
                    <a:pt x="5599" y="916"/>
                    <a:pt x="5591" y="938"/>
                    <a:pt x="5591" y="952"/>
                  </a:cubicBezTo>
                  <a:cubicBezTo>
                    <a:pt x="5584" y="974"/>
                    <a:pt x="5577" y="982"/>
                    <a:pt x="5518" y="996"/>
                  </a:cubicBezTo>
                  <a:cubicBezTo>
                    <a:pt x="5503" y="996"/>
                    <a:pt x="5496" y="996"/>
                    <a:pt x="5481" y="996"/>
                  </a:cubicBezTo>
                  <a:cubicBezTo>
                    <a:pt x="5460" y="996"/>
                    <a:pt x="5416" y="996"/>
                    <a:pt x="5416" y="886"/>
                  </a:cubicBezTo>
                  <a:cubicBezTo>
                    <a:pt x="5416" y="842"/>
                    <a:pt x="5393" y="667"/>
                    <a:pt x="5320" y="667"/>
                  </a:cubicBezTo>
                  <a:cubicBezTo>
                    <a:pt x="5313" y="667"/>
                    <a:pt x="5291" y="667"/>
                    <a:pt x="5276" y="689"/>
                  </a:cubicBezTo>
                  <a:cubicBezTo>
                    <a:pt x="5269" y="710"/>
                    <a:pt x="5247" y="732"/>
                    <a:pt x="5232" y="754"/>
                  </a:cubicBezTo>
                  <a:cubicBezTo>
                    <a:pt x="5232" y="740"/>
                    <a:pt x="5240" y="732"/>
                    <a:pt x="5247" y="718"/>
                  </a:cubicBezTo>
                  <a:cubicBezTo>
                    <a:pt x="5262" y="659"/>
                    <a:pt x="5276" y="622"/>
                    <a:pt x="5284" y="601"/>
                  </a:cubicBezTo>
                  <a:cubicBezTo>
                    <a:pt x="5306" y="549"/>
                    <a:pt x="5313" y="535"/>
                    <a:pt x="5298" y="520"/>
                  </a:cubicBezTo>
                  <a:cubicBezTo>
                    <a:pt x="5291" y="498"/>
                    <a:pt x="5276" y="498"/>
                    <a:pt x="5262" y="491"/>
                  </a:cubicBezTo>
                  <a:cubicBezTo>
                    <a:pt x="5262" y="491"/>
                    <a:pt x="5254" y="491"/>
                    <a:pt x="5247" y="483"/>
                  </a:cubicBezTo>
                  <a:cubicBezTo>
                    <a:pt x="5210" y="469"/>
                    <a:pt x="5203" y="447"/>
                    <a:pt x="5210" y="417"/>
                  </a:cubicBezTo>
                  <a:cubicBezTo>
                    <a:pt x="5218" y="381"/>
                    <a:pt x="5203" y="300"/>
                    <a:pt x="5174" y="256"/>
                  </a:cubicBezTo>
                  <a:cubicBezTo>
                    <a:pt x="5152" y="227"/>
                    <a:pt x="5122" y="220"/>
                    <a:pt x="5108" y="220"/>
                  </a:cubicBezTo>
                  <a:cubicBezTo>
                    <a:pt x="5100" y="220"/>
                    <a:pt x="5086" y="220"/>
                    <a:pt x="5079" y="227"/>
                  </a:cubicBezTo>
                  <a:cubicBezTo>
                    <a:pt x="5049" y="234"/>
                    <a:pt x="5027" y="263"/>
                    <a:pt x="5005" y="293"/>
                  </a:cubicBezTo>
                  <a:cubicBezTo>
                    <a:pt x="4991" y="308"/>
                    <a:pt x="4976" y="329"/>
                    <a:pt x="4969" y="329"/>
                  </a:cubicBezTo>
                  <a:cubicBezTo>
                    <a:pt x="4961" y="329"/>
                    <a:pt x="4954" y="322"/>
                    <a:pt x="4939" y="308"/>
                  </a:cubicBezTo>
                  <a:cubicBezTo>
                    <a:pt x="4902" y="271"/>
                    <a:pt x="4881" y="249"/>
                    <a:pt x="4859" y="249"/>
                  </a:cubicBezTo>
                  <a:cubicBezTo>
                    <a:pt x="4837" y="249"/>
                    <a:pt x="4822" y="271"/>
                    <a:pt x="4807" y="293"/>
                  </a:cubicBezTo>
                  <a:cubicBezTo>
                    <a:pt x="4800" y="308"/>
                    <a:pt x="4793" y="315"/>
                    <a:pt x="4785" y="329"/>
                  </a:cubicBezTo>
                  <a:cubicBezTo>
                    <a:pt x="4785" y="315"/>
                    <a:pt x="4785" y="293"/>
                    <a:pt x="4793" y="256"/>
                  </a:cubicBezTo>
                  <a:cubicBezTo>
                    <a:pt x="4807" y="110"/>
                    <a:pt x="4815" y="29"/>
                    <a:pt x="4763" y="7"/>
                  </a:cubicBezTo>
                  <a:cubicBezTo>
                    <a:pt x="4749" y="7"/>
                    <a:pt x="4741" y="0"/>
                    <a:pt x="4727" y="0"/>
                  </a:cubicBezTo>
                  <a:lnTo>
                    <a:pt x="4727" y="36"/>
                  </a:lnTo>
                </a:path>
              </a:pathLst>
            </a:custGeom>
            <a:solidFill>
              <a:schemeClr val="bg1">
                <a:lumMod val="95000"/>
              </a:schemeClr>
            </a:solidFill>
            <a:ln w="38100"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18" name="Freeform 17"/>
            <p:cNvSpPr>
              <a:spLocks noChangeArrowheads="1"/>
            </p:cNvSpPr>
            <p:nvPr/>
          </p:nvSpPr>
          <p:spPr bwMode="auto">
            <a:xfrm>
              <a:off x="7819886" y="3941096"/>
              <a:ext cx="2738445" cy="2752974"/>
            </a:xfrm>
            <a:custGeom>
              <a:avLst/>
              <a:gdLst>
                <a:gd name="T0" fmla="*/ 2616 w 10735"/>
                <a:gd name="T1" fmla="*/ 10618 h 10919"/>
                <a:gd name="T2" fmla="*/ 2183 w 10735"/>
                <a:gd name="T3" fmla="*/ 10031 h 10919"/>
                <a:gd name="T4" fmla="*/ 1759 w 10735"/>
                <a:gd name="T5" fmla="*/ 10039 h 10919"/>
                <a:gd name="T6" fmla="*/ 2008 w 10735"/>
                <a:gd name="T7" fmla="*/ 9584 h 10919"/>
                <a:gd name="T8" fmla="*/ 2513 w 10735"/>
                <a:gd name="T9" fmla="*/ 9130 h 10919"/>
                <a:gd name="T10" fmla="*/ 2433 w 10735"/>
                <a:gd name="T11" fmla="*/ 7760 h 10919"/>
                <a:gd name="T12" fmla="*/ 2660 w 10735"/>
                <a:gd name="T13" fmla="*/ 6932 h 10919"/>
                <a:gd name="T14" fmla="*/ 2814 w 10735"/>
                <a:gd name="T15" fmla="*/ 6258 h 10919"/>
                <a:gd name="T16" fmla="*/ 3252 w 10735"/>
                <a:gd name="T17" fmla="*/ 6082 h 10919"/>
                <a:gd name="T18" fmla="*/ 2784 w 10735"/>
                <a:gd name="T19" fmla="*/ 4917 h 10919"/>
                <a:gd name="T20" fmla="*/ 2572 w 10735"/>
                <a:gd name="T21" fmla="*/ 3847 h 10919"/>
                <a:gd name="T22" fmla="*/ 2161 w 10735"/>
                <a:gd name="T23" fmla="*/ 3561 h 10919"/>
                <a:gd name="T24" fmla="*/ 1927 w 10735"/>
                <a:gd name="T25" fmla="*/ 3056 h 10919"/>
                <a:gd name="T26" fmla="*/ 1531 w 10735"/>
                <a:gd name="T27" fmla="*/ 2843 h 10919"/>
                <a:gd name="T28" fmla="*/ 1223 w 10735"/>
                <a:gd name="T29" fmla="*/ 2667 h 10919"/>
                <a:gd name="T30" fmla="*/ 960 w 10735"/>
                <a:gd name="T31" fmla="*/ 2594 h 10919"/>
                <a:gd name="T32" fmla="*/ 879 w 10735"/>
                <a:gd name="T33" fmla="*/ 3048 h 10919"/>
                <a:gd name="T34" fmla="*/ 286 w 10735"/>
                <a:gd name="T35" fmla="*/ 3298 h 10919"/>
                <a:gd name="T36" fmla="*/ 300 w 10735"/>
                <a:gd name="T37" fmla="*/ 2865 h 10919"/>
                <a:gd name="T38" fmla="*/ 51 w 10735"/>
                <a:gd name="T39" fmla="*/ 1590 h 10919"/>
                <a:gd name="T40" fmla="*/ 659 w 10735"/>
                <a:gd name="T41" fmla="*/ 1363 h 10919"/>
                <a:gd name="T42" fmla="*/ 1121 w 10735"/>
                <a:gd name="T43" fmla="*/ 1062 h 10919"/>
                <a:gd name="T44" fmla="*/ 1590 w 10735"/>
                <a:gd name="T45" fmla="*/ 879 h 10919"/>
                <a:gd name="T46" fmla="*/ 2220 w 10735"/>
                <a:gd name="T47" fmla="*/ 286 h 10919"/>
                <a:gd name="T48" fmla="*/ 2506 w 10735"/>
                <a:gd name="T49" fmla="*/ 29 h 10919"/>
                <a:gd name="T50" fmla="*/ 3098 w 10735"/>
                <a:gd name="T51" fmla="*/ 542 h 10919"/>
                <a:gd name="T52" fmla="*/ 3523 w 10735"/>
                <a:gd name="T53" fmla="*/ 1062 h 10919"/>
                <a:gd name="T54" fmla="*/ 3919 w 10735"/>
                <a:gd name="T55" fmla="*/ 1004 h 10919"/>
                <a:gd name="T56" fmla="*/ 4007 w 10735"/>
                <a:gd name="T57" fmla="*/ 506 h 10919"/>
                <a:gd name="T58" fmla="*/ 4622 w 10735"/>
                <a:gd name="T59" fmla="*/ 623 h 10919"/>
                <a:gd name="T60" fmla="*/ 4886 w 10735"/>
                <a:gd name="T61" fmla="*/ 872 h 10919"/>
                <a:gd name="T62" fmla="*/ 5128 w 10735"/>
                <a:gd name="T63" fmla="*/ 51 h 10919"/>
                <a:gd name="T64" fmla="*/ 5560 w 10735"/>
                <a:gd name="T65" fmla="*/ 410 h 10919"/>
                <a:gd name="T66" fmla="*/ 6286 w 10735"/>
                <a:gd name="T67" fmla="*/ 352 h 10919"/>
                <a:gd name="T68" fmla="*/ 6682 w 10735"/>
                <a:gd name="T69" fmla="*/ 901 h 10919"/>
                <a:gd name="T70" fmla="*/ 7158 w 10735"/>
                <a:gd name="T71" fmla="*/ 1546 h 10919"/>
                <a:gd name="T72" fmla="*/ 7539 w 10735"/>
                <a:gd name="T73" fmla="*/ 2293 h 10919"/>
                <a:gd name="T74" fmla="*/ 7700 w 10735"/>
                <a:gd name="T75" fmla="*/ 2909 h 10919"/>
                <a:gd name="T76" fmla="*/ 8477 w 10735"/>
                <a:gd name="T77" fmla="*/ 3803 h 10919"/>
                <a:gd name="T78" fmla="*/ 9708 w 10735"/>
                <a:gd name="T79" fmla="*/ 4778 h 10919"/>
                <a:gd name="T80" fmla="*/ 10331 w 10735"/>
                <a:gd name="T81" fmla="*/ 5239 h 10919"/>
                <a:gd name="T82" fmla="*/ 10682 w 10735"/>
                <a:gd name="T83" fmla="*/ 5884 h 10919"/>
                <a:gd name="T84" fmla="*/ 10360 w 10735"/>
                <a:gd name="T85" fmla="*/ 6419 h 10919"/>
                <a:gd name="T86" fmla="*/ 9869 w 10735"/>
                <a:gd name="T87" fmla="*/ 6390 h 10919"/>
                <a:gd name="T88" fmla="*/ 9100 w 10735"/>
                <a:gd name="T89" fmla="*/ 7379 h 10919"/>
                <a:gd name="T90" fmla="*/ 8418 w 10735"/>
                <a:gd name="T91" fmla="*/ 8031 h 10919"/>
                <a:gd name="T92" fmla="*/ 8836 w 10735"/>
                <a:gd name="T93" fmla="*/ 9174 h 10919"/>
                <a:gd name="T94" fmla="*/ 9165 w 10735"/>
                <a:gd name="T95" fmla="*/ 9812 h 10919"/>
                <a:gd name="T96" fmla="*/ 8557 w 10735"/>
                <a:gd name="T97" fmla="*/ 9636 h 10919"/>
                <a:gd name="T98" fmla="*/ 8081 w 10735"/>
                <a:gd name="T99" fmla="*/ 9526 h 10919"/>
                <a:gd name="T100" fmla="*/ 7334 w 10735"/>
                <a:gd name="T101" fmla="*/ 9350 h 10919"/>
                <a:gd name="T102" fmla="*/ 6938 w 10735"/>
                <a:gd name="T103" fmla="*/ 9665 h 10919"/>
                <a:gd name="T104" fmla="*/ 5883 w 10735"/>
                <a:gd name="T105" fmla="*/ 9973 h 10919"/>
                <a:gd name="T106" fmla="*/ 5516 w 10735"/>
                <a:gd name="T107" fmla="*/ 10302 h 10919"/>
                <a:gd name="T108" fmla="*/ 4989 w 10735"/>
                <a:gd name="T109" fmla="*/ 10369 h 10919"/>
                <a:gd name="T110" fmla="*/ 4256 w 10735"/>
                <a:gd name="T111" fmla="*/ 10017 h 10919"/>
                <a:gd name="T112" fmla="*/ 3355 w 10735"/>
                <a:gd name="T113" fmla="*/ 9951 h 10919"/>
                <a:gd name="T114" fmla="*/ 2784 w 10735"/>
                <a:gd name="T115" fmla="*/ 10918 h 109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735" h="10919">
                  <a:moveTo>
                    <a:pt x="2784" y="10918"/>
                  </a:moveTo>
                  <a:lnTo>
                    <a:pt x="2784" y="10918"/>
                  </a:lnTo>
                  <a:cubicBezTo>
                    <a:pt x="2755" y="10918"/>
                    <a:pt x="2733" y="10911"/>
                    <a:pt x="2726" y="10889"/>
                  </a:cubicBezTo>
                  <a:cubicBezTo>
                    <a:pt x="2718" y="10860"/>
                    <a:pt x="2733" y="10830"/>
                    <a:pt x="2762" y="10808"/>
                  </a:cubicBezTo>
                  <a:cubicBezTo>
                    <a:pt x="2792" y="10786"/>
                    <a:pt x="2799" y="10750"/>
                    <a:pt x="2806" y="10684"/>
                  </a:cubicBezTo>
                  <a:cubicBezTo>
                    <a:pt x="2814" y="10662"/>
                    <a:pt x="2814" y="10640"/>
                    <a:pt x="2821" y="10618"/>
                  </a:cubicBezTo>
                  <a:cubicBezTo>
                    <a:pt x="2828" y="10574"/>
                    <a:pt x="2814" y="10552"/>
                    <a:pt x="2806" y="10537"/>
                  </a:cubicBezTo>
                  <a:cubicBezTo>
                    <a:pt x="2799" y="10530"/>
                    <a:pt x="2784" y="10522"/>
                    <a:pt x="2777" y="10522"/>
                  </a:cubicBezTo>
                  <a:cubicBezTo>
                    <a:pt x="2762" y="10522"/>
                    <a:pt x="2755" y="10530"/>
                    <a:pt x="2748" y="10544"/>
                  </a:cubicBezTo>
                  <a:cubicBezTo>
                    <a:pt x="2733" y="10588"/>
                    <a:pt x="2682" y="10618"/>
                    <a:pt x="2616" y="10618"/>
                  </a:cubicBezTo>
                  <a:cubicBezTo>
                    <a:pt x="2587" y="10618"/>
                    <a:pt x="2557" y="10610"/>
                    <a:pt x="2535" y="10596"/>
                  </a:cubicBezTo>
                  <a:cubicBezTo>
                    <a:pt x="2506" y="10581"/>
                    <a:pt x="2491" y="10552"/>
                    <a:pt x="2484" y="10522"/>
                  </a:cubicBezTo>
                  <a:cubicBezTo>
                    <a:pt x="2477" y="10486"/>
                    <a:pt x="2499" y="10449"/>
                    <a:pt x="2528" y="10412"/>
                  </a:cubicBezTo>
                  <a:cubicBezTo>
                    <a:pt x="2557" y="10391"/>
                    <a:pt x="2542" y="10339"/>
                    <a:pt x="2535" y="10325"/>
                  </a:cubicBezTo>
                  <a:cubicBezTo>
                    <a:pt x="2513" y="10281"/>
                    <a:pt x="2484" y="10244"/>
                    <a:pt x="2477" y="10244"/>
                  </a:cubicBezTo>
                  <a:cubicBezTo>
                    <a:pt x="2469" y="10251"/>
                    <a:pt x="2462" y="10251"/>
                    <a:pt x="2454" y="10251"/>
                  </a:cubicBezTo>
                  <a:cubicBezTo>
                    <a:pt x="2411" y="10251"/>
                    <a:pt x="2345" y="10229"/>
                    <a:pt x="2301" y="10185"/>
                  </a:cubicBezTo>
                  <a:cubicBezTo>
                    <a:pt x="2271" y="10156"/>
                    <a:pt x="2257" y="10112"/>
                    <a:pt x="2242" y="10083"/>
                  </a:cubicBezTo>
                  <a:cubicBezTo>
                    <a:pt x="2235" y="10068"/>
                    <a:pt x="2228" y="10046"/>
                    <a:pt x="2220" y="10039"/>
                  </a:cubicBezTo>
                  <a:cubicBezTo>
                    <a:pt x="2220" y="10039"/>
                    <a:pt x="2220" y="10031"/>
                    <a:pt x="2183" y="10031"/>
                  </a:cubicBezTo>
                  <a:cubicBezTo>
                    <a:pt x="2147" y="10031"/>
                    <a:pt x="2096" y="10039"/>
                    <a:pt x="2052" y="10046"/>
                  </a:cubicBezTo>
                  <a:cubicBezTo>
                    <a:pt x="2037" y="10053"/>
                    <a:pt x="2022" y="10053"/>
                    <a:pt x="2015" y="10053"/>
                  </a:cubicBezTo>
                  <a:cubicBezTo>
                    <a:pt x="2000" y="10053"/>
                    <a:pt x="1993" y="10053"/>
                    <a:pt x="1986" y="10053"/>
                  </a:cubicBezTo>
                  <a:cubicBezTo>
                    <a:pt x="1964" y="10053"/>
                    <a:pt x="1942" y="10046"/>
                    <a:pt x="1927" y="10024"/>
                  </a:cubicBezTo>
                  <a:cubicBezTo>
                    <a:pt x="1905" y="10002"/>
                    <a:pt x="1905" y="9966"/>
                    <a:pt x="1912" y="9922"/>
                  </a:cubicBezTo>
                  <a:cubicBezTo>
                    <a:pt x="1920" y="9907"/>
                    <a:pt x="1920" y="9892"/>
                    <a:pt x="1912" y="9878"/>
                  </a:cubicBezTo>
                  <a:cubicBezTo>
                    <a:pt x="1898" y="9870"/>
                    <a:pt x="1876" y="9856"/>
                    <a:pt x="1854" y="9856"/>
                  </a:cubicBezTo>
                  <a:cubicBezTo>
                    <a:pt x="1839" y="9856"/>
                    <a:pt x="1824" y="9863"/>
                    <a:pt x="1817" y="9870"/>
                  </a:cubicBezTo>
                  <a:cubicBezTo>
                    <a:pt x="1780" y="9892"/>
                    <a:pt x="1759" y="9980"/>
                    <a:pt x="1751" y="10017"/>
                  </a:cubicBezTo>
                  <a:lnTo>
                    <a:pt x="1759" y="10039"/>
                  </a:lnTo>
                  <a:cubicBezTo>
                    <a:pt x="1737" y="10039"/>
                    <a:pt x="1737" y="10039"/>
                    <a:pt x="1737" y="10039"/>
                  </a:cubicBezTo>
                  <a:cubicBezTo>
                    <a:pt x="1685" y="10031"/>
                    <a:pt x="1582" y="10017"/>
                    <a:pt x="1539" y="9988"/>
                  </a:cubicBezTo>
                  <a:cubicBezTo>
                    <a:pt x="1524" y="9973"/>
                    <a:pt x="1509" y="9966"/>
                    <a:pt x="1495" y="9958"/>
                  </a:cubicBezTo>
                  <a:cubicBezTo>
                    <a:pt x="1458" y="9943"/>
                    <a:pt x="1436" y="9929"/>
                    <a:pt x="1436" y="9900"/>
                  </a:cubicBezTo>
                  <a:cubicBezTo>
                    <a:pt x="1429" y="9885"/>
                    <a:pt x="1443" y="9870"/>
                    <a:pt x="1451" y="9856"/>
                  </a:cubicBezTo>
                  <a:cubicBezTo>
                    <a:pt x="1495" y="9819"/>
                    <a:pt x="1582" y="9804"/>
                    <a:pt x="1656" y="9790"/>
                  </a:cubicBezTo>
                  <a:cubicBezTo>
                    <a:pt x="1685" y="9790"/>
                    <a:pt x="1685" y="9790"/>
                    <a:pt x="1685" y="9790"/>
                  </a:cubicBezTo>
                  <a:cubicBezTo>
                    <a:pt x="1751" y="9775"/>
                    <a:pt x="1832" y="9731"/>
                    <a:pt x="1876" y="9680"/>
                  </a:cubicBezTo>
                  <a:cubicBezTo>
                    <a:pt x="1883" y="9672"/>
                    <a:pt x="1883" y="9672"/>
                    <a:pt x="1883" y="9672"/>
                  </a:cubicBezTo>
                  <a:cubicBezTo>
                    <a:pt x="1912" y="9629"/>
                    <a:pt x="1949" y="9584"/>
                    <a:pt x="2008" y="9584"/>
                  </a:cubicBezTo>
                  <a:cubicBezTo>
                    <a:pt x="2030" y="9584"/>
                    <a:pt x="2059" y="9592"/>
                    <a:pt x="2081" y="9607"/>
                  </a:cubicBezTo>
                  <a:cubicBezTo>
                    <a:pt x="2110" y="9621"/>
                    <a:pt x="2140" y="9629"/>
                    <a:pt x="2169" y="9629"/>
                  </a:cubicBezTo>
                  <a:cubicBezTo>
                    <a:pt x="2228" y="9629"/>
                    <a:pt x="2279" y="9592"/>
                    <a:pt x="2315" y="9562"/>
                  </a:cubicBezTo>
                  <a:cubicBezTo>
                    <a:pt x="2337" y="9541"/>
                    <a:pt x="2367" y="9533"/>
                    <a:pt x="2396" y="9533"/>
                  </a:cubicBezTo>
                  <a:cubicBezTo>
                    <a:pt x="2447" y="9533"/>
                    <a:pt x="2491" y="9570"/>
                    <a:pt x="2513" y="9599"/>
                  </a:cubicBezTo>
                  <a:lnTo>
                    <a:pt x="2513" y="9599"/>
                  </a:lnTo>
                  <a:cubicBezTo>
                    <a:pt x="2521" y="9599"/>
                    <a:pt x="2535" y="9592"/>
                    <a:pt x="2550" y="9562"/>
                  </a:cubicBezTo>
                  <a:cubicBezTo>
                    <a:pt x="2579" y="9526"/>
                    <a:pt x="2601" y="9453"/>
                    <a:pt x="2572" y="9387"/>
                  </a:cubicBezTo>
                  <a:cubicBezTo>
                    <a:pt x="2557" y="9343"/>
                    <a:pt x="2535" y="9306"/>
                    <a:pt x="2513" y="9277"/>
                  </a:cubicBezTo>
                  <a:cubicBezTo>
                    <a:pt x="2484" y="9218"/>
                    <a:pt x="2454" y="9167"/>
                    <a:pt x="2513" y="9130"/>
                  </a:cubicBezTo>
                  <a:cubicBezTo>
                    <a:pt x="2528" y="9123"/>
                    <a:pt x="2550" y="9108"/>
                    <a:pt x="2564" y="9101"/>
                  </a:cubicBezTo>
                  <a:cubicBezTo>
                    <a:pt x="2579" y="9101"/>
                    <a:pt x="2594" y="9086"/>
                    <a:pt x="2601" y="9086"/>
                  </a:cubicBezTo>
                  <a:cubicBezTo>
                    <a:pt x="2601" y="9079"/>
                    <a:pt x="2594" y="9072"/>
                    <a:pt x="2557" y="9028"/>
                  </a:cubicBezTo>
                  <a:cubicBezTo>
                    <a:pt x="2462" y="8954"/>
                    <a:pt x="2469" y="8918"/>
                    <a:pt x="2499" y="8837"/>
                  </a:cubicBezTo>
                  <a:cubicBezTo>
                    <a:pt x="2506" y="8822"/>
                    <a:pt x="2513" y="8808"/>
                    <a:pt x="2513" y="8786"/>
                  </a:cubicBezTo>
                  <a:cubicBezTo>
                    <a:pt x="2528" y="8742"/>
                    <a:pt x="2506" y="8705"/>
                    <a:pt x="2484" y="8669"/>
                  </a:cubicBezTo>
                  <a:cubicBezTo>
                    <a:pt x="2469" y="8639"/>
                    <a:pt x="2440" y="8603"/>
                    <a:pt x="2484" y="8566"/>
                  </a:cubicBezTo>
                  <a:cubicBezTo>
                    <a:pt x="2550" y="8515"/>
                    <a:pt x="2616" y="8346"/>
                    <a:pt x="2616" y="8251"/>
                  </a:cubicBezTo>
                  <a:cubicBezTo>
                    <a:pt x="2616" y="8207"/>
                    <a:pt x="2579" y="8134"/>
                    <a:pt x="2542" y="8053"/>
                  </a:cubicBezTo>
                  <a:cubicBezTo>
                    <a:pt x="2491" y="7958"/>
                    <a:pt x="2440" y="7848"/>
                    <a:pt x="2433" y="7760"/>
                  </a:cubicBezTo>
                  <a:cubicBezTo>
                    <a:pt x="2425" y="7635"/>
                    <a:pt x="2433" y="7577"/>
                    <a:pt x="2433" y="7562"/>
                  </a:cubicBezTo>
                  <a:cubicBezTo>
                    <a:pt x="2411" y="7525"/>
                    <a:pt x="2301" y="7350"/>
                    <a:pt x="2242" y="7313"/>
                  </a:cubicBezTo>
                  <a:cubicBezTo>
                    <a:pt x="2220" y="7298"/>
                    <a:pt x="2205" y="7284"/>
                    <a:pt x="2205" y="7269"/>
                  </a:cubicBezTo>
                  <a:cubicBezTo>
                    <a:pt x="2205" y="7254"/>
                    <a:pt x="2213" y="7247"/>
                    <a:pt x="2228" y="7232"/>
                  </a:cubicBezTo>
                  <a:cubicBezTo>
                    <a:pt x="2249" y="7210"/>
                    <a:pt x="2279" y="7181"/>
                    <a:pt x="2301" y="7130"/>
                  </a:cubicBezTo>
                  <a:cubicBezTo>
                    <a:pt x="2352" y="7020"/>
                    <a:pt x="2447" y="6895"/>
                    <a:pt x="2506" y="6895"/>
                  </a:cubicBezTo>
                  <a:cubicBezTo>
                    <a:pt x="2513" y="6895"/>
                    <a:pt x="2521" y="6895"/>
                    <a:pt x="2528" y="6895"/>
                  </a:cubicBezTo>
                  <a:cubicBezTo>
                    <a:pt x="2542" y="6903"/>
                    <a:pt x="2550" y="6917"/>
                    <a:pt x="2564" y="6925"/>
                  </a:cubicBezTo>
                  <a:cubicBezTo>
                    <a:pt x="2579" y="6939"/>
                    <a:pt x="2601" y="6954"/>
                    <a:pt x="2616" y="6954"/>
                  </a:cubicBezTo>
                  <a:cubicBezTo>
                    <a:pt x="2630" y="6954"/>
                    <a:pt x="2645" y="6947"/>
                    <a:pt x="2660" y="6932"/>
                  </a:cubicBezTo>
                  <a:cubicBezTo>
                    <a:pt x="2711" y="6888"/>
                    <a:pt x="2770" y="6859"/>
                    <a:pt x="2828" y="6844"/>
                  </a:cubicBezTo>
                  <a:cubicBezTo>
                    <a:pt x="2828" y="6837"/>
                    <a:pt x="2828" y="6837"/>
                    <a:pt x="2828" y="6837"/>
                  </a:cubicBezTo>
                  <a:cubicBezTo>
                    <a:pt x="2814" y="6822"/>
                    <a:pt x="2792" y="6800"/>
                    <a:pt x="2799" y="6771"/>
                  </a:cubicBezTo>
                  <a:cubicBezTo>
                    <a:pt x="2806" y="6749"/>
                    <a:pt x="2828" y="6727"/>
                    <a:pt x="2850" y="6727"/>
                  </a:cubicBezTo>
                  <a:cubicBezTo>
                    <a:pt x="2880" y="6727"/>
                    <a:pt x="2902" y="6741"/>
                    <a:pt x="2923" y="6763"/>
                  </a:cubicBezTo>
                  <a:cubicBezTo>
                    <a:pt x="2931" y="6763"/>
                    <a:pt x="2945" y="6741"/>
                    <a:pt x="2953" y="6705"/>
                  </a:cubicBezTo>
                  <a:cubicBezTo>
                    <a:pt x="2968" y="6653"/>
                    <a:pt x="2968" y="6588"/>
                    <a:pt x="2938" y="6551"/>
                  </a:cubicBezTo>
                  <a:cubicBezTo>
                    <a:pt x="2902" y="6507"/>
                    <a:pt x="2894" y="6478"/>
                    <a:pt x="2902" y="6456"/>
                  </a:cubicBezTo>
                  <a:cubicBezTo>
                    <a:pt x="2902" y="6448"/>
                    <a:pt x="2909" y="6434"/>
                    <a:pt x="2931" y="6434"/>
                  </a:cubicBezTo>
                  <a:cubicBezTo>
                    <a:pt x="2872" y="6397"/>
                    <a:pt x="2792" y="6331"/>
                    <a:pt x="2814" y="6258"/>
                  </a:cubicBezTo>
                  <a:cubicBezTo>
                    <a:pt x="2828" y="6199"/>
                    <a:pt x="2836" y="6162"/>
                    <a:pt x="2894" y="6162"/>
                  </a:cubicBezTo>
                  <a:cubicBezTo>
                    <a:pt x="2909" y="6162"/>
                    <a:pt x="2931" y="6162"/>
                    <a:pt x="2968" y="6170"/>
                  </a:cubicBezTo>
                  <a:cubicBezTo>
                    <a:pt x="3019" y="6184"/>
                    <a:pt x="3055" y="6221"/>
                    <a:pt x="3084" y="6243"/>
                  </a:cubicBezTo>
                  <a:cubicBezTo>
                    <a:pt x="3098" y="6258"/>
                    <a:pt x="3106" y="6265"/>
                    <a:pt x="3113" y="6265"/>
                  </a:cubicBezTo>
                  <a:cubicBezTo>
                    <a:pt x="3142" y="6243"/>
                    <a:pt x="3186" y="6236"/>
                    <a:pt x="3216" y="6236"/>
                  </a:cubicBezTo>
                  <a:cubicBezTo>
                    <a:pt x="3223" y="6236"/>
                    <a:pt x="3238" y="6236"/>
                    <a:pt x="3245" y="6236"/>
                  </a:cubicBezTo>
                  <a:cubicBezTo>
                    <a:pt x="3252" y="6236"/>
                    <a:pt x="3260" y="6236"/>
                    <a:pt x="3267" y="6236"/>
                  </a:cubicBezTo>
                  <a:cubicBezTo>
                    <a:pt x="3274" y="6236"/>
                    <a:pt x="3303" y="6229"/>
                    <a:pt x="3311" y="6207"/>
                  </a:cubicBezTo>
                  <a:cubicBezTo>
                    <a:pt x="3326" y="6184"/>
                    <a:pt x="3333" y="6162"/>
                    <a:pt x="3311" y="6126"/>
                  </a:cubicBezTo>
                  <a:cubicBezTo>
                    <a:pt x="3289" y="6089"/>
                    <a:pt x="3274" y="6089"/>
                    <a:pt x="3252" y="6082"/>
                  </a:cubicBezTo>
                  <a:cubicBezTo>
                    <a:pt x="3230" y="6082"/>
                    <a:pt x="3201" y="6074"/>
                    <a:pt x="3186" y="6031"/>
                  </a:cubicBezTo>
                  <a:cubicBezTo>
                    <a:pt x="3150" y="5957"/>
                    <a:pt x="3150" y="5869"/>
                    <a:pt x="3194" y="5803"/>
                  </a:cubicBezTo>
                  <a:cubicBezTo>
                    <a:pt x="3230" y="5760"/>
                    <a:pt x="3230" y="5708"/>
                    <a:pt x="3194" y="5664"/>
                  </a:cubicBezTo>
                  <a:cubicBezTo>
                    <a:pt x="3194" y="5657"/>
                    <a:pt x="3186" y="5642"/>
                    <a:pt x="3194" y="5635"/>
                  </a:cubicBezTo>
                  <a:cubicBezTo>
                    <a:pt x="3194" y="5620"/>
                    <a:pt x="3208" y="5620"/>
                    <a:pt x="3216" y="5613"/>
                  </a:cubicBezTo>
                  <a:cubicBezTo>
                    <a:pt x="3230" y="5613"/>
                    <a:pt x="3238" y="5606"/>
                    <a:pt x="3238" y="5591"/>
                  </a:cubicBezTo>
                  <a:cubicBezTo>
                    <a:pt x="3252" y="5547"/>
                    <a:pt x="3238" y="5342"/>
                    <a:pt x="3120" y="5224"/>
                  </a:cubicBezTo>
                  <a:cubicBezTo>
                    <a:pt x="2997" y="5100"/>
                    <a:pt x="2931" y="5063"/>
                    <a:pt x="2858" y="5041"/>
                  </a:cubicBezTo>
                  <a:cubicBezTo>
                    <a:pt x="2784" y="5027"/>
                    <a:pt x="2792" y="4983"/>
                    <a:pt x="2792" y="4953"/>
                  </a:cubicBezTo>
                  <a:cubicBezTo>
                    <a:pt x="2792" y="4939"/>
                    <a:pt x="2792" y="4931"/>
                    <a:pt x="2784" y="4917"/>
                  </a:cubicBezTo>
                  <a:cubicBezTo>
                    <a:pt x="2784" y="4902"/>
                    <a:pt x="2770" y="4895"/>
                    <a:pt x="2748" y="4888"/>
                  </a:cubicBezTo>
                  <a:cubicBezTo>
                    <a:pt x="2733" y="4880"/>
                    <a:pt x="2711" y="4873"/>
                    <a:pt x="2696" y="4858"/>
                  </a:cubicBezTo>
                  <a:cubicBezTo>
                    <a:pt x="2667" y="4807"/>
                    <a:pt x="2726" y="4756"/>
                    <a:pt x="2762" y="4734"/>
                  </a:cubicBezTo>
                  <a:cubicBezTo>
                    <a:pt x="2770" y="4726"/>
                    <a:pt x="2784" y="4712"/>
                    <a:pt x="2784" y="4697"/>
                  </a:cubicBezTo>
                  <a:cubicBezTo>
                    <a:pt x="2784" y="4675"/>
                    <a:pt x="2762" y="4660"/>
                    <a:pt x="2726" y="4646"/>
                  </a:cubicBezTo>
                  <a:cubicBezTo>
                    <a:pt x="2645" y="4609"/>
                    <a:pt x="2506" y="4492"/>
                    <a:pt x="2506" y="4382"/>
                  </a:cubicBezTo>
                  <a:cubicBezTo>
                    <a:pt x="2506" y="4338"/>
                    <a:pt x="2513" y="4301"/>
                    <a:pt x="2528" y="4265"/>
                  </a:cubicBezTo>
                  <a:cubicBezTo>
                    <a:pt x="2542" y="4213"/>
                    <a:pt x="2550" y="4184"/>
                    <a:pt x="2528" y="4169"/>
                  </a:cubicBezTo>
                  <a:cubicBezTo>
                    <a:pt x="2484" y="4118"/>
                    <a:pt x="2433" y="3986"/>
                    <a:pt x="2469" y="3913"/>
                  </a:cubicBezTo>
                  <a:cubicBezTo>
                    <a:pt x="2499" y="3854"/>
                    <a:pt x="2542" y="3847"/>
                    <a:pt x="2572" y="3847"/>
                  </a:cubicBezTo>
                  <a:cubicBezTo>
                    <a:pt x="2564" y="3803"/>
                    <a:pt x="2550" y="3737"/>
                    <a:pt x="2521" y="3730"/>
                  </a:cubicBezTo>
                  <a:cubicBezTo>
                    <a:pt x="2513" y="3722"/>
                    <a:pt x="2513" y="3722"/>
                    <a:pt x="2513" y="3722"/>
                  </a:cubicBezTo>
                  <a:cubicBezTo>
                    <a:pt x="2477" y="3700"/>
                    <a:pt x="2433" y="3686"/>
                    <a:pt x="2447" y="3598"/>
                  </a:cubicBezTo>
                  <a:cubicBezTo>
                    <a:pt x="2454" y="3554"/>
                    <a:pt x="2447" y="3539"/>
                    <a:pt x="2433" y="3510"/>
                  </a:cubicBezTo>
                  <a:cubicBezTo>
                    <a:pt x="2425" y="3488"/>
                    <a:pt x="2418" y="3459"/>
                    <a:pt x="2411" y="3422"/>
                  </a:cubicBezTo>
                  <a:cubicBezTo>
                    <a:pt x="2411" y="3407"/>
                    <a:pt x="2403" y="3378"/>
                    <a:pt x="2389" y="3378"/>
                  </a:cubicBezTo>
                  <a:cubicBezTo>
                    <a:pt x="2374" y="3378"/>
                    <a:pt x="2345" y="3400"/>
                    <a:pt x="2330" y="3437"/>
                  </a:cubicBezTo>
                  <a:cubicBezTo>
                    <a:pt x="2323" y="3459"/>
                    <a:pt x="2315" y="3466"/>
                    <a:pt x="2315" y="3481"/>
                  </a:cubicBezTo>
                  <a:cubicBezTo>
                    <a:pt x="2301" y="3524"/>
                    <a:pt x="2293" y="3539"/>
                    <a:pt x="2205" y="3561"/>
                  </a:cubicBezTo>
                  <a:cubicBezTo>
                    <a:pt x="2191" y="3561"/>
                    <a:pt x="2176" y="3561"/>
                    <a:pt x="2161" y="3561"/>
                  </a:cubicBezTo>
                  <a:cubicBezTo>
                    <a:pt x="2088" y="3561"/>
                    <a:pt x="2052" y="3510"/>
                    <a:pt x="2052" y="3407"/>
                  </a:cubicBezTo>
                  <a:cubicBezTo>
                    <a:pt x="2052" y="3341"/>
                    <a:pt x="2015" y="3239"/>
                    <a:pt x="2000" y="3231"/>
                  </a:cubicBezTo>
                  <a:lnTo>
                    <a:pt x="2000" y="3231"/>
                  </a:lnTo>
                  <a:cubicBezTo>
                    <a:pt x="2000" y="3239"/>
                    <a:pt x="1927" y="3349"/>
                    <a:pt x="1883" y="3349"/>
                  </a:cubicBezTo>
                  <a:cubicBezTo>
                    <a:pt x="1876" y="3349"/>
                    <a:pt x="1868" y="3341"/>
                    <a:pt x="1868" y="3334"/>
                  </a:cubicBezTo>
                  <a:cubicBezTo>
                    <a:pt x="1861" y="3327"/>
                    <a:pt x="1854" y="3305"/>
                    <a:pt x="1883" y="3224"/>
                  </a:cubicBezTo>
                  <a:cubicBezTo>
                    <a:pt x="1898" y="3165"/>
                    <a:pt x="1912" y="3129"/>
                    <a:pt x="1927" y="3100"/>
                  </a:cubicBezTo>
                  <a:cubicBezTo>
                    <a:pt x="1934" y="3078"/>
                    <a:pt x="1942" y="3063"/>
                    <a:pt x="1942" y="3056"/>
                  </a:cubicBezTo>
                  <a:cubicBezTo>
                    <a:pt x="1942" y="3056"/>
                    <a:pt x="1942" y="3056"/>
                    <a:pt x="1934" y="3056"/>
                  </a:cubicBezTo>
                  <a:cubicBezTo>
                    <a:pt x="1934" y="3056"/>
                    <a:pt x="1934" y="3056"/>
                    <a:pt x="1927" y="3056"/>
                  </a:cubicBezTo>
                  <a:cubicBezTo>
                    <a:pt x="1927" y="3056"/>
                    <a:pt x="1920" y="3048"/>
                    <a:pt x="1912" y="3048"/>
                  </a:cubicBezTo>
                  <a:cubicBezTo>
                    <a:pt x="1854" y="3026"/>
                    <a:pt x="1832" y="2990"/>
                    <a:pt x="1846" y="2931"/>
                  </a:cubicBezTo>
                  <a:cubicBezTo>
                    <a:pt x="1854" y="2902"/>
                    <a:pt x="1839" y="2836"/>
                    <a:pt x="1817" y="2806"/>
                  </a:cubicBezTo>
                  <a:cubicBezTo>
                    <a:pt x="1802" y="2792"/>
                    <a:pt x="1795" y="2784"/>
                    <a:pt x="1788" y="2784"/>
                  </a:cubicBezTo>
                  <a:cubicBezTo>
                    <a:pt x="1780" y="2784"/>
                    <a:pt x="1780" y="2784"/>
                    <a:pt x="1773" y="2792"/>
                  </a:cubicBezTo>
                  <a:cubicBezTo>
                    <a:pt x="1751" y="2792"/>
                    <a:pt x="1737" y="2814"/>
                    <a:pt x="1722" y="2836"/>
                  </a:cubicBezTo>
                  <a:cubicBezTo>
                    <a:pt x="1700" y="2865"/>
                    <a:pt x="1678" y="2894"/>
                    <a:pt x="1649" y="2894"/>
                  </a:cubicBezTo>
                  <a:cubicBezTo>
                    <a:pt x="1627" y="2894"/>
                    <a:pt x="1612" y="2887"/>
                    <a:pt x="1590" y="2865"/>
                  </a:cubicBezTo>
                  <a:cubicBezTo>
                    <a:pt x="1568" y="2843"/>
                    <a:pt x="1546" y="2821"/>
                    <a:pt x="1539" y="2821"/>
                  </a:cubicBezTo>
                  <a:cubicBezTo>
                    <a:pt x="1539" y="2821"/>
                    <a:pt x="1531" y="2829"/>
                    <a:pt x="1531" y="2843"/>
                  </a:cubicBezTo>
                  <a:cubicBezTo>
                    <a:pt x="1524" y="2850"/>
                    <a:pt x="1509" y="2865"/>
                    <a:pt x="1502" y="2887"/>
                  </a:cubicBezTo>
                  <a:cubicBezTo>
                    <a:pt x="1480" y="2909"/>
                    <a:pt x="1465" y="2924"/>
                    <a:pt x="1451" y="2924"/>
                  </a:cubicBezTo>
                  <a:cubicBezTo>
                    <a:pt x="1443" y="2924"/>
                    <a:pt x="1436" y="2916"/>
                    <a:pt x="1436" y="2909"/>
                  </a:cubicBezTo>
                  <a:cubicBezTo>
                    <a:pt x="1429" y="2909"/>
                    <a:pt x="1414" y="2887"/>
                    <a:pt x="1429" y="2770"/>
                  </a:cubicBezTo>
                  <a:cubicBezTo>
                    <a:pt x="1451" y="2601"/>
                    <a:pt x="1436" y="2572"/>
                    <a:pt x="1429" y="2572"/>
                  </a:cubicBezTo>
                  <a:cubicBezTo>
                    <a:pt x="1421" y="2572"/>
                    <a:pt x="1414" y="2572"/>
                    <a:pt x="1407" y="2572"/>
                  </a:cubicBezTo>
                  <a:cubicBezTo>
                    <a:pt x="1399" y="2572"/>
                    <a:pt x="1385" y="2579"/>
                    <a:pt x="1355" y="2594"/>
                  </a:cubicBezTo>
                  <a:cubicBezTo>
                    <a:pt x="1333" y="2609"/>
                    <a:pt x="1333" y="2609"/>
                    <a:pt x="1333" y="2609"/>
                  </a:cubicBezTo>
                  <a:cubicBezTo>
                    <a:pt x="1319" y="2616"/>
                    <a:pt x="1304" y="2623"/>
                    <a:pt x="1290" y="2638"/>
                  </a:cubicBezTo>
                  <a:cubicBezTo>
                    <a:pt x="1268" y="2653"/>
                    <a:pt x="1246" y="2667"/>
                    <a:pt x="1223" y="2667"/>
                  </a:cubicBezTo>
                  <a:cubicBezTo>
                    <a:pt x="1216" y="2667"/>
                    <a:pt x="1202" y="2667"/>
                    <a:pt x="1194" y="2660"/>
                  </a:cubicBezTo>
                  <a:cubicBezTo>
                    <a:pt x="1180" y="2645"/>
                    <a:pt x="1165" y="2631"/>
                    <a:pt x="1158" y="2616"/>
                  </a:cubicBezTo>
                  <a:cubicBezTo>
                    <a:pt x="1150" y="2601"/>
                    <a:pt x="1143" y="2587"/>
                    <a:pt x="1128" y="2587"/>
                  </a:cubicBezTo>
                  <a:cubicBezTo>
                    <a:pt x="1128" y="2587"/>
                    <a:pt x="1128" y="2579"/>
                    <a:pt x="1121" y="2579"/>
                  </a:cubicBezTo>
                  <a:cubicBezTo>
                    <a:pt x="1121" y="2579"/>
                    <a:pt x="1114" y="2587"/>
                    <a:pt x="1106" y="2594"/>
                  </a:cubicBezTo>
                  <a:cubicBezTo>
                    <a:pt x="1099" y="2601"/>
                    <a:pt x="1084" y="2616"/>
                    <a:pt x="1062" y="2631"/>
                  </a:cubicBezTo>
                  <a:cubicBezTo>
                    <a:pt x="1055" y="2631"/>
                    <a:pt x="1048" y="2638"/>
                    <a:pt x="1040" y="2638"/>
                  </a:cubicBezTo>
                  <a:cubicBezTo>
                    <a:pt x="1018" y="2638"/>
                    <a:pt x="1011" y="2623"/>
                    <a:pt x="997" y="2616"/>
                  </a:cubicBezTo>
                  <a:cubicBezTo>
                    <a:pt x="989" y="2601"/>
                    <a:pt x="982" y="2594"/>
                    <a:pt x="967" y="2594"/>
                  </a:cubicBezTo>
                  <a:lnTo>
                    <a:pt x="960" y="2594"/>
                  </a:lnTo>
                  <a:cubicBezTo>
                    <a:pt x="901" y="2609"/>
                    <a:pt x="850" y="2616"/>
                    <a:pt x="806" y="2653"/>
                  </a:cubicBezTo>
                  <a:cubicBezTo>
                    <a:pt x="769" y="2674"/>
                    <a:pt x="747" y="2726"/>
                    <a:pt x="747" y="2741"/>
                  </a:cubicBezTo>
                  <a:cubicBezTo>
                    <a:pt x="747" y="2748"/>
                    <a:pt x="762" y="2755"/>
                    <a:pt x="791" y="2755"/>
                  </a:cubicBezTo>
                  <a:cubicBezTo>
                    <a:pt x="799" y="2762"/>
                    <a:pt x="806" y="2762"/>
                    <a:pt x="813" y="2762"/>
                  </a:cubicBezTo>
                  <a:cubicBezTo>
                    <a:pt x="821" y="2762"/>
                    <a:pt x="835" y="2762"/>
                    <a:pt x="842" y="2762"/>
                  </a:cubicBezTo>
                  <a:cubicBezTo>
                    <a:pt x="850" y="2755"/>
                    <a:pt x="864" y="2755"/>
                    <a:pt x="872" y="2755"/>
                  </a:cubicBezTo>
                  <a:cubicBezTo>
                    <a:pt x="894" y="2755"/>
                    <a:pt x="916" y="2762"/>
                    <a:pt x="945" y="2784"/>
                  </a:cubicBezTo>
                  <a:cubicBezTo>
                    <a:pt x="989" y="2829"/>
                    <a:pt x="997" y="2894"/>
                    <a:pt x="967" y="2953"/>
                  </a:cubicBezTo>
                  <a:cubicBezTo>
                    <a:pt x="960" y="2960"/>
                    <a:pt x="960" y="2975"/>
                    <a:pt x="967" y="2982"/>
                  </a:cubicBezTo>
                  <a:cubicBezTo>
                    <a:pt x="967" y="3019"/>
                    <a:pt x="952" y="3041"/>
                    <a:pt x="879" y="3048"/>
                  </a:cubicBezTo>
                  <a:cubicBezTo>
                    <a:pt x="857" y="3048"/>
                    <a:pt x="842" y="3056"/>
                    <a:pt x="828" y="3056"/>
                  </a:cubicBezTo>
                  <a:cubicBezTo>
                    <a:pt x="725" y="3063"/>
                    <a:pt x="667" y="3070"/>
                    <a:pt x="667" y="3151"/>
                  </a:cubicBezTo>
                  <a:cubicBezTo>
                    <a:pt x="667" y="3246"/>
                    <a:pt x="615" y="3261"/>
                    <a:pt x="564" y="3283"/>
                  </a:cubicBezTo>
                  <a:cubicBezTo>
                    <a:pt x="549" y="3283"/>
                    <a:pt x="535" y="3290"/>
                    <a:pt x="520" y="3298"/>
                  </a:cubicBezTo>
                  <a:cubicBezTo>
                    <a:pt x="506" y="3305"/>
                    <a:pt x="483" y="3312"/>
                    <a:pt x="469" y="3312"/>
                  </a:cubicBezTo>
                  <a:cubicBezTo>
                    <a:pt x="447" y="3312"/>
                    <a:pt x="425" y="3305"/>
                    <a:pt x="403" y="3305"/>
                  </a:cubicBezTo>
                  <a:cubicBezTo>
                    <a:pt x="381" y="3298"/>
                    <a:pt x="366" y="3298"/>
                    <a:pt x="352" y="3298"/>
                  </a:cubicBezTo>
                  <a:cubicBezTo>
                    <a:pt x="330" y="3298"/>
                    <a:pt x="322" y="3298"/>
                    <a:pt x="308" y="3305"/>
                  </a:cubicBezTo>
                  <a:cubicBezTo>
                    <a:pt x="286" y="3319"/>
                    <a:pt x="286" y="3319"/>
                    <a:pt x="286" y="3319"/>
                  </a:cubicBezTo>
                  <a:cubicBezTo>
                    <a:pt x="286" y="3298"/>
                    <a:pt x="286" y="3298"/>
                    <a:pt x="286" y="3298"/>
                  </a:cubicBezTo>
                  <a:cubicBezTo>
                    <a:pt x="286" y="3268"/>
                    <a:pt x="278" y="3253"/>
                    <a:pt x="271" y="3246"/>
                  </a:cubicBezTo>
                  <a:cubicBezTo>
                    <a:pt x="271" y="3246"/>
                    <a:pt x="271" y="3239"/>
                    <a:pt x="256" y="3239"/>
                  </a:cubicBezTo>
                  <a:lnTo>
                    <a:pt x="242" y="3239"/>
                  </a:lnTo>
                  <a:cubicBezTo>
                    <a:pt x="234" y="3239"/>
                    <a:pt x="220" y="3239"/>
                    <a:pt x="212" y="3231"/>
                  </a:cubicBezTo>
                  <a:cubicBezTo>
                    <a:pt x="205" y="3224"/>
                    <a:pt x="198" y="3202"/>
                    <a:pt x="205" y="3180"/>
                  </a:cubicBezTo>
                  <a:cubicBezTo>
                    <a:pt x="212" y="3129"/>
                    <a:pt x="227" y="3122"/>
                    <a:pt x="242" y="3114"/>
                  </a:cubicBezTo>
                  <a:cubicBezTo>
                    <a:pt x="256" y="3114"/>
                    <a:pt x="264" y="3114"/>
                    <a:pt x="271" y="3085"/>
                  </a:cubicBezTo>
                  <a:cubicBezTo>
                    <a:pt x="286" y="3048"/>
                    <a:pt x="278" y="3026"/>
                    <a:pt x="278" y="2997"/>
                  </a:cubicBezTo>
                  <a:cubicBezTo>
                    <a:pt x="271" y="2975"/>
                    <a:pt x="271" y="2960"/>
                    <a:pt x="271" y="2931"/>
                  </a:cubicBezTo>
                  <a:cubicBezTo>
                    <a:pt x="271" y="2894"/>
                    <a:pt x="278" y="2880"/>
                    <a:pt x="300" y="2865"/>
                  </a:cubicBezTo>
                  <a:cubicBezTo>
                    <a:pt x="308" y="2858"/>
                    <a:pt x="315" y="2850"/>
                    <a:pt x="330" y="2814"/>
                  </a:cubicBezTo>
                  <a:cubicBezTo>
                    <a:pt x="344" y="2762"/>
                    <a:pt x="337" y="2741"/>
                    <a:pt x="330" y="2697"/>
                  </a:cubicBezTo>
                  <a:cubicBezTo>
                    <a:pt x="322" y="2682"/>
                    <a:pt x="322" y="2667"/>
                    <a:pt x="315" y="2638"/>
                  </a:cubicBezTo>
                  <a:cubicBezTo>
                    <a:pt x="308" y="2572"/>
                    <a:pt x="278" y="2535"/>
                    <a:pt x="249" y="2484"/>
                  </a:cubicBezTo>
                  <a:cubicBezTo>
                    <a:pt x="227" y="2440"/>
                    <a:pt x="227" y="2440"/>
                    <a:pt x="227" y="2440"/>
                  </a:cubicBezTo>
                  <a:cubicBezTo>
                    <a:pt x="190" y="2381"/>
                    <a:pt x="132" y="2293"/>
                    <a:pt x="110" y="2198"/>
                  </a:cubicBezTo>
                  <a:cubicBezTo>
                    <a:pt x="88" y="2096"/>
                    <a:pt x="88" y="1964"/>
                    <a:pt x="110" y="1920"/>
                  </a:cubicBezTo>
                  <a:cubicBezTo>
                    <a:pt x="124" y="1891"/>
                    <a:pt x="168" y="1795"/>
                    <a:pt x="117" y="1766"/>
                  </a:cubicBezTo>
                  <a:cubicBezTo>
                    <a:pt x="73" y="1737"/>
                    <a:pt x="0" y="1700"/>
                    <a:pt x="44" y="1597"/>
                  </a:cubicBezTo>
                  <a:cubicBezTo>
                    <a:pt x="51" y="1590"/>
                    <a:pt x="51" y="1590"/>
                    <a:pt x="51" y="1590"/>
                  </a:cubicBezTo>
                  <a:cubicBezTo>
                    <a:pt x="80" y="1517"/>
                    <a:pt x="95" y="1480"/>
                    <a:pt x="190" y="1443"/>
                  </a:cubicBezTo>
                  <a:cubicBezTo>
                    <a:pt x="212" y="1436"/>
                    <a:pt x="234" y="1436"/>
                    <a:pt x="249" y="1436"/>
                  </a:cubicBezTo>
                  <a:cubicBezTo>
                    <a:pt x="278" y="1436"/>
                    <a:pt x="308" y="1443"/>
                    <a:pt x="322" y="1451"/>
                  </a:cubicBezTo>
                  <a:cubicBezTo>
                    <a:pt x="337" y="1451"/>
                    <a:pt x="352" y="1458"/>
                    <a:pt x="366" y="1458"/>
                  </a:cubicBezTo>
                  <a:cubicBezTo>
                    <a:pt x="366" y="1458"/>
                    <a:pt x="366" y="1458"/>
                    <a:pt x="373" y="1458"/>
                  </a:cubicBezTo>
                  <a:cubicBezTo>
                    <a:pt x="373" y="1451"/>
                    <a:pt x="381" y="1451"/>
                    <a:pt x="381" y="1451"/>
                  </a:cubicBezTo>
                  <a:cubicBezTo>
                    <a:pt x="396" y="1451"/>
                    <a:pt x="403" y="1458"/>
                    <a:pt x="410" y="1465"/>
                  </a:cubicBezTo>
                  <a:lnTo>
                    <a:pt x="410" y="1465"/>
                  </a:lnTo>
                  <a:cubicBezTo>
                    <a:pt x="440" y="1429"/>
                    <a:pt x="483" y="1385"/>
                    <a:pt x="520" y="1378"/>
                  </a:cubicBezTo>
                  <a:cubicBezTo>
                    <a:pt x="557" y="1370"/>
                    <a:pt x="608" y="1363"/>
                    <a:pt x="659" y="1363"/>
                  </a:cubicBezTo>
                  <a:cubicBezTo>
                    <a:pt x="703" y="1363"/>
                    <a:pt x="740" y="1370"/>
                    <a:pt x="755" y="1378"/>
                  </a:cubicBezTo>
                  <a:cubicBezTo>
                    <a:pt x="791" y="1392"/>
                    <a:pt x="850" y="1429"/>
                    <a:pt x="887" y="1488"/>
                  </a:cubicBezTo>
                  <a:cubicBezTo>
                    <a:pt x="916" y="1517"/>
                    <a:pt x="967" y="1553"/>
                    <a:pt x="1018" y="1553"/>
                  </a:cubicBezTo>
                  <a:cubicBezTo>
                    <a:pt x="1033" y="1553"/>
                    <a:pt x="1040" y="1553"/>
                    <a:pt x="1055" y="1546"/>
                  </a:cubicBezTo>
                  <a:cubicBezTo>
                    <a:pt x="1114" y="1524"/>
                    <a:pt x="1143" y="1495"/>
                    <a:pt x="1143" y="1451"/>
                  </a:cubicBezTo>
                  <a:cubicBezTo>
                    <a:pt x="1143" y="1414"/>
                    <a:pt x="1165" y="1392"/>
                    <a:pt x="1180" y="1370"/>
                  </a:cubicBezTo>
                  <a:cubicBezTo>
                    <a:pt x="1187" y="1356"/>
                    <a:pt x="1202" y="1341"/>
                    <a:pt x="1202" y="1326"/>
                  </a:cubicBezTo>
                  <a:cubicBezTo>
                    <a:pt x="1202" y="1312"/>
                    <a:pt x="1194" y="1304"/>
                    <a:pt x="1180" y="1297"/>
                  </a:cubicBezTo>
                  <a:cubicBezTo>
                    <a:pt x="1158" y="1282"/>
                    <a:pt x="1136" y="1268"/>
                    <a:pt x="1136" y="1231"/>
                  </a:cubicBezTo>
                  <a:cubicBezTo>
                    <a:pt x="1136" y="1180"/>
                    <a:pt x="1121" y="1062"/>
                    <a:pt x="1121" y="1062"/>
                  </a:cubicBezTo>
                  <a:cubicBezTo>
                    <a:pt x="1121" y="1048"/>
                    <a:pt x="1121" y="1048"/>
                    <a:pt x="1121" y="1048"/>
                  </a:cubicBezTo>
                  <a:cubicBezTo>
                    <a:pt x="1136" y="1048"/>
                    <a:pt x="1136" y="1048"/>
                    <a:pt x="1136" y="1048"/>
                  </a:cubicBezTo>
                  <a:cubicBezTo>
                    <a:pt x="1150" y="1048"/>
                    <a:pt x="1260" y="1048"/>
                    <a:pt x="1297" y="1084"/>
                  </a:cubicBezTo>
                  <a:cubicBezTo>
                    <a:pt x="1297" y="1084"/>
                    <a:pt x="1304" y="1092"/>
                    <a:pt x="1326" y="1092"/>
                  </a:cubicBezTo>
                  <a:cubicBezTo>
                    <a:pt x="1355" y="1092"/>
                    <a:pt x="1407" y="1084"/>
                    <a:pt x="1436" y="1070"/>
                  </a:cubicBezTo>
                  <a:cubicBezTo>
                    <a:pt x="1421" y="1062"/>
                    <a:pt x="1407" y="1055"/>
                    <a:pt x="1399" y="1033"/>
                  </a:cubicBezTo>
                  <a:cubicBezTo>
                    <a:pt x="1399" y="1026"/>
                    <a:pt x="1399" y="1004"/>
                    <a:pt x="1421" y="982"/>
                  </a:cubicBezTo>
                  <a:cubicBezTo>
                    <a:pt x="1451" y="953"/>
                    <a:pt x="1480" y="945"/>
                    <a:pt x="1502" y="938"/>
                  </a:cubicBezTo>
                  <a:cubicBezTo>
                    <a:pt x="1531" y="938"/>
                    <a:pt x="1546" y="931"/>
                    <a:pt x="1568" y="909"/>
                  </a:cubicBezTo>
                  <a:cubicBezTo>
                    <a:pt x="1575" y="894"/>
                    <a:pt x="1582" y="887"/>
                    <a:pt x="1590" y="879"/>
                  </a:cubicBezTo>
                  <a:cubicBezTo>
                    <a:pt x="1619" y="843"/>
                    <a:pt x="1641" y="813"/>
                    <a:pt x="1641" y="755"/>
                  </a:cubicBezTo>
                  <a:cubicBezTo>
                    <a:pt x="1641" y="733"/>
                    <a:pt x="1634" y="711"/>
                    <a:pt x="1627" y="681"/>
                  </a:cubicBezTo>
                  <a:cubicBezTo>
                    <a:pt x="1605" y="638"/>
                    <a:pt x="1582" y="586"/>
                    <a:pt x="1634" y="520"/>
                  </a:cubicBezTo>
                  <a:cubicBezTo>
                    <a:pt x="1671" y="469"/>
                    <a:pt x="1692" y="447"/>
                    <a:pt x="1722" y="447"/>
                  </a:cubicBezTo>
                  <a:cubicBezTo>
                    <a:pt x="1737" y="447"/>
                    <a:pt x="1751" y="462"/>
                    <a:pt x="1773" y="469"/>
                  </a:cubicBezTo>
                  <a:cubicBezTo>
                    <a:pt x="1788" y="484"/>
                    <a:pt x="1788" y="484"/>
                    <a:pt x="1788" y="484"/>
                  </a:cubicBezTo>
                  <a:cubicBezTo>
                    <a:pt x="1810" y="491"/>
                    <a:pt x="1839" y="498"/>
                    <a:pt x="1868" y="498"/>
                  </a:cubicBezTo>
                  <a:cubicBezTo>
                    <a:pt x="1920" y="498"/>
                    <a:pt x="2000" y="484"/>
                    <a:pt x="2044" y="440"/>
                  </a:cubicBezTo>
                  <a:cubicBezTo>
                    <a:pt x="2073" y="410"/>
                    <a:pt x="2103" y="388"/>
                    <a:pt x="2132" y="366"/>
                  </a:cubicBezTo>
                  <a:cubicBezTo>
                    <a:pt x="2169" y="337"/>
                    <a:pt x="2205" y="315"/>
                    <a:pt x="2220" y="286"/>
                  </a:cubicBezTo>
                  <a:cubicBezTo>
                    <a:pt x="2235" y="264"/>
                    <a:pt x="2235" y="242"/>
                    <a:pt x="2235" y="220"/>
                  </a:cubicBezTo>
                  <a:cubicBezTo>
                    <a:pt x="2242" y="191"/>
                    <a:pt x="2242" y="154"/>
                    <a:pt x="2271" y="124"/>
                  </a:cubicBezTo>
                  <a:cubicBezTo>
                    <a:pt x="2286" y="103"/>
                    <a:pt x="2301" y="88"/>
                    <a:pt x="2323" y="73"/>
                  </a:cubicBezTo>
                  <a:cubicBezTo>
                    <a:pt x="2323" y="66"/>
                    <a:pt x="2323" y="66"/>
                    <a:pt x="2323" y="66"/>
                  </a:cubicBezTo>
                  <a:cubicBezTo>
                    <a:pt x="2345" y="51"/>
                    <a:pt x="2345" y="51"/>
                    <a:pt x="2345" y="51"/>
                  </a:cubicBezTo>
                  <a:lnTo>
                    <a:pt x="2345" y="51"/>
                  </a:lnTo>
                  <a:cubicBezTo>
                    <a:pt x="2374" y="29"/>
                    <a:pt x="2403" y="15"/>
                    <a:pt x="2425" y="7"/>
                  </a:cubicBezTo>
                  <a:cubicBezTo>
                    <a:pt x="2433" y="0"/>
                    <a:pt x="2433" y="0"/>
                    <a:pt x="2440" y="0"/>
                  </a:cubicBezTo>
                  <a:cubicBezTo>
                    <a:pt x="2454" y="0"/>
                    <a:pt x="2462" y="7"/>
                    <a:pt x="2462" y="15"/>
                  </a:cubicBezTo>
                  <a:cubicBezTo>
                    <a:pt x="2469" y="22"/>
                    <a:pt x="2477" y="29"/>
                    <a:pt x="2506" y="29"/>
                  </a:cubicBezTo>
                  <a:cubicBezTo>
                    <a:pt x="2528" y="29"/>
                    <a:pt x="2542" y="15"/>
                    <a:pt x="2557" y="7"/>
                  </a:cubicBezTo>
                  <a:cubicBezTo>
                    <a:pt x="2572" y="0"/>
                    <a:pt x="2587" y="0"/>
                    <a:pt x="2601" y="0"/>
                  </a:cubicBezTo>
                  <a:cubicBezTo>
                    <a:pt x="2616" y="0"/>
                    <a:pt x="2638" y="7"/>
                    <a:pt x="2652" y="29"/>
                  </a:cubicBezTo>
                  <a:cubicBezTo>
                    <a:pt x="2674" y="51"/>
                    <a:pt x="2689" y="73"/>
                    <a:pt x="2696" y="95"/>
                  </a:cubicBezTo>
                  <a:cubicBezTo>
                    <a:pt x="2733" y="147"/>
                    <a:pt x="2762" y="191"/>
                    <a:pt x="2814" y="198"/>
                  </a:cubicBezTo>
                  <a:cubicBezTo>
                    <a:pt x="2872" y="205"/>
                    <a:pt x="2880" y="227"/>
                    <a:pt x="2894" y="256"/>
                  </a:cubicBezTo>
                  <a:cubicBezTo>
                    <a:pt x="2902" y="271"/>
                    <a:pt x="2909" y="293"/>
                    <a:pt x="2931" y="315"/>
                  </a:cubicBezTo>
                  <a:cubicBezTo>
                    <a:pt x="2982" y="374"/>
                    <a:pt x="2997" y="403"/>
                    <a:pt x="3019" y="447"/>
                  </a:cubicBezTo>
                  <a:cubicBezTo>
                    <a:pt x="3041" y="484"/>
                    <a:pt x="3041" y="484"/>
                    <a:pt x="3041" y="484"/>
                  </a:cubicBezTo>
                  <a:cubicBezTo>
                    <a:pt x="3063" y="520"/>
                    <a:pt x="3077" y="542"/>
                    <a:pt x="3098" y="542"/>
                  </a:cubicBezTo>
                  <a:cubicBezTo>
                    <a:pt x="3106" y="542"/>
                    <a:pt x="3113" y="535"/>
                    <a:pt x="3113" y="535"/>
                  </a:cubicBezTo>
                  <a:cubicBezTo>
                    <a:pt x="3120" y="535"/>
                    <a:pt x="3128" y="535"/>
                    <a:pt x="3128" y="535"/>
                  </a:cubicBezTo>
                  <a:cubicBezTo>
                    <a:pt x="3164" y="535"/>
                    <a:pt x="3179" y="564"/>
                    <a:pt x="3194" y="586"/>
                  </a:cubicBezTo>
                  <a:cubicBezTo>
                    <a:pt x="3208" y="601"/>
                    <a:pt x="3216" y="615"/>
                    <a:pt x="3230" y="630"/>
                  </a:cubicBezTo>
                  <a:cubicBezTo>
                    <a:pt x="3245" y="645"/>
                    <a:pt x="3282" y="652"/>
                    <a:pt x="3326" y="652"/>
                  </a:cubicBezTo>
                  <a:cubicBezTo>
                    <a:pt x="3348" y="652"/>
                    <a:pt x="3370" y="652"/>
                    <a:pt x="3370" y="652"/>
                  </a:cubicBezTo>
                  <a:cubicBezTo>
                    <a:pt x="3399" y="652"/>
                    <a:pt x="3450" y="681"/>
                    <a:pt x="3450" y="747"/>
                  </a:cubicBezTo>
                  <a:cubicBezTo>
                    <a:pt x="3450" y="769"/>
                    <a:pt x="3458" y="791"/>
                    <a:pt x="3472" y="813"/>
                  </a:cubicBezTo>
                  <a:cubicBezTo>
                    <a:pt x="3479" y="835"/>
                    <a:pt x="3494" y="865"/>
                    <a:pt x="3487" y="909"/>
                  </a:cubicBezTo>
                  <a:cubicBezTo>
                    <a:pt x="3472" y="982"/>
                    <a:pt x="3465" y="1041"/>
                    <a:pt x="3523" y="1062"/>
                  </a:cubicBezTo>
                  <a:cubicBezTo>
                    <a:pt x="3589" y="1077"/>
                    <a:pt x="3655" y="1092"/>
                    <a:pt x="3655" y="1092"/>
                  </a:cubicBezTo>
                  <a:cubicBezTo>
                    <a:pt x="3655" y="1092"/>
                    <a:pt x="3677" y="1099"/>
                    <a:pt x="3692" y="1099"/>
                  </a:cubicBezTo>
                  <a:cubicBezTo>
                    <a:pt x="3707" y="1099"/>
                    <a:pt x="3714" y="1099"/>
                    <a:pt x="3721" y="1092"/>
                  </a:cubicBezTo>
                  <a:cubicBezTo>
                    <a:pt x="3729" y="1077"/>
                    <a:pt x="3736" y="1055"/>
                    <a:pt x="3729" y="1033"/>
                  </a:cubicBezTo>
                  <a:cubicBezTo>
                    <a:pt x="3721" y="997"/>
                    <a:pt x="3721" y="997"/>
                    <a:pt x="3721" y="997"/>
                  </a:cubicBezTo>
                  <a:cubicBezTo>
                    <a:pt x="3751" y="1019"/>
                    <a:pt x="3751" y="1019"/>
                    <a:pt x="3751" y="1019"/>
                  </a:cubicBezTo>
                  <a:cubicBezTo>
                    <a:pt x="3751" y="1019"/>
                    <a:pt x="3794" y="1041"/>
                    <a:pt x="3824" y="1041"/>
                  </a:cubicBezTo>
                  <a:cubicBezTo>
                    <a:pt x="3839" y="1041"/>
                    <a:pt x="3846" y="1041"/>
                    <a:pt x="3853" y="1033"/>
                  </a:cubicBezTo>
                  <a:cubicBezTo>
                    <a:pt x="3868" y="1011"/>
                    <a:pt x="3882" y="1004"/>
                    <a:pt x="3897" y="1004"/>
                  </a:cubicBezTo>
                  <a:cubicBezTo>
                    <a:pt x="3904" y="1004"/>
                    <a:pt x="3912" y="1004"/>
                    <a:pt x="3919" y="1004"/>
                  </a:cubicBezTo>
                  <a:cubicBezTo>
                    <a:pt x="3926" y="1011"/>
                    <a:pt x="3934" y="1011"/>
                    <a:pt x="3948" y="1011"/>
                  </a:cubicBezTo>
                  <a:cubicBezTo>
                    <a:pt x="3963" y="1011"/>
                    <a:pt x="3978" y="997"/>
                    <a:pt x="3985" y="974"/>
                  </a:cubicBezTo>
                  <a:cubicBezTo>
                    <a:pt x="3992" y="953"/>
                    <a:pt x="3978" y="931"/>
                    <a:pt x="3948" y="916"/>
                  </a:cubicBezTo>
                  <a:cubicBezTo>
                    <a:pt x="3926" y="901"/>
                    <a:pt x="3897" y="894"/>
                    <a:pt x="3868" y="879"/>
                  </a:cubicBezTo>
                  <a:cubicBezTo>
                    <a:pt x="3809" y="857"/>
                    <a:pt x="3758" y="835"/>
                    <a:pt x="3736" y="784"/>
                  </a:cubicBezTo>
                  <a:cubicBezTo>
                    <a:pt x="3736" y="762"/>
                    <a:pt x="3736" y="762"/>
                    <a:pt x="3736" y="762"/>
                  </a:cubicBezTo>
                  <a:cubicBezTo>
                    <a:pt x="3714" y="711"/>
                    <a:pt x="3699" y="667"/>
                    <a:pt x="3780" y="608"/>
                  </a:cubicBezTo>
                  <a:cubicBezTo>
                    <a:pt x="3802" y="593"/>
                    <a:pt x="3802" y="593"/>
                    <a:pt x="3802" y="593"/>
                  </a:cubicBezTo>
                  <a:cubicBezTo>
                    <a:pt x="3860" y="550"/>
                    <a:pt x="3875" y="535"/>
                    <a:pt x="3941" y="513"/>
                  </a:cubicBezTo>
                  <a:cubicBezTo>
                    <a:pt x="3963" y="506"/>
                    <a:pt x="3985" y="506"/>
                    <a:pt x="4007" y="506"/>
                  </a:cubicBezTo>
                  <a:cubicBezTo>
                    <a:pt x="4022" y="506"/>
                    <a:pt x="4036" y="506"/>
                    <a:pt x="4051" y="513"/>
                  </a:cubicBezTo>
                  <a:cubicBezTo>
                    <a:pt x="4066" y="513"/>
                    <a:pt x="4080" y="513"/>
                    <a:pt x="4095" y="513"/>
                  </a:cubicBezTo>
                  <a:cubicBezTo>
                    <a:pt x="4117" y="513"/>
                    <a:pt x="4227" y="520"/>
                    <a:pt x="4256" y="579"/>
                  </a:cubicBezTo>
                  <a:cubicBezTo>
                    <a:pt x="4271" y="608"/>
                    <a:pt x="4293" y="623"/>
                    <a:pt x="4293" y="623"/>
                  </a:cubicBezTo>
                  <a:cubicBezTo>
                    <a:pt x="4293" y="601"/>
                    <a:pt x="4308" y="593"/>
                    <a:pt x="4322" y="593"/>
                  </a:cubicBezTo>
                  <a:cubicBezTo>
                    <a:pt x="4337" y="593"/>
                    <a:pt x="4366" y="601"/>
                    <a:pt x="4410" y="630"/>
                  </a:cubicBezTo>
                  <a:lnTo>
                    <a:pt x="4417" y="630"/>
                  </a:lnTo>
                  <a:cubicBezTo>
                    <a:pt x="4454" y="630"/>
                    <a:pt x="4498" y="608"/>
                    <a:pt x="4513" y="593"/>
                  </a:cubicBezTo>
                  <a:cubicBezTo>
                    <a:pt x="4520" y="593"/>
                    <a:pt x="4534" y="593"/>
                    <a:pt x="4549" y="593"/>
                  </a:cubicBezTo>
                  <a:cubicBezTo>
                    <a:pt x="4571" y="593"/>
                    <a:pt x="4601" y="593"/>
                    <a:pt x="4622" y="623"/>
                  </a:cubicBezTo>
                  <a:cubicBezTo>
                    <a:pt x="4666" y="660"/>
                    <a:pt x="4644" y="747"/>
                    <a:pt x="4644" y="762"/>
                  </a:cubicBezTo>
                  <a:cubicBezTo>
                    <a:pt x="4637" y="762"/>
                    <a:pt x="4622" y="806"/>
                    <a:pt x="4652" y="835"/>
                  </a:cubicBezTo>
                  <a:cubicBezTo>
                    <a:pt x="4674" y="865"/>
                    <a:pt x="4703" y="879"/>
                    <a:pt x="4718" y="879"/>
                  </a:cubicBezTo>
                  <a:cubicBezTo>
                    <a:pt x="4725" y="879"/>
                    <a:pt x="4732" y="879"/>
                    <a:pt x="4740" y="872"/>
                  </a:cubicBezTo>
                  <a:cubicBezTo>
                    <a:pt x="4754" y="857"/>
                    <a:pt x="4762" y="850"/>
                    <a:pt x="4776" y="850"/>
                  </a:cubicBezTo>
                  <a:cubicBezTo>
                    <a:pt x="4791" y="850"/>
                    <a:pt x="4798" y="857"/>
                    <a:pt x="4806" y="865"/>
                  </a:cubicBezTo>
                  <a:cubicBezTo>
                    <a:pt x="4813" y="872"/>
                    <a:pt x="4820" y="879"/>
                    <a:pt x="4828" y="879"/>
                  </a:cubicBezTo>
                  <a:cubicBezTo>
                    <a:pt x="4835" y="879"/>
                    <a:pt x="4842" y="879"/>
                    <a:pt x="4842" y="879"/>
                  </a:cubicBezTo>
                  <a:cubicBezTo>
                    <a:pt x="4850" y="879"/>
                    <a:pt x="4857" y="879"/>
                    <a:pt x="4857" y="879"/>
                  </a:cubicBezTo>
                  <a:cubicBezTo>
                    <a:pt x="4872" y="879"/>
                    <a:pt x="4879" y="879"/>
                    <a:pt x="4886" y="872"/>
                  </a:cubicBezTo>
                  <a:cubicBezTo>
                    <a:pt x="4894" y="865"/>
                    <a:pt x="4901" y="835"/>
                    <a:pt x="4894" y="777"/>
                  </a:cubicBezTo>
                  <a:cubicBezTo>
                    <a:pt x="4894" y="725"/>
                    <a:pt x="4894" y="681"/>
                    <a:pt x="4894" y="638"/>
                  </a:cubicBezTo>
                  <a:cubicBezTo>
                    <a:pt x="4901" y="572"/>
                    <a:pt x="4901" y="513"/>
                    <a:pt x="4872" y="469"/>
                  </a:cubicBezTo>
                  <a:cubicBezTo>
                    <a:pt x="4828" y="388"/>
                    <a:pt x="4813" y="249"/>
                    <a:pt x="4813" y="249"/>
                  </a:cubicBezTo>
                  <a:cubicBezTo>
                    <a:pt x="4813" y="242"/>
                    <a:pt x="4813" y="242"/>
                    <a:pt x="4813" y="242"/>
                  </a:cubicBezTo>
                  <a:cubicBezTo>
                    <a:pt x="4820" y="234"/>
                    <a:pt x="4820" y="234"/>
                    <a:pt x="4820" y="234"/>
                  </a:cubicBezTo>
                  <a:cubicBezTo>
                    <a:pt x="4820" y="234"/>
                    <a:pt x="4864" y="198"/>
                    <a:pt x="4923" y="161"/>
                  </a:cubicBezTo>
                  <a:cubicBezTo>
                    <a:pt x="4974" y="132"/>
                    <a:pt x="5011" y="110"/>
                    <a:pt x="5018" y="81"/>
                  </a:cubicBezTo>
                  <a:cubicBezTo>
                    <a:pt x="5033" y="44"/>
                    <a:pt x="5077" y="44"/>
                    <a:pt x="5091" y="44"/>
                  </a:cubicBezTo>
                  <a:cubicBezTo>
                    <a:pt x="5106" y="44"/>
                    <a:pt x="5113" y="51"/>
                    <a:pt x="5128" y="51"/>
                  </a:cubicBezTo>
                  <a:cubicBezTo>
                    <a:pt x="5135" y="51"/>
                    <a:pt x="5150" y="51"/>
                    <a:pt x="5157" y="51"/>
                  </a:cubicBezTo>
                  <a:cubicBezTo>
                    <a:pt x="5179" y="51"/>
                    <a:pt x="5194" y="59"/>
                    <a:pt x="5209" y="73"/>
                  </a:cubicBezTo>
                  <a:cubicBezTo>
                    <a:pt x="5231" y="110"/>
                    <a:pt x="5231" y="176"/>
                    <a:pt x="5216" y="205"/>
                  </a:cubicBezTo>
                  <a:cubicBezTo>
                    <a:pt x="5216" y="220"/>
                    <a:pt x="5216" y="256"/>
                    <a:pt x="5238" y="286"/>
                  </a:cubicBezTo>
                  <a:cubicBezTo>
                    <a:pt x="5245" y="300"/>
                    <a:pt x="5253" y="315"/>
                    <a:pt x="5275" y="322"/>
                  </a:cubicBezTo>
                  <a:cubicBezTo>
                    <a:pt x="5341" y="337"/>
                    <a:pt x="5355" y="381"/>
                    <a:pt x="5370" y="425"/>
                  </a:cubicBezTo>
                  <a:cubicBezTo>
                    <a:pt x="5377" y="462"/>
                    <a:pt x="5407" y="513"/>
                    <a:pt x="5436" y="513"/>
                  </a:cubicBezTo>
                  <a:cubicBezTo>
                    <a:pt x="5443" y="513"/>
                    <a:pt x="5451" y="513"/>
                    <a:pt x="5458" y="506"/>
                  </a:cubicBezTo>
                  <a:cubicBezTo>
                    <a:pt x="5472" y="491"/>
                    <a:pt x="5487" y="469"/>
                    <a:pt x="5502" y="454"/>
                  </a:cubicBezTo>
                  <a:cubicBezTo>
                    <a:pt x="5524" y="432"/>
                    <a:pt x="5539" y="410"/>
                    <a:pt x="5560" y="410"/>
                  </a:cubicBezTo>
                  <a:cubicBezTo>
                    <a:pt x="5568" y="410"/>
                    <a:pt x="5575" y="410"/>
                    <a:pt x="5582" y="410"/>
                  </a:cubicBezTo>
                  <a:cubicBezTo>
                    <a:pt x="5604" y="425"/>
                    <a:pt x="5612" y="432"/>
                    <a:pt x="5626" y="447"/>
                  </a:cubicBezTo>
                  <a:cubicBezTo>
                    <a:pt x="5641" y="462"/>
                    <a:pt x="5648" y="469"/>
                    <a:pt x="5663" y="469"/>
                  </a:cubicBezTo>
                  <a:cubicBezTo>
                    <a:pt x="5678" y="469"/>
                    <a:pt x="5685" y="462"/>
                    <a:pt x="5700" y="462"/>
                  </a:cubicBezTo>
                  <a:cubicBezTo>
                    <a:pt x="5773" y="425"/>
                    <a:pt x="5883" y="381"/>
                    <a:pt x="5956" y="381"/>
                  </a:cubicBezTo>
                  <a:cubicBezTo>
                    <a:pt x="5985" y="381"/>
                    <a:pt x="6000" y="381"/>
                    <a:pt x="6000" y="403"/>
                  </a:cubicBezTo>
                  <a:cubicBezTo>
                    <a:pt x="6007" y="410"/>
                    <a:pt x="6007" y="410"/>
                    <a:pt x="6044" y="410"/>
                  </a:cubicBezTo>
                  <a:cubicBezTo>
                    <a:pt x="6132" y="410"/>
                    <a:pt x="6139" y="410"/>
                    <a:pt x="6198" y="381"/>
                  </a:cubicBezTo>
                  <a:cubicBezTo>
                    <a:pt x="6220" y="366"/>
                    <a:pt x="6249" y="359"/>
                    <a:pt x="6271" y="352"/>
                  </a:cubicBezTo>
                  <a:cubicBezTo>
                    <a:pt x="6271" y="352"/>
                    <a:pt x="6279" y="352"/>
                    <a:pt x="6286" y="352"/>
                  </a:cubicBezTo>
                  <a:cubicBezTo>
                    <a:pt x="6315" y="352"/>
                    <a:pt x="6337" y="366"/>
                    <a:pt x="6352" y="381"/>
                  </a:cubicBezTo>
                  <a:cubicBezTo>
                    <a:pt x="6359" y="403"/>
                    <a:pt x="6366" y="425"/>
                    <a:pt x="6366" y="462"/>
                  </a:cubicBezTo>
                  <a:cubicBezTo>
                    <a:pt x="6374" y="506"/>
                    <a:pt x="6381" y="564"/>
                    <a:pt x="6410" y="572"/>
                  </a:cubicBezTo>
                  <a:cubicBezTo>
                    <a:pt x="6469" y="593"/>
                    <a:pt x="6520" y="615"/>
                    <a:pt x="6564" y="615"/>
                  </a:cubicBezTo>
                  <a:cubicBezTo>
                    <a:pt x="6572" y="615"/>
                    <a:pt x="6601" y="615"/>
                    <a:pt x="6718" y="681"/>
                  </a:cubicBezTo>
                  <a:cubicBezTo>
                    <a:pt x="6725" y="681"/>
                    <a:pt x="6725" y="681"/>
                    <a:pt x="6725" y="681"/>
                  </a:cubicBezTo>
                  <a:cubicBezTo>
                    <a:pt x="6725" y="689"/>
                    <a:pt x="6725" y="689"/>
                    <a:pt x="6725" y="689"/>
                  </a:cubicBezTo>
                  <a:cubicBezTo>
                    <a:pt x="6740" y="711"/>
                    <a:pt x="6770" y="762"/>
                    <a:pt x="6755" y="806"/>
                  </a:cubicBezTo>
                  <a:cubicBezTo>
                    <a:pt x="6747" y="828"/>
                    <a:pt x="6733" y="843"/>
                    <a:pt x="6718" y="850"/>
                  </a:cubicBezTo>
                  <a:cubicBezTo>
                    <a:pt x="6696" y="865"/>
                    <a:pt x="6682" y="879"/>
                    <a:pt x="6682" y="901"/>
                  </a:cubicBezTo>
                  <a:cubicBezTo>
                    <a:pt x="6682" y="931"/>
                    <a:pt x="6703" y="945"/>
                    <a:pt x="6725" y="960"/>
                  </a:cubicBezTo>
                  <a:cubicBezTo>
                    <a:pt x="6762" y="967"/>
                    <a:pt x="6777" y="982"/>
                    <a:pt x="6791" y="989"/>
                  </a:cubicBezTo>
                  <a:cubicBezTo>
                    <a:pt x="6813" y="1004"/>
                    <a:pt x="6828" y="1019"/>
                    <a:pt x="6872" y="1026"/>
                  </a:cubicBezTo>
                  <a:cubicBezTo>
                    <a:pt x="6909" y="1026"/>
                    <a:pt x="6931" y="1048"/>
                    <a:pt x="6938" y="1077"/>
                  </a:cubicBezTo>
                  <a:cubicBezTo>
                    <a:pt x="6953" y="1121"/>
                    <a:pt x="6945" y="1172"/>
                    <a:pt x="6916" y="1194"/>
                  </a:cubicBezTo>
                  <a:cubicBezTo>
                    <a:pt x="6901" y="1216"/>
                    <a:pt x="6887" y="1253"/>
                    <a:pt x="6894" y="1290"/>
                  </a:cubicBezTo>
                  <a:cubicBezTo>
                    <a:pt x="6894" y="1312"/>
                    <a:pt x="6901" y="1334"/>
                    <a:pt x="6916" y="1348"/>
                  </a:cubicBezTo>
                  <a:cubicBezTo>
                    <a:pt x="6923" y="1356"/>
                    <a:pt x="6938" y="1363"/>
                    <a:pt x="6953" y="1370"/>
                  </a:cubicBezTo>
                  <a:cubicBezTo>
                    <a:pt x="6989" y="1385"/>
                    <a:pt x="7026" y="1407"/>
                    <a:pt x="7055" y="1465"/>
                  </a:cubicBezTo>
                  <a:cubicBezTo>
                    <a:pt x="7077" y="1510"/>
                    <a:pt x="7106" y="1524"/>
                    <a:pt x="7158" y="1546"/>
                  </a:cubicBezTo>
                  <a:cubicBezTo>
                    <a:pt x="7187" y="1561"/>
                    <a:pt x="7216" y="1575"/>
                    <a:pt x="7253" y="1605"/>
                  </a:cubicBezTo>
                  <a:cubicBezTo>
                    <a:pt x="7275" y="1619"/>
                    <a:pt x="7290" y="1634"/>
                    <a:pt x="7304" y="1641"/>
                  </a:cubicBezTo>
                  <a:cubicBezTo>
                    <a:pt x="7348" y="1678"/>
                    <a:pt x="7370" y="1693"/>
                    <a:pt x="7429" y="1707"/>
                  </a:cubicBezTo>
                  <a:cubicBezTo>
                    <a:pt x="7488" y="1715"/>
                    <a:pt x="7546" y="1744"/>
                    <a:pt x="7553" y="1781"/>
                  </a:cubicBezTo>
                  <a:cubicBezTo>
                    <a:pt x="7561" y="1803"/>
                    <a:pt x="7553" y="1824"/>
                    <a:pt x="7539" y="1847"/>
                  </a:cubicBezTo>
                  <a:cubicBezTo>
                    <a:pt x="7524" y="1854"/>
                    <a:pt x="7524" y="1869"/>
                    <a:pt x="7524" y="1876"/>
                  </a:cubicBezTo>
                  <a:cubicBezTo>
                    <a:pt x="7524" y="1883"/>
                    <a:pt x="7546" y="1905"/>
                    <a:pt x="7612" y="1934"/>
                  </a:cubicBezTo>
                  <a:cubicBezTo>
                    <a:pt x="7649" y="1949"/>
                    <a:pt x="7678" y="1964"/>
                    <a:pt x="7678" y="1993"/>
                  </a:cubicBezTo>
                  <a:cubicBezTo>
                    <a:pt x="7693" y="2037"/>
                    <a:pt x="7663" y="2081"/>
                    <a:pt x="7634" y="2118"/>
                  </a:cubicBezTo>
                  <a:cubicBezTo>
                    <a:pt x="7575" y="2176"/>
                    <a:pt x="7568" y="2206"/>
                    <a:pt x="7539" y="2293"/>
                  </a:cubicBezTo>
                  <a:cubicBezTo>
                    <a:pt x="7532" y="2301"/>
                    <a:pt x="7532" y="2301"/>
                    <a:pt x="7532" y="2301"/>
                  </a:cubicBezTo>
                  <a:cubicBezTo>
                    <a:pt x="7524" y="2330"/>
                    <a:pt x="7517" y="2352"/>
                    <a:pt x="7524" y="2360"/>
                  </a:cubicBezTo>
                  <a:cubicBezTo>
                    <a:pt x="7539" y="2374"/>
                    <a:pt x="7553" y="2374"/>
                    <a:pt x="7553" y="2374"/>
                  </a:cubicBezTo>
                  <a:cubicBezTo>
                    <a:pt x="7605" y="2374"/>
                    <a:pt x="7605" y="2374"/>
                    <a:pt x="7605" y="2374"/>
                  </a:cubicBezTo>
                  <a:cubicBezTo>
                    <a:pt x="7561" y="2403"/>
                    <a:pt x="7561" y="2403"/>
                    <a:pt x="7561" y="2403"/>
                  </a:cubicBezTo>
                  <a:cubicBezTo>
                    <a:pt x="7561" y="2403"/>
                    <a:pt x="7480" y="2448"/>
                    <a:pt x="7436" y="2499"/>
                  </a:cubicBezTo>
                  <a:cubicBezTo>
                    <a:pt x="7400" y="2550"/>
                    <a:pt x="7414" y="2572"/>
                    <a:pt x="7451" y="2616"/>
                  </a:cubicBezTo>
                  <a:cubicBezTo>
                    <a:pt x="7480" y="2653"/>
                    <a:pt x="7568" y="2689"/>
                    <a:pt x="7620" y="2704"/>
                  </a:cubicBezTo>
                  <a:cubicBezTo>
                    <a:pt x="7685" y="2719"/>
                    <a:pt x="7663" y="2821"/>
                    <a:pt x="7656" y="2865"/>
                  </a:cubicBezTo>
                  <a:cubicBezTo>
                    <a:pt x="7649" y="2887"/>
                    <a:pt x="7663" y="2894"/>
                    <a:pt x="7700" y="2909"/>
                  </a:cubicBezTo>
                  <a:cubicBezTo>
                    <a:pt x="7715" y="2924"/>
                    <a:pt x="7737" y="2931"/>
                    <a:pt x="7744" y="2946"/>
                  </a:cubicBezTo>
                  <a:cubicBezTo>
                    <a:pt x="7766" y="2982"/>
                    <a:pt x="7832" y="3165"/>
                    <a:pt x="7846" y="3217"/>
                  </a:cubicBezTo>
                  <a:cubicBezTo>
                    <a:pt x="7869" y="3224"/>
                    <a:pt x="7942" y="3253"/>
                    <a:pt x="7949" y="3312"/>
                  </a:cubicBezTo>
                  <a:cubicBezTo>
                    <a:pt x="7956" y="3334"/>
                    <a:pt x="7956" y="3363"/>
                    <a:pt x="7956" y="3393"/>
                  </a:cubicBezTo>
                  <a:cubicBezTo>
                    <a:pt x="7956" y="3451"/>
                    <a:pt x="7956" y="3524"/>
                    <a:pt x="7979" y="3554"/>
                  </a:cubicBezTo>
                  <a:cubicBezTo>
                    <a:pt x="7986" y="3561"/>
                    <a:pt x="7993" y="3561"/>
                    <a:pt x="8008" y="3561"/>
                  </a:cubicBezTo>
                  <a:cubicBezTo>
                    <a:pt x="8103" y="3561"/>
                    <a:pt x="8220" y="3679"/>
                    <a:pt x="8257" y="3774"/>
                  </a:cubicBezTo>
                  <a:cubicBezTo>
                    <a:pt x="8272" y="3825"/>
                    <a:pt x="8301" y="3832"/>
                    <a:pt x="8330" y="3832"/>
                  </a:cubicBezTo>
                  <a:cubicBezTo>
                    <a:pt x="8360" y="3832"/>
                    <a:pt x="8403" y="3818"/>
                    <a:pt x="8455" y="3810"/>
                  </a:cubicBezTo>
                  <a:cubicBezTo>
                    <a:pt x="8477" y="3803"/>
                    <a:pt x="8477" y="3803"/>
                    <a:pt x="8477" y="3803"/>
                  </a:cubicBezTo>
                  <a:cubicBezTo>
                    <a:pt x="8491" y="3796"/>
                    <a:pt x="8513" y="3796"/>
                    <a:pt x="8528" y="3796"/>
                  </a:cubicBezTo>
                  <a:cubicBezTo>
                    <a:pt x="8638" y="3796"/>
                    <a:pt x="8733" y="3891"/>
                    <a:pt x="8784" y="3942"/>
                  </a:cubicBezTo>
                  <a:cubicBezTo>
                    <a:pt x="8799" y="3957"/>
                    <a:pt x="8799" y="3957"/>
                    <a:pt x="8799" y="3957"/>
                  </a:cubicBezTo>
                  <a:cubicBezTo>
                    <a:pt x="8843" y="4001"/>
                    <a:pt x="8887" y="4052"/>
                    <a:pt x="8931" y="4111"/>
                  </a:cubicBezTo>
                  <a:cubicBezTo>
                    <a:pt x="8946" y="4133"/>
                    <a:pt x="8953" y="4155"/>
                    <a:pt x="8968" y="4169"/>
                  </a:cubicBezTo>
                  <a:cubicBezTo>
                    <a:pt x="8975" y="4199"/>
                    <a:pt x="8990" y="4228"/>
                    <a:pt x="9019" y="4243"/>
                  </a:cubicBezTo>
                  <a:cubicBezTo>
                    <a:pt x="9070" y="4272"/>
                    <a:pt x="9165" y="4345"/>
                    <a:pt x="9173" y="4411"/>
                  </a:cubicBezTo>
                  <a:cubicBezTo>
                    <a:pt x="9187" y="4455"/>
                    <a:pt x="9232" y="4499"/>
                    <a:pt x="9246" y="4514"/>
                  </a:cubicBezTo>
                  <a:cubicBezTo>
                    <a:pt x="9275" y="4514"/>
                    <a:pt x="9415" y="4514"/>
                    <a:pt x="9466" y="4529"/>
                  </a:cubicBezTo>
                  <a:cubicBezTo>
                    <a:pt x="9532" y="4543"/>
                    <a:pt x="9686" y="4719"/>
                    <a:pt x="9708" y="4778"/>
                  </a:cubicBezTo>
                  <a:cubicBezTo>
                    <a:pt x="9722" y="4807"/>
                    <a:pt x="9708" y="4851"/>
                    <a:pt x="9701" y="4895"/>
                  </a:cubicBezTo>
                  <a:cubicBezTo>
                    <a:pt x="9693" y="4910"/>
                    <a:pt x="9686" y="4939"/>
                    <a:pt x="9686" y="4946"/>
                  </a:cubicBezTo>
                  <a:cubicBezTo>
                    <a:pt x="9693" y="4953"/>
                    <a:pt x="9693" y="4953"/>
                    <a:pt x="9693" y="4953"/>
                  </a:cubicBezTo>
                  <a:cubicBezTo>
                    <a:pt x="9737" y="4961"/>
                    <a:pt x="9810" y="4990"/>
                    <a:pt x="9884" y="5049"/>
                  </a:cubicBezTo>
                  <a:cubicBezTo>
                    <a:pt x="9898" y="5063"/>
                    <a:pt x="9906" y="5063"/>
                    <a:pt x="9906" y="5063"/>
                  </a:cubicBezTo>
                  <a:cubicBezTo>
                    <a:pt x="9913" y="5063"/>
                    <a:pt x="9920" y="5049"/>
                    <a:pt x="9927" y="5034"/>
                  </a:cubicBezTo>
                  <a:cubicBezTo>
                    <a:pt x="9935" y="5012"/>
                    <a:pt x="9950" y="4975"/>
                    <a:pt x="9986" y="4975"/>
                  </a:cubicBezTo>
                  <a:cubicBezTo>
                    <a:pt x="9994" y="4975"/>
                    <a:pt x="9994" y="4975"/>
                    <a:pt x="10001" y="4983"/>
                  </a:cubicBezTo>
                  <a:cubicBezTo>
                    <a:pt x="10082" y="5005"/>
                    <a:pt x="10169" y="5027"/>
                    <a:pt x="10206" y="5115"/>
                  </a:cubicBezTo>
                  <a:cubicBezTo>
                    <a:pt x="10243" y="5195"/>
                    <a:pt x="10272" y="5232"/>
                    <a:pt x="10331" y="5239"/>
                  </a:cubicBezTo>
                  <a:cubicBezTo>
                    <a:pt x="10338" y="5239"/>
                    <a:pt x="10345" y="5239"/>
                    <a:pt x="10353" y="5239"/>
                  </a:cubicBezTo>
                  <a:cubicBezTo>
                    <a:pt x="10375" y="5239"/>
                    <a:pt x="10389" y="5239"/>
                    <a:pt x="10411" y="5232"/>
                  </a:cubicBezTo>
                  <a:cubicBezTo>
                    <a:pt x="10426" y="5232"/>
                    <a:pt x="10433" y="5224"/>
                    <a:pt x="10448" y="5224"/>
                  </a:cubicBezTo>
                  <a:cubicBezTo>
                    <a:pt x="10470" y="5224"/>
                    <a:pt x="10477" y="5239"/>
                    <a:pt x="10477" y="5254"/>
                  </a:cubicBezTo>
                  <a:cubicBezTo>
                    <a:pt x="10492" y="5283"/>
                    <a:pt x="10543" y="5371"/>
                    <a:pt x="10580" y="5415"/>
                  </a:cubicBezTo>
                  <a:cubicBezTo>
                    <a:pt x="10602" y="5452"/>
                    <a:pt x="10616" y="5481"/>
                    <a:pt x="10638" y="5518"/>
                  </a:cubicBezTo>
                  <a:cubicBezTo>
                    <a:pt x="10646" y="5532"/>
                    <a:pt x="10653" y="5547"/>
                    <a:pt x="10660" y="5569"/>
                  </a:cubicBezTo>
                  <a:cubicBezTo>
                    <a:pt x="10690" y="5620"/>
                    <a:pt x="10682" y="5657"/>
                    <a:pt x="10668" y="5708"/>
                  </a:cubicBezTo>
                  <a:cubicBezTo>
                    <a:pt x="10668" y="5730"/>
                    <a:pt x="10660" y="5752"/>
                    <a:pt x="10660" y="5781"/>
                  </a:cubicBezTo>
                  <a:cubicBezTo>
                    <a:pt x="10653" y="5848"/>
                    <a:pt x="10660" y="5862"/>
                    <a:pt x="10682" y="5884"/>
                  </a:cubicBezTo>
                  <a:cubicBezTo>
                    <a:pt x="10690" y="5891"/>
                    <a:pt x="10697" y="5899"/>
                    <a:pt x="10704" y="5921"/>
                  </a:cubicBezTo>
                  <a:cubicBezTo>
                    <a:pt x="10734" y="5965"/>
                    <a:pt x="10719" y="6016"/>
                    <a:pt x="10697" y="6082"/>
                  </a:cubicBezTo>
                  <a:cubicBezTo>
                    <a:pt x="10690" y="6111"/>
                    <a:pt x="10682" y="6141"/>
                    <a:pt x="10675" y="6177"/>
                  </a:cubicBezTo>
                  <a:cubicBezTo>
                    <a:pt x="10653" y="6250"/>
                    <a:pt x="10638" y="6272"/>
                    <a:pt x="10609" y="6287"/>
                  </a:cubicBezTo>
                  <a:cubicBezTo>
                    <a:pt x="10594" y="6294"/>
                    <a:pt x="10580" y="6309"/>
                    <a:pt x="10565" y="6331"/>
                  </a:cubicBezTo>
                  <a:cubicBezTo>
                    <a:pt x="10551" y="6360"/>
                    <a:pt x="10543" y="6382"/>
                    <a:pt x="10536" y="6404"/>
                  </a:cubicBezTo>
                  <a:cubicBezTo>
                    <a:pt x="10521" y="6434"/>
                    <a:pt x="10514" y="6463"/>
                    <a:pt x="10484" y="6478"/>
                  </a:cubicBezTo>
                  <a:cubicBezTo>
                    <a:pt x="10477" y="6485"/>
                    <a:pt x="10470" y="6492"/>
                    <a:pt x="10455" y="6492"/>
                  </a:cubicBezTo>
                  <a:lnTo>
                    <a:pt x="10455" y="6492"/>
                  </a:lnTo>
                  <a:cubicBezTo>
                    <a:pt x="10426" y="6492"/>
                    <a:pt x="10389" y="6456"/>
                    <a:pt x="10360" y="6419"/>
                  </a:cubicBezTo>
                  <a:cubicBezTo>
                    <a:pt x="10345" y="6404"/>
                    <a:pt x="10331" y="6390"/>
                    <a:pt x="10316" y="6382"/>
                  </a:cubicBezTo>
                  <a:cubicBezTo>
                    <a:pt x="10294" y="6360"/>
                    <a:pt x="10257" y="6353"/>
                    <a:pt x="10221" y="6346"/>
                  </a:cubicBezTo>
                  <a:cubicBezTo>
                    <a:pt x="10184" y="6338"/>
                    <a:pt x="10147" y="6331"/>
                    <a:pt x="10111" y="6316"/>
                  </a:cubicBezTo>
                  <a:cubicBezTo>
                    <a:pt x="10060" y="6294"/>
                    <a:pt x="10045" y="6272"/>
                    <a:pt x="10030" y="6258"/>
                  </a:cubicBezTo>
                  <a:lnTo>
                    <a:pt x="10023" y="6250"/>
                  </a:lnTo>
                  <a:cubicBezTo>
                    <a:pt x="10023" y="6250"/>
                    <a:pt x="10015" y="6258"/>
                    <a:pt x="10008" y="6265"/>
                  </a:cubicBezTo>
                  <a:cubicBezTo>
                    <a:pt x="9994" y="6280"/>
                    <a:pt x="9986" y="6294"/>
                    <a:pt x="9986" y="6302"/>
                  </a:cubicBezTo>
                  <a:cubicBezTo>
                    <a:pt x="9979" y="6316"/>
                    <a:pt x="9972" y="6331"/>
                    <a:pt x="9927" y="6360"/>
                  </a:cubicBezTo>
                  <a:cubicBezTo>
                    <a:pt x="9898" y="6375"/>
                    <a:pt x="9884" y="6382"/>
                    <a:pt x="9876" y="6382"/>
                  </a:cubicBezTo>
                  <a:cubicBezTo>
                    <a:pt x="9869" y="6390"/>
                    <a:pt x="9869" y="6390"/>
                    <a:pt x="9869" y="6390"/>
                  </a:cubicBezTo>
                  <a:cubicBezTo>
                    <a:pt x="9869" y="6390"/>
                    <a:pt x="9869" y="6397"/>
                    <a:pt x="9869" y="6412"/>
                  </a:cubicBezTo>
                  <a:cubicBezTo>
                    <a:pt x="9869" y="6463"/>
                    <a:pt x="9913" y="6588"/>
                    <a:pt x="9913" y="6588"/>
                  </a:cubicBezTo>
                  <a:cubicBezTo>
                    <a:pt x="9913" y="6595"/>
                    <a:pt x="9913" y="6595"/>
                    <a:pt x="9913" y="6595"/>
                  </a:cubicBezTo>
                  <a:cubicBezTo>
                    <a:pt x="9913" y="6602"/>
                    <a:pt x="9913" y="6602"/>
                    <a:pt x="9913" y="6602"/>
                  </a:cubicBezTo>
                  <a:cubicBezTo>
                    <a:pt x="9913" y="6602"/>
                    <a:pt x="9891" y="6668"/>
                    <a:pt x="9869" y="6749"/>
                  </a:cubicBezTo>
                  <a:cubicBezTo>
                    <a:pt x="9854" y="6785"/>
                    <a:pt x="9854" y="6815"/>
                    <a:pt x="9854" y="6851"/>
                  </a:cubicBezTo>
                  <a:cubicBezTo>
                    <a:pt x="9854" y="6888"/>
                    <a:pt x="9854" y="6932"/>
                    <a:pt x="9847" y="6983"/>
                  </a:cubicBezTo>
                  <a:cubicBezTo>
                    <a:pt x="9818" y="7100"/>
                    <a:pt x="9503" y="7276"/>
                    <a:pt x="9415" y="7298"/>
                  </a:cubicBezTo>
                  <a:cubicBezTo>
                    <a:pt x="9385" y="7306"/>
                    <a:pt x="9349" y="7313"/>
                    <a:pt x="9319" y="7320"/>
                  </a:cubicBezTo>
                  <a:cubicBezTo>
                    <a:pt x="9246" y="7335"/>
                    <a:pt x="9158" y="7357"/>
                    <a:pt x="9100" y="7379"/>
                  </a:cubicBezTo>
                  <a:cubicBezTo>
                    <a:pt x="9012" y="7416"/>
                    <a:pt x="8887" y="7548"/>
                    <a:pt x="8865" y="7577"/>
                  </a:cubicBezTo>
                  <a:cubicBezTo>
                    <a:pt x="8851" y="7599"/>
                    <a:pt x="8828" y="7599"/>
                    <a:pt x="8814" y="7599"/>
                  </a:cubicBezTo>
                  <a:cubicBezTo>
                    <a:pt x="8799" y="7599"/>
                    <a:pt x="8792" y="7599"/>
                    <a:pt x="8784" y="7599"/>
                  </a:cubicBezTo>
                  <a:cubicBezTo>
                    <a:pt x="8777" y="7599"/>
                    <a:pt x="8762" y="7599"/>
                    <a:pt x="8755" y="7599"/>
                  </a:cubicBezTo>
                  <a:cubicBezTo>
                    <a:pt x="8733" y="7599"/>
                    <a:pt x="8719" y="7599"/>
                    <a:pt x="8704" y="7606"/>
                  </a:cubicBezTo>
                  <a:cubicBezTo>
                    <a:pt x="8667" y="7613"/>
                    <a:pt x="8667" y="7635"/>
                    <a:pt x="8660" y="7665"/>
                  </a:cubicBezTo>
                  <a:cubicBezTo>
                    <a:pt x="8653" y="7694"/>
                    <a:pt x="8645" y="7731"/>
                    <a:pt x="8616" y="7767"/>
                  </a:cubicBezTo>
                  <a:cubicBezTo>
                    <a:pt x="8587" y="7819"/>
                    <a:pt x="8550" y="7841"/>
                    <a:pt x="8513" y="7862"/>
                  </a:cubicBezTo>
                  <a:cubicBezTo>
                    <a:pt x="8484" y="7877"/>
                    <a:pt x="8455" y="7892"/>
                    <a:pt x="8440" y="7929"/>
                  </a:cubicBezTo>
                  <a:cubicBezTo>
                    <a:pt x="8418" y="7965"/>
                    <a:pt x="8411" y="7994"/>
                    <a:pt x="8418" y="8031"/>
                  </a:cubicBezTo>
                  <a:cubicBezTo>
                    <a:pt x="8433" y="8060"/>
                    <a:pt x="8455" y="8090"/>
                    <a:pt x="8499" y="8112"/>
                  </a:cubicBezTo>
                  <a:cubicBezTo>
                    <a:pt x="8521" y="8119"/>
                    <a:pt x="8543" y="8134"/>
                    <a:pt x="8565" y="8141"/>
                  </a:cubicBezTo>
                  <a:cubicBezTo>
                    <a:pt x="8623" y="8163"/>
                    <a:pt x="8667" y="8178"/>
                    <a:pt x="8675" y="8243"/>
                  </a:cubicBezTo>
                  <a:cubicBezTo>
                    <a:pt x="8689" y="8317"/>
                    <a:pt x="8741" y="8383"/>
                    <a:pt x="8799" y="8405"/>
                  </a:cubicBezTo>
                  <a:cubicBezTo>
                    <a:pt x="8851" y="8419"/>
                    <a:pt x="8880" y="8478"/>
                    <a:pt x="8909" y="8544"/>
                  </a:cubicBezTo>
                  <a:cubicBezTo>
                    <a:pt x="8931" y="8581"/>
                    <a:pt x="8953" y="8625"/>
                    <a:pt x="8982" y="8669"/>
                  </a:cubicBezTo>
                  <a:cubicBezTo>
                    <a:pt x="9041" y="8771"/>
                    <a:pt x="8982" y="8852"/>
                    <a:pt x="8938" y="8925"/>
                  </a:cubicBezTo>
                  <a:cubicBezTo>
                    <a:pt x="8916" y="8954"/>
                    <a:pt x="8902" y="8976"/>
                    <a:pt x="8894" y="9006"/>
                  </a:cubicBezTo>
                  <a:cubicBezTo>
                    <a:pt x="8880" y="9035"/>
                    <a:pt x="8865" y="9057"/>
                    <a:pt x="8851" y="9079"/>
                  </a:cubicBezTo>
                  <a:cubicBezTo>
                    <a:pt x="8828" y="9108"/>
                    <a:pt x="8814" y="9123"/>
                    <a:pt x="8836" y="9174"/>
                  </a:cubicBezTo>
                  <a:cubicBezTo>
                    <a:pt x="8836" y="9189"/>
                    <a:pt x="8836" y="9189"/>
                    <a:pt x="8836" y="9189"/>
                  </a:cubicBezTo>
                  <a:cubicBezTo>
                    <a:pt x="8858" y="9225"/>
                    <a:pt x="8865" y="9240"/>
                    <a:pt x="8872" y="9240"/>
                  </a:cubicBezTo>
                  <a:cubicBezTo>
                    <a:pt x="8894" y="9240"/>
                    <a:pt x="8938" y="9218"/>
                    <a:pt x="8982" y="9189"/>
                  </a:cubicBezTo>
                  <a:cubicBezTo>
                    <a:pt x="9004" y="9174"/>
                    <a:pt x="9034" y="9167"/>
                    <a:pt x="9056" y="9167"/>
                  </a:cubicBezTo>
                  <a:cubicBezTo>
                    <a:pt x="9136" y="9167"/>
                    <a:pt x="9180" y="9255"/>
                    <a:pt x="9217" y="9335"/>
                  </a:cubicBezTo>
                  <a:cubicBezTo>
                    <a:pt x="9232" y="9357"/>
                    <a:pt x="9239" y="9379"/>
                    <a:pt x="9253" y="9394"/>
                  </a:cubicBezTo>
                  <a:cubicBezTo>
                    <a:pt x="9312" y="9489"/>
                    <a:pt x="9261" y="9541"/>
                    <a:pt x="9202" y="9607"/>
                  </a:cubicBezTo>
                  <a:cubicBezTo>
                    <a:pt x="9180" y="9629"/>
                    <a:pt x="9180" y="9629"/>
                    <a:pt x="9180" y="9629"/>
                  </a:cubicBezTo>
                  <a:cubicBezTo>
                    <a:pt x="9136" y="9680"/>
                    <a:pt x="9151" y="9724"/>
                    <a:pt x="9158" y="9760"/>
                  </a:cubicBezTo>
                  <a:cubicBezTo>
                    <a:pt x="9158" y="9782"/>
                    <a:pt x="9165" y="9797"/>
                    <a:pt x="9165" y="9812"/>
                  </a:cubicBezTo>
                  <a:cubicBezTo>
                    <a:pt x="9165" y="9834"/>
                    <a:pt x="9173" y="9848"/>
                    <a:pt x="9180" y="9863"/>
                  </a:cubicBezTo>
                  <a:cubicBezTo>
                    <a:pt x="9202" y="9892"/>
                    <a:pt x="9217" y="9922"/>
                    <a:pt x="9180" y="9958"/>
                  </a:cubicBezTo>
                  <a:cubicBezTo>
                    <a:pt x="9165" y="9973"/>
                    <a:pt x="9158" y="9988"/>
                    <a:pt x="9151" y="10002"/>
                  </a:cubicBezTo>
                  <a:cubicBezTo>
                    <a:pt x="9136" y="10024"/>
                    <a:pt x="9122" y="10046"/>
                    <a:pt x="9085" y="10046"/>
                  </a:cubicBezTo>
                  <a:cubicBezTo>
                    <a:pt x="9078" y="10046"/>
                    <a:pt x="9078" y="10046"/>
                    <a:pt x="9070" y="10046"/>
                  </a:cubicBezTo>
                  <a:cubicBezTo>
                    <a:pt x="9012" y="10031"/>
                    <a:pt x="9012" y="10031"/>
                    <a:pt x="8916" y="10010"/>
                  </a:cubicBezTo>
                  <a:cubicBezTo>
                    <a:pt x="8865" y="9995"/>
                    <a:pt x="8828" y="9958"/>
                    <a:pt x="8784" y="9914"/>
                  </a:cubicBezTo>
                  <a:cubicBezTo>
                    <a:pt x="8755" y="9878"/>
                    <a:pt x="8719" y="9841"/>
                    <a:pt x="8682" y="9826"/>
                  </a:cubicBezTo>
                  <a:cubicBezTo>
                    <a:pt x="8609" y="9804"/>
                    <a:pt x="8557" y="9746"/>
                    <a:pt x="8543" y="9694"/>
                  </a:cubicBezTo>
                  <a:cubicBezTo>
                    <a:pt x="8535" y="9672"/>
                    <a:pt x="8543" y="9650"/>
                    <a:pt x="8557" y="9636"/>
                  </a:cubicBezTo>
                  <a:cubicBezTo>
                    <a:pt x="8565" y="9629"/>
                    <a:pt x="8572" y="9621"/>
                    <a:pt x="8579" y="9614"/>
                  </a:cubicBezTo>
                  <a:cubicBezTo>
                    <a:pt x="8594" y="9599"/>
                    <a:pt x="8609" y="9584"/>
                    <a:pt x="8609" y="9577"/>
                  </a:cubicBezTo>
                  <a:cubicBezTo>
                    <a:pt x="8609" y="9577"/>
                    <a:pt x="8609" y="9570"/>
                    <a:pt x="8579" y="9555"/>
                  </a:cubicBezTo>
                  <a:cubicBezTo>
                    <a:pt x="8521" y="9533"/>
                    <a:pt x="8506" y="9497"/>
                    <a:pt x="8491" y="9460"/>
                  </a:cubicBezTo>
                  <a:cubicBezTo>
                    <a:pt x="8484" y="9438"/>
                    <a:pt x="8477" y="9423"/>
                    <a:pt x="8455" y="9401"/>
                  </a:cubicBezTo>
                  <a:cubicBezTo>
                    <a:pt x="8440" y="9387"/>
                    <a:pt x="8418" y="9379"/>
                    <a:pt x="8381" y="9379"/>
                  </a:cubicBezTo>
                  <a:cubicBezTo>
                    <a:pt x="8352" y="9379"/>
                    <a:pt x="8323" y="9379"/>
                    <a:pt x="8294" y="9387"/>
                  </a:cubicBezTo>
                  <a:cubicBezTo>
                    <a:pt x="8264" y="9387"/>
                    <a:pt x="8264" y="9387"/>
                    <a:pt x="8264" y="9387"/>
                  </a:cubicBezTo>
                  <a:cubicBezTo>
                    <a:pt x="8191" y="9394"/>
                    <a:pt x="8162" y="9431"/>
                    <a:pt x="8118" y="9482"/>
                  </a:cubicBezTo>
                  <a:cubicBezTo>
                    <a:pt x="8110" y="9497"/>
                    <a:pt x="8096" y="9511"/>
                    <a:pt x="8081" y="9526"/>
                  </a:cubicBezTo>
                  <a:cubicBezTo>
                    <a:pt x="8052" y="9570"/>
                    <a:pt x="8022" y="9584"/>
                    <a:pt x="7993" y="9584"/>
                  </a:cubicBezTo>
                  <a:cubicBezTo>
                    <a:pt x="7971" y="9584"/>
                    <a:pt x="7949" y="9577"/>
                    <a:pt x="7927" y="9570"/>
                  </a:cubicBezTo>
                  <a:cubicBezTo>
                    <a:pt x="7920" y="9562"/>
                    <a:pt x="7905" y="9562"/>
                    <a:pt x="7898" y="9555"/>
                  </a:cubicBezTo>
                  <a:cubicBezTo>
                    <a:pt x="7839" y="9533"/>
                    <a:pt x="7803" y="9467"/>
                    <a:pt x="7781" y="9416"/>
                  </a:cubicBezTo>
                  <a:cubicBezTo>
                    <a:pt x="7766" y="9394"/>
                    <a:pt x="7759" y="9379"/>
                    <a:pt x="7751" y="9365"/>
                  </a:cubicBezTo>
                  <a:cubicBezTo>
                    <a:pt x="7744" y="9350"/>
                    <a:pt x="7707" y="9335"/>
                    <a:pt x="7656" y="9335"/>
                  </a:cubicBezTo>
                  <a:cubicBezTo>
                    <a:pt x="7605" y="9335"/>
                    <a:pt x="7539" y="9350"/>
                    <a:pt x="7480" y="9372"/>
                  </a:cubicBezTo>
                  <a:cubicBezTo>
                    <a:pt x="7414" y="9401"/>
                    <a:pt x="7378" y="9409"/>
                    <a:pt x="7356" y="9409"/>
                  </a:cubicBezTo>
                  <a:cubicBezTo>
                    <a:pt x="7341" y="9409"/>
                    <a:pt x="7334" y="9401"/>
                    <a:pt x="7326" y="9394"/>
                  </a:cubicBezTo>
                  <a:cubicBezTo>
                    <a:pt x="7319" y="9379"/>
                    <a:pt x="7326" y="9365"/>
                    <a:pt x="7334" y="9350"/>
                  </a:cubicBezTo>
                  <a:cubicBezTo>
                    <a:pt x="7356" y="9306"/>
                    <a:pt x="7363" y="9225"/>
                    <a:pt x="7356" y="9218"/>
                  </a:cubicBezTo>
                  <a:cubicBezTo>
                    <a:pt x="7326" y="9218"/>
                    <a:pt x="7304" y="9248"/>
                    <a:pt x="7275" y="9284"/>
                  </a:cubicBezTo>
                  <a:cubicBezTo>
                    <a:pt x="7260" y="9306"/>
                    <a:pt x="7238" y="9335"/>
                    <a:pt x="7209" y="9357"/>
                  </a:cubicBezTo>
                  <a:cubicBezTo>
                    <a:pt x="7158" y="9409"/>
                    <a:pt x="7180" y="9453"/>
                    <a:pt x="7231" y="9533"/>
                  </a:cubicBezTo>
                  <a:cubicBezTo>
                    <a:pt x="7246" y="9555"/>
                    <a:pt x="7246" y="9555"/>
                    <a:pt x="7246" y="9555"/>
                  </a:cubicBezTo>
                  <a:cubicBezTo>
                    <a:pt x="7282" y="9607"/>
                    <a:pt x="7290" y="9636"/>
                    <a:pt x="7282" y="9650"/>
                  </a:cubicBezTo>
                  <a:cubicBezTo>
                    <a:pt x="7275" y="9672"/>
                    <a:pt x="7253" y="9672"/>
                    <a:pt x="7216" y="9680"/>
                  </a:cubicBezTo>
                  <a:cubicBezTo>
                    <a:pt x="7180" y="9687"/>
                    <a:pt x="7158" y="9687"/>
                    <a:pt x="7129" y="9687"/>
                  </a:cubicBezTo>
                  <a:cubicBezTo>
                    <a:pt x="7106" y="9687"/>
                    <a:pt x="7084" y="9687"/>
                    <a:pt x="7048" y="9680"/>
                  </a:cubicBezTo>
                  <a:cubicBezTo>
                    <a:pt x="7019" y="9672"/>
                    <a:pt x="6975" y="9672"/>
                    <a:pt x="6938" y="9665"/>
                  </a:cubicBezTo>
                  <a:cubicBezTo>
                    <a:pt x="6894" y="9658"/>
                    <a:pt x="6857" y="9650"/>
                    <a:pt x="6821" y="9650"/>
                  </a:cubicBezTo>
                  <a:cubicBezTo>
                    <a:pt x="6821" y="9643"/>
                    <a:pt x="6813" y="9643"/>
                    <a:pt x="6806" y="9643"/>
                  </a:cubicBezTo>
                  <a:cubicBezTo>
                    <a:pt x="6725" y="9643"/>
                    <a:pt x="6528" y="9709"/>
                    <a:pt x="6462" y="9768"/>
                  </a:cubicBezTo>
                  <a:cubicBezTo>
                    <a:pt x="6432" y="9797"/>
                    <a:pt x="6389" y="9804"/>
                    <a:pt x="6330" y="9804"/>
                  </a:cubicBezTo>
                  <a:cubicBezTo>
                    <a:pt x="6293" y="9804"/>
                    <a:pt x="6256" y="9804"/>
                    <a:pt x="6227" y="9797"/>
                  </a:cubicBezTo>
                  <a:cubicBezTo>
                    <a:pt x="6191" y="9797"/>
                    <a:pt x="6169" y="9790"/>
                    <a:pt x="6139" y="9790"/>
                  </a:cubicBezTo>
                  <a:cubicBezTo>
                    <a:pt x="6132" y="9790"/>
                    <a:pt x="6125" y="9797"/>
                    <a:pt x="6110" y="9797"/>
                  </a:cubicBezTo>
                  <a:cubicBezTo>
                    <a:pt x="6088" y="9797"/>
                    <a:pt x="6088" y="9797"/>
                    <a:pt x="6088" y="9797"/>
                  </a:cubicBezTo>
                  <a:cubicBezTo>
                    <a:pt x="6015" y="9804"/>
                    <a:pt x="5956" y="9812"/>
                    <a:pt x="5898" y="9892"/>
                  </a:cubicBezTo>
                  <a:cubicBezTo>
                    <a:pt x="5868" y="9936"/>
                    <a:pt x="5875" y="9951"/>
                    <a:pt x="5883" y="9973"/>
                  </a:cubicBezTo>
                  <a:cubicBezTo>
                    <a:pt x="5883" y="9988"/>
                    <a:pt x="5898" y="10010"/>
                    <a:pt x="5861" y="10039"/>
                  </a:cubicBezTo>
                  <a:cubicBezTo>
                    <a:pt x="5824" y="10068"/>
                    <a:pt x="5773" y="10075"/>
                    <a:pt x="5736" y="10075"/>
                  </a:cubicBezTo>
                  <a:cubicBezTo>
                    <a:pt x="5707" y="10075"/>
                    <a:pt x="5685" y="10068"/>
                    <a:pt x="5656" y="10068"/>
                  </a:cubicBezTo>
                  <a:cubicBezTo>
                    <a:pt x="5634" y="10068"/>
                    <a:pt x="5612" y="10068"/>
                    <a:pt x="5590" y="10068"/>
                  </a:cubicBezTo>
                  <a:cubicBezTo>
                    <a:pt x="5509" y="10068"/>
                    <a:pt x="5502" y="10090"/>
                    <a:pt x="5494" y="10185"/>
                  </a:cubicBezTo>
                  <a:cubicBezTo>
                    <a:pt x="5487" y="10222"/>
                    <a:pt x="5494" y="10229"/>
                    <a:pt x="5494" y="10229"/>
                  </a:cubicBezTo>
                  <a:cubicBezTo>
                    <a:pt x="5494" y="10229"/>
                    <a:pt x="5502" y="10222"/>
                    <a:pt x="5509" y="10215"/>
                  </a:cubicBezTo>
                  <a:cubicBezTo>
                    <a:pt x="5539" y="10178"/>
                    <a:pt x="5539" y="10178"/>
                    <a:pt x="5539" y="10178"/>
                  </a:cubicBezTo>
                  <a:cubicBezTo>
                    <a:pt x="5539" y="10310"/>
                    <a:pt x="5539" y="10310"/>
                    <a:pt x="5539" y="10310"/>
                  </a:cubicBezTo>
                  <a:cubicBezTo>
                    <a:pt x="5516" y="10302"/>
                    <a:pt x="5516" y="10302"/>
                    <a:pt x="5516" y="10302"/>
                  </a:cubicBezTo>
                  <a:cubicBezTo>
                    <a:pt x="5516" y="10302"/>
                    <a:pt x="5472" y="10295"/>
                    <a:pt x="5392" y="10281"/>
                  </a:cubicBezTo>
                  <a:cubicBezTo>
                    <a:pt x="5392" y="10281"/>
                    <a:pt x="5384" y="10281"/>
                    <a:pt x="5377" y="10281"/>
                  </a:cubicBezTo>
                  <a:cubicBezTo>
                    <a:pt x="5326" y="10281"/>
                    <a:pt x="5297" y="10325"/>
                    <a:pt x="5253" y="10383"/>
                  </a:cubicBezTo>
                  <a:cubicBezTo>
                    <a:pt x="5238" y="10398"/>
                    <a:pt x="5238" y="10398"/>
                    <a:pt x="5238" y="10398"/>
                  </a:cubicBezTo>
                  <a:cubicBezTo>
                    <a:pt x="5209" y="10442"/>
                    <a:pt x="5194" y="10464"/>
                    <a:pt x="5165" y="10464"/>
                  </a:cubicBezTo>
                  <a:cubicBezTo>
                    <a:pt x="5150" y="10464"/>
                    <a:pt x="5135" y="10457"/>
                    <a:pt x="5113" y="10449"/>
                  </a:cubicBezTo>
                  <a:cubicBezTo>
                    <a:pt x="5099" y="10442"/>
                    <a:pt x="5099" y="10442"/>
                    <a:pt x="5099" y="10442"/>
                  </a:cubicBezTo>
                  <a:cubicBezTo>
                    <a:pt x="5070" y="10427"/>
                    <a:pt x="5062" y="10412"/>
                    <a:pt x="5062" y="10398"/>
                  </a:cubicBezTo>
                  <a:cubicBezTo>
                    <a:pt x="5062" y="10376"/>
                    <a:pt x="5070" y="10354"/>
                    <a:pt x="5084" y="10339"/>
                  </a:cubicBezTo>
                  <a:cubicBezTo>
                    <a:pt x="5055" y="10347"/>
                    <a:pt x="5025" y="10361"/>
                    <a:pt x="4989" y="10369"/>
                  </a:cubicBezTo>
                  <a:cubicBezTo>
                    <a:pt x="4894" y="10405"/>
                    <a:pt x="4776" y="10442"/>
                    <a:pt x="4681" y="10449"/>
                  </a:cubicBezTo>
                  <a:cubicBezTo>
                    <a:pt x="4674" y="10449"/>
                    <a:pt x="4666" y="10457"/>
                    <a:pt x="4652" y="10457"/>
                  </a:cubicBezTo>
                  <a:cubicBezTo>
                    <a:pt x="4534" y="10457"/>
                    <a:pt x="4520" y="10383"/>
                    <a:pt x="4513" y="10339"/>
                  </a:cubicBezTo>
                  <a:cubicBezTo>
                    <a:pt x="4513" y="10325"/>
                    <a:pt x="4513" y="10325"/>
                    <a:pt x="4513" y="10325"/>
                  </a:cubicBezTo>
                  <a:cubicBezTo>
                    <a:pt x="4498" y="10288"/>
                    <a:pt x="4454" y="10193"/>
                    <a:pt x="4403" y="10193"/>
                  </a:cubicBezTo>
                  <a:cubicBezTo>
                    <a:pt x="4344" y="10193"/>
                    <a:pt x="4344" y="10193"/>
                    <a:pt x="4344" y="10193"/>
                  </a:cubicBezTo>
                  <a:cubicBezTo>
                    <a:pt x="4293" y="10193"/>
                    <a:pt x="4256" y="10185"/>
                    <a:pt x="4249" y="10163"/>
                  </a:cubicBezTo>
                  <a:cubicBezTo>
                    <a:pt x="4241" y="10141"/>
                    <a:pt x="4271" y="10119"/>
                    <a:pt x="4285" y="10105"/>
                  </a:cubicBezTo>
                  <a:cubicBezTo>
                    <a:pt x="4315" y="10090"/>
                    <a:pt x="4322" y="10068"/>
                    <a:pt x="4315" y="10053"/>
                  </a:cubicBezTo>
                  <a:cubicBezTo>
                    <a:pt x="4308" y="10031"/>
                    <a:pt x="4285" y="10017"/>
                    <a:pt x="4256" y="10017"/>
                  </a:cubicBezTo>
                  <a:cubicBezTo>
                    <a:pt x="4241" y="10017"/>
                    <a:pt x="4227" y="10024"/>
                    <a:pt x="4212" y="10031"/>
                  </a:cubicBezTo>
                  <a:cubicBezTo>
                    <a:pt x="4168" y="10053"/>
                    <a:pt x="4132" y="10068"/>
                    <a:pt x="4095" y="10068"/>
                  </a:cubicBezTo>
                  <a:cubicBezTo>
                    <a:pt x="4066" y="10068"/>
                    <a:pt x="4044" y="10061"/>
                    <a:pt x="4014" y="10039"/>
                  </a:cubicBezTo>
                  <a:cubicBezTo>
                    <a:pt x="3992" y="10024"/>
                    <a:pt x="3948" y="10002"/>
                    <a:pt x="3897" y="9988"/>
                  </a:cubicBezTo>
                  <a:cubicBezTo>
                    <a:pt x="3860" y="9973"/>
                    <a:pt x="3817" y="9958"/>
                    <a:pt x="3794" y="9943"/>
                  </a:cubicBezTo>
                  <a:cubicBezTo>
                    <a:pt x="3765" y="9922"/>
                    <a:pt x="3736" y="9914"/>
                    <a:pt x="3714" y="9914"/>
                  </a:cubicBezTo>
                  <a:cubicBezTo>
                    <a:pt x="3685" y="9914"/>
                    <a:pt x="3663" y="9929"/>
                    <a:pt x="3655" y="9951"/>
                  </a:cubicBezTo>
                  <a:cubicBezTo>
                    <a:pt x="3633" y="10017"/>
                    <a:pt x="3531" y="10024"/>
                    <a:pt x="3487" y="10024"/>
                  </a:cubicBezTo>
                  <a:cubicBezTo>
                    <a:pt x="3465" y="10024"/>
                    <a:pt x="3443" y="10024"/>
                    <a:pt x="3421" y="10024"/>
                  </a:cubicBezTo>
                  <a:cubicBezTo>
                    <a:pt x="3391" y="10017"/>
                    <a:pt x="3370" y="9988"/>
                    <a:pt x="3355" y="9951"/>
                  </a:cubicBezTo>
                  <a:cubicBezTo>
                    <a:pt x="3355" y="9980"/>
                    <a:pt x="3348" y="10002"/>
                    <a:pt x="3340" y="10046"/>
                  </a:cubicBezTo>
                  <a:cubicBezTo>
                    <a:pt x="3318" y="10119"/>
                    <a:pt x="3340" y="10134"/>
                    <a:pt x="3377" y="10149"/>
                  </a:cubicBezTo>
                  <a:cubicBezTo>
                    <a:pt x="3391" y="10156"/>
                    <a:pt x="3406" y="10178"/>
                    <a:pt x="3413" y="10200"/>
                  </a:cubicBezTo>
                  <a:cubicBezTo>
                    <a:pt x="3428" y="10259"/>
                    <a:pt x="3421" y="10347"/>
                    <a:pt x="3391" y="10391"/>
                  </a:cubicBezTo>
                  <a:cubicBezTo>
                    <a:pt x="3384" y="10405"/>
                    <a:pt x="3370" y="10427"/>
                    <a:pt x="3362" y="10449"/>
                  </a:cubicBezTo>
                  <a:cubicBezTo>
                    <a:pt x="3348" y="10493"/>
                    <a:pt x="3333" y="10530"/>
                    <a:pt x="3289" y="10544"/>
                  </a:cubicBezTo>
                  <a:cubicBezTo>
                    <a:pt x="3252" y="10552"/>
                    <a:pt x="3164" y="10625"/>
                    <a:pt x="3120" y="10735"/>
                  </a:cubicBezTo>
                  <a:cubicBezTo>
                    <a:pt x="3077" y="10845"/>
                    <a:pt x="2931" y="10889"/>
                    <a:pt x="2843" y="10911"/>
                  </a:cubicBezTo>
                  <a:cubicBezTo>
                    <a:pt x="2821" y="10918"/>
                    <a:pt x="2821" y="10918"/>
                    <a:pt x="2821" y="10918"/>
                  </a:cubicBezTo>
                  <a:cubicBezTo>
                    <a:pt x="2806" y="10918"/>
                    <a:pt x="2792" y="10918"/>
                    <a:pt x="2784" y="10918"/>
                  </a:cubicBezTo>
                </a:path>
              </a:pathLst>
            </a:custGeom>
            <a:solidFill>
              <a:schemeClr val="bg1">
                <a:lumMod val="95000"/>
              </a:schemeClr>
            </a:solidFill>
            <a:ln w="38100" cmpd="sng">
              <a:noFill/>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19" name="Freeform 18"/>
            <p:cNvSpPr>
              <a:spLocks noChangeArrowheads="1"/>
            </p:cNvSpPr>
            <p:nvPr/>
          </p:nvSpPr>
          <p:spPr bwMode="auto">
            <a:xfrm>
              <a:off x="7816255" y="3936254"/>
              <a:ext cx="2744500" cy="2762658"/>
            </a:xfrm>
            <a:custGeom>
              <a:avLst/>
              <a:gdLst>
                <a:gd name="T0" fmla="*/ 3663 w 10764"/>
                <a:gd name="T1" fmla="*/ 1128 h 10956"/>
                <a:gd name="T2" fmla="*/ 4337 w 10764"/>
                <a:gd name="T3" fmla="*/ 630 h 10956"/>
                <a:gd name="T4" fmla="*/ 4945 w 10764"/>
                <a:gd name="T5" fmla="*/ 198 h 10956"/>
                <a:gd name="T6" fmla="*/ 6286 w 10764"/>
                <a:gd name="T7" fmla="*/ 388 h 10956"/>
                <a:gd name="T8" fmla="*/ 7547 w 10764"/>
                <a:gd name="T9" fmla="*/ 1854 h 10956"/>
                <a:gd name="T10" fmla="*/ 8543 w 10764"/>
                <a:gd name="T11" fmla="*/ 3832 h 10956"/>
                <a:gd name="T12" fmla="*/ 10463 w 10764"/>
                <a:gd name="T13" fmla="*/ 5269 h 10956"/>
                <a:gd name="T14" fmla="*/ 9913 w 10764"/>
                <a:gd name="T15" fmla="*/ 6617 h 10956"/>
                <a:gd name="T16" fmla="*/ 8836 w 10764"/>
                <a:gd name="T17" fmla="*/ 9203 h 10956"/>
                <a:gd name="T18" fmla="*/ 8279 w 10764"/>
                <a:gd name="T19" fmla="*/ 9394 h 10956"/>
                <a:gd name="T20" fmla="*/ 6843 w 10764"/>
                <a:gd name="T21" fmla="*/ 9651 h 10956"/>
                <a:gd name="T22" fmla="*/ 5246 w 10764"/>
                <a:gd name="T23" fmla="*/ 10413 h 10956"/>
                <a:gd name="T24" fmla="*/ 3656 w 10764"/>
                <a:gd name="T25" fmla="*/ 9973 h 10956"/>
                <a:gd name="T26" fmla="*/ 2631 w 10764"/>
                <a:gd name="T27" fmla="*/ 10625 h 10956"/>
                <a:gd name="T28" fmla="*/ 1561 w 10764"/>
                <a:gd name="T29" fmla="*/ 9995 h 10956"/>
                <a:gd name="T30" fmla="*/ 2645 w 10764"/>
                <a:gd name="T31" fmla="*/ 8273 h 10956"/>
                <a:gd name="T32" fmla="*/ 2997 w 10764"/>
                <a:gd name="T33" fmla="*/ 6470 h 10956"/>
                <a:gd name="T34" fmla="*/ 2726 w 10764"/>
                <a:gd name="T35" fmla="*/ 4873 h 10956"/>
                <a:gd name="T36" fmla="*/ 2015 w 10764"/>
                <a:gd name="T37" fmla="*/ 3239 h 10956"/>
                <a:gd name="T38" fmla="*/ 1341 w 10764"/>
                <a:gd name="T39" fmla="*/ 2616 h 10956"/>
                <a:gd name="T40" fmla="*/ 887 w 10764"/>
                <a:gd name="T41" fmla="*/ 3056 h 10956"/>
                <a:gd name="T42" fmla="*/ 139 w 10764"/>
                <a:gd name="T43" fmla="*/ 1949 h 10956"/>
                <a:gd name="T44" fmla="*/ 1231 w 10764"/>
                <a:gd name="T45" fmla="*/ 1348 h 10956"/>
                <a:gd name="T46" fmla="*/ 2360 w 10764"/>
                <a:gd name="T47" fmla="*/ 95 h 10956"/>
                <a:gd name="T48" fmla="*/ 2360 w 10764"/>
                <a:gd name="T49" fmla="*/ 51 h 10956"/>
                <a:gd name="T50" fmla="*/ 1642 w 10764"/>
                <a:gd name="T51" fmla="*/ 777 h 10956"/>
                <a:gd name="T52" fmla="*/ 1143 w 10764"/>
                <a:gd name="T53" fmla="*/ 1473 h 10956"/>
                <a:gd name="T54" fmla="*/ 44 w 10764"/>
                <a:gd name="T55" fmla="*/ 1619 h 10956"/>
                <a:gd name="T56" fmla="*/ 213 w 10764"/>
                <a:gd name="T57" fmla="*/ 3261 h 10956"/>
                <a:gd name="T58" fmla="*/ 997 w 10764"/>
                <a:gd name="T59" fmla="*/ 3004 h 10956"/>
                <a:gd name="T60" fmla="*/ 1158 w 10764"/>
                <a:gd name="T61" fmla="*/ 2645 h 10956"/>
                <a:gd name="T62" fmla="*/ 1744 w 10764"/>
                <a:gd name="T63" fmla="*/ 2872 h 10956"/>
                <a:gd name="T64" fmla="*/ 2360 w 10764"/>
                <a:gd name="T65" fmla="*/ 3466 h 10956"/>
                <a:gd name="T66" fmla="*/ 2763 w 10764"/>
                <a:gd name="T67" fmla="*/ 4924 h 10956"/>
                <a:gd name="T68" fmla="*/ 3231 w 10764"/>
                <a:gd name="T69" fmla="*/ 6243 h 10956"/>
                <a:gd name="T70" fmla="*/ 2587 w 10764"/>
                <a:gd name="T71" fmla="*/ 6932 h 10956"/>
                <a:gd name="T72" fmla="*/ 2594 w 10764"/>
                <a:gd name="T73" fmla="*/ 9101 h 10956"/>
                <a:gd name="T74" fmla="*/ 1458 w 10764"/>
                <a:gd name="T75" fmla="*/ 9870 h 10956"/>
                <a:gd name="T76" fmla="*/ 2198 w 10764"/>
                <a:gd name="T77" fmla="*/ 10068 h 10956"/>
                <a:gd name="T78" fmla="*/ 2763 w 10764"/>
                <a:gd name="T79" fmla="*/ 10823 h 10956"/>
                <a:gd name="T80" fmla="*/ 3729 w 10764"/>
                <a:gd name="T81" fmla="*/ 9951 h 10956"/>
                <a:gd name="T82" fmla="*/ 4704 w 10764"/>
                <a:gd name="T83" fmla="*/ 10486 h 10956"/>
                <a:gd name="T84" fmla="*/ 5524 w 10764"/>
                <a:gd name="T85" fmla="*/ 10215 h 10956"/>
                <a:gd name="T86" fmla="*/ 6946 w 10764"/>
                <a:gd name="T87" fmla="*/ 9702 h 10956"/>
                <a:gd name="T88" fmla="*/ 7759 w 10764"/>
                <a:gd name="T89" fmla="*/ 9394 h 10956"/>
                <a:gd name="T90" fmla="*/ 8543 w 10764"/>
                <a:gd name="T91" fmla="*/ 9724 h 10956"/>
                <a:gd name="T92" fmla="*/ 8990 w 10764"/>
                <a:gd name="T93" fmla="*/ 9196 h 10956"/>
                <a:gd name="T94" fmla="*/ 8646 w 10764"/>
                <a:gd name="T95" fmla="*/ 7797 h 10956"/>
                <a:gd name="T96" fmla="*/ 9899 w 10764"/>
                <a:gd name="T97" fmla="*/ 6434 h 10956"/>
                <a:gd name="T98" fmla="*/ 10727 w 10764"/>
                <a:gd name="T99" fmla="*/ 6111 h 10956"/>
                <a:gd name="T100" fmla="*/ 9928 w 10764"/>
                <a:gd name="T101" fmla="*/ 5056 h 10956"/>
                <a:gd name="T102" fmla="*/ 8470 w 10764"/>
                <a:gd name="T103" fmla="*/ 3818 h 10956"/>
                <a:gd name="T104" fmla="*/ 7568 w 10764"/>
                <a:gd name="T105" fmla="*/ 2382 h 10956"/>
                <a:gd name="T106" fmla="*/ 6938 w 10764"/>
                <a:gd name="T107" fmla="*/ 1356 h 10956"/>
                <a:gd name="T108" fmla="*/ 6381 w 10764"/>
                <a:gd name="T109" fmla="*/ 396 h 10956"/>
                <a:gd name="T110" fmla="*/ 5451 w 10764"/>
                <a:gd name="T111" fmla="*/ 520 h 10956"/>
                <a:gd name="T112" fmla="*/ 4894 w 10764"/>
                <a:gd name="T113" fmla="*/ 806 h 10956"/>
                <a:gd name="T114" fmla="*/ 4528 w 10764"/>
                <a:gd name="T115" fmla="*/ 601 h 10956"/>
                <a:gd name="T116" fmla="*/ 3883 w 10764"/>
                <a:gd name="T117" fmla="*/ 916 h 10956"/>
                <a:gd name="T118" fmla="*/ 3538 w 10764"/>
                <a:gd name="T119" fmla="*/ 1070 h 10956"/>
                <a:gd name="T120" fmla="*/ 2953 w 10764"/>
                <a:gd name="T121" fmla="*/ 330 h 109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764" h="10956">
                  <a:moveTo>
                    <a:pt x="2616" y="37"/>
                  </a:moveTo>
                  <a:lnTo>
                    <a:pt x="2616" y="37"/>
                  </a:lnTo>
                  <a:cubicBezTo>
                    <a:pt x="2624" y="37"/>
                    <a:pt x="2638" y="44"/>
                    <a:pt x="2660" y="66"/>
                  </a:cubicBezTo>
                  <a:cubicBezTo>
                    <a:pt x="2719" y="132"/>
                    <a:pt x="2748" y="220"/>
                    <a:pt x="2829" y="234"/>
                  </a:cubicBezTo>
                  <a:cubicBezTo>
                    <a:pt x="2909" y="242"/>
                    <a:pt x="2873" y="278"/>
                    <a:pt x="2931" y="344"/>
                  </a:cubicBezTo>
                  <a:cubicBezTo>
                    <a:pt x="2990" y="418"/>
                    <a:pt x="2997" y="440"/>
                    <a:pt x="3034" y="498"/>
                  </a:cubicBezTo>
                  <a:cubicBezTo>
                    <a:pt x="3063" y="542"/>
                    <a:pt x="3078" y="579"/>
                    <a:pt x="3113" y="579"/>
                  </a:cubicBezTo>
                  <a:cubicBezTo>
                    <a:pt x="3121" y="579"/>
                    <a:pt x="3128" y="579"/>
                    <a:pt x="3135" y="572"/>
                  </a:cubicBezTo>
                  <a:lnTo>
                    <a:pt x="3143" y="572"/>
                  </a:lnTo>
                  <a:cubicBezTo>
                    <a:pt x="3194" y="572"/>
                    <a:pt x="3194" y="630"/>
                    <a:pt x="3238" y="667"/>
                  </a:cubicBezTo>
                  <a:cubicBezTo>
                    <a:pt x="3260" y="682"/>
                    <a:pt x="3311" y="689"/>
                    <a:pt x="3348" y="689"/>
                  </a:cubicBezTo>
                  <a:cubicBezTo>
                    <a:pt x="3370" y="689"/>
                    <a:pt x="3385" y="689"/>
                    <a:pt x="3385" y="689"/>
                  </a:cubicBezTo>
                  <a:cubicBezTo>
                    <a:pt x="3385" y="689"/>
                    <a:pt x="3450" y="696"/>
                    <a:pt x="3450" y="769"/>
                  </a:cubicBezTo>
                  <a:cubicBezTo>
                    <a:pt x="3450" y="835"/>
                    <a:pt x="3494" y="857"/>
                    <a:pt x="3487" y="923"/>
                  </a:cubicBezTo>
                  <a:cubicBezTo>
                    <a:pt x="3473" y="996"/>
                    <a:pt x="3465" y="1070"/>
                    <a:pt x="3531" y="1092"/>
                  </a:cubicBezTo>
                  <a:cubicBezTo>
                    <a:pt x="3597" y="1121"/>
                    <a:pt x="3663" y="1128"/>
                    <a:pt x="3663" y="1128"/>
                  </a:cubicBezTo>
                  <a:cubicBezTo>
                    <a:pt x="3663" y="1128"/>
                    <a:pt x="3685" y="1136"/>
                    <a:pt x="3707" y="1136"/>
                  </a:cubicBezTo>
                  <a:cubicBezTo>
                    <a:pt x="3736" y="1136"/>
                    <a:pt x="3773" y="1121"/>
                    <a:pt x="3758" y="1048"/>
                  </a:cubicBezTo>
                  <a:cubicBezTo>
                    <a:pt x="3758" y="1048"/>
                    <a:pt x="3802" y="1077"/>
                    <a:pt x="3839" y="1077"/>
                  </a:cubicBezTo>
                  <a:cubicBezTo>
                    <a:pt x="3861" y="1077"/>
                    <a:pt x="3875" y="1077"/>
                    <a:pt x="3883" y="1063"/>
                  </a:cubicBezTo>
                  <a:cubicBezTo>
                    <a:pt x="3897" y="1041"/>
                    <a:pt x="3905" y="1041"/>
                    <a:pt x="3912" y="1041"/>
                  </a:cubicBezTo>
                  <a:cubicBezTo>
                    <a:pt x="3927" y="1041"/>
                    <a:pt x="3934" y="1048"/>
                    <a:pt x="3963" y="1048"/>
                  </a:cubicBezTo>
                  <a:cubicBezTo>
                    <a:pt x="4007" y="1048"/>
                    <a:pt x="4051" y="967"/>
                    <a:pt x="3971" y="923"/>
                  </a:cubicBezTo>
                  <a:cubicBezTo>
                    <a:pt x="3890" y="879"/>
                    <a:pt x="3787" y="872"/>
                    <a:pt x="3766" y="799"/>
                  </a:cubicBezTo>
                  <a:cubicBezTo>
                    <a:pt x="3744" y="733"/>
                    <a:pt x="3722" y="696"/>
                    <a:pt x="3802" y="645"/>
                  </a:cubicBezTo>
                  <a:cubicBezTo>
                    <a:pt x="3883" y="586"/>
                    <a:pt x="3890" y="572"/>
                    <a:pt x="3963" y="550"/>
                  </a:cubicBezTo>
                  <a:cubicBezTo>
                    <a:pt x="3985" y="542"/>
                    <a:pt x="4000" y="542"/>
                    <a:pt x="4022" y="542"/>
                  </a:cubicBezTo>
                  <a:cubicBezTo>
                    <a:pt x="4051" y="542"/>
                    <a:pt x="4081" y="550"/>
                    <a:pt x="4110" y="550"/>
                  </a:cubicBezTo>
                  <a:cubicBezTo>
                    <a:pt x="4154" y="550"/>
                    <a:pt x="4235" y="564"/>
                    <a:pt x="4256" y="608"/>
                  </a:cubicBezTo>
                  <a:cubicBezTo>
                    <a:pt x="4271" y="637"/>
                    <a:pt x="4293" y="660"/>
                    <a:pt x="4308" y="660"/>
                  </a:cubicBezTo>
                  <a:cubicBezTo>
                    <a:pt x="4323" y="660"/>
                    <a:pt x="4323" y="652"/>
                    <a:pt x="4323" y="645"/>
                  </a:cubicBezTo>
                  <a:cubicBezTo>
                    <a:pt x="4323" y="630"/>
                    <a:pt x="4330" y="630"/>
                    <a:pt x="4337" y="630"/>
                  </a:cubicBezTo>
                  <a:cubicBezTo>
                    <a:pt x="4359" y="630"/>
                    <a:pt x="4388" y="652"/>
                    <a:pt x="4418" y="667"/>
                  </a:cubicBezTo>
                  <a:cubicBezTo>
                    <a:pt x="4418" y="667"/>
                    <a:pt x="4425" y="667"/>
                    <a:pt x="4432" y="667"/>
                  </a:cubicBezTo>
                  <a:cubicBezTo>
                    <a:pt x="4476" y="667"/>
                    <a:pt x="4542" y="630"/>
                    <a:pt x="4542" y="630"/>
                  </a:cubicBezTo>
                  <a:cubicBezTo>
                    <a:pt x="4542" y="630"/>
                    <a:pt x="4549" y="630"/>
                    <a:pt x="4564" y="630"/>
                  </a:cubicBezTo>
                  <a:cubicBezTo>
                    <a:pt x="4579" y="630"/>
                    <a:pt x="4608" y="630"/>
                    <a:pt x="4630" y="652"/>
                  </a:cubicBezTo>
                  <a:cubicBezTo>
                    <a:pt x="4667" y="689"/>
                    <a:pt x="4645" y="777"/>
                    <a:pt x="4645" y="777"/>
                  </a:cubicBezTo>
                  <a:cubicBezTo>
                    <a:pt x="4645" y="777"/>
                    <a:pt x="4616" y="835"/>
                    <a:pt x="4652" y="872"/>
                  </a:cubicBezTo>
                  <a:cubicBezTo>
                    <a:pt x="4674" y="894"/>
                    <a:pt x="4704" y="916"/>
                    <a:pt x="4733" y="916"/>
                  </a:cubicBezTo>
                  <a:cubicBezTo>
                    <a:pt x="4747" y="916"/>
                    <a:pt x="4755" y="916"/>
                    <a:pt x="4769" y="901"/>
                  </a:cubicBezTo>
                  <a:cubicBezTo>
                    <a:pt x="4777" y="894"/>
                    <a:pt x="4784" y="887"/>
                    <a:pt x="4791" y="887"/>
                  </a:cubicBezTo>
                  <a:cubicBezTo>
                    <a:pt x="4806" y="887"/>
                    <a:pt x="4821" y="916"/>
                    <a:pt x="4843" y="916"/>
                  </a:cubicBezTo>
                  <a:cubicBezTo>
                    <a:pt x="4857" y="916"/>
                    <a:pt x="4865" y="916"/>
                    <a:pt x="4872" y="916"/>
                  </a:cubicBezTo>
                  <a:cubicBezTo>
                    <a:pt x="4901" y="916"/>
                    <a:pt x="4931" y="901"/>
                    <a:pt x="4923" y="799"/>
                  </a:cubicBezTo>
                  <a:cubicBezTo>
                    <a:pt x="4916" y="667"/>
                    <a:pt x="4945" y="564"/>
                    <a:pt x="4901" y="484"/>
                  </a:cubicBezTo>
                  <a:cubicBezTo>
                    <a:pt x="4857" y="403"/>
                    <a:pt x="4843" y="271"/>
                    <a:pt x="4843" y="271"/>
                  </a:cubicBezTo>
                  <a:cubicBezTo>
                    <a:pt x="4843" y="271"/>
                    <a:pt x="4894" y="234"/>
                    <a:pt x="4945" y="198"/>
                  </a:cubicBezTo>
                  <a:cubicBezTo>
                    <a:pt x="5004" y="169"/>
                    <a:pt x="5040" y="146"/>
                    <a:pt x="5048" y="110"/>
                  </a:cubicBezTo>
                  <a:cubicBezTo>
                    <a:pt x="5055" y="88"/>
                    <a:pt x="5077" y="88"/>
                    <a:pt x="5106" y="88"/>
                  </a:cubicBezTo>
                  <a:cubicBezTo>
                    <a:pt x="5128" y="88"/>
                    <a:pt x="5150" y="88"/>
                    <a:pt x="5172" y="88"/>
                  </a:cubicBezTo>
                  <a:cubicBezTo>
                    <a:pt x="5231" y="88"/>
                    <a:pt x="5231" y="191"/>
                    <a:pt x="5216" y="220"/>
                  </a:cubicBezTo>
                  <a:cubicBezTo>
                    <a:pt x="5209" y="256"/>
                    <a:pt x="5231" y="344"/>
                    <a:pt x="5290" y="359"/>
                  </a:cubicBezTo>
                  <a:cubicBezTo>
                    <a:pt x="5341" y="366"/>
                    <a:pt x="5356" y="403"/>
                    <a:pt x="5370" y="447"/>
                  </a:cubicBezTo>
                  <a:cubicBezTo>
                    <a:pt x="5378" y="484"/>
                    <a:pt x="5407" y="550"/>
                    <a:pt x="5451" y="550"/>
                  </a:cubicBezTo>
                  <a:cubicBezTo>
                    <a:pt x="5458" y="550"/>
                    <a:pt x="5473" y="550"/>
                    <a:pt x="5480" y="542"/>
                  </a:cubicBezTo>
                  <a:cubicBezTo>
                    <a:pt x="5531" y="498"/>
                    <a:pt x="5546" y="447"/>
                    <a:pt x="5575" y="447"/>
                  </a:cubicBezTo>
                  <a:cubicBezTo>
                    <a:pt x="5583" y="447"/>
                    <a:pt x="5590" y="447"/>
                    <a:pt x="5590" y="447"/>
                  </a:cubicBezTo>
                  <a:cubicBezTo>
                    <a:pt x="5627" y="469"/>
                    <a:pt x="5641" y="506"/>
                    <a:pt x="5678" y="506"/>
                  </a:cubicBezTo>
                  <a:cubicBezTo>
                    <a:pt x="5693" y="506"/>
                    <a:pt x="5700" y="506"/>
                    <a:pt x="5715" y="498"/>
                  </a:cubicBezTo>
                  <a:cubicBezTo>
                    <a:pt x="5788" y="462"/>
                    <a:pt x="5898" y="418"/>
                    <a:pt x="5971" y="418"/>
                  </a:cubicBezTo>
                  <a:cubicBezTo>
                    <a:pt x="6037" y="418"/>
                    <a:pt x="5971" y="447"/>
                    <a:pt x="6059" y="447"/>
                  </a:cubicBezTo>
                  <a:cubicBezTo>
                    <a:pt x="6147" y="447"/>
                    <a:pt x="6162" y="447"/>
                    <a:pt x="6220" y="418"/>
                  </a:cubicBezTo>
                  <a:cubicBezTo>
                    <a:pt x="6242" y="403"/>
                    <a:pt x="6264" y="396"/>
                    <a:pt x="6286" y="388"/>
                  </a:cubicBezTo>
                  <a:cubicBezTo>
                    <a:pt x="6294" y="388"/>
                    <a:pt x="6294" y="396"/>
                    <a:pt x="6294" y="396"/>
                  </a:cubicBezTo>
                  <a:cubicBezTo>
                    <a:pt x="6294" y="396"/>
                    <a:pt x="6294" y="388"/>
                    <a:pt x="6286" y="388"/>
                  </a:cubicBezTo>
                  <a:cubicBezTo>
                    <a:pt x="6294" y="388"/>
                    <a:pt x="6294" y="388"/>
                    <a:pt x="6301" y="388"/>
                  </a:cubicBezTo>
                  <a:cubicBezTo>
                    <a:pt x="6323" y="388"/>
                    <a:pt x="6345" y="396"/>
                    <a:pt x="6352" y="418"/>
                  </a:cubicBezTo>
                  <a:cubicBezTo>
                    <a:pt x="6374" y="447"/>
                    <a:pt x="6367" y="586"/>
                    <a:pt x="6418" y="608"/>
                  </a:cubicBezTo>
                  <a:cubicBezTo>
                    <a:pt x="6477" y="630"/>
                    <a:pt x="6535" y="652"/>
                    <a:pt x="6579" y="652"/>
                  </a:cubicBezTo>
                  <a:cubicBezTo>
                    <a:pt x="6609" y="652"/>
                    <a:pt x="6682" y="689"/>
                    <a:pt x="6733" y="718"/>
                  </a:cubicBezTo>
                  <a:cubicBezTo>
                    <a:pt x="6740" y="733"/>
                    <a:pt x="6785" y="828"/>
                    <a:pt x="6726" y="857"/>
                  </a:cubicBezTo>
                  <a:cubicBezTo>
                    <a:pt x="6660" y="894"/>
                    <a:pt x="6667" y="967"/>
                    <a:pt x="6740" y="996"/>
                  </a:cubicBezTo>
                  <a:cubicBezTo>
                    <a:pt x="6806" y="1019"/>
                    <a:pt x="6806" y="1048"/>
                    <a:pt x="6887" y="1063"/>
                  </a:cubicBezTo>
                  <a:cubicBezTo>
                    <a:pt x="6968" y="1070"/>
                    <a:pt x="6953" y="1172"/>
                    <a:pt x="6916" y="1209"/>
                  </a:cubicBezTo>
                  <a:cubicBezTo>
                    <a:pt x="6887" y="1246"/>
                    <a:pt x="6872" y="1348"/>
                    <a:pt x="6916" y="1378"/>
                  </a:cubicBezTo>
                  <a:cubicBezTo>
                    <a:pt x="6968" y="1414"/>
                    <a:pt x="7019" y="1414"/>
                    <a:pt x="7056" y="1495"/>
                  </a:cubicBezTo>
                  <a:cubicBezTo>
                    <a:pt x="7092" y="1568"/>
                    <a:pt x="7173" y="1568"/>
                    <a:pt x="7261" y="1641"/>
                  </a:cubicBezTo>
                  <a:cubicBezTo>
                    <a:pt x="7349" y="1707"/>
                    <a:pt x="7363" y="1729"/>
                    <a:pt x="7444" y="1744"/>
                  </a:cubicBezTo>
                  <a:cubicBezTo>
                    <a:pt x="7517" y="1751"/>
                    <a:pt x="7590" y="1810"/>
                    <a:pt x="7547" y="1854"/>
                  </a:cubicBezTo>
                  <a:cubicBezTo>
                    <a:pt x="7495" y="1898"/>
                    <a:pt x="7532" y="1934"/>
                    <a:pt x="7620" y="1971"/>
                  </a:cubicBezTo>
                  <a:cubicBezTo>
                    <a:pt x="7715" y="2001"/>
                    <a:pt x="7693" y="2059"/>
                    <a:pt x="7635" y="2125"/>
                  </a:cubicBezTo>
                  <a:cubicBezTo>
                    <a:pt x="7576" y="2198"/>
                    <a:pt x="7568" y="2228"/>
                    <a:pt x="7532" y="2323"/>
                  </a:cubicBezTo>
                  <a:cubicBezTo>
                    <a:pt x="7495" y="2411"/>
                    <a:pt x="7568" y="2411"/>
                    <a:pt x="7568" y="2411"/>
                  </a:cubicBezTo>
                  <a:cubicBezTo>
                    <a:pt x="7568" y="2411"/>
                    <a:pt x="7488" y="2455"/>
                    <a:pt x="7444" y="2513"/>
                  </a:cubicBezTo>
                  <a:cubicBezTo>
                    <a:pt x="7393" y="2572"/>
                    <a:pt x="7422" y="2601"/>
                    <a:pt x="7451" y="2645"/>
                  </a:cubicBezTo>
                  <a:cubicBezTo>
                    <a:pt x="7488" y="2696"/>
                    <a:pt x="7590" y="2726"/>
                    <a:pt x="7635" y="2741"/>
                  </a:cubicBezTo>
                  <a:cubicBezTo>
                    <a:pt x="7678" y="2748"/>
                    <a:pt x="7671" y="2828"/>
                    <a:pt x="7656" y="2887"/>
                  </a:cubicBezTo>
                  <a:cubicBezTo>
                    <a:pt x="7642" y="2946"/>
                    <a:pt x="7722" y="2946"/>
                    <a:pt x="7744" y="2975"/>
                  </a:cubicBezTo>
                  <a:cubicBezTo>
                    <a:pt x="7766" y="3012"/>
                    <a:pt x="7847" y="3246"/>
                    <a:pt x="7847" y="3246"/>
                  </a:cubicBezTo>
                  <a:cubicBezTo>
                    <a:pt x="7847" y="3246"/>
                    <a:pt x="7942" y="3268"/>
                    <a:pt x="7949" y="3341"/>
                  </a:cubicBezTo>
                  <a:cubicBezTo>
                    <a:pt x="7964" y="3407"/>
                    <a:pt x="7928" y="3598"/>
                    <a:pt x="8023" y="3598"/>
                  </a:cubicBezTo>
                  <a:cubicBezTo>
                    <a:pt x="8111" y="3598"/>
                    <a:pt x="8221" y="3715"/>
                    <a:pt x="8257" y="3803"/>
                  </a:cubicBezTo>
                  <a:cubicBezTo>
                    <a:pt x="8272" y="3854"/>
                    <a:pt x="8301" y="3869"/>
                    <a:pt x="8345" y="3869"/>
                  </a:cubicBezTo>
                  <a:cubicBezTo>
                    <a:pt x="8382" y="3869"/>
                    <a:pt x="8433" y="3854"/>
                    <a:pt x="8499" y="3840"/>
                  </a:cubicBezTo>
                  <a:cubicBezTo>
                    <a:pt x="8514" y="3832"/>
                    <a:pt x="8528" y="3832"/>
                    <a:pt x="8543" y="3832"/>
                  </a:cubicBezTo>
                  <a:cubicBezTo>
                    <a:pt x="8660" y="3832"/>
                    <a:pt x="8748" y="3935"/>
                    <a:pt x="8799" y="3986"/>
                  </a:cubicBezTo>
                  <a:cubicBezTo>
                    <a:pt x="8858" y="4045"/>
                    <a:pt x="8902" y="4096"/>
                    <a:pt x="8939" y="4147"/>
                  </a:cubicBezTo>
                  <a:cubicBezTo>
                    <a:pt x="8968" y="4191"/>
                    <a:pt x="8968" y="4250"/>
                    <a:pt x="9027" y="4279"/>
                  </a:cubicBezTo>
                  <a:cubicBezTo>
                    <a:pt x="9085" y="4316"/>
                    <a:pt x="9166" y="4382"/>
                    <a:pt x="9173" y="4441"/>
                  </a:cubicBezTo>
                  <a:cubicBezTo>
                    <a:pt x="9188" y="4499"/>
                    <a:pt x="9254" y="4551"/>
                    <a:pt x="9254" y="4551"/>
                  </a:cubicBezTo>
                  <a:cubicBezTo>
                    <a:pt x="9254" y="4551"/>
                    <a:pt x="9422" y="4551"/>
                    <a:pt x="9481" y="4565"/>
                  </a:cubicBezTo>
                  <a:cubicBezTo>
                    <a:pt x="9540" y="4572"/>
                    <a:pt x="9686" y="4748"/>
                    <a:pt x="9708" y="4800"/>
                  </a:cubicBezTo>
                  <a:cubicBezTo>
                    <a:pt x="9730" y="4858"/>
                    <a:pt x="9664" y="4975"/>
                    <a:pt x="9693" y="4983"/>
                  </a:cubicBezTo>
                  <a:cubicBezTo>
                    <a:pt x="9730" y="4997"/>
                    <a:pt x="9811" y="5020"/>
                    <a:pt x="9891" y="5085"/>
                  </a:cubicBezTo>
                  <a:cubicBezTo>
                    <a:pt x="9906" y="5100"/>
                    <a:pt x="9913" y="5100"/>
                    <a:pt x="9921" y="5100"/>
                  </a:cubicBezTo>
                  <a:cubicBezTo>
                    <a:pt x="9957" y="5100"/>
                    <a:pt x="9950" y="5012"/>
                    <a:pt x="10001" y="5012"/>
                  </a:cubicBezTo>
                  <a:cubicBezTo>
                    <a:pt x="10001" y="5012"/>
                    <a:pt x="10009" y="5020"/>
                    <a:pt x="10016" y="5020"/>
                  </a:cubicBezTo>
                  <a:cubicBezTo>
                    <a:pt x="10097" y="5041"/>
                    <a:pt x="10170" y="5063"/>
                    <a:pt x="10206" y="5144"/>
                  </a:cubicBezTo>
                  <a:cubicBezTo>
                    <a:pt x="10243" y="5225"/>
                    <a:pt x="10272" y="5269"/>
                    <a:pt x="10346" y="5276"/>
                  </a:cubicBezTo>
                  <a:cubicBezTo>
                    <a:pt x="10353" y="5276"/>
                    <a:pt x="10360" y="5283"/>
                    <a:pt x="10368" y="5283"/>
                  </a:cubicBezTo>
                  <a:cubicBezTo>
                    <a:pt x="10404" y="5283"/>
                    <a:pt x="10441" y="5269"/>
                    <a:pt x="10463" y="5269"/>
                  </a:cubicBezTo>
                  <a:cubicBezTo>
                    <a:pt x="10470" y="5269"/>
                    <a:pt x="10478" y="5269"/>
                    <a:pt x="10478" y="5276"/>
                  </a:cubicBezTo>
                  <a:cubicBezTo>
                    <a:pt x="10492" y="5313"/>
                    <a:pt x="10551" y="5401"/>
                    <a:pt x="10580" y="5452"/>
                  </a:cubicBezTo>
                  <a:cubicBezTo>
                    <a:pt x="10617" y="5496"/>
                    <a:pt x="10624" y="5525"/>
                    <a:pt x="10661" y="5598"/>
                  </a:cubicBezTo>
                  <a:cubicBezTo>
                    <a:pt x="10697" y="5664"/>
                    <a:pt x="10675" y="5701"/>
                    <a:pt x="10661" y="5796"/>
                  </a:cubicBezTo>
                  <a:cubicBezTo>
                    <a:pt x="10646" y="5899"/>
                    <a:pt x="10675" y="5891"/>
                    <a:pt x="10705" y="5950"/>
                  </a:cubicBezTo>
                  <a:cubicBezTo>
                    <a:pt x="10741" y="6001"/>
                    <a:pt x="10697" y="6082"/>
                    <a:pt x="10675" y="6199"/>
                  </a:cubicBezTo>
                  <a:cubicBezTo>
                    <a:pt x="10646" y="6309"/>
                    <a:pt x="10617" y="6272"/>
                    <a:pt x="10573" y="6346"/>
                  </a:cubicBezTo>
                  <a:cubicBezTo>
                    <a:pt x="10521" y="6412"/>
                    <a:pt x="10536" y="6456"/>
                    <a:pt x="10492" y="6492"/>
                  </a:cubicBezTo>
                  <a:cubicBezTo>
                    <a:pt x="10485" y="6492"/>
                    <a:pt x="10478" y="6500"/>
                    <a:pt x="10470" y="6500"/>
                  </a:cubicBezTo>
                  <a:cubicBezTo>
                    <a:pt x="10426" y="6500"/>
                    <a:pt x="10382" y="6419"/>
                    <a:pt x="10346" y="6390"/>
                  </a:cubicBezTo>
                  <a:cubicBezTo>
                    <a:pt x="10294" y="6353"/>
                    <a:pt x="10221" y="6353"/>
                    <a:pt x="10126" y="6324"/>
                  </a:cubicBezTo>
                  <a:cubicBezTo>
                    <a:pt x="10060" y="6294"/>
                    <a:pt x="10052" y="6258"/>
                    <a:pt x="10038" y="6258"/>
                  </a:cubicBezTo>
                  <a:cubicBezTo>
                    <a:pt x="10030" y="6258"/>
                    <a:pt x="10023" y="6265"/>
                    <a:pt x="10016" y="6272"/>
                  </a:cubicBezTo>
                  <a:cubicBezTo>
                    <a:pt x="9972" y="6324"/>
                    <a:pt x="10001" y="6324"/>
                    <a:pt x="9935" y="6368"/>
                  </a:cubicBezTo>
                  <a:cubicBezTo>
                    <a:pt x="9869" y="6412"/>
                    <a:pt x="9869" y="6375"/>
                    <a:pt x="9869" y="6434"/>
                  </a:cubicBezTo>
                  <a:cubicBezTo>
                    <a:pt x="9869" y="6492"/>
                    <a:pt x="9913" y="6617"/>
                    <a:pt x="9913" y="6617"/>
                  </a:cubicBezTo>
                  <a:cubicBezTo>
                    <a:pt x="9913" y="6617"/>
                    <a:pt x="9891" y="6683"/>
                    <a:pt x="9869" y="6763"/>
                  </a:cubicBezTo>
                  <a:cubicBezTo>
                    <a:pt x="9847" y="6844"/>
                    <a:pt x="9869" y="6903"/>
                    <a:pt x="9847" y="6998"/>
                  </a:cubicBezTo>
                  <a:cubicBezTo>
                    <a:pt x="9825" y="7101"/>
                    <a:pt x="9518" y="7284"/>
                    <a:pt x="9422" y="7306"/>
                  </a:cubicBezTo>
                  <a:cubicBezTo>
                    <a:pt x="9334" y="7328"/>
                    <a:pt x="9195" y="7350"/>
                    <a:pt x="9107" y="7386"/>
                  </a:cubicBezTo>
                  <a:cubicBezTo>
                    <a:pt x="9019" y="7423"/>
                    <a:pt x="8895" y="7555"/>
                    <a:pt x="8873" y="7591"/>
                  </a:cubicBezTo>
                  <a:cubicBezTo>
                    <a:pt x="8858" y="7606"/>
                    <a:pt x="8843" y="7606"/>
                    <a:pt x="8829" y="7606"/>
                  </a:cubicBezTo>
                  <a:cubicBezTo>
                    <a:pt x="8807" y="7606"/>
                    <a:pt x="8792" y="7606"/>
                    <a:pt x="8770" y="7606"/>
                  </a:cubicBezTo>
                  <a:cubicBezTo>
                    <a:pt x="8748" y="7606"/>
                    <a:pt x="8734" y="7606"/>
                    <a:pt x="8711" y="7613"/>
                  </a:cubicBezTo>
                  <a:cubicBezTo>
                    <a:pt x="8646" y="7635"/>
                    <a:pt x="8675" y="7694"/>
                    <a:pt x="8624" y="7782"/>
                  </a:cubicBezTo>
                  <a:cubicBezTo>
                    <a:pt x="8565" y="7877"/>
                    <a:pt x="8485" y="7863"/>
                    <a:pt x="8440" y="7943"/>
                  </a:cubicBezTo>
                  <a:cubicBezTo>
                    <a:pt x="8396" y="8024"/>
                    <a:pt x="8418" y="8104"/>
                    <a:pt x="8506" y="8148"/>
                  </a:cubicBezTo>
                  <a:cubicBezTo>
                    <a:pt x="8594" y="8192"/>
                    <a:pt x="8668" y="8192"/>
                    <a:pt x="8675" y="8273"/>
                  </a:cubicBezTo>
                  <a:cubicBezTo>
                    <a:pt x="8690" y="8353"/>
                    <a:pt x="8748" y="8420"/>
                    <a:pt x="8814" y="8441"/>
                  </a:cubicBezTo>
                  <a:cubicBezTo>
                    <a:pt x="8880" y="8463"/>
                    <a:pt x="8902" y="8581"/>
                    <a:pt x="8983" y="8705"/>
                  </a:cubicBezTo>
                  <a:cubicBezTo>
                    <a:pt x="9063" y="8830"/>
                    <a:pt x="8924" y="8925"/>
                    <a:pt x="8895" y="9020"/>
                  </a:cubicBezTo>
                  <a:cubicBezTo>
                    <a:pt x="8858" y="9108"/>
                    <a:pt x="8799" y="9108"/>
                    <a:pt x="8836" y="9203"/>
                  </a:cubicBezTo>
                  <a:cubicBezTo>
                    <a:pt x="8858" y="9255"/>
                    <a:pt x="8866" y="9284"/>
                    <a:pt x="8887" y="9284"/>
                  </a:cubicBezTo>
                  <a:cubicBezTo>
                    <a:pt x="8909" y="9284"/>
                    <a:pt x="8946" y="9262"/>
                    <a:pt x="9005" y="9225"/>
                  </a:cubicBezTo>
                  <a:cubicBezTo>
                    <a:pt x="9027" y="9211"/>
                    <a:pt x="9049" y="9203"/>
                    <a:pt x="9071" y="9203"/>
                  </a:cubicBezTo>
                  <a:cubicBezTo>
                    <a:pt x="9159" y="9203"/>
                    <a:pt x="9210" y="9350"/>
                    <a:pt x="9254" y="9431"/>
                  </a:cubicBezTo>
                  <a:cubicBezTo>
                    <a:pt x="9312" y="9519"/>
                    <a:pt x="9254" y="9563"/>
                    <a:pt x="9188" y="9643"/>
                  </a:cubicBezTo>
                  <a:cubicBezTo>
                    <a:pt x="9122" y="9724"/>
                    <a:pt x="9166" y="9775"/>
                    <a:pt x="9166" y="9834"/>
                  </a:cubicBezTo>
                  <a:cubicBezTo>
                    <a:pt x="9166" y="9892"/>
                    <a:pt x="9232" y="9929"/>
                    <a:pt x="9188" y="9973"/>
                  </a:cubicBezTo>
                  <a:cubicBezTo>
                    <a:pt x="9144" y="10010"/>
                    <a:pt x="9144" y="10053"/>
                    <a:pt x="9100" y="10053"/>
                  </a:cubicBezTo>
                  <a:cubicBezTo>
                    <a:pt x="9093" y="10053"/>
                    <a:pt x="9093" y="10053"/>
                    <a:pt x="9085" y="10053"/>
                  </a:cubicBezTo>
                  <a:cubicBezTo>
                    <a:pt x="9027" y="10039"/>
                    <a:pt x="9027" y="10039"/>
                    <a:pt x="8939" y="10017"/>
                  </a:cubicBezTo>
                  <a:cubicBezTo>
                    <a:pt x="8843" y="9995"/>
                    <a:pt x="8792" y="9870"/>
                    <a:pt x="8697" y="9834"/>
                  </a:cubicBezTo>
                  <a:cubicBezTo>
                    <a:pt x="8609" y="9804"/>
                    <a:pt x="8543" y="9709"/>
                    <a:pt x="8587" y="9665"/>
                  </a:cubicBezTo>
                  <a:cubicBezTo>
                    <a:pt x="8631" y="9621"/>
                    <a:pt x="8675" y="9599"/>
                    <a:pt x="8594" y="9563"/>
                  </a:cubicBezTo>
                  <a:cubicBezTo>
                    <a:pt x="8521" y="9526"/>
                    <a:pt x="8528" y="9460"/>
                    <a:pt x="8485" y="9416"/>
                  </a:cubicBezTo>
                  <a:cubicBezTo>
                    <a:pt x="8462" y="9394"/>
                    <a:pt x="8433" y="9379"/>
                    <a:pt x="8396" y="9379"/>
                  </a:cubicBezTo>
                  <a:cubicBezTo>
                    <a:pt x="8360" y="9379"/>
                    <a:pt x="8323" y="9387"/>
                    <a:pt x="8279" y="9394"/>
                  </a:cubicBezTo>
                  <a:cubicBezTo>
                    <a:pt x="8177" y="9401"/>
                    <a:pt x="8155" y="9460"/>
                    <a:pt x="8089" y="9541"/>
                  </a:cubicBezTo>
                  <a:cubicBezTo>
                    <a:pt x="8052" y="9577"/>
                    <a:pt x="8030" y="9592"/>
                    <a:pt x="8008" y="9592"/>
                  </a:cubicBezTo>
                  <a:cubicBezTo>
                    <a:pt x="7979" y="9592"/>
                    <a:pt x="7949" y="9577"/>
                    <a:pt x="7920" y="9563"/>
                  </a:cubicBezTo>
                  <a:cubicBezTo>
                    <a:pt x="7847" y="9541"/>
                    <a:pt x="7818" y="9438"/>
                    <a:pt x="7781" y="9379"/>
                  </a:cubicBezTo>
                  <a:cubicBezTo>
                    <a:pt x="7766" y="9357"/>
                    <a:pt x="7722" y="9343"/>
                    <a:pt x="7671" y="9343"/>
                  </a:cubicBezTo>
                  <a:cubicBezTo>
                    <a:pt x="7612" y="9343"/>
                    <a:pt x="7547" y="9357"/>
                    <a:pt x="7488" y="9379"/>
                  </a:cubicBezTo>
                  <a:cubicBezTo>
                    <a:pt x="7429" y="9401"/>
                    <a:pt x="7393" y="9416"/>
                    <a:pt x="7371" y="9416"/>
                  </a:cubicBezTo>
                  <a:cubicBezTo>
                    <a:pt x="7356" y="9416"/>
                    <a:pt x="7349" y="9401"/>
                    <a:pt x="7363" y="9379"/>
                  </a:cubicBezTo>
                  <a:cubicBezTo>
                    <a:pt x="7385" y="9335"/>
                    <a:pt x="7407" y="9225"/>
                    <a:pt x="7371" y="9225"/>
                  </a:cubicBezTo>
                  <a:cubicBezTo>
                    <a:pt x="7363" y="9225"/>
                    <a:pt x="7363" y="9225"/>
                    <a:pt x="7363" y="9225"/>
                  </a:cubicBezTo>
                  <a:cubicBezTo>
                    <a:pt x="7319" y="9233"/>
                    <a:pt x="7283" y="9306"/>
                    <a:pt x="7217" y="9372"/>
                  </a:cubicBezTo>
                  <a:cubicBezTo>
                    <a:pt x="7144" y="9438"/>
                    <a:pt x="7195" y="9497"/>
                    <a:pt x="7246" y="9584"/>
                  </a:cubicBezTo>
                  <a:cubicBezTo>
                    <a:pt x="7305" y="9680"/>
                    <a:pt x="7297" y="9680"/>
                    <a:pt x="7224" y="9687"/>
                  </a:cubicBezTo>
                  <a:cubicBezTo>
                    <a:pt x="7195" y="9694"/>
                    <a:pt x="7173" y="9694"/>
                    <a:pt x="7144" y="9694"/>
                  </a:cubicBezTo>
                  <a:cubicBezTo>
                    <a:pt x="7121" y="9694"/>
                    <a:pt x="7099" y="9694"/>
                    <a:pt x="7070" y="9687"/>
                  </a:cubicBezTo>
                  <a:cubicBezTo>
                    <a:pt x="6997" y="9680"/>
                    <a:pt x="6909" y="9665"/>
                    <a:pt x="6843" y="9651"/>
                  </a:cubicBezTo>
                  <a:cubicBezTo>
                    <a:pt x="6836" y="9651"/>
                    <a:pt x="6828" y="9651"/>
                    <a:pt x="6821" y="9651"/>
                  </a:cubicBezTo>
                  <a:cubicBezTo>
                    <a:pt x="6740" y="9651"/>
                    <a:pt x="6543" y="9716"/>
                    <a:pt x="6469" y="9775"/>
                  </a:cubicBezTo>
                  <a:cubicBezTo>
                    <a:pt x="6433" y="9804"/>
                    <a:pt x="6389" y="9812"/>
                    <a:pt x="6345" y="9812"/>
                  </a:cubicBezTo>
                  <a:cubicBezTo>
                    <a:pt x="6279" y="9812"/>
                    <a:pt x="6206" y="9797"/>
                    <a:pt x="6154" y="9797"/>
                  </a:cubicBezTo>
                  <a:cubicBezTo>
                    <a:pt x="6147" y="9797"/>
                    <a:pt x="6132" y="9797"/>
                    <a:pt x="6125" y="9804"/>
                  </a:cubicBezTo>
                  <a:cubicBezTo>
                    <a:pt x="6037" y="9812"/>
                    <a:pt x="5971" y="9812"/>
                    <a:pt x="5898" y="9907"/>
                  </a:cubicBezTo>
                  <a:cubicBezTo>
                    <a:pt x="5832" y="9995"/>
                    <a:pt x="5920" y="10002"/>
                    <a:pt x="5868" y="10053"/>
                  </a:cubicBezTo>
                  <a:cubicBezTo>
                    <a:pt x="5839" y="10075"/>
                    <a:pt x="5795" y="10075"/>
                    <a:pt x="5751" y="10075"/>
                  </a:cubicBezTo>
                  <a:cubicBezTo>
                    <a:pt x="5700" y="10075"/>
                    <a:pt x="5649" y="10075"/>
                    <a:pt x="5605" y="10075"/>
                  </a:cubicBezTo>
                  <a:cubicBezTo>
                    <a:pt x="5517" y="10075"/>
                    <a:pt x="5502" y="10105"/>
                    <a:pt x="5495" y="10207"/>
                  </a:cubicBezTo>
                  <a:cubicBezTo>
                    <a:pt x="5487" y="10251"/>
                    <a:pt x="5495" y="10266"/>
                    <a:pt x="5502" y="10266"/>
                  </a:cubicBezTo>
                  <a:cubicBezTo>
                    <a:pt x="5517" y="10266"/>
                    <a:pt x="5539" y="10244"/>
                    <a:pt x="5539" y="10244"/>
                  </a:cubicBezTo>
                  <a:cubicBezTo>
                    <a:pt x="5539" y="10310"/>
                    <a:pt x="5539" y="10310"/>
                    <a:pt x="5539" y="10310"/>
                  </a:cubicBezTo>
                  <a:cubicBezTo>
                    <a:pt x="5539" y="10310"/>
                    <a:pt x="5495" y="10303"/>
                    <a:pt x="5414" y="10288"/>
                  </a:cubicBezTo>
                  <a:cubicBezTo>
                    <a:pt x="5407" y="10288"/>
                    <a:pt x="5399" y="10288"/>
                    <a:pt x="5392" y="10288"/>
                  </a:cubicBezTo>
                  <a:cubicBezTo>
                    <a:pt x="5326" y="10288"/>
                    <a:pt x="5297" y="10339"/>
                    <a:pt x="5246" y="10413"/>
                  </a:cubicBezTo>
                  <a:cubicBezTo>
                    <a:pt x="5209" y="10456"/>
                    <a:pt x="5194" y="10471"/>
                    <a:pt x="5180" y="10471"/>
                  </a:cubicBezTo>
                  <a:cubicBezTo>
                    <a:pt x="5165" y="10471"/>
                    <a:pt x="5150" y="10464"/>
                    <a:pt x="5121" y="10449"/>
                  </a:cubicBezTo>
                  <a:cubicBezTo>
                    <a:pt x="5048" y="10413"/>
                    <a:pt x="5143" y="10332"/>
                    <a:pt x="5143" y="10332"/>
                  </a:cubicBezTo>
                  <a:cubicBezTo>
                    <a:pt x="5063" y="10347"/>
                    <a:pt x="4843" y="10449"/>
                    <a:pt x="4696" y="10456"/>
                  </a:cubicBezTo>
                  <a:cubicBezTo>
                    <a:pt x="4689" y="10456"/>
                    <a:pt x="4681" y="10456"/>
                    <a:pt x="4667" y="10456"/>
                  </a:cubicBezTo>
                  <a:cubicBezTo>
                    <a:pt x="4549" y="10456"/>
                    <a:pt x="4549" y="10391"/>
                    <a:pt x="4542" y="10347"/>
                  </a:cubicBezTo>
                  <a:cubicBezTo>
                    <a:pt x="4528" y="10303"/>
                    <a:pt x="4484" y="10200"/>
                    <a:pt x="4418" y="10200"/>
                  </a:cubicBezTo>
                  <a:cubicBezTo>
                    <a:pt x="4396" y="10200"/>
                    <a:pt x="4374" y="10200"/>
                    <a:pt x="4359" y="10200"/>
                  </a:cubicBezTo>
                  <a:cubicBezTo>
                    <a:pt x="4300" y="10200"/>
                    <a:pt x="4242" y="10193"/>
                    <a:pt x="4315" y="10141"/>
                  </a:cubicBezTo>
                  <a:cubicBezTo>
                    <a:pt x="4381" y="10090"/>
                    <a:pt x="4337" y="10024"/>
                    <a:pt x="4271" y="10024"/>
                  </a:cubicBezTo>
                  <a:cubicBezTo>
                    <a:pt x="4256" y="10024"/>
                    <a:pt x="4235" y="10032"/>
                    <a:pt x="4220" y="10039"/>
                  </a:cubicBezTo>
                  <a:cubicBezTo>
                    <a:pt x="4176" y="10061"/>
                    <a:pt x="4147" y="10075"/>
                    <a:pt x="4110" y="10075"/>
                  </a:cubicBezTo>
                  <a:cubicBezTo>
                    <a:pt x="4088" y="10075"/>
                    <a:pt x="4059" y="10068"/>
                    <a:pt x="4044" y="10053"/>
                  </a:cubicBezTo>
                  <a:cubicBezTo>
                    <a:pt x="3993" y="10017"/>
                    <a:pt x="3868" y="9980"/>
                    <a:pt x="3817" y="9951"/>
                  </a:cubicBezTo>
                  <a:cubicBezTo>
                    <a:pt x="3787" y="9936"/>
                    <a:pt x="3758" y="9922"/>
                    <a:pt x="3729" y="9922"/>
                  </a:cubicBezTo>
                  <a:cubicBezTo>
                    <a:pt x="3692" y="9922"/>
                    <a:pt x="3670" y="9936"/>
                    <a:pt x="3656" y="9973"/>
                  </a:cubicBezTo>
                  <a:cubicBezTo>
                    <a:pt x="3641" y="10017"/>
                    <a:pt x="3568" y="10032"/>
                    <a:pt x="3502" y="10032"/>
                  </a:cubicBezTo>
                  <a:cubicBezTo>
                    <a:pt x="3480" y="10032"/>
                    <a:pt x="3458" y="10032"/>
                    <a:pt x="3443" y="10032"/>
                  </a:cubicBezTo>
                  <a:cubicBezTo>
                    <a:pt x="3392" y="10017"/>
                    <a:pt x="3355" y="9907"/>
                    <a:pt x="3348" y="9907"/>
                  </a:cubicBezTo>
                  <a:lnTo>
                    <a:pt x="3348" y="9914"/>
                  </a:lnTo>
                  <a:cubicBezTo>
                    <a:pt x="3348" y="9951"/>
                    <a:pt x="3363" y="9980"/>
                    <a:pt x="3341" y="10061"/>
                  </a:cubicBezTo>
                  <a:cubicBezTo>
                    <a:pt x="3318" y="10141"/>
                    <a:pt x="3341" y="10163"/>
                    <a:pt x="3385" y="10185"/>
                  </a:cubicBezTo>
                  <a:cubicBezTo>
                    <a:pt x="3428" y="10207"/>
                    <a:pt x="3428" y="10347"/>
                    <a:pt x="3392" y="10405"/>
                  </a:cubicBezTo>
                  <a:cubicBezTo>
                    <a:pt x="3363" y="10456"/>
                    <a:pt x="3348" y="10537"/>
                    <a:pt x="3304" y="10552"/>
                  </a:cubicBezTo>
                  <a:cubicBezTo>
                    <a:pt x="3260" y="10559"/>
                    <a:pt x="3165" y="10640"/>
                    <a:pt x="3121" y="10757"/>
                  </a:cubicBezTo>
                  <a:cubicBezTo>
                    <a:pt x="3078" y="10867"/>
                    <a:pt x="2909" y="10903"/>
                    <a:pt x="2829" y="10925"/>
                  </a:cubicBezTo>
                  <a:cubicBezTo>
                    <a:pt x="2821" y="10925"/>
                    <a:pt x="2807" y="10925"/>
                    <a:pt x="2799" y="10925"/>
                  </a:cubicBezTo>
                  <a:cubicBezTo>
                    <a:pt x="2748" y="10925"/>
                    <a:pt x="2741" y="10874"/>
                    <a:pt x="2785" y="10845"/>
                  </a:cubicBezTo>
                  <a:cubicBezTo>
                    <a:pt x="2829" y="10808"/>
                    <a:pt x="2829" y="10742"/>
                    <a:pt x="2851" y="10640"/>
                  </a:cubicBezTo>
                  <a:cubicBezTo>
                    <a:pt x="2865" y="10574"/>
                    <a:pt x="2829" y="10530"/>
                    <a:pt x="2792" y="10530"/>
                  </a:cubicBezTo>
                  <a:cubicBezTo>
                    <a:pt x="2770" y="10530"/>
                    <a:pt x="2755" y="10537"/>
                    <a:pt x="2748" y="10559"/>
                  </a:cubicBezTo>
                  <a:cubicBezTo>
                    <a:pt x="2733" y="10603"/>
                    <a:pt x="2682" y="10625"/>
                    <a:pt x="2631" y="10625"/>
                  </a:cubicBezTo>
                  <a:cubicBezTo>
                    <a:pt x="2602" y="10625"/>
                    <a:pt x="2579" y="10618"/>
                    <a:pt x="2557" y="10603"/>
                  </a:cubicBezTo>
                  <a:cubicBezTo>
                    <a:pt x="2499" y="10574"/>
                    <a:pt x="2499" y="10508"/>
                    <a:pt x="2557" y="10449"/>
                  </a:cubicBezTo>
                  <a:cubicBezTo>
                    <a:pt x="2609" y="10391"/>
                    <a:pt x="2528" y="10251"/>
                    <a:pt x="2492" y="10251"/>
                  </a:cubicBezTo>
                  <a:lnTo>
                    <a:pt x="2492" y="10251"/>
                  </a:lnTo>
                  <a:cubicBezTo>
                    <a:pt x="2484" y="10259"/>
                    <a:pt x="2477" y="10259"/>
                    <a:pt x="2469" y="10259"/>
                  </a:cubicBezTo>
                  <a:cubicBezTo>
                    <a:pt x="2426" y="10259"/>
                    <a:pt x="2367" y="10237"/>
                    <a:pt x="2330" y="10200"/>
                  </a:cubicBezTo>
                  <a:cubicBezTo>
                    <a:pt x="2286" y="10156"/>
                    <a:pt x="2272" y="10083"/>
                    <a:pt x="2250" y="10053"/>
                  </a:cubicBezTo>
                  <a:cubicBezTo>
                    <a:pt x="2243" y="10039"/>
                    <a:pt x="2228" y="10039"/>
                    <a:pt x="2198" y="10039"/>
                  </a:cubicBezTo>
                  <a:cubicBezTo>
                    <a:pt x="2147" y="10039"/>
                    <a:pt x="2074" y="10053"/>
                    <a:pt x="2023" y="10061"/>
                  </a:cubicBezTo>
                  <a:cubicBezTo>
                    <a:pt x="2015" y="10061"/>
                    <a:pt x="2008" y="10061"/>
                    <a:pt x="2001" y="10061"/>
                  </a:cubicBezTo>
                  <a:cubicBezTo>
                    <a:pt x="1949" y="10061"/>
                    <a:pt x="1927" y="10017"/>
                    <a:pt x="1942" y="9951"/>
                  </a:cubicBezTo>
                  <a:cubicBezTo>
                    <a:pt x="1957" y="9892"/>
                    <a:pt x="1913" y="9863"/>
                    <a:pt x="1869" y="9863"/>
                  </a:cubicBezTo>
                  <a:cubicBezTo>
                    <a:pt x="1854" y="9863"/>
                    <a:pt x="1832" y="9870"/>
                    <a:pt x="1817" y="9878"/>
                  </a:cubicBezTo>
                  <a:cubicBezTo>
                    <a:pt x="1774" y="9914"/>
                    <a:pt x="1752" y="10039"/>
                    <a:pt x="1752" y="10039"/>
                  </a:cubicBezTo>
                  <a:cubicBezTo>
                    <a:pt x="1752" y="10039"/>
                    <a:pt x="1752" y="10039"/>
                    <a:pt x="1752" y="10046"/>
                  </a:cubicBezTo>
                  <a:cubicBezTo>
                    <a:pt x="1700" y="10039"/>
                    <a:pt x="1605" y="10024"/>
                    <a:pt x="1561" y="9995"/>
                  </a:cubicBezTo>
                  <a:cubicBezTo>
                    <a:pt x="1488" y="9951"/>
                    <a:pt x="1436" y="9936"/>
                    <a:pt x="1480" y="9892"/>
                  </a:cubicBezTo>
                  <a:cubicBezTo>
                    <a:pt x="1524" y="9848"/>
                    <a:pt x="1642" y="9834"/>
                    <a:pt x="1707" y="9826"/>
                  </a:cubicBezTo>
                  <a:cubicBezTo>
                    <a:pt x="1774" y="9812"/>
                    <a:pt x="1854" y="9768"/>
                    <a:pt x="1898" y="9709"/>
                  </a:cubicBezTo>
                  <a:cubicBezTo>
                    <a:pt x="1935" y="9672"/>
                    <a:pt x="1964" y="9621"/>
                    <a:pt x="2023" y="9621"/>
                  </a:cubicBezTo>
                  <a:cubicBezTo>
                    <a:pt x="2045" y="9621"/>
                    <a:pt x="2067" y="9629"/>
                    <a:pt x="2088" y="9643"/>
                  </a:cubicBezTo>
                  <a:cubicBezTo>
                    <a:pt x="2125" y="9658"/>
                    <a:pt x="2155" y="9665"/>
                    <a:pt x="2184" y="9665"/>
                  </a:cubicBezTo>
                  <a:cubicBezTo>
                    <a:pt x="2243" y="9665"/>
                    <a:pt x="2294" y="9636"/>
                    <a:pt x="2338" y="9599"/>
                  </a:cubicBezTo>
                  <a:cubicBezTo>
                    <a:pt x="2367" y="9577"/>
                    <a:pt x="2389" y="9570"/>
                    <a:pt x="2411" y="9570"/>
                  </a:cubicBezTo>
                  <a:cubicBezTo>
                    <a:pt x="2455" y="9570"/>
                    <a:pt x="2499" y="9599"/>
                    <a:pt x="2514" y="9629"/>
                  </a:cubicBezTo>
                  <a:cubicBezTo>
                    <a:pt x="2514" y="9636"/>
                    <a:pt x="2521" y="9643"/>
                    <a:pt x="2528" y="9643"/>
                  </a:cubicBezTo>
                  <a:cubicBezTo>
                    <a:pt x="2565" y="9643"/>
                    <a:pt x="2653" y="9526"/>
                    <a:pt x="2602" y="9401"/>
                  </a:cubicBezTo>
                  <a:cubicBezTo>
                    <a:pt x="2543" y="9270"/>
                    <a:pt x="2462" y="9211"/>
                    <a:pt x="2536" y="9167"/>
                  </a:cubicBezTo>
                  <a:cubicBezTo>
                    <a:pt x="2602" y="9123"/>
                    <a:pt x="2682" y="9130"/>
                    <a:pt x="2579" y="9042"/>
                  </a:cubicBezTo>
                  <a:cubicBezTo>
                    <a:pt x="2477" y="8954"/>
                    <a:pt x="2514" y="8925"/>
                    <a:pt x="2543" y="8815"/>
                  </a:cubicBezTo>
                  <a:cubicBezTo>
                    <a:pt x="2579" y="8705"/>
                    <a:pt x="2440" y="8654"/>
                    <a:pt x="2514" y="8603"/>
                  </a:cubicBezTo>
                  <a:cubicBezTo>
                    <a:pt x="2579" y="8544"/>
                    <a:pt x="2645" y="8375"/>
                    <a:pt x="2645" y="8273"/>
                  </a:cubicBezTo>
                  <a:cubicBezTo>
                    <a:pt x="2645" y="8170"/>
                    <a:pt x="2477" y="7943"/>
                    <a:pt x="2462" y="7782"/>
                  </a:cubicBezTo>
                  <a:cubicBezTo>
                    <a:pt x="2455" y="7628"/>
                    <a:pt x="2462" y="7577"/>
                    <a:pt x="2462" y="7577"/>
                  </a:cubicBezTo>
                  <a:cubicBezTo>
                    <a:pt x="2462" y="7577"/>
                    <a:pt x="2330" y="7364"/>
                    <a:pt x="2264" y="7320"/>
                  </a:cubicBezTo>
                  <a:cubicBezTo>
                    <a:pt x="2191" y="7276"/>
                    <a:pt x="2272" y="7284"/>
                    <a:pt x="2330" y="7159"/>
                  </a:cubicBezTo>
                  <a:cubicBezTo>
                    <a:pt x="2382" y="7042"/>
                    <a:pt x="2469" y="6932"/>
                    <a:pt x="2521" y="6932"/>
                  </a:cubicBezTo>
                  <a:cubicBezTo>
                    <a:pt x="2528" y="6932"/>
                    <a:pt x="2528" y="6932"/>
                    <a:pt x="2536" y="6932"/>
                  </a:cubicBezTo>
                  <a:cubicBezTo>
                    <a:pt x="2565" y="6947"/>
                    <a:pt x="2594" y="6991"/>
                    <a:pt x="2631" y="6991"/>
                  </a:cubicBezTo>
                  <a:cubicBezTo>
                    <a:pt x="2645" y="6991"/>
                    <a:pt x="2660" y="6983"/>
                    <a:pt x="2682" y="6969"/>
                  </a:cubicBezTo>
                  <a:cubicBezTo>
                    <a:pt x="2748" y="6910"/>
                    <a:pt x="2807" y="6888"/>
                    <a:pt x="2851" y="6873"/>
                  </a:cubicBezTo>
                  <a:cubicBezTo>
                    <a:pt x="2895" y="6866"/>
                    <a:pt x="2814" y="6844"/>
                    <a:pt x="2829" y="6800"/>
                  </a:cubicBezTo>
                  <a:cubicBezTo>
                    <a:pt x="2836" y="6778"/>
                    <a:pt x="2851" y="6771"/>
                    <a:pt x="2865" y="6771"/>
                  </a:cubicBezTo>
                  <a:cubicBezTo>
                    <a:pt x="2887" y="6771"/>
                    <a:pt x="2909" y="6778"/>
                    <a:pt x="2931" y="6800"/>
                  </a:cubicBezTo>
                  <a:lnTo>
                    <a:pt x="2938" y="6800"/>
                  </a:lnTo>
                  <a:cubicBezTo>
                    <a:pt x="2975" y="6800"/>
                    <a:pt x="3026" y="6632"/>
                    <a:pt x="2968" y="6558"/>
                  </a:cubicBezTo>
                  <a:cubicBezTo>
                    <a:pt x="2909" y="6492"/>
                    <a:pt x="2924" y="6463"/>
                    <a:pt x="2968" y="6463"/>
                  </a:cubicBezTo>
                  <a:cubicBezTo>
                    <a:pt x="2975" y="6463"/>
                    <a:pt x="2990" y="6470"/>
                    <a:pt x="2997" y="6470"/>
                  </a:cubicBezTo>
                  <a:cubicBezTo>
                    <a:pt x="2997" y="6470"/>
                    <a:pt x="2814" y="6375"/>
                    <a:pt x="2843" y="6287"/>
                  </a:cubicBezTo>
                  <a:cubicBezTo>
                    <a:pt x="2858" y="6221"/>
                    <a:pt x="2865" y="6199"/>
                    <a:pt x="2909" y="6199"/>
                  </a:cubicBezTo>
                  <a:cubicBezTo>
                    <a:pt x="2924" y="6199"/>
                    <a:pt x="2946" y="6199"/>
                    <a:pt x="2975" y="6206"/>
                  </a:cubicBezTo>
                  <a:cubicBezTo>
                    <a:pt x="3063" y="6229"/>
                    <a:pt x="3099" y="6302"/>
                    <a:pt x="3128" y="6302"/>
                  </a:cubicBezTo>
                  <a:cubicBezTo>
                    <a:pt x="3135" y="6302"/>
                    <a:pt x="3143" y="6302"/>
                    <a:pt x="3143" y="6302"/>
                  </a:cubicBezTo>
                  <a:cubicBezTo>
                    <a:pt x="3165" y="6280"/>
                    <a:pt x="3201" y="6272"/>
                    <a:pt x="3231" y="6272"/>
                  </a:cubicBezTo>
                  <a:cubicBezTo>
                    <a:pt x="3245" y="6272"/>
                    <a:pt x="3267" y="6272"/>
                    <a:pt x="3282" y="6272"/>
                  </a:cubicBezTo>
                  <a:cubicBezTo>
                    <a:pt x="3318" y="6272"/>
                    <a:pt x="3385" y="6221"/>
                    <a:pt x="3341" y="6141"/>
                  </a:cubicBezTo>
                  <a:cubicBezTo>
                    <a:pt x="3289" y="6060"/>
                    <a:pt x="3245" y="6119"/>
                    <a:pt x="3216" y="6053"/>
                  </a:cubicBezTo>
                  <a:cubicBezTo>
                    <a:pt x="3179" y="5979"/>
                    <a:pt x="3179" y="5899"/>
                    <a:pt x="3223" y="5833"/>
                  </a:cubicBezTo>
                  <a:cubicBezTo>
                    <a:pt x="3267" y="5767"/>
                    <a:pt x="3245" y="5708"/>
                    <a:pt x="3223" y="5672"/>
                  </a:cubicBezTo>
                  <a:cubicBezTo>
                    <a:pt x="3201" y="5642"/>
                    <a:pt x="3260" y="5664"/>
                    <a:pt x="3267" y="5620"/>
                  </a:cubicBezTo>
                  <a:cubicBezTo>
                    <a:pt x="3282" y="5576"/>
                    <a:pt x="3267" y="5356"/>
                    <a:pt x="3143" y="5232"/>
                  </a:cubicBezTo>
                  <a:cubicBezTo>
                    <a:pt x="3019" y="5107"/>
                    <a:pt x="2953" y="5071"/>
                    <a:pt x="2873" y="5049"/>
                  </a:cubicBezTo>
                  <a:cubicBezTo>
                    <a:pt x="2792" y="5027"/>
                    <a:pt x="2829" y="4983"/>
                    <a:pt x="2814" y="4939"/>
                  </a:cubicBezTo>
                  <a:cubicBezTo>
                    <a:pt x="2807" y="4895"/>
                    <a:pt x="2748" y="4902"/>
                    <a:pt x="2726" y="4873"/>
                  </a:cubicBezTo>
                  <a:cubicBezTo>
                    <a:pt x="2704" y="4836"/>
                    <a:pt x="2741" y="4800"/>
                    <a:pt x="2785" y="4770"/>
                  </a:cubicBezTo>
                  <a:cubicBezTo>
                    <a:pt x="2829" y="4734"/>
                    <a:pt x="2829" y="4690"/>
                    <a:pt x="2748" y="4653"/>
                  </a:cubicBezTo>
                  <a:cubicBezTo>
                    <a:pt x="2667" y="4624"/>
                    <a:pt x="2536" y="4506"/>
                    <a:pt x="2536" y="4404"/>
                  </a:cubicBezTo>
                  <a:cubicBezTo>
                    <a:pt x="2536" y="4301"/>
                    <a:pt x="2602" y="4221"/>
                    <a:pt x="2557" y="4177"/>
                  </a:cubicBezTo>
                  <a:cubicBezTo>
                    <a:pt x="2514" y="4133"/>
                    <a:pt x="2462" y="4008"/>
                    <a:pt x="2499" y="3942"/>
                  </a:cubicBezTo>
                  <a:cubicBezTo>
                    <a:pt x="2528" y="3891"/>
                    <a:pt x="2572" y="3884"/>
                    <a:pt x="2594" y="3884"/>
                  </a:cubicBezTo>
                  <a:lnTo>
                    <a:pt x="2602" y="3884"/>
                  </a:lnTo>
                  <a:cubicBezTo>
                    <a:pt x="2602" y="3884"/>
                    <a:pt x="2594" y="3759"/>
                    <a:pt x="2543" y="3737"/>
                  </a:cubicBezTo>
                  <a:cubicBezTo>
                    <a:pt x="2499" y="3715"/>
                    <a:pt x="2462" y="3701"/>
                    <a:pt x="2477" y="3620"/>
                  </a:cubicBezTo>
                  <a:cubicBezTo>
                    <a:pt x="2492" y="3546"/>
                    <a:pt x="2455" y="3532"/>
                    <a:pt x="2440" y="3444"/>
                  </a:cubicBezTo>
                  <a:cubicBezTo>
                    <a:pt x="2440" y="3400"/>
                    <a:pt x="2426" y="3385"/>
                    <a:pt x="2404" y="3385"/>
                  </a:cubicBezTo>
                  <a:cubicBezTo>
                    <a:pt x="2382" y="3385"/>
                    <a:pt x="2352" y="3415"/>
                    <a:pt x="2330" y="3451"/>
                  </a:cubicBezTo>
                  <a:cubicBezTo>
                    <a:pt x="2294" y="3525"/>
                    <a:pt x="2330" y="3546"/>
                    <a:pt x="2213" y="3569"/>
                  </a:cubicBezTo>
                  <a:cubicBezTo>
                    <a:pt x="2206" y="3569"/>
                    <a:pt x="2191" y="3569"/>
                    <a:pt x="2176" y="3569"/>
                  </a:cubicBezTo>
                  <a:cubicBezTo>
                    <a:pt x="2096" y="3569"/>
                    <a:pt x="2081" y="3503"/>
                    <a:pt x="2081" y="3429"/>
                  </a:cubicBezTo>
                  <a:cubicBezTo>
                    <a:pt x="2081" y="3363"/>
                    <a:pt x="2045" y="3239"/>
                    <a:pt x="2015" y="3239"/>
                  </a:cubicBezTo>
                  <a:cubicBezTo>
                    <a:pt x="2008" y="3239"/>
                    <a:pt x="2008" y="3239"/>
                    <a:pt x="2001" y="3246"/>
                  </a:cubicBezTo>
                  <a:cubicBezTo>
                    <a:pt x="1979" y="3283"/>
                    <a:pt x="1927" y="3356"/>
                    <a:pt x="1898" y="3356"/>
                  </a:cubicBezTo>
                  <a:cubicBezTo>
                    <a:pt x="1883" y="3356"/>
                    <a:pt x="1883" y="3327"/>
                    <a:pt x="1913" y="3246"/>
                  </a:cubicBezTo>
                  <a:cubicBezTo>
                    <a:pt x="1979" y="3048"/>
                    <a:pt x="1993" y="3078"/>
                    <a:pt x="1935" y="3056"/>
                  </a:cubicBezTo>
                  <a:cubicBezTo>
                    <a:pt x="1876" y="3034"/>
                    <a:pt x="1869" y="2997"/>
                    <a:pt x="1876" y="2953"/>
                  </a:cubicBezTo>
                  <a:cubicBezTo>
                    <a:pt x="1883" y="2909"/>
                    <a:pt x="1861" y="2792"/>
                    <a:pt x="1803" y="2792"/>
                  </a:cubicBezTo>
                  <a:cubicBezTo>
                    <a:pt x="1795" y="2792"/>
                    <a:pt x="1788" y="2792"/>
                    <a:pt x="1788" y="2799"/>
                  </a:cubicBezTo>
                  <a:cubicBezTo>
                    <a:pt x="1729" y="2814"/>
                    <a:pt x="1707" y="2902"/>
                    <a:pt x="1664" y="2902"/>
                  </a:cubicBezTo>
                  <a:cubicBezTo>
                    <a:pt x="1649" y="2902"/>
                    <a:pt x="1634" y="2894"/>
                    <a:pt x="1612" y="2872"/>
                  </a:cubicBezTo>
                  <a:cubicBezTo>
                    <a:pt x="1583" y="2843"/>
                    <a:pt x="1568" y="2828"/>
                    <a:pt x="1554" y="2828"/>
                  </a:cubicBezTo>
                  <a:cubicBezTo>
                    <a:pt x="1539" y="2828"/>
                    <a:pt x="1532" y="2851"/>
                    <a:pt x="1502" y="2894"/>
                  </a:cubicBezTo>
                  <a:cubicBezTo>
                    <a:pt x="1488" y="2916"/>
                    <a:pt x="1473" y="2931"/>
                    <a:pt x="1466" y="2931"/>
                  </a:cubicBezTo>
                  <a:cubicBezTo>
                    <a:pt x="1444" y="2931"/>
                    <a:pt x="1451" y="2865"/>
                    <a:pt x="1458" y="2799"/>
                  </a:cubicBezTo>
                  <a:cubicBezTo>
                    <a:pt x="1466" y="2704"/>
                    <a:pt x="1480" y="2594"/>
                    <a:pt x="1444" y="2579"/>
                  </a:cubicBezTo>
                  <a:cubicBezTo>
                    <a:pt x="1436" y="2579"/>
                    <a:pt x="1429" y="2579"/>
                    <a:pt x="1422" y="2579"/>
                  </a:cubicBezTo>
                  <a:cubicBezTo>
                    <a:pt x="1400" y="2579"/>
                    <a:pt x="1385" y="2587"/>
                    <a:pt x="1341" y="2616"/>
                  </a:cubicBezTo>
                  <a:cubicBezTo>
                    <a:pt x="1297" y="2645"/>
                    <a:pt x="1268" y="2675"/>
                    <a:pt x="1238" y="2675"/>
                  </a:cubicBezTo>
                  <a:cubicBezTo>
                    <a:pt x="1231" y="2675"/>
                    <a:pt x="1224" y="2675"/>
                    <a:pt x="1217" y="2675"/>
                  </a:cubicBezTo>
                  <a:cubicBezTo>
                    <a:pt x="1187" y="2645"/>
                    <a:pt x="1187" y="2601"/>
                    <a:pt x="1151" y="2594"/>
                  </a:cubicBezTo>
                  <a:cubicBezTo>
                    <a:pt x="1143" y="2587"/>
                    <a:pt x="1143" y="2587"/>
                    <a:pt x="1136" y="2587"/>
                  </a:cubicBezTo>
                  <a:cubicBezTo>
                    <a:pt x="1114" y="2587"/>
                    <a:pt x="1114" y="2616"/>
                    <a:pt x="1070" y="2638"/>
                  </a:cubicBezTo>
                  <a:cubicBezTo>
                    <a:pt x="1063" y="2638"/>
                    <a:pt x="1063" y="2645"/>
                    <a:pt x="1055" y="2645"/>
                  </a:cubicBezTo>
                  <a:cubicBezTo>
                    <a:pt x="1026" y="2645"/>
                    <a:pt x="1019" y="2601"/>
                    <a:pt x="982" y="2601"/>
                  </a:cubicBezTo>
                  <a:cubicBezTo>
                    <a:pt x="975" y="2601"/>
                    <a:pt x="975" y="2601"/>
                    <a:pt x="967" y="2601"/>
                  </a:cubicBezTo>
                  <a:cubicBezTo>
                    <a:pt x="916" y="2616"/>
                    <a:pt x="857" y="2623"/>
                    <a:pt x="814" y="2660"/>
                  </a:cubicBezTo>
                  <a:cubicBezTo>
                    <a:pt x="762" y="2696"/>
                    <a:pt x="740" y="2763"/>
                    <a:pt x="740" y="2763"/>
                  </a:cubicBezTo>
                  <a:cubicBezTo>
                    <a:pt x="740" y="2763"/>
                    <a:pt x="740" y="2784"/>
                    <a:pt x="799" y="2799"/>
                  </a:cubicBezTo>
                  <a:cubicBezTo>
                    <a:pt x="806" y="2799"/>
                    <a:pt x="821" y="2799"/>
                    <a:pt x="828" y="2799"/>
                  </a:cubicBezTo>
                  <a:cubicBezTo>
                    <a:pt x="850" y="2799"/>
                    <a:pt x="865" y="2792"/>
                    <a:pt x="887" y="2792"/>
                  </a:cubicBezTo>
                  <a:cubicBezTo>
                    <a:pt x="909" y="2792"/>
                    <a:pt x="931" y="2799"/>
                    <a:pt x="945" y="2821"/>
                  </a:cubicBezTo>
                  <a:cubicBezTo>
                    <a:pt x="989" y="2865"/>
                    <a:pt x="989" y="2924"/>
                    <a:pt x="967" y="2968"/>
                  </a:cubicBezTo>
                  <a:cubicBezTo>
                    <a:pt x="945" y="3012"/>
                    <a:pt x="1004" y="3048"/>
                    <a:pt x="887" y="3056"/>
                  </a:cubicBezTo>
                  <a:cubicBezTo>
                    <a:pt x="777" y="3070"/>
                    <a:pt x="667" y="3056"/>
                    <a:pt x="667" y="3173"/>
                  </a:cubicBezTo>
                  <a:cubicBezTo>
                    <a:pt x="667" y="3283"/>
                    <a:pt x="594" y="3268"/>
                    <a:pt x="528" y="3305"/>
                  </a:cubicBezTo>
                  <a:cubicBezTo>
                    <a:pt x="513" y="3312"/>
                    <a:pt x="498" y="3312"/>
                    <a:pt x="484" y="3312"/>
                  </a:cubicBezTo>
                  <a:cubicBezTo>
                    <a:pt x="440" y="3312"/>
                    <a:pt x="403" y="3305"/>
                    <a:pt x="367" y="3305"/>
                  </a:cubicBezTo>
                  <a:cubicBezTo>
                    <a:pt x="345" y="3305"/>
                    <a:pt x="330" y="3305"/>
                    <a:pt x="315" y="3312"/>
                  </a:cubicBezTo>
                  <a:cubicBezTo>
                    <a:pt x="315" y="3297"/>
                    <a:pt x="308" y="3275"/>
                    <a:pt x="301" y="3261"/>
                  </a:cubicBezTo>
                  <a:cubicBezTo>
                    <a:pt x="293" y="3253"/>
                    <a:pt x="286" y="3246"/>
                    <a:pt x="271" y="3246"/>
                  </a:cubicBezTo>
                  <a:cubicBezTo>
                    <a:pt x="264" y="3246"/>
                    <a:pt x="264" y="3246"/>
                    <a:pt x="257" y="3246"/>
                  </a:cubicBezTo>
                  <a:cubicBezTo>
                    <a:pt x="242" y="3246"/>
                    <a:pt x="227" y="3246"/>
                    <a:pt x="235" y="3202"/>
                  </a:cubicBezTo>
                  <a:cubicBezTo>
                    <a:pt x="242" y="3122"/>
                    <a:pt x="279" y="3180"/>
                    <a:pt x="301" y="3114"/>
                  </a:cubicBezTo>
                  <a:cubicBezTo>
                    <a:pt x="323" y="3048"/>
                    <a:pt x="301" y="3019"/>
                    <a:pt x="301" y="2953"/>
                  </a:cubicBezTo>
                  <a:cubicBezTo>
                    <a:pt x="301" y="2887"/>
                    <a:pt x="337" y="2924"/>
                    <a:pt x="359" y="2843"/>
                  </a:cubicBezTo>
                  <a:cubicBezTo>
                    <a:pt x="381" y="2763"/>
                    <a:pt x="359" y="2741"/>
                    <a:pt x="345" y="2660"/>
                  </a:cubicBezTo>
                  <a:cubicBezTo>
                    <a:pt x="337" y="2579"/>
                    <a:pt x="301" y="2535"/>
                    <a:pt x="264" y="2477"/>
                  </a:cubicBezTo>
                  <a:cubicBezTo>
                    <a:pt x="235" y="2418"/>
                    <a:pt x="162" y="2323"/>
                    <a:pt x="139" y="2220"/>
                  </a:cubicBezTo>
                  <a:cubicBezTo>
                    <a:pt x="117" y="2118"/>
                    <a:pt x="117" y="1993"/>
                    <a:pt x="139" y="1949"/>
                  </a:cubicBezTo>
                  <a:cubicBezTo>
                    <a:pt x="162" y="1898"/>
                    <a:pt x="198" y="1810"/>
                    <a:pt x="139" y="1773"/>
                  </a:cubicBezTo>
                  <a:cubicBezTo>
                    <a:pt x="88" y="1744"/>
                    <a:pt x="37" y="1707"/>
                    <a:pt x="74" y="1627"/>
                  </a:cubicBezTo>
                  <a:cubicBezTo>
                    <a:pt x="110" y="1546"/>
                    <a:pt x="117" y="1517"/>
                    <a:pt x="213" y="1480"/>
                  </a:cubicBezTo>
                  <a:cubicBezTo>
                    <a:pt x="235" y="1473"/>
                    <a:pt x="249" y="1473"/>
                    <a:pt x="264" y="1473"/>
                  </a:cubicBezTo>
                  <a:cubicBezTo>
                    <a:pt x="315" y="1473"/>
                    <a:pt x="345" y="1495"/>
                    <a:pt x="381" y="1495"/>
                  </a:cubicBezTo>
                  <a:lnTo>
                    <a:pt x="388" y="1495"/>
                  </a:lnTo>
                  <a:cubicBezTo>
                    <a:pt x="396" y="1495"/>
                    <a:pt x="396" y="1487"/>
                    <a:pt x="396" y="1487"/>
                  </a:cubicBezTo>
                  <a:cubicBezTo>
                    <a:pt x="433" y="1487"/>
                    <a:pt x="388" y="1561"/>
                    <a:pt x="388" y="1561"/>
                  </a:cubicBezTo>
                  <a:cubicBezTo>
                    <a:pt x="388" y="1561"/>
                    <a:pt x="484" y="1422"/>
                    <a:pt x="542" y="1414"/>
                  </a:cubicBezTo>
                  <a:cubicBezTo>
                    <a:pt x="572" y="1407"/>
                    <a:pt x="630" y="1400"/>
                    <a:pt x="674" y="1400"/>
                  </a:cubicBezTo>
                  <a:cubicBezTo>
                    <a:pt x="711" y="1400"/>
                    <a:pt x="748" y="1400"/>
                    <a:pt x="762" y="1414"/>
                  </a:cubicBezTo>
                  <a:cubicBezTo>
                    <a:pt x="814" y="1436"/>
                    <a:pt x="857" y="1473"/>
                    <a:pt x="887" y="1517"/>
                  </a:cubicBezTo>
                  <a:cubicBezTo>
                    <a:pt x="916" y="1553"/>
                    <a:pt x="975" y="1590"/>
                    <a:pt x="1033" y="1590"/>
                  </a:cubicBezTo>
                  <a:cubicBezTo>
                    <a:pt x="1048" y="1590"/>
                    <a:pt x="1063" y="1590"/>
                    <a:pt x="1070" y="1583"/>
                  </a:cubicBezTo>
                  <a:cubicBezTo>
                    <a:pt x="1143" y="1561"/>
                    <a:pt x="1173" y="1524"/>
                    <a:pt x="1173" y="1473"/>
                  </a:cubicBezTo>
                  <a:cubicBezTo>
                    <a:pt x="1173" y="1414"/>
                    <a:pt x="1231" y="1392"/>
                    <a:pt x="1231" y="1348"/>
                  </a:cubicBezTo>
                  <a:cubicBezTo>
                    <a:pt x="1231" y="1297"/>
                    <a:pt x="1165" y="1312"/>
                    <a:pt x="1165" y="1253"/>
                  </a:cubicBezTo>
                  <a:cubicBezTo>
                    <a:pt x="1165" y="1194"/>
                    <a:pt x="1151" y="1084"/>
                    <a:pt x="1151" y="1084"/>
                  </a:cubicBezTo>
                  <a:cubicBezTo>
                    <a:pt x="1151" y="1084"/>
                    <a:pt x="1268" y="1084"/>
                    <a:pt x="1297" y="1121"/>
                  </a:cubicBezTo>
                  <a:cubicBezTo>
                    <a:pt x="1305" y="1128"/>
                    <a:pt x="1319" y="1128"/>
                    <a:pt x="1341" y="1128"/>
                  </a:cubicBezTo>
                  <a:cubicBezTo>
                    <a:pt x="1400" y="1128"/>
                    <a:pt x="1502" y="1092"/>
                    <a:pt x="1502" y="1092"/>
                  </a:cubicBezTo>
                  <a:cubicBezTo>
                    <a:pt x="1502" y="1092"/>
                    <a:pt x="1393" y="1070"/>
                    <a:pt x="1444" y="1019"/>
                  </a:cubicBezTo>
                  <a:cubicBezTo>
                    <a:pt x="1502" y="960"/>
                    <a:pt x="1546" y="996"/>
                    <a:pt x="1590" y="938"/>
                  </a:cubicBezTo>
                  <a:cubicBezTo>
                    <a:pt x="1642" y="879"/>
                    <a:pt x="1671" y="857"/>
                    <a:pt x="1671" y="777"/>
                  </a:cubicBezTo>
                  <a:cubicBezTo>
                    <a:pt x="1671" y="696"/>
                    <a:pt x="1590" y="645"/>
                    <a:pt x="1664" y="550"/>
                  </a:cubicBezTo>
                  <a:cubicBezTo>
                    <a:pt x="1700" y="506"/>
                    <a:pt x="1715" y="484"/>
                    <a:pt x="1737" y="484"/>
                  </a:cubicBezTo>
                  <a:cubicBezTo>
                    <a:pt x="1752" y="484"/>
                    <a:pt x="1774" y="498"/>
                    <a:pt x="1795" y="520"/>
                  </a:cubicBezTo>
                  <a:cubicBezTo>
                    <a:pt x="1817" y="528"/>
                    <a:pt x="1847" y="535"/>
                    <a:pt x="1883" y="535"/>
                  </a:cubicBezTo>
                  <a:cubicBezTo>
                    <a:pt x="1949" y="535"/>
                    <a:pt x="2023" y="513"/>
                    <a:pt x="2067" y="469"/>
                  </a:cubicBezTo>
                  <a:cubicBezTo>
                    <a:pt x="2140" y="403"/>
                    <a:pt x="2213" y="366"/>
                    <a:pt x="2250" y="315"/>
                  </a:cubicBezTo>
                  <a:cubicBezTo>
                    <a:pt x="2286" y="256"/>
                    <a:pt x="2250" y="213"/>
                    <a:pt x="2294" y="154"/>
                  </a:cubicBezTo>
                  <a:cubicBezTo>
                    <a:pt x="2316" y="132"/>
                    <a:pt x="2338" y="110"/>
                    <a:pt x="2360" y="95"/>
                  </a:cubicBezTo>
                  <a:cubicBezTo>
                    <a:pt x="2374" y="117"/>
                    <a:pt x="2374" y="117"/>
                    <a:pt x="2374" y="117"/>
                  </a:cubicBezTo>
                  <a:cubicBezTo>
                    <a:pt x="2360" y="95"/>
                    <a:pt x="2360" y="95"/>
                    <a:pt x="2360" y="95"/>
                  </a:cubicBezTo>
                  <a:cubicBezTo>
                    <a:pt x="2389" y="66"/>
                    <a:pt x="2426" y="51"/>
                    <a:pt x="2440" y="44"/>
                  </a:cubicBezTo>
                  <a:cubicBezTo>
                    <a:pt x="2448" y="37"/>
                    <a:pt x="2455" y="37"/>
                    <a:pt x="2455" y="37"/>
                  </a:cubicBezTo>
                  <a:cubicBezTo>
                    <a:pt x="2469" y="37"/>
                    <a:pt x="2462" y="66"/>
                    <a:pt x="2521" y="66"/>
                  </a:cubicBezTo>
                  <a:cubicBezTo>
                    <a:pt x="2565" y="66"/>
                    <a:pt x="2587" y="37"/>
                    <a:pt x="2616" y="37"/>
                  </a:cubicBezTo>
                  <a:lnTo>
                    <a:pt x="2616" y="0"/>
                  </a:lnTo>
                  <a:lnTo>
                    <a:pt x="2616" y="0"/>
                  </a:lnTo>
                  <a:lnTo>
                    <a:pt x="2616" y="0"/>
                  </a:lnTo>
                  <a:cubicBezTo>
                    <a:pt x="2594" y="0"/>
                    <a:pt x="2579" y="15"/>
                    <a:pt x="2565" y="22"/>
                  </a:cubicBezTo>
                  <a:cubicBezTo>
                    <a:pt x="2550" y="29"/>
                    <a:pt x="2543" y="37"/>
                    <a:pt x="2521" y="37"/>
                  </a:cubicBezTo>
                  <a:cubicBezTo>
                    <a:pt x="2499" y="37"/>
                    <a:pt x="2492" y="29"/>
                    <a:pt x="2492" y="22"/>
                  </a:cubicBezTo>
                  <a:cubicBezTo>
                    <a:pt x="2484" y="22"/>
                    <a:pt x="2477" y="7"/>
                    <a:pt x="2455" y="7"/>
                  </a:cubicBezTo>
                  <a:cubicBezTo>
                    <a:pt x="2448" y="7"/>
                    <a:pt x="2440" y="7"/>
                    <a:pt x="2433" y="15"/>
                  </a:cubicBezTo>
                  <a:cubicBezTo>
                    <a:pt x="2411" y="22"/>
                    <a:pt x="2389" y="29"/>
                    <a:pt x="2360" y="51"/>
                  </a:cubicBezTo>
                  <a:lnTo>
                    <a:pt x="2360" y="51"/>
                  </a:lnTo>
                  <a:cubicBezTo>
                    <a:pt x="2338" y="73"/>
                    <a:pt x="2338" y="73"/>
                    <a:pt x="2338" y="73"/>
                  </a:cubicBezTo>
                  <a:lnTo>
                    <a:pt x="2338" y="73"/>
                  </a:lnTo>
                  <a:cubicBezTo>
                    <a:pt x="2316" y="88"/>
                    <a:pt x="2316" y="88"/>
                    <a:pt x="2316" y="88"/>
                  </a:cubicBezTo>
                  <a:lnTo>
                    <a:pt x="2316" y="88"/>
                  </a:lnTo>
                  <a:cubicBezTo>
                    <a:pt x="2301" y="103"/>
                    <a:pt x="2286" y="117"/>
                    <a:pt x="2272" y="139"/>
                  </a:cubicBezTo>
                  <a:cubicBezTo>
                    <a:pt x="2243" y="176"/>
                    <a:pt x="2243" y="213"/>
                    <a:pt x="2235" y="234"/>
                  </a:cubicBezTo>
                  <a:cubicBezTo>
                    <a:pt x="2235" y="264"/>
                    <a:pt x="2235" y="278"/>
                    <a:pt x="2228" y="301"/>
                  </a:cubicBezTo>
                  <a:cubicBezTo>
                    <a:pt x="2206" y="322"/>
                    <a:pt x="2176" y="344"/>
                    <a:pt x="2140" y="374"/>
                  </a:cubicBezTo>
                  <a:cubicBezTo>
                    <a:pt x="2111" y="396"/>
                    <a:pt x="2081" y="418"/>
                    <a:pt x="2045" y="447"/>
                  </a:cubicBezTo>
                  <a:cubicBezTo>
                    <a:pt x="2015" y="484"/>
                    <a:pt x="1949" y="506"/>
                    <a:pt x="1883" y="506"/>
                  </a:cubicBezTo>
                  <a:cubicBezTo>
                    <a:pt x="1854" y="506"/>
                    <a:pt x="1825" y="498"/>
                    <a:pt x="1810" y="491"/>
                  </a:cubicBezTo>
                  <a:cubicBezTo>
                    <a:pt x="1810" y="491"/>
                    <a:pt x="1803" y="484"/>
                    <a:pt x="1795" y="484"/>
                  </a:cubicBezTo>
                  <a:cubicBezTo>
                    <a:pt x="1774" y="469"/>
                    <a:pt x="1759" y="454"/>
                    <a:pt x="1737" y="454"/>
                  </a:cubicBezTo>
                  <a:cubicBezTo>
                    <a:pt x="1700" y="454"/>
                    <a:pt x="1671" y="484"/>
                    <a:pt x="1634" y="535"/>
                  </a:cubicBezTo>
                  <a:cubicBezTo>
                    <a:pt x="1583" y="608"/>
                    <a:pt x="1605" y="667"/>
                    <a:pt x="1627" y="711"/>
                  </a:cubicBezTo>
                  <a:cubicBezTo>
                    <a:pt x="1634" y="733"/>
                    <a:pt x="1642" y="755"/>
                    <a:pt x="1642" y="777"/>
                  </a:cubicBezTo>
                  <a:cubicBezTo>
                    <a:pt x="1642" y="835"/>
                    <a:pt x="1627" y="850"/>
                    <a:pt x="1590" y="887"/>
                  </a:cubicBezTo>
                  <a:cubicBezTo>
                    <a:pt x="1583" y="901"/>
                    <a:pt x="1576" y="909"/>
                    <a:pt x="1568" y="916"/>
                  </a:cubicBezTo>
                  <a:cubicBezTo>
                    <a:pt x="1554" y="938"/>
                    <a:pt x="1539" y="945"/>
                    <a:pt x="1517" y="945"/>
                  </a:cubicBezTo>
                  <a:cubicBezTo>
                    <a:pt x="1488" y="953"/>
                    <a:pt x="1458" y="960"/>
                    <a:pt x="1422" y="996"/>
                  </a:cubicBezTo>
                  <a:cubicBezTo>
                    <a:pt x="1400" y="1019"/>
                    <a:pt x="1400" y="1048"/>
                    <a:pt x="1400" y="1063"/>
                  </a:cubicBezTo>
                  <a:cubicBezTo>
                    <a:pt x="1407" y="1070"/>
                    <a:pt x="1407" y="1077"/>
                    <a:pt x="1414" y="1084"/>
                  </a:cubicBezTo>
                  <a:cubicBezTo>
                    <a:pt x="1393" y="1092"/>
                    <a:pt x="1363" y="1099"/>
                    <a:pt x="1341" y="1099"/>
                  </a:cubicBezTo>
                  <a:cubicBezTo>
                    <a:pt x="1326" y="1099"/>
                    <a:pt x="1319" y="1099"/>
                    <a:pt x="1319" y="1099"/>
                  </a:cubicBezTo>
                  <a:cubicBezTo>
                    <a:pt x="1283" y="1055"/>
                    <a:pt x="1173" y="1055"/>
                    <a:pt x="1151" y="1055"/>
                  </a:cubicBezTo>
                  <a:cubicBezTo>
                    <a:pt x="1114" y="1055"/>
                    <a:pt x="1114" y="1055"/>
                    <a:pt x="1114" y="1055"/>
                  </a:cubicBezTo>
                  <a:cubicBezTo>
                    <a:pt x="1121" y="1084"/>
                    <a:pt x="1121" y="1084"/>
                    <a:pt x="1121" y="1084"/>
                  </a:cubicBezTo>
                  <a:cubicBezTo>
                    <a:pt x="1121" y="1092"/>
                    <a:pt x="1129" y="1202"/>
                    <a:pt x="1129" y="1253"/>
                  </a:cubicBezTo>
                  <a:cubicBezTo>
                    <a:pt x="1129" y="1304"/>
                    <a:pt x="1165" y="1319"/>
                    <a:pt x="1187" y="1334"/>
                  </a:cubicBezTo>
                  <a:cubicBezTo>
                    <a:pt x="1202" y="1341"/>
                    <a:pt x="1202" y="1341"/>
                    <a:pt x="1202" y="1348"/>
                  </a:cubicBezTo>
                  <a:cubicBezTo>
                    <a:pt x="1202" y="1356"/>
                    <a:pt x="1195" y="1363"/>
                    <a:pt x="1180" y="1378"/>
                  </a:cubicBezTo>
                  <a:cubicBezTo>
                    <a:pt x="1165" y="1400"/>
                    <a:pt x="1143" y="1429"/>
                    <a:pt x="1143" y="1473"/>
                  </a:cubicBezTo>
                  <a:cubicBezTo>
                    <a:pt x="1143" y="1502"/>
                    <a:pt x="1136" y="1532"/>
                    <a:pt x="1063" y="1553"/>
                  </a:cubicBezTo>
                  <a:cubicBezTo>
                    <a:pt x="1055" y="1553"/>
                    <a:pt x="1041" y="1561"/>
                    <a:pt x="1033" y="1561"/>
                  </a:cubicBezTo>
                  <a:cubicBezTo>
                    <a:pt x="989" y="1561"/>
                    <a:pt x="938" y="1524"/>
                    <a:pt x="916" y="1495"/>
                  </a:cubicBezTo>
                  <a:cubicBezTo>
                    <a:pt x="872" y="1436"/>
                    <a:pt x="821" y="1407"/>
                    <a:pt x="777" y="1385"/>
                  </a:cubicBezTo>
                  <a:cubicBezTo>
                    <a:pt x="755" y="1378"/>
                    <a:pt x="726" y="1370"/>
                    <a:pt x="674" y="1370"/>
                  </a:cubicBezTo>
                  <a:cubicBezTo>
                    <a:pt x="623" y="1370"/>
                    <a:pt x="564" y="1378"/>
                    <a:pt x="535" y="1385"/>
                  </a:cubicBezTo>
                  <a:cubicBezTo>
                    <a:pt x="498" y="1392"/>
                    <a:pt x="455" y="1429"/>
                    <a:pt x="425" y="1465"/>
                  </a:cubicBezTo>
                  <a:cubicBezTo>
                    <a:pt x="418" y="1465"/>
                    <a:pt x="411" y="1458"/>
                    <a:pt x="396" y="1458"/>
                  </a:cubicBezTo>
                  <a:lnTo>
                    <a:pt x="396" y="1458"/>
                  </a:lnTo>
                  <a:cubicBezTo>
                    <a:pt x="396" y="1458"/>
                    <a:pt x="388" y="1458"/>
                    <a:pt x="381" y="1465"/>
                  </a:cubicBezTo>
                  <a:lnTo>
                    <a:pt x="381" y="1465"/>
                  </a:lnTo>
                  <a:cubicBezTo>
                    <a:pt x="367" y="1465"/>
                    <a:pt x="359" y="1458"/>
                    <a:pt x="345" y="1458"/>
                  </a:cubicBezTo>
                  <a:cubicBezTo>
                    <a:pt x="323" y="1451"/>
                    <a:pt x="301" y="1436"/>
                    <a:pt x="264" y="1436"/>
                  </a:cubicBezTo>
                  <a:cubicBezTo>
                    <a:pt x="242" y="1436"/>
                    <a:pt x="220" y="1444"/>
                    <a:pt x="198" y="1451"/>
                  </a:cubicBezTo>
                  <a:cubicBezTo>
                    <a:pt x="103" y="1487"/>
                    <a:pt x="81" y="1532"/>
                    <a:pt x="52" y="1605"/>
                  </a:cubicBezTo>
                  <a:cubicBezTo>
                    <a:pt x="44" y="1619"/>
                    <a:pt x="44" y="1619"/>
                    <a:pt x="44" y="1619"/>
                  </a:cubicBezTo>
                  <a:cubicBezTo>
                    <a:pt x="0" y="1722"/>
                    <a:pt x="81" y="1773"/>
                    <a:pt x="125" y="1803"/>
                  </a:cubicBezTo>
                  <a:cubicBezTo>
                    <a:pt x="169" y="1825"/>
                    <a:pt x="117" y="1920"/>
                    <a:pt x="117" y="1934"/>
                  </a:cubicBezTo>
                  <a:cubicBezTo>
                    <a:pt x="88" y="1993"/>
                    <a:pt x="88" y="2125"/>
                    <a:pt x="110" y="2228"/>
                  </a:cubicBezTo>
                  <a:cubicBezTo>
                    <a:pt x="132" y="2315"/>
                    <a:pt x="191" y="2411"/>
                    <a:pt x="227" y="2470"/>
                  </a:cubicBezTo>
                  <a:cubicBezTo>
                    <a:pt x="242" y="2491"/>
                    <a:pt x="242" y="2491"/>
                    <a:pt x="242" y="2491"/>
                  </a:cubicBezTo>
                  <a:cubicBezTo>
                    <a:pt x="257" y="2513"/>
                    <a:pt x="257" y="2513"/>
                    <a:pt x="257" y="2513"/>
                  </a:cubicBezTo>
                  <a:cubicBezTo>
                    <a:pt x="286" y="2565"/>
                    <a:pt x="308" y="2601"/>
                    <a:pt x="315" y="2667"/>
                  </a:cubicBezTo>
                  <a:cubicBezTo>
                    <a:pt x="323" y="2689"/>
                    <a:pt x="323" y="2711"/>
                    <a:pt x="330" y="2726"/>
                  </a:cubicBezTo>
                  <a:cubicBezTo>
                    <a:pt x="337" y="2763"/>
                    <a:pt x="345" y="2784"/>
                    <a:pt x="330" y="2836"/>
                  </a:cubicBezTo>
                  <a:cubicBezTo>
                    <a:pt x="323" y="2865"/>
                    <a:pt x="308" y="2872"/>
                    <a:pt x="301" y="2880"/>
                  </a:cubicBezTo>
                  <a:cubicBezTo>
                    <a:pt x="286" y="2894"/>
                    <a:pt x="271" y="2909"/>
                    <a:pt x="271" y="2953"/>
                  </a:cubicBezTo>
                  <a:cubicBezTo>
                    <a:pt x="271" y="2982"/>
                    <a:pt x="271" y="3004"/>
                    <a:pt x="279" y="3019"/>
                  </a:cubicBezTo>
                  <a:cubicBezTo>
                    <a:pt x="279" y="3048"/>
                    <a:pt x="286" y="3070"/>
                    <a:pt x="271" y="3107"/>
                  </a:cubicBezTo>
                  <a:cubicBezTo>
                    <a:pt x="264" y="3122"/>
                    <a:pt x="264" y="3122"/>
                    <a:pt x="257" y="3122"/>
                  </a:cubicBezTo>
                  <a:cubicBezTo>
                    <a:pt x="227" y="3136"/>
                    <a:pt x="213" y="3151"/>
                    <a:pt x="205" y="3202"/>
                  </a:cubicBezTo>
                  <a:cubicBezTo>
                    <a:pt x="198" y="3217"/>
                    <a:pt x="198" y="3246"/>
                    <a:pt x="213" y="3261"/>
                  </a:cubicBezTo>
                  <a:cubicBezTo>
                    <a:pt x="227" y="3283"/>
                    <a:pt x="249" y="3283"/>
                    <a:pt x="257" y="3283"/>
                  </a:cubicBezTo>
                  <a:lnTo>
                    <a:pt x="264" y="3283"/>
                  </a:lnTo>
                  <a:cubicBezTo>
                    <a:pt x="271" y="3275"/>
                    <a:pt x="271" y="3275"/>
                    <a:pt x="271" y="3275"/>
                  </a:cubicBezTo>
                  <a:cubicBezTo>
                    <a:pt x="279" y="3275"/>
                    <a:pt x="279" y="3283"/>
                    <a:pt x="279" y="3283"/>
                  </a:cubicBezTo>
                  <a:cubicBezTo>
                    <a:pt x="279" y="3283"/>
                    <a:pt x="286" y="3290"/>
                    <a:pt x="286" y="3320"/>
                  </a:cubicBezTo>
                  <a:cubicBezTo>
                    <a:pt x="286" y="3371"/>
                    <a:pt x="286" y="3371"/>
                    <a:pt x="286" y="3371"/>
                  </a:cubicBezTo>
                  <a:cubicBezTo>
                    <a:pt x="330" y="3341"/>
                    <a:pt x="330" y="3341"/>
                    <a:pt x="330" y="3341"/>
                  </a:cubicBezTo>
                  <a:cubicBezTo>
                    <a:pt x="337" y="3334"/>
                    <a:pt x="352" y="3334"/>
                    <a:pt x="367" y="3334"/>
                  </a:cubicBezTo>
                  <a:cubicBezTo>
                    <a:pt x="381" y="3334"/>
                    <a:pt x="396" y="3334"/>
                    <a:pt x="418" y="3341"/>
                  </a:cubicBezTo>
                  <a:cubicBezTo>
                    <a:pt x="440" y="3341"/>
                    <a:pt x="462" y="3349"/>
                    <a:pt x="484" y="3349"/>
                  </a:cubicBezTo>
                  <a:cubicBezTo>
                    <a:pt x="506" y="3349"/>
                    <a:pt x="521" y="3341"/>
                    <a:pt x="542" y="3334"/>
                  </a:cubicBezTo>
                  <a:cubicBezTo>
                    <a:pt x="557" y="3327"/>
                    <a:pt x="572" y="3320"/>
                    <a:pt x="586" y="3320"/>
                  </a:cubicBezTo>
                  <a:cubicBezTo>
                    <a:pt x="638" y="3297"/>
                    <a:pt x="696" y="3275"/>
                    <a:pt x="696" y="3173"/>
                  </a:cubicBezTo>
                  <a:cubicBezTo>
                    <a:pt x="696" y="3107"/>
                    <a:pt x="733" y="3100"/>
                    <a:pt x="843" y="3092"/>
                  </a:cubicBezTo>
                  <a:cubicBezTo>
                    <a:pt x="857" y="3092"/>
                    <a:pt x="879" y="3085"/>
                    <a:pt x="894" y="3085"/>
                  </a:cubicBezTo>
                  <a:cubicBezTo>
                    <a:pt x="975" y="3078"/>
                    <a:pt x="997" y="3056"/>
                    <a:pt x="997" y="3004"/>
                  </a:cubicBezTo>
                  <a:cubicBezTo>
                    <a:pt x="997" y="2990"/>
                    <a:pt x="997" y="2990"/>
                    <a:pt x="997" y="2982"/>
                  </a:cubicBezTo>
                  <a:cubicBezTo>
                    <a:pt x="1026" y="2916"/>
                    <a:pt x="1019" y="2843"/>
                    <a:pt x="967" y="2799"/>
                  </a:cubicBezTo>
                  <a:cubicBezTo>
                    <a:pt x="938" y="2770"/>
                    <a:pt x="909" y="2763"/>
                    <a:pt x="887" y="2763"/>
                  </a:cubicBezTo>
                  <a:cubicBezTo>
                    <a:pt x="879" y="2763"/>
                    <a:pt x="865" y="2763"/>
                    <a:pt x="857" y="2763"/>
                  </a:cubicBezTo>
                  <a:cubicBezTo>
                    <a:pt x="843" y="2770"/>
                    <a:pt x="836" y="2770"/>
                    <a:pt x="828" y="2770"/>
                  </a:cubicBezTo>
                  <a:cubicBezTo>
                    <a:pt x="821" y="2770"/>
                    <a:pt x="814" y="2770"/>
                    <a:pt x="806" y="2763"/>
                  </a:cubicBezTo>
                  <a:cubicBezTo>
                    <a:pt x="792" y="2763"/>
                    <a:pt x="784" y="2763"/>
                    <a:pt x="777" y="2755"/>
                  </a:cubicBezTo>
                  <a:cubicBezTo>
                    <a:pt x="784" y="2741"/>
                    <a:pt x="806" y="2704"/>
                    <a:pt x="828" y="2682"/>
                  </a:cubicBezTo>
                  <a:cubicBezTo>
                    <a:pt x="872" y="2653"/>
                    <a:pt x="924" y="2645"/>
                    <a:pt x="975" y="2631"/>
                  </a:cubicBezTo>
                  <a:lnTo>
                    <a:pt x="982" y="2631"/>
                  </a:lnTo>
                  <a:cubicBezTo>
                    <a:pt x="989" y="2631"/>
                    <a:pt x="997" y="2638"/>
                    <a:pt x="1004" y="2645"/>
                  </a:cubicBezTo>
                  <a:cubicBezTo>
                    <a:pt x="1012" y="2660"/>
                    <a:pt x="1033" y="2675"/>
                    <a:pt x="1055" y="2675"/>
                  </a:cubicBezTo>
                  <a:cubicBezTo>
                    <a:pt x="1063" y="2675"/>
                    <a:pt x="1077" y="2667"/>
                    <a:pt x="1085" y="2667"/>
                  </a:cubicBezTo>
                  <a:cubicBezTo>
                    <a:pt x="1107" y="2653"/>
                    <a:pt x="1121" y="2638"/>
                    <a:pt x="1136" y="2631"/>
                  </a:cubicBezTo>
                  <a:cubicBezTo>
                    <a:pt x="1136" y="2623"/>
                    <a:pt x="1143" y="2623"/>
                    <a:pt x="1143" y="2616"/>
                  </a:cubicBezTo>
                  <a:cubicBezTo>
                    <a:pt x="1151" y="2623"/>
                    <a:pt x="1151" y="2631"/>
                    <a:pt x="1158" y="2645"/>
                  </a:cubicBezTo>
                  <a:cubicBezTo>
                    <a:pt x="1165" y="2660"/>
                    <a:pt x="1180" y="2682"/>
                    <a:pt x="1202" y="2696"/>
                  </a:cubicBezTo>
                  <a:cubicBezTo>
                    <a:pt x="1217" y="2704"/>
                    <a:pt x="1224" y="2704"/>
                    <a:pt x="1238" y="2704"/>
                  </a:cubicBezTo>
                  <a:cubicBezTo>
                    <a:pt x="1268" y="2704"/>
                    <a:pt x="1290" y="2689"/>
                    <a:pt x="1319" y="2667"/>
                  </a:cubicBezTo>
                  <a:cubicBezTo>
                    <a:pt x="1334" y="2660"/>
                    <a:pt x="1341" y="2653"/>
                    <a:pt x="1356" y="2638"/>
                  </a:cubicBezTo>
                  <a:cubicBezTo>
                    <a:pt x="1378" y="2631"/>
                    <a:pt x="1378" y="2631"/>
                    <a:pt x="1378" y="2631"/>
                  </a:cubicBezTo>
                  <a:cubicBezTo>
                    <a:pt x="1407" y="2616"/>
                    <a:pt x="1414" y="2609"/>
                    <a:pt x="1422" y="2609"/>
                  </a:cubicBezTo>
                  <a:cubicBezTo>
                    <a:pt x="1429" y="2609"/>
                    <a:pt x="1429" y="2609"/>
                    <a:pt x="1429" y="2609"/>
                  </a:cubicBezTo>
                  <a:cubicBezTo>
                    <a:pt x="1436" y="2623"/>
                    <a:pt x="1444" y="2660"/>
                    <a:pt x="1429" y="2792"/>
                  </a:cubicBezTo>
                  <a:cubicBezTo>
                    <a:pt x="1414" y="2902"/>
                    <a:pt x="1422" y="2931"/>
                    <a:pt x="1436" y="2946"/>
                  </a:cubicBezTo>
                  <a:cubicBezTo>
                    <a:pt x="1444" y="2953"/>
                    <a:pt x="1458" y="2960"/>
                    <a:pt x="1466" y="2960"/>
                  </a:cubicBezTo>
                  <a:cubicBezTo>
                    <a:pt x="1495" y="2960"/>
                    <a:pt x="1510" y="2938"/>
                    <a:pt x="1524" y="2916"/>
                  </a:cubicBezTo>
                  <a:cubicBezTo>
                    <a:pt x="1539" y="2894"/>
                    <a:pt x="1546" y="2880"/>
                    <a:pt x="1554" y="2872"/>
                  </a:cubicBezTo>
                  <a:cubicBezTo>
                    <a:pt x="1561" y="2865"/>
                    <a:pt x="1561" y="2865"/>
                    <a:pt x="1561" y="2865"/>
                  </a:cubicBezTo>
                  <a:cubicBezTo>
                    <a:pt x="1568" y="2872"/>
                    <a:pt x="1583" y="2887"/>
                    <a:pt x="1597" y="2894"/>
                  </a:cubicBezTo>
                  <a:cubicBezTo>
                    <a:pt x="1620" y="2916"/>
                    <a:pt x="1642" y="2931"/>
                    <a:pt x="1664" y="2931"/>
                  </a:cubicBezTo>
                  <a:cubicBezTo>
                    <a:pt x="1700" y="2931"/>
                    <a:pt x="1722" y="2902"/>
                    <a:pt x="1744" y="2872"/>
                  </a:cubicBezTo>
                  <a:cubicBezTo>
                    <a:pt x="1766" y="2851"/>
                    <a:pt x="1781" y="2828"/>
                    <a:pt x="1795" y="2821"/>
                  </a:cubicBezTo>
                  <a:cubicBezTo>
                    <a:pt x="1795" y="2821"/>
                    <a:pt x="1795" y="2821"/>
                    <a:pt x="1803" y="2821"/>
                  </a:cubicBezTo>
                  <a:cubicBezTo>
                    <a:pt x="1810" y="2821"/>
                    <a:pt x="1817" y="2828"/>
                    <a:pt x="1817" y="2836"/>
                  </a:cubicBezTo>
                  <a:cubicBezTo>
                    <a:pt x="1839" y="2865"/>
                    <a:pt x="1854" y="2924"/>
                    <a:pt x="1847" y="2946"/>
                  </a:cubicBezTo>
                  <a:cubicBezTo>
                    <a:pt x="1832" y="3012"/>
                    <a:pt x="1854" y="3056"/>
                    <a:pt x="1920" y="3085"/>
                  </a:cubicBezTo>
                  <a:cubicBezTo>
                    <a:pt x="1927" y="3085"/>
                    <a:pt x="1935" y="3085"/>
                    <a:pt x="1935" y="3092"/>
                  </a:cubicBezTo>
                  <a:cubicBezTo>
                    <a:pt x="1935" y="3100"/>
                    <a:pt x="1927" y="3107"/>
                    <a:pt x="1927" y="3122"/>
                  </a:cubicBezTo>
                  <a:cubicBezTo>
                    <a:pt x="1913" y="3144"/>
                    <a:pt x="1898" y="3180"/>
                    <a:pt x="1883" y="3239"/>
                  </a:cubicBezTo>
                  <a:cubicBezTo>
                    <a:pt x="1854" y="3320"/>
                    <a:pt x="1854" y="3349"/>
                    <a:pt x="1869" y="3371"/>
                  </a:cubicBezTo>
                  <a:cubicBezTo>
                    <a:pt x="1876" y="3378"/>
                    <a:pt x="1891" y="3385"/>
                    <a:pt x="1898" y="3385"/>
                  </a:cubicBezTo>
                  <a:cubicBezTo>
                    <a:pt x="1942" y="3385"/>
                    <a:pt x="1993" y="3312"/>
                    <a:pt x="2015" y="3283"/>
                  </a:cubicBezTo>
                  <a:cubicBezTo>
                    <a:pt x="2030" y="3312"/>
                    <a:pt x="2052" y="3378"/>
                    <a:pt x="2052" y="3429"/>
                  </a:cubicBezTo>
                  <a:cubicBezTo>
                    <a:pt x="2052" y="3569"/>
                    <a:pt x="2118" y="3598"/>
                    <a:pt x="2176" y="3598"/>
                  </a:cubicBezTo>
                  <a:cubicBezTo>
                    <a:pt x="2191" y="3598"/>
                    <a:pt x="2206" y="3598"/>
                    <a:pt x="2220" y="3598"/>
                  </a:cubicBezTo>
                  <a:cubicBezTo>
                    <a:pt x="2316" y="3576"/>
                    <a:pt x="2330" y="3554"/>
                    <a:pt x="2345" y="3510"/>
                  </a:cubicBezTo>
                  <a:cubicBezTo>
                    <a:pt x="2345" y="3495"/>
                    <a:pt x="2352" y="3481"/>
                    <a:pt x="2360" y="3466"/>
                  </a:cubicBezTo>
                  <a:cubicBezTo>
                    <a:pt x="2374" y="3429"/>
                    <a:pt x="2396" y="3415"/>
                    <a:pt x="2404" y="3415"/>
                  </a:cubicBezTo>
                  <a:cubicBezTo>
                    <a:pt x="2404" y="3415"/>
                    <a:pt x="2411" y="3429"/>
                    <a:pt x="2411" y="3444"/>
                  </a:cubicBezTo>
                  <a:cubicBezTo>
                    <a:pt x="2418" y="3488"/>
                    <a:pt x="2426" y="3517"/>
                    <a:pt x="2433" y="3539"/>
                  </a:cubicBezTo>
                  <a:cubicBezTo>
                    <a:pt x="2448" y="3561"/>
                    <a:pt x="2455" y="3583"/>
                    <a:pt x="2448" y="3620"/>
                  </a:cubicBezTo>
                  <a:cubicBezTo>
                    <a:pt x="2433" y="3715"/>
                    <a:pt x="2484" y="3737"/>
                    <a:pt x="2521" y="3759"/>
                  </a:cubicBezTo>
                  <a:cubicBezTo>
                    <a:pt x="2528" y="3766"/>
                    <a:pt x="2528" y="3766"/>
                    <a:pt x="2528" y="3766"/>
                  </a:cubicBezTo>
                  <a:cubicBezTo>
                    <a:pt x="2543" y="3774"/>
                    <a:pt x="2557" y="3810"/>
                    <a:pt x="2565" y="3854"/>
                  </a:cubicBezTo>
                  <a:cubicBezTo>
                    <a:pt x="2536" y="3862"/>
                    <a:pt x="2499" y="3876"/>
                    <a:pt x="2469" y="3928"/>
                  </a:cubicBezTo>
                  <a:cubicBezTo>
                    <a:pt x="2433" y="4008"/>
                    <a:pt x="2484" y="4147"/>
                    <a:pt x="2536" y="4199"/>
                  </a:cubicBezTo>
                  <a:cubicBezTo>
                    <a:pt x="2550" y="4213"/>
                    <a:pt x="2543" y="4235"/>
                    <a:pt x="2528" y="4279"/>
                  </a:cubicBezTo>
                  <a:cubicBezTo>
                    <a:pt x="2514" y="4316"/>
                    <a:pt x="2506" y="4360"/>
                    <a:pt x="2506" y="4404"/>
                  </a:cubicBezTo>
                  <a:cubicBezTo>
                    <a:pt x="2506" y="4529"/>
                    <a:pt x="2660" y="4646"/>
                    <a:pt x="2741" y="4682"/>
                  </a:cubicBezTo>
                  <a:cubicBezTo>
                    <a:pt x="2770" y="4697"/>
                    <a:pt x="2785" y="4712"/>
                    <a:pt x="2785" y="4719"/>
                  </a:cubicBezTo>
                  <a:cubicBezTo>
                    <a:pt x="2785" y="4726"/>
                    <a:pt x="2777" y="4734"/>
                    <a:pt x="2763" y="4741"/>
                  </a:cubicBezTo>
                  <a:cubicBezTo>
                    <a:pt x="2733" y="4770"/>
                    <a:pt x="2660" y="4822"/>
                    <a:pt x="2704" y="4887"/>
                  </a:cubicBezTo>
                  <a:cubicBezTo>
                    <a:pt x="2719" y="4910"/>
                    <a:pt x="2741" y="4917"/>
                    <a:pt x="2763" y="4924"/>
                  </a:cubicBezTo>
                  <a:cubicBezTo>
                    <a:pt x="2777" y="4932"/>
                    <a:pt x="2785" y="4939"/>
                    <a:pt x="2785" y="4946"/>
                  </a:cubicBezTo>
                  <a:cubicBezTo>
                    <a:pt x="2792" y="4953"/>
                    <a:pt x="2792" y="4968"/>
                    <a:pt x="2792" y="4975"/>
                  </a:cubicBezTo>
                  <a:cubicBezTo>
                    <a:pt x="2785" y="5005"/>
                    <a:pt x="2785" y="5056"/>
                    <a:pt x="2865" y="5078"/>
                  </a:cubicBezTo>
                  <a:cubicBezTo>
                    <a:pt x="2946" y="5100"/>
                    <a:pt x="3004" y="5137"/>
                    <a:pt x="3121" y="5254"/>
                  </a:cubicBezTo>
                  <a:cubicBezTo>
                    <a:pt x="3238" y="5371"/>
                    <a:pt x="3253" y="5569"/>
                    <a:pt x="3238" y="5613"/>
                  </a:cubicBezTo>
                  <a:cubicBezTo>
                    <a:pt x="3238" y="5613"/>
                    <a:pt x="3238" y="5620"/>
                    <a:pt x="3223" y="5620"/>
                  </a:cubicBezTo>
                  <a:cubicBezTo>
                    <a:pt x="3216" y="5628"/>
                    <a:pt x="3194" y="5635"/>
                    <a:pt x="3194" y="5650"/>
                  </a:cubicBezTo>
                  <a:cubicBezTo>
                    <a:pt x="3187" y="5672"/>
                    <a:pt x="3194" y="5686"/>
                    <a:pt x="3201" y="5694"/>
                  </a:cubicBezTo>
                  <a:cubicBezTo>
                    <a:pt x="3231" y="5738"/>
                    <a:pt x="3231" y="5774"/>
                    <a:pt x="3201" y="5818"/>
                  </a:cubicBezTo>
                  <a:cubicBezTo>
                    <a:pt x="3150" y="5891"/>
                    <a:pt x="3143" y="5979"/>
                    <a:pt x="3187" y="6060"/>
                  </a:cubicBezTo>
                  <a:cubicBezTo>
                    <a:pt x="3209" y="6111"/>
                    <a:pt x="3238" y="6119"/>
                    <a:pt x="3260" y="6119"/>
                  </a:cubicBezTo>
                  <a:cubicBezTo>
                    <a:pt x="3282" y="6126"/>
                    <a:pt x="3297" y="6126"/>
                    <a:pt x="3311" y="6155"/>
                  </a:cubicBezTo>
                  <a:cubicBezTo>
                    <a:pt x="3326" y="6177"/>
                    <a:pt x="3326" y="6199"/>
                    <a:pt x="3318" y="6221"/>
                  </a:cubicBezTo>
                  <a:cubicBezTo>
                    <a:pt x="3304" y="6236"/>
                    <a:pt x="3289" y="6243"/>
                    <a:pt x="3282" y="6243"/>
                  </a:cubicBezTo>
                  <a:cubicBezTo>
                    <a:pt x="3275" y="6243"/>
                    <a:pt x="3267" y="6243"/>
                    <a:pt x="3260" y="6243"/>
                  </a:cubicBezTo>
                  <a:cubicBezTo>
                    <a:pt x="3253" y="6243"/>
                    <a:pt x="3238" y="6243"/>
                    <a:pt x="3231" y="6243"/>
                  </a:cubicBezTo>
                  <a:cubicBezTo>
                    <a:pt x="3201" y="6243"/>
                    <a:pt x="3157" y="6251"/>
                    <a:pt x="3128" y="6272"/>
                  </a:cubicBezTo>
                  <a:cubicBezTo>
                    <a:pt x="3121" y="6272"/>
                    <a:pt x="3113" y="6258"/>
                    <a:pt x="3106" y="6258"/>
                  </a:cubicBezTo>
                  <a:cubicBezTo>
                    <a:pt x="3085" y="6229"/>
                    <a:pt x="3041" y="6192"/>
                    <a:pt x="2983" y="6177"/>
                  </a:cubicBezTo>
                  <a:cubicBezTo>
                    <a:pt x="2946" y="6170"/>
                    <a:pt x="2924" y="6170"/>
                    <a:pt x="2909" y="6170"/>
                  </a:cubicBezTo>
                  <a:cubicBezTo>
                    <a:pt x="2836" y="6170"/>
                    <a:pt x="2821" y="6221"/>
                    <a:pt x="2814" y="6280"/>
                  </a:cubicBezTo>
                  <a:cubicBezTo>
                    <a:pt x="2792" y="6353"/>
                    <a:pt x="2858" y="6412"/>
                    <a:pt x="2917" y="6456"/>
                  </a:cubicBezTo>
                  <a:cubicBezTo>
                    <a:pt x="2909" y="6456"/>
                    <a:pt x="2902" y="6463"/>
                    <a:pt x="2902" y="6470"/>
                  </a:cubicBezTo>
                  <a:cubicBezTo>
                    <a:pt x="2887" y="6507"/>
                    <a:pt x="2917" y="6551"/>
                    <a:pt x="2938" y="6580"/>
                  </a:cubicBezTo>
                  <a:cubicBezTo>
                    <a:pt x="2960" y="6602"/>
                    <a:pt x="2968" y="6639"/>
                    <a:pt x="2960" y="6683"/>
                  </a:cubicBezTo>
                  <a:cubicBezTo>
                    <a:pt x="2960" y="6720"/>
                    <a:pt x="2946" y="6749"/>
                    <a:pt x="2938" y="6763"/>
                  </a:cubicBezTo>
                  <a:cubicBezTo>
                    <a:pt x="2917" y="6749"/>
                    <a:pt x="2887" y="6734"/>
                    <a:pt x="2865" y="6734"/>
                  </a:cubicBezTo>
                  <a:cubicBezTo>
                    <a:pt x="2836" y="6734"/>
                    <a:pt x="2807" y="6756"/>
                    <a:pt x="2799" y="6793"/>
                  </a:cubicBezTo>
                  <a:cubicBezTo>
                    <a:pt x="2792" y="6815"/>
                    <a:pt x="2807" y="6837"/>
                    <a:pt x="2814" y="6859"/>
                  </a:cubicBezTo>
                  <a:cubicBezTo>
                    <a:pt x="2763" y="6873"/>
                    <a:pt x="2711" y="6903"/>
                    <a:pt x="2660" y="6947"/>
                  </a:cubicBezTo>
                  <a:cubicBezTo>
                    <a:pt x="2653" y="6954"/>
                    <a:pt x="2638" y="6961"/>
                    <a:pt x="2631" y="6961"/>
                  </a:cubicBezTo>
                  <a:cubicBezTo>
                    <a:pt x="2616" y="6961"/>
                    <a:pt x="2602" y="6947"/>
                    <a:pt x="2587" y="6932"/>
                  </a:cubicBezTo>
                  <a:cubicBezTo>
                    <a:pt x="2572" y="6925"/>
                    <a:pt x="2565" y="6917"/>
                    <a:pt x="2550" y="6903"/>
                  </a:cubicBezTo>
                  <a:cubicBezTo>
                    <a:pt x="2543" y="6903"/>
                    <a:pt x="2528" y="6903"/>
                    <a:pt x="2521" y="6903"/>
                  </a:cubicBezTo>
                  <a:cubicBezTo>
                    <a:pt x="2440" y="6903"/>
                    <a:pt x="2345" y="7049"/>
                    <a:pt x="2301" y="7144"/>
                  </a:cubicBezTo>
                  <a:cubicBezTo>
                    <a:pt x="2279" y="7196"/>
                    <a:pt x="2257" y="7225"/>
                    <a:pt x="2235" y="7240"/>
                  </a:cubicBezTo>
                  <a:cubicBezTo>
                    <a:pt x="2220" y="7254"/>
                    <a:pt x="2206" y="7269"/>
                    <a:pt x="2206" y="7291"/>
                  </a:cubicBezTo>
                  <a:cubicBezTo>
                    <a:pt x="2206" y="7320"/>
                    <a:pt x="2228" y="7335"/>
                    <a:pt x="2243" y="7342"/>
                  </a:cubicBezTo>
                  <a:cubicBezTo>
                    <a:pt x="2294" y="7379"/>
                    <a:pt x="2389" y="7518"/>
                    <a:pt x="2433" y="7584"/>
                  </a:cubicBezTo>
                  <a:cubicBezTo>
                    <a:pt x="2433" y="7613"/>
                    <a:pt x="2426" y="7665"/>
                    <a:pt x="2433" y="7782"/>
                  </a:cubicBezTo>
                  <a:cubicBezTo>
                    <a:pt x="2440" y="7877"/>
                    <a:pt x="2499" y="7987"/>
                    <a:pt x="2543" y="8082"/>
                  </a:cubicBezTo>
                  <a:cubicBezTo>
                    <a:pt x="2579" y="8156"/>
                    <a:pt x="2616" y="8229"/>
                    <a:pt x="2616" y="8273"/>
                  </a:cubicBezTo>
                  <a:cubicBezTo>
                    <a:pt x="2616" y="8368"/>
                    <a:pt x="2550" y="8529"/>
                    <a:pt x="2492" y="8573"/>
                  </a:cubicBezTo>
                  <a:cubicBezTo>
                    <a:pt x="2440" y="8625"/>
                    <a:pt x="2469" y="8669"/>
                    <a:pt x="2492" y="8705"/>
                  </a:cubicBezTo>
                  <a:cubicBezTo>
                    <a:pt x="2506" y="8734"/>
                    <a:pt x="2528" y="8764"/>
                    <a:pt x="2514" y="8808"/>
                  </a:cubicBezTo>
                  <a:cubicBezTo>
                    <a:pt x="2514" y="8822"/>
                    <a:pt x="2506" y="8837"/>
                    <a:pt x="2499" y="8852"/>
                  </a:cubicBezTo>
                  <a:cubicBezTo>
                    <a:pt x="2469" y="8932"/>
                    <a:pt x="2462" y="8976"/>
                    <a:pt x="2557" y="9064"/>
                  </a:cubicBezTo>
                  <a:cubicBezTo>
                    <a:pt x="2579" y="9086"/>
                    <a:pt x="2594" y="9094"/>
                    <a:pt x="2594" y="9101"/>
                  </a:cubicBezTo>
                  <a:cubicBezTo>
                    <a:pt x="2587" y="9108"/>
                    <a:pt x="2579" y="9108"/>
                    <a:pt x="2572" y="9115"/>
                  </a:cubicBezTo>
                  <a:cubicBezTo>
                    <a:pt x="2557" y="9123"/>
                    <a:pt x="2536" y="9130"/>
                    <a:pt x="2514" y="9138"/>
                  </a:cubicBezTo>
                  <a:cubicBezTo>
                    <a:pt x="2448" y="9189"/>
                    <a:pt x="2484" y="9247"/>
                    <a:pt x="2521" y="9306"/>
                  </a:cubicBezTo>
                  <a:cubicBezTo>
                    <a:pt x="2536" y="9343"/>
                    <a:pt x="2557" y="9372"/>
                    <a:pt x="2572" y="9416"/>
                  </a:cubicBezTo>
                  <a:cubicBezTo>
                    <a:pt x="2602" y="9475"/>
                    <a:pt x="2579" y="9533"/>
                    <a:pt x="2565" y="9555"/>
                  </a:cubicBezTo>
                  <a:cubicBezTo>
                    <a:pt x="2557" y="9584"/>
                    <a:pt x="2543" y="9599"/>
                    <a:pt x="2528" y="9606"/>
                  </a:cubicBezTo>
                  <a:cubicBezTo>
                    <a:pt x="2506" y="9570"/>
                    <a:pt x="2462" y="9541"/>
                    <a:pt x="2411" y="9541"/>
                  </a:cubicBezTo>
                  <a:cubicBezTo>
                    <a:pt x="2382" y="9541"/>
                    <a:pt x="2345" y="9555"/>
                    <a:pt x="2323" y="9577"/>
                  </a:cubicBezTo>
                  <a:cubicBezTo>
                    <a:pt x="2286" y="9606"/>
                    <a:pt x="2235" y="9636"/>
                    <a:pt x="2184" y="9636"/>
                  </a:cubicBezTo>
                  <a:cubicBezTo>
                    <a:pt x="2162" y="9636"/>
                    <a:pt x="2133" y="9629"/>
                    <a:pt x="2103" y="9614"/>
                  </a:cubicBezTo>
                  <a:cubicBezTo>
                    <a:pt x="2074" y="9599"/>
                    <a:pt x="2052" y="9592"/>
                    <a:pt x="2023" y="9592"/>
                  </a:cubicBezTo>
                  <a:cubicBezTo>
                    <a:pt x="1957" y="9592"/>
                    <a:pt x="1913" y="9643"/>
                    <a:pt x="1883" y="9680"/>
                  </a:cubicBezTo>
                  <a:cubicBezTo>
                    <a:pt x="1876" y="9694"/>
                    <a:pt x="1876" y="9694"/>
                    <a:pt x="1876" y="9694"/>
                  </a:cubicBezTo>
                  <a:cubicBezTo>
                    <a:pt x="1832" y="9738"/>
                    <a:pt x="1766" y="9782"/>
                    <a:pt x="1700" y="9797"/>
                  </a:cubicBezTo>
                  <a:cubicBezTo>
                    <a:pt x="1693" y="9797"/>
                    <a:pt x="1678" y="9797"/>
                    <a:pt x="1671" y="9797"/>
                  </a:cubicBezTo>
                  <a:cubicBezTo>
                    <a:pt x="1597" y="9812"/>
                    <a:pt x="1502" y="9826"/>
                    <a:pt x="1458" y="9870"/>
                  </a:cubicBezTo>
                  <a:cubicBezTo>
                    <a:pt x="1451" y="9878"/>
                    <a:pt x="1429" y="9900"/>
                    <a:pt x="1436" y="9929"/>
                  </a:cubicBezTo>
                  <a:cubicBezTo>
                    <a:pt x="1436" y="9958"/>
                    <a:pt x="1466" y="9973"/>
                    <a:pt x="1502" y="9995"/>
                  </a:cubicBezTo>
                  <a:cubicBezTo>
                    <a:pt x="1510" y="10002"/>
                    <a:pt x="1524" y="10010"/>
                    <a:pt x="1539" y="10017"/>
                  </a:cubicBezTo>
                  <a:cubicBezTo>
                    <a:pt x="1590" y="10053"/>
                    <a:pt x="1686" y="10068"/>
                    <a:pt x="1752" y="10075"/>
                  </a:cubicBezTo>
                  <a:cubicBezTo>
                    <a:pt x="1788" y="10083"/>
                    <a:pt x="1788" y="10083"/>
                    <a:pt x="1788" y="10083"/>
                  </a:cubicBezTo>
                  <a:cubicBezTo>
                    <a:pt x="1781" y="10046"/>
                    <a:pt x="1781" y="10046"/>
                    <a:pt x="1781" y="10046"/>
                  </a:cubicBezTo>
                  <a:cubicBezTo>
                    <a:pt x="1781" y="10039"/>
                    <a:pt x="1781" y="10039"/>
                    <a:pt x="1781" y="10039"/>
                  </a:cubicBezTo>
                  <a:cubicBezTo>
                    <a:pt x="1795" y="9995"/>
                    <a:pt x="1817" y="9922"/>
                    <a:pt x="1839" y="9907"/>
                  </a:cubicBezTo>
                  <a:cubicBezTo>
                    <a:pt x="1847" y="9900"/>
                    <a:pt x="1861" y="9892"/>
                    <a:pt x="1869" y="9892"/>
                  </a:cubicBezTo>
                  <a:cubicBezTo>
                    <a:pt x="1891" y="9892"/>
                    <a:pt x="1905" y="9900"/>
                    <a:pt x="1913" y="9914"/>
                  </a:cubicBezTo>
                  <a:cubicBezTo>
                    <a:pt x="1913" y="9914"/>
                    <a:pt x="1920" y="9922"/>
                    <a:pt x="1913" y="9944"/>
                  </a:cubicBezTo>
                  <a:cubicBezTo>
                    <a:pt x="1898" y="10002"/>
                    <a:pt x="1913" y="10039"/>
                    <a:pt x="1927" y="10061"/>
                  </a:cubicBezTo>
                  <a:cubicBezTo>
                    <a:pt x="1942" y="10083"/>
                    <a:pt x="1971" y="10097"/>
                    <a:pt x="2001" y="10097"/>
                  </a:cubicBezTo>
                  <a:cubicBezTo>
                    <a:pt x="2015" y="10097"/>
                    <a:pt x="2023" y="10090"/>
                    <a:pt x="2030" y="10090"/>
                  </a:cubicBezTo>
                  <a:cubicBezTo>
                    <a:pt x="2037" y="10090"/>
                    <a:pt x="2052" y="10090"/>
                    <a:pt x="2067" y="10083"/>
                  </a:cubicBezTo>
                  <a:cubicBezTo>
                    <a:pt x="2111" y="10075"/>
                    <a:pt x="2162" y="10068"/>
                    <a:pt x="2198" y="10068"/>
                  </a:cubicBezTo>
                  <a:cubicBezTo>
                    <a:pt x="2220" y="10068"/>
                    <a:pt x="2220" y="10068"/>
                    <a:pt x="2228" y="10068"/>
                  </a:cubicBezTo>
                  <a:cubicBezTo>
                    <a:pt x="2235" y="10083"/>
                    <a:pt x="2235" y="10097"/>
                    <a:pt x="2243" y="10112"/>
                  </a:cubicBezTo>
                  <a:cubicBezTo>
                    <a:pt x="2257" y="10141"/>
                    <a:pt x="2272" y="10185"/>
                    <a:pt x="2308" y="10222"/>
                  </a:cubicBezTo>
                  <a:cubicBezTo>
                    <a:pt x="2352" y="10266"/>
                    <a:pt x="2426" y="10288"/>
                    <a:pt x="2469" y="10288"/>
                  </a:cubicBezTo>
                  <a:cubicBezTo>
                    <a:pt x="2477" y="10288"/>
                    <a:pt x="2484" y="10288"/>
                    <a:pt x="2492" y="10288"/>
                  </a:cubicBezTo>
                  <a:cubicBezTo>
                    <a:pt x="2506" y="10295"/>
                    <a:pt x="2536" y="10332"/>
                    <a:pt x="2543" y="10376"/>
                  </a:cubicBezTo>
                  <a:cubicBezTo>
                    <a:pt x="2543" y="10391"/>
                    <a:pt x="2550" y="10413"/>
                    <a:pt x="2536" y="10427"/>
                  </a:cubicBezTo>
                  <a:cubicBezTo>
                    <a:pt x="2499" y="10464"/>
                    <a:pt x="2477" y="10508"/>
                    <a:pt x="2484" y="10552"/>
                  </a:cubicBezTo>
                  <a:cubicBezTo>
                    <a:pt x="2492" y="10581"/>
                    <a:pt x="2506" y="10610"/>
                    <a:pt x="2543" y="10632"/>
                  </a:cubicBezTo>
                  <a:cubicBezTo>
                    <a:pt x="2565" y="10647"/>
                    <a:pt x="2602" y="10654"/>
                    <a:pt x="2631" y="10654"/>
                  </a:cubicBezTo>
                  <a:cubicBezTo>
                    <a:pt x="2704" y="10654"/>
                    <a:pt x="2763" y="10625"/>
                    <a:pt x="2777" y="10574"/>
                  </a:cubicBezTo>
                  <a:cubicBezTo>
                    <a:pt x="2785" y="10559"/>
                    <a:pt x="2785" y="10559"/>
                    <a:pt x="2792" y="10559"/>
                  </a:cubicBezTo>
                  <a:cubicBezTo>
                    <a:pt x="2792" y="10559"/>
                    <a:pt x="2807" y="10559"/>
                    <a:pt x="2814" y="10574"/>
                  </a:cubicBezTo>
                  <a:cubicBezTo>
                    <a:pt x="2821" y="10581"/>
                    <a:pt x="2829" y="10603"/>
                    <a:pt x="2821" y="10632"/>
                  </a:cubicBezTo>
                  <a:cubicBezTo>
                    <a:pt x="2814" y="10662"/>
                    <a:pt x="2814" y="10684"/>
                    <a:pt x="2807" y="10706"/>
                  </a:cubicBezTo>
                  <a:cubicBezTo>
                    <a:pt x="2799" y="10764"/>
                    <a:pt x="2792" y="10801"/>
                    <a:pt x="2763" y="10823"/>
                  </a:cubicBezTo>
                  <a:cubicBezTo>
                    <a:pt x="2733" y="10845"/>
                    <a:pt x="2719" y="10882"/>
                    <a:pt x="2733" y="10911"/>
                  </a:cubicBezTo>
                  <a:cubicBezTo>
                    <a:pt x="2741" y="10940"/>
                    <a:pt x="2763" y="10955"/>
                    <a:pt x="2799" y="10955"/>
                  </a:cubicBezTo>
                  <a:cubicBezTo>
                    <a:pt x="2814" y="10955"/>
                    <a:pt x="2821" y="10955"/>
                    <a:pt x="2836" y="10955"/>
                  </a:cubicBezTo>
                  <a:cubicBezTo>
                    <a:pt x="2843" y="10947"/>
                    <a:pt x="2851" y="10947"/>
                    <a:pt x="2865" y="10947"/>
                  </a:cubicBezTo>
                  <a:cubicBezTo>
                    <a:pt x="2953" y="10918"/>
                    <a:pt x="3106" y="10882"/>
                    <a:pt x="3150" y="10764"/>
                  </a:cubicBezTo>
                  <a:cubicBezTo>
                    <a:pt x="3194" y="10662"/>
                    <a:pt x="3275" y="10589"/>
                    <a:pt x="3311" y="10581"/>
                  </a:cubicBezTo>
                  <a:cubicBezTo>
                    <a:pt x="3355" y="10566"/>
                    <a:pt x="3377" y="10522"/>
                    <a:pt x="3392" y="10479"/>
                  </a:cubicBezTo>
                  <a:cubicBezTo>
                    <a:pt x="3399" y="10456"/>
                    <a:pt x="3414" y="10434"/>
                    <a:pt x="3421" y="10420"/>
                  </a:cubicBezTo>
                  <a:cubicBezTo>
                    <a:pt x="3450" y="10369"/>
                    <a:pt x="3458" y="10281"/>
                    <a:pt x="3443" y="10222"/>
                  </a:cubicBezTo>
                  <a:cubicBezTo>
                    <a:pt x="3428" y="10193"/>
                    <a:pt x="3414" y="10171"/>
                    <a:pt x="3399" y="10156"/>
                  </a:cubicBezTo>
                  <a:cubicBezTo>
                    <a:pt x="3363" y="10141"/>
                    <a:pt x="3348" y="10134"/>
                    <a:pt x="3370" y="10068"/>
                  </a:cubicBezTo>
                  <a:cubicBezTo>
                    <a:pt x="3370" y="10053"/>
                    <a:pt x="3377" y="10032"/>
                    <a:pt x="3377" y="10017"/>
                  </a:cubicBezTo>
                  <a:cubicBezTo>
                    <a:pt x="3392" y="10039"/>
                    <a:pt x="3414" y="10053"/>
                    <a:pt x="3436" y="10061"/>
                  </a:cubicBezTo>
                  <a:cubicBezTo>
                    <a:pt x="3450" y="10061"/>
                    <a:pt x="3480" y="10061"/>
                    <a:pt x="3502" y="10061"/>
                  </a:cubicBezTo>
                  <a:cubicBezTo>
                    <a:pt x="3560" y="10061"/>
                    <a:pt x="3663" y="10053"/>
                    <a:pt x="3685" y="9980"/>
                  </a:cubicBezTo>
                  <a:cubicBezTo>
                    <a:pt x="3685" y="9965"/>
                    <a:pt x="3700" y="9951"/>
                    <a:pt x="3729" y="9951"/>
                  </a:cubicBezTo>
                  <a:cubicBezTo>
                    <a:pt x="3751" y="9951"/>
                    <a:pt x="3773" y="9958"/>
                    <a:pt x="3795" y="9973"/>
                  </a:cubicBezTo>
                  <a:cubicBezTo>
                    <a:pt x="3824" y="9995"/>
                    <a:pt x="3868" y="10010"/>
                    <a:pt x="3912" y="10024"/>
                  </a:cubicBezTo>
                  <a:cubicBezTo>
                    <a:pt x="3956" y="10039"/>
                    <a:pt x="4000" y="10061"/>
                    <a:pt x="4022" y="10075"/>
                  </a:cubicBezTo>
                  <a:cubicBezTo>
                    <a:pt x="4051" y="10097"/>
                    <a:pt x="4081" y="10105"/>
                    <a:pt x="4110" y="10105"/>
                  </a:cubicBezTo>
                  <a:cubicBezTo>
                    <a:pt x="4147" y="10105"/>
                    <a:pt x="4191" y="10090"/>
                    <a:pt x="4235" y="10068"/>
                  </a:cubicBezTo>
                  <a:cubicBezTo>
                    <a:pt x="4249" y="10061"/>
                    <a:pt x="4256" y="10053"/>
                    <a:pt x="4271" y="10053"/>
                  </a:cubicBezTo>
                  <a:cubicBezTo>
                    <a:pt x="4293" y="10053"/>
                    <a:pt x="4315" y="10068"/>
                    <a:pt x="4315" y="10083"/>
                  </a:cubicBezTo>
                  <a:cubicBezTo>
                    <a:pt x="4323" y="10097"/>
                    <a:pt x="4300" y="10112"/>
                    <a:pt x="4293" y="10120"/>
                  </a:cubicBezTo>
                  <a:cubicBezTo>
                    <a:pt x="4278" y="10127"/>
                    <a:pt x="4242" y="10156"/>
                    <a:pt x="4249" y="10193"/>
                  </a:cubicBezTo>
                  <a:cubicBezTo>
                    <a:pt x="4264" y="10229"/>
                    <a:pt x="4308" y="10229"/>
                    <a:pt x="4359" y="10229"/>
                  </a:cubicBezTo>
                  <a:cubicBezTo>
                    <a:pt x="4366" y="10229"/>
                    <a:pt x="4381" y="10229"/>
                    <a:pt x="4388" y="10229"/>
                  </a:cubicBezTo>
                  <a:cubicBezTo>
                    <a:pt x="4396" y="10229"/>
                    <a:pt x="4403" y="10229"/>
                    <a:pt x="4418" y="10229"/>
                  </a:cubicBezTo>
                  <a:cubicBezTo>
                    <a:pt x="4462" y="10229"/>
                    <a:pt x="4498" y="10310"/>
                    <a:pt x="4513" y="10354"/>
                  </a:cubicBezTo>
                  <a:cubicBezTo>
                    <a:pt x="4513" y="10354"/>
                    <a:pt x="4513" y="10361"/>
                    <a:pt x="4513" y="10369"/>
                  </a:cubicBezTo>
                  <a:cubicBezTo>
                    <a:pt x="4520" y="10413"/>
                    <a:pt x="4535" y="10493"/>
                    <a:pt x="4667" y="10493"/>
                  </a:cubicBezTo>
                  <a:cubicBezTo>
                    <a:pt x="4681" y="10493"/>
                    <a:pt x="4689" y="10493"/>
                    <a:pt x="4704" y="10486"/>
                  </a:cubicBezTo>
                  <a:cubicBezTo>
                    <a:pt x="4791" y="10479"/>
                    <a:pt x="4916" y="10442"/>
                    <a:pt x="5011" y="10405"/>
                  </a:cubicBezTo>
                  <a:cubicBezTo>
                    <a:pt x="5026" y="10398"/>
                    <a:pt x="5048" y="10391"/>
                    <a:pt x="5070" y="10383"/>
                  </a:cubicBezTo>
                  <a:cubicBezTo>
                    <a:pt x="5063" y="10398"/>
                    <a:pt x="5063" y="10413"/>
                    <a:pt x="5063" y="10420"/>
                  </a:cubicBezTo>
                  <a:cubicBezTo>
                    <a:pt x="5063" y="10434"/>
                    <a:pt x="5070" y="10456"/>
                    <a:pt x="5106" y="10471"/>
                  </a:cubicBezTo>
                  <a:cubicBezTo>
                    <a:pt x="5121" y="10486"/>
                    <a:pt x="5121" y="10486"/>
                    <a:pt x="5121" y="10486"/>
                  </a:cubicBezTo>
                  <a:cubicBezTo>
                    <a:pt x="5143" y="10493"/>
                    <a:pt x="5158" y="10501"/>
                    <a:pt x="5180" y="10501"/>
                  </a:cubicBezTo>
                  <a:cubicBezTo>
                    <a:pt x="5216" y="10501"/>
                    <a:pt x="5231" y="10479"/>
                    <a:pt x="5268" y="10434"/>
                  </a:cubicBezTo>
                  <a:cubicBezTo>
                    <a:pt x="5275" y="10420"/>
                    <a:pt x="5275" y="10420"/>
                    <a:pt x="5275" y="10420"/>
                  </a:cubicBezTo>
                  <a:cubicBezTo>
                    <a:pt x="5326" y="10347"/>
                    <a:pt x="5348" y="10317"/>
                    <a:pt x="5392" y="10317"/>
                  </a:cubicBezTo>
                  <a:cubicBezTo>
                    <a:pt x="5399" y="10317"/>
                    <a:pt x="5399" y="10317"/>
                    <a:pt x="5407" y="10317"/>
                  </a:cubicBezTo>
                  <a:cubicBezTo>
                    <a:pt x="5487" y="10332"/>
                    <a:pt x="5531" y="10339"/>
                    <a:pt x="5531" y="10339"/>
                  </a:cubicBezTo>
                  <a:cubicBezTo>
                    <a:pt x="5568" y="10347"/>
                    <a:pt x="5568" y="10347"/>
                    <a:pt x="5568" y="10347"/>
                  </a:cubicBezTo>
                  <a:cubicBezTo>
                    <a:pt x="5568" y="10310"/>
                    <a:pt x="5568" y="10310"/>
                    <a:pt x="5568" y="10310"/>
                  </a:cubicBezTo>
                  <a:cubicBezTo>
                    <a:pt x="5568" y="10244"/>
                    <a:pt x="5568" y="10244"/>
                    <a:pt x="5568" y="10244"/>
                  </a:cubicBezTo>
                  <a:cubicBezTo>
                    <a:pt x="5568" y="10156"/>
                    <a:pt x="5568" y="10156"/>
                    <a:pt x="5568" y="10156"/>
                  </a:cubicBezTo>
                  <a:cubicBezTo>
                    <a:pt x="5524" y="10215"/>
                    <a:pt x="5524" y="10215"/>
                    <a:pt x="5524" y="10215"/>
                  </a:cubicBezTo>
                  <a:lnTo>
                    <a:pt x="5524" y="10215"/>
                  </a:lnTo>
                  <a:cubicBezTo>
                    <a:pt x="5531" y="10112"/>
                    <a:pt x="5539" y="10105"/>
                    <a:pt x="5605" y="10105"/>
                  </a:cubicBezTo>
                  <a:cubicBezTo>
                    <a:pt x="5627" y="10105"/>
                    <a:pt x="5649" y="10105"/>
                    <a:pt x="5671" y="10105"/>
                  </a:cubicBezTo>
                  <a:cubicBezTo>
                    <a:pt x="5700" y="10105"/>
                    <a:pt x="5722" y="10112"/>
                    <a:pt x="5751" y="10112"/>
                  </a:cubicBezTo>
                  <a:cubicBezTo>
                    <a:pt x="5788" y="10112"/>
                    <a:pt x="5847" y="10105"/>
                    <a:pt x="5883" y="10075"/>
                  </a:cubicBezTo>
                  <a:cubicBezTo>
                    <a:pt x="5927" y="10039"/>
                    <a:pt x="5913" y="10010"/>
                    <a:pt x="5905" y="9988"/>
                  </a:cubicBezTo>
                  <a:cubicBezTo>
                    <a:pt x="5905" y="9973"/>
                    <a:pt x="5898" y="9958"/>
                    <a:pt x="5927" y="9922"/>
                  </a:cubicBezTo>
                  <a:cubicBezTo>
                    <a:pt x="5978" y="9848"/>
                    <a:pt x="6030" y="9841"/>
                    <a:pt x="6103" y="9834"/>
                  </a:cubicBezTo>
                  <a:cubicBezTo>
                    <a:pt x="6132" y="9834"/>
                    <a:pt x="6132" y="9834"/>
                    <a:pt x="6132" y="9834"/>
                  </a:cubicBezTo>
                  <a:cubicBezTo>
                    <a:pt x="6140" y="9834"/>
                    <a:pt x="6147" y="9834"/>
                    <a:pt x="6154" y="9834"/>
                  </a:cubicBezTo>
                  <a:cubicBezTo>
                    <a:pt x="6176" y="9834"/>
                    <a:pt x="6206" y="9834"/>
                    <a:pt x="6235" y="9834"/>
                  </a:cubicBezTo>
                  <a:cubicBezTo>
                    <a:pt x="6271" y="9841"/>
                    <a:pt x="6308" y="9841"/>
                    <a:pt x="6345" y="9841"/>
                  </a:cubicBezTo>
                  <a:cubicBezTo>
                    <a:pt x="6411" y="9841"/>
                    <a:pt x="6455" y="9826"/>
                    <a:pt x="6484" y="9804"/>
                  </a:cubicBezTo>
                  <a:cubicBezTo>
                    <a:pt x="6550" y="9746"/>
                    <a:pt x="6740" y="9680"/>
                    <a:pt x="6821" y="9680"/>
                  </a:cubicBezTo>
                  <a:cubicBezTo>
                    <a:pt x="6828" y="9680"/>
                    <a:pt x="6828" y="9680"/>
                    <a:pt x="6836" y="9687"/>
                  </a:cubicBezTo>
                  <a:cubicBezTo>
                    <a:pt x="6872" y="9687"/>
                    <a:pt x="6909" y="9694"/>
                    <a:pt x="6946" y="9702"/>
                  </a:cubicBezTo>
                  <a:cubicBezTo>
                    <a:pt x="6990" y="9709"/>
                    <a:pt x="7026" y="9709"/>
                    <a:pt x="7063" y="9716"/>
                  </a:cubicBezTo>
                  <a:cubicBezTo>
                    <a:pt x="7092" y="9724"/>
                    <a:pt x="7121" y="9724"/>
                    <a:pt x="7144" y="9724"/>
                  </a:cubicBezTo>
                  <a:cubicBezTo>
                    <a:pt x="7173" y="9724"/>
                    <a:pt x="7195" y="9724"/>
                    <a:pt x="7231" y="9716"/>
                  </a:cubicBezTo>
                  <a:lnTo>
                    <a:pt x="7231" y="9716"/>
                  </a:lnTo>
                  <a:cubicBezTo>
                    <a:pt x="7275" y="9709"/>
                    <a:pt x="7297" y="9709"/>
                    <a:pt x="7312" y="9680"/>
                  </a:cubicBezTo>
                  <a:cubicBezTo>
                    <a:pt x="7327" y="9651"/>
                    <a:pt x="7312" y="9621"/>
                    <a:pt x="7275" y="9570"/>
                  </a:cubicBezTo>
                  <a:cubicBezTo>
                    <a:pt x="7261" y="9548"/>
                    <a:pt x="7261" y="9548"/>
                    <a:pt x="7261" y="9548"/>
                  </a:cubicBezTo>
                  <a:cubicBezTo>
                    <a:pt x="7209" y="9467"/>
                    <a:pt x="7195" y="9438"/>
                    <a:pt x="7239" y="9394"/>
                  </a:cubicBezTo>
                  <a:cubicBezTo>
                    <a:pt x="7261" y="9365"/>
                    <a:pt x="7283" y="9343"/>
                    <a:pt x="7305" y="9313"/>
                  </a:cubicBezTo>
                  <a:cubicBezTo>
                    <a:pt x="7327" y="9291"/>
                    <a:pt x="7341" y="9270"/>
                    <a:pt x="7356" y="9255"/>
                  </a:cubicBezTo>
                  <a:cubicBezTo>
                    <a:pt x="7356" y="9284"/>
                    <a:pt x="7349" y="9335"/>
                    <a:pt x="7334" y="9365"/>
                  </a:cubicBezTo>
                  <a:cubicBezTo>
                    <a:pt x="7327" y="9379"/>
                    <a:pt x="7319" y="9401"/>
                    <a:pt x="7334" y="9423"/>
                  </a:cubicBezTo>
                  <a:cubicBezTo>
                    <a:pt x="7334" y="9438"/>
                    <a:pt x="7349" y="9445"/>
                    <a:pt x="7371" y="9445"/>
                  </a:cubicBezTo>
                  <a:cubicBezTo>
                    <a:pt x="7400" y="9445"/>
                    <a:pt x="7437" y="9438"/>
                    <a:pt x="7495" y="9409"/>
                  </a:cubicBezTo>
                  <a:cubicBezTo>
                    <a:pt x="7554" y="9387"/>
                    <a:pt x="7620" y="9372"/>
                    <a:pt x="7671" y="9372"/>
                  </a:cubicBezTo>
                  <a:cubicBezTo>
                    <a:pt x="7722" y="9372"/>
                    <a:pt x="7752" y="9387"/>
                    <a:pt x="7759" y="9394"/>
                  </a:cubicBezTo>
                  <a:cubicBezTo>
                    <a:pt x="7766" y="9409"/>
                    <a:pt x="7774" y="9423"/>
                    <a:pt x="7781" y="9438"/>
                  </a:cubicBezTo>
                  <a:cubicBezTo>
                    <a:pt x="7810" y="9497"/>
                    <a:pt x="7847" y="9570"/>
                    <a:pt x="7906" y="9592"/>
                  </a:cubicBezTo>
                  <a:cubicBezTo>
                    <a:pt x="7920" y="9599"/>
                    <a:pt x="7928" y="9599"/>
                    <a:pt x="7935" y="9606"/>
                  </a:cubicBezTo>
                  <a:cubicBezTo>
                    <a:pt x="7957" y="9614"/>
                    <a:pt x="7979" y="9621"/>
                    <a:pt x="8008" y="9621"/>
                  </a:cubicBezTo>
                  <a:cubicBezTo>
                    <a:pt x="8045" y="9621"/>
                    <a:pt x="8074" y="9599"/>
                    <a:pt x="8111" y="9563"/>
                  </a:cubicBezTo>
                  <a:cubicBezTo>
                    <a:pt x="8125" y="9548"/>
                    <a:pt x="8133" y="9533"/>
                    <a:pt x="8147" y="9519"/>
                  </a:cubicBezTo>
                  <a:cubicBezTo>
                    <a:pt x="8191" y="9460"/>
                    <a:pt x="8213" y="9431"/>
                    <a:pt x="8287" y="9423"/>
                  </a:cubicBezTo>
                  <a:cubicBezTo>
                    <a:pt x="8309" y="9423"/>
                    <a:pt x="8309" y="9423"/>
                    <a:pt x="8309" y="9423"/>
                  </a:cubicBezTo>
                  <a:cubicBezTo>
                    <a:pt x="8345" y="9416"/>
                    <a:pt x="8367" y="9416"/>
                    <a:pt x="8396" y="9416"/>
                  </a:cubicBezTo>
                  <a:cubicBezTo>
                    <a:pt x="8426" y="9416"/>
                    <a:pt x="8448" y="9423"/>
                    <a:pt x="8462" y="9438"/>
                  </a:cubicBezTo>
                  <a:cubicBezTo>
                    <a:pt x="8477" y="9453"/>
                    <a:pt x="8485" y="9467"/>
                    <a:pt x="8492" y="9489"/>
                  </a:cubicBezTo>
                  <a:cubicBezTo>
                    <a:pt x="8506" y="9526"/>
                    <a:pt x="8528" y="9563"/>
                    <a:pt x="8587" y="9592"/>
                  </a:cubicBezTo>
                  <a:cubicBezTo>
                    <a:pt x="8594" y="9599"/>
                    <a:pt x="8602" y="9599"/>
                    <a:pt x="8609" y="9599"/>
                  </a:cubicBezTo>
                  <a:cubicBezTo>
                    <a:pt x="8602" y="9606"/>
                    <a:pt x="8594" y="9614"/>
                    <a:pt x="8587" y="9621"/>
                  </a:cubicBezTo>
                  <a:cubicBezTo>
                    <a:pt x="8580" y="9629"/>
                    <a:pt x="8572" y="9636"/>
                    <a:pt x="8565" y="9643"/>
                  </a:cubicBezTo>
                  <a:cubicBezTo>
                    <a:pt x="8543" y="9665"/>
                    <a:pt x="8536" y="9694"/>
                    <a:pt x="8543" y="9724"/>
                  </a:cubicBezTo>
                  <a:cubicBezTo>
                    <a:pt x="8558" y="9775"/>
                    <a:pt x="8616" y="9834"/>
                    <a:pt x="8690" y="9863"/>
                  </a:cubicBezTo>
                  <a:cubicBezTo>
                    <a:pt x="8726" y="9878"/>
                    <a:pt x="8756" y="9914"/>
                    <a:pt x="8792" y="9944"/>
                  </a:cubicBezTo>
                  <a:cubicBezTo>
                    <a:pt x="8829" y="9988"/>
                    <a:pt x="8873" y="10032"/>
                    <a:pt x="8931" y="10046"/>
                  </a:cubicBezTo>
                  <a:cubicBezTo>
                    <a:pt x="9019" y="10068"/>
                    <a:pt x="9019" y="10068"/>
                    <a:pt x="9078" y="10083"/>
                  </a:cubicBezTo>
                  <a:cubicBezTo>
                    <a:pt x="9085" y="10083"/>
                    <a:pt x="9093" y="10083"/>
                    <a:pt x="9100" y="10083"/>
                  </a:cubicBezTo>
                  <a:cubicBezTo>
                    <a:pt x="9144" y="10083"/>
                    <a:pt x="9166" y="10053"/>
                    <a:pt x="9180" y="10032"/>
                  </a:cubicBezTo>
                  <a:cubicBezTo>
                    <a:pt x="9188" y="10017"/>
                    <a:pt x="9195" y="10002"/>
                    <a:pt x="9210" y="9995"/>
                  </a:cubicBezTo>
                  <a:cubicBezTo>
                    <a:pt x="9254" y="9951"/>
                    <a:pt x="9225" y="9907"/>
                    <a:pt x="9210" y="9878"/>
                  </a:cubicBezTo>
                  <a:cubicBezTo>
                    <a:pt x="9202" y="9863"/>
                    <a:pt x="9195" y="9848"/>
                    <a:pt x="9195" y="9834"/>
                  </a:cubicBezTo>
                  <a:cubicBezTo>
                    <a:pt x="9195" y="9819"/>
                    <a:pt x="9188" y="9797"/>
                    <a:pt x="9188" y="9782"/>
                  </a:cubicBezTo>
                  <a:cubicBezTo>
                    <a:pt x="9180" y="9738"/>
                    <a:pt x="9173" y="9709"/>
                    <a:pt x="9210" y="9665"/>
                  </a:cubicBezTo>
                  <a:cubicBezTo>
                    <a:pt x="9217" y="9651"/>
                    <a:pt x="9225" y="9643"/>
                    <a:pt x="9232" y="9636"/>
                  </a:cubicBezTo>
                  <a:cubicBezTo>
                    <a:pt x="9290" y="9570"/>
                    <a:pt x="9342" y="9511"/>
                    <a:pt x="9283" y="9409"/>
                  </a:cubicBezTo>
                  <a:cubicBezTo>
                    <a:pt x="9268" y="9394"/>
                    <a:pt x="9261" y="9372"/>
                    <a:pt x="9247" y="9350"/>
                  </a:cubicBezTo>
                  <a:cubicBezTo>
                    <a:pt x="9210" y="9270"/>
                    <a:pt x="9159" y="9167"/>
                    <a:pt x="9071" y="9167"/>
                  </a:cubicBezTo>
                  <a:cubicBezTo>
                    <a:pt x="9041" y="9167"/>
                    <a:pt x="9019" y="9182"/>
                    <a:pt x="8990" y="9196"/>
                  </a:cubicBezTo>
                  <a:cubicBezTo>
                    <a:pt x="8968" y="9211"/>
                    <a:pt x="8909" y="9247"/>
                    <a:pt x="8887" y="9247"/>
                  </a:cubicBezTo>
                  <a:cubicBezTo>
                    <a:pt x="8887" y="9247"/>
                    <a:pt x="8873" y="9225"/>
                    <a:pt x="8866" y="9203"/>
                  </a:cubicBezTo>
                  <a:cubicBezTo>
                    <a:pt x="8866" y="9189"/>
                    <a:pt x="8866" y="9189"/>
                    <a:pt x="8866" y="9189"/>
                  </a:cubicBezTo>
                  <a:cubicBezTo>
                    <a:pt x="8851" y="9145"/>
                    <a:pt x="8858" y="9138"/>
                    <a:pt x="8873" y="9108"/>
                  </a:cubicBezTo>
                  <a:cubicBezTo>
                    <a:pt x="8887" y="9086"/>
                    <a:pt x="8909" y="9064"/>
                    <a:pt x="8924" y="9028"/>
                  </a:cubicBezTo>
                  <a:cubicBezTo>
                    <a:pt x="8931" y="9006"/>
                    <a:pt x="8946" y="8984"/>
                    <a:pt x="8968" y="8954"/>
                  </a:cubicBezTo>
                  <a:cubicBezTo>
                    <a:pt x="9012" y="8881"/>
                    <a:pt x="9078" y="8793"/>
                    <a:pt x="9012" y="8683"/>
                  </a:cubicBezTo>
                  <a:cubicBezTo>
                    <a:pt x="8983" y="8639"/>
                    <a:pt x="8961" y="8595"/>
                    <a:pt x="8939" y="8559"/>
                  </a:cubicBezTo>
                  <a:cubicBezTo>
                    <a:pt x="8909" y="8485"/>
                    <a:pt x="8880" y="8434"/>
                    <a:pt x="8821" y="8412"/>
                  </a:cubicBezTo>
                  <a:cubicBezTo>
                    <a:pt x="8763" y="8390"/>
                    <a:pt x="8719" y="8332"/>
                    <a:pt x="8704" y="8265"/>
                  </a:cubicBezTo>
                  <a:cubicBezTo>
                    <a:pt x="8697" y="8192"/>
                    <a:pt x="8638" y="8170"/>
                    <a:pt x="8587" y="8148"/>
                  </a:cubicBezTo>
                  <a:cubicBezTo>
                    <a:pt x="8565" y="8141"/>
                    <a:pt x="8543" y="8134"/>
                    <a:pt x="8521" y="8119"/>
                  </a:cubicBezTo>
                  <a:cubicBezTo>
                    <a:pt x="8485" y="8097"/>
                    <a:pt x="8462" y="8075"/>
                    <a:pt x="8448" y="8046"/>
                  </a:cubicBezTo>
                  <a:cubicBezTo>
                    <a:pt x="8440" y="8016"/>
                    <a:pt x="8448" y="7987"/>
                    <a:pt x="8462" y="7958"/>
                  </a:cubicBezTo>
                  <a:cubicBezTo>
                    <a:pt x="8485" y="7929"/>
                    <a:pt x="8506" y="7914"/>
                    <a:pt x="8536" y="7892"/>
                  </a:cubicBezTo>
                  <a:cubicBezTo>
                    <a:pt x="8572" y="7877"/>
                    <a:pt x="8616" y="7855"/>
                    <a:pt x="8646" y="7797"/>
                  </a:cubicBezTo>
                  <a:cubicBezTo>
                    <a:pt x="8675" y="7753"/>
                    <a:pt x="8682" y="7716"/>
                    <a:pt x="8690" y="7694"/>
                  </a:cubicBezTo>
                  <a:cubicBezTo>
                    <a:pt x="8697" y="7657"/>
                    <a:pt x="8697" y="7650"/>
                    <a:pt x="8719" y="7643"/>
                  </a:cubicBezTo>
                  <a:cubicBezTo>
                    <a:pt x="8734" y="7635"/>
                    <a:pt x="8748" y="7635"/>
                    <a:pt x="8770" y="7635"/>
                  </a:cubicBezTo>
                  <a:cubicBezTo>
                    <a:pt x="8777" y="7635"/>
                    <a:pt x="8792" y="7635"/>
                    <a:pt x="8799" y="7635"/>
                  </a:cubicBezTo>
                  <a:cubicBezTo>
                    <a:pt x="8807" y="7635"/>
                    <a:pt x="8814" y="7635"/>
                    <a:pt x="8829" y="7635"/>
                  </a:cubicBezTo>
                  <a:cubicBezTo>
                    <a:pt x="8836" y="7635"/>
                    <a:pt x="8873" y="7635"/>
                    <a:pt x="8895" y="7606"/>
                  </a:cubicBezTo>
                  <a:cubicBezTo>
                    <a:pt x="8917" y="7570"/>
                    <a:pt x="9041" y="7445"/>
                    <a:pt x="9122" y="7415"/>
                  </a:cubicBezTo>
                  <a:cubicBezTo>
                    <a:pt x="9180" y="7394"/>
                    <a:pt x="9261" y="7372"/>
                    <a:pt x="9334" y="7357"/>
                  </a:cubicBezTo>
                  <a:cubicBezTo>
                    <a:pt x="9371" y="7350"/>
                    <a:pt x="9400" y="7342"/>
                    <a:pt x="9430" y="7335"/>
                  </a:cubicBezTo>
                  <a:cubicBezTo>
                    <a:pt x="9525" y="7313"/>
                    <a:pt x="9847" y="7130"/>
                    <a:pt x="9877" y="7005"/>
                  </a:cubicBezTo>
                  <a:cubicBezTo>
                    <a:pt x="9884" y="6954"/>
                    <a:pt x="9884" y="6910"/>
                    <a:pt x="9884" y="6873"/>
                  </a:cubicBezTo>
                  <a:cubicBezTo>
                    <a:pt x="9884" y="6837"/>
                    <a:pt x="9884" y="6807"/>
                    <a:pt x="9899" y="6771"/>
                  </a:cubicBezTo>
                  <a:cubicBezTo>
                    <a:pt x="9921" y="6697"/>
                    <a:pt x="9942" y="6624"/>
                    <a:pt x="9942" y="6624"/>
                  </a:cubicBezTo>
                  <a:cubicBezTo>
                    <a:pt x="9942" y="6617"/>
                    <a:pt x="9942" y="6617"/>
                    <a:pt x="9942" y="6617"/>
                  </a:cubicBezTo>
                  <a:cubicBezTo>
                    <a:pt x="9942" y="6602"/>
                    <a:pt x="9942" y="6602"/>
                    <a:pt x="9942" y="6602"/>
                  </a:cubicBezTo>
                  <a:cubicBezTo>
                    <a:pt x="9928" y="6573"/>
                    <a:pt x="9899" y="6478"/>
                    <a:pt x="9899" y="6434"/>
                  </a:cubicBezTo>
                  <a:cubicBezTo>
                    <a:pt x="9899" y="6426"/>
                    <a:pt x="9899" y="6426"/>
                    <a:pt x="9899" y="6419"/>
                  </a:cubicBezTo>
                  <a:cubicBezTo>
                    <a:pt x="9906" y="6419"/>
                    <a:pt x="9928" y="6412"/>
                    <a:pt x="9950" y="6390"/>
                  </a:cubicBezTo>
                  <a:cubicBezTo>
                    <a:pt x="9994" y="6360"/>
                    <a:pt x="10001" y="6346"/>
                    <a:pt x="10016" y="6331"/>
                  </a:cubicBezTo>
                  <a:cubicBezTo>
                    <a:pt x="10016" y="6316"/>
                    <a:pt x="10023" y="6309"/>
                    <a:pt x="10038" y="6294"/>
                  </a:cubicBezTo>
                  <a:lnTo>
                    <a:pt x="10038" y="6294"/>
                  </a:lnTo>
                  <a:cubicBezTo>
                    <a:pt x="10052" y="6309"/>
                    <a:pt x="10075" y="6331"/>
                    <a:pt x="10118" y="6353"/>
                  </a:cubicBezTo>
                  <a:cubicBezTo>
                    <a:pt x="10155" y="6368"/>
                    <a:pt x="10199" y="6375"/>
                    <a:pt x="10228" y="6382"/>
                  </a:cubicBezTo>
                  <a:cubicBezTo>
                    <a:pt x="10272" y="6390"/>
                    <a:pt x="10302" y="6397"/>
                    <a:pt x="10324" y="6412"/>
                  </a:cubicBezTo>
                  <a:cubicBezTo>
                    <a:pt x="10338" y="6419"/>
                    <a:pt x="10353" y="6441"/>
                    <a:pt x="10368" y="6456"/>
                  </a:cubicBezTo>
                  <a:cubicBezTo>
                    <a:pt x="10397" y="6492"/>
                    <a:pt x="10433" y="6529"/>
                    <a:pt x="10470" y="6529"/>
                  </a:cubicBezTo>
                  <a:cubicBezTo>
                    <a:pt x="10485" y="6529"/>
                    <a:pt x="10499" y="6522"/>
                    <a:pt x="10507" y="6514"/>
                  </a:cubicBezTo>
                  <a:cubicBezTo>
                    <a:pt x="10543" y="6492"/>
                    <a:pt x="10551" y="6463"/>
                    <a:pt x="10558" y="6434"/>
                  </a:cubicBezTo>
                  <a:cubicBezTo>
                    <a:pt x="10573" y="6412"/>
                    <a:pt x="10580" y="6390"/>
                    <a:pt x="10595" y="6360"/>
                  </a:cubicBezTo>
                  <a:cubicBezTo>
                    <a:pt x="10609" y="6338"/>
                    <a:pt x="10624" y="6331"/>
                    <a:pt x="10631" y="6324"/>
                  </a:cubicBezTo>
                  <a:cubicBezTo>
                    <a:pt x="10661" y="6302"/>
                    <a:pt x="10690" y="6280"/>
                    <a:pt x="10705" y="6199"/>
                  </a:cubicBezTo>
                  <a:cubicBezTo>
                    <a:pt x="10712" y="6170"/>
                    <a:pt x="10719" y="6141"/>
                    <a:pt x="10727" y="6111"/>
                  </a:cubicBezTo>
                  <a:cubicBezTo>
                    <a:pt x="10749" y="6038"/>
                    <a:pt x="10763" y="5979"/>
                    <a:pt x="10734" y="5928"/>
                  </a:cubicBezTo>
                  <a:cubicBezTo>
                    <a:pt x="10719" y="5913"/>
                    <a:pt x="10712" y="5906"/>
                    <a:pt x="10705" y="5899"/>
                  </a:cubicBezTo>
                  <a:cubicBezTo>
                    <a:pt x="10690" y="5877"/>
                    <a:pt x="10683" y="5870"/>
                    <a:pt x="10690" y="5803"/>
                  </a:cubicBezTo>
                  <a:cubicBezTo>
                    <a:pt x="10697" y="5774"/>
                    <a:pt x="10697" y="5752"/>
                    <a:pt x="10697" y="5738"/>
                  </a:cubicBezTo>
                  <a:cubicBezTo>
                    <a:pt x="10712" y="5679"/>
                    <a:pt x="10719" y="5642"/>
                    <a:pt x="10690" y="5584"/>
                  </a:cubicBezTo>
                  <a:cubicBezTo>
                    <a:pt x="10675" y="5562"/>
                    <a:pt x="10668" y="5547"/>
                    <a:pt x="10661" y="5532"/>
                  </a:cubicBezTo>
                  <a:cubicBezTo>
                    <a:pt x="10646" y="5496"/>
                    <a:pt x="10631" y="5466"/>
                    <a:pt x="10602" y="5430"/>
                  </a:cubicBezTo>
                  <a:cubicBezTo>
                    <a:pt x="10573" y="5386"/>
                    <a:pt x="10514" y="5298"/>
                    <a:pt x="10507" y="5269"/>
                  </a:cubicBezTo>
                  <a:cubicBezTo>
                    <a:pt x="10499" y="5246"/>
                    <a:pt x="10485" y="5232"/>
                    <a:pt x="10463" y="5232"/>
                  </a:cubicBezTo>
                  <a:cubicBezTo>
                    <a:pt x="10448" y="5232"/>
                    <a:pt x="10433" y="5239"/>
                    <a:pt x="10419" y="5239"/>
                  </a:cubicBezTo>
                  <a:cubicBezTo>
                    <a:pt x="10404" y="5246"/>
                    <a:pt x="10382" y="5246"/>
                    <a:pt x="10368" y="5246"/>
                  </a:cubicBezTo>
                  <a:cubicBezTo>
                    <a:pt x="10360" y="5246"/>
                    <a:pt x="10353" y="5246"/>
                    <a:pt x="10346" y="5246"/>
                  </a:cubicBezTo>
                  <a:cubicBezTo>
                    <a:pt x="10294" y="5239"/>
                    <a:pt x="10272" y="5210"/>
                    <a:pt x="10236" y="5129"/>
                  </a:cubicBezTo>
                  <a:cubicBezTo>
                    <a:pt x="10192" y="5034"/>
                    <a:pt x="10104" y="5012"/>
                    <a:pt x="10023" y="4990"/>
                  </a:cubicBezTo>
                  <a:cubicBezTo>
                    <a:pt x="10016" y="4983"/>
                    <a:pt x="10009" y="4983"/>
                    <a:pt x="10001" y="4983"/>
                  </a:cubicBezTo>
                  <a:cubicBezTo>
                    <a:pt x="9950" y="4983"/>
                    <a:pt x="9935" y="5027"/>
                    <a:pt x="9928" y="5056"/>
                  </a:cubicBezTo>
                  <a:cubicBezTo>
                    <a:pt x="9921" y="5056"/>
                    <a:pt x="9921" y="5063"/>
                    <a:pt x="9921" y="5071"/>
                  </a:cubicBezTo>
                  <a:cubicBezTo>
                    <a:pt x="9913" y="5071"/>
                    <a:pt x="9913" y="5063"/>
                    <a:pt x="9906" y="5063"/>
                  </a:cubicBezTo>
                  <a:cubicBezTo>
                    <a:pt x="9833" y="4997"/>
                    <a:pt x="9759" y="4968"/>
                    <a:pt x="9716" y="4961"/>
                  </a:cubicBezTo>
                  <a:cubicBezTo>
                    <a:pt x="9723" y="4946"/>
                    <a:pt x="9723" y="4932"/>
                    <a:pt x="9730" y="4917"/>
                  </a:cubicBezTo>
                  <a:cubicBezTo>
                    <a:pt x="9737" y="4873"/>
                    <a:pt x="9752" y="4829"/>
                    <a:pt x="9737" y="4792"/>
                  </a:cubicBezTo>
                  <a:cubicBezTo>
                    <a:pt x="9716" y="4726"/>
                    <a:pt x="9561" y="4551"/>
                    <a:pt x="9488" y="4536"/>
                  </a:cubicBezTo>
                  <a:cubicBezTo>
                    <a:pt x="9437" y="4521"/>
                    <a:pt x="9305" y="4521"/>
                    <a:pt x="9268" y="4521"/>
                  </a:cubicBezTo>
                  <a:cubicBezTo>
                    <a:pt x="9247" y="4506"/>
                    <a:pt x="9210" y="4463"/>
                    <a:pt x="9202" y="4433"/>
                  </a:cubicBezTo>
                  <a:cubicBezTo>
                    <a:pt x="9188" y="4360"/>
                    <a:pt x="9100" y="4287"/>
                    <a:pt x="9041" y="4257"/>
                  </a:cubicBezTo>
                  <a:cubicBezTo>
                    <a:pt x="9019" y="4235"/>
                    <a:pt x="9005" y="4213"/>
                    <a:pt x="8990" y="4184"/>
                  </a:cubicBezTo>
                  <a:cubicBezTo>
                    <a:pt x="8983" y="4170"/>
                    <a:pt x="8975" y="4147"/>
                    <a:pt x="8961" y="4125"/>
                  </a:cubicBezTo>
                  <a:cubicBezTo>
                    <a:pt x="8917" y="4067"/>
                    <a:pt x="8873" y="4008"/>
                    <a:pt x="8821" y="3964"/>
                  </a:cubicBezTo>
                  <a:cubicBezTo>
                    <a:pt x="8814" y="3957"/>
                    <a:pt x="8814" y="3957"/>
                    <a:pt x="8814" y="3957"/>
                  </a:cubicBezTo>
                  <a:cubicBezTo>
                    <a:pt x="8756" y="3898"/>
                    <a:pt x="8660" y="3803"/>
                    <a:pt x="8543" y="3803"/>
                  </a:cubicBezTo>
                  <a:cubicBezTo>
                    <a:pt x="8521" y="3803"/>
                    <a:pt x="8506" y="3803"/>
                    <a:pt x="8485" y="3810"/>
                  </a:cubicBezTo>
                  <a:cubicBezTo>
                    <a:pt x="8470" y="3818"/>
                    <a:pt x="8470" y="3818"/>
                    <a:pt x="8470" y="3818"/>
                  </a:cubicBezTo>
                  <a:cubicBezTo>
                    <a:pt x="8418" y="3825"/>
                    <a:pt x="8375" y="3840"/>
                    <a:pt x="8345" y="3840"/>
                  </a:cubicBezTo>
                  <a:cubicBezTo>
                    <a:pt x="8316" y="3840"/>
                    <a:pt x="8301" y="3832"/>
                    <a:pt x="8287" y="3796"/>
                  </a:cubicBezTo>
                  <a:cubicBezTo>
                    <a:pt x="8250" y="3693"/>
                    <a:pt x="8125" y="3569"/>
                    <a:pt x="8023" y="3569"/>
                  </a:cubicBezTo>
                  <a:cubicBezTo>
                    <a:pt x="8008" y="3569"/>
                    <a:pt x="8008" y="3569"/>
                    <a:pt x="8008" y="3569"/>
                  </a:cubicBezTo>
                  <a:cubicBezTo>
                    <a:pt x="7986" y="3539"/>
                    <a:pt x="7986" y="3466"/>
                    <a:pt x="7986" y="3415"/>
                  </a:cubicBezTo>
                  <a:cubicBezTo>
                    <a:pt x="7986" y="3385"/>
                    <a:pt x="7986" y="3356"/>
                    <a:pt x="7979" y="3334"/>
                  </a:cubicBezTo>
                  <a:cubicBezTo>
                    <a:pt x="7971" y="3268"/>
                    <a:pt x="7906" y="3239"/>
                    <a:pt x="7876" y="3224"/>
                  </a:cubicBezTo>
                  <a:cubicBezTo>
                    <a:pt x="7854" y="3165"/>
                    <a:pt x="7796" y="2990"/>
                    <a:pt x="7774" y="2960"/>
                  </a:cubicBezTo>
                  <a:cubicBezTo>
                    <a:pt x="7759" y="2938"/>
                    <a:pt x="7737" y="2931"/>
                    <a:pt x="7715" y="2924"/>
                  </a:cubicBezTo>
                  <a:cubicBezTo>
                    <a:pt x="7686" y="2902"/>
                    <a:pt x="7686" y="2902"/>
                    <a:pt x="7686" y="2894"/>
                  </a:cubicBezTo>
                  <a:cubicBezTo>
                    <a:pt x="7693" y="2851"/>
                    <a:pt x="7722" y="2726"/>
                    <a:pt x="7642" y="2711"/>
                  </a:cubicBezTo>
                  <a:cubicBezTo>
                    <a:pt x="7576" y="2696"/>
                    <a:pt x="7503" y="2660"/>
                    <a:pt x="7473" y="2631"/>
                  </a:cubicBezTo>
                  <a:cubicBezTo>
                    <a:pt x="7444" y="2587"/>
                    <a:pt x="7437" y="2572"/>
                    <a:pt x="7466" y="2528"/>
                  </a:cubicBezTo>
                  <a:cubicBezTo>
                    <a:pt x="7503" y="2477"/>
                    <a:pt x="7583" y="2440"/>
                    <a:pt x="7583" y="2440"/>
                  </a:cubicBezTo>
                  <a:cubicBezTo>
                    <a:pt x="7678" y="2382"/>
                    <a:pt x="7678" y="2382"/>
                    <a:pt x="7678" y="2382"/>
                  </a:cubicBezTo>
                  <a:cubicBezTo>
                    <a:pt x="7568" y="2382"/>
                    <a:pt x="7568" y="2382"/>
                    <a:pt x="7568" y="2382"/>
                  </a:cubicBezTo>
                  <a:cubicBezTo>
                    <a:pt x="7568" y="2382"/>
                    <a:pt x="7561" y="2382"/>
                    <a:pt x="7554" y="2374"/>
                  </a:cubicBezTo>
                  <a:cubicBezTo>
                    <a:pt x="7554" y="2367"/>
                    <a:pt x="7554" y="2352"/>
                    <a:pt x="7561" y="2330"/>
                  </a:cubicBezTo>
                  <a:cubicBezTo>
                    <a:pt x="7561" y="2323"/>
                    <a:pt x="7561" y="2323"/>
                    <a:pt x="7561" y="2323"/>
                  </a:cubicBezTo>
                  <a:cubicBezTo>
                    <a:pt x="7598" y="2235"/>
                    <a:pt x="7605" y="2206"/>
                    <a:pt x="7656" y="2147"/>
                  </a:cubicBezTo>
                  <a:cubicBezTo>
                    <a:pt x="7693" y="2103"/>
                    <a:pt x="7722" y="2059"/>
                    <a:pt x="7708" y="2008"/>
                  </a:cubicBezTo>
                  <a:cubicBezTo>
                    <a:pt x="7700" y="1978"/>
                    <a:pt x="7678" y="1956"/>
                    <a:pt x="7635" y="1942"/>
                  </a:cubicBezTo>
                  <a:cubicBezTo>
                    <a:pt x="7561" y="1913"/>
                    <a:pt x="7554" y="1898"/>
                    <a:pt x="7554" y="1891"/>
                  </a:cubicBezTo>
                  <a:cubicBezTo>
                    <a:pt x="7554" y="1891"/>
                    <a:pt x="7554" y="1883"/>
                    <a:pt x="7561" y="1876"/>
                  </a:cubicBezTo>
                  <a:cubicBezTo>
                    <a:pt x="7583" y="1854"/>
                    <a:pt x="7590" y="1825"/>
                    <a:pt x="7583" y="1803"/>
                  </a:cubicBezTo>
                  <a:cubicBezTo>
                    <a:pt x="7568" y="1759"/>
                    <a:pt x="7510" y="1722"/>
                    <a:pt x="7444" y="1715"/>
                  </a:cubicBezTo>
                  <a:cubicBezTo>
                    <a:pt x="7393" y="1700"/>
                    <a:pt x="7378" y="1693"/>
                    <a:pt x="7327" y="1656"/>
                  </a:cubicBezTo>
                  <a:cubicBezTo>
                    <a:pt x="7312" y="1641"/>
                    <a:pt x="7297" y="1627"/>
                    <a:pt x="7275" y="1612"/>
                  </a:cubicBezTo>
                  <a:cubicBezTo>
                    <a:pt x="7239" y="1590"/>
                    <a:pt x="7209" y="1568"/>
                    <a:pt x="7173" y="1553"/>
                  </a:cubicBezTo>
                  <a:cubicBezTo>
                    <a:pt x="7129" y="1532"/>
                    <a:pt x="7099" y="1517"/>
                    <a:pt x="7085" y="1480"/>
                  </a:cubicBezTo>
                  <a:cubicBezTo>
                    <a:pt x="7056" y="1414"/>
                    <a:pt x="7012" y="1392"/>
                    <a:pt x="6975" y="1378"/>
                  </a:cubicBezTo>
                  <a:cubicBezTo>
                    <a:pt x="6960" y="1370"/>
                    <a:pt x="6946" y="1363"/>
                    <a:pt x="6938" y="1356"/>
                  </a:cubicBezTo>
                  <a:cubicBezTo>
                    <a:pt x="6931" y="1348"/>
                    <a:pt x="6924" y="1334"/>
                    <a:pt x="6924" y="1312"/>
                  </a:cubicBezTo>
                  <a:cubicBezTo>
                    <a:pt x="6916" y="1275"/>
                    <a:pt x="6931" y="1238"/>
                    <a:pt x="6938" y="1231"/>
                  </a:cubicBezTo>
                  <a:cubicBezTo>
                    <a:pt x="6975" y="1202"/>
                    <a:pt x="6982" y="1143"/>
                    <a:pt x="6968" y="1099"/>
                  </a:cubicBezTo>
                  <a:cubicBezTo>
                    <a:pt x="6960" y="1063"/>
                    <a:pt x="6931" y="1041"/>
                    <a:pt x="6887" y="1033"/>
                  </a:cubicBezTo>
                  <a:cubicBezTo>
                    <a:pt x="6850" y="1026"/>
                    <a:pt x="6836" y="1019"/>
                    <a:pt x="6821" y="1004"/>
                  </a:cubicBezTo>
                  <a:cubicBezTo>
                    <a:pt x="6799" y="989"/>
                    <a:pt x="6785" y="975"/>
                    <a:pt x="6748" y="967"/>
                  </a:cubicBezTo>
                  <a:cubicBezTo>
                    <a:pt x="6726" y="960"/>
                    <a:pt x="6711" y="945"/>
                    <a:pt x="6711" y="923"/>
                  </a:cubicBezTo>
                  <a:cubicBezTo>
                    <a:pt x="6711" y="909"/>
                    <a:pt x="6718" y="894"/>
                    <a:pt x="6740" y="887"/>
                  </a:cubicBezTo>
                  <a:cubicBezTo>
                    <a:pt x="6762" y="872"/>
                    <a:pt x="6777" y="857"/>
                    <a:pt x="6785" y="835"/>
                  </a:cubicBezTo>
                  <a:cubicBezTo>
                    <a:pt x="6799" y="784"/>
                    <a:pt x="6770" y="725"/>
                    <a:pt x="6755" y="703"/>
                  </a:cubicBezTo>
                  <a:cubicBezTo>
                    <a:pt x="6755" y="689"/>
                    <a:pt x="6755" y="689"/>
                    <a:pt x="6755" y="689"/>
                  </a:cubicBezTo>
                  <a:cubicBezTo>
                    <a:pt x="6740" y="689"/>
                    <a:pt x="6740" y="689"/>
                    <a:pt x="6740" y="689"/>
                  </a:cubicBezTo>
                  <a:cubicBezTo>
                    <a:pt x="6623" y="623"/>
                    <a:pt x="6594" y="623"/>
                    <a:pt x="6579" y="623"/>
                  </a:cubicBezTo>
                  <a:cubicBezTo>
                    <a:pt x="6543" y="623"/>
                    <a:pt x="6484" y="601"/>
                    <a:pt x="6433" y="579"/>
                  </a:cubicBezTo>
                  <a:cubicBezTo>
                    <a:pt x="6411" y="572"/>
                    <a:pt x="6404" y="513"/>
                    <a:pt x="6396" y="476"/>
                  </a:cubicBezTo>
                  <a:cubicBezTo>
                    <a:pt x="6396" y="447"/>
                    <a:pt x="6389" y="418"/>
                    <a:pt x="6381" y="396"/>
                  </a:cubicBezTo>
                  <a:cubicBezTo>
                    <a:pt x="6359" y="374"/>
                    <a:pt x="6330" y="359"/>
                    <a:pt x="6301" y="359"/>
                  </a:cubicBezTo>
                  <a:cubicBezTo>
                    <a:pt x="6294" y="359"/>
                    <a:pt x="6294" y="359"/>
                    <a:pt x="6294" y="359"/>
                  </a:cubicBezTo>
                  <a:lnTo>
                    <a:pt x="6294" y="359"/>
                  </a:lnTo>
                  <a:cubicBezTo>
                    <a:pt x="6286" y="359"/>
                    <a:pt x="6286" y="359"/>
                    <a:pt x="6286" y="359"/>
                  </a:cubicBezTo>
                  <a:cubicBezTo>
                    <a:pt x="6257" y="359"/>
                    <a:pt x="6228" y="374"/>
                    <a:pt x="6198" y="388"/>
                  </a:cubicBezTo>
                  <a:cubicBezTo>
                    <a:pt x="6154" y="418"/>
                    <a:pt x="6147" y="418"/>
                    <a:pt x="6059" y="418"/>
                  </a:cubicBezTo>
                  <a:cubicBezTo>
                    <a:pt x="6044" y="418"/>
                    <a:pt x="6037" y="418"/>
                    <a:pt x="6030" y="418"/>
                  </a:cubicBezTo>
                  <a:cubicBezTo>
                    <a:pt x="6022" y="388"/>
                    <a:pt x="5993" y="381"/>
                    <a:pt x="5971" y="381"/>
                  </a:cubicBezTo>
                  <a:cubicBezTo>
                    <a:pt x="5898" y="381"/>
                    <a:pt x="5780" y="432"/>
                    <a:pt x="5707" y="469"/>
                  </a:cubicBezTo>
                  <a:cubicBezTo>
                    <a:pt x="5693" y="469"/>
                    <a:pt x="5685" y="476"/>
                    <a:pt x="5678" y="476"/>
                  </a:cubicBezTo>
                  <a:cubicBezTo>
                    <a:pt x="5671" y="476"/>
                    <a:pt x="5663" y="469"/>
                    <a:pt x="5649" y="454"/>
                  </a:cubicBezTo>
                  <a:cubicBezTo>
                    <a:pt x="5641" y="447"/>
                    <a:pt x="5627" y="432"/>
                    <a:pt x="5605" y="425"/>
                  </a:cubicBezTo>
                  <a:cubicBezTo>
                    <a:pt x="5597" y="418"/>
                    <a:pt x="5590" y="418"/>
                    <a:pt x="5575" y="418"/>
                  </a:cubicBezTo>
                  <a:cubicBezTo>
                    <a:pt x="5546" y="418"/>
                    <a:pt x="5524" y="440"/>
                    <a:pt x="5502" y="469"/>
                  </a:cubicBezTo>
                  <a:cubicBezTo>
                    <a:pt x="5495" y="484"/>
                    <a:pt x="5480" y="498"/>
                    <a:pt x="5458" y="513"/>
                  </a:cubicBezTo>
                  <a:cubicBezTo>
                    <a:pt x="5458" y="520"/>
                    <a:pt x="5451" y="520"/>
                    <a:pt x="5451" y="520"/>
                  </a:cubicBezTo>
                  <a:cubicBezTo>
                    <a:pt x="5436" y="520"/>
                    <a:pt x="5407" y="484"/>
                    <a:pt x="5399" y="440"/>
                  </a:cubicBezTo>
                  <a:cubicBezTo>
                    <a:pt x="5385" y="403"/>
                    <a:pt x="5370" y="344"/>
                    <a:pt x="5297" y="330"/>
                  </a:cubicBezTo>
                  <a:cubicBezTo>
                    <a:pt x="5282" y="322"/>
                    <a:pt x="5268" y="315"/>
                    <a:pt x="5260" y="301"/>
                  </a:cubicBezTo>
                  <a:cubicBezTo>
                    <a:pt x="5246" y="271"/>
                    <a:pt x="5246" y="242"/>
                    <a:pt x="5246" y="234"/>
                  </a:cubicBezTo>
                  <a:cubicBezTo>
                    <a:pt x="5260" y="205"/>
                    <a:pt x="5260" y="132"/>
                    <a:pt x="5231" y="88"/>
                  </a:cubicBezTo>
                  <a:cubicBezTo>
                    <a:pt x="5216" y="66"/>
                    <a:pt x="5194" y="59"/>
                    <a:pt x="5172" y="59"/>
                  </a:cubicBezTo>
                  <a:cubicBezTo>
                    <a:pt x="5165" y="59"/>
                    <a:pt x="5150" y="59"/>
                    <a:pt x="5143" y="59"/>
                  </a:cubicBezTo>
                  <a:cubicBezTo>
                    <a:pt x="5128" y="51"/>
                    <a:pt x="5121" y="51"/>
                    <a:pt x="5106" y="51"/>
                  </a:cubicBezTo>
                  <a:cubicBezTo>
                    <a:pt x="5085" y="51"/>
                    <a:pt x="5033" y="51"/>
                    <a:pt x="5018" y="103"/>
                  </a:cubicBezTo>
                  <a:cubicBezTo>
                    <a:pt x="5011" y="125"/>
                    <a:pt x="4982" y="146"/>
                    <a:pt x="4931" y="176"/>
                  </a:cubicBezTo>
                  <a:cubicBezTo>
                    <a:pt x="4872" y="205"/>
                    <a:pt x="4828" y="242"/>
                    <a:pt x="4828" y="242"/>
                  </a:cubicBezTo>
                  <a:cubicBezTo>
                    <a:pt x="4813" y="256"/>
                    <a:pt x="4813" y="256"/>
                    <a:pt x="4813" y="256"/>
                  </a:cubicBezTo>
                  <a:cubicBezTo>
                    <a:pt x="4813" y="271"/>
                    <a:pt x="4813" y="271"/>
                    <a:pt x="4813" y="271"/>
                  </a:cubicBezTo>
                  <a:cubicBezTo>
                    <a:pt x="4813" y="278"/>
                    <a:pt x="4828" y="410"/>
                    <a:pt x="4872" y="498"/>
                  </a:cubicBezTo>
                  <a:cubicBezTo>
                    <a:pt x="4901" y="542"/>
                    <a:pt x="4894" y="594"/>
                    <a:pt x="4894" y="660"/>
                  </a:cubicBezTo>
                  <a:cubicBezTo>
                    <a:pt x="4894" y="703"/>
                    <a:pt x="4887" y="747"/>
                    <a:pt x="4894" y="806"/>
                  </a:cubicBezTo>
                  <a:cubicBezTo>
                    <a:pt x="4901" y="865"/>
                    <a:pt x="4887" y="879"/>
                    <a:pt x="4887" y="879"/>
                  </a:cubicBezTo>
                  <a:cubicBezTo>
                    <a:pt x="4887" y="879"/>
                    <a:pt x="4887" y="887"/>
                    <a:pt x="4872" y="887"/>
                  </a:cubicBezTo>
                  <a:cubicBezTo>
                    <a:pt x="4872" y="887"/>
                    <a:pt x="4865" y="887"/>
                    <a:pt x="4857" y="887"/>
                  </a:cubicBezTo>
                  <a:cubicBezTo>
                    <a:pt x="4857" y="887"/>
                    <a:pt x="4850" y="887"/>
                    <a:pt x="4843" y="887"/>
                  </a:cubicBezTo>
                  <a:cubicBezTo>
                    <a:pt x="4843" y="887"/>
                    <a:pt x="4835" y="879"/>
                    <a:pt x="4828" y="879"/>
                  </a:cubicBezTo>
                  <a:cubicBezTo>
                    <a:pt x="4821" y="872"/>
                    <a:pt x="4806" y="857"/>
                    <a:pt x="4791" y="857"/>
                  </a:cubicBezTo>
                  <a:cubicBezTo>
                    <a:pt x="4777" y="857"/>
                    <a:pt x="4762" y="865"/>
                    <a:pt x="4747" y="879"/>
                  </a:cubicBezTo>
                  <a:cubicBezTo>
                    <a:pt x="4740" y="887"/>
                    <a:pt x="4740" y="887"/>
                    <a:pt x="4733" y="887"/>
                  </a:cubicBezTo>
                  <a:cubicBezTo>
                    <a:pt x="4725" y="887"/>
                    <a:pt x="4711" y="879"/>
                    <a:pt x="4674" y="850"/>
                  </a:cubicBezTo>
                  <a:cubicBezTo>
                    <a:pt x="4652" y="828"/>
                    <a:pt x="4667" y="791"/>
                    <a:pt x="4667" y="791"/>
                  </a:cubicBezTo>
                  <a:cubicBezTo>
                    <a:pt x="4667" y="784"/>
                    <a:pt x="4667" y="784"/>
                    <a:pt x="4667" y="784"/>
                  </a:cubicBezTo>
                  <a:cubicBezTo>
                    <a:pt x="4674" y="784"/>
                    <a:pt x="4674" y="784"/>
                    <a:pt x="4674" y="784"/>
                  </a:cubicBezTo>
                  <a:cubicBezTo>
                    <a:pt x="4674" y="769"/>
                    <a:pt x="4696" y="674"/>
                    <a:pt x="4652" y="630"/>
                  </a:cubicBezTo>
                  <a:cubicBezTo>
                    <a:pt x="4623" y="601"/>
                    <a:pt x="4586" y="601"/>
                    <a:pt x="4564" y="601"/>
                  </a:cubicBezTo>
                  <a:cubicBezTo>
                    <a:pt x="4549" y="601"/>
                    <a:pt x="4535" y="601"/>
                    <a:pt x="4535" y="601"/>
                  </a:cubicBezTo>
                  <a:cubicBezTo>
                    <a:pt x="4528" y="601"/>
                    <a:pt x="4528" y="601"/>
                    <a:pt x="4528" y="601"/>
                  </a:cubicBezTo>
                  <a:cubicBezTo>
                    <a:pt x="4520" y="608"/>
                    <a:pt x="4520" y="608"/>
                    <a:pt x="4520" y="608"/>
                  </a:cubicBezTo>
                  <a:cubicBezTo>
                    <a:pt x="4498" y="615"/>
                    <a:pt x="4462" y="637"/>
                    <a:pt x="4432" y="637"/>
                  </a:cubicBezTo>
                  <a:lnTo>
                    <a:pt x="4432" y="637"/>
                  </a:lnTo>
                  <a:cubicBezTo>
                    <a:pt x="4388" y="608"/>
                    <a:pt x="4359" y="594"/>
                    <a:pt x="4337" y="594"/>
                  </a:cubicBezTo>
                  <a:cubicBezTo>
                    <a:pt x="4323" y="594"/>
                    <a:pt x="4315" y="601"/>
                    <a:pt x="4308" y="608"/>
                  </a:cubicBezTo>
                  <a:cubicBezTo>
                    <a:pt x="4300" y="608"/>
                    <a:pt x="4300" y="615"/>
                    <a:pt x="4300" y="615"/>
                  </a:cubicBezTo>
                  <a:cubicBezTo>
                    <a:pt x="4293" y="615"/>
                    <a:pt x="4286" y="608"/>
                    <a:pt x="4286" y="594"/>
                  </a:cubicBezTo>
                  <a:cubicBezTo>
                    <a:pt x="4249" y="528"/>
                    <a:pt x="4139" y="520"/>
                    <a:pt x="4110" y="520"/>
                  </a:cubicBezTo>
                  <a:cubicBezTo>
                    <a:pt x="4095" y="520"/>
                    <a:pt x="4088" y="520"/>
                    <a:pt x="4073" y="513"/>
                  </a:cubicBezTo>
                  <a:cubicBezTo>
                    <a:pt x="4059" y="513"/>
                    <a:pt x="4037" y="513"/>
                    <a:pt x="4022" y="513"/>
                  </a:cubicBezTo>
                  <a:cubicBezTo>
                    <a:pt x="4000" y="513"/>
                    <a:pt x="3978" y="513"/>
                    <a:pt x="3949" y="520"/>
                  </a:cubicBezTo>
                  <a:cubicBezTo>
                    <a:pt x="3883" y="542"/>
                    <a:pt x="3868" y="557"/>
                    <a:pt x="3809" y="601"/>
                  </a:cubicBezTo>
                  <a:cubicBezTo>
                    <a:pt x="3787" y="615"/>
                    <a:pt x="3787" y="615"/>
                    <a:pt x="3787" y="615"/>
                  </a:cubicBezTo>
                  <a:cubicBezTo>
                    <a:pt x="3692" y="682"/>
                    <a:pt x="3714" y="733"/>
                    <a:pt x="3736" y="791"/>
                  </a:cubicBezTo>
                  <a:cubicBezTo>
                    <a:pt x="3736" y="813"/>
                    <a:pt x="3736" y="813"/>
                    <a:pt x="3736" y="813"/>
                  </a:cubicBezTo>
                  <a:cubicBezTo>
                    <a:pt x="3758" y="872"/>
                    <a:pt x="3817" y="894"/>
                    <a:pt x="3883" y="916"/>
                  </a:cubicBezTo>
                  <a:cubicBezTo>
                    <a:pt x="3905" y="931"/>
                    <a:pt x="3934" y="938"/>
                    <a:pt x="3956" y="953"/>
                  </a:cubicBezTo>
                  <a:cubicBezTo>
                    <a:pt x="3971" y="960"/>
                    <a:pt x="3993" y="975"/>
                    <a:pt x="3985" y="996"/>
                  </a:cubicBezTo>
                  <a:cubicBezTo>
                    <a:pt x="3978" y="1011"/>
                    <a:pt x="3971" y="1019"/>
                    <a:pt x="3963" y="1019"/>
                  </a:cubicBezTo>
                  <a:cubicBezTo>
                    <a:pt x="3949" y="1019"/>
                    <a:pt x="3941" y="1019"/>
                    <a:pt x="3941" y="1011"/>
                  </a:cubicBezTo>
                  <a:cubicBezTo>
                    <a:pt x="3934" y="1011"/>
                    <a:pt x="3919" y="1004"/>
                    <a:pt x="3912" y="1004"/>
                  </a:cubicBezTo>
                  <a:cubicBezTo>
                    <a:pt x="3890" y="1004"/>
                    <a:pt x="3868" y="1026"/>
                    <a:pt x="3861" y="1041"/>
                  </a:cubicBezTo>
                  <a:cubicBezTo>
                    <a:pt x="3854" y="1048"/>
                    <a:pt x="3854" y="1048"/>
                    <a:pt x="3839" y="1048"/>
                  </a:cubicBezTo>
                  <a:cubicBezTo>
                    <a:pt x="3817" y="1048"/>
                    <a:pt x="3780" y="1033"/>
                    <a:pt x="3773" y="1026"/>
                  </a:cubicBezTo>
                  <a:cubicBezTo>
                    <a:pt x="3714" y="989"/>
                    <a:pt x="3714" y="989"/>
                    <a:pt x="3714" y="989"/>
                  </a:cubicBezTo>
                  <a:cubicBezTo>
                    <a:pt x="3729" y="1055"/>
                    <a:pt x="3729" y="1055"/>
                    <a:pt x="3729" y="1055"/>
                  </a:cubicBezTo>
                  <a:cubicBezTo>
                    <a:pt x="3736" y="1092"/>
                    <a:pt x="3729" y="1099"/>
                    <a:pt x="3722" y="1099"/>
                  </a:cubicBezTo>
                  <a:cubicBezTo>
                    <a:pt x="3722" y="1106"/>
                    <a:pt x="3714" y="1106"/>
                    <a:pt x="3707" y="1106"/>
                  </a:cubicBezTo>
                  <a:cubicBezTo>
                    <a:pt x="3692" y="1106"/>
                    <a:pt x="3678" y="1099"/>
                    <a:pt x="3678" y="1099"/>
                  </a:cubicBezTo>
                  <a:lnTo>
                    <a:pt x="3678" y="1099"/>
                  </a:lnTo>
                  <a:cubicBezTo>
                    <a:pt x="3670" y="1099"/>
                    <a:pt x="3670" y="1099"/>
                    <a:pt x="3670" y="1099"/>
                  </a:cubicBezTo>
                  <a:cubicBezTo>
                    <a:pt x="3670" y="1099"/>
                    <a:pt x="3604" y="1084"/>
                    <a:pt x="3538" y="1070"/>
                  </a:cubicBezTo>
                  <a:cubicBezTo>
                    <a:pt x="3502" y="1055"/>
                    <a:pt x="3502" y="1011"/>
                    <a:pt x="3516" y="931"/>
                  </a:cubicBezTo>
                  <a:cubicBezTo>
                    <a:pt x="3524" y="887"/>
                    <a:pt x="3509" y="857"/>
                    <a:pt x="3494" y="828"/>
                  </a:cubicBezTo>
                  <a:cubicBezTo>
                    <a:pt x="3487" y="806"/>
                    <a:pt x="3480" y="791"/>
                    <a:pt x="3480" y="769"/>
                  </a:cubicBezTo>
                  <a:cubicBezTo>
                    <a:pt x="3480" y="689"/>
                    <a:pt x="3421" y="660"/>
                    <a:pt x="3385" y="660"/>
                  </a:cubicBezTo>
                  <a:lnTo>
                    <a:pt x="3385" y="660"/>
                  </a:lnTo>
                  <a:cubicBezTo>
                    <a:pt x="3377" y="660"/>
                    <a:pt x="3377" y="660"/>
                    <a:pt x="3377" y="660"/>
                  </a:cubicBezTo>
                  <a:cubicBezTo>
                    <a:pt x="3377" y="660"/>
                    <a:pt x="3363" y="660"/>
                    <a:pt x="3348" y="660"/>
                  </a:cubicBezTo>
                  <a:cubicBezTo>
                    <a:pt x="3304" y="660"/>
                    <a:pt x="3267" y="652"/>
                    <a:pt x="3253" y="637"/>
                  </a:cubicBezTo>
                  <a:cubicBezTo>
                    <a:pt x="3238" y="630"/>
                    <a:pt x="3231" y="615"/>
                    <a:pt x="3223" y="601"/>
                  </a:cubicBezTo>
                  <a:cubicBezTo>
                    <a:pt x="3209" y="579"/>
                    <a:pt x="3187" y="542"/>
                    <a:pt x="3143" y="542"/>
                  </a:cubicBezTo>
                  <a:cubicBezTo>
                    <a:pt x="3143" y="542"/>
                    <a:pt x="3135" y="542"/>
                    <a:pt x="3128" y="542"/>
                  </a:cubicBezTo>
                  <a:cubicBezTo>
                    <a:pt x="3121" y="542"/>
                    <a:pt x="3121" y="542"/>
                    <a:pt x="3113" y="542"/>
                  </a:cubicBezTo>
                  <a:cubicBezTo>
                    <a:pt x="3099" y="542"/>
                    <a:pt x="3092" y="542"/>
                    <a:pt x="3070" y="498"/>
                  </a:cubicBezTo>
                  <a:cubicBezTo>
                    <a:pt x="3063" y="491"/>
                    <a:pt x="3063" y="484"/>
                    <a:pt x="3056" y="476"/>
                  </a:cubicBezTo>
                  <a:cubicBezTo>
                    <a:pt x="3048" y="462"/>
                    <a:pt x="3048" y="462"/>
                    <a:pt x="3048" y="462"/>
                  </a:cubicBezTo>
                  <a:cubicBezTo>
                    <a:pt x="3019" y="418"/>
                    <a:pt x="3004" y="388"/>
                    <a:pt x="2953" y="330"/>
                  </a:cubicBezTo>
                  <a:cubicBezTo>
                    <a:pt x="2938" y="308"/>
                    <a:pt x="2931" y="286"/>
                    <a:pt x="2924" y="271"/>
                  </a:cubicBezTo>
                  <a:cubicBezTo>
                    <a:pt x="2909" y="234"/>
                    <a:pt x="2895" y="213"/>
                    <a:pt x="2836" y="205"/>
                  </a:cubicBezTo>
                  <a:cubicBezTo>
                    <a:pt x="2792" y="198"/>
                    <a:pt x="2763" y="154"/>
                    <a:pt x="2726" y="110"/>
                  </a:cubicBezTo>
                  <a:cubicBezTo>
                    <a:pt x="2711" y="88"/>
                    <a:pt x="2697" y="66"/>
                    <a:pt x="2682" y="44"/>
                  </a:cubicBezTo>
                  <a:cubicBezTo>
                    <a:pt x="2667" y="22"/>
                    <a:pt x="2645" y="0"/>
                    <a:pt x="2616" y="0"/>
                  </a:cubicBezTo>
                  <a:lnTo>
                    <a:pt x="2616" y="37"/>
                  </a:lnTo>
                </a:path>
              </a:pathLst>
            </a:custGeom>
            <a:solidFill>
              <a:schemeClr val="bg1">
                <a:lumMod val="95000"/>
              </a:schemeClr>
            </a:solidFill>
            <a:ln w="38100"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20" name="Freeform 19"/>
            <p:cNvSpPr>
              <a:spLocks noChangeArrowheads="1"/>
            </p:cNvSpPr>
            <p:nvPr/>
          </p:nvSpPr>
          <p:spPr bwMode="auto">
            <a:xfrm>
              <a:off x="6252120" y="3613016"/>
              <a:ext cx="1318377" cy="1674302"/>
            </a:xfrm>
            <a:custGeom>
              <a:avLst/>
              <a:gdLst>
                <a:gd name="T0" fmla="*/ 4082 w 5167"/>
                <a:gd name="T1" fmla="*/ 6426 h 6639"/>
                <a:gd name="T2" fmla="*/ 3686 w 5167"/>
                <a:gd name="T3" fmla="*/ 6345 h 6639"/>
                <a:gd name="T4" fmla="*/ 3444 w 5167"/>
                <a:gd name="T5" fmla="*/ 6323 h 6639"/>
                <a:gd name="T6" fmla="*/ 3173 w 5167"/>
                <a:gd name="T7" fmla="*/ 6206 h 6639"/>
                <a:gd name="T8" fmla="*/ 2938 w 5167"/>
                <a:gd name="T9" fmla="*/ 5950 h 6639"/>
                <a:gd name="T10" fmla="*/ 2609 w 5167"/>
                <a:gd name="T11" fmla="*/ 5935 h 6639"/>
                <a:gd name="T12" fmla="*/ 2616 w 5167"/>
                <a:gd name="T13" fmla="*/ 5517 h 6639"/>
                <a:gd name="T14" fmla="*/ 2682 w 5167"/>
                <a:gd name="T15" fmla="*/ 5254 h 6639"/>
                <a:gd name="T16" fmla="*/ 2514 w 5167"/>
                <a:gd name="T17" fmla="*/ 4924 h 6639"/>
                <a:gd name="T18" fmla="*/ 2447 w 5167"/>
                <a:gd name="T19" fmla="*/ 4594 h 6639"/>
                <a:gd name="T20" fmla="*/ 2191 w 5167"/>
                <a:gd name="T21" fmla="*/ 4528 h 6639"/>
                <a:gd name="T22" fmla="*/ 1737 w 5167"/>
                <a:gd name="T23" fmla="*/ 4389 h 6639"/>
                <a:gd name="T24" fmla="*/ 1173 w 5167"/>
                <a:gd name="T25" fmla="*/ 4631 h 6639"/>
                <a:gd name="T26" fmla="*/ 887 w 5167"/>
                <a:gd name="T27" fmla="*/ 4660 h 6639"/>
                <a:gd name="T28" fmla="*/ 491 w 5167"/>
                <a:gd name="T29" fmla="*/ 4616 h 6639"/>
                <a:gd name="T30" fmla="*/ 777 w 5167"/>
                <a:gd name="T31" fmla="*/ 4066 h 6639"/>
                <a:gd name="T32" fmla="*/ 616 w 5167"/>
                <a:gd name="T33" fmla="*/ 3627 h 6639"/>
                <a:gd name="T34" fmla="*/ 249 w 5167"/>
                <a:gd name="T35" fmla="*/ 3283 h 6639"/>
                <a:gd name="T36" fmla="*/ 95 w 5167"/>
                <a:gd name="T37" fmla="*/ 2608 h 6639"/>
                <a:gd name="T38" fmla="*/ 249 w 5167"/>
                <a:gd name="T39" fmla="*/ 2220 h 6639"/>
                <a:gd name="T40" fmla="*/ 696 w 5167"/>
                <a:gd name="T41" fmla="*/ 1978 h 6639"/>
                <a:gd name="T42" fmla="*/ 696 w 5167"/>
                <a:gd name="T43" fmla="*/ 1788 h 6639"/>
                <a:gd name="T44" fmla="*/ 1048 w 5167"/>
                <a:gd name="T45" fmla="*/ 1810 h 6639"/>
                <a:gd name="T46" fmla="*/ 1319 w 5167"/>
                <a:gd name="T47" fmla="*/ 1905 h 6639"/>
                <a:gd name="T48" fmla="*/ 1510 w 5167"/>
                <a:gd name="T49" fmla="*/ 1722 h 6639"/>
                <a:gd name="T50" fmla="*/ 1590 w 5167"/>
                <a:gd name="T51" fmla="*/ 1524 h 6639"/>
                <a:gd name="T52" fmla="*/ 1803 w 5167"/>
                <a:gd name="T53" fmla="*/ 1326 h 6639"/>
                <a:gd name="T54" fmla="*/ 2037 w 5167"/>
                <a:gd name="T55" fmla="*/ 1143 h 6639"/>
                <a:gd name="T56" fmla="*/ 2433 w 5167"/>
                <a:gd name="T57" fmla="*/ 996 h 6639"/>
                <a:gd name="T58" fmla="*/ 2748 w 5167"/>
                <a:gd name="T59" fmla="*/ 908 h 6639"/>
                <a:gd name="T60" fmla="*/ 3173 w 5167"/>
                <a:gd name="T61" fmla="*/ 637 h 6639"/>
                <a:gd name="T62" fmla="*/ 3393 w 5167"/>
                <a:gd name="T63" fmla="*/ 571 h 6639"/>
                <a:gd name="T64" fmla="*/ 3561 w 5167"/>
                <a:gd name="T65" fmla="*/ 322 h 6639"/>
                <a:gd name="T66" fmla="*/ 3788 w 5167"/>
                <a:gd name="T67" fmla="*/ 22 h 6639"/>
                <a:gd name="T68" fmla="*/ 3979 w 5167"/>
                <a:gd name="T69" fmla="*/ 337 h 6639"/>
                <a:gd name="T70" fmla="*/ 4104 w 5167"/>
                <a:gd name="T71" fmla="*/ 637 h 6639"/>
                <a:gd name="T72" fmla="*/ 4279 w 5167"/>
                <a:gd name="T73" fmla="*/ 828 h 6639"/>
                <a:gd name="T74" fmla="*/ 4375 w 5167"/>
                <a:gd name="T75" fmla="*/ 908 h 6639"/>
                <a:gd name="T76" fmla="*/ 4250 w 5167"/>
                <a:gd name="T77" fmla="*/ 1370 h 6639"/>
                <a:gd name="T78" fmla="*/ 4089 w 5167"/>
                <a:gd name="T79" fmla="*/ 1553 h 6639"/>
                <a:gd name="T80" fmla="*/ 4023 w 5167"/>
                <a:gd name="T81" fmla="*/ 1810 h 6639"/>
                <a:gd name="T82" fmla="*/ 4287 w 5167"/>
                <a:gd name="T83" fmla="*/ 2051 h 6639"/>
                <a:gd name="T84" fmla="*/ 4155 w 5167"/>
                <a:gd name="T85" fmla="*/ 2301 h 6639"/>
                <a:gd name="T86" fmla="*/ 4126 w 5167"/>
                <a:gd name="T87" fmla="*/ 2454 h 6639"/>
                <a:gd name="T88" fmla="*/ 3876 w 5167"/>
                <a:gd name="T89" fmla="*/ 2542 h 6639"/>
                <a:gd name="T90" fmla="*/ 3920 w 5167"/>
                <a:gd name="T91" fmla="*/ 2806 h 6639"/>
                <a:gd name="T92" fmla="*/ 3745 w 5167"/>
                <a:gd name="T93" fmla="*/ 2857 h 6639"/>
                <a:gd name="T94" fmla="*/ 3766 w 5167"/>
                <a:gd name="T95" fmla="*/ 3107 h 6639"/>
                <a:gd name="T96" fmla="*/ 4228 w 5167"/>
                <a:gd name="T97" fmla="*/ 3114 h 6639"/>
                <a:gd name="T98" fmla="*/ 4653 w 5167"/>
                <a:gd name="T99" fmla="*/ 3092 h 6639"/>
                <a:gd name="T100" fmla="*/ 4888 w 5167"/>
                <a:gd name="T101" fmla="*/ 3605 h 6639"/>
                <a:gd name="T102" fmla="*/ 5056 w 5167"/>
                <a:gd name="T103" fmla="*/ 3920 h 6639"/>
                <a:gd name="T104" fmla="*/ 4844 w 5167"/>
                <a:gd name="T105" fmla="*/ 4220 h 6639"/>
                <a:gd name="T106" fmla="*/ 4997 w 5167"/>
                <a:gd name="T107" fmla="*/ 4792 h 6639"/>
                <a:gd name="T108" fmla="*/ 5122 w 5167"/>
                <a:gd name="T109" fmla="*/ 5026 h 6639"/>
                <a:gd name="T110" fmla="*/ 5056 w 5167"/>
                <a:gd name="T111" fmla="*/ 5422 h 6639"/>
                <a:gd name="T112" fmla="*/ 4851 w 5167"/>
                <a:gd name="T113" fmla="*/ 5942 h 6639"/>
                <a:gd name="T114" fmla="*/ 4485 w 5167"/>
                <a:gd name="T115" fmla="*/ 6638 h 66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67" h="6639">
                  <a:moveTo>
                    <a:pt x="4477" y="6631"/>
                  </a:moveTo>
                  <a:lnTo>
                    <a:pt x="4477" y="6631"/>
                  </a:lnTo>
                  <a:cubicBezTo>
                    <a:pt x="4455" y="6609"/>
                    <a:pt x="4389" y="6551"/>
                    <a:pt x="4338" y="6551"/>
                  </a:cubicBezTo>
                  <a:cubicBezTo>
                    <a:pt x="4272" y="6551"/>
                    <a:pt x="4228" y="6514"/>
                    <a:pt x="4191" y="6485"/>
                  </a:cubicBezTo>
                  <a:cubicBezTo>
                    <a:pt x="4184" y="6485"/>
                    <a:pt x="4177" y="6477"/>
                    <a:pt x="4169" y="6470"/>
                  </a:cubicBezTo>
                  <a:cubicBezTo>
                    <a:pt x="4147" y="6455"/>
                    <a:pt x="4118" y="6441"/>
                    <a:pt x="4082" y="6426"/>
                  </a:cubicBezTo>
                  <a:cubicBezTo>
                    <a:pt x="4045" y="6404"/>
                    <a:pt x="3994" y="6382"/>
                    <a:pt x="3964" y="6360"/>
                  </a:cubicBezTo>
                  <a:cubicBezTo>
                    <a:pt x="3935" y="6331"/>
                    <a:pt x="3913" y="6323"/>
                    <a:pt x="3898" y="6323"/>
                  </a:cubicBezTo>
                  <a:cubicBezTo>
                    <a:pt x="3884" y="6323"/>
                    <a:pt x="3869" y="6331"/>
                    <a:pt x="3847" y="6345"/>
                  </a:cubicBezTo>
                  <a:cubicBezTo>
                    <a:pt x="3825" y="6367"/>
                    <a:pt x="3796" y="6375"/>
                    <a:pt x="3774" y="6375"/>
                  </a:cubicBezTo>
                  <a:cubicBezTo>
                    <a:pt x="3752" y="6375"/>
                    <a:pt x="3730" y="6367"/>
                    <a:pt x="3700" y="6353"/>
                  </a:cubicBezTo>
                  <a:cubicBezTo>
                    <a:pt x="3686" y="6345"/>
                    <a:pt x="3686" y="6345"/>
                    <a:pt x="3686" y="6345"/>
                  </a:cubicBezTo>
                  <a:cubicBezTo>
                    <a:pt x="3657" y="6338"/>
                    <a:pt x="3642" y="6316"/>
                    <a:pt x="3627" y="6294"/>
                  </a:cubicBezTo>
                  <a:cubicBezTo>
                    <a:pt x="3620" y="6287"/>
                    <a:pt x="3613" y="6279"/>
                    <a:pt x="3605" y="6279"/>
                  </a:cubicBezTo>
                  <a:lnTo>
                    <a:pt x="3598" y="6279"/>
                  </a:lnTo>
                  <a:cubicBezTo>
                    <a:pt x="3583" y="6287"/>
                    <a:pt x="3576" y="6294"/>
                    <a:pt x="3561" y="6302"/>
                  </a:cubicBezTo>
                  <a:cubicBezTo>
                    <a:pt x="3539" y="6316"/>
                    <a:pt x="3517" y="6331"/>
                    <a:pt x="3481" y="6331"/>
                  </a:cubicBezTo>
                  <a:cubicBezTo>
                    <a:pt x="3473" y="6331"/>
                    <a:pt x="3459" y="6331"/>
                    <a:pt x="3444" y="6323"/>
                  </a:cubicBezTo>
                  <a:cubicBezTo>
                    <a:pt x="3437" y="6323"/>
                    <a:pt x="3429" y="6316"/>
                    <a:pt x="3422" y="6316"/>
                  </a:cubicBezTo>
                  <a:cubicBezTo>
                    <a:pt x="3415" y="6309"/>
                    <a:pt x="3407" y="6309"/>
                    <a:pt x="3400" y="6309"/>
                  </a:cubicBezTo>
                  <a:cubicBezTo>
                    <a:pt x="3393" y="6309"/>
                    <a:pt x="3378" y="6316"/>
                    <a:pt x="3364" y="6331"/>
                  </a:cubicBezTo>
                  <a:cubicBezTo>
                    <a:pt x="3349" y="6345"/>
                    <a:pt x="3334" y="6345"/>
                    <a:pt x="3319" y="6345"/>
                  </a:cubicBezTo>
                  <a:cubicBezTo>
                    <a:pt x="3261" y="6345"/>
                    <a:pt x="3209" y="6250"/>
                    <a:pt x="3202" y="6228"/>
                  </a:cubicBezTo>
                  <a:cubicBezTo>
                    <a:pt x="3195" y="6214"/>
                    <a:pt x="3188" y="6206"/>
                    <a:pt x="3173" y="6206"/>
                  </a:cubicBezTo>
                  <a:cubicBezTo>
                    <a:pt x="3166" y="6206"/>
                    <a:pt x="3158" y="6206"/>
                    <a:pt x="3151" y="6221"/>
                  </a:cubicBezTo>
                  <a:cubicBezTo>
                    <a:pt x="3136" y="6228"/>
                    <a:pt x="3129" y="6235"/>
                    <a:pt x="3122" y="6235"/>
                  </a:cubicBezTo>
                  <a:cubicBezTo>
                    <a:pt x="3100" y="6235"/>
                    <a:pt x="3078" y="6214"/>
                    <a:pt x="3048" y="6192"/>
                  </a:cubicBezTo>
                  <a:cubicBezTo>
                    <a:pt x="3034" y="6177"/>
                    <a:pt x="3012" y="6155"/>
                    <a:pt x="2990" y="6140"/>
                  </a:cubicBezTo>
                  <a:cubicBezTo>
                    <a:pt x="2938" y="6104"/>
                    <a:pt x="2938" y="6060"/>
                    <a:pt x="2938" y="6008"/>
                  </a:cubicBezTo>
                  <a:cubicBezTo>
                    <a:pt x="2938" y="5994"/>
                    <a:pt x="2938" y="5972"/>
                    <a:pt x="2938" y="5950"/>
                  </a:cubicBezTo>
                  <a:cubicBezTo>
                    <a:pt x="2931" y="5920"/>
                    <a:pt x="2902" y="5913"/>
                    <a:pt x="2858" y="5906"/>
                  </a:cubicBezTo>
                  <a:cubicBezTo>
                    <a:pt x="2836" y="5906"/>
                    <a:pt x="2814" y="5906"/>
                    <a:pt x="2799" y="5891"/>
                  </a:cubicBezTo>
                  <a:cubicBezTo>
                    <a:pt x="2799" y="5891"/>
                    <a:pt x="2792" y="5891"/>
                    <a:pt x="2777" y="5891"/>
                  </a:cubicBezTo>
                  <a:cubicBezTo>
                    <a:pt x="2733" y="5891"/>
                    <a:pt x="2675" y="5913"/>
                    <a:pt x="2660" y="5913"/>
                  </a:cubicBezTo>
                  <a:cubicBezTo>
                    <a:pt x="2653" y="5920"/>
                    <a:pt x="2609" y="5964"/>
                    <a:pt x="2609" y="5964"/>
                  </a:cubicBezTo>
                  <a:cubicBezTo>
                    <a:pt x="2609" y="5935"/>
                    <a:pt x="2609" y="5935"/>
                    <a:pt x="2609" y="5935"/>
                  </a:cubicBezTo>
                  <a:cubicBezTo>
                    <a:pt x="2601" y="5906"/>
                    <a:pt x="2601" y="5876"/>
                    <a:pt x="2594" y="5862"/>
                  </a:cubicBezTo>
                  <a:cubicBezTo>
                    <a:pt x="2594" y="5840"/>
                    <a:pt x="2579" y="5833"/>
                    <a:pt x="2557" y="5818"/>
                  </a:cubicBezTo>
                  <a:cubicBezTo>
                    <a:pt x="2535" y="5803"/>
                    <a:pt x="2514" y="5788"/>
                    <a:pt x="2499" y="5766"/>
                  </a:cubicBezTo>
                  <a:cubicBezTo>
                    <a:pt x="2455" y="5715"/>
                    <a:pt x="2477" y="5686"/>
                    <a:pt x="2506" y="5642"/>
                  </a:cubicBezTo>
                  <a:cubicBezTo>
                    <a:pt x="2514" y="5635"/>
                    <a:pt x="2514" y="5627"/>
                    <a:pt x="2521" y="5620"/>
                  </a:cubicBezTo>
                  <a:cubicBezTo>
                    <a:pt x="2565" y="5561"/>
                    <a:pt x="2572" y="5547"/>
                    <a:pt x="2616" y="5517"/>
                  </a:cubicBezTo>
                  <a:cubicBezTo>
                    <a:pt x="2645" y="5495"/>
                    <a:pt x="2653" y="5495"/>
                    <a:pt x="2667" y="5488"/>
                  </a:cubicBezTo>
                  <a:cubicBezTo>
                    <a:pt x="2675" y="5488"/>
                    <a:pt x="2682" y="5488"/>
                    <a:pt x="2697" y="5473"/>
                  </a:cubicBezTo>
                  <a:cubicBezTo>
                    <a:pt x="2719" y="5444"/>
                    <a:pt x="2733" y="5385"/>
                    <a:pt x="2741" y="5334"/>
                  </a:cubicBezTo>
                  <a:cubicBezTo>
                    <a:pt x="2741" y="5319"/>
                    <a:pt x="2741" y="5319"/>
                    <a:pt x="2741" y="5319"/>
                  </a:cubicBezTo>
                  <a:cubicBezTo>
                    <a:pt x="2741" y="5297"/>
                    <a:pt x="2741" y="5283"/>
                    <a:pt x="2726" y="5268"/>
                  </a:cubicBezTo>
                  <a:cubicBezTo>
                    <a:pt x="2719" y="5254"/>
                    <a:pt x="2704" y="5254"/>
                    <a:pt x="2682" y="5254"/>
                  </a:cubicBezTo>
                  <a:lnTo>
                    <a:pt x="2675" y="5254"/>
                  </a:lnTo>
                  <a:cubicBezTo>
                    <a:pt x="2667" y="5254"/>
                    <a:pt x="2660" y="5254"/>
                    <a:pt x="2660" y="5254"/>
                  </a:cubicBezTo>
                  <a:cubicBezTo>
                    <a:pt x="2594" y="5254"/>
                    <a:pt x="2535" y="5195"/>
                    <a:pt x="2528" y="5166"/>
                  </a:cubicBezTo>
                  <a:cubicBezTo>
                    <a:pt x="2521" y="5136"/>
                    <a:pt x="2506" y="5100"/>
                    <a:pt x="2455" y="5048"/>
                  </a:cubicBezTo>
                  <a:cubicBezTo>
                    <a:pt x="2433" y="5026"/>
                    <a:pt x="2426" y="5012"/>
                    <a:pt x="2426" y="4990"/>
                  </a:cubicBezTo>
                  <a:cubicBezTo>
                    <a:pt x="2433" y="4961"/>
                    <a:pt x="2462" y="4946"/>
                    <a:pt x="2514" y="4924"/>
                  </a:cubicBezTo>
                  <a:cubicBezTo>
                    <a:pt x="2521" y="4924"/>
                    <a:pt x="2528" y="4916"/>
                    <a:pt x="2528" y="4916"/>
                  </a:cubicBezTo>
                  <a:cubicBezTo>
                    <a:pt x="2528" y="4902"/>
                    <a:pt x="2521" y="4880"/>
                    <a:pt x="2514" y="4858"/>
                  </a:cubicBezTo>
                  <a:cubicBezTo>
                    <a:pt x="2499" y="4828"/>
                    <a:pt x="2484" y="4799"/>
                    <a:pt x="2492" y="4770"/>
                  </a:cubicBezTo>
                  <a:cubicBezTo>
                    <a:pt x="2506" y="4748"/>
                    <a:pt x="2506" y="4748"/>
                    <a:pt x="2506" y="4748"/>
                  </a:cubicBezTo>
                  <a:cubicBezTo>
                    <a:pt x="2514" y="4711"/>
                    <a:pt x="2528" y="4682"/>
                    <a:pt x="2521" y="4653"/>
                  </a:cubicBezTo>
                  <a:cubicBezTo>
                    <a:pt x="2514" y="4623"/>
                    <a:pt x="2477" y="4594"/>
                    <a:pt x="2447" y="4594"/>
                  </a:cubicBezTo>
                  <a:lnTo>
                    <a:pt x="2440" y="4594"/>
                  </a:lnTo>
                  <a:cubicBezTo>
                    <a:pt x="2433" y="4602"/>
                    <a:pt x="2418" y="4602"/>
                    <a:pt x="2411" y="4602"/>
                  </a:cubicBezTo>
                  <a:cubicBezTo>
                    <a:pt x="2367" y="4602"/>
                    <a:pt x="2308" y="4572"/>
                    <a:pt x="2286" y="4528"/>
                  </a:cubicBezTo>
                  <a:cubicBezTo>
                    <a:pt x="2272" y="4514"/>
                    <a:pt x="2250" y="4484"/>
                    <a:pt x="2242" y="4484"/>
                  </a:cubicBezTo>
                  <a:cubicBezTo>
                    <a:pt x="2242" y="4484"/>
                    <a:pt x="2235" y="4484"/>
                    <a:pt x="2220" y="4506"/>
                  </a:cubicBezTo>
                  <a:cubicBezTo>
                    <a:pt x="2213" y="4521"/>
                    <a:pt x="2198" y="4528"/>
                    <a:pt x="2191" y="4528"/>
                  </a:cubicBezTo>
                  <a:cubicBezTo>
                    <a:pt x="2162" y="4528"/>
                    <a:pt x="2140" y="4506"/>
                    <a:pt x="2118" y="4477"/>
                  </a:cubicBezTo>
                  <a:cubicBezTo>
                    <a:pt x="2103" y="4462"/>
                    <a:pt x="2088" y="4447"/>
                    <a:pt x="2074" y="4440"/>
                  </a:cubicBezTo>
                  <a:cubicBezTo>
                    <a:pt x="2059" y="4433"/>
                    <a:pt x="2037" y="4411"/>
                    <a:pt x="2023" y="4396"/>
                  </a:cubicBezTo>
                  <a:cubicBezTo>
                    <a:pt x="2001" y="4374"/>
                    <a:pt x="1978" y="4345"/>
                    <a:pt x="1957" y="4345"/>
                  </a:cubicBezTo>
                  <a:cubicBezTo>
                    <a:pt x="1949" y="4338"/>
                    <a:pt x="1935" y="4338"/>
                    <a:pt x="1927" y="4338"/>
                  </a:cubicBezTo>
                  <a:cubicBezTo>
                    <a:pt x="1883" y="4338"/>
                    <a:pt x="1810" y="4352"/>
                    <a:pt x="1737" y="4389"/>
                  </a:cubicBezTo>
                  <a:cubicBezTo>
                    <a:pt x="1649" y="4433"/>
                    <a:pt x="1597" y="4462"/>
                    <a:pt x="1539" y="4492"/>
                  </a:cubicBezTo>
                  <a:cubicBezTo>
                    <a:pt x="1502" y="4514"/>
                    <a:pt x="1502" y="4514"/>
                    <a:pt x="1502" y="4514"/>
                  </a:cubicBezTo>
                  <a:cubicBezTo>
                    <a:pt x="1458" y="4543"/>
                    <a:pt x="1414" y="4565"/>
                    <a:pt x="1378" y="4572"/>
                  </a:cubicBezTo>
                  <a:cubicBezTo>
                    <a:pt x="1341" y="4579"/>
                    <a:pt x="1312" y="4594"/>
                    <a:pt x="1261" y="4631"/>
                  </a:cubicBezTo>
                  <a:cubicBezTo>
                    <a:pt x="1246" y="4638"/>
                    <a:pt x="1231" y="4638"/>
                    <a:pt x="1216" y="4638"/>
                  </a:cubicBezTo>
                  <a:cubicBezTo>
                    <a:pt x="1202" y="4638"/>
                    <a:pt x="1187" y="4638"/>
                    <a:pt x="1173" y="4631"/>
                  </a:cubicBezTo>
                  <a:cubicBezTo>
                    <a:pt x="1165" y="4631"/>
                    <a:pt x="1158" y="4631"/>
                    <a:pt x="1143" y="4631"/>
                  </a:cubicBezTo>
                  <a:cubicBezTo>
                    <a:pt x="1136" y="4631"/>
                    <a:pt x="1128" y="4631"/>
                    <a:pt x="1121" y="4645"/>
                  </a:cubicBezTo>
                  <a:cubicBezTo>
                    <a:pt x="1070" y="4697"/>
                    <a:pt x="1026" y="4711"/>
                    <a:pt x="997" y="4711"/>
                  </a:cubicBezTo>
                  <a:cubicBezTo>
                    <a:pt x="982" y="4711"/>
                    <a:pt x="967" y="4697"/>
                    <a:pt x="953" y="4682"/>
                  </a:cubicBezTo>
                  <a:cubicBezTo>
                    <a:pt x="938" y="4675"/>
                    <a:pt x="923" y="4653"/>
                    <a:pt x="894" y="4653"/>
                  </a:cubicBezTo>
                  <a:cubicBezTo>
                    <a:pt x="894" y="4653"/>
                    <a:pt x="894" y="4653"/>
                    <a:pt x="887" y="4660"/>
                  </a:cubicBezTo>
                  <a:cubicBezTo>
                    <a:pt x="879" y="4660"/>
                    <a:pt x="872" y="4660"/>
                    <a:pt x="857" y="4660"/>
                  </a:cubicBezTo>
                  <a:cubicBezTo>
                    <a:pt x="792" y="4660"/>
                    <a:pt x="696" y="4638"/>
                    <a:pt x="623" y="4602"/>
                  </a:cubicBezTo>
                  <a:cubicBezTo>
                    <a:pt x="616" y="4602"/>
                    <a:pt x="601" y="4602"/>
                    <a:pt x="594" y="4602"/>
                  </a:cubicBezTo>
                  <a:cubicBezTo>
                    <a:pt x="572" y="4602"/>
                    <a:pt x="542" y="4609"/>
                    <a:pt x="513" y="4631"/>
                  </a:cubicBezTo>
                  <a:cubicBezTo>
                    <a:pt x="476" y="4653"/>
                    <a:pt x="476" y="4653"/>
                    <a:pt x="476" y="4653"/>
                  </a:cubicBezTo>
                  <a:cubicBezTo>
                    <a:pt x="491" y="4616"/>
                    <a:pt x="491" y="4616"/>
                    <a:pt x="491" y="4616"/>
                  </a:cubicBezTo>
                  <a:cubicBezTo>
                    <a:pt x="491" y="4594"/>
                    <a:pt x="498" y="4579"/>
                    <a:pt x="506" y="4557"/>
                  </a:cubicBezTo>
                  <a:cubicBezTo>
                    <a:pt x="513" y="4543"/>
                    <a:pt x="520" y="4521"/>
                    <a:pt x="528" y="4506"/>
                  </a:cubicBezTo>
                  <a:cubicBezTo>
                    <a:pt x="535" y="4440"/>
                    <a:pt x="579" y="4396"/>
                    <a:pt x="630" y="4338"/>
                  </a:cubicBezTo>
                  <a:cubicBezTo>
                    <a:pt x="674" y="4301"/>
                    <a:pt x="674" y="4272"/>
                    <a:pt x="674" y="4228"/>
                  </a:cubicBezTo>
                  <a:cubicBezTo>
                    <a:pt x="682" y="4213"/>
                    <a:pt x="682" y="4198"/>
                    <a:pt x="682" y="4176"/>
                  </a:cubicBezTo>
                  <a:cubicBezTo>
                    <a:pt x="696" y="4103"/>
                    <a:pt x="726" y="4088"/>
                    <a:pt x="777" y="4066"/>
                  </a:cubicBezTo>
                  <a:cubicBezTo>
                    <a:pt x="784" y="4059"/>
                    <a:pt x="799" y="4052"/>
                    <a:pt x="813" y="4045"/>
                  </a:cubicBezTo>
                  <a:cubicBezTo>
                    <a:pt x="850" y="4023"/>
                    <a:pt x="850" y="3986"/>
                    <a:pt x="850" y="3927"/>
                  </a:cubicBezTo>
                  <a:cubicBezTo>
                    <a:pt x="850" y="3891"/>
                    <a:pt x="850" y="3854"/>
                    <a:pt x="865" y="3825"/>
                  </a:cubicBezTo>
                  <a:cubicBezTo>
                    <a:pt x="872" y="3795"/>
                    <a:pt x="879" y="3781"/>
                    <a:pt x="865" y="3766"/>
                  </a:cubicBezTo>
                  <a:cubicBezTo>
                    <a:pt x="850" y="3744"/>
                    <a:pt x="821" y="3729"/>
                    <a:pt x="777" y="3729"/>
                  </a:cubicBezTo>
                  <a:cubicBezTo>
                    <a:pt x="696" y="3729"/>
                    <a:pt x="616" y="3700"/>
                    <a:pt x="616" y="3627"/>
                  </a:cubicBezTo>
                  <a:cubicBezTo>
                    <a:pt x="616" y="3576"/>
                    <a:pt x="608" y="3576"/>
                    <a:pt x="594" y="3576"/>
                  </a:cubicBezTo>
                  <a:cubicBezTo>
                    <a:pt x="579" y="3576"/>
                    <a:pt x="564" y="3583"/>
                    <a:pt x="542" y="3583"/>
                  </a:cubicBezTo>
                  <a:cubicBezTo>
                    <a:pt x="535" y="3583"/>
                    <a:pt x="528" y="3583"/>
                    <a:pt x="520" y="3583"/>
                  </a:cubicBezTo>
                  <a:cubicBezTo>
                    <a:pt x="476" y="3583"/>
                    <a:pt x="447" y="3554"/>
                    <a:pt x="418" y="3532"/>
                  </a:cubicBezTo>
                  <a:cubicBezTo>
                    <a:pt x="403" y="3517"/>
                    <a:pt x="388" y="3502"/>
                    <a:pt x="374" y="3488"/>
                  </a:cubicBezTo>
                  <a:cubicBezTo>
                    <a:pt x="301" y="3451"/>
                    <a:pt x="264" y="3378"/>
                    <a:pt x="249" y="3283"/>
                  </a:cubicBezTo>
                  <a:cubicBezTo>
                    <a:pt x="242" y="3209"/>
                    <a:pt x="220" y="3195"/>
                    <a:pt x="183" y="3165"/>
                  </a:cubicBezTo>
                  <a:cubicBezTo>
                    <a:pt x="176" y="3158"/>
                    <a:pt x="161" y="3143"/>
                    <a:pt x="154" y="3136"/>
                  </a:cubicBezTo>
                  <a:cubicBezTo>
                    <a:pt x="125" y="3107"/>
                    <a:pt x="110" y="3055"/>
                    <a:pt x="88" y="3004"/>
                  </a:cubicBezTo>
                  <a:cubicBezTo>
                    <a:pt x="73" y="2967"/>
                    <a:pt x="59" y="2931"/>
                    <a:pt x="37" y="2894"/>
                  </a:cubicBezTo>
                  <a:cubicBezTo>
                    <a:pt x="0" y="2828"/>
                    <a:pt x="29" y="2762"/>
                    <a:pt x="66" y="2689"/>
                  </a:cubicBezTo>
                  <a:cubicBezTo>
                    <a:pt x="73" y="2660"/>
                    <a:pt x="88" y="2638"/>
                    <a:pt x="95" y="2608"/>
                  </a:cubicBezTo>
                  <a:cubicBezTo>
                    <a:pt x="110" y="2572"/>
                    <a:pt x="110" y="2550"/>
                    <a:pt x="110" y="2535"/>
                  </a:cubicBezTo>
                  <a:cubicBezTo>
                    <a:pt x="117" y="2506"/>
                    <a:pt x="117" y="2498"/>
                    <a:pt x="154" y="2469"/>
                  </a:cubicBezTo>
                  <a:cubicBezTo>
                    <a:pt x="176" y="2447"/>
                    <a:pt x="191" y="2447"/>
                    <a:pt x="205" y="2440"/>
                  </a:cubicBezTo>
                  <a:cubicBezTo>
                    <a:pt x="205" y="2440"/>
                    <a:pt x="213" y="2440"/>
                    <a:pt x="213" y="2433"/>
                  </a:cubicBezTo>
                  <a:cubicBezTo>
                    <a:pt x="213" y="2433"/>
                    <a:pt x="198" y="2418"/>
                    <a:pt x="198" y="2403"/>
                  </a:cubicBezTo>
                  <a:cubicBezTo>
                    <a:pt x="161" y="2330"/>
                    <a:pt x="198" y="2257"/>
                    <a:pt x="249" y="2220"/>
                  </a:cubicBezTo>
                  <a:cubicBezTo>
                    <a:pt x="264" y="2205"/>
                    <a:pt x="286" y="2198"/>
                    <a:pt x="315" y="2191"/>
                  </a:cubicBezTo>
                  <a:cubicBezTo>
                    <a:pt x="359" y="2176"/>
                    <a:pt x="403" y="2154"/>
                    <a:pt x="425" y="2110"/>
                  </a:cubicBezTo>
                  <a:cubicBezTo>
                    <a:pt x="447" y="2051"/>
                    <a:pt x="484" y="2015"/>
                    <a:pt x="528" y="2015"/>
                  </a:cubicBezTo>
                  <a:cubicBezTo>
                    <a:pt x="542" y="2015"/>
                    <a:pt x="564" y="2022"/>
                    <a:pt x="579" y="2037"/>
                  </a:cubicBezTo>
                  <a:cubicBezTo>
                    <a:pt x="594" y="2044"/>
                    <a:pt x="601" y="2044"/>
                    <a:pt x="608" y="2044"/>
                  </a:cubicBezTo>
                  <a:cubicBezTo>
                    <a:pt x="637" y="2044"/>
                    <a:pt x="660" y="2015"/>
                    <a:pt x="696" y="1978"/>
                  </a:cubicBezTo>
                  <a:cubicBezTo>
                    <a:pt x="704" y="1964"/>
                    <a:pt x="704" y="1956"/>
                    <a:pt x="704" y="1949"/>
                  </a:cubicBezTo>
                  <a:cubicBezTo>
                    <a:pt x="704" y="1942"/>
                    <a:pt x="689" y="1927"/>
                    <a:pt x="674" y="1919"/>
                  </a:cubicBezTo>
                  <a:cubicBezTo>
                    <a:pt x="667" y="1912"/>
                    <a:pt x="652" y="1905"/>
                    <a:pt x="645" y="1897"/>
                  </a:cubicBezTo>
                  <a:cubicBezTo>
                    <a:pt x="637" y="1890"/>
                    <a:pt x="637" y="1890"/>
                    <a:pt x="637" y="1890"/>
                  </a:cubicBezTo>
                  <a:cubicBezTo>
                    <a:pt x="645" y="1868"/>
                    <a:pt x="645" y="1868"/>
                    <a:pt x="645" y="1868"/>
                  </a:cubicBezTo>
                  <a:cubicBezTo>
                    <a:pt x="652" y="1832"/>
                    <a:pt x="660" y="1795"/>
                    <a:pt x="696" y="1788"/>
                  </a:cubicBezTo>
                  <a:cubicBezTo>
                    <a:pt x="704" y="1788"/>
                    <a:pt x="711" y="1788"/>
                    <a:pt x="718" y="1788"/>
                  </a:cubicBezTo>
                  <a:cubicBezTo>
                    <a:pt x="755" y="1788"/>
                    <a:pt x="777" y="1810"/>
                    <a:pt x="799" y="1846"/>
                  </a:cubicBezTo>
                  <a:cubicBezTo>
                    <a:pt x="799" y="1854"/>
                    <a:pt x="806" y="1868"/>
                    <a:pt x="813" y="1883"/>
                  </a:cubicBezTo>
                  <a:cubicBezTo>
                    <a:pt x="828" y="1912"/>
                    <a:pt x="843" y="1949"/>
                    <a:pt x="857" y="1949"/>
                  </a:cubicBezTo>
                  <a:cubicBezTo>
                    <a:pt x="872" y="1949"/>
                    <a:pt x="879" y="1942"/>
                    <a:pt x="894" y="1927"/>
                  </a:cubicBezTo>
                  <a:cubicBezTo>
                    <a:pt x="960" y="1854"/>
                    <a:pt x="989" y="1832"/>
                    <a:pt x="1048" y="1810"/>
                  </a:cubicBezTo>
                  <a:cubicBezTo>
                    <a:pt x="1063" y="1810"/>
                    <a:pt x="1070" y="1810"/>
                    <a:pt x="1077" y="1810"/>
                  </a:cubicBezTo>
                  <a:cubicBezTo>
                    <a:pt x="1136" y="1810"/>
                    <a:pt x="1180" y="1861"/>
                    <a:pt x="1195" y="1883"/>
                  </a:cubicBezTo>
                  <a:cubicBezTo>
                    <a:pt x="1209" y="1905"/>
                    <a:pt x="1224" y="1912"/>
                    <a:pt x="1238" y="1912"/>
                  </a:cubicBezTo>
                  <a:cubicBezTo>
                    <a:pt x="1246" y="1912"/>
                    <a:pt x="1253" y="1912"/>
                    <a:pt x="1253" y="1897"/>
                  </a:cubicBezTo>
                  <a:cubicBezTo>
                    <a:pt x="1261" y="1876"/>
                    <a:pt x="1268" y="1876"/>
                    <a:pt x="1275" y="1876"/>
                  </a:cubicBezTo>
                  <a:cubicBezTo>
                    <a:pt x="1290" y="1876"/>
                    <a:pt x="1304" y="1890"/>
                    <a:pt x="1319" y="1905"/>
                  </a:cubicBezTo>
                  <a:cubicBezTo>
                    <a:pt x="1326" y="1912"/>
                    <a:pt x="1334" y="1919"/>
                    <a:pt x="1341" y="1927"/>
                  </a:cubicBezTo>
                  <a:cubicBezTo>
                    <a:pt x="1348" y="1934"/>
                    <a:pt x="1356" y="1942"/>
                    <a:pt x="1370" y="1942"/>
                  </a:cubicBezTo>
                  <a:cubicBezTo>
                    <a:pt x="1400" y="1942"/>
                    <a:pt x="1422" y="1927"/>
                    <a:pt x="1444" y="1919"/>
                  </a:cubicBezTo>
                  <a:cubicBezTo>
                    <a:pt x="1480" y="1897"/>
                    <a:pt x="1488" y="1868"/>
                    <a:pt x="1480" y="1832"/>
                  </a:cubicBezTo>
                  <a:cubicBezTo>
                    <a:pt x="1480" y="1810"/>
                    <a:pt x="1488" y="1780"/>
                    <a:pt x="1502" y="1766"/>
                  </a:cubicBezTo>
                  <a:cubicBezTo>
                    <a:pt x="1517" y="1736"/>
                    <a:pt x="1524" y="1729"/>
                    <a:pt x="1510" y="1722"/>
                  </a:cubicBezTo>
                  <a:cubicBezTo>
                    <a:pt x="1502" y="1707"/>
                    <a:pt x="1495" y="1707"/>
                    <a:pt x="1480" y="1700"/>
                  </a:cubicBezTo>
                  <a:cubicBezTo>
                    <a:pt x="1458" y="1685"/>
                    <a:pt x="1436" y="1670"/>
                    <a:pt x="1436" y="1626"/>
                  </a:cubicBezTo>
                  <a:cubicBezTo>
                    <a:pt x="1436" y="1612"/>
                    <a:pt x="1436" y="1604"/>
                    <a:pt x="1436" y="1597"/>
                  </a:cubicBezTo>
                  <a:cubicBezTo>
                    <a:pt x="1436" y="1560"/>
                    <a:pt x="1436" y="1531"/>
                    <a:pt x="1480" y="1495"/>
                  </a:cubicBezTo>
                  <a:cubicBezTo>
                    <a:pt x="1488" y="1480"/>
                    <a:pt x="1502" y="1473"/>
                    <a:pt x="1517" y="1473"/>
                  </a:cubicBezTo>
                  <a:cubicBezTo>
                    <a:pt x="1546" y="1473"/>
                    <a:pt x="1568" y="1502"/>
                    <a:pt x="1590" y="1524"/>
                  </a:cubicBezTo>
                  <a:cubicBezTo>
                    <a:pt x="1590" y="1524"/>
                    <a:pt x="1597" y="1531"/>
                    <a:pt x="1605" y="1538"/>
                  </a:cubicBezTo>
                  <a:cubicBezTo>
                    <a:pt x="1619" y="1553"/>
                    <a:pt x="1649" y="1583"/>
                    <a:pt x="1678" y="1583"/>
                  </a:cubicBezTo>
                  <a:cubicBezTo>
                    <a:pt x="1693" y="1583"/>
                    <a:pt x="1700" y="1583"/>
                    <a:pt x="1707" y="1568"/>
                  </a:cubicBezTo>
                  <a:cubicBezTo>
                    <a:pt x="1751" y="1516"/>
                    <a:pt x="1766" y="1473"/>
                    <a:pt x="1759" y="1451"/>
                  </a:cubicBezTo>
                  <a:cubicBezTo>
                    <a:pt x="1744" y="1428"/>
                    <a:pt x="1737" y="1392"/>
                    <a:pt x="1751" y="1363"/>
                  </a:cubicBezTo>
                  <a:cubicBezTo>
                    <a:pt x="1759" y="1341"/>
                    <a:pt x="1781" y="1333"/>
                    <a:pt x="1803" y="1326"/>
                  </a:cubicBezTo>
                  <a:cubicBezTo>
                    <a:pt x="1832" y="1326"/>
                    <a:pt x="1832" y="1319"/>
                    <a:pt x="1832" y="1289"/>
                  </a:cubicBezTo>
                  <a:cubicBezTo>
                    <a:pt x="1839" y="1282"/>
                    <a:pt x="1839" y="1282"/>
                    <a:pt x="1839" y="1275"/>
                  </a:cubicBezTo>
                  <a:cubicBezTo>
                    <a:pt x="1847" y="1238"/>
                    <a:pt x="1898" y="1231"/>
                    <a:pt x="1942" y="1231"/>
                  </a:cubicBezTo>
                  <a:cubicBezTo>
                    <a:pt x="1957" y="1231"/>
                    <a:pt x="1971" y="1231"/>
                    <a:pt x="1978" y="1223"/>
                  </a:cubicBezTo>
                  <a:cubicBezTo>
                    <a:pt x="1986" y="1223"/>
                    <a:pt x="1993" y="1216"/>
                    <a:pt x="2008" y="1194"/>
                  </a:cubicBezTo>
                  <a:cubicBezTo>
                    <a:pt x="2015" y="1179"/>
                    <a:pt x="2023" y="1165"/>
                    <a:pt x="2037" y="1143"/>
                  </a:cubicBezTo>
                  <a:cubicBezTo>
                    <a:pt x="2052" y="1128"/>
                    <a:pt x="2066" y="1121"/>
                    <a:pt x="2088" y="1121"/>
                  </a:cubicBezTo>
                  <a:cubicBezTo>
                    <a:pt x="2103" y="1121"/>
                    <a:pt x="2125" y="1128"/>
                    <a:pt x="2140" y="1135"/>
                  </a:cubicBezTo>
                  <a:cubicBezTo>
                    <a:pt x="2154" y="1135"/>
                    <a:pt x="2169" y="1143"/>
                    <a:pt x="2176" y="1143"/>
                  </a:cubicBezTo>
                  <a:cubicBezTo>
                    <a:pt x="2213" y="1143"/>
                    <a:pt x="2242" y="1128"/>
                    <a:pt x="2286" y="1092"/>
                  </a:cubicBezTo>
                  <a:cubicBezTo>
                    <a:pt x="2301" y="1084"/>
                    <a:pt x="2308" y="1077"/>
                    <a:pt x="2323" y="1062"/>
                  </a:cubicBezTo>
                  <a:cubicBezTo>
                    <a:pt x="2360" y="1033"/>
                    <a:pt x="2396" y="996"/>
                    <a:pt x="2433" y="996"/>
                  </a:cubicBezTo>
                  <a:cubicBezTo>
                    <a:pt x="2455" y="996"/>
                    <a:pt x="2477" y="1011"/>
                    <a:pt x="2499" y="1018"/>
                  </a:cubicBezTo>
                  <a:cubicBezTo>
                    <a:pt x="2521" y="1033"/>
                    <a:pt x="2543" y="1047"/>
                    <a:pt x="2565" y="1047"/>
                  </a:cubicBezTo>
                  <a:cubicBezTo>
                    <a:pt x="2572" y="1047"/>
                    <a:pt x="2572" y="1040"/>
                    <a:pt x="2579" y="1040"/>
                  </a:cubicBezTo>
                  <a:cubicBezTo>
                    <a:pt x="2594" y="1033"/>
                    <a:pt x="2609" y="1026"/>
                    <a:pt x="2631" y="1011"/>
                  </a:cubicBezTo>
                  <a:cubicBezTo>
                    <a:pt x="2660" y="996"/>
                    <a:pt x="2704" y="982"/>
                    <a:pt x="2719" y="960"/>
                  </a:cubicBezTo>
                  <a:cubicBezTo>
                    <a:pt x="2733" y="938"/>
                    <a:pt x="2741" y="930"/>
                    <a:pt x="2748" y="908"/>
                  </a:cubicBezTo>
                  <a:cubicBezTo>
                    <a:pt x="2755" y="894"/>
                    <a:pt x="2763" y="879"/>
                    <a:pt x="2777" y="857"/>
                  </a:cubicBezTo>
                  <a:cubicBezTo>
                    <a:pt x="2814" y="798"/>
                    <a:pt x="2880" y="762"/>
                    <a:pt x="2924" y="747"/>
                  </a:cubicBezTo>
                  <a:cubicBezTo>
                    <a:pt x="2931" y="747"/>
                    <a:pt x="2938" y="747"/>
                    <a:pt x="2953" y="747"/>
                  </a:cubicBezTo>
                  <a:cubicBezTo>
                    <a:pt x="2983" y="740"/>
                    <a:pt x="3026" y="733"/>
                    <a:pt x="3070" y="703"/>
                  </a:cubicBezTo>
                  <a:cubicBezTo>
                    <a:pt x="3078" y="696"/>
                    <a:pt x="3092" y="688"/>
                    <a:pt x="3100" y="681"/>
                  </a:cubicBezTo>
                  <a:cubicBezTo>
                    <a:pt x="3129" y="659"/>
                    <a:pt x="3151" y="637"/>
                    <a:pt x="3173" y="637"/>
                  </a:cubicBezTo>
                  <a:cubicBezTo>
                    <a:pt x="3180" y="637"/>
                    <a:pt x="3202" y="645"/>
                    <a:pt x="3202" y="666"/>
                  </a:cubicBezTo>
                  <a:cubicBezTo>
                    <a:pt x="3202" y="674"/>
                    <a:pt x="3209" y="674"/>
                    <a:pt x="3209" y="674"/>
                  </a:cubicBezTo>
                  <a:cubicBezTo>
                    <a:pt x="3209" y="674"/>
                    <a:pt x="3232" y="659"/>
                    <a:pt x="3232" y="637"/>
                  </a:cubicBezTo>
                  <a:cubicBezTo>
                    <a:pt x="3239" y="593"/>
                    <a:pt x="3268" y="593"/>
                    <a:pt x="3297" y="586"/>
                  </a:cubicBezTo>
                  <a:cubicBezTo>
                    <a:pt x="3312" y="586"/>
                    <a:pt x="3334" y="586"/>
                    <a:pt x="3356" y="578"/>
                  </a:cubicBezTo>
                  <a:cubicBezTo>
                    <a:pt x="3378" y="578"/>
                    <a:pt x="3385" y="571"/>
                    <a:pt x="3393" y="571"/>
                  </a:cubicBezTo>
                  <a:lnTo>
                    <a:pt x="3393" y="571"/>
                  </a:lnTo>
                  <a:cubicBezTo>
                    <a:pt x="3400" y="564"/>
                    <a:pt x="3400" y="557"/>
                    <a:pt x="3407" y="542"/>
                  </a:cubicBezTo>
                  <a:cubicBezTo>
                    <a:pt x="3407" y="527"/>
                    <a:pt x="3407" y="513"/>
                    <a:pt x="3415" y="505"/>
                  </a:cubicBezTo>
                  <a:cubicBezTo>
                    <a:pt x="3422" y="469"/>
                    <a:pt x="3429" y="439"/>
                    <a:pt x="3459" y="410"/>
                  </a:cubicBezTo>
                  <a:cubicBezTo>
                    <a:pt x="3481" y="381"/>
                    <a:pt x="3503" y="359"/>
                    <a:pt x="3525" y="344"/>
                  </a:cubicBezTo>
                  <a:cubicBezTo>
                    <a:pt x="3539" y="337"/>
                    <a:pt x="3554" y="329"/>
                    <a:pt x="3561" y="322"/>
                  </a:cubicBezTo>
                  <a:cubicBezTo>
                    <a:pt x="3576" y="307"/>
                    <a:pt x="3583" y="271"/>
                    <a:pt x="3583" y="242"/>
                  </a:cubicBezTo>
                  <a:cubicBezTo>
                    <a:pt x="3583" y="227"/>
                    <a:pt x="3591" y="212"/>
                    <a:pt x="3591" y="197"/>
                  </a:cubicBezTo>
                  <a:cubicBezTo>
                    <a:pt x="3591" y="190"/>
                    <a:pt x="3591" y="176"/>
                    <a:pt x="3591" y="168"/>
                  </a:cubicBezTo>
                  <a:cubicBezTo>
                    <a:pt x="3591" y="124"/>
                    <a:pt x="3591" y="80"/>
                    <a:pt x="3642" y="44"/>
                  </a:cubicBezTo>
                  <a:cubicBezTo>
                    <a:pt x="3686" y="14"/>
                    <a:pt x="3715" y="0"/>
                    <a:pt x="3737" y="0"/>
                  </a:cubicBezTo>
                  <a:cubicBezTo>
                    <a:pt x="3759" y="0"/>
                    <a:pt x="3774" y="7"/>
                    <a:pt x="3788" y="22"/>
                  </a:cubicBezTo>
                  <a:cubicBezTo>
                    <a:pt x="3818" y="66"/>
                    <a:pt x="3818" y="124"/>
                    <a:pt x="3788" y="168"/>
                  </a:cubicBezTo>
                  <a:cubicBezTo>
                    <a:pt x="3781" y="176"/>
                    <a:pt x="3781" y="183"/>
                    <a:pt x="3788" y="183"/>
                  </a:cubicBezTo>
                  <a:cubicBezTo>
                    <a:pt x="3788" y="205"/>
                    <a:pt x="3825" y="219"/>
                    <a:pt x="3847" y="227"/>
                  </a:cubicBezTo>
                  <a:cubicBezTo>
                    <a:pt x="3847" y="234"/>
                    <a:pt x="3847" y="234"/>
                    <a:pt x="3847" y="234"/>
                  </a:cubicBezTo>
                  <a:cubicBezTo>
                    <a:pt x="3884" y="249"/>
                    <a:pt x="3913" y="278"/>
                    <a:pt x="3935" y="315"/>
                  </a:cubicBezTo>
                  <a:cubicBezTo>
                    <a:pt x="3942" y="329"/>
                    <a:pt x="3964" y="337"/>
                    <a:pt x="3979" y="337"/>
                  </a:cubicBezTo>
                  <a:cubicBezTo>
                    <a:pt x="3986" y="337"/>
                    <a:pt x="3994" y="337"/>
                    <a:pt x="3994" y="337"/>
                  </a:cubicBezTo>
                  <a:cubicBezTo>
                    <a:pt x="4008" y="337"/>
                    <a:pt x="4067" y="344"/>
                    <a:pt x="4082" y="388"/>
                  </a:cubicBezTo>
                  <a:cubicBezTo>
                    <a:pt x="4089" y="417"/>
                    <a:pt x="4074" y="461"/>
                    <a:pt x="4059" y="491"/>
                  </a:cubicBezTo>
                  <a:cubicBezTo>
                    <a:pt x="4059" y="498"/>
                    <a:pt x="4052" y="498"/>
                    <a:pt x="4052" y="505"/>
                  </a:cubicBezTo>
                  <a:cubicBezTo>
                    <a:pt x="4045" y="527"/>
                    <a:pt x="4045" y="593"/>
                    <a:pt x="4067" y="608"/>
                  </a:cubicBezTo>
                  <a:cubicBezTo>
                    <a:pt x="4074" y="623"/>
                    <a:pt x="4089" y="630"/>
                    <a:pt x="4104" y="637"/>
                  </a:cubicBezTo>
                  <a:cubicBezTo>
                    <a:pt x="4118" y="652"/>
                    <a:pt x="4147" y="674"/>
                    <a:pt x="4162" y="696"/>
                  </a:cubicBezTo>
                  <a:cubicBezTo>
                    <a:pt x="4169" y="703"/>
                    <a:pt x="4177" y="718"/>
                    <a:pt x="4191" y="725"/>
                  </a:cubicBezTo>
                  <a:cubicBezTo>
                    <a:pt x="4214" y="740"/>
                    <a:pt x="4243" y="762"/>
                    <a:pt x="4235" y="798"/>
                  </a:cubicBezTo>
                  <a:cubicBezTo>
                    <a:pt x="4228" y="806"/>
                    <a:pt x="4228" y="820"/>
                    <a:pt x="4235" y="820"/>
                  </a:cubicBezTo>
                  <a:cubicBezTo>
                    <a:pt x="4235" y="828"/>
                    <a:pt x="4250" y="828"/>
                    <a:pt x="4257" y="828"/>
                  </a:cubicBezTo>
                  <a:cubicBezTo>
                    <a:pt x="4265" y="828"/>
                    <a:pt x="4272" y="828"/>
                    <a:pt x="4279" y="828"/>
                  </a:cubicBezTo>
                  <a:cubicBezTo>
                    <a:pt x="4287" y="828"/>
                    <a:pt x="4294" y="820"/>
                    <a:pt x="4301" y="820"/>
                  </a:cubicBezTo>
                  <a:cubicBezTo>
                    <a:pt x="4316" y="820"/>
                    <a:pt x="4331" y="813"/>
                    <a:pt x="4338" y="813"/>
                  </a:cubicBezTo>
                  <a:cubicBezTo>
                    <a:pt x="4353" y="813"/>
                    <a:pt x="4375" y="820"/>
                    <a:pt x="4375" y="850"/>
                  </a:cubicBezTo>
                  <a:lnTo>
                    <a:pt x="4375" y="850"/>
                  </a:lnTo>
                  <a:lnTo>
                    <a:pt x="4375" y="857"/>
                  </a:lnTo>
                  <a:cubicBezTo>
                    <a:pt x="4375" y="908"/>
                    <a:pt x="4375" y="908"/>
                    <a:pt x="4375" y="908"/>
                  </a:cubicBezTo>
                  <a:cubicBezTo>
                    <a:pt x="4375" y="945"/>
                    <a:pt x="4382" y="982"/>
                    <a:pt x="4404" y="1018"/>
                  </a:cubicBezTo>
                  <a:cubicBezTo>
                    <a:pt x="4433" y="1077"/>
                    <a:pt x="4477" y="1187"/>
                    <a:pt x="4433" y="1260"/>
                  </a:cubicBezTo>
                  <a:cubicBezTo>
                    <a:pt x="4426" y="1267"/>
                    <a:pt x="4419" y="1282"/>
                    <a:pt x="4411" y="1297"/>
                  </a:cubicBezTo>
                  <a:cubicBezTo>
                    <a:pt x="4382" y="1355"/>
                    <a:pt x="4360" y="1407"/>
                    <a:pt x="4316" y="1407"/>
                  </a:cubicBezTo>
                  <a:cubicBezTo>
                    <a:pt x="4309" y="1407"/>
                    <a:pt x="4309" y="1407"/>
                    <a:pt x="4309" y="1407"/>
                  </a:cubicBezTo>
                  <a:cubicBezTo>
                    <a:pt x="4279" y="1407"/>
                    <a:pt x="4265" y="1385"/>
                    <a:pt x="4250" y="1370"/>
                  </a:cubicBezTo>
                  <a:cubicBezTo>
                    <a:pt x="4243" y="1355"/>
                    <a:pt x="4228" y="1341"/>
                    <a:pt x="4214" y="1341"/>
                  </a:cubicBezTo>
                  <a:lnTo>
                    <a:pt x="4206" y="1341"/>
                  </a:lnTo>
                  <a:cubicBezTo>
                    <a:pt x="4177" y="1341"/>
                    <a:pt x="4155" y="1363"/>
                    <a:pt x="4140" y="1392"/>
                  </a:cubicBezTo>
                  <a:cubicBezTo>
                    <a:pt x="4133" y="1407"/>
                    <a:pt x="4118" y="1414"/>
                    <a:pt x="4111" y="1421"/>
                  </a:cubicBezTo>
                  <a:cubicBezTo>
                    <a:pt x="4089" y="1451"/>
                    <a:pt x="4067" y="1473"/>
                    <a:pt x="4074" y="1502"/>
                  </a:cubicBezTo>
                  <a:cubicBezTo>
                    <a:pt x="4074" y="1516"/>
                    <a:pt x="4082" y="1538"/>
                    <a:pt x="4089" y="1553"/>
                  </a:cubicBezTo>
                  <a:cubicBezTo>
                    <a:pt x="4096" y="1583"/>
                    <a:pt x="4111" y="1619"/>
                    <a:pt x="4104" y="1648"/>
                  </a:cubicBezTo>
                  <a:cubicBezTo>
                    <a:pt x="4104" y="1663"/>
                    <a:pt x="4104" y="1670"/>
                    <a:pt x="4104" y="1678"/>
                  </a:cubicBezTo>
                  <a:cubicBezTo>
                    <a:pt x="4096" y="1714"/>
                    <a:pt x="4096" y="1736"/>
                    <a:pt x="4059" y="1773"/>
                  </a:cubicBezTo>
                  <a:cubicBezTo>
                    <a:pt x="4045" y="1780"/>
                    <a:pt x="4045" y="1780"/>
                    <a:pt x="4045" y="1780"/>
                  </a:cubicBezTo>
                  <a:cubicBezTo>
                    <a:pt x="4038" y="1788"/>
                    <a:pt x="4023" y="1802"/>
                    <a:pt x="4023" y="1810"/>
                  </a:cubicBezTo>
                  <a:lnTo>
                    <a:pt x="4023" y="1810"/>
                  </a:lnTo>
                  <a:cubicBezTo>
                    <a:pt x="4030" y="1810"/>
                    <a:pt x="4038" y="1810"/>
                    <a:pt x="4059" y="1810"/>
                  </a:cubicBezTo>
                  <a:cubicBezTo>
                    <a:pt x="4133" y="1824"/>
                    <a:pt x="4169" y="1861"/>
                    <a:pt x="4199" y="1890"/>
                  </a:cubicBezTo>
                  <a:cubicBezTo>
                    <a:pt x="4214" y="1905"/>
                    <a:pt x="4214" y="1905"/>
                    <a:pt x="4214" y="1905"/>
                  </a:cubicBezTo>
                  <a:cubicBezTo>
                    <a:pt x="4235" y="1927"/>
                    <a:pt x="4243" y="1949"/>
                    <a:pt x="4250" y="1971"/>
                  </a:cubicBezTo>
                  <a:cubicBezTo>
                    <a:pt x="4250" y="1985"/>
                    <a:pt x="4250" y="1993"/>
                    <a:pt x="4257" y="2007"/>
                  </a:cubicBezTo>
                  <a:cubicBezTo>
                    <a:pt x="4265" y="2029"/>
                    <a:pt x="4272" y="2037"/>
                    <a:pt x="4287" y="2051"/>
                  </a:cubicBezTo>
                  <a:cubicBezTo>
                    <a:pt x="4294" y="2059"/>
                    <a:pt x="4301" y="2066"/>
                    <a:pt x="4316" y="2081"/>
                  </a:cubicBezTo>
                  <a:cubicBezTo>
                    <a:pt x="4345" y="2125"/>
                    <a:pt x="4360" y="2183"/>
                    <a:pt x="4353" y="2227"/>
                  </a:cubicBezTo>
                  <a:cubicBezTo>
                    <a:pt x="4345" y="2249"/>
                    <a:pt x="4338" y="2315"/>
                    <a:pt x="4294" y="2315"/>
                  </a:cubicBezTo>
                  <a:cubicBezTo>
                    <a:pt x="4279" y="2315"/>
                    <a:pt x="4265" y="2308"/>
                    <a:pt x="4250" y="2301"/>
                  </a:cubicBezTo>
                  <a:cubicBezTo>
                    <a:pt x="4235" y="2286"/>
                    <a:pt x="4214" y="2286"/>
                    <a:pt x="4206" y="2286"/>
                  </a:cubicBezTo>
                  <a:cubicBezTo>
                    <a:pt x="4184" y="2286"/>
                    <a:pt x="4162" y="2293"/>
                    <a:pt x="4155" y="2301"/>
                  </a:cubicBezTo>
                  <a:cubicBezTo>
                    <a:pt x="4155" y="2308"/>
                    <a:pt x="4155" y="2308"/>
                    <a:pt x="4155" y="2308"/>
                  </a:cubicBezTo>
                  <a:cubicBezTo>
                    <a:pt x="4155" y="2315"/>
                    <a:pt x="4162" y="2315"/>
                    <a:pt x="4177" y="2323"/>
                  </a:cubicBezTo>
                  <a:cubicBezTo>
                    <a:pt x="4191" y="2323"/>
                    <a:pt x="4221" y="2330"/>
                    <a:pt x="4221" y="2359"/>
                  </a:cubicBezTo>
                  <a:cubicBezTo>
                    <a:pt x="4228" y="2388"/>
                    <a:pt x="4221" y="2425"/>
                    <a:pt x="4206" y="2440"/>
                  </a:cubicBezTo>
                  <a:cubicBezTo>
                    <a:pt x="4191" y="2454"/>
                    <a:pt x="4177" y="2462"/>
                    <a:pt x="4162" y="2462"/>
                  </a:cubicBezTo>
                  <a:cubicBezTo>
                    <a:pt x="4147" y="2462"/>
                    <a:pt x="4140" y="2462"/>
                    <a:pt x="4126" y="2454"/>
                  </a:cubicBezTo>
                  <a:cubicBezTo>
                    <a:pt x="4111" y="2447"/>
                    <a:pt x="4096" y="2433"/>
                    <a:pt x="4082" y="2425"/>
                  </a:cubicBezTo>
                  <a:cubicBezTo>
                    <a:pt x="4067" y="2410"/>
                    <a:pt x="4052" y="2403"/>
                    <a:pt x="4045" y="2403"/>
                  </a:cubicBezTo>
                  <a:cubicBezTo>
                    <a:pt x="4038" y="2403"/>
                    <a:pt x="4038" y="2403"/>
                    <a:pt x="4023" y="2418"/>
                  </a:cubicBezTo>
                  <a:cubicBezTo>
                    <a:pt x="4008" y="2440"/>
                    <a:pt x="3979" y="2454"/>
                    <a:pt x="3957" y="2476"/>
                  </a:cubicBezTo>
                  <a:cubicBezTo>
                    <a:pt x="3942" y="2484"/>
                    <a:pt x="3928" y="2498"/>
                    <a:pt x="3913" y="2513"/>
                  </a:cubicBezTo>
                  <a:cubicBezTo>
                    <a:pt x="3906" y="2520"/>
                    <a:pt x="3891" y="2528"/>
                    <a:pt x="3876" y="2542"/>
                  </a:cubicBezTo>
                  <a:cubicBezTo>
                    <a:pt x="3854" y="2557"/>
                    <a:pt x="3825" y="2579"/>
                    <a:pt x="3825" y="2594"/>
                  </a:cubicBezTo>
                  <a:cubicBezTo>
                    <a:pt x="3825" y="2594"/>
                    <a:pt x="3825" y="2594"/>
                    <a:pt x="3832" y="2601"/>
                  </a:cubicBezTo>
                  <a:cubicBezTo>
                    <a:pt x="3854" y="2630"/>
                    <a:pt x="3884" y="2638"/>
                    <a:pt x="3906" y="2645"/>
                  </a:cubicBezTo>
                  <a:cubicBezTo>
                    <a:pt x="3913" y="2645"/>
                    <a:pt x="3913" y="2645"/>
                    <a:pt x="3913" y="2645"/>
                  </a:cubicBezTo>
                  <a:cubicBezTo>
                    <a:pt x="3950" y="2660"/>
                    <a:pt x="3972" y="2704"/>
                    <a:pt x="3957" y="2747"/>
                  </a:cubicBezTo>
                  <a:cubicBezTo>
                    <a:pt x="3957" y="2777"/>
                    <a:pt x="3950" y="2806"/>
                    <a:pt x="3920" y="2806"/>
                  </a:cubicBezTo>
                  <a:cubicBezTo>
                    <a:pt x="3913" y="2806"/>
                    <a:pt x="3898" y="2799"/>
                    <a:pt x="3884" y="2792"/>
                  </a:cubicBezTo>
                  <a:cubicBezTo>
                    <a:pt x="3869" y="2792"/>
                    <a:pt x="3854" y="2784"/>
                    <a:pt x="3840" y="2777"/>
                  </a:cubicBezTo>
                  <a:cubicBezTo>
                    <a:pt x="3818" y="2769"/>
                    <a:pt x="3796" y="2762"/>
                    <a:pt x="3788" y="2762"/>
                  </a:cubicBezTo>
                  <a:cubicBezTo>
                    <a:pt x="3781" y="2762"/>
                    <a:pt x="3781" y="2762"/>
                    <a:pt x="3781" y="2762"/>
                  </a:cubicBezTo>
                  <a:cubicBezTo>
                    <a:pt x="3766" y="2777"/>
                    <a:pt x="3759" y="2806"/>
                    <a:pt x="3759" y="2828"/>
                  </a:cubicBezTo>
                  <a:cubicBezTo>
                    <a:pt x="3752" y="2843"/>
                    <a:pt x="3752" y="2850"/>
                    <a:pt x="3745" y="2857"/>
                  </a:cubicBezTo>
                  <a:cubicBezTo>
                    <a:pt x="3737" y="2879"/>
                    <a:pt x="3723" y="2887"/>
                    <a:pt x="3715" y="2887"/>
                  </a:cubicBezTo>
                  <a:cubicBezTo>
                    <a:pt x="3700" y="2887"/>
                    <a:pt x="3693" y="2887"/>
                    <a:pt x="3678" y="2901"/>
                  </a:cubicBezTo>
                  <a:cubicBezTo>
                    <a:pt x="3649" y="2923"/>
                    <a:pt x="3627" y="2960"/>
                    <a:pt x="3635" y="2989"/>
                  </a:cubicBezTo>
                  <a:cubicBezTo>
                    <a:pt x="3635" y="2989"/>
                    <a:pt x="3635" y="2997"/>
                    <a:pt x="3649" y="3004"/>
                  </a:cubicBezTo>
                  <a:cubicBezTo>
                    <a:pt x="3657" y="3011"/>
                    <a:pt x="3671" y="3011"/>
                    <a:pt x="3678" y="3019"/>
                  </a:cubicBezTo>
                  <a:cubicBezTo>
                    <a:pt x="3715" y="3033"/>
                    <a:pt x="3752" y="3048"/>
                    <a:pt x="3766" y="3107"/>
                  </a:cubicBezTo>
                  <a:cubicBezTo>
                    <a:pt x="3781" y="3173"/>
                    <a:pt x="3796" y="3231"/>
                    <a:pt x="3832" y="3238"/>
                  </a:cubicBezTo>
                  <a:cubicBezTo>
                    <a:pt x="3840" y="3246"/>
                    <a:pt x="3854" y="3246"/>
                    <a:pt x="3884" y="3246"/>
                  </a:cubicBezTo>
                  <a:cubicBezTo>
                    <a:pt x="3920" y="3246"/>
                    <a:pt x="3964" y="3246"/>
                    <a:pt x="3972" y="3238"/>
                  </a:cubicBezTo>
                  <a:cubicBezTo>
                    <a:pt x="4001" y="3216"/>
                    <a:pt x="4030" y="3209"/>
                    <a:pt x="4052" y="3202"/>
                  </a:cubicBezTo>
                  <a:cubicBezTo>
                    <a:pt x="4074" y="3195"/>
                    <a:pt x="4089" y="3187"/>
                    <a:pt x="4104" y="3173"/>
                  </a:cubicBezTo>
                  <a:cubicBezTo>
                    <a:pt x="4140" y="3143"/>
                    <a:pt x="4177" y="3136"/>
                    <a:pt x="4228" y="3114"/>
                  </a:cubicBezTo>
                  <a:cubicBezTo>
                    <a:pt x="4294" y="3092"/>
                    <a:pt x="4294" y="3092"/>
                    <a:pt x="4294" y="3092"/>
                  </a:cubicBezTo>
                  <a:cubicBezTo>
                    <a:pt x="4353" y="3070"/>
                    <a:pt x="4419" y="3041"/>
                    <a:pt x="4455" y="3041"/>
                  </a:cubicBezTo>
                  <a:cubicBezTo>
                    <a:pt x="4463" y="3033"/>
                    <a:pt x="4463" y="3033"/>
                    <a:pt x="4463" y="3033"/>
                  </a:cubicBezTo>
                  <a:cubicBezTo>
                    <a:pt x="4477" y="3033"/>
                    <a:pt x="4507" y="3026"/>
                    <a:pt x="4536" y="3026"/>
                  </a:cubicBezTo>
                  <a:cubicBezTo>
                    <a:pt x="4573" y="3026"/>
                    <a:pt x="4602" y="3033"/>
                    <a:pt x="4616" y="3055"/>
                  </a:cubicBezTo>
                  <a:cubicBezTo>
                    <a:pt x="4631" y="3070"/>
                    <a:pt x="4638" y="3077"/>
                    <a:pt x="4653" y="3092"/>
                  </a:cubicBezTo>
                  <a:cubicBezTo>
                    <a:pt x="4682" y="3114"/>
                    <a:pt x="4704" y="3143"/>
                    <a:pt x="4734" y="3180"/>
                  </a:cubicBezTo>
                  <a:cubicBezTo>
                    <a:pt x="4741" y="3195"/>
                    <a:pt x="4756" y="3209"/>
                    <a:pt x="4770" y="3224"/>
                  </a:cubicBezTo>
                  <a:cubicBezTo>
                    <a:pt x="4800" y="3253"/>
                    <a:pt x="4836" y="3290"/>
                    <a:pt x="4829" y="3341"/>
                  </a:cubicBezTo>
                  <a:cubicBezTo>
                    <a:pt x="4822" y="3378"/>
                    <a:pt x="4807" y="3495"/>
                    <a:pt x="4829" y="3546"/>
                  </a:cubicBezTo>
                  <a:cubicBezTo>
                    <a:pt x="4836" y="3568"/>
                    <a:pt x="4844" y="3576"/>
                    <a:pt x="4851" y="3576"/>
                  </a:cubicBezTo>
                  <a:cubicBezTo>
                    <a:pt x="4858" y="3583"/>
                    <a:pt x="4873" y="3583"/>
                    <a:pt x="4888" y="3605"/>
                  </a:cubicBezTo>
                  <a:cubicBezTo>
                    <a:pt x="4902" y="3627"/>
                    <a:pt x="4902" y="3664"/>
                    <a:pt x="4902" y="3700"/>
                  </a:cubicBezTo>
                  <a:cubicBezTo>
                    <a:pt x="4902" y="3722"/>
                    <a:pt x="4902" y="3737"/>
                    <a:pt x="4902" y="3752"/>
                  </a:cubicBezTo>
                  <a:cubicBezTo>
                    <a:pt x="4909" y="3766"/>
                    <a:pt x="4909" y="3773"/>
                    <a:pt x="4909" y="3781"/>
                  </a:cubicBezTo>
                  <a:cubicBezTo>
                    <a:pt x="4917" y="3817"/>
                    <a:pt x="4917" y="3869"/>
                    <a:pt x="4946" y="3869"/>
                  </a:cubicBezTo>
                  <a:cubicBezTo>
                    <a:pt x="4968" y="3876"/>
                    <a:pt x="4983" y="3883"/>
                    <a:pt x="4997" y="3898"/>
                  </a:cubicBezTo>
                  <a:cubicBezTo>
                    <a:pt x="5012" y="3905"/>
                    <a:pt x="5027" y="3920"/>
                    <a:pt x="5056" y="3920"/>
                  </a:cubicBezTo>
                  <a:cubicBezTo>
                    <a:pt x="5071" y="3920"/>
                    <a:pt x="5071" y="3920"/>
                    <a:pt x="5071" y="3920"/>
                  </a:cubicBezTo>
                  <a:cubicBezTo>
                    <a:pt x="5085" y="3927"/>
                    <a:pt x="5100" y="3927"/>
                    <a:pt x="5107" y="3942"/>
                  </a:cubicBezTo>
                  <a:cubicBezTo>
                    <a:pt x="5115" y="3957"/>
                    <a:pt x="5100" y="3971"/>
                    <a:pt x="5064" y="4015"/>
                  </a:cubicBezTo>
                  <a:cubicBezTo>
                    <a:pt x="5041" y="4037"/>
                    <a:pt x="5034" y="4059"/>
                    <a:pt x="5019" y="4081"/>
                  </a:cubicBezTo>
                  <a:cubicBezTo>
                    <a:pt x="5012" y="4110"/>
                    <a:pt x="4997" y="4133"/>
                    <a:pt x="4946" y="4147"/>
                  </a:cubicBezTo>
                  <a:cubicBezTo>
                    <a:pt x="4866" y="4162"/>
                    <a:pt x="4851" y="4176"/>
                    <a:pt x="4844" y="4220"/>
                  </a:cubicBezTo>
                  <a:cubicBezTo>
                    <a:pt x="4836" y="4272"/>
                    <a:pt x="4851" y="4301"/>
                    <a:pt x="4880" y="4330"/>
                  </a:cubicBezTo>
                  <a:cubicBezTo>
                    <a:pt x="4931" y="4367"/>
                    <a:pt x="4954" y="4433"/>
                    <a:pt x="4961" y="4477"/>
                  </a:cubicBezTo>
                  <a:cubicBezTo>
                    <a:pt x="4968" y="4499"/>
                    <a:pt x="4983" y="4521"/>
                    <a:pt x="4983" y="4535"/>
                  </a:cubicBezTo>
                  <a:cubicBezTo>
                    <a:pt x="4997" y="4550"/>
                    <a:pt x="4997" y="4550"/>
                    <a:pt x="4997" y="4550"/>
                  </a:cubicBezTo>
                  <a:cubicBezTo>
                    <a:pt x="4983" y="4557"/>
                    <a:pt x="4983" y="4557"/>
                    <a:pt x="4983" y="4557"/>
                  </a:cubicBezTo>
                  <a:cubicBezTo>
                    <a:pt x="4976" y="4609"/>
                    <a:pt x="4961" y="4748"/>
                    <a:pt x="4997" y="4792"/>
                  </a:cubicBezTo>
                  <a:cubicBezTo>
                    <a:pt x="5005" y="4814"/>
                    <a:pt x="5019" y="4828"/>
                    <a:pt x="5034" y="4843"/>
                  </a:cubicBezTo>
                  <a:cubicBezTo>
                    <a:pt x="5064" y="4880"/>
                    <a:pt x="5093" y="4909"/>
                    <a:pt x="5049" y="4961"/>
                  </a:cubicBezTo>
                  <a:cubicBezTo>
                    <a:pt x="5041" y="4975"/>
                    <a:pt x="5034" y="4990"/>
                    <a:pt x="5041" y="4997"/>
                  </a:cubicBezTo>
                  <a:cubicBezTo>
                    <a:pt x="5049" y="5019"/>
                    <a:pt x="5078" y="5026"/>
                    <a:pt x="5100" y="5026"/>
                  </a:cubicBezTo>
                  <a:cubicBezTo>
                    <a:pt x="5107" y="5026"/>
                    <a:pt x="5115" y="5026"/>
                    <a:pt x="5115" y="5026"/>
                  </a:cubicBezTo>
                  <a:cubicBezTo>
                    <a:pt x="5122" y="5026"/>
                    <a:pt x="5122" y="5026"/>
                    <a:pt x="5122" y="5026"/>
                  </a:cubicBezTo>
                  <a:cubicBezTo>
                    <a:pt x="5137" y="5026"/>
                    <a:pt x="5144" y="5026"/>
                    <a:pt x="5151" y="5034"/>
                  </a:cubicBezTo>
                  <a:cubicBezTo>
                    <a:pt x="5166" y="5056"/>
                    <a:pt x="5159" y="5107"/>
                    <a:pt x="5144" y="5173"/>
                  </a:cubicBezTo>
                  <a:cubicBezTo>
                    <a:pt x="5137" y="5202"/>
                    <a:pt x="5137" y="5232"/>
                    <a:pt x="5137" y="5246"/>
                  </a:cubicBezTo>
                  <a:cubicBezTo>
                    <a:pt x="5137" y="5283"/>
                    <a:pt x="5115" y="5305"/>
                    <a:pt x="5093" y="5319"/>
                  </a:cubicBezTo>
                  <a:cubicBezTo>
                    <a:pt x="5078" y="5342"/>
                    <a:pt x="5064" y="5356"/>
                    <a:pt x="5056" y="5385"/>
                  </a:cubicBezTo>
                  <a:cubicBezTo>
                    <a:pt x="5049" y="5415"/>
                    <a:pt x="5049" y="5415"/>
                    <a:pt x="5056" y="5422"/>
                  </a:cubicBezTo>
                  <a:cubicBezTo>
                    <a:pt x="5071" y="5437"/>
                    <a:pt x="5085" y="5452"/>
                    <a:pt x="5085" y="5503"/>
                  </a:cubicBezTo>
                  <a:cubicBezTo>
                    <a:pt x="5085" y="5583"/>
                    <a:pt x="5071" y="5598"/>
                    <a:pt x="5027" y="5620"/>
                  </a:cubicBezTo>
                  <a:cubicBezTo>
                    <a:pt x="5019" y="5627"/>
                    <a:pt x="5005" y="5635"/>
                    <a:pt x="4990" y="5642"/>
                  </a:cubicBezTo>
                  <a:cubicBezTo>
                    <a:pt x="4924" y="5686"/>
                    <a:pt x="4902" y="5737"/>
                    <a:pt x="4917" y="5796"/>
                  </a:cubicBezTo>
                  <a:cubicBezTo>
                    <a:pt x="4939" y="5854"/>
                    <a:pt x="4902" y="5891"/>
                    <a:pt x="4873" y="5920"/>
                  </a:cubicBezTo>
                  <a:cubicBezTo>
                    <a:pt x="4866" y="5928"/>
                    <a:pt x="4851" y="5935"/>
                    <a:pt x="4851" y="5942"/>
                  </a:cubicBezTo>
                  <a:cubicBezTo>
                    <a:pt x="4836" y="5957"/>
                    <a:pt x="4836" y="5986"/>
                    <a:pt x="4844" y="6023"/>
                  </a:cubicBezTo>
                  <a:cubicBezTo>
                    <a:pt x="4844" y="6052"/>
                    <a:pt x="4844" y="6082"/>
                    <a:pt x="4836" y="6118"/>
                  </a:cubicBezTo>
                  <a:cubicBezTo>
                    <a:pt x="4836" y="6162"/>
                    <a:pt x="4807" y="6206"/>
                    <a:pt x="4778" y="6257"/>
                  </a:cubicBezTo>
                  <a:cubicBezTo>
                    <a:pt x="4741" y="6309"/>
                    <a:pt x="4704" y="6367"/>
                    <a:pt x="4668" y="6455"/>
                  </a:cubicBezTo>
                  <a:cubicBezTo>
                    <a:pt x="4609" y="6587"/>
                    <a:pt x="4550" y="6609"/>
                    <a:pt x="4536" y="6609"/>
                  </a:cubicBezTo>
                  <a:cubicBezTo>
                    <a:pt x="4485" y="6638"/>
                    <a:pt x="4485" y="6638"/>
                    <a:pt x="4485" y="6638"/>
                  </a:cubicBezTo>
                  <a:lnTo>
                    <a:pt x="4477" y="6631"/>
                  </a:lnTo>
                </a:path>
              </a:pathLst>
            </a:custGeom>
            <a:solidFill>
              <a:schemeClr val="bg1">
                <a:lumMod val="95000"/>
              </a:schemeClr>
            </a:solidFill>
            <a:ln w="38100" cmpd="sng">
              <a:noFill/>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21" name="Freeform 20"/>
            <p:cNvSpPr>
              <a:spLocks noChangeArrowheads="1"/>
            </p:cNvSpPr>
            <p:nvPr/>
          </p:nvSpPr>
          <p:spPr bwMode="auto">
            <a:xfrm>
              <a:off x="6247276" y="3609383"/>
              <a:ext cx="1326850" cy="1680355"/>
            </a:xfrm>
            <a:custGeom>
              <a:avLst/>
              <a:gdLst>
                <a:gd name="T0" fmla="*/ 4053 w 5197"/>
                <a:gd name="T1" fmla="*/ 513 h 6669"/>
                <a:gd name="T2" fmla="*/ 4375 w 5197"/>
                <a:gd name="T3" fmla="*/ 916 h 6669"/>
                <a:gd name="T4" fmla="*/ 4060 w 5197"/>
                <a:gd name="T5" fmla="*/ 1773 h 6669"/>
                <a:gd name="T6" fmla="*/ 4221 w 5197"/>
                <a:gd name="T7" fmla="*/ 2381 h 6669"/>
                <a:gd name="T8" fmla="*/ 3899 w 5197"/>
                <a:gd name="T9" fmla="*/ 2792 h 6669"/>
                <a:gd name="T10" fmla="*/ 4133 w 5197"/>
                <a:gd name="T11" fmla="*/ 3202 h 6669"/>
                <a:gd name="T12" fmla="*/ 4954 w 5197"/>
                <a:gd name="T13" fmla="*/ 3898 h 6669"/>
                <a:gd name="T14" fmla="*/ 5056 w 5197"/>
                <a:gd name="T15" fmla="*/ 4968 h 6669"/>
                <a:gd name="T16" fmla="*/ 4837 w 5197"/>
                <a:gd name="T17" fmla="*/ 6133 h 6669"/>
                <a:gd name="T18" fmla="*/ 3789 w 5197"/>
                <a:gd name="T19" fmla="*/ 6375 h 6669"/>
                <a:gd name="T20" fmla="*/ 3188 w 5197"/>
                <a:gd name="T21" fmla="*/ 6207 h 6669"/>
                <a:gd name="T22" fmla="*/ 2521 w 5197"/>
                <a:gd name="T23" fmla="*/ 5767 h 6669"/>
                <a:gd name="T24" fmla="*/ 2536 w 5197"/>
                <a:gd name="T25" fmla="*/ 4953 h 6669"/>
                <a:gd name="T26" fmla="*/ 2096 w 5197"/>
                <a:gd name="T27" fmla="*/ 4441 h 6669"/>
                <a:gd name="T28" fmla="*/ 1012 w 5197"/>
                <a:gd name="T29" fmla="*/ 4704 h 6669"/>
                <a:gd name="T30" fmla="*/ 836 w 5197"/>
                <a:gd name="T31" fmla="*/ 4067 h 6669"/>
                <a:gd name="T32" fmla="*/ 67 w 5197"/>
                <a:gd name="T33" fmla="*/ 2902 h 6669"/>
                <a:gd name="T34" fmla="*/ 667 w 5197"/>
                <a:gd name="T35" fmla="*/ 1898 h 6669"/>
                <a:gd name="T36" fmla="*/ 1283 w 5197"/>
                <a:gd name="T37" fmla="*/ 1920 h 6669"/>
                <a:gd name="T38" fmla="*/ 1605 w 5197"/>
                <a:gd name="T39" fmla="*/ 1561 h 6669"/>
                <a:gd name="T40" fmla="*/ 2309 w 5197"/>
                <a:gd name="T41" fmla="*/ 1121 h 6669"/>
                <a:gd name="T42" fmla="*/ 3217 w 5197"/>
                <a:gd name="T43" fmla="*/ 703 h 6669"/>
                <a:gd name="T44" fmla="*/ 3752 w 5197"/>
                <a:gd name="T45" fmla="*/ 0 h 6669"/>
                <a:gd name="T46" fmla="*/ 3408 w 5197"/>
                <a:gd name="T47" fmla="*/ 550 h 6669"/>
                <a:gd name="T48" fmla="*/ 2931 w 5197"/>
                <a:gd name="T49" fmla="*/ 748 h 6669"/>
                <a:gd name="T50" fmla="*/ 2294 w 5197"/>
                <a:gd name="T51" fmla="*/ 1099 h 6669"/>
                <a:gd name="T52" fmla="*/ 1810 w 5197"/>
                <a:gd name="T53" fmla="*/ 1326 h 6669"/>
                <a:gd name="T54" fmla="*/ 1437 w 5197"/>
                <a:gd name="T55" fmla="*/ 1641 h 6669"/>
                <a:gd name="T56" fmla="*/ 1253 w 5197"/>
                <a:gd name="T57" fmla="*/ 1912 h 6669"/>
                <a:gd name="T58" fmla="*/ 704 w 5197"/>
                <a:gd name="T59" fmla="*/ 1788 h 6669"/>
                <a:gd name="T60" fmla="*/ 601 w 5197"/>
                <a:gd name="T61" fmla="*/ 2037 h 6669"/>
                <a:gd name="T62" fmla="*/ 67 w 5197"/>
                <a:gd name="T63" fmla="*/ 2697 h 6669"/>
                <a:gd name="T64" fmla="*/ 609 w 5197"/>
                <a:gd name="T65" fmla="*/ 3605 h 6669"/>
                <a:gd name="T66" fmla="*/ 675 w 5197"/>
                <a:gd name="T67" fmla="*/ 4235 h 6669"/>
                <a:gd name="T68" fmla="*/ 902 w 5197"/>
                <a:gd name="T69" fmla="*/ 4690 h 6669"/>
                <a:gd name="T70" fmla="*/ 1525 w 5197"/>
                <a:gd name="T71" fmla="*/ 4543 h 6669"/>
                <a:gd name="T72" fmla="*/ 2257 w 5197"/>
                <a:gd name="T73" fmla="*/ 4521 h 6669"/>
                <a:gd name="T74" fmla="*/ 2529 w 5197"/>
                <a:gd name="T75" fmla="*/ 4924 h 6669"/>
                <a:gd name="T76" fmla="*/ 2741 w 5197"/>
                <a:gd name="T77" fmla="*/ 5349 h 6669"/>
                <a:gd name="T78" fmla="*/ 2616 w 5197"/>
                <a:gd name="T79" fmla="*/ 6016 h 6669"/>
                <a:gd name="T80" fmla="*/ 3137 w 5197"/>
                <a:gd name="T81" fmla="*/ 6265 h 6669"/>
                <a:gd name="T82" fmla="*/ 3584 w 5197"/>
                <a:gd name="T83" fmla="*/ 6324 h 6669"/>
                <a:gd name="T84" fmla="*/ 4097 w 5197"/>
                <a:gd name="T85" fmla="*/ 6456 h 6669"/>
                <a:gd name="T86" fmla="*/ 4866 w 5197"/>
                <a:gd name="T87" fmla="*/ 6141 h 6669"/>
                <a:gd name="T88" fmla="*/ 5079 w 5197"/>
                <a:gd name="T89" fmla="*/ 5422 h 6669"/>
                <a:gd name="T90" fmla="*/ 5079 w 5197"/>
                <a:gd name="T91" fmla="*/ 4983 h 6669"/>
                <a:gd name="T92" fmla="*/ 5049 w 5197"/>
                <a:gd name="T93" fmla="*/ 4103 h 6669"/>
                <a:gd name="T94" fmla="*/ 4910 w 5197"/>
                <a:gd name="T95" fmla="*/ 3612 h 6669"/>
                <a:gd name="T96" fmla="*/ 4463 w 5197"/>
                <a:gd name="T97" fmla="*/ 3034 h 6669"/>
                <a:gd name="T98" fmla="*/ 3701 w 5197"/>
                <a:gd name="T99" fmla="*/ 3019 h 6669"/>
                <a:gd name="T100" fmla="*/ 3935 w 5197"/>
                <a:gd name="T101" fmla="*/ 2836 h 6669"/>
                <a:gd name="T102" fmla="*/ 4060 w 5197"/>
                <a:gd name="T103" fmla="*/ 2433 h 6669"/>
                <a:gd name="T104" fmla="*/ 4382 w 5197"/>
                <a:gd name="T105" fmla="*/ 2250 h 6669"/>
                <a:gd name="T106" fmla="*/ 4082 w 5197"/>
                <a:gd name="T107" fmla="*/ 1795 h 6669"/>
                <a:gd name="T108" fmla="*/ 4324 w 5197"/>
                <a:gd name="T109" fmla="*/ 1436 h 6669"/>
                <a:gd name="T110" fmla="*/ 4404 w 5197"/>
                <a:gd name="T111" fmla="*/ 872 h 6669"/>
                <a:gd name="T112" fmla="*/ 4214 w 5197"/>
                <a:gd name="T113" fmla="*/ 725 h 6669"/>
                <a:gd name="T114" fmla="*/ 3994 w 5197"/>
                <a:gd name="T115" fmla="*/ 337 h 6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197" h="6669">
                  <a:moveTo>
                    <a:pt x="3752" y="29"/>
                  </a:moveTo>
                  <a:lnTo>
                    <a:pt x="3752" y="29"/>
                  </a:lnTo>
                  <a:cubicBezTo>
                    <a:pt x="3767" y="29"/>
                    <a:pt x="3781" y="37"/>
                    <a:pt x="3789" y="51"/>
                  </a:cubicBezTo>
                  <a:cubicBezTo>
                    <a:pt x="3818" y="81"/>
                    <a:pt x="3818" y="132"/>
                    <a:pt x="3789" y="176"/>
                  </a:cubicBezTo>
                  <a:cubicBezTo>
                    <a:pt x="3767" y="220"/>
                    <a:pt x="3825" y="242"/>
                    <a:pt x="3862" y="264"/>
                  </a:cubicBezTo>
                  <a:cubicBezTo>
                    <a:pt x="3891" y="279"/>
                    <a:pt x="3921" y="300"/>
                    <a:pt x="3935" y="337"/>
                  </a:cubicBezTo>
                  <a:cubicBezTo>
                    <a:pt x="3950" y="359"/>
                    <a:pt x="3979" y="366"/>
                    <a:pt x="3994" y="366"/>
                  </a:cubicBezTo>
                  <a:cubicBezTo>
                    <a:pt x="4009" y="366"/>
                    <a:pt x="4009" y="366"/>
                    <a:pt x="4009" y="366"/>
                  </a:cubicBezTo>
                  <a:cubicBezTo>
                    <a:pt x="4009" y="366"/>
                    <a:pt x="4074" y="374"/>
                    <a:pt x="4082" y="403"/>
                  </a:cubicBezTo>
                  <a:cubicBezTo>
                    <a:pt x="4089" y="440"/>
                    <a:pt x="4060" y="491"/>
                    <a:pt x="4053" y="513"/>
                  </a:cubicBezTo>
                  <a:cubicBezTo>
                    <a:pt x="4045" y="542"/>
                    <a:pt x="4045" y="608"/>
                    <a:pt x="4074" y="638"/>
                  </a:cubicBezTo>
                  <a:cubicBezTo>
                    <a:pt x="4097" y="660"/>
                    <a:pt x="4141" y="689"/>
                    <a:pt x="4162" y="718"/>
                  </a:cubicBezTo>
                  <a:cubicBezTo>
                    <a:pt x="4192" y="755"/>
                    <a:pt x="4243" y="769"/>
                    <a:pt x="4236" y="813"/>
                  </a:cubicBezTo>
                  <a:cubicBezTo>
                    <a:pt x="4229" y="850"/>
                    <a:pt x="4243" y="857"/>
                    <a:pt x="4272" y="857"/>
                  </a:cubicBezTo>
                  <a:cubicBezTo>
                    <a:pt x="4280" y="857"/>
                    <a:pt x="4294" y="857"/>
                    <a:pt x="4302" y="857"/>
                  </a:cubicBezTo>
                  <a:cubicBezTo>
                    <a:pt x="4324" y="850"/>
                    <a:pt x="4338" y="843"/>
                    <a:pt x="4353" y="843"/>
                  </a:cubicBezTo>
                  <a:cubicBezTo>
                    <a:pt x="4368" y="843"/>
                    <a:pt x="4375" y="850"/>
                    <a:pt x="4375" y="872"/>
                  </a:cubicBezTo>
                  <a:cubicBezTo>
                    <a:pt x="4375" y="887"/>
                    <a:pt x="4375" y="901"/>
                    <a:pt x="4375" y="916"/>
                  </a:cubicBezTo>
                  <a:cubicBezTo>
                    <a:pt x="4346" y="960"/>
                    <a:pt x="4324" y="1004"/>
                    <a:pt x="4324" y="1004"/>
                  </a:cubicBezTo>
                  <a:cubicBezTo>
                    <a:pt x="4324" y="1004"/>
                    <a:pt x="4346" y="960"/>
                    <a:pt x="4375" y="916"/>
                  </a:cubicBezTo>
                  <a:cubicBezTo>
                    <a:pt x="4375" y="953"/>
                    <a:pt x="4375" y="1004"/>
                    <a:pt x="4404" y="1041"/>
                  </a:cubicBezTo>
                  <a:cubicBezTo>
                    <a:pt x="4434" y="1107"/>
                    <a:pt x="4470" y="1202"/>
                    <a:pt x="4434" y="1268"/>
                  </a:cubicBezTo>
                  <a:cubicBezTo>
                    <a:pt x="4404" y="1319"/>
                    <a:pt x="4375" y="1407"/>
                    <a:pt x="4331" y="1407"/>
                  </a:cubicBezTo>
                  <a:cubicBezTo>
                    <a:pt x="4331" y="1407"/>
                    <a:pt x="4331" y="1407"/>
                    <a:pt x="4324" y="1407"/>
                  </a:cubicBezTo>
                  <a:cubicBezTo>
                    <a:pt x="4287" y="1400"/>
                    <a:pt x="4272" y="1348"/>
                    <a:pt x="4236" y="1341"/>
                  </a:cubicBezTo>
                  <a:cubicBezTo>
                    <a:pt x="4229" y="1341"/>
                    <a:pt x="4221" y="1341"/>
                    <a:pt x="4221" y="1341"/>
                  </a:cubicBezTo>
                  <a:cubicBezTo>
                    <a:pt x="4184" y="1341"/>
                    <a:pt x="4162" y="1370"/>
                    <a:pt x="4141" y="1400"/>
                  </a:cubicBezTo>
                  <a:cubicBezTo>
                    <a:pt x="4111" y="1436"/>
                    <a:pt x="4060" y="1466"/>
                    <a:pt x="4074" y="1517"/>
                  </a:cubicBezTo>
                  <a:cubicBezTo>
                    <a:pt x="4082" y="1568"/>
                    <a:pt x="4111" y="1612"/>
                    <a:pt x="4104" y="1663"/>
                  </a:cubicBezTo>
                  <a:cubicBezTo>
                    <a:pt x="4097" y="1715"/>
                    <a:pt x="4104" y="1729"/>
                    <a:pt x="4060" y="1773"/>
                  </a:cubicBezTo>
                  <a:cubicBezTo>
                    <a:pt x="4023" y="1817"/>
                    <a:pt x="3994" y="1832"/>
                    <a:pt x="4074" y="1839"/>
                  </a:cubicBezTo>
                  <a:cubicBezTo>
                    <a:pt x="4148" y="1854"/>
                    <a:pt x="4184" y="1891"/>
                    <a:pt x="4214" y="1927"/>
                  </a:cubicBezTo>
                  <a:cubicBezTo>
                    <a:pt x="4250" y="1964"/>
                    <a:pt x="4243" y="1986"/>
                    <a:pt x="4258" y="2030"/>
                  </a:cubicBezTo>
                  <a:cubicBezTo>
                    <a:pt x="4272" y="2074"/>
                    <a:pt x="4294" y="2074"/>
                    <a:pt x="4316" y="2103"/>
                  </a:cubicBezTo>
                  <a:cubicBezTo>
                    <a:pt x="4346" y="2140"/>
                    <a:pt x="4360" y="2191"/>
                    <a:pt x="4353" y="2242"/>
                  </a:cubicBezTo>
                  <a:cubicBezTo>
                    <a:pt x="4346" y="2279"/>
                    <a:pt x="4331" y="2316"/>
                    <a:pt x="4309" y="2316"/>
                  </a:cubicBezTo>
                  <a:cubicBezTo>
                    <a:pt x="4302" y="2316"/>
                    <a:pt x="4287" y="2308"/>
                    <a:pt x="4272" y="2301"/>
                  </a:cubicBezTo>
                  <a:cubicBezTo>
                    <a:pt x="4258" y="2293"/>
                    <a:pt x="4236" y="2286"/>
                    <a:pt x="4221" y="2286"/>
                  </a:cubicBezTo>
                  <a:cubicBezTo>
                    <a:pt x="4184" y="2286"/>
                    <a:pt x="4148" y="2301"/>
                    <a:pt x="4155" y="2330"/>
                  </a:cubicBezTo>
                  <a:cubicBezTo>
                    <a:pt x="4162" y="2360"/>
                    <a:pt x="4214" y="2338"/>
                    <a:pt x="4221" y="2381"/>
                  </a:cubicBezTo>
                  <a:cubicBezTo>
                    <a:pt x="4229" y="2411"/>
                    <a:pt x="4214" y="2462"/>
                    <a:pt x="4177" y="2462"/>
                  </a:cubicBezTo>
                  <a:cubicBezTo>
                    <a:pt x="4170" y="2462"/>
                    <a:pt x="4162" y="2462"/>
                    <a:pt x="4148" y="2455"/>
                  </a:cubicBezTo>
                  <a:cubicBezTo>
                    <a:pt x="4104" y="2433"/>
                    <a:pt x="4082" y="2403"/>
                    <a:pt x="4060" y="2403"/>
                  </a:cubicBezTo>
                  <a:cubicBezTo>
                    <a:pt x="4045" y="2403"/>
                    <a:pt x="4038" y="2411"/>
                    <a:pt x="4031" y="2418"/>
                  </a:cubicBezTo>
                  <a:cubicBezTo>
                    <a:pt x="3994" y="2462"/>
                    <a:pt x="3950" y="2477"/>
                    <a:pt x="3921" y="2513"/>
                  </a:cubicBezTo>
                  <a:cubicBezTo>
                    <a:pt x="3884" y="2550"/>
                    <a:pt x="3796" y="2594"/>
                    <a:pt x="3833" y="2623"/>
                  </a:cubicBezTo>
                  <a:cubicBezTo>
                    <a:pt x="3869" y="2660"/>
                    <a:pt x="3899" y="2667"/>
                    <a:pt x="3928" y="2675"/>
                  </a:cubicBezTo>
                  <a:cubicBezTo>
                    <a:pt x="3950" y="2682"/>
                    <a:pt x="3972" y="2719"/>
                    <a:pt x="3957" y="2762"/>
                  </a:cubicBezTo>
                  <a:cubicBezTo>
                    <a:pt x="3957" y="2792"/>
                    <a:pt x="3950" y="2807"/>
                    <a:pt x="3935" y="2807"/>
                  </a:cubicBezTo>
                  <a:cubicBezTo>
                    <a:pt x="3928" y="2807"/>
                    <a:pt x="3921" y="2799"/>
                    <a:pt x="3899" y="2792"/>
                  </a:cubicBezTo>
                  <a:cubicBezTo>
                    <a:pt x="3862" y="2784"/>
                    <a:pt x="3825" y="2762"/>
                    <a:pt x="3803" y="2762"/>
                  </a:cubicBezTo>
                  <a:cubicBezTo>
                    <a:pt x="3796" y="2762"/>
                    <a:pt x="3789" y="2762"/>
                    <a:pt x="3781" y="2770"/>
                  </a:cubicBezTo>
                  <a:cubicBezTo>
                    <a:pt x="3767" y="2792"/>
                    <a:pt x="3760" y="2843"/>
                    <a:pt x="3745" y="2872"/>
                  </a:cubicBezTo>
                  <a:cubicBezTo>
                    <a:pt x="3738" y="2894"/>
                    <a:pt x="3715" y="2872"/>
                    <a:pt x="3679" y="2902"/>
                  </a:cubicBezTo>
                  <a:cubicBezTo>
                    <a:pt x="3650" y="2938"/>
                    <a:pt x="3606" y="3004"/>
                    <a:pt x="3657" y="3034"/>
                  </a:cubicBezTo>
                  <a:cubicBezTo>
                    <a:pt x="3708" y="3056"/>
                    <a:pt x="3745" y="3056"/>
                    <a:pt x="3767" y="3129"/>
                  </a:cubicBezTo>
                  <a:cubicBezTo>
                    <a:pt x="3781" y="3195"/>
                    <a:pt x="3796" y="3253"/>
                    <a:pt x="3840" y="3268"/>
                  </a:cubicBezTo>
                  <a:cubicBezTo>
                    <a:pt x="3855" y="3275"/>
                    <a:pt x="3877" y="3275"/>
                    <a:pt x="3899" y="3275"/>
                  </a:cubicBezTo>
                  <a:cubicBezTo>
                    <a:pt x="3943" y="3275"/>
                    <a:pt x="3994" y="3268"/>
                    <a:pt x="3994" y="3268"/>
                  </a:cubicBezTo>
                  <a:cubicBezTo>
                    <a:pt x="4045" y="3231"/>
                    <a:pt x="4089" y="3239"/>
                    <a:pt x="4133" y="3202"/>
                  </a:cubicBezTo>
                  <a:cubicBezTo>
                    <a:pt x="4170" y="3166"/>
                    <a:pt x="4206" y="3158"/>
                    <a:pt x="4272" y="3136"/>
                  </a:cubicBezTo>
                  <a:cubicBezTo>
                    <a:pt x="4346" y="3107"/>
                    <a:pt x="4426" y="3078"/>
                    <a:pt x="4470" y="3070"/>
                  </a:cubicBezTo>
                  <a:cubicBezTo>
                    <a:pt x="4492" y="3063"/>
                    <a:pt x="4522" y="3056"/>
                    <a:pt x="4551" y="3056"/>
                  </a:cubicBezTo>
                  <a:cubicBezTo>
                    <a:pt x="4573" y="3056"/>
                    <a:pt x="4602" y="3063"/>
                    <a:pt x="4624" y="3085"/>
                  </a:cubicBezTo>
                  <a:cubicBezTo>
                    <a:pt x="4668" y="3129"/>
                    <a:pt x="4697" y="3151"/>
                    <a:pt x="4734" y="3202"/>
                  </a:cubicBezTo>
                  <a:cubicBezTo>
                    <a:pt x="4771" y="3253"/>
                    <a:pt x="4837" y="3290"/>
                    <a:pt x="4829" y="3356"/>
                  </a:cubicBezTo>
                  <a:cubicBezTo>
                    <a:pt x="4822" y="3422"/>
                    <a:pt x="4807" y="3517"/>
                    <a:pt x="4829" y="3569"/>
                  </a:cubicBezTo>
                  <a:cubicBezTo>
                    <a:pt x="4844" y="3620"/>
                    <a:pt x="4859" y="3591"/>
                    <a:pt x="4888" y="3627"/>
                  </a:cubicBezTo>
                  <a:cubicBezTo>
                    <a:pt x="4910" y="3664"/>
                    <a:pt x="4895" y="3730"/>
                    <a:pt x="4903" y="3774"/>
                  </a:cubicBezTo>
                  <a:cubicBezTo>
                    <a:pt x="4910" y="3818"/>
                    <a:pt x="4910" y="3891"/>
                    <a:pt x="4954" y="3898"/>
                  </a:cubicBezTo>
                  <a:cubicBezTo>
                    <a:pt x="4998" y="3906"/>
                    <a:pt x="5012" y="3942"/>
                    <a:pt x="5064" y="3950"/>
                  </a:cubicBezTo>
                  <a:cubicBezTo>
                    <a:pt x="5115" y="3957"/>
                    <a:pt x="5122" y="3950"/>
                    <a:pt x="5064" y="4016"/>
                  </a:cubicBezTo>
                  <a:cubicBezTo>
                    <a:pt x="5005" y="4089"/>
                    <a:pt x="5034" y="4133"/>
                    <a:pt x="4954" y="4148"/>
                  </a:cubicBezTo>
                  <a:cubicBezTo>
                    <a:pt x="4881" y="4162"/>
                    <a:pt x="4851" y="4184"/>
                    <a:pt x="4844" y="4235"/>
                  </a:cubicBezTo>
                  <a:cubicBezTo>
                    <a:pt x="4837" y="4279"/>
                    <a:pt x="4844" y="4323"/>
                    <a:pt x="4888" y="4360"/>
                  </a:cubicBezTo>
                  <a:cubicBezTo>
                    <a:pt x="4932" y="4397"/>
                    <a:pt x="4954" y="4455"/>
                    <a:pt x="4961" y="4492"/>
                  </a:cubicBezTo>
                  <a:cubicBezTo>
                    <a:pt x="4969" y="4514"/>
                    <a:pt x="4976" y="4536"/>
                    <a:pt x="4991" y="4558"/>
                  </a:cubicBezTo>
                  <a:cubicBezTo>
                    <a:pt x="4983" y="4558"/>
                    <a:pt x="4983" y="4558"/>
                    <a:pt x="4983" y="4558"/>
                  </a:cubicBezTo>
                  <a:cubicBezTo>
                    <a:pt x="4983" y="4558"/>
                    <a:pt x="4954" y="4748"/>
                    <a:pt x="4998" y="4822"/>
                  </a:cubicBezTo>
                  <a:cubicBezTo>
                    <a:pt x="5042" y="4888"/>
                    <a:pt x="5100" y="4910"/>
                    <a:pt x="5056" y="4968"/>
                  </a:cubicBezTo>
                  <a:cubicBezTo>
                    <a:pt x="5012" y="5019"/>
                    <a:pt x="5064" y="5056"/>
                    <a:pt x="5115" y="5056"/>
                  </a:cubicBezTo>
                  <a:cubicBezTo>
                    <a:pt x="5122" y="5056"/>
                    <a:pt x="5130" y="5056"/>
                    <a:pt x="5137" y="5056"/>
                  </a:cubicBezTo>
                  <a:lnTo>
                    <a:pt x="5137" y="5056"/>
                  </a:lnTo>
                  <a:cubicBezTo>
                    <a:pt x="5188" y="5056"/>
                    <a:pt x="5137" y="5203"/>
                    <a:pt x="5137" y="5261"/>
                  </a:cubicBezTo>
                  <a:cubicBezTo>
                    <a:pt x="5137" y="5320"/>
                    <a:pt x="5079" y="5327"/>
                    <a:pt x="5056" y="5393"/>
                  </a:cubicBezTo>
                  <a:cubicBezTo>
                    <a:pt x="5034" y="5467"/>
                    <a:pt x="5086" y="5430"/>
                    <a:pt x="5086" y="5518"/>
                  </a:cubicBezTo>
                  <a:cubicBezTo>
                    <a:pt x="5086" y="5613"/>
                    <a:pt x="5064" y="5598"/>
                    <a:pt x="4998" y="5642"/>
                  </a:cubicBezTo>
                  <a:cubicBezTo>
                    <a:pt x="4932" y="5693"/>
                    <a:pt x="4895" y="5745"/>
                    <a:pt x="4917" y="5818"/>
                  </a:cubicBezTo>
                  <a:cubicBezTo>
                    <a:pt x="4939" y="5884"/>
                    <a:pt x="4873" y="5921"/>
                    <a:pt x="4851" y="5950"/>
                  </a:cubicBezTo>
                  <a:cubicBezTo>
                    <a:pt x="4829" y="5987"/>
                    <a:pt x="4851" y="6053"/>
                    <a:pt x="4837" y="6133"/>
                  </a:cubicBezTo>
                  <a:cubicBezTo>
                    <a:pt x="4829" y="6214"/>
                    <a:pt x="4741" y="6287"/>
                    <a:pt x="4668" y="6463"/>
                  </a:cubicBezTo>
                  <a:cubicBezTo>
                    <a:pt x="4610" y="6602"/>
                    <a:pt x="4551" y="6610"/>
                    <a:pt x="4543" y="6610"/>
                  </a:cubicBezTo>
                  <a:lnTo>
                    <a:pt x="4543" y="6610"/>
                  </a:lnTo>
                  <a:cubicBezTo>
                    <a:pt x="4500" y="6631"/>
                    <a:pt x="4500" y="6631"/>
                    <a:pt x="4500" y="6631"/>
                  </a:cubicBezTo>
                  <a:cubicBezTo>
                    <a:pt x="4470" y="6610"/>
                    <a:pt x="4404" y="6551"/>
                    <a:pt x="4353" y="6551"/>
                  </a:cubicBezTo>
                  <a:cubicBezTo>
                    <a:pt x="4287" y="6551"/>
                    <a:pt x="4236" y="6507"/>
                    <a:pt x="4192" y="6470"/>
                  </a:cubicBezTo>
                  <a:cubicBezTo>
                    <a:pt x="4148" y="6441"/>
                    <a:pt x="4045" y="6404"/>
                    <a:pt x="3987" y="6360"/>
                  </a:cubicBezTo>
                  <a:cubicBezTo>
                    <a:pt x="3957" y="6331"/>
                    <a:pt x="3935" y="6317"/>
                    <a:pt x="3913" y="6317"/>
                  </a:cubicBezTo>
                  <a:cubicBezTo>
                    <a:pt x="3899" y="6317"/>
                    <a:pt x="3877" y="6331"/>
                    <a:pt x="3855" y="6346"/>
                  </a:cubicBezTo>
                  <a:cubicBezTo>
                    <a:pt x="3825" y="6368"/>
                    <a:pt x="3811" y="6375"/>
                    <a:pt x="3789" y="6375"/>
                  </a:cubicBezTo>
                  <a:cubicBezTo>
                    <a:pt x="3767" y="6375"/>
                    <a:pt x="3738" y="6360"/>
                    <a:pt x="3708" y="6346"/>
                  </a:cubicBezTo>
                  <a:cubicBezTo>
                    <a:pt x="3657" y="6331"/>
                    <a:pt x="3650" y="6272"/>
                    <a:pt x="3620" y="6272"/>
                  </a:cubicBezTo>
                  <a:cubicBezTo>
                    <a:pt x="3613" y="6272"/>
                    <a:pt x="3613" y="6280"/>
                    <a:pt x="3606" y="6280"/>
                  </a:cubicBezTo>
                  <a:cubicBezTo>
                    <a:pt x="3569" y="6302"/>
                    <a:pt x="3540" y="6331"/>
                    <a:pt x="3496" y="6331"/>
                  </a:cubicBezTo>
                  <a:cubicBezTo>
                    <a:pt x="3488" y="6331"/>
                    <a:pt x="3481" y="6331"/>
                    <a:pt x="3466" y="6324"/>
                  </a:cubicBezTo>
                  <a:cubicBezTo>
                    <a:pt x="3437" y="6317"/>
                    <a:pt x="3430" y="6309"/>
                    <a:pt x="3415" y="6309"/>
                  </a:cubicBezTo>
                  <a:cubicBezTo>
                    <a:pt x="3408" y="6309"/>
                    <a:pt x="3393" y="6317"/>
                    <a:pt x="3364" y="6338"/>
                  </a:cubicBezTo>
                  <a:cubicBezTo>
                    <a:pt x="3356" y="6346"/>
                    <a:pt x="3349" y="6346"/>
                    <a:pt x="3334" y="6346"/>
                  </a:cubicBezTo>
                  <a:cubicBezTo>
                    <a:pt x="3291" y="6346"/>
                    <a:pt x="3239" y="6265"/>
                    <a:pt x="3232" y="6236"/>
                  </a:cubicBezTo>
                  <a:cubicBezTo>
                    <a:pt x="3224" y="6214"/>
                    <a:pt x="3203" y="6207"/>
                    <a:pt x="3188" y="6207"/>
                  </a:cubicBezTo>
                  <a:cubicBezTo>
                    <a:pt x="3173" y="6207"/>
                    <a:pt x="3159" y="6207"/>
                    <a:pt x="3151" y="6221"/>
                  </a:cubicBezTo>
                  <a:cubicBezTo>
                    <a:pt x="3144" y="6229"/>
                    <a:pt x="3144" y="6236"/>
                    <a:pt x="3137" y="6236"/>
                  </a:cubicBezTo>
                  <a:cubicBezTo>
                    <a:pt x="3107" y="6236"/>
                    <a:pt x="3071" y="6184"/>
                    <a:pt x="3012" y="6148"/>
                  </a:cubicBezTo>
                  <a:cubicBezTo>
                    <a:pt x="2946" y="6097"/>
                    <a:pt x="2983" y="6031"/>
                    <a:pt x="2968" y="5965"/>
                  </a:cubicBezTo>
                  <a:cubicBezTo>
                    <a:pt x="2961" y="5899"/>
                    <a:pt x="2858" y="5921"/>
                    <a:pt x="2822" y="5899"/>
                  </a:cubicBezTo>
                  <a:cubicBezTo>
                    <a:pt x="2814" y="5891"/>
                    <a:pt x="2807" y="5891"/>
                    <a:pt x="2792" y="5891"/>
                  </a:cubicBezTo>
                  <a:cubicBezTo>
                    <a:pt x="2741" y="5891"/>
                    <a:pt x="2660" y="5921"/>
                    <a:pt x="2660" y="5921"/>
                  </a:cubicBezTo>
                  <a:cubicBezTo>
                    <a:pt x="2660" y="5921"/>
                    <a:pt x="2653" y="5928"/>
                    <a:pt x="2638" y="5950"/>
                  </a:cubicBezTo>
                  <a:cubicBezTo>
                    <a:pt x="2631" y="5913"/>
                    <a:pt x="2631" y="5891"/>
                    <a:pt x="2624" y="5869"/>
                  </a:cubicBezTo>
                  <a:cubicBezTo>
                    <a:pt x="2616" y="5833"/>
                    <a:pt x="2565" y="5818"/>
                    <a:pt x="2521" y="5767"/>
                  </a:cubicBezTo>
                  <a:cubicBezTo>
                    <a:pt x="2484" y="5723"/>
                    <a:pt x="2507" y="5701"/>
                    <a:pt x="2550" y="5642"/>
                  </a:cubicBezTo>
                  <a:cubicBezTo>
                    <a:pt x="2594" y="5584"/>
                    <a:pt x="2602" y="5576"/>
                    <a:pt x="2646" y="5540"/>
                  </a:cubicBezTo>
                  <a:cubicBezTo>
                    <a:pt x="2682" y="5510"/>
                    <a:pt x="2682" y="5532"/>
                    <a:pt x="2719" y="5496"/>
                  </a:cubicBezTo>
                  <a:cubicBezTo>
                    <a:pt x="2756" y="5467"/>
                    <a:pt x="2763" y="5386"/>
                    <a:pt x="2770" y="5334"/>
                  </a:cubicBezTo>
                  <a:cubicBezTo>
                    <a:pt x="2778" y="5291"/>
                    <a:pt x="2748" y="5254"/>
                    <a:pt x="2697" y="5254"/>
                  </a:cubicBezTo>
                  <a:cubicBezTo>
                    <a:pt x="2697" y="5254"/>
                    <a:pt x="2690" y="5254"/>
                    <a:pt x="2682" y="5254"/>
                  </a:cubicBezTo>
                  <a:lnTo>
                    <a:pt x="2675" y="5254"/>
                  </a:lnTo>
                  <a:cubicBezTo>
                    <a:pt x="2616" y="5254"/>
                    <a:pt x="2565" y="5203"/>
                    <a:pt x="2558" y="5173"/>
                  </a:cubicBezTo>
                  <a:cubicBezTo>
                    <a:pt x="2550" y="5151"/>
                    <a:pt x="2536" y="5107"/>
                    <a:pt x="2484" y="5056"/>
                  </a:cubicBezTo>
                  <a:cubicBezTo>
                    <a:pt x="2433" y="5005"/>
                    <a:pt x="2462" y="4983"/>
                    <a:pt x="2536" y="4953"/>
                  </a:cubicBezTo>
                  <a:cubicBezTo>
                    <a:pt x="2602" y="4931"/>
                    <a:pt x="2507" y="4843"/>
                    <a:pt x="2521" y="4792"/>
                  </a:cubicBezTo>
                  <a:cubicBezTo>
                    <a:pt x="2543" y="4741"/>
                    <a:pt x="2558" y="4704"/>
                    <a:pt x="2550" y="4668"/>
                  </a:cubicBezTo>
                  <a:cubicBezTo>
                    <a:pt x="2543" y="4631"/>
                    <a:pt x="2499" y="4594"/>
                    <a:pt x="2462" y="4594"/>
                  </a:cubicBezTo>
                  <a:cubicBezTo>
                    <a:pt x="2455" y="4594"/>
                    <a:pt x="2455" y="4594"/>
                    <a:pt x="2448" y="4594"/>
                  </a:cubicBezTo>
                  <a:cubicBezTo>
                    <a:pt x="2441" y="4602"/>
                    <a:pt x="2433" y="4602"/>
                    <a:pt x="2426" y="4602"/>
                  </a:cubicBezTo>
                  <a:cubicBezTo>
                    <a:pt x="2389" y="4602"/>
                    <a:pt x="2338" y="4580"/>
                    <a:pt x="2309" y="4536"/>
                  </a:cubicBezTo>
                  <a:cubicBezTo>
                    <a:pt x="2294" y="4507"/>
                    <a:pt x="2279" y="4484"/>
                    <a:pt x="2257" y="4484"/>
                  </a:cubicBezTo>
                  <a:cubicBezTo>
                    <a:pt x="2250" y="4484"/>
                    <a:pt x="2243" y="4492"/>
                    <a:pt x="2228" y="4514"/>
                  </a:cubicBezTo>
                  <a:cubicBezTo>
                    <a:pt x="2221" y="4521"/>
                    <a:pt x="2213" y="4529"/>
                    <a:pt x="2206" y="4529"/>
                  </a:cubicBezTo>
                  <a:cubicBezTo>
                    <a:pt x="2169" y="4529"/>
                    <a:pt x="2133" y="4462"/>
                    <a:pt x="2096" y="4441"/>
                  </a:cubicBezTo>
                  <a:cubicBezTo>
                    <a:pt x="2060" y="4419"/>
                    <a:pt x="2023" y="4353"/>
                    <a:pt x="1972" y="4345"/>
                  </a:cubicBezTo>
                  <a:cubicBezTo>
                    <a:pt x="1964" y="4338"/>
                    <a:pt x="1950" y="4338"/>
                    <a:pt x="1942" y="4338"/>
                  </a:cubicBezTo>
                  <a:cubicBezTo>
                    <a:pt x="1891" y="4338"/>
                    <a:pt x="1810" y="4360"/>
                    <a:pt x="1744" y="4397"/>
                  </a:cubicBezTo>
                  <a:cubicBezTo>
                    <a:pt x="1657" y="4433"/>
                    <a:pt x="1605" y="4462"/>
                    <a:pt x="1547" y="4492"/>
                  </a:cubicBezTo>
                  <a:cubicBezTo>
                    <a:pt x="1488" y="4529"/>
                    <a:pt x="1437" y="4565"/>
                    <a:pt x="1393" y="4572"/>
                  </a:cubicBezTo>
                  <a:cubicBezTo>
                    <a:pt x="1349" y="4580"/>
                    <a:pt x="1319" y="4594"/>
                    <a:pt x="1268" y="4631"/>
                  </a:cubicBezTo>
                  <a:cubicBezTo>
                    <a:pt x="1253" y="4638"/>
                    <a:pt x="1246" y="4638"/>
                    <a:pt x="1231" y="4638"/>
                  </a:cubicBezTo>
                  <a:cubicBezTo>
                    <a:pt x="1210" y="4638"/>
                    <a:pt x="1180" y="4631"/>
                    <a:pt x="1158" y="4631"/>
                  </a:cubicBezTo>
                  <a:cubicBezTo>
                    <a:pt x="1143" y="4631"/>
                    <a:pt x="1136" y="4631"/>
                    <a:pt x="1122" y="4646"/>
                  </a:cubicBezTo>
                  <a:cubicBezTo>
                    <a:pt x="1078" y="4697"/>
                    <a:pt x="1034" y="4704"/>
                    <a:pt x="1012" y="4704"/>
                  </a:cubicBezTo>
                  <a:cubicBezTo>
                    <a:pt x="990" y="4704"/>
                    <a:pt x="960" y="4653"/>
                    <a:pt x="909" y="4653"/>
                  </a:cubicBezTo>
                  <a:cubicBezTo>
                    <a:pt x="909" y="4653"/>
                    <a:pt x="902" y="4653"/>
                    <a:pt x="902" y="4660"/>
                  </a:cubicBezTo>
                  <a:cubicBezTo>
                    <a:pt x="894" y="4660"/>
                    <a:pt x="880" y="4660"/>
                    <a:pt x="872" y="4660"/>
                  </a:cubicBezTo>
                  <a:cubicBezTo>
                    <a:pt x="807" y="4660"/>
                    <a:pt x="711" y="4638"/>
                    <a:pt x="645" y="4609"/>
                  </a:cubicBezTo>
                  <a:cubicBezTo>
                    <a:pt x="631" y="4602"/>
                    <a:pt x="623" y="4602"/>
                    <a:pt x="609" y="4602"/>
                  </a:cubicBezTo>
                  <a:cubicBezTo>
                    <a:pt x="579" y="4602"/>
                    <a:pt x="543" y="4617"/>
                    <a:pt x="521" y="4631"/>
                  </a:cubicBezTo>
                  <a:cubicBezTo>
                    <a:pt x="528" y="4594"/>
                    <a:pt x="550" y="4558"/>
                    <a:pt x="557" y="4521"/>
                  </a:cubicBezTo>
                  <a:cubicBezTo>
                    <a:pt x="565" y="4470"/>
                    <a:pt x="601" y="4419"/>
                    <a:pt x="652" y="4367"/>
                  </a:cubicBezTo>
                  <a:cubicBezTo>
                    <a:pt x="711" y="4309"/>
                    <a:pt x="704" y="4272"/>
                    <a:pt x="711" y="4191"/>
                  </a:cubicBezTo>
                  <a:cubicBezTo>
                    <a:pt x="726" y="4118"/>
                    <a:pt x="755" y="4118"/>
                    <a:pt x="836" y="4067"/>
                  </a:cubicBezTo>
                  <a:cubicBezTo>
                    <a:pt x="917" y="4023"/>
                    <a:pt x="858" y="3920"/>
                    <a:pt x="894" y="3840"/>
                  </a:cubicBezTo>
                  <a:cubicBezTo>
                    <a:pt x="931" y="3767"/>
                    <a:pt x="858" y="3730"/>
                    <a:pt x="792" y="3730"/>
                  </a:cubicBezTo>
                  <a:cubicBezTo>
                    <a:pt x="726" y="3730"/>
                    <a:pt x="645" y="3708"/>
                    <a:pt x="645" y="3642"/>
                  </a:cubicBezTo>
                  <a:cubicBezTo>
                    <a:pt x="645" y="3591"/>
                    <a:pt x="638" y="3576"/>
                    <a:pt x="609" y="3576"/>
                  </a:cubicBezTo>
                  <a:cubicBezTo>
                    <a:pt x="594" y="3576"/>
                    <a:pt x="579" y="3576"/>
                    <a:pt x="557" y="3583"/>
                  </a:cubicBezTo>
                  <a:cubicBezTo>
                    <a:pt x="550" y="3583"/>
                    <a:pt x="543" y="3583"/>
                    <a:pt x="535" y="3583"/>
                  </a:cubicBezTo>
                  <a:cubicBezTo>
                    <a:pt x="469" y="3583"/>
                    <a:pt x="448" y="3525"/>
                    <a:pt x="396" y="3495"/>
                  </a:cubicBezTo>
                  <a:cubicBezTo>
                    <a:pt x="338" y="3459"/>
                    <a:pt x="294" y="3400"/>
                    <a:pt x="279" y="3298"/>
                  </a:cubicBezTo>
                  <a:cubicBezTo>
                    <a:pt x="272" y="3195"/>
                    <a:pt x="228" y="3188"/>
                    <a:pt x="184" y="3143"/>
                  </a:cubicBezTo>
                  <a:cubicBezTo>
                    <a:pt x="132" y="3092"/>
                    <a:pt x="110" y="2982"/>
                    <a:pt x="67" y="2902"/>
                  </a:cubicBezTo>
                  <a:cubicBezTo>
                    <a:pt x="22" y="2821"/>
                    <a:pt x="88" y="2733"/>
                    <a:pt x="125" y="2631"/>
                  </a:cubicBezTo>
                  <a:cubicBezTo>
                    <a:pt x="154" y="2528"/>
                    <a:pt x="125" y="2543"/>
                    <a:pt x="184" y="2491"/>
                  </a:cubicBezTo>
                  <a:cubicBezTo>
                    <a:pt x="235" y="2448"/>
                    <a:pt x="257" y="2484"/>
                    <a:pt x="228" y="2418"/>
                  </a:cubicBezTo>
                  <a:cubicBezTo>
                    <a:pt x="191" y="2345"/>
                    <a:pt x="228" y="2279"/>
                    <a:pt x="272" y="2242"/>
                  </a:cubicBezTo>
                  <a:cubicBezTo>
                    <a:pt x="316" y="2213"/>
                    <a:pt x="418" y="2213"/>
                    <a:pt x="455" y="2132"/>
                  </a:cubicBezTo>
                  <a:cubicBezTo>
                    <a:pt x="477" y="2074"/>
                    <a:pt x="506" y="2052"/>
                    <a:pt x="543" y="2052"/>
                  </a:cubicBezTo>
                  <a:cubicBezTo>
                    <a:pt x="557" y="2052"/>
                    <a:pt x="572" y="2052"/>
                    <a:pt x="587" y="2066"/>
                  </a:cubicBezTo>
                  <a:cubicBezTo>
                    <a:pt x="601" y="2074"/>
                    <a:pt x="616" y="2074"/>
                    <a:pt x="623" y="2074"/>
                  </a:cubicBezTo>
                  <a:cubicBezTo>
                    <a:pt x="660" y="2074"/>
                    <a:pt x="689" y="2037"/>
                    <a:pt x="726" y="1993"/>
                  </a:cubicBezTo>
                  <a:cubicBezTo>
                    <a:pt x="762" y="1949"/>
                    <a:pt x="711" y="1934"/>
                    <a:pt x="667" y="1898"/>
                  </a:cubicBezTo>
                  <a:cubicBezTo>
                    <a:pt x="682" y="1861"/>
                    <a:pt x="682" y="1825"/>
                    <a:pt x="711" y="1817"/>
                  </a:cubicBezTo>
                  <a:cubicBezTo>
                    <a:pt x="719" y="1817"/>
                    <a:pt x="726" y="1817"/>
                    <a:pt x="733" y="1817"/>
                  </a:cubicBezTo>
                  <a:cubicBezTo>
                    <a:pt x="762" y="1817"/>
                    <a:pt x="777" y="1832"/>
                    <a:pt x="799" y="1869"/>
                  </a:cubicBezTo>
                  <a:cubicBezTo>
                    <a:pt x="821" y="1898"/>
                    <a:pt x="836" y="1979"/>
                    <a:pt x="872" y="1979"/>
                  </a:cubicBezTo>
                  <a:cubicBezTo>
                    <a:pt x="887" y="1979"/>
                    <a:pt x="902" y="1971"/>
                    <a:pt x="917" y="1957"/>
                  </a:cubicBezTo>
                  <a:cubicBezTo>
                    <a:pt x="982" y="1876"/>
                    <a:pt x="1012" y="1861"/>
                    <a:pt x="1070" y="1839"/>
                  </a:cubicBezTo>
                  <a:cubicBezTo>
                    <a:pt x="1078" y="1839"/>
                    <a:pt x="1085" y="1839"/>
                    <a:pt x="1092" y="1839"/>
                  </a:cubicBezTo>
                  <a:cubicBezTo>
                    <a:pt x="1143" y="1839"/>
                    <a:pt x="1173" y="1883"/>
                    <a:pt x="1195" y="1912"/>
                  </a:cubicBezTo>
                  <a:cubicBezTo>
                    <a:pt x="1210" y="1927"/>
                    <a:pt x="1239" y="1942"/>
                    <a:pt x="1253" y="1942"/>
                  </a:cubicBezTo>
                  <a:cubicBezTo>
                    <a:pt x="1268" y="1942"/>
                    <a:pt x="1276" y="1934"/>
                    <a:pt x="1283" y="1920"/>
                  </a:cubicBezTo>
                  <a:cubicBezTo>
                    <a:pt x="1283" y="1905"/>
                    <a:pt x="1290" y="1905"/>
                    <a:pt x="1290" y="1905"/>
                  </a:cubicBezTo>
                  <a:cubicBezTo>
                    <a:pt x="1305" y="1905"/>
                    <a:pt x="1327" y="1934"/>
                    <a:pt x="1341" y="1957"/>
                  </a:cubicBezTo>
                  <a:cubicBezTo>
                    <a:pt x="1356" y="1964"/>
                    <a:pt x="1371" y="1971"/>
                    <a:pt x="1385" y="1971"/>
                  </a:cubicBezTo>
                  <a:cubicBezTo>
                    <a:pt x="1415" y="1971"/>
                    <a:pt x="1444" y="1957"/>
                    <a:pt x="1466" y="1942"/>
                  </a:cubicBezTo>
                  <a:cubicBezTo>
                    <a:pt x="1510" y="1920"/>
                    <a:pt x="1517" y="1883"/>
                    <a:pt x="1510" y="1839"/>
                  </a:cubicBezTo>
                  <a:cubicBezTo>
                    <a:pt x="1503" y="1803"/>
                    <a:pt x="1569" y="1759"/>
                    <a:pt x="1539" y="1722"/>
                  </a:cubicBezTo>
                  <a:cubicBezTo>
                    <a:pt x="1503" y="1693"/>
                    <a:pt x="1466" y="1700"/>
                    <a:pt x="1466" y="1641"/>
                  </a:cubicBezTo>
                  <a:cubicBezTo>
                    <a:pt x="1466" y="1575"/>
                    <a:pt x="1459" y="1561"/>
                    <a:pt x="1503" y="1517"/>
                  </a:cubicBezTo>
                  <a:cubicBezTo>
                    <a:pt x="1517" y="1510"/>
                    <a:pt x="1525" y="1502"/>
                    <a:pt x="1532" y="1502"/>
                  </a:cubicBezTo>
                  <a:cubicBezTo>
                    <a:pt x="1561" y="1502"/>
                    <a:pt x="1583" y="1546"/>
                    <a:pt x="1605" y="1561"/>
                  </a:cubicBezTo>
                  <a:cubicBezTo>
                    <a:pt x="1627" y="1583"/>
                    <a:pt x="1657" y="1619"/>
                    <a:pt x="1693" y="1619"/>
                  </a:cubicBezTo>
                  <a:cubicBezTo>
                    <a:pt x="1708" y="1619"/>
                    <a:pt x="1722" y="1612"/>
                    <a:pt x="1730" y="1598"/>
                  </a:cubicBezTo>
                  <a:cubicBezTo>
                    <a:pt x="1774" y="1546"/>
                    <a:pt x="1803" y="1495"/>
                    <a:pt x="1781" y="1458"/>
                  </a:cubicBezTo>
                  <a:cubicBezTo>
                    <a:pt x="1766" y="1429"/>
                    <a:pt x="1766" y="1363"/>
                    <a:pt x="1818" y="1356"/>
                  </a:cubicBezTo>
                  <a:cubicBezTo>
                    <a:pt x="1869" y="1348"/>
                    <a:pt x="1862" y="1326"/>
                    <a:pt x="1869" y="1290"/>
                  </a:cubicBezTo>
                  <a:cubicBezTo>
                    <a:pt x="1876" y="1253"/>
                    <a:pt x="1972" y="1268"/>
                    <a:pt x="1993" y="1253"/>
                  </a:cubicBezTo>
                  <a:cubicBezTo>
                    <a:pt x="2023" y="1246"/>
                    <a:pt x="2030" y="1216"/>
                    <a:pt x="2067" y="1172"/>
                  </a:cubicBezTo>
                  <a:cubicBezTo>
                    <a:pt x="2074" y="1158"/>
                    <a:pt x="2089" y="1150"/>
                    <a:pt x="2103" y="1150"/>
                  </a:cubicBezTo>
                  <a:cubicBezTo>
                    <a:pt x="2133" y="1150"/>
                    <a:pt x="2162" y="1172"/>
                    <a:pt x="2191" y="1172"/>
                  </a:cubicBezTo>
                  <a:cubicBezTo>
                    <a:pt x="2235" y="1172"/>
                    <a:pt x="2272" y="1150"/>
                    <a:pt x="2309" y="1121"/>
                  </a:cubicBezTo>
                  <a:cubicBezTo>
                    <a:pt x="2353" y="1084"/>
                    <a:pt x="2404" y="1026"/>
                    <a:pt x="2448" y="1026"/>
                  </a:cubicBezTo>
                  <a:cubicBezTo>
                    <a:pt x="2484" y="1026"/>
                    <a:pt x="2536" y="1077"/>
                    <a:pt x="2580" y="1077"/>
                  </a:cubicBezTo>
                  <a:cubicBezTo>
                    <a:pt x="2587" y="1077"/>
                    <a:pt x="2594" y="1070"/>
                    <a:pt x="2602" y="1070"/>
                  </a:cubicBezTo>
                  <a:cubicBezTo>
                    <a:pt x="2646" y="1041"/>
                    <a:pt x="2719" y="1019"/>
                    <a:pt x="2748" y="982"/>
                  </a:cubicBezTo>
                  <a:cubicBezTo>
                    <a:pt x="2770" y="953"/>
                    <a:pt x="2770" y="938"/>
                    <a:pt x="2807" y="879"/>
                  </a:cubicBezTo>
                  <a:cubicBezTo>
                    <a:pt x="2836" y="821"/>
                    <a:pt x="2910" y="791"/>
                    <a:pt x="2939" y="777"/>
                  </a:cubicBezTo>
                  <a:cubicBezTo>
                    <a:pt x="2975" y="769"/>
                    <a:pt x="3034" y="769"/>
                    <a:pt x="3093" y="725"/>
                  </a:cubicBezTo>
                  <a:cubicBezTo>
                    <a:pt x="3137" y="696"/>
                    <a:pt x="3166" y="667"/>
                    <a:pt x="3188" y="667"/>
                  </a:cubicBezTo>
                  <a:cubicBezTo>
                    <a:pt x="3195" y="667"/>
                    <a:pt x="3203" y="674"/>
                    <a:pt x="3203" y="689"/>
                  </a:cubicBezTo>
                  <a:cubicBezTo>
                    <a:pt x="3210" y="703"/>
                    <a:pt x="3210" y="703"/>
                    <a:pt x="3217" y="703"/>
                  </a:cubicBezTo>
                  <a:cubicBezTo>
                    <a:pt x="3239" y="703"/>
                    <a:pt x="3261" y="681"/>
                    <a:pt x="3261" y="652"/>
                  </a:cubicBezTo>
                  <a:cubicBezTo>
                    <a:pt x="3269" y="608"/>
                    <a:pt x="3305" y="630"/>
                    <a:pt x="3371" y="608"/>
                  </a:cubicBezTo>
                  <a:cubicBezTo>
                    <a:pt x="3444" y="593"/>
                    <a:pt x="3415" y="616"/>
                    <a:pt x="3437" y="557"/>
                  </a:cubicBezTo>
                  <a:cubicBezTo>
                    <a:pt x="3452" y="498"/>
                    <a:pt x="3452" y="476"/>
                    <a:pt x="3481" y="432"/>
                  </a:cubicBezTo>
                  <a:cubicBezTo>
                    <a:pt x="3518" y="388"/>
                    <a:pt x="3562" y="374"/>
                    <a:pt x="3584" y="344"/>
                  </a:cubicBezTo>
                  <a:cubicBezTo>
                    <a:pt x="3613" y="322"/>
                    <a:pt x="3613" y="264"/>
                    <a:pt x="3620" y="220"/>
                  </a:cubicBezTo>
                  <a:cubicBezTo>
                    <a:pt x="3628" y="176"/>
                    <a:pt x="3606" y="117"/>
                    <a:pt x="3664" y="73"/>
                  </a:cubicBezTo>
                  <a:cubicBezTo>
                    <a:pt x="3701" y="44"/>
                    <a:pt x="3730" y="29"/>
                    <a:pt x="3752" y="29"/>
                  </a:cubicBezTo>
                  <a:lnTo>
                    <a:pt x="3752" y="0"/>
                  </a:lnTo>
                  <a:lnTo>
                    <a:pt x="3752" y="0"/>
                  </a:lnTo>
                  <a:lnTo>
                    <a:pt x="3752" y="0"/>
                  </a:lnTo>
                  <a:cubicBezTo>
                    <a:pt x="3730" y="0"/>
                    <a:pt x="3693" y="15"/>
                    <a:pt x="3642" y="51"/>
                  </a:cubicBezTo>
                  <a:cubicBezTo>
                    <a:pt x="3591" y="88"/>
                    <a:pt x="3591" y="139"/>
                    <a:pt x="3591" y="183"/>
                  </a:cubicBezTo>
                  <a:cubicBezTo>
                    <a:pt x="3591" y="191"/>
                    <a:pt x="3591" y="205"/>
                    <a:pt x="3591" y="212"/>
                  </a:cubicBezTo>
                  <a:cubicBezTo>
                    <a:pt x="3591" y="227"/>
                    <a:pt x="3584" y="234"/>
                    <a:pt x="3584" y="249"/>
                  </a:cubicBezTo>
                  <a:cubicBezTo>
                    <a:pt x="3584" y="279"/>
                    <a:pt x="3576" y="315"/>
                    <a:pt x="3562" y="322"/>
                  </a:cubicBezTo>
                  <a:cubicBezTo>
                    <a:pt x="3554" y="330"/>
                    <a:pt x="3547" y="337"/>
                    <a:pt x="3532" y="352"/>
                  </a:cubicBezTo>
                  <a:cubicBezTo>
                    <a:pt x="3510" y="366"/>
                    <a:pt x="3481" y="381"/>
                    <a:pt x="3459" y="410"/>
                  </a:cubicBezTo>
                  <a:cubicBezTo>
                    <a:pt x="3430" y="447"/>
                    <a:pt x="3422" y="476"/>
                    <a:pt x="3415" y="520"/>
                  </a:cubicBezTo>
                  <a:cubicBezTo>
                    <a:pt x="3408" y="528"/>
                    <a:pt x="3408" y="535"/>
                    <a:pt x="3408" y="550"/>
                  </a:cubicBezTo>
                  <a:cubicBezTo>
                    <a:pt x="3400" y="557"/>
                    <a:pt x="3400" y="564"/>
                    <a:pt x="3400" y="572"/>
                  </a:cubicBezTo>
                  <a:cubicBezTo>
                    <a:pt x="3393" y="572"/>
                    <a:pt x="3379" y="579"/>
                    <a:pt x="3364" y="579"/>
                  </a:cubicBezTo>
                  <a:cubicBezTo>
                    <a:pt x="3349" y="586"/>
                    <a:pt x="3327" y="586"/>
                    <a:pt x="3312" y="586"/>
                  </a:cubicBezTo>
                  <a:cubicBezTo>
                    <a:pt x="3283" y="593"/>
                    <a:pt x="3247" y="593"/>
                    <a:pt x="3232" y="645"/>
                  </a:cubicBezTo>
                  <a:cubicBezTo>
                    <a:pt x="3232" y="652"/>
                    <a:pt x="3232" y="660"/>
                    <a:pt x="3224" y="660"/>
                  </a:cubicBezTo>
                  <a:cubicBezTo>
                    <a:pt x="3217" y="638"/>
                    <a:pt x="3195" y="638"/>
                    <a:pt x="3188" y="638"/>
                  </a:cubicBezTo>
                  <a:cubicBezTo>
                    <a:pt x="3166" y="638"/>
                    <a:pt x="3137" y="660"/>
                    <a:pt x="3107" y="681"/>
                  </a:cubicBezTo>
                  <a:cubicBezTo>
                    <a:pt x="3093" y="689"/>
                    <a:pt x="3085" y="696"/>
                    <a:pt x="3078" y="703"/>
                  </a:cubicBezTo>
                  <a:cubicBezTo>
                    <a:pt x="3034" y="733"/>
                    <a:pt x="2998" y="740"/>
                    <a:pt x="2961" y="748"/>
                  </a:cubicBezTo>
                  <a:cubicBezTo>
                    <a:pt x="2953" y="748"/>
                    <a:pt x="2939" y="748"/>
                    <a:pt x="2931" y="748"/>
                  </a:cubicBezTo>
                  <a:cubicBezTo>
                    <a:pt x="2895" y="762"/>
                    <a:pt x="2814" y="799"/>
                    <a:pt x="2778" y="865"/>
                  </a:cubicBezTo>
                  <a:cubicBezTo>
                    <a:pt x="2763" y="887"/>
                    <a:pt x="2756" y="901"/>
                    <a:pt x="2748" y="916"/>
                  </a:cubicBezTo>
                  <a:cubicBezTo>
                    <a:pt x="2741" y="938"/>
                    <a:pt x="2734" y="945"/>
                    <a:pt x="2719" y="967"/>
                  </a:cubicBezTo>
                  <a:cubicBezTo>
                    <a:pt x="2704" y="982"/>
                    <a:pt x="2668" y="1004"/>
                    <a:pt x="2638" y="1019"/>
                  </a:cubicBezTo>
                  <a:cubicBezTo>
                    <a:pt x="2616" y="1026"/>
                    <a:pt x="2602" y="1033"/>
                    <a:pt x="2587" y="1041"/>
                  </a:cubicBezTo>
                  <a:lnTo>
                    <a:pt x="2580" y="1041"/>
                  </a:lnTo>
                  <a:cubicBezTo>
                    <a:pt x="2565" y="1041"/>
                    <a:pt x="2543" y="1033"/>
                    <a:pt x="2521" y="1026"/>
                  </a:cubicBezTo>
                  <a:cubicBezTo>
                    <a:pt x="2499" y="1011"/>
                    <a:pt x="2470" y="997"/>
                    <a:pt x="2448" y="997"/>
                  </a:cubicBezTo>
                  <a:cubicBezTo>
                    <a:pt x="2404" y="997"/>
                    <a:pt x="2367" y="1033"/>
                    <a:pt x="2323" y="1070"/>
                  </a:cubicBezTo>
                  <a:cubicBezTo>
                    <a:pt x="2316" y="1077"/>
                    <a:pt x="2301" y="1084"/>
                    <a:pt x="2294" y="1099"/>
                  </a:cubicBezTo>
                  <a:cubicBezTo>
                    <a:pt x="2250" y="1129"/>
                    <a:pt x="2228" y="1143"/>
                    <a:pt x="2191" y="1143"/>
                  </a:cubicBezTo>
                  <a:cubicBezTo>
                    <a:pt x="2184" y="1143"/>
                    <a:pt x="2169" y="1136"/>
                    <a:pt x="2155" y="1136"/>
                  </a:cubicBezTo>
                  <a:cubicBezTo>
                    <a:pt x="2140" y="1129"/>
                    <a:pt x="2125" y="1121"/>
                    <a:pt x="2103" y="1121"/>
                  </a:cubicBezTo>
                  <a:cubicBezTo>
                    <a:pt x="2081" y="1121"/>
                    <a:pt x="2060" y="1129"/>
                    <a:pt x="2038" y="1150"/>
                  </a:cubicBezTo>
                  <a:cubicBezTo>
                    <a:pt x="2030" y="1172"/>
                    <a:pt x="2016" y="1187"/>
                    <a:pt x="2008" y="1202"/>
                  </a:cubicBezTo>
                  <a:cubicBezTo>
                    <a:pt x="2001" y="1209"/>
                    <a:pt x="1993" y="1224"/>
                    <a:pt x="1986" y="1224"/>
                  </a:cubicBezTo>
                  <a:cubicBezTo>
                    <a:pt x="1986" y="1231"/>
                    <a:pt x="1964" y="1231"/>
                    <a:pt x="1957" y="1231"/>
                  </a:cubicBezTo>
                  <a:cubicBezTo>
                    <a:pt x="1906" y="1231"/>
                    <a:pt x="1854" y="1238"/>
                    <a:pt x="1840" y="1282"/>
                  </a:cubicBezTo>
                  <a:cubicBezTo>
                    <a:pt x="1840" y="1290"/>
                    <a:pt x="1840" y="1297"/>
                    <a:pt x="1832" y="1304"/>
                  </a:cubicBezTo>
                  <a:cubicBezTo>
                    <a:pt x="1832" y="1326"/>
                    <a:pt x="1832" y="1326"/>
                    <a:pt x="1810" y="1326"/>
                  </a:cubicBezTo>
                  <a:cubicBezTo>
                    <a:pt x="1788" y="1334"/>
                    <a:pt x="1766" y="1348"/>
                    <a:pt x="1752" y="1370"/>
                  </a:cubicBezTo>
                  <a:cubicBezTo>
                    <a:pt x="1737" y="1407"/>
                    <a:pt x="1744" y="1443"/>
                    <a:pt x="1759" y="1473"/>
                  </a:cubicBezTo>
                  <a:cubicBezTo>
                    <a:pt x="1766" y="1488"/>
                    <a:pt x="1752" y="1524"/>
                    <a:pt x="1708" y="1575"/>
                  </a:cubicBezTo>
                  <a:cubicBezTo>
                    <a:pt x="1700" y="1583"/>
                    <a:pt x="1700" y="1583"/>
                    <a:pt x="1693" y="1583"/>
                  </a:cubicBezTo>
                  <a:cubicBezTo>
                    <a:pt x="1671" y="1583"/>
                    <a:pt x="1642" y="1553"/>
                    <a:pt x="1627" y="1539"/>
                  </a:cubicBezTo>
                  <a:cubicBezTo>
                    <a:pt x="1620" y="1539"/>
                    <a:pt x="1620" y="1531"/>
                    <a:pt x="1612" y="1524"/>
                  </a:cubicBezTo>
                  <a:cubicBezTo>
                    <a:pt x="1598" y="1502"/>
                    <a:pt x="1569" y="1473"/>
                    <a:pt x="1532" y="1473"/>
                  </a:cubicBezTo>
                  <a:cubicBezTo>
                    <a:pt x="1517" y="1473"/>
                    <a:pt x="1495" y="1480"/>
                    <a:pt x="1481" y="1495"/>
                  </a:cubicBezTo>
                  <a:cubicBezTo>
                    <a:pt x="1437" y="1539"/>
                    <a:pt x="1437" y="1568"/>
                    <a:pt x="1437" y="1612"/>
                  </a:cubicBezTo>
                  <a:cubicBezTo>
                    <a:pt x="1437" y="1619"/>
                    <a:pt x="1437" y="1627"/>
                    <a:pt x="1437" y="1641"/>
                  </a:cubicBezTo>
                  <a:cubicBezTo>
                    <a:pt x="1437" y="1693"/>
                    <a:pt x="1466" y="1715"/>
                    <a:pt x="1488" y="1729"/>
                  </a:cubicBezTo>
                  <a:cubicBezTo>
                    <a:pt x="1503" y="1729"/>
                    <a:pt x="1510" y="1737"/>
                    <a:pt x="1517" y="1744"/>
                  </a:cubicBezTo>
                  <a:cubicBezTo>
                    <a:pt x="1517" y="1751"/>
                    <a:pt x="1510" y="1766"/>
                    <a:pt x="1503" y="1773"/>
                  </a:cubicBezTo>
                  <a:cubicBezTo>
                    <a:pt x="1495" y="1795"/>
                    <a:pt x="1473" y="1817"/>
                    <a:pt x="1481" y="1847"/>
                  </a:cubicBezTo>
                  <a:cubicBezTo>
                    <a:pt x="1488" y="1883"/>
                    <a:pt x="1481" y="1905"/>
                    <a:pt x="1451" y="1920"/>
                  </a:cubicBezTo>
                  <a:cubicBezTo>
                    <a:pt x="1437" y="1927"/>
                    <a:pt x="1407" y="1934"/>
                    <a:pt x="1385" y="1934"/>
                  </a:cubicBezTo>
                  <a:cubicBezTo>
                    <a:pt x="1378" y="1934"/>
                    <a:pt x="1371" y="1934"/>
                    <a:pt x="1363" y="1934"/>
                  </a:cubicBezTo>
                  <a:cubicBezTo>
                    <a:pt x="1356" y="1927"/>
                    <a:pt x="1349" y="1920"/>
                    <a:pt x="1349" y="1912"/>
                  </a:cubicBezTo>
                  <a:cubicBezTo>
                    <a:pt x="1327" y="1891"/>
                    <a:pt x="1312" y="1876"/>
                    <a:pt x="1290" y="1876"/>
                  </a:cubicBezTo>
                  <a:cubicBezTo>
                    <a:pt x="1283" y="1876"/>
                    <a:pt x="1261" y="1876"/>
                    <a:pt x="1253" y="1912"/>
                  </a:cubicBezTo>
                  <a:lnTo>
                    <a:pt x="1253" y="1912"/>
                  </a:lnTo>
                  <a:cubicBezTo>
                    <a:pt x="1246" y="1912"/>
                    <a:pt x="1231" y="1905"/>
                    <a:pt x="1224" y="1891"/>
                  </a:cubicBezTo>
                  <a:cubicBezTo>
                    <a:pt x="1202" y="1869"/>
                    <a:pt x="1158" y="1810"/>
                    <a:pt x="1092" y="1810"/>
                  </a:cubicBezTo>
                  <a:cubicBezTo>
                    <a:pt x="1085" y="1810"/>
                    <a:pt x="1070" y="1810"/>
                    <a:pt x="1063" y="1810"/>
                  </a:cubicBezTo>
                  <a:cubicBezTo>
                    <a:pt x="997" y="1832"/>
                    <a:pt x="968" y="1854"/>
                    <a:pt x="894" y="1934"/>
                  </a:cubicBezTo>
                  <a:cubicBezTo>
                    <a:pt x="880" y="1949"/>
                    <a:pt x="872" y="1949"/>
                    <a:pt x="872" y="1949"/>
                  </a:cubicBezTo>
                  <a:cubicBezTo>
                    <a:pt x="865" y="1942"/>
                    <a:pt x="850" y="1905"/>
                    <a:pt x="843" y="1891"/>
                  </a:cubicBezTo>
                  <a:cubicBezTo>
                    <a:pt x="836" y="1876"/>
                    <a:pt x="828" y="1861"/>
                    <a:pt x="821" y="1854"/>
                  </a:cubicBezTo>
                  <a:cubicBezTo>
                    <a:pt x="799" y="1817"/>
                    <a:pt x="777" y="1788"/>
                    <a:pt x="733" y="1788"/>
                  </a:cubicBezTo>
                  <a:cubicBezTo>
                    <a:pt x="726" y="1788"/>
                    <a:pt x="719" y="1788"/>
                    <a:pt x="704" y="1788"/>
                  </a:cubicBezTo>
                  <a:cubicBezTo>
                    <a:pt x="660" y="1795"/>
                    <a:pt x="652" y="1847"/>
                    <a:pt x="645" y="1883"/>
                  </a:cubicBezTo>
                  <a:cubicBezTo>
                    <a:pt x="638" y="1891"/>
                    <a:pt x="638" y="1891"/>
                    <a:pt x="638" y="1891"/>
                  </a:cubicBezTo>
                  <a:cubicBezTo>
                    <a:pt x="638" y="1912"/>
                    <a:pt x="638" y="1912"/>
                    <a:pt x="638" y="1912"/>
                  </a:cubicBezTo>
                  <a:cubicBezTo>
                    <a:pt x="652" y="1920"/>
                    <a:pt x="652" y="1920"/>
                    <a:pt x="652" y="1920"/>
                  </a:cubicBezTo>
                  <a:cubicBezTo>
                    <a:pt x="660" y="1934"/>
                    <a:pt x="667" y="1934"/>
                    <a:pt x="682" y="1942"/>
                  </a:cubicBezTo>
                  <a:cubicBezTo>
                    <a:pt x="689" y="1949"/>
                    <a:pt x="704" y="1964"/>
                    <a:pt x="704" y="1971"/>
                  </a:cubicBezTo>
                  <a:cubicBezTo>
                    <a:pt x="704" y="1971"/>
                    <a:pt x="704" y="1971"/>
                    <a:pt x="704" y="1979"/>
                  </a:cubicBezTo>
                  <a:cubicBezTo>
                    <a:pt x="697" y="1979"/>
                    <a:pt x="697" y="1979"/>
                    <a:pt x="697" y="1979"/>
                  </a:cubicBezTo>
                  <a:cubicBezTo>
                    <a:pt x="667" y="2015"/>
                    <a:pt x="645" y="2044"/>
                    <a:pt x="623" y="2044"/>
                  </a:cubicBezTo>
                  <a:cubicBezTo>
                    <a:pt x="616" y="2044"/>
                    <a:pt x="609" y="2044"/>
                    <a:pt x="601" y="2037"/>
                  </a:cubicBezTo>
                  <a:cubicBezTo>
                    <a:pt x="579" y="2022"/>
                    <a:pt x="557" y="2015"/>
                    <a:pt x="543" y="2015"/>
                  </a:cubicBezTo>
                  <a:cubicBezTo>
                    <a:pt x="491" y="2015"/>
                    <a:pt x="455" y="2052"/>
                    <a:pt x="426" y="2118"/>
                  </a:cubicBezTo>
                  <a:cubicBezTo>
                    <a:pt x="411" y="2162"/>
                    <a:pt x="367" y="2176"/>
                    <a:pt x="323" y="2191"/>
                  </a:cubicBezTo>
                  <a:cubicBezTo>
                    <a:pt x="294" y="2198"/>
                    <a:pt x="272" y="2206"/>
                    <a:pt x="250" y="2220"/>
                  </a:cubicBezTo>
                  <a:cubicBezTo>
                    <a:pt x="198" y="2264"/>
                    <a:pt x="154" y="2345"/>
                    <a:pt x="198" y="2425"/>
                  </a:cubicBezTo>
                  <a:cubicBezTo>
                    <a:pt x="198" y="2433"/>
                    <a:pt x="206" y="2440"/>
                    <a:pt x="206" y="2440"/>
                  </a:cubicBezTo>
                  <a:cubicBezTo>
                    <a:pt x="191" y="2448"/>
                    <a:pt x="176" y="2455"/>
                    <a:pt x="162" y="2469"/>
                  </a:cubicBezTo>
                  <a:cubicBezTo>
                    <a:pt x="125" y="2499"/>
                    <a:pt x="118" y="2513"/>
                    <a:pt x="110" y="2550"/>
                  </a:cubicBezTo>
                  <a:cubicBezTo>
                    <a:pt x="110" y="2565"/>
                    <a:pt x="110" y="2587"/>
                    <a:pt x="96" y="2623"/>
                  </a:cubicBezTo>
                  <a:cubicBezTo>
                    <a:pt x="88" y="2645"/>
                    <a:pt x="74" y="2675"/>
                    <a:pt x="67" y="2697"/>
                  </a:cubicBezTo>
                  <a:cubicBezTo>
                    <a:pt x="30" y="2770"/>
                    <a:pt x="0" y="2843"/>
                    <a:pt x="37" y="2916"/>
                  </a:cubicBezTo>
                  <a:cubicBezTo>
                    <a:pt x="59" y="2946"/>
                    <a:pt x="74" y="2990"/>
                    <a:pt x="88" y="3026"/>
                  </a:cubicBezTo>
                  <a:cubicBezTo>
                    <a:pt x="110" y="3078"/>
                    <a:pt x="125" y="3129"/>
                    <a:pt x="162" y="3166"/>
                  </a:cubicBezTo>
                  <a:cubicBezTo>
                    <a:pt x="169" y="3173"/>
                    <a:pt x="184" y="3180"/>
                    <a:pt x="191" y="3188"/>
                  </a:cubicBezTo>
                  <a:cubicBezTo>
                    <a:pt x="220" y="3217"/>
                    <a:pt x="242" y="3239"/>
                    <a:pt x="250" y="3305"/>
                  </a:cubicBezTo>
                  <a:cubicBezTo>
                    <a:pt x="264" y="3400"/>
                    <a:pt x="308" y="3473"/>
                    <a:pt x="381" y="3517"/>
                  </a:cubicBezTo>
                  <a:cubicBezTo>
                    <a:pt x="396" y="3525"/>
                    <a:pt x="411" y="3539"/>
                    <a:pt x="426" y="3554"/>
                  </a:cubicBezTo>
                  <a:cubicBezTo>
                    <a:pt x="448" y="3583"/>
                    <a:pt x="484" y="3612"/>
                    <a:pt x="535" y="3612"/>
                  </a:cubicBezTo>
                  <a:cubicBezTo>
                    <a:pt x="543" y="3612"/>
                    <a:pt x="550" y="3612"/>
                    <a:pt x="557" y="3612"/>
                  </a:cubicBezTo>
                  <a:cubicBezTo>
                    <a:pt x="579" y="3612"/>
                    <a:pt x="594" y="3605"/>
                    <a:pt x="609" y="3605"/>
                  </a:cubicBezTo>
                  <a:cubicBezTo>
                    <a:pt x="609" y="3605"/>
                    <a:pt x="609" y="3605"/>
                    <a:pt x="616" y="3605"/>
                  </a:cubicBezTo>
                  <a:cubicBezTo>
                    <a:pt x="616" y="3612"/>
                    <a:pt x="616" y="3620"/>
                    <a:pt x="616" y="3642"/>
                  </a:cubicBezTo>
                  <a:cubicBezTo>
                    <a:pt x="616" y="3715"/>
                    <a:pt x="682" y="3759"/>
                    <a:pt x="792" y="3759"/>
                  </a:cubicBezTo>
                  <a:cubicBezTo>
                    <a:pt x="828" y="3759"/>
                    <a:pt x="858" y="3774"/>
                    <a:pt x="865" y="3788"/>
                  </a:cubicBezTo>
                  <a:cubicBezTo>
                    <a:pt x="872" y="3796"/>
                    <a:pt x="872" y="3810"/>
                    <a:pt x="865" y="3832"/>
                  </a:cubicBezTo>
                  <a:cubicBezTo>
                    <a:pt x="850" y="3869"/>
                    <a:pt x="850" y="3913"/>
                    <a:pt x="850" y="3942"/>
                  </a:cubicBezTo>
                  <a:cubicBezTo>
                    <a:pt x="850" y="4001"/>
                    <a:pt x="850" y="4023"/>
                    <a:pt x="821" y="4045"/>
                  </a:cubicBezTo>
                  <a:cubicBezTo>
                    <a:pt x="807" y="4052"/>
                    <a:pt x="792" y="4060"/>
                    <a:pt x="785" y="4067"/>
                  </a:cubicBezTo>
                  <a:cubicBezTo>
                    <a:pt x="726" y="4096"/>
                    <a:pt x="697" y="4111"/>
                    <a:pt x="682" y="4191"/>
                  </a:cubicBezTo>
                  <a:cubicBezTo>
                    <a:pt x="682" y="4206"/>
                    <a:pt x="682" y="4221"/>
                    <a:pt x="675" y="4235"/>
                  </a:cubicBezTo>
                  <a:cubicBezTo>
                    <a:pt x="675" y="4287"/>
                    <a:pt x="675" y="4309"/>
                    <a:pt x="638" y="4345"/>
                  </a:cubicBezTo>
                  <a:cubicBezTo>
                    <a:pt x="579" y="4397"/>
                    <a:pt x="535" y="4448"/>
                    <a:pt x="528" y="4521"/>
                  </a:cubicBezTo>
                  <a:cubicBezTo>
                    <a:pt x="521" y="4536"/>
                    <a:pt x="513" y="4550"/>
                    <a:pt x="506" y="4572"/>
                  </a:cubicBezTo>
                  <a:cubicBezTo>
                    <a:pt x="499" y="4587"/>
                    <a:pt x="491" y="4602"/>
                    <a:pt x="491" y="4624"/>
                  </a:cubicBezTo>
                  <a:cubicBezTo>
                    <a:pt x="469" y="4697"/>
                    <a:pt x="469" y="4697"/>
                    <a:pt x="469" y="4697"/>
                  </a:cubicBezTo>
                  <a:cubicBezTo>
                    <a:pt x="535" y="4653"/>
                    <a:pt x="535" y="4653"/>
                    <a:pt x="535" y="4653"/>
                  </a:cubicBezTo>
                  <a:cubicBezTo>
                    <a:pt x="565" y="4638"/>
                    <a:pt x="587" y="4631"/>
                    <a:pt x="609" y="4631"/>
                  </a:cubicBezTo>
                  <a:cubicBezTo>
                    <a:pt x="616" y="4631"/>
                    <a:pt x="623" y="4631"/>
                    <a:pt x="631" y="4631"/>
                  </a:cubicBezTo>
                  <a:cubicBezTo>
                    <a:pt x="704" y="4668"/>
                    <a:pt x="807" y="4690"/>
                    <a:pt x="872" y="4690"/>
                  </a:cubicBezTo>
                  <a:cubicBezTo>
                    <a:pt x="887" y="4690"/>
                    <a:pt x="894" y="4690"/>
                    <a:pt x="902" y="4690"/>
                  </a:cubicBezTo>
                  <a:cubicBezTo>
                    <a:pt x="909" y="4690"/>
                    <a:pt x="909" y="4690"/>
                    <a:pt x="909" y="4690"/>
                  </a:cubicBezTo>
                  <a:cubicBezTo>
                    <a:pt x="931" y="4690"/>
                    <a:pt x="946" y="4697"/>
                    <a:pt x="960" y="4712"/>
                  </a:cubicBezTo>
                  <a:cubicBezTo>
                    <a:pt x="975" y="4726"/>
                    <a:pt x="990" y="4741"/>
                    <a:pt x="1012" y="4741"/>
                  </a:cubicBezTo>
                  <a:cubicBezTo>
                    <a:pt x="1048" y="4741"/>
                    <a:pt x="1092" y="4726"/>
                    <a:pt x="1143" y="4668"/>
                  </a:cubicBezTo>
                  <a:cubicBezTo>
                    <a:pt x="1151" y="4660"/>
                    <a:pt x="1158" y="4660"/>
                    <a:pt x="1158" y="4660"/>
                  </a:cubicBezTo>
                  <a:cubicBezTo>
                    <a:pt x="1166" y="4660"/>
                    <a:pt x="1180" y="4660"/>
                    <a:pt x="1188" y="4660"/>
                  </a:cubicBezTo>
                  <a:cubicBezTo>
                    <a:pt x="1202" y="4668"/>
                    <a:pt x="1217" y="4675"/>
                    <a:pt x="1231" y="4675"/>
                  </a:cubicBezTo>
                  <a:cubicBezTo>
                    <a:pt x="1253" y="4675"/>
                    <a:pt x="1268" y="4668"/>
                    <a:pt x="1283" y="4653"/>
                  </a:cubicBezTo>
                  <a:cubicBezTo>
                    <a:pt x="1334" y="4624"/>
                    <a:pt x="1363" y="4609"/>
                    <a:pt x="1400" y="4602"/>
                  </a:cubicBezTo>
                  <a:cubicBezTo>
                    <a:pt x="1437" y="4594"/>
                    <a:pt x="1481" y="4572"/>
                    <a:pt x="1525" y="4543"/>
                  </a:cubicBezTo>
                  <a:cubicBezTo>
                    <a:pt x="1539" y="4536"/>
                    <a:pt x="1547" y="4529"/>
                    <a:pt x="1561" y="4521"/>
                  </a:cubicBezTo>
                  <a:cubicBezTo>
                    <a:pt x="1620" y="4492"/>
                    <a:pt x="1664" y="4462"/>
                    <a:pt x="1752" y="4419"/>
                  </a:cubicBezTo>
                  <a:cubicBezTo>
                    <a:pt x="1818" y="4389"/>
                    <a:pt x="1891" y="4367"/>
                    <a:pt x="1942" y="4367"/>
                  </a:cubicBezTo>
                  <a:cubicBezTo>
                    <a:pt x="1950" y="4367"/>
                    <a:pt x="1957" y="4375"/>
                    <a:pt x="1964" y="4375"/>
                  </a:cubicBezTo>
                  <a:cubicBezTo>
                    <a:pt x="1986" y="4375"/>
                    <a:pt x="2008" y="4397"/>
                    <a:pt x="2030" y="4419"/>
                  </a:cubicBezTo>
                  <a:cubicBezTo>
                    <a:pt x="2045" y="4441"/>
                    <a:pt x="2060" y="4455"/>
                    <a:pt x="2081" y="4470"/>
                  </a:cubicBezTo>
                  <a:cubicBezTo>
                    <a:pt x="2096" y="4477"/>
                    <a:pt x="2103" y="4492"/>
                    <a:pt x="2118" y="4507"/>
                  </a:cubicBezTo>
                  <a:cubicBezTo>
                    <a:pt x="2148" y="4529"/>
                    <a:pt x="2169" y="4558"/>
                    <a:pt x="2206" y="4558"/>
                  </a:cubicBezTo>
                  <a:cubicBezTo>
                    <a:pt x="2213" y="4558"/>
                    <a:pt x="2235" y="4550"/>
                    <a:pt x="2250" y="4529"/>
                  </a:cubicBezTo>
                  <a:cubicBezTo>
                    <a:pt x="2257" y="4521"/>
                    <a:pt x="2257" y="4521"/>
                    <a:pt x="2257" y="4521"/>
                  </a:cubicBezTo>
                  <a:cubicBezTo>
                    <a:pt x="2265" y="4529"/>
                    <a:pt x="2279" y="4543"/>
                    <a:pt x="2287" y="4558"/>
                  </a:cubicBezTo>
                  <a:cubicBezTo>
                    <a:pt x="2316" y="4602"/>
                    <a:pt x="2375" y="4631"/>
                    <a:pt x="2426" y="4631"/>
                  </a:cubicBezTo>
                  <a:cubicBezTo>
                    <a:pt x="2433" y="4631"/>
                    <a:pt x="2448" y="4631"/>
                    <a:pt x="2462" y="4624"/>
                  </a:cubicBezTo>
                  <a:lnTo>
                    <a:pt x="2462" y="4624"/>
                  </a:lnTo>
                  <a:cubicBezTo>
                    <a:pt x="2484" y="4624"/>
                    <a:pt x="2514" y="4646"/>
                    <a:pt x="2521" y="4668"/>
                  </a:cubicBezTo>
                  <a:cubicBezTo>
                    <a:pt x="2529" y="4697"/>
                    <a:pt x="2514" y="4719"/>
                    <a:pt x="2507" y="4756"/>
                  </a:cubicBezTo>
                  <a:cubicBezTo>
                    <a:pt x="2499" y="4763"/>
                    <a:pt x="2499" y="4778"/>
                    <a:pt x="2492" y="4785"/>
                  </a:cubicBezTo>
                  <a:cubicBezTo>
                    <a:pt x="2484" y="4814"/>
                    <a:pt x="2499" y="4851"/>
                    <a:pt x="2514" y="4880"/>
                  </a:cubicBezTo>
                  <a:cubicBezTo>
                    <a:pt x="2521" y="4895"/>
                    <a:pt x="2529" y="4917"/>
                    <a:pt x="2529" y="4924"/>
                  </a:cubicBezTo>
                  <a:lnTo>
                    <a:pt x="2529" y="4924"/>
                  </a:lnTo>
                  <a:cubicBezTo>
                    <a:pt x="2529" y="4924"/>
                    <a:pt x="2529" y="4924"/>
                    <a:pt x="2521" y="4924"/>
                  </a:cubicBezTo>
                  <a:cubicBezTo>
                    <a:pt x="2477" y="4939"/>
                    <a:pt x="2433" y="4961"/>
                    <a:pt x="2426" y="4998"/>
                  </a:cubicBezTo>
                  <a:cubicBezTo>
                    <a:pt x="2419" y="5034"/>
                    <a:pt x="2448" y="5071"/>
                    <a:pt x="2462" y="5078"/>
                  </a:cubicBezTo>
                  <a:cubicBezTo>
                    <a:pt x="2507" y="5122"/>
                    <a:pt x="2521" y="5159"/>
                    <a:pt x="2529" y="5188"/>
                  </a:cubicBezTo>
                  <a:cubicBezTo>
                    <a:pt x="2543" y="5217"/>
                    <a:pt x="2602" y="5283"/>
                    <a:pt x="2675" y="5283"/>
                  </a:cubicBezTo>
                  <a:cubicBezTo>
                    <a:pt x="2682" y="5283"/>
                    <a:pt x="2682" y="5283"/>
                    <a:pt x="2690" y="5283"/>
                  </a:cubicBezTo>
                  <a:cubicBezTo>
                    <a:pt x="2697" y="5283"/>
                    <a:pt x="2697" y="5283"/>
                    <a:pt x="2697" y="5283"/>
                  </a:cubicBezTo>
                  <a:cubicBezTo>
                    <a:pt x="2712" y="5283"/>
                    <a:pt x="2726" y="5283"/>
                    <a:pt x="2734" y="5291"/>
                  </a:cubicBezTo>
                  <a:cubicBezTo>
                    <a:pt x="2741" y="5305"/>
                    <a:pt x="2741" y="5320"/>
                    <a:pt x="2741" y="5334"/>
                  </a:cubicBezTo>
                  <a:cubicBezTo>
                    <a:pt x="2741" y="5349"/>
                    <a:pt x="2741" y="5349"/>
                    <a:pt x="2741" y="5349"/>
                  </a:cubicBezTo>
                  <a:cubicBezTo>
                    <a:pt x="2734" y="5393"/>
                    <a:pt x="2719" y="5452"/>
                    <a:pt x="2697" y="5474"/>
                  </a:cubicBezTo>
                  <a:cubicBezTo>
                    <a:pt x="2690" y="5488"/>
                    <a:pt x="2682" y="5488"/>
                    <a:pt x="2675" y="5488"/>
                  </a:cubicBezTo>
                  <a:cubicBezTo>
                    <a:pt x="2660" y="5496"/>
                    <a:pt x="2646" y="5496"/>
                    <a:pt x="2624" y="5518"/>
                  </a:cubicBezTo>
                  <a:cubicBezTo>
                    <a:pt x="2580" y="5554"/>
                    <a:pt x="2572" y="5562"/>
                    <a:pt x="2521" y="5628"/>
                  </a:cubicBezTo>
                  <a:cubicBezTo>
                    <a:pt x="2521" y="5635"/>
                    <a:pt x="2514" y="5642"/>
                    <a:pt x="2507" y="5650"/>
                  </a:cubicBezTo>
                  <a:cubicBezTo>
                    <a:pt x="2477" y="5693"/>
                    <a:pt x="2448" y="5730"/>
                    <a:pt x="2499" y="5789"/>
                  </a:cubicBezTo>
                  <a:cubicBezTo>
                    <a:pt x="2521" y="5818"/>
                    <a:pt x="2543" y="5833"/>
                    <a:pt x="2565" y="5840"/>
                  </a:cubicBezTo>
                  <a:cubicBezTo>
                    <a:pt x="2580" y="5855"/>
                    <a:pt x="2594" y="5869"/>
                    <a:pt x="2594" y="5877"/>
                  </a:cubicBezTo>
                  <a:cubicBezTo>
                    <a:pt x="2602" y="5891"/>
                    <a:pt x="2602" y="5913"/>
                    <a:pt x="2609" y="5950"/>
                  </a:cubicBezTo>
                  <a:cubicBezTo>
                    <a:pt x="2616" y="6016"/>
                    <a:pt x="2616" y="6016"/>
                    <a:pt x="2616" y="6016"/>
                  </a:cubicBezTo>
                  <a:cubicBezTo>
                    <a:pt x="2660" y="5965"/>
                    <a:pt x="2660" y="5965"/>
                    <a:pt x="2660" y="5965"/>
                  </a:cubicBezTo>
                  <a:cubicBezTo>
                    <a:pt x="2668" y="5957"/>
                    <a:pt x="2675" y="5950"/>
                    <a:pt x="2682" y="5943"/>
                  </a:cubicBezTo>
                  <a:cubicBezTo>
                    <a:pt x="2704" y="5935"/>
                    <a:pt x="2763" y="5921"/>
                    <a:pt x="2792" y="5921"/>
                  </a:cubicBezTo>
                  <a:cubicBezTo>
                    <a:pt x="2800" y="5921"/>
                    <a:pt x="2807" y="5921"/>
                    <a:pt x="2807" y="5921"/>
                  </a:cubicBezTo>
                  <a:cubicBezTo>
                    <a:pt x="2822" y="5935"/>
                    <a:pt x="2843" y="5935"/>
                    <a:pt x="2873" y="5935"/>
                  </a:cubicBezTo>
                  <a:cubicBezTo>
                    <a:pt x="2917" y="5943"/>
                    <a:pt x="2939" y="5950"/>
                    <a:pt x="2939" y="5965"/>
                  </a:cubicBezTo>
                  <a:cubicBezTo>
                    <a:pt x="2939" y="5987"/>
                    <a:pt x="2939" y="6001"/>
                    <a:pt x="2939" y="6023"/>
                  </a:cubicBezTo>
                  <a:cubicBezTo>
                    <a:pt x="2939" y="6075"/>
                    <a:pt x="2939" y="6126"/>
                    <a:pt x="2998" y="6170"/>
                  </a:cubicBezTo>
                  <a:cubicBezTo>
                    <a:pt x="3019" y="6184"/>
                    <a:pt x="3041" y="6199"/>
                    <a:pt x="3056" y="6214"/>
                  </a:cubicBezTo>
                  <a:cubicBezTo>
                    <a:pt x="3085" y="6243"/>
                    <a:pt x="3107" y="6265"/>
                    <a:pt x="3137" y="6265"/>
                  </a:cubicBezTo>
                  <a:cubicBezTo>
                    <a:pt x="3151" y="6265"/>
                    <a:pt x="3166" y="6258"/>
                    <a:pt x="3173" y="6243"/>
                  </a:cubicBezTo>
                  <a:cubicBezTo>
                    <a:pt x="3181" y="6236"/>
                    <a:pt x="3181" y="6236"/>
                    <a:pt x="3188" y="6236"/>
                  </a:cubicBezTo>
                  <a:cubicBezTo>
                    <a:pt x="3188" y="6236"/>
                    <a:pt x="3195" y="6236"/>
                    <a:pt x="3203" y="6243"/>
                  </a:cubicBezTo>
                  <a:cubicBezTo>
                    <a:pt x="3210" y="6265"/>
                    <a:pt x="3261" y="6375"/>
                    <a:pt x="3334" y="6375"/>
                  </a:cubicBezTo>
                  <a:cubicBezTo>
                    <a:pt x="3356" y="6375"/>
                    <a:pt x="3371" y="6375"/>
                    <a:pt x="3386" y="6360"/>
                  </a:cubicBezTo>
                  <a:cubicBezTo>
                    <a:pt x="3393" y="6353"/>
                    <a:pt x="3415" y="6338"/>
                    <a:pt x="3415" y="6338"/>
                  </a:cubicBezTo>
                  <a:cubicBezTo>
                    <a:pt x="3415" y="6338"/>
                    <a:pt x="3422" y="6338"/>
                    <a:pt x="3430" y="6346"/>
                  </a:cubicBezTo>
                  <a:cubicBezTo>
                    <a:pt x="3437" y="6346"/>
                    <a:pt x="3444" y="6353"/>
                    <a:pt x="3459" y="6353"/>
                  </a:cubicBezTo>
                  <a:cubicBezTo>
                    <a:pt x="3474" y="6360"/>
                    <a:pt x="3481" y="6360"/>
                    <a:pt x="3496" y="6360"/>
                  </a:cubicBezTo>
                  <a:cubicBezTo>
                    <a:pt x="3532" y="6360"/>
                    <a:pt x="3562" y="6346"/>
                    <a:pt x="3584" y="6324"/>
                  </a:cubicBezTo>
                  <a:cubicBezTo>
                    <a:pt x="3598" y="6317"/>
                    <a:pt x="3606" y="6309"/>
                    <a:pt x="3620" y="6309"/>
                  </a:cubicBezTo>
                  <a:lnTo>
                    <a:pt x="3620" y="6309"/>
                  </a:lnTo>
                  <a:cubicBezTo>
                    <a:pt x="3620" y="6309"/>
                    <a:pt x="3628" y="6317"/>
                    <a:pt x="3628" y="6324"/>
                  </a:cubicBezTo>
                  <a:cubicBezTo>
                    <a:pt x="3642" y="6338"/>
                    <a:pt x="3664" y="6360"/>
                    <a:pt x="3693" y="6375"/>
                  </a:cubicBezTo>
                  <a:cubicBezTo>
                    <a:pt x="3701" y="6382"/>
                    <a:pt x="3708" y="6382"/>
                    <a:pt x="3715" y="6382"/>
                  </a:cubicBezTo>
                  <a:cubicBezTo>
                    <a:pt x="3738" y="6397"/>
                    <a:pt x="3760" y="6404"/>
                    <a:pt x="3789" y="6404"/>
                  </a:cubicBezTo>
                  <a:cubicBezTo>
                    <a:pt x="3818" y="6404"/>
                    <a:pt x="3847" y="6397"/>
                    <a:pt x="3869" y="6375"/>
                  </a:cubicBezTo>
                  <a:cubicBezTo>
                    <a:pt x="3891" y="6360"/>
                    <a:pt x="3906" y="6353"/>
                    <a:pt x="3913" y="6353"/>
                  </a:cubicBezTo>
                  <a:cubicBezTo>
                    <a:pt x="3928" y="6353"/>
                    <a:pt x="3943" y="6360"/>
                    <a:pt x="3972" y="6382"/>
                  </a:cubicBezTo>
                  <a:cubicBezTo>
                    <a:pt x="4001" y="6412"/>
                    <a:pt x="4053" y="6434"/>
                    <a:pt x="4097" y="6456"/>
                  </a:cubicBezTo>
                  <a:cubicBezTo>
                    <a:pt x="4126" y="6470"/>
                    <a:pt x="4155" y="6485"/>
                    <a:pt x="4177" y="6500"/>
                  </a:cubicBezTo>
                  <a:cubicBezTo>
                    <a:pt x="4184" y="6500"/>
                    <a:pt x="4184" y="6507"/>
                    <a:pt x="4192" y="6514"/>
                  </a:cubicBezTo>
                  <a:cubicBezTo>
                    <a:pt x="4236" y="6543"/>
                    <a:pt x="4287" y="6580"/>
                    <a:pt x="4353" y="6580"/>
                  </a:cubicBezTo>
                  <a:cubicBezTo>
                    <a:pt x="4390" y="6580"/>
                    <a:pt x="4441" y="6617"/>
                    <a:pt x="4478" y="6653"/>
                  </a:cubicBezTo>
                  <a:cubicBezTo>
                    <a:pt x="4492" y="6668"/>
                    <a:pt x="4492" y="6668"/>
                    <a:pt x="4492" y="6668"/>
                  </a:cubicBezTo>
                  <a:cubicBezTo>
                    <a:pt x="4514" y="6661"/>
                    <a:pt x="4514" y="6661"/>
                    <a:pt x="4514" y="6661"/>
                  </a:cubicBezTo>
                  <a:cubicBezTo>
                    <a:pt x="4551" y="6639"/>
                    <a:pt x="4551" y="6639"/>
                    <a:pt x="4551" y="6639"/>
                  </a:cubicBezTo>
                  <a:cubicBezTo>
                    <a:pt x="4580" y="6631"/>
                    <a:pt x="4646" y="6602"/>
                    <a:pt x="4697" y="6470"/>
                  </a:cubicBezTo>
                  <a:cubicBezTo>
                    <a:pt x="4734" y="6390"/>
                    <a:pt x="4771" y="6331"/>
                    <a:pt x="4800" y="6280"/>
                  </a:cubicBezTo>
                  <a:cubicBezTo>
                    <a:pt x="4837" y="6229"/>
                    <a:pt x="4866" y="6184"/>
                    <a:pt x="4866" y="6141"/>
                  </a:cubicBezTo>
                  <a:cubicBezTo>
                    <a:pt x="4873" y="6097"/>
                    <a:pt x="4873" y="6067"/>
                    <a:pt x="4873" y="6038"/>
                  </a:cubicBezTo>
                  <a:cubicBezTo>
                    <a:pt x="4873" y="6009"/>
                    <a:pt x="4866" y="5979"/>
                    <a:pt x="4873" y="5972"/>
                  </a:cubicBezTo>
                  <a:cubicBezTo>
                    <a:pt x="4881" y="5965"/>
                    <a:pt x="4888" y="5957"/>
                    <a:pt x="4895" y="5943"/>
                  </a:cubicBezTo>
                  <a:cubicBezTo>
                    <a:pt x="4924" y="5921"/>
                    <a:pt x="4969" y="5877"/>
                    <a:pt x="4946" y="5803"/>
                  </a:cubicBezTo>
                  <a:cubicBezTo>
                    <a:pt x="4939" y="5789"/>
                    <a:pt x="4924" y="5730"/>
                    <a:pt x="5012" y="5672"/>
                  </a:cubicBezTo>
                  <a:cubicBezTo>
                    <a:pt x="5027" y="5664"/>
                    <a:pt x="5042" y="5657"/>
                    <a:pt x="5049" y="5650"/>
                  </a:cubicBezTo>
                  <a:cubicBezTo>
                    <a:pt x="5100" y="5620"/>
                    <a:pt x="5122" y="5606"/>
                    <a:pt x="5122" y="5518"/>
                  </a:cubicBezTo>
                  <a:cubicBezTo>
                    <a:pt x="5122" y="5467"/>
                    <a:pt x="5100" y="5444"/>
                    <a:pt x="5086" y="5430"/>
                  </a:cubicBezTo>
                  <a:lnTo>
                    <a:pt x="5079" y="5422"/>
                  </a:lnTo>
                  <a:lnTo>
                    <a:pt x="5079" y="5422"/>
                  </a:lnTo>
                  <a:cubicBezTo>
                    <a:pt x="5079" y="5422"/>
                    <a:pt x="5079" y="5415"/>
                    <a:pt x="5086" y="5408"/>
                  </a:cubicBezTo>
                  <a:cubicBezTo>
                    <a:pt x="5093" y="5379"/>
                    <a:pt x="5108" y="5364"/>
                    <a:pt x="5122" y="5349"/>
                  </a:cubicBezTo>
                  <a:cubicBezTo>
                    <a:pt x="5144" y="5327"/>
                    <a:pt x="5166" y="5305"/>
                    <a:pt x="5166" y="5261"/>
                  </a:cubicBezTo>
                  <a:cubicBezTo>
                    <a:pt x="5166" y="5247"/>
                    <a:pt x="5166" y="5217"/>
                    <a:pt x="5174" y="5188"/>
                  </a:cubicBezTo>
                  <a:cubicBezTo>
                    <a:pt x="5188" y="5115"/>
                    <a:pt x="5196" y="5071"/>
                    <a:pt x="5174" y="5041"/>
                  </a:cubicBezTo>
                  <a:cubicBezTo>
                    <a:pt x="5166" y="5034"/>
                    <a:pt x="5152" y="5027"/>
                    <a:pt x="5137" y="5027"/>
                  </a:cubicBezTo>
                  <a:lnTo>
                    <a:pt x="5130" y="5027"/>
                  </a:lnTo>
                  <a:cubicBezTo>
                    <a:pt x="5122" y="5027"/>
                    <a:pt x="5122" y="5027"/>
                    <a:pt x="5115" y="5027"/>
                  </a:cubicBezTo>
                  <a:cubicBezTo>
                    <a:pt x="5093" y="5027"/>
                    <a:pt x="5079" y="5019"/>
                    <a:pt x="5071" y="5005"/>
                  </a:cubicBezTo>
                  <a:cubicBezTo>
                    <a:pt x="5071" y="5005"/>
                    <a:pt x="5071" y="4998"/>
                    <a:pt x="5079" y="4983"/>
                  </a:cubicBezTo>
                  <a:cubicBezTo>
                    <a:pt x="5130" y="4924"/>
                    <a:pt x="5086" y="4880"/>
                    <a:pt x="5056" y="4843"/>
                  </a:cubicBezTo>
                  <a:cubicBezTo>
                    <a:pt x="5049" y="4836"/>
                    <a:pt x="5034" y="4822"/>
                    <a:pt x="5020" y="4800"/>
                  </a:cubicBezTo>
                  <a:cubicBezTo>
                    <a:pt x="4998" y="4763"/>
                    <a:pt x="5005" y="4653"/>
                    <a:pt x="5012" y="4580"/>
                  </a:cubicBezTo>
                  <a:cubicBezTo>
                    <a:pt x="5034" y="4580"/>
                    <a:pt x="5034" y="4580"/>
                    <a:pt x="5034" y="4580"/>
                  </a:cubicBezTo>
                  <a:cubicBezTo>
                    <a:pt x="5012" y="4543"/>
                    <a:pt x="5012" y="4543"/>
                    <a:pt x="5012" y="4543"/>
                  </a:cubicBezTo>
                  <a:cubicBezTo>
                    <a:pt x="5005" y="4521"/>
                    <a:pt x="4998" y="4507"/>
                    <a:pt x="4991" y="4492"/>
                  </a:cubicBezTo>
                  <a:cubicBezTo>
                    <a:pt x="4983" y="4441"/>
                    <a:pt x="4954" y="4375"/>
                    <a:pt x="4910" y="4338"/>
                  </a:cubicBezTo>
                  <a:cubicBezTo>
                    <a:pt x="4873" y="4309"/>
                    <a:pt x="4866" y="4279"/>
                    <a:pt x="4873" y="4235"/>
                  </a:cubicBezTo>
                  <a:cubicBezTo>
                    <a:pt x="4881" y="4206"/>
                    <a:pt x="4888" y="4191"/>
                    <a:pt x="4961" y="4177"/>
                  </a:cubicBezTo>
                  <a:cubicBezTo>
                    <a:pt x="5020" y="4162"/>
                    <a:pt x="5034" y="4133"/>
                    <a:pt x="5049" y="4103"/>
                  </a:cubicBezTo>
                  <a:cubicBezTo>
                    <a:pt x="5056" y="4081"/>
                    <a:pt x="5071" y="4060"/>
                    <a:pt x="5086" y="4038"/>
                  </a:cubicBezTo>
                  <a:cubicBezTo>
                    <a:pt x="5130" y="3993"/>
                    <a:pt x="5144" y="3979"/>
                    <a:pt x="5137" y="3950"/>
                  </a:cubicBezTo>
                  <a:cubicBezTo>
                    <a:pt x="5130" y="3928"/>
                    <a:pt x="5108" y="3928"/>
                    <a:pt x="5086" y="3920"/>
                  </a:cubicBezTo>
                  <a:cubicBezTo>
                    <a:pt x="5079" y="3920"/>
                    <a:pt x="5079" y="3920"/>
                    <a:pt x="5071" y="3920"/>
                  </a:cubicBezTo>
                  <a:cubicBezTo>
                    <a:pt x="5049" y="3920"/>
                    <a:pt x="5034" y="3906"/>
                    <a:pt x="5020" y="3898"/>
                  </a:cubicBezTo>
                  <a:cubicBezTo>
                    <a:pt x="5005" y="3891"/>
                    <a:pt x="4991" y="3876"/>
                    <a:pt x="4961" y="3869"/>
                  </a:cubicBezTo>
                  <a:cubicBezTo>
                    <a:pt x="4946" y="3869"/>
                    <a:pt x="4939" y="3818"/>
                    <a:pt x="4939" y="3796"/>
                  </a:cubicBezTo>
                  <a:cubicBezTo>
                    <a:pt x="4939" y="3788"/>
                    <a:pt x="4939" y="3774"/>
                    <a:pt x="4932" y="3767"/>
                  </a:cubicBezTo>
                  <a:cubicBezTo>
                    <a:pt x="4932" y="3752"/>
                    <a:pt x="4932" y="3737"/>
                    <a:pt x="4932" y="3715"/>
                  </a:cubicBezTo>
                  <a:cubicBezTo>
                    <a:pt x="4932" y="3679"/>
                    <a:pt x="4932" y="3642"/>
                    <a:pt x="4910" y="3612"/>
                  </a:cubicBezTo>
                  <a:cubicBezTo>
                    <a:pt x="4895" y="3591"/>
                    <a:pt x="4881" y="3583"/>
                    <a:pt x="4873" y="3576"/>
                  </a:cubicBezTo>
                  <a:cubicBezTo>
                    <a:pt x="4866" y="3576"/>
                    <a:pt x="4859" y="3576"/>
                    <a:pt x="4859" y="3561"/>
                  </a:cubicBezTo>
                  <a:cubicBezTo>
                    <a:pt x="4837" y="3510"/>
                    <a:pt x="4851" y="3393"/>
                    <a:pt x="4859" y="3356"/>
                  </a:cubicBezTo>
                  <a:cubicBezTo>
                    <a:pt x="4866" y="3298"/>
                    <a:pt x="4829" y="3261"/>
                    <a:pt x="4793" y="3224"/>
                  </a:cubicBezTo>
                  <a:cubicBezTo>
                    <a:pt x="4778" y="3210"/>
                    <a:pt x="4771" y="3202"/>
                    <a:pt x="4756" y="3188"/>
                  </a:cubicBezTo>
                  <a:cubicBezTo>
                    <a:pt x="4734" y="3143"/>
                    <a:pt x="4705" y="3122"/>
                    <a:pt x="4675" y="3092"/>
                  </a:cubicBezTo>
                  <a:cubicBezTo>
                    <a:pt x="4668" y="3085"/>
                    <a:pt x="4653" y="3070"/>
                    <a:pt x="4646" y="3063"/>
                  </a:cubicBezTo>
                  <a:cubicBezTo>
                    <a:pt x="4624" y="3041"/>
                    <a:pt x="4588" y="3026"/>
                    <a:pt x="4551" y="3026"/>
                  </a:cubicBezTo>
                  <a:cubicBezTo>
                    <a:pt x="4522" y="3026"/>
                    <a:pt x="4492" y="3034"/>
                    <a:pt x="4470" y="3034"/>
                  </a:cubicBezTo>
                  <a:cubicBezTo>
                    <a:pt x="4463" y="3034"/>
                    <a:pt x="4463" y="3034"/>
                    <a:pt x="4463" y="3034"/>
                  </a:cubicBezTo>
                  <a:cubicBezTo>
                    <a:pt x="4426" y="3041"/>
                    <a:pt x="4368" y="3070"/>
                    <a:pt x="4302" y="3092"/>
                  </a:cubicBezTo>
                  <a:cubicBezTo>
                    <a:pt x="4265" y="3107"/>
                    <a:pt x="4265" y="3107"/>
                    <a:pt x="4265" y="3107"/>
                  </a:cubicBezTo>
                  <a:cubicBezTo>
                    <a:pt x="4236" y="3114"/>
                    <a:pt x="4236" y="3114"/>
                    <a:pt x="4236" y="3114"/>
                  </a:cubicBezTo>
                  <a:cubicBezTo>
                    <a:pt x="4184" y="3136"/>
                    <a:pt x="4148" y="3151"/>
                    <a:pt x="4111" y="3180"/>
                  </a:cubicBezTo>
                  <a:cubicBezTo>
                    <a:pt x="4097" y="3195"/>
                    <a:pt x="4082" y="3195"/>
                    <a:pt x="4060" y="3202"/>
                  </a:cubicBezTo>
                  <a:cubicBezTo>
                    <a:pt x="4038" y="3210"/>
                    <a:pt x="4009" y="3217"/>
                    <a:pt x="3979" y="3239"/>
                  </a:cubicBezTo>
                  <a:cubicBezTo>
                    <a:pt x="3965" y="3246"/>
                    <a:pt x="3935" y="3246"/>
                    <a:pt x="3899" y="3246"/>
                  </a:cubicBezTo>
                  <a:cubicBezTo>
                    <a:pt x="3869" y="3246"/>
                    <a:pt x="3855" y="3246"/>
                    <a:pt x="3855" y="3246"/>
                  </a:cubicBezTo>
                  <a:cubicBezTo>
                    <a:pt x="3825" y="3231"/>
                    <a:pt x="3811" y="3180"/>
                    <a:pt x="3796" y="3122"/>
                  </a:cubicBezTo>
                  <a:cubicBezTo>
                    <a:pt x="3774" y="3048"/>
                    <a:pt x="3738" y="3034"/>
                    <a:pt x="3701" y="3019"/>
                  </a:cubicBezTo>
                  <a:cubicBezTo>
                    <a:pt x="3686" y="3012"/>
                    <a:pt x="3679" y="3012"/>
                    <a:pt x="3672" y="3004"/>
                  </a:cubicBezTo>
                  <a:cubicBezTo>
                    <a:pt x="3664" y="3004"/>
                    <a:pt x="3664" y="2997"/>
                    <a:pt x="3664" y="2997"/>
                  </a:cubicBezTo>
                  <a:cubicBezTo>
                    <a:pt x="3657" y="2982"/>
                    <a:pt x="3679" y="2953"/>
                    <a:pt x="3701" y="2924"/>
                  </a:cubicBezTo>
                  <a:cubicBezTo>
                    <a:pt x="3708" y="2916"/>
                    <a:pt x="3715" y="2916"/>
                    <a:pt x="3730" y="2916"/>
                  </a:cubicBezTo>
                  <a:cubicBezTo>
                    <a:pt x="3738" y="2916"/>
                    <a:pt x="3767" y="2909"/>
                    <a:pt x="3774" y="2880"/>
                  </a:cubicBezTo>
                  <a:cubicBezTo>
                    <a:pt x="3781" y="2872"/>
                    <a:pt x="3781" y="2865"/>
                    <a:pt x="3789" y="2850"/>
                  </a:cubicBezTo>
                  <a:cubicBezTo>
                    <a:pt x="3789" y="2829"/>
                    <a:pt x="3796" y="2807"/>
                    <a:pt x="3803" y="2792"/>
                  </a:cubicBezTo>
                  <a:cubicBezTo>
                    <a:pt x="3818" y="2792"/>
                    <a:pt x="3833" y="2799"/>
                    <a:pt x="3847" y="2807"/>
                  </a:cubicBezTo>
                  <a:cubicBezTo>
                    <a:pt x="3862" y="2814"/>
                    <a:pt x="3877" y="2821"/>
                    <a:pt x="3891" y="2821"/>
                  </a:cubicBezTo>
                  <a:cubicBezTo>
                    <a:pt x="3913" y="2829"/>
                    <a:pt x="3928" y="2836"/>
                    <a:pt x="3935" y="2836"/>
                  </a:cubicBezTo>
                  <a:cubicBezTo>
                    <a:pt x="3979" y="2836"/>
                    <a:pt x="3987" y="2799"/>
                    <a:pt x="3987" y="2770"/>
                  </a:cubicBezTo>
                  <a:cubicBezTo>
                    <a:pt x="3994" y="2770"/>
                    <a:pt x="3994" y="2770"/>
                    <a:pt x="3994" y="2770"/>
                  </a:cubicBezTo>
                  <a:cubicBezTo>
                    <a:pt x="4001" y="2711"/>
                    <a:pt x="3979" y="2660"/>
                    <a:pt x="3935" y="2645"/>
                  </a:cubicBezTo>
                  <a:cubicBezTo>
                    <a:pt x="3928" y="2645"/>
                    <a:pt x="3928" y="2645"/>
                    <a:pt x="3928" y="2645"/>
                  </a:cubicBezTo>
                  <a:cubicBezTo>
                    <a:pt x="3906" y="2638"/>
                    <a:pt x="3884" y="2631"/>
                    <a:pt x="3855" y="2609"/>
                  </a:cubicBezTo>
                  <a:cubicBezTo>
                    <a:pt x="3862" y="2594"/>
                    <a:pt x="3891" y="2579"/>
                    <a:pt x="3899" y="2565"/>
                  </a:cubicBezTo>
                  <a:cubicBezTo>
                    <a:pt x="3913" y="2557"/>
                    <a:pt x="3928" y="2543"/>
                    <a:pt x="3943" y="2535"/>
                  </a:cubicBezTo>
                  <a:cubicBezTo>
                    <a:pt x="3950" y="2521"/>
                    <a:pt x="3965" y="2513"/>
                    <a:pt x="3979" y="2499"/>
                  </a:cubicBezTo>
                  <a:cubicBezTo>
                    <a:pt x="4001" y="2484"/>
                    <a:pt x="4031" y="2469"/>
                    <a:pt x="4053" y="2440"/>
                  </a:cubicBezTo>
                  <a:cubicBezTo>
                    <a:pt x="4060" y="2433"/>
                    <a:pt x="4060" y="2433"/>
                    <a:pt x="4060" y="2433"/>
                  </a:cubicBezTo>
                  <a:cubicBezTo>
                    <a:pt x="4060" y="2433"/>
                    <a:pt x="4074" y="2448"/>
                    <a:pt x="4089" y="2455"/>
                  </a:cubicBezTo>
                  <a:cubicBezTo>
                    <a:pt x="4104" y="2462"/>
                    <a:pt x="4119" y="2469"/>
                    <a:pt x="4133" y="2484"/>
                  </a:cubicBezTo>
                  <a:cubicBezTo>
                    <a:pt x="4148" y="2491"/>
                    <a:pt x="4162" y="2491"/>
                    <a:pt x="4177" y="2491"/>
                  </a:cubicBezTo>
                  <a:cubicBezTo>
                    <a:pt x="4199" y="2491"/>
                    <a:pt x="4221" y="2484"/>
                    <a:pt x="4236" y="2469"/>
                  </a:cubicBezTo>
                  <a:cubicBezTo>
                    <a:pt x="4258" y="2440"/>
                    <a:pt x="4258" y="2396"/>
                    <a:pt x="4250" y="2374"/>
                  </a:cubicBezTo>
                  <a:cubicBezTo>
                    <a:pt x="4243" y="2330"/>
                    <a:pt x="4214" y="2323"/>
                    <a:pt x="4199" y="2323"/>
                  </a:cubicBezTo>
                  <a:cubicBezTo>
                    <a:pt x="4199" y="2316"/>
                    <a:pt x="4206" y="2316"/>
                    <a:pt x="4221" y="2316"/>
                  </a:cubicBezTo>
                  <a:cubicBezTo>
                    <a:pt x="4229" y="2316"/>
                    <a:pt x="4243" y="2316"/>
                    <a:pt x="4258" y="2330"/>
                  </a:cubicBezTo>
                  <a:cubicBezTo>
                    <a:pt x="4272" y="2338"/>
                    <a:pt x="4294" y="2345"/>
                    <a:pt x="4309" y="2345"/>
                  </a:cubicBezTo>
                  <a:cubicBezTo>
                    <a:pt x="4368" y="2345"/>
                    <a:pt x="4375" y="2272"/>
                    <a:pt x="4382" y="2250"/>
                  </a:cubicBezTo>
                  <a:cubicBezTo>
                    <a:pt x="4390" y="2191"/>
                    <a:pt x="4375" y="2132"/>
                    <a:pt x="4338" y="2088"/>
                  </a:cubicBezTo>
                  <a:cubicBezTo>
                    <a:pt x="4331" y="2074"/>
                    <a:pt x="4324" y="2066"/>
                    <a:pt x="4309" y="2059"/>
                  </a:cubicBezTo>
                  <a:cubicBezTo>
                    <a:pt x="4302" y="2044"/>
                    <a:pt x="4294" y="2037"/>
                    <a:pt x="4287" y="2015"/>
                  </a:cubicBezTo>
                  <a:cubicBezTo>
                    <a:pt x="4280" y="2008"/>
                    <a:pt x="4280" y="1993"/>
                    <a:pt x="4280" y="1986"/>
                  </a:cubicBezTo>
                  <a:cubicBezTo>
                    <a:pt x="4272" y="1964"/>
                    <a:pt x="4265" y="1934"/>
                    <a:pt x="4236" y="1905"/>
                  </a:cubicBezTo>
                  <a:cubicBezTo>
                    <a:pt x="4229" y="1898"/>
                    <a:pt x="4229" y="1898"/>
                    <a:pt x="4229" y="1898"/>
                  </a:cubicBezTo>
                  <a:cubicBezTo>
                    <a:pt x="4192" y="1861"/>
                    <a:pt x="4155" y="1825"/>
                    <a:pt x="4074" y="1810"/>
                  </a:cubicBezTo>
                  <a:lnTo>
                    <a:pt x="4067" y="1810"/>
                  </a:lnTo>
                  <a:lnTo>
                    <a:pt x="4074" y="1810"/>
                  </a:lnTo>
                  <a:cubicBezTo>
                    <a:pt x="4082" y="1795"/>
                    <a:pt x="4082" y="1795"/>
                    <a:pt x="4082" y="1795"/>
                  </a:cubicBezTo>
                  <a:cubicBezTo>
                    <a:pt x="4126" y="1759"/>
                    <a:pt x="4126" y="1729"/>
                    <a:pt x="4133" y="1693"/>
                  </a:cubicBezTo>
                  <a:cubicBezTo>
                    <a:pt x="4133" y="1685"/>
                    <a:pt x="4133" y="1678"/>
                    <a:pt x="4133" y="1671"/>
                  </a:cubicBezTo>
                  <a:cubicBezTo>
                    <a:pt x="4141" y="1627"/>
                    <a:pt x="4126" y="1598"/>
                    <a:pt x="4119" y="1568"/>
                  </a:cubicBezTo>
                  <a:cubicBezTo>
                    <a:pt x="4111" y="1546"/>
                    <a:pt x="4104" y="1531"/>
                    <a:pt x="4104" y="1517"/>
                  </a:cubicBezTo>
                  <a:cubicBezTo>
                    <a:pt x="4097" y="1495"/>
                    <a:pt x="4111" y="1473"/>
                    <a:pt x="4141" y="1451"/>
                  </a:cubicBezTo>
                  <a:cubicBezTo>
                    <a:pt x="4148" y="1436"/>
                    <a:pt x="4155" y="1429"/>
                    <a:pt x="4162" y="1422"/>
                  </a:cubicBezTo>
                  <a:cubicBezTo>
                    <a:pt x="4184" y="1385"/>
                    <a:pt x="4199" y="1370"/>
                    <a:pt x="4221" y="1370"/>
                  </a:cubicBezTo>
                  <a:cubicBezTo>
                    <a:pt x="4221" y="1370"/>
                    <a:pt x="4221" y="1370"/>
                    <a:pt x="4229" y="1370"/>
                  </a:cubicBezTo>
                  <a:cubicBezTo>
                    <a:pt x="4236" y="1370"/>
                    <a:pt x="4243" y="1378"/>
                    <a:pt x="4258" y="1392"/>
                  </a:cubicBezTo>
                  <a:cubicBezTo>
                    <a:pt x="4272" y="1414"/>
                    <a:pt x="4287" y="1429"/>
                    <a:pt x="4324" y="1436"/>
                  </a:cubicBezTo>
                  <a:lnTo>
                    <a:pt x="4331" y="1436"/>
                  </a:lnTo>
                  <a:cubicBezTo>
                    <a:pt x="4382" y="1436"/>
                    <a:pt x="4412" y="1385"/>
                    <a:pt x="4441" y="1319"/>
                  </a:cubicBezTo>
                  <a:cubicBezTo>
                    <a:pt x="4448" y="1304"/>
                    <a:pt x="4455" y="1290"/>
                    <a:pt x="4463" y="1282"/>
                  </a:cubicBezTo>
                  <a:cubicBezTo>
                    <a:pt x="4507" y="1202"/>
                    <a:pt x="4463" y="1084"/>
                    <a:pt x="4426" y="1026"/>
                  </a:cubicBezTo>
                  <a:cubicBezTo>
                    <a:pt x="4412" y="997"/>
                    <a:pt x="4404" y="960"/>
                    <a:pt x="4404" y="923"/>
                  </a:cubicBezTo>
                  <a:cubicBezTo>
                    <a:pt x="4404" y="916"/>
                    <a:pt x="4404" y="916"/>
                    <a:pt x="4404" y="916"/>
                  </a:cubicBezTo>
                  <a:lnTo>
                    <a:pt x="4404" y="916"/>
                  </a:lnTo>
                  <a:cubicBezTo>
                    <a:pt x="4404" y="909"/>
                    <a:pt x="4404" y="909"/>
                    <a:pt x="4404" y="909"/>
                  </a:cubicBezTo>
                  <a:cubicBezTo>
                    <a:pt x="4404" y="901"/>
                    <a:pt x="4404" y="901"/>
                    <a:pt x="4404" y="894"/>
                  </a:cubicBezTo>
                  <a:cubicBezTo>
                    <a:pt x="4404" y="887"/>
                    <a:pt x="4404" y="879"/>
                    <a:pt x="4404" y="872"/>
                  </a:cubicBezTo>
                  <a:cubicBezTo>
                    <a:pt x="4404" y="872"/>
                    <a:pt x="4404" y="872"/>
                    <a:pt x="4404" y="865"/>
                  </a:cubicBezTo>
                  <a:cubicBezTo>
                    <a:pt x="4412" y="806"/>
                    <a:pt x="4412" y="806"/>
                    <a:pt x="4412" y="806"/>
                  </a:cubicBezTo>
                  <a:cubicBezTo>
                    <a:pt x="4397" y="828"/>
                    <a:pt x="4397" y="828"/>
                    <a:pt x="4397" y="828"/>
                  </a:cubicBezTo>
                  <a:cubicBezTo>
                    <a:pt x="4382" y="821"/>
                    <a:pt x="4368" y="813"/>
                    <a:pt x="4353" y="813"/>
                  </a:cubicBezTo>
                  <a:cubicBezTo>
                    <a:pt x="4346" y="813"/>
                    <a:pt x="4331" y="821"/>
                    <a:pt x="4316" y="821"/>
                  </a:cubicBezTo>
                  <a:cubicBezTo>
                    <a:pt x="4309" y="821"/>
                    <a:pt x="4302" y="828"/>
                    <a:pt x="4294" y="828"/>
                  </a:cubicBezTo>
                  <a:cubicBezTo>
                    <a:pt x="4287" y="828"/>
                    <a:pt x="4280" y="828"/>
                    <a:pt x="4272" y="828"/>
                  </a:cubicBezTo>
                  <a:cubicBezTo>
                    <a:pt x="4265" y="828"/>
                    <a:pt x="4265" y="828"/>
                    <a:pt x="4265" y="828"/>
                  </a:cubicBezTo>
                  <a:lnTo>
                    <a:pt x="4265" y="821"/>
                  </a:lnTo>
                  <a:cubicBezTo>
                    <a:pt x="4272" y="777"/>
                    <a:pt x="4236" y="748"/>
                    <a:pt x="4214" y="725"/>
                  </a:cubicBezTo>
                  <a:cubicBezTo>
                    <a:pt x="4206" y="718"/>
                    <a:pt x="4199" y="711"/>
                    <a:pt x="4192" y="703"/>
                  </a:cubicBezTo>
                  <a:cubicBezTo>
                    <a:pt x="4170" y="681"/>
                    <a:pt x="4148" y="660"/>
                    <a:pt x="4126" y="645"/>
                  </a:cubicBezTo>
                  <a:cubicBezTo>
                    <a:pt x="4111" y="630"/>
                    <a:pt x="4104" y="623"/>
                    <a:pt x="4089" y="616"/>
                  </a:cubicBezTo>
                  <a:cubicBezTo>
                    <a:pt x="4082" y="601"/>
                    <a:pt x="4074" y="550"/>
                    <a:pt x="4082" y="528"/>
                  </a:cubicBezTo>
                  <a:cubicBezTo>
                    <a:pt x="4082" y="520"/>
                    <a:pt x="4089" y="513"/>
                    <a:pt x="4089" y="513"/>
                  </a:cubicBezTo>
                  <a:cubicBezTo>
                    <a:pt x="4104" y="476"/>
                    <a:pt x="4119" y="432"/>
                    <a:pt x="4111" y="396"/>
                  </a:cubicBezTo>
                  <a:cubicBezTo>
                    <a:pt x="4097" y="344"/>
                    <a:pt x="4023" y="337"/>
                    <a:pt x="4016" y="330"/>
                  </a:cubicBezTo>
                  <a:cubicBezTo>
                    <a:pt x="4009" y="330"/>
                    <a:pt x="4009" y="330"/>
                    <a:pt x="4009" y="330"/>
                  </a:cubicBezTo>
                  <a:lnTo>
                    <a:pt x="4009" y="330"/>
                  </a:lnTo>
                  <a:cubicBezTo>
                    <a:pt x="4009" y="330"/>
                    <a:pt x="4001" y="337"/>
                    <a:pt x="3994" y="337"/>
                  </a:cubicBezTo>
                  <a:cubicBezTo>
                    <a:pt x="3979" y="337"/>
                    <a:pt x="3965" y="330"/>
                    <a:pt x="3965" y="322"/>
                  </a:cubicBezTo>
                  <a:cubicBezTo>
                    <a:pt x="3943" y="286"/>
                    <a:pt x="3913" y="257"/>
                    <a:pt x="3869" y="234"/>
                  </a:cubicBezTo>
                  <a:cubicBezTo>
                    <a:pt x="3862" y="227"/>
                    <a:pt x="3862" y="227"/>
                    <a:pt x="3862" y="227"/>
                  </a:cubicBezTo>
                  <a:cubicBezTo>
                    <a:pt x="3855" y="227"/>
                    <a:pt x="3818" y="205"/>
                    <a:pt x="3818" y="198"/>
                  </a:cubicBezTo>
                  <a:cubicBezTo>
                    <a:pt x="3818" y="198"/>
                    <a:pt x="3818" y="198"/>
                    <a:pt x="3818" y="191"/>
                  </a:cubicBezTo>
                  <a:cubicBezTo>
                    <a:pt x="3847" y="139"/>
                    <a:pt x="3847" y="73"/>
                    <a:pt x="3818" y="29"/>
                  </a:cubicBezTo>
                  <a:cubicBezTo>
                    <a:pt x="3803" y="7"/>
                    <a:pt x="3781" y="0"/>
                    <a:pt x="3752" y="0"/>
                  </a:cubicBezTo>
                  <a:lnTo>
                    <a:pt x="3752" y="29"/>
                  </a:lnTo>
                </a:path>
              </a:pathLst>
            </a:custGeom>
            <a:solidFill>
              <a:schemeClr val="bg1">
                <a:lumMod val="95000"/>
              </a:schemeClr>
            </a:solidFill>
            <a:ln w="38100"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22" name="Freeform 21"/>
            <p:cNvSpPr>
              <a:spLocks noChangeArrowheads="1"/>
            </p:cNvSpPr>
            <p:nvPr/>
          </p:nvSpPr>
          <p:spPr bwMode="auto">
            <a:xfrm>
              <a:off x="7169778" y="3027069"/>
              <a:ext cx="1328061" cy="1886162"/>
            </a:xfrm>
            <a:custGeom>
              <a:avLst/>
              <a:gdLst>
                <a:gd name="T0" fmla="*/ 2323 w 5203"/>
                <a:gd name="T1" fmla="*/ 7224 h 7481"/>
                <a:gd name="T2" fmla="*/ 1868 w 5203"/>
                <a:gd name="T3" fmla="*/ 6755 h 7481"/>
                <a:gd name="T4" fmla="*/ 1539 w 5203"/>
                <a:gd name="T5" fmla="*/ 6960 h 7481"/>
                <a:gd name="T6" fmla="*/ 1341 w 5203"/>
                <a:gd name="T7" fmla="*/ 6440 h 7481"/>
                <a:gd name="T8" fmla="*/ 1282 w 5203"/>
                <a:gd name="T9" fmla="*/ 6110 h 7481"/>
                <a:gd name="T10" fmla="*/ 1150 w 5203"/>
                <a:gd name="T11" fmla="*/ 5568 h 7481"/>
                <a:gd name="T12" fmla="*/ 711 w 5203"/>
                <a:gd name="T13" fmla="*/ 5443 h 7481"/>
                <a:gd name="T14" fmla="*/ 286 w 5203"/>
                <a:gd name="T15" fmla="*/ 5597 h 7481"/>
                <a:gd name="T16" fmla="*/ 110 w 5203"/>
                <a:gd name="T17" fmla="*/ 5179 h 7481"/>
                <a:gd name="T18" fmla="*/ 322 w 5203"/>
                <a:gd name="T19" fmla="*/ 5091 h 7481"/>
                <a:gd name="T20" fmla="*/ 293 w 5203"/>
                <a:gd name="T21" fmla="*/ 4813 h 7481"/>
                <a:gd name="T22" fmla="*/ 586 w 5203"/>
                <a:gd name="T23" fmla="*/ 4747 h 7481"/>
                <a:gd name="T24" fmla="*/ 696 w 5203"/>
                <a:gd name="T25" fmla="*/ 4608 h 7481"/>
                <a:gd name="T26" fmla="*/ 579 w 5203"/>
                <a:gd name="T27" fmla="*/ 4234 h 7481"/>
                <a:gd name="T28" fmla="*/ 461 w 5203"/>
                <a:gd name="T29" fmla="*/ 3890 h 7481"/>
                <a:gd name="T30" fmla="*/ 718 w 5203"/>
                <a:gd name="T31" fmla="*/ 3699 h 7481"/>
                <a:gd name="T32" fmla="*/ 747 w 5203"/>
                <a:gd name="T33" fmla="*/ 3216 h 7481"/>
                <a:gd name="T34" fmla="*/ 850 w 5203"/>
                <a:gd name="T35" fmla="*/ 2776 h 7481"/>
                <a:gd name="T36" fmla="*/ 1216 w 5203"/>
                <a:gd name="T37" fmla="*/ 2615 h 7481"/>
                <a:gd name="T38" fmla="*/ 1473 w 5203"/>
                <a:gd name="T39" fmla="*/ 2402 h 7481"/>
                <a:gd name="T40" fmla="*/ 1634 w 5203"/>
                <a:gd name="T41" fmla="*/ 2095 h 7481"/>
                <a:gd name="T42" fmla="*/ 1912 w 5203"/>
                <a:gd name="T43" fmla="*/ 1845 h 7481"/>
                <a:gd name="T44" fmla="*/ 2096 w 5203"/>
                <a:gd name="T45" fmla="*/ 1568 h 7481"/>
                <a:gd name="T46" fmla="*/ 1802 w 5203"/>
                <a:gd name="T47" fmla="*/ 1377 h 7481"/>
                <a:gd name="T48" fmla="*/ 1876 w 5203"/>
                <a:gd name="T49" fmla="*/ 989 h 7481"/>
                <a:gd name="T50" fmla="*/ 2271 w 5203"/>
                <a:gd name="T51" fmla="*/ 879 h 7481"/>
                <a:gd name="T52" fmla="*/ 2403 w 5203"/>
                <a:gd name="T53" fmla="*/ 674 h 7481"/>
                <a:gd name="T54" fmla="*/ 2777 w 5203"/>
                <a:gd name="T55" fmla="*/ 506 h 7481"/>
                <a:gd name="T56" fmla="*/ 3041 w 5203"/>
                <a:gd name="T57" fmla="*/ 608 h 7481"/>
                <a:gd name="T58" fmla="*/ 3459 w 5203"/>
                <a:gd name="T59" fmla="*/ 73 h 7481"/>
                <a:gd name="T60" fmla="*/ 3722 w 5203"/>
                <a:gd name="T61" fmla="*/ 88 h 7481"/>
                <a:gd name="T62" fmla="*/ 3979 w 5203"/>
                <a:gd name="T63" fmla="*/ 286 h 7481"/>
                <a:gd name="T64" fmla="*/ 3905 w 5203"/>
                <a:gd name="T65" fmla="*/ 366 h 7481"/>
                <a:gd name="T66" fmla="*/ 3949 w 5203"/>
                <a:gd name="T67" fmla="*/ 806 h 7481"/>
                <a:gd name="T68" fmla="*/ 4125 w 5203"/>
                <a:gd name="T69" fmla="*/ 1187 h 7481"/>
                <a:gd name="T70" fmla="*/ 4147 w 5203"/>
                <a:gd name="T71" fmla="*/ 930 h 7481"/>
                <a:gd name="T72" fmla="*/ 4514 w 5203"/>
                <a:gd name="T73" fmla="*/ 791 h 7481"/>
                <a:gd name="T74" fmla="*/ 4616 w 5203"/>
                <a:gd name="T75" fmla="*/ 1106 h 7481"/>
                <a:gd name="T76" fmla="*/ 5202 w 5203"/>
                <a:gd name="T77" fmla="*/ 1560 h 7481"/>
                <a:gd name="T78" fmla="*/ 4997 w 5203"/>
                <a:gd name="T79" fmla="*/ 1684 h 7481"/>
                <a:gd name="T80" fmla="*/ 5063 w 5203"/>
                <a:gd name="T81" fmla="*/ 1875 h 7481"/>
                <a:gd name="T82" fmla="*/ 5137 w 5203"/>
                <a:gd name="T83" fmla="*/ 2146 h 7481"/>
                <a:gd name="T84" fmla="*/ 4799 w 5203"/>
                <a:gd name="T85" fmla="*/ 2124 h 7481"/>
                <a:gd name="T86" fmla="*/ 4653 w 5203"/>
                <a:gd name="T87" fmla="*/ 2358 h 7481"/>
                <a:gd name="T88" fmla="*/ 4887 w 5203"/>
                <a:gd name="T89" fmla="*/ 2564 h 7481"/>
                <a:gd name="T90" fmla="*/ 4638 w 5203"/>
                <a:gd name="T91" fmla="*/ 2857 h 7481"/>
                <a:gd name="T92" fmla="*/ 4506 w 5203"/>
                <a:gd name="T93" fmla="*/ 3238 h 7481"/>
                <a:gd name="T94" fmla="*/ 4638 w 5203"/>
                <a:gd name="T95" fmla="*/ 3274 h 7481"/>
                <a:gd name="T96" fmla="*/ 4902 w 5203"/>
                <a:gd name="T97" fmla="*/ 3421 h 7481"/>
                <a:gd name="T98" fmla="*/ 4917 w 5203"/>
                <a:gd name="T99" fmla="*/ 3699 h 7481"/>
                <a:gd name="T100" fmla="*/ 4418 w 5203"/>
                <a:gd name="T101" fmla="*/ 4154 h 7481"/>
                <a:gd name="T102" fmla="*/ 4162 w 5203"/>
                <a:gd name="T103" fmla="*/ 4520 h 7481"/>
                <a:gd name="T104" fmla="*/ 4045 w 5203"/>
                <a:gd name="T105" fmla="*/ 4710 h 7481"/>
                <a:gd name="T106" fmla="*/ 3752 w 5203"/>
                <a:gd name="T107" fmla="*/ 5011 h 7481"/>
                <a:gd name="T108" fmla="*/ 3077 w 5203"/>
                <a:gd name="T109" fmla="*/ 5033 h 7481"/>
                <a:gd name="T110" fmla="*/ 2748 w 5203"/>
                <a:gd name="T111" fmla="*/ 5099 h 7481"/>
                <a:gd name="T112" fmla="*/ 2828 w 5203"/>
                <a:gd name="T113" fmla="*/ 6095 h 7481"/>
                <a:gd name="T114" fmla="*/ 2850 w 5203"/>
                <a:gd name="T115" fmla="*/ 6718 h 7481"/>
                <a:gd name="T116" fmla="*/ 2865 w 5203"/>
                <a:gd name="T117" fmla="*/ 6916 h 7481"/>
                <a:gd name="T118" fmla="*/ 2726 w 5203"/>
                <a:gd name="T119" fmla="*/ 7129 h 7481"/>
                <a:gd name="T120" fmla="*/ 2411 w 5203"/>
                <a:gd name="T121" fmla="*/ 7400 h 7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203" h="7481">
                  <a:moveTo>
                    <a:pt x="2286" y="7480"/>
                  </a:moveTo>
                  <a:lnTo>
                    <a:pt x="2286" y="7480"/>
                  </a:lnTo>
                  <a:cubicBezTo>
                    <a:pt x="2271" y="7480"/>
                    <a:pt x="2264" y="7473"/>
                    <a:pt x="2257" y="7466"/>
                  </a:cubicBezTo>
                  <a:cubicBezTo>
                    <a:pt x="2242" y="7458"/>
                    <a:pt x="2242" y="7429"/>
                    <a:pt x="2242" y="7400"/>
                  </a:cubicBezTo>
                  <a:cubicBezTo>
                    <a:pt x="2249" y="7341"/>
                    <a:pt x="2249" y="7341"/>
                    <a:pt x="2249" y="7341"/>
                  </a:cubicBezTo>
                  <a:cubicBezTo>
                    <a:pt x="2249" y="7246"/>
                    <a:pt x="2249" y="7231"/>
                    <a:pt x="2301" y="7224"/>
                  </a:cubicBezTo>
                  <a:cubicBezTo>
                    <a:pt x="2308" y="7224"/>
                    <a:pt x="2315" y="7224"/>
                    <a:pt x="2323" y="7224"/>
                  </a:cubicBezTo>
                  <a:cubicBezTo>
                    <a:pt x="2359" y="7217"/>
                    <a:pt x="2396" y="7180"/>
                    <a:pt x="2389" y="7158"/>
                  </a:cubicBezTo>
                  <a:cubicBezTo>
                    <a:pt x="2389" y="7143"/>
                    <a:pt x="2374" y="7143"/>
                    <a:pt x="2359" y="7143"/>
                  </a:cubicBezTo>
                  <a:cubicBezTo>
                    <a:pt x="2279" y="7143"/>
                    <a:pt x="2242" y="7129"/>
                    <a:pt x="2228" y="7077"/>
                  </a:cubicBezTo>
                  <a:cubicBezTo>
                    <a:pt x="2198" y="7092"/>
                    <a:pt x="2147" y="7107"/>
                    <a:pt x="2096" y="7107"/>
                  </a:cubicBezTo>
                  <a:cubicBezTo>
                    <a:pt x="2037" y="7107"/>
                    <a:pt x="1964" y="7085"/>
                    <a:pt x="1949" y="6982"/>
                  </a:cubicBezTo>
                  <a:cubicBezTo>
                    <a:pt x="1942" y="6945"/>
                    <a:pt x="1934" y="6916"/>
                    <a:pt x="1934" y="6894"/>
                  </a:cubicBezTo>
                  <a:cubicBezTo>
                    <a:pt x="1912" y="6769"/>
                    <a:pt x="1912" y="6755"/>
                    <a:pt x="1868" y="6755"/>
                  </a:cubicBezTo>
                  <a:cubicBezTo>
                    <a:pt x="1868" y="6755"/>
                    <a:pt x="1861" y="6755"/>
                    <a:pt x="1854" y="6755"/>
                  </a:cubicBezTo>
                  <a:cubicBezTo>
                    <a:pt x="1824" y="6762"/>
                    <a:pt x="1795" y="6769"/>
                    <a:pt x="1780" y="6791"/>
                  </a:cubicBezTo>
                  <a:cubicBezTo>
                    <a:pt x="1766" y="6821"/>
                    <a:pt x="1759" y="6865"/>
                    <a:pt x="1773" y="6916"/>
                  </a:cubicBezTo>
                  <a:cubicBezTo>
                    <a:pt x="1788" y="6975"/>
                    <a:pt x="1780" y="7033"/>
                    <a:pt x="1751" y="7063"/>
                  </a:cubicBezTo>
                  <a:cubicBezTo>
                    <a:pt x="1737" y="7085"/>
                    <a:pt x="1715" y="7092"/>
                    <a:pt x="1692" y="7092"/>
                  </a:cubicBezTo>
                  <a:cubicBezTo>
                    <a:pt x="1678" y="7092"/>
                    <a:pt x="1663" y="7092"/>
                    <a:pt x="1649" y="7085"/>
                  </a:cubicBezTo>
                  <a:cubicBezTo>
                    <a:pt x="1612" y="7063"/>
                    <a:pt x="1575" y="7011"/>
                    <a:pt x="1539" y="6960"/>
                  </a:cubicBezTo>
                  <a:cubicBezTo>
                    <a:pt x="1502" y="6909"/>
                    <a:pt x="1466" y="6857"/>
                    <a:pt x="1436" y="6857"/>
                  </a:cubicBezTo>
                  <a:cubicBezTo>
                    <a:pt x="1370" y="6879"/>
                    <a:pt x="1370" y="6879"/>
                    <a:pt x="1370" y="6879"/>
                  </a:cubicBezTo>
                  <a:cubicBezTo>
                    <a:pt x="1363" y="6872"/>
                    <a:pt x="1363" y="6872"/>
                    <a:pt x="1363" y="6872"/>
                  </a:cubicBezTo>
                  <a:cubicBezTo>
                    <a:pt x="1356" y="6857"/>
                    <a:pt x="1341" y="6828"/>
                    <a:pt x="1333" y="6806"/>
                  </a:cubicBezTo>
                  <a:cubicBezTo>
                    <a:pt x="1326" y="6762"/>
                    <a:pt x="1304" y="6711"/>
                    <a:pt x="1268" y="6674"/>
                  </a:cubicBezTo>
                  <a:cubicBezTo>
                    <a:pt x="1224" y="6645"/>
                    <a:pt x="1209" y="6601"/>
                    <a:pt x="1216" y="6535"/>
                  </a:cubicBezTo>
                  <a:cubicBezTo>
                    <a:pt x="1224" y="6476"/>
                    <a:pt x="1260" y="6455"/>
                    <a:pt x="1341" y="6440"/>
                  </a:cubicBezTo>
                  <a:cubicBezTo>
                    <a:pt x="1378" y="6432"/>
                    <a:pt x="1385" y="6418"/>
                    <a:pt x="1399" y="6388"/>
                  </a:cubicBezTo>
                  <a:cubicBezTo>
                    <a:pt x="1407" y="6367"/>
                    <a:pt x="1414" y="6345"/>
                    <a:pt x="1443" y="6315"/>
                  </a:cubicBezTo>
                  <a:cubicBezTo>
                    <a:pt x="1451" y="6300"/>
                    <a:pt x="1466" y="6286"/>
                    <a:pt x="1473" y="6279"/>
                  </a:cubicBezTo>
                  <a:lnTo>
                    <a:pt x="1451" y="6271"/>
                  </a:lnTo>
                  <a:cubicBezTo>
                    <a:pt x="1421" y="6271"/>
                    <a:pt x="1399" y="6257"/>
                    <a:pt x="1385" y="6242"/>
                  </a:cubicBezTo>
                  <a:cubicBezTo>
                    <a:pt x="1370" y="6235"/>
                    <a:pt x="1356" y="6227"/>
                    <a:pt x="1341" y="6220"/>
                  </a:cubicBezTo>
                  <a:cubicBezTo>
                    <a:pt x="1297" y="6213"/>
                    <a:pt x="1290" y="6154"/>
                    <a:pt x="1282" y="6110"/>
                  </a:cubicBezTo>
                  <a:cubicBezTo>
                    <a:pt x="1282" y="6103"/>
                    <a:pt x="1275" y="6088"/>
                    <a:pt x="1275" y="6081"/>
                  </a:cubicBezTo>
                  <a:cubicBezTo>
                    <a:pt x="1275" y="6066"/>
                    <a:pt x="1275" y="6044"/>
                    <a:pt x="1275" y="6022"/>
                  </a:cubicBezTo>
                  <a:cubicBezTo>
                    <a:pt x="1275" y="5993"/>
                    <a:pt x="1275" y="5964"/>
                    <a:pt x="1260" y="5941"/>
                  </a:cubicBezTo>
                  <a:cubicBezTo>
                    <a:pt x="1253" y="5934"/>
                    <a:pt x="1246" y="5934"/>
                    <a:pt x="1238" y="5927"/>
                  </a:cubicBezTo>
                  <a:cubicBezTo>
                    <a:pt x="1224" y="5919"/>
                    <a:pt x="1209" y="5912"/>
                    <a:pt x="1202" y="5883"/>
                  </a:cubicBezTo>
                  <a:cubicBezTo>
                    <a:pt x="1180" y="5824"/>
                    <a:pt x="1194" y="5729"/>
                    <a:pt x="1202" y="5663"/>
                  </a:cubicBezTo>
                  <a:cubicBezTo>
                    <a:pt x="1202" y="5619"/>
                    <a:pt x="1180" y="5597"/>
                    <a:pt x="1150" y="5568"/>
                  </a:cubicBezTo>
                  <a:cubicBezTo>
                    <a:pt x="1136" y="5553"/>
                    <a:pt x="1121" y="5538"/>
                    <a:pt x="1106" y="5517"/>
                  </a:cubicBezTo>
                  <a:cubicBezTo>
                    <a:pt x="1084" y="5480"/>
                    <a:pt x="1062" y="5458"/>
                    <a:pt x="1033" y="5436"/>
                  </a:cubicBezTo>
                  <a:cubicBezTo>
                    <a:pt x="1018" y="5421"/>
                    <a:pt x="1011" y="5414"/>
                    <a:pt x="997" y="5399"/>
                  </a:cubicBezTo>
                  <a:cubicBezTo>
                    <a:pt x="982" y="5385"/>
                    <a:pt x="960" y="5377"/>
                    <a:pt x="938" y="5377"/>
                  </a:cubicBezTo>
                  <a:cubicBezTo>
                    <a:pt x="909" y="5377"/>
                    <a:pt x="887" y="5385"/>
                    <a:pt x="865" y="5385"/>
                  </a:cubicBezTo>
                  <a:cubicBezTo>
                    <a:pt x="857" y="5392"/>
                    <a:pt x="857" y="5392"/>
                    <a:pt x="857" y="5392"/>
                  </a:cubicBezTo>
                  <a:cubicBezTo>
                    <a:pt x="828" y="5392"/>
                    <a:pt x="762" y="5421"/>
                    <a:pt x="711" y="5443"/>
                  </a:cubicBezTo>
                  <a:cubicBezTo>
                    <a:pt x="637" y="5465"/>
                    <a:pt x="637" y="5465"/>
                    <a:pt x="637" y="5465"/>
                  </a:cubicBezTo>
                  <a:cubicBezTo>
                    <a:pt x="586" y="5487"/>
                    <a:pt x="564" y="5495"/>
                    <a:pt x="528" y="5524"/>
                  </a:cubicBezTo>
                  <a:cubicBezTo>
                    <a:pt x="506" y="5538"/>
                    <a:pt x="484" y="5546"/>
                    <a:pt x="461" y="5553"/>
                  </a:cubicBezTo>
                  <a:cubicBezTo>
                    <a:pt x="440" y="5560"/>
                    <a:pt x="418" y="5568"/>
                    <a:pt x="388" y="5590"/>
                  </a:cubicBezTo>
                  <a:lnTo>
                    <a:pt x="388" y="5590"/>
                  </a:lnTo>
                  <a:cubicBezTo>
                    <a:pt x="381" y="5590"/>
                    <a:pt x="381" y="5590"/>
                    <a:pt x="381" y="5590"/>
                  </a:cubicBezTo>
                  <a:cubicBezTo>
                    <a:pt x="381" y="5590"/>
                    <a:pt x="330" y="5597"/>
                    <a:pt x="286" y="5597"/>
                  </a:cubicBezTo>
                  <a:cubicBezTo>
                    <a:pt x="256" y="5597"/>
                    <a:pt x="234" y="5597"/>
                    <a:pt x="220" y="5590"/>
                  </a:cubicBezTo>
                  <a:cubicBezTo>
                    <a:pt x="168" y="5568"/>
                    <a:pt x="154" y="5502"/>
                    <a:pt x="139" y="5436"/>
                  </a:cubicBezTo>
                  <a:cubicBezTo>
                    <a:pt x="125" y="5392"/>
                    <a:pt x="102" y="5385"/>
                    <a:pt x="66" y="5370"/>
                  </a:cubicBezTo>
                  <a:cubicBezTo>
                    <a:pt x="59" y="5363"/>
                    <a:pt x="44" y="5363"/>
                    <a:pt x="37" y="5355"/>
                  </a:cubicBezTo>
                  <a:cubicBezTo>
                    <a:pt x="15" y="5348"/>
                    <a:pt x="7" y="5333"/>
                    <a:pt x="0" y="5311"/>
                  </a:cubicBezTo>
                  <a:cubicBezTo>
                    <a:pt x="0" y="5275"/>
                    <a:pt x="29" y="5231"/>
                    <a:pt x="59" y="5201"/>
                  </a:cubicBezTo>
                  <a:cubicBezTo>
                    <a:pt x="80" y="5179"/>
                    <a:pt x="95" y="5179"/>
                    <a:pt x="110" y="5179"/>
                  </a:cubicBezTo>
                  <a:cubicBezTo>
                    <a:pt x="117" y="5179"/>
                    <a:pt x="117" y="5179"/>
                    <a:pt x="117" y="5172"/>
                  </a:cubicBezTo>
                  <a:cubicBezTo>
                    <a:pt x="125" y="5165"/>
                    <a:pt x="125" y="5157"/>
                    <a:pt x="132" y="5143"/>
                  </a:cubicBezTo>
                  <a:cubicBezTo>
                    <a:pt x="132" y="5121"/>
                    <a:pt x="147" y="5084"/>
                    <a:pt x="154" y="5069"/>
                  </a:cubicBezTo>
                  <a:cubicBezTo>
                    <a:pt x="161" y="5062"/>
                    <a:pt x="168" y="5055"/>
                    <a:pt x="190" y="5055"/>
                  </a:cubicBezTo>
                  <a:cubicBezTo>
                    <a:pt x="205" y="5055"/>
                    <a:pt x="227" y="5062"/>
                    <a:pt x="249" y="5069"/>
                  </a:cubicBezTo>
                  <a:cubicBezTo>
                    <a:pt x="264" y="5077"/>
                    <a:pt x="278" y="5084"/>
                    <a:pt x="293" y="5084"/>
                  </a:cubicBezTo>
                  <a:cubicBezTo>
                    <a:pt x="300" y="5091"/>
                    <a:pt x="315" y="5091"/>
                    <a:pt x="322" y="5091"/>
                  </a:cubicBezTo>
                  <a:cubicBezTo>
                    <a:pt x="330" y="5091"/>
                    <a:pt x="330" y="5077"/>
                    <a:pt x="330" y="5069"/>
                  </a:cubicBezTo>
                  <a:cubicBezTo>
                    <a:pt x="337" y="5026"/>
                    <a:pt x="322" y="5004"/>
                    <a:pt x="308" y="4996"/>
                  </a:cubicBezTo>
                  <a:cubicBezTo>
                    <a:pt x="300" y="4996"/>
                    <a:pt x="300" y="4996"/>
                    <a:pt x="300" y="4996"/>
                  </a:cubicBezTo>
                  <a:cubicBezTo>
                    <a:pt x="278" y="4989"/>
                    <a:pt x="242" y="4974"/>
                    <a:pt x="212" y="4945"/>
                  </a:cubicBezTo>
                  <a:cubicBezTo>
                    <a:pt x="198" y="4930"/>
                    <a:pt x="198" y="4923"/>
                    <a:pt x="198" y="4916"/>
                  </a:cubicBezTo>
                  <a:cubicBezTo>
                    <a:pt x="198" y="4886"/>
                    <a:pt x="227" y="4864"/>
                    <a:pt x="264" y="4835"/>
                  </a:cubicBezTo>
                  <a:cubicBezTo>
                    <a:pt x="271" y="4828"/>
                    <a:pt x="286" y="4820"/>
                    <a:pt x="293" y="4813"/>
                  </a:cubicBezTo>
                  <a:cubicBezTo>
                    <a:pt x="308" y="4798"/>
                    <a:pt x="330" y="4784"/>
                    <a:pt x="344" y="4769"/>
                  </a:cubicBezTo>
                  <a:cubicBezTo>
                    <a:pt x="366" y="4755"/>
                    <a:pt x="388" y="4740"/>
                    <a:pt x="403" y="4718"/>
                  </a:cubicBezTo>
                  <a:cubicBezTo>
                    <a:pt x="418" y="4703"/>
                    <a:pt x="432" y="4696"/>
                    <a:pt x="447" y="4696"/>
                  </a:cubicBezTo>
                  <a:cubicBezTo>
                    <a:pt x="461" y="4696"/>
                    <a:pt x="484" y="4710"/>
                    <a:pt x="506" y="4725"/>
                  </a:cubicBezTo>
                  <a:cubicBezTo>
                    <a:pt x="513" y="4732"/>
                    <a:pt x="528" y="4740"/>
                    <a:pt x="542" y="4747"/>
                  </a:cubicBezTo>
                  <a:cubicBezTo>
                    <a:pt x="549" y="4755"/>
                    <a:pt x="557" y="4755"/>
                    <a:pt x="564" y="4755"/>
                  </a:cubicBezTo>
                  <a:cubicBezTo>
                    <a:pt x="571" y="4755"/>
                    <a:pt x="579" y="4755"/>
                    <a:pt x="586" y="4747"/>
                  </a:cubicBezTo>
                  <a:cubicBezTo>
                    <a:pt x="593" y="4732"/>
                    <a:pt x="601" y="4710"/>
                    <a:pt x="593" y="4688"/>
                  </a:cubicBezTo>
                  <a:cubicBezTo>
                    <a:pt x="593" y="4674"/>
                    <a:pt x="586" y="4674"/>
                    <a:pt x="571" y="4674"/>
                  </a:cubicBezTo>
                  <a:cubicBezTo>
                    <a:pt x="557" y="4667"/>
                    <a:pt x="535" y="4667"/>
                    <a:pt x="528" y="4637"/>
                  </a:cubicBezTo>
                  <a:cubicBezTo>
                    <a:pt x="528" y="4630"/>
                    <a:pt x="528" y="4615"/>
                    <a:pt x="535" y="4608"/>
                  </a:cubicBezTo>
                  <a:cubicBezTo>
                    <a:pt x="549" y="4586"/>
                    <a:pt x="579" y="4579"/>
                    <a:pt x="608" y="4579"/>
                  </a:cubicBezTo>
                  <a:cubicBezTo>
                    <a:pt x="623" y="4579"/>
                    <a:pt x="645" y="4579"/>
                    <a:pt x="674" y="4593"/>
                  </a:cubicBezTo>
                  <a:cubicBezTo>
                    <a:pt x="681" y="4600"/>
                    <a:pt x="689" y="4608"/>
                    <a:pt x="696" y="4608"/>
                  </a:cubicBezTo>
                  <a:cubicBezTo>
                    <a:pt x="711" y="4608"/>
                    <a:pt x="718" y="4586"/>
                    <a:pt x="725" y="4549"/>
                  </a:cubicBezTo>
                  <a:cubicBezTo>
                    <a:pt x="733" y="4498"/>
                    <a:pt x="711" y="4447"/>
                    <a:pt x="696" y="4425"/>
                  </a:cubicBezTo>
                  <a:cubicBezTo>
                    <a:pt x="681" y="4410"/>
                    <a:pt x="674" y="4403"/>
                    <a:pt x="667" y="4395"/>
                  </a:cubicBezTo>
                  <a:cubicBezTo>
                    <a:pt x="652" y="4381"/>
                    <a:pt x="645" y="4373"/>
                    <a:pt x="630" y="4344"/>
                  </a:cubicBezTo>
                  <a:cubicBezTo>
                    <a:pt x="623" y="4329"/>
                    <a:pt x="623" y="4315"/>
                    <a:pt x="616" y="4300"/>
                  </a:cubicBezTo>
                  <a:cubicBezTo>
                    <a:pt x="616" y="4278"/>
                    <a:pt x="608" y="4264"/>
                    <a:pt x="593" y="4249"/>
                  </a:cubicBezTo>
                  <a:cubicBezTo>
                    <a:pt x="579" y="4234"/>
                    <a:pt x="579" y="4234"/>
                    <a:pt x="579" y="4234"/>
                  </a:cubicBezTo>
                  <a:cubicBezTo>
                    <a:pt x="549" y="4205"/>
                    <a:pt x="520" y="4168"/>
                    <a:pt x="454" y="4168"/>
                  </a:cubicBezTo>
                  <a:cubicBezTo>
                    <a:pt x="425" y="4161"/>
                    <a:pt x="403" y="4154"/>
                    <a:pt x="396" y="4139"/>
                  </a:cubicBezTo>
                  <a:cubicBezTo>
                    <a:pt x="388" y="4117"/>
                    <a:pt x="403" y="4102"/>
                    <a:pt x="425" y="4080"/>
                  </a:cubicBezTo>
                  <a:cubicBezTo>
                    <a:pt x="440" y="4073"/>
                    <a:pt x="440" y="4073"/>
                    <a:pt x="440" y="4073"/>
                  </a:cubicBezTo>
                  <a:cubicBezTo>
                    <a:pt x="469" y="4044"/>
                    <a:pt x="469" y="4029"/>
                    <a:pt x="476" y="4000"/>
                  </a:cubicBezTo>
                  <a:cubicBezTo>
                    <a:pt x="476" y="3992"/>
                    <a:pt x="476" y="3978"/>
                    <a:pt x="476" y="3970"/>
                  </a:cubicBezTo>
                  <a:cubicBezTo>
                    <a:pt x="484" y="3941"/>
                    <a:pt x="469" y="3912"/>
                    <a:pt x="461" y="3890"/>
                  </a:cubicBezTo>
                  <a:cubicBezTo>
                    <a:pt x="454" y="3868"/>
                    <a:pt x="447" y="3853"/>
                    <a:pt x="440" y="3831"/>
                  </a:cubicBezTo>
                  <a:cubicBezTo>
                    <a:pt x="432" y="3780"/>
                    <a:pt x="469" y="3750"/>
                    <a:pt x="491" y="3721"/>
                  </a:cubicBezTo>
                  <a:cubicBezTo>
                    <a:pt x="498" y="3714"/>
                    <a:pt x="506" y="3707"/>
                    <a:pt x="513" y="3699"/>
                  </a:cubicBezTo>
                  <a:cubicBezTo>
                    <a:pt x="535" y="3670"/>
                    <a:pt x="564" y="3633"/>
                    <a:pt x="608" y="3633"/>
                  </a:cubicBezTo>
                  <a:cubicBezTo>
                    <a:pt x="616" y="3633"/>
                    <a:pt x="616" y="3633"/>
                    <a:pt x="623" y="3633"/>
                  </a:cubicBezTo>
                  <a:cubicBezTo>
                    <a:pt x="652" y="3641"/>
                    <a:pt x="667" y="3655"/>
                    <a:pt x="681" y="3670"/>
                  </a:cubicBezTo>
                  <a:cubicBezTo>
                    <a:pt x="689" y="3685"/>
                    <a:pt x="703" y="3699"/>
                    <a:pt x="718" y="3699"/>
                  </a:cubicBezTo>
                  <a:lnTo>
                    <a:pt x="718" y="3699"/>
                  </a:lnTo>
                  <a:cubicBezTo>
                    <a:pt x="740" y="3699"/>
                    <a:pt x="769" y="3648"/>
                    <a:pt x="784" y="3611"/>
                  </a:cubicBezTo>
                  <a:cubicBezTo>
                    <a:pt x="799" y="3589"/>
                    <a:pt x="806" y="3575"/>
                    <a:pt x="813" y="3567"/>
                  </a:cubicBezTo>
                  <a:cubicBezTo>
                    <a:pt x="842" y="3509"/>
                    <a:pt x="806" y="3414"/>
                    <a:pt x="777" y="3355"/>
                  </a:cubicBezTo>
                  <a:cubicBezTo>
                    <a:pt x="747" y="3311"/>
                    <a:pt x="747" y="3267"/>
                    <a:pt x="747" y="3223"/>
                  </a:cubicBezTo>
                  <a:cubicBezTo>
                    <a:pt x="747" y="3216"/>
                    <a:pt x="747" y="3216"/>
                    <a:pt x="747" y="3216"/>
                  </a:cubicBezTo>
                  <a:lnTo>
                    <a:pt x="747" y="3216"/>
                  </a:lnTo>
                  <a:cubicBezTo>
                    <a:pt x="769" y="3186"/>
                    <a:pt x="784" y="3164"/>
                    <a:pt x="806" y="3135"/>
                  </a:cubicBezTo>
                  <a:cubicBezTo>
                    <a:pt x="835" y="3091"/>
                    <a:pt x="835" y="3069"/>
                    <a:pt x="828" y="3025"/>
                  </a:cubicBezTo>
                  <a:cubicBezTo>
                    <a:pt x="821" y="3010"/>
                    <a:pt x="821" y="2996"/>
                    <a:pt x="821" y="2981"/>
                  </a:cubicBezTo>
                  <a:cubicBezTo>
                    <a:pt x="813" y="2945"/>
                    <a:pt x="806" y="2937"/>
                    <a:pt x="799" y="2930"/>
                  </a:cubicBezTo>
                  <a:cubicBezTo>
                    <a:pt x="791" y="2915"/>
                    <a:pt x="777" y="2908"/>
                    <a:pt x="777" y="2879"/>
                  </a:cubicBezTo>
                  <a:cubicBezTo>
                    <a:pt x="769" y="2835"/>
                    <a:pt x="791" y="2820"/>
                    <a:pt x="813" y="2805"/>
                  </a:cubicBezTo>
                  <a:cubicBezTo>
                    <a:pt x="828" y="2798"/>
                    <a:pt x="842" y="2791"/>
                    <a:pt x="850" y="2776"/>
                  </a:cubicBezTo>
                  <a:cubicBezTo>
                    <a:pt x="879" y="2725"/>
                    <a:pt x="909" y="2710"/>
                    <a:pt x="960" y="2681"/>
                  </a:cubicBezTo>
                  <a:cubicBezTo>
                    <a:pt x="982" y="2673"/>
                    <a:pt x="982" y="2673"/>
                    <a:pt x="982" y="2673"/>
                  </a:cubicBezTo>
                  <a:cubicBezTo>
                    <a:pt x="1026" y="2651"/>
                    <a:pt x="1033" y="2637"/>
                    <a:pt x="1040" y="2600"/>
                  </a:cubicBezTo>
                  <a:cubicBezTo>
                    <a:pt x="1048" y="2586"/>
                    <a:pt x="1048" y="2578"/>
                    <a:pt x="1055" y="2564"/>
                  </a:cubicBezTo>
                  <a:cubicBezTo>
                    <a:pt x="1062" y="2541"/>
                    <a:pt x="1077" y="2519"/>
                    <a:pt x="1099" y="2519"/>
                  </a:cubicBezTo>
                  <a:cubicBezTo>
                    <a:pt x="1121" y="2519"/>
                    <a:pt x="1136" y="2541"/>
                    <a:pt x="1150" y="2571"/>
                  </a:cubicBezTo>
                  <a:cubicBezTo>
                    <a:pt x="1172" y="2600"/>
                    <a:pt x="1180" y="2615"/>
                    <a:pt x="1216" y="2615"/>
                  </a:cubicBezTo>
                  <a:cubicBezTo>
                    <a:pt x="1231" y="2615"/>
                    <a:pt x="1246" y="2607"/>
                    <a:pt x="1268" y="2607"/>
                  </a:cubicBezTo>
                  <a:cubicBezTo>
                    <a:pt x="1333" y="2586"/>
                    <a:pt x="1333" y="2578"/>
                    <a:pt x="1348" y="2556"/>
                  </a:cubicBezTo>
                  <a:cubicBezTo>
                    <a:pt x="1348" y="2549"/>
                    <a:pt x="1356" y="2534"/>
                    <a:pt x="1363" y="2519"/>
                  </a:cubicBezTo>
                  <a:cubicBezTo>
                    <a:pt x="1392" y="2468"/>
                    <a:pt x="1399" y="2461"/>
                    <a:pt x="1429" y="2446"/>
                  </a:cubicBezTo>
                  <a:cubicBezTo>
                    <a:pt x="1436" y="2439"/>
                    <a:pt x="1443" y="2432"/>
                    <a:pt x="1451" y="2432"/>
                  </a:cubicBezTo>
                  <a:cubicBezTo>
                    <a:pt x="1473" y="2417"/>
                    <a:pt x="1473" y="2410"/>
                    <a:pt x="1473" y="2410"/>
                  </a:cubicBezTo>
                  <a:lnTo>
                    <a:pt x="1473" y="2402"/>
                  </a:lnTo>
                  <a:cubicBezTo>
                    <a:pt x="1466" y="2395"/>
                    <a:pt x="1466" y="2373"/>
                    <a:pt x="1466" y="2344"/>
                  </a:cubicBezTo>
                  <a:cubicBezTo>
                    <a:pt x="1466" y="2300"/>
                    <a:pt x="1480" y="2285"/>
                    <a:pt x="1502" y="2263"/>
                  </a:cubicBezTo>
                  <a:cubicBezTo>
                    <a:pt x="1509" y="2256"/>
                    <a:pt x="1524" y="2241"/>
                    <a:pt x="1531" y="2219"/>
                  </a:cubicBezTo>
                  <a:cubicBezTo>
                    <a:pt x="1553" y="2182"/>
                    <a:pt x="1575" y="2168"/>
                    <a:pt x="1590" y="2153"/>
                  </a:cubicBezTo>
                  <a:cubicBezTo>
                    <a:pt x="1605" y="2146"/>
                    <a:pt x="1612" y="2138"/>
                    <a:pt x="1627" y="2124"/>
                  </a:cubicBezTo>
                  <a:lnTo>
                    <a:pt x="1649" y="2102"/>
                  </a:lnTo>
                  <a:cubicBezTo>
                    <a:pt x="1649" y="2102"/>
                    <a:pt x="1641" y="2102"/>
                    <a:pt x="1634" y="2095"/>
                  </a:cubicBezTo>
                  <a:cubicBezTo>
                    <a:pt x="1605" y="2065"/>
                    <a:pt x="1590" y="2029"/>
                    <a:pt x="1575" y="1948"/>
                  </a:cubicBezTo>
                  <a:cubicBezTo>
                    <a:pt x="1561" y="1897"/>
                    <a:pt x="1575" y="1882"/>
                    <a:pt x="1612" y="1867"/>
                  </a:cubicBezTo>
                  <a:cubicBezTo>
                    <a:pt x="1619" y="1860"/>
                    <a:pt x="1634" y="1853"/>
                    <a:pt x="1656" y="1831"/>
                  </a:cubicBezTo>
                  <a:cubicBezTo>
                    <a:pt x="1678" y="1816"/>
                    <a:pt x="1700" y="1809"/>
                    <a:pt x="1729" y="1809"/>
                  </a:cubicBezTo>
                  <a:cubicBezTo>
                    <a:pt x="1759" y="1809"/>
                    <a:pt x="1788" y="1816"/>
                    <a:pt x="1810" y="1823"/>
                  </a:cubicBezTo>
                  <a:cubicBezTo>
                    <a:pt x="1832" y="1823"/>
                    <a:pt x="1854" y="1831"/>
                    <a:pt x="1868" y="1831"/>
                  </a:cubicBezTo>
                  <a:cubicBezTo>
                    <a:pt x="1890" y="1831"/>
                    <a:pt x="1905" y="1838"/>
                    <a:pt x="1912" y="1845"/>
                  </a:cubicBezTo>
                  <a:cubicBezTo>
                    <a:pt x="1927" y="1823"/>
                    <a:pt x="1949" y="1801"/>
                    <a:pt x="1986" y="1794"/>
                  </a:cubicBezTo>
                  <a:cubicBezTo>
                    <a:pt x="1993" y="1794"/>
                    <a:pt x="1993" y="1794"/>
                    <a:pt x="2000" y="1794"/>
                  </a:cubicBezTo>
                  <a:cubicBezTo>
                    <a:pt x="1993" y="1787"/>
                    <a:pt x="1993" y="1787"/>
                    <a:pt x="1986" y="1779"/>
                  </a:cubicBezTo>
                  <a:cubicBezTo>
                    <a:pt x="1942" y="1736"/>
                    <a:pt x="1971" y="1706"/>
                    <a:pt x="1993" y="1677"/>
                  </a:cubicBezTo>
                  <a:cubicBezTo>
                    <a:pt x="2000" y="1669"/>
                    <a:pt x="2008" y="1662"/>
                    <a:pt x="2008" y="1655"/>
                  </a:cubicBezTo>
                  <a:cubicBezTo>
                    <a:pt x="2022" y="1640"/>
                    <a:pt x="2037" y="1626"/>
                    <a:pt x="2052" y="1618"/>
                  </a:cubicBezTo>
                  <a:cubicBezTo>
                    <a:pt x="2066" y="1604"/>
                    <a:pt x="2081" y="1596"/>
                    <a:pt x="2096" y="1568"/>
                  </a:cubicBezTo>
                  <a:cubicBezTo>
                    <a:pt x="2118" y="1517"/>
                    <a:pt x="2118" y="1517"/>
                    <a:pt x="2103" y="1487"/>
                  </a:cubicBezTo>
                  <a:cubicBezTo>
                    <a:pt x="2088" y="1451"/>
                    <a:pt x="2074" y="1429"/>
                    <a:pt x="2059" y="1356"/>
                  </a:cubicBezTo>
                  <a:cubicBezTo>
                    <a:pt x="2052" y="1341"/>
                    <a:pt x="2052" y="1326"/>
                    <a:pt x="2052" y="1311"/>
                  </a:cubicBezTo>
                  <a:cubicBezTo>
                    <a:pt x="2044" y="1282"/>
                    <a:pt x="2044" y="1282"/>
                    <a:pt x="2030" y="1282"/>
                  </a:cubicBezTo>
                  <a:cubicBezTo>
                    <a:pt x="2030" y="1282"/>
                    <a:pt x="2022" y="1282"/>
                    <a:pt x="2015" y="1282"/>
                  </a:cubicBezTo>
                  <a:cubicBezTo>
                    <a:pt x="1956" y="1289"/>
                    <a:pt x="1927" y="1311"/>
                    <a:pt x="1890" y="1341"/>
                  </a:cubicBezTo>
                  <a:cubicBezTo>
                    <a:pt x="1861" y="1363"/>
                    <a:pt x="1832" y="1377"/>
                    <a:pt x="1802" y="1377"/>
                  </a:cubicBezTo>
                  <a:cubicBezTo>
                    <a:pt x="1788" y="1377"/>
                    <a:pt x="1773" y="1377"/>
                    <a:pt x="1759" y="1363"/>
                  </a:cubicBezTo>
                  <a:cubicBezTo>
                    <a:pt x="1737" y="1348"/>
                    <a:pt x="1729" y="1333"/>
                    <a:pt x="1729" y="1319"/>
                  </a:cubicBezTo>
                  <a:cubicBezTo>
                    <a:pt x="1722" y="1311"/>
                    <a:pt x="1722" y="1297"/>
                    <a:pt x="1707" y="1275"/>
                  </a:cubicBezTo>
                  <a:cubicBezTo>
                    <a:pt x="1670" y="1238"/>
                    <a:pt x="1692" y="1209"/>
                    <a:pt x="1722" y="1172"/>
                  </a:cubicBezTo>
                  <a:cubicBezTo>
                    <a:pt x="1729" y="1158"/>
                    <a:pt x="1744" y="1136"/>
                    <a:pt x="1751" y="1114"/>
                  </a:cubicBezTo>
                  <a:cubicBezTo>
                    <a:pt x="1788" y="1055"/>
                    <a:pt x="1802" y="1048"/>
                    <a:pt x="1839" y="1018"/>
                  </a:cubicBezTo>
                  <a:cubicBezTo>
                    <a:pt x="1847" y="1011"/>
                    <a:pt x="1861" y="1004"/>
                    <a:pt x="1876" y="989"/>
                  </a:cubicBezTo>
                  <a:cubicBezTo>
                    <a:pt x="1905" y="974"/>
                    <a:pt x="1920" y="952"/>
                    <a:pt x="1927" y="945"/>
                  </a:cubicBezTo>
                  <a:cubicBezTo>
                    <a:pt x="1934" y="923"/>
                    <a:pt x="1949" y="916"/>
                    <a:pt x="1978" y="916"/>
                  </a:cubicBezTo>
                  <a:cubicBezTo>
                    <a:pt x="1993" y="916"/>
                    <a:pt x="2000" y="916"/>
                    <a:pt x="2015" y="916"/>
                  </a:cubicBezTo>
                  <a:cubicBezTo>
                    <a:pt x="2030" y="916"/>
                    <a:pt x="2037" y="916"/>
                    <a:pt x="2044" y="916"/>
                  </a:cubicBezTo>
                  <a:cubicBezTo>
                    <a:pt x="2074" y="916"/>
                    <a:pt x="2096" y="908"/>
                    <a:pt x="2110" y="894"/>
                  </a:cubicBezTo>
                  <a:cubicBezTo>
                    <a:pt x="2140" y="865"/>
                    <a:pt x="2161" y="857"/>
                    <a:pt x="2191" y="857"/>
                  </a:cubicBezTo>
                  <a:cubicBezTo>
                    <a:pt x="2220" y="857"/>
                    <a:pt x="2242" y="865"/>
                    <a:pt x="2271" y="879"/>
                  </a:cubicBezTo>
                  <a:cubicBezTo>
                    <a:pt x="2279" y="887"/>
                    <a:pt x="2293" y="894"/>
                    <a:pt x="2308" y="894"/>
                  </a:cubicBezTo>
                  <a:cubicBezTo>
                    <a:pt x="2345" y="894"/>
                    <a:pt x="2381" y="879"/>
                    <a:pt x="2418" y="872"/>
                  </a:cubicBezTo>
                  <a:cubicBezTo>
                    <a:pt x="2440" y="865"/>
                    <a:pt x="2462" y="857"/>
                    <a:pt x="2477" y="857"/>
                  </a:cubicBezTo>
                  <a:cubicBezTo>
                    <a:pt x="2499" y="850"/>
                    <a:pt x="2513" y="842"/>
                    <a:pt x="2521" y="828"/>
                  </a:cubicBezTo>
                  <a:cubicBezTo>
                    <a:pt x="2528" y="813"/>
                    <a:pt x="2521" y="791"/>
                    <a:pt x="2513" y="777"/>
                  </a:cubicBezTo>
                  <a:cubicBezTo>
                    <a:pt x="2506" y="762"/>
                    <a:pt x="2491" y="747"/>
                    <a:pt x="2469" y="732"/>
                  </a:cubicBezTo>
                  <a:cubicBezTo>
                    <a:pt x="2447" y="718"/>
                    <a:pt x="2425" y="703"/>
                    <a:pt x="2403" y="674"/>
                  </a:cubicBezTo>
                  <a:cubicBezTo>
                    <a:pt x="2374" y="637"/>
                    <a:pt x="2359" y="623"/>
                    <a:pt x="2359" y="601"/>
                  </a:cubicBezTo>
                  <a:cubicBezTo>
                    <a:pt x="2359" y="579"/>
                    <a:pt x="2374" y="564"/>
                    <a:pt x="2403" y="542"/>
                  </a:cubicBezTo>
                  <a:cubicBezTo>
                    <a:pt x="2447" y="513"/>
                    <a:pt x="2506" y="491"/>
                    <a:pt x="2557" y="469"/>
                  </a:cubicBezTo>
                  <a:cubicBezTo>
                    <a:pt x="2579" y="461"/>
                    <a:pt x="2601" y="454"/>
                    <a:pt x="2623" y="447"/>
                  </a:cubicBezTo>
                  <a:cubicBezTo>
                    <a:pt x="2630" y="439"/>
                    <a:pt x="2638" y="439"/>
                    <a:pt x="2652" y="439"/>
                  </a:cubicBezTo>
                  <a:cubicBezTo>
                    <a:pt x="2682" y="439"/>
                    <a:pt x="2704" y="461"/>
                    <a:pt x="2726" y="476"/>
                  </a:cubicBezTo>
                  <a:cubicBezTo>
                    <a:pt x="2748" y="491"/>
                    <a:pt x="2762" y="498"/>
                    <a:pt x="2777" y="506"/>
                  </a:cubicBezTo>
                  <a:cubicBezTo>
                    <a:pt x="2806" y="520"/>
                    <a:pt x="2836" y="527"/>
                    <a:pt x="2843" y="549"/>
                  </a:cubicBezTo>
                  <a:cubicBezTo>
                    <a:pt x="2850" y="564"/>
                    <a:pt x="2843" y="586"/>
                    <a:pt x="2836" y="601"/>
                  </a:cubicBezTo>
                  <a:cubicBezTo>
                    <a:pt x="2828" y="623"/>
                    <a:pt x="2828" y="645"/>
                    <a:pt x="2836" y="659"/>
                  </a:cubicBezTo>
                  <a:cubicBezTo>
                    <a:pt x="2850" y="681"/>
                    <a:pt x="2872" y="696"/>
                    <a:pt x="2909" y="703"/>
                  </a:cubicBezTo>
                  <a:lnTo>
                    <a:pt x="2916" y="703"/>
                  </a:lnTo>
                  <a:cubicBezTo>
                    <a:pt x="2960" y="703"/>
                    <a:pt x="2982" y="674"/>
                    <a:pt x="3004" y="645"/>
                  </a:cubicBezTo>
                  <a:cubicBezTo>
                    <a:pt x="3019" y="637"/>
                    <a:pt x="3026" y="623"/>
                    <a:pt x="3041" y="608"/>
                  </a:cubicBezTo>
                  <a:cubicBezTo>
                    <a:pt x="3070" y="586"/>
                    <a:pt x="3136" y="520"/>
                    <a:pt x="3246" y="418"/>
                  </a:cubicBezTo>
                  <a:cubicBezTo>
                    <a:pt x="3290" y="373"/>
                    <a:pt x="3334" y="286"/>
                    <a:pt x="3349" y="242"/>
                  </a:cubicBezTo>
                  <a:cubicBezTo>
                    <a:pt x="3356" y="227"/>
                    <a:pt x="3356" y="227"/>
                    <a:pt x="3341" y="220"/>
                  </a:cubicBezTo>
                  <a:cubicBezTo>
                    <a:pt x="3327" y="212"/>
                    <a:pt x="3305" y="198"/>
                    <a:pt x="3305" y="168"/>
                  </a:cubicBezTo>
                  <a:cubicBezTo>
                    <a:pt x="3305" y="124"/>
                    <a:pt x="3356" y="95"/>
                    <a:pt x="3437" y="95"/>
                  </a:cubicBezTo>
                  <a:cubicBezTo>
                    <a:pt x="3459" y="95"/>
                    <a:pt x="3480" y="88"/>
                    <a:pt x="3495" y="73"/>
                  </a:cubicBezTo>
                  <a:cubicBezTo>
                    <a:pt x="3459" y="73"/>
                    <a:pt x="3459" y="73"/>
                    <a:pt x="3459" y="73"/>
                  </a:cubicBezTo>
                  <a:cubicBezTo>
                    <a:pt x="3495" y="44"/>
                    <a:pt x="3495" y="44"/>
                    <a:pt x="3495" y="44"/>
                  </a:cubicBezTo>
                  <a:cubicBezTo>
                    <a:pt x="3532" y="15"/>
                    <a:pt x="3561" y="0"/>
                    <a:pt x="3583" y="0"/>
                  </a:cubicBezTo>
                  <a:cubicBezTo>
                    <a:pt x="3583" y="0"/>
                    <a:pt x="3590" y="0"/>
                    <a:pt x="3590" y="7"/>
                  </a:cubicBezTo>
                  <a:cubicBezTo>
                    <a:pt x="3620" y="7"/>
                    <a:pt x="3634" y="37"/>
                    <a:pt x="3642" y="58"/>
                  </a:cubicBezTo>
                  <a:cubicBezTo>
                    <a:pt x="3656" y="80"/>
                    <a:pt x="3664" y="88"/>
                    <a:pt x="3671" y="88"/>
                  </a:cubicBezTo>
                  <a:cubicBezTo>
                    <a:pt x="3678" y="88"/>
                    <a:pt x="3686" y="88"/>
                    <a:pt x="3700" y="88"/>
                  </a:cubicBezTo>
                  <a:cubicBezTo>
                    <a:pt x="3708" y="88"/>
                    <a:pt x="3715" y="88"/>
                    <a:pt x="3722" y="88"/>
                  </a:cubicBezTo>
                  <a:cubicBezTo>
                    <a:pt x="3737" y="88"/>
                    <a:pt x="3766" y="88"/>
                    <a:pt x="3796" y="73"/>
                  </a:cubicBezTo>
                  <a:cubicBezTo>
                    <a:pt x="3825" y="58"/>
                    <a:pt x="3854" y="51"/>
                    <a:pt x="3876" y="51"/>
                  </a:cubicBezTo>
                  <a:cubicBezTo>
                    <a:pt x="3913" y="51"/>
                    <a:pt x="3935" y="66"/>
                    <a:pt x="3942" y="95"/>
                  </a:cubicBezTo>
                  <a:cubicBezTo>
                    <a:pt x="3949" y="124"/>
                    <a:pt x="3993" y="168"/>
                    <a:pt x="4037" y="190"/>
                  </a:cubicBezTo>
                  <a:cubicBezTo>
                    <a:pt x="4059" y="205"/>
                    <a:pt x="4059" y="234"/>
                    <a:pt x="4052" y="256"/>
                  </a:cubicBezTo>
                  <a:cubicBezTo>
                    <a:pt x="4045" y="278"/>
                    <a:pt x="4030" y="293"/>
                    <a:pt x="4008" y="293"/>
                  </a:cubicBezTo>
                  <a:cubicBezTo>
                    <a:pt x="4001" y="293"/>
                    <a:pt x="3993" y="293"/>
                    <a:pt x="3979" y="286"/>
                  </a:cubicBezTo>
                  <a:cubicBezTo>
                    <a:pt x="3957" y="278"/>
                    <a:pt x="3942" y="271"/>
                    <a:pt x="3928" y="271"/>
                  </a:cubicBezTo>
                  <a:cubicBezTo>
                    <a:pt x="3920" y="271"/>
                    <a:pt x="3920" y="278"/>
                    <a:pt x="3920" y="278"/>
                  </a:cubicBezTo>
                  <a:lnTo>
                    <a:pt x="3920" y="278"/>
                  </a:lnTo>
                  <a:cubicBezTo>
                    <a:pt x="3942" y="308"/>
                    <a:pt x="3964" y="337"/>
                    <a:pt x="3949" y="351"/>
                  </a:cubicBezTo>
                  <a:cubicBezTo>
                    <a:pt x="3949" y="359"/>
                    <a:pt x="3942" y="366"/>
                    <a:pt x="3920" y="366"/>
                  </a:cubicBezTo>
                  <a:cubicBezTo>
                    <a:pt x="3920" y="366"/>
                    <a:pt x="3913" y="366"/>
                    <a:pt x="3905" y="366"/>
                  </a:cubicBezTo>
                  <a:lnTo>
                    <a:pt x="3905" y="366"/>
                  </a:lnTo>
                  <a:cubicBezTo>
                    <a:pt x="3913" y="381"/>
                    <a:pt x="3928" y="418"/>
                    <a:pt x="3891" y="439"/>
                  </a:cubicBezTo>
                  <a:cubicBezTo>
                    <a:pt x="3876" y="454"/>
                    <a:pt x="3869" y="461"/>
                    <a:pt x="3869" y="476"/>
                  </a:cubicBezTo>
                  <a:cubicBezTo>
                    <a:pt x="3869" y="491"/>
                    <a:pt x="3876" y="506"/>
                    <a:pt x="3883" y="520"/>
                  </a:cubicBezTo>
                  <a:cubicBezTo>
                    <a:pt x="3913" y="542"/>
                    <a:pt x="3949" y="637"/>
                    <a:pt x="3942" y="674"/>
                  </a:cubicBezTo>
                  <a:cubicBezTo>
                    <a:pt x="3942" y="681"/>
                    <a:pt x="3942" y="689"/>
                    <a:pt x="3949" y="703"/>
                  </a:cubicBezTo>
                  <a:cubicBezTo>
                    <a:pt x="3964" y="718"/>
                    <a:pt x="3979" y="747"/>
                    <a:pt x="3957" y="784"/>
                  </a:cubicBezTo>
                  <a:cubicBezTo>
                    <a:pt x="3949" y="791"/>
                    <a:pt x="3949" y="798"/>
                    <a:pt x="3949" y="806"/>
                  </a:cubicBezTo>
                  <a:cubicBezTo>
                    <a:pt x="3928" y="842"/>
                    <a:pt x="3928" y="850"/>
                    <a:pt x="3869" y="857"/>
                  </a:cubicBezTo>
                  <a:cubicBezTo>
                    <a:pt x="3818" y="865"/>
                    <a:pt x="3810" y="887"/>
                    <a:pt x="3803" y="923"/>
                  </a:cubicBezTo>
                  <a:cubicBezTo>
                    <a:pt x="3803" y="938"/>
                    <a:pt x="3803" y="938"/>
                    <a:pt x="3803" y="938"/>
                  </a:cubicBezTo>
                  <a:cubicBezTo>
                    <a:pt x="3796" y="974"/>
                    <a:pt x="3788" y="1004"/>
                    <a:pt x="3832" y="1026"/>
                  </a:cubicBezTo>
                  <a:cubicBezTo>
                    <a:pt x="3854" y="1040"/>
                    <a:pt x="3891" y="1055"/>
                    <a:pt x="3928" y="1070"/>
                  </a:cubicBezTo>
                  <a:cubicBezTo>
                    <a:pt x="3993" y="1091"/>
                    <a:pt x="4052" y="1114"/>
                    <a:pt x="4067" y="1143"/>
                  </a:cubicBezTo>
                  <a:cubicBezTo>
                    <a:pt x="4096" y="1180"/>
                    <a:pt x="4118" y="1187"/>
                    <a:pt x="4125" y="1187"/>
                  </a:cubicBezTo>
                  <a:cubicBezTo>
                    <a:pt x="4132" y="1187"/>
                    <a:pt x="4147" y="1180"/>
                    <a:pt x="4155" y="1172"/>
                  </a:cubicBezTo>
                  <a:cubicBezTo>
                    <a:pt x="4162" y="1165"/>
                    <a:pt x="4162" y="1165"/>
                    <a:pt x="4162" y="1165"/>
                  </a:cubicBezTo>
                  <a:cubicBezTo>
                    <a:pt x="4184" y="1150"/>
                    <a:pt x="4199" y="1128"/>
                    <a:pt x="4199" y="1121"/>
                  </a:cubicBezTo>
                  <a:cubicBezTo>
                    <a:pt x="4199" y="1121"/>
                    <a:pt x="4199" y="1114"/>
                    <a:pt x="4177" y="1106"/>
                  </a:cubicBezTo>
                  <a:cubicBezTo>
                    <a:pt x="4111" y="1077"/>
                    <a:pt x="4081" y="1018"/>
                    <a:pt x="4081" y="989"/>
                  </a:cubicBezTo>
                  <a:cubicBezTo>
                    <a:pt x="4081" y="967"/>
                    <a:pt x="4089" y="960"/>
                    <a:pt x="4103" y="952"/>
                  </a:cubicBezTo>
                  <a:cubicBezTo>
                    <a:pt x="4111" y="952"/>
                    <a:pt x="4125" y="945"/>
                    <a:pt x="4147" y="930"/>
                  </a:cubicBezTo>
                  <a:cubicBezTo>
                    <a:pt x="4162" y="923"/>
                    <a:pt x="4177" y="916"/>
                    <a:pt x="4191" y="908"/>
                  </a:cubicBezTo>
                  <a:cubicBezTo>
                    <a:pt x="4228" y="887"/>
                    <a:pt x="4250" y="872"/>
                    <a:pt x="4264" y="842"/>
                  </a:cubicBezTo>
                  <a:cubicBezTo>
                    <a:pt x="4272" y="813"/>
                    <a:pt x="4309" y="784"/>
                    <a:pt x="4338" y="784"/>
                  </a:cubicBezTo>
                  <a:cubicBezTo>
                    <a:pt x="4352" y="784"/>
                    <a:pt x="4367" y="791"/>
                    <a:pt x="4374" y="806"/>
                  </a:cubicBezTo>
                  <a:cubicBezTo>
                    <a:pt x="4382" y="791"/>
                    <a:pt x="4389" y="777"/>
                    <a:pt x="4404" y="769"/>
                  </a:cubicBezTo>
                  <a:cubicBezTo>
                    <a:pt x="4426" y="762"/>
                    <a:pt x="4433" y="762"/>
                    <a:pt x="4448" y="762"/>
                  </a:cubicBezTo>
                  <a:cubicBezTo>
                    <a:pt x="4477" y="762"/>
                    <a:pt x="4492" y="769"/>
                    <a:pt x="4514" y="791"/>
                  </a:cubicBezTo>
                  <a:cubicBezTo>
                    <a:pt x="4543" y="806"/>
                    <a:pt x="4558" y="835"/>
                    <a:pt x="4565" y="872"/>
                  </a:cubicBezTo>
                  <a:lnTo>
                    <a:pt x="4565" y="872"/>
                  </a:lnTo>
                  <a:lnTo>
                    <a:pt x="4572" y="894"/>
                  </a:lnTo>
                  <a:lnTo>
                    <a:pt x="4572" y="901"/>
                  </a:lnTo>
                  <a:cubicBezTo>
                    <a:pt x="4572" y="908"/>
                    <a:pt x="4572" y="923"/>
                    <a:pt x="4572" y="930"/>
                  </a:cubicBezTo>
                  <a:cubicBezTo>
                    <a:pt x="4565" y="967"/>
                    <a:pt x="4565" y="1026"/>
                    <a:pt x="4580" y="1040"/>
                  </a:cubicBezTo>
                  <a:cubicBezTo>
                    <a:pt x="4609" y="1062"/>
                    <a:pt x="4609" y="1084"/>
                    <a:pt x="4616" y="1106"/>
                  </a:cubicBezTo>
                  <a:cubicBezTo>
                    <a:pt x="4616" y="1121"/>
                    <a:pt x="4616" y="1136"/>
                    <a:pt x="4631" y="1150"/>
                  </a:cubicBezTo>
                  <a:cubicBezTo>
                    <a:pt x="4653" y="1187"/>
                    <a:pt x="4675" y="1209"/>
                    <a:pt x="4726" y="1209"/>
                  </a:cubicBezTo>
                  <a:cubicBezTo>
                    <a:pt x="4785" y="1209"/>
                    <a:pt x="4799" y="1246"/>
                    <a:pt x="4814" y="1282"/>
                  </a:cubicBezTo>
                  <a:cubicBezTo>
                    <a:pt x="4814" y="1289"/>
                    <a:pt x="4814" y="1297"/>
                    <a:pt x="4814" y="1304"/>
                  </a:cubicBezTo>
                  <a:cubicBezTo>
                    <a:pt x="4829" y="1348"/>
                    <a:pt x="4909" y="1407"/>
                    <a:pt x="4968" y="1414"/>
                  </a:cubicBezTo>
                  <a:cubicBezTo>
                    <a:pt x="5027" y="1421"/>
                    <a:pt x="5151" y="1495"/>
                    <a:pt x="5173" y="1509"/>
                  </a:cubicBezTo>
                  <a:cubicBezTo>
                    <a:pt x="5195" y="1524"/>
                    <a:pt x="5202" y="1539"/>
                    <a:pt x="5202" y="1560"/>
                  </a:cubicBezTo>
                  <a:cubicBezTo>
                    <a:pt x="5202" y="1582"/>
                    <a:pt x="5188" y="1604"/>
                    <a:pt x="5159" y="1618"/>
                  </a:cubicBezTo>
                  <a:cubicBezTo>
                    <a:pt x="5144" y="1633"/>
                    <a:pt x="5144" y="1640"/>
                    <a:pt x="5144" y="1669"/>
                  </a:cubicBezTo>
                  <a:cubicBezTo>
                    <a:pt x="5151" y="1691"/>
                    <a:pt x="5151" y="1706"/>
                    <a:pt x="5151" y="1728"/>
                  </a:cubicBezTo>
                  <a:cubicBezTo>
                    <a:pt x="5144" y="1743"/>
                    <a:pt x="5144" y="1772"/>
                    <a:pt x="5114" y="1772"/>
                  </a:cubicBezTo>
                  <a:cubicBezTo>
                    <a:pt x="5100" y="1772"/>
                    <a:pt x="5085" y="1757"/>
                    <a:pt x="5071" y="1714"/>
                  </a:cubicBezTo>
                  <a:cubicBezTo>
                    <a:pt x="5049" y="1669"/>
                    <a:pt x="5034" y="1669"/>
                    <a:pt x="5034" y="1669"/>
                  </a:cubicBezTo>
                  <a:cubicBezTo>
                    <a:pt x="5027" y="1669"/>
                    <a:pt x="5012" y="1677"/>
                    <a:pt x="4997" y="1684"/>
                  </a:cubicBezTo>
                  <a:cubicBezTo>
                    <a:pt x="4983" y="1699"/>
                    <a:pt x="4975" y="1706"/>
                    <a:pt x="4975" y="1714"/>
                  </a:cubicBezTo>
                  <a:cubicBezTo>
                    <a:pt x="4975" y="1721"/>
                    <a:pt x="4983" y="1736"/>
                    <a:pt x="5012" y="1750"/>
                  </a:cubicBezTo>
                  <a:cubicBezTo>
                    <a:pt x="5063" y="1772"/>
                    <a:pt x="5114" y="1787"/>
                    <a:pt x="5114" y="1787"/>
                  </a:cubicBezTo>
                  <a:cubicBezTo>
                    <a:pt x="5129" y="1794"/>
                    <a:pt x="5129" y="1794"/>
                    <a:pt x="5129" y="1794"/>
                  </a:cubicBezTo>
                  <a:cubicBezTo>
                    <a:pt x="5122" y="1809"/>
                    <a:pt x="5122" y="1809"/>
                    <a:pt x="5122" y="1809"/>
                  </a:cubicBezTo>
                  <a:cubicBezTo>
                    <a:pt x="5122" y="1809"/>
                    <a:pt x="5114" y="1831"/>
                    <a:pt x="5078" y="1867"/>
                  </a:cubicBezTo>
                  <a:cubicBezTo>
                    <a:pt x="5063" y="1875"/>
                    <a:pt x="5063" y="1875"/>
                    <a:pt x="5063" y="1875"/>
                  </a:cubicBezTo>
                  <a:cubicBezTo>
                    <a:pt x="5056" y="1882"/>
                    <a:pt x="5049" y="1897"/>
                    <a:pt x="5049" y="1897"/>
                  </a:cubicBezTo>
                  <a:cubicBezTo>
                    <a:pt x="5049" y="1904"/>
                    <a:pt x="5049" y="1904"/>
                    <a:pt x="5063" y="1919"/>
                  </a:cubicBezTo>
                  <a:cubicBezTo>
                    <a:pt x="5078" y="1933"/>
                    <a:pt x="5085" y="1941"/>
                    <a:pt x="5100" y="1948"/>
                  </a:cubicBezTo>
                  <a:cubicBezTo>
                    <a:pt x="5114" y="1955"/>
                    <a:pt x="5129" y="1963"/>
                    <a:pt x="5137" y="1985"/>
                  </a:cubicBezTo>
                  <a:cubicBezTo>
                    <a:pt x="5144" y="1985"/>
                    <a:pt x="5144" y="1992"/>
                    <a:pt x="5151" y="1992"/>
                  </a:cubicBezTo>
                  <a:cubicBezTo>
                    <a:pt x="5166" y="2014"/>
                    <a:pt x="5188" y="2043"/>
                    <a:pt x="5159" y="2102"/>
                  </a:cubicBezTo>
                  <a:cubicBezTo>
                    <a:pt x="5144" y="2117"/>
                    <a:pt x="5144" y="2131"/>
                    <a:pt x="5137" y="2146"/>
                  </a:cubicBezTo>
                  <a:cubicBezTo>
                    <a:pt x="5122" y="2168"/>
                    <a:pt x="5114" y="2197"/>
                    <a:pt x="5078" y="2197"/>
                  </a:cubicBezTo>
                  <a:cubicBezTo>
                    <a:pt x="5071" y="2197"/>
                    <a:pt x="5063" y="2197"/>
                    <a:pt x="5056" y="2190"/>
                  </a:cubicBezTo>
                  <a:cubicBezTo>
                    <a:pt x="5019" y="2182"/>
                    <a:pt x="5004" y="2160"/>
                    <a:pt x="4990" y="2146"/>
                  </a:cubicBezTo>
                  <a:cubicBezTo>
                    <a:pt x="4983" y="2138"/>
                    <a:pt x="4975" y="2124"/>
                    <a:pt x="4968" y="2124"/>
                  </a:cubicBezTo>
                  <a:cubicBezTo>
                    <a:pt x="4939" y="2146"/>
                    <a:pt x="4909" y="2168"/>
                    <a:pt x="4887" y="2168"/>
                  </a:cubicBezTo>
                  <a:cubicBezTo>
                    <a:pt x="4865" y="2168"/>
                    <a:pt x="4851" y="2160"/>
                    <a:pt x="4843" y="2146"/>
                  </a:cubicBezTo>
                  <a:cubicBezTo>
                    <a:pt x="4836" y="2131"/>
                    <a:pt x="4814" y="2124"/>
                    <a:pt x="4799" y="2124"/>
                  </a:cubicBezTo>
                  <a:cubicBezTo>
                    <a:pt x="4799" y="2124"/>
                    <a:pt x="4792" y="2124"/>
                    <a:pt x="4785" y="2131"/>
                  </a:cubicBezTo>
                  <a:cubicBezTo>
                    <a:pt x="4785" y="2131"/>
                    <a:pt x="4785" y="2146"/>
                    <a:pt x="4785" y="2153"/>
                  </a:cubicBezTo>
                  <a:cubicBezTo>
                    <a:pt x="4799" y="2248"/>
                    <a:pt x="4821" y="2278"/>
                    <a:pt x="4836" y="2292"/>
                  </a:cubicBezTo>
                  <a:cubicBezTo>
                    <a:pt x="4858" y="2307"/>
                    <a:pt x="4887" y="2329"/>
                    <a:pt x="4880" y="2358"/>
                  </a:cubicBezTo>
                  <a:cubicBezTo>
                    <a:pt x="4873" y="2373"/>
                    <a:pt x="4843" y="2380"/>
                    <a:pt x="4814" y="2380"/>
                  </a:cubicBezTo>
                  <a:cubicBezTo>
                    <a:pt x="4719" y="2380"/>
                    <a:pt x="4690" y="2373"/>
                    <a:pt x="4660" y="2358"/>
                  </a:cubicBezTo>
                  <a:cubicBezTo>
                    <a:pt x="4660" y="2358"/>
                    <a:pt x="4660" y="2358"/>
                    <a:pt x="4653" y="2358"/>
                  </a:cubicBezTo>
                  <a:cubicBezTo>
                    <a:pt x="4646" y="2358"/>
                    <a:pt x="4638" y="2366"/>
                    <a:pt x="4638" y="2373"/>
                  </a:cubicBezTo>
                  <a:cubicBezTo>
                    <a:pt x="4638" y="2373"/>
                    <a:pt x="4638" y="2373"/>
                    <a:pt x="4638" y="2380"/>
                  </a:cubicBezTo>
                  <a:cubicBezTo>
                    <a:pt x="4660" y="2388"/>
                    <a:pt x="4675" y="2395"/>
                    <a:pt x="4690" y="2395"/>
                  </a:cubicBezTo>
                  <a:cubicBezTo>
                    <a:pt x="4704" y="2402"/>
                    <a:pt x="4719" y="2402"/>
                    <a:pt x="4733" y="2410"/>
                  </a:cubicBezTo>
                  <a:cubicBezTo>
                    <a:pt x="4763" y="2424"/>
                    <a:pt x="4792" y="2446"/>
                    <a:pt x="4829" y="2483"/>
                  </a:cubicBezTo>
                  <a:cubicBezTo>
                    <a:pt x="4843" y="2498"/>
                    <a:pt x="4843" y="2498"/>
                    <a:pt x="4843" y="2498"/>
                  </a:cubicBezTo>
                  <a:cubicBezTo>
                    <a:pt x="4873" y="2519"/>
                    <a:pt x="4895" y="2541"/>
                    <a:pt x="4887" y="2564"/>
                  </a:cubicBezTo>
                  <a:cubicBezTo>
                    <a:pt x="4880" y="2586"/>
                    <a:pt x="4851" y="2593"/>
                    <a:pt x="4829" y="2593"/>
                  </a:cubicBezTo>
                  <a:cubicBezTo>
                    <a:pt x="4785" y="2593"/>
                    <a:pt x="4778" y="2607"/>
                    <a:pt x="4778" y="2607"/>
                  </a:cubicBezTo>
                  <a:cubicBezTo>
                    <a:pt x="4778" y="2615"/>
                    <a:pt x="4785" y="2629"/>
                    <a:pt x="4792" y="2637"/>
                  </a:cubicBezTo>
                  <a:cubicBezTo>
                    <a:pt x="4807" y="2659"/>
                    <a:pt x="4821" y="2688"/>
                    <a:pt x="4807" y="2717"/>
                  </a:cubicBezTo>
                  <a:cubicBezTo>
                    <a:pt x="4799" y="2732"/>
                    <a:pt x="4785" y="2739"/>
                    <a:pt x="4763" y="2739"/>
                  </a:cubicBezTo>
                  <a:cubicBezTo>
                    <a:pt x="4711" y="2739"/>
                    <a:pt x="4653" y="2754"/>
                    <a:pt x="4638" y="2805"/>
                  </a:cubicBezTo>
                  <a:cubicBezTo>
                    <a:pt x="4631" y="2820"/>
                    <a:pt x="4638" y="2835"/>
                    <a:pt x="4638" y="2857"/>
                  </a:cubicBezTo>
                  <a:cubicBezTo>
                    <a:pt x="4646" y="2879"/>
                    <a:pt x="4660" y="2915"/>
                    <a:pt x="4623" y="2937"/>
                  </a:cubicBezTo>
                  <a:cubicBezTo>
                    <a:pt x="4609" y="2952"/>
                    <a:pt x="4594" y="2959"/>
                    <a:pt x="4587" y="2959"/>
                  </a:cubicBezTo>
                  <a:lnTo>
                    <a:pt x="4580" y="2967"/>
                  </a:lnTo>
                  <a:cubicBezTo>
                    <a:pt x="4580" y="2967"/>
                    <a:pt x="4587" y="2967"/>
                    <a:pt x="4594" y="2974"/>
                  </a:cubicBezTo>
                  <a:cubicBezTo>
                    <a:pt x="4631" y="3010"/>
                    <a:pt x="4638" y="3055"/>
                    <a:pt x="4602" y="3106"/>
                  </a:cubicBezTo>
                  <a:cubicBezTo>
                    <a:pt x="4594" y="3113"/>
                    <a:pt x="4587" y="3135"/>
                    <a:pt x="4580" y="3150"/>
                  </a:cubicBezTo>
                  <a:cubicBezTo>
                    <a:pt x="4565" y="3194"/>
                    <a:pt x="4543" y="3238"/>
                    <a:pt x="4506" y="3238"/>
                  </a:cubicBezTo>
                  <a:cubicBezTo>
                    <a:pt x="4499" y="3238"/>
                    <a:pt x="4499" y="3238"/>
                    <a:pt x="4492" y="3238"/>
                  </a:cubicBezTo>
                  <a:cubicBezTo>
                    <a:pt x="4492" y="3245"/>
                    <a:pt x="4492" y="3267"/>
                    <a:pt x="4499" y="3289"/>
                  </a:cubicBezTo>
                  <a:cubicBezTo>
                    <a:pt x="4506" y="3304"/>
                    <a:pt x="4506" y="3304"/>
                    <a:pt x="4506" y="3304"/>
                  </a:cubicBezTo>
                  <a:cubicBezTo>
                    <a:pt x="4514" y="3355"/>
                    <a:pt x="4528" y="3369"/>
                    <a:pt x="4565" y="3369"/>
                  </a:cubicBezTo>
                  <a:cubicBezTo>
                    <a:pt x="4594" y="3369"/>
                    <a:pt x="4646" y="3369"/>
                    <a:pt x="4653" y="3355"/>
                  </a:cubicBezTo>
                  <a:cubicBezTo>
                    <a:pt x="4660" y="3355"/>
                    <a:pt x="4653" y="3348"/>
                    <a:pt x="4653" y="3340"/>
                  </a:cubicBezTo>
                  <a:cubicBezTo>
                    <a:pt x="4646" y="3318"/>
                    <a:pt x="4631" y="3296"/>
                    <a:pt x="4638" y="3274"/>
                  </a:cubicBezTo>
                  <a:cubicBezTo>
                    <a:pt x="4646" y="3252"/>
                    <a:pt x="4668" y="3238"/>
                    <a:pt x="4697" y="3223"/>
                  </a:cubicBezTo>
                  <a:cubicBezTo>
                    <a:pt x="4704" y="3223"/>
                    <a:pt x="4711" y="3216"/>
                    <a:pt x="4719" y="3216"/>
                  </a:cubicBezTo>
                  <a:cubicBezTo>
                    <a:pt x="4748" y="3201"/>
                    <a:pt x="4763" y="3186"/>
                    <a:pt x="4792" y="3186"/>
                  </a:cubicBezTo>
                  <a:cubicBezTo>
                    <a:pt x="4799" y="3186"/>
                    <a:pt x="4807" y="3186"/>
                    <a:pt x="4814" y="3194"/>
                  </a:cubicBezTo>
                  <a:cubicBezTo>
                    <a:pt x="4851" y="3201"/>
                    <a:pt x="4858" y="3223"/>
                    <a:pt x="4865" y="3245"/>
                  </a:cubicBezTo>
                  <a:cubicBezTo>
                    <a:pt x="4873" y="3260"/>
                    <a:pt x="4880" y="3274"/>
                    <a:pt x="4887" y="3289"/>
                  </a:cubicBezTo>
                  <a:cubicBezTo>
                    <a:pt x="4931" y="3340"/>
                    <a:pt x="4909" y="3399"/>
                    <a:pt x="4902" y="3421"/>
                  </a:cubicBezTo>
                  <a:cubicBezTo>
                    <a:pt x="4902" y="3436"/>
                    <a:pt x="4895" y="3443"/>
                    <a:pt x="4887" y="3443"/>
                  </a:cubicBezTo>
                  <a:cubicBezTo>
                    <a:pt x="4873" y="3443"/>
                    <a:pt x="4873" y="3436"/>
                    <a:pt x="4865" y="3428"/>
                  </a:cubicBezTo>
                  <a:lnTo>
                    <a:pt x="4865" y="3436"/>
                  </a:lnTo>
                  <a:cubicBezTo>
                    <a:pt x="4851" y="3465"/>
                    <a:pt x="4851" y="3479"/>
                    <a:pt x="4858" y="3509"/>
                  </a:cubicBezTo>
                  <a:cubicBezTo>
                    <a:pt x="4865" y="3523"/>
                    <a:pt x="4865" y="3538"/>
                    <a:pt x="4865" y="3553"/>
                  </a:cubicBezTo>
                  <a:cubicBezTo>
                    <a:pt x="4873" y="3604"/>
                    <a:pt x="4887" y="3663"/>
                    <a:pt x="4895" y="3677"/>
                  </a:cubicBezTo>
                  <a:cubicBezTo>
                    <a:pt x="4917" y="3699"/>
                    <a:pt x="4917" y="3699"/>
                    <a:pt x="4917" y="3699"/>
                  </a:cubicBezTo>
                  <a:cubicBezTo>
                    <a:pt x="4902" y="3707"/>
                    <a:pt x="4902" y="3707"/>
                    <a:pt x="4902" y="3707"/>
                  </a:cubicBezTo>
                  <a:cubicBezTo>
                    <a:pt x="4880" y="3729"/>
                    <a:pt x="4858" y="3750"/>
                    <a:pt x="4843" y="3765"/>
                  </a:cubicBezTo>
                  <a:cubicBezTo>
                    <a:pt x="4821" y="3795"/>
                    <a:pt x="4821" y="3817"/>
                    <a:pt x="4821" y="3846"/>
                  </a:cubicBezTo>
                  <a:cubicBezTo>
                    <a:pt x="4814" y="3868"/>
                    <a:pt x="4814" y="3897"/>
                    <a:pt x="4799" y="3926"/>
                  </a:cubicBezTo>
                  <a:cubicBezTo>
                    <a:pt x="4778" y="3963"/>
                    <a:pt x="4741" y="3985"/>
                    <a:pt x="4704" y="4014"/>
                  </a:cubicBezTo>
                  <a:cubicBezTo>
                    <a:pt x="4675" y="4036"/>
                    <a:pt x="4646" y="4058"/>
                    <a:pt x="4616" y="4088"/>
                  </a:cubicBezTo>
                  <a:cubicBezTo>
                    <a:pt x="4565" y="4139"/>
                    <a:pt x="4484" y="4154"/>
                    <a:pt x="4418" y="4154"/>
                  </a:cubicBezTo>
                  <a:cubicBezTo>
                    <a:pt x="4382" y="4154"/>
                    <a:pt x="4345" y="4146"/>
                    <a:pt x="4323" y="4132"/>
                  </a:cubicBezTo>
                  <a:cubicBezTo>
                    <a:pt x="4309" y="4124"/>
                    <a:pt x="4309" y="4124"/>
                    <a:pt x="4309" y="4124"/>
                  </a:cubicBezTo>
                  <a:cubicBezTo>
                    <a:pt x="4294" y="4117"/>
                    <a:pt x="4279" y="4110"/>
                    <a:pt x="4272" y="4110"/>
                  </a:cubicBezTo>
                  <a:cubicBezTo>
                    <a:pt x="4257" y="4110"/>
                    <a:pt x="4235" y="4124"/>
                    <a:pt x="4206" y="4161"/>
                  </a:cubicBezTo>
                  <a:cubicBezTo>
                    <a:pt x="4169" y="4219"/>
                    <a:pt x="4184" y="4256"/>
                    <a:pt x="4199" y="4300"/>
                  </a:cubicBezTo>
                  <a:cubicBezTo>
                    <a:pt x="4213" y="4322"/>
                    <a:pt x="4221" y="4351"/>
                    <a:pt x="4221" y="4381"/>
                  </a:cubicBezTo>
                  <a:cubicBezTo>
                    <a:pt x="4221" y="4454"/>
                    <a:pt x="4199" y="4483"/>
                    <a:pt x="4162" y="4520"/>
                  </a:cubicBezTo>
                  <a:cubicBezTo>
                    <a:pt x="4155" y="4535"/>
                    <a:pt x="4147" y="4542"/>
                    <a:pt x="4140" y="4549"/>
                  </a:cubicBezTo>
                  <a:cubicBezTo>
                    <a:pt x="4111" y="4586"/>
                    <a:pt x="4089" y="4586"/>
                    <a:pt x="4059" y="4593"/>
                  </a:cubicBezTo>
                  <a:cubicBezTo>
                    <a:pt x="4037" y="4600"/>
                    <a:pt x="4015" y="4608"/>
                    <a:pt x="3993" y="4630"/>
                  </a:cubicBezTo>
                  <a:cubicBezTo>
                    <a:pt x="3986" y="4637"/>
                    <a:pt x="3979" y="4645"/>
                    <a:pt x="3979" y="4652"/>
                  </a:cubicBezTo>
                  <a:cubicBezTo>
                    <a:pt x="3986" y="4667"/>
                    <a:pt x="4015" y="4681"/>
                    <a:pt x="4037" y="4681"/>
                  </a:cubicBezTo>
                  <a:cubicBezTo>
                    <a:pt x="4096" y="4696"/>
                    <a:pt x="4096" y="4696"/>
                    <a:pt x="4096" y="4696"/>
                  </a:cubicBezTo>
                  <a:cubicBezTo>
                    <a:pt x="4045" y="4710"/>
                    <a:pt x="4045" y="4710"/>
                    <a:pt x="4045" y="4710"/>
                  </a:cubicBezTo>
                  <a:cubicBezTo>
                    <a:pt x="4037" y="4718"/>
                    <a:pt x="3942" y="4747"/>
                    <a:pt x="3876" y="4747"/>
                  </a:cubicBezTo>
                  <a:cubicBezTo>
                    <a:pt x="3847" y="4747"/>
                    <a:pt x="3832" y="4740"/>
                    <a:pt x="3825" y="4732"/>
                  </a:cubicBezTo>
                  <a:cubicBezTo>
                    <a:pt x="3803" y="4710"/>
                    <a:pt x="3744" y="4703"/>
                    <a:pt x="3700" y="4703"/>
                  </a:cubicBezTo>
                  <a:cubicBezTo>
                    <a:pt x="3708" y="4740"/>
                    <a:pt x="3715" y="4813"/>
                    <a:pt x="3715" y="4857"/>
                  </a:cubicBezTo>
                  <a:cubicBezTo>
                    <a:pt x="3715" y="4879"/>
                    <a:pt x="3722" y="4886"/>
                    <a:pt x="3744" y="4894"/>
                  </a:cubicBezTo>
                  <a:cubicBezTo>
                    <a:pt x="3759" y="4908"/>
                    <a:pt x="3781" y="4916"/>
                    <a:pt x="3781" y="4952"/>
                  </a:cubicBezTo>
                  <a:cubicBezTo>
                    <a:pt x="3781" y="4974"/>
                    <a:pt x="3766" y="4996"/>
                    <a:pt x="3752" y="5011"/>
                  </a:cubicBezTo>
                  <a:cubicBezTo>
                    <a:pt x="3737" y="5033"/>
                    <a:pt x="3722" y="5048"/>
                    <a:pt x="3722" y="5077"/>
                  </a:cubicBezTo>
                  <a:cubicBezTo>
                    <a:pt x="3722" y="5136"/>
                    <a:pt x="3686" y="5172"/>
                    <a:pt x="3612" y="5201"/>
                  </a:cubicBezTo>
                  <a:cubicBezTo>
                    <a:pt x="3598" y="5209"/>
                    <a:pt x="3583" y="5209"/>
                    <a:pt x="3568" y="5209"/>
                  </a:cubicBezTo>
                  <a:cubicBezTo>
                    <a:pt x="3502" y="5209"/>
                    <a:pt x="3444" y="5165"/>
                    <a:pt x="3414" y="5128"/>
                  </a:cubicBezTo>
                  <a:cubicBezTo>
                    <a:pt x="3378" y="5077"/>
                    <a:pt x="3327" y="5048"/>
                    <a:pt x="3297" y="5033"/>
                  </a:cubicBezTo>
                  <a:cubicBezTo>
                    <a:pt x="3283" y="5026"/>
                    <a:pt x="3253" y="5018"/>
                    <a:pt x="3209" y="5018"/>
                  </a:cubicBezTo>
                  <a:cubicBezTo>
                    <a:pt x="3165" y="5018"/>
                    <a:pt x="3107" y="5026"/>
                    <a:pt x="3077" y="5033"/>
                  </a:cubicBezTo>
                  <a:cubicBezTo>
                    <a:pt x="3041" y="5040"/>
                    <a:pt x="2975" y="5121"/>
                    <a:pt x="2938" y="5172"/>
                  </a:cubicBezTo>
                  <a:cubicBezTo>
                    <a:pt x="2916" y="5157"/>
                    <a:pt x="2916" y="5157"/>
                    <a:pt x="2916" y="5157"/>
                  </a:cubicBezTo>
                  <a:cubicBezTo>
                    <a:pt x="2923" y="5136"/>
                    <a:pt x="2931" y="5114"/>
                    <a:pt x="2931" y="5106"/>
                  </a:cubicBezTo>
                  <a:cubicBezTo>
                    <a:pt x="2923" y="5114"/>
                    <a:pt x="2916" y="5114"/>
                    <a:pt x="2916" y="5114"/>
                  </a:cubicBezTo>
                  <a:cubicBezTo>
                    <a:pt x="2894" y="5114"/>
                    <a:pt x="2880" y="5106"/>
                    <a:pt x="2865" y="5099"/>
                  </a:cubicBezTo>
                  <a:cubicBezTo>
                    <a:pt x="2850" y="5099"/>
                    <a:pt x="2828" y="5091"/>
                    <a:pt x="2799" y="5091"/>
                  </a:cubicBezTo>
                  <a:cubicBezTo>
                    <a:pt x="2784" y="5091"/>
                    <a:pt x="2770" y="5091"/>
                    <a:pt x="2748" y="5099"/>
                  </a:cubicBezTo>
                  <a:cubicBezTo>
                    <a:pt x="2667" y="5128"/>
                    <a:pt x="2660" y="5157"/>
                    <a:pt x="2623" y="5231"/>
                  </a:cubicBezTo>
                  <a:cubicBezTo>
                    <a:pt x="2623" y="5238"/>
                    <a:pt x="2623" y="5238"/>
                    <a:pt x="2623" y="5238"/>
                  </a:cubicBezTo>
                  <a:cubicBezTo>
                    <a:pt x="2594" y="5304"/>
                    <a:pt x="2630" y="5333"/>
                    <a:pt x="2682" y="5370"/>
                  </a:cubicBezTo>
                  <a:cubicBezTo>
                    <a:pt x="2755" y="5407"/>
                    <a:pt x="2711" y="5517"/>
                    <a:pt x="2689" y="5553"/>
                  </a:cubicBezTo>
                  <a:cubicBezTo>
                    <a:pt x="2667" y="5597"/>
                    <a:pt x="2667" y="5722"/>
                    <a:pt x="2689" y="5817"/>
                  </a:cubicBezTo>
                  <a:cubicBezTo>
                    <a:pt x="2711" y="5905"/>
                    <a:pt x="2762" y="5993"/>
                    <a:pt x="2799" y="6051"/>
                  </a:cubicBezTo>
                  <a:cubicBezTo>
                    <a:pt x="2828" y="6095"/>
                    <a:pt x="2828" y="6095"/>
                    <a:pt x="2828" y="6095"/>
                  </a:cubicBezTo>
                  <a:cubicBezTo>
                    <a:pt x="2858" y="6147"/>
                    <a:pt x="2887" y="6191"/>
                    <a:pt x="2894" y="6264"/>
                  </a:cubicBezTo>
                  <a:cubicBezTo>
                    <a:pt x="2902" y="6286"/>
                    <a:pt x="2902" y="6300"/>
                    <a:pt x="2909" y="6323"/>
                  </a:cubicBezTo>
                  <a:cubicBezTo>
                    <a:pt x="2916" y="6359"/>
                    <a:pt x="2923" y="6388"/>
                    <a:pt x="2909" y="6447"/>
                  </a:cubicBezTo>
                  <a:cubicBezTo>
                    <a:pt x="2894" y="6491"/>
                    <a:pt x="2880" y="6506"/>
                    <a:pt x="2865" y="6513"/>
                  </a:cubicBezTo>
                  <a:cubicBezTo>
                    <a:pt x="2858" y="6528"/>
                    <a:pt x="2850" y="6528"/>
                    <a:pt x="2850" y="6557"/>
                  </a:cubicBezTo>
                  <a:cubicBezTo>
                    <a:pt x="2850" y="6579"/>
                    <a:pt x="2850" y="6601"/>
                    <a:pt x="2858" y="6616"/>
                  </a:cubicBezTo>
                  <a:cubicBezTo>
                    <a:pt x="2865" y="6645"/>
                    <a:pt x="2865" y="6674"/>
                    <a:pt x="2850" y="6718"/>
                  </a:cubicBezTo>
                  <a:cubicBezTo>
                    <a:pt x="2836" y="6755"/>
                    <a:pt x="2821" y="6769"/>
                    <a:pt x="2806" y="6769"/>
                  </a:cubicBezTo>
                  <a:cubicBezTo>
                    <a:pt x="2792" y="6777"/>
                    <a:pt x="2784" y="6777"/>
                    <a:pt x="2784" y="6814"/>
                  </a:cubicBezTo>
                  <a:cubicBezTo>
                    <a:pt x="2777" y="6836"/>
                    <a:pt x="2784" y="6836"/>
                    <a:pt x="2784" y="6836"/>
                  </a:cubicBezTo>
                  <a:cubicBezTo>
                    <a:pt x="2799" y="6836"/>
                    <a:pt x="2799" y="6836"/>
                    <a:pt x="2799" y="6836"/>
                  </a:cubicBezTo>
                  <a:lnTo>
                    <a:pt x="2806" y="6836"/>
                  </a:lnTo>
                  <a:cubicBezTo>
                    <a:pt x="2814" y="6836"/>
                    <a:pt x="2836" y="6836"/>
                    <a:pt x="2850" y="6857"/>
                  </a:cubicBezTo>
                  <a:cubicBezTo>
                    <a:pt x="2858" y="6872"/>
                    <a:pt x="2865" y="6894"/>
                    <a:pt x="2865" y="6916"/>
                  </a:cubicBezTo>
                  <a:cubicBezTo>
                    <a:pt x="2865" y="6924"/>
                    <a:pt x="2865" y="6924"/>
                    <a:pt x="2865" y="6924"/>
                  </a:cubicBezTo>
                  <a:cubicBezTo>
                    <a:pt x="2814" y="6967"/>
                    <a:pt x="2814" y="6967"/>
                    <a:pt x="2814" y="6967"/>
                  </a:cubicBezTo>
                  <a:cubicBezTo>
                    <a:pt x="2894" y="7092"/>
                    <a:pt x="2894" y="7092"/>
                    <a:pt x="2894" y="7092"/>
                  </a:cubicBezTo>
                  <a:cubicBezTo>
                    <a:pt x="2872" y="7114"/>
                    <a:pt x="2872" y="7114"/>
                    <a:pt x="2872" y="7114"/>
                  </a:cubicBezTo>
                  <a:cubicBezTo>
                    <a:pt x="2858" y="7107"/>
                    <a:pt x="2806" y="7077"/>
                    <a:pt x="2777" y="7077"/>
                  </a:cubicBezTo>
                  <a:cubicBezTo>
                    <a:pt x="2755" y="7077"/>
                    <a:pt x="2748" y="7085"/>
                    <a:pt x="2748" y="7085"/>
                  </a:cubicBezTo>
                  <a:cubicBezTo>
                    <a:pt x="2740" y="7099"/>
                    <a:pt x="2733" y="7114"/>
                    <a:pt x="2726" y="7129"/>
                  </a:cubicBezTo>
                  <a:cubicBezTo>
                    <a:pt x="2711" y="7158"/>
                    <a:pt x="2704" y="7195"/>
                    <a:pt x="2667" y="7195"/>
                  </a:cubicBezTo>
                  <a:cubicBezTo>
                    <a:pt x="2652" y="7195"/>
                    <a:pt x="2630" y="7187"/>
                    <a:pt x="2609" y="7173"/>
                  </a:cubicBezTo>
                  <a:cubicBezTo>
                    <a:pt x="2587" y="7158"/>
                    <a:pt x="2572" y="7143"/>
                    <a:pt x="2557" y="7143"/>
                  </a:cubicBezTo>
                  <a:cubicBezTo>
                    <a:pt x="2535" y="7143"/>
                    <a:pt x="2528" y="7165"/>
                    <a:pt x="2513" y="7224"/>
                  </a:cubicBezTo>
                  <a:cubicBezTo>
                    <a:pt x="2506" y="7246"/>
                    <a:pt x="2499" y="7268"/>
                    <a:pt x="2499" y="7283"/>
                  </a:cubicBezTo>
                  <a:cubicBezTo>
                    <a:pt x="2499" y="7312"/>
                    <a:pt x="2491" y="7334"/>
                    <a:pt x="2455" y="7356"/>
                  </a:cubicBezTo>
                  <a:cubicBezTo>
                    <a:pt x="2447" y="7356"/>
                    <a:pt x="2425" y="7378"/>
                    <a:pt x="2411" y="7400"/>
                  </a:cubicBezTo>
                  <a:cubicBezTo>
                    <a:pt x="2352" y="7444"/>
                    <a:pt x="2315" y="7480"/>
                    <a:pt x="2286" y="7480"/>
                  </a:cubicBezTo>
                </a:path>
              </a:pathLst>
            </a:custGeom>
            <a:solidFill>
              <a:schemeClr val="bg1">
                <a:lumMod val="95000"/>
              </a:schemeClr>
            </a:solidFill>
            <a:ln w="38100" cap="flat" cmpd="sng">
              <a:noFill/>
              <a:bevel/>
              <a:headEnd/>
              <a:tailEnd/>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23" name="Freeform 22"/>
            <p:cNvSpPr>
              <a:spLocks noChangeArrowheads="1"/>
            </p:cNvSpPr>
            <p:nvPr/>
          </p:nvSpPr>
          <p:spPr bwMode="auto">
            <a:xfrm>
              <a:off x="7164935" y="3023438"/>
              <a:ext cx="1335325" cy="1894636"/>
            </a:xfrm>
            <a:custGeom>
              <a:avLst/>
              <a:gdLst>
                <a:gd name="T0" fmla="*/ 3950 w 5240"/>
                <a:gd name="T1" fmla="*/ 271 h 7511"/>
                <a:gd name="T2" fmla="*/ 4074 w 5240"/>
                <a:gd name="T3" fmla="*/ 1165 h 7511"/>
                <a:gd name="T4" fmla="*/ 4528 w 5240"/>
                <a:gd name="T5" fmla="*/ 813 h 7511"/>
                <a:gd name="T6" fmla="*/ 5159 w 5240"/>
                <a:gd name="T7" fmla="*/ 1743 h 7511"/>
                <a:gd name="T8" fmla="*/ 5078 w 5240"/>
                <a:gd name="T9" fmla="*/ 2190 h 7511"/>
                <a:gd name="T10" fmla="*/ 4748 w 5240"/>
                <a:gd name="T11" fmla="*/ 2439 h 7511"/>
                <a:gd name="T12" fmla="*/ 4690 w 5240"/>
                <a:gd name="T13" fmla="*/ 3348 h 7511"/>
                <a:gd name="T14" fmla="*/ 4851 w 5240"/>
                <a:gd name="T15" fmla="*/ 3773 h 7511"/>
                <a:gd name="T16" fmla="*/ 3854 w 5240"/>
                <a:gd name="T17" fmla="*/ 4740 h 7511"/>
                <a:gd name="T18" fmla="*/ 2953 w 5240"/>
                <a:gd name="T19" fmla="*/ 5106 h 7511"/>
                <a:gd name="T20" fmla="*/ 2858 w 5240"/>
                <a:gd name="T21" fmla="*/ 6572 h 7511"/>
                <a:gd name="T22" fmla="*/ 2689 w 5240"/>
                <a:gd name="T23" fmla="*/ 7195 h 7511"/>
                <a:gd name="T24" fmla="*/ 1890 w 5240"/>
                <a:gd name="T25" fmla="*/ 6755 h 7511"/>
                <a:gd name="T26" fmla="*/ 1473 w 5240"/>
                <a:gd name="T27" fmla="*/ 6338 h 7511"/>
                <a:gd name="T28" fmla="*/ 542 w 5240"/>
                <a:gd name="T29" fmla="*/ 5524 h 7511"/>
                <a:gd name="T30" fmla="*/ 366 w 5240"/>
                <a:gd name="T31" fmla="*/ 5084 h 7511"/>
                <a:gd name="T32" fmla="*/ 718 w 5240"/>
                <a:gd name="T33" fmla="*/ 4638 h 7511"/>
                <a:gd name="T34" fmla="*/ 733 w 5240"/>
                <a:gd name="T35" fmla="*/ 3729 h 7511"/>
                <a:gd name="T36" fmla="*/ 1158 w 5240"/>
                <a:gd name="T37" fmla="*/ 2593 h 7511"/>
                <a:gd name="T38" fmla="*/ 1890 w 5240"/>
                <a:gd name="T39" fmla="*/ 1860 h 7511"/>
                <a:gd name="T40" fmla="*/ 1824 w 5240"/>
                <a:gd name="T41" fmla="*/ 1378 h 7511"/>
                <a:gd name="T42" fmla="*/ 2543 w 5240"/>
                <a:gd name="T43" fmla="*/ 784 h 7511"/>
                <a:gd name="T44" fmla="*/ 3349 w 5240"/>
                <a:gd name="T45" fmla="*/ 183 h 7511"/>
                <a:gd name="T46" fmla="*/ 3363 w 5240"/>
                <a:gd name="T47" fmla="*/ 249 h 7511"/>
                <a:gd name="T48" fmla="*/ 2674 w 5240"/>
                <a:gd name="T49" fmla="*/ 440 h 7511"/>
                <a:gd name="T50" fmla="*/ 2330 w 5240"/>
                <a:gd name="T51" fmla="*/ 894 h 7511"/>
                <a:gd name="T52" fmla="*/ 1714 w 5240"/>
                <a:gd name="T53" fmla="*/ 1304 h 7511"/>
                <a:gd name="T54" fmla="*/ 2022 w 5240"/>
                <a:gd name="T55" fmla="*/ 1663 h 7511"/>
                <a:gd name="T56" fmla="*/ 1605 w 5240"/>
                <a:gd name="T57" fmla="*/ 2153 h 7511"/>
                <a:gd name="T58" fmla="*/ 1121 w 5240"/>
                <a:gd name="T59" fmla="*/ 2520 h 7511"/>
                <a:gd name="T60" fmla="*/ 762 w 5240"/>
                <a:gd name="T61" fmla="*/ 3223 h 7511"/>
                <a:gd name="T62" fmla="*/ 447 w 5240"/>
                <a:gd name="T63" fmla="*/ 3846 h 7511"/>
                <a:gd name="T64" fmla="*/ 681 w 5240"/>
                <a:gd name="T65" fmla="*/ 4425 h 7511"/>
                <a:gd name="T66" fmla="*/ 571 w 5240"/>
                <a:gd name="T67" fmla="*/ 4747 h 7511"/>
                <a:gd name="T68" fmla="*/ 337 w 5240"/>
                <a:gd name="T69" fmla="*/ 5077 h 7511"/>
                <a:gd name="T70" fmla="*/ 147 w 5240"/>
                <a:gd name="T71" fmla="*/ 5458 h 7511"/>
                <a:gd name="T72" fmla="*/ 894 w 5240"/>
                <a:gd name="T73" fmla="*/ 5414 h 7511"/>
                <a:gd name="T74" fmla="*/ 1290 w 5240"/>
                <a:gd name="T75" fmla="*/ 6125 h 7511"/>
                <a:gd name="T76" fmla="*/ 1407 w 5240"/>
                <a:gd name="T77" fmla="*/ 6909 h 7511"/>
                <a:gd name="T78" fmla="*/ 2118 w 5240"/>
                <a:gd name="T79" fmla="*/ 7144 h 7511"/>
                <a:gd name="T80" fmla="*/ 2440 w 5240"/>
                <a:gd name="T81" fmla="*/ 7422 h 7511"/>
                <a:gd name="T82" fmla="*/ 2850 w 5240"/>
                <a:gd name="T83" fmla="*/ 6990 h 7511"/>
                <a:gd name="T84" fmla="*/ 2828 w 5240"/>
                <a:gd name="T85" fmla="*/ 6799 h 7511"/>
                <a:gd name="T86" fmla="*/ 2726 w 5240"/>
                <a:gd name="T87" fmla="*/ 5575 h 7511"/>
                <a:gd name="T88" fmla="*/ 3312 w 5240"/>
                <a:gd name="T89" fmla="*/ 5063 h 7511"/>
                <a:gd name="T90" fmla="*/ 4067 w 5240"/>
                <a:gd name="T91" fmla="*/ 4740 h 7511"/>
                <a:gd name="T92" fmla="*/ 4323 w 5240"/>
                <a:gd name="T93" fmla="*/ 4154 h 7511"/>
                <a:gd name="T94" fmla="*/ 4902 w 5240"/>
                <a:gd name="T95" fmla="*/ 3568 h 7511"/>
                <a:gd name="T96" fmla="*/ 4660 w 5240"/>
                <a:gd name="T97" fmla="*/ 3363 h 7511"/>
                <a:gd name="T98" fmla="*/ 4785 w 5240"/>
                <a:gd name="T99" fmla="*/ 2769 h 7511"/>
                <a:gd name="T100" fmla="*/ 4865 w 5240"/>
                <a:gd name="T101" fmla="*/ 2293 h 7511"/>
                <a:gd name="T102" fmla="*/ 5188 w 5240"/>
                <a:gd name="T103" fmla="*/ 2124 h 7511"/>
                <a:gd name="T104" fmla="*/ 5188 w 5240"/>
                <a:gd name="T105" fmla="*/ 1684 h 7511"/>
                <a:gd name="T106" fmla="*/ 4609 w 5240"/>
                <a:gd name="T107" fmla="*/ 931 h 7511"/>
                <a:gd name="T108" fmla="*/ 4272 w 5240"/>
                <a:gd name="T109" fmla="*/ 857 h 7511"/>
                <a:gd name="T110" fmla="*/ 3862 w 5240"/>
                <a:gd name="T111" fmla="*/ 1026 h 7511"/>
                <a:gd name="T112" fmla="*/ 3986 w 5240"/>
                <a:gd name="T113" fmla="*/ 374 h 7511"/>
                <a:gd name="T114" fmla="*/ 3678 w 5240"/>
                <a:gd name="T115" fmla="*/ 66 h 7511"/>
                <a:gd name="T116" fmla="*/ 5012 w 5240"/>
                <a:gd name="T117" fmla="*/ 1729 h 7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240" h="7511">
                  <a:moveTo>
                    <a:pt x="3605" y="30"/>
                  </a:moveTo>
                  <a:lnTo>
                    <a:pt x="3605" y="30"/>
                  </a:lnTo>
                  <a:cubicBezTo>
                    <a:pt x="3605" y="30"/>
                    <a:pt x="3612" y="30"/>
                    <a:pt x="3612" y="37"/>
                  </a:cubicBezTo>
                  <a:cubicBezTo>
                    <a:pt x="3656" y="44"/>
                    <a:pt x="3649" y="117"/>
                    <a:pt x="3693" y="117"/>
                  </a:cubicBezTo>
                  <a:cubicBezTo>
                    <a:pt x="3708" y="117"/>
                    <a:pt x="3730" y="117"/>
                    <a:pt x="3744" y="117"/>
                  </a:cubicBezTo>
                  <a:cubicBezTo>
                    <a:pt x="3766" y="117"/>
                    <a:pt x="3788" y="117"/>
                    <a:pt x="3825" y="103"/>
                  </a:cubicBezTo>
                  <a:cubicBezTo>
                    <a:pt x="3847" y="88"/>
                    <a:pt x="3876" y="81"/>
                    <a:pt x="3898" y="81"/>
                  </a:cubicBezTo>
                  <a:cubicBezTo>
                    <a:pt x="3927" y="81"/>
                    <a:pt x="3942" y="88"/>
                    <a:pt x="3950" y="110"/>
                  </a:cubicBezTo>
                  <a:cubicBezTo>
                    <a:pt x="3957" y="154"/>
                    <a:pt x="4023" y="205"/>
                    <a:pt x="4052" y="220"/>
                  </a:cubicBezTo>
                  <a:cubicBezTo>
                    <a:pt x="4074" y="235"/>
                    <a:pt x="4067" y="293"/>
                    <a:pt x="4030" y="293"/>
                  </a:cubicBezTo>
                  <a:cubicBezTo>
                    <a:pt x="4023" y="293"/>
                    <a:pt x="4015" y="293"/>
                    <a:pt x="4008" y="286"/>
                  </a:cubicBezTo>
                  <a:cubicBezTo>
                    <a:pt x="3986" y="279"/>
                    <a:pt x="3964" y="271"/>
                    <a:pt x="3950" y="271"/>
                  </a:cubicBezTo>
                  <a:cubicBezTo>
                    <a:pt x="3927" y="271"/>
                    <a:pt x="3913" y="286"/>
                    <a:pt x="3935" y="308"/>
                  </a:cubicBezTo>
                  <a:cubicBezTo>
                    <a:pt x="3957" y="337"/>
                    <a:pt x="3979" y="366"/>
                    <a:pt x="3942" y="366"/>
                  </a:cubicBezTo>
                  <a:lnTo>
                    <a:pt x="3935" y="366"/>
                  </a:lnTo>
                  <a:cubicBezTo>
                    <a:pt x="3927" y="366"/>
                    <a:pt x="3927" y="366"/>
                    <a:pt x="3920" y="366"/>
                  </a:cubicBezTo>
                  <a:cubicBezTo>
                    <a:pt x="3891" y="366"/>
                    <a:pt x="3942" y="411"/>
                    <a:pt x="3905" y="440"/>
                  </a:cubicBezTo>
                  <a:cubicBezTo>
                    <a:pt x="3862" y="476"/>
                    <a:pt x="3869" y="521"/>
                    <a:pt x="3898" y="542"/>
                  </a:cubicBezTo>
                  <a:cubicBezTo>
                    <a:pt x="3920" y="572"/>
                    <a:pt x="3957" y="652"/>
                    <a:pt x="3950" y="689"/>
                  </a:cubicBezTo>
                  <a:cubicBezTo>
                    <a:pt x="3942" y="726"/>
                    <a:pt x="3993" y="740"/>
                    <a:pt x="3964" y="792"/>
                  </a:cubicBezTo>
                  <a:cubicBezTo>
                    <a:pt x="3942" y="843"/>
                    <a:pt x="3950" y="850"/>
                    <a:pt x="3891" y="857"/>
                  </a:cubicBezTo>
                  <a:cubicBezTo>
                    <a:pt x="3832" y="865"/>
                    <a:pt x="3825" y="894"/>
                    <a:pt x="3810" y="938"/>
                  </a:cubicBezTo>
                  <a:cubicBezTo>
                    <a:pt x="3803" y="975"/>
                    <a:pt x="3788" y="1019"/>
                    <a:pt x="3847" y="1055"/>
                  </a:cubicBezTo>
                  <a:cubicBezTo>
                    <a:pt x="3905" y="1085"/>
                    <a:pt x="4052" y="1129"/>
                    <a:pt x="4074" y="1165"/>
                  </a:cubicBezTo>
                  <a:cubicBezTo>
                    <a:pt x="4096" y="1187"/>
                    <a:pt x="4118" y="1216"/>
                    <a:pt x="4147" y="1216"/>
                  </a:cubicBezTo>
                  <a:cubicBezTo>
                    <a:pt x="4162" y="1216"/>
                    <a:pt x="4177" y="1209"/>
                    <a:pt x="4184" y="1202"/>
                  </a:cubicBezTo>
                  <a:cubicBezTo>
                    <a:pt x="4228" y="1158"/>
                    <a:pt x="4264" y="1129"/>
                    <a:pt x="4206" y="1106"/>
                  </a:cubicBezTo>
                  <a:cubicBezTo>
                    <a:pt x="4147" y="1077"/>
                    <a:pt x="4118" y="1026"/>
                    <a:pt x="4118" y="1004"/>
                  </a:cubicBezTo>
                  <a:cubicBezTo>
                    <a:pt x="4118" y="975"/>
                    <a:pt x="4125" y="997"/>
                    <a:pt x="4177" y="960"/>
                  </a:cubicBezTo>
                  <a:cubicBezTo>
                    <a:pt x="4228" y="923"/>
                    <a:pt x="4279" y="909"/>
                    <a:pt x="4294" y="865"/>
                  </a:cubicBezTo>
                  <a:cubicBezTo>
                    <a:pt x="4309" y="835"/>
                    <a:pt x="4338" y="813"/>
                    <a:pt x="4360" y="813"/>
                  </a:cubicBezTo>
                  <a:cubicBezTo>
                    <a:pt x="4374" y="813"/>
                    <a:pt x="4382" y="821"/>
                    <a:pt x="4382" y="835"/>
                  </a:cubicBezTo>
                  <a:cubicBezTo>
                    <a:pt x="4389" y="865"/>
                    <a:pt x="4411" y="902"/>
                    <a:pt x="4411" y="902"/>
                  </a:cubicBezTo>
                  <a:cubicBezTo>
                    <a:pt x="4411" y="902"/>
                    <a:pt x="4389" y="813"/>
                    <a:pt x="4433" y="799"/>
                  </a:cubicBezTo>
                  <a:cubicBezTo>
                    <a:pt x="4448" y="792"/>
                    <a:pt x="4462" y="792"/>
                    <a:pt x="4470" y="792"/>
                  </a:cubicBezTo>
                  <a:cubicBezTo>
                    <a:pt x="4492" y="792"/>
                    <a:pt x="4506" y="799"/>
                    <a:pt x="4528" y="813"/>
                  </a:cubicBezTo>
                  <a:cubicBezTo>
                    <a:pt x="4558" y="835"/>
                    <a:pt x="4572" y="872"/>
                    <a:pt x="4580" y="909"/>
                  </a:cubicBezTo>
                  <a:cubicBezTo>
                    <a:pt x="4558" y="916"/>
                    <a:pt x="4550" y="916"/>
                    <a:pt x="4550" y="916"/>
                  </a:cubicBezTo>
                  <a:cubicBezTo>
                    <a:pt x="4550" y="916"/>
                    <a:pt x="4558" y="916"/>
                    <a:pt x="4580" y="909"/>
                  </a:cubicBezTo>
                  <a:lnTo>
                    <a:pt x="4580" y="916"/>
                  </a:lnTo>
                  <a:cubicBezTo>
                    <a:pt x="4580" y="953"/>
                    <a:pt x="4558" y="1048"/>
                    <a:pt x="4594" y="1070"/>
                  </a:cubicBezTo>
                  <a:cubicBezTo>
                    <a:pt x="4631" y="1099"/>
                    <a:pt x="4609" y="1129"/>
                    <a:pt x="4638" y="1173"/>
                  </a:cubicBezTo>
                  <a:cubicBezTo>
                    <a:pt x="4660" y="1216"/>
                    <a:pt x="4690" y="1239"/>
                    <a:pt x="4748" y="1239"/>
                  </a:cubicBezTo>
                  <a:cubicBezTo>
                    <a:pt x="4807" y="1239"/>
                    <a:pt x="4807" y="1275"/>
                    <a:pt x="4821" y="1326"/>
                  </a:cubicBezTo>
                  <a:cubicBezTo>
                    <a:pt x="4843" y="1378"/>
                    <a:pt x="4924" y="1436"/>
                    <a:pt x="4983" y="1444"/>
                  </a:cubicBezTo>
                  <a:cubicBezTo>
                    <a:pt x="5049" y="1451"/>
                    <a:pt x="5166" y="1524"/>
                    <a:pt x="5188" y="1539"/>
                  </a:cubicBezTo>
                  <a:cubicBezTo>
                    <a:pt x="5217" y="1554"/>
                    <a:pt x="5217" y="1597"/>
                    <a:pt x="5173" y="1626"/>
                  </a:cubicBezTo>
                  <a:cubicBezTo>
                    <a:pt x="5129" y="1648"/>
                    <a:pt x="5166" y="1692"/>
                    <a:pt x="5159" y="1743"/>
                  </a:cubicBezTo>
                  <a:cubicBezTo>
                    <a:pt x="5151" y="1765"/>
                    <a:pt x="5144" y="1772"/>
                    <a:pt x="5136" y="1772"/>
                  </a:cubicBezTo>
                  <a:cubicBezTo>
                    <a:pt x="5129" y="1772"/>
                    <a:pt x="5122" y="1758"/>
                    <a:pt x="5107" y="1721"/>
                  </a:cubicBezTo>
                  <a:cubicBezTo>
                    <a:pt x="5093" y="1684"/>
                    <a:pt x="5071" y="1670"/>
                    <a:pt x="5056" y="1670"/>
                  </a:cubicBezTo>
                  <a:cubicBezTo>
                    <a:pt x="5041" y="1670"/>
                    <a:pt x="5026" y="1677"/>
                    <a:pt x="5012" y="1692"/>
                  </a:cubicBezTo>
                  <a:cubicBezTo>
                    <a:pt x="4968" y="1721"/>
                    <a:pt x="4975" y="1751"/>
                    <a:pt x="5026" y="1772"/>
                  </a:cubicBezTo>
                  <a:cubicBezTo>
                    <a:pt x="5078" y="1802"/>
                    <a:pt x="5129" y="1816"/>
                    <a:pt x="5129" y="1816"/>
                  </a:cubicBezTo>
                  <a:cubicBezTo>
                    <a:pt x="5129" y="1816"/>
                    <a:pt x="5122" y="1838"/>
                    <a:pt x="5085" y="1868"/>
                  </a:cubicBezTo>
                  <a:cubicBezTo>
                    <a:pt x="5056" y="1904"/>
                    <a:pt x="5034" y="1912"/>
                    <a:pt x="5071" y="1948"/>
                  </a:cubicBezTo>
                  <a:cubicBezTo>
                    <a:pt x="5107" y="1978"/>
                    <a:pt x="5129" y="1978"/>
                    <a:pt x="5151" y="2007"/>
                  </a:cubicBezTo>
                  <a:cubicBezTo>
                    <a:pt x="5166" y="2029"/>
                    <a:pt x="5195" y="2051"/>
                    <a:pt x="5166" y="2110"/>
                  </a:cubicBezTo>
                  <a:cubicBezTo>
                    <a:pt x="5136" y="2161"/>
                    <a:pt x="5136" y="2197"/>
                    <a:pt x="5100" y="2197"/>
                  </a:cubicBezTo>
                  <a:cubicBezTo>
                    <a:pt x="5093" y="2197"/>
                    <a:pt x="5085" y="2197"/>
                    <a:pt x="5078" y="2190"/>
                  </a:cubicBezTo>
                  <a:cubicBezTo>
                    <a:pt x="5026" y="2175"/>
                    <a:pt x="5012" y="2124"/>
                    <a:pt x="4990" y="2124"/>
                  </a:cubicBezTo>
                  <a:cubicBezTo>
                    <a:pt x="4990" y="2124"/>
                    <a:pt x="4983" y="2132"/>
                    <a:pt x="4975" y="2132"/>
                  </a:cubicBezTo>
                  <a:cubicBezTo>
                    <a:pt x="4953" y="2146"/>
                    <a:pt x="4931" y="2168"/>
                    <a:pt x="4909" y="2168"/>
                  </a:cubicBezTo>
                  <a:cubicBezTo>
                    <a:pt x="4895" y="2168"/>
                    <a:pt x="4887" y="2161"/>
                    <a:pt x="4873" y="2146"/>
                  </a:cubicBezTo>
                  <a:cubicBezTo>
                    <a:pt x="4865" y="2132"/>
                    <a:pt x="4843" y="2124"/>
                    <a:pt x="4821" y="2124"/>
                  </a:cubicBezTo>
                  <a:cubicBezTo>
                    <a:pt x="4800" y="2124"/>
                    <a:pt x="4785" y="2139"/>
                    <a:pt x="4792" y="2168"/>
                  </a:cubicBezTo>
                  <a:cubicBezTo>
                    <a:pt x="4800" y="2227"/>
                    <a:pt x="4814" y="2293"/>
                    <a:pt x="4851" y="2322"/>
                  </a:cubicBezTo>
                  <a:cubicBezTo>
                    <a:pt x="4887" y="2344"/>
                    <a:pt x="4924" y="2381"/>
                    <a:pt x="4836" y="2381"/>
                  </a:cubicBezTo>
                  <a:cubicBezTo>
                    <a:pt x="4741" y="2381"/>
                    <a:pt x="4712" y="2373"/>
                    <a:pt x="4690" y="2359"/>
                  </a:cubicBezTo>
                  <a:cubicBezTo>
                    <a:pt x="4682" y="2359"/>
                    <a:pt x="4682" y="2359"/>
                    <a:pt x="4675" y="2359"/>
                  </a:cubicBezTo>
                  <a:cubicBezTo>
                    <a:pt x="4653" y="2359"/>
                    <a:pt x="4624" y="2381"/>
                    <a:pt x="4653" y="2403"/>
                  </a:cubicBezTo>
                  <a:cubicBezTo>
                    <a:pt x="4690" y="2432"/>
                    <a:pt x="4712" y="2425"/>
                    <a:pt x="4748" y="2439"/>
                  </a:cubicBezTo>
                  <a:cubicBezTo>
                    <a:pt x="4785" y="2454"/>
                    <a:pt x="4807" y="2476"/>
                    <a:pt x="4843" y="2505"/>
                  </a:cubicBezTo>
                  <a:cubicBezTo>
                    <a:pt x="4873" y="2542"/>
                    <a:pt x="4931" y="2586"/>
                    <a:pt x="4851" y="2593"/>
                  </a:cubicBezTo>
                  <a:cubicBezTo>
                    <a:pt x="4763" y="2601"/>
                    <a:pt x="4785" y="2637"/>
                    <a:pt x="4800" y="2659"/>
                  </a:cubicBezTo>
                  <a:cubicBezTo>
                    <a:pt x="4814" y="2688"/>
                    <a:pt x="4843" y="2740"/>
                    <a:pt x="4785" y="2740"/>
                  </a:cubicBezTo>
                  <a:cubicBezTo>
                    <a:pt x="4719" y="2740"/>
                    <a:pt x="4660" y="2762"/>
                    <a:pt x="4645" y="2813"/>
                  </a:cubicBezTo>
                  <a:cubicBezTo>
                    <a:pt x="4631" y="2864"/>
                    <a:pt x="4682" y="2908"/>
                    <a:pt x="4638" y="2938"/>
                  </a:cubicBezTo>
                  <a:cubicBezTo>
                    <a:pt x="4594" y="2974"/>
                    <a:pt x="4558" y="2967"/>
                    <a:pt x="4602" y="3003"/>
                  </a:cubicBezTo>
                  <a:cubicBezTo>
                    <a:pt x="4645" y="3033"/>
                    <a:pt x="4638" y="3077"/>
                    <a:pt x="4609" y="3113"/>
                  </a:cubicBezTo>
                  <a:cubicBezTo>
                    <a:pt x="4587" y="3143"/>
                    <a:pt x="4572" y="3238"/>
                    <a:pt x="4528" y="3238"/>
                  </a:cubicBezTo>
                  <a:cubicBezTo>
                    <a:pt x="4484" y="3238"/>
                    <a:pt x="4499" y="3282"/>
                    <a:pt x="4506" y="3326"/>
                  </a:cubicBezTo>
                  <a:cubicBezTo>
                    <a:pt x="4521" y="3363"/>
                    <a:pt x="4536" y="3399"/>
                    <a:pt x="4587" y="3399"/>
                  </a:cubicBezTo>
                  <a:cubicBezTo>
                    <a:pt x="4638" y="3399"/>
                    <a:pt x="4712" y="3399"/>
                    <a:pt x="4690" y="3348"/>
                  </a:cubicBezTo>
                  <a:cubicBezTo>
                    <a:pt x="4660" y="3297"/>
                    <a:pt x="4675" y="3282"/>
                    <a:pt x="4719" y="3253"/>
                  </a:cubicBezTo>
                  <a:cubicBezTo>
                    <a:pt x="4763" y="3231"/>
                    <a:pt x="4785" y="3216"/>
                    <a:pt x="4814" y="3216"/>
                  </a:cubicBezTo>
                  <a:cubicBezTo>
                    <a:pt x="4821" y="3216"/>
                    <a:pt x="4829" y="3216"/>
                    <a:pt x="4836" y="3223"/>
                  </a:cubicBezTo>
                  <a:cubicBezTo>
                    <a:pt x="4873" y="3231"/>
                    <a:pt x="4865" y="3275"/>
                    <a:pt x="4902" y="3311"/>
                  </a:cubicBezTo>
                  <a:cubicBezTo>
                    <a:pt x="4931" y="3355"/>
                    <a:pt x="4917" y="3406"/>
                    <a:pt x="4909" y="3436"/>
                  </a:cubicBezTo>
                  <a:lnTo>
                    <a:pt x="4909" y="3436"/>
                  </a:lnTo>
                  <a:cubicBezTo>
                    <a:pt x="4902" y="3436"/>
                    <a:pt x="4902" y="3421"/>
                    <a:pt x="4895" y="3421"/>
                  </a:cubicBezTo>
                  <a:cubicBezTo>
                    <a:pt x="4887" y="3421"/>
                    <a:pt x="4880" y="3429"/>
                    <a:pt x="4873" y="3443"/>
                  </a:cubicBezTo>
                  <a:cubicBezTo>
                    <a:pt x="4851" y="3494"/>
                    <a:pt x="4865" y="3509"/>
                    <a:pt x="4873" y="3568"/>
                  </a:cubicBezTo>
                  <a:cubicBezTo>
                    <a:pt x="4887" y="3626"/>
                    <a:pt x="4902" y="3700"/>
                    <a:pt x="4902" y="3700"/>
                  </a:cubicBezTo>
                  <a:cubicBezTo>
                    <a:pt x="4917" y="3714"/>
                    <a:pt x="4917" y="3714"/>
                    <a:pt x="4917" y="3714"/>
                  </a:cubicBezTo>
                  <a:cubicBezTo>
                    <a:pt x="4895" y="3729"/>
                    <a:pt x="4873" y="3751"/>
                    <a:pt x="4851" y="3773"/>
                  </a:cubicBezTo>
                  <a:cubicBezTo>
                    <a:pt x="4807" y="3832"/>
                    <a:pt x="4843" y="3875"/>
                    <a:pt x="4807" y="3934"/>
                  </a:cubicBezTo>
                  <a:cubicBezTo>
                    <a:pt x="4770" y="3985"/>
                    <a:pt x="4697" y="4022"/>
                    <a:pt x="4624" y="4088"/>
                  </a:cubicBezTo>
                  <a:cubicBezTo>
                    <a:pt x="4580" y="4132"/>
                    <a:pt x="4506" y="4154"/>
                    <a:pt x="4440" y="4154"/>
                  </a:cubicBezTo>
                  <a:cubicBezTo>
                    <a:pt x="4404" y="4154"/>
                    <a:pt x="4374" y="4147"/>
                    <a:pt x="4352" y="4139"/>
                  </a:cubicBezTo>
                  <a:cubicBezTo>
                    <a:pt x="4331" y="4117"/>
                    <a:pt x="4309" y="4103"/>
                    <a:pt x="4294" y="4103"/>
                  </a:cubicBezTo>
                  <a:cubicBezTo>
                    <a:pt x="4272" y="4103"/>
                    <a:pt x="4257" y="4125"/>
                    <a:pt x="4221" y="4169"/>
                  </a:cubicBezTo>
                  <a:cubicBezTo>
                    <a:pt x="4147" y="4264"/>
                    <a:pt x="4228" y="4315"/>
                    <a:pt x="4228" y="4396"/>
                  </a:cubicBezTo>
                  <a:cubicBezTo>
                    <a:pt x="4228" y="4476"/>
                    <a:pt x="4199" y="4498"/>
                    <a:pt x="4147" y="4557"/>
                  </a:cubicBezTo>
                  <a:cubicBezTo>
                    <a:pt x="4103" y="4615"/>
                    <a:pt x="4059" y="4579"/>
                    <a:pt x="4001" y="4638"/>
                  </a:cubicBezTo>
                  <a:cubicBezTo>
                    <a:pt x="3950" y="4689"/>
                    <a:pt x="4059" y="4711"/>
                    <a:pt x="4059" y="4711"/>
                  </a:cubicBezTo>
                  <a:cubicBezTo>
                    <a:pt x="4059" y="4711"/>
                    <a:pt x="3957" y="4747"/>
                    <a:pt x="3898" y="4747"/>
                  </a:cubicBezTo>
                  <a:cubicBezTo>
                    <a:pt x="3876" y="4747"/>
                    <a:pt x="3862" y="4747"/>
                    <a:pt x="3854" y="4740"/>
                  </a:cubicBezTo>
                  <a:cubicBezTo>
                    <a:pt x="3825" y="4703"/>
                    <a:pt x="3708" y="4703"/>
                    <a:pt x="3708" y="4703"/>
                  </a:cubicBezTo>
                  <a:cubicBezTo>
                    <a:pt x="3708" y="4703"/>
                    <a:pt x="3722" y="4813"/>
                    <a:pt x="3722" y="4872"/>
                  </a:cubicBezTo>
                  <a:cubicBezTo>
                    <a:pt x="3722" y="4931"/>
                    <a:pt x="3788" y="4916"/>
                    <a:pt x="3788" y="4967"/>
                  </a:cubicBezTo>
                  <a:cubicBezTo>
                    <a:pt x="3788" y="5011"/>
                    <a:pt x="3730" y="5033"/>
                    <a:pt x="3730" y="5092"/>
                  </a:cubicBezTo>
                  <a:cubicBezTo>
                    <a:pt x="3730" y="5143"/>
                    <a:pt x="3700" y="5180"/>
                    <a:pt x="3627" y="5202"/>
                  </a:cubicBezTo>
                  <a:cubicBezTo>
                    <a:pt x="3620" y="5209"/>
                    <a:pt x="3605" y="5209"/>
                    <a:pt x="3590" y="5209"/>
                  </a:cubicBezTo>
                  <a:cubicBezTo>
                    <a:pt x="3532" y="5209"/>
                    <a:pt x="3473" y="5172"/>
                    <a:pt x="3444" y="5136"/>
                  </a:cubicBezTo>
                  <a:cubicBezTo>
                    <a:pt x="3414" y="5092"/>
                    <a:pt x="3371" y="5055"/>
                    <a:pt x="3319" y="5033"/>
                  </a:cubicBezTo>
                  <a:cubicBezTo>
                    <a:pt x="3305" y="5019"/>
                    <a:pt x="3268" y="5019"/>
                    <a:pt x="3231" y="5019"/>
                  </a:cubicBezTo>
                  <a:cubicBezTo>
                    <a:pt x="3187" y="5019"/>
                    <a:pt x="3129" y="5026"/>
                    <a:pt x="3099" y="5033"/>
                  </a:cubicBezTo>
                  <a:cubicBezTo>
                    <a:pt x="3041" y="5041"/>
                    <a:pt x="2945" y="5180"/>
                    <a:pt x="2945" y="5180"/>
                  </a:cubicBezTo>
                  <a:cubicBezTo>
                    <a:pt x="2945" y="5180"/>
                    <a:pt x="2990" y="5106"/>
                    <a:pt x="2953" y="5106"/>
                  </a:cubicBezTo>
                  <a:cubicBezTo>
                    <a:pt x="2953" y="5106"/>
                    <a:pt x="2953" y="5114"/>
                    <a:pt x="2945" y="5114"/>
                  </a:cubicBezTo>
                  <a:lnTo>
                    <a:pt x="2938" y="5114"/>
                  </a:lnTo>
                  <a:cubicBezTo>
                    <a:pt x="2902" y="5114"/>
                    <a:pt x="2872" y="5092"/>
                    <a:pt x="2821" y="5092"/>
                  </a:cubicBezTo>
                  <a:cubicBezTo>
                    <a:pt x="2806" y="5092"/>
                    <a:pt x="2792" y="5092"/>
                    <a:pt x="2770" y="5099"/>
                  </a:cubicBezTo>
                  <a:cubicBezTo>
                    <a:pt x="2674" y="5136"/>
                    <a:pt x="2667" y="5165"/>
                    <a:pt x="2631" y="5246"/>
                  </a:cubicBezTo>
                  <a:cubicBezTo>
                    <a:pt x="2594" y="5326"/>
                    <a:pt x="2645" y="5363"/>
                    <a:pt x="2696" y="5392"/>
                  </a:cubicBezTo>
                  <a:cubicBezTo>
                    <a:pt x="2755" y="5429"/>
                    <a:pt x="2719" y="5517"/>
                    <a:pt x="2696" y="5568"/>
                  </a:cubicBezTo>
                  <a:cubicBezTo>
                    <a:pt x="2674" y="5612"/>
                    <a:pt x="2674" y="5737"/>
                    <a:pt x="2696" y="5839"/>
                  </a:cubicBezTo>
                  <a:cubicBezTo>
                    <a:pt x="2719" y="5942"/>
                    <a:pt x="2792" y="6037"/>
                    <a:pt x="2821" y="6096"/>
                  </a:cubicBezTo>
                  <a:cubicBezTo>
                    <a:pt x="2858" y="6154"/>
                    <a:pt x="2894" y="6198"/>
                    <a:pt x="2902" y="6279"/>
                  </a:cubicBezTo>
                  <a:cubicBezTo>
                    <a:pt x="2916" y="6360"/>
                    <a:pt x="2938" y="6382"/>
                    <a:pt x="2916" y="6462"/>
                  </a:cubicBezTo>
                  <a:cubicBezTo>
                    <a:pt x="2894" y="6543"/>
                    <a:pt x="2858" y="6506"/>
                    <a:pt x="2858" y="6572"/>
                  </a:cubicBezTo>
                  <a:cubicBezTo>
                    <a:pt x="2858" y="6638"/>
                    <a:pt x="2880" y="6667"/>
                    <a:pt x="2858" y="6733"/>
                  </a:cubicBezTo>
                  <a:cubicBezTo>
                    <a:pt x="2836" y="6799"/>
                    <a:pt x="2799" y="6741"/>
                    <a:pt x="2792" y="6821"/>
                  </a:cubicBezTo>
                  <a:cubicBezTo>
                    <a:pt x="2784" y="6865"/>
                    <a:pt x="2799" y="6865"/>
                    <a:pt x="2814" y="6865"/>
                  </a:cubicBezTo>
                  <a:cubicBezTo>
                    <a:pt x="2821" y="6865"/>
                    <a:pt x="2821" y="6865"/>
                    <a:pt x="2828" y="6865"/>
                  </a:cubicBezTo>
                  <a:cubicBezTo>
                    <a:pt x="2843" y="6865"/>
                    <a:pt x="2850" y="6872"/>
                    <a:pt x="2858" y="6880"/>
                  </a:cubicBezTo>
                  <a:cubicBezTo>
                    <a:pt x="2865" y="6894"/>
                    <a:pt x="2872" y="6916"/>
                    <a:pt x="2872" y="6931"/>
                  </a:cubicBezTo>
                  <a:cubicBezTo>
                    <a:pt x="2872" y="6939"/>
                    <a:pt x="2872" y="6939"/>
                    <a:pt x="2872" y="6939"/>
                  </a:cubicBezTo>
                  <a:cubicBezTo>
                    <a:pt x="2814" y="6982"/>
                    <a:pt x="2814" y="6982"/>
                    <a:pt x="2814" y="6982"/>
                  </a:cubicBezTo>
                  <a:cubicBezTo>
                    <a:pt x="2902" y="7114"/>
                    <a:pt x="2902" y="7114"/>
                    <a:pt x="2902" y="7114"/>
                  </a:cubicBezTo>
                  <a:cubicBezTo>
                    <a:pt x="2902" y="7114"/>
                    <a:pt x="2843" y="7078"/>
                    <a:pt x="2799" y="7078"/>
                  </a:cubicBezTo>
                  <a:cubicBezTo>
                    <a:pt x="2777" y="7078"/>
                    <a:pt x="2762" y="7078"/>
                    <a:pt x="2755" y="7092"/>
                  </a:cubicBezTo>
                  <a:cubicBezTo>
                    <a:pt x="2733" y="7136"/>
                    <a:pt x="2726" y="7195"/>
                    <a:pt x="2689" y="7195"/>
                  </a:cubicBezTo>
                  <a:cubicBezTo>
                    <a:pt x="2674" y="7195"/>
                    <a:pt x="2660" y="7188"/>
                    <a:pt x="2645" y="7173"/>
                  </a:cubicBezTo>
                  <a:cubicBezTo>
                    <a:pt x="2616" y="7158"/>
                    <a:pt x="2594" y="7144"/>
                    <a:pt x="2579" y="7144"/>
                  </a:cubicBezTo>
                  <a:cubicBezTo>
                    <a:pt x="2550" y="7144"/>
                    <a:pt x="2535" y="7180"/>
                    <a:pt x="2521" y="7232"/>
                  </a:cubicBezTo>
                  <a:cubicBezTo>
                    <a:pt x="2499" y="7312"/>
                    <a:pt x="2521" y="7334"/>
                    <a:pt x="2469" y="7356"/>
                  </a:cubicBezTo>
                  <a:cubicBezTo>
                    <a:pt x="2440" y="7371"/>
                    <a:pt x="2352" y="7481"/>
                    <a:pt x="2308" y="7481"/>
                  </a:cubicBezTo>
                  <a:cubicBezTo>
                    <a:pt x="2286" y="7481"/>
                    <a:pt x="2279" y="7459"/>
                    <a:pt x="2279" y="7415"/>
                  </a:cubicBezTo>
                  <a:cubicBezTo>
                    <a:pt x="2293" y="7239"/>
                    <a:pt x="2279" y="7268"/>
                    <a:pt x="2345" y="7253"/>
                  </a:cubicBezTo>
                  <a:cubicBezTo>
                    <a:pt x="2418" y="7239"/>
                    <a:pt x="2469" y="7144"/>
                    <a:pt x="2381" y="7144"/>
                  </a:cubicBezTo>
                  <a:cubicBezTo>
                    <a:pt x="2293" y="7144"/>
                    <a:pt x="2271" y="7129"/>
                    <a:pt x="2257" y="7070"/>
                  </a:cubicBezTo>
                  <a:cubicBezTo>
                    <a:pt x="2257" y="7070"/>
                    <a:pt x="2183" y="7107"/>
                    <a:pt x="2118" y="7107"/>
                  </a:cubicBezTo>
                  <a:cubicBezTo>
                    <a:pt x="2059" y="7107"/>
                    <a:pt x="2000" y="7085"/>
                    <a:pt x="1986" y="6990"/>
                  </a:cubicBezTo>
                  <a:cubicBezTo>
                    <a:pt x="1956" y="6806"/>
                    <a:pt x="1964" y="6755"/>
                    <a:pt x="1890" y="6755"/>
                  </a:cubicBezTo>
                  <a:cubicBezTo>
                    <a:pt x="1890" y="6755"/>
                    <a:pt x="1883" y="6755"/>
                    <a:pt x="1869" y="6755"/>
                  </a:cubicBezTo>
                  <a:cubicBezTo>
                    <a:pt x="1781" y="6763"/>
                    <a:pt x="1759" y="6843"/>
                    <a:pt x="1781" y="6939"/>
                  </a:cubicBezTo>
                  <a:cubicBezTo>
                    <a:pt x="1802" y="7012"/>
                    <a:pt x="1773" y="7092"/>
                    <a:pt x="1714" y="7092"/>
                  </a:cubicBezTo>
                  <a:cubicBezTo>
                    <a:pt x="1707" y="7092"/>
                    <a:pt x="1692" y="7092"/>
                    <a:pt x="1678" y="7085"/>
                  </a:cubicBezTo>
                  <a:cubicBezTo>
                    <a:pt x="1605" y="7041"/>
                    <a:pt x="1517" y="6858"/>
                    <a:pt x="1458" y="6858"/>
                  </a:cubicBezTo>
                  <a:cubicBezTo>
                    <a:pt x="1458" y="6858"/>
                    <a:pt x="1458" y="6858"/>
                    <a:pt x="1451" y="6858"/>
                  </a:cubicBezTo>
                  <a:cubicBezTo>
                    <a:pt x="1414" y="6872"/>
                    <a:pt x="1400" y="6880"/>
                    <a:pt x="1400" y="6880"/>
                  </a:cubicBezTo>
                  <a:cubicBezTo>
                    <a:pt x="1385" y="6858"/>
                    <a:pt x="1378" y="6836"/>
                    <a:pt x="1370" y="6814"/>
                  </a:cubicBezTo>
                  <a:cubicBezTo>
                    <a:pt x="1363" y="6777"/>
                    <a:pt x="1341" y="6719"/>
                    <a:pt x="1297" y="6682"/>
                  </a:cubicBezTo>
                  <a:cubicBezTo>
                    <a:pt x="1253" y="6645"/>
                    <a:pt x="1246" y="6601"/>
                    <a:pt x="1253" y="6557"/>
                  </a:cubicBezTo>
                  <a:cubicBezTo>
                    <a:pt x="1260" y="6506"/>
                    <a:pt x="1290" y="6484"/>
                    <a:pt x="1363" y="6470"/>
                  </a:cubicBezTo>
                  <a:cubicBezTo>
                    <a:pt x="1443" y="6455"/>
                    <a:pt x="1414" y="6411"/>
                    <a:pt x="1473" y="6338"/>
                  </a:cubicBezTo>
                  <a:cubicBezTo>
                    <a:pt x="1531" y="6272"/>
                    <a:pt x="1524" y="6279"/>
                    <a:pt x="1473" y="6272"/>
                  </a:cubicBezTo>
                  <a:cubicBezTo>
                    <a:pt x="1421" y="6264"/>
                    <a:pt x="1407" y="6228"/>
                    <a:pt x="1363" y="6220"/>
                  </a:cubicBezTo>
                  <a:cubicBezTo>
                    <a:pt x="1319" y="6213"/>
                    <a:pt x="1319" y="6140"/>
                    <a:pt x="1312" y="6096"/>
                  </a:cubicBezTo>
                  <a:cubicBezTo>
                    <a:pt x="1304" y="6052"/>
                    <a:pt x="1319" y="5986"/>
                    <a:pt x="1297" y="5949"/>
                  </a:cubicBezTo>
                  <a:cubicBezTo>
                    <a:pt x="1268" y="5913"/>
                    <a:pt x="1253" y="5942"/>
                    <a:pt x="1238" y="5891"/>
                  </a:cubicBezTo>
                  <a:cubicBezTo>
                    <a:pt x="1216" y="5839"/>
                    <a:pt x="1231" y="5744"/>
                    <a:pt x="1238" y="5678"/>
                  </a:cubicBezTo>
                  <a:cubicBezTo>
                    <a:pt x="1246" y="5612"/>
                    <a:pt x="1180" y="5575"/>
                    <a:pt x="1143" y="5524"/>
                  </a:cubicBezTo>
                  <a:cubicBezTo>
                    <a:pt x="1106" y="5473"/>
                    <a:pt x="1077" y="5451"/>
                    <a:pt x="1033" y="5407"/>
                  </a:cubicBezTo>
                  <a:cubicBezTo>
                    <a:pt x="1011" y="5385"/>
                    <a:pt x="982" y="5378"/>
                    <a:pt x="960" y="5378"/>
                  </a:cubicBezTo>
                  <a:cubicBezTo>
                    <a:pt x="931" y="5378"/>
                    <a:pt x="901" y="5385"/>
                    <a:pt x="879" y="5392"/>
                  </a:cubicBezTo>
                  <a:cubicBezTo>
                    <a:pt x="835" y="5400"/>
                    <a:pt x="755" y="5429"/>
                    <a:pt x="681" y="5458"/>
                  </a:cubicBezTo>
                  <a:cubicBezTo>
                    <a:pt x="615" y="5480"/>
                    <a:pt x="579" y="5488"/>
                    <a:pt x="542" y="5524"/>
                  </a:cubicBezTo>
                  <a:cubicBezTo>
                    <a:pt x="498" y="5561"/>
                    <a:pt x="454" y="5553"/>
                    <a:pt x="403" y="5590"/>
                  </a:cubicBezTo>
                  <a:cubicBezTo>
                    <a:pt x="403" y="5590"/>
                    <a:pt x="352" y="5597"/>
                    <a:pt x="308" y="5597"/>
                  </a:cubicBezTo>
                  <a:cubicBezTo>
                    <a:pt x="286" y="5597"/>
                    <a:pt x="264" y="5597"/>
                    <a:pt x="249" y="5590"/>
                  </a:cubicBezTo>
                  <a:cubicBezTo>
                    <a:pt x="205" y="5575"/>
                    <a:pt x="190" y="5517"/>
                    <a:pt x="176" y="5451"/>
                  </a:cubicBezTo>
                  <a:cubicBezTo>
                    <a:pt x="154" y="5378"/>
                    <a:pt x="117" y="5378"/>
                    <a:pt x="66" y="5356"/>
                  </a:cubicBezTo>
                  <a:cubicBezTo>
                    <a:pt x="15" y="5326"/>
                    <a:pt x="59" y="5260"/>
                    <a:pt x="88" y="5224"/>
                  </a:cubicBezTo>
                  <a:cubicBezTo>
                    <a:pt x="124" y="5194"/>
                    <a:pt x="147" y="5216"/>
                    <a:pt x="154" y="5194"/>
                  </a:cubicBezTo>
                  <a:cubicBezTo>
                    <a:pt x="169" y="5165"/>
                    <a:pt x="176" y="5114"/>
                    <a:pt x="190" y="5092"/>
                  </a:cubicBezTo>
                  <a:cubicBezTo>
                    <a:pt x="198" y="5084"/>
                    <a:pt x="205" y="5084"/>
                    <a:pt x="212" y="5084"/>
                  </a:cubicBezTo>
                  <a:cubicBezTo>
                    <a:pt x="234" y="5084"/>
                    <a:pt x="271" y="5106"/>
                    <a:pt x="308" y="5114"/>
                  </a:cubicBezTo>
                  <a:cubicBezTo>
                    <a:pt x="330" y="5121"/>
                    <a:pt x="337" y="5129"/>
                    <a:pt x="344" y="5129"/>
                  </a:cubicBezTo>
                  <a:cubicBezTo>
                    <a:pt x="359" y="5129"/>
                    <a:pt x="366" y="5114"/>
                    <a:pt x="366" y="5084"/>
                  </a:cubicBezTo>
                  <a:cubicBezTo>
                    <a:pt x="381" y="5041"/>
                    <a:pt x="359" y="5004"/>
                    <a:pt x="337" y="4997"/>
                  </a:cubicBezTo>
                  <a:cubicBezTo>
                    <a:pt x="308" y="4989"/>
                    <a:pt x="278" y="4982"/>
                    <a:pt x="242" y="4945"/>
                  </a:cubicBezTo>
                  <a:cubicBezTo>
                    <a:pt x="205" y="4916"/>
                    <a:pt x="293" y="4872"/>
                    <a:pt x="330" y="4835"/>
                  </a:cubicBezTo>
                  <a:cubicBezTo>
                    <a:pt x="359" y="4799"/>
                    <a:pt x="403" y="4784"/>
                    <a:pt x="440" y="4740"/>
                  </a:cubicBezTo>
                  <a:cubicBezTo>
                    <a:pt x="447" y="4733"/>
                    <a:pt x="454" y="4725"/>
                    <a:pt x="469" y="4725"/>
                  </a:cubicBezTo>
                  <a:cubicBezTo>
                    <a:pt x="491" y="4725"/>
                    <a:pt x="513" y="4755"/>
                    <a:pt x="557" y="4777"/>
                  </a:cubicBezTo>
                  <a:cubicBezTo>
                    <a:pt x="571" y="4784"/>
                    <a:pt x="579" y="4784"/>
                    <a:pt x="586" y="4784"/>
                  </a:cubicBezTo>
                  <a:cubicBezTo>
                    <a:pt x="623" y="4784"/>
                    <a:pt x="638" y="4733"/>
                    <a:pt x="630" y="4703"/>
                  </a:cubicBezTo>
                  <a:cubicBezTo>
                    <a:pt x="623" y="4660"/>
                    <a:pt x="571" y="4682"/>
                    <a:pt x="564" y="4652"/>
                  </a:cubicBezTo>
                  <a:cubicBezTo>
                    <a:pt x="557" y="4623"/>
                    <a:pt x="593" y="4608"/>
                    <a:pt x="630" y="4608"/>
                  </a:cubicBezTo>
                  <a:cubicBezTo>
                    <a:pt x="645" y="4608"/>
                    <a:pt x="667" y="4615"/>
                    <a:pt x="681" y="4623"/>
                  </a:cubicBezTo>
                  <a:cubicBezTo>
                    <a:pt x="696" y="4630"/>
                    <a:pt x="711" y="4638"/>
                    <a:pt x="718" y="4638"/>
                  </a:cubicBezTo>
                  <a:cubicBezTo>
                    <a:pt x="740" y="4638"/>
                    <a:pt x="755" y="4601"/>
                    <a:pt x="762" y="4564"/>
                  </a:cubicBezTo>
                  <a:cubicBezTo>
                    <a:pt x="769" y="4513"/>
                    <a:pt x="755" y="4462"/>
                    <a:pt x="725" y="4425"/>
                  </a:cubicBezTo>
                  <a:cubicBezTo>
                    <a:pt x="703" y="4396"/>
                    <a:pt x="681" y="4396"/>
                    <a:pt x="667" y="4352"/>
                  </a:cubicBezTo>
                  <a:cubicBezTo>
                    <a:pt x="652" y="4308"/>
                    <a:pt x="659" y="4286"/>
                    <a:pt x="623" y="4249"/>
                  </a:cubicBezTo>
                  <a:cubicBezTo>
                    <a:pt x="593" y="4213"/>
                    <a:pt x="557" y="4176"/>
                    <a:pt x="483" y="4161"/>
                  </a:cubicBezTo>
                  <a:cubicBezTo>
                    <a:pt x="403" y="4154"/>
                    <a:pt x="432" y="4139"/>
                    <a:pt x="469" y="4095"/>
                  </a:cubicBezTo>
                  <a:cubicBezTo>
                    <a:pt x="513" y="4051"/>
                    <a:pt x="506" y="4037"/>
                    <a:pt x="513" y="3985"/>
                  </a:cubicBezTo>
                  <a:cubicBezTo>
                    <a:pt x="520" y="3934"/>
                    <a:pt x="491" y="3890"/>
                    <a:pt x="483" y="3839"/>
                  </a:cubicBezTo>
                  <a:cubicBezTo>
                    <a:pt x="469" y="3788"/>
                    <a:pt x="520" y="3758"/>
                    <a:pt x="550" y="3722"/>
                  </a:cubicBezTo>
                  <a:cubicBezTo>
                    <a:pt x="571" y="3692"/>
                    <a:pt x="593" y="3663"/>
                    <a:pt x="630" y="3663"/>
                  </a:cubicBezTo>
                  <a:cubicBezTo>
                    <a:pt x="630" y="3663"/>
                    <a:pt x="638" y="3663"/>
                    <a:pt x="645" y="3663"/>
                  </a:cubicBezTo>
                  <a:cubicBezTo>
                    <a:pt x="681" y="3670"/>
                    <a:pt x="696" y="3722"/>
                    <a:pt x="733" y="3729"/>
                  </a:cubicBezTo>
                  <a:cubicBezTo>
                    <a:pt x="740" y="3729"/>
                    <a:pt x="740" y="3729"/>
                    <a:pt x="740" y="3729"/>
                  </a:cubicBezTo>
                  <a:cubicBezTo>
                    <a:pt x="784" y="3729"/>
                    <a:pt x="813" y="3641"/>
                    <a:pt x="843" y="3590"/>
                  </a:cubicBezTo>
                  <a:cubicBezTo>
                    <a:pt x="879" y="3524"/>
                    <a:pt x="843" y="3429"/>
                    <a:pt x="813" y="3363"/>
                  </a:cubicBezTo>
                  <a:cubicBezTo>
                    <a:pt x="784" y="3326"/>
                    <a:pt x="784" y="3275"/>
                    <a:pt x="784" y="3238"/>
                  </a:cubicBezTo>
                  <a:cubicBezTo>
                    <a:pt x="799" y="3216"/>
                    <a:pt x="821" y="3187"/>
                    <a:pt x="835" y="3165"/>
                  </a:cubicBezTo>
                  <a:cubicBezTo>
                    <a:pt x="887" y="3091"/>
                    <a:pt x="864" y="3070"/>
                    <a:pt x="857" y="2989"/>
                  </a:cubicBezTo>
                  <a:cubicBezTo>
                    <a:pt x="843" y="2915"/>
                    <a:pt x="821" y="2952"/>
                    <a:pt x="813" y="2886"/>
                  </a:cubicBezTo>
                  <a:cubicBezTo>
                    <a:pt x="806" y="2828"/>
                    <a:pt x="864" y="2850"/>
                    <a:pt x="887" y="2798"/>
                  </a:cubicBezTo>
                  <a:cubicBezTo>
                    <a:pt x="916" y="2747"/>
                    <a:pt x="938" y="2740"/>
                    <a:pt x="1004" y="2703"/>
                  </a:cubicBezTo>
                  <a:cubicBezTo>
                    <a:pt x="1077" y="2666"/>
                    <a:pt x="1070" y="2644"/>
                    <a:pt x="1092" y="2586"/>
                  </a:cubicBezTo>
                  <a:cubicBezTo>
                    <a:pt x="1106" y="2556"/>
                    <a:pt x="1114" y="2549"/>
                    <a:pt x="1121" y="2549"/>
                  </a:cubicBezTo>
                  <a:cubicBezTo>
                    <a:pt x="1136" y="2549"/>
                    <a:pt x="1143" y="2564"/>
                    <a:pt x="1158" y="2593"/>
                  </a:cubicBezTo>
                  <a:cubicBezTo>
                    <a:pt x="1180" y="2622"/>
                    <a:pt x="1194" y="2644"/>
                    <a:pt x="1238" y="2644"/>
                  </a:cubicBezTo>
                  <a:cubicBezTo>
                    <a:pt x="1253" y="2644"/>
                    <a:pt x="1268" y="2644"/>
                    <a:pt x="1297" y="2637"/>
                  </a:cubicBezTo>
                  <a:cubicBezTo>
                    <a:pt x="1392" y="2608"/>
                    <a:pt x="1363" y="2601"/>
                    <a:pt x="1400" y="2542"/>
                  </a:cubicBezTo>
                  <a:cubicBezTo>
                    <a:pt x="1429" y="2483"/>
                    <a:pt x="1429" y="2491"/>
                    <a:pt x="1480" y="2454"/>
                  </a:cubicBezTo>
                  <a:cubicBezTo>
                    <a:pt x="1531" y="2425"/>
                    <a:pt x="1502" y="2432"/>
                    <a:pt x="1502" y="2359"/>
                  </a:cubicBezTo>
                  <a:cubicBezTo>
                    <a:pt x="1502" y="2293"/>
                    <a:pt x="1531" y="2300"/>
                    <a:pt x="1568" y="2241"/>
                  </a:cubicBezTo>
                  <a:cubicBezTo>
                    <a:pt x="1605" y="2183"/>
                    <a:pt x="1619" y="2190"/>
                    <a:pt x="1663" y="2146"/>
                  </a:cubicBezTo>
                  <a:cubicBezTo>
                    <a:pt x="1707" y="2110"/>
                    <a:pt x="1692" y="2124"/>
                    <a:pt x="1671" y="2102"/>
                  </a:cubicBezTo>
                  <a:cubicBezTo>
                    <a:pt x="1641" y="2073"/>
                    <a:pt x="1627" y="2036"/>
                    <a:pt x="1612" y="1963"/>
                  </a:cubicBezTo>
                  <a:cubicBezTo>
                    <a:pt x="1597" y="1882"/>
                    <a:pt x="1627" y="1912"/>
                    <a:pt x="1685" y="1860"/>
                  </a:cubicBezTo>
                  <a:cubicBezTo>
                    <a:pt x="1707" y="1846"/>
                    <a:pt x="1729" y="1838"/>
                    <a:pt x="1751" y="1838"/>
                  </a:cubicBezTo>
                  <a:cubicBezTo>
                    <a:pt x="1802" y="1838"/>
                    <a:pt x="1854" y="1860"/>
                    <a:pt x="1890" y="1860"/>
                  </a:cubicBezTo>
                  <a:cubicBezTo>
                    <a:pt x="1942" y="1860"/>
                    <a:pt x="1920" y="1904"/>
                    <a:pt x="1920" y="1904"/>
                  </a:cubicBezTo>
                  <a:cubicBezTo>
                    <a:pt x="1920" y="1904"/>
                    <a:pt x="1920" y="1897"/>
                    <a:pt x="1927" y="1897"/>
                  </a:cubicBezTo>
                  <a:cubicBezTo>
                    <a:pt x="1942" y="1868"/>
                    <a:pt x="1971" y="1838"/>
                    <a:pt x="2008" y="1824"/>
                  </a:cubicBezTo>
                  <a:cubicBezTo>
                    <a:pt x="2052" y="1816"/>
                    <a:pt x="2059" y="1824"/>
                    <a:pt x="2022" y="1787"/>
                  </a:cubicBezTo>
                  <a:cubicBezTo>
                    <a:pt x="1978" y="1743"/>
                    <a:pt x="2008" y="1721"/>
                    <a:pt x="2044" y="1684"/>
                  </a:cubicBezTo>
                  <a:cubicBezTo>
                    <a:pt x="2081" y="1641"/>
                    <a:pt x="2103" y="1641"/>
                    <a:pt x="2132" y="1590"/>
                  </a:cubicBezTo>
                  <a:cubicBezTo>
                    <a:pt x="2154" y="1539"/>
                    <a:pt x="2154" y="1532"/>
                    <a:pt x="2140" y="1495"/>
                  </a:cubicBezTo>
                  <a:cubicBezTo>
                    <a:pt x="2118" y="1466"/>
                    <a:pt x="2110" y="1436"/>
                    <a:pt x="2096" y="1371"/>
                  </a:cubicBezTo>
                  <a:cubicBezTo>
                    <a:pt x="2081" y="1312"/>
                    <a:pt x="2088" y="1282"/>
                    <a:pt x="2052" y="1282"/>
                  </a:cubicBezTo>
                  <a:cubicBezTo>
                    <a:pt x="2052" y="1282"/>
                    <a:pt x="2044" y="1282"/>
                    <a:pt x="2037" y="1282"/>
                  </a:cubicBezTo>
                  <a:cubicBezTo>
                    <a:pt x="1978" y="1290"/>
                    <a:pt x="1942" y="1312"/>
                    <a:pt x="1898" y="1341"/>
                  </a:cubicBezTo>
                  <a:cubicBezTo>
                    <a:pt x="1869" y="1363"/>
                    <a:pt x="1846" y="1378"/>
                    <a:pt x="1824" y="1378"/>
                  </a:cubicBezTo>
                  <a:cubicBezTo>
                    <a:pt x="1810" y="1378"/>
                    <a:pt x="1802" y="1378"/>
                    <a:pt x="1788" y="1371"/>
                  </a:cubicBezTo>
                  <a:cubicBezTo>
                    <a:pt x="1759" y="1341"/>
                    <a:pt x="1773" y="1326"/>
                    <a:pt x="1737" y="1282"/>
                  </a:cubicBezTo>
                  <a:cubicBezTo>
                    <a:pt x="1707" y="1239"/>
                    <a:pt x="1744" y="1216"/>
                    <a:pt x="1788" y="1136"/>
                  </a:cubicBezTo>
                  <a:cubicBezTo>
                    <a:pt x="1832" y="1063"/>
                    <a:pt x="1839" y="1070"/>
                    <a:pt x="1905" y="1019"/>
                  </a:cubicBezTo>
                  <a:cubicBezTo>
                    <a:pt x="1978" y="967"/>
                    <a:pt x="1949" y="945"/>
                    <a:pt x="2000" y="945"/>
                  </a:cubicBezTo>
                  <a:cubicBezTo>
                    <a:pt x="2022" y="945"/>
                    <a:pt x="2044" y="945"/>
                    <a:pt x="2066" y="945"/>
                  </a:cubicBezTo>
                  <a:cubicBezTo>
                    <a:pt x="2096" y="945"/>
                    <a:pt x="2125" y="938"/>
                    <a:pt x="2147" y="916"/>
                  </a:cubicBezTo>
                  <a:cubicBezTo>
                    <a:pt x="2169" y="894"/>
                    <a:pt x="2191" y="887"/>
                    <a:pt x="2213" y="887"/>
                  </a:cubicBezTo>
                  <a:cubicBezTo>
                    <a:pt x="2235" y="887"/>
                    <a:pt x="2257" y="894"/>
                    <a:pt x="2286" y="909"/>
                  </a:cubicBezTo>
                  <a:cubicBezTo>
                    <a:pt x="2293" y="916"/>
                    <a:pt x="2315" y="923"/>
                    <a:pt x="2330" y="923"/>
                  </a:cubicBezTo>
                  <a:cubicBezTo>
                    <a:pt x="2381" y="923"/>
                    <a:pt x="2447" y="894"/>
                    <a:pt x="2506" y="887"/>
                  </a:cubicBezTo>
                  <a:cubicBezTo>
                    <a:pt x="2579" y="865"/>
                    <a:pt x="2564" y="813"/>
                    <a:pt x="2543" y="784"/>
                  </a:cubicBezTo>
                  <a:cubicBezTo>
                    <a:pt x="2528" y="747"/>
                    <a:pt x="2477" y="733"/>
                    <a:pt x="2433" y="682"/>
                  </a:cubicBezTo>
                  <a:cubicBezTo>
                    <a:pt x="2396" y="630"/>
                    <a:pt x="2374" y="608"/>
                    <a:pt x="2433" y="572"/>
                  </a:cubicBezTo>
                  <a:cubicBezTo>
                    <a:pt x="2499" y="528"/>
                    <a:pt x="2587" y="498"/>
                    <a:pt x="2645" y="476"/>
                  </a:cubicBezTo>
                  <a:cubicBezTo>
                    <a:pt x="2660" y="469"/>
                    <a:pt x="2667" y="469"/>
                    <a:pt x="2674" y="469"/>
                  </a:cubicBezTo>
                  <a:cubicBezTo>
                    <a:pt x="2719" y="469"/>
                    <a:pt x="2748" y="521"/>
                    <a:pt x="2792" y="535"/>
                  </a:cubicBezTo>
                  <a:cubicBezTo>
                    <a:pt x="2843" y="550"/>
                    <a:pt x="2872" y="564"/>
                    <a:pt x="2843" y="608"/>
                  </a:cubicBezTo>
                  <a:cubicBezTo>
                    <a:pt x="2821" y="660"/>
                    <a:pt x="2850" y="726"/>
                    <a:pt x="2931" y="733"/>
                  </a:cubicBezTo>
                  <a:lnTo>
                    <a:pt x="2938" y="733"/>
                  </a:lnTo>
                  <a:cubicBezTo>
                    <a:pt x="3012" y="733"/>
                    <a:pt x="3033" y="667"/>
                    <a:pt x="3070" y="638"/>
                  </a:cubicBezTo>
                  <a:cubicBezTo>
                    <a:pt x="3114" y="601"/>
                    <a:pt x="3231" y="484"/>
                    <a:pt x="3275" y="440"/>
                  </a:cubicBezTo>
                  <a:cubicBezTo>
                    <a:pt x="3319" y="396"/>
                    <a:pt x="3363" y="315"/>
                    <a:pt x="3385" y="264"/>
                  </a:cubicBezTo>
                  <a:cubicBezTo>
                    <a:pt x="3414" y="213"/>
                    <a:pt x="3349" y="227"/>
                    <a:pt x="3349" y="183"/>
                  </a:cubicBezTo>
                  <a:cubicBezTo>
                    <a:pt x="3349" y="147"/>
                    <a:pt x="3400" y="125"/>
                    <a:pt x="3459" y="125"/>
                  </a:cubicBezTo>
                  <a:cubicBezTo>
                    <a:pt x="3517" y="125"/>
                    <a:pt x="3546" y="66"/>
                    <a:pt x="3546" y="66"/>
                  </a:cubicBezTo>
                  <a:cubicBezTo>
                    <a:pt x="3546" y="66"/>
                    <a:pt x="3539" y="66"/>
                    <a:pt x="3524" y="73"/>
                  </a:cubicBezTo>
                  <a:cubicBezTo>
                    <a:pt x="3546" y="52"/>
                    <a:pt x="3583" y="30"/>
                    <a:pt x="3605" y="30"/>
                  </a:cubicBezTo>
                  <a:lnTo>
                    <a:pt x="3605" y="0"/>
                  </a:lnTo>
                  <a:lnTo>
                    <a:pt x="3605" y="0"/>
                  </a:lnTo>
                  <a:lnTo>
                    <a:pt x="3605" y="0"/>
                  </a:lnTo>
                  <a:cubicBezTo>
                    <a:pt x="3576" y="0"/>
                    <a:pt x="3546" y="15"/>
                    <a:pt x="3510" y="44"/>
                  </a:cubicBezTo>
                  <a:cubicBezTo>
                    <a:pt x="3444" y="95"/>
                    <a:pt x="3444" y="95"/>
                    <a:pt x="3444" y="95"/>
                  </a:cubicBezTo>
                  <a:cubicBezTo>
                    <a:pt x="3363" y="103"/>
                    <a:pt x="3312" y="132"/>
                    <a:pt x="3312" y="183"/>
                  </a:cubicBezTo>
                  <a:cubicBezTo>
                    <a:pt x="3312" y="227"/>
                    <a:pt x="3341" y="242"/>
                    <a:pt x="3356" y="249"/>
                  </a:cubicBezTo>
                  <a:lnTo>
                    <a:pt x="3363" y="249"/>
                  </a:lnTo>
                  <a:lnTo>
                    <a:pt x="3363" y="249"/>
                  </a:lnTo>
                  <a:cubicBezTo>
                    <a:pt x="3341" y="293"/>
                    <a:pt x="3297" y="381"/>
                    <a:pt x="3253" y="418"/>
                  </a:cubicBezTo>
                  <a:cubicBezTo>
                    <a:pt x="3151" y="528"/>
                    <a:pt x="3085" y="594"/>
                    <a:pt x="3055" y="616"/>
                  </a:cubicBezTo>
                  <a:cubicBezTo>
                    <a:pt x="3041" y="623"/>
                    <a:pt x="3026" y="638"/>
                    <a:pt x="3019" y="652"/>
                  </a:cubicBezTo>
                  <a:cubicBezTo>
                    <a:pt x="2990" y="682"/>
                    <a:pt x="2975" y="704"/>
                    <a:pt x="2938" y="704"/>
                  </a:cubicBezTo>
                  <a:cubicBezTo>
                    <a:pt x="2938" y="704"/>
                    <a:pt x="2938" y="704"/>
                    <a:pt x="2931" y="704"/>
                  </a:cubicBezTo>
                  <a:cubicBezTo>
                    <a:pt x="2902" y="696"/>
                    <a:pt x="2880" y="682"/>
                    <a:pt x="2872" y="667"/>
                  </a:cubicBezTo>
                  <a:cubicBezTo>
                    <a:pt x="2865" y="652"/>
                    <a:pt x="2865" y="638"/>
                    <a:pt x="2872" y="623"/>
                  </a:cubicBezTo>
                  <a:cubicBezTo>
                    <a:pt x="2880" y="608"/>
                    <a:pt x="2887" y="579"/>
                    <a:pt x="2880" y="557"/>
                  </a:cubicBezTo>
                  <a:cubicBezTo>
                    <a:pt x="2865" y="528"/>
                    <a:pt x="2836" y="521"/>
                    <a:pt x="2799" y="506"/>
                  </a:cubicBezTo>
                  <a:cubicBezTo>
                    <a:pt x="2792" y="506"/>
                    <a:pt x="2777" y="491"/>
                    <a:pt x="2762" y="476"/>
                  </a:cubicBezTo>
                  <a:cubicBezTo>
                    <a:pt x="2740" y="462"/>
                    <a:pt x="2711" y="440"/>
                    <a:pt x="2674" y="440"/>
                  </a:cubicBezTo>
                  <a:cubicBezTo>
                    <a:pt x="2660" y="440"/>
                    <a:pt x="2645" y="440"/>
                    <a:pt x="2638" y="447"/>
                  </a:cubicBezTo>
                  <a:cubicBezTo>
                    <a:pt x="2616" y="454"/>
                    <a:pt x="2601" y="462"/>
                    <a:pt x="2579" y="469"/>
                  </a:cubicBezTo>
                  <a:cubicBezTo>
                    <a:pt x="2521" y="491"/>
                    <a:pt x="2462" y="513"/>
                    <a:pt x="2418" y="542"/>
                  </a:cubicBezTo>
                  <a:cubicBezTo>
                    <a:pt x="2396" y="564"/>
                    <a:pt x="2374" y="579"/>
                    <a:pt x="2367" y="608"/>
                  </a:cubicBezTo>
                  <a:cubicBezTo>
                    <a:pt x="2367" y="638"/>
                    <a:pt x="2381" y="667"/>
                    <a:pt x="2411" y="696"/>
                  </a:cubicBezTo>
                  <a:lnTo>
                    <a:pt x="2411" y="696"/>
                  </a:lnTo>
                  <a:cubicBezTo>
                    <a:pt x="2433" y="726"/>
                    <a:pt x="2462" y="747"/>
                    <a:pt x="2484" y="762"/>
                  </a:cubicBezTo>
                  <a:cubicBezTo>
                    <a:pt x="2499" y="777"/>
                    <a:pt x="2513" y="784"/>
                    <a:pt x="2521" y="799"/>
                  </a:cubicBezTo>
                  <a:cubicBezTo>
                    <a:pt x="2535" y="821"/>
                    <a:pt x="2528" y="835"/>
                    <a:pt x="2528" y="835"/>
                  </a:cubicBezTo>
                  <a:cubicBezTo>
                    <a:pt x="2528" y="843"/>
                    <a:pt x="2513" y="850"/>
                    <a:pt x="2499" y="857"/>
                  </a:cubicBezTo>
                  <a:cubicBezTo>
                    <a:pt x="2477" y="857"/>
                    <a:pt x="2455" y="865"/>
                    <a:pt x="2440" y="872"/>
                  </a:cubicBezTo>
                  <a:cubicBezTo>
                    <a:pt x="2403" y="880"/>
                    <a:pt x="2359" y="894"/>
                    <a:pt x="2330" y="894"/>
                  </a:cubicBezTo>
                  <a:cubicBezTo>
                    <a:pt x="2315" y="894"/>
                    <a:pt x="2308" y="887"/>
                    <a:pt x="2301" y="887"/>
                  </a:cubicBezTo>
                  <a:cubicBezTo>
                    <a:pt x="2271" y="865"/>
                    <a:pt x="2242" y="857"/>
                    <a:pt x="2213" y="857"/>
                  </a:cubicBezTo>
                  <a:cubicBezTo>
                    <a:pt x="2183" y="857"/>
                    <a:pt x="2154" y="872"/>
                    <a:pt x="2125" y="894"/>
                  </a:cubicBezTo>
                  <a:cubicBezTo>
                    <a:pt x="2110" y="909"/>
                    <a:pt x="2096" y="916"/>
                    <a:pt x="2066" y="916"/>
                  </a:cubicBezTo>
                  <a:cubicBezTo>
                    <a:pt x="2059" y="916"/>
                    <a:pt x="2052" y="916"/>
                    <a:pt x="2037" y="916"/>
                  </a:cubicBezTo>
                  <a:cubicBezTo>
                    <a:pt x="2030" y="916"/>
                    <a:pt x="2015" y="916"/>
                    <a:pt x="2000" y="916"/>
                  </a:cubicBezTo>
                  <a:cubicBezTo>
                    <a:pt x="1964" y="916"/>
                    <a:pt x="1949" y="931"/>
                    <a:pt x="1934" y="953"/>
                  </a:cubicBezTo>
                  <a:cubicBezTo>
                    <a:pt x="1927" y="960"/>
                    <a:pt x="1920" y="975"/>
                    <a:pt x="1890" y="997"/>
                  </a:cubicBezTo>
                  <a:cubicBezTo>
                    <a:pt x="1876" y="1004"/>
                    <a:pt x="1861" y="1019"/>
                    <a:pt x="1854" y="1019"/>
                  </a:cubicBezTo>
                  <a:cubicBezTo>
                    <a:pt x="1810" y="1048"/>
                    <a:pt x="1795" y="1063"/>
                    <a:pt x="1766" y="1121"/>
                  </a:cubicBezTo>
                  <a:cubicBezTo>
                    <a:pt x="1751" y="1143"/>
                    <a:pt x="1744" y="1158"/>
                    <a:pt x="1729" y="1173"/>
                  </a:cubicBezTo>
                  <a:cubicBezTo>
                    <a:pt x="1707" y="1216"/>
                    <a:pt x="1678" y="1253"/>
                    <a:pt x="1714" y="1304"/>
                  </a:cubicBezTo>
                  <a:cubicBezTo>
                    <a:pt x="1729" y="1319"/>
                    <a:pt x="1729" y="1326"/>
                    <a:pt x="1737" y="1341"/>
                  </a:cubicBezTo>
                  <a:cubicBezTo>
                    <a:pt x="1737" y="1356"/>
                    <a:pt x="1744" y="1371"/>
                    <a:pt x="1773" y="1392"/>
                  </a:cubicBezTo>
                  <a:cubicBezTo>
                    <a:pt x="1788" y="1407"/>
                    <a:pt x="1802" y="1414"/>
                    <a:pt x="1824" y="1414"/>
                  </a:cubicBezTo>
                  <a:cubicBezTo>
                    <a:pt x="1861" y="1414"/>
                    <a:pt x="1890" y="1392"/>
                    <a:pt x="1920" y="1363"/>
                  </a:cubicBezTo>
                  <a:cubicBezTo>
                    <a:pt x="1964" y="1334"/>
                    <a:pt x="1993" y="1319"/>
                    <a:pt x="2037" y="1312"/>
                  </a:cubicBezTo>
                  <a:cubicBezTo>
                    <a:pt x="2044" y="1312"/>
                    <a:pt x="2052" y="1312"/>
                    <a:pt x="2052" y="1312"/>
                  </a:cubicBezTo>
                  <a:cubicBezTo>
                    <a:pt x="2059" y="1319"/>
                    <a:pt x="2059" y="1326"/>
                    <a:pt x="2059" y="1326"/>
                  </a:cubicBezTo>
                  <a:cubicBezTo>
                    <a:pt x="2059" y="1341"/>
                    <a:pt x="2059" y="1356"/>
                    <a:pt x="2066" y="1378"/>
                  </a:cubicBezTo>
                  <a:cubicBezTo>
                    <a:pt x="2081" y="1444"/>
                    <a:pt x="2088" y="1473"/>
                    <a:pt x="2110" y="1510"/>
                  </a:cubicBezTo>
                  <a:cubicBezTo>
                    <a:pt x="2125" y="1532"/>
                    <a:pt x="2125" y="1532"/>
                    <a:pt x="2103" y="1575"/>
                  </a:cubicBezTo>
                  <a:cubicBezTo>
                    <a:pt x="2088" y="1597"/>
                    <a:pt x="2081" y="1611"/>
                    <a:pt x="2066" y="1619"/>
                  </a:cubicBezTo>
                  <a:cubicBezTo>
                    <a:pt x="2052" y="1633"/>
                    <a:pt x="2037" y="1641"/>
                    <a:pt x="2022" y="1663"/>
                  </a:cubicBezTo>
                  <a:cubicBezTo>
                    <a:pt x="2015" y="1670"/>
                    <a:pt x="2008" y="1677"/>
                    <a:pt x="2000" y="1684"/>
                  </a:cubicBezTo>
                  <a:cubicBezTo>
                    <a:pt x="1978" y="1706"/>
                    <a:pt x="1942" y="1751"/>
                    <a:pt x="1993" y="1802"/>
                  </a:cubicBezTo>
                  <a:cubicBezTo>
                    <a:pt x="1964" y="1809"/>
                    <a:pt x="1949" y="1824"/>
                    <a:pt x="1927" y="1838"/>
                  </a:cubicBezTo>
                  <a:cubicBezTo>
                    <a:pt x="1920" y="1831"/>
                    <a:pt x="1905" y="1831"/>
                    <a:pt x="1890" y="1831"/>
                  </a:cubicBezTo>
                  <a:cubicBezTo>
                    <a:pt x="1876" y="1831"/>
                    <a:pt x="1854" y="1824"/>
                    <a:pt x="1839" y="1824"/>
                  </a:cubicBezTo>
                  <a:cubicBezTo>
                    <a:pt x="1810" y="1816"/>
                    <a:pt x="1781" y="1809"/>
                    <a:pt x="1751" y="1809"/>
                  </a:cubicBezTo>
                  <a:cubicBezTo>
                    <a:pt x="1722" y="1809"/>
                    <a:pt x="1692" y="1816"/>
                    <a:pt x="1671" y="1838"/>
                  </a:cubicBezTo>
                  <a:cubicBezTo>
                    <a:pt x="1649" y="1853"/>
                    <a:pt x="1634" y="1860"/>
                    <a:pt x="1627" y="1868"/>
                  </a:cubicBezTo>
                  <a:cubicBezTo>
                    <a:pt x="1583" y="1882"/>
                    <a:pt x="1568" y="1904"/>
                    <a:pt x="1583" y="1970"/>
                  </a:cubicBezTo>
                  <a:cubicBezTo>
                    <a:pt x="1597" y="2044"/>
                    <a:pt x="1619" y="2088"/>
                    <a:pt x="1649" y="2117"/>
                  </a:cubicBezTo>
                  <a:cubicBezTo>
                    <a:pt x="1649" y="2124"/>
                    <a:pt x="1641" y="2124"/>
                    <a:pt x="1641" y="2124"/>
                  </a:cubicBezTo>
                  <a:cubicBezTo>
                    <a:pt x="1627" y="2139"/>
                    <a:pt x="1619" y="2146"/>
                    <a:pt x="1605" y="2153"/>
                  </a:cubicBezTo>
                  <a:cubicBezTo>
                    <a:pt x="1583" y="2168"/>
                    <a:pt x="1568" y="2183"/>
                    <a:pt x="1539" y="2227"/>
                  </a:cubicBezTo>
                  <a:cubicBezTo>
                    <a:pt x="1531" y="2249"/>
                    <a:pt x="1517" y="2256"/>
                    <a:pt x="1509" y="2271"/>
                  </a:cubicBezTo>
                  <a:cubicBezTo>
                    <a:pt x="1488" y="2285"/>
                    <a:pt x="1473" y="2307"/>
                    <a:pt x="1473" y="2359"/>
                  </a:cubicBezTo>
                  <a:cubicBezTo>
                    <a:pt x="1473" y="2395"/>
                    <a:pt x="1473" y="2410"/>
                    <a:pt x="1480" y="2425"/>
                  </a:cubicBezTo>
                  <a:cubicBezTo>
                    <a:pt x="1480" y="2425"/>
                    <a:pt x="1473" y="2425"/>
                    <a:pt x="1465" y="2432"/>
                  </a:cubicBezTo>
                  <a:cubicBezTo>
                    <a:pt x="1458" y="2439"/>
                    <a:pt x="1451" y="2439"/>
                    <a:pt x="1443" y="2447"/>
                  </a:cubicBezTo>
                  <a:cubicBezTo>
                    <a:pt x="1407" y="2469"/>
                    <a:pt x="1400" y="2476"/>
                    <a:pt x="1370" y="2527"/>
                  </a:cubicBezTo>
                  <a:cubicBezTo>
                    <a:pt x="1363" y="2542"/>
                    <a:pt x="1355" y="2556"/>
                    <a:pt x="1355" y="2564"/>
                  </a:cubicBezTo>
                  <a:cubicBezTo>
                    <a:pt x="1341" y="2586"/>
                    <a:pt x="1341" y="2593"/>
                    <a:pt x="1290" y="2608"/>
                  </a:cubicBezTo>
                  <a:cubicBezTo>
                    <a:pt x="1268" y="2608"/>
                    <a:pt x="1246" y="2615"/>
                    <a:pt x="1238" y="2615"/>
                  </a:cubicBezTo>
                  <a:cubicBezTo>
                    <a:pt x="1209" y="2615"/>
                    <a:pt x="1202" y="2608"/>
                    <a:pt x="1187" y="2579"/>
                  </a:cubicBezTo>
                  <a:cubicBezTo>
                    <a:pt x="1172" y="2549"/>
                    <a:pt x="1150" y="2520"/>
                    <a:pt x="1121" y="2520"/>
                  </a:cubicBezTo>
                  <a:cubicBezTo>
                    <a:pt x="1084" y="2520"/>
                    <a:pt x="1070" y="2556"/>
                    <a:pt x="1062" y="2571"/>
                  </a:cubicBezTo>
                  <a:cubicBezTo>
                    <a:pt x="1055" y="2586"/>
                    <a:pt x="1055" y="2601"/>
                    <a:pt x="1048" y="2608"/>
                  </a:cubicBezTo>
                  <a:cubicBezTo>
                    <a:pt x="1040" y="2644"/>
                    <a:pt x="1033" y="2652"/>
                    <a:pt x="997" y="2674"/>
                  </a:cubicBezTo>
                  <a:cubicBezTo>
                    <a:pt x="974" y="2681"/>
                    <a:pt x="974" y="2681"/>
                    <a:pt x="974" y="2681"/>
                  </a:cubicBezTo>
                  <a:cubicBezTo>
                    <a:pt x="916" y="2710"/>
                    <a:pt x="887" y="2725"/>
                    <a:pt x="864" y="2784"/>
                  </a:cubicBezTo>
                  <a:cubicBezTo>
                    <a:pt x="857" y="2798"/>
                    <a:pt x="843" y="2798"/>
                    <a:pt x="828" y="2806"/>
                  </a:cubicBezTo>
                  <a:cubicBezTo>
                    <a:pt x="806" y="2820"/>
                    <a:pt x="777" y="2842"/>
                    <a:pt x="784" y="2894"/>
                  </a:cubicBezTo>
                  <a:cubicBezTo>
                    <a:pt x="784" y="2930"/>
                    <a:pt x="799" y="2945"/>
                    <a:pt x="813" y="2952"/>
                  </a:cubicBezTo>
                  <a:cubicBezTo>
                    <a:pt x="813" y="2960"/>
                    <a:pt x="821" y="2967"/>
                    <a:pt x="821" y="2996"/>
                  </a:cubicBezTo>
                  <a:cubicBezTo>
                    <a:pt x="828" y="3011"/>
                    <a:pt x="828" y="3033"/>
                    <a:pt x="835" y="3047"/>
                  </a:cubicBezTo>
                  <a:cubicBezTo>
                    <a:pt x="843" y="3084"/>
                    <a:pt x="843" y="3099"/>
                    <a:pt x="813" y="3143"/>
                  </a:cubicBezTo>
                  <a:cubicBezTo>
                    <a:pt x="791" y="3172"/>
                    <a:pt x="769" y="3201"/>
                    <a:pt x="762" y="3223"/>
                  </a:cubicBezTo>
                  <a:cubicBezTo>
                    <a:pt x="755" y="3231"/>
                    <a:pt x="755" y="3231"/>
                    <a:pt x="755" y="3231"/>
                  </a:cubicBezTo>
                  <a:cubicBezTo>
                    <a:pt x="755" y="3238"/>
                    <a:pt x="755" y="3238"/>
                    <a:pt x="755" y="3238"/>
                  </a:cubicBezTo>
                  <a:cubicBezTo>
                    <a:pt x="755" y="3282"/>
                    <a:pt x="755" y="3333"/>
                    <a:pt x="784" y="3377"/>
                  </a:cubicBezTo>
                  <a:cubicBezTo>
                    <a:pt x="821" y="3443"/>
                    <a:pt x="843" y="3531"/>
                    <a:pt x="821" y="3575"/>
                  </a:cubicBezTo>
                  <a:cubicBezTo>
                    <a:pt x="813" y="3582"/>
                    <a:pt x="806" y="3597"/>
                    <a:pt x="799" y="3619"/>
                  </a:cubicBezTo>
                  <a:cubicBezTo>
                    <a:pt x="784" y="3641"/>
                    <a:pt x="755" y="3700"/>
                    <a:pt x="740" y="3700"/>
                  </a:cubicBezTo>
                  <a:cubicBezTo>
                    <a:pt x="733" y="3700"/>
                    <a:pt x="725" y="3692"/>
                    <a:pt x="711" y="3678"/>
                  </a:cubicBezTo>
                  <a:cubicBezTo>
                    <a:pt x="696" y="3663"/>
                    <a:pt x="681" y="3641"/>
                    <a:pt x="645" y="3634"/>
                  </a:cubicBezTo>
                  <a:cubicBezTo>
                    <a:pt x="645" y="3634"/>
                    <a:pt x="638" y="3634"/>
                    <a:pt x="630" y="3634"/>
                  </a:cubicBezTo>
                  <a:cubicBezTo>
                    <a:pt x="579" y="3634"/>
                    <a:pt x="550" y="3670"/>
                    <a:pt x="528" y="3700"/>
                  </a:cubicBezTo>
                  <a:cubicBezTo>
                    <a:pt x="520" y="3714"/>
                    <a:pt x="513" y="3722"/>
                    <a:pt x="506" y="3729"/>
                  </a:cubicBezTo>
                  <a:cubicBezTo>
                    <a:pt x="476" y="3758"/>
                    <a:pt x="440" y="3795"/>
                    <a:pt x="447" y="3846"/>
                  </a:cubicBezTo>
                  <a:cubicBezTo>
                    <a:pt x="454" y="3868"/>
                    <a:pt x="462" y="3890"/>
                    <a:pt x="469" y="3912"/>
                  </a:cubicBezTo>
                  <a:cubicBezTo>
                    <a:pt x="476" y="3934"/>
                    <a:pt x="491" y="3956"/>
                    <a:pt x="483" y="3978"/>
                  </a:cubicBezTo>
                  <a:cubicBezTo>
                    <a:pt x="483" y="3993"/>
                    <a:pt x="483" y="4000"/>
                    <a:pt x="483" y="4015"/>
                  </a:cubicBezTo>
                  <a:cubicBezTo>
                    <a:pt x="476" y="4037"/>
                    <a:pt x="476" y="4051"/>
                    <a:pt x="447" y="4073"/>
                  </a:cubicBezTo>
                  <a:cubicBezTo>
                    <a:pt x="440" y="4088"/>
                    <a:pt x="440" y="4088"/>
                    <a:pt x="440" y="4088"/>
                  </a:cubicBezTo>
                  <a:cubicBezTo>
                    <a:pt x="410" y="4110"/>
                    <a:pt x="396" y="4132"/>
                    <a:pt x="403" y="4161"/>
                  </a:cubicBezTo>
                  <a:cubicBezTo>
                    <a:pt x="410" y="4183"/>
                    <a:pt x="447" y="4191"/>
                    <a:pt x="476" y="4198"/>
                  </a:cubicBezTo>
                  <a:cubicBezTo>
                    <a:pt x="535" y="4198"/>
                    <a:pt x="564" y="4227"/>
                    <a:pt x="593" y="4264"/>
                  </a:cubicBezTo>
                  <a:cubicBezTo>
                    <a:pt x="601" y="4271"/>
                    <a:pt x="601" y="4271"/>
                    <a:pt x="601" y="4271"/>
                  </a:cubicBezTo>
                  <a:cubicBezTo>
                    <a:pt x="615" y="4286"/>
                    <a:pt x="623" y="4301"/>
                    <a:pt x="623" y="4322"/>
                  </a:cubicBezTo>
                  <a:cubicBezTo>
                    <a:pt x="630" y="4330"/>
                    <a:pt x="630" y="4344"/>
                    <a:pt x="638" y="4366"/>
                  </a:cubicBezTo>
                  <a:cubicBezTo>
                    <a:pt x="652" y="4396"/>
                    <a:pt x="667" y="4410"/>
                    <a:pt x="681" y="4425"/>
                  </a:cubicBezTo>
                  <a:cubicBezTo>
                    <a:pt x="689" y="4425"/>
                    <a:pt x="696" y="4432"/>
                    <a:pt x="703" y="4447"/>
                  </a:cubicBezTo>
                  <a:cubicBezTo>
                    <a:pt x="718" y="4469"/>
                    <a:pt x="740" y="4513"/>
                    <a:pt x="733" y="4557"/>
                  </a:cubicBezTo>
                  <a:cubicBezTo>
                    <a:pt x="725" y="4594"/>
                    <a:pt x="718" y="4608"/>
                    <a:pt x="718" y="4608"/>
                  </a:cubicBezTo>
                  <a:cubicBezTo>
                    <a:pt x="718" y="4608"/>
                    <a:pt x="711" y="4608"/>
                    <a:pt x="703" y="4601"/>
                  </a:cubicBezTo>
                  <a:cubicBezTo>
                    <a:pt x="681" y="4586"/>
                    <a:pt x="652" y="4579"/>
                    <a:pt x="630" y="4579"/>
                  </a:cubicBezTo>
                  <a:cubicBezTo>
                    <a:pt x="593" y="4579"/>
                    <a:pt x="564" y="4594"/>
                    <a:pt x="550" y="4608"/>
                  </a:cubicBezTo>
                  <a:cubicBezTo>
                    <a:pt x="535" y="4623"/>
                    <a:pt x="535" y="4638"/>
                    <a:pt x="535" y="4660"/>
                  </a:cubicBezTo>
                  <a:cubicBezTo>
                    <a:pt x="542" y="4689"/>
                    <a:pt x="571" y="4696"/>
                    <a:pt x="593" y="4703"/>
                  </a:cubicBezTo>
                  <a:lnTo>
                    <a:pt x="601" y="4703"/>
                  </a:lnTo>
                  <a:cubicBezTo>
                    <a:pt x="608" y="4718"/>
                    <a:pt x="601" y="4740"/>
                    <a:pt x="593" y="4747"/>
                  </a:cubicBezTo>
                  <a:cubicBezTo>
                    <a:pt x="593" y="4755"/>
                    <a:pt x="586" y="4755"/>
                    <a:pt x="586" y="4755"/>
                  </a:cubicBezTo>
                  <a:cubicBezTo>
                    <a:pt x="586" y="4755"/>
                    <a:pt x="579" y="4755"/>
                    <a:pt x="571" y="4747"/>
                  </a:cubicBezTo>
                  <a:cubicBezTo>
                    <a:pt x="557" y="4740"/>
                    <a:pt x="542" y="4733"/>
                    <a:pt x="535" y="4725"/>
                  </a:cubicBezTo>
                  <a:cubicBezTo>
                    <a:pt x="513" y="4711"/>
                    <a:pt x="491" y="4696"/>
                    <a:pt x="469" y="4696"/>
                  </a:cubicBezTo>
                  <a:cubicBezTo>
                    <a:pt x="447" y="4696"/>
                    <a:pt x="432" y="4703"/>
                    <a:pt x="410" y="4725"/>
                  </a:cubicBezTo>
                  <a:cubicBezTo>
                    <a:pt x="396" y="4747"/>
                    <a:pt x="374" y="4762"/>
                    <a:pt x="359" y="4777"/>
                  </a:cubicBezTo>
                  <a:cubicBezTo>
                    <a:pt x="337" y="4784"/>
                    <a:pt x="322" y="4799"/>
                    <a:pt x="308" y="4813"/>
                  </a:cubicBezTo>
                  <a:cubicBezTo>
                    <a:pt x="300" y="4821"/>
                    <a:pt x="286" y="4828"/>
                    <a:pt x="271" y="4843"/>
                  </a:cubicBezTo>
                  <a:cubicBezTo>
                    <a:pt x="242" y="4865"/>
                    <a:pt x="205" y="4894"/>
                    <a:pt x="205" y="4923"/>
                  </a:cubicBezTo>
                  <a:cubicBezTo>
                    <a:pt x="205" y="4938"/>
                    <a:pt x="205" y="4953"/>
                    <a:pt x="220" y="4967"/>
                  </a:cubicBezTo>
                  <a:cubicBezTo>
                    <a:pt x="256" y="5004"/>
                    <a:pt x="293" y="5019"/>
                    <a:pt x="315" y="5026"/>
                  </a:cubicBezTo>
                  <a:cubicBezTo>
                    <a:pt x="322" y="5026"/>
                    <a:pt x="322" y="5026"/>
                    <a:pt x="322" y="5026"/>
                  </a:cubicBezTo>
                  <a:cubicBezTo>
                    <a:pt x="337" y="5033"/>
                    <a:pt x="344" y="5048"/>
                    <a:pt x="337" y="5077"/>
                  </a:cubicBezTo>
                  <a:lnTo>
                    <a:pt x="337" y="5077"/>
                  </a:lnTo>
                  <a:cubicBezTo>
                    <a:pt x="337" y="5084"/>
                    <a:pt x="337" y="5092"/>
                    <a:pt x="337" y="5092"/>
                  </a:cubicBezTo>
                  <a:cubicBezTo>
                    <a:pt x="330" y="5092"/>
                    <a:pt x="330" y="5092"/>
                    <a:pt x="322" y="5084"/>
                  </a:cubicBezTo>
                  <a:cubicBezTo>
                    <a:pt x="308" y="5084"/>
                    <a:pt x="293" y="5077"/>
                    <a:pt x="278" y="5070"/>
                  </a:cubicBezTo>
                  <a:cubicBezTo>
                    <a:pt x="256" y="5063"/>
                    <a:pt x="234" y="5055"/>
                    <a:pt x="212" y="5055"/>
                  </a:cubicBezTo>
                  <a:cubicBezTo>
                    <a:pt x="190" y="5055"/>
                    <a:pt x="176" y="5063"/>
                    <a:pt x="169" y="5077"/>
                  </a:cubicBezTo>
                  <a:cubicBezTo>
                    <a:pt x="154" y="5099"/>
                    <a:pt x="139" y="5129"/>
                    <a:pt x="132" y="5158"/>
                  </a:cubicBezTo>
                  <a:cubicBezTo>
                    <a:pt x="132" y="5165"/>
                    <a:pt x="132" y="5172"/>
                    <a:pt x="132" y="5180"/>
                  </a:cubicBezTo>
                  <a:cubicBezTo>
                    <a:pt x="117" y="5180"/>
                    <a:pt x="95" y="5180"/>
                    <a:pt x="66" y="5209"/>
                  </a:cubicBezTo>
                  <a:cubicBezTo>
                    <a:pt x="59" y="5216"/>
                    <a:pt x="0" y="5275"/>
                    <a:pt x="7" y="5334"/>
                  </a:cubicBezTo>
                  <a:cubicBezTo>
                    <a:pt x="15" y="5356"/>
                    <a:pt x="29" y="5370"/>
                    <a:pt x="51" y="5385"/>
                  </a:cubicBezTo>
                  <a:cubicBezTo>
                    <a:pt x="59" y="5385"/>
                    <a:pt x="73" y="5392"/>
                    <a:pt x="88" y="5400"/>
                  </a:cubicBezTo>
                  <a:cubicBezTo>
                    <a:pt x="117" y="5414"/>
                    <a:pt x="132" y="5414"/>
                    <a:pt x="147" y="5458"/>
                  </a:cubicBezTo>
                  <a:cubicBezTo>
                    <a:pt x="161" y="5524"/>
                    <a:pt x="183" y="5597"/>
                    <a:pt x="242" y="5620"/>
                  </a:cubicBezTo>
                  <a:cubicBezTo>
                    <a:pt x="256" y="5627"/>
                    <a:pt x="278" y="5634"/>
                    <a:pt x="308" y="5634"/>
                  </a:cubicBezTo>
                  <a:cubicBezTo>
                    <a:pt x="359" y="5634"/>
                    <a:pt x="403" y="5627"/>
                    <a:pt x="410" y="5620"/>
                  </a:cubicBezTo>
                  <a:cubicBezTo>
                    <a:pt x="418" y="5620"/>
                    <a:pt x="418" y="5620"/>
                    <a:pt x="418" y="5620"/>
                  </a:cubicBezTo>
                  <a:cubicBezTo>
                    <a:pt x="425" y="5620"/>
                    <a:pt x="425" y="5620"/>
                    <a:pt x="425" y="5620"/>
                  </a:cubicBezTo>
                  <a:cubicBezTo>
                    <a:pt x="447" y="5597"/>
                    <a:pt x="469" y="5590"/>
                    <a:pt x="491" y="5583"/>
                  </a:cubicBezTo>
                  <a:cubicBezTo>
                    <a:pt x="513" y="5575"/>
                    <a:pt x="535" y="5568"/>
                    <a:pt x="557" y="5546"/>
                  </a:cubicBezTo>
                  <a:cubicBezTo>
                    <a:pt x="593" y="5524"/>
                    <a:pt x="615" y="5517"/>
                    <a:pt x="667" y="5495"/>
                  </a:cubicBezTo>
                  <a:cubicBezTo>
                    <a:pt x="696" y="5488"/>
                    <a:pt x="696" y="5488"/>
                    <a:pt x="696" y="5488"/>
                  </a:cubicBezTo>
                  <a:cubicBezTo>
                    <a:pt x="733" y="5473"/>
                    <a:pt x="733" y="5473"/>
                    <a:pt x="733" y="5473"/>
                  </a:cubicBezTo>
                  <a:cubicBezTo>
                    <a:pt x="791" y="5451"/>
                    <a:pt x="857" y="5422"/>
                    <a:pt x="887" y="5422"/>
                  </a:cubicBezTo>
                  <a:cubicBezTo>
                    <a:pt x="894" y="5414"/>
                    <a:pt x="894" y="5414"/>
                    <a:pt x="894" y="5414"/>
                  </a:cubicBezTo>
                  <a:cubicBezTo>
                    <a:pt x="916" y="5414"/>
                    <a:pt x="938" y="5407"/>
                    <a:pt x="960" y="5407"/>
                  </a:cubicBezTo>
                  <a:cubicBezTo>
                    <a:pt x="982" y="5407"/>
                    <a:pt x="997" y="5414"/>
                    <a:pt x="1011" y="5429"/>
                  </a:cubicBezTo>
                  <a:cubicBezTo>
                    <a:pt x="1026" y="5436"/>
                    <a:pt x="1033" y="5451"/>
                    <a:pt x="1040" y="5458"/>
                  </a:cubicBezTo>
                  <a:cubicBezTo>
                    <a:pt x="1070" y="5488"/>
                    <a:pt x="1092" y="5510"/>
                    <a:pt x="1121" y="5539"/>
                  </a:cubicBezTo>
                  <a:cubicBezTo>
                    <a:pt x="1128" y="5561"/>
                    <a:pt x="1143" y="5575"/>
                    <a:pt x="1158" y="5590"/>
                  </a:cubicBezTo>
                  <a:cubicBezTo>
                    <a:pt x="1194" y="5620"/>
                    <a:pt x="1209" y="5641"/>
                    <a:pt x="1209" y="5671"/>
                  </a:cubicBezTo>
                  <a:cubicBezTo>
                    <a:pt x="1194" y="5744"/>
                    <a:pt x="1187" y="5839"/>
                    <a:pt x="1209" y="5898"/>
                  </a:cubicBezTo>
                  <a:cubicBezTo>
                    <a:pt x="1224" y="5942"/>
                    <a:pt x="1238" y="5949"/>
                    <a:pt x="1260" y="5956"/>
                  </a:cubicBezTo>
                  <a:cubicBezTo>
                    <a:pt x="1260" y="5956"/>
                    <a:pt x="1268" y="5964"/>
                    <a:pt x="1275" y="5971"/>
                  </a:cubicBezTo>
                  <a:cubicBezTo>
                    <a:pt x="1282" y="5979"/>
                    <a:pt x="1282" y="6008"/>
                    <a:pt x="1282" y="6037"/>
                  </a:cubicBezTo>
                  <a:cubicBezTo>
                    <a:pt x="1282" y="6059"/>
                    <a:pt x="1282" y="6081"/>
                    <a:pt x="1282" y="6103"/>
                  </a:cubicBezTo>
                  <a:cubicBezTo>
                    <a:pt x="1282" y="6110"/>
                    <a:pt x="1290" y="6118"/>
                    <a:pt x="1290" y="6125"/>
                  </a:cubicBezTo>
                  <a:cubicBezTo>
                    <a:pt x="1297" y="6176"/>
                    <a:pt x="1304" y="6242"/>
                    <a:pt x="1355" y="6250"/>
                  </a:cubicBezTo>
                  <a:cubicBezTo>
                    <a:pt x="1370" y="6257"/>
                    <a:pt x="1385" y="6264"/>
                    <a:pt x="1400" y="6272"/>
                  </a:cubicBezTo>
                  <a:cubicBezTo>
                    <a:pt x="1414" y="6279"/>
                    <a:pt x="1436" y="6294"/>
                    <a:pt x="1465" y="6301"/>
                  </a:cubicBezTo>
                  <a:cubicBezTo>
                    <a:pt x="1465" y="6308"/>
                    <a:pt x="1458" y="6315"/>
                    <a:pt x="1451" y="6323"/>
                  </a:cubicBezTo>
                  <a:cubicBezTo>
                    <a:pt x="1429" y="6352"/>
                    <a:pt x="1414" y="6374"/>
                    <a:pt x="1407" y="6396"/>
                  </a:cubicBezTo>
                  <a:cubicBezTo>
                    <a:pt x="1392" y="6425"/>
                    <a:pt x="1392" y="6433"/>
                    <a:pt x="1355" y="6440"/>
                  </a:cubicBezTo>
                  <a:cubicBezTo>
                    <a:pt x="1275" y="6455"/>
                    <a:pt x="1238" y="6477"/>
                    <a:pt x="1224" y="6550"/>
                  </a:cubicBezTo>
                  <a:cubicBezTo>
                    <a:pt x="1209" y="6616"/>
                    <a:pt x="1231" y="6667"/>
                    <a:pt x="1275" y="6704"/>
                  </a:cubicBezTo>
                  <a:cubicBezTo>
                    <a:pt x="1312" y="6733"/>
                    <a:pt x="1333" y="6784"/>
                    <a:pt x="1341" y="6821"/>
                  </a:cubicBezTo>
                  <a:cubicBezTo>
                    <a:pt x="1348" y="6851"/>
                    <a:pt x="1363" y="6872"/>
                    <a:pt x="1370" y="6894"/>
                  </a:cubicBezTo>
                  <a:cubicBezTo>
                    <a:pt x="1385" y="6916"/>
                    <a:pt x="1385" y="6916"/>
                    <a:pt x="1385" y="6916"/>
                  </a:cubicBezTo>
                  <a:cubicBezTo>
                    <a:pt x="1407" y="6909"/>
                    <a:pt x="1407" y="6909"/>
                    <a:pt x="1407" y="6909"/>
                  </a:cubicBezTo>
                  <a:cubicBezTo>
                    <a:pt x="1465" y="6887"/>
                    <a:pt x="1465" y="6887"/>
                    <a:pt x="1465" y="6887"/>
                  </a:cubicBezTo>
                  <a:cubicBezTo>
                    <a:pt x="1480" y="6887"/>
                    <a:pt x="1524" y="6946"/>
                    <a:pt x="1546" y="6982"/>
                  </a:cubicBezTo>
                  <a:cubicBezTo>
                    <a:pt x="1583" y="7034"/>
                    <a:pt x="1619" y="7085"/>
                    <a:pt x="1663" y="7107"/>
                  </a:cubicBezTo>
                  <a:cubicBezTo>
                    <a:pt x="1678" y="7122"/>
                    <a:pt x="1700" y="7122"/>
                    <a:pt x="1714" y="7122"/>
                  </a:cubicBezTo>
                  <a:cubicBezTo>
                    <a:pt x="1744" y="7122"/>
                    <a:pt x="1766" y="7114"/>
                    <a:pt x="1788" y="7092"/>
                  </a:cubicBezTo>
                  <a:cubicBezTo>
                    <a:pt x="1817" y="7048"/>
                    <a:pt x="1824" y="6990"/>
                    <a:pt x="1810" y="6931"/>
                  </a:cubicBezTo>
                  <a:cubicBezTo>
                    <a:pt x="1795" y="6880"/>
                    <a:pt x="1802" y="6843"/>
                    <a:pt x="1817" y="6814"/>
                  </a:cubicBezTo>
                  <a:cubicBezTo>
                    <a:pt x="1832" y="6799"/>
                    <a:pt x="1846" y="6784"/>
                    <a:pt x="1876" y="6784"/>
                  </a:cubicBezTo>
                  <a:cubicBezTo>
                    <a:pt x="1883" y="6784"/>
                    <a:pt x="1890" y="6784"/>
                    <a:pt x="1890" y="6784"/>
                  </a:cubicBezTo>
                  <a:cubicBezTo>
                    <a:pt x="1920" y="6784"/>
                    <a:pt x="1920" y="6784"/>
                    <a:pt x="1942" y="6909"/>
                  </a:cubicBezTo>
                  <a:cubicBezTo>
                    <a:pt x="1942" y="6939"/>
                    <a:pt x="1949" y="6968"/>
                    <a:pt x="1956" y="6997"/>
                  </a:cubicBezTo>
                  <a:cubicBezTo>
                    <a:pt x="1971" y="7092"/>
                    <a:pt x="2030" y="7144"/>
                    <a:pt x="2118" y="7144"/>
                  </a:cubicBezTo>
                  <a:cubicBezTo>
                    <a:pt x="2162" y="7144"/>
                    <a:pt x="2205" y="7129"/>
                    <a:pt x="2235" y="7114"/>
                  </a:cubicBezTo>
                  <a:cubicBezTo>
                    <a:pt x="2257" y="7158"/>
                    <a:pt x="2301" y="7173"/>
                    <a:pt x="2381" y="7173"/>
                  </a:cubicBezTo>
                  <a:cubicBezTo>
                    <a:pt x="2396" y="7173"/>
                    <a:pt x="2396" y="7173"/>
                    <a:pt x="2396" y="7173"/>
                  </a:cubicBezTo>
                  <a:lnTo>
                    <a:pt x="2396" y="7173"/>
                  </a:lnTo>
                  <a:cubicBezTo>
                    <a:pt x="2396" y="7173"/>
                    <a:pt x="2396" y="7180"/>
                    <a:pt x="2389" y="7188"/>
                  </a:cubicBezTo>
                  <a:cubicBezTo>
                    <a:pt x="2381" y="7210"/>
                    <a:pt x="2359" y="7224"/>
                    <a:pt x="2345" y="7224"/>
                  </a:cubicBezTo>
                  <a:cubicBezTo>
                    <a:pt x="2337" y="7224"/>
                    <a:pt x="2330" y="7224"/>
                    <a:pt x="2323" y="7224"/>
                  </a:cubicBezTo>
                  <a:cubicBezTo>
                    <a:pt x="2257" y="7232"/>
                    <a:pt x="2257" y="7261"/>
                    <a:pt x="2250" y="7356"/>
                  </a:cubicBezTo>
                  <a:cubicBezTo>
                    <a:pt x="2250" y="7371"/>
                    <a:pt x="2250" y="7385"/>
                    <a:pt x="2250" y="7407"/>
                  </a:cubicBezTo>
                  <a:cubicBezTo>
                    <a:pt x="2250" y="7451"/>
                    <a:pt x="2250" y="7481"/>
                    <a:pt x="2271" y="7495"/>
                  </a:cubicBezTo>
                  <a:cubicBezTo>
                    <a:pt x="2279" y="7503"/>
                    <a:pt x="2293" y="7510"/>
                    <a:pt x="2308" y="7510"/>
                  </a:cubicBezTo>
                  <a:cubicBezTo>
                    <a:pt x="2345" y="7510"/>
                    <a:pt x="2381" y="7473"/>
                    <a:pt x="2440" y="7422"/>
                  </a:cubicBezTo>
                  <a:cubicBezTo>
                    <a:pt x="2455" y="7407"/>
                    <a:pt x="2477" y="7385"/>
                    <a:pt x="2484" y="7385"/>
                  </a:cubicBezTo>
                  <a:cubicBezTo>
                    <a:pt x="2528" y="7363"/>
                    <a:pt x="2535" y="7334"/>
                    <a:pt x="2535" y="7305"/>
                  </a:cubicBezTo>
                  <a:cubicBezTo>
                    <a:pt x="2535" y="7283"/>
                    <a:pt x="2543" y="7268"/>
                    <a:pt x="2550" y="7239"/>
                  </a:cubicBezTo>
                  <a:cubicBezTo>
                    <a:pt x="2550" y="7224"/>
                    <a:pt x="2564" y="7173"/>
                    <a:pt x="2579" y="7173"/>
                  </a:cubicBezTo>
                  <a:cubicBezTo>
                    <a:pt x="2587" y="7173"/>
                    <a:pt x="2594" y="7180"/>
                    <a:pt x="2623" y="7202"/>
                  </a:cubicBezTo>
                  <a:cubicBezTo>
                    <a:pt x="2645" y="7217"/>
                    <a:pt x="2667" y="7224"/>
                    <a:pt x="2689" y="7224"/>
                  </a:cubicBezTo>
                  <a:cubicBezTo>
                    <a:pt x="2733" y="7224"/>
                    <a:pt x="2748" y="7180"/>
                    <a:pt x="2762" y="7151"/>
                  </a:cubicBezTo>
                  <a:cubicBezTo>
                    <a:pt x="2770" y="7136"/>
                    <a:pt x="2777" y="7122"/>
                    <a:pt x="2784" y="7114"/>
                  </a:cubicBezTo>
                  <a:cubicBezTo>
                    <a:pt x="2784" y="7107"/>
                    <a:pt x="2784" y="7107"/>
                    <a:pt x="2799" y="7107"/>
                  </a:cubicBezTo>
                  <a:cubicBezTo>
                    <a:pt x="2828" y="7107"/>
                    <a:pt x="2872" y="7136"/>
                    <a:pt x="2887" y="7144"/>
                  </a:cubicBezTo>
                  <a:cubicBezTo>
                    <a:pt x="2931" y="7100"/>
                    <a:pt x="2931" y="7100"/>
                    <a:pt x="2931" y="7100"/>
                  </a:cubicBezTo>
                  <a:cubicBezTo>
                    <a:pt x="2850" y="6990"/>
                    <a:pt x="2850" y="6990"/>
                    <a:pt x="2850" y="6990"/>
                  </a:cubicBezTo>
                  <a:cubicBezTo>
                    <a:pt x="2887" y="6960"/>
                    <a:pt x="2887" y="6960"/>
                    <a:pt x="2887" y="6960"/>
                  </a:cubicBezTo>
                  <a:lnTo>
                    <a:pt x="2887" y="6960"/>
                  </a:lnTo>
                  <a:cubicBezTo>
                    <a:pt x="2894" y="6960"/>
                    <a:pt x="2894" y="6960"/>
                    <a:pt x="2894" y="6960"/>
                  </a:cubicBezTo>
                  <a:cubicBezTo>
                    <a:pt x="2902" y="6946"/>
                    <a:pt x="2902" y="6946"/>
                    <a:pt x="2902" y="6946"/>
                  </a:cubicBezTo>
                  <a:cubicBezTo>
                    <a:pt x="2902" y="6931"/>
                    <a:pt x="2902" y="6931"/>
                    <a:pt x="2902" y="6931"/>
                  </a:cubicBezTo>
                  <a:cubicBezTo>
                    <a:pt x="2902" y="6902"/>
                    <a:pt x="2894" y="6880"/>
                    <a:pt x="2880" y="6865"/>
                  </a:cubicBezTo>
                  <a:cubicBezTo>
                    <a:pt x="2872" y="6843"/>
                    <a:pt x="2858" y="6836"/>
                    <a:pt x="2828" y="6836"/>
                  </a:cubicBezTo>
                  <a:lnTo>
                    <a:pt x="2821" y="6836"/>
                  </a:lnTo>
                  <a:lnTo>
                    <a:pt x="2821" y="6829"/>
                  </a:lnTo>
                  <a:cubicBezTo>
                    <a:pt x="2821" y="6806"/>
                    <a:pt x="2828" y="6806"/>
                    <a:pt x="2828" y="6799"/>
                  </a:cubicBezTo>
                  <a:lnTo>
                    <a:pt x="2828" y="6799"/>
                  </a:lnTo>
                  <a:lnTo>
                    <a:pt x="2828" y="6799"/>
                  </a:lnTo>
                  <a:cubicBezTo>
                    <a:pt x="2850" y="6792"/>
                    <a:pt x="2872" y="6784"/>
                    <a:pt x="2887" y="6741"/>
                  </a:cubicBezTo>
                  <a:cubicBezTo>
                    <a:pt x="2902" y="6689"/>
                    <a:pt x="2902" y="6660"/>
                    <a:pt x="2894" y="6631"/>
                  </a:cubicBezTo>
                  <a:cubicBezTo>
                    <a:pt x="2894" y="6616"/>
                    <a:pt x="2887" y="6594"/>
                    <a:pt x="2887" y="6572"/>
                  </a:cubicBezTo>
                  <a:cubicBezTo>
                    <a:pt x="2887" y="6550"/>
                    <a:pt x="2887" y="6550"/>
                    <a:pt x="2902" y="6543"/>
                  </a:cubicBezTo>
                  <a:cubicBezTo>
                    <a:pt x="2909" y="6535"/>
                    <a:pt x="2931" y="6513"/>
                    <a:pt x="2945" y="6470"/>
                  </a:cubicBezTo>
                  <a:cubicBezTo>
                    <a:pt x="2960" y="6403"/>
                    <a:pt x="2953" y="6367"/>
                    <a:pt x="2945" y="6330"/>
                  </a:cubicBezTo>
                  <a:cubicBezTo>
                    <a:pt x="2938" y="6315"/>
                    <a:pt x="2938" y="6294"/>
                    <a:pt x="2931" y="6272"/>
                  </a:cubicBezTo>
                  <a:cubicBezTo>
                    <a:pt x="2924" y="6198"/>
                    <a:pt x="2894" y="6154"/>
                    <a:pt x="2865" y="6103"/>
                  </a:cubicBezTo>
                  <a:cubicBezTo>
                    <a:pt x="2850" y="6081"/>
                    <a:pt x="2850" y="6081"/>
                    <a:pt x="2850" y="6081"/>
                  </a:cubicBezTo>
                  <a:cubicBezTo>
                    <a:pt x="2836" y="6059"/>
                    <a:pt x="2836" y="6059"/>
                    <a:pt x="2836" y="6059"/>
                  </a:cubicBezTo>
                  <a:cubicBezTo>
                    <a:pt x="2799" y="6001"/>
                    <a:pt x="2748" y="5913"/>
                    <a:pt x="2726" y="5832"/>
                  </a:cubicBezTo>
                  <a:cubicBezTo>
                    <a:pt x="2704" y="5729"/>
                    <a:pt x="2711" y="5612"/>
                    <a:pt x="2726" y="5575"/>
                  </a:cubicBezTo>
                  <a:cubicBezTo>
                    <a:pt x="2777" y="5480"/>
                    <a:pt x="2770" y="5400"/>
                    <a:pt x="2711" y="5370"/>
                  </a:cubicBezTo>
                  <a:cubicBezTo>
                    <a:pt x="2652" y="5334"/>
                    <a:pt x="2638" y="5312"/>
                    <a:pt x="2660" y="5260"/>
                  </a:cubicBezTo>
                  <a:cubicBezTo>
                    <a:pt x="2660" y="5253"/>
                    <a:pt x="2660" y="5253"/>
                    <a:pt x="2660" y="5253"/>
                  </a:cubicBezTo>
                  <a:cubicBezTo>
                    <a:pt x="2689" y="5180"/>
                    <a:pt x="2704" y="5158"/>
                    <a:pt x="2777" y="5129"/>
                  </a:cubicBezTo>
                  <a:cubicBezTo>
                    <a:pt x="2792" y="5121"/>
                    <a:pt x="2806" y="5121"/>
                    <a:pt x="2821" y="5121"/>
                  </a:cubicBezTo>
                  <a:cubicBezTo>
                    <a:pt x="2843" y="5121"/>
                    <a:pt x="2865" y="5129"/>
                    <a:pt x="2880" y="5129"/>
                  </a:cubicBezTo>
                  <a:cubicBezTo>
                    <a:pt x="2902" y="5136"/>
                    <a:pt x="2916" y="5143"/>
                    <a:pt x="2931" y="5143"/>
                  </a:cubicBezTo>
                  <a:cubicBezTo>
                    <a:pt x="2931" y="5151"/>
                    <a:pt x="2924" y="5158"/>
                    <a:pt x="2924" y="5165"/>
                  </a:cubicBezTo>
                  <a:cubicBezTo>
                    <a:pt x="2975" y="5194"/>
                    <a:pt x="2975" y="5194"/>
                    <a:pt x="2975" y="5194"/>
                  </a:cubicBezTo>
                  <a:cubicBezTo>
                    <a:pt x="3012" y="5136"/>
                    <a:pt x="3078" y="5070"/>
                    <a:pt x="3099" y="5063"/>
                  </a:cubicBezTo>
                  <a:cubicBezTo>
                    <a:pt x="3136" y="5055"/>
                    <a:pt x="3187" y="5048"/>
                    <a:pt x="3231" y="5048"/>
                  </a:cubicBezTo>
                  <a:cubicBezTo>
                    <a:pt x="3283" y="5048"/>
                    <a:pt x="3305" y="5055"/>
                    <a:pt x="3312" y="5063"/>
                  </a:cubicBezTo>
                  <a:cubicBezTo>
                    <a:pt x="3341" y="5077"/>
                    <a:pt x="3385" y="5106"/>
                    <a:pt x="3422" y="5151"/>
                  </a:cubicBezTo>
                  <a:cubicBezTo>
                    <a:pt x="3451" y="5194"/>
                    <a:pt x="3517" y="5238"/>
                    <a:pt x="3590" y="5238"/>
                  </a:cubicBezTo>
                  <a:cubicBezTo>
                    <a:pt x="3605" y="5238"/>
                    <a:pt x="3620" y="5238"/>
                    <a:pt x="3642" y="5231"/>
                  </a:cubicBezTo>
                  <a:cubicBezTo>
                    <a:pt x="3722" y="5202"/>
                    <a:pt x="3759" y="5158"/>
                    <a:pt x="3759" y="5092"/>
                  </a:cubicBezTo>
                  <a:cubicBezTo>
                    <a:pt x="3759" y="5070"/>
                    <a:pt x="3774" y="5055"/>
                    <a:pt x="3788" y="5041"/>
                  </a:cubicBezTo>
                  <a:cubicBezTo>
                    <a:pt x="3803" y="5019"/>
                    <a:pt x="3818" y="4997"/>
                    <a:pt x="3818" y="4967"/>
                  </a:cubicBezTo>
                  <a:cubicBezTo>
                    <a:pt x="3818" y="4923"/>
                    <a:pt x="3788" y="4909"/>
                    <a:pt x="3774" y="4901"/>
                  </a:cubicBezTo>
                  <a:cubicBezTo>
                    <a:pt x="3752" y="4887"/>
                    <a:pt x="3752" y="4887"/>
                    <a:pt x="3752" y="4872"/>
                  </a:cubicBezTo>
                  <a:cubicBezTo>
                    <a:pt x="3752" y="4835"/>
                    <a:pt x="3744" y="4777"/>
                    <a:pt x="3744" y="4733"/>
                  </a:cubicBezTo>
                  <a:cubicBezTo>
                    <a:pt x="3781" y="4740"/>
                    <a:pt x="3825" y="4747"/>
                    <a:pt x="3832" y="4762"/>
                  </a:cubicBezTo>
                  <a:cubicBezTo>
                    <a:pt x="3847" y="4770"/>
                    <a:pt x="3869" y="4777"/>
                    <a:pt x="3898" y="4777"/>
                  </a:cubicBezTo>
                  <a:cubicBezTo>
                    <a:pt x="3964" y="4777"/>
                    <a:pt x="4067" y="4747"/>
                    <a:pt x="4067" y="4740"/>
                  </a:cubicBezTo>
                  <a:cubicBezTo>
                    <a:pt x="4177" y="4711"/>
                    <a:pt x="4177" y="4711"/>
                    <a:pt x="4177" y="4711"/>
                  </a:cubicBezTo>
                  <a:cubicBezTo>
                    <a:pt x="4067" y="4682"/>
                    <a:pt x="4067" y="4682"/>
                    <a:pt x="4067" y="4682"/>
                  </a:cubicBezTo>
                  <a:cubicBezTo>
                    <a:pt x="4045" y="4682"/>
                    <a:pt x="4023" y="4674"/>
                    <a:pt x="4015" y="4667"/>
                  </a:cubicBezTo>
                  <a:cubicBezTo>
                    <a:pt x="4015" y="4660"/>
                    <a:pt x="4023" y="4660"/>
                    <a:pt x="4023" y="4660"/>
                  </a:cubicBezTo>
                  <a:cubicBezTo>
                    <a:pt x="4045" y="4638"/>
                    <a:pt x="4067" y="4630"/>
                    <a:pt x="4089" y="4623"/>
                  </a:cubicBezTo>
                  <a:cubicBezTo>
                    <a:pt x="4111" y="4623"/>
                    <a:pt x="4147" y="4608"/>
                    <a:pt x="4177" y="4572"/>
                  </a:cubicBezTo>
                  <a:cubicBezTo>
                    <a:pt x="4184" y="4564"/>
                    <a:pt x="4191" y="4557"/>
                    <a:pt x="4199" y="4550"/>
                  </a:cubicBezTo>
                  <a:cubicBezTo>
                    <a:pt x="4228" y="4506"/>
                    <a:pt x="4257" y="4476"/>
                    <a:pt x="4257" y="4396"/>
                  </a:cubicBezTo>
                  <a:cubicBezTo>
                    <a:pt x="4257" y="4366"/>
                    <a:pt x="4250" y="4337"/>
                    <a:pt x="4235" y="4308"/>
                  </a:cubicBezTo>
                  <a:cubicBezTo>
                    <a:pt x="4221" y="4264"/>
                    <a:pt x="4206" y="4234"/>
                    <a:pt x="4243" y="4191"/>
                  </a:cubicBezTo>
                  <a:cubicBezTo>
                    <a:pt x="4279" y="4139"/>
                    <a:pt x="4294" y="4139"/>
                    <a:pt x="4294" y="4139"/>
                  </a:cubicBezTo>
                  <a:cubicBezTo>
                    <a:pt x="4301" y="4139"/>
                    <a:pt x="4309" y="4147"/>
                    <a:pt x="4323" y="4154"/>
                  </a:cubicBezTo>
                  <a:cubicBezTo>
                    <a:pt x="4323" y="4154"/>
                    <a:pt x="4331" y="4161"/>
                    <a:pt x="4338" y="4161"/>
                  </a:cubicBezTo>
                  <a:cubicBezTo>
                    <a:pt x="4360" y="4176"/>
                    <a:pt x="4396" y="4183"/>
                    <a:pt x="4440" y="4183"/>
                  </a:cubicBezTo>
                  <a:cubicBezTo>
                    <a:pt x="4506" y="4183"/>
                    <a:pt x="4594" y="4169"/>
                    <a:pt x="4645" y="4110"/>
                  </a:cubicBezTo>
                  <a:cubicBezTo>
                    <a:pt x="4675" y="4088"/>
                    <a:pt x="4704" y="4066"/>
                    <a:pt x="4733" y="4044"/>
                  </a:cubicBezTo>
                  <a:cubicBezTo>
                    <a:pt x="4770" y="4015"/>
                    <a:pt x="4814" y="3985"/>
                    <a:pt x="4836" y="3949"/>
                  </a:cubicBezTo>
                  <a:cubicBezTo>
                    <a:pt x="4851" y="3912"/>
                    <a:pt x="4858" y="3883"/>
                    <a:pt x="4858" y="3861"/>
                  </a:cubicBezTo>
                  <a:cubicBezTo>
                    <a:pt x="4858" y="3832"/>
                    <a:pt x="4858" y="3817"/>
                    <a:pt x="4880" y="3795"/>
                  </a:cubicBezTo>
                  <a:cubicBezTo>
                    <a:pt x="4895" y="3773"/>
                    <a:pt x="4909" y="3751"/>
                    <a:pt x="4931" y="3736"/>
                  </a:cubicBezTo>
                  <a:cubicBezTo>
                    <a:pt x="4953" y="3714"/>
                    <a:pt x="4953" y="3714"/>
                    <a:pt x="4953" y="3714"/>
                  </a:cubicBezTo>
                  <a:cubicBezTo>
                    <a:pt x="4939" y="3692"/>
                    <a:pt x="4939" y="3692"/>
                    <a:pt x="4939" y="3692"/>
                  </a:cubicBezTo>
                  <a:cubicBezTo>
                    <a:pt x="4931" y="3685"/>
                    <a:pt x="4931" y="3685"/>
                    <a:pt x="4931" y="3685"/>
                  </a:cubicBezTo>
                  <a:cubicBezTo>
                    <a:pt x="4924" y="3663"/>
                    <a:pt x="4909" y="3612"/>
                    <a:pt x="4902" y="3568"/>
                  </a:cubicBezTo>
                  <a:cubicBezTo>
                    <a:pt x="4902" y="3546"/>
                    <a:pt x="4902" y="3538"/>
                    <a:pt x="4895" y="3524"/>
                  </a:cubicBezTo>
                  <a:cubicBezTo>
                    <a:pt x="4895" y="3502"/>
                    <a:pt x="4887" y="3487"/>
                    <a:pt x="4895" y="3465"/>
                  </a:cubicBezTo>
                  <a:cubicBezTo>
                    <a:pt x="4902" y="3472"/>
                    <a:pt x="4902" y="3472"/>
                    <a:pt x="4909" y="3472"/>
                  </a:cubicBezTo>
                  <a:cubicBezTo>
                    <a:pt x="4909" y="3472"/>
                    <a:pt x="4931" y="3465"/>
                    <a:pt x="4939" y="3443"/>
                  </a:cubicBezTo>
                  <a:cubicBezTo>
                    <a:pt x="4946" y="3414"/>
                    <a:pt x="4968" y="3348"/>
                    <a:pt x="4924" y="3297"/>
                  </a:cubicBezTo>
                  <a:cubicBezTo>
                    <a:pt x="4917" y="3282"/>
                    <a:pt x="4909" y="3267"/>
                    <a:pt x="4902" y="3253"/>
                  </a:cubicBezTo>
                  <a:cubicBezTo>
                    <a:pt x="4895" y="3231"/>
                    <a:pt x="4880" y="3201"/>
                    <a:pt x="4836" y="3194"/>
                  </a:cubicBezTo>
                  <a:cubicBezTo>
                    <a:pt x="4829" y="3187"/>
                    <a:pt x="4821" y="3187"/>
                    <a:pt x="4814" y="3187"/>
                  </a:cubicBezTo>
                  <a:cubicBezTo>
                    <a:pt x="4785" y="3187"/>
                    <a:pt x="4763" y="3201"/>
                    <a:pt x="4733" y="3216"/>
                  </a:cubicBezTo>
                  <a:cubicBezTo>
                    <a:pt x="4726" y="3216"/>
                    <a:pt x="4719" y="3223"/>
                    <a:pt x="4712" y="3231"/>
                  </a:cubicBezTo>
                  <a:cubicBezTo>
                    <a:pt x="4675" y="3245"/>
                    <a:pt x="4653" y="3260"/>
                    <a:pt x="4645" y="3282"/>
                  </a:cubicBezTo>
                  <a:cubicBezTo>
                    <a:pt x="4638" y="3311"/>
                    <a:pt x="4653" y="3341"/>
                    <a:pt x="4660" y="3363"/>
                  </a:cubicBezTo>
                  <a:lnTo>
                    <a:pt x="4660" y="3363"/>
                  </a:lnTo>
                  <a:cubicBezTo>
                    <a:pt x="4645" y="3370"/>
                    <a:pt x="4602" y="3370"/>
                    <a:pt x="4587" y="3370"/>
                  </a:cubicBezTo>
                  <a:cubicBezTo>
                    <a:pt x="4565" y="3370"/>
                    <a:pt x="4550" y="3363"/>
                    <a:pt x="4543" y="3319"/>
                  </a:cubicBezTo>
                  <a:cubicBezTo>
                    <a:pt x="4536" y="3311"/>
                    <a:pt x="4536" y="3304"/>
                    <a:pt x="4536" y="3297"/>
                  </a:cubicBezTo>
                  <a:cubicBezTo>
                    <a:pt x="4536" y="3289"/>
                    <a:pt x="4528" y="3275"/>
                    <a:pt x="4528" y="3267"/>
                  </a:cubicBezTo>
                  <a:cubicBezTo>
                    <a:pt x="4580" y="3267"/>
                    <a:pt x="4602" y="3216"/>
                    <a:pt x="4616" y="3172"/>
                  </a:cubicBezTo>
                  <a:cubicBezTo>
                    <a:pt x="4624" y="3157"/>
                    <a:pt x="4631" y="3135"/>
                    <a:pt x="4638" y="3128"/>
                  </a:cubicBezTo>
                  <a:cubicBezTo>
                    <a:pt x="4675" y="3077"/>
                    <a:pt x="4675" y="3018"/>
                    <a:pt x="4631" y="2982"/>
                  </a:cubicBezTo>
                  <a:cubicBezTo>
                    <a:pt x="4638" y="2974"/>
                    <a:pt x="4645" y="2974"/>
                    <a:pt x="4653" y="2967"/>
                  </a:cubicBezTo>
                  <a:cubicBezTo>
                    <a:pt x="4697" y="2930"/>
                    <a:pt x="4682" y="2894"/>
                    <a:pt x="4675" y="2864"/>
                  </a:cubicBezTo>
                  <a:cubicBezTo>
                    <a:pt x="4675" y="2850"/>
                    <a:pt x="4668" y="2835"/>
                    <a:pt x="4675" y="2820"/>
                  </a:cubicBezTo>
                  <a:cubicBezTo>
                    <a:pt x="4690" y="2784"/>
                    <a:pt x="4741" y="2769"/>
                    <a:pt x="4785" y="2769"/>
                  </a:cubicBezTo>
                  <a:cubicBezTo>
                    <a:pt x="4821" y="2769"/>
                    <a:pt x="4836" y="2747"/>
                    <a:pt x="4843" y="2740"/>
                  </a:cubicBezTo>
                  <a:cubicBezTo>
                    <a:pt x="4858" y="2710"/>
                    <a:pt x="4851" y="2681"/>
                    <a:pt x="4821" y="2644"/>
                  </a:cubicBezTo>
                  <a:cubicBezTo>
                    <a:pt x="4821" y="2637"/>
                    <a:pt x="4821" y="2630"/>
                    <a:pt x="4814" y="2630"/>
                  </a:cubicBezTo>
                  <a:cubicBezTo>
                    <a:pt x="4821" y="2630"/>
                    <a:pt x="4829" y="2622"/>
                    <a:pt x="4851" y="2622"/>
                  </a:cubicBezTo>
                  <a:cubicBezTo>
                    <a:pt x="4865" y="2622"/>
                    <a:pt x="4909" y="2615"/>
                    <a:pt x="4924" y="2586"/>
                  </a:cubicBezTo>
                  <a:cubicBezTo>
                    <a:pt x="4931" y="2549"/>
                    <a:pt x="4902" y="2527"/>
                    <a:pt x="4880" y="2498"/>
                  </a:cubicBezTo>
                  <a:cubicBezTo>
                    <a:pt x="4873" y="2491"/>
                    <a:pt x="4865" y="2491"/>
                    <a:pt x="4865" y="2483"/>
                  </a:cubicBezTo>
                  <a:cubicBezTo>
                    <a:pt x="4821" y="2447"/>
                    <a:pt x="4792" y="2432"/>
                    <a:pt x="4763" y="2410"/>
                  </a:cubicBezTo>
                  <a:cubicBezTo>
                    <a:pt x="4755" y="2410"/>
                    <a:pt x="4755" y="2410"/>
                    <a:pt x="4748" y="2403"/>
                  </a:cubicBezTo>
                  <a:cubicBezTo>
                    <a:pt x="4770" y="2410"/>
                    <a:pt x="4800" y="2410"/>
                    <a:pt x="4836" y="2410"/>
                  </a:cubicBezTo>
                  <a:cubicBezTo>
                    <a:pt x="4858" y="2410"/>
                    <a:pt x="4909" y="2410"/>
                    <a:pt x="4917" y="2373"/>
                  </a:cubicBezTo>
                  <a:cubicBezTo>
                    <a:pt x="4931" y="2344"/>
                    <a:pt x="4895" y="2315"/>
                    <a:pt x="4865" y="2293"/>
                  </a:cubicBezTo>
                  <a:cubicBezTo>
                    <a:pt x="4858" y="2285"/>
                    <a:pt x="4836" y="2263"/>
                    <a:pt x="4821" y="2161"/>
                  </a:cubicBezTo>
                  <a:lnTo>
                    <a:pt x="4821" y="2153"/>
                  </a:lnTo>
                  <a:lnTo>
                    <a:pt x="4821" y="2153"/>
                  </a:lnTo>
                  <a:lnTo>
                    <a:pt x="4821" y="2153"/>
                  </a:lnTo>
                  <a:cubicBezTo>
                    <a:pt x="4836" y="2153"/>
                    <a:pt x="4843" y="2161"/>
                    <a:pt x="4851" y="2168"/>
                  </a:cubicBezTo>
                  <a:cubicBezTo>
                    <a:pt x="4865" y="2183"/>
                    <a:pt x="4887" y="2197"/>
                    <a:pt x="4909" y="2197"/>
                  </a:cubicBezTo>
                  <a:cubicBezTo>
                    <a:pt x="4939" y="2197"/>
                    <a:pt x="4968" y="2175"/>
                    <a:pt x="4990" y="2161"/>
                  </a:cubicBezTo>
                  <a:lnTo>
                    <a:pt x="4997" y="2168"/>
                  </a:lnTo>
                  <a:cubicBezTo>
                    <a:pt x="5012" y="2183"/>
                    <a:pt x="5034" y="2212"/>
                    <a:pt x="5071" y="2220"/>
                  </a:cubicBezTo>
                  <a:cubicBezTo>
                    <a:pt x="5085" y="2227"/>
                    <a:pt x="5093" y="2227"/>
                    <a:pt x="5100" y="2227"/>
                  </a:cubicBezTo>
                  <a:cubicBezTo>
                    <a:pt x="5144" y="2227"/>
                    <a:pt x="5159" y="2190"/>
                    <a:pt x="5173" y="2161"/>
                  </a:cubicBezTo>
                  <a:cubicBezTo>
                    <a:pt x="5181" y="2153"/>
                    <a:pt x="5181" y="2139"/>
                    <a:pt x="5188" y="2124"/>
                  </a:cubicBezTo>
                  <a:cubicBezTo>
                    <a:pt x="5232" y="2058"/>
                    <a:pt x="5202" y="2022"/>
                    <a:pt x="5181" y="2000"/>
                  </a:cubicBezTo>
                  <a:cubicBezTo>
                    <a:pt x="5181" y="1992"/>
                    <a:pt x="5173" y="1992"/>
                    <a:pt x="5173" y="1985"/>
                  </a:cubicBezTo>
                  <a:cubicBezTo>
                    <a:pt x="5159" y="1970"/>
                    <a:pt x="5144" y="1963"/>
                    <a:pt x="5129" y="1948"/>
                  </a:cubicBezTo>
                  <a:cubicBezTo>
                    <a:pt x="5122" y="1948"/>
                    <a:pt x="5107" y="1941"/>
                    <a:pt x="5093" y="1926"/>
                  </a:cubicBezTo>
                  <a:cubicBezTo>
                    <a:pt x="5085" y="1919"/>
                    <a:pt x="5085" y="1919"/>
                    <a:pt x="5085" y="1919"/>
                  </a:cubicBezTo>
                  <a:cubicBezTo>
                    <a:pt x="5085" y="1912"/>
                    <a:pt x="5093" y="1904"/>
                    <a:pt x="5100" y="1904"/>
                  </a:cubicBezTo>
                  <a:cubicBezTo>
                    <a:pt x="5107" y="1890"/>
                    <a:pt x="5107" y="1890"/>
                    <a:pt x="5107" y="1890"/>
                  </a:cubicBezTo>
                  <a:cubicBezTo>
                    <a:pt x="5144" y="1853"/>
                    <a:pt x="5159" y="1838"/>
                    <a:pt x="5159" y="1831"/>
                  </a:cubicBezTo>
                  <a:cubicBezTo>
                    <a:pt x="5173" y="1802"/>
                    <a:pt x="5173" y="1802"/>
                    <a:pt x="5173" y="1802"/>
                  </a:cubicBezTo>
                  <a:cubicBezTo>
                    <a:pt x="5166" y="1794"/>
                    <a:pt x="5166" y="1794"/>
                    <a:pt x="5166" y="1794"/>
                  </a:cubicBezTo>
                  <a:cubicBezTo>
                    <a:pt x="5181" y="1787"/>
                    <a:pt x="5188" y="1758"/>
                    <a:pt x="5188" y="1743"/>
                  </a:cubicBezTo>
                  <a:cubicBezTo>
                    <a:pt x="5188" y="1721"/>
                    <a:pt x="5188" y="1699"/>
                    <a:pt x="5188" y="1684"/>
                  </a:cubicBezTo>
                  <a:cubicBezTo>
                    <a:pt x="5181" y="1655"/>
                    <a:pt x="5181" y="1655"/>
                    <a:pt x="5188" y="1648"/>
                  </a:cubicBezTo>
                  <a:cubicBezTo>
                    <a:pt x="5217" y="1633"/>
                    <a:pt x="5239" y="1605"/>
                    <a:pt x="5239" y="1575"/>
                  </a:cubicBezTo>
                  <a:cubicBezTo>
                    <a:pt x="5239" y="1546"/>
                    <a:pt x="5224" y="1524"/>
                    <a:pt x="5210" y="1510"/>
                  </a:cubicBezTo>
                  <a:cubicBezTo>
                    <a:pt x="5188" y="1502"/>
                    <a:pt x="5063" y="1422"/>
                    <a:pt x="4990" y="1414"/>
                  </a:cubicBezTo>
                  <a:cubicBezTo>
                    <a:pt x="4939" y="1407"/>
                    <a:pt x="4865" y="1356"/>
                    <a:pt x="4851" y="1319"/>
                  </a:cubicBezTo>
                  <a:cubicBezTo>
                    <a:pt x="4851" y="1312"/>
                    <a:pt x="4851" y="1304"/>
                    <a:pt x="4851" y="1297"/>
                  </a:cubicBezTo>
                  <a:cubicBezTo>
                    <a:pt x="4836" y="1253"/>
                    <a:pt x="4821" y="1209"/>
                    <a:pt x="4748" y="1209"/>
                  </a:cubicBezTo>
                  <a:cubicBezTo>
                    <a:pt x="4704" y="1209"/>
                    <a:pt x="4682" y="1195"/>
                    <a:pt x="4660" y="1158"/>
                  </a:cubicBezTo>
                  <a:cubicBezTo>
                    <a:pt x="4653" y="1143"/>
                    <a:pt x="4653" y="1129"/>
                    <a:pt x="4653" y="1114"/>
                  </a:cubicBezTo>
                  <a:cubicBezTo>
                    <a:pt x="4645" y="1092"/>
                    <a:pt x="4638" y="1070"/>
                    <a:pt x="4616" y="1048"/>
                  </a:cubicBezTo>
                  <a:cubicBezTo>
                    <a:pt x="4602" y="1033"/>
                    <a:pt x="4602" y="967"/>
                    <a:pt x="4609" y="945"/>
                  </a:cubicBezTo>
                  <a:cubicBezTo>
                    <a:pt x="4609" y="938"/>
                    <a:pt x="4609" y="938"/>
                    <a:pt x="4609" y="931"/>
                  </a:cubicBezTo>
                  <a:lnTo>
                    <a:pt x="4609" y="931"/>
                  </a:lnTo>
                  <a:cubicBezTo>
                    <a:pt x="4609" y="916"/>
                    <a:pt x="4609" y="916"/>
                    <a:pt x="4609" y="916"/>
                  </a:cubicBezTo>
                  <a:lnTo>
                    <a:pt x="4609" y="916"/>
                  </a:lnTo>
                  <a:lnTo>
                    <a:pt x="4609" y="909"/>
                  </a:lnTo>
                  <a:cubicBezTo>
                    <a:pt x="4602" y="872"/>
                    <a:pt x="4602" y="872"/>
                    <a:pt x="4602" y="872"/>
                  </a:cubicBezTo>
                  <a:lnTo>
                    <a:pt x="4602" y="872"/>
                  </a:lnTo>
                  <a:cubicBezTo>
                    <a:pt x="4587" y="835"/>
                    <a:pt x="4572" y="813"/>
                    <a:pt x="4543" y="792"/>
                  </a:cubicBezTo>
                  <a:cubicBezTo>
                    <a:pt x="4521" y="777"/>
                    <a:pt x="4499" y="762"/>
                    <a:pt x="4470" y="762"/>
                  </a:cubicBezTo>
                  <a:cubicBezTo>
                    <a:pt x="4455" y="762"/>
                    <a:pt x="4440" y="762"/>
                    <a:pt x="4418" y="770"/>
                  </a:cubicBezTo>
                  <a:cubicBezTo>
                    <a:pt x="4411" y="777"/>
                    <a:pt x="4396" y="784"/>
                    <a:pt x="4389" y="799"/>
                  </a:cubicBezTo>
                  <a:cubicBezTo>
                    <a:pt x="4382" y="792"/>
                    <a:pt x="4374" y="784"/>
                    <a:pt x="4360" y="784"/>
                  </a:cubicBezTo>
                  <a:cubicBezTo>
                    <a:pt x="4323" y="784"/>
                    <a:pt x="4286" y="813"/>
                    <a:pt x="4272" y="857"/>
                  </a:cubicBezTo>
                  <a:cubicBezTo>
                    <a:pt x="4257" y="880"/>
                    <a:pt x="4235" y="894"/>
                    <a:pt x="4206" y="909"/>
                  </a:cubicBezTo>
                  <a:cubicBezTo>
                    <a:pt x="4191" y="916"/>
                    <a:pt x="4177" y="923"/>
                    <a:pt x="4162" y="938"/>
                  </a:cubicBezTo>
                  <a:cubicBezTo>
                    <a:pt x="4140" y="945"/>
                    <a:pt x="4133" y="953"/>
                    <a:pt x="4125" y="953"/>
                  </a:cubicBezTo>
                  <a:cubicBezTo>
                    <a:pt x="4103" y="960"/>
                    <a:pt x="4089" y="967"/>
                    <a:pt x="4089" y="1004"/>
                  </a:cubicBezTo>
                  <a:cubicBezTo>
                    <a:pt x="4089" y="1041"/>
                    <a:pt x="4125" y="1106"/>
                    <a:pt x="4191" y="1136"/>
                  </a:cubicBezTo>
                  <a:cubicBezTo>
                    <a:pt x="4199" y="1136"/>
                    <a:pt x="4199" y="1136"/>
                    <a:pt x="4206" y="1136"/>
                  </a:cubicBezTo>
                  <a:cubicBezTo>
                    <a:pt x="4199" y="1143"/>
                    <a:pt x="4184" y="1158"/>
                    <a:pt x="4177" y="1165"/>
                  </a:cubicBezTo>
                  <a:cubicBezTo>
                    <a:pt x="4162" y="1180"/>
                    <a:pt x="4162" y="1180"/>
                    <a:pt x="4162" y="1180"/>
                  </a:cubicBezTo>
                  <a:cubicBezTo>
                    <a:pt x="4154" y="1187"/>
                    <a:pt x="4154" y="1187"/>
                    <a:pt x="4147" y="1187"/>
                  </a:cubicBezTo>
                  <a:cubicBezTo>
                    <a:pt x="4147" y="1187"/>
                    <a:pt x="4125" y="1180"/>
                    <a:pt x="4103" y="1143"/>
                  </a:cubicBezTo>
                  <a:cubicBezTo>
                    <a:pt x="4081" y="1121"/>
                    <a:pt x="4030" y="1099"/>
                    <a:pt x="3957" y="1070"/>
                  </a:cubicBezTo>
                  <a:cubicBezTo>
                    <a:pt x="3920" y="1055"/>
                    <a:pt x="3883" y="1041"/>
                    <a:pt x="3862" y="1026"/>
                  </a:cubicBezTo>
                  <a:cubicBezTo>
                    <a:pt x="3832" y="1011"/>
                    <a:pt x="3832" y="997"/>
                    <a:pt x="3840" y="953"/>
                  </a:cubicBezTo>
                  <a:cubicBezTo>
                    <a:pt x="3840" y="938"/>
                    <a:pt x="3840" y="938"/>
                    <a:pt x="3840" y="938"/>
                  </a:cubicBezTo>
                  <a:cubicBezTo>
                    <a:pt x="3847" y="909"/>
                    <a:pt x="3854" y="894"/>
                    <a:pt x="3891" y="887"/>
                  </a:cubicBezTo>
                  <a:cubicBezTo>
                    <a:pt x="3950" y="880"/>
                    <a:pt x="3964" y="865"/>
                    <a:pt x="3986" y="828"/>
                  </a:cubicBezTo>
                  <a:cubicBezTo>
                    <a:pt x="3986" y="821"/>
                    <a:pt x="3986" y="813"/>
                    <a:pt x="3993" y="806"/>
                  </a:cubicBezTo>
                  <a:cubicBezTo>
                    <a:pt x="4015" y="762"/>
                    <a:pt x="3993" y="726"/>
                    <a:pt x="3986" y="711"/>
                  </a:cubicBezTo>
                  <a:cubicBezTo>
                    <a:pt x="3979" y="704"/>
                    <a:pt x="3979" y="696"/>
                    <a:pt x="3979" y="696"/>
                  </a:cubicBezTo>
                  <a:cubicBezTo>
                    <a:pt x="3993" y="645"/>
                    <a:pt x="3950" y="550"/>
                    <a:pt x="3920" y="521"/>
                  </a:cubicBezTo>
                  <a:cubicBezTo>
                    <a:pt x="3913" y="513"/>
                    <a:pt x="3905" y="506"/>
                    <a:pt x="3905" y="491"/>
                  </a:cubicBezTo>
                  <a:cubicBezTo>
                    <a:pt x="3905" y="484"/>
                    <a:pt x="3913" y="476"/>
                    <a:pt x="3927" y="462"/>
                  </a:cubicBezTo>
                  <a:cubicBezTo>
                    <a:pt x="3950" y="447"/>
                    <a:pt x="3957" y="418"/>
                    <a:pt x="3950" y="396"/>
                  </a:cubicBezTo>
                  <a:cubicBezTo>
                    <a:pt x="3971" y="396"/>
                    <a:pt x="3986" y="381"/>
                    <a:pt x="3986" y="374"/>
                  </a:cubicBezTo>
                  <a:cubicBezTo>
                    <a:pt x="4001" y="352"/>
                    <a:pt x="3986" y="330"/>
                    <a:pt x="3971" y="308"/>
                  </a:cubicBezTo>
                  <a:cubicBezTo>
                    <a:pt x="3979" y="308"/>
                    <a:pt x="3986" y="315"/>
                    <a:pt x="3993" y="315"/>
                  </a:cubicBezTo>
                  <a:cubicBezTo>
                    <a:pt x="4008" y="323"/>
                    <a:pt x="4023" y="323"/>
                    <a:pt x="4030" y="323"/>
                  </a:cubicBezTo>
                  <a:cubicBezTo>
                    <a:pt x="4059" y="323"/>
                    <a:pt x="4081" y="308"/>
                    <a:pt x="4089" y="279"/>
                  </a:cubicBezTo>
                  <a:cubicBezTo>
                    <a:pt x="4096" y="249"/>
                    <a:pt x="4096" y="213"/>
                    <a:pt x="4067" y="198"/>
                  </a:cubicBezTo>
                  <a:cubicBezTo>
                    <a:pt x="4030" y="169"/>
                    <a:pt x="3986" y="125"/>
                    <a:pt x="3979" y="103"/>
                  </a:cubicBezTo>
                  <a:cubicBezTo>
                    <a:pt x="3971" y="73"/>
                    <a:pt x="3942" y="52"/>
                    <a:pt x="3898" y="52"/>
                  </a:cubicBezTo>
                  <a:cubicBezTo>
                    <a:pt x="3876" y="52"/>
                    <a:pt x="3840" y="59"/>
                    <a:pt x="3810" y="73"/>
                  </a:cubicBezTo>
                  <a:cubicBezTo>
                    <a:pt x="3781" y="88"/>
                    <a:pt x="3766" y="88"/>
                    <a:pt x="3744" y="88"/>
                  </a:cubicBezTo>
                  <a:cubicBezTo>
                    <a:pt x="3737" y="88"/>
                    <a:pt x="3730" y="88"/>
                    <a:pt x="3722" y="88"/>
                  </a:cubicBezTo>
                  <a:cubicBezTo>
                    <a:pt x="3715" y="88"/>
                    <a:pt x="3700" y="88"/>
                    <a:pt x="3693" y="88"/>
                  </a:cubicBezTo>
                  <a:cubicBezTo>
                    <a:pt x="3693" y="88"/>
                    <a:pt x="3686" y="73"/>
                    <a:pt x="3678" y="66"/>
                  </a:cubicBezTo>
                  <a:cubicBezTo>
                    <a:pt x="3671" y="44"/>
                    <a:pt x="3656" y="7"/>
                    <a:pt x="3620" y="0"/>
                  </a:cubicBezTo>
                  <a:cubicBezTo>
                    <a:pt x="3612" y="0"/>
                    <a:pt x="3612" y="0"/>
                    <a:pt x="3605" y="0"/>
                  </a:cubicBezTo>
                  <a:lnTo>
                    <a:pt x="3605" y="0"/>
                  </a:lnTo>
                  <a:lnTo>
                    <a:pt x="3605" y="30"/>
                  </a:lnTo>
                  <a:close/>
                  <a:moveTo>
                    <a:pt x="5012" y="1729"/>
                  </a:moveTo>
                  <a:lnTo>
                    <a:pt x="5012" y="1729"/>
                  </a:lnTo>
                  <a:cubicBezTo>
                    <a:pt x="5019" y="1729"/>
                    <a:pt x="5019" y="1721"/>
                    <a:pt x="5034" y="1714"/>
                  </a:cubicBezTo>
                  <a:cubicBezTo>
                    <a:pt x="5049" y="1699"/>
                    <a:pt x="5056" y="1699"/>
                    <a:pt x="5056" y="1699"/>
                  </a:cubicBezTo>
                  <a:cubicBezTo>
                    <a:pt x="5056" y="1699"/>
                    <a:pt x="5063" y="1706"/>
                    <a:pt x="5078" y="1736"/>
                  </a:cubicBezTo>
                  <a:cubicBezTo>
                    <a:pt x="5085" y="1751"/>
                    <a:pt x="5085" y="1765"/>
                    <a:pt x="5093" y="1772"/>
                  </a:cubicBezTo>
                  <a:cubicBezTo>
                    <a:pt x="5078" y="1765"/>
                    <a:pt x="5063" y="1758"/>
                    <a:pt x="5041" y="1751"/>
                  </a:cubicBezTo>
                  <a:cubicBezTo>
                    <a:pt x="5019" y="1736"/>
                    <a:pt x="5019" y="1729"/>
                    <a:pt x="5012" y="1729"/>
                  </a:cubicBezTo>
                  <a:close/>
                </a:path>
              </a:pathLst>
            </a:custGeom>
            <a:solidFill>
              <a:schemeClr val="bg1">
                <a:lumMod val="95000"/>
              </a:schemeClr>
            </a:solidFill>
            <a:ln w="38100"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24" name="Freeform 23"/>
            <p:cNvSpPr>
              <a:spLocks noChangeArrowheads="1"/>
            </p:cNvSpPr>
            <p:nvPr/>
          </p:nvSpPr>
          <p:spPr bwMode="auto">
            <a:xfrm>
              <a:off x="8306560" y="3018596"/>
              <a:ext cx="1489076" cy="1208209"/>
            </a:xfrm>
            <a:custGeom>
              <a:avLst/>
              <a:gdLst>
                <a:gd name="T0" fmla="*/ 1538 w 5840"/>
                <a:gd name="T1" fmla="*/ 4491 h 4793"/>
                <a:gd name="T2" fmla="*/ 1215 w 5840"/>
                <a:gd name="T3" fmla="*/ 4227 h 4793"/>
                <a:gd name="T4" fmla="*/ 769 w 5840"/>
                <a:gd name="T5" fmla="*/ 3773 h 4793"/>
                <a:gd name="T6" fmla="*/ 528 w 5840"/>
                <a:gd name="T7" fmla="*/ 3700 h 4793"/>
                <a:gd name="T8" fmla="*/ 388 w 5840"/>
                <a:gd name="T9" fmla="*/ 3458 h 4793"/>
                <a:gd name="T10" fmla="*/ 278 w 5840"/>
                <a:gd name="T11" fmla="*/ 3275 h 4793"/>
                <a:gd name="T12" fmla="*/ 15 w 5840"/>
                <a:gd name="T13" fmla="*/ 3326 h 4793"/>
                <a:gd name="T14" fmla="*/ 117 w 5840"/>
                <a:gd name="T15" fmla="*/ 2974 h 4793"/>
                <a:gd name="T16" fmla="*/ 293 w 5840"/>
                <a:gd name="T17" fmla="*/ 2630 h 4793"/>
                <a:gd name="T18" fmla="*/ 168 w 5840"/>
                <a:gd name="T19" fmla="*/ 2439 h 4793"/>
                <a:gd name="T20" fmla="*/ 300 w 5840"/>
                <a:gd name="T21" fmla="*/ 2190 h 4793"/>
                <a:gd name="T22" fmla="*/ 557 w 5840"/>
                <a:gd name="T23" fmla="*/ 2161 h 4793"/>
                <a:gd name="T24" fmla="*/ 630 w 5840"/>
                <a:gd name="T25" fmla="*/ 2014 h 4793"/>
                <a:gd name="T26" fmla="*/ 491 w 5840"/>
                <a:gd name="T27" fmla="*/ 1758 h 4793"/>
                <a:gd name="T28" fmla="*/ 689 w 5840"/>
                <a:gd name="T29" fmla="*/ 1633 h 4793"/>
                <a:gd name="T30" fmla="*/ 147 w 5840"/>
                <a:gd name="T31" fmla="*/ 1202 h 4793"/>
                <a:gd name="T32" fmla="*/ 227 w 5840"/>
                <a:gd name="T33" fmla="*/ 850 h 4793"/>
                <a:gd name="T34" fmla="*/ 637 w 5840"/>
                <a:gd name="T35" fmla="*/ 579 h 4793"/>
                <a:gd name="T36" fmla="*/ 931 w 5840"/>
                <a:gd name="T37" fmla="*/ 433 h 4793"/>
                <a:gd name="T38" fmla="*/ 1377 w 5840"/>
                <a:gd name="T39" fmla="*/ 330 h 4793"/>
                <a:gd name="T40" fmla="*/ 1596 w 5840"/>
                <a:gd name="T41" fmla="*/ 249 h 4793"/>
                <a:gd name="T42" fmla="*/ 1648 w 5840"/>
                <a:gd name="T43" fmla="*/ 15 h 4793"/>
                <a:gd name="T44" fmla="*/ 1867 w 5840"/>
                <a:gd name="T45" fmla="*/ 7 h 4793"/>
                <a:gd name="T46" fmla="*/ 2124 w 5840"/>
                <a:gd name="T47" fmla="*/ 110 h 4793"/>
                <a:gd name="T48" fmla="*/ 2190 w 5840"/>
                <a:gd name="T49" fmla="*/ 403 h 4793"/>
                <a:gd name="T50" fmla="*/ 2403 w 5840"/>
                <a:gd name="T51" fmla="*/ 718 h 4793"/>
                <a:gd name="T52" fmla="*/ 2681 w 5840"/>
                <a:gd name="T53" fmla="*/ 777 h 4793"/>
                <a:gd name="T54" fmla="*/ 2871 w 5840"/>
                <a:gd name="T55" fmla="*/ 799 h 4793"/>
                <a:gd name="T56" fmla="*/ 3106 w 5840"/>
                <a:gd name="T57" fmla="*/ 828 h 4793"/>
                <a:gd name="T58" fmla="*/ 3311 w 5840"/>
                <a:gd name="T59" fmla="*/ 1099 h 4793"/>
                <a:gd name="T60" fmla="*/ 3135 w 5840"/>
                <a:gd name="T61" fmla="*/ 1334 h 4793"/>
                <a:gd name="T62" fmla="*/ 3326 w 5840"/>
                <a:gd name="T63" fmla="*/ 1619 h 4793"/>
                <a:gd name="T64" fmla="*/ 3655 w 5840"/>
                <a:gd name="T65" fmla="*/ 1751 h 4793"/>
                <a:gd name="T66" fmla="*/ 3927 w 5840"/>
                <a:gd name="T67" fmla="*/ 1912 h 4793"/>
                <a:gd name="T68" fmla="*/ 4212 w 5840"/>
                <a:gd name="T69" fmla="*/ 1890 h 4793"/>
                <a:gd name="T70" fmla="*/ 4593 w 5840"/>
                <a:gd name="T71" fmla="*/ 2146 h 4793"/>
                <a:gd name="T72" fmla="*/ 4908 w 5840"/>
                <a:gd name="T73" fmla="*/ 2219 h 4793"/>
                <a:gd name="T74" fmla="*/ 5026 w 5840"/>
                <a:gd name="T75" fmla="*/ 1970 h 4793"/>
                <a:gd name="T76" fmla="*/ 5084 w 5840"/>
                <a:gd name="T77" fmla="*/ 1721 h 4793"/>
                <a:gd name="T78" fmla="*/ 5451 w 5840"/>
                <a:gd name="T79" fmla="*/ 1816 h 4793"/>
                <a:gd name="T80" fmla="*/ 5715 w 5840"/>
                <a:gd name="T81" fmla="*/ 2022 h 4793"/>
                <a:gd name="T82" fmla="*/ 5707 w 5840"/>
                <a:gd name="T83" fmla="*/ 2388 h 4793"/>
                <a:gd name="T84" fmla="*/ 5392 w 5840"/>
                <a:gd name="T85" fmla="*/ 2556 h 4793"/>
                <a:gd name="T86" fmla="*/ 5216 w 5840"/>
                <a:gd name="T87" fmla="*/ 2608 h 4793"/>
                <a:gd name="T88" fmla="*/ 5070 w 5840"/>
                <a:gd name="T89" fmla="*/ 2681 h 4793"/>
                <a:gd name="T90" fmla="*/ 5018 w 5840"/>
                <a:gd name="T91" fmla="*/ 2872 h 4793"/>
                <a:gd name="T92" fmla="*/ 5070 w 5840"/>
                <a:gd name="T93" fmla="*/ 2923 h 4793"/>
                <a:gd name="T94" fmla="*/ 5121 w 5840"/>
                <a:gd name="T95" fmla="*/ 3231 h 4793"/>
                <a:gd name="T96" fmla="*/ 4842 w 5840"/>
                <a:gd name="T97" fmla="*/ 3355 h 4793"/>
                <a:gd name="T98" fmla="*/ 4710 w 5840"/>
                <a:gd name="T99" fmla="*/ 3502 h 4793"/>
                <a:gd name="T100" fmla="*/ 4520 w 5840"/>
                <a:gd name="T101" fmla="*/ 3341 h 4793"/>
                <a:gd name="T102" fmla="*/ 4278 w 5840"/>
                <a:gd name="T103" fmla="*/ 3604 h 4793"/>
                <a:gd name="T104" fmla="*/ 4286 w 5840"/>
                <a:gd name="T105" fmla="*/ 3963 h 4793"/>
                <a:gd name="T106" fmla="*/ 3802 w 5840"/>
                <a:gd name="T107" fmla="*/ 4147 h 4793"/>
                <a:gd name="T108" fmla="*/ 3531 w 5840"/>
                <a:gd name="T109" fmla="*/ 4205 h 4793"/>
                <a:gd name="T110" fmla="*/ 3216 w 5840"/>
                <a:gd name="T111" fmla="*/ 3744 h 4793"/>
                <a:gd name="T112" fmla="*/ 3018 w 5840"/>
                <a:gd name="T113" fmla="*/ 4440 h 4793"/>
                <a:gd name="T114" fmla="*/ 2857 w 5840"/>
                <a:gd name="T115" fmla="*/ 4557 h 4793"/>
                <a:gd name="T116" fmla="*/ 2622 w 5840"/>
                <a:gd name="T117" fmla="*/ 4286 h 4793"/>
                <a:gd name="T118" fmla="*/ 2146 w 5840"/>
                <a:gd name="T119" fmla="*/ 4205 h 4793"/>
                <a:gd name="T120" fmla="*/ 1977 w 5840"/>
                <a:gd name="T121" fmla="*/ 4513 h 4793"/>
                <a:gd name="T122" fmla="*/ 1919 w 5840"/>
                <a:gd name="T123" fmla="*/ 4733 h 47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40" h="4793">
                  <a:moveTo>
                    <a:pt x="1787" y="4792"/>
                  </a:moveTo>
                  <a:lnTo>
                    <a:pt x="1787" y="4792"/>
                  </a:lnTo>
                  <a:cubicBezTo>
                    <a:pt x="1765" y="4792"/>
                    <a:pt x="1743" y="4784"/>
                    <a:pt x="1743" y="4784"/>
                  </a:cubicBezTo>
                  <a:lnTo>
                    <a:pt x="1743" y="4784"/>
                  </a:lnTo>
                  <a:cubicBezTo>
                    <a:pt x="1736" y="4784"/>
                    <a:pt x="1670" y="4769"/>
                    <a:pt x="1604" y="4747"/>
                  </a:cubicBezTo>
                  <a:cubicBezTo>
                    <a:pt x="1523" y="4725"/>
                    <a:pt x="1538" y="4630"/>
                    <a:pt x="1553" y="4564"/>
                  </a:cubicBezTo>
                  <a:cubicBezTo>
                    <a:pt x="1553" y="4535"/>
                    <a:pt x="1545" y="4513"/>
                    <a:pt x="1538" y="4491"/>
                  </a:cubicBezTo>
                  <a:cubicBezTo>
                    <a:pt x="1523" y="4469"/>
                    <a:pt x="1516" y="4440"/>
                    <a:pt x="1516" y="4410"/>
                  </a:cubicBezTo>
                  <a:cubicBezTo>
                    <a:pt x="1516" y="4359"/>
                    <a:pt x="1465" y="4344"/>
                    <a:pt x="1465" y="4344"/>
                  </a:cubicBezTo>
                  <a:cubicBezTo>
                    <a:pt x="1457" y="4344"/>
                    <a:pt x="1443" y="4344"/>
                    <a:pt x="1421" y="4344"/>
                  </a:cubicBezTo>
                  <a:cubicBezTo>
                    <a:pt x="1384" y="4344"/>
                    <a:pt x="1340" y="4337"/>
                    <a:pt x="1303" y="4315"/>
                  </a:cubicBezTo>
                  <a:cubicBezTo>
                    <a:pt x="1289" y="4301"/>
                    <a:pt x="1274" y="4286"/>
                    <a:pt x="1267" y="4264"/>
                  </a:cubicBezTo>
                  <a:cubicBezTo>
                    <a:pt x="1252" y="4242"/>
                    <a:pt x="1245" y="4227"/>
                    <a:pt x="1223" y="4227"/>
                  </a:cubicBezTo>
                  <a:cubicBezTo>
                    <a:pt x="1223" y="4227"/>
                    <a:pt x="1223" y="4227"/>
                    <a:pt x="1215" y="4227"/>
                  </a:cubicBezTo>
                  <a:cubicBezTo>
                    <a:pt x="1208" y="4235"/>
                    <a:pt x="1201" y="4235"/>
                    <a:pt x="1193" y="4235"/>
                  </a:cubicBezTo>
                  <a:cubicBezTo>
                    <a:pt x="1150" y="4235"/>
                    <a:pt x="1136" y="4198"/>
                    <a:pt x="1114" y="4161"/>
                  </a:cubicBezTo>
                  <a:cubicBezTo>
                    <a:pt x="1092" y="4125"/>
                    <a:pt x="1092" y="4125"/>
                    <a:pt x="1092" y="4125"/>
                  </a:cubicBezTo>
                  <a:cubicBezTo>
                    <a:pt x="1063" y="4081"/>
                    <a:pt x="1048" y="4059"/>
                    <a:pt x="997" y="4000"/>
                  </a:cubicBezTo>
                  <a:cubicBezTo>
                    <a:pt x="975" y="3971"/>
                    <a:pt x="967" y="3949"/>
                    <a:pt x="960" y="3927"/>
                  </a:cubicBezTo>
                  <a:cubicBezTo>
                    <a:pt x="953" y="3905"/>
                    <a:pt x="945" y="3897"/>
                    <a:pt x="909" y="3890"/>
                  </a:cubicBezTo>
                  <a:cubicBezTo>
                    <a:pt x="843" y="3883"/>
                    <a:pt x="806" y="3824"/>
                    <a:pt x="769" y="3773"/>
                  </a:cubicBezTo>
                  <a:cubicBezTo>
                    <a:pt x="755" y="3751"/>
                    <a:pt x="740" y="3736"/>
                    <a:pt x="725" y="3714"/>
                  </a:cubicBezTo>
                  <a:cubicBezTo>
                    <a:pt x="711" y="3700"/>
                    <a:pt x="704" y="3692"/>
                    <a:pt x="696" y="3692"/>
                  </a:cubicBezTo>
                  <a:cubicBezTo>
                    <a:pt x="689" y="3692"/>
                    <a:pt x="682" y="3692"/>
                    <a:pt x="667" y="3700"/>
                  </a:cubicBezTo>
                  <a:cubicBezTo>
                    <a:pt x="652" y="3707"/>
                    <a:pt x="630" y="3722"/>
                    <a:pt x="601" y="3722"/>
                  </a:cubicBezTo>
                  <a:cubicBezTo>
                    <a:pt x="564" y="3722"/>
                    <a:pt x="549" y="3707"/>
                    <a:pt x="535" y="3700"/>
                  </a:cubicBezTo>
                  <a:lnTo>
                    <a:pt x="535" y="3692"/>
                  </a:lnTo>
                  <a:lnTo>
                    <a:pt x="528" y="3700"/>
                  </a:lnTo>
                  <a:cubicBezTo>
                    <a:pt x="506" y="3700"/>
                    <a:pt x="476" y="3722"/>
                    <a:pt x="447" y="3744"/>
                  </a:cubicBezTo>
                  <a:cubicBezTo>
                    <a:pt x="432" y="3758"/>
                    <a:pt x="432" y="3758"/>
                    <a:pt x="432" y="3758"/>
                  </a:cubicBezTo>
                  <a:cubicBezTo>
                    <a:pt x="410" y="3729"/>
                    <a:pt x="410" y="3729"/>
                    <a:pt x="410" y="3729"/>
                  </a:cubicBezTo>
                  <a:cubicBezTo>
                    <a:pt x="410" y="3722"/>
                    <a:pt x="410" y="3722"/>
                    <a:pt x="410" y="3722"/>
                  </a:cubicBezTo>
                  <a:cubicBezTo>
                    <a:pt x="410" y="3722"/>
                    <a:pt x="388" y="3656"/>
                    <a:pt x="381" y="3597"/>
                  </a:cubicBezTo>
                  <a:cubicBezTo>
                    <a:pt x="381" y="3575"/>
                    <a:pt x="381" y="3568"/>
                    <a:pt x="374" y="3553"/>
                  </a:cubicBezTo>
                  <a:cubicBezTo>
                    <a:pt x="366" y="3524"/>
                    <a:pt x="366" y="3502"/>
                    <a:pt x="388" y="3458"/>
                  </a:cubicBezTo>
                  <a:cubicBezTo>
                    <a:pt x="388" y="3443"/>
                    <a:pt x="403" y="3428"/>
                    <a:pt x="418" y="3428"/>
                  </a:cubicBezTo>
                  <a:lnTo>
                    <a:pt x="425" y="3428"/>
                  </a:lnTo>
                  <a:cubicBezTo>
                    <a:pt x="432" y="3406"/>
                    <a:pt x="432" y="3377"/>
                    <a:pt x="410" y="3348"/>
                  </a:cubicBezTo>
                  <a:cubicBezTo>
                    <a:pt x="396" y="3326"/>
                    <a:pt x="388" y="3311"/>
                    <a:pt x="381" y="3297"/>
                  </a:cubicBezTo>
                  <a:cubicBezTo>
                    <a:pt x="374" y="3267"/>
                    <a:pt x="366" y="3260"/>
                    <a:pt x="352" y="3260"/>
                  </a:cubicBezTo>
                  <a:cubicBezTo>
                    <a:pt x="344" y="3260"/>
                    <a:pt x="344" y="3253"/>
                    <a:pt x="337" y="3253"/>
                  </a:cubicBezTo>
                  <a:cubicBezTo>
                    <a:pt x="315" y="3253"/>
                    <a:pt x="300" y="3260"/>
                    <a:pt x="278" y="3275"/>
                  </a:cubicBezTo>
                  <a:cubicBezTo>
                    <a:pt x="271" y="3282"/>
                    <a:pt x="264" y="3282"/>
                    <a:pt x="249" y="3289"/>
                  </a:cubicBezTo>
                  <a:cubicBezTo>
                    <a:pt x="227" y="3304"/>
                    <a:pt x="220" y="3311"/>
                    <a:pt x="213" y="3319"/>
                  </a:cubicBezTo>
                  <a:cubicBezTo>
                    <a:pt x="213" y="3326"/>
                    <a:pt x="213" y="3341"/>
                    <a:pt x="227" y="3363"/>
                  </a:cubicBezTo>
                  <a:cubicBezTo>
                    <a:pt x="235" y="3385"/>
                    <a:pt x="235" y="3399"/>
                    <a:pt x="227" y="3406"/>
                  </a:cubicBezTo>
                  <a:cubicBezTo>
                    <a:pt x="205" y="3436"/>
                    <a:pt x="154" y="3436"/>
                    <a:pt x="110" y="3436"/>
                  </a:cubicBezTo>
                  <a:cubicBezTo>
                    <a:pt x="44" y="3436"/>
                    <a:pt x="22" y="3385"/>
                    <a:pt x="15" y="3348"/>
                  </a:cubicBezTo>
                  <a:cubicBezTo>
                    <a:pt x="15" y="3326"/>
                    <a:pt x="15" y="3326"/>
                    <a:pt x="15" y="3326"/>
                  </a:cubicBezTo>
                  <a:cubicBezTo>
                    <a:pt x="7" y="3304"/>
                    <a:pt x="0" y="3275"/>
                    <a:pt x="15" y="3260"/>
                  </a:cubicBezTo>
                  <a:cubicBezTo>
                    <a:pt x="22" y="3253"/>
                    <a:pt x="37" y="3245"/>
                    <a:pt x="51" y="3245"/>
                  </a:cubicBezTo>
                  <a:cubicBezTo>
                    <a:pt x="66" y="3245"/>
                    <a:pt x="81" y="3209"/>
                    <a:pt x="95" y="3179"/>
                  </a:cubicBezTo>
                  <a:cubicBezTo>
                    <a:pt x="103" y="3157"/>
                    <a:pt x="110" y="3135"/>
                    <a:pt x="125" y="3121"/>
                  </a:cubicBezTo>
                  <a:cubicBezTo>
                    <a:pt x="139" y="3099"/>
                    <a:pt x="154" y="3062"/>
                    <a:pt x="117" y="3033"/>
                  </a:cubicBezTo>
                  <a:cubicBezTo>
                    <a:pt x="103" y="3025"/>
                    <a:pt x="88" y="3011"/>
                    <a:pt x="95" y="2996"/>
                  </a:cubicBezTo>
                  <a:cubicBezTo>
                    <a:pt x="95" y="2982"/>
                    <a:pt x="103" y="2974"/>
                    <a:pt x="117" y="2974"/>
                  </a:cubicBezTo>
                  <a:cubicBezTo>
                    <a:pt x="125" y="2967"/>
                    <a:pt x="139" y="2960"/>
                    <a:pt x="154" y="2952"/>
                  </a:cubicBezTo>
                  <a:cubicBezTo>
                    <a:pt x="168" y="2937"/>
                    <a:pt x="161" y="2923"/>
                    <a:pt x="154" y="2901"/>
                  </a:cubicBezTo>
                  <a:cubicBezTo>
                    <a:pt x="154" y="2879"/>
                    <a:pt x="147" y="2857"/>
                    <a:pt x="154" y="2828"/>
                  </a:cubicBezTo>
                  <a:cubicBezTo>
                    <a:pt x="168" y="2776"/>
                    <a:pt x="235" y="2740"/>
                    <a:pt x="308" y="2740"/>
                  </a:cubicBezTo>
                  <a:cubicBezTo>
                    <a:pt x="315" y="2740"/>
                    <a:pt x="323" y="2740"/>
                    <a:pt x="323" y="2740"/>
                  </a:cubicBezTo>
                  <a:cubicBezTo>
                    <a:pt x="330" y="2732"/>
                    <a:pt x="323" y="2718"/>
                    <a:pt x="308" y="2688"/>
                  </a:cubicBezTo>
                  <a:cubicBezTo>
                    <a:pt x="300" y="2681"/>
                    <a:pt x="286" y="2652"/>
                    <a:pt x="293" y="2630"/>
                  </a:cubicBezTo>
                  <a:cubicBezTo>
                    <a:pt x="308" y="2615"/>
                    <a:pt x="330" y="2601"/>
                    <a:pt x="374" y="2601"/>
                  </a:cubicBezTo>
                  <a:cubicBezTo>
                    <a:pt x="396" y="2593"/>
                    <a:pt x="403" y="2593"/>
                    <a:pt x="403" y="2593"/>
                  </a:cubicBezTo>
                  <a:cubicBezTo>
                    <a:pt x="403" y="2586"/>
                    <a:pt x="381" y="2564"/>
                    <a:pt x="366" y="2556"/>
                  </a:cubicBezTo>
                  <a:cubicBezTo>
                    <a:pt x="352" y="2542"/>
                    <a:pt x="352" y="2542"/>
                    <a:pt x="352" y="2542"/>
                  </a:cubicBezTo>
                  <a:cubicBezTo>
                    <a:pt x="323" y="2505"/>
                    <a:pt x="293" y="2491"/>
                    <a:pt x="264" y="2476"/>
                  </a:cubicBezTo>
                  <a:cubicBezTo>
                    <a:pt x="249" y="2469"/>
                    <a:pt x="242" y="2469"/>
                    <a:pt x="227" y="2461"/>
                  </a:cubicBezTo>
                  <a:cubicBezTo>
                    <a:pt x="213" y="2461"/>
                    <a:pt x="191" y="2454"/>
                    <a:pt x="168" y="2439"/>
                  </a:cubicBezTo>
                  <a:cubicBezTo>
                    <a:pt x="147" y="2425"/>
                    <a:pt x="147" y="2403"/>
                    <a:pt x="154" y="2395"/>
                  </a:cubicBezTo>
                  <a:cubicBezTo>
                    <a:pt x="161" y="2381"/>
                    <a:pt x="183" y="2366"/>
                    <a:pt x="198" y="2366"/>
                  </a:cubicBezTo>
                  <a:cubicBezTo>
                    <a:pt x="205" y="2366"/>
                    <a:pt x="213" y="2366"/>
                    <a:pt x="220" y="2373"/>
                  </a:cubicBezTo>
                  <a:cubicBezTo>
                    <a:pt x="242" y="2381"/>
                    <a:pt x="264" y="2388"/>
                    <a:pt x="359" y="2388"/>
                  </a:cubicBezTo>
                  <a:cubicBezTo>
                    <a:pt x="388" y="2388"/>
                    <a:pt x="396" y="2381"/>
                    <a:pt x="396" y="2381"/>
                  </a:cubicBezTo>
                  <a:cubicBezTo>
                    <a:pt x="396" y="2381"/>
                    <a:pt x="374" y="2359"/>
                    <a:pt x="366" y="2351"/>
                  </a:cubicBezTo>
                  <a:cubicBezTo>
                    <a:pt x="330" y="2329"/>
                    <a:pt x="308" y="2278"/>
                    <a:pt x="300" y="2190"/>
                  </a:cubicBezTo>
                  <a:cubicBezTo>
                    <a:pt x="293" y="2168"/>
                    <a:pt x="300" y="2154"/>
                    <a:pt x="308" y="2146"/>
                  </a:cubicBezTo>
                  <a:cubicBezTo>
                    <a:pt x="315" y="2139"/>
                    <a:pt x="330" y="2132"/>
                    <a:pt x="344" y="2132"/>
                  </a:cubicBezTo>
                  <a:cubicBezTo>
                    <a:pt x="374" y="2132"/>
                    <a:pt x="396" y="2146"/>
                    <a:pt x="410" y="2161"/>
                  </a:cubicBezTo>
                  <a:cubicBezTo>
                    <a:pt x="418" y="2168"/>
                    <a:pt x="425" y="2175"/>
                    <a:pt x="432" y="2175"/>
                  </a:cubicBezTo>
                  <a:cubicBezTo>
                    <a:pt x="447" y="2175"/>
                    <a:pt x="476" y="2154"/>
                    <a:pt x="491" y="2139"/>
                  </a:cubicBezTo>
                  <a:cubicBezTo>
                    <a:pt x="498" y="2139"/>
                    <a:pt x="506" y="2132"/>
                    <a:pt x="513" y="2132"/>
                  </a:cubicBezTo>
                  <a:cubicBezTo>
                    <a:pt x="535" y="2132"/>
                    <a:pt x="542" y="2146"/>
                    <a:pt x="557" y="2161"/>
                  </a:cubicBezTo>
                  <a:cubicBezTo>
                    <a:pt x="572" y="2175"/>
                    <a:pt x="586" y="2190"/>
                    <a:pt x="608" y="2197"/>
                  </a:cubicBezTo>
                  <a:cubicBezTo>
                    <a:pt x="616" y="2205"/>
                    <a:pt x="623" y="2205"/>
                    <a:pt x="623" y="2205"/>
                  </a:cubicBezTo>
                  <a:cubicBezTo>
                    <a:pt x="637" y="2205"/>
                    <a:pt x="645" y="2197"/>
                    <a:pt x="652" y="2168"/>
                  </a:cubicBezTo>
                  <a:cubicBezTo>
                    <a:pt x="659" y="2154"/>
                    <a:pt x="667" y="2139"/>
                    <a:pt x="674" y="2124"/>
                  </a:cubicBezTo>
                  <a:cubicBezTo>
                    <a:pt x="696" y="2080"/>
                    <a:pt x="689" y="2066"/>
                    <a:pt x="667" y="2051"/>
                  </a:cubicBezTo>
                  <a:cubicBezTo>
                    <a:pt x="667" y="2044"/>
                    <a:pt x="659" y="2044"/>
                    <a:pt x="659" y="2036"/>
                  </a:cubicBezTo>
                  <a:cubicBezTo>
                    <a:pt x="652" y="2029"/>
                    <a:pt x="645" y="2022"/>
                    <a:pt x="630" y="2014"/>
                  </a:cubicBezTo>
                  <a:cubicBezTo>
                    <a:pt x="616" y="2007"/>
                    <a:pt x="601" y="2000"/>
                    <a:pt x="586" y="1978"/>
                  </a:cubicBezTo>
                  <a:cubicBezTo>
                    <a:pt x="572" y="1970"/>
                    <a:pt x="557" y="1956"/>
                    <a:pt x="557" y="1934"/>
                  </a:cubicBezTo>
                  <a:cubicBezTo>
                    <a:pt x="557" y="1919"/>
                    <a:pt x="572" y="1904"/>
                    <a:pt x="594" y="1890"/>
                  </a:cubicBezTo>
                  <a:cubicBezTo>
                    <a:pt x="601" y="1882"/>
                    <a:pt x="601" y="1882"/>
                    <a:pt x="601" y="1882"/>
                  </a:cubicBezTo>
                  <a:cubicBezTo>
                    <a:pt x="616" y="1868"/>
                    <a:pt x="623" y="1853"/>
                    <a:pt x="630" y="1846"/>
                  </a:cubicBezTo>
                  <a:cubicBezTo>
                    <a:pt x="608" y="1838"/>
                    <a:pt x="579" y="1831"/>
                    <a:pt x="542" y="1809"/>
                  </a:cubicBezTo>
                  <a:cubicBezTo>
                    <a:pt x="520" y="1802"/>
                    <a:pt x="498" y="1780"/>
                    <a:pt x="491" y="1758"/>
                  </a:cubicBezTo>
                  <a:cubicBezTo>
                    <a:pt x="491" y="1736"/>
                    <a:pt x="498" y="1721"/>
                    <a:pt x="528" y="1699"/>
                  </a:cubicBezTo>
                  <a:cubicBezTo>
                    <a:pt x="542" y="1685"/>
                    <a:pt x="564" y="1677"/>
                    <a:pt x="579" y="1677"/>
                  </a:cubicBezTo>
                  <a:cubicBezTo>
                    <a:pt x="608" y="1677"/>
                    <a:pt x="630" y="1714"/>
                    <a:pt x="645" y="1743"/>
                  </a:cubicBezTo>
                  <a:cubicBezTo>
                    <a:pt x="652" y="1758"/>
                    <a:pt x="659" y="1773"/>
                    <a:pt x="659" y="1780"/>
                  </a:cubicBezTo>
                  <a:cubicBezTo>
                    <a:pt x="659" y="1773"/>
                    <a:pt x="659" y="1765"/>
                    <a:pt x="667" y="1758"/>
                  </a:cubicBezTo>
                  <a:cubicBezTo>
                    <a:pt x="667" y="1743"/>
                    <a:pt x="667" y="1728"/>
                    <a:pt x="659" y="1714"/>
                  </a:cubicBezTo>
                  <a:cubicBezTo>
                    <a:pt x="659" y="1685"/>
                    <a:pt x="652" y="1655"/>
                    <a:pt x="689" y="1633"/>
                  </a:cubicBezTo>
                  <a:cubicBezTo>
                    <a:pt x="704" y="1619"/>
                    <a:pt x="718" y="1605"/>
                    <a:pt x="718" y="1597"/>
                  </a:cubicBezTo>
                  <a:cubicBezTo>
                    <a:pt x="718" y="1583"/>
                    <a:pt x="711" y="1576"/>
                    <a:pt x="704" y="1576"/>
                  </a:cubicBezTo>
                  <a:cubicBezTo>
                    <a:pt x="674" y="1554"/>
                    <a:pt x="564" y="1488"/>
                    <a:pt x="506" y="1480"/>
                  </a:cubicBezTo>
                  <a:cubicBezTo>
                    <a:pt x="447" y="1473"/>
                    <a:pt x="352" y="1414"/>
                    <a:pt x="330" y="1356"/>
                  </a:cubicBezTo>
                  <a:cubicBezTo>
                    <a:pt x="330" y="1348"/>
                    <a:pt x="330" y="1341"/>
                    <a:pt x="330" y="1334"/>
                  </a:cubicBezTo>
                  <a:cubicBezTo>
                    <a:pt x="315" y="1290"/>
                    <a:pt x="308" y="1275"/>
                    <a:pt x="271" y="1275"/>
                  </a:cubicBezTo>
                  <a:cubicBezTo>
                    <a:pt x="205" y="1275"/>
                    <a:pt x="176" y="1246"/>
                    <a:pt x="147" y="1202"/>
                  </a:cubicBezTo>
                  <a:cubicBezTo>
                    <a:pt x="132" y="1180"/>
                    <a:pt x="132" y="1165"/>
                    <a:pt x="132" y="1143"/>
                  </a:cubicBezTo>
                  <a:cubicBezTo>
                    <a:pt x="125" y="1128"/>
                    <a:pt x="125" y="1114"/>
                    <a:pt x="110" y="1107"/>
                  </a:cubicBezTo>
                  <a:cubicBezTo>
                    <a:pt x="73" y="1077"/>
                    <a:pt x="81" y="1011"/>
                    <a:pt x="81" y="967"/>
                  </a:cubicBezTo>
                  <a:cubicBezTo>
                    <a:pt x="88" y="953"/>
                    <a:pt x="88" y="945"/>
                    <a:pt x="88" y="938"/>
                  </a:cubicBezTo>
                  <a:cubicBezTo>
                    <a:pt x="81" y="916"/>
                    <a:pt x="81" y="916"/>
                    <a:pt x="81" y="916"/>
                  </a:cubicBezTo>
                  <a:cubicBezTo>
                    <a:pt x="95" y="916"/>
                    <a:pt x="95" y="916"/>
                    <a:pt x="95" y="916"/>
                  </a:cubicBezTo>
                  <a:cubicBezTo>
                    <a:pt x="183" y="887"/>
                    <a:pt x="220" y="865"/>
                    <a:pt x="227" y="850"/>
                  </a:cubicBezTo>
                  <a:cubicBezTo>
                    <a:pt x="249" y="814"/>
                    <a:pt x="315" y="755"/>
                    <a:pt x="359" y="748"/>
                  </a:cubicBezTo>
                  <a:cubicBezTo>
                    <a:pt x="374" y="748"/>
                    <a:pt x="396" y="748"/>
                    <a:pt x="410" y="748"/>
                  </a:cubicBezTo>
                  <a:cubicBezTo>
                    <a:pt x="432" y="748"/>
                    <a:pt x="454" y="748"/>
                    <a:pt x="476" y="748"/>
                  </a:cubicBezTo>
                  <a:lnTo>
                    <a:pt x="484" y="748"/>
                  </a:lnTo>
                  <a:cubicBezTo>
                    <a:pt x="520" y="748"/>
                    <a:pt x="579" y="726"/>
                    <a:pt x="586" y="704"/>
                  </a:cubicBezTo>
                  <a:cubicBezTo>
                    <a:pt x="594" y="689"/>
                    <a:pt x="601" y="667"/>
                    <a:pt x="601" y="652"/>
                  </a:cubicBezTo>
                  <a:cubicBezTo>
                    <a:pt x="608" y="623"/>
                    <a:pt x="608" y="594"/>
                    <a:pt x="637" y="579"/>
                  </a:cubicBezTo>
                  <a:cubicBezTo>
                    <a:pt x="637" y="579"/>
                    <a:pt x="645" y="579"/>
                    <a:pt x="652" y="579"/>
                  </a:cubicBezTo>
                  <a:cubicBezTo>
                    <a:pt x="659" y="579"/>
                    <a:pt x="674" y="586"/>
                    <a:pt x="682" y="594"/>
                  </a:cubicBezTo>
                  <a:cubicBezTo>
                    <a:pt x="696" y="601"/>
                    <a:pt x="704" y="608"/>
                    <a:pt x="711" y="608"/>
                  </a:cubicBezTo>
                  <a:cubicBezTo>
                    <a:pt x="718" y="608"/>
                    <a:pt x="725" y="601"/>
                    <a:pt x="733" y="601"/>
                  </a:cubicBezTo>
                  <a:cubicBezTo>
                    <a:pt x="740" y="594"/>
                    <a:pt x="755" y="586"/>
                    <a:pt x="762" y="572"/>
                  </a:cubicBezTo>
                  <a:cubicBezTo>
                    <a:pt x="791" y="550"/>
                    <a:pt x="828" y="528"/>
                    <a:pt x="843" y="506"/>
                  </a:cubicBezTo>
                  <a:cubicBezTo>
                    <a:pt x="872" y="469"/>
                    <a:pt x="887" y="455"/>
                    <a:pt x="931" y="433"/>
                  </a:cubicBezTo>
                  <a:cubicBezTo>
                    <a:pt x="967" y="410"/>
                    <a:pt x="975" y="410"/>
                    <a:pt x="982" y="374"/>
                  </a:cubicBezTo>
                  <a:cubicBezTo>
                    <a:pt x="982" y="352"/>
                    <a:pt x="982" y="352"/>
                    <a:pt x="982" y="352"/>
                  </a:cubicBezTo>
                  <a:cubicBezTo>
                    <a:pt x="982" y="308"/>
                    <a:pt x="989" y="257"/>
                    <a:pt x="1026" y="242"/>
                  </a:cubicBezTo>
                  <a:cubicBezTo>
                    <a:pt x="1063" y="220"/>
                    <a:pt x="1121" y="220"/>
                    <a:pt x="1143" y="220"/>
                  </a:cubicBezTo>
                  <a:cubicBezTo>
                    <a:pt x="1179" y="220"/>
                    <a:pt x="1252" y="242"/>
                    <a:pt x="1274" y="271"/>
                  </a:cubicBezTo>
                  <a:cubicBezTo>
                    <a:pt x="1303" y="301"/>
                    <a:pt x="1340" y="337"/>
                    <a:pt x="1362" y="337"/>
                  </a:cubicBezTo>
                  <a:cubicBezTo>
                    <a:pt x="1369" y="337"/>
                    <a:pt x="1369" y="337"/>
                    <a:pt x="1377" y="330"/>
                  </a:cubicBezTo>
                  <a:cubicBezTo>
                    <a:pt x="1391" y="323"/>
                    <a:pt x="1398" y="308"/>
                    <a:pt x="1406" y="293"/>
                  </a:cubicBezTo>
                  <a:cubicBezTo>
                    <a:pt x="1413" y="279"/>
                    <a:pt x="1421" y="264"/>
                    <a:pt x="1443" y="249"/>
                  </a:cubicBezTo>
                  <a:cubicBezTo>
                    <a:pt x="1457" y="242"/>
                    <a:pt x="1472" y="242"/>
                    <a:pt x="1486" y="242"/>
                  </a:cubicBezTo>
                  <a:cubicBezTo>
                    <a:pt x="1508" y="242"/>
                    <a:pt x="1523" y="249"/>
                    <a:pt x="1545" y="264"/>
                  </a:cubicBezTo>
                  <a:cubicBezTo>
                    <a:pt x="1545" y="271"/>
                    <a:pt x="1560" y="271"/>
                    <a:pt x="1567" y="271"/>
                  </a:cubicBezTo>
                  <a:cubicBezTo>
                    <a:pt x="1582" y="271"/>
                    <a:pt x="1596" y="264"/>
                    <a:pt x="1596" y="264"/>
                  </a:cubicBezTo>
                  <a:cubicBezTo>
                    <a:pt x="1596" y="257"/>
                    <a:pt x="1596" y="257"/>
                    <a:pt x="1596" y="249"/>
                  </a:cubicBezTo>
                  <a:cubicBezTo>
                    <a:pt x="1582" y="242"/>
                    <a:pt x="1574" y="235"/>
                    <a:pt x="1560" y="227"/>
                  </a:cubicBezTo>
                  <a:cubicBezTo>
                    <a:pt x="1545" y="213"/>
                    <a:pt x="1530" y="198"/>
                    <a:pt x="1530" y="161"/>
                  </a:cubicBezTo>
                  <a:cubicBezTo>
                    <a:pt x="1538" y="117"/>
                    <a:pt x="1560" y="103"/>
                    <a:pt x="1604" y="74"/>
                  </a:cubicBezTo>
                  <a:cubicBezTo>
                    <a:pt x="1618" y="66"/>
                    <a:pt x="1618" y="59"/>
                    <a:pt x="1626" y="52"/>
                  </a:cubicBezTo>
                  <a:lnTo>
                    <a:pt x="1626" y="44"/>
                  </a:lnTo>
                  <a:lnTo>
                    <a:pt x="1626" y="44"/>
                  </a:lnTo>
                  <a:cubicBezTo>
                    <a:pt x="1648" y="15"/>
                    <a:pt x="1648" y="15"/>
                    <a:pt x="1648" y="15"/>
                  </a:cubicBezTo>
                  <a:cubicBezTo>
                    <a:pt x="1655" y="22"/>
                    <a:pt x="1655" y="22"/>
                    <a:pt x="1655" y="22"/>
                  </a:cubicBezTo>
                  <a:cubicBezTo>
                    <a:pt x="1662" y="22"/>
                    <a:pt x="1670" y="15"/>
                    <a:pt x="1677" y="15"/>
                  </a:cubicBezTo>
                  <a:lnTo>
                    <a:pt x="1684" y="15"/>
                  </a:lnTo>
                  <a:cubicBezTo>
                    <a:pt x="1692" y="15"/>
                    <a:pt x="1692" y="22"/>
                    <a:pt x="1699" y="22"/>
                  </a:cubicBezTo>
                  <a:cubicBezTo>
                    <a:pt x="1721" y="22"/>
                    <a:pt x="1743" y="15"/>
                    <a:pt x="1765" y="15"/>
                  </a:cubicBezTo>
                  <a:cubicBezTo>
                    <a:pt x="1794" y="7"/>
                    <a:pt x="1816" y="0"/>
                    <a:pt x="1838" y="0"/>
                  </a:cubicBezTo>
                  <a:cubicBezTo>
                    <a:pt x="1846" y="0"/>
                    <a:pt x="1853" y="7"/>
                    <a:pt x="1867" y="7"/>
                  </a:cubicBezTo>
                  <a:cubicBezTo>
                    <a:pt x="1875" y="7"/>
                    <a:pt x="1889" y="15"/>
                    <a:pt x="1904" y="15"/>
                  </a:cubicBezTo>
                  <a:cubicBezTo>
                    <a:pt x="1934" y="22"/>
                    <a:pt x="1963" y="29"/>
                    <a:pt x="1985" y="44"/>
                  </a:cubicBezTo>
                  <a:cubicBezTo>
                    <a:pt x="1992" y="52"/>
                    <a:pt x="1999" y="59"/>
                    <a:pt x="2007" y="74"/>
                  </a:cubicBezTo>
                  <a:cubicBezTo>
                    <a:pt x="2021" y="88"/>
                    <a:pt x="2036" y="103"/>
                    <a:pt x="2051" y="103"/>
                  </a:cubicBezTo>
                  <a:cubicBezTo>
                    <a:pt x="2065" y="103"/>
                    <a:pt x="2073" y="103"/>
                    <a:pt x="2073" y="103"/>
                  </a:cubicBezTo>
                  <a:cubicBezTo>
                    <a:pt x="2087" y="103"/>
                    <a:pt x="2095" y="103"/>
                    <a:pt x="2102" y="103"/>
                  </a:cubicBezTo>
                  <a:cubicBezTo>
                    <a:pt x="2109" y="110"/>
                    <a:pt x="2117" y="110"/>
                    <a:pt x="2124" y="110"/>
                  </a:cubicBezTo>
                  <a:cubicBezTo>
                    <a:pt x="2153" y="110"/>
                    <a:pt x="2175" y="139"/>
                    <a:pt x="2175" y="169"/>
                  </a:cubicBezTo>
                  <a:cubicBezTo>
                    <a:pt x="2175" y="198"/>
                    <a:pt x="2168" y="220"/>
                    <a:pt x="2131" y="227"/>
                  </a:cubicBezTo>
                  <a:cubicBezTo>
                    <a:pt x="2095" y="227"/>
                    <a:pt x="2095" y="235"/>
                    <a:pt x="2095" y="235"/>
                  </a:cubicBezTo>
                  <a:cubicBezTo>
                    <a:pt x="2095" y="235"/>
                    <a:pt x="2087" y="242"/>
                    <a:pt x="2102" y="264"/>
                  </a:cubicBezTo>
                  <a:cubicBezTo>
                    <a:pt x="2117" y="279"/>
                    <a:pt x="2131" y="293"/>
                    <a:pt x="2146" y="308"/>
                  </a:cubicBezTo>
                  <a:cubicBezTo>
                    <a:pt x="2175" y="330"/>
                    <a:pt x="2190" y="345"/>
                    <a:pt x="2190" y="367"/>
                  </a:cubicBezTo>
                  <a:cubicBezTo>
                    <a:pt x="2197" y="374"/>
                    <a:pt x="2190" y="388"/>
                    <a:pt x="2190" y="403"/>
                  </a:cubicBezTo>
                  <a:cubicBezTo>
                    <a:pt x="2183" y="425"/>
                    <a:pt x="2183" y="433"/>
                    <a:pt x="2190" y="440"/>
                  </a:cubicBezTo>
                  <a:cubicBezTo>
                    <a:pt x="2212" y="462"/>
                    <a:pt x="2248" y="520"/>
                    <a:pt x="2248" y="557"/>
                  </a:cubicBezTo>
                  <a:cubicBezTo>
                    <a:pt x="2248" y="667"/>
                    <a:pt x="2248" y="667"/>
                    <a:pt x="2248" y="667"/>
                  </a:cubicBezTo>
                  <a:cubicBezTo>
                    <a:pt x="2248" y="704"/>
                    <a:pt x="2263" y="733"/>
                    <a:pt x="2285" y="740"/>
                  </a:cubicBezTo>
                  <a:cubicBezTo>
                    <a:pt x="2300" y="740"/>
                    <a:pt x="2307" y="748"/>
                    <a:pt x="2322" y="748"/>
                  </a:cubicBezTo>
                  <a:cubicBezTo>
                    <a:pt x="2336" y="748"/>
                    <a:pt x="2351" y="740"/>
                    <a:pt x="2373" y="733"/>
                  </a:cubicBezTo>
                  <a:cubicBezTo>
                    <a:pt x="2388" y="726"/>
                    <a:pt x="2395" y="726"/>
                    <a:pt x="2403" y="718"/>
                  </a:cubicBezTo>
                  <a:cubicBezTo>
                    <a:pt x="2417" y="711"/>
                    <a:pt x="2432" y="711"/>
                    <a:pt x="2439" y="711"/>
                  </a:cubicBezTo>
                  <a:cubicBezTo>
                    <a:pt x="2454" y="711"/>
                    <a:pt x="2461" y="711"/>
                    <a:pt x="2476" y="718"/>
                  </a:cubicBezTo>
                  <a:cubicBezTo>
                    <a:pt x="2490" y="726"/>
                    <a:pt x="2505" y="733"/>
                    <a:pt x="2527" y="748"/>
                  </a:cubicBezTo>
                  <a:cubicBezTo>
                    <a:pt x="2556" y="762"/>
                    <a:pt x="2578" y="777"/>
                    <a:pt x="2600" y="784"/>
                  </a:cubicBezTo>
                  <a:cubicBezTo>
                    <a:pt x="2608" y="792"/>
                    <a:pt x="2622" y="792"/>
                    <a:pt x="2637" y="792"/>
                  </a:cubicBezTo>
                  <a:cubicBezTo>
                    <a:pt x="2644" y="792"/>
                    <a:pt x="2652" y="792"/>
                    <a:pt x="2659" y="784"/>
                  </a:cubicBezTo>
                  <a:cubicBezTo>
                    <a:pt x="2674" y="777"/>
                    <a:pt x="2681" y="777"/>
                    <a:pt x="2681" y="777"/>
                  </a:cubicBezTo>
                  <a:cubicBezTo>
                    <a:pt x="2696" y="777"/>
                    <a:pt x="2703" y="784"/>
                    <a:pt x="2710" y="792"/>
                  </a:cubicBezTo>
                  <a:cubicBezTo>
                    <a:pt x="2717" y="792"/>
                    <a:pt x="2717" y="792"/>
                    <a:pt x="2717" y="792"/>
                  </a:cubicBezTo>
                  <a:cubicBezTo>
                    <a:pt x="2732" y="792"/>
                    <a:pt x="2739" y="792"/>
                    <a:pt x="2739" y="784"/>
                  </a:cubicBezTo>
                  <a:cubicBezTo>
                    <a:pt x="2754" y="777"/>
                    <a:pt x="2761" y="762"/>
                    <a:pt x="2784" y="762"/>
                  </a:cubicBezTo>
                  <a:cubicBezTo>
                    <a:pt x="2791" y="762"/>
                    <a:pt x="2791" y="762"/>
                    <a:pt x="2798" y="769"/>
                  </a:cubicBezTo>
                  <a:cubicBezTo>
                    <a:pt x="2820" y="769"/>
                    <a:pt x="2827" y="777"/>
                    <a:pt x="2842" y="784"/>
                  </a:cubicBezTo>
                  <a:cubicBezTo>
                    <a:pt x="2849" y="792"/>
                    <a:pt x="2857" y="799"/>
                    <a:pt x="2871" y="799"/>
                  </a:cubicBezTo>
                  <a:cubicBezTo>
                    <a:pt x="2871" y="799"/>
                    <a:pt x="2879" y="799"/>
                    <a:pt x="2879" y="792"/>
                  </a:cubicBezTo>
                  <a:cubicBezTo>
                    <a:pt x="2901" y="792"/>
                    <a:pt x="2915" y="784"/>
                    <a:pt x="2923" y="777"/>
                  </a:cubicBezTo>
                  <a:cubicBezTo>
                    <a:pt x="2930" y="769"/>
                    <a:pt x="2937" y="762"/>
                    <a:pt x="2959" y="762"/>
                  </a:cubicBezTo>
                  <a:cubicBezTo>
                    <a:pt x="2981" y="762"/>
                    <a:pt x="2989" y="784"/>
                    <a:pt x="2989" y="799"/>
                  </a:cubicBezTo>
                  <a:cubicBezTo>
                    <a:pt x="2996" y="806"/>
                    <a:pt x="2996" y="814"/>
                    <a:pt x="3011" y="814"/>
                  </a:cubicBezTo>
                  <a:cubicBezTo>
                    <a:pt x="3025" y="814"/>
                    <a:pt x="3040" y="814"/>
                    <a:pt x="3055" y="821"/>
                  </a:cubicBezTo>
                  <a:cubicBezTo>
                    <a:pt x="3069" y="821"/>
                    <a:pt x="3084" y="828"/>
                    <a:pt x="3106" y="828"/>
                  </a:cubicBezTo>
                  <a:cubicBezTo>
                    <a:pt x="3135" y="828"/>
                    <a:pt x="3150" y="843"/>
                    <a:pt x="3157" y="857"/>
                  </a:cubicBezTo>
                  <a:cubicBezTo>
                    <a:pt x="3172" y="879"/>
                    <a:pt x="3165" y="902"/>
                    <a:pt x="3157" y="924"/>
                  </a:cubicBezTo>
                  <a:cubicBezTo>
                    <a:pt x="3150" y="938"/>
                    <a:pt x="3143" y="938"/>
                    <a:pt x="3150" y="945"/>
                  </a:cubicBezTo>
                  <a:cubicBezTo>
                    <a:pt x="3150" y="953"/>
                    <a:pt x="3157" y="960"/>
                    <a:pt x="3172" y="967"/>
                  </a:cubicBezTo>
                  <a:cubicBezTo>
                    <a:pt x="3216" y="982"/>
                    <a:pt x="3223" y="989"/>
                    <a:pt x="3245" y="1026"/>
                  </a:cubicBezTo>
                  <a:cubicBezTo>
                    <a:pt x="3260" y="1063"/>
                    <a:pt x="3267" y="1070"/>
                    <a:pt x="3304" y="1092"/>
                  </a:cubicBezTo>
                  <a:cubicBezTo>
                    <a:pt x="3311" y="1099"/>
                    <a:pt x="3311" y="1099"/>
                    <a:pt x="3311" y="1099"/>
                  </a:cubicBezTo>
                  <a:cubicBezTo>
                    <a:pt x="3326" y="1107"/>
                    <a:pt x="3333" y="1114"/>
                    <a:pt x="3340" y="1128"/>
                  </a:cubicBezTo>
                  <a:cubicBezTo>
                    <a:pt x="3340" y="1143"/>
                    <a:pt x="3333" y="1158"/>
                    <a:pt x="3304" y="1187"/>
                  </a:cubicBezTo>
                  <a:cubicBezTo>
                    <a:pt x="3289" y="1209"/>
                    <a:pt x="3274" y="1238"/>
                    <a:pt x="3260" y="1261"/>
                  </a:cubicBezTo>
                  <a:cubicBezTo>
                    <a:pt x="3245" y="1297"/>
                    <a:pt x="3230" y="1326"/>
                    <a:pt x="3208" y="1326"/>
                  </a:cubicBezTo>
                  <a:cubicBezTo>
                    <a:pt x="3201" y="1326"/>
                    <a:pt x="3194" y="1319"/>
                    <a:pt x="3186" y="1319"/>
                  </a:cubicBezTo>
                  <a:cubicBezTo>
                    <a:pt x="3179" y="1319"/>
                    <a:pt x="3179" y="1319"/>
                    <a:pt x="3172" y="1319"/>
                  </a:cubicBezTo>
                  <a:cubicBezTo>
                    <a:pt x="3165" y="1319"/>
                    <a:pt x="3150" y="1319"/>
                    <a:pt x="3135" y="1334"/>
                  </a:cubicBezTo>
                  <a:cubicBezTo>
                    <a:pt x="3135" y="1334"/>
                    <a:pt x="3113" y="1348"/>
                    <a:pt x="3113" y="1356"/>
                  </a:cubicBezTo>
                  <a:cubicBezTo>
                    <a:pt x="3113" y="1356"/>
                    <a:pt x="3113" y="1356"/>
                    <a:pt x="3128" y="1370"/>
                  </a:cubicBezTo>
                  <a:cubicBezTo>
                    <a:pt x="3157" y="1400"/>
                    <a:pt x="3201" y="1407"/>
                    <a:pt x="3230" y="1414"/>
                  </a:cubicBezTo>
                  <a:cubicBezTo>
                    <a:pt x="3274" y="1422"/>
                    <a:pt x="3326" y="1444"/>
                    <a:pt x="3333" y="1488"/>
                  </a:cubicBezTo>
                  <a:cubicBezTo>
                    <a:pt x="3340" y="1495"/>
                    <a:pt x="3340" y="1502"/>
                    <a:pt x="3348" y="1510"/>
                  </a:cubicBezTo>
                  <a:cubicBezTo>
                    <a:pt x="3362" y="1539"/>
                    <a:pt x="3377" y="1576"/>
                    <a:pt x="3348" y="1605"/>
                  </a:cubicBezTo>
                  <a:cubicBezTo>
                    <a:pt x="3340" y="1612"/>
                    <a:pt x="3333" y="1612"/>
                    <a:pt x="3326" y="1619"/>
                  </a:cubicBezTo>
                  <a:cubicBezTo>
                    <a:pt x="3304" y="1633"/>
                    <a:pt x="3296" y="1641"/>
                    <a:pt x="3296" y="1648"/>
                  </a:cubicBezTo>
                  <a:cubicBezTo>
                    <a:pt x="3304" y="1677"/>
                    <a:pt x="3318" y="1692"/>
                    <a:pt x="3340" y="1706"/>
                  </a:cubicBezTo>
                  <a:cubicBezTo>
                    <a:pt x="3370" y="1736"/>
                    <a:pt x="3399" y="1751"/>
                    <a:pt x="3421" y="1751"/>
                  </a:cubicBezTo>
                  <a:cubicBezTo>
                    <a:pt x="3421" y="1751"/>
                    <a:pt x="3428" y="1751"/>
                    <a:pt x="3428" y="1743"/>
                  </a:cubicBezTo>
                  <a:cubicBezTo>
                    <a:pt x="3465" y="1736"/>
                    <a:pt x="3538" y="1714"/>
                    <a:pt x="3575" y="1714"/>
                  </a:cubicBezTo>
                  <a:cubicBezTo>
                    <a:pt x="3597" y="1714"/>
                    <a:pt x="3611" y="1721"/>
                    <a:pt x="3626" y="1736"/>
                  </a:cubicBezTo>
                  <a:cubicBezTo>
                    <a:pt x="3634" y="1743"/>
                    <a:pt x="3648" y="1751"/>
                    <a:pt x="3655" y="1751"/>
                  </a:cubicBezTo>
                  <a:cubicBezTo>
                    <a:pt x="3692" y="1751"/>
                    <a:pt x="3729" y="1743"/>
                    <a:pt x="3751" y="1743"/>
                  </a:cubicBezTo>
                  <a:lnTo>
                    <a:pt x="3751" y="1743"/>
                  </a:lnTo>
                  <a:cubicBezTo>
                    <a:pt x="3758" y="1736"/>
                    <a:pt x="3758" y="1736"/>
                    <a:pt x="3758" y="1736"/>
                  </a:cubicBezTo>
                  <a:cubicBezTo>
                    <a:pt x="3780" y="1736"/>
                    <a:pt x="3787" y="1765"/>
                    <a:pt x="3802" y="1787"/>
                  </a:cubicBezTo>
                  <a:cubicBezTo>
                    <a:pt x="3809" y="1802"/>
                    <a:pt x="3809" y="1816"/>
                    <a:pt x="3817" y="1816"/>
                  </a:cubicBezTo>
                  <a:cubicBezTo>
                    <a:pt x="3839" y="1853"/>
                    <a:pt x="3868" y="1875"/>
                    <a:pt x="3890" y="1882"/>
                  </a:cubicBezTo>
                  <a:cubicBezTo>
                    <a:pt x="3905" y="1890"/>
                    <a:pt x="3919" y="1904"/>
                    <a:pt x="3927" y="1912"/>
                  </a:cubicBezTo>
                  <a:cubicBezTo>
                    <a:pt x="3934" y="1926"/>
                    <a:pt x="3934" y="1926"/>
                    <a:pt x="3948" y="1926"/>
                  </a:cubicBezTo>
                  <a:lnTo>
                    <a:pt x="3956" y="1926"/>
                  </a:lnTo>
                  <a:cubicBezTo>
                    <a:pt x="3970" y="1926"/>
                    <a:pt x="3993" y="1926"/>
                    <a:pt x="4015" y="1926"/>
                  </a:cubicBezTo>
                  <a:cubicBezTo>
                    <a:pt x="4051" y="1926"/>
                    <a:pt x="4095" y="1919"/>
                    <a:pt x="4110" y="1912"/>
                  </a:cubicBezTo>
                  <a:cubicBezTo>
                    <a:pt x="4117" y="1904"/>
                    <a:pt x="4117" y="1904"/>
                    <a:pt x="4117" y="1904"/>
                  </a:cubicBezTo>
                  <a:cubicBezTo>
                    <a:pt x="4139" y="1890"/>
                    <a:pt x="4161" y="1882"/>
                    <a:pt x="4183" y="1882"/>
                  </a:cubicBezTo>
                  <a:cubicBezTo>
                    <a:pt x="4198" y="1882"/>
                    <a:pt x="4205" y="1882"/>
                    <a:pt x="4212" y="1890"/>
                  </a:cubicBezTo>
                  <a:cubicBezTo>
                    <a:pt x="4227" y="1897"/>
                    <a:pt x="4234" y="1912"/>
                    <a:pt x="4249" y="1926"/>
                  </a:cubicBezTo>
                  <a:cubicBezTo>
                    <a:pt x="4264" y="1956"/>
                    <a:pt x="4286" y="1985"/>
                    <a:pt x="4315" y="1985"/>
                  </a:cubicBezTo>
                  <a:cubicBezTo>
                    <a:pt x="4366" y="1985"/>
                    <a:pt x="4396" y="2000"/>
                    <a:pt x="4417" y="2051"/>
                  </a:cubicBezTo>
                  <a:cubicBezTo>
                    <a:pt x="4432" y="2087"/>
                    <a:pt x="4454" y="2139"/>
                    <a:pt x="4491" y="2139"/>
                  </a:cubicBezTo>
                  <a:cubicBezTo>
                    <a:pt x="4505" y="2146"/>
                    <a:pt x="4513" y="2146"/>
                    <a:pt x="4527" y="2146"/>
                  </a:cubicBezTo>
                  <a:cubicBezTo>
                    <a:pt x="4535" y="2154"/>
                    <a:pt x="4549" y="2154"/>
                    <a:pt x="4557" y="2154"/>
                  </a:cubicBezTo>
                  <a:cubicBezTo>
                    <a:pt x="4571" y="2154"/>
                    <a:pt x="4579" y="2154"/>
                    <a:pt x="4593" y="2146"/>
                  </a:cubicBezTo>
                  <a:cubicBezTo>
                    <a:pt x="4615" y="2132"/>
                    <a:pt x="4637" y="2124"/>
                    <a:pt x="4659" y="2124"/>
                  </a:cubicBezTo>
                  <a:cubicBezTo>
                    <a:pt x="4681" y="2124"/>
                    <a:pt x="4696" y="2132"/>
                    <a:pt x="4703" y="2146"/>
                  </a:cubicBezTo>
                  <a:cubicBezTo>
                    <a:pt x="4725" y="2175"/>
                    <a:pt x="4733" y="2190"/>
                    <a:pt x="4740" y="2190"/>
                  </a:cubicBezTo>
                  <a:cubicBezTo>
                    <a:pt x="4755" y="2183"/>
                    <a:pt x="4762" y="2175"/>
                    <a:pt x="4769" y="2168"/>
                  </a:cubicBezTo>
                  <a:cubicBezTo>
                    <a:pt x="4784" y="2146"/>
                    <a:pt x="4798" y="2132"/>
                    <a:pt x="4820" y="2132"/>
                  </a:cubicBezTo>
                  <a:cubicBezTo>
                    <a:pt x="4850" y="2132"/>
                    <a:pt x="4872" y="2154"/>
                    <a:pt x="4879" y="2183"/>
                  </a:cubicBezTo>
                  <a:cubicBezTo>
                    <a:pt x="4879" y="2190"/>
                    <a:pt x="4894" y="2219"/>
                    <a:pt x="4908" y="2219"/>
                  </a:cubicBezTo>
                  <a:lnTo>
                    <a:pt x="4916" y="2219"/>
                  </a:lnTo>
                  <a:cubicBezTo>
                    <a:pt x="4938" y="2205"/>
                    <a:pt x="4938" y="2205"/>
                    <a:pt x="4938" y="2190"/>
                  </a:cubicBezTo>
                  <a:cubicBezTo>
                    <a:pt x="4938" y="2183"/>
                    <a:pt x="4938" y="2168"/>
                    <a:pt x="4945" y="2154"/>
                  </a:cubicBezTo>
                  <a:cubicBezTo>
                    <a:pt x="4952" y="2139"/>
                    <a:pt x="4952" y="2139"/>
                    <a:pt x="4952" y="2139"/>
                  </a:cubicBezTo>
                  <a:cubicBezTo>
                    <a:pt x="4967" y="2110"/>
                    <a:pt x="4967" y="2102"/>
                    <a:pt x="5004" y="2073"/>
                  </a:cubicBezTo>
                  <a:cubicBezTo>
                    <a:pt x="5018" y="2058"/>
                    <a:pt x="5055" y="2022"/>
                    <a:pt x="5048" y="1992"/>
                  </a:cubicBezTo>
                  <a:cubicBezTo>
                    <a:pt x="5048" y="1978"/>
                    <a:pt x="5040" y="1978"/>
                    <a:pt x="5026" y="1970"/>
                  </a:cubicBezTo>
                  <a:cubicBezTo>
                    <a:pt x="5004" y="1963"/>
                    <a:pt x="4989" y="1956"/>
                    <a:pt x="4982" y="1926"/>
                  </a:cubicBezTo>
                  <a:cubicBezTo>
                    <a:pt x="4974" y="1919"/>
                    <a:pt x="4974" y="1919"/>
                    <a:pt x="4974" y="1919"/>
                  </a:cubicBezTo>
                  <a:cubicBezTo>
                    <a:pt x="4967" y="1890"/>
                    <a:pt x="4952" y="1853"/>
                    <a:pt x="4982" y="1816"/>
                  </a:cubicBezTo>
                  <a:cubicBezTo>
                    <a:pt x="4996" y="1802"/>
                    <a:pt x="5011" y="1765"/>
                    <a:pt x="5033" y="1728"/>
                  </a:cubicBezTo>
                  <a:lnTo>
                    <a:pt x="5033" y="1728"/>
                  </a:lnTo>
                  <a:cubicBezTo>
                    <a:pt x="5040" y="1721"/>
                    <a:pt x="5040" y="1721"/>
                    <a:pt x="5040" y="1721"/>
                  </a:cubicBezTo>
                  <a:cubicBezTo>
                    <a:pt x="5062" y="1721"/>
                    <a:pt x="5077" y="1721"/>
                    <a:pt x="5084" y="1721"/>
                  </a:cubicBezTo>
                  <a:cubicBezTo>
                    <a:pt x="5121" y="1721"/>
                    <a:pt x="5150" y="1728"/>
                    <a:pt x="5172" y="1765"/>
                  </a:cubicBezTo>
                  <a:cubicBezTo>
                    <a:pt x="5187" y="1787"/>
                    <a:pt x="5216" y="1794"/>
                    <a:pt x="5260" y="1794"/>
                  </a:cubicBezTo>
                  <a:cubicBezTo>
                    <a:pt x="5275" y="1794"/>
                    <a:pt x="5289" y="1794"/>
                    <a:pt x="5304" y="1794"/>
                  </a:cubicBezTo>
                  <a:cubicBezTo>
                    <a:pt x="5341" y="1787"/>
                    <a:pt x="5348" y="1780"/>
                    <a:pt x="5363" y="1780"/>
                  </a:cubicBezTo>
                  <a:cubicBezTo>
                    <a:pt x="5370" y="1773"/>
                    <a:pt x="5377" y="1773"/>
                    <a:pt x="5385" y="1773"/>
                  </a:cubicBezTo>
                  <a:cubicBezTo>
                    <a:pt x="5407" y="1773"/>
                    <a:pt x="5414" y="1787"/>
                    <a:pt x="5421" y="1794"/>
                  </a:cubicBezTo>
                  <a:cubicBezTo>
                    <a:pt x="5429" y="1802"/>
                    <a:pt x="5436" y="1816"/>
                    <a:pt x="5451" y="1816"/>
                  </a:cubicBezTo>
                  <a:cubicBezTo>
                    <a:pt x="5495" y="1824"/>
                    <a:pt x="5524" y="1846"/>
                    <a:pt x="5553" y="1912"/>
                  </a:cubicBezTo>
                  <a:cubicBezTo>
                    <a:pt x="5560" y="1934"/>
                    <a:pt x="5568" y="1948"/>
                    <a:pt x="5568" y="1970"/>
                  </a:cubicBezTo>
                  <a:cubicBezTo>
                    <a:pt x="5575" y="2000"/>
                    <a:pt x="5575" y="2014"/>
                    <a:pt x="5612" y="2022"/>
                  </a:cubicBezTo>
                  <a:cubicBezTo>
                    <a:pt x="5641" y="2029"/>
                    <a:pt x="5648" y="2029"/>
                    <a:pt x="5656" y="2036"/>
                  </a:cubicBezTo>
                  <a:cubicBezTo>
                    <a:pt x="5663" y="2036"/>
                    <a:pt x="5663" y="2036"/>
                    <a:pt x="5663" y="2036"/>
                  </a:cubicBezTo>
                  <a:cubicBezTo>
                    <a:pt x="5670" y="2036"/>
                    <a:pt x="5678" y="2036"/>
                    <a:pt x="5685" y="2029"/>
                  </a:cubicBezTo>
                  <a:cubicBezTo>
                    <a:pt x="5700" y="2029"/>
                    <a:pt x="5707" y="2022"/>
                    <a:pt x="5715" y="2022"/>
                  </a:cubicBezTo>
                  <a:cubicBezTo>
                    <a:pt x="5744" y="2022"/>
                    <a:pt x="5751" y="2051"/>
                    <a:pt x="5758" y="2073"/>
                  </a:cubicBezTo>
                  <a:cubicBezTo>
                    <a:pt x="5758" y="2080"/>
                    <a:pt x="5766" y="2087"/>
                    <a:pt x="5766" y="2095"/>
                  </a:cubicBezTo>
                  <a:cubicBezTo>
                    <a:pt x="5780" y="2124"/>
                    <a:pt x="5780" y="2124"/>
                    <a:pt x="5780" y="2124"/>
                  </a:cubicBezTo>
                  <a:cubicBezTo>
                    <a:pt x="5795" y="2154"/>
                    <a:pt x="5802" y="2190"/>
                    <a:pt x="5817" y="2242"/>
                  </a:cubicBezTo>
                  <a:cubicBezTo>
                    <a:pt x="5824" y="2263"/>
                    <a:pt x="5824" y="2263"/>
                    <a:pt x="5824" y="2263"/>
                  </a:cubicBezTo>
                  <a:cubicBezTo>
                    <a:pt x="5839" y="2322"/>
                    <a:pt x="5839" y="2337"/>
                    <a:pt x="5795" y="2373"/>
                  </a:cubicBezTo>
                  <a:cubicBezTo>
                    <a:pt x="5780" y="2381"/>
                    <a:pt x="5758" y="2388"/>
                    <a:pt x="5707" y="2388"/>
                  </a:cubicBezTo>
                  <a:lnTo>
                    <a:pt x="5707" y="2388"/>
                  </a:lnTo>
                  <a:cubicBezTo>
                    <a:pt x="5685" y="2388"/>
                    <a:pt x="5663" y="2388"/>
                    <a:pt x="5634" y="2388"/>
                  </a:cubicBezTo>
                  <a:cubicBezTo>
                    <a:pt x="5605" y="2381"/>
                    <a:pt x="5583" y="2381"/>
                    <a:pt x="5560" y="2381"/>
                  </a:cubicBezTo>
                  <a:cubicBezTo>
                    <a:pt x="5531" y="2381"/>
                    <a:pt x="5509" y="2388"/>
                    <a:pt x="5495" y="2388"/>
                  </a:cubicBezTo>
                  <a:cubicBezTo>
                    <a:pt x="5458" y="2410"/>
                    <a:pt x="5443" y="2432"/>
                    <a:pt x="5429" y="2469"/>
                  </a:cubicBezTo>
                  <a:cubicBezTo>
                    <a:pt x="5421" y="2476"/>
                    <a:pt x="5414" y="2483"/>
                    <a:pt x="5407" y="2491"/>
                  </a:cubicBezTo>
                  <a:cubicBezTo>
                    <a:pt x="5399" y="2513"/>
                    <a:pt x="5392" y="2542"/>
                    <a:pt x="5392" y="2556"/>
                  </a:cubicBezTo>
                  <a:cubicBezTo>
                    <a:pt x="5385" y="2586"/>
                    <a:pt x="5385" y="2601"/>
                    <a:pt x="5370" y="2608"/>
                  </a:cubicBezTo>
                  <a:cubicBezTo>
                    <a:pt x="5363" y="2615"/>
                    <a:pt x="5363" y="2615"/>
                    <a:pt x="5363" y="2615"/>
                  </a:cubicBezTo>
                  <a:lnTo>
                    <a:pt x="5363" y="2615"/>
                  </a:lnTo>
                  <a:cubicBezTo>
                    <a:pt x="5355" y="2615"/>
                    <a:pt x="5341" y="2615"/>
                    <a:pt x="5326" y="2549"/>
                  </a:cubicBezTo>
                  <a:cubicBezTo>
                    <a:pt x="5319" y="2564"/>
                    <a:pt x="5304" y="2571"/>
                    <a:pt x="5289" y="2578"/>
                  </a:cubicBezTo>
                  <a:cubicBezTo>
                    <a:pt x="5275" y="2586"/>
                    <a:pt x="5260" y="2586"/>
                    <a:pt x="5253" y="2586"/>
                  </a:cubicBezTo>
                  <a:cubicBezTo>
                    <a:pt x="5224" y="2593"/>
                    <a:pt x="5216" y="2593"/>
                    <a:pt x="5216" y="2608"/>
                  </a:cubicBezTo>
                  <a:cubicBezTo>
                    <a:pt x="5216" y="2615"/>
                    <a:pt x="5216" y="2615"/>
                    <a:pt x="5216" y="2615"/>
                  </a:cubicBezTo>
                  <a:cubicBezTo>
                    <a:pt x="5209" y="2644"/>
                    <a:pt x="5201" y="2666"/>
                    <a:pt x="5172" y="2666"/>
                  </a:cubicBezTo>
                  <a:cubicBezTo>
                    <a:pt x="5165" y="2666"/>
                    <a:pt x="5165" y="2666"/>
                    <a:pt x="5158" y="2659"/>
                  </a:cubicBezTo>
                  <a:cubicBezTo>
                    <a:pt x="5143" y="2659"/>
                    <a:pt x="5143" y="2659"/>
                    <a:pt x="5143" y="2659"/>
                  </a:cubicBezTo>
                  <a:cubicBezTo>
                    <a:pt x="5128" y="2652"/>
                    <a:pt x="5114" y="2652"/>
                    <a:pt x="5106" y="2652"/>
                  </a:cubicBezTo>
                  <a:cubicBezTo>
                    <a:pt x="5092" y="2652"/>
                    <a:pt x="5084" y="2652"/>
                    <a:pt x="5077" y="2666"/>
                  </a:cubicBezTo>
                  <a:cubicBezTo>
                    <a:pt x="5070" y="2674"/>
                    <a:pt x="5070" y="2674"/>
                    <a:pt x="5070" y="2681"/>
                  </a:cubicBezTo>
                  <a:cubicBezTo>
                    <a:pt x="5048" y="2703"/>
                    <a:pt x="5048" y="2710"/>
                    <a:pt x="5004" y="2725"/>
                  </a:cubicBezTo>
                  <a:cubicBezTo>
                    <a:pt x="4989" y="2725"/>
                    <a:pt x="4989" y="2725"/>
                    <a:pt x="4989" y="2725"/>
                  </a:cubicBezTo>
                  <a:cubicBezTo>
                    <a:pt x="4989" y="2732"/>
                    <a:pt x="5018" y="2747"/>
                    <a:pt x="5040" y="2754"/>
                  </a:cubicBezTo>
                  <a:cubicBezTo>
                    <a:pt x="5055" y="2754"/>
                    <a:pt x="5055" y="2754"/>
                    <a:pt x="5055" y="2754"/>
                  </a:cubicBezTo>
                  <a:cubicBezTo>
                    <a:pt x="5077" y="2762"/>
                    <a:pt x="5099" y="2762"/>
                    <a:pt x="5106" y="2776"/>
                  </a:cubicBezTo>
                  <a:cubicBezTo>
                    <a:pt x="5114" y="2791"/>
                    <a:pt x="5106" y="2813"/>
                    <a:pt x="5092" y="2828"/>
                  </a:cubicBezTo>
                  <a:cubicBezTo>
                    <a:pt x="5070" y="2864"/>
                    <a:pt x="5040" y="2864"/>
                    <a:pt x="5018" y="2872"/>
                  </a:cubicBezTo>
                  <a:cubicBezTo>
                    <a:pt x="5011" y="2872"/>
                    <a:pt x="5011" y="2872"/>
                    <a:pt x="5004" y="2872"/>
                  </a:cubicBezTo>
                  <a:cubicBezTo>
                    <a:pt x="4982" y="2879"/>
                    <a:pt x="4974" y="2901"/>
                    <a:pt x="4974" y="2937"/>
                  </a:cubicBezTo>
                  <a:cubicBezTo>
                    <a:pt x="4982" y="2937"/>
                    <a:pt x="4982" y="2945"/>
                    <a:pt x="4982" y="2945"/>
                  </a:cubicBezTo>
                  <a:cubicBezTo>
                    <a:pt x="4989" y="2945"/>
                    <a:pt x="5004" y="2930"/>
                    <a:pt x="5011" y="2923"/>
                  </a:cubicBezTo>
                  <a:cubicBezTo>
                    <a:pt x="5011" y="2923"/>
                    <a:pt x="5018" y="2916"/>
                    <a:pt x="5026" y="2916"/>
                  </a:cubicBezTo>
                  <a:cubicBezTo>
                    <a:pt x="5033" y="2908"/>
                    <a:pt x="5040" y="2908"/>
                    <a:pt x="5048" y="2908"/>
                  </a:cubicBezTo>
                  <a:cubicBezTo>
                    <a:pt x="5055" y="2908"/>
                    <a:pt x="5062" y="2916"/>
                    <a:pt x="5070" y="2923"/>
                  </a:cubicBezTo>
                  <a:cubicBezTo>
                    <a:pt x="5084" y="2937"/>
                    <a:pt x="5084" y="2960"/>
                    <a:pt x="5077" y="2982"/>
                  </a:cubicBezTo>
                  <a:cubicBezTo>
                    <a:pt x="5077" y="3004"/>
                    <a:pt x="5070" y="3011"/>
                    <a:pt x="5062" y="3018"/>
                  </a:cubicBezTo>
                  <a:cubicBezTo>
                    <a:pt x="5055" y="3025"/>
                    <a:pt x="5048" y="3033"/>
                    <a:pt x="5055" y="3040"/>
                  </a:cubicBezTo>
                  <a:cubicBezTo>
                    <a:pt x="5062" y="3069"/>
                    <a:pt x="5077" y="3084"/>
                    <a:pt x="5136" y="3092"/>
                  </a:cubicBezTo>
                  <a:cubicBezTo>
                    <a:pt x="5165" y="3099"/>
                    <a:pt x="5179" y="3113"/>
                    <a:pt x="5179" y="3135"/>
                  </a:cubicBezTo>
                  <a:cubicBezTo>
                    <a:pt x="5187" y="3165"/>
                    <a:pt x="5165" y="3209"/>
                    <a:pt x="5143" y="3223"/>
                  </a:cubicBezTo>
                  <a:cubicBezTo>
                    <a:pt x="5121" y="3231"/>
                    <a:pt x="5121" y="3231"/>
                    <a:pt x="5121" y="3231"/>
                  </a:cubicBezTo>
                  <a:cubicBezTo>
                    <a:pt x="5099" y="3238"/>
                    <a:pt x="5099" y="3245"/>
                    <a:pt x="5084" y="3260"/>
                  </a:cubicBezTo>
                  <a:cubicBezTo>
                    <a:pt x="5077" y="3267"/>
                    <a:pt x="5077" y="3267"/>
                    <a:pt x="5077" y="3267"/>
                  </a:cubicBezTo>
                  <a:cubicBezTo>
                    <a:pt x="5070" y="3289"/>
                    <a:pt x="5062" y="3297"/>
                    <a:pt x="5026" y="3311"/>
                  </a:cubicBezTo>
                  <a:cubicBezTo>
                    <a:pt x="5018" y="3311"/>
                    <a:pt x="5004" y="3311"/>
                    <a:pt x="4989" y="3311"/>
                  </a:cubicBezTo>
                  <a:cubicBezTo>
                    <a:pt x="4974" y="3311"/>
                    <a:pt x="4960" y="3311"/>
                    <a:pt x="4952" y="3311"/>
                  </a:cubicBezTo>
                  <a:cubicBezTo>
                    <a:pt x="4938" y="3319"/>
                    <a:pt x="4901" y="3348"/>
                    <a:pt x="4842" y="3348"/>
                  </a:cubicBezTo>
                  <a:cubicBezTo>
                    <a:pt x="4842" y="3355"/>
                    <a:pt x="4842" y="3355"/>
                    <a:pt x="4842" y="3355"/>
                  </a:cubicBezTo>
                  <a:cubicBezTo>
                    <a:pt x="4842" y="3363"/>
                    <a:pt x="4835" y="3370"/>
                    <a:pt x="4828" y="3377"/>
                  </a:cubicBezTo>
                  <a:cubicBezTo>
                    <a:pt x="4813" y="3406"/>
                    <a:pt x="4813" y="3406"/>
                    <a:pt x="4820" y="3428"/>
                  </a:cubicBezTo>
                  <a:cubicBezTo>
                    <a:pt x="4835" y="3451"/>
                    <a:pt x="4842" y="3494"/>
                    <a:pt x="4777" y="3531"/>
                  </a:cubicBezTo>
                  <a:cubicBezTo>
                    <a:pt x="4769" y="3531"/>
                    <a:pt x="4762" y="3531"/>
                    <a:pt x="4755" y="3531"/>
                  </a:cubicBezTo>
                  <a:cubicBezTo>
                    <a:pt x="4733" y="3531"/>
                    <a:pt x="4725" y="3516"/>
                    <a:pt x="4725" y="3502"/>
                  </a:cubicBezTo>
                  <a:cubicBezTo>
                    <a:pt x="4718" y="3494"/>
                    <a:pt x="4718" y="3487"/>
                    <a:pt x="4718" y="3487"/>
                  </a:cubicBezTo>
                  <a:cubicBezTo>
                    <a:pt x="4718" y="3487"/>
                    <a:pt x="4710" y="3494"/>
                    <a:pt x="4710" y="3502"/>
                  </a:cubicBezTo>
                  <a:cubicBezTo>
                    <a:pt x="4710" y="3516"/>
                    <a:pt x="4703" y="3546"/>
                    <a:pt x="4674" y="3568"/>
                  </a:cubicBezTo>
                  <a:cubicBezTo>
                    <a:pt x="4667" y="3582"/>
                    <a:pt x="4652" y="3590"/>
                    <a:pt x="4630" y="3590"/>
                  </a:cubicBezTo>
                  <a:cubicBezTo>
                    <a:pt x="4593" y="3590"/>
                    <a:pt x="4557" y="3546"/>
                    <a:pt x="4549" y="3516"/>
                  </a:cubicBezTo>
                  <a:cubicBezTo>
                    <a:pt x="4542" y="3494"/>
                    <a:pt x="4557" y="3465"/>
                    <a:pt x="4564" y="3451"/>
                  </a:cubicBezTo>
                  <a:cubicBezTo>
                    <a:pt x="4549" y="3436"/>
                    <a:pt x="4527" y="3406"/>
                    <a:pt x="4527" y="3377"/>
                  </a:cubicBezTo>
                  <a:cubicBezTo>
                    <a:pt x="4527" y="3370"/>
                    <a:pt x="4527" y="3355"/>
                    <a:pt x="4535" y="3348"/>
                  </a:cubicBezTo>
                  <a:cubicBezTo>
                    <a:pt x="4535" y="3348"/>
                    <a:pt x="4527" y="3341"/>
                    <a:pt x="4520" y="3341"/>
                  </a:cubicBezTo>
                  <a:cubicBezTo>
                    <a:pt x="4513" y="3341"/>
                    <a:pt x="4513" y="3348"/>
                    <a:pt x="4505" y="3355"/>
                  </a:cubicBezTo>
                  <a:cubicBezTo>
                    <a:pt x="4498" y="3377"/>
                    <a:pt x="4491" y="3385"/>
                    <a:pt x="4469" y="3392"/>
                  </a:cubicBezTo>
                  <a:cubicBezTo>
                    <a:pt x="4461" y="3399"/>
                    <a:pt x="4454" y="3399"/>
                    <a:pt x="4447" y="3406"/>
                  </a:cubicBezTo>
                  <a:cubicBezTo>
                    <a:pt x="4403" y="3436"/>
                    <a:pt x="4388" y="3443"/>
                    <a:pt x="4374" y="3487"/>
                  </a:cubicBezTo>
                  <a:cubicBezTo>
                    <a:pt x="4374" y="3494"/>
                    <a:pt x="4374" y="3494"/>
                    <a:pt x="4374" y="3494"/>
                  </a:cubicBezTo>
                  <a:cubicBezTo>
                    <a:pt x="4351" y="3546"/>
                    <a:pt x="4344" y="3582"/>
                    <a:pt x="4293" y="3590"/>
                  </a:cubicBezTo>
                  <a:cubicBezTo>
                    <a:pt x="4278" y="3590"/>
                    <a:pt x="4278" y="3597"/>
                    <a:pt x="4278" y="3604"/>
                  </a:cubicBezTo>
                  <a:cubicBezTo>
                    <a:pt x="4271" y="3612"/>
                    <a:pt x="4264" y="3626"/>
                    <a:pt x="4278" y="3670"/>
                  </a:cubicBezTo>
                  <a:cubicBezTo>
                    <a:pt x="4286" y="3685"/>
                    <a:pt x="4293" y="3692"/>
                    <a:pt x="4293" y="3692"/>
                  </a:cubicBezTo>
                  <a:cubicBezTo>
                    <a:pt x="4300" y="3692"/>
                    <a:pt x="4308" y="3692"/>
                    <a:pt x="4322" y="3678"/>
                  </a:cubicBezTo>
                  <a:cubicBezTo>
                    <a:pt x="4329" y="3663"/>
                    <a:pt x="4344" y="3663"/>
                    <a:pt x="4351" y="3663"/>
                  </a:cubicBezTo>
                  <a:cubicBezTo>
                    <a:pt x="4388" y="3663"/>
                    <a:pt x="4417" y="3707"/>
                    <a:pt x="4432" y="3758"/>
                  </a:cubicBezTo>
                  <a:cubicBezTo>
                    <a:pt x="4454" y="3824"/>
                    <a:pt x="4439" y="3846"/>
                    <a:pt x="4374" y="3883"/>
                  </a:cubicBezTo>
                  <a:cubicBezTo>
                    <a:pt x="4315" y="3919"/>
                    <a:pt x="4315" y="3927"/>
                    <a:pt x="4286" y="3963"/>
                  </a:cubicBezTo>
                  <a:cubicBezTo>
                    <a:pt x="4293" y="3985"/>
                    <a:pt x="4329" y="4000"/>
                    <a:pt x="4374" y="4015"/>
                  </a:cubicBezTo>
                  <a:cubicBezTo>
                    <a:pt x="4374" y="4044"/>
                    <a:pt x="4374" y="4044"/>
                    <a:pt x="4374" y="4044"/>
                  </a:cubicBezTo>
                  <a:cubicBezTo>
                    <a:pt x="4351" y="4051"/>
                    <a:pt x="4329" y="4059"/>
                    <a:pt x="4308" y="4066"/>
                  </a:cubicBezTo>
                  <a:cubicBezTo>
                    <a:pt x="4242" y="4103"/>
                    <a:pt x="4227" y="4103"/>
                    <a:pt x="4139" y="4103"/>
                  </a:cubicBezTo>
                  <a:cubicBezTo>
                    <a:pt x="4095" y="4103"/>
                    <a:pt x="4073" y="4095"/>
                    <a:pt x="4066" y="4073"/>
                  </a:cubicBezTo>
                  <a:cubicBezTo>
                    <a:pt x="4066" y="4073"/>
                    <a:pt x="4066" y="4073"/>
                    <a:pt x="4051" y="4073"/>
                  </a:cubicBezTo>
                  <a:cubicBezTo>
                    <a:pt x="3985" y="4073"/>
                    <a:pt x="3883" y="4110"/>
                    <a:pt x="3802" y="4147"/>
                  </a:cubicBezTo>
                  <a:cubicBezTo>
                    <a:pt x="3787" y="4154"/>
                    <a:pt x="3773" y="4161"/>
                    <a:pt x="3758" y="4161"/>
                  </a:cubicBezTo>
                  <a:cubicBezTo>
                    <a:pt x="3729" y="4161"/>
                    <a:pt x="3714" y="4147"/>
                    <a:pt x="3699" y="4132"/>
                  </a:cubicBezTo>
                  <a:cubicBezTo>
                    <a:pt x="3692" y="4117"/>
                    <a:pt x="3677" y="4110"/>
                    <a:pt x="3670" y="4103"/>
                  </a:cubicBezTo>
                  <a:cubicBezTo>
                    <a:pt x="3663" y="4103"/>
                    <a:pt x="3663" y="4103"/>
                    <a:pt x="3655" y="4103"/>
                  </a:cubicBezTo>
                  <a:cubicBezTo>
                    <a:pt x="3648" y="4103"/>
                    <a:pt x="3634" y="4117"/>
                    <a:pt x="3619" y="4132"/>
                  </a:cubicBezTo>
                  <a:cubicBezTo>
                    <a:pt x="3611" y="4154"/>
                    <a:pt x="3589" y="4176"/>
                    <a:pt x="3567" y="4191"/>
                  </a:cubicBezTo>
                  <a:cubicBezTo>
                    <a:pt x="3560" y="4205"/>
                    <a:pt x="3546" y="4205"/>
                    <a:pt x="3531" y="4205"/>
                  </a:cubicBezTo>
                  <a:cubicBezTo>
                    <a:pt x="3472" y="4205"/>
                    <a:pt x="3443" y="4125"/>
                    <a:pt x="3436" y="4095"/>
                  </a:cubicBezTo>
                  <a:cubicBezTo>
                    <a:pt x="3421" y="4051"/>
                    <a:pt x="3414" y="4022"/>
                    <a:pt x="3362" y="4015"/>
                  </a:cubicBezTo>
                  <a:cubicBezTo>
                    <a:pt x="3340" y="4007"/>
                    <a:pt x="3318" y="3993"/>
                    <a:pt x="3304" y="3963"/>
                  </a:cubicBezTo>
                  <a:cubicBezTo>
                    <a:pt x="3282" y="3934"/>
                    <a:pt x="3274" y="3883"/>
                    <a:pt x="3282" y="3861"/>
                  </a:cubicBezTo>
                  <a:cubicBezTo>
                    <a:pt x="3289" y="3839"/>
                    <a:pt x="3296" y="3780"/>
                    <a:pt x="3274" y="3751"/>
                  </a:cubicBezTo>
                  <a:cubicBezTo>
                    <a:pt x="3267" y="3744"/>
                    <a:pt x="3260" y="3744"/>
                    <a:pt x="3252" y="3744"/>
                  </a:cubicBezTo>
                  <a:cubicBezTo>
                    <a:pt x="3245" y="3744"/>
                    <a:pt x="3230" y="3744"/>
                    <a:pt x="3216" y="3744"/>
                  </a:cubicBezTo>
                  <a:cubicBezTo>
                    <a:pt x="3208" y="3744"/>
                    <a:pt x="3201" y="3744"/>
                    <a:pt x="3186" y="3744"/>
                  </a:cubicBezTo>
                  <a:cubicBezTo>
                    <a:pt x="3150" y="3744"/>
                    <a:pt x="3150" y="3751"/>
                    <a:pt x="3143" y="3758"/>
                  </a:cubicBezTo>
                  <a:cubicBezTo>
                    <a:pt x="3128" y="3795"/>
                    <a:pt x="3091" y="3817"/>
                    <a:pt x="3033" y="3854"/>
                  </a:cubicBezTo>
                  <a:cubicBezTo>
                    <a:pt x="2996" y="3883"/>
                    <a:pt x="2959" y="3905"/>
                    <a:pt x="2945" y="3919"/>
                  </a:cubicBezTo>
                  <a:cubicBezTo>
                    <a:pt x="2945" y="3949"/>
                    <a:pt x="2959" y="4051"/>
                    <a:pt x="2996" y="4117"/>
                  </a:cubicBezTo>
                  <a:cubicBezTo>
                    <a:pt x="3025" y="4169"/>
                    <a:pt x="3025" y="4235"/>
                    <a:pt x="3018" y="4301"/>
                  </a:cubicBezTo>
                  <a:cubicBezTo>
                    <a:pt x="3018" y="4344"/>
                    <a:pt x="3018" y="4388"/>
                    <a:pt x="3018" y="4440"/>
                  </a:cubicBezTo>
                  <a:cubicBezTo>
                    <a:pt x="3025" y="4498"/>
                    <a:pt x="3018" y="4535"/>
                    <a:pt x="3003" y="4557"/>
                  </a:cubicBezTo>
                  <a:cubicBezTo>
                    <a:pt x="2989" y="4572"/>
                    <a:pt x="2967" y="4572"/>
                    <a:pt x="2952" y="4572"/>
                  </a:cubicBezTo>
                  <a:cubicBezTo>
                    <a:pt x="2945" y="4572"/>
                    <a:pt x="2945" y="4572"/>
                    <a:pt x="2937" y="4572"/>
                  </a:cubicBezTo>
                  <a:cubicBezTo>
                    <a:pt x="2930" y="4572"/>
                    <a:pt x="2930" y="4572"/>
                    <a:pt x="2923" y="4572"/>
                  </a:cubicBezTo>
                  <a:cubicBezTo>
                    <a:pt x="2908" y="4572"/>
                    <a:pt x="2893" y="4564"/>
                    <a:pt x="2886" y="4557"/>
                  </a:cubicBezTo>
                  <a:cubicBezTo>
                    <a:pt x="2879" y="4550"/>
                    <a:pt x="2871" y="4550"/>
                    <a:pt x="2871" y="4550"/>
                  </a:cubicBezTo>
                  <a:cubicBezTo>
                    <a:pt x="2864" y="4550"/>
                    <a:pt x="2864" y="4550"/>
                    <a:pt x="2857" y="4557"/>
                  </a:cubicBezTo>
                  <a:cubicBezTo>
                    <a:pt x="2842" y="4564"/>
                    <a:pt x="2827" y="4572"/>
                    <a:pt x="2813" y="4572"/>
                  </a:cubicBezTo>
                  <a:cubicBezTo>
                    <a:pt x="2784" y="4572"/>
                    <a:pt x="2754" y="4557"/>
                    <a:pt x="2725" y="4520"/>
                  </a:cubicBezTo>
                  <a:cubicBezTo>
                    <a:pt x="2681" y="4476"/>
                    <a:pt x="2703" y="4418"/>
                    <a:pt x="2710" y="4410"/>
                  </a:cubicBezTo>
                  <a:cubicBezTo>
                    <a:pt x="2710" y="4396"/>
                    <a:pt x="2725" y="4330"/>
                    <a:pt x="2703" y="4308"/>
                  </a:cubicBezTo>
                  <a:cubicBezTo>
                    <a:pt x="2681" y="4286"/>
                    <a:pt x="2659" y="4286"/>
                    <a:pt x="2644" y="4286"/>
                  </a:cubicBezTo>
                  <a:cubicBezTo>
                    <a:pt x="2629" y="4286"/>
                    <a:pt x="2622" y="4286"/>
                    <a:pt x="2622" y="4286"/>
                  </a:cubicBezTo>
                  <a:lnTo>
                    <a:pt x="2622" y="4286"/>
                  </a:lnTo>
                  <a:cubicBezTo>
                    <a:pt x="2622" y="4286"/>
                    <a:pt x="2564" y="4330"/>
                    <a:pt x="2512" y="4330"/>
                  </a:cubicBezTo>
                  <a:cubicBezTo>
                    <a:pt x="2505" y="4330"/>
                    <a:pt x="2498" y="4323"/>
                    <a:pt x="2483" y="4315"/>
                  </a:cubicBezTo>
                  <a:cubicBezTo>
                    <a:pt x="2439" y="4286"/>
                    <a:pt x="2424" y="4286"/>
                    <a:pt x="2417" y="4286"/>
                  </a:cubicBezTo>
                  <a:cubicBezTo>
                    <a:pt x="2417" y="4308"/>
                    <a:pt x="2403" y="4315"/>
                    <a:pt x="2388" y="4315"/>
                  </a:cubicBezTo>
                  <a:cubicBezTo>
                    <a:pt x="2366" y="4315"/>
                    <a:pt x="2336" y="4286"/>
                    <a:pt x="2322" y="4256"/>
                  </a:cubicBezTo>
                  <a:cubicBezTo>
                    <a:pt x="2300" y="4220"/>
                    <a:pt x="2227" y="4205"/>
                    <a:pt x="2190" y="4205"/>
                  </a:cubicBezTo>
                  <a:cubicBezTo>
                    <a:pt x="2175" y="4205"/>
                    <a:pt x="2161" y="4205"/>
                    <a:pt x="2146" y="4205"/>
                  </a:cubicBezTo>
                  <a:cubicBezTo>
                    <a:pt x="2131" y="4198"/>
                    <a:pt x="2117" y="4198"/>
                    <a:pt x="2102" y="4198"/>
                  </a:cubicBezTo>
                  <a:cubicBezTo>
                    <a:pt x="2080" y="4198"/>
                    <a:pt x="2065" y="4198"/>
                    <a:pt x="2043" y="4205"/>
                  </a:cubicBezTo>
                  <a:cubicBezTo>
                    <a:pt x="1985" y="4227"/>
                    <a:pt x="1970" y="4235"/>
                    <a:pt x="1912" y="4278"/>
                  </a:cubicBezTo>
                  <a:cubicBezTo>
                    <a:pt x="1889" y="4293"/>
                    <a:pt x="1889" y="4293"/>
                    <a:pt x="1889" y="4293"/>
                  </a:cubicBezTo>
                  <a:cubicBezTo>
                    <a:pt x="1831" y="4337"/>
                    <a:pt x="1838" y="4359"/>
                    <a:pt x="1853" y="4418"/>
                  </a:cubicBezTo>
                  <a:cubicBezTo>
                    <a:pt x="1860" y="4440"/>
                    <a:pt x="1860" y="4440"/>
                    <a:pt x="1860" y="4440"/>
                  </a:cubicBezTo>
                  <a:cubicBezTo>
                    <a:pt x="1875" y="4476"/>
                    <a:pt x="1919" y="4491"/>
                    <a:pt x="1977" y="4513"/>
                  </a:cubicBezTo>
                  <a:cubicBezTo>
                    <a:pt x="2007" y="4528"/>
                    <a:pt x="2036" y="4535"/>
                    <a:pt x="2058" y="4550"/>
                  </a:cubicBezTo>
                  <a:cubicBezTo>
                    <a:pt x="2102" y="4579"/>
                    <a:pt x="2117" y="4608"/>
                    <a:pt x="2109" y="4652"/>
                  </a:cubicBezTo>
                  <a:cubicBezTo>
                    <a:pt x="2102" y="4682"/>
                    <a:pt x="2073" y="4704"/>
                    <a:pt x="2043" y="4704"/>
                  </a:cubicBezTo>
                  <a:cubicBezTo>
                    <a:pt x="2021" y="4704"/>
                    <a:pt x="2007" y="4704"/>
                    <a:pt x="1999" y="4696"/>
                  </a:cubicBezTo>
                  <a:lnTo>
                    <a:pt x="1992" y="4696"/>
                  </a:lnTo>
                  <a:cubicBezTo>
                    <a:pt x="1992" y="4696"/>
                    <a:pt x="1985" y="4696"/>
                    <a:pt x="1977" y="4711"/>
                  </a:cubicBezTo>
                  <a:cubicBezTo>
                    <a:pt x="1963" y="4725"/>
                    <a:pt x="1941" y="4733"/>
                    <a:pt x="1919" y="4733"/>
                  </a:cubicBezTo>
                  <a:cubicBezTo>
                    <a:pt x="1897" y="4733"/>
                    <a:pt x="1875" y="4725"/>
                    <a:pt x="1853" y="4718"/>
                  </a:cubicBezTo>
                  <a:cubicBezTo>
                    <a:pt x="1853" y="4740"/>
                    <a:pt x="1853" y="4762"/>
                    <a:pt x="1838" y="4769"/>
                  </a:cubicBezTo>
                  <a:cubicBezTo>
                    <a:pt x="1831" y="4784"/>
                    <a:pt x="1809" y="4792"/>
                    <a:pt x="1787" y="4792"/>
                  </a:cubicBezTo>
                </a:path>
              </a:pathLst>
            </a:custGeom>
            <a:solidFill>
              <a:schemeClr val="bg1">
                <a:lumMod val="95000"/>
              </a:schemeClr>
            </a:solidFill>
            <a:ln w="38100" cap="flat" cmpd="sng">
              <a:noFill/>
              <a:bevel/>
              <a:headEnd/>
              <a:tailEnd/>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25" name="Freeform 24"/>
            <p:cNvSpPr>
              <a:spLocks noChangeArrowheads="1"/>
            </p:cNvSpPr>
            <p:nvPr/>
          </p:nvSpPr>
          <p:spPr bwMode="auto">
            <a:xfrm>
              <a:off x="8301717" y="3012542"/>
              <a:ext cx="1498760" cy="1217894"/>
            </a:xfrm>
            <a:custGeom>
              <a:avLst/>
              <a:gdLst>
                <a:gd name="T0" fmla="*/ 2190 w 5877"/>
                <a:gd name="T1" fmla="*/ 477 h 4829"/>
                <a:gd name="T2" fmla="*/ 2732 w 5877"/>
                <a:gd name="T3" fmla="*/ 836 h 4829"/>
                <a:gd name="T4" fmla="*/ 3311 w 5877"/>
                <a:gd name="T5" fmla="*/ 1129 h 4829"/>
                <a:gd name="T6" fmla="*/ 3451 w 5877"/>
                <a:gd name="T7" fmla="*/ 1780 h 4829"/>
                <a:gd name="T8" fmla="*/ 4330 w 5877"/>
                <a:gd name="T9" fmla="*/ 2022 h 4829"/>
                <a:gd name="T10" fmla="*/ 4938 w 5877"/>
                <a:gd name="T11" fmla="*/ 2256 h 4829"/>
                <a:gd name="T12" fmla="*/ 5400 w 5877"/>
                <a:gd name="T13" fmla="*/ 1809 h 4829"/>
                <a:gd name="T14" fmla="*/ 5502 w 5877"/>
                <a:gd name="T15" fmla="*/ 2395 h 4829"/>
                <a:gd name="T16" fmla="*/ 5055 w 5877"/>
                <a:gd name="T17" fmla="*/ 2791 h 4829"/>
                <a:gd name="T18" fmla="*/ 5041 w 5877"/>
                <a:gd name="T19" fmla="*/ 3319 h 4829"/>
                <a:gd name="T20" fmla="*/ 4594 w 5877"/>
                <a:gd name="T21" fmla="*/ 3473 h 4829"/>
                <a:gd name="T22" fmla="*/ 4381 w 5877"/>
                <a:gd name="T23" fmla="*/ 3897 h 4829"/>
                <a:gd name="T24" fmla="*/ 3465 w 5877"/>
                <a:gd name="T25" fmla="*/ 4110 h 4829"/>
                <a:gd name="T26" fmla="*/ 2886 w 5877"/>
                <a:gd name="T27" fmla="*/ 4550 h 4829"/>
                <a:gd name="T28" fmla="*/ 2403 w 5877"/>
                <a:gd name="T29" fmla="*/ 4323 h 4829"/>
                <a:gd name="T30" fmla="*/ 1853 w 5877"/>
                <a:gd name="T31" fmla="*/ 4711 h 4829"/>
                <a:gd name="T32" fmla="*/ 1129 w 5877"/>
                <a:gd name="T33" fmla="*/ 4161 h 4829"/>
                <a:gd name="T34" fmla="*/ 433 w 5877"/>
                <a:gd name="T35" fmla="*/ 3465 h 4829"/>
                <a:gd name="T36" fmla="*/ 140 w 5877"/>
                <a:gd name="T37" fmla="*/ 3047 h 4829"/>
                <a:gd name="T38" fmla="*/ 389 w 5877"/>
                <a:gd name="T39" fmla="*/ 2366 h 4829"/>
                <a:gd name="T40" fmla="*/ 623 w 5877"/>
                <a:gd name="T41" fmla="*/ 1912 h 4829"/>
                <a:gd name="T42" fmla="*/ 286 w 5877"/>
                <a:gd name="T43" fmla="*/ 1283 h 4829"/>
                <a:gd name="T44" fmla="*/ 667 w 5877"/>
                <a:gd name="T45" fmla="*/ 616 h 4829"/>
                <a:gd name="T46" fmla="*/ 1501 w 5877"/>
                <a:gd name="T47" fmla="*/ 279 h 4829"/>
                <a:gd name="T48" fmla="*/ 1853 w 5877"/>
                <a:gd name="T49" fmla="*/ 44 h 4829"/>
                <a:gd name="T50" fmla="*/ 1501 w 5877"/>
                <a:gd name="T51" fmla="*/ 242 h 4829"/>
                <a:gd name="T52" fmla="*/ 770 w 5877"/>
                <a:gd name="T53" fmla="*/ 586 h 4829"/>
                <a:gd name="T54" fmla="*/ 228 w 5877"/>
                <a:gd name="T55" fmla="*/ 865 h 4829"/>
                <a:gd name="T56" fmla="*/ 521 w 5877"/>
                <a:gd name="T57" fmla="*/ 1517 h 4829"/>
                <a:gd name="T58" fmla="*/ 557 w 5877"/>
                <a:gd name="T59" fmla="*/ 1956 h 4829"/>
                <a:gd name="T60" fmla="*/ 447 w 5877"/>
                <a:gd name="T61" fmla="*/ 2183 h 4829"/>
                <a:gd name="T62" fmla="*/ 242 w 5877"/>
                <a:gd name="T63" fmla="*/ 2498 h 4829"/>
                <a:gd name="T64" fmla="*/ 154 w 5877"/>
                <a:gd name="T65" fmla="*/ 2959 h 4829"/>
                <a:gd name="T66" fmla="*/ 257 w 5877"/>
                <a:gd name="T67" fmla="*/ 3436 h 4829"/>
                <a:gd name="T68" fmla="*/ 381 w 5877"/>
                <a:gd name="T69" fmla="*/ 3619 h 4829"/>
                <a:gd name="T70" fmla="*/ 770 w 5877"/>
                <a:gd name="T71" fmla="*/ 3802 h 4829"/>
                <a:gd name="T72" fmla="*/ 1443 w 5877"/>
                <a:gd name="T73" fmla="*/ 4381 h 4829"/>
                <a:gd name="T74" fmla="*/ 2007 w 5877"/>
                <a:gd name="T75" fmla="*/ 4733 h 4829"/>
                <a:gd name="T76" fmla="*/ 2154 w 5877"/>
                <a:gd name="T77" fmla="*/ 4242 h 4829"/>
                <a:gd name="T78" fmla="*/ 2828 w 5877"/>
                <a:gd name="T79" fmla="*/ 4608 h 4829"/>
                <a:gd name="T80" fmla="*/ 3055 w 5877"/>
                <a:gd name="T81" fmla="*/ 3890 h 4829"/>
                <a:gd name="T82" fmla="*/ 3649 w 5877"/>
                <a:gd name="T83" fmla="*/ 4169 h 4829"/>
                <a:gd name="T84" fmla="*/ 4315 w 5877"/>
                <a:gd name="T85" fmla="*/ 3993 h 4829"/>
                <a:gd name="T86" fmla="*/ 4469 w 5877"/>
                <a:gd name="T87" fmla="*/ 3443 h 4829"/>
                <a:gd name="T88" fmla="*/ 4857 w 5877"/>
                <a:gd name="T89" fmla="*/ 3414 h 4829"/>
                <a:gd name="T90" fmla="*/ 5085 w 5877"/>
                <a:gd name="T91" fmla="*/ 3055 h 4829"/>
                <a:gd name="T92" fmla="*/ 5070 w 5877"/>
                <a:gd name="T93" fmla="*/ 2762 h 4829"/>
                <a:gd name="T94" fmla="*/ 5312 w 5877"/>
                <a:gd name="T95" fmla="*/ 2615 h 4829"/>
                <a:gd name="T96" fmla="*/ 5825 w 5877"/>
                <a:gd name="T97" fmla="*/ 2403 h 4829"/>
                <a:gd name="T98" fmla="*/ 5598 w 5877"/>
                <a:gd name="T99" fmla="*/ 1985 h 4829"/>
                <a:gd name="T100" fmla="*/ 5048 w 5877"/>
                <a:gd name="T101" fmla="*/ 1736 h 4829"/>
                <a:gd name="T102" fmla="*/ 4938 w 5877"/>
                <a:gd name="T103" fmla="*/ 2219 h 4829"/>
                <a:gd name="T104" fmla="*/ 4542 w 5877"/>
                <a:gd name="T105" fmla="*/ 2154 h 4829"/>
                <a:gd name="T106" fmla="*/ 3963 w 5877"/>
                <a:gd name="T107" fmla="*/ 1934 h 4829"/>
                <a:gd name="T108" fmla="*/ 3363 w 5877"/>
                <a:gd name="T109" fmla="*/ 1721 h 4829"/>
                <a:gd name="T110" fmla="*/ 3223 w 5877"/>
                <a:gd name="T111" fmla="*/ 1363 h 4829"/>
                <a:gd name="T112" fmla="*/ 3070 w 5877"/>
                <a:gd name="T113" fmla="*/ 828 h 4829"/>
                <a:gd name="T114" fmla="*/ 2747 w 5877"/>
                <a:gd name="T115" fmla="*/ 791 h 4829"/>
                <a:gd name="T116" fmla="*/ 2337 w 5877"/>
                <a:gd name="T117" fmla="*/ 755 h 4829"/>
                <a:gd name="T118" fmla="*/ 2139 w 5877"/>
                <a:gd name="T119" fmla="*/ 117 h 4829"/>
                <a:gd name="T120" fmla="*/ 1780 w 5877"/>
                <a:gd name="T121" fmla="*/ 15 h 48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877" h="4829">
                  <a:moveTo>
                    <a:pt x="1853" y="44"/>
                  </a:moveTo>
                  <a:lnTo>
                    <a:pt x="1853" y="44"/>
                  </a:lnTo>
                  <a:cubicBezTo>
                    <a:pt x="1861" y="44"/>
                    <a:pt x="1868" y="44"/>
                    <a:pt x="1875" y="44"/>
                  </a:cubicBezTo>
                  <a:cubicBezTo>
                    <a:pt x="1912" y="51"/>
                    <a:pt x="1963" y="51"/>
                    <a:pt x="1985" y="81"/>
                  </a:cubicBezTo>
                  <a:cubicBezTo>
                    <a:pt x="2014" y="96"/>
                    <a:pt x="2036" y="139"/>
                    <a:pt x="2066" y="139"/>
                  </a:cubicBezTo>
                  <a:lnTo>
                    <a:pt x="2073" y="139"/>
                  </a:lnTo>
                  <a:cubicBezTo>
                    <a:pt x="2080" y="139"/>
                    <a:pt x="2088" y="139"/>
                    <a:pt x="2088" y="139"/>
                  </a:cubicBezTo>
                  <a:cubicBezTo>
                    <a:pt x="2110" y="139"/>
                    <a:pt x="2117" y="147"/>
                    <a:pt x="2139" y="147"/>
                  </a:cubicBezTo>
                  <a:cubicBezTo>
                    <a:pt x="2168" y="147"/>
                    <a:pt x="2205" y="227"/>
                    <a:pt x="2139" y="227"/>
                  </a:cubicBezTo>
                  <a:cubicBezTo>
                    <a:pt x="2080" y="235"/>
                    <a:pt x="2088" y="257"/>
                    <a:pt x="2110" y="293"/>
                  </a:cubicBezTo>
                  <a:cubicBezTo>
                    <a:pt x="2132" y="330"/>
                    <a:pt x="2190" y="367"/>
                    <a:pt x="2190" y="389"/>
                  </a:cubicBezTo>
                  <a:cubicBezTo>
                    <a:pt x="2198" y="410"/>
                    <a:pt x="2168" y="455"/>
                    <a:pt x="2190" y="477"/>
                  </a:cubicBezTo>
                  <a:cubicBezTo>
                    <a:pt x="2212" y="498"/>
                    <a:pt x="2249" y="550"/>
                    <a:pt x="2249" y="579"/>
                  </a:cubicBezTo>
                  <a:cubicBezTo>
                    <a:pt x="2249" y="608"/>
                    <a:pt x="2249" y="652"/>
                    <a:pt x="2249" y="689"/>
                  </a:cubicBezTo>
                  <a:cubicBezTo>
                    <a:pt x="2249" y="733"/>
                    <a:pt x="2263" y="762"/>
                    <a:pt x="2293" y="777"/>
                  </a:cubicBezTo>
                  <a:cubicBezTo>
                    <a:pt x="2308" y="777"/>
                    <a:pt x="2322" y="784"/>
                    <a:pt x="2337" y="784"/>
                  </a:cubicBezTo>
                  <a:cubicBezTo>
                    <a:pt x="2351" y="784"/>
                    <a:pt x="2373" y="777"/>
                    <a:pt x="2395" y="770"/>
                  </a:cubicBezTo>
                  <a:cubicBezTo>
                    <a:pt x="2425" y="755"/>
                    <a:pt x="2439" y="748"/>
                    <a:pt x="2454" y="748"/>
                  </a:cubicBezTo>
                  <a:cubicBezTo>
                    <a:pt x="2461" y="748"/>
                    <a:pt x="2469" y="748"/>
                    <a:pt x="2483" y="755"/>
                  </a:cubicBezTo>
                  <a:cubicBezTo>
                    <a:pt x="2513" y="770"/>
                    <a:pt x="2579" y="806"/>
                    <a:pt x="2608" y="821"/>
                  </a:cubicBezTo>
                  <a:cubicBezTo>
                    <a:pt x="2623" y="828"/>
                    <a:pt x="2637" y="828"/>
                    <a:pt x="2652" y="828"/>
                  </a:cubicBezTo>
                  <a:cubicBezTo>
                    <a:pt x="2659" y="828"/>
                    <a:pt x="2674" y="828"/>
                    <a:pt x="2689" y="821"/>
                  </a:cubicBezTo>
                  <a:cubicBezTo>
                    <a:pt x="2689" y="814"/>
                    <a:pt x="2696" y="814"/>
                    <a:pt x="2696" y="814"/>
                  </a:cubicBezTo>
                  <a:cubicBezTo>
                    <a:pt x="2711" y="814"/>
                    <a:pt x="2718" y="836"/>
                    <a:pt x="2732" y="836"/>
                  </a:cubicBezTo>
                  <a:cubicBezTo>
                    <a:pt x="2740" y="836"/>
                    <a:pt x="2740" y="836"/>
                    <a:pt x="2740" y="828"/>
                  </a:cubicBezTo>
                  <a:cubicBezTo>
                    <a:pt x="2769" y="828"/>
                    <a:pt x="2769" y="799"/>
                    <a:pt x="2799" y="799"/>
                  </a:cubicBezTo>
                  <a:cubicBezTo>
                    <a:pt x="2806" y="799"/>
                    <a:pt x="2806" y="799"/>
                    <a:pt x="2813" y="806"/>
                  </a:cubicBezTo>
                  <a:cubicBezTo>
                    <a:pt x="2842" y="806"/>
                    <a:pt x="2850" y="836"/>
                    <a:pt x="2886" y="836"/>
                  </a:cubicBezTo>
                  <a:cubicBezTo>
                    <a:pt x="2886" y="836"/>
                    <a:pt x="2894" y="836"/>
                    <a:pt x="2901" y="828"/>
                  </a:cubicBezTo>
                  <a:cubicBezTo>
                    <a:pt x="2945" y="821"/>
                    <a:pt x="2945" y="806"/>
                    <a:pt x="2974" y="806"/>
                  </a:cubicBezTo>
                  <a:cubicBezTo>
                    <a:pt x="3004" y="806"/>
                    <a:pt x="2982" y="843"/>
                    <a:pt x="3018" y="850"/>
                  </a:cubicBezTo>
                  <a:cubicBezTo>
                    <a:pt x="3062" y="857"/>
                    <a:pt x="3077" y="857"/>
                    <a:pt x="3121" y="865"/>
                  </a:cubicBezTo>
                  <a:cubicBezTo>
                    <a:pt x="3165" y="872"/>
                    <a:pt x="3172" y="909"/>
                    <a:pt x="3158" y="938"/>
                  </a:cubicBezTo>
                  <a:cubicBezTo>
                    <a:pt x="3135" y="967"/>
                    <a:pt x="3143" y="982"/>
                    <a:pt x="3187" y="1004"/>
                  </a:cubicBezTo>
                  <a:cubicBezTo>
                    <a:pt x="3223" y="1019"/>
                    <a:pt x="3231" y="1026"/>
                    <a:pt x="3245" y="1055"/>
                  </a:cubicBezTo>
                  <a:cubicBezTo>
                    <a:pt x="3260" y="1092"/>
                    <a:pt x="3275" y="1107"/>
                    <a:pt x="3311" y="1129"/>
                  </a:cubicBezTo>
                  <a:cubicBezTo>
                    <a:pt x="3341" y="1150"/>
                    <a:pt x="3355" y="1150"/>
                    <a:pt x="3311" y="1202"/>
                  </a:cubicBezTo>
                  <a:cubicBezTo>
                    <a:pt x="3260" y="1253"/>
                    <a:pt x="3253" y="1334"/>
                    <a:pt x="3223" y="1334"/>
                  </a:cubicBezTo>
                  <a:cubicBezTo>
                    <a:pt x="3209" y="1334"/>
                    <a:pt x="3201" y="1326"/>
                    <a:pt x="3187" y="1326"/>
                  </a:cubicBezTo>
                  <a:cubicBezTo>
                    <a:pt x="3172" y="1326"/>
                    <a:pt x="3165" y="1334"/>
                    <a:pt x="3143" y="1341"/>
                  </a:cubicBezTo>
                  <a:cubicBezTo>
                    <a:pt x="3113" y="1363"/>
                    <a:pt x="3099" y="1378"/>
                    <a:pt x="3135" y="1407"/>
                  </a:cubicBezTo>
                  <a:cubicBezTo>
                    <a:pt x="3165" y="1429"/>
                    <a:pt x="3209" y="1444"/>
                    <a:pt x="3245" y="1451"/>
                  </a:cubicBezTo>
                  <a:cubicBezTo>
                    <a:pt x="3282" y="1458"/>
                    <a:pt x="3326" y="1480"/>
                    <a:pt x="3341" y="1510"/>
                  </a:cubicBezTo>
                  <a:cubicBezTo>
                    <a:pt x="3348" y="1546"/>
                    <a:pt x="3385" y="1590"/>
                    <a:pt x="3355" y="1612"/>
                  </a:cubicBezTo>
                  <a:cubicBezTo>
                    <a:pt x="3326" y="1634"/>
                    <a:pt x="3289" y="1641"/>
                    <a:pt x="3297" y="1677"/>
                  </a:cubicBezTo>
                  <a:cubicBezTo>
                    <a:pt x="3304" y="1707"/>
                    <a:pt x="3319" y="1728"/>
                    <a:pt x="3341" y="1743"/>
                  </a:cubicBezTo>
                  <a:cubicBezTo>
                    <a:pt x="3363" y="1758"/>
                    <a:pt x="3407" y="1787"/>
                    <a:pt x="3436" y="1787"/>
                  </a:cubicBezTo>
                  <a:cubicBezTo>
                    <a:pt x="3443" y="1787"/>
                    <a:pt x="3443" y="1787"/>
                    <a:pt x="3451" y="1780"/>
                  </a:cubicBezTo>
                  <a:cubicBezTo>
                    <a:pt x="3487" y="1773"/>
                    <a:pt x="3553" y="1750"/>
                    <a:pt x="3590" y="1750"/>
                  </a:cubicBezTo>
                  <a:cubicBezTo>
                    <a:pt x="3619" y="1750"/>
                    <a:pt x="3641" y="1787"/>
                    <a:pt x="3670" y="1787"/>
                  </a:cubicBezTo>
                  <a:cubicBezTo>
                    <a:pt x="3707" y="1787"/>
                    <a:pt x="3744" y="1780"/>
                    <a:pt x="3766" y="1780"/>
                  </a:cubicBezTo>
                  <a:lnTo>
                    <a:pt x="3773" y="1780"/>
                  </a:lnTo>
                  <a:cubicBezTo>
                    <a:pt x="3795" y="1780"/>
                    <a:pt x="3802" y="1831"/>
                    <a:pt x="3817" y="1853"/>
                  </a:cubicBezTo>
                  <a:cubicBezTo>
                    <a:pt x="3839" y="1875"/>
                    <a:pt x="3861" y="1904"/>
                    <a:pt x="3898" y="1919"/>
                  </a:cubicBezTo>
                  <a:cubicBezTo>
                    <a:pt x="3927" y="1926"/>
                    <a:pt x="3927" y="1963"/>
                    <a:pt x="3963" y="1963"/>
                  </a:cubicBezTo>
                  <a:lnTo>
                    <a:pt x="3971" y="1963"/>
                  </a:lnTo>
                  <a:cubicBezTo>
                    <a:pt x="4015" y="1956"/>
                    <a:pt x="4103" y="1963"/>
                    <a:pt x="4132" y="1948"/>
                  </a:cubicBezTo>
                  <a:cubicBezTo>
                    <a:pt x="4154" y="1934"/>
                    <a:pt x="4176" y="1919"/>
                    <a:pt x="4198" y="1919"/>
                  </a:cubicBezTo>
                  <a:cubicBezTo>
                    <a:pt x="4205" y="1919"/>
                    <a:pt x="4213" y="1919"/>
                    <a:pt x="4220" y="1926"/>
                  </a:cubicBezTo>
                  <a:cubicBezTo>
                    <a:pt x="4249" y="1948"/>
                    <a:pt x="4279" y="2022"/>
                    <a:pt x="4330" y="2022"/>
                  </a:cubicBezTo>
                  <a:cubicBezTo>
                    <a:pt x="4381" y="2022"/>
                    <a:pt x="4403" y="2036"/>
                    <a:pt x="4418" y="2080"/>
                  </a:cubicBezTo>
                  <a:cubicBezTo>
                    <a:pt x="4440" y="2117"/>
                    <a:pt x="4462" y="2176"/>
                    <a:pt x="4506" y="2183"/>
                  </a:cubicBezTo>
                  <a:cubicBezTo>
                    <a:pt x="4535" y="2183"/>
                    <a:pt x="4550" y="2190"/>
                    <a:pt x="4572" y="2190"/>
                  </a:cubicBezTo>
                  <a:cubicBezTo>
                    <a:pt x="4586" y="2190"/>
                    <a:pt x="4601" y="2190"/>
                    <a:pt x="4616" y="2183"/>
                  </a:cubicBezTo>
                  <a:cubicBezTo>
                    <a:pt x="4630" y="2168"/>
                    <a:pt x="4652" y="2161"/>
                    <a:pt x="4674" y="2161"/>
                  </a:cubicBezTo>
                  <a:cubicBezTo>
                    <a:pt x="4689" y="2161"/>
                    <a:pt x="4704" y="2168"/>
                    <a:pt x="4711" y="2183"/>
                  </a:cubicBezTo>
                  <a:cubicBezTo>
                    <a:pt x="4725" y="2205"/>
                    <a:pt x="4740" y="2227"/>
                    <a:pt x="4755" y="2227"/>
                  </a:cubicBezTo>
                  <a:cubicBezTo>
                    <a:pt x="4762" y="2227"/>
                    <a:pt x="4770" y="2227"/>
                    <a:pt x="4770" y="2227"/>
                  </a:cubicBezTo>
                  <a:cubicBezTo>
                    <a:pt x="4792" y="2205"/>
                    <a:pt x="4813" y="2168"/>
                    <a:pt x="4835" y="2168"/>
                  </a:cubicBezTo>
                  <a:cubicBezTo>
                    <a:pt x="4857" y="2168"/>
                    <a:pt x="4872" y="2190"/>
                    <a:pt x="4880" y="2205"/>
                  </a:cubicBezTo>
                  <a:cubicBezTo>
                    <a:pt x="4887" y="2219"/>
                    <a:pt x="4894" y="2256"/>
                    <a:pt x="4923" y="2256"/>
                  </a:cubicBezTo>
                  <a:cubicBezTo>
                    <a:pt x="4931" y="2256"/>
                    <a:pt x="4931" y="2256"/>
                    <a:pt x="4938" y="2256"/>
                  </a:cubicBezTo>
                  <a:cubicBezTo>
                    <a:pt x="4982" y="2227"/>
                    <a:pt x="4960" y="2219"/>
                    <a:pt x="4975" y="2183"/>
                  </a:cubicBezTo>
                  <a:cubicBezTo>
                    <a:pt x="4989" y="2139"/>
                    <a:pt x="4989" y="2132"/>
                    <a:pt x="5026" y="2102"/>
                  </a:cubicBezTo>
                  <a:cubicBezTo>
                    <a:pt x="5063" y="2080"/>
                    <a:pt x="5085" y="2044"/>
                    <a:pt x="5077" y="2007"/>
                  </a:cubicBezTo>
                  <a:cubicBezTo>
                    <a:pt x="5070" y="1978"/>
                    <a:pt x="5019" y="1978"/>
                    <a:pt x="5011" y="1948"/>
                  </a:cubicBezTo>
                  <a:cubicBezTo>
                    <a:pt x="4997" y="1912"/>
                    <a:pt x="4982" y="1882"/>
                    <a:pt x="5011" y="1846"/>
                  </a:cubicBezTo>
                  <a:cubicBezTo>
                    <a:pt x="5026" y="1824"/>
                    <a:pt x="5048" y="1787"/>
                    <a:pt x="5063" y="1758"/>
                  </a:cubicBezTo>
                  <a:lnTo>
                    <a:pt x="5063" y="1758"/>
                  </a:lnTo>
                  <a:cubicBezTo>
                    <a:pt x="5077" y="1758"/>
                    <a:pt x="5092" y="1758"/>
                    <a:pt x="5099" y="1758"/>
                  </a:cubicBezTo>
                  <a:cubicBezTo>
                    <a:pt x="5136" y="1758"/>
                    <a:pt x="5151" y="1765"/>
                    <a:pt x="5173" y="1795"/>
                  </a:cubicBezTo>
                  <a:cubicBezTo>
                    <a:pt x="5194" y="1816"/>
                    <a:pt x="5224" y="1831"/>
                    <a:pt x="5275" y="1831"/>
                  </a:cubicBezTo>
                  <a:cubicBezTo>
                    <a:pt x="5290" y="1831"/>
                    <a:pt x="5304" y="1831"/>
                    <a:pt x="5319" y="1831"/>
                  </a:cubicBezTo>
                  <a:cubicBezTo>
                    <a:pt x="5385" y="1816"/>
                    <a:pt x="5378" y="1809"/>
                    <a:pt x="5400" y="1809"/>
                  </a:cubicBezTo>
                  <a:cubicBezTo>
                    <a:pt x="5429" y="1809"/>
                    <a:pt x="5422" y="1846"/>
                    <a:pt x="5466" y="1853"/>
                  </a:cubicBezTo>
                  <a:cubicBezTo>
                    <a:pt x="5502" y="1860"/>
                    <a:pt x="5532" y="1882"/>
                    <a:pt x="5554" y="1941"/>
                  </a:cubicBezTo>
                  <a:cubicBezTo>
                    <a:pt x="5583" y="2000"/>
                    <a:pt x="5554" y="2044"/>
                    <a:pt x="5627" y="2058"/>
                  </a:cubicBezTo>
                  <a:cubicBezTo>
                    <a:pt x="5663" y="2066"/>
                    <a:pt x="5671" y="2073"/>
                    <a:pt x="5678" y="2073"/>
                  </a:cubicBezTo>
                  <a:cubicBezTo>
                    <a:pt x="5685" y="2073"/>
                    <a:pt x="5693" y="2073"/>
                    <a:pt x="5707" y="2066"/>
                  </a:cubicBezTo>
                  <a:cubicBezTo>
                    <a:pt x="5715" y="2066"/>
                    <a:pt x="5722" y="2058"/>
                    <a:pt x="5730" y="2058"/>
                  </a:cubicBezTo>
                  <a:cubicBezTo>
                    <a:pt x="5751" y="2058"/>
                    <a:pt x="5751" y="2088"/>
                    <a:pt x="5766" y="2124"/>
                  </a:cubicBezTo>
                  <a:cubicBezTo>
                    <a:pt x="5788" y="2168"/>
                    <a:pt x="5803" y="2205"/>
                    <a:pt x="5817" y="2271"/>
                  </a:cubicBezTo>
                  <a:cubicBezTo>
                    <a:pt x="5839" y="2337"/>
                    <a:pt x="5847" y="2344"/>
                    <a:pt x="5803" y="2381"/>
                  </a:cubicBezTo>
                  <a:cubicBezTo>
                    <a:pt x="5788" y="2388"/>
                    <a:pt x="5759" y="2395"/>
                    <a:pt x="5722" y="2395"/>
                  </a:cubicBezTo>
                  <a:cubicBezTo>
                    <a:pt x="5678" y="2395"/>
                    <a:pt x="5620" y="2388"/>
                    <a:pt x="5575" y="2388"/>
                  </a:cubicBezTo>
                  <a:cubicBezTo>
                    <a:pt x="5546" y="2388"/>
                    <a:pt x="5517" y="2388"/>
                    <a:pt x="5502" y="2395"/>
                  </a:cubicBezTo>
                  <a:cubicBezTo>
                    <a:pt x="5444" y="2425"/>
                    <a:pt x="5436" y="2469"/>
                    <a:pt x="5414" y="2505"/>
                  </a:cubicBezTo>
                  <a:cubicBezTo>
                    <a:pt x="5385" y="2549"/>
                    <a:pt x="5392" y="2608"/>
                    <a:pt x="5378" y="2615"/>
                  </a:cubicBezTo>
                  <a:cubicBezTo>
                    <a:pt x="5378" y="2623"/>
                    <a:pt x="5378" y="2623"/>
                    <a:pt x="5378" y="2623"/>
                  </a:cubicBezTo>
                  <a:cubicBezTo>
                    <a:pt x="5363" y="2623"/>
                    <a:pt x="5348" y="2527"/>
                    <a:pt x="5348" y="2527"/>
                  </a:cubicBezTo>
                  <a:cubicBezTo>
                    <a:pt x="5348" y="2527"/>
                    <a:pt x="5341" y="2571"/>
                    <a:pt x="5304" y="2586"/>
                  </a:cubicBezTo>
                  <a:cubicBezTo>
                    <a:pt x="5261" y="2600"/>
                    <a:pt x="5224" y="2593"/>
                    <a:pt x="5216" y="2630"/>
                  </a:cubicBezTo>
                  <a:cubicBezTo>
                    <a:pt x="5209" y="2652"/>
                    <a:pt x="5209" y="2674"/>
                    <a:pt x="5187" y="2674"/>
                  </a:cubicBezTo>
                  <a:cubicBezTo>
                    <a:pt x="5187" y="2674"/>
                    <a:pt x="5180" y="2674"/>
                    <a:pt x="5173" y="2666"/>
                  </a:cubicBezTo>
                  <a:cubicBezTo>
                    <a:pt x="5158" y="2666"/>
                    <a:pt x="5136" y="2659"/>
                    <a:pt x="5121" y="2659"/>
                  </a:cubicBezTo>
                  <a:cubicBezTo>
                    <a:pt x="5107" y="2659"/>
                    <a:pt x="5092" y="2659"/>
                    <a:pt x="5077" y="2681"/>
                  </a:cubicBezTo>
                  <a:cubicBezTo>
                    <a:pt x="5055" y="2710"/>
                    <a:pt x="5063" y="2710"/>
                    <a:pt x="5011" y="2732"/>
                  </a:cubicBezTo>
                  <a:cubicBezTo>
                    <a:pt x="4960" y="2747"/>
                    <a:pt x="5011" y="2784"/>
                    <a:pt x="5055" y="2791"/>
                  </a:cubicBezTo>
                  <a:cubicBezTo>
                    <a:pt x="5099" y="2798"/>
                    <a:pt x="5121" y="2798"/>
                    <a:pt x="5099" y="2842"/>
                  </a:cubicBezTo>
                  <a:cubicBezTo>
                    <a:pt x="5070" y="2879"/>
                    <a:pt x="5041" y="2872"/>
                    <a:pt x="5011" y="2879"/>
                  </a:cubicBezTo>
                  <a:cubicBezTo>
                    <a:pt x="4989" y="2894"/>
                    <a:pt x="4967" y="2916"/>
                    <a:pt x="4975" y="2959"/>
                  </a:cubicBezTo>
                  <a:cubicBezTo>
                    <a:pt x="4982" y="2974"/>
                    <a:pt x="4989" y="2982"/>
                    <a:pt x="4997" y="2982"/>
                  </a:cubicBezTo>
                  <a:cubicBezTo>
                    <a:pt x="5011" y="2982"/>
                    <a:pt x="5026" y="2959"/>
                    <a:pt x="5048" y="2952"/>
                  </a:cubicBezTo>
                  <a:cubicBezTo>
                    <a:pt x="5048" y="2945"/>
                    <a:pt x="5055" y="2945"/>
                    <a:pt x="5063" y="2945"/>
                  </a:cubicBezTo>
                  <a:cubicBezTo>
                    <a:pt x="5077" y="2945"/>
                    <a:pt x="5085" y="2974"/>
                    <a:pt x="5077" y="3004"/>
                  </a:cubicBezTo>
                  <a:cubicBezTo>
                    <a:pt x="5070" y="3033"/>
                    <a:pt x="5048" y="3033"/>
                    <a:pt x="5055" y="3069"/>
                  </a:cubicBezTo>
                  <a:cubicBezTo>
                    <a:pt x="5063" y="3106"/>
                    <a:pt x="5092" y="3121"/>
                    <a:pt x="5151" y="3128"/>
                  </a:cubicBezTo>
                  <a:cubicBezTo>
                    <a:pt x="5209" y="3135"/>
                    <a:pt x="5180" y="3216"/>
                    <a:pt x="5151" y="3231"/>
                  </a:cubicBezTo>
                  <a:cubicBezTo>
                    <a:pt x="5114" y="3245"/>
                    <a:pt x="5107" y="3245"/>
                    <a:pt x="5092" y="3275"/>
                  </a:cubicBezTo>
                  <a:cubicBezTo>
                    <a:pt x="5070" y="3297"/>
                    <a:pt x="5070" y="3304"/>
                    <a:pt x="5041" y="3319"/>
                  </a:cubicBezTo>
                  <a:cubicBezTo>
                    <a:pt x="5026" y="3319"/>
                    <a:pt x="5011" y="3319"/>
                    <a:pt x="5004" y="3319"/>
                  </a:cubicBezTo>
                  <a:cubicBezTo>
                    <a:pt x="4982" y="3319"/>
                    <a:pt x="4960" y="3319"/>
                    <a:pt x="4960" y="3319"/>
                  </a:cubicBezTo>
                  <a:cubicBezTo>
                    <a:pt x="4960" y="3319"/>
                    <a:pt x="4923" y="3348"/>
                    <a:pt x="4857" y="3355"/>
                  </a:cubicBezTo>
                  <a:cubicBezTo>
                    <a:pt x="4792" y="3370"/>
                    <a:pt x="4857" y="3355"/>
                    <a:pt x="4835" y="3392"/>
                  </a:cubicBezTo>
                  <a:cubicBezTo>
                    <a:pt x="4806" y="3428"/>
                    <a:pt x="4806" y="3428"/>
                    <a:pt x="4828" y="3458"/>
                  </a:cubicBezTo>
                  <a:cubicBezTo>
                    <a:pt x="4843" y="3495"/>
                    <a:pt x="4813" y="3516"/>
                    <a:pt x="4784" y="3538"/>
                  </a:cubicBezTo>
                  <a:cubicBezTo>
                    <a:pt x="4777" y="3538"/>
                    <a:pt x="4777" y="3538"/>
                    <a:pt x="4770" y="3538"/>
                  </a:cubicBezTo>
                  <a:cubicBezTo>
                    <a:pt x="4748" y="3538"/>
                    <a:pt x="4755" y="3495"/>
                    <a:pt x="4733" y="3495"/>
                  </a:cubicBezTo>
                  <a:cubicBezTo>
                    <a:pt x="4704" y="3495"/>
                    <a:pt x="4725" y="3538"/>
                    <a:pt x="4682" y="3582"/>
                  </a:cubicBezTo>
                  <a:cubicBezTo>
                    <a:pt x="4667" y="3590"/>
                    <a:pt x="4660" y="3597"/>
                    <a:pt x="4645" y="3597"/>
                  </a:cubicBezTo>
                  <a:cubicBezTo>
                    <a:pt x="4616" y="3597"/>
                    <a:pt x="4586" y="3553"/>
                    <a:pt x="4579" y="3538"/>
                  </a:cubicBezTo>
                  <a:cubicBezTo>
                    <a:pt x="4572" y="3509"/>
                    <a:pt x="4594" y="3473"/>
                    <a:pt x="4594" y="3473"/>
                  </a:cubicBezTo>
                  <a:cubicBezTo>
                    <a:pt x="4594" y="3473"/>
                    <a:pt x="4535" y="3407"/>
                    <a:pt x="4564" y="3385"/>
                  </a:cubicBezTo>
                  <a:cubicBezTo>
                    <a:pt x="4579" y="3370"/>
                    <a:pt x="4557" y="3348"/>
                    <a:pt x="4535" y="3348"/>
                  </a:cubicBezTo>
                  <a:cubicBezTo>
                    <a:pt x="4528" y="3348"/>
                    <a:pt x="4513" y="3355"/>
                    <a:pt x="4513" y="3370"/>
                  </a:cubicBezTo>
                  <a:cubicBezTo>
                    <a:pt x="4491" y="3399"/>
                    <a:pt x="4491" y="3392"/>
                    <a:pt x="4447" y="3421"/>
                  </a:cubicBezTo>
                  <a:cubicBezTo>
                    <a:pt x="4411" y="3443"/>
                    <a:pt x="4389" y="3450"/>
                    <a:pt x="4374" y="3502"/>
                  </a:cubicBezTo>
                  <a:cubicBezTo>
                    <a:pt x="4359" y="3553"/>
                    <a:pt x="4352" y="3590"/>
                    <a:pt x="4308" y="3597"/>
                  </a:cubicBezTo>
                  <a:cubicBezTo>
                    <a:pt x="4264" y="3604"/>
                    <a:pt x="4264" y="3648"/>
                    <a:pt x="4279" y="3700"/>
                  </a:cubicBezTo>
                  <a:cubicBezTo>
                    <a:pt x="4286" y="3722"/>
                    <a:pt x="4301" y="3729"/>
                    <a:pt x="4308" y="3729"/>
                  </a:cubicBezTo>
                  <a:cubicBezTo>
                    <a:pt x="4323" y="3729"/>
                    <a:pt x="4337" y="3722"/>
                    <a:pt x="4352" y="3707"/>
                  </a:cubicBezTo>
                  <a:cubicBezTo>
                    <a:pt x="4352" y="3700"/>
                    <a:pt x="4359" y="3700"/>
                    <a:pt x="4366" y="3700"/>
                  </a:cubicBezTo>
                  <a:cubicBezTo>
                    <a:pt x="4389" y="3700"/>
                    <a:pt x="4418" y="3736"/>
                    <a:pt x="4432" y="3780"/>
                  </a:cubicBezTo>
                  <a:cubicBezTo>
                    <a:pt x="4447" y="3846"/>
                    <a:pt x="4440" y="3861"/>
                    <a:pt x="4381" y="3897"/>
                  </a:cubicBezTo>
                  <a:cubicBezTo>
                    <a:pt x="4323" y="3927"/>
                    <a:pt x="4315" y="3934"/>
                    <a:pt x="4286" y="3978"/>
                  </a:cubicBezTo>
                  <a:cubicBezTo>
                    <a:pt x="4271" y="4015"/>
                    <a:pt x="4359" y="4044"/>
                    <a:pt x="4381" y="4051"/>
                  </a:cubicBezTo>
                  <a:cubicBezTo>
                    <a:pt x="4359" y="4059"/>
                    <a:pt x="4337" y="4066"/>
                    <a:pt x="4315" y="4081"/>
                  </a:cubicBezTo>
                  <a:cubicBezTo>
                    <a:pt x="4257" y="4110"/>
                    <a:pt x="4242" y="4110"/>
                    <a:pt x="4154" y="4110"/>
                  </a:cubicBezTo>
                  <a:cubicBezTo>
                    <a:pt x="4066" y="4110"/>
                    <a:pt x="4132" y="4081"/>
                    <a:pt x="4066" y="4081"/>
                  </a:cubicBezTo>
                  <a:cubicBezTo>
                    <a:pt x="3993" y="4081"/>
                    <a:pt x="3883" y="4125"/>
                    <a:pt x="3810" y="4161"/>
                  </a:cubicBezTo>
                  <a:cubicBezTo>
                    <a:pt x="3795" y="4169"/>
                    <a:pt x="3788" y="4169"/>
                    <a:pt x="3773" y="4169"/>
                  </a:cubicBezTo>
                  <a:cubicBezTo>
                    <a:pt x="3736" y="4169"/>
                    <a:pt x="3722" y="4132"/>
                    <a:pt x="3685" y="4110"/>
                  </a:cubicBezTo>
                  <a:cubicBezTo>
                    <a:pt x="3685" y="4110"/>
                    <a:pt x="3678" y="4110"/>
                    <a:pt x="3670" y="4110"/>
                  </a:cubicBezTo>
                  <a:cubicBezTo>
                    <a:pt x="3641" y="4110"/>
                    <a:pt x="3626" y="4161"/>
                    <a:pt x="3575" y="4205"/>
                  </a:cubicBezTo>
                  <a:cubicBezTo>
                    <a:pt x="3568" y="4213"/>
                    <a:pt x="3553" y="4213"/>
                    <a:pt x="3546" y="4213"/>
                  </a:cubicBezTo>
                  <a:cubicBezTo>
                    <a:pt x="3502" y="4213"/>
                    <a:pt x="3473" y="4147"/>
                    <a:pt x="3465" y="4110"/>
                  </a:cubicBezTo>
                  <a:cubicBezTo>
                    <a:pt x="3451" y="4066"/>
                    <a:pt x="3436" y="4029"/>
                    <a:pt x="3385" y="4022"/>
                  </a:cubicBezTo>
                  <a:cubicBezTo>
                    <a:pt x="3326" y="4007"/>
                    <a:pt x="3304" y="3919"/>
                    <a:pt x="3311" y="3883"/>
                  </a:cubicBezTo>
                  <a:cubicBezTo>
                    <a:pt x="3326" y="3854"/>
                    <a:pt x="3326" y="3751"/>
                    <a:pt x="3267" y="3751"/>
                  </a:cubicBezTo>
                  <a:cubicBezTo>
                    <a:pt x="3245" y="3751"/>
                    <a:pt x="3223" y="3751"/>
                    <a:pt x="3201" y="3751"/>
                  </a:cubicBezTo>
                  <a:cubicBezTo>
                    <a:pt x="3172" y="3751"/>
                    <a:pt x="3150" y="3751"/>
                    <a:pt x="3143" y="3773"/>
                  </a:cubicBezTo>
                  <a:cubicBezTo>
                    <a:pt x="3135" y="3809"/>
                    <a:pt x="3099" y="3832"/>
                    <a:pt x="3040" y="3861"/>
                  </a:cubicBezTo>
                  <a:cubicBezTo>
                    <a:pt x="2989" y="3897"/>
                    <a:pt x="2938" y="3934"/>
                    <a:pt x="2938" y="3934"/>
                  </a:cubicBezTo>
                  <a:cubicBezTo>
                    <a:pt x="2938" y="3934"/>
                    <a:pt x="2952" y="4066"/>
                    <a:pt x="2996" y="4147"/>
                  </a:cubicBezTo>
                  <a:cubicBezTo>
                    <a:pt x="3040" y="4227"/>
                    <a:pt x="3011" y="4330"/>
                    <a:pt x="3018" y="4462"/>
                  </a:cubicBezTo>
                  <a:cubicBezTo>
                    <a:pt x="3026" y="4564"/>
                    <a:pt x="2996" y="4579"/>
                    <a:pt x="2967" y="4579"/>
                  </a:cubicBezTo>
                  <a:cubicBezTo>
                    <a:pt x="2960" y="4579"/>
                    <a:pt x="2952" y="4579"/>
                    <a:pt x="2938" y="4579"/>
                  </a:cubicBezTo>
                  <a:cubicBezTo>
                    <a:pt x="2916" y="4579"/>
                    <a:pt x="2901" y="4550"/>
                    <a:pt x="2886" y="4550"/>
                  </a:cubicBezTo>
                  <a:cubicBezTo>
                    <a:pt x="2879" y="4550"/>
                    <a:pt x="2872" y="4557"/>
                    <a:pt x="2864" y="4564"/>
                  </a:cubicBezTo>
                  <a:cubicBezTo>
                    <a:pt x="2850" y="4579"/>
                    <a:pt x="2842" y="4579"/>
                    <a:pt x="2828" y="4579"/>
                  </a:cubicBezTo>
                  <a:cubicBezTo>
                    <a:pt x="2799" y="4579"/>
                    <a:pt x="2769" y="4557"/>
                    <a:pt x="2747" y="4535"/>
                  </a:cubicBezTo>
                  <a:cubicBezTo>
                    <a:pt x="2711" y="4498"/>
                    <a:pt x="2740" y="4440"/>
                    <a:pt x="2740" y="4440"/>
                  </a:cubicBezTo>
                  <a:cubicBezTo>
                    <a:pt x="2740" y="4440"/>
                    <a:pt x="2762" y="4352"/>
                    <a:pt x="2725" y="4315"/>
                  </a:cubicBezTo>
                  <a:cubicBezTo>
                    <a:pt x="2703" y="4293"/>
                    <a:pt x="2674" y="4293"/>
                    <a:pt x="2659" y="4293"/>
                  </a:cubicBezTo>
                  <a:cubicBezTo>
                    <a:pt x="2644" y="4293"/>
                    <a:pt x="2637" y="4293"/>
                    <a:pt x="2637" y="4293"/>
                  </a:cubicBezTo>
                  <a:cubicBezTo>
                    <a:pt x="2637" y="4293"/>
                    <a:pt x="2571" y="4330"/>
                    <a:pt x="2527" y="4330"/>
                  </a:cubicBezTo>
                  <a:cubicBezTo>
                    <a:pt x="2520" y="4330"/>
                    <a:pt x="2513" y="4330"/>
                    <a:pt x="2513" y="4330"/>
                  </a:cubicBezTo>
                  <a:cubicBezTo>
                    <a:pt x="2483" y="4315"/>
                    <a:pt x="2454" y="4293"/>
                    <a:pt x="2432" y="4293"/>
                  </a:cubicBezTo>
                  <a:cubicBezTo>
                    <a:pt x="2425" y="4293"/>
                    <a:pt x="2418" y="4293"/>
                    <a:pt x="2418" y="4308"/>
                  </a:cubicBezTo>
                  <a:cubicBezTo>
                    <a:pt x="2418" y="4315"/>
                    <a:pt x="2418" y="4323"/>
                    <a:pt x="2403" y="4323"/>
                  </a:cubicBezTo>
                  <a:cubicBezTo>
                    <a:pt x="2388" y="4323"/>
                    <a:pt x="2366" y="4300"/>
                    <a:pt x="2351" y="4271"/>
                  </a:cubicBezTo>
                  <a:cubicBezTo>
                    <a:pt x="2330" y="4227"/>
                    <a:pt x="2249" y="4213"/>
                    <a:pt x="2205" y="4213"/>
                  </a:cubicBezTo>
                  <a:cubicBezTo>
                    <a:pt x="2176" y="4213"/>
                    <a:pt x="2146" y="4205"/>
                    <a:pt x="2117" y="4205"/>
                  </a:cubicBezTo>
                  <a:cubicBezTo>
                    <a:pt x="2095" y="4205"/>
                    <a:pt x="2080" y="4205"/>
                    <a:pt x="2058" y="4213"/>
                  </a:cubicBezTo>
                  <a:cubicBezTo>
                    <a:pt x="1985" y="4235"/>
                    <a:pt x="1978" y="4249"/>
                    <a:pt x="1897" y="4308"/>
                  </a:cubicBezTo>
                  <a:cubicBezTo>
                    <a:pt x="1817" y="4359"/>
                    <a:pt x="1839" y="4396"/>
                    <a:pt x="1861" y="4462"/>
                  </a:cubicBezTo>
                  <a:cubicBezTo>
                    <a:pt x="1882" y="4535"/>
                    <a:pt x="1985" y="4542"/>
                    <a:pt x="2066" y="4586"/>
                  </a:cubicBezTo>
                  <a:cubicBezTo>
                    <a:pt x="2146" y="4630"/>
                    <a:pt x="2102" y="4711"/>
                    <a:pt x="2058" y="4711"/>
                  </a:cubicBezTo>
                  <a:cubicBezTo>
                    <a:pt x="2029" y="4711"/>
                    <a:pt x="2022" y="4704"/>
                    <a:pt x="2007" y="4704"/>
                  </a:cubicBezTo>
                  <a:cubicBezTo>
                    <a:pt x="2000" y="4704"/>
                    <a:pt x="1992" y="4704"/>
                    <a:pt x="1978" y="4726"/>
                  </a:cubicBezTo>
                  <a:cubicBezTo>
                    <a:pt x="1970" y="4740"/>
                    <a:pt x="1956" y="4740"/>
                    <a:pt x="1934" y="4740"/>
                  </a:cubicBezTo>
                  <a:cubicBezTo>
                    <a:pt x="1897" y="4740"/>
                    <a:pt x="1853" y="4711"/>
                    <a:pt x="1853" y="4711"/>
                  </a:cubicBezTo>
                  <a:cubicBezTo>
                    <a:pt x="1868" y="4784"/>
                    <a:pt x="1831" y="4799"/>
                    <a:pt x="1802" y="4799"/>
                  </a:cubicBezTo>
                  <a:cubicBezTo>
                    <a:pt x="1780" y="4799"/>
                    <a:pt x="1758" y="4791"/>
                    <a:pt x="1758" y="4791"/>
                  </a:cubicBezTo>
                  <a:cubicBezTo>
                    <a:pt x="1758" y="4791"/>
                    <a:pt x="1692" y="4784"/>
                    <a:pt x="1626" y="4755"/>
                  </a:cubicBezTo>
                  <a:cubicBezTo>
                    <a:pt x="1560" y="4733"/>
                    <a:pt x="1568" y="4659"/>
                    <a:pt x="1582" y="4586"/>
                  </a:cubicBezTo>
                  <a:cubicBezTo>
                    <a:pt x="1589" y="4520"/>
                    <a:pt x="1545" y="4498"/>
                    <a:pt x="1545" y="4432"/>
                  </a:cubicBezTo>
                  <a:cubicBezTo>
                    <a:pt x="1545" y="4359"/>
                    <a:pt x="1480" y="4352"/>
                    <a:pt x="1480" y="4352"/>
                  </a:cubicBezTo>
                  <a:cubicBezTo>
                    <a:pt x="1480" y="4352"/>
                    <a:pt x="1465" y="4352"/>
                    <a:pt x="1443" y="4352"/>
                  </a:cubicBezTo>
                  <a:cubicBezTo>
                    <a:pt x="1406" y="4352"/>
                    <a:pt x="1355" y="4345"/>
                    <a:pt x="1333" y="4330"/>
                  </a:cubicBezTo>
                  <a:cubicBezTo>
                    <a:pt x="1289" y="4293"/>
                    <a:pt x="1289" y="4235"/>
                    <a:pt x="1238" y="4235"/>
                  </a:cubicBezTo>
                  <a:lnTo>
                    <a:pt x="1230" y="4235"/>
                  </a:lnTo>
                  <a:cubicBezTo>
                    <a:pt x="1223" y="4242"/>
                    <a:pt x="1216" y="4242"/>
                    <a:pt x="1208" y="4242"/>
                  </a:cubicBezTo>
                  <a:cubicBezTo>
                    <a:pt x="1173" y="4242"/>
                    <a:pt x="1158" y="4205"/>
                    <a:pt x="1129" y="4161"/>
                  </a:cubicBezTo>
                  <a:cubicBezTo>
                    <a:pt x="1092" y="4103"/>
                    <a:pt x="1085" y="4081"/>
                    <a:pt x="1026" y="4007"/>
                  </a:cubicBezTo>
                  <a:cubicBezTo>
                    <a:pt x="968" y="3941"/>
                    <a:pt x="1004" y="3905"/>
                    <a:pt x="924" y="3897"/>
                  </a:cubicBezTo>
                  <a:cubicBezTo>
                    <a:pt x="843" y="3883"/>
                    <a:pt x="814" y="3795"/>
                    <a:pt x="755" y="3729"/>
                  </a:cubicBezTo>
                  <a:cubicBezTo>
                    <a:pt x="733" y="3707"/>
                    <a:pt x="719" y="3700"/>
                    <a:pt x="711" y="3700"/>
                  </a:cubicBezTo>
                  <a:cubicBezTo>
                    <a:pt x="682" y="3700"/>
                    <a:pt x="660" y="3729"/>
                    <a:pt x="616" y="3729"/>
                  </a:cubicBezTo>
                  <a:cubicBezTo>
                    <a:pt x="557" y="3729"/>
                    <a:pt x="564" y="3700"/>
                    <a:pt x="550" y="3700"/>
                  </a:cubicBezTo>
                  <a:cubicBezTo>
                    <a:pt x="550" y="3700"/>
                    <a:pt x="543" y="3700"/>
                    <a:pt x="535" y="3707"/>
                  </a:cubicBezTo>
                  <a:cubicBezTo>
                    <a:pt x="521" y="3714"/>
                    <a:pt x="484" y="3729"/>
                    <a:pt x="455" y="3758"/>
                  </a:cubicBezTo>
                  <a:cubicBezTo>
                    <a:pt x="440" y="3744"/>
                    <a:pt x="440" y="3744"/>
                    <a:pt x="440" y="3744"/>
                  </a:cubicBezTo>
                  <a:cubicBezTo>
                    <a:pt x="440" y="3744"/>
                    <a:pt x="425" y="3670"/>
                    <a:pt x="411" y="3612"/>
                  </a:cubicBezTo>
                  <a:cubicBezTo>
                    <a:pt x="403" y="3553"/>
                    <a:pt x="389" y="3538"/>
                    <a:pt x="411" y="3487"/>
                  </a:cubicBezTo>
                  <a:cubicBezTo>
                    <a:pt x="418" y="3473"/>
                    <a:pt x="425" y="3465"/>
                    <a:pt x="433" y="3465"/>
                  </a:cubicBezTo>
                  <a:cubicBezTo>
                    <a:pt x="440" y="3465"/>
                    <a:pt x="440" y="3480"/>
                    <a:pt x="447" y="3480"/>
                  </a:cubicBezTo>
                  <a:lnTo>
                    <a:pt x="447" y="3480"/>
                  </a:lnTo>
                  <a:cubicBezTo>
                    <a:pt x="455" y="3450"/>
                    <a:pt x="469" y="3399"/>
                    <a:pt x="440" y="3355"/>
                  </a:cubicBezTo>
                  <a:cubicBezTo>
                    <a:pt x="403" y="3319"/>
                    <a:pt x="411" y="3275"/>
                    <a:pt x="374" y="3267"/>
                  </a:cubicBezTo>
                  <a:cubicBezTo>
                    <a:pt x="367" y="3260"/>
                    <a:pt x="359" y="3260"/>
                    <a:pt x="352" y="3260"/>
                  </a:cubicBezTo>
                  <a:cubicBezTo>
                    <a:pt x="323" y="3260"/>
                    <a:pt x="301" y="3275"/>
                    <a:pt x="257" y="3297"/>
                  </a:cubicBezTo>
                  <a:cubicBezTo>
                    <a:pt x="213" y="3326"/>
                    <a:pt x="198" y="3341"/>
                    <a:pt x="228" y="3392"/>
                  </a:cubicBezTo>
                  <a:cubicBezTo>
                    <a:pt x="250" y="3443"/>
                    <a:pt x="176" y="3443"/>
                    <a:pt x="125" y="3443"/>
                  </a:cubicBezTo>
                  <a:cubicBezTo>
                    <a:pt x="74" y="3443"/>
                    <a:pt x="59" y="3407"/>
                    <a:pt x="44" y="3370"/>
                  </a:cubicBezTo>
                  <a:cubicBezTo>
                    <a:pt x="37" y="3326"/>
                    <a:pt x="22" y="3282"/>
                    <a:pt x="66" y="3282"/>
                  </a:cubicBezTo>
                  <a:cubicBezTo>
                    <a:pt x="110" y="3282"/>
                    <a:pt x="125" y="3187"/>
                    <a:pt x="147" y="3157"/>
                  </a:cubicBezTo>
                  <a:cubicBezTo>
                    <a:pt x="176" y="3121"/>
                    <a:pt x="183" y="3077"/>
                    <a:pt x="140" y="3047"/>
                  </a:cubicBezTo>
                  <a:cubicBezTo>
                    <a:pt x="96" y="3011"/>
                    <a:pt x="132" y="3018"/>
                    <a:pt x="176" y="2982"/>
                  </a:cubicBezTo>
                  <a:cubicBezTo>
                    <a:pt x="220" y="2952"/>
                    <a:pt x="169" y="2908"/>
                    <a:pt x="183" y="2857"/>
                  </a:cubicBezTo>
                  <a:cubicBezTo>
                    <a:pt x="198" y="2806"/>
                    <a:pt x="257" y="2784"/>
                    <a:pt x="323" y="2784"/>
                  </a:cubicBezTo>
                  <a:cubicBezTo>
                    <a:pt x="381" y="2784"/>
                    <a:pt x="352" y="2732"/>
                    <a:pt x="338" y="2703"/>
                  </a:cubicBezTo>
                  <a:cubicBezTo>
                    <a:pt x="323" y="2681"/>
                    <a:pt x="301" y="2645"/>
                    <a:pt x="389" y="2637"/>
                  </a:cubicBezTo>
                  <a:cubicBezTo>
                    <a:pt x="469" y="2630"/>
                    <a:pt x="411" y="2586"/>
                    <a:pt x="381" y="2549"/>
                  </a:cubicBezTo>
                  <a:cubicBezTo>
                    <a:pt x="345" y="2520"/>
                    <a:pt x="323" y="2498"/>
                    <a:pt x="286" y="2483"/>
                  </a:cubicBezTo>
                  <a:cubicBezTo>
                    <a:pt x="250" y="2469"/>
                    <a:pt x="228" y="2476"/>
                    <a:pt x="191" y="2447"/>
                  </a:cubicBezTo>
                  <a:cubicBezTo>
                    <a:pt x="162" y="2425"/>
                    <a:pt x="191" y="2403"/>
                    <a:pt x="213" y="2403"/>
                  </a:cubicBezTo>
                  <a:cubicBezTo>
                    <a:pt x="220" y="2403"/>
                    <a:pt x="220" y="2403"/>
                    <a:pt x="228" y="2403"/>
                  </a:cubicBezTo>
                  <a:cubicBezTo>
                    <a:pt x="250" y="2417"/>
                    <a:pt x="279" y="2425"/>
                    <a:pt x="374" y="2425"/>
                  </a:cubicBezTo>
                  <a:cubicBezTo>
                    <a:pt x="462" y="2425"/>
                    <a:pt x="425" y="2388"/>
                    <a:pt x="389" y="2366"/>
                  </a:cubicBezTo>
                  <a:cubicBezTo>
                    <a:pt x="352" y="2337"/>
                    <a:pt x="338" y="2271"/>
                    <a:pt x="330" y="2212"/>
                  </a:cubicBezTo>
                  <a:cubicBezTo>
                    <a:pt x="323" y="2183"/>
                    <a:pt x="338" y="2168"/>
                    <a:pt x="359" y="2168"/>
                  </a:cubicBezTo>
                  <a:cubicBezTo>
                    <a:pt x="381" y="2168"/>
                    <a:pt x="403" y="2176"/>
                    <a:pt x="411" y="2190"/>
                  </a:cubicBezTo>
                  <a:cubicBezTo>
                    <a:pt x="425" y="2205"/>
                    <a:pt x="433" y="2212"/>
                    <a:pt x="447" y="2212"/>
                  </a:cubicBezTo>
                  <a:cubicBezTo>
                    <a:pt x="469" y="2212"/>
                    <a:pt x="491" y="2190"/>
                    <a:pt x="513" y="2176"/>
                  </a:cubicBezTo>
                  <a:cubicBezTo>
                    <a:pt x="521" y="2176"/>
                    <a:pt x="528" y="2168"/>
                    <a:pt x="528" y="2168"/>
                  </a:cubicBezTo>
                  <a:cubicBezTo>
                    <a:pt x="550" y="2168"/>
                    <a:pt x="564" y="2219"/>
                    <a:pt x="616" y="2234"/>
                  </a:cubicBezTo>
                  <a:cubicBezTo>
                    <a:pt x="623" y="2241"/>
                    <a:pt x="631" y="2241"/>
                    <a:pt x="638" y="2241"/>
                  </a:cubicBezTo>
                  <a:cubicBezTo>
                    <a:pt x="674" y="2241"/>
                    <a:pt x="674" y="2205"/>
                    <a:pt x="704" y="2154"/>
                  </a:cubicBezTo>
                  <a:cubicBezTo>
                    <a:pt x="733" y="2095"/>
                    <a:pt x="704" y="2073"/>
                    <a:pt x="689" y="2051"/>
                  </a:cubicBezTo>
                  <a:cubicBezTo>
                    <a:pt x="667" y="2022"/>
                    <a:pt x="645" y="2022"/>
                    <a:pt x="609" y="1992"/>
                  </a:cubicBezTo>
                  <a:cubicBezTo>
                    <a:pt x="572" y="1956"/>
                    <a:pt x="594" y="1948"/>
                    <a:pt x="623" y="1912"/>
                  </a:cubicBezTo>
                  <a:cubicBezTo>
                    <a:pt x="660" y="1882"/>
                    <a:pt x="667" y="1860"/>
                    <a:pt x="667" y="1860"/>
                  </a:cubicBezTo>
                  <a:cubicBezTo>
                    <a:pt x="667" y="1860"/>
                    <a:pt x="616" y="1846"/>
                    <a:pt x="564" y="1816"/>
                  </a:cubicBezTo>
                  <a:cubicBezTo>
                    <a:pt x="513" y="1795"/>
                    <a:pt x="506" y="1765"/>
                    <a:pt x="550" y="1736"/>
                  </a:cubicBezTo>
                  <a:cubicBezTo>
                    <a:pt x="564" y="1721"/>
                    <a:pt x="579" y="1714"/>
                    <a:pt x="594" y="1714"/>
                  </a:cubicBezTo>
                  <a:cubicBezTo>
                    <a:pt x="609" y="1714"/>
                    <a:pt x="631" y="1728"/>
                    <a:pt x="645" y="1765"/>
                  </a:cubicBezTo>
                  <a:cubicBezTo>
                    <a:pt x="660" y="1802"/>
                    <a:pt x="667" y="1816"/>
                    <a:pt x="674" y="1816"/>
                  </a:cubicBezTo>
                  <a:cubicBezTo>
                    <a:pt x="682" y="1816"/>
                    <a:pt x="689" y="1809"/>
                    <a:pt x="697" y="1787"/>
                  </a:cubicBezTo>
                  <a:cubicBezTo>
                    <a:pt x="704" y="1736"/>
                    <a:pt x="667" y="1692"/>
                    <a:pt x="711" y="1670"/>
                  </a:cubicBezTo>
                  <a:cubicBezTo>
                    <a:pt x="755" y="1641"/>
                    <a:pt x="755" y="1598"/>
                    <a:pt x="726" y="1583"/>
                  </a:cubicBezTo>
                  <a:cubicBezTo>
                    <a:pt x="704" y="1568"/>
                    <a:pt x="587" y="1495"/>
                    <a:pt x="521" y="1488"/>
                  </a:cubicBezTo>
                  <a:cubicBezTo>
                    <a:pt x="462" y="1480"/>
                    <a:pt x="381" y="1422"/>
                    <a:pt x="359" y="1370"/>
                  </a:cubicBezTo>
                  <a:cubicBezTo>
                    <a:pt x="345" y="1319"/>
                    <a:pt x="345" y="1283"/>
                    <a:pt x="286" y="1283"/>
                  </a:cubicBezTo>
                  <a:cubicBezTo>
                    <a:pt x="228" y="1283"/>
                    <a:pt x="198" y="1260"/>
                    <a:pt x="176" y="1217"/>
                  </a:cubicBezTo>
                  <a:cubicBezTo>
                    <a:pt x="147" y="1173"/>
                    <a:pt x="169" y="1143"/>
                    <a:pt x="132" y="1114"/>
                  </a:cubicBezTo>
                  <a:cubicBezTo>
                    <a:pt x="96" y="1092"/>
                    <a:pt x="118" y="997"/>
                    <a:pt x="118" y="960"/>
                  </a:cubicBezTo>
                  <a:lnTo>
                    <a:pt x="118" y="953"/>
                  </a:lnTo>
                  <a:cubicBezTo>
                    <a:pt x="162" y="938"/>
                    <a:pt x="242" y="909"/>
                    <a:pt x="257" y="879"/>
                  </a:cubicBezTo>
                  <a:cubicBezTo>
                    <a:pt x="279" y="850"/>
                    <a:pt x="338" y="791"/>
                    <a:pt x="374" y="784"/>
                  </a:cubicBezTo>
                  <a:cubicBezTo>
                    <a:pt x="389" y="784"/>
                    <a:pt x="411" y="784"/>
                    <a:pt x="425" y="784"/>
                  </a:cubicBezTo>
                  <a:cubicBezTo>
                    <a:pt x="447" y="784"/>
                    <a:pt x="469" y="784"/>
                    <a:pt x="484" y="784"/>
                  </a:cubicBezTo>
                  <a:cubicBezTo>
                    <a:pt x="491" y="784"/>
                    <a:pt x="499" y="784"/>
                    <a:pt x="499" y="784"/>
                  </a:cubicBezTo>
                  <a:cubicBezTo>
                    <a:pt x="543" y="784"/>
                    <a:pt x="601" y="762"/>
                    <a:pt x="616" y="733"/>
                  </a:cubicBezTo>
                  <a:cubicBezTo>
                    <a:pt x="638" y="689"/>
                    <a:pt x="631" y="630"/>
                    <a:pt x="660" y="616"/>
                  </a:cubicBezTo>
                  <a:cubicBezTo>
                    <a:pt x="660" y="616"/>
                    <a:pt x="660" y="616"/>
                    <a:pt x="667" y="616"/>
                  </a:cubicBezTo>
                  <a:cubicBezTo>
                    <a:pt x="682" y="616"/>
                    <a:pt x="704" y="645"/>
                    <a:pt x="726" y="645"/>
                  </a:cubicBezTo>
                  <a:cubicBezTo>
                    <a:pt x="733" y="645"/>
                    <a:pt x="740" y="638"/>
                    <a:pt x="755" y="630"/>
                  </a:cubicBezTo>
                  <a:cubicBezTo>
                    <a:pt x="799" y="601"/>
                    <a:pt x="843" y="572"/>
                    <a:pt x="872" y="535"/>
                  </a:cubicBezTo>
                  <a:cubicBezTo>
                    <a:pt x="902" y="506"/>
                    <a:pt x="909" y="491"/>
                    <a:pt x="953" y="469"/>
                  </a:cubicBezTo>
                  <a:cubicBezTo>
                    <a:pt x="990" y="447"/>
                    <a:pt x="1004" y="440"/>
                    <a:pt x="1012" y="396"/>
                  </a:cubicBezTo>
                  <a:cubicBezTo>
                    <a:pt x="1012" y="352"/>
                    <a:pt x="1012" y="293"/>
                    <a:pt x="1048" y="279"/>
                  </a:cubicBezTo>
                  <a:cubicBezTo>
                    <a:pt x="1085" y="257"/>
                    <a:pt x="1136" y="257"/>
                    <a:pt x="1158" y="257"/>
                  </a:cubicBezTo>
                  <a:cubicBezTo>
                    <a:pt x="1187" y="257"/>
                    <a:pt x="1260" y="279"/>
                    <a:pt x="1282" y="308"/>
                  </a:cubicBezTo>
                  <a:cubicBezTo>
                    <a:pt x="1296" y="330"/>
                    <a:pt x="1340" y="374"/>
                    <a:pt x="1377" y="374"/>
                  </a:cubicBezTo>
                  <a:cubicBezTo>
                    <a:pt x="1384" y="374"/>
                    <a:pt x="1392" y="374"/>
                    <a:pt x="1399" y="367"/>
                  </a:cubicBezTo>
                  <a:cubicBezTo>
                    <a:pt x="1436" y="345"/>
                    <a:pt x="1436" y="308"/>
                    <a:pt x="1465" y="286"/>
                  </a:cubicBezTo>
                  <a:cubicBezTo>
                    <a:pt x="1480" y="279"/>
                    <a:pt x="1494" y="279"/>
                    <a:pt x="1501" y="279"/>
                  </a:cubicBezTo>
                  <a:cubicBezTo>
                    <a:pt x="1516" y="279"/>
                    <a:pt x="1531" y="286"/>
                    <a:pt x="1545" y="301"/>
                  </a:cubicBezTo>
                  <a:cubicBezTo>
                    <a:pt x="1553" y="308"/>
                    <a:pt x="1568" y="308"/>
                    <a:pt x="1582" y="308"/>
                  </a:cubicBezTo>
                  <a:cubicBezTo>
                    <a:pt x="1611" y="308"/>
                    <a:pt x="1641" y="293"/>
                    <a:pt x="1619" y="264"/>
                  </a:cubicBezTo>
                  <a:cubicBezTo>
                    <a:pt x="1589" y="227"/>
                    <a:pt x="1560" y="227"/>
                    <a:pt x="1560" y="183"/>
                  </a:cubicBezTo>
                  <a:cubicBezTo>
                    <a:pt x="1568" y="147"/>
                    <a:pt x="1589" y="132"/>
                    <a:pt x="1626" y="110"/>
                  </a:cubicBezTo>
                  <a:cubicBezTo>
                    <a:pt x="1648" y="103"/>
                    <a:pt x="1655" y="81"/>
                    <a:pt x="1663" y="66"/>
                  </a:cubicBezTo>
                  <a:cubicBezTo>
                    <a:pt x="1677" y="132"/>
                    <a:pt x="1677" y="132"/>
                    <a:pt x="1677" y="132"/>
                  </a:cubicBezTo>
                  <a:cubicBezTo>
                    <a:pt x="1663" y="66"/>
                    <a:pt x="1663" y="66"/>
                    <a:pt x="1663" y="66"/>
                  </a:cubicBezTo>
                  <a:cubicBezTo>
                    <a:pt x="1670" y="59"/>
                    <a:pt x="1677" y="51"/>
                    <a:pt x="1692" y="51"/>
                  </a:cubicBezTo>
                  <a:lnTo>
                    <a:pt x="1699" y="51"/>
                  </a:lnTo>
                  <a:cubicBezTo>
                    <a:pt x="1707" y="59"/>
                    <a:pt x="1707" y="59"/>
                    <a:pt x="1714" y="59"/>
                  </a:cubicBezTo>
                  <a:cubicBezTo>
                    <a:pt x="1758" y="59"/>
                    <a:pt x="1809" y="44"/>
                    <a:pt x="1853" y="44"/>
                  </a:cubicBezTo>
                  <a:lnTo>
                    <a:pt x="1670" y="0"/>
                  </a:lnTo>
                  <a:lnTo>
                    <a:pt x="1670" y="0"/>
                  </a:lnTo>
                  <a:cubicBezTo>
                    <a:pt x="1633" y="51"/>
                    <a:pt x="1633" y="51"/>
                    <a:pt x="1633" y="51"/>
                  </a:cubicBezTo>
                  <a:cubicBezTo>
                    <a:pt x="1626" y="66"/>
                    <a:pt x="1626" y="66"/>
                    <a:pt x="1626" y="66"/>
                  </a:cubicBezTo>
                  <a:lnTo>
                    <a:pt x="1626" y="66"/>
                  </a:lnTo>
                  <a:cubicBezTo>
                    <a:pt x="1626" y="74"/>
                    <a:pt x="1619" y="81"/>
                    <a:pt x="1611" y="88"/>
                  </a:cubicBezTo>
                  <a:cubicBezTo>
                    <a:pt x="1568" y="110"/>
                    <a:pt x="1538" y="125"/>
                    <a:pt x="1531" y="183"/>
                  </a:cubicBezTo>
                  <a:cubicBezTo>
                    <a:pt x="1523" y="227"/>
                    <a:pt x="1553" y="242"/>
                    <a:pt x="1568" y="257"/>
                  </a:cubicBezTo>
                  <a:cubicBezTo>
                    <a:pt x="1575" y="264"/>
                    <a:pt x="1582" y="271"/>
                    <a:pt x="1589" y="279"/>
                  </a:cubicBezTo>
                  <a:cubicBezTo>
                    <a:pt x="1589" y="279"/>
                    <a:pt x="1589" y="279"/>
                    <a:pt x="1582" y="279"/>
                  </a:cubicBezTo>
                  <a:cubicBezTo>
                    <a:pt x="1575" y="279"/>
                    <a:pt x="1568" y="279"/>
                    <a:pt x="1568" y="279"/>
                  </a:cubicBezTo>
                  <a:cubicBezTo>
                    <a:pt x="1553" y="264"/>
                    <a:pt x="1531" y="242"/>
                    <a:pt x="1501" y="242"/>
                  </a:cubicBezTo>
                  <a:cubicBezTo>
                    <a:pt x="1487" y="242"/>
                    <a:pt x="1465" y="249"/>
                    <a:pt x="1450" y="257"/>
                  </a:cubicBezTo>
                  <a:cubicBezTo>
                    <a:pt x="1428" y="271"/>
                    <a:pt x="1413" y="293"/>
                    <a:pt x="1406" y="308"/>
                  </a:cubicBezTo>
                  <a:cubicBezTo>
                    <a:pt x="1399" y="323"/>
                    <a:pt x="1399" y="330"/>
                    <a:pt x="1384" y="337"/>
                  </a:cubicBezTo>
                  <a:cubicBezTo>
                    <a:pt x="1384" y="337"/>
                    <a:pt x="1384" y="345"/>
                    <a:pt x="1377" y="345"/>
                  </a:cubicBezTo>
                  <a:cubicBezTo>
                    <a:pt x="1362" y="345"/>
                    <a:pt x="1326" y="315"/>
                    <a:pt x="1304" y="286"/>
                  </a:cubicBezTo>
                  <a:cubicBezTo>
                    <a:pt x="1274" y="242"/>
                    <a:pt x="1187" y="227"/>
                    <a:pt x="1158" y="227"/>
                  </a:cubicBezTo>
                  <a:cubicBezTo>
                    <a:pt x="1129" y="227"/>
                    <a:pt x="1078" y="227"/>
                    <a:pt x="1033" y="249"/>
                  </a:cubicBezTo>
                  <a:cubicBezTo>
                    <a:pt x="990" y="271"/>
                    <a:pt x="982" y="323"/>
                    <a:pt x="982" y="374"/>
                  </a:cubicBezTo>
                  <a:cubicBezTo>
                    <a:pt x="982" y="374"/>
                    <a:pt x="982" y="381"/>
                    <a:pt x="975" y="389"/>
                  </a:cubicBezTo>
                  <a:cubicBezTo>
                    <a:pt x="975" y="418"/>
                    <a:pt x="975" y="418"/>
                    <a:pt x="938" y="440"/>
                  </a:cubicBezTo>
                  <a:cubicBezTo>
                    <a:pt x="894" y="469"/>
                    <a:pt x="880" y="477"/>
                    <a:pt x="850" y="520"/>
                  </a:cubicBezTo>
                  <a:cubicBezTo>
                    <a:pt x="828" y="542"/>
                    <a:pt x="799" y="565"/>
                    <a:pt x="770" y="586"/>
                  </a:cubicBezTo>
                  <a:cubicBezTo>
                    <a:pt x="755" y="594"/>
                    <a:pt x="748" y="601"/>
                    <a:pt x="733" y="608"/>
                  </a:cubicBezTo>
                  <a:lnTo>
                    <a:pt x="726" y="616"/>
                  </a:lnTo>
                  <a:cubicBezTo>
                    <a:pt x="726" y="616"/>
                    <a:pt x="719" y="608"/>
                    <a:pt x="711" y="601"/>
                  </a:cubicBezTo>
                  <a:cubicBezTo>
                    <a:pt x="697" y="594"/>
                    <a:pt x="682" y="586"/>
                    <a:pt x="667" y="586"/>
                  </a:cubicBezTo>
                  <a:cubicBezTo>
                    <a:pt x="660" y="586"/>
                    <a:pt x="652" y="586"/>
                    <a:pt x="645" y="586"/>
                  </a:cubicBezTo>
                  <a:cubicBezTo>
                    <a:pt x="616" y="601"/>
                    <a:pt x="609" y="638"/>
                    <a:pt x="601" y="674"/>
                  </a:cubicBezTo>
                  <a:cubicBezTo>
                    <a:pt x="601" y="689"/>
                    <a:pt x="594" y="704"/>
                    <a:pt x="587" y="718"/>
                  </a:cubicBezTo>
                  <a:cubicBezTo>
                    <a:pt x="579" y="740"/>
                    <a:pt x="535" y="755"/>
                    <a:pt x="499" y="755"/>
                  </a:cubicBezTo>
                  <a:lnTo>
                    <a:pt x="491" y="755"/>
                  </a:lnTo>
                  <a:cubicBezTo>
                    <a:pt x="469" y="755"/>
                    <a:pt x="447" y="755"/>
                    <a:pt x="425" y="755"/>
                  </a:cubicBezTo>
                  <a:cubicBezTo>
                    <a:pt x="411" y="755"/>
                    <a:pt x="389" y="755"/>
                    <a:pt x="367" y="755"/>
                  </a:cubicBezTo>
                  <a:cubicBezTo>
                    <a:pt x="323" y="762"/>
                    <a:pt x="250" y="836"/>
                    <a:pt x="228" y="865"/>
                  </a:cubicBezTo>
                  <a:cubicBezTo>
                    <a:pt x="220" y="872"/>
                    <a:pt x="183" y="894"/>
                    <a:pt x="103" y="924"/>
                  </a:cubicBezTo>
                  <a:cubicBezTo>
                    <a:pt x="81" y="931"/>
                    <a:pt x="81" y="931"/>
                    <a:pt x="81" y="931"/>
                  </a:cubicBezTo>
                  <a:cubicBezTo>
                    <a:pt x="81" y="953"/>
                    <a:pt x="81" y="953"/>
                    <a:pt x="81" y="953"/>
                  </a:cubicBezTo>
                  <a:cubicBezTo>
                    <a:pt x="88" y="960"/>
                    <a:pt x="88" y="960"/>
                    <a:pt x="88" y="960"/>
                  </a:cubicBezTo>
                  <a:cubicBezTo>
                    <a:pt x="88" y="967"/>
                    <a:pt x="88" y="975"/>
                    <a:pt x="81" y="989"/>
                  </a:cubicBezTo>
                  <a:cubicBezTo>
                    <a:pt x="81" y="1041"/>
                    <a:pt x="74" y="1107"/>
                    <a:pt x="118" y="1136"/>
                  </a:cubicBezTo>
                  <a:cubicBezTo>
                    <a:pt x="125" y="1143"/>
                    <a:pt x="125" y="1150"/>
                    <a:pt x="132" y="1173"/>
                  </a:cubicBezTo>
                  <a:cubicBezTo>
                    <a:pt x="132" y="1187"/>
                    <a:pt x="132" y="1209"/>
                    <a:pt x="147" y="1231"/>
                  </a:cubicBezTo>
                  <a:cubicBezTo>
                    <a:pt x="176" y="1283"/>
                    <a:pt x="213" y="1312"/>
                    <a:pt x="286" y="1312"/>
                  </a:cubicBezTo>
                  <a:cubicBezTo>
                    <a:pt x="315" y="1312"/>
                    <a:pt x="315" y="1319"/>
                    <a:pt x="330" y="1356"/>
                  </a:cubicBezTo>
                  <a:cubicBezTo>
                    <a:pt x="330" y="1363"/>
                    <a:pt x="330" y="1370"/>
                    <a:pt x="330" y="1378"/>
                  </a:cubicBezTo>
                  <a:cubicBezTo>
                    <a:pt x="352" y="1444"/>
                    <a:pt x="455" y="1510"/>
                    <a:pt x="521" y="1517"/>
                  </a:cubicBezTo>
                  <a:cubicBezTo>
                    <a:pt x="572" y="1524"/>
                    <a:pt x="682" y="1590"/>
                    <a:pt x="711" y="1605"/>
                  </a:cubicBezTo>
                  <a:cubicBezTo>
                    <a:pt x="711" y="1612"/>
                    <a:pt x="719" y="1612"/>
                    <a:pt x="719" y="1619"/>
                  </a:cubicBezTo>
                  <a:cubicBezTo>
                    <a:pt x="719" y="1627"/>
                    <a:pt x="711" y="1634"/>
                    <a:pt x="697" y="1641"/>
                  </a:cubicBezTo>
                  <a:cubicBezTo>
                    <a:pt x="652" y="1670"/>
                    <a:pt x="660" y="1707"/>
                    <a:pt x="660" y="1736"/>
                  </a:cubicBezTo>
                  <a:cubicBezTo>
                    <a:pt x="652" y="1714"/>
                    <a:pt x="631" y="1685"/>
                    <a:pt x="594" y="1685"/>
                  </a:cubicBezTo>
                  <a:cubicBezTo>
                    <a:pt x="572" y="1685"/>
                    <a:pt x="550" y="1692"/>
                    <a:pt x="528" y="1714"/>
                  </a:cubicBezTo>
                  <a:cubicBezTo>
                    <a:pt x="521" y="1721"/>
                    <a:pt x="491" y="1743"/>
                    <a:pt x="491" y="1780"/>
                  </a:cubicBezTo>
                  <a:cubicBezTo>
                    <a:pt x="499" y="1816"/>
                    <a:pt x="528" y="1831"/>
                    <a:pt x="550" y="1846"/>
                  </a:cubicBezTo>
                  <a:cubicBezTo>
                    <a:pt x="579" y="1860"/>
                    <a:pt x="601" y="1868"/>
                    <a:pt x="616" y="1875"/>
                  </a:cubicBezTo>
                  <a:cubicBezTo>
                    <a:pt x="616" y="1882"/>
                    <a:pt x="609" y="1882"/>
                    <a:pt x="601" y="1890"/>
                  </a:cubicBezTo>
                  <a:cubicBezTo>
                    <a:pt x="594" y="1904"/>
                    <a:pt x="594" y="1904"/>
                    <a:pt x="594" y="1904"/>
                  </a:cubicBezTo>
                  <a:cubicBezTo>
                    <a:pt x="579" y="1919"/>
                    <a:pt x="557" y="1934"/>
                    <a:pt x="557" y="1956"/>
                  </a:cubicBezTo>
                  <a:cubicBezTo>
                    <a:pt x="557" y="1978"/>
                    <a:pt x="572" y="2000"/>
                    <a:pt x="587" y="2014"/>
                  </a:cubicBezTo>
                  <a:cubicBezTo>
                    <a:pt x="609" y="2029"/>
                    <a:pt x="623" y="2044"/>
                    <a:pt x="638" y="2051"/>
                  </a:cubicBezTo>
                  <a:cubicBezTo>
                    <a:pt x="652" y="2058"/>
                    <a:pt x="652" y="2058"/>
                    <a:pt x="660" y="2066"/>
                  </a:cubicBezTo>
                  <a:cubicBezTo>
                    <a:pt x="667" y="2073"/>
                    <a:pt x="667" y="2080"/>
                    <a:pt x="674" y="2080"/>
                  </a:cubicBezTo>
                  <a:cubicBezTo>
                    <a:pt x="689" y="2102"/>
                    <a:pt x="697" y="2109"/>
                    <a:pt x="674" y="2139"/>
                  </a:cubicBezTo>
                  <a:cubicBezTo>
                    <a:pt x="667" y="2154"/>
                    <a:pt x="660" y="2168"/>
                    <a:pt x="652" y="2183"/>
                  </a:cubicBezTo>
                  <a:cubicBezTo>
                    <a:pt x="652" y="2197"/>
                    <a:pt x="645" y="2205"/>
                    <a:pt x="638" y="2212"/>
                  </a:cubicBezTo>
                  <a:cubicBezTo>
                    <a:pt x="638" y="2212"/>
                    <a:pt x="631" y="2212"/>
                    <a:pt x="623" y="2205"/>
                  </a:cubicBezTo>
                  <a:cubicBezTo>
                    <a:pt x="609" y="2205"/>
                    <a:pt x="594" y="2190"/>
                    <a:pt x="579" y="2176"/>
                  </a:cubicBezTo>
                  <a:cubicBezTo>
                    <a:pt x="572" y="2161"/>
                    <a:pt x="557" y="2139"/>
                    <a:pt x="528" y="2139"/>
                  </a:cubicBezTo>
                  <a:cubicBezTo>
                    <a:pt x="521" y="2139"/>
                    <a:pt x="506" y="2146"/>
                    <a:pt x="499" y="2154"/>
                  </a:cubicBezTo>
                  <a:cubicBezTo>
                    <a:pt x="477" y="2168"/>
                    <a:pt x="455" y="2183"/>
                    <a:pt x="447" y="2183"/>
                  </a:cubicBezTo>
                  <a:cubicBezTo>
                    <a:pt x="440" y="2183"/>
                    <a:pt x="440" y="2183"/>
                    <a:pt x="440" y="2176"/>
                  </a:cubicBezTo>
                  <a:cubicBezTo>
                    <a:pt x="418" y="2154"/>
                    <a:pt x="389" y="2139"/>
                    <a:pt x="359" y="2139"/>
                  </a:cubicBezTo>
                  <a:cubicBezTo>
                    <a:pt x="345" y="2139"/>
                    <a:pt x="323" y="2146"/>
                    <a:pt x="315" y="2161"/>
                  </a:cubicBezTo>
                  <a:cubicBezTo>
                    <a:pt x="301" y="2168"/>
                    <a:pt x="293" y="2183"/>
                    <a:pt x="301" y="2212"/>
                  </a:cubicBezTo>
                  <a:cubicBezTo>
                    <a:pt x="308" y="2307"/>
                    <a:pt x="338" y="2359"/>
                    <a:pt x="367" y="2388"/>
                  </a:cubicBezTo>
                  <a:cubicBezTo>
                    <a:pt x="374" y="2388"/>
                    <a:pt x="374" y="2388"/>
                    <a:pt x="374" y="2395"/>
                  </a:cubicBezTo>
                  <a:lnTo>
                    <a:pt x="374" y="2395"/>
                  </a:lnTo>
                  <a:cubicBezTo>
                    <a:pt x="286" y="2395"/>
                    <a:pt x="257" y="2388"/>
                    <a:pt x="235" y="2381"/>
                  </a:cubicBezTo>
                  <a:cubicBezTo>
                    <a:pt x="228" y="2373"/>
                    <a:pt x="220" y="2373"/>
                    <a:pt x="213" y="2373"/>
                  </a:cubicBezTo>
                  <a:cubicBezTo>
                    <a:pt x="191" y="2373"/>
                    <a:pt x="162" y="2388"/>
                    <a:pt x="154" y="2417"/>
                  </a:cubicBezTo>
                  <a:cubicBezTo>
                    <a:pt x="147" y="2425"/>
                    <a:pt x="140" y="2447"/>
                    <a:pt x="176" y="2476"/>
                  </a:cubicBezTo>
                  <a:cubicBezTo>
                    <a:pt x="198" y="2491"/>
                    <a:pt x="220" y="2498"/>
                    <a:pt x="242" y="2498"/>
                  </a:cubicBezTo>
                  <a:cubicBezTo>
                    <a:pt x="250" y="2505"/>
                    <a:pt x="264" y="2505"/>
                    <a:pt x="271" y="2513"/>
                  </a:cubicBezTo>
                  <a:cubicBezTo>
                    <a:pt x="301" y="2527"/>
                    <a:pt x="323" y="2542"/>
                    <a:pt x="359" y="2571"/>
                  </a:cubicBezTo>
                  <a:cubicBezTo>
                    <a:pt x="359" y="2578"/>
                    <a:pt x="367" y="2578"/>
                    <a:pt x="374" y="2586"/>
                  </a:cubicBezTo>
                  <a:cubicBezTo>
                    <a:pt x="381" y="2593"/>
                    <a:pt x="389" y="2600"/>
                    <a:pt x="389" y="2608"/>
                  </a:cubicBezTo>
                  <a:lnTo>
                    <a:pt x="389" y="2608"/>
                  </a:lnTo>
                  <a:cubicBezTo>
                    <a:pt x="352" y="2608"/>
                    <a:pt x="315" y="2615"/>
                    <a:pt x="301" y="2645"/>
                  </a:cubicBezTo>
                  <a:cubicBezTo>
                    <a:pt x="286" y="2681"/>
                    <a:pt x="301" y="2710"/>
                    <a:pt x="308" y="2718"/>
                  </a:cubicBezTo>
                  <a:cubicBezTo>
                    <a:pt x="323" y="2732"/>
                    <a:pt x="323" y="2747"/>
                    <a:pt x="323" y="2747"/>
                  </a:cubicBezTo>
                  <a:lnTo>
                    <a:pt x="323" y="2747"/>
                  </a:lnTo>
                  <a:cubicBezTo>
                    <a:pt x="242" y="2747"/>
                    <a:pt x="176" y="2791"/>
                    <a:pt x="154" y="2850"/>
                  </a:cubicBezTo>
                  <a:cubicBezTo>
                    <a:pt x="147" y="2879"/>
                    <a:pt x="154" y="2908"/>
                    <a:pt x="154" y="2923"/>
                  </a:cubicBezTo>
                  <a:cubicBezTo>
                    <a:pt x="162" y="2952"/>
                    <a:pt x="162" y="2952"/>
                    <a:pt x="154" y="2959"/>
                  </a:cubicBezTo>
                  <a:cubicBezTo>
                    <a:pt x="147" y="2967"/>
                    <a:pt x="132" y="2974"/>
                    <a:pt x="125" y="2982"/>
                  </a:cubicBezTo>
                  <a:cubicBezTo>
                    <a:pt x="110" y="2989"/>
                    <a:pt x="96" y="2996"/>
                    <a:pt x="88" y="3018"/>
                  </a:cubicBezTo>
                  <a:cubicBezTo>
                    <a:pt x="88" y="3040"/>
                    <a:pt x="110" y="3055"/>
                    <a:pt x="125" y="3069"/>
                  </a:cubicBezTo>
                  <a:cubicBezTo>
                    <a:pt x="132" y="3077"/>
                    <a:pt x="154" y="3091"/>
                    <a:pt x="125" y="3135"/>
                  </a:cubicBezTo>
                  <a:cubicBezTo>
                    <a:pt x="118" y="3150"/>
                    <a:pt x="103" y="3172"/>
                    <a:pt x="96" y="3194"/>
                  </a:cubicBezTo>
                  <a:cubicBezTo>
                    <a:pt x="88" y="3209"/>
                    <a:pt x="74" y="3245"/>
                    <a:pt x="66" y="3253"/>
                  </a:cubicBezTo>
                  <a:lnTo>
                    <a:pt x="66" y="3253"/>
                  </a:lnTo>
                  <a:cubicBezTo>
                    <a:pt x="37" y="3253"/>
                    <a:pt x="22" y="3260"/>
                    <a:pt x="15" y="3267"/>
                  </a:cubicBezTo>
                  <a:cubicBezTo>
                    <a:pt x="0" y="3297"/>
                    <a:pt x="8" y="3326"/>
                    <a:pt x="15" y="3355"/>
                  </a:cubicBezTo>
                  <a:cubicBezTo>
                    <a:pt x="15" y="3363"/>
                    <a:pt x="15" y="3370"/>
                    <a:pt x="15" y="3370"/>
                  </a:cubicBezTo>
                  <a:cubicBezTo>
                    <a:pt x="22" y="3399"/>
                    <a:pt x="37" y="3473"/>
                    <a:pt x="125" y="3473"/>
                  </a:cubicBezTo>
                  <a:cubicBezTo>
                    <a:pt x="176" y="3473"/>
                    <a:pt x="235" y="3473"/>
                    <a:pt x="257" y="3436"/>
                  </a:cubicBezTo>
                  <a:cubicBezTo>
                    <a:pt x="264" y="3428"/>
                    <a:pt x="264" y="3407"/>
                    <a:pt x="257" y="3377"/>
                  </a:cubicBezTo>
                  <a:cubicBezTo>
                    <a:pt x="242" y="3355"/>
                    <a:pt x="242" y="3348"/>
                    <a:pt x="242" y="3348"/>
                  </a:cubicBezTo>
                  <a:cubicBezTo>
                    <a:pt x="242" y="3348"/>
                    <a:pt x="250" y="3341"/>
                    <a:pt x="271" y="3326"/>
                  </a:cubicBezTo>
                  <a:cubicBezTo>
                    <a:pt x="286" y="3319"/>
                    <a:pt x="293" y="3319"/>
                    <a:pt x="301" y="3311"/>
                  </a:cubicBezTo>
                  <a:cubicBezTo>
                    <a:pt x="323" y="3297"/>
                    <a:pt x="338" y="3297"/>
                    <a:pt x="352" y="3297"/>
                  </a:cubicBezTo>
                  <a:cubicBezTo>
                    <a:pt x="352" y="3297"/>
                    <a:pt x="359" y="3297"/>
                    <a:pt x="367" y="3297"/>
                  </a:cubicBezTo>
                  <a:cubicBezTo>
                    <a:pt x="374" y="3297"/>
                    <a:pt x="374" y="3297"/>
                    <a:pt x="381" y="3319"/>
                  </a:cubicBezTo>
                  <a:cubicBezTo>
                    <a:pt x="389" y="3341"/>
                    <a:pt x="396" y="3355"/>
                    <a:pt x="418" y="3377"/>
                  </a:cubicBezTo>
                  <a:cubicBezTo>
                    <a:pt x="433" y="3392"/>
                    <a:pt x="433" y="3414"/>
                    <a:pt x="425" y="3436"/>
                  </a:cubicBezTo>
                  <a:cubicBezTo>
                    <a:pt x="403" y="3436"/>
                    <a:pt x="389" y="3465"/>
                    <a:pt x="389" y="3473"/>
                  </a:cubicBezTo>
                  <a:cubicBezTo>
                    <a:pt x="359" y="3516"/>
                    <a:pt x="367" y="3546"/>
                    <a:pt x="374" y="3582"/>
                  </a:cubicBezTo>
                  <a:cubicBezTo>
                    <a:pt x="381" y="3590"/>
                    <a:pt x="381" y="3604"/>
                    <a:pt x="381" y="3619"/>
                  </a:cubicBezTo>
                  <a:cubicBezTo>
                    <a:pt x="389" y="3678"/>
                    <a:pt x="411" y="3744"/>
                    <a:pt x="411" y="3751"/>
                  </a:cubicBezTo>
                  <a:cubicBezTo>
                    <a:pt x="411" y="3758"/>
                    <a:pt x="411" y="3758"/>
                    <a:pt x="411" y="3758"/>
                  </a:cubicBezTo>
                  <a:cubicBezTo>
                    <a:pt x="418" y="3758"/>
                    <a:pt x="418" y="3758"/>
                    <a:pt x="418" y="3758"/>
                  </a:cubicBezTo>
                  <a:cubicBezTo>
                    <a:pt x="425" y="3773"/>
                    <a:pt x="425" y="3773"/>
                    <a:pt x="425" y="3773"/>
                  </a:cubicBezTo>
                  <a:cubicBezTo>
                    <a:pt x="447" y="3802"/>
                    <a:pt x="447" y="3802"/>
                    <a:pt x="447" y="3802"/>
                  </a:cubicBezTo>
                  <a:cubicBezTo>
                    <a:pt x="469" y="3780"/>
                    <a:pt x="469" y="3780"/>
                    <a:pt x="469" y="3780"/>
                  </a:cubicBezTo>
                  <a:cubicBezTo>
                    <a:pt x="499" y="3758"/>
                    <a:pt x="528" y="3736"/>
                    <a:pt x="543" y="3736"/>
                  </a:cubicBezTo>
                  <a:cubicBezTo>
                    <a:pt x="557" y="3744"/>
                    <a:pt x="579" y="3758"/>
                    <a:pt x="616" y="3758"/>
                  </a:cubicBezTo>
                  <a:cubicBezTo>
                    <a:pt x="652" y="3758"/>
                    <a:pt x="674" y="3744"/>
                    <a:pt x="689" y="3736"/>
                  </a:cubicBezTo>
                  <a:cubicBezTo>
                    <a:pt x="697" y="3729"/>
                    <a:pt x="704" y="3729"/>
                    <a:pt x="711" y="3729"/>
                  </a:cubicBezTo>
                  <a:cubicBezTo>
                    <a:pt x="711" y="3729"/>
                    <a:pt x="711" y="3729"/>
                    <a:pt x="733" y="3744"/>
                  </a:cubicBezTo>
                  <a:cubicBezTo>
                    <a:pt x="748" y="3766"/>
                    <a:pt x="755" y="3788"/>
                    <a:pt x="770" y="3802"/>
                  </a:cubicBezTo>
                  <a:cubicBezTo>
                    <a:pt x="806" y="3861"/>
                    <a:pt x="850" y="3919"/>
                    <a:pt x="916" y="3927"/>
                  </a:cubicBezTo>
                  <a:cubicBezTo>
                    <a:pt x="953" y="3934"/>
                    <a:pt x="953" y="3934"/>
                    <a:pt x="960" y="3956"/>
                  </a:cubicBezTo>
                  <a:cubicBezTo>
                    <a:pt x="968" y="3978"/>
                    <a:pt x="975" y="4000"/>
                    <a:pt x="1004" y="4029"/>
                  </a:cubicBezTo>
                  <a:cubicBezTo>
                    <a:pt x="1048" y="4088"/>
                    <a:pt x="1063" y="4110"/>
                    <a:pt x="1092" y="4154"/>
                  </a:cubicBezTo>
                  <a:cubicBezTo>
                    <a:pt x="1099" y="4176"/>
                    <a:pt x="1099" y="4176"/>
                    <a:pt x="1099" y="4176"/>
                  </a:cubicBezTo>
                  <a:cubicBezTo>
                    <a:pt x="1107" y="4183"/>
                    <a:pt x="1107" y="4183"/>
                    <a:pt x="1114" y="4191"/>
                  </a:cubicBezTo>
                  <a:cubicBezTo>
                    <a:pt x="1136" y="4235"/>
                    <a:pt x="1158" y="4271"/>
                    <a:pt x="1208" y="4271"/>
                  </a:cubicBezTo>
                  <a:cubicBezTo>
                    <a:pt x="1216" y="4271"/>
                    <a:pt x="1223" y="4271"/>
                    <a:pt x="1238" y="4264"/>
                  </a:cubicBezTo>
                  <a:lnTo>
                    <a:pt x="1238" y="4264"/>
                  </a:lnTo>
                  <a:cubicBezTo>
                    <a:pt x="1245" y="4264"/>
                    <a:pt x="1252" y="4271"/>
                    <a:pt x="1267" y="4293"/>
                  </a:cubicBezTo>
                  <a:cubicBezTo>
                    <a:pt x="1274" y="4315"/>
                    <a:pt x="1289" y="4337"/>
                    <a:pt x="1311" y="4352"/>
                  </a:cubicBezTo>
                  <a:cubicBezTo>
                    <a:pt x="1340" y="4374"/>
                    <a:pt x="1384" y="4381"/>
                    <a:pt x="1443" y="4381"/>
                  </a:cubicBezTo>
                  <a:cubicBezTo>
                    <a:pt x="1458" y="4381"/>
                    <a:pt x="1472" y="4381"/>
                    <a:pt x="1480" y="4381"/>
                  </a:cubicBezTo>
                  <a:cubicBezTo>
                    <a:pt x="1487" y="4381"/>
                    <a:pt x="1516" y="4396"/>
                    <a:pt x="1516" y="4432"/>
                  </a:cubicBezTo>
                  <a:cubicBezTo>
                    <a:pt x="1516" y="4469"/>
                    <a:pt x="1523" y="4491"/>
                    <a:pt x="1538" y="4513"/>
                  </a:cubicBezTo>
                  <a:cubicBezTo>
                    <a:pt x="1545" y="4542"/>
                    <a:pt x="1553" y="4557"/>
                    <a:pt x="1553" y="4586"/>
                  </a:cubicBezTo>
                  <a:cubicBezTo>
                    <a:pt x="1538" y="4645"/>
                    <a:pt x="1523" y="4755"/>
                    <a:pt x="1619" y="4784"/>
                  </a:cubicBezTo>
                  <a:cubicBezTo>
                    <a:pt x="1677" y="4806"/>
                    <a:pt x="1736" y="4821"/>
                    <a:pt x="1751" y="4821"/>
                  </a:cubicBezTo>
                  <a:cubicBezTo>
                    <a:pt x="1758" y="4828"/>
                    <a:pt x="1780" y="4828"/>
                    <a:pt x="1802" y="4828"/>
                  </a:cubicBezTo>
                  <a:cubicBezTo>
                    <a:pt x="1839" y="4828"/>
                    <a:pt x="1853" y="4814"/>
                    <a:pt x="1868" y="4806"/>
                  </a:cubicBezTo>
                  <a:cubicBezTo>
                    <a:pt x="1875" y="4791"/>
                    <a:pt x="1882" y="4777"/>
                    <a:pt x="1882" y="4762"/>
                  </a:cubicBezTo>
                  <a:cubicBezTo>
                    <a:pt x="1897" y="4769"/>
                    <a:pt x="1919" y="4769"/>
                    <a:pt x="1934" y="4769"/>
                  </a:cubicBezTo>
                  <a:cubicBezTo>
                    <a:pt x="1970" y="4769"/>
                    <a:pt x="1992" y="4755"/>
                    <a:pt x="2000" y="4740"/>
                  </a:cubicBezTo>
                  <a:cubicBezTo>
                    <a:pt x="2007" y="4740"/>
                    <a:pt x="2007" y="4733"/>
                    <a:pt x="2007" y="4733"/>
                  </a:cubicBezTo>
                  <a:lnTo>
                    <a:pt x="2007" y="4733"/>
                  </a:lnTo>
                  <a:cubicBezTo>
                    <a:pt x="2022" y="4740"/>
                    <a:pt x="2036" y="4740"/>
                    <a:pt x="2058" y="4740"/>
                  </a:cubicBezTo>
                  <a:cubicBezTo>
                    <a:pt x="2095" y="4740"/>
                    <a:pt x="2124" y="4711"/>
                    <a:pt x="2139" y="4674"/>
                  </a:cubicBezTo>
                  <a:cubicBezTo>
                    <a:pt x="2146" y="4630"/>
                    <a:pt x="2132" y="4586"/>
                    <a:pt x="2080" y="4564"/>
                  </a:cubicBezTo>
                  <a:cubicBezTo>
                    <a:pt x="2051" y="4542"/>
                    <a:pt x="2022" y="4535"/>
                    <a:pt x="2000" y="4520"/>
                  </a:cubicBezTo>
                  <a:cubicBezTo>
                    <a:pt x="1949" y="4506"/>
                    <a:pt x="1904" y="4484"/>
                    <a:pt x="1890" y="4454"/>
                  </a:cubicBezTo>
                  <a:cubicBezTo>
                    <a:pt x="1890" y="4447"/>
                    <a:pt x="1890" y="4440"/>
                    <a:pt x="1882" y="4432"/>
                  </a:cubicBezTo>
                  <a:cubicBezTo>
                    <a:pt x="1868" y="4381"/>
                    <a:pt x="1861" y="4366"/>
                    <a:pt x="1912" y="4330"/>
                  </a:cubicBezTo>
                  <a:cubicBezTo>
                    <a:pt x="1941" y="4315"/>
                    <a:pt x="1941" y="4315"/>
                    <a:pt x="1941" y="4315"/>
                  </a:cubicBezTo>
                  <a:cubicBezTo>
                    <a:pt x="2000" y="4271"/>
                    <a:pt x="2007" y="4264"/>
                    <a:pt x="2066" y="4242"/>
                  </a:cubicBezTo>
                  <a:cubicBezTo>
                    <a:pt x="2080" y="4235"/>
                    <a:pt x="2102" y="4235"/>
                    <a:pt x="2117" y="4235"/>
                  </a:cubicBezTo>
                  <a:cubicBezTo>
                    <a:pt x="2132" y="4235"/>
                    <a:pt x="2139" y="4235"/>
                    <a:pt x="2154" y="4242"/>
                  </a:cubicBezTo>
                  <a:cubicBezTo>
                    <a:pt x="2168" y="4242"/>
                    <a:pt x="2183" y="4242"/>
                    <a:pt x="2205" y="4242"/>
                  </a:cubicBezTo>
                  <a:cubicBezTo>
                    <a:pt x="2256" y="4242"/>
                    <a:pt x="2308" y="4257"/>
                    <a:pt x="2322" y="4286"/>
                  </a:cubicBezTo>
                  <a:cubicBezTo>
                    <a:pt x="2337" y="4315"/>
                    <a:pt x="2373" y="4352"/>
                    <a:pt x="2403" y="4352"/>
                  </a:cubicBezTo>
                  <a:cubicBezTo>
                    <a:pt x="2425" y="4352"/>
                    <a:pt x="2439" y="4345"/>
                    <a:pt x="2447" y="4323"/>
                  </a:cubicBezTo>
                  <a:cubicBezTo>
                    <a:pt x="2454" y="4330"/>
                    <a:pt x="2469" y="4337"/>
                    <a:pt x="2491" y="4352"/>
                  </a:cubicBezTo>
                  <a:cubicBezTo>
                    <a:pt x="2505" y="4359"/>
                    <a:pt x="2513" y="4366"/>
                    <a:pt x="2527" y="4366"/>
                  </a:cubicBezTo>
                  <a:cubicBezTo>
                    <a:pt x="2571" y="4366"/>
                    <a:pt x="2630" y="4337"/>
                    <a:pt x="2644" y="4323"/>
                  </a:cubicBezTo>
                  <a:cubicBezTo>
                    <a:pt x="2644" y="4323"/>
                    <a:pt x="2652" y="4323"/>
                    <a:pt x="2659" y="4323"/>
                  </a:cubicBezTo>
                  <a:cubicBezTo>
                    <a:pt x="2674" y="4323"/>
                    <a:pt x="2689" y="4323"/>
                    <a:pt x="2703" y="4337"/>
                  </a:cubicBezTo>
                  <a:cubicBezTo>
                    <a:pt x="2718" y="4352"/>
                    <a:pt x="2718" y="4403"/>
                    <a:pt x="2711" y="4432"/>
                  </a:cubicBezTo>
                  <a:cubicBezTo>
                    <a:pt x="2696" y="4462"/>
                    <a:pt x="2689" y="4513"/>
                    <a:pt x="2725" y="4550"/>
                  </a:cubicBezTo>
                  <a:cubicBezTo>
                    <a:pt x="2762" y="4594"/>
                    <a:pt x="2799" y="4608"/>
                    <a:pt x="2828" y="4608"/>
                  </a:cubicBezTo>
                  <a:cubicBezTo>
                    <a:pt x="2850" y="4608"/>
                    <a:pt x="2864" y="4601"/>
                    <a:pt x="2879" y="4586"/>
                  </a:cubicBezTo>
                  <a:cubicBezTo>
                    <a:pt x="2886" y="4586"/>
                    <a:pt x="2886" y="4586"/>
                    <a:pt x="2886" y="4586"/>
                  </a:cubicBezTo>
                  <a:cubicBezTo>
                    <a:pt x="2886" y="4586"/>
                    <a:pt x="2886" y="4586"/>
                    <a:pt x="2894" y="4586"/>
                  </a:cubicBezTo>
                  <a:cubicBezTo>
                    <a:pt x="2901" y="4594"/>
                    <a:pt x="2916" y="4608"/>
                    <a:pt x="2938" y="4608"/>
                  </a:cubicBezTo>
                  <a:cubicBezTo>
                    <a:pt x="2945" y="4608"/>
                    <a:pt x="2945" y="4608"/>
                    <a:pt x="2952" y="4608"/>
                  </a:cubicBezTo>
                  <a:cubicBezTo>
                    <a:pt x="2960" y="4608"/>
                    <a:pt x="2960" y="4608"/>
                    <a:pt x="2967" y="4608"/>
                  </a:cubicBezTo>
                  <a:cubicBezTo>
                    <a:pt x="2974" y="4608"/>
                    <a:pt x="3004" y="4608"/>
                    <a:pt x="3026" y="4586"/>
                  </a:cubicBezTo>
                  <a:cubicBezTo>
                    <a:pt x="3048" y="4564"/>
                    <a:pt x="3055" y="4520"/>
                    <a:pt x="3048" y="4462"/>
                  </a:cubicBezTo>
                  <a:cubicBezTo>
                    <a:pt x="3048" y="4410"/>
                    <a:pt x="3048" y="4366"/>
                    <a:pt x="3048" y="4323"/>
                  </a:cubicBezTo>
                  <a:cubicBezTo>
                    <a:pt x="3055" y="4249"/>
                    <a:pt x="3055" y="4191"/>
                    <a:pt x="3026" y="4132"/>
                  </a:cubicBezTo>
                  <a:cubicBezTo>
                    <a:pt x="2989" y="4073"/>
                    <a:pt x="2974" y="3985"/>
                    <a:pt x="2974" y="3941"/>
                  </a:cubicBezTo>
                  <a:cubicBezTo>
                    <a:pt x="2989" y="3934"/>
                    <a:pt x="3018" y="3912"/>
                    <a:pt x="3055" y="3890"/>
                  </a:cubicBezTo>
                  <a:cubicBezTo>
                    <a:pt x="3121" y="3854"/>
                    <a:pt x="3158" y="3824"/>
                    <a:pt x="3172" y="3780"/>
                  </a:cubicBezTo>
                  <a:cubicBezTo>
                    <a:pt x="3172" y="3780"/>
                    <a:pt x="3180" y="3780"/>
                    <a:pt x="3201" y="3780"/>
                  </a:cubicBezTo>
                  <a:cubicBezTo>
                    <a:pt x="3216" y="3780"/>
                    <a:pt x="3223" y="3780"/>
                    <a:pt x="3231" y="3780"/>
                  </a:cubicBezTo>
                  <a:cubicBezTo>
                    <a:pt x="3245" y="3780"/>
                    <a:pt x="3260" y="3780"/>
                    <a:pt x="3267" y="3780"/>
                  </a:cubicBezTo>
                  <a:cubicBezTo>
                    <a:pt x="3275" y="3780"/>
                    <a:pt x="3275" y="3780"/>
                    <a:pt x="3275" y="3788"/>
                  </a:cubicBezTo>
                  <a:cubicBezTo>
                    <a:pt x="3297" y="3802"/>
                    <a:pt x="3289" y="3854"/>
                    <a:pt x="3282" y="3876"/>
                  </a:cubicBezTo>
                  <a:cubicBezTo>
                    <a:pt x="3275" y="3905"/>
                    <a:pt x="3282" y="3956"/>
                    <a:pt x="3304" y="3993"/>
                  </a:cubicBezTo>
                  <a:cubicBezTo>
                    <a:pt x="3326" y="4029"/>
                    <a:pt x="3348" y="4044"/>
                    <a:pt x="3377" y="4051"/>
                  </a:cubicBezTo>
                  <a:cubicBezTo>
                    <a:pt x="3414" y="4059"/>
                    <a:pt x="3421" y="4073"/>
                    <a:pt x="3436" y="4117"/>
                  </a:cubicBezTo>
                  <a:cubicBezTo>
                    <a:pt x="3443" y="4161"/>
                    <a:pt x="3480" y="4249"/>
                    <a:pt x="3546" y="4249"/>
                  </a:cubicBezTo>
                  <a:cubicBezTo>
                    <a:pt x="3561" y="4249"/>
                    <a:pt x="3575" y="4242"/>
                    <a:pt x="3597" y="4227"/>
                  </a:cubicBezTo>
                  <a:cubicBezTo>
                    <a:pt x="3619" y="4205"/>
                    <a:pt x="3634" y="4183"/>
                    <a:pt x="3649" y="4169"/>
                  </a:cubicBezTo>
                  <a:cubicBezTo>
                    <a:pt x="3656" y="4154"/>
                    <a:pt x="3670" y="4139"/>
                    <a:pt x="3670" y="4139"/>
                  </a:cubicBezTo>
                  <a:cubicBezTo>
                    <a:pt x="3670" y="4139"/>
                    <a:pt x="3670" y="4139"/>
                    <a:pt x="3678" y="4139"/>
                  </a:cubicBezTo>
                  <a:cubicBezTo>
                    <a:pt x="3685" y="4147"/>
                    <a:pt x="3692" y="4154"/>
                    <a:pt x="3700" y="4161"/>
                  </a:cubicBezTo>
                  <a:cubicBezTo>
                    <a:pt x="3722" y="4176"/>
                    <a:pt x="3744" y="4198"/>
                    <a:pt x="3773" y="4198"/>
                  </a:cubicBezTo>
                  <a:cubicBezTo>
                    <a:pt x="3795" y="4198"/>
                    <a:pt x="3810" y="4191"/>
                    <a:pt x="3824" y="4183"/>
                  </a:cubicBezTo>
                  <a:cubicBezTo>
                    <a:pt x="3898" y="4147"/>
                    <a:pt x="4008" y="4110"/>
                    <a:pt x="4066" y="4110"/>
                  </a:cubicBezTo>
                  <a:lnTo>
                    <a:pt x="4073" y="4110"/>
                  </a:lnTo>
                  <a:cubicBezTo>
                    <a:pt x="4088" y="4139"/>
                    <a:pt x="4110" y="4139"/>
                    <a:pt x="4154" y="4139"/>
                  </a:cubicBezTo>
                  <a:cubicBezTo>
                    <a:pt x="4242" y="4139"/>
                    <a:pt x="4264" y="4139"/>
                    <a:pt x="4330" y="4103"/>
                  </a:cubicBezTo>
                  <a:cubicBezTo>
                    <a:pt x="4344" y="4095"/>
                    <a:pt x="4366" y="4088"/>
                    <a:pt x="4389" y="4081"/>
                  </a:cubicBezTo>
                  <a:cubicBezTo>
                    <a:pt x="4396" y="4022"/>
                    <a:pt x="4396" y="4022"/>
                    <a:pt x="4396" y="4022"/>
                  </a:cubicBezTo>
                  <a:cubicBezTo>
                    <a:pt x="4352" y="4015"/>
                    <a:pt x="4330" y="4000"/>
                    <a:pt x="4315" y="3993"/>
                  </a:cubicBezTo>
                  <a:cubicBezTo>
                    <a:pt x="4337" y="3956"/>
                    <a:pt x="4344" y="3949"/>
                    <a:pt x="4396" y="3919"/>
                  </a:cubicBezTo>
                  <a:cubicBezTo>
                    <a:pt x="4469" y="3883"/>
                    <a:pt x="4484" y="3846"/>
                    <a:pt x="4462" y="3773"/>
                  </a:cubicBezTo>
                  <a:cubicBezTo>
                    <a:pt x="4447" y="3722"/>
                    <a:pt x="4411" y="3670"/>
                    <a:pt x="4366" y="3670"/>
                  </a:cubicBezTo>
                  <a:cubicBezTo>
                    <a:pt x="4352" y="3670"/>
                    <a:pt x="4337" y="3678"/>
                    <a:pt x="4330" y="3685"/>
                  </a:cubicBezTo>
                  <a:cubicBezTo>
                    <a:pt x="4323" y="3692"/>
                    <a:pt x="4315" y="3692"/>
                    <a:pt x="4315" y="3700"/>
                  </a:cubicBezTo>
                  <a:cubicBezTo>
                    <a:pt x="4315" y="3692"/>
                    <a:pt x="4308" y="3692"/>
                    <a:pt x="4308" y="3692"/>
                  </a:cubicBezTo>
                  <a:cubicBezTo>
                    <a:pt x="4293" y="3648"/>
                    <a:pt x="4301" y="3634"/>
                    <a:pt x="4301" y="3634"/>
                  </a:cubicBezTo>
                  <a:cubicBezTo>
                    <a:pt x="4301" y="3634"/>
                    <a:pt x="4308" y="3626"/>
                    <a:pt x="4315" y="3626"/>
                  </a:cubicBezTo>
                  <a:cubicBezTo>
                    <a:pt x="4366" y="3612"/>
                    <a:pt x="4381" y="3568"/>
                    <a:pt x="4403" y="3524"/>
                  </a:cubicBezTo>
                  <a:cubicBezTo>
                    <a:pt x="4403" y="3509"/>
                    <a:pt x="4403" y="3509"/>
                    <a:pt x="4403" y="3509"/>
                  </a:cubicBezTo>
                  <a:cubicBezTo>
                    <a:pt x="4418" y="3473"/>
                    <a:pt x="4425" y="3473"/>
                    <a:pt x="4462" y="3450"/>
                  </a:cubicBezTo>
                  <a:cubicBezTo>
                    <a:pt x="4469" y="3443"/>
                    <a:pt x="4469" y="3443"/>
                    <a:pt x="4469" y="3443"/>
                  </a:cubicBezTo>
                  <a:cubicBezTo>
                    <a:pt x="4476" y="3436"/>
                    <a:pt x="4484" y="3436"/>
                    <a:pt x="4491" y="3428"/>
                  </a:cubicBezTo>
                  <a:cubicBezTo>
                    <a:pt x="4506" y="3421"/>
                    <a:pt x="4513" y="3414"/>
                    <a:pt x="4528" y="3407"/>
                  </a:cubicBezTo>
                  <a:cubicBezTo>
                    <a:pt x="4528" y="3428"/>
                    <a:pt x="4542" y="3458"/>
                    <a:pt x="4557" y="3473"/>
                  </a:cubicBezTo>
                  <a:cubicBezTo>
                    <a:pt x="4550" y="3495"/>
                    <a:pt x="4542" y="3524"/>
                    <a:pt x="4550" y="3546"/>
                  </a:cubicBezTo>
                  <a:cubicBezTo>
                    <a:pt x="4557" y="3575"/>
                    <a:pt x="4594" y="3626"/>
                    <a:pt x="4645" y="3626"/>
                  </a:cubicBezTo>
                  <a:cubicBezTo>
                    <a:pt x="4667" y="3626"/>
                    <a:pt x="4689" y="3619"/>
                    <a:pt x="4704" y="3604"/>
                  </a:cubicBezTo>
                  <a:cubicBezTo>
                    <a:pt x="4718" y="3582"/>
                    <a:pt x="4725" y="3568"/>
                    <a:pt x="4733" y="3553"/>
                  </a:cubicBezTo>
                  <a:cubicBezTo>
                    <a:pt x="4740" y="3560"/>
                    <a:pt x="4755" y="3568"/>
                    <a:pt x="4770" y="3568"/>
                  </a:cubicBezTo>
                  <a:cubicBezTo>
                    <a:pt x="4777" y="3568"/>
                    <a:pt x="4784" y="3568"/>
                    <a:pt x="4799" y="3568"/>
                  </a:cubicBezTo>
                  <a:cubicBezTo>
                    <a:pt x="4880" y="3524"/>
                    <a:pt x="4857" y="3465"/>
                    <a:pt x="4850" y="3443"/>
                  </a:cubicBezTo>
                  <a:cubicBezTo>
                    <a:pt x="4850" y="3443"/>
                    <a:pt x="4843" y="3436"/>
                    <a:pt x="4843" y="3428"/>
                  </a:cubicBezTo>
                  <a:cubicBezTo>
                    <a:pt x="4850" y="3428"/>
                    <a:pt x="4850" y="3421"/>
                    <a:pt x="4857" y="3414"/>
                  </a:cubicBezTo>
                  <a:cubicBezTo>
                    <a:pt x="4865" y="3407"/>
                    <a:pt x="4865" y="3392"/>
                    <a:pt x="4872" y="3385"/>
                  </a:cubicBezTo>
                  <a:cubicBezTo>
                    <a:pt x="4916" y="3377"/>
                    <a:pt x="4953" y="3363"/>
                    <a:pt x="4967" y="3348"/>
                  </a:cubicBezTo>
                  <a:cubicBezTo>
                    <a:pt x="4982" y="3348"/>
                    <a:pt x="4989" y="3348"/>
                    <a:pt x="5004" y="3348"/>
                  </a:cubicBezTo>
                  <a:cubicBezTo>
                    <a:pt x="5019" y="3348"/>
                    <a:pt x="5033" y="3348"/>
                    <a:pt x="5048" y="3348"/>
                  </a:cubicBezTo>
                  <a:cubicBezTo>
                    <a:pt x="5085" y="3333"/>
                    <a:pt x="5092" y="3319"/>
                    <a:pt x="5107" y="3304"/>
                  </a:cubicBezTo>
                  <a:cubicBezTo>
                    <a:pt x="5107" y="3297"/>
                    <a:pt x="5114" y="3297"/>
                    <a:pt x="5114" y="3289"/>
                  </a:cubicBezTo>
                  <a:cubicBezTo>
                    <a:pt x="5121" y="3275"/>
                    <a:pt x="5129" y="3275"/>
                    <a:pt x="5143" y="3267"/>
                  </a:cubicBezTo>
                  <a:cubicBezTo>
                    <a:pt x="5151" y="3267"/>
                    <a:pt x="5158" y="3260"/>
                    <a:pt x="5158" y="3260"/>
                  </a:cubicBezTo>
                  <a:cubicBezTo>
                    <a:pt x="5194" y="3238"/>
                    <a:pt x="5216" y="3194"/>
                    <a:pt x="5216" y="3157"/>
                  </a:cubicBezTo>
                  <a:cubicBezTo>
                    <a:pt x="5209" y="3128"/>
                    <a:pt x="5187" y="3106"/>
                    <a:pt x="5151" y="3099"/>
                  </a:cubicBezTo>
                  <a:cubicBezTo>
                    <a:pt x="5092" y="3091"/>
                    <a:pt x="5085" y="3077"/>
                    <a:pt x="5085" y="3062"/>
                  </a:cubicBezTo>
                  <a:cubicBezTo>
                    <a:pt x="5085" y="3055"/>
                    <a:pt x="5085" y="3055"/>
                    <a:pt x="5085" y="3055"/>
                  </a:cubicBezTo>
                  <a:cubicBezTo>
                    <a:pt x="5085" y="3055"/>
                    <a:pt x="5085" y="3055"/>
                    <a:pt x="5085" y="3047"/>
                  </a:cubicBezTo>
                  <a:cubicBezTo>
                    <a:pt x="5092" y="3040"/>
                    <a:pt x="5107" y="3033"/>
                    <a:pt x="5107" y="3011"/>
                  </a:cubicBezTo>
                  <a:cubicBezTo>
                    <a:pt x="5114" y="2982"/>
                    <a:pt x="5114" y="2952"/>
                    <a:pt x="5099" y="2938"/>
                  </a:cubicBezTo>
                  <a:cubicBezTo>
                    <a:pt x="5085" y="2923"/>
                    <a:pt x="5077" y="2916"/>
                    <a:pt x="5063" y="2916"/>
                  </a:cubicBezTo>
                  <a:cubicBezTo>
                    <a:pt x="5048" y="2916"/>
                    <a:pt x="5041" y="2916"/>
                    <a:pt x="5026" y="2923"/>
                  </a:cubicBezTo>
                  <a:cubicBezTo>
                    <a:pt x="5026" y="2930"/>
                    <a:pt x="5019" y="2930"/>
                    <a:pt x="5019" y="2938"/>
                  </a:cubicBezTo>
                  <a:cubicBezTo>
                    <a:pt x="5011" y="2938"/>
                    <a:pt x="5011" y="2938"/>
                    <a:pt x="5004" y="2945"/>
                  </a:cubicBezTo>
                  <a:cubicBezTo>
                    <a:pt x="5004" y="2930"/>
                    <a:pt x="5011" y="2916"/>
                    <a:pt x="5019" y="2908"/>
                  </a:cubicBezTo>
                  <a:cubicBezTo>
                    <a:pt x="5026" y="2908"/>
                    <a:pt x="5033" y="2908"/>
                    <a:pt x="5041" y="2908"/>
                  </a:cubicBezTo>
                  <a:cubicBezTo>
                    <a:pt x="5063" y="2901"/>
                    <a:pt x="5099" y="2901"/>
                    <a:pt x="5121" y="2857"/>
                  </a:cubicBezTo>
                  <a:cubicBezTo>
                    <a:pt x="5136" y="2842"/>
                    <a:pt x="5143" y="2813"/>
                    <a:pt x="5136" y="2798"/>
                  </a:cubicBezTo>
                  <a:cubicBezTo>
                    <a:pt x="5121" y="2769"/>
                    <a:pt x="5099" y="2769"/>
                    <a:pt x="5070" y="2762"/>
                  </a:cubicBezTo>
                  <a:cubicBezTo>
                    <a:pt x="5063" y="2762"/>
                    <a:pt x="5063" y="2762"/>
                    <a:pt x="5063" y="2762"/>
                  </a:cubicBezTo>
                  <a:cubicBezTo>
                    <a:pt x="5055" y="2754"/>
                    <a:pt x="5048" y="2754"/>
                    <a:pt x="5041" y="2754"/>
                  </a:cubicBezTo>
                  <a:cubicBezTo>
                    <a:pt x="5070" y="2740"/>
                    <a:pt x="5077" y="2732"/>
                    <a:pt x="5092" y="2710"/>
                  </a:cubicBezTo>
                  <a:cubicBezTo>
                    <a:pt x="5099" y="2710"/>
                    <a:pt x="5099" y="2703"/>
                    <a:pt x="5107" y="2696"/>
                  </a:cubicBezTo>
                  <a:cubicBezTo>
                    <a:pt x="5107" y="2688"/>
                    <a:pt x="5114" y="2688"/>
                    <a:pt x="5121" y="2688"/>
                  </a:cubicBezTo>
                  <a:cubicBezTo>
                    <a:pt x="5129" y="2688"/>
                    <a:pt x="5136" y="2688"/>
                    <a:pt x="5151" y="2696"/>
                  </a:cubicBezTo>
                  <a:cubicBezTo>
                    <a:pt x="5158" y="2696"/>
                    <a:pt x="5158" y="2696"/>
                    <a:pt x="5165" y="2696"/>
                  </a:cubicBezTo>
                  <a:cubicBezTo>
                    <a:pt x="5173" y="2703"/>
                    <a:pt x="5180" y="2703"/>
                    <a:pt x="5187" y="2703"/>
                  </a:cubicBezTo>
                  <a:cubicBezTo>
                    <a:pt x="5231" y="2703"/>
                    <a:pt x="5239" y="2666"/>
                    <a:pt x="5246" y="2645"/>
                  </a:cubicBezTo>
                  <a:cubicBezTo>
                    <a:pt x="5246" y="2637"/>
                    <a:pt x="5246" y="2637"/>
                    <a:pt x="5246" y="2637"/>
                  </a:cubicBezTo>
                  <a:cubicBezTo>
                    <a:pt x="5246" y="2630"/>
                    <a:pt x="5261" y="2630"/>
                    <a:pt x="5268" y="2623"/>
                  </a:cubicBezTo>
                  <a:cubicBezTo>
                    <a:pt x="5282" y="2623"/>
                    <a:pt x="5297" y="2623"/>
                    <a:pt x="5312" y="2615"/>
                  </a:cubicBezTo>
                  <a:cubicBezTo>
                    <a:pt x="5319" y="2608"/>
                    <a:pt x="5326" y="2608"/>
                    <a:pt x="5334" y="2600"/>
                  </a:cubicBezTo>
                  <a:cubicBezTo>
                    <a:pt x="5341" y="2637"/>
                    <a:pt x="5356" y="2652"/>
                    <a:pt x="5378" y="2652"/>
                  </a:cubicBezTo>
                  <a:cubicBezTo>
                    <a:pt x="5385" y="2652"/>
                    <a:pt x="5385" y="2652"/>
                    <a:pt x="5385" y="2652"/>
                  </a:cubicBezTo>
                  <a:cubicBezTo>
                    <a:pt x="5392" y="2645"/>
                    <a:pt x="5392" y="2645"/>
                    <a:pt x="5392" y="2645"/>
                  </a:cubicBezTo>
                  <a:cubicBezTo>
                    <a:pt x="5414" y="2637"/>
                    <a:pt x="5414" y="2608"/>
                    <a:pt x="5422" y="2586"/>
                  </a:cubicBezTo>
                  <a:cubicBezTo>
                    <a:pt x="5422" y="2564"/>
                    <a:pt x="5429" y="2542"/>
                    <a:pt x="5436" y="2527"/>
                  </a:cubicBezTo>
                  <a:cubicBezTo>
                    <a:pt x="5444" y="2513"/>
                    <a:pt x="5451" y="2505"/>
                    <a:pt x="5451" y="2491"/>
                  </a:cubicBezTo>
                  <a:cubicBezTo>
                    <a:pt x="5473" y="2461"/>
                    <a:pt x="5480" y="2439"/>
                    <a:pt x="5517" y="2425"/>
                  </a:cubicBezTo>
                  <a:cubicBezTo>
                    <a:pt x="5524" y="2425"/>
                    <a:pt x="5539" y="2417"/>
                    <a:pt x="5575" y="2417"/>
                  </a:cubicBezTo>
                  <a:cubicBezTo>
                    <a:pt x="5598" y="2417"/>
                    <a:pt x="5620" y="2417"/>
                    <a:pt x="5649" y="2425"/>
                  </a:cubicBezTo>
                  <a:cubicBezTo>
                    <a:pt x="5678" y="2425"/>
                    <a:pt x="5700" y="2425"/>
                    <a:pt x="5722" y="2425"/>
                  </a:cubicBezTo>
                  <a:cubicBezTo>
                    <a:pt x="5773" y="2425"/>
                    <a:pt x="5803" y="2417"/>
                    <a:pt x="5825" y="2403"/>
                  </a:cubicBezTo>
                  <a:cubicBezTo>
                    <a:pt x="5876" y="2366"/>
                    <a:pt x="5869" y="2337"/>
                    <a:pt x="5854" y="2285"/>
                  </a:cubicBezTo>
                  <a:cubicBezTo>
                    <a:pt x="5847" y="2264"/>
                    <a:pt x="5847" y="2264"/>
                    <a:pt x="5847" y="2264"/>
                  </a:cubicBezTo>
                  <a:cubicBezTo>
                    <a:pt x="5832" y="2205"/>
                    <a:pt x="5817" y="2176"/>
                    <a:pt x="5810" y="2139"/>
                  </a:cubicBezTo>
                  <a:cubicBezTo>
                    <a:pt x="5803" y="2132"/>
                    <a:pt x="5803" y="2124"/>
                    <a:pt x="5795" y="2117"/>
                  </a:cubicBezTo>
                  <a:cubicBezTo>
                    <a:pt x="5795" y="2109"/>
                    <a:pt x="5788" y="2102"/>
                    <a:pt x="5788" y="2095"/>
                  </a:cubicBezTo>
                  <a:cubicBezTo>
                    <a:pt x="5781" y="2066"/>
                    <a:pt x="5766" y="2029"/>
                    <a:pt x="5730" y="2029"/>
                  </a:cubicBezTo>
                  <a:cubicBezTo>
                    <a:pt x="5722" y="2029"/>
                    <a:pt x="5707" y="2036"/>
                    <a:pt x="5700" y="2036"/>
                  </a:cubicBezTo>
                  <a:cubicBezTo>
                    <a:pt x="5693" y="2036"/>
                    <a:pt x="5693" y="2036"/>
                    <a:pt x="5693" y="2036"/>
                  </a:cubicBezTo>
                  <a:cubicBezTo>
                    <a:pt x="5685" y="2044"/>
                    <a:pt x="5685" y="2044"/>
                    <a:pt x="5678" y="2044"/>
                  </a:cubicBezTo>
                  <a:lnTo>
                    <a:pt x="5678" y="2044"/>
                  </a:lnTo>
                  <a:cubicBezTo>
                    <a:pt x="5671" y="2044"/>
                    <a:pt x="5656" y="2036"/>
                    <a:pt x="5634" y="2029"/>
                  </a:cubicBezTo>
                  <a:cubicBezTo>
                    <a:pt x="5605" y="2022"/>
                    <a:pt x="5605" y="2014"/>
                    <a:pt x="5598" y="1985"/>
                  </a:cubicBezTo>
                  <a:cubicBezTo>
                    <a:pt x="5598" y="1970"/>
                    <a:pt x="5590" y="1948"/>
                    <a:pt x="5583" y="1926"/>
                  </a:cubicBezTo>
                  <a:cubicBezTo>
                    <a:pt x="5554" y="1860"/>
                    <a:pt x="5524" y="1838"/>
                    <a:pt x="5466" y="1824"/>
                  </a:cubicBezTo>
                  <a:cubicBezTo>
                    <a:pt x="5458" y="1824"/>
                    <a:pt x="5458" y="1816"/>
                    <a:pt x="5451" y="1809"/>
                  </a:cubicBezTo>
                  <a:cubicBezTo>
                    <a:pt x="5444" y="1802"/>
                    <a:pt x="5429" y="1780"/>
                    <a:pt x="5400" y="1780"/>
                  </a:cubicBezTo>
                  <a:cubicBezTo>
                    <a:pt x="5385" y="1780"/>
                    <a:pt x="5378" y="1787"/>
                    <a:pt x="5370" y="1787"/>
                  </a:cubicBezTo>
                  <a:cubicBezTo>
                    <a:pt x="5363" y="1787"/>
                    <a:pt x="5348" y="1795"/>
                    <a:pt x="5312" y="1795"/>
                  </a:cubicBezTo>
                  <a:cubicBezTo>
                    <a:pt x="5297" y="1802"/>
                    <a:pt x="5282" y="1802"/>
                    <a:pt x="5275" y="1802"/>
                  </a:cubicBezTo>
                  <a:cubicBezTo>
                    <a:pt x="5239" y="1802"/>
                    <a:pt x="5209" y="1795"/>
                    <a:pt x="5194" y="1773"/>
                  </a:cubicBezTo>
                  <a:cubicBezTo>
                    <a:pt x="5173" y="1743"/>
                    <a:pt x="5143" y="1728"/>
                    <a:pt x="5099" y="1728"/>
                  </a:cubicBezTo>
                  <a:cubicBezTo>
                    <a:pt x="5085" y="1728"/>
                    <a:pt x="5077" y="1728"/>
                    <a:pt x="5055" y="1728"/>
                  </a:cubicBezTo>
                  <a:lnTo>
                    <a:pt x="5055" y="1728"/>
                  </a:lnTo>
                  <a:cubicBezTo>
                    <a:pt x="5048" y="1736"/>
                    <a:pt x="5048" y="1736"/>
                    <a:pt x="5048" y="1736"/>
                  </a:cubicBezTo>
                  <a:cubicBezTo>
                    <a:pt x="5041" y="1736"/>
                    <a:pt x="5041" y="1736"/>
                    <a:pt x="5041" y="1736"/>
                  </a:cubicBezTo>
                  <a:cubicBezTo>
                    <a:pt x="5033" y="1743"/>
                    <a:pt x="5033" y="1743"/>
                    <a:pt x="5033" y="1743"/>
                  </a:cubicBezTo>
                  <a:cubicBezTo>
                    <a:pt x="5019" y="1780"/>
                    <a:pt x="4997" y="1809"/>
                    <a:pt x="4982" y="1824"/>
                  </a:cubicBezTo>
                  <a:cubicBezTo>
                    <a:pt x="4953" y="1868"/>
                    <a:pt x="4967" y="1912"/>
                    <a:pt x="4975" y="1948"/>
                  </a:cubicBezTo>
                  <a:cubicBezTo>
                    <a:pt x="4982" y="1956"/>
                    <a:pt x="4982" y="1956"/>
                    <a:pt x="4982" y="1956"/>
                  </a:cubicBezTo>
                  <a:cubicBezTo>
                    <a:pt x="4989" y="1985"/>
                    <a:pt x="5011" y="2000"/>
                    <a:pt x="5033" y="2007"/>
                  </a:cubicBezTo>
                  <a:lnTo>
                    <a:pt x="5048" y="2014"/>
                  </a:lnTo>
                  <a:cubicBezTo>
                    <a:pt x="5048" y="2036"/>
                    <a:pt x="5033" y="2058"/>
                    <a:pt x="5004" y="2080"/>
                  </a:cubicBezTo>
                  <a:cubicBezTo>
                    <a:pt x="4975" y="2109"/>
                    <a:pt x="4967" y="2124"/>
                    <a:pt x="4953" y="2154"/>
                  </a:cubicBezTo>
                  <a:cubicBezTo>
                    <a:pt x="4945" y="2168"/>
                    <a:pt x="4945" y="2168"/>
                    <a:pt x="4945" y="2168"/>
                  </a:cubicBezTo>
                  <a:cubicBezTo>
                    <a:pt x="4938" y="2190"/>
                    <a:pt x="4938" y="2205"/>
                    <a:pt x="4938" y="2212"/>
                  </a:cubicBezTo>
                  <a:lnTo>
                    <a:pt x="4938" y="2219"/>
                  </a:lnTo>
                  <a:lnTo>
                    <a:pt x="4938" y="2219"/>
                  </a:lnTo>
                  <a:cubicBezTo>
                    <a:pt x="4938" y="2219"/>
                    <a:pt x="4931" y="2219"/>
                    <a:pt x="4923" y="2227"/>
                  </a:cubicBezTo>
                  <a:lnTo>
                    <a:pt x="4923" y="2227"/>
                  </a:lnTo>
                  <a:cubicBezTo>
                    <a:pt x="4923" y="2227"/>
                    <a:pt x="4916" y="2219"/>
                    <a:pt x="4909" y="2197"/>
                  </a:cubicBezTo>
                  <a:cubicBezTo>
                    <a:pt x="4901" y="2168"/>
                    <a:pt x="4872" y="2139"/>
                    <a:pt x="4835" y="2139"/>
                  </a:cubicBezTo>
                  <a:cubicBezTo>
                    <a:pt x="4806" y="2139"/>
                    <a:pt x="4784" y="2161"/>
                    <a:pt x="4770" y="2183"/>
                  </a:cubicBezTo>
                  <a:cubicBezTo>
                    <a:pt x="4770" y="2183"/>
                    <a:pt x="4762" y="2190"/>
                    <a:pt x="4755" y="2197"/>
                  </a:cubicBezTo>
                  <a:cubicBezTo>
                    <a:pt x="4755" y="2190"/>
                    <a:pt x="4748" y="2183"/>
                    <a:pt x="4733" y="2161"/>
                  </a:cubicBezTo>
                  <a:cubicBezTo>
                    <a:pt x="4718" y="2139"/>
                    <a:pt x="4696" y="2132"/>
                    <a:pt x="4674" y="2132"/>
                  </a:cubicBezTo>
                  <a:cubicBezTo>
                    <a:pt x="4652" y="2132"/>
                    <a:pt x="4623" y="2139"/>
                    <a:pt x="4594" y="2154"/>
                  </a:cubicBezTo>
                  <a:cubicBezTo>
                    <a:pt x="4586" y="2161"/>
                    <a:pt x="4579" y="2161"/>
                    <a:pt x="4572" y="2161"/>
                  </a:cubicBezTo>
                  <a:cubicBezTo>
                    <a:pt x="4564" y="2161"/>
                    <a:pt x="4557" y="2161"/>
                    <a:pt x="4542" y="2154"/>
                  </a:cubicBezTo>
                  <a:cubicBezTo>
                    <a:pt x="4535" y="2154"/>
                    <a:pt x="4520" y="2154"/>
                    <a:pt x="4506" y="2146"/>
                  </a:cubicBezTo>
                  <a:cubicBezTo>
                    <a:pt x="4484" y="2146"/>
                    <a:pt x="4462" y="2102"/>
                    <a:pt x="4447" y="2073"/>
                  </a:cubicBezTo>
                  <a:cubicBezTo>
                    <a:pt x="4447" y="2066"/>
                    <a:pt x="4447" y="2066"/>
                    <a:pt x="4447" y="2066"/>
                  </a:cubicBezTo>
                  <a:cubicBezTo>
                    <a:pt x="4425" y="2014"/>
                    <a:pt x="4389" y="1992"/>
                    <a:pt x="4330" y="1992"/>
                  </a:cubicBezTo>
                  <a:cubicBezTo>
                    <a:pt x="4308" y="1992"/>
                    <a:pt x="4293" y="1963"/>
                    <a:pt x="4271" y="1941"/>
                  </a:cubicBezTo>
                  <a:cubicBezTo>
                    <a:pt x="4264" y="1926"/>
                    <a:pt x="4249" y="1912"/>
                    <a:pt x="4242" y="1897"/>
                  </a:cubicBezTo>
                  <a:cubicBezTo>
                    <a:pt x="4227" y="1890"/>
                    <a:pt x="4213" y="1882"/>
                    <a:pt x="4198" y="1882"/>
                  </a:cubicBezTo>
                  <a:cubicBezTo>
                    <a:pt x="4169" y="1882"/>
                    <a:pt x="4147" y="1904"/>
                    <a:pt x="4125" y="1912"/>
                  </a:cubicBezTo>
                  <a:cubicBezTo>
                    <a:pt x="4125" y="1919"/>
                    <a:pt x="4117" y="1919"/>
                    <a:pt x="4117" y="1919"/>
                  </a:cubicBezTo>
                  <a:cubicBezTo>
                    <a:pt x="4103" y="1926"/>
                    <a:pt x="4059" y="1926"/>
                    <a:pt x="4030" y="1934"/>
                  </a:cubicBezTo>
                  <a:cubicBezTo>
                    <a:pt x="4008" y="1934"/>
                    <a:pt x="3985" y="1934"/>
                    <a:pt x="3971" y="1934"/>
                  </a:cubicBezTo>
                  <a:cubicBezTo>
                    <a:pt x="3963" y="1934"/>
                    <a:pt x="3963" y="1934"/>
                    <a:pt x="3963" y="1934"/>
                  </a:cubicBezTo>
                  <a:cubicBezTo>
                    <a:pt x="3956" y="1934"/>
                    <a:pt x="3956" y="1934"/>
                    <a:pt x="3949" y="1926"/>
                  </a:cubicBezTo>
                  <a:cubicBezTo>
                    <a:pt x="3942" y="1912"/>
                    <a:pt x="3934" y="1897"/>
                    <a:pt x="3905" y="1890"/>
                  </a:cubicBezTo>
                  <a:cubicBezTo>
                    <a:pt x="3890" y="1882"/>
                    <a:pt x="3868" y="1860"/>
                    <a:pt x="3846" y="1831"/>
                  </a:cubicBezTo>
                  <a:cubicBezTo>
                    <a:pt x="3839" y="1824"/>
                    <a:pt x="3832" y="1816"/>
                    <a:pt x="3832" y="1809"/>
                  </a:cubicBezTo>
                  <a:cubicBezTo>
                    <a:pt x="3817" y="1780"/>
                    <a:pt x="3802" y="1743"/>
                    <a:pt x="3773" y="1743"/>
                  </a:cubicBezTo>
                  <a:cubicBezTo>
                    <a:pt x="3766" y="1743"/>
                    <a:pt x="3766" y="1743"/>
                    <a:pt x="3758" y="1750"/>
                  </a:cubicBezTo>
                  <a:cubicBezTo>
                    <a:pt x="3736" y="1750"/>
                    <a:pt x="3700" y="1758"/>
                    <a:pt x="3670" y="1758"/>
                  </a:cubicBezTo>
                  <a:cubicBezTo>
                    <a:pt x="3663" y="1758"/>
                    <a:pt x="3656" y="1750"/>
                    <a:pt x="3649" y="1743"/>
                  </a:cubicBezTo>
                  <a:cubicBezTo>
                    <a:pt x="3634" y="1736"/>
                    <a:pt x="3612" y="1721"/>
                    <a:pt x="3590" y="1721"/>
                  </a:cubicBezTo>
                  <a:cubicBezTo>
                    <a:pt x="3553" y="1721"/>
                    <a:pt x="3494" y="1736"/>
                    <a:pt x="3443" y="1750"/>
                  </a:cubicBezTo>
                  <a:cubicBezTo>
                    <a:pt x="3436" y="1758"/>
                    <a:pt x="3436" y="1758"/>
                    <a:pt x="3436" y="1758"/>
                  </a:cubicBezTo>
                  <a:cubicBezTo>
                    <a:pt x="3421" y="1758"/>
                    <a:pt x="3392" y="1743"/>
                    <a:pt x="3363" y="1721"/>
                  </a:cubicBezTo>
                  <a:cubicBezTo>
                    <a:pt x="3341" y="1707"/>
                    <a:pt x="3333" y="1692"/>
                    <a:pt x="3326" y="1670"/>
                  </a:cubicBezTo>
                  <a:cubicBezTo>
                    <a:pt x="3326" y="1663"/>
                    <a:pt x="3341" y="1655"/>
                    <a:pt x="3348" y="1655"/>
                  </a:cubicBezTo>
                  <a:cubicBezTo>
                    <a:pt x="3355" y="1648"/>
                    <a:pt x="3363" y="1641"/>
                    <a:pt x="3370" y="1634"/>
                  </a:cubicBezTo>
                  <a:cubicBezTo>
                    <a:pt x="3414" y="1605"/>
                    <a:pt x="3392" y="1554"/>
                    <a:pt x="3377" y="1524"/>
                  </a:cubicBezTo>
                  <a:cubicBezTo>
                    <a:pt x="3370" y="1517"/>
                    <a:pt x="3370" y="1510"/>
                    <a:pt x="3363" y="1502"/>
                  </a:cubicBezTo>
                  <a:cubicBezTo>
                    <a:pt x="3348" y="1458"/>
                    <a:pt x="3297" y="1429"/>
                    <a:pt x="3253" y="1422"/>
                  </a:cubicBezTo>
                  <a:cubicBezTo>
                    <a:pt x="3223" y="1415"/>
                    <a:pt x="3180" y="1407"/>
                    <a:pt x="3150" y="1378"/>
                  </a:cubicBezTo>
                  <a:lnTo>
                    <a:pt x="3150" y="1378"/>
                  </a:lnTo>
                  <a:cubicBezTo>
                    <a:pt x="3150" y="1370"/>
                    <a:pt x="3158" y="1370"/>
                    <a:pt x="3165" y="1363"/>
                  </a:cubicBezTo>
                  <a:cubicBezTo>
                    <a:pt x="3172" y="1356"/>
                    <a:pt x="3180" y="1356"/>
                    <a:pt x="3187" y="1356"/>
                  </a:cubicBezTo>
                  <a:cubicBezTo>
                    <a:pt x="3187" y="1356"/>
                    <a:pt x="3194" y="1356"/>
                    <a:pt x="3201" y="1356"/>
                  </a:cubicBezTo>
                  <a:cubicBezTo>
                    <a:pt x="3209" y="1363"/>
                    <a:pt x="3216" y="1363"/>
                    <a:pt x="3223" y="1363"/>
                  </a:cubicBezTo>
                  <a:cubicBezTo>
                    <a:pt x="3260" y="1363"/>
                    <a:pt x="3275" y="1326"/>
                    <a:pt x="3289" y="1290"/>
                  </a:cubicBezTo>
                  <a:cubicBezTo>
                    <a:pt x="3304" y="1268"/>
                    <a:pt x="3311" y="1239"/>
                    <a:pt x="3333" y="1217"/>
                  </a:cubicBezTo>
                  <a:cubicBezTo>
                    <a:pt x="3355" y="1195"/>
                    <a:pt x="3370" y="1173"/>
                    <a:pt x="3370" y="1150"/>
                  </a:cubicBezTo>
                  <a:cubicBezTo>
                    <a:pt x="3363" y="1129"/>
                    <a:pt x="3348" y="1114"/>
                    <a:pt x="3333" y="1107"/>
                  </a:cubicBezTo>
                  <a:cubicBezTo>
                    <a:pt x="3326" y="1099"/>
                    <a:pt x="3326" y="1099"/>
                    <a:pt x="3326" y="1099"/>
                  </a:cubicBezTo>
                  <a:cubicBezTo>
                    <a:pt x="3297" y="1077"/>
                    <a:pt x="3289" y="1070"/>
                    <a:pt x="3275" y="1048"/>
                  </a:cubicBezTo>
                  <a:cubicBezTo>
                    <a:pt x="3253" y="1004"/>
                    <a:pt x="3245" y="997"/>
                    <a:pt x="3194" y="975"/>
                  </a:cubicBezTo>
                  <a:cubicBezTo>
                    <a:pt x="3187" y="967"/>
                    <a:pt x="3180" y="967"/>
                    <a:pt x="3180" y="960"/>
                  </a:cubicBezTo>
                  <a:cubicBezTo>
                    <a:pt x="3180" y="960"/>
                    <a:pt x="3180" y="960"/>
                    <a:pt x="3180" y="953"/>
                  </a:cubicBezTo>
                  <a:cubicBezTo>
                    <a:pt x="3194" y="931"/>
                    <a:pt x="3201" y="901"/>
                    <a:pt x="3187" y="879"/>
                  </a:cubicBezTo>
                  <a:cubicBezTo>
                    <a:pt x="3180" y="850"/>
                    <a:pt x="3158" y="836"/>
                    <a:pt x="3128" y="836"/>
                  </a:cubicBezTo>
                  <a:cubicBezTo>
                    <a:pt x="3099" y="836"/>
                    <a:pt x="3084" y="828"/>
                    <a:pt x="3070" y="828"/>
                  </a:cubicBezTo>
                  <a:cubicBezTo>
                    <a:pt x="3055" y="821"/>
                    <a:pt x="3040" y="821"/>
                    <a:pt x="3026" y="821"/>
                  </a:cubicBezTo>
                  <a:lnTo>
                    <a:pt x="3026" y="821"/>
                  </a:lnTo>
                  <a:lnTo>
                    <a:pt x="3026" y="821"/>
                  </a:lnTo>
                  <a:cubicBezTo>
                    <a:pt x="3026" y="814"/>
                    <a:pt x="3026" y="814"/>
                    <a:pt x="3018" y="814"/>
                  </a:cubicBezTo>
                  <a:cubicBezTo>
                    <a:pt x="3018" y="806"/>
                    <a:pt x="3011" y="770"/>
                    <a:pt x="2974" y="770"/>
                  </a:cubicBezTo>
                  <a:cubicBezTo>
                    <a:pt x="2952" y="770"/>
                    <a:pt x="2938" y="784"/>
                    <a:pt x="2930" y="784"/>
                  </a:cubicBezTo>
                  <a:cubicBezTo>
                    <a:pt x="2923" y="791"/>
                    <a:pt x="2908" y="799"/>
                    <a:pt x="2894" y="799"/>
                  </a:cubicBezTo>
                  <a:cubicBezTo>
                    <a:pt x="2886" y="806"/>
                    <a:pt x="2886" y="806"/>
                    <a:pt x="2886" y="806"/>
                  </a:cubicBezTo>
                  <a:cubicBezTo>
                    <a:pt x="2879" y="806"/>
                    <a:pt x="2872" y="799"/>
                    <a:pt x="2864" y="791"/>
                  </a:cubicBezTo>
                  <a:cubicBezTo>
                    <a:pt x="2850" y="784"/>
                    <a:pt x="2835" y="777"/>
                    <a:pt x="2813" y="770"/>
                  </a:cubicBezTo>
                  <a:cubicBezTo>
                    <a:pt x="2806" y="770"/>
                    <a:pt x="2806" y="770"/>
                    <a:pt x="2799" y="770"/>
                  </a:cubicBezTo>
                  <a:cubicBezTo>
                    <a:pt x="2769" y="770"/>
                    <a:pt x="2754" y="784"/>
                    <a:pt x="2747" y="791"/>
                  </a:cubicBezTo>
                  <a:cubicBezTo>
                    <a:pt x="2740" y="799"/>
                    <a:pt x="2740" y="799"/>
                    <a:pt x="2732" y="799"/>
                  </a:cubicBezTo>
                  <a:cubicBezTo>
                    <a:pt x="2740" y="799"/>
                    <a:pt x="2732" y="799"/>
                    <a:pt x="2732" y="799"/>
                  </a:cubicBezTo>
                  <a:cubicBezTo>
                    <a:pt x="2725" y="791"/>
                    <a:pt x="2718" y="784"/>
                    <a:pt x="2696" y="784"/>
                  </a:cubicBezTo>
                  <a:cubicBezTo>
                    <a:pt x="2689" y="784"/>
                    <a:pt x="2681" y="784"/>
                    <a:pt x="2667" y="791"/>
                  </a:cubicBezTo>
                  <a:cubicBezTo>
                    <a:pt x="2659" y="799"/>
                    <a:pt x="2652" y="799"/>
                    <a:pt x="2652" y="799"/>
                  </a:cubicBezTo>
                  <a:cubicBezTo>
                    <a:pt x="2637" y="799"/>
                    <a:pt x="2630" y="799"/>
                    <a:pt x="2615" y="791"/>
                  </a:cubicBezTo>
                  <a:cubicBezTo>
                    <a:pt x="2601" y="784"/>
                    <a:pt x="2571" y="770"/>
                    <a:pt x="2549" y="755"/>
                  </a:cubicBezTo>
                  <a:cubicBezTo>
                    <a:pt x="2527" y="740"/>
                    <a:pt x="2513" y="733"/>
                    <a:pt x="2498" y="726"/>
                  </a:cubicBezTo>
                  <a:cubicBezTo>
                    <a:pt x="2483" y="718"/>
                    <a:pt x="2469" y="718"/>
                    <a:pt x="2454" y="718"/>
                  </a:cubicBezTo>
                  <a:cubicBezTo>
                    <a:pt x="2439" y="718"/>
                    <a:pt x="2425" y="718"/>
                    <a:pt x="2418" y="726"/>
                  </a:cubicBezTo>
                  <a:cubicBezTo>
                    <a:pt x="2410" y="733"/>
                    <a:pt x="2395" y="733"/>
                    <a:pt x="2388" y="740"/>
                  </a:cubicBezTo>
                  <a:cubicBezTo>
                    <a:pt x="2366" y="748"/>
                    <a:pt x="2351" y="755"/>
                    <a:pt x="2337" y="755"/>
                  </a:cubicBezTo>
                  <a:cubicBezTo>
                    <a:pt x="2322" y="755"/>
                    <a:pt x="2315" y="748"/>
                    <a:pt x="2308" y="748"/>
                  </a:cubicBezTo>
                  <a:cubicBezTo>
                    <a:pt x="2293" y="740"/>
                    <a:pt x="2278" y="718"/>
                    <a:pt x="2278" y="689"/>
                  </a:cubicBezTo>
                  <a:cubicBezTo>
                    <a:pt x="2278" y="579"/>
                    <a:pt x="2278" y="579"/>
                    <a:pt x="2278" y="579"/>
                  </a:cubicBezTo>
                  <a:cubicBezTo>
                    <a:pt x="2278" y="535"/>
                    <a:pt x="2234" y="477"/>
                    <a:pt x="2212" y="455"/>
                  </a:cubicBezTo>
                  <a:cubicBezTo>
                    <a:pt x="2212" y="447"/>
                    <a:pt x="2220" y="432"/>
                    <a:pt x="2220" y="432"/>
                  </a:cubicBezTo>
                  <a:cubicBezTo>
                    <a:pt x="2220" y="418"/>
                    <a:pt x="2227" y="396"/>
                    <a:pt x="2220" y="381"/>
                  </a:cubicBezTo>
                  <a:cubicBezTo>
                    <a:pt x="2220" y="359"/>
                    <a:pt x="2198" y="345"/>
                    <a:pt x="2176" y="323"/>
                  </a:cubicBezTo>
                  <a:cubicBezTo>
                    <a:pt x="2161" y="308"/>
                    <a:pt x="2139" y="286"/>
                    <a:pt x="2132" y="279"/>
                  </a:cubicBezTo>
                  <a:cubicBezTo>
                    <a:pt x="2132" y="271"/>
                    <a:pt x="2124" y="264"/>
                    <a:pt x="2124" y="264"/>
                  </a:cubicBezTo>
                  <a:cubicBezTo>
                    <a:pt x="2132" y="264"/>
                    <a:pt x="2132" y="264"/>
                    <a:pt x="2146" y="264"/>
                  </a:cubicBezTo>
                  <a:cubicBezTo>
                    <a:pt x="2183" y="257"/>
                    <a:pt x="2205" y="227"/>
                    <a:pt x="2205" y="191"/>
                  </a:cubicBezTo>
                  <a:cubicBezTo>
                    <a:pt x="2205" y="154"/>
                    <a:pt x="2176" y="117"/>
                    <a:pt x="2139" y="117"/>
                  </a:cubicBezTo>
                  <a:cubicBezTo>
                    <a:pt x="2132" y="117"/>
                    <a:pt x="2132" y="117"/>
                    <a:pt x="2124" y="110"/>
                  </a:cubicBezTo>
                  <a:cubicBezTo>
                    <a:pt x="2117" y="110"/>
                    <a:pt x="2102" y="110"/>
                    <a:pt x="2088" y="110"/>
                  </a:cubicBezTo>
                  <a:cubicBezTo>
                    <a:pt x="2088" y="110"/>
                    <a:pt x="2080" y="110"/>
                    <a:pt x="2066" y="110"/>
                  </a:cubicBezTo>
                  <a:lnTo>
                    <a:pt x="2066" y="110"/>
                  </a:lnTo>
                  <a:cubicBezTo>
                    <a:pt x="2058" y="110"/>
                    <a:pt x="2044" y="96"/>
                    <a:pt x="2036" y="81"/>
                  </a:cubicBezTo>
                  <a:cubicBezTo>
                    <a:pt x="2029" y="74"/>
                    <a:pt x="2014" y="66"/>
                    <a:pt x="2007" y="51"/>
                  </a:cubicBezTo>
                  <a:cubicBezTo>
                    <a:pt x="1985" y="37"/>
                    <a:pt x="1949" y="29"/>
                    <a:pt x="1919" y="22"/>
                  </a:cubicBezTo>
                  <a:cubicBezTo>
                    <a:pt x="1904" y="22"/>
                    <a:pt x="1897" y="15"/>
                    <a:pt x="1882" y="15"/>
                  </a:cubicBezTo>
                  <a:cubicBezTo>
                    <a:pt x="1875" y="15"/>
                    <a:pt x="1861" y="8"/>
                    <a:pt x="1853" y="8"/>
                  </a:cubicBezTo>
                  <a:lnTo>
                    <a:pt x="1853" y="8"/>
                  </a:lnTo>
                  <a:lnTo>
                    <a:pt x="1853" y="8"/>
                  </a:lnTo>
                  <a:cubicBezTo>
                    <a:pt x="1831" y="8"/>
                    <a:pt x="1802" y="15"/>
                    <a:pt x="1780" y="15"/>
                  </a:cubicBezTo>
                  <a:cubicBezTo>
                    <a:pt x="1758" y="22"/>
                    <a:pt x="1736" y="22"/>
                    <a:pt x="1714" y="22"/>
                  </a:cubicBezTo>
                  <a:cubicBezTo>
                    <a:pt x="1707" y="22"/>
                    <a:pt x="1707" y="22"/>
                    <a:pt x="1699" y="22"/>
                  </a:cubicBezTo>
                  <a:lnTo>
                    <a:pt x="1692" y="22"/>
                  </a:lnTo>
                  <a:cubicBezTo>
                    <a:pt x="1685" y="22"/>
                    <a:pt x="1685" y="22"/>
                    <a:pt x="1677" y="22"/>
                  </a:cubicBezTo>
                  <a:cubicBezTo>
                    <a:pt x="1670" y="0"/>
                    <a:pt x="1670" y="0"/>
                    <a:pt x="1670" y="0"/>
                  </a:cubicBezTo>
                  <a:lnTo>
                    <a:pt x="1853" y="44"/>
                  </a:lnTo>
                </a:path>
              </a:pathLst>
            </a:custGeom>
            <a:solidFill>
              <a:schemeClr val="bg1">
                <a:lumMod val="95000"/>
              </a:schemeClr>
            </a:solidFill>
            <a:ln w="38100"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26" name="Freeform 25"/>
            <p:cNvSpPr>
              <a:spLocks noChangeArrowheads="1"/>
            </p:cNvSpPr>
            <p:nvPr/>
          </p:nvSpPr>
          <p:spPr bwMode="auto">
            <a:xfrm>
              <a:off x="8645537" y="1840654"/>
              <a:ext cx="1398278" cy="1745729"/>
            </a:xfrm>
            <a:custGeom>
              <a:avLst/>
              <a:gdLst>
                <a:gd name="T0" fmla="*/ 1824 w 5482"/>
                <a:gd name="T1" fmla="*/ 271 h 6924"/>
                <a:gd name="T2" fmla="*/ 1443 w 5482"/>
                <a:gd name="T3" fmla="*/ 571 h 6924"/>
                <a:gd name="T4" fmla="*/ 1040 w 5482"/>
                <a:gd name="T5" fmla="*/ 468 h 6924"/>
                <a:gd name="T6" fmla="*/ 461 w 5482"/>
                <a:gd name="T7" fmla="*/ 703 h 6924"/>
                <a:gd name="T8" fmla="*/ 644 w 5482"/>
                <a:gd name="T9" fmla="*/ 1341 h 6924"/>
                <a:gd name="T10" fmla="*/ 813 w 5482"/>
                <a:gd name="T11" fmla="*/ 1758 h 6924"/>
                <a:gd name="T12" fmla="*/ 886 w 5482"/>
                <a:gd name="T13" fmla="*/ 2124 h 6924"/>
                <a:gd name="T14" fmla="*/ 945 w 5482"/>
                <a:gd name="T15" fmla="*/ 2572 h 6924"/>
                <a:gd name="T16" fmla="*/ 1003 w 5482"/>
                <a:gd name="T17" fmla="*/ 2931 h 6924"/>
                <a:gd name="T18" fmla="*/ 813 w 5482"/>
                <a:gd name="T19" fmla="*/ 3326 h 6924"/>
                <a:gd name="T20" fmla="*/ 95 w 5482"/>
                <a:gd name="T21" fmla="*/ 3495 h 6924"/>
                <a:gd name="T22" fmla="*/ 212 w 5482"/>
                <a:gd name="T23" fmla="*/ 3810 h 6924"/>
                <a:gd name="T24" fmla="*/ 241 w 5482"/>
                <a:gd name="T25" fmla="*/ 4440 h 6924"/>
                <a:gd name="T26" fmla="*/ 527 w 5482"/>
                <a:gd name="T27" fmla="*/ 4689 h 6924"/>
                <a:gd name="T28" fmla="*/ 791 w 5482"/>
                <a:gd name="T29" fmla="*/ 4872 h 6924"/>
                <a:gd name="T30" fmla="*/ 901 w 5482"/>
                <a:gd name="T31" fmla="*/ 5224 h 6924"/>
                <a:gd name="T32" fmla="*/ 1135 w 5482"/>
                <a:gd name="T33" fmla="*/ 5400 h 6924"/>
                <a:gd name="T34" fmla="*/ 1465 w 5482"/>
                <a:gd name="T35" fmla="*/ 5451 h 6924"/>
                <a:gd name="T36" fmla="*/ 1773 w 5482"/>
                <a:gd name="T37" fmla="*/ 5510 h 6924"/>
                <a:gd name="T38" fmla="*/ 1963 w 5482"/>
                <a:gd name="T39" fmla="*/ 5774 h 6924"/>
                <a:gd name="T40" fmla="*/ 1787 w 5482"/>
                <a:gd name="T41" fmla="*/ 6052 h 6924"/>
                <a:gd name="T42" fmla="*/ 1949 w 5482"/>
                <a:gd name="T43" fmla="*/ 6322 h 6924"/>
                <a:gd name="T44" fmla="*/ 2322 w 5482"/>
                <a:gd name="T45" fmla="*/ 6432 h 6924"/>
                <a:gd name="T46" fmla="*/ 2623 w 5482"/>
                <a:gd name="T47" fmla="*/ 6608 h 6924"/>
                <a:gd name="T48" fmla="*/ 3070 w 5482"/>
                <a:gd name="T49" fmla="*/ 6725 h 6924"/>
                <a:gd name="T50" fmla="*/ 3422 w 5482"/>
                <a:gd name="T51" fmla="*/ 6872 h 6924"/>
                <a:gd name="T52" fmla="*/ 3627 w 5482"/>
                <a:gd name="T53" fmla="*/ 6828 h 6924"/>
                <a:gd name="T54" fmla="*/ 3663 w 5482"/>
                <a:gd name="T55" fmla="*/ 6491 h 6924"/>
                <a:gd name="T56" fmla="*/ 3517 w 5482"/>
                <a:gd name="T57" fmla="*/ 6133 h 6924"/>
                <a:gd name="T58" fmla="*/ 3407 w 5482"/>
                <a:gd name="T59" fmla="*/ 5686 h 6924"/>
                <a:gd name="T60" fmla="*/ 3392 w 5482"/>
                <a:gd name="T61" fmla="*/ 5224 h 6924"/>
                <a:gd name="T62" fmla="*/ 3561 w 5482"/>
                <a:gd name="T63" fmla="*/ 4843 h 6924"/>
                <a:gd name="T64" fmla="*/ 3927 w 5482"/>
                <a:gd name="T65" fmla="*/ 4741 h 6924"/>
                <a:gd name="T66" fmla="*/ 4227 w 5482"/>
                <a:gd name="T67" fmla="*/ 4660 h 6924"/>
                <a:gd name="T68" fmla="*/ 4594 w 5482"/>
                <a:gd name="T69" fmla="*/ 4521 h 6924"/>
                <a:gd name="T70" fmla="*/ 4997 w 5482"/>
                <a:gd name="T71" fmla="*/ 4491 h 6924"/>
                <a:gd name="T72" fmla="*/ 5283 w 5482"/>
                <a:gd name="T73" fmla="*/ 4447 h 6924"/>
                <a:gd name="T74" fmla="*/ 5400 w 5482"/>
                <a:gd name="T75" fmla="*/ 3949 h 6924"/>
                <a:gd name="T76" fmla="*/ 5034 w 5482"/>
                <a:gd name="T77" fmla="*/ 3641 h 6924"/>
                <a:gd name="T78" fmla="*/ 4653 w 5482"/>
                <a:gd name="T79" fmla="*/ 3473 h 6924"/>
                <a:gd name="T80" fmla="*/ 4242 w 5482"/>
                <a:gd name="T81" fmla="*/ 3422 h 6924"/>
                <a:gd name="T82" fmla="*/ 3876 w 5482"/>
                <a:gd name="T83" fmla="*/ 3348 h 6924"/>
                <a:gd name="T84" fmla="*/ 3429 w 5482"/>
                <a:gd name="T85" fmla="*/ 2901 h 6924"/>
                <a:gd name="T86" fmla="*/ 3465 w 5482"/>
                <a:gd name="T87" fmla="*/ 2462 h 6924"/>
                <a:gd name="T88" fmla="*/ 3590 w 5482"/>
                <a:gd name="T89" fmla="*/ 1817 h 6924"/>
                <a:gd name="T90" fmla="*/ 3268 w 5482"/>
                <a:gd name="T91" fmla="*/ 1736 h 6924"/>
                <a:gd name="T92" fmla="*/ 3268 w 5482"/>
                <a:gd name="T93" fmla="*/ 1384 h 6924"/>
                <a:gd name="T94" fmla="*/ 3290 w 5482"/>
                <a:gd name="T95" fmla="*/ 879 h 6924"/>
                <a:gd name="T96" fmla="*/ 3165 w 5482"/>
                <a:gd name="T97" fmla="*/ 586 h 6924"/>
                <a:gd name="T98" fmla="*/ 2689 w 5482"/>
                <a:gd name="T99" fmla="*/ 483 h 6924"/>
                <a:gd name="T100" fmla="*/ 2396 w 5482"/>
                <a:gd name="T101" fmla="*/ 205 h 6924"/>
                <a:gd name="T102" fmla="*/ 2125 w 5482"/>
                <a:gd name="T103" fmla="*/ 43 h 69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482" h="6924">
                  <a:moveTo>
                    <a:pt x="1956" y="146"/>
                  </a:moveTo>
                  <a:lnTo>
                    <a:pt x="1956" y="146"/>
                  </a:lnTo>
                  <a:cubicBezTo>
                    <a:pt x="1927" y="168"/>
                    <a:pt x="1890" y="124"/>
                    <a:pt x="1890" y="124"/>
                  </a:cubicBezTo>
                  <a:cubicBezTo>
                    <a:pt x="1890" y="124"/>
                    <a:pt x="1861" y="219"/>
                    <a:pt x="1824" y="271"/>
                  </a:cubicBezTo>
                  <a:cubicBezTo>
                    <a:pt x="1795" y="322"/>
                    <a:pt x="1861" y="351"/>
                    <a:pt x="1817" y="359"/>
                  </a:cubicBezTo>
                  <a:cubicBezTo>
                    <a:pt x="1780" y="373"/>
                    <a:pt x="1751" y="395"/>
                    <a:pt x="1707" y="432"/>
                  </a:cubicBezTo>
                  <a:cubicBezTo>
                    <a:pt x="1663" y="461"/>
                    <a:pt x="1612" y="491"/>
                    <a:pt x="1582" y="520"/>
                  </a:cubicBezTo>
                  <a:cubicBezTo>
                    <a:pt x="1546" y="556"/>
                    <a:pt x="1502" y="556"/>
                    <a:pt x="1443" y="571"/>
                  </a:cubicBezTo>
                  <a:cubicBezTo>
                    <a:pt x="1384" y="593"/>
                    <a:pt x="1392" y="586"/>
                    <a:pt x="1363" y="593"/>
                  </a:cubicBezTo>
                  <a:cubicBezTo>
                    <a:pt x="1326" y="600"/>
                    <a:pt x="1260" y="534"/>
                    <a:pt x="1209" y="505"/>
                  </a:cubicBezTo>
                  <a:cubicBezTo>
                    <a:pt x="1157" y="483"/>
                    <a:pt x="1150" y="505"/>
                    <a:pt x="1121" y="520"/>
                  </a:cubicBezTo>
                  <a:cubicBezTo>
                    <a:pt x="1099" y="542"/>
                    <a:pt x="1040" y="468"/>
                    <a:pt x="1040" y="468"/>
                  </a:cubicBezTo>
                  <a:cubicBezTo>
                    <a:pt x="1040" y="468"/>
                    <a:pt x="915" y="491"/>
                    <a:pt x="857" y="498"/>
                  </a:cubicBezTo>
                  <a:cubicBezTo>
                    <a:pt x="798" y="505"/>
                    <a:pt x="806" y="571"/>
                    <a:pt x="784" y="615"/>
                  </a:cubicBezTo>
                  <a:cubicBezTo>
                    <a:pt x="754" y="659"/>
                    <a:pt x="740" y="666"/>
                    <a:pt x="681" y="696"/>
                  </a:cubicBezTo>
                  <a:cubicBezTo>
                    <a:pt x="622" y="718"/>
                    <a:pt x="542" y="696"/>
                    <a:pt x="461" y="703"/>
                  </a:cubicBezTo>
                  <a:cubicBezTo>
                    <a:pt x="373" y="710"/>
                    <a:pt x="373" y="776"/>
                    <a:pt x="366" y="850"/>
                  </a:cubicBezTo>
                  <a:cubicBezTo>
                    <a:pt x="359" y="915"/>
                    <a:pt x="417" y="1040"/>
                    <a:pt x="425" y="1084"/>
                  </a:cubicBezTo>
                  <a:cubicBezTo>
                    <a:pt x="432" y="1128"/>
                    <a:pt x="527" y="1179"/>
                    <a:pt x="534" y="1209"/>
                  </a:cubicBezTo>
                  <a:cubicBezTo>
                    <a:pt x="534" y="1209"/>
                    <a:pt x="622" y="1289"/>
                    <a:pt x="644" y="1341"/>
                  </a:cubicBezTo>
                  <a:cubicBezTo>
                    <a:pt x="674" y="1392"/>
                    <a:pt x="688" y="1487"/>
                    <a:pt x="747" y="1450"/>
                  </a:cubicBezTo>
                  <a:cubicBezTo>
                    <a:pt x="806" y="1414"/>
                    <a:pt x="857" y="1443"/>
                    <a:pt x="842" y="1465"/>
                  </a:cubicBezTo>
                  <a:cubicBezTo>
                    <a:pt x="828" y="1494"/>
                    <a:pt x="791" y="1560"/>
                    <a:pt x="784" y="1604"/>
                  </a:cubicBezTo>
                  <a:cubicBezTo>
                    <a:pt x="776" y="1648"/>
                    <a:pt x="791" y="1700"/>
                    <a:pt x="813" y="1758"/>
                  </a:cubicBezTo>
                  <a:cubicBezTo>
                    <a:pt x="842" y="1817"/>
                    <a:pt x="915" y="1861"/>
                    <a:pt x="915" y="1861"/>
                  </a:cubicBezTo>
                  <a:cubicBezTo>
                    <a:pt x="915" y="1861"/>
                    <a:pt x="886" y="1861"/>
                    <a:pt x="828" y="1868"/>
                  </a:cubicBezTo>
                  <a:cubicBezTo>
                    <a:pt x="762" y="1875"/>
                    <a:pt x="776" y="1883"/>
                    <a:pt x="762" y="1949"/>
                  </a:cubicBezTo>
                  <a:cubicBezTo>
                    <a:pt x="754" y="2022"/>
                    <a:pt x="828" y="2088"/>
                    <a:pt x="886" y="2124"/>
                  </a:cubicBezTo>
                  <a:cubicBezTo>
                    <a:pt x="945" y="2154"/>
                    <a:pt x="974" y="2198"/>
                    <a:pt x="1040" y="2234"/>
                  </a:cubicBezTo>
                  <a:cubicBezTo>
                    <a:pt x="1099" y="2264"/>
                    <a:pt x="1040" y="2352"/>
                    <a:pt x="960" y="2366"/>
                  </a:cubicBezTo>
                  <a:cubicBezTo>
                    <a:pt x="886" y="2388"/>
                    <a:pt x="879" y="2403"/>
                    <a:pt x="923" y="2425"/>
                  </a:cubicBezTo>
                  <a:cubicBezTo>
                    <a:pt x="974" y="2454"/>
                    <a:pt x="952" y="2527"/>
                    <a:pt x="945" y="2572"/>
                  </a:cubicBezTo>
                  <a:cubicBezTo>
                    <a:pt x="938" y="2615"/>
                    <a:pt x="967" y="2645"/>
                    <a:pt x="1018" y="2689"/>
                  </a:cubicBezTo>
                  <a:cubicBezTo>
                    <a:pt x="1070" y="2733"/>
                    <a:pt x="1091" y="2747"/>
                    <a:pt x="1077" y="2777"/>
                  </a:cubicBezTo>
                  <a:cubicBezTo>
                    <a:pt x="1070" y="2799"/>
                    <a:pt x="996" y="2799"/>
                    <a:pt x="967" y="2828"/>
                  </a:cubicBezTo>
                  <a:cubicBezTo>
                    <a:pt x="945" y="2850"/>
                    <a:pt x="923" y="2909"/>
                    <a:pt x="1003" y="2931"/>
                  </a:cubicBezTo>
                  <a:cubicBezTo>
                    <a:pt x="1077" y="2945"/>
                    <a:pt x="1040" y="3011"/>
                    <a:pt x="1003" y="3062"/>
                  </a:cubicBezTo>
                  <a:cubicBezTo>
                    <a:pt x="967" y="3114"/>
                    <a:pt x="952" y="3136"/>
                    <a:pt x="886" y="3143"/>
                  </a:cubicBezTo>
                  <a:cubicBezTo>
                    <a:pt x="813" y="3150"/>
                    <a:pt x="798" y="3187"/>
                    <a:pt x="842" y="3224"/>
                  </a:cubicBezTo>
                  <a:cubicBezTo>
                    <a:pt x="886" y="3268"/>
                    <a:pt x="886" y="3297"/>
                    <a:pt x="813" y="3326"/>
                  </a:cubicBezTo>
                  <a:cubicBezTo>
                    <a:pt x="747" y="3363"/>
                    <a:pt x="703" y="3334"/>
                    <a:pt x="637" y="3355"/>
                  </a:cubicBezTo>
                  <a:cubicBezTo>
                    <a:pt x="571" y="3370"/>
                    <a:pt x="425" y="3363"/>
                    <a:pt x="351" y="3370"/>
                  </a:cubicBezTo>
                  <a:cubicBezTo>
                    <a:pt x="271" y="3377"/>
                    <a:pt x="249" y="3400"/>
                    <a:pt x="205" y="3458"/>
                  </a:cubicBezTo>
                  <a:cubicBezTo>
                    <a:pt x="161" y="3517"/>
                    <a:pt x="161" y="3495"/>
                    <a:pt x="95" y="3495"/>
                  </a:cubicBezTo>
                  <a:cubicBezTo>
                    <a:pt x="22" y="3495"/>
                    <a:pt x="36" y="3465"/>
                    <a:pt x="14" y="3524"/>
                  </a:cubicBezTo>
                  <a:cubicBezTo>
                    <a:pt x="0" y="3583"/>
                    <a:pt x="88" y="3612"/>
                    <a:pt x="146" y="3634"/>
                  </a:cubicBezTo>
                  <a:cubicBezTo>
                    <a:pt x="205" y="3663"/>
                    <a:pt x="197" y="3678"/>
                    <a:pt x="161" y="3722"/>
                  </a:cubicBezTo>
                  <a:cubicBezTo>
                    <a:pt x="124" y="3759"/>
                    <a:pt x="161" y="3773"/>
                    <a:pt x="212" y="3810"/>
                  </a:cubicBezTo>
                  <a:cubicBezTo>
                    <a:pt x="263" y="3854"/>
                    <a:pt x="220" y="3912"/>
                    <a:pt x="168" y="3964"/>
                  </a:cubicBezTo>
                  <a:cubicBezTo>
                    <a:pt x="117" y="4015"/>
                    <a:pt x="110" y="4015"/>
                    <a:pt x="88" y="4088"/>
                  </a:cubicBezTo>
                  <a:cubicBezTo>
                    <a:pt x="58" y="4154"/>
                    <a:pt x="102" y="4250"/>
                    <a:pt x="117" y="4301"/>
                  </a:cubicBezTo>
                  <a:cubicBezTo>
                    <a:pt x="139" y="4345"/>
                    <a:pt x="190" y="4396"/>
                    <a:pt x="241" y="4440"/>
                  </a:cubicBezTo>
                  <a:cubicBezTo>
                    <a:pt x="285" y="4484"/>
                    <a:pt x="278" y="4565"/>
                    <a:pt x="285" y="4638"/>
                  </a:cubicBezTo>
                  <a:cubicBezTo>
                    <a:pt x="315" y="4711"/>
                    <a:pt x="315" y="4711"/>
                    <a:pt x="315" y="4711"/>
                  </a:cubicBezTo>
                  <a:cubicBezTo>
                    <a:pt x="322" y="4704"/>
                    <a:pt x="329" y="4696"/>
                    <a:pt x="351" y="4696"/>
                  </a:cubicBezTo>
                  <a:cubicBezTo>
                    <a:pt x="403" y="4704"/>
                    <a:pt x="491" y="4674"/>
                    <a:pt x="527" y="4689"/>
                  </a:cubicBezTo>
                  <a:cubicBezTo>
                    <a:pt x="564" y="4696"/>
                    <a:pt x="615" y="4696"/>
                    <a:pt x="637" y="4726"/>
                  </a:cubicBezTo>
                  <a:cubicBezTo>
                    <a:pt x="666" y="4748"/>
                    <a:pt x="688" y="4792"/>
                    <a:pt x="725" y="4784"/>
                  </a:cubicBezTo>
                  <a:cubicBezTo>
                    <a:pt x="762" y="4777"/>
                    <a:pt x="762" y="4792"/>
                    <a:pt x="791" y="4792"/>
                  </a:cubicBezTo>
                  <a:cubicBezTo>
                    <a:pt x="820" y="4792"/>
                    <a:pt x="857" y="4872"/>
                    <a:pt x="791" y="4872"/>
                  </a:cubicBezTo>
                  <a:cubicBezTo>
                    <a:pt x="732" y="4880"/>
                    <a:pt x="740" y="4902"/>
                    <a:pt x="762" y="4938"/>
                  </a:cubicBezTo>
                  <a:cubicBezTo>
                    <a:pt x="784" y="4975"/>
                    <a:pt x="842" y="5012"/>
                    <a:pt x="842" y="5034"/>
                  </a:cubicBezTo>
                  <a:cubicBezTo>
                    <a:pt x="850" y="5055"/>
                    <a:pt x="820" y="5100"/>
                    <a:pt x="842" y="5122"/>
                  </a:cubicBezTo>
                  <a:cubicBezTo>
                    <a:pt x="864" y="5143"/>
                    <a:pt x="901" y="5195"/>
                    <a:pt x="901" y="5224"/>
                  </a:cubicBezTo>
                  <a:cubicBezTo>
                    <a:pt x="901" y="5253"/>
                    <a:pt x="901" y="5297"/>
                    <a:pt x="901" y="5334"/>
                  </a:cubicBezTo>
                  <a:cubicBezTo>
                    <a:pt x="901" y="5378"/>
                    <a:pt x="915" y="5407"/>
                    <a:pt x="945" y="5422"/>
                  </a:cubicBezTo>
                  <a:cubicBezTo>
                    <a:pt x="974" y="5429"/>
                    <a:pt x="1003" y="5429"/>
                    <a:pt x="1047" y="5415"/>
                  </a:cubicBezTo>
                  <a:cubicBezTo>
                    <a:pt x="1091" y="5400"/>
                    <a:pt x="1099" y="5378"/>
                    <a:pt x="1135" y="5400"/>
                  </a:cubicBezTo>
                  <a:cubicBezTo>
                    <a:pt x="1165" y="5415"/>
                    <a:pt x="1231" y="5451"/>
                    <a:pt x="1260" y="5466"/>
                  </a:cubicBezTo>
                  <a:cubicBezTo>
                    <a:pt x="1289" y="5473"/>
                    <a:pt x="1311" y="5481"/>
                    <a:pt x="1341" y="5466"/>
                  </a:cubicBezTo>
                  <a:cubicBezTo>
                    <a:pt x="1363" y="5451"/>
                    <a:pt x="1363" y="5481"/>
                    <a:pt x="1392" y="5473"/>
                  </a:cubicBezTo>
                  <a:cubicBezTo>
                    <a:pt x="1421" y="5473"/>
                    <a:pt x="1421" y="5444"/>
                    <a:pt x="1465" y="5451"/>
                  </a:cubicBezTo>
                  <a:cubicBezTo>
                    <a:pt x="1502" y="5451"/>
                    <a:pt x="1509" y="5488"/>
                    <a:pt x="1553" y="5473"/>
                  </a:cubicBezTo>
                  <a:cubicBezTo>
                    <a:pt x="1597" y="5466"/>
                    <a:pt x="1597" y="5451"/>
                    <a:pt x="1626" y="5451"/>
                  </a:cubicBezTo>
                  <a:cubicBezTo>
                    <a:pt x="1656" y="5451"/>
                    <a:pt x="1634" y="5488"/>
                    <a:pt x="1670" y="5495"/>
                  </a:cubicBezTo>
                  <a:cubicBezTo>
                    <a:pt x="1714" y="5502"/>
                    <a:pt x="1729" y="5502"/>
                    <a:pt x="1773" y="5510"/>
                  </a:cubicBezTo>
                  <a:cubicBezTo>
                    <a:pt x="1817" y="5517"/>
                    <a:pt x="1824" y="5554"/>
                    <a:pt x="1810" y="5583"/>
                  </a:cubicBezTo>
                  <a:cubicBezTo>
                    <a:pt x="1787" y="5612"/>
                    <a:pt x="1795" y="5627"/>
                    <a:pt x="1839" y="5649"/>
                  </a:cubicBezTo>
                  <a:cubicBezTo>
                    <a:pt x="1875" y="5664"/>
                    <a:pt x="1883" y="5671"/>
                    <a:pt x="1897" y="5700"/>
                  </a:cubicBezTo>
                  <a:cubicBezTo>
                    <a:pt x="1912" y="5737"/>
                    <a:pt x="1927" y="5752"/>
                    <a:pt x="1963" y="5774"/>
                  </a:cubicBezTo>
                  <a:cubicBezTo>
                    <a:pt x="1993" y="5795"/>
                    <a:pt x="2007" y="5795"/>
                    <a:pt x="1963" y="5847"/>
                  </a:cubicBezTo>
                  <a:cubicBezTo>
                    <a:pt x="1912" y="5898"/>
                    <a:pt x="1905" y="5979"/>
                    <a:pt x="1875" y="5979"/>
                  </a:cubicBezTo>
                  <a:cubicBezTo>
                    <a:pt x="1846" y="5979"/>
                    <a:pt x="1832" y="5964"/>
                    <a:pt x="1795" y="5986"/>
                  </a:cubicBezTo>
                  <a:cubicBezTo>
                    <a:pt x="1765" y="6008"/>
                    <a:pt x="1751" y="6023"/>
                    <a:pt x="1787" y="6052"/>
                  </a:cubicBezTo>
                  <a:cubicBezTo>
                    <a:pt x="1817" y="6074"/>
                    <a:pt x="1861" y="6089"/>
                    <a:pt x="1897" y="6096"/>
                  </a:cubicBezTo>
                  <a:cubicBezTo>
                    <a:pt x="1934" y="6103"/>
                    <a:pt x="1978" y="6125"/>
                    <a:pt x="1993" y="6155"/>
                  </a:cubicBezTo>
                  <a:cubicBezTo>
                    <a:pt x="2000" y="6191"/>
                    <a:pt x="2037" y="6235"/>
                    <a:pt x="2007" y="6257"/>
                  </a:cubicBezTo>
                  <a:cubicBezTo>
                    <a:pt x="1978" y="6279"/>
                    <a:pt x="1941" y="6286"/>
                    <a:pt x="1949" y="6322"/>
                  </a:cubicBezTo>
                  <a:cubicBezTo>
                    <a:pt x="1956" y="6352"/>
                    <a:pt x="1971" y="6373"/>
                    <a:pt x="1993" y="6388"/>
                  </a:cubicBezTo>
                  <a:cubicBezTo>
                    <a:pt x="2015" y="6403"/>
                    <a:pt x="2066" y="6440"/>
                    <a:pt x="2103" y="6425"/>
                  </a:cubicBezTo>
                  <a:cubicBezTo>
                    <a:pt x="2139" y="6418"/>
                    <a:pt x="2205" y="6395"/>
                    <a:pt x="2242" y="6395"/>
                  </a:cubicBezTo>
                  <a:cubicBezTo>
                    <a:pt x="2271" y="6395"/>
                    <a:pt x="2293" y="6432"/>
                    <a:pt x="2322" y="6432"/>
                  </a:cubicBezTo>
                  <a:cubicBezTo>
                    <a:pt x="2359" y="6432"/>
                    <a:pt x="2396" y="6425"/>
                    <a:pt x="2418" y="6425"/>
                  </a:cubicBezTo>
                  <a:cubicBezTo>
                    <a:pt x="2440" y="6418"/>
                    <a:pt x="2454" y="6476"/>
                    <a:pt x="2469" y="6498"/>
                  </a:cubicBezTo>
                  <a:cubicBezTo>
                    <a:pt x="2491" y="6520"/>
                    <a:pt x="2513" y="6549"/>
                    <a:pt x="2550" y="6564"/>
                  </a:cubicBezTo>
                  <a:cubicBezTo>
                    <a:pt x="2586" y="6571"/>
                    <a:pt x="2579" y="6615"/>
                    <a:pt x="2623" y="6608"/>
                  </a:cubicBezTo>
                  <a:cubicBezTo>
                    <a:pt x="2667" y="6601"/>
                    <a:pt x="2755" y="6608"/>
                    <a:pt x="2784" y="6593"/>
                  </a:cubicBezTo>
                  <a:cubicBezTo>
                    <a:pt x="2813" y="6571"/>
                    <a:pt x="2843" y="6549"/>
                    <a:pt x="2872" y="6571"/>
                  </a:cubicBezTo>
                  <a:cubicBezTo>
                    <a:pt x="2901" y="6593"/>
                    <a:pt x="2931" y="6667"/>
                    <a:pt x="2982" y="6667"/>
                  </a:cubicBezTo>
                  <a:cubicBezTo>
                    <a:pt x="3033" y="6667"/>
                    <a:pt x="3055" y="6681"/>
                    <a:pt x="3070" y="6725"/>
                  </a:cubicBezTo>
                  <a:cubicBezTo>
                    <a:pt x="3092" y="6762"/>
                    <a:pt x="3114" y="6821"/>
                    <a:pt x="3158" y="6828"/>
                  </a:cubicBezTo>
                  <a:cubicBezTo>
                    <a:pt x="3202" y="6828"/>
                    <a:pt x="3224" y="6850"/>
                    <a:pt x="3268" y="6828"/>
                  </a:cubicBezTo>
                  <a:cubicBezTo>
                    <a:pt x="3304" y="6799"/>
                    <a:pt x="3341" y="6799"/>
                    <a:pt x="3363" y="6828"/>
                  </a:cubicBezTo>
                  <a:cubicBezTo>
                    <a:pt x="3377" y="6850"/>
                    <a:pt x="3400" y="6886"/>
                    <a:pt x="3422" y="6872"/>
                  </a:cubicBezTo>
                  <a:cubicBezTo>
                    <a:pt x="3444" y="6850"/>
                    <a:pt x="3465" y="6813"/>
                    <a:pt x="3487" y="6813"/>
                  </a:cubicBezTo>
                  <a:cubicBezTo>
                    <a:pt x="3509" y="6813"/>
                    <a:pt x="3524" y="6835"/>
                    <a:pt x="3532" y="6850"/>
                  </a:cubicBezTo>
                  <a:cubicBezTo>
                    <a:pt x="3539" y="6872"/>
                    <a:pt x="3553" y="6923"/>
                    <a:pt x="3590" y="6901"/>
                  </a:cubicBezTo>
                  <a:cubicBezTo>
                    <a:pt x="3634" y="6872"/>
                    <a:pt x="3612" y="6864"/>
                    <a:pt x="3627" y="6828"/>
                  </a:cubicBezTo>
                  <a:cubicBezTo>
                    <a:pt x="3641" y="6784"/>
                    <a:pt x="3641" y="6777"/>
                    <a:pt x="3678" y="6747"/>
                  </a:cubicBezTo>
                  <a:cubicBezTo>
                    <a:pt x="3715" y="6725"/>
                    <a:pt x="3737" y="6689"/>
                    <a:pt x="3729" y="6652"/>
                  </a:cubicBezTo>
                  <a:cubicBezTo>
                    <a:pt x="3722" y="6623"/>
                    <a:pt x="3671" y="6623"/>
                    <a:pt x="3663" y="6593"/>
                  </a:cubicBezTo>
                  <a:cubicBezTo>
                    <a:pt x="3649" y="6557"/>
                    <a:pt x="3634" y="6527"/>
                    <a:pt x="3663" y="6491"/>
                  </a:cubicBezTo>
                  <a:cubicBezTo>
                    <a:pt x="3678" y="6469"/>
                    <a:pt x="3700" y="6432"/>
                    <a:pt x="3715" y="6403"/>
                  </a:cubicBezTo>
                  <a:cubicBezTo>
                    <a:pt x="3656" y="6410"/>
                    <a:pt x="3546" y="6388"/>
                    <a:pt x="3568" y="6352"/>
                  </a:cubicBezTo>
                  <a:cubicBezTo>
                    <a:pt x="3597" y="6322"/>
                    <a:pt x="3568" y="6279"/>
                    <a:pt x="3539" y="6279"/>
                  </a:cubicBezTo>
                  <a:cubicBezTo>
                    <a:pt x="3502" y="6279"/>
                    <a:pt x="3561" y="6184"/>
                    <a:pt x="3517" y="6133"/>
                  </a:cubicBezTo>
                  <a:cubicBezTo>
                    <a:pt x="3480" y="6081"/>
                    <a:pt x="3487" y="6052"/>
                    <a:pt x="3509" y="6023"/>
                  </a:cubicBezTo>
                  <a:cubicBezTo>
                    <a:pt x="3539" y="6001"/>
                    <a:pt x="3517" y="5964"/>
                    <a:pt x="3502" y="5928"/>
                  </a:cubicBezTo>
                  <a:cubicBezTo>
                    <a:pt x="3487" y="5898"/>
                    <a:pt x="3444" y="5928"/>
                    <a:pt x="3429" y="5847"/>
                  </a:cubicBezTo>
                  <a:cubicBezTo>
                    <a:pt x="3407" y="5759"/>
                    <a:pt x="3356" y="5708"/>
                    <a:pt x="3407" y="5686"/>
                  </a:cubicBezTo>
                  <a:cubicBezTo>
                    <a:pt x="3458" y="5656"/>
                    <a:pt x="3502" y="5649"/>
                    <a:pt x="3480" y="5576"/>
                  </a:cubicBezTo>
                  <a:cubicBezTo>
                    <a:pt x="3451" y="5495"/>
                    <a:pt x="3400" y="5429"/>
                    <a:pt x="3436" y="5393"/>
                  </a:cubicBezTo>
                  <a:cubicBezTo>
                    <a:pt x="3465" y="5363"/>
                    <a:pt x="3451" y="5312"/>
                    <a:pt x="3407" y="5312"/>
                  </a:cubicBezTo>
                  <a:cubicBezTo>
                    <a:pt x="3363" y="5312"/>
                    <a:pt x="3363" y="5283"/>
                    <a:pt x="3392" y="5224"/>
                  </a:cubicBezTo>
                  <a:cubicBezTo>
                    <a:pt x="3414" y="5165"/>
                    <a:pt x="3436" y="5165"/>
                    <a:pt x="3451" y="5136"/>
                  </a:cubicBezTo>
                  <a:cubicBezTo>
                    <a:pt x="3465" y="5114"/>
                    <a:pt x="3480" y="5048"/>
                    <a:pt x="3465" y="5012"/>
                  </a:cubicBezTo>
                  <a:cubicBezTo>
                    <a:pt x="3458" y="4975"/>
                    <a:pt x="3517" y="4953"/>
                    <a:pt x="3532" y="4924"/>
                  </a:cubicBezTo>
                  <a:cubicBezTo>
                    <a:pt x="3539" y="4902"/>
                    <a:pt x="3539" y="4858"/>
                    <a:pt x="3561" y="4843"/>
                  </a:cubicBezTo>
                  <a:cubicBezTo>
                    <a:pt x="3590" y="4828"/>
                    <a:pt x="3568" y="4887"/>
                    <a:pt x="3612" y="4872"/>
                  </a:cubicBezTo>
                  <a:cubicBezTo>
                    <a:pt x="3656" y="4865"/>
                    <a:pt x="3656" y="4850"/>
                    <a:pt x="3678" y="4828"/>
                  </a:cubicBezTo>
                  <a:cubicBezTo>
                    <a:pt x="3707" y="4799"/>
                    <a:pt x="3722" y="4755"/>
                    <a:pt x="3781" y="4755"/>
                  </a:cubicBezTo>
                  <a:cubicBezTo>
                    <a:pt x="3839" y="4755"/>
                    <a:pt x="3927" y="4741"/>
                    <a:pt x="3927" y="4741"/>
                  </a:cubicBezTo>
                  <a:cubicBezTo>
                    <a:pt x="3927" y="4741"/>
                    <a:pt x="3942" y="4704"/>
                    <a:pt x="3993" y="4704"/>
                  </a:cubicBezTo>
                  <a:cubicBezTo>
                    <a:pt x="4044" y="4704"/>
                    <a:pt x="4044" y="4741"/>
                    <a:pt x="4074" y="4741"/>
                  </a:cubicBezTo>
                  <a:cubicBezTo>
                    <a:pt x="4096" y="4741"/>
                    <a:pt x="4118" y="4726"/>
                    <a:pt x="4147" y="4696"/>
                  </a:cubicBezTo>
                  <a:cubicBezTo>
                    <a:pt x="4184" y="4674"/>
                    <a:pt x="4191" y="4674"/>
                    <a:pt x="4227" y="4660"/>
                  </a:cubicBezTo>
                  <a:cubicBezTo>
                    <a:pt x="4257" y="4653"/>
                    <a:pt x="4286" y="4653"/>
                    <a:pt x="4315" y="4653"/>
                  </a:cubicBezTo>
                  <a:cubicBezTo>
                    <a:pt x="4352" y="4653"/>
                    <a:pt x="4367" y="4653"/>
                    <a:pt x="4403" y="4601"/>
                  </a:cubicBezTo>
                  <a:cubicBezTo>
                    <a:pt x="4440" y="4550"/>
                    <a:pt x="4455" y="4499"/>
                    <a:pt x="4499" y="4491"/>
                  </a:cubicBezTo>
                  <a:cubicBezTo>
                    <a:pt x="4543" y="4484"/>
                    <a:pt x="4543" y="4528"/>
                    <a:pt x="4594" y="4521"/>
                  </a:cubicBezTo>
                  <a:cubicBezTo>
                    <a:pt x="4645" y="4513"/>
                    <a:pt x="4660" y="4499"/>
                    <a:pt x="4689" y="4462"/>
                  </a:cubicBezTo>
                  <a:cubicBezTo>
                    <a:pt x="4726" y="4418"/>
                    <a:pt x="4770" y="4396"/>
                    <a:pt x="4814" y="4418"/>
                  </a:cubicBezTo>
                  <a:cubicBezTo>
                    <a:pt x="4858" y="4433"/>
                    <a:pt x="4828" y="4499"/>
                    <a:pt x="4872" y="4499"/>
                  </a:cubicBezTo>
                  <a:cubicBezTo>
                    <a:pt x="4916" y="4499"/>
                    <a:pt x="4953" y="4535"/>
                    <a:pt x="4997" y="4491"/>
                  </a:cubicBezTo>
                  <a:cubicBezTo>
                    <a:pt x="5041" y="4447"/>
                    <a:pt x="5070" y="4411"/>
                    <a:pt x="5092" y="4418"/>
                  </a:cubicBezTo>
                  <a:cubicBezTo>
                    <a:pt x="5122" y="4425"/>
                    <a:pt x="5107" y="4499"/>
                    <a:pt x="5143" y="4499"/>
                  </a:cubicBezTo>
                  <a:cubicBezTo>
                    <a:pt x="5173" y="4499"/>
                    <a:pt x="5180" y="4491"/>
                    <a:pt x="5202" y="4513"/>
                  </a:cubicBezTo>
                  <a:cubicBezTo>
                    <a:pt x="5224" y="4491"/>
                    <a:pt x="5246" y="4469"/>
                    <a:pt x="5283" y="4447"/>
                  </a:cubicBezTo>
                  <a:cubicBezTo>
                    <a:pt x="5349" y="4411"/>
                    <a:pt x="5393" y="4396"/>
                    <a:pt x="5422" y="4345"/>
                  </a:cubicBezTo>
                  <a:cubicBezTo>
                    <a:pt x="5458" y="4301"/>
                    <a:pt x="5481" y="4227"/>
                    <a:pt x="5444" y="4205"/>
                  </a:cubicBezTo>
                  <a:cubicBezTo>
                    <a:pt x="5400" y="4176"/>
                    <a:pt x="5371" y="4125"/>
                    <a:pt x="5400" y="4074"/>
                  </a:cubicBezTo>
                  <a:cubicBezTo>
                    <a:pt x="5422" y="4022"/>
                    <a:pt x="5429" y="3971"/>
                    <a:pt x="5400" y="3949"/>
                  </a:cubicBezTo>
                  <a:cubicBezTo>
                    <a:pt x="5363" y="3920"/>
                    <a:pt x="5319" y="3898"/>
                    <a:pt x="5334" y="3854"/>
                  </a:cubicBezTo>
                  <a:cubicBezTo>
                    <a:pt x="5341" y="3810"/>
                    <a:pt x="5356" y="3700"/>
                    <a:pt x="5246" y="3736"/>
                  </a:cubicBezTo>
                  <a:cubicBezTo>
                    <a:pt x="5136" y="3773"/>
                    <a:pt x="5056" y="3722"/>
                    <a:pt x="5092" y="3685"/>
                  </a:cubicBezTo>
                  <a:cubicBezTo>
                    <a:pt x="5129" y="3649"/>
                    <a:pt x="5085" y="3641"/>
                    <a:pt x="5034" y="3641"/>
                  </a:cubicBezTo>
                  <a:cubicBezTo>
                    <a:pt x="4982" y="3641"/>
                    <a:pt x="4968" y="3634"/>
                    <a:pt x="4953" y="3590"/>
                  </a:cubicBezTo>
                  <a:cubicBezTo>
                    <a:pt x="4946" y="3546"/>
                    <a:pt x="4931" y="3510"/>
                    <a:pt x="4887" y="3539"/>
                  </a:cubicBezTo>
                  <a:cubicBezTo>
                    <a:pt x="4843" y="3575"/>
                    <a:pt x="4770" y="3612"/>
                    <a:pt x="4741" y="3531"/>
                  </a:cubicBezTo>
                  <a:cubicBezTo>
                    <a:pt x="4718" y="3458"/>
                    <a:pt x="4689" y="3465"/>
                    <a:pt x="4653" y="3473"/>
                  </a:cubicBezTo>
                  <a:cubicBezTo>
                    <a:pt x="4608" y="3480"/>
                    <a:pt x="4557" y="3451"/>
                    <a:pt x="4528" y="3414"/>
                  </a:cubicBezTo>
                  <a:cubicBezTo>
                    <a:pt x="4506" y="3377"/>
                    <a:pt x="4469" y="3422"/>
                    <a:pt x="4447" y="3385"/>
                  </a:cubicBezTo>
                  <a:cubicBezTo>
                    <a:pt x="4418" y="3355"/>
                    <a:pt x="4455" y="3312"/>
                    <a:pt x="4403" y="3326"/>
                  </a:cubicBezTo>
                  <a:cubicBezTo>
                    <a:pt x="4352" y="3348"/>
                    <a:pt x="4308" y="3385"/>
                    <a:pt x="4242" y="3422"/>
                  </a:cubicBezTo>
                  <a:cubicBezTo>
                    <a:pt x="4176" y="3458"/>
                    <a:pt x="4132" y="3487"/>
                    <a:pt x="4088" y="3429"/>
                  </a:cubicBezTo>
                  <a:cubicBezTo>
                    <a:pt x="4044" y="3370"/>
                    <a:pt x="4000" y="3334"/>
                    <a:pt x="3986" y="3304"/>
                  </a:cubicBezTo>
                  <a:cubicBezTo>
                    <a:pt x="3971" y="3268"/>
                    <a:pt x="3920" y="3282"/>
                    <a:pt x="3920" y="3282"/>
                  </a:cubicBezTo>
                  <a:cubicBezTo>
                    <a:pt x="3920" y="3282"/>
                    <a:pt x="3913" y="3363"/>
                    <a:pt x="3876" y="3348"/>
                  </a:cubicBezTo>
                  <a:cubicBezTo>
                    <a:pt x="3839" y="3326"/>
                    <a:pt x="3700" y="3238"/>
                    <a:pt x="3700" y="3238"/>
                  </a:cubicBezTo>
                  <a:cubicBezTo>
                    <a:pt x="3700" y="3238"/>
                    <a:pt x="3663" y="3224"/>
                    <a:pt x="3641" y="3158"/>
                  </a:cubicBezTo>
                  <a:cubicBezTo>
                    <a:pt x="3612" y="3092"/>
                    <a:pt x="3553" y="3084"/>
                    <a:pt x="3532" y="3048"/>
                  </a:cubicBezTo>
                  <a:cubicBezTo>
                    <a:pt x="3502" y="3011"/>
                    <a:pt x="3444" y="2960"/>
                    <a:pt x="3429" y="2901"/>
                  </a:cubicBezTo>
                  <a:cubicBezTo>
                    <a:pt x="3407" y="2843"/>
                    <a:pt x="3407" y="2799"/>
                    <a:pt x="3451" y="2747"/>
                  </a:cubicBezTo>
                  <a:cubicBezTo>
                    <a:pt x="3495" y="2696"/>
                    <a:pt x="3502" y="2725"/>
                    <a:pt x="3539" y="2696"/>
                  </a:cubicBezTo>
                  <a:cubicBezTo>
                    <a:pt x="3568" y="2674"/>
                    <a:pt x="3509" y="2645"/>
                    <a:pt x="3480" y="2615"/>
                  </a:cubicBezTo>
                  <a:cubicBezTo>
                    <a:pt x="3444" y="2579"/>
                    <a:pt x="3451" y="2550"/>
                    <a:pt x="3465" y="2462"/>
                  </a:cubicBezTo>
                  <a:cubicBezTo>
                    <a:pt x="3487" y="2374"/>
                    <a:pt x="3546" y="2352"/>
                    <a:pt x="3553" y="2308"/>
                  </a:cubicBezTo>
                  <a:cubicBezTo>
                    <a:pt x="3561" y="2264"/>
                    <a:pt x="3539" y="2234"/>
                    <a:pt x="3532" y="2183"/>
                  </a:cubicBezTo>
                  <a:cubicBezTo>
                    <a:pt x="3517" y="2132"/>
                    <a:pt x="3509" y="1985"/>
                    <a:pt x="3546" y="1941"/>
                  </a:cubicBezTo>
                  <a:cubicBezTo>
                    <a:pt x="3575" y="1897"/>
                    <a:pt x="3619" y="1846"/>
                    <a:pt x="3590" y="1817"/>
                  </a:cubicBezTo>
                  <a:cubicBezTo>
                    <a:pt x="3553" y="1780"/>
                    <a:pt x="3517" y="1824"/>
                    <a:pt x="3480" y="1795"/>
                  </a:cubicBezTo>
                  <a:cubicBezTo>
                    <a:pt x="3436" y="1773"/>
                    <a:pt x="3451" y="1685"/>
                    <a:pt x="3429" y="1677"/>
                  </a:cubicBezTo>
                  <a:cubicBezTo>
                    <a:pt x="3400" y="1670"/>
                    <a:pt x="3400" y="1670"/>
                    <a:pt x="3363" y="1707"/>
                  </a:cubicBezTo>
                  <a:cubicBezTo>
                    <a:pt x="3334" y="1736"/>
                    <a:pt x="3275" y="1787"/>
                    <a:pt x="3268" y="1736"/>
                  </a:cubicBezTo>
                  <a:cubicBezTo>
                    <a:pt x="3253" y="1685"/>
                    <a:pt x="3275" y="1685"/>
                    <a:pt x="3290" y="1663"/>
                  </a:cubicBezTo>
                  <a:cubicBezTo>
                    <a:pt x="3304" y="1634"/>
                    <a:pt x="3224" y="1626"/>
                    <a:pt x="3224" y="1626"/>
                  </a:cubicBezTo>
                  <a:cubicBezTo>
                    <a:pt x="3224" y="1626"/>
                    <a:pt x="3231" y="1597"/>
                    <a:pt x="3246" y="1546"/>
                  </a:cubicBezTo>
                  <a:cubicBezTo>
                    <a:pt x="3268" y="1494"/>
                    <a:pt x="3246" y="1406"/>
                    <a:pt x="3268" y="1384"/>
                  </a:cubicBezTo>
                  <a:cubicBezTo>
                    <a:pt x="3282" y="1355"/>
                    <a:pt x="3334" y="1348"/>
                    <a:pt x="3348" y="1318"/>
                  </a:cubicBezTo>
                  <a:cubicBezTo>
                    <a:pt x="3363" y="1296"/>
                    <a:pt x="3392" y="1231"/>
                    <a:pt x="3348" y="1143"/>
                  </a:cubicBezTo>
                  <a:cubicBezTo>
                    <a:pt x="3304" y="1055"/>
                    <a:pt x="3275" y="1025"/>
                    <a:pt x="3297" y="981"/>
                  </a:cubicBezTo>
                  <a:cubicBezTo>
                    <a:pt x="3326" y="937"/>
                    <a:pt x="3297" y="915"/>
                    <a:pt x="3290" y="879"/>
                  </a:cubicBezTo>
                  <a:cubicBezTo>
                    <a:pt x="3282" y="850"/>
                    <a:pt x="3312" y="813"/>
                    <a:pt x="3356" y="784"/>
                  </a:cubicBezTo>
                  <a:cubicBezTo>
                    <a:pt x="3400" y="762"/>
                    <a:pt x="3385" y="710"/>
                    <a:pt x="3363" y="666"/>
                  </a:cubicBezTo>
                  <a:cubicBezTo>
                    <a:pt x="3348" y="622"/>
                    <a:pt x="3275" y="534"/>
                    <a:pt x="3238" y="520"/>
                  </a:cubicBezTo>
                  <a:cubicBezTo>
                    <a:pt x="3202" y="512"/>
                    <a:pt x="3202" y="564"/>
                    <a:pt x="3165" y="586"/>
                  </a:cubicBezTo>
                  <a:cubicBezTo>
                    <a:pt x="3121" y="600"/>
                    <a:pt x="3128" y="542"/>
                    <a:pt x="3114" y="505"/>
                  </a:cubicBezTo>
                  <a:cubicBezTo>
                    <a:pt x="3092" y="468"/>
                    <a:pt x="3092" y="520"/>
                    <a:pt x="3041" y="512"/>
                  </a:cubicBezTo>
                  <a:cubicBezTo>
                    <a:pt x="2989" y="505"/>
                    <a:pt x="2916" y="491"/>
                    <a:pt x="2887" y="498"/>
                  </a:cubicBezTo>
                  <a:cubicBezTo>
                    <a:pt x="2865" y="505"/>
                    <a:pt x="2755" y="512"/>
                    <a:pt x="2689" y="483"/>
                  </a:cubicBezTo>
                  <a:cubicBezTo>
                    <a:pt x="2615" y="446"/>
                    <a:pt x="2542" y="432"/>
                    <a:pt x="2527" y="403"/>
                  </a:cubicBezTo>
                  <a:cubicBezTo>
                    <a:pt x="2506" y="381"/>
                    <a:pt x="2527" y="344"/>
                    <a:pt x="2542" y="307"/>
                  </a:cubicBezTo>
                  <a:cubicBezTo>
                    <a:pt x="2557" y="278"/>
                    <a:pt x="2506" y="249"/>
                    <a:pt x="2462" y="278"/>
                  </a:cubicBezTo>
                  <a:cubicBezTo>
                    <a:pt x="2425" y="300"/>
                    <a:pt x="2396" y="205"/>
                    <a:pt x="2396" y="205"/>
                  </a:cubicBezTo>
                  <a:cubicBezTo>
                    <a:pt x="2352" y="153"/>
                    <a:pt x="2337" y="146"/>
                    <a:pt x="2293" y="175"/>
                  </a:cubicBezTo>
                  <a:cubicBezTo>
                    <a:pt x="2249" y="197"/>
                    <a:pt x="2220" y="227"/>
                    <a:pt x="2213" y="175"/>
                  </a:cubicBezTo>
                  <a:cubicBezTo>
                    <a:pt x="2205" y="124"/>
                    <a:pt x="2191" y="124"/>
                    <a:pt x="2154" y="117"/>
                  </a:cubicBezTo>
                  <a:cubicBezTo>
                    <a:pt x="2110" y="109"/>
                    <a:pt x="2110" y="80"/>
                    <a:pt x="2125" y="43"/>
                  </a:cubicBezTo>
                  <a:cubicBezTo>
                    <a:pt x="2139" y="14"/>
                    <a:pt x="2117" y="0"/>
                    <a:pt x="2073" y="0"/>
                  </a:cubicBezTo>
                  <a:cubicBezTo>
                    <a:pt x="2051" y="22"/>
                    <a:pt x="2022" y="51"/>
                    <a:pt x="2022" y="73"/>
                  </a:cubicBezTo>
                  <a:cubicBezTo>
                    <a:pt x="2022" y="109"/>
                    <a:pt x="1978" y="131"/>
                    <a:pt x="1956" y="146"/>
                  </a:cubicBezTo>
                </a:path>
              </a:pathLst>
            </a:custGeom>
            <a:solidFill>
              <a:schemeClr val="bg1">
                <a:lumMod val="95000"/>
              </a:schemeClr>
            </a:solidFill>
            <a:ln w="38100" cap="flat" cmpd="sng">
              <a:noFill/>
              <a:bevel/>
              <a:headEnd/>
              <a:tailEnd/>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27" name="Freeform 16"/>
            <p:cNvSpPr>
              <a:spLocks noChangeArrowheads="1"/>
            </p:cNvSpPr>
            <p:nvPr/>
          </p:nvSpPr>
          <p:spPr bwMode="auto">
            <a:xfrm>
              <a:off x="6645574" y="1139698"/>
              <a:ext cx="2529005" cy="2197294"/>
            </a:xfrm>
            <a:custGeom>
              <a:avLst/>
              <a:gdLst>
                <a:gd name="T0" fmla="*/ 3153683 w 9914"/>
                <a:gd name="T1" fmla="*/ 905904 h 8714"/>
                <a:gd name="T2" fmla="*/ 2982120 w 9914"/>
                <a:gd name="T3" fmla="*/ 765721 h 8714"/>
                <a:gd name="T4" fmla="*/ 2759055 w 9914"/>
                <a:gd name="T5" fmla="*/ 647027 h 8714"/>
                <a:gd name="T6" fmla="*/ 2575118 w 9914"/>
                <a:gd name="T7" fmla="*/ 578919 h 8714"/>
                <a:gd name="T8" fmla="*/ 2345364 w 9914"/>
                <a:gd name="T9" fmla="*/ 557098 h 8714"/>
                <a:gd name="T10" fmla="*/ 2163768 w 9914"/>
                <a:gd name="T11" fmla="*/ 501554 h 8714"/>
                <a:gd name="T12" fmla="*/ 1980165 w 9914"/>
                <a:gd name="T13" fmla="*/ 361039 h 8714"/>
                <a:gd name="T14" fmla="*/ 1759441 w 9914"/>
                <a:gd name="T15" fmla="*/ 82325 h 8714"/>
                <a:gd name="T16" fmla="*/ 1313645 w 9914"/>
                <a:gd name="T17" fmla="*/ 31409 h 8714"/>
                <a:gd name="T18" fmla="*/ 1262142 w 9914"/>
                <a:gd name="T19" fmla="*/ 438405 h 8714"/>
                <a:gd name="T20" fmla="*/ 1058808 w 9914"/>
                <a:gd name="T21" fmla="*/ 356080 h 8714"/>
                <a:gd name="T22" fmla="*/ 1024362 w 9914"/>
                <a:gd name="T23" fmla="*/ 547510 h 8714"/>
                <a:gd name="T24" fmla="*/ 967843 w 9914"/>
                <a:gd name="T25" fmla="*/ 297890 h 8714"/>
                <a:gd name="T26" fmla="*/ 700967 w 9914"/>
                <a:gd name="T27" fmla="*/ 225154 h 8714"/>
                <a:gd name="T28" fmla="*/ 318713 w 9914"/>
                <a:gd name="T29" fmla="*/ 387489 h 8714"/>
                <a:gd name="T30" fmla="*/ 387271 w 9914"/>
                <a:gd name="T31" fmla="*/ 622561 h 8714"/>
                <a:gd name="T32" fmla="*/ 357841 w 9914"/>
                <a:gd name="T33" fmla="*/ 881769 h 8714"/>
                <a:gd name="T34" fmla="*/ 220724 w 9914"/>
                <a:gd name="T35" fmla="*/ 1388282 h 8714"/>
                <a:gd name="T36" fmla="*/ 27089 w 9914"/>
                <a:gd name="T37" fmla="*/ 1463333 h 8714"/>
                <a:gd name="T38" fmla="*/ 206009 w 9914"/>
                <a:gd name="T39" fmla="*/ 1574753 h 8714"/>
                <a:gd name="T40" fmla="*/ 240121 w 9914"/>
                <a:gd name="T41" fmla="*/ 1821727 h 8714"/>
                <a:gd name="T42" fmla="*/ 580906 w 9914"/>
                <a:gd name="T43" fmla="*/ 1678898 h 8714"/>
                <a:gd name="T44" fmla="*/ 671537 w 9914"/>
                <a:gd name="T45" fmla="*/ 1598888 h 8714"/>
                <a:gd name="T46" fmla="*/ 833402 w 9914"/>
                <a:gd name="T47" fmla="*/ 1688486 h 8714"/>
                <a:gd name="T48" fmla="*/ 823369 w 9914"/>
                <a:gd name="T49" fmla="*/ 1858096 h 8714"/>
                <a:gd name="T50" fmla="*/ 816011 w 9914"/>
                <a:gd name="T51" fmla="*/ 1996296 h 8714"/>
                <a:gd name="T52" fmla="*/ 994932 w 9914"/>
                <a:gd name="T53" fmla="*/ 2015802 h 8714"/>
                <a:gd name="T54" fmla="*/ 1181210 w 9914"/>
                <a:gd name="T55" fmla="*/ 1933147 h 8714"/>
                <a:gd name="T56" fmla="*/ 1183551 w 9914"/>
                <a:gd name="T57" fmla="*/ 1710308 h 8714"/>
                <a:gd name="T58" fmla="*/ 1195925 w 9914"/>
                <a:gd name="T59" fmla="*/ 1591614 h 8714"/>
                <a:gd name="T60" fmla="*/ 1345416 w 9914"/>
                <a:gd name="T61" fmla="*/ 1523837 h 8714"/>
                <a:gd name="T62" fmla="*/ 1539051 w 9914"/>
                <a:gd name="T63" fmla="*/ 1637571 h 8714"/>
                <a:gd name="T64" fmla="*/ 1639380 w 9914"/>
                <a:gd name="T65" fmla="*/ 1627983 h 8714"/>
                <a:gd name="T66" fmla="*/ 1580520 w 9914"/>
                <a:gd name="T67" fmla="*/ 1824372 h 8714"/>
                <a:gd name="T68" fmla="*/ 1609950 w 9914"/>
                <a:gd name="T69" fmla="*/ 1945380 h 8714"/>
                <a:gd name="T70" fmla="*/ 1688542 w 9914"/>
                <a:gd name="T71" fmla="*/ 2110030 h 8714"/>
                <a:gd name="T72" fmla="*/ 1847731 w 9914"/>
                <a:gd name="T73" fmla="*/ 2250544 h 8714"/>
                <a:gd name="T74" fmla="*/ 1838032 w 9914"/>
                <a:gd name="T75" fmla="*/ 2444619 h 8714"/>
                <a:gd name="T76" fmla="*/ 1958093 w 9914"/>
                <a:gd name="T77" fmla="*/ 2505123 h 8714"/>
                <a:gd name="T78" fmla="*/ 1994880 w 9914"/>
                <a:gd name="T79" fmla="*/ 2592076 h 8714"/>
                <a:gd name="T80" fmla="*/ 1980165 w 9914"/>
                <a:gd name="T81" fmla="*/ 2754412 h 8714"/>
                <a:gd name="T82" fmla="*/ 2085511 w 9914"/>
                <a:gd name="T83" fmla="*/ 2836737 h 8714"/>
                <a:gd name="T84" fmla="*/ 2154069 w 9914"/>
                <a:gd name="T85" fmla="*/ 2769290 h 8714"/>
                <a:gd name="T86" fmla="*/ 2296203 w 9914"/>
                <a:gd name="T87" fmla="*/ 2715729 h 8714"/>
                <a:gd name="T88" fmla="*/ 2462749 w 9914"/>
                <a:gd name="T89" fmla="*/ 2633404 h 8714"/>
                <a:gd name="T90" fmla="*/ 2599866 w 9914"/>
                <a:gd name="T91" fmla="*/ 2558353 h 8714"/>
                <a:gd name="T92" fmla="*/ 2692838 w 9914"/>
                <a:gd name="T93" fmla="*/ 2517025 h 8714"/>
                <a:gd name="T94" fmla="*/ 2661067 w 9914"/>
                <a:gd name="T95" fmla="*/ 2342787 h 8714"/>
                <a:gd name="T96" fmla="*/ 2670765 w 9914"/>
                <a:gd name="T97" fmla="*/ 2122263 h 8714"/>
                <a:gd name="T98" fmla="*/ 2834971 w 9914"/>
                <a:gd name="T99" fmla="*/ 2030019 h 8714"/>
                <a:gd name="T100" fmla="*/ 2957372 w 9914"/>
                <a:gd name="T101" fmla="*/ 1889835 h 8714"/>
                <a:gd name="T102" fmla="*/ 2930618 w 9914"/>
                <a:gd name="T103" fmla="*/ 1722541 h 8714"/>
                <a:gd name="T104" fmla="*/ 2898847 w 9914"/>
                <a:gd name="T105" fmla="*/ 1538384 h 8714"/>
                <a:gd name="T106" fmla="*/ 2871758 w 9914"/>
                <a:gd name="T107" fmla="*/ 1400184 h 8714"/>
                <a:gd name="T108" fmla="*/ 2776111 w 9914"/>
                <a:gd name="T109" fmla="*/ 1153209 h 8714"/>
                <a:gd name="T110" fmla="*/ 2996835 w 9914"/>
                <a:gd name="T111" fmla="*/ 1092706 h 8714"/>
                <a:gd name="T112" fmla="*/ 3192812 w 9914"/>
                <a:gd name="T113" fmla="*/ 1063611 h 8714"/>
                <a:gd name="T114" fmla="*/ 3298158 w 9914"/>
                <a:gd name="T115" fmla="*/ 944918 h 871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9914" h="8714">
                  <a:moveTo>
                    <a:pt x="9906" y="2777"/>
                  </a:moveTo>
                  <a:lnTo>
                    <a:pt x="9906" y="2777"/>
                  </a:lnTo>
                  <a:cubicBezTo>
                    <a:pt x="9855" y="2777"/>
                    <a:pt x="9833" y="2799"/>
                    <a:pt x="9767" y="2792"/>
                  </a:cubicBezTo>
                  <a:cubicBezTo>
                    <a:pt x="9708" y="2777"/>
                    <a:pt x="9664" y="2733"/>
                    <a:pt x="9598" y="2704"/>
                  </a:cubicBezTo>
                  <a:cubicBezTo>
                    <a:pt x="9532" y="2682"/>
                    <a:pt x="9474" y="2719"/>
                    <a:pt x="9430" y="2740"/>
                  </a:cubicBezTo>
                  <a:cubicBezTo>
                    <a:pt x="9386" y="2755"/>
                    <a:pt x="9342" y="2755"/>
                    <a:pt x="9305" y="2704"/>
                  </a:cubicBezTo>
                  <a:cubicBezTo>
                    <a:pt x="9261" y="2653"/>
                    <a:pt x="9195" y="2565"/>
                    <a:pt x="9239" y="2557"/>
                  </a:cubicBezTo>
                  <a:cubicBezTo>
                    <a:pt x="9195" y="2521"/>
                    <a:pt x="9115" y="2491"/>
                    <a:pt x="9056" y="2506"/>
                  </a:cubicBezTo>
                  <a:cubicBezTo>
                    <a:pt x="8975" y="2528"/>
                    <a:pt x="8975" y="2447"/>
                    <a:pt x="9027" y="2418"/>
                  </a:cubicBezTo>
                  <a:cubicBezTo>
                    <a:pt x="9078" y="2381"/>
                    <a:pt x="8968" y="2330"/>
                    <a:pt x="8917" y="2316"/>
                  </a:cubicBezTo>
                  <a:cubicBezTo>
                    <a:pt x="8865" y="2294"/>
                    <a:pt x="8778" y="2176"/>
                    <a:pt x="8755" y="2132"/>
                  </a:cubicBezTo>
                  <a:cubicBezTo>
                    <a:pt x="8741" y="2088"/>
                    <a:pt x="8682" y="2015"/>
                    <a:pt x="8638" y="1942"/>
                  </a:cubicBezTo>
                  <a:cubicBezTo>
                    <a:pt x="8594" y="1861"/>
                    <a:pt x="8572" y="1847"/>
                    <a:pt x="8506" y="1839"/>
                  </a:cubicBezTo>
                  <a:cubicBezTo>
                    <a:pt x="8433" y="1832"/>
                    <a:pt x="8426" y="1869"/>
                    <a:pt x="8382" y="1920"/>
                  </a:cubicBezTo>
                  <a:cubicBezTo>
                    <a:pt x="8338" y="1971"/>
                    <a:pt x="8294" y="1971"/>
                    <a:pt x="8250" y="1957"/>
                  </a:cubicBezTo>
                  <a:cubicBezTo>
                    <a:pt x="8206" y="1942"/>
                    <a:pt x="8140" y="1854"/>
                    <a:pt x="8111" y="1810"/>
                  </a:cubicBezTo>
                  <a:cubicBezTo>
                    <a:pt x="8089" y="1766"/>
                    <a:pt x="8060" y="1759"/>
                    <a:pt x="8015" y="1781"/>
                  </a:cubicBezTo>
                  <a:cubicBezTo>
                    <a:pt x="7986" y="1788"/>
                    <a:pt x="7935" y="1766"/>
                    <a:pt x="7905" y="1744"/>
                  </a:cubicBezTo>
                  <a:cubicBezTo>
                    <a:pt x="7891" y="1751"/>
                    <a:pt x="7869" y="1759"/>
                    <a:pt x="7854" y="1766"/>
                  </a:cubicBezTo>
                  <a:cubicBezTo>
                    <a:pt x="7818" y="1795"/>
                    <a:pt x="7752" y="1759"/>
                    <a:pt x="7700" y="1751"/>
                  </a:cubicBezTo>
                  <a:cubicBezTo>
                    <a:pt x="7650" y="1744"/>
                    <a:pt x="7570" y="1693"/>
                    <a:pt x="7533" y="1678"/>
                  </a:cubicBezTo>
                  <a:cubicBezTo>
                    <a:pt x="7504" y="1656"/>
                    <a:pt x="7408" y="1597"/>
                    <a:pt x="7364" y="1576"/>
                  </a:cubicBezTo>
                  <a:cubicBezTo>
                    <a:pt x="7320" y="1546"/>
                    <a:pt x="7291" y="1583"/>
                    <a:pt x="7240" y="1590"/>
                  </a:cubicBezTo>
                  <a:cubicBezTo>
                    <a:pt x="7189" y="1597"/>
                    <a:pt x="7181" y="1619"/>
                    <a:pt x="7144" y="1649"/>
                  </a:cubicBezTo>
                  <a:cubicBezTo>
                    <a:pt x="7108" y="1685"/>
                    <a:pt x="7079" y="1678"/>
                    <a:pt x="7013" y="1685"/>
                  </a:cubicBezTo>
                  <a:cubicBezTo>
                    <a:pt x="6954" y="1693"/>
                    <a:pt x="6881" y="1597"/>
                    <a:pt x="6837" y="1546"/>
                  </a:cubicBezTo>
                  <a:cubicBezTo>
                    <a:pt x="6793" y="1495"/>
                    <a:pt x="6778" y="1517"/>
                    <a:pt x="6727" y="1539"/>
                  </a:cubicBezTo>
                  <a:cubicBezTo>
                    <a:pt x="6675" y="1568"/>
                    <a:pt x="6668" y="1597"/>
                    <a:pt x="6624" y="1634"/>
                  </a:cubicBezTo>
                  <a:cubicBezTo>
                    <a:pt x="6580" y="1663"/>
                    <a:pt x="6522" y="1634"/>
                    <a:pt x="6507" y="1597"/>
                  </a:cubicBezTo>
                  <a:cubicBezTo>
                    <a:pt x="6492" y="1568"/>
                    <a:pt x="6507" y="1524"/>
                    <a:pt x="6470" y="1517"/>
                  </a:cubicBezTo>
                  <a:cubicBezTo>
                    <a:pt x="6441" y="1502"/>
                    <a:pt x="6412" y="1539"/>
                    <a:pt x="6368" y="1576"/>
                  </a:cubicBezTo>
                  <a:cubicBezTo>
                    <a:pt x="6324" y="1605"/>
                    <a:pt x="6302" y="1502"/>
                    <a:pt x="6265" y="1473"/>
                  </a:cubicBezTo>
                  <a:cubicBezTo>
                    <a:pt x="6236" y="1436"/>
                    <a:pt x="6243" y="1363"/>
                    <a:pt x="6251" y="1312"/>
                  </a:cubicBezTo>
                  <a:cubicBezTo>
                    <a:pt x="6258" y="1260"/>
                    <a:pt x="6214" y="1216"/>
                    <a:pt x="6177" y="1180"/>
                  </a:cubicBezTo>
                  <a:cubicBezTo>
                    <a:pt x="6133" y="1150"/>
                    <a:pt x="5994" y="1121"/>
                    <a:pt x="5921" y="1092"/>
                  </a:cubicBezTo>
                  <a:cubicBezTo>
                    <a:pt x="5840" y="1055"/>
                    <a:pt x="5730" y="879"/>
                    <a:pt x="5708" y="784"/>
                  </a:cubicBezTo>
                  <a:cubicBezTo>
                    <a:pt x="5679" y="689"/>
                    <a:pt x="5576" y="645"/>
                    <a:pt x="5540" y="594"/>
                  </a:cubicBezTo>
                  <a:cubicBezTo>
                    <a:pt x="5518" y="571"/>
                    <a:pt x="5459" y="476"/>
                    <a:pt x="5408" y="396"/>
                  </a:cubicBezTo>
                  <a:cubicBezTo>
                    <a:pt x="5415" y="410"/>
                    <a:pt x="5423" y="425"/>
                    <a:pt x="5423" y="425"/>
                  </a:cubicBezTo>
                  <a:cubicBezTo>
                    <a:pt x="5423" y="425"/>
                    <a:pt x="5342" y="308"/>
                    <a:pt x="5261" y="249"/>
                  </a:cubicBezTo>
                  <a:cubicBezTo>
                    <a:pt x="5181" y="198"/>
                    <a:pt x="5100" y="154"/>
                    <a:pt x="5012" y="161"/>
                  </a:cubicBezTo>
                  <a:cubicBezTo>
                    <a:pt x="4924" y="176"/>
                    <a:pt x="4829" y="161"/>
                    <a:pt x="4749" y="220"/>
                  </a:cubicBezTo>
                  <a:cubicBezTo>
                    <a:pt x="4675" y="278"/>
                    <a:pt x="4573" y="300"/>
                    <a:pt x="4448" y="278"/>
                  </a:cubicBezTo>
                  <a:cubicBezTo>
                    <a:pt x="4323" y="249"/>
                    <a:pt x="4243" y="308"/>
                    <a:pt x="4177" y="227"/>
                  </a:cubicBezTo>
                  <a:cubicBezTo>
                    <a:pt x="4104" y="154"/>
                    <a:pt x="4001" y="0"/>
                    <a:pt x="3928" y="95"/>
                  </a:cubicBezTo>
                  <a:cubicBezTo>
                    <a:pt x="3847" y="183"/>
                    <a:pt x="3789" y="249"/>
                    <a:pt x="3774" y="322"/>
                  </a:cubicBezTo>
                  <a:cubicBezTo>
                    <a:pt x="3767" y="388"/>
                    <a:pt x="3722" y="579"/>
                    <a:pt x="3671" y="659"/>
                  </a:cubicBezTo>
                  <a:cubicBezTo>
                    <a:pt x="3627" y="740"/>
                    <a:pt x="3664" y="901"/>
                    <a:pt x="3708" y="967"/>
                  </a:cubicBezTo>
                  <a:cubicBezTo>
                    <a:pt x="3752" y="1033"/>
                    <a:pt x="3774" y="1055"/>
                    <a:pt x="3774" y="1150"/>
                  </a:cubicBezTo>
                  <a:cubicBezTo>
                    <a:pt x="3774" y="1238"/>
                    <a:pt x="3774" y="1326"/>
                    <a:pt x="3774" y="1326"/>
                  </a:cubicBezTo>
                  <a:cubicBezTo>
                    <a:pt x="3774" y="1326"/>
                    <a:pt x="3744" y="1238"/>
                    <a:pt x="3701" y="1194"/>
                  </a:cubicBezTo>
                  <a:cubicBezTo>
                    <a:pt x="3649" y="1150"/>
                    <a:pt x="3701" y="1194"/>
                    <a:pt x="3605" y="1172"/>
                  </a:cubicBezTo>
                  <a:cubicBezTo>
                    <a:pt x="3518" y="1150"/>
                    <a:pt x="3518" y="1172"/>
                    <a:pt x="3459" y="1092"/>
                  </a:cubicBezTo>
                  <a:cubicBezTo>
                    <a:pt x="3400" y="1011"/>
                    <a:pt x="3356" y="901"/>
                    <a:pt x="3276" y="952"/>
                  </a:cubicBezTo>
                  <a:cubicBezTo>
                    <a:pt x="3202" y="1011"/>
                    <a:pt x="3166" y="1004"/>
                    <a:pt x="3166" y="1077"/>
                  </a:cubicBezTo>
                  <a:cubicBezTo>
                    <a:pt x="3166" y="1158"/>
                    <a:pt x="3166" y="1216"/>
                    <a:pt x="3144" y="1275"/>
                  </a:cubicBezTo>
                  <a:cubicBezTo>
                    <a:pt x="3122" y="1326"/>
                    <a:pt x="3188" y="1385"/>
                    <a:pt x="3232" y="1319"/>
                  </a:cubicBezTo>
                  <a:cubicBezTo>
                    <a:pt x="3276" y="1253"/>
                    <a:pt x="3298" y="1304"/>
                    <a:pt x="3312" y="1407"/>
                  </a:cubicBezTo>
                  <a:cubicBezTo>
                    <a:pt x="3327" y="1509"/>
                    <a:pt x="3312" y="1553"/>
                    <a:pt x="3254" y="1627"/>
                  </a:cubicBezTo>
                  <a:cubicBezTo>
                    <a:pt x="3202" y="1693"/>
                    <a:pt x="3144" y="1737"/>
                    <a:pt x="3063" y="1656"/>
                  </a:cubicBezTo>
                  <a:cubicBezTo>
                    <a:pt x="2982" y="1576"/>
                    <a:pt x="3004" y="1502"/>
                    <a:pt x="2902" y="1502"/>
                  </a:cubicBezTo>
                  <a:cubicBezTo>
                    <a:pt x="2799" y="1502"/>
                    <a:pt x="2748" y="1363"/>
                    <a:pt x="2814" y="1341"/>
                  </a:cubicBezTo>
                  <a:cubicBezTo>
                    <a:pt x="2880" y="1319"/>
                    <a:pt x="2961" y="1385"/>
                    <a:pt x="2997" y="1319"/>
                  </a:cubicBezTo>
                  <a:cubicBezTo>
                    <a:pt x="3027" y="1253"/>
                    <a:pt x="3041" y="1202"/>
                    <a:pt x="2997" y="1128"/>
                  </a:cubicBezTo>
                  <a:cubicBezTo>
                    <a:pt x="2946" y="1048"/>
                    <a:pt x="2924" y="945"/>
                    <a:pt x="2894" y="901"/>
                  </a:cubicBezTo>
                  <a:cubicBezTo>
                    <a:pt x="2858" y="850"/>
                    <a:pt x="2770" y="901"/>
                    <a:pt x="2770" y="799"/>
                  </a:cubicBezTo>
                  <a:cubicBezTo>
                    <a:pt x="2770" y="696"/>
                    <a:pt x="2792" y="674"/>
                    <a:pt x="2711" y="652"/>
                  </a:cubicBezTo>
                  <a:cubicBezTo>
                    <a:pt x="2711" y="652"/>
                    <a:pt x="2623" y="616"/>
                    <a:pt x="2550" y="616"/>
                  </a:cubicBezTo>
                  <a:cubicBezTo>
                    <a:pt x="2484" y="616"/>
                    <a:pt x="2418" y="579"/>
                    <a:pt x="2374" y="630"/>
                  </a:cubicBezTo>
                  <a:cubicBezTo>
                    <a:pt x="2323" y="674"/>
                    <a:pt x="2169" y="652"/>
                    <a:pt x="2096" y="681"/>
                  </a:cubicBezTo>
                  <a:cubicBezTo>
                    <a:pt x="2030" y="718"/>
                    <a:pt x="1818" y="806"/>
                    <a:pt x="1744" y="777"/>
                  </a:cubicBezTo>
                  <a:cubicBezTo>
                    <a:pt x="1678" y="740"/>
                    <a:pt x="1554" y="703"/>
                    <a:pt x="1473" y="726"/>
                  </a:cubicBezTo>
                  <a:cubicBezTo>
                    <a:pt x="1400" y="755"/>
                    <a:pt x="1224" y="726"/>
                    <a:pt x="1158" y="799"/>
                  </a:cubicBezTo>
                  <a:cubicBezTo>
                    <a:pt x="1092" y="865"/>
                    <a:pt x="968" y="952"/>
                    <a:pt x="923" y="1026"/>
                  </a:cubicBezTo>
                  <a:cubicBezTo>
                    <a:pt x="872" y="1092"/>
                    <a:pt x="887" y="1128"/>
                    <a:pt x="953" y="1172"/>
                  </a:cubicBezTo>
                  <a:cubicBezTo>
                    <a:pt x="1019" y="1216"/>
                    <a:pt x="997" y="1260"/>
                    <a:pt x="894" y="1253"/>
                  </a:cubicBezTo>
                  <a:cubicBezTo>
                    <a:pt x="799" y="1238"/>
                    <a:pt x="799" y="1253"/>
                    <a:pt x="770" y="1341"/>
                  </a:cubicBezTo>
                  <a:cubicBezTo>
                    <a:pt x="748" y="1429"/>
                    <a:pt x="748" y="1524"/>
                    <a:pt x="718" y="1612"/>
                  </a:cubicBezTo>
                  <a:cubicBezTo>
                    <a:pt x="682" y="1707"/>
                    <a:pt x="660" y="1854"/>
                    <a:pt x="784" y="1876"/>
                  </a:cubicBezTo>
                  <a:cubicBezTo>
                    <a:pt x="909" y="1898"/>
                    <a:pt x="1099" y="1861"/>
                    <a:pt x="1158" y="1883"/>
                  </a:cubicBezTo>
                  <a:cubicBezTo>
                    <a:pt x="1217" y="1905"/>
                    <a:pt x="1173" y="1883"/>
                    <a:pt x="1158" y="1978"/>
                  </a:cubicBezTo>
                  <a:cubicBezTo>
                    <a:pt x="1151" y="2066"/>
                    <a:pt x="1158" y="2132"/>
                    <a:pt x="1114" y="2176"/>
                  </a:cubicBezTo>
                  <a:cubicBezTo>
                    <a:pt x="1070" y="2228"/>
                    <a:pt x="1136" y="2235"/>
                    <a:pt x="1121" y="2330"/>
                  </a:cubicBezTo>
                  <a:cubicBezTo>
                    <a:pt x="1114" y="2418"/>
                    <a:pt x="1077" y="2359"/>
                    <a:pt x="1055" y="2440"/>
                  </a:cubicBezTo>
                  <a:cubicBezTo>
                    <a:pt x="1033" y="2521"/>
                    <a:pt x="1048" y="2557"/>
                    <a:pt x="1070" y="2667"/>
                  </a:cubicBezTo>
                  <a:cubicBezTo>
                    <a:pt x="1092" y="2777"/>
                    <a:pt x="1121" y="2953"/>
                    <a:pt x="1070" y="3056"/>
                  </a:cubicBezTo>
                  <a:cubicBezTo>
                    <a:pt x="1011" y="3158"/>
                    <a:pt x="931" y="3349"/>
                    <a:pt x="865" y="3429"/>
                  </a:cubicBezTo>
                  <a:cubicBezTo>
                    <a:pt x="799" y="3510"/>
                    <a:pt x="762" y="3657"/>
                    <a:pt x="770" y="3759"/>
                  </a:cubicBezTo>
                  <a:cubicBezTo>
                    <a:pt x="784" y="3854"/>
                    <a:pt x="740" y="4016"/>
                    <a:pt x="740" y="4059"/>
                  </a:cubicBezTo>
                  <a:cubicBezTo>
                    <a:pt x="740" y="4103"/>
                    <a:pt x="740" y="4243"/>
                    <a:pt x="660" y="4199"/>
                  </a:cubicBezTo>
                  <a:cubicBezTo>
                    <a:pt x="579" y="4155"/>
                    <a:pt x="520" y="4177"/>
                    <a:pt x="447" y="4155"/>
                  </a:cubicBezTo>
                  <a:cubicBezTo>
                    <a:pt x="367" y="4133"/>
                    <a:pt x="308" y="4081"/>
                    <a:pt x="249" y="4103"/>
                  </a:cubicBezTo>
                  <a:cubicBezTo>
                    <a:pt x="198" y="4133"/>
                    <a:pt x="44" y="4096"/>
                    <a:pt x="44" y="4177"/>
                  </a:cubicBezTo>
                  <a:cubicBezTo>
                    <a:pt x="44" y="4257"/>
                    <a:pt x="37" y="4323"/>
                    <a:pt x="73" y="4345"/>
                  </a:cubicBezTo>
                  <a:cubicBezTo>
                    <a:pt x="103" y="4367"/>
                    <a:pt x="147" y="4389"/>
                    <a:pt x="81" y="4426"/>
                  </a:cubicBezTo>
                  <a:cubicBezTo>
                    <a:pt x="15" y="4455"/>
                    <a:pt x="0" y="4448"/>
                    <a:pt x="0" y="4514"/>
                  </a:cubicBezTo>
                  <a:cubicBezTo>
                    <a:pt x="0" y="4580"/>
                    <a:pt x="0" y="4682"/>
                    <a:pt x="59" y="4704"/>
                  </a:cubicBezTo>
                  <a:cubicBezTo>
                    <a:pt x="118" y="4734"/>
                    <a:pt x="264" y="4785"/>
                    <a:pt x="330" y="4807"/>
                  </a:cubicBezTo>
                  <a:cubicBezTo>
                    <a:pt x="396" y="4829"/>
                    <a:pt x="513" y="4866"/>
                    <a:pt x="520" y="4821"/>
                  </a:cubicBezTo>
                  <a:cubicBezTo>
                    <a:pt x="535" y="4778"/>
                    <a:pt x="601" y="4675"/>
                    <a:pt x="616" y="4763"/>
                  </a:cubicBezTo>
                  <a:cubicBezTo>
                    <a:pt x="623" y="4858"/>
                    <a:pt x="696" y="4968"/>
                    <a:pt x="726" y="4990"/>
                  </a:cubicBezTo>
                  <a:cubicBezTo>
                    <a:pt x="762" y="5012"/>
                    <a:pt x="770" y="5129"/>
                    <a:pt x="726" y="5181"/>
                  </a:cubicBezTo>
                  <a:cubicBezTo>
                    <a:pt x="682" y="5239"/>
                    <a:pt x="623" y="5400"/>
                    <a:pt x="645" y="5430"/>
                  </a:cubicBezTo>
                  <a:cubicBezTo>
                    <a:pt x="674" y="5466"/>
                    <a:pt x="726" y="5503"/>
                    <a:pt x="726" y="5503"/>
                  </a:cubicBezTo>
                  <a:cubicBezTo>
                    <a:pt x="726" y="5503"/>
                    <a:pt x="726" y="5503"/>
                    <a:pt x="718" y="5510"/>
                  </a:cubicBezTo>
                  <a:cubicBezTo>
                    <a:pt x="755" y="5510"/>
                    <a:pt x="799" y="5503"/>
                    <a:pt x="821" y="5474"/>
                  </a:cubicBezTo>
                  <a:cubicBezTo>
                    <a:pt x="850" y="5422"/>
                    <a:pt x="1004" y="5430"/>
                    <a:pt x="1055" y="5422"/>
                  </a:cubicBezTo>
                  <a:cubicBezTo>
                    <a:pt x="1107" y="5415"/>
                    <a:pt x="1275" y="5400"/>
                    <a:pt x="1334" y="5342"/>
                  </a:cubicBezTo>
                  <a:cubicBezTo>
                    <a:pt x="1400" y="5283"/>
                    <a:pt x="1532" y="5203"/>
                    <a:pt x="1583" y="5173"/>
                  </a:cubicBezTo>
                  <a:cubicBezTo>
                    <a:pt x="1634" y="5137"/>
                    <a:pt x="1678" y="5107"/>
                    <a:pt x="1737" y="5078"/>
                  </a:cubicBezTo>
                  <a:cubicBezTo>
                    <a:pt x="1795" y="5041"/>
                    <a:pt x="1788" y="5034"/>
                    <a:pt x="1803" y="4997"/>
                  </a:cubicBezTo>
                  <a:cubicBezTo>
                    <a:pt x="1825" y="4968"/>
                    <a:pt x="1847" y="4946"/>
                    <a:pt x="1788" y="4909"/>
                  </a:cubicBezTo>
                  <a:cubicBezTo>
                    <a:pt x="1730" y="4866"/>
                    <a:pt x="1788" y="4844"/>
                    <a:pt x="1803" y="4807"/>
                  </a:cubicBezTo>
                  <a:cubicBezTo>
                    <a:pt x="1825" y="4763"/>
                    <a:pt x="1847" y="4719"/>
                    <a:pt x="1898" y="4756"/>
                  </a:cubicBezTo>
                  <a:cubicBezTo>
                    <a:pt x="1949" y="4785"/>
                    <a:pt x="1964" y="4821"/>
                    <a:pt x="2008" y="4836"/>
                  </a:cubicBezTo>
                  <a:cubicBezTo>
                    <a:pt x="2052" y="4858"/>
                    <a:pt x="2023" y="4909"/>
                    <a:pt x="2045" y="4953"/>
                  </a:cubicBezTo>
                  <a:cubicBezTo>
                    <a:pt x="2059" y="5005"/>
                    <a:pt x="2103" y="5019"/>
                    <a:pt x="2147" y="5027"/>
                  </a:cubicBezTo>
                  <a:cubicBezTo>
                    <a:pt x="2184" y="5034"/>
                    <a:pt x="2206" y="5056"/>
                    <a:pt x="2235" y="5085"/>
                  </a:cubicBezTo>
                  <a:cubicBezTo>
                    <a:pt x="2272" y="5107"/>
                    <a:pt x="2323" y="5107"/>
                    <a:pt x="2360" y="5085"/>
                  </a:cubicBezTo>
                  <a:cubicBezTo>
                    <a:pt x="2389" y="5056"/>
                    <a:pt x="2470" y="5071"/>
                    <a:pt x="2492" y="5107"/>
                  </a:cubicBezTo>
                  <a:cubicBezTo>
                    <a:pt x="2521" y="5151"/>
                    <a:pt x="2513" y="5232"/>
                    <a:pt x="2558" y="5247"/>
                  </a:cubicBezTo>
                  <a:cubicBezTo>
                    <a:pt x="2609" y="5261"/>
                    <a:pt x="2623" y="5312"/>
                    <a:pt x="2543" y="5320"/>
                  </a:cubicBezTo>
                  <a:cubicBezTo>
                    <a:pt x="2470" y="5335"/>
                    <a:pt x="2484" y="5371"/>
                    <a:pt x="2499" y="5408"/>
                  </a:cubicBezTo>
                  <a:cubicBezTo>
                    <a:pt x="2521" y="5445"/>
                    <a:pt x="2528" y="5445"/>
                    <a:pt x="2499" y="5496"/>
                  </a:cubicBezTo>
                  <a:cubicBezTo>
                    <a:pt x="2477" y="5547"/>
                    <a:pt x="2513" y="5598"/>
                    <a:pt x="2462" y="5620"/>
                  </a:cubicBezTo>
                  <a:cubicBezTo>
                    <a:pt x="2411" y="5642"/>
                    <a:pt x="2389" y="5671"/>
                    <a:pt x="2462" y="5716"/>
                  </a:cubicBezTo>
                  <a:cubicBezTo>
                    <a:pt x="2528" y="5759"/>
                    <a:pt x="2572" y="5774"/>
                    <a:pt x="2623" y="5767"/>
                  </a:cubicBezTo>
                  <a:cubicBezTo>
                    <a:pt x="2675" y="5759"/>
                    <a:pt x="2660" y="5789"/>
                    <a:pt x="2645" y="5847"/>
                  </a:cubicBezTo>
                  <a:cubicBezTo>
                    <a:pt x="2631" y="5906"/>
                    <a:pt x="2653" y="5943"/>
                    <a:pt x="2580" y="5972"/>
                  </a:cubicBezTo>
                  <a:cubicBezTo>
                    <a:pt x="2499" y="5994"/>
                    <a:pt x="2492" y="5994"/>
                    <a:pt x="2440" y="6038"/>
                  </a:cubicBezTo>
                  <a:cubicBezTo>
                    <a:pt x="2389" y="6082"/>
                    <a:pt x="2382" y="6089"/>
                    <a:pt x="2440" y="6119"/>
                  </a:cubicBezTo>
                  <a:cubicBezTo>
                    <a:pt x="2499" y="6155"/>
                    <a:pt x="2492" y="6221"/>
                    <a:pt x="2550" y="6207"/>
                  </a:cubicBezTo>
                  <a:cubicBezTo>
                    <a:pt x="2609" y="6192"/>
                    <a:pt x="2645" y="6170"/>
                    <a:pt x="2675" y="6140"/>
                  </a:cubicBezTo>
                  <a:cubicBezTo>
                    <a:pt x="2697" y="6104"/>
                    <a:pt x="2741" y="6104"/>
                    <a:pt x="2807" y="6111"/>
                  </a:cubicBezTo>
                  <a:cubicBezTo>
                    <a:pt x="2873" y="6119"/>
                    <a:pt x="2924" y="6119"/>
                    <a:pt x="2975" y="6097"/>
                  </a:cubicBezTo>
                  <a:cubicBezTo>
                    <a:pt x="3027" y="6067"/>
                    <a:pt x="3019" y="6045"/>
                    <a:pt x="3063" y="5994"/>
                  </a:cubicBezTo>
                  <a:cubicBezTo>
                    <a:pt x="3107" y="5943"/>
                    <a:pt x="3114" y="5899"/>
                    <a:pt x="3173" y="5906"/>
                  </a:cubicBezTo>
                  <a:cubicBezTo>
                    <a:pt x="3232" y="5921"/>
                    <a:pt x="3290" y="5891"/>
                    <a:pt x="3320" y="5928"/>
                  </a:cubicBezTo>
                  <a:cubicBezTo>
                    <a:pt x="3342" y="5957"/>
                    <a:pt x="3422" y="6009"/>
                    <a:pt x="3437" y="5957"/>
                  </a:cubicBezTo>
                  <a:cubicBezTo>
                    <a:pt x="3451" y="5906"/>
                    <a:pt x="3473" y="5877"/>
                    <a:pt x="3532" y="5847"/>
                  </a:cubicBezTo>
                  <a:cubicBezTo>
                    <a:pt x="3591" y="5826"/>
                    <a:pt x="3686" y="5789"/>
                    <a:pt x="3664" y="5745"/>
                  </a:cubicBezTo>
                  <a:cubicBezTo>
                    <a:pt x="3649" y="5708"/>
                    <a:pt x="3605" y="5708"/>
                    <a:pt x="3576" y="5679"/>
                  </a:cubicBezTo>
                  <a:cubicBezTo>
                    <a:pt x="3539" y="5657"/>
                    <a:pt x="3554" y="5664"/>
                    <a:pt x="3576" y="5598"/>
                  </a:cubicBezTo>
                  <a:cubicBezTo>
                    <a:pt x="3591" y="5525"/>
                    <a:pt x="3627" y="5312"/>
                    <a:pt x="3591" y="5283"/>
                  </a:cubicBezTo>
                  <a:cubicBezTo>
                    <a:pt x="3554" y="5247"/>
                    <a:pt x="3547" y="5232"/>
                    <a:pt x="3539" y="5173"/>
                  </a:cubicBezTo>
                  <a:cubicBezTo>
                    <a:pt x="3532" y="5107"/>
                    <a:pt x="3473" y="5071"/>
                    <a:pt x="3415" y="5049"/>
                  </a:cubicBezTo>
                  <a:cubicBezTo>
                    <a:pt x="3349" y="5034"/>
                    <a:pt x="3298" y="4997"/>
                    <a:pt x="3283" y="4953"/>
                  </a:cubicBezTo>
                  <a:cubicBezTo>
                    <a:pt x="3268" y="4917"/>
                    <a:pt x="3217" y="4836"/>
                    <a:pt x="3283" y="4836"/>
                  </a:cubicBezTo>
                  <a:cubicBezTo>
                    <a:pt x="3349" y="4836"/>
                    <a:pt x="3371" y="4866"/>
                    <a:pt x="3437" y="4858"/>
                  </a:cubicBezTo>
                  <a:cubicBezTo>
                    <a:pt x="3503" y="4844"/>
                    <a:pt x="3554" y="4873"/>
                    <a:pt x="3576" y="4814"/>
                  </a:cubicBezTo>
                  <a:cubicBezTo>
                    <a:pt x="3591" y="4756"/>
                    <a:pt x="3532" y="4726"/>
                    <a:pt x="3583" y="4697"/>
                  </a:cubicBezTo>
                  <a:cubicBezTo>
                    <a:pt x="3635" y="4660"/>
                    <a:pt x="3635" y="4616"/>
                    <a:pt x="3671" y="4616"/>
                  </a:cubicBezTo>
                  <a:cubicBezTo>
                    <a:pt x="3715" y="4616"/>
                    <a:pt x="3686" y="4675"/>
                    <a:pt x="3759" y="4660"/>
                  </a:cubicBezTo>
                  <a:cubicBezTo>
                    <a:pt x="3840" y="4646"/>
                    <a:pt x="3854" y="4646"/>
                    <a:pt x="3906" y="4609"/>
                  </a:cubicBezTo>
                  <a:cubicBezTo>
                    <a:pt x="3957" y="4572"/>
                    <a:pt x="3979" y="4572"/>
                    <a:pt x="4023" y="4609"/>
                  </a:cubicBezTo>
                  <a:cubicBezTo>
                    <a:pt x="4067" y="4646"/>
                    <a:pt x="4030" y="4697"/>
                    <a:pt x="4067" y="4741"/>
                  </a:cubicBezTo>
                  <a:cubicBezTo>
                    <a:pt x="4096" y="4792"/>
                    <a:pt x="4111" y="4873"/>
                    <a:pt x="4089" y="4909"/>
                  </a:cubicBezTo>
                  <a:cubicBezTo>
                    <a:pt x="4074" y="4939"/>
                    <a:pt x="4052" y="4990"/>
                    <a:pt x="4126" y="5019"/>
                  </a:cubicBezTo>
                  <a:cubicBezTo>
                    <a:pt x="4199" y="5041"/>
                    <a:pt x="4331" y="5071"/>
                    <a:pt x="4397" y="5034"/>
                  </a:cubicBezTo>
                  <a:cubicBezTo>
                    <a:pt x="4463" y="4997"/>
                    <a:pt x="4594" y="5027"/>
                    <a:pt x="4602" y="4953"/>
                  </a:cubicBezTo>
                  <a:cubicBezTo>
                    <a:pt x="4609" y="4888"/>
                    <a:pt x="4661" y="4880"/>
                    <a:pt x="4690" y="4814"/>
                  </a:cubicBezTo>
                  <a:cubicBezTo>
                    <a:pt x="4712" y="4741"/>
                    <a:pt x="4726" y="4712"/>
                    <a:pt x="4778" y="4704"/>
                  </a:cubicBezTo>
                  <a:cubicBezTo>
                    <a:pt x="4829" y="4697"/>
                    <a:pt x="4880" y="4668"/>
                    <a:pt x="4924" y="4712"/>
                  </a:cubicBezTo>
                  <a:cubicBezTo>
                    <a:pt x="4968" y="4756"/>
                    <a:pt x="4932" y="4792"/>
                    <a:pt x="4888" y="4821"/>
                  </a:cubicBezTo>
                  <a:cubicBezTo>
                    <a:pt x="4851" y="4844"/>
                    <a:pt x="4858" y="4895"/>
                    <a:pt x="4902" y="4924"/>
                  </a:cubicBezTo>
                  <a:cubicBezTo>
                    <a:pt x="4939" y="4946"/>
                    <a:pt x="4939" y="4990"/>
                    <a:pt x="4910" y="5034"/>
                  </a:cubicBezTo>
                  <a:cubicBezTo>
                    <a:pt x="4873" y="5078"/>
                    <a:pt x="4858" y="5195"/>
                    <a:pt x="4792" y="5203"/>
                  </a:cubicBezTo>
                  <a:cubicBezTo>
                    <a:pt x="4719" y="5210"/>
                    <a:pt x="4690" y="5217"/>
                    <a:pt x="4661" y="5283"/>
                  </a:cubicBezTo>
                  <a:cubicBezTo>
                    <a:pt x="4639" y="5342"/>
                    <a:pt x="4602" y="5386"/>
                    <a:pt x="4639" y="5415"/>
                  </a:cubicBezTo>
                  <a:cubicBezTo>
                    <a:pt x="4668" y="5452"/>
                    <a:pt x="4668" y="5496"/>
                    <a:pt x="4726" y="5518"/>
                  </a:cubicBezTo>
                  <a:cubicBezTo>
                    <a:pt x="4792" y="5547"/>
                    <a:pt x="4858" y="5562"/>
                    <a:pt x="4822" y="5584"/>
                  </a:cubicBezTo>
                  <a:cubicBezTo>
                    <a:pt x="4792" y="5613"/>
                    <a:pt x="4749" y="5620"/>
                    <a:pt x="4756" y="5657"/>
                  </a:cubicBezTo>
                  <a:cubicBezTo>
                    <a:pt x="4763" y="5686"/>
                    <a:pt x="4756" y="5716"/>
                    <a:pt x="4719" y="5730"/>
                  </a:cubicBezTo>
                  <a:cubicBezTo>
                    <a:pt x="4690" y="5745"/>
                    <a:pt x="4690" y="5811"/>
                    <a:pt x="4697" y="5833"/>
                  </a:cubicBezTo>
                  <a:cubicBezTo>
                    <a:pt x="4704" y="5855"/>
                    <a:pt x="4726" y="5884"/>
                    <a:pt x="4814" y="5884"/>
                  </a:cubicBezTo>
                  <a:cubicBezTo>
                    <a:pt x="4902" y="5884"/>
                    <a:pt x="4961" y="5877"/>
                    <a:pt x="4975" y="5921"/>
                  </a:cubicBezTo>
                  <a:cubicBezTo>
                    <a:pt x="4990" y="5957"/>
                    <a:pt x="4968" y="5987"/>
                    <a:pt x="4975" y="6023"/>
                  </a:cubicBezTo>
                  <a:cubicBezTo>
                    <a:pt x="4983" y="6053"/>
                    <a:pt x="5042" y="6089"/>
                    <a:pt x="5042" y="6089"/>
                  </a:cubicBezTo>
                  <a:cubicBezTo>
                    <a:pt x="5042" y="6089"/>
                    <a:pt x="5049" y="6185"/>
                    <a:pt x="5063" y="6236"/>
                  </a:cubicBezTo>
                  <a:cubicBezTo>
                    <a:pt x="5071" y="6280"/>
                    <a:pt x="5078" y="6346"/>
                    <a:pt x="5049" y="6382"/>
                  </a:cubicBezTo>
                  <a:cubicBezTo>
                    <a:pt x="5027" y="6426"/>
                    <a:pt x="5071" y="6507"/>
                    <a:pt x="5137" y="6456"/>
                  </a:cubicBezTo>
                  <a:cubicBezTo>
                    <a:pt x="5203" y="6404"/>
                    <a:pt x="5254" y="6456"/>
                    <a:pt x="5254" y="6514"/>
                  </a:cubicBezTo>
                  <a:cubicBezTo>
                    <a:pt x="5254" y="6573"/>
                    <a:pt x="5283" y="6624"/>
                    <a:pt x="5327" y="6624"/>
                  </a:cubicBezTo>
                  <a:cubicBezTo>
                    <a:pt x="5364" y="6624"/>
                    <a:pt x="5386" y="6683"/>
                    <a:pt x="5386" y="6749"/>
                  </a:cubicBezTo>
                  <a:cubicBezTo>
                    <a:pt x="5386" y="6822"/>
                    <a:pt x="5444" y="6822"/>
                    <a:pt x="5525" y="6807"/>
                  </a:cubicBezTo>
                  <a:cubicBezTo>
                    <a:pt x="5613" y="6800"/>
                    <a:pt x="5599" y="6881"/>
                    <a:pt x="5562" y="6932"/>
                  </a:cubicBezTo>
                  <a:cubicBezTo>
                    <a:pt x="5525" y="6983"/>
                    <a:pt x="5576" y="6961"/>
                    <a:pt x="5576" y="7012"/>
                  </a:cubicBezTo>
                  <a:cubicBezTo>
                    <a:pt x="5576" y="7064"/>
                    <a:pt x="5540" y="7108"/>
                    <a:pt x="5503" y="7130"/>
                  </a:cubicBezTo>
                  <a:cubicBezTo>
                    <a:pt x="5466" y="7159"/>
                    <a:pt x="5466" y="7196"/>
                    <a:pt x="5474" y="7254"/>
                  </a:cubicBezTo>
                  <a:cubicBezTo>
                    <a:pt x="5489" y="7313"/>
                    <a:pt x="5540" y="7357"/>
                    <a:pt x="5496" y="7394"/>
                  </a:cubicBezTo>
                  <a:cubicBezTo>
                    <a:pt x="5452" y="7438"/>
                    <a:pt x="5401" y="7474"/>
                    <a:pt x="5452" y="7518"/>
                  </a:cubicBezTo>
                  <a:cubicBezTo>
                    <a:pt x="5489" y="7547"/>
                    <a:pt x="5532" y="7547"/>
                    <a:pt x="5554" y="7547"/>
                  </a:cubicBezTo>
                  <a:cubicBezTo>
                    <a:pt x="5584" y="7526"/>
                    <a:pt x="5620" y="7504"/>
                    <a:pt x="5642" y="7511"/>
                  </a:cubicBezTo>
                  <a:cubicBezTo>
                    <a:pt x="5686" y="7518"/>
                    <a:pt x="5679" y="7591"/>
                    <a:pt x="5723" y="7591"/>
                  </a:cubicBezTo>
                  <a:cubicBezTo>
                    <a:pt x="5767" y="7591"/>
                    <a:pt x="5804" y="7599"/>
                    <a:pt x="5855" y="7577"/>
                  </a:cubicBezTo>
                  <a:cubicBezTo>
                    <a:pt x="5899" y="7547"/>
                    <a:pt x="5972" y="7540"/>
                    <a:pt x="5980" y="7584"/>
                  </a:cubicBezTo>
                  <a:cubicBezTo>
                    <a:pt x="5987" y="7628"/>
                    <a:pt x="6053" y="7679"/>
                    <a:pt x="6082" y="7694"/>
                  </a:cubicBezTo>
                  <a:cubicBezTo>
                    <a:pt x="6104" y="7709"/>
                    <a:pt x="6097" y="7789"/>
                    <a:pt x="6038" y="7760"/>
                  </a:cubicBezTo>
                  <a:cubicBezTo>
                    <a:pt x="5980" y="7738"/>
                    <a:pt x="5935" y="7745"/>
                    <a:pt x="5965" y="7782"/>
                  </a:cubicBezTo>
                  <a:cubicBezTo>
                    <a:pt x="5987" y="7811"/>
                    <a:pt x="6016" y="7848"/>
                    <a:pt x="5965" y="7840"/>
                  </a:cubicBezTo>
                  <a:cubicBezTo>
                    <a:pt x="5913" y="7833"/>
                    <a:pt x="5980" y="7885"/>
                    <a:pt x="5935" y="7914"/>
                  </a:cubicBezTo>
                  <a:cubicBezTo>
                    <a:pt x="5892" y="7950"/>
                    <a:pt x="5899" y="7995"/>
                    <a:pt x="5928" y="8016"/>
                  </a:cubicBezTo>
                  <a:cubicBezTo>
                    <a:pt x="5950" y="8046"/>
                    <a:pt x="5987" y="8126"/>
                    <a:pt x="5980" y="8163"/>
                  </a:cubicBezTo>
                  <a:cubicBezTo>
                    <a:pt x="5972" y="8200"/>
                    <a:pt x="6023" y="8214"/>
                    <a:pt x="5994" y="8266"/>
                  </a:cubicBezTo>
                  <a:cubicBezTo>
                    <a:pt x="5972" y="8317"/>
                    <a:pt x="5980" y="8324"/>
                    <a:pt x="5921" y="8331"/>
                  </a:cubicBezTo>
                  <a:cubicBezTo>
                    <a:pt x="5862" y="8339"/>
                    <a:pt x="5855" y="8368"/>
                    <a:pt x="5840" y="8412"/>
                  </a:cubicBezTo>
                  <a:cubicBezTo>
                    <a:pt x="5833" y="8449"/>
                    <a:pt x="5818" y="8493"/>
                    <a:pt x="5877" y="8529"/>
                  </a:cubicBezTo>
                  <a:cubicBezTo>
                    <a:pt x="5935" y="8559"/>
                    <a:pt x="6082" y="8603"/>
                    <a:pt x="6104" y="8639"/>
                  </a:cubicBezTo>
                  <a:cubicBezTo>
                    <a:pt x="6133" y="8676"/>
                    <a:pt x="6177" y="8713"/>
                    <a:pt x="6214" y="8676"/>
                  </a:cubicBezTo>
                  <a:cubicBezTo>
                    <a:pt x="6258" y="8632"/>
                    <a:pt x="6294" y="8603"/>
                    <a:pt x="6236" y="8580"/>
                  </a:cubicBezTo>
                  <a:cubicBezTo>
                    <a:pt x="6177" y="8551"/>
                    <a:pt x="6148" y="8500"/>
                    <a:pt x="6148" y="8478"/>
                  </a:cubicBezTo>
                  <a:cubicBezTo>
                    <a:pt x="6148" y="8449"/>
                    <a:pt x="6155" y="8471"/>
                    <a:pt x="6207" y="8434"/>
                  </a:cubicBezTo>
                  <a:cubicBezTo>
                    <a:pt x="6258" y="8397"/>
                    <a:pt x="6309" y="8383"/>
                    <a:pt x="6324" y="8339"/>
                  </a:cubicBezTo>
                  <a:cubicBezTo>
                    <a:pt x="6346" y="8295"/>
                    <a:pt x="6404" y="8273"/>
                    <a:pt x="6412" y="8309"/>
                  </a:cubicBezTo>
                  <a:cubicBezTo>
                    <a:pt x="6419" y="8339"/>
                    <a:pt x="6441" y="8376"/>
                    <a:pt x="6441" y="8376"/>
                  </a:cubicBezTo>
                  <a:cubicBezTo>
                    <a:pt x="6441" y="8376"/>
                    <a:pt x="6419" y="8287"/>
                    <a:pt x="6463" y="8273"/>
                  </a:cubicBezTo>
                  <a:cubicBezTo>
                    <a:pt x="6507" y="8258"/>
                    <a:pt x="6522" y="8266"/>
                    <a:pt x="6558" y="8287"/>
                  </a:cubicBezTo>
                  <a:cubicBezTo>
                    <a:pt x="6588" y="8309"/>
                    <a:pt x="6602" y="8346"/>
                    <a:pt x="6610" y="8383"/>
                  </a:cubicBezTo>
                  <a:cubicBezTo>
                    <a:pt x="6654" y="8368"/>
                    <a:pt x="6734" y="8339"/>
                    <a:pt x="6749" y="8309"/>
                  </a:cubicBezTo>
                  <a:cubicBezTo>
                    <a:pt x="6771" y="8280"/>
                    <a:pt x="6830" y="8221"/>
                    <a:pt x="6866" y="8214"/>
                  </a:cubicBezTo>
                  <a:cubicBezTo>
                    <a:pt x="6903" y="8207"/>
                    <a:pt x="6939" y="8207"/>
                    <a:pt x="6976" y="8214"/>
                  </a:cubicBezTo>
                  <a:cubicBezTo>
                    <a:pt x="7020" y="8221"/>
                    <a:pt x="7093" y="8200"/>
                    <a:pt x="7108" y="8163"/>
                  </a:cubicBezTo>
                  <a:cubicBezTo>
                    <a:pt x="7130" y="8119"/>
                    <a:pt x="7123" y="8060"/>
                    <a:pt x="7152" y="8046"/>
                  </a:cubicBezTo>
                  <a:cubicBezTo>
                    <a:pt x="7181" y="8038"/>
                    <a:pt x="7203" y="8097"/>
                    <a:pt x="7247" y="8060"/>
                  </a:cubicBezTo>
                  <a:cubicBezTo>
                    <a:pt x="7291" y="8031"/>
                    <a:pt x="7335" y="8002"/>
                    <a:pt x="7364" y="7965"/>
                  </a:cubicBezTo>
                  <a:cubicBezTo>
                    <a:pt x="7394" y="7936"/>
                    <a:pt x="7401" y="7921"/>
                    <a:pt x="7445" y="7899"/>
                  </a:cubicBezTo>
                  <a:cubicBezTo>
                    <a:pt x="7482" y="7877"/>
                    <a:pt x="7496" y="7870"/>
                    <a:pt x="7504" y="7826"/>
                  </a:cubicBezTo>
                  <a:cubicBezTo>
                    <a:pt x="7504" y="7782"/>
                    <a:pt x="7504" y="7723"/>
                    <a:pt x="7540" y="7709"/>
                  </a:cubicBezTo>
                  <a:cubicBezTo>
                    <a:pt x="7577" y="7687"/>
                    <a:pt x="7628" y="7687"/>
                    <a:pt x="7650" y="7687"/>
                  </a:cubicBezTo>
                  <a:cubicBezTo>
                    <a:pt x="7679" y="7687"/>
                    <a:pt x="7752" y="7709"/>
                    <a:pt x="7774" y="7738"/>
                  </a:cubicBezTo>
                  <a:cubicBezTo>
                    <a:pt x="7796" y="7760"/>
                    <a:pt x="7854" y="7819"/>
                    <a:pt x="7891" y="7797"/>
                  </a:cubicBezTo>
                  <a:cubicBezTo>
                    <a:pt x="7928" y="7775"/>
                    <a:pt x="7928" y="7738"/>
                    <a:pt x="7957" y="7716"/>
                  </a:cubicBezTo>
                  <a:cubicBezTo>
                    <a:pt x="7993" y="7701"/>
                    <a:pt x="8008" y="7701"/>
                    <a:pt x="8037" y="7731"/>
                  </a:cubicBezTo>
                  <a:cubicBezTo>
                    <a:pt x="8067" y="7760"/>
                    <a:pt x="8147" y="7738"/>
                    <a:pt x="8111" y="7694"/>
                  </a:cubicBezTo>
                  <a:cubicBezTo>
                    <a:pt x="8081" y="7657"/>
                    <a:pt x="8052" y="7657"/>
                    <a:pt x="8052" y="7613"/>
                  </a:cubicBezTo>
                  <a:cubicBezTo>
                    <a:pt x="8060" y="7577"/>
                    <a:pt x="8081" y="7562"/>
                    <a:pt x="8118" y="7540"/>
                  </a:cubicBezTo>
                  <a:cubicBezTo>
                    <a:pt x="8140" y="7533"/>
                    <a:pt x="8147" y="7511"/>
                    <a:pt x="8155" y="7496"/>
                  </a:cubicBezTo>
                  <a:cubicBezTo>
                    <a:pt x="8125" y="7423"/>
                    <a:pt x="8125" y="7423"/>
                    <a:pt x="8125" y="7423"/>
                  </a:cubicBezTo>
                  <a:cubicBezTo>
                    <a:pt x="8118" y="7350"/>
                    <a:pt x="8125" y="7269"/>
                    <a:pt x="8081" y="7225"/>
                  </a:cubicBezTo>
                  <a:cubicBezTo>
                    <a:pt x="8030" y="7181"/>
                    <a:pt x="7979" y="7130"/>
                    <a:pt x="7957" y="7086"/>
                  </a:cubicBezTo>
                  <a:cubicBezTo>
                    <a:pt x="7942" y="7035"/>
                    <a:pt x="7898" y="6939"/>
                    <a:pt x="7928" y="6873"/>
                  </a:cubicBezTo>
                  <a:cubicBezTo>
                    <a:pt x="7950" y="6800"/>
                    <a:pt x="7957" y="6800"/>
                    <a:pt x="8008" y="6749"/>
                  </a:cubicBezTo>
                  <a:cubicBezTo>
                    <a:pt x="8060" y="6697"/>
                    <a:pt x="8103" y="6639"/>
                    <a:pt x="8052" y="6595"/>
                  </a:cubicBezTo>
                  <a:cubicBezTo>
                    <a:pt x="8001" y="6558"/>
                    <a:pt x="7964" y="6544"/>
                    <a:pt x="8001" y="6507"/>
                  </a:cubicBezTo>
                  <a:cubicBezTo>
                    <a:pt x="8037" y="6463"/>
                    <a:pt x="8045" y="6448"/>
                    <a:pt x="7986" y="6419"/>
                  </a:cubicBezTo>
                  <a:cubicBezTo>
                    <a:pt x="7928" y="6397"/>
                    <a:pt x="7840" y="6368"/>
                    <a:pt x="7854" y="6309"/>
                  </a:cubicBezTo>
                  <a:cubicBezTo>
                    <a:pt x="7876" y="6250"/>
                    <a:pt x="7862" y="6280"/>
                    <a:pt x="7935" y="6280"/>
                  </a:cubicBezTo>
                  <a:cubicBezTo>
                    <a:pt x="8001" y="6280"/>
                    <a:pt x="8001" y="6302"/>
                    <a:pt x="8045" y="6243"/>
                  </a:cubicBezTo>
                  <a:cubicBezTo>
                    <a:pt x="8089" y="6185"/>
                    <a:pt x="8111" y="6162"/>
                    <a:pt x="8191" y="6155"/>
                  </a:cubicBezTo>
                  <a:cubicBezTo>
                    <a:pt x="8265" y="6148"/>
                    <a:pt x="8411" y="6155"/>
                    <a:pt x="8477" y="6140"/>
                  </a:cubicBezTo>
                  <a:cubicBezTo>
                    <a:pt x="8543" y="6119"/>
                    <a:pt x="8587" y="6148"/>
                    <a:pt x="8653" y="6111"/>
                  </a:cubicBezTo>
                  <a:cubicBezTo>
                    <a:pt x="8726" y="6082"/>
                    <a:pt x="8726" y="6053"/>
                    <a:pt x="8682" y="6009"/>
                  </a:cubicBezTo>
                  <a:cubicBezTo>
                    <a:pt x="8638" y="5972"/>
                    <a:pt x="8653" y="5935"/>
                    <a:pt x="8726" y="5928"/>
                  </a:cubicBezTo>
                  <a:cubicBezTo>
                    <a:pt x="8792" y="5921"/>
                    <a:pt x="8807" y="5899"/>
                    <a:pt x="8843" y="5847"/>
                  </a:cubicBezTo>
                  <a:cubicBezTo>
                    <a:pt x="8880" y="5796"/>
                    <a:pt x="8917" y="5730"/>
                    <a:pt x="8843" y="5716"/>
                  </a:cubicBezTo>
                  <a:cubicBezTo>
                    <a:pt x="8763" y="5694"/>
                    <a:pt x="8785" y="5635"/>
                    <a:pt x="8807" y="5613"/>
                  </a:cubicBezTo>
                  <a:cubicBezTo>
                    <a:pt x="8836" y="5584"/>
                    <a:pt x="8910" y="5584"/>
                    <a:pt x="8917" y="5562"/>
                  </a:cubicBezTo>
                  <a:cubicBezTo>
                    <a:pt x="8931" y="5532"/>
                    <a:pt x="8910" y="5518"/>
                    <a:pt x="8858" y="5474"/>
                  </a:cubicBezTo>
                  <a:cubicBezTo>
                    <a:pt x="8807" y="5430"/>
                    <a:pt x="8778" y="5400"/>
                    <a:pt x="8785" y="5357"/>
                  </a:cubicBezTo>
                  <a:cubicBezTo>
                    <a:pt x="8792" y="5312"/>
                    <a:pt x="8814" y="5239"/>
                    <a:pt x="8763" y="5210"/>
                  </a:cubicBezTo>
                  <a:cubicBezTo>
                    <a:pt x="8719" y="5188"/>
                    <a:pt x="8726" y="5173"/>
                    <a:pt x="8800" y="5151"/>
                  </a:cubicBezTo>
                  <a:cubicBezTo>
                    <a:pt x="8880" y="5137"/>
                    <a:pt x="8939" y="5049"/>
                    <a:pt x="8880" y="5019"/>
                  </a:cubicBezTo>
                  <a:cubicBezTo>
                    <a:pt x="8814" y="4983"/>
                    <a:pt x="8785" y="4939"/>
                    <a:pt x="8726" y="4909"/>
                  </a:cubicBezTo>
                  <a:cubicBezTo>
                    <a:pt x="8668" y="4873"/>
                    <a:pt x="8594" y="4807"/>
                    <a:pt x="8602" y="4734"/>
                  </a:cubicBezTo>
                  <a:cubicBezTo>
                    <a:pt x="8616" y="4668"/>
                    <a:pt x="8602" y="4660"/>
                    <a:pt x="8668" y="4653"/>
                  </a:cubicBezTo>
                  <a:cubicBezTo>
                    <a:pt x="8726" y="4646"/>
                    <a:pt x="8755" y="4646"/>
                    <a:pt x="8755" y="4646"/>
                  </a:cubicBezTo>
                  <a:cubicBezTo>
                    <a:pt x="8755" y="4646"/>
                    <a:pt x="8682" y="4602"/>
                    <a:pt x="8653" y="4543"/>
                  </a:cubicBezTo>
                  <a:cubicBezTo>
                    <a:pt x="8631" y="4485"/>
                    <a:pt x="8616" y="4433"/>
                    <a:pt x="8624" y="4389"/>
                  </a:cubicBezTo>
                  <a:cubicBezTo>
                    <a:pt x="8631" y="4345"/>
                    <a:pt x="8668" y="4279"/>
                    <a:pt x="8682" y="4250"/>
                  </a:cubicBezTo>
                  <a:cubicBezTo>
                    <a:pt x="8697" y="4228"/>
                    <a:pt x="8646" y="4199"/>
                    <a:pt x="8587" y="4235"/>
                  </a:cubicBezTo>
                  <a:cubicBezTo>
                    <a:pt x="8528" y="4272"/>
                    <a:pt x="8514" y="4177"/>
                    <a:pt x="8484" y="4126"/>
                  </a:cubicBezTo>
                  <a:cubicBezTo>
                    <a:pt x="8462" y="4074"/>
                    <a:pt x="8374" y="3994"/>
                    <a:pt x="8374" y="3994"/>
                  </a:cubicBezTo>
                  <a:cubicBezTo>
                    <a:pt x="8367" y="3964"/>
                    <a:pt x="8272" y="3913"/>
                    <a:pt x="8265" y="3869"/>
                  </a:cubicBezTo>
                  <a:cubicBezTo>
                    <a:pt x="8257" y="3825"/>
                    <a:pt x="8199" y="3700"/>
                    <a:pt x="8206" y="3635"/>
                  </a:cubicBezTo>
                  <a:cubicBezTo>
                    <a:pt x="8213" y="3561"/>
                    <a:pt x="8213" y="3495"/>
                    <a:pt x="8301" y="3488"/>
                  </a:cubicBezTo>
                  <a:cubicBezTo>
                    <a:pt x="8382" y="3481"/>
                    <a:pt x="8462" y="3503"/>
                    <a:pt x="8521" y="3481"/>
                  </a:cubicBezTo>
                  <a:cubicBezTo>
                    <a:pt x="8580" y="3451"/>
                    <a:pt x="8594" y="3444"/>
                    <a:pt x="8624" y="3400"/>
                  </a:cubicBezTo>
                  <a:cubicBezTo>
                    <a:pt x="8646" y="3356"/>
                    <a:pt x="8638" y="3290"/>
                    <a:pt x="8697" y="3283"/>
                  </a:cubicBezTo>
                  <a:cubicBezTo>
                    <a:pt x="8755" y="3276"/>
                    <a:pt x="8880" y="3253"/>
                    <a:pt x="8880" y="3253"/>
                  </a:cubicBezTo>
                  <a:cubicBezTo>
                    <a:pt x="8880" y="3253"/>
                    <a:pt x="8939" y="3327"/>
                    <a:pt x="8961" y="3305"/>
                  </a:cubicBezTo>
                  <a:cubicBezTo>
                    <a:pt x="8990" y="3290"/>
                    <a:pt x="8997" y="3268"/>
                    <a:pt x="9049" y="3290"/>
                  </a:cubicBezTo>
                  <a:cubicBezTo>
                    <a:pt x="9100" y="3319"/>
                    <a:pt x="9166" y="3385"/>
                    <a:pt x="9203" y="3378"/>
                  </a:cubicBezTo>
                  <a:cubicBezTo>
                    <a:pt x="9232" y="3371"/>
                    <a:pt x="9224" y="3378"/>
                    <a:pt x="9283" y="3356"/>
                  </a:cubicBezTo>
                  <a:cubicBezTo>
                    <a:pt x="9342" y="3341"/>
                    <a:pt x="9386" y="3341"/>
                    <a:pt x="9422" y="3305"/>
                  </a:cubicBezTo>
                  <a:cubicBezTo>
                    <a:pt x="9452" y="3276"/>
                    <a:pt x="9503" y="3246"/>
                    <a:pt x="9547" y="3217"/>
                  </a:cubicBezTo>
                  <a:cubicBezTo>
                    <a:pt x="9591" y="3180"/>
                    <a:pt x="9620" y="3158"/>
                    <a:pt x="9657" y="3144"/>
                  </a:cubicBezTo>
                  <a:cubicBezTo>
                    <a:pt x="9701" y="3136"/>
                    <a:pt x="9635" y="3107"/>
                    <a:pt x="9664" y="3056"/>
                  </a:cubicBezTo>
                  <a:cubicBezTo>
                    <a:pt x="9701" y="3004"/>
                    <a:pt x="9730" y="2909"/>
                    <a:pt x="9730" y="2909"/>
                  </a:cubicBezTo>
                  <a:cubicBezTo>
                    <a:pt x="9730" y="2909"/>
                    <a:pt x="9767" y="2953"/>
                    <a:pt x="9796" y="2931"/>
                  </a:cubicBezTo>
                  <a:cubicBezTo>
                    <a:pt x="9818" y="2916"/>
                    <a:pt x="9862" y="2894"/>
                    <a:pt x="9862" y="2858"/>
                  </a:cubicBezTo>
                  <a:cubicBezTo>
                    <a:pt x="9862" y="2836"/>
                    <a:pt x="9891" y="2807"/>
                    <a:pt x="9913" y="2785"/>
                  </a:cubicBezTo>
                  <a:lnTo>
                    <a:pt x="9906" y="2777"/>
                  </a:lnTo>
                </a:path>
              </a:pathLst>
            </a:custGeom>
            <a:solidFill>
              <a:schemeClr val="bg1">
                <a:lumMod val="95000"/>
              </a:schemeClr>
            </a:solidFill>
            <a:ln w="38100" cap="flat" cmpd="sng">
              <a:noFill/>
              <a:bevel/>
              <a:headEnd/>
              <a:tailEnd/>
            </a:ln>
          </p:spPr>
          <p:txBody>
            <a:bodyPr wrap="none" anchor="ctr"/>
            <a:lstStyle/>
            <a:p>
              <a:endParaRPr lang="en-US">
                <a:latin typeface="Source Sans Pro Light" charset="0"/>
              </a:endParaRPr>
            </a:p>
          </p:txBody>
        </p:sp>
        <p:sp>
          <p:nvSpPr>
            <p:cNvPr id="28" name="Freeform 27"/>
            <p:cNvSpPr>
              <a:spLocks noChangeArrowheads="1"/>
            </p:cNvSpPr>
            <p:nvPr/>
          </p:nvSpPr>
          <p:spPr bwMode="auto">
            <a:xfrm>
              <a:off x="6167376" y="2289797"/>
              <a:ext cx="1910374" cy="1821999"/>
            </a:xfrm>
            <a:custGeom>
              <a:avLst/>
              <a:gdLst>
                <a:gd name="T0" fmla="*/ 974 w 7489"/>
                <a:gd name="T1" fmla="*/ 7143 h 7225"/>
                <a:gd name="T2" fmla="*/ 630 w 7489"/>
                <a:gd name="T3" fmla="*/ 6616 h 7225"/>
                <a:gd name="T4" fmla="*/ 717 w 7489"/>
                <a:gd name="T5" fmla="*/ 6213 h 7225"/>
                <a:gd name="T6" fmla="*/ 402 w 7489"/>
                <a:gd name="T7" fmla="*/ 5920 h 7225"/>
                <a:gd name="T8" fmla="*/ 256 w 7489"/>
                <a:gd name="T9" fmla="*/ 5502 h 7225"/>
                <a:gd name="T10" fmla="*/ 278 w 7489"/>
                <a:gd name="T11" fmla="*/ 5194 h 7225"/>
                <a:gd name="T12" fmla="*/ 36 w 7489"/>
                <a:gd name="T13" fmla="*/ 4974 h 7225"/>
                <a:gd name="T14" fmla="*/ 205 w 7489"/>
                <a:gd name="T15" fmla="*/ 4799 h 7225"/>
                <a:gd name="T16" fmla="*/ 571 w 7489"/>
                <a:gd name="T17" fmla="*/ 4426 h 7225"/>
                <a:gd name="T18" fmla="*/ 534 w 7489"/>
                <a:gd name="T19" fmla="*/ 4067 h 7225"/>
                <a:gd name="T20" fmla="*/ 674 w 7489"/>
                <a:gd name="T21" fmla="*/ 3158 h 7225"/>
                <a:gd name="T22" fmla="*/ 293 w 7489"/>
                <a:gd name="T23" fmla="*/ 2521 h 7225"/>
                <a:gd name="T24" fmla="*/ 446 w 7489"/>
                <a:gd name="T25" fmla="*/ 2140 h 7225"/>
                <a:gd name="T26" fmla="*/ 762 w 7489"/>
                <a:gd name="T27" fmla="*/ 2044 h 7225"/>
                <a:gd name="T28" fmla="*/ 1150 w 7489"/>
                <a:gd name="T29" fmla="*/ 2096 h 7225"/>
                <a:gd name="T30" fmla="*/ 1985 w 7489"/>
                <a:gd name="T31" fmla="*/ 1949 h 7225"/>
                <a:gd name="T32" fmla="*/ 1868 w 7489"/>
                <a:gd name="T33" fmla="*/ 1444 h 7225"/>
                <a:gd name="T34" fmla="*/ 2359 w 7489"/>
                <a:gd name="T35" fmla="*/ 1085 h 7225"/>
                <a:gd name="T36" fmla="*/ 2960 w 7489"/>
                <a:gd name="T37" fmla="*/ 843 h 7225"/>
                <a:gd name="T38" fmla="*/ 3619 w 7489"/>
                <a:gd name="T39" fmla="*/ 308 h 7225"/>
                <a:gd name="T40" fmla="*/ 4022 w 7489"/>
                <a:gd name="T41" fmla="*/ 447 h 7225"/>
                <a:gd name="T42" fmla="*/ 4491 w 7489"/>
                <a:gd name="T43" fmla="*/ 725 h 7225"/>
                <a:gd name="T44" fmla="*/ 4345 w 7489"/>
                <a:gd name="T45" fmla="*/ 1136 h 7225"/>
                <a:gd name="T46" fmla="*/ 4330 w 7489"/>
                <a:gd name="T47" fmla="*/ 1480 h 7225"/>
                <a:gd name="T48" fmla="*/ 4755 w 7489"/>
                <a:gd name="T49" fmla="*/ 1539 h 7225"/>
                <a:gd name="T50" fmla="*/ 5143 w 7489"/>
                <a:gd name="T51" fmla="*/ 1326 h 7225"/>
                <a:gd name="T52" fmla="*/ 5422 w 7489"/>
                <a:gd name="T53" fmla="*/ 1070 h 7225"/>
                <a:gd name="T54" fmla="*/ 5231 w 7489"/>
                <a:gd name="T55" fmla="*/ 271 h 7225"/>
                <a:gd name="T56" fmla="*/ 5546 w 7489"/>
                <a:gd name="T57" fmla="*/ 37 h 7225"/>
                <a:gd name="T58" fmla="*/ 5957 w 7489"/>
                <a:gd name="T59" fmla="*/ 169 h 7225"/>
                <a:gd name="T60" fmla="*/ 6550 w 7489"/>
                <a:gd name="T61" fmla="*/ 242 h 7225"/>
                <a:gd name="T62" fmla="*/ 6821 w 7489"/>
                <a:gd name="T63" fmla="*/ 396 h 7225"/>
                <a:gd name="T64" fmla="*/ 6645 w 7489"/>
                <a:gd name="T65" fmla="*/ 953 h 7225"/>
                <a:gd name="T66" fmla="*/ 6865 w 7489"/>
                <a:gd name="T67" fmla="*/ 1348 h 7225"/>
                <a:gd name="T68" fmla="*/ 6968 w 7489"/>
                <a:gd name="T69" fmla="*/ 1891 h 7225"/>
                <a:gd name="T70" fmla="*/ 7415 w 7489"/>
                <a:gd name="T71" fmla="*/ 2228 h 7225"/>
                <a:gd name="T72" fmla="*/ 7364 w 7489"/>
                <a:gd name="T73" fmla="*/ 2858 h 7225"/>
                <a:gd name="T74" fmla="*/ 7268 w 7489"/>
                <a:gd name="T75" fmla="*/ 3092 h 7225"/>
                <a:gd name="T76" fmla="*/ 6733 w 7489"/>
                <a:gd name="T77" fmla="*/ 3517 h 7225"/>
                <a:gd name="T78" fmla="*/ 6352 w 7489"/>
                <a:gd name="T79" fmla="*/ 3576 h 7225"/>
                <a:gd name="T80" fmla="*/ 6059 w 7489"/>
                <a:gd name="T81" fmla="*/ 3840 h 7225"/>
                <a:gd name="T82" fmla="*/ 5656 w 7489"/>
                <a:gd name="T83" fmla="*/ 4184 h 7225"/>
                <a:gd name="T84" fmla="*/ 6059 w 7489"/>
                <a:gd name="T85" fmla="*/ 4397 h 7225"/>
                <a:gd name="T86" fmla="*/ 5847 w 7489"/>
                <a:gd name="T87" fmla="*/ 4813 h 7225"/>
                <a:gd name="T88" fmla="*/ 5605 w 7489"/>
                <a:gd name="T89" fmla="*/ 4784 h 7225"/>
                <a:gd name="T90" fmla="*/ 5488 w 7489"/>
                <a:gd name="T91" fmla="*/ 5158 h 7225"/>
                <a:gd name="T92" fmla="*/ 5143 w 7489"/>
                <a:gd name="T93" fmla="*/ 5568 h 7225"/>
                <a:gd name="T94" fmla="*/ 4733 w 7489"/>
                <a:gd name="T95" fmla="*/ 5795 h 7225"/>
                <a:gd name="T96" fmla="*/ 4638 w 7489"/>
                <a:gd name="T97" fmla="*/ 6096 h 7225"/>
                <a:gd name="T98" fmla="*/ 4352 w 7489"/>
                <a:gd name="T99" fmla="*/ 5744 h 7225"/>
                <a:gd name="T100" fmla="*/ 4088 w 7489"/>
                <a:gd name="T101" fmla="*/ 5400 h 7225"/>
                <a:gd name="T102" fmla="*/ 3810 w 7489"/>
                <a:gd name="T103" fmla="*/ 5671 h 7225"/>
                <a:gd name="T104" fmla="*/ 3502 w 7489"/>
                <a:gd name="T105" fmla="*/ 5920 h 7225"/>
                <a:gd name="T106" fmla="*/ 2974 w 7489"/>
                <a:gd name="T107" fmla="*/ 6286 h 7225"/>
                <a:gd name="T108" fmla="*/ 2417 w 7489"/>
                <a:gd name="T109" fmla="*/ 6396 h 7225"/>
                <a:gd name="T110" fmla="*/ 2110 w 7489"/>
                <a:gd name="T111" fmla="*/ 6682 h 7225"/>
                <a:gd name="T112" fmla="*/ 1824 w 7489"/>
                <a:gd name="T113" fmla="*/ 6916 h 7225"/>
                <a:gd name="T114" fmla="*/ 1567 w 7489"/>
                <a:gd name="T115" fmla="*/ 7188 h 7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489" h="7225">
                  <a:moveTo>
                    <a:pt x="1186" y="7224"/>
                  </a:moveTo>
                  <a:lnTo>
                    <a:pt x="1186" y="7224"/>
                  </a:lnTo>
                  <a:cubicBezTo>
                    <a:pt x="1150" y="7224"/>
                    <a:pt x="1128" y="7180"/>
                    <a:pt x="1113" y="7136"/>
                  </a:cubicBezTo>
                  <a:cubicBezTo>
                    <a:pt x="1106" y="7129"/>
                    <a:pt x="1106" y="7114"/>
                    <a:pt x="1099" y="7107"/>
                  </a:cubicBezTo>
                  <a:cubicBezTo>
                    <a:pt x="1076" y="7070"/>
                    <a:pt x="1069" y="7063"/>
                    <a:pt x="1047" y="7063"/>
                  </a:cubicBezTo>
                  <a:cubicBezTo>
                    <a:pt x="1040" y="7063"/>
                    <a:pt x="1033" y="7063"/>
                    <a:pt x="1033" y="7063"/>
                  </a:cubicBezTo>
                  <a:cubicBezTo>
                    <a:pt x="1018" y="7063"/>
                    <a:pt x="1011" y="7085"/>
                    <a:pt x="1003" y="7122"/>
                  </a:cubicBezTo>
                  <a:cubicBezTo>
                    <a:pt x="996" y="7158"/>
                    <a:pt x="996" y="7158"/>
                    <a:pt x="996" y="7158"/>
                  </a:cubicBezTo>
                  <a:cubicBezTo>
                    <a:pt x="974" y="7143"/>
                    <a:pt x="974" y="7143"/>
                    <a:pt x="974" y="7143"/>
                  </a:cubicBezTo>
                  <a:cubicBezTo>
                    <a:pt x="959" y="7129"/>
                    <a:pt x="952" y="7122"/>
                    <a:pt x="945" y="7107"/>
                  </a:cubicBezTo>
                  <a:cubicBezTo>
                    <a:pt x="908" y="7048"/>
                    <a:pt x="923" y="7004"/>
                    <a:pt x="966" y="6916"/>
                  </a:cubicBezTo>
                  <a:cubicBezTo>
                    <a:pt x="996" y="6858"/>
                    <a:pt x="981" y="6850"/>
                    <a:pt x="959" y="6821"/>
                  </a:cubicBezTo>
                  <a:cubicBezTo>
                    <a:pt x="945" y="6806"/>
                    <a:pt x="937" y="6792"/>
                    <a:pt x="923" y="6770"/>
                  </a:cubicBezTo>
                  <a:cubicBezTo>
                    <a:pt x="893" y="6704"/>
                    <a:pt x="857" y="6660"/>
                    <a:pt x="791" y="6660"/>
                  </a:cubicBezTo>
                  <a:cubicBezTo>
                    <a:pt x="783" y="6660"/>
                    <a:pt x="769" y="6660"/>
                    <a:pt x="762" y="6660"/>
                  </a:cubicBezTo>
                  <a:cubicBezTo>
                    <a:pt x="732" y="6667"/>
                    <a:pt x="710" y="6674"/>
                    <a:pt x="695" y="6674"/>
                  </a:cubicBezTo>
                  <a:cubicBezTo>
                    <a:pt x="666" y="6674"/>
                    <a:pt x="652" y="6653"/>
                    <a:pt x="644" y="6638"/>
                  </a:cubicBezTo>
                  <a:cubicBezTo>
                    <a:pt x="644" y="6631"/>
                    <a:pt x="637" y="6623"/>
                    <a:pt x="630" y="6616"/>
                  </a:cubicBezTo>
                  <a:cubicBezTo>
                    <a:pt x="622" y="6601"/>
                    <a:pt x="615" y="6594"/>
                    <a:pt x="608" y="6587"/>
                  </a:cubicBezTo>
                  <a:cubicBezTo>
                    <a:pt x="586" y="6557"/>
                    <a:pt x="564" y="6535"/>
                    <a:pt x="578" y="6455"/>
                  </a:cubicBezTo>
                  <a:cubicBezTo>
                    <a:pt x="593" y="6396"/>
                    <a:pt x="608" y="6389"/>
                    <a:pt x="637" y="6374"/>
                  </a:cubicBezTo>
                  <a:cubicBezTo>
                    <a:pt x="652" y="6374"/>
                    <a:pt x="674" y="6360"/>
                    <a:pt x="710" y="6330"/>
                  </a:cubicBezTo>
                  <a:cubicBezTo>
                    <a:pt x="732" y="6315"/>
                    <a:pt x="754" y="6293"/>
                    <a:pt x="762" y="6286"/>
                  </a:cubicBezTo>
                  <a:lnTo>
                    <a:pt x="762" y="6286"/>
                  </a:lnTo>
                  <a:lnTo>
                    <a:pt x="754" y="6279"/>
                  </a:lnTo>
                  <a:cubicBezTo>
                    <a:pt x="747" y="6272"/>
                    <a:pt x="740" y="6257"/>
                    <a:pt x="732" y="6235"/>
                  </a:cubicBezTo>
                  <a:cubicBezTo>
                    <a:pt x="725" y="6213"/>
                    <a:pt x="717" y="6213"/>
                    <a:pt x="717" y="6213"/>
                  </a:cubicBezTo>
                  <a:cubicBezTo>
                    <a:pt x="710" y="6213"/>
                    <a:pt x="703" y="6213"/>
                    <a:pt x="703" y="6213"/>
                  </a:cubicBezTo>
                  <a:cubicBezTo>
                    <a:pt x="688" y="6220"/>
                    <a:pt x="674" y="6220"/>
                    <a:pt x="659" y="6220"/>
                  </a:cubicBezTo>
                  <a:cubicBezTo>
                    <a:pt x="644" y="6220"/>
                    <a:pt x="622" y="6220"/>
                    <a:pt x="600" y="6206"/>
                  </a:cubicBezTo>
                  <a:cubicBezTo>
                    <a:pt x="542" y="6184"/>
                    <a:pt x="534" y="6169"/>
                    <a:pt x="534" y="6132"/>
                  </a:cubicBezTo>
                  <a:cubicBezTo>
                    <a:pt x="534" y="6118"/>
                    <a:pt x="534" y="6096"/>
                    <a:pt x="527" y="6066"/>
                  </a:cubicBezTo>
                  <a:cubicBezTo>
                    <a:pt x="512" y="6030"/>
                    <a:pt x="505" y="6015"/>
                    <a:pt x="505" y="6000"/>
                  </a:cubicBezTo>
                  <a:cubicBezTo>
                    <a:pt x="490" y="5971"/>
                    <a:pt x="490" y="5964"/>
                    <a:pt x="468" y="5927"/>
                  </a:cubicBezTo>
                  <a:cubicBezTo>
                    <a:pt x="461" y="5912"/>
                    <a:pt x="454" y="5912"/>
                    <a:pt x="439" y="5912"/>
                  </a:cubicBezTo>
                  <a:cubicBezTo>
                    <a:pt x="432" y="5912"/>
                    <a:pt x="417" y="5912"/>
                    <a:pt x="402" y="5920"/>
                  </a:cubicBezTo>
                  <a:cubicBezTo>
                    <a:pt x="388" y="5927"/>
                    <a:pt x="373" y="5927"/>
                    <a:pt x="351" y="5927"/>
                  </a:cubicBezTo>
                  <a:cubicBezTo>
                    <a:pt x="344" y="5927"/>
                    <a:pt x="336" y="5927"/>
                    <a:pt x="329" y="5927"/>
                  </a:cubicBezTo>
                  <a:cubicBezTo>
                    <a:pt x="307" y="5920"/>
                    <a:pt x="285" y="5912"/>
                    <a:pt x="278" y="5891"/>
                  </a:cubicBezTo>
                  <a:cubicBezTo>
                    <a:pt x="263" y="5869"/>
                    <a:pt x="263" y="5832"/>
                    <a:pt x="278" y="5781"/>
                  </a:cubicBezTo>
                  <a:cubicBezTo>
                    <a:pt x="293" y="5737"/>
                    <a:pt x="285" y="5729"/>
                    <a:pt x="256" y="5722"/>
                  </a:cubicBezTo>
                  <a:cubicBezTo>
                    <a:pt x="249" y="5722"/>
                    <a:pt x="234" y="5715"/>
                    <a:pt x="226" y="5707"/>
                  </a:cubicBezTo>
                  <a:cubicBezTo>
                    <a:pt x="205" y="5700"/>
                    <a:pt x="161" y="5671"/>
                    <a:pt x="168" y="5641"/>
                  </a:cubicBezTo>
                  <a:cubicBezTo>
                    <a:pt x="168" y="5627"/>
                    <a:pt x="183" y="5619"/>
                    <a:pt x="205" y="5612"/>
                  </a:cubicBezTo>
                  <a:cubicBezTo>
                    <a:pt x="249" y="5605"/>
                    <a:pt x="256" y="5575"/>
                    <a:pt x="256" y="5502"/>
                  </a:cubicBezTo>
                  <a:cubicBezTo>
                    <a:pt x="256" y="5465"/>
                    <a:pt x="271" y="5451"/>
                    <a:pt x="300" y="5451"/>
                  </a:cubicBezTo>
                  <a:cubicBezTo>
                    <a:pt x="314" y="5451"/>
                    <a:pt x="322" y="5451"/>
                    <a:pt x="336" y="5451"/>
                  </a:cubicBezTo>
                  <a:cubicBezTo>
                    <a:pt x="351" y="5451"/>
                    <a:pt x="366" y="5458"/>
                    <a:pt x="381" y="5458"/>
                  </a:cubicBezTo>
                  <a:cubicBezTo>
                    <a:pt x="388" y="5458"/>
                    <a:pt x="395" y="5458"/>
                    <a:pt x="402" y="5451"/>
                  </a:cubicBezTo>
                  <a:cubicBezTo>
                    <a:pt x="410" y="5451"/>
                    <a:pt x="417" y="5451"/>
                    <a:pt x="424" y="5443"/>
                  </a:cubicBezTo>
                  <a:cubicBezTo>
                    <a:pt x="432" y="5429"/>
                    <a:pt x="424" y="5407"/>
                    <a:pt x="417" y="5378"/>
                  </a:cubicBezTo>
                  <a:cubicBezTo>
                    <a:pt x="417" y="5356"/>
                    <a:pt x="410" y="5334"/>
                    <a:pt x="410" y="5312"/>
                  </a:cubicBezTo>
                  <a:cubicBezTo>
                    <a:pt x="410" y="5238"/>
                    <a:pt x="410" y="5238"/>
                    <a:pt x="373" y="5238"/>
                  </a:cubicBezTo>
                  <a:cubicBezTo>
                    <a:pt x="336" y="5238"/>
                    <a:pt x="293" y="5224"/>
                    <a:pt x="278" y="5194"/>
                  </a:cubicBezTo>
                  <a:cubicBezTo>
                    <a:pt x="271" y="5172"/>
                    <a:pt x="263" y="5150"/>
                    <a:pt x="293" y="5106"/>
                  </a:cubicBezTo>
                  <a:cubicBezTo>
                    <a:pt x="300" y="5092"/>
                    <a:pt x="307" y="5070"/>
                    <a:pt x="307" y="5062"/>
                  </a:cubicBezTo>
                  <a:cubicBezTo>
                    <a:pt x="300" y="5055"/>
                    <a:pt x="285" y="5048"/>
                    <a:pt x="285" y="5048"/>
                  </a:cubicBezTo>
                  <a:cubicBezTo>
                    <a:pt x="278" y="5048"/>
                    <a:pt x="278" y="5055"/>
                    <a:pt x="271" y="5055"/>
                  </a:cubicBezTo>
                  <a:cubicBezTo>
                    <a:pt x="256" y="5055"/>
                    <a:pt x="241" y="5062"/>
                    <a:pt x="219" y="5062"/>
                  </a:cubicBezTo>
                  <a:cubicBezTo>
                    <a:pt x="197" y="5062"/>
                    <a:pt x="161" y="5062"/>
                    <a:pt x="109" y="5077"/>
                  </a:cubicBezTo>
                  <a:cubicBezTo>
                    <a:pt x="102" y="5077"/>
                    <a:pt x="87" y="5077"/>
                    <a:pt x="80" y="5077"/>
                  </a:cubicBezTo>
                  <a:cubicBezTo>
                    <a:pt x="65" y="5077"/>
                    <a:pt x="51" y="5077"/>
                    <a:pt x="43" y="5062"/>
                  </a:cubicBezTo>
                  <a:cubicBezTo>
                    <a:pt x="29" y="5048"/>
                    <a:pt x="29" y="5011"/>
                    <a:pt x="36" y="4974"/>
                  </a:cubicBezTo>
                  <a:cubicBezTo>
                    <a:pt x="36" y="4960"/>
                    <a:pt x="36" y="4945"/>
                    <a:pt x="36" y="4923"/>
                  </a:cubicBezTo>
                  <a:cubicBezTo>
                    <a:pt x="36" y="4894"/>
                    <a:pt x="29" y="4872"/>
                    <a:pt x="21" y="4850"/>
                  </a:cubicBezTo>
                  <a:cubicBezTo>
                    <a:pt x="7" y="4813"/>
                    <a:pt x="0" y="4784"/>
                    <a:pt x="29" y="4755"/>
                  </a:cubicBezTo>
                  <a:cubicBezTo>
                    <a:pt x="58" y="4733"/>
                    <a:pt x="73" y="4725"/>
                    <a:pt x="87" y="4725"/>
                  </a:cubicBezTo>
                  <a:cubicBezTo>
                    <a:pt x="102" y="4725"/>
                    <a:pt x="124" y="4733"/>
                    <a:pt x="124" y="4777"/>
                  </a:cubicBezTo>
                  <a:cubicBezTo>
                    <a:pt x="124" y="4791"/>
                    <a:pt x="131" y="4806"/>
                    <a:pt x="146" y="4821"/>
                  </a:cubicBezTo>
                  <a:cubicBezTo>
                    <a:pt x="161" y="4835"/>
                    <a:pt x="175" y="4843"/>
                    <a:pt x="183" y="4843"/>
                  </a:cubicBezTo>
                  <a:cubicBezTo>
                    <a:pt x="183" y="4843"/>
                    <a:pt x="183" y="4843"/>
                    <a:pt x="190" y="4835"/>
                  </a:cubicBezTo>
                  <a:cubicBezTo>
                    <a:pt x="190" y="4828"/>
                    <a:pt x="197" y="4813"/>
                    <a:pt x="205" y="4799"/>
                  </a:cubicBezTo>
                  <a:cubicBezTo>
                    <a:pt x="226" y="4762"/>
                    <a:pt x="249" y="4711"/>
                    <a:pt x="293" y="4674"/>
                  </a:cubicBezTo>
                  <a:cubicBezTo>
                    <a:pt x="314" y="4660"/>
                    <a:pt x="329" y="4652"/>
                    <a:pt x="344" y="4645"/>
                  </a:cubicBezTo>
                  <a:cubicBezTo>
                    <a:pt x="351" y="4638"/>
                    <a:pt x="358" y="4638"/>
                    <a:pt x="381" y="4601"/>
                  </a:cubicBezTo>
                  <a:cubicBezTo>
                    <a:pt x="410" y="4535"/>
                    <a:pt x="454" y="4520"/>
                    <a:pt x="505" y="4499"/>
                  </a:cubicBezTo>
                  <a:cubicBezTo>
                    <a:pt x="520" y="4492"/>
                    <a:pt x="520" y="4492"/>
                    <a:pt x="520" y="4492"/>
                  </a:cubicBezTo>
                  <a:cubicBezTo>
                    <a:pt x="549" y="4484"/>
                    <a:pt x="571" y="4477"/>
                    <a:pt x="578" y="4477"/>
                  </a:cubicBezTo>
                  <a:cubicBezTo>
                    <a:pt x="586" y="4477"/>
                    <a:pt x="593" y="4477"/>
                    <a:pt x="593" y="4477"/>
                  </a:cubicBezTo>
                  <a:cubicBezTo>
                    <a:pt x="593" y="4477"/>
                    <a:pt x="593" y="4477"/>
                    <a:pt x="593" y="4470"/>
                  </a:cubicBezTo>
                  <a:cubicBezTo>
                    <a:pt x="593" y="4448"/>
                    <a:pt x="571" y="4426"/>
                    <a:pt x="571" y="4426"/>
                  </a:cubicBezTo>
                  <a:cubicBezTo>
                    <a:pt x="564" y="4411"/>
                    <a:pt x="564" y="4411"/>
                    <a:pt x="564" y="4411"/>
                  </a:cubicBezTo>
                  <a:cubicBezTo>
                    <a:pt x="644" y="4353"/>
                    <a:pt x="644" y="4353"/>
                    <a:pt x="644" y="4353"/>
                  </a:cubicBezTo>
                  <a:cubicBezTo>
                    <a:pt x="644" y="4353"/>
                    <a:pt x="637" y="4353"/>
                    <a:pt x="630" y="4353"/>
                  </a:cubicBezTo>
                  <a:cubicBezTo>
                    <a:pt x="630" y="4353"/>
                    <a:pt x="615" y="4353"/>
                    <a:pt x="608" y="4360"/>
                  </a:cubicBezTo>
                  <a:cubicBezTo>
                    <a:pt x="571" y="4382"/>
                    <a:pt x="527" y="4404"/>
                    <a:pt x="483" y="4404"/>
                  </a:cubicBezTo>
                  <a:cubicBezTo>
                    <a:pt x="461" y="4404"/>
                    <a:pt x="439" y="4397"/>
                    <a:pt x="417" y="4382"/>
                  </a:cubicBezTo>
                  <a:cubicBezTo>
                    <a:pt x="402" y="4375"/>
                    <a:pt x="395" y="4360"/>
                    <a:pt x="388" y="4345"/>
                  </a:cubicBezTo>
                  <a:cubicBezTo>
                    <a:pt x="381" y="4272"/>
                    <a:pt x="461" y="4170"/>
                    <a:pt x="468" y="4155"/>
                  </a:cubicBezTo>
                  <a:cubicBezTo>
                    <a:pt x="490" y="4133"/>
                    <a:pt x="512" y="4104"/>
                    <a:pt x="534" y="4067"/>
                  </a:cubicBezTo>
                  <a:cubicBezTo>
                    <a:pt x="556" y="4023"/>
                    <a:pt x="578" y="3979"/>
                    <a:pt x="615" y="3928"/>
                  </a:cubicBezTo>
                  <a:cubicBezTo>
                    <a:pt x="652" y="3884"/>
                    <a:pt x="681" y="3869"/>
                    <a:pt x="695" y="3854"/>
                  </a:cubicBezTo>
                  <a:cubicBezTo>
                    <a:pt x="717" y="3840"/>
                    <a:pt x="732" y="3832"/>
                    <a:pt x="740" y="3803"/>
                  </a:cubicBezTo>
                  <a:cubicBezTo>
                    <a:pt x="747" y="3774"/>
                    <a:pt x="747" y="3744"/>
                    <a:pt x="747" y="3715"/>
                  </a:cubicBezTo>
                  <a:cubicBezTo>
                    <a:pt x="740" y="3679"/>
                    <a:pt x="740" y="3627"/>
                    <a:pt x="762" y="3569"/>
                  </a:cubicBezTo>
                  <a:cubicBezTo>
                    <a:pt x="798" y="3503"/>
                    <a:pt x="776" y="3444"/>
                    <a:pt x="754" y="3378"/>
                  </a:cubicBezTo>
                  <a:cubicBezTo>
                    <a:pt x="754" y="3363"/>
                    <a:pt x="747" y="3342"/>
                    <a:pt x="740" y="3320"/>
                  </a:cubicBezTo>
                  <a:cubicBezTo>
                    <a:pt x="725" y="3275"/>
                    <a:pt x="710" y="3246"/>
                    <a:pt x="703" y="3224"/>
                  </a:cubicBezTo>
                  <a:cubicBezTo>
                    <a:pt x="688" y="3210"/>
                    <a:pt x="681" y="3188"/>
                    <a:pt x="674" y="3158"/>
                  </a:cubicBezTo>
                  <a:cubicBezTo>
                    <a:pt x="659" y="3114"/>
                    <a:pt x="637" y="3070"/>
                    <a:pt x="564" y="2997"/>
                  </a:cubicBezTo>
                  <a:cubicBezTo>
                    <a:pt x="527" y="2968"/>
                    <a:pt x="512" y="2939"/>
                    <a:pt x="512" y="2916"/>
                  </a:cubicBezTo>
                  <a:cubicBezTo>
                    <a:pt x="512" y="2894"/>
                    <a:pt x="534" y="2873"/>
                    <a:pt x="564" y="2851"/>
                  </a:cubicBezTo>
                  <a:cubicBezTo>
                    <a:pt x="578" y="2843"/>
                    <a:pt x="578" y="2836"/>
                    <a:pt x="578" y="2836"/>
                  </a:cubicBezTo>
                  <a:cubicBezTo>
                    <a:pt x="578" y="2821"/>
                    <a:pt x="534" y="2806"/>
                    <a:pt x="505" y="2792"/>
                  </a:cubicBezTo>
                  <a:cubicBezTo>
                    <a:pt x="490" y="2785"/>
                    <a:pt x="490" y="2785"/>
                    <a:pt x="490" y="2785"/>
                  </a:cubicBezTo>
                  <a:cubicBezTo>
                    <a:pt x="424" y="2763"/>
                    <a:pt x="410" y="2726"/>
                    <a:pt x="410" y="2660"/>
                  </a:cubicBezTo>
                  <a:cubicBezTo>
                    <a:pt x="410" y="2587"/>
                    <a:pt x="410" y="2557"/>
                    <a:pt x="366" y="2535"/>
                  </a:cubicBezTo>
                  <a:cubicBezTo>
                    <a:pt x="336" y="2528"/>
                    <a:pt x="307" y="2521"/>
                    <a:pt x="293" y="2521"/>
                  </a:cubicBezTo>
                  <a:cubicBezTo>
                    <a:pt x="271" y="2521"/>
                    <a:pt x="263" y="2528"/>
                    <a:pt x="256" y="2528"/>
                  </a:cubicBezTo>
                  <a:cubicBezTo>
                    <a:pt x="226" y="2535"/>
                    <a:pt x="226" y="2535"/>
                    <a:pt x="226" y="2535"/>
                  </a:cubicBezTo>
                  <a:cubicBezTo>
                    <a:pt x="241" y="2506"/>
                    <a:pt x="241" y="2506"/>
                    <a:pt x="241" y="2506"/>
                  </a:cubicBezTo>
                  <a:cubicBezTo>
                    <a:pt x="241" y="2499"/>
                    <a:pt x="271" y="2462"/>
                    <a:pt x="329" y="2440"/>
                  </a:cubicBezTo>
                  <a:cubicBezTo>
                    <a:pt x="351" y="2433"/>
                    <a:pt x="351" y="2418"/>
                    <a:pt x="351" y="2418"/>
                  </a:cubicBezTo>
                  <a:cubicBezTo>
                    <a:pt x="358" y="2396"/>
                    <a:pt x="336" y="2367"/>
                    <a:pt x="300" y="2345"/>
                  </a:cubicBezTo>
                  <a:cubicBezTo>
                    <a:pt x="271" y="2316"/>
                    <a:pt x="249" y="2279"/>
                    <a:pt x="256" y="2250"/>
                  </a:cubicBezTo>
                  <a:cubicBezTo>
                    <a:pt x="263" y="2235"/>
                    <a:pt x="278" y="2213"/>
                    <a:pt x="322" y="2206"/>
                  </a:cubicBezTo>
                  <a:cubicBezTo>
                    <a:pt x="395" y="2191"/>
                    <a:pt x="432" y="2176"/>
                    <a:pt x="446" y="2140"/>
                  </a:cubicBezTo>
                  <a:cubicBezTo>
                    <a:pt x="461" y="2111"/>
                    <a:pt x="490" y="2089"/>
                    <a:pt x="520" y="2089"/>
                  </a:cubicBezTo>
                  <a:cubicBezTo>
                    <a:pt x="527" y="2089"/>
                    <a:pt x="549" y="2089"/>
                    <a:pt x="564" y="2118"/>
                  </a:cubicBezTo>
                  <a:cubicBezTo>
                    <a:pt x="586" y="2154"/>
                    <a:pt x="608" y="2169"/>
                    <a:pt x="688" y="2169"/>
                  </a:cubicBezTo>
                  <a:cubicBezTo>
                    <a:pt x="695" y="2169"/>
                    <a:pt x="703" y="2169"/>
                    <a:pt x="703" y="2169"/>
                  </a:cubicBezTo>
                  <a:cubicBezTo>
                    <a:pt x="710" y="2154"/>
                    <a:pt x="659" y="2096"/>
                    <a:pt x="644" y="2074"/>
                  </a:cubicBezTo>
                  <a:cubicBezTo>
                    <a:pt x="630" y="2066"/>
                    <a:pt x="622" y="2052"/>
                    <a:pt x="615" y="2044"/>
                  </a:cubicBezTo>
                  <a:cubicBezTo>
                    <a:pt x="600" y="2023"/>
                    <a:pt x="608" y="2008"/>
                    <a:pt x="608" y="2001"/>
                  </a:cubicBezTo>
                  <a:cubicBezTo>
                    <a:pt x="622" y="1964"/>
                    <a:pt x="688" y="1964"/>
                    <a:pt x="695" y="1964"/>
                  </a:cubicBezTo>
                  <a:cubicBezTo>
                    <a:pt x="732" y="1964"/>
                    <a:pt x="747" y="2008"/>
                    <a:pt x="762" y="2044"/>
                  </a:cubicBezTo>
                  <a:cubicBezTo>
                    <a:pt x="769" y="2059"/>
                    <a:pt x="776" y="2074"/>
                    <a:pt x="783" y="2089"/>
                  </a:cubicBezTo>
                  <a:cubicBezTo>
                    <a:pt x="791" y="2111"/>
                    <a:pt x="813" y="2118"/>
                    <a:pt x="857" y="2118"/>
                  </a:cubicBezTo>
                  <a:cubicBezTo>
                    <a:pt x="879" y="2118"/>
                    <a:pt x="901" y="2118"/>
                    <a:pt x="923" y="2111"/>
                  </a:cubicBezTo>
                  <a:cubicBezTo>
                    <a:pt x="930" y="2111"/>
                    <a:pt x="937" y="2111"/>
                    <a:pt x="945" y="2111"/>
                  </a:cubicBezTo>
                  <a:cubicBezTo>
                    <a:pt x="1011" y="2111"/>
                    <a:pt x="1076" y="2154"/>
                    <a:pt x="1128" y="2191"/>
                  </a:cubicBezTo>
                  <a:cubicBezTo>
                    <a:pt x="1157" y="2220"/>
                    <a:pt x="1179" y="2228"/>
                    <a:pt x="1194" y="2228"/>
                  </a:cubicBezTo>
                  <a:cubicBezTo>
                    <a:pt x="1194" y="2228"/>
                    <a:pt x="1201" y="2228"/>
                    <a:pt x="1208" y="2213"/>
                  </a:cubicBezTo>
                  <a:cubicBezTo>
                    <a:pt x="1208" y="2198"/>
                    <a:pt x="1194" y="2184"/>
                    <a:pt x="1179" y="2162"/>
                  </a:cubicBezTo>
                  <a:cubicBezTo>
                    <a:pt x="1157" y="2147"/>
                    <a:pt x="1142" y="2125"/>
                    <a:pt x="1150" y="2096"/>
                  </a:cubicBezTo>
                  <a:cubicBezTo>
                    <a:pt x="1157" y="2081"/>
                    <a:pt x="1172" y="2074"/>
                    <a:pt x="1186" y="2074"/>
                  </a:cubicBezTo>
                  <a:cubicBezTo>
                    <a:pt x="1223" y="2074"/>
                    <a:pt x="1267" y="2103"/>
                    <a:pt x="1296" y="2140"/>
                  </a:cubicBezTo>
                  <a:cubicBezTo>
                    <a:pt x="1311" y="2154"/>
                    <a:pt x="1326" y="2154"/>
                    <a:pt x="1340" y="2154"/>
                  </a:cubicBezTo>
                  <a:cubicBezTo>
                    <a:pt x="1377" y="2154"/>
                    <a:pt x="1428" y="2125"/>
                    <a:pt x="1450" y="2103"/>
                  </a:cubicBezTo>
                  <a:cubicBezTo>
                    <a:pt x="1487" y="2066"/>
                    <a:pt x="1663" y="2001"/>
                    <a:pt x="1729" y="1979"/>
                  </a:cubicBezTo>
                  <a:cubicBezTo>
                    <a:pt x="1743" y="1971"/>
                    <a:pt x="1758" y="1964"/>
                    <a:pt x="1773" y="1964"/>
                  </a:cubicBezTo>
                  <a:cubicBezTo>
                    <a:pt x="1809" y="1964"/>
                    <a:pt x="1846" y="1979"/>
                    <a:pt x="1861" y="2044"/>
                  </a:cubicBezTo>
                  <a:cubicBezTo>
                    <a:pt x="1861" y="2052"/>
                    <a:pt x="1861" y="2052"/>
                    <a:pt x="1868" y="2052"/>
                  </a:cubicBezTo>
                  <a:cubicBezTo>
                    <a:pt x="1897" y="2052"/>
                    <a:pt x="1963" y="2001"/>
                    <a:pt x="1985" y="1949"/>
                  </a:cubicBezTo>
                  <a:cubicBezTo>
                    <a:pt x="2014" y="1905"/>
                    <a:pt x="2022" y="1883"/>
                    <a:pt x="2044" y="1854"/>
                  </a:cubicBezTo>
                  <a:cubicBezTo>
                    <a:pt x="2051" y="1847"/>
                    <a:pt x="2058" y="1832"/>
                    <a:pt x="2066" y="1810"/>
                  </a:cubicBezTo>
                  <a:cubicBezTo>
                    <a:pt x="2088" y="1781"/>
                    <a:pt x="2088" y="1773"/>
                    <a:pt x="2066" y="1751"/>
                  </a:cubicBezTo>
                  <a:cubicBezTo>
                    <a:pt x="2058" y="1744"/>
                    <a:pt x="2051" y="1737"/>
                    <a:pt x="2044" y="1730"/>
                  </a:cubicBezTo>
                  <a:cubicBezTo>
                    <a:pt x="2014" y="1693"/>
                    <a:pt x="1971" y="1656"/>
                    <a:pt x="1912" y="1620"/>
                  </a:cubicBezTo>
                  <a:cubicBezTo>
                    <a:pt x="1890" y="1605"/>
                    <a:pt x="1890" y="1605"/>
                    <a:pt x="1890" y="1605"/>
                  </a:cubicBezTo>
                  <a:cubicBezTo>
                    <a:pt x="1846" y="1575"/>
                    <a:pt x="1817" y="1554"/>
                    <a:pt x="1817" y="1524"/>
                  </a:cubicBezTo>
                  <a:cubicBezTo>
                    <a:pt x="1809" y="1510"/>
                    <a:pt x="1817" y="1495"/>
                    <a:pt x="1831" y="1473"/>
                  </a:cubicBezTo>
                  <a:cubicBezTo>
                    <a:pt x="1846" y="1451"/>
                    <a:pt x="1853" y="1444"/>
                    <a:pt x="1868" y="1444"/>
                  </a:cubicBezTo>
                  <a:cubicBezTo>
                    <a:pt x="1875" y="1444"/>
                    <a:pt x="1883" y="1451"/>
                    <a:pt x="1883" y="1451"/>
                  </a:cubicBezTo>
                  <a:cubicBezTo>
                    <a:pt x="1890" y="1451"/>
                    <a:pt x="1890" y="1451"/>
                    <a:pt x="1890" y="1451"/>
                  </a:cubicBezTo>
                  <a:cubicBezTo>
                    <a:pt x="1890" y="1451"/>
                    <a:pt x="1897" y="1444"/>
                    <a:pt x="1897" y="1436"/>
                  </a:cubicBezTo>
                  <a:cubicBezTo>
                    <a:pt x="1912" y="1407"/>
                    <a:pt x="1956" y="1326"/>
                    <a:pt x="2036" y="1326"/>
                  </a:cubicBezTo>
                  <a:cubicBezTo>
                    <a:pt x="2102" y="1326"/>
                    <a:pt x="2132" y="1326"/>
                    <a:pt x="2161" y="1297"/>
                  </a:cubicBezTo>
                  <a:cubicBezTo>
                    <a:pt x="2176" y="1290"/>
                    <a:pt x="2183" y="1261"/>
                    <a:pt x="2198" y="1231"/>
                  </a:cubicBezTo>
                  <a:cubicBezTo>
                    <a:pt x="2212" y="1194"/>
                    <a:pt x="2227" y="1151"/>
                    <a:pt x="2256" y="1129"/>
                  </a:cubicBezTo>
                  <a:cubicBezTo>
                    <a:pt x="2278" y="1106"/>
                    <a:pt x="2300" y="1106"/>
                    <a:pt x="2322" y="1106"/>
                  </a:cubicBezTo>
                  <a:cubicBezTo>
                    <a:pt x="2344" y="1106"/>
                    <a:pt x="2352" y="1106"/>
                    <a:pt x="2359" y="1085"/>
                  </a:cubicBezTo>
                  <a:cubicBezTo>
                    <a:pt x="2366" y="1077"/>
                    <a:pt x="2374" y="1070"/>
                    <a:pt x="2374" y="1063"/>
                  </a:cubicBezTo>
                  <a:cubicBezTo>
                    <a:pt x="2388" y="1026"/>
                    <a:pt x="2403" y="989"/>
                    <a:pt x="2476" y="975"/>
                  </a:cubicBezTo>
                  <a:cubicBezTo>
                    <a:pt x="2527" y="967"/>
                    <a:pt x="2564" y="945"/>
                    <a:pt x="2586" y="931"/>
                  </a:cubicBezTo>
                  <a:cubicBezTo>
                    <a:pt x="2593" y="931"/>
                    <a:pt x="2593" y="931"/>
                    <a:pt x="2593" y="931"/>
                  </a:cubicBezTo>
                  <a:lnTo>
                    <a:pt x="2593" y="931"/>
                  </a:lnTo>
                  <a:cubicBezTo>
                    <a:pt x="2645" y="931"/>
                    <a:pt x="2667" y="916"/>
                    <a:pt x="2681" y="901"/>
                  </a:cubicBezTo>
                  <a:cubicBezTo>
                    <a:pt x="2711" y="857"/>
                    <a:pt x="2798" y="850"/>
                    <a:pt x="2879" y="850"/>
                  </a:cubicBezTo>
                  <a:cubicBezTo>
                    <a:pt x="2901" y="850"/>
                    <a:pt x="2916" y="850"/>
                    <a:pt x="2930" y="843"/>
                  </a:cubicBezTo>
                  <a:cubicBezTo>
                    <a:pt x="2938" y="843"/>
                    <a:pt x="2945" y="843"/>
                    <a:pt x="2960" y="843"/>
                  </a:cubicBezTo>
                  <a:cubicBezTo>
                    <a:pt x="3018" y="828"/>
                    <a:pt x="3150" y="813"/>
                    <a:pt x="3202" y="762"/>
                  </a:cubicBezTo>
                  <a:cubicBezTo>
                    <a:pt x="3245" y="718"/>
                    <a:pt x="3333" y="660"/>
                    <a:pt x="3399" y="623"/>
                  </a:cubicBezTo>
                  <a:cubicBezTo>
                    <a:pt x="3421" y="608"/>
                    <a:pt x="3436" y="601"/>
                    <a:pt x="3451" y="594"/>
                  </a:cubicBezTo>
                  <a:cubicBezTo>
                    <a:pt x="3502" y="557"/>
                    <a:pt x="3546" y="528"/>
                    <a:pt x="3605" y="498"/>
                  </a:cubicBezTo>
                  <a:cubicBezTo>
                    <a:pt x="3648" y="476"/>
                    <a:pt x="3648" y="462"/>
                    <a:pt x="3656" y="447"/>
                  </a:cubicBezTo>
                  <a:cubicBezTo>
                    <a:pt x="3663" y="440"/>
                    <a:pt x="3663" y="432"/>
                    <a:pt x="3663" y="425"/>
                  </a:cubicBezTo>
                  <a:cubicBezTo>
                    <a:pt x="3670" y="425"/>
                    <a:pt x="3670" y="418"/>
                    <a:pt x="3678" y="411"/>
                  </a:cubicBezTo>
                  <a:cubicBezTo>
                    <a:pt x="3685" y="388"/>
                    <a:pt x="3693" y="381"/>
                    <a:pt x="3656" y="352"/>
                  </a:cubicBezTo>
                  <a:cubicBezTo>
                    <a:pt x="3634" y="337"/>
                    <a:pt x="3626" y="323"/>
                    <a:pt x="3619" y="308"/>
                  </a:cubicBezTo>
                  <a:cubicBezTo>
                    <a:pt x="3619" y="293"/>
                    <a:pt x="3634" y="279"/>
                    <a:pt x="3641" y="264"/>
                  </a:cubicBezTo>
                  <a:cubicBezTo>
                    <a:pt x="3656" y="256"/>
                    <a:pt x="3663" y="242"/>
                    <a:pt x="3663" y="235"/>
                  </a:cubicBezTo>
                  <a:cubicBezTo>
                    <a:pt x="3678" y="198"/>
                    <a:pt x="3700" y="161"/>
                    <a:pt x="3736" y="161"/>
                  </a:cubicBezTo>
                  <a:cubicBezTo>
                    <a:pt x="3751" y="161"/>
                    <a:pt x="3766" y="169"/>
                    <a:pt x="3780" y="176"/>
                  </a:cubicBezTo>
                  <a:cubicBezTo>
                    <a:pt x="3802" y="191"/>
                    <a:pt x="3824" y="205"/>
                    <a:pt x="3839" y="220"/>
                  </a:cubicBezTo>
                  <a:cubicBezTo>
                    <a:pt x="3854" y="235"/>
                    <a:pt x="3868" y="249"/>
                    <a:pt x="3890" y="256"/>
                  </a:cubicBezTo>
                  <a:cubicBezTo>
                    <a:pt x="3927" y="271"/>
                    <a:pt x="3927" y="308"/>
                    <a:pt x="3927" y="337"/>
                  </a:cubicBezTo>
                  <a:cubicBezTo>
                    <a:pt x="3927" y="352"/>
                    <a:pt x="3927" y="366"/>
                    <a:pt x="3934" y="388"/>
                  </a:cubicBezTo>
                  <a:cubicBezTo>
                    <a:pt x="3949" y="432"/>
                    <a:pt x="3978" y="440"/>
                    <a:pt x="4022" y="447"/>
                  </a:cubicBezTo>
                  <a:cubicBezTo>
                    <a:pt x="4059" y="454"/>
                    <a:pt x="4074" y="469"/>
                    <a:pt x="4095" y="491"/>
                  </a:cubicBezTo>
                  <a:cubicBezTo>
                    <a:pt x="4103" y="491"/>
                    <a:pt x="4110" y="498"/>
                    <a:pt x="4125" y="506"/>
                  </a:cubicBezTo>
                  <a:cubicBezTo>
                    <a:pt x="4139" y="520"/>
                    <a:pt x="4154" y="520"/>
                    <a:pt x="4176" y="520"/>
                  </a:cubicBezTo>
                  <a:cubicBezTo>
                    <a:pt x="4191" y="520"/>
                    <a:pt x="4213" y="520"/>
                    <a:pt x="4220" y="506"/>
                  </a:cubicBezTo>
                  <a:cubicBezTo>
                    <a:pt x="4235" y="498"/>
                    <a:pt x="4257" y="491"/>
                    <a:pt x="4286" y="491"/>
                  </a:cubicBezTo>
                  <a:cubicBezTo>
                    <a:pt x="4323" y="491"/>
                    <a:pt x="4367" y="506"/>
                    <a:pt x="4381" y="535"/>
                  </a:cubicBezTo>
                  <a:cubicBezTo>
                    <a:pt x="4388" y="557"/>
                    <a:pt x="4396" y="579"/>
                    <a:pt x="4403" y="594"/>
                  </a:cubicBezTo>
                  <a:cubicBezTo>
                    <a:pt x="4411" y="638"/>
                    <a:pt x="4418" y="660"/>
                    <a:pt x="4440" y="667"/>
                  </a:cubicBezTo>
                  <a:cubicBezTo>
                    <a:pt x="4476" y="674"/>
                    <a:pt x="4491" y="704"/>
                    <a:pt x="4491" y="725"/>
                  </a:cubicBezTo>
                  <a:cubicBezTo>
                    <a:pt x="4491" y="740"/>
                    <a:pt x="4476" y="770"/>
                    <a:pt x="4418" y="770"/>
                  </a:cubicBezTo>
                  <a:cubicBezTo>
                    <a:pt x="4396" y="777"/>
                    <a:pt x="4381" y="784"/>
                    <a:pt x="4381" y="792"/>
                  </a:cubicBezTo>
                  <a:cubicBezTo>
                    <a:pt x="4374" y="799"/>
                    <a:pt x="4381" y="821"/>
                    <a:pt x="4388" y="835"/>
                  </a:cubicBezTo>
                  <a:cubicBezTo>
                    <a:pt x="4396" y="850"/>
                    <a:pt x="4396" y="850"/>
                    <a:pt x="4396" y="850"/>
                  </a:cubicBezTo>
                  <a:cubicBezTo>
                    <a:pt x="4411" y="880"/>
                    <a:pt x="4411" y="887"/>
                    <a:pt x="4388" y="938"/>
                  </a:cubicBezTo>
                  <a:cubicBezTo>
                    <a:pt x="4381" y="953"/>
                    <a:pt x="4381" y="975"/>
                    <a:pt x="4381" y="989"/>
                  </a:cubicBezTo>
                  <a:cubicBezTo>
                    <a:pt x="4381" y="1019"/>
                    <a:pt x="4381" y="1048"/>
                    <a:pt x="4337" y="1070"/>
                  </a:cubicBezTo>
                  <a:cubicBezTo>
                    <a:pt x="4308" y="1085"/>
                    <a:pt x="4308" y="1092"/>
                    <a:pt x="4308" y="1099"/>
                  </a:cubicBezTo>
                  <a:cubicBezTo>
                    <a:pt x="4308" y="1099"/>
                    <a:pt x="4308" y="1114"/>
                    <a:pt x="4345" y="1136"/>
                  </a:cubicBezTo>
                  <a:cubicBezTo>
                    <a:pt x="4403" y="1173"/>
                    <a:pt x="4433" y="1187"/>
                    <a:pt x="4469" y="1187"/>
                  </a:cubicBezTo>
                  <a:cubicBezTo>
                    <a:pt x="4476" y="1187"/>
                    <a:pt x="4484" y="1187"/>
                    <a:pt x="4491" y="1187"/>
                  </a:cubicBezTo>
                  <a:cubicBezTo>
                    <a:pt x="4498" y="1187"/>
                    <a:pt x="4506" y="1180"/>
                    <a:pt x="4506" y="1180"/>
                  </a:cubicBezTo>
                  <a:cubicBezTo>
                    <a:pt x="4528" y="1180"/>
                    <a:pt x="4535" y="1187"/>
                    <a:pt x="4543" y="1194"/>
                  </a:cubicBezTo>
                  <a:cubicBezTo>
                    <a:pt x="4557" y="1216"/>
                    <a:pt x="4550" y="1246"/>
                    <a:pt x="4535" y="1290"/>
                  </a:cubicBezTo>
                  <a:cubicBezTo>
                    <a:pt x="4528" y="1304"/>
                    <a:pt x="4528" y="1319"/>
                    <a:pt x="4528" y="1334"/>
                  </a:cubicBezTo>
                  <a:cubicBezTo>
                    <a:pt x="4528" y="1363"/>
                    <a:pt x="4520" y="1400"/>
                    <a:pt x="4455" y="1422"/>
                  </a:cubicBezTo>
                  <a:cubicBezTo>
                    <a:pt x="4440" y="1429"/>
                    <a:pt x="4440" y="1429"/>
                    <a:pt x="4440" y="1429"/>
                  </a:cubicBezTo>
                  <a:cubicBezTo>
                    <a:pt x="4381" y="1444"/>
                    <a:pt x="4374" y="1444"/>
                    <a:pt x="4330" y="1480"/>
                  </a:cubicBezTo>
                  <a:cubicBezTo>
                    <a:pt x="4315" y="1495"/>
                    <a:pt x="4293" y="1510"/>
                    <a:pt x="4293" y="1517"/>
                  </a:cubicBezTo>
                  <a:cubicBezTo>
                    <a:pt x="4293" y="1524"/>
                    <a:pt x="4293" y="1524"/>
                    <a:pt x="4323" y="1546"/>
                  </a:cubicBezTo>
                  <a:cubicBezTo>
                    <a:pt x="4352" y="1561"/>
                    <a:pt x="4367" y="1583"/>
                    <a:pt x="4381" y="1605"/>
                  </a:cubicBezTo>
                  <a:cubicBezTo>
                    <a:pt x="4396" y="1620"/>
                    <a:pt x="4396" y="1627"/>
                    <a:pt x="4411" y="1627"/>
                  </a:cubicBezTo>
                  <a:cubicBezTo>
                    <a:pt x="4418" y="1627"/>
                    <a:pt x="4418" y="1627"/>
                    <a:pt x="4425" y="1627"/>
                  </a:cubicBezTo>
                  <a:cubicBezTo>
                    <a:pt x="4484" y="1612"/>
                    <a:pt x="4513" y="1590"/>
                    <a:pt x="4535" y="1568"/>
                  </a:cubicBezTo>
                  <a:cubicBezTo>
                    <a:pt x="4557" y="1532"/>
                    <a:pt x="4594" y="1532"/>
                    <a:pt x="4623" y="1532"/>
                  </a:cubicBezTo>
                  <a:cubicBezTo>
                    <a:pt x="4638" y="1532"/>
                    <a:pt x="4660" y="1532"/>
                    <a:pt x="4682" y="1532"/>
                  </a:cubicBezTo>
                  <a:cubicBezTo>
                    <a:pt x="4711" y="1539"/>
                    <a:pt x="4733" y="1539"/>
                    <a:pt x="4755" y="1539"/>
                  </a:cubicBezTo>
                  <a:cubicBezTo>
                    <a:pt x="4792" y="1539"/>
                    <a:pt x="4821" y="1532"/>
                    <a:pt x="4843" y="1517"/>
                  </a:cubicBezTo>
                  <a:cubicBezTo>
                    <a:pt x="4872" y="1502"/>
                    <a:pt x="4879" y="1495"/>
                    <a:pt x="4894" y="1473"/>
                  </a:cubicBezTo>
                  <a:cubicBezTo>
                    <a:pt x="4902" y="1458"/>
                    <a:pt x="4909" y="1444"/>
                    <a:pt x="4924" y="1422"/>
                  </a:cubicBezTo>
                  <a:cubicBezTo>
                    <a:pt x="4938" y="1407"/>
                    <a:pt x="4945" y="1400"/>
                    <a:pt x="4953" y="1385"/>
                  </a:cubicBezTo>
                  <a:cubicBezTo>
                    <a:pt x="4975" y="1356"/>
                    <a:pt x="4989" y="1326"/>
                    <a:pt x="5033" y="1326"/>
                  </a:cubicBezTo>
                  <a:cubicBezTo>
                    <a:pt x="5041" y="1326"/>
                    <a:pt x="5048" y="1326"/>
                    <a:pt x="5048" y="1326"/>
                  </a:cubicBezTo>
                  <a:cubicBezTo>
                    <a:pt x="5063" y="1334"/>
                    <a:pt x="5070" y="1334"/>
                    <a:pt x="5077" y="1334"/>
                  </a:cubicBezTo>
                  <a:cubicBezTo>
                    <a:pt x="5092" y="1334"/>
                    <a:pt x="5099" y="1326"/>
                    <a:pt x="5114" y="1326"/>
                  </a:cubicBezTo>
                  <a:cubicBezTo>
                    <a:pt x="5121" y="1326"/>
                    <a:pt x="5136" y="1326"/>
                    <a:pt x="5143" y="1326"/>
                  </a:cubicBezTo>
                  <a:cubicBezTo>
                    <a:pt x="5165" y="1326"/>
                    <a:pt x="5187" y="1334"/>
                    <a:pt x="5202" y="1356"/>
                  </a:cubicBezTo>
                  <a:cubicBezTo>
                    <a:pt x="5224" y="1378"/>
                    <a:pt x="5260" y="1400"/>
                    <a:pt x="5283" y="1400"/>
                  </a:cubicBezTo>
                  <a:cubicBezTo>
                    <a:pt x="5290" y="1400"/>
                    <a:pt x="5297" y="1400"/>
                    <a:pt x="5297" y="1392"/>
                  </a:cubicBezTo>
                  <a:cubicBezTo>
                    <a:pt x="5312" y="1341"/>
                    <a:pt x="5334" y="1297"/>
                    <a:pt x="5400" y="1268"/>
                  </a:cubicBezTo>
                  <a:cubicBezTo>
                    <a:pt x="5414" y="1261"/>
                    <a:pt x="5414" y="1261"/>
                    <a:pt x="5414" y="1261"/>
                  </a:cubicBezTo>
                  <a:cubicBezTo>
                    <a:pt x="5458" y="1246"/>
                    <a:pt x="5539" y="1216"/>
                    <a:pt x="5524" y="1187"/>
                  </a:cubicBezTo>
                  <a:cubicBezTo>
                    <a:pt x="5517" y="1165"/>
                    <a:pt x="5502" y="1158"/>
                    <a:pt x="5480" y="1151"/>
                  </a:cubicBezTo>
                  <a:cubicBezTo>
                    <a:pt x="5466" y="1143"/>
                    <a:pt x="5451" y="1136"/>
                    <a:pt x="5436" y="1129"/>
                  </a:cubicBezTo>
                  <a:cubicBezTo>
                    <a:pt x="5414" y="1106"/>
                    <a:pt x="5407" y="1099"/>
                    <a:pt x="5422" y="1070"/>
                  </a:cubicBezTo>
                  <a:cubicBezTo>
                    <a:pt x="5422" y="1063"/>
                    <a:pt x="5429" y="1048"/>
                    <a:pt x="5436" y="1026"/>
                  </a:cubicBezTo>
                  <a:cubicBezTo>
                    <a:pt x="5458" y="931"/>
                    <a:pt x="5480" y="747"/>
                    <a:pt x="5451" y="725"/>
                  </a:cubicBezTo>
                  <a:cubicBezTo>
                    <a:pt x="5414" y="689"/>
                    <a:pt x="5407" y="667"/>
                    <a:pt x="5400" y="608"/>
                  </a:cubicBezTo>
                  <a:cubicBezTo>
                    <a:pt x="5393" y="550"/>
                    <a:pt x="5334" y="513"/>
                    <a:pt x="5283" y="498"/>
                  </a:cubicBezTo>
                  <a:cubicBezTo>
                    <a:pt x="5217" y="484"/>
                    <a:pt x="5165" y="440"/>
                    <a:pt x="5143" y="396"/>
                  </a:cubicBezTo>
                  <a:cubicBezTo>
                    <a:pt x="5143" y="388"/>
                    <a:pt x="5136" y="381"/>
                    <a:pt x="5136" y="374"/>
                  </a:cubicBezTo>
                  <a:cubicBezTo>
                    <a:pt x="5121" y="337"/>
                    <a:pt x="5099" y="301"/>
                    <a:pt x="5114" y="279"/>
                  </a:cubicBezTo>
                  <a:cubicBezTo>
                    <a:pt x="5121" y="264"/>
                    <a:pt x="5136" y="256"/>
                    <a:pt x="5158" y="256"/>
                  </a:cubicBezTo>
                  <a:cubicBezTo>
                    <a:pt x="5195" y="256"/>
                    <a:pt x="5217" y="264"/>
                    <a:pt x="5231" y="271"/>
                  </a:cubicBezTo>
                  <a:cubicBezTo>
                    <a:pt x="5253" y="271"/>
                    <a:pt x="5268" y="279"/>
                    <a:pt x="5283" y="279"/>
                  </a:cubicBezTo>
                  <a:cubicBezTo>
                    <a:pt x="5290" y="279"/>
                    <a:pt x="5297" y="279"/>
                    <a:pt x="5312" y="279"/>
                  </a:cubicBezTo>
                  <a:cubicBezTo>
                    <a:pt x="5326" y="271"/>
                    <a:pt x="5334" y="271"/>
                    <a:pt x="5348" y="271"/>
                  </a:cubicBezTo>
                  <a:cubicBezTo>
                    <a:pt x="5385" y="271"/>
                    <a:pt x="5385" y="271"/>
                    <a:pt x="5385" y="271"/>
                  </a:cubicBezTo>
                  <a:cubicBezTo>
                    <a:pt x="5414" y="271"/>
                    <a:pt x="5429" y="271"/>
                    <a:pt x="5436" y="242"/>
                  </a:cubicBezTo>
                  <a:cubicBezTo>
                    <a:pt x="5436" y="220"/>
                    <a:pt x="5436" y="205"/>
                    <a:pt x="5429" y="191"/>
                  </a:cubicBezTo>
                  <a:cubicBezTo>
                    <a:pt x="5422" y="169"/>
                    <a:pt x="5407" y="139"/>
                    <a:pt x="5451" y="117"/>
                  </a:cubicBezTo>
                  <a:cubicBezTo>
                    <a:pt x="5466" y="103"/>
                    <a:pt x="5480" y="88"/>
                    <a:pt x="5488" y="73"/>
                  </a:cubicBezTo>
                  <a:cubicBezTo>
                    <a:pt x="5502" y="59"/>
                    <a:pt x="5517" y="37"/>
                    <a:pt x="5546" y="37"/>
                  </a:cubicBezTo>
                  <a:cubicBezTo>
                    <a:pt x="5576" y="37"/>
                    <a:pt x="5583" y="59"/>
                    <a:pt x="5590" y="66"/>
                  </a:cubicBezTo>
                  <a:cubicBezTo>
                    <a:pt x="5597" y="81"/>
                    <a:pt x="5597" y="81"/>
                    <a:pt x="5612" y="81"/>
                  </a:cubicBezTo>
                  <a:cubicBezTo>
                    <a:pt x="5619" y="81"/>
                    <a:pt x="5627" y="81"/>
                    <a:pt x="5634" y="81"/>
                  </a:cubicBezTo>
                  <a:cubicBezTo>
                    <a:pt x="5656" y="73"/>
                    <a:pt x="5656" y="73"/>
                    <a:pt x="5656" y="73"/>
                  </a:cubicBezTo>
                  <a:cubicBezTo>
                    <a:pt x="5715" y="59"/>
                    <a:pt x="5729" y="59"/>
                    <a:pt x="5774" y="29"/>
                  </a:cubicBezTo>
                  <a:cubicBezTo>
                    <a:pt x="5803" y="15"/>
                    <a:pt x="5825" y="0"/>
                    <a:pt x="5839" y="0"/>
                  </a:cubicBezTo>
                  <a:cubicBezTo>
                    <a:pt x="5861" y="0"/>
                    <a:pt x="5883" y="15"/>
                    <a:pt x="5905" y="29"/>
                  </a:cubicBezTo>
                  <a:cubicBezTo>
                    <a:pt x="5935" y="51"/>
                    <a:pt x="5935" y="81"/>
                    <a:pt x="5935" y="110"/>
                  </a:cubicBezTo>
                  <a:cubicBezTo>
                    <a:pt x="5942" y="132"/>
                    <a:pt x="5942" y="154"/>
                    <a:pt x="5957" y="169"/>
                  </a:cubicBezTo>
                  <a:cubicBezTo>
                    <a:pt x="5986" y="220"/>
                    <a:pt x="6001" y="308"/>
                    <a:pt x="5979" y="344"/>
                  </a:cubicBezTo>
                  <a:cubicBezTo>
                    <a:pt x="5971" y="366"/>
                    <a:pt x="5957" y="388"/>
                    <a:pt x="5964" y="411"/>
                  </a:cubicBezTo>
                  <a:cubicBezTo>
                    <a:pt x="5971" y="418"/>
                    <a:pt x="5986" y="432"/>
                    <a:pt x="6008" y="440"/>
                  </a:cubicBezTo>
                  <a:cubicBezTo>
                    <a:pt x="6030" y="447"/>
                    <a:pt x="6110" y="469"/>
                    <a:pt x="6184" y="469"/>
                  </a:cubicBezTo>
                  <a:cubicBezTo>
                    <a:pt x="6220" y="469"/>
                    <a:pt x="6250" y="462"/>
                    <a:pt x="6264" y="454"/>
                  </a:cubicBezTo>
                  <a:cubicBezTo>
                    <a:pt x="6294" y="440"/>
                    <a:pt x="6330" y="440"/>
                    <a:pt x="6367" y="432"/>
                  </a:cubicBezTo>
                  <a:cubicBezTo>
                    <a:pt x="6426" y="425"/>
                    <a:pt x="6455" y="418"/>
                    <a:pt x="6462" y="388"/>
                  </a:cubicBezTo>
                  <a:cubicBezTo>
                    <a:pt x="6469" y="344"/>
                    <a:pt x="6484" y="323"/>
                    <a:pt x="6506" y="301"/>
                  </a:cubicBezTo>
                  <a:cubicBezTo>
                    <a:pt x="6521" y="286"/>
                    <a:pt x="6536" y="271"/>
                    <a:pt x="6550" y="242"/>
                  </a:cubicBezTo>
                  <a:cubicBezTo>
                    <a:pt x="6572" y="176"/>
                    <a:pt x="6594" y="132"/>
                    <a:pt x="6653" y="125"/>
                  </a:cubicBezTo>
                  <a:cubicBezTo>
                    <a:pt x="6660" y="117"/>
                    <a:pt x="6675" y="117"/>
                    <a:pt x="6682" y="117"/>
                  </a:cubicBezTo>
                  <a:cubicBezTo>
                    <a:pt x="6704" y="110"/>
                    <a:pt x="6719" y="110"/>
                    <a:pt x="6741" y="110"/>
                  </a:cubicBezTo>
                  <a:cubicBezTo>
                    <a:pt x="6770" y="110"/>
                    <a:pt x="6792" y="117"/>
                    <a:pt x="6814" y="132"/>
                  </a:cubicBezTo>
                  <a:cubicBezTo>
                    <a:pt x="6836" y="154"/>
                    <a:pt x="6836" y="176"/>
                    <a:pt x="6836" y="191"/>
                  </a:cubicBezTo>
                  <a:cubicBezTo>
                    <a:pt x="6829" y="227"/>
                    <a:pt x="6792" y="256"/>
                    <a:pt x="6770" y="271"/>
                  </a:cubicBezTo>
                  <a:cubicBezTo>
                    <a:pt x="6763" y="279"/>
                    <a:pt x="6755" y="286"/>
                    <a:pt x="6755" y="301"/>
                  </a:cubicBezTo>
                  <a:cubicBezTo>
                    <a:pt x="6755" y="315"/>
                    <a:pt x="6763" y="337"/>
                    <a:pt x="6785" y="344"/>
                  </a:cubicBezTo>
                  <a:cubicBezTo>
                    <a:pt x="6807" y="359"/>
                    <a:pt x="6814" y="374"/>
                    <a:pt x="6821" y="396"/>
                  </a:cubicBezTo>
                  <a:cubicBezTo>
                    <a:pt x="6829" y="425"/>
                    <a:pt x="6814" y="447"/>
                    <a:pt x="6792" y="476"/>
                  </a:cubicBezTo>
                  <a:cubicBezTo>
                    <a:pt x="6785" y="491"/>
                    <a:pt x="6777" y="513"/>
                    <a:pt x="6763" y="535"/>
                  </a:cubicBezTo>
                  <a:cubicBezTo>
                    <a:pt x="6741" y="586"/>
                    <a:pt x="6719" y="645"/>
                    <a:pt x="6667" y="652"/>
                  </a:cubicBezTo>
                  <a:cubicBezTo>
                    <a:pt x="6601" y="660"/>
                    <a:pt x="6572" y="667"/>
                    <a:pt x="6550" y="718"/>
                  </a:cubicBezTo>
                  <a:cubicBezTo>
                    <a:pt x="6543" y="733"/>
                    <a:pt x="6536" y="747"/>
                    <a:pt x="6536" y="755"/>
                  </a:cubicBezTo>
                  <a:cubicBezTo>
                    <a:pt x="6514" y="799"/>
                    <a:pt x="6506" y="821"/>
                    <a:pt x="6521" y="843"/>
                  </a:cubicBezTo>
                  <a:cubicBezTo>
                    <a:pt x="6536" y="857"/>
                    <a:pt x="6543" y="865"/>
                    <a:pt x="6550" y="880"/>
                  </a:cubicBezTo>
                  <a:cubicBezTo>
                    <a:pt x="6565" y="909"/>
                    <a:pt x="6579" y="923"/>
                    <a:pt x="6609" y="938"/>
                  </a:cubicBezTo>
                  <a:cubicBezTo>
                    <a:pt x="6624" y="945"/>
                    <a:pt x="6631" y="945"/>
                    <a:pt x="6645" y="953"/>
                  </a:cubicBezTo>
                  <a:cubicBezTo>
                    <a:pt x="6689" y="967"/>
                    <a:pt x="6719" y="982"/>
                    <a:pt x="6719" y="1004"/>
                  </a:cubicBezTo>
                  <a:cubicBezTo>
                    <a:pt x="6726" y="1011"/>
                    <a:pt x="6719" y="1026"/>
                    <a:pt x="6704" y="1033"/>
                  </a:cubicBezTo>
                  <a:cubicBezTo>
                    <a:pt x="6697" y="1041"/>
                    <a:pt x="6682" y="1048"/>
                    <a:pt x="6675" y="1055"/>
                  </a:cubicBezTo>
                  <a:cubicBezTo>
                    <a:pt x="6645" y="1070"/>
                    <a:pt x="6638" y="1077"/>
                    <a:pt x="6645" y="1085"/>
                  </a:cubicBezTo>
                  <a:cubicBezTo>
                    <a:pt x="6653" y="1129"/>
                    <a:pt x="6638" y="1158"/>
                    <a:pt x="6601" y="1180"/>
                  </a:cubicBezTo>
                  <a:cubicBezTo>
                    <a:pt x="6579" y="1194"/>
                    <a:pt x="6579" y="1238"/>
                    <a:pt x="6587" y="1261"/>
                  </a:cubicBezTo>
                  <a:cubicBezTo>
                    <a:pt x="6587" y="1275"/>
                    <a:pt x="6601" y="1304"/>
                    <a:pt x="6689" y="1304"/>
                  </a:cubicBezTo>
                  <a:cubicBezTo>
                    <a:pt x="6755" y="1304"/>
                    <a:pt x="6755" y="1304"/>
                    <a:pt x="6755" y="1304"/>
                  </a:cubicBezTo>
                  <a:cubicBezTo>
                    <a:pt x="6807" y="1304"/>
                    <a:pt x="6850" y="1304"/>
                    <a:pt x="6865" y="1348"/>
                  </a:cubicBezTo>
                  <a:cubicBezTo>
                    <a:pt x="6873" y="1378"/>
                    <a:pt x="6873" y="1400"/>
                    <a:pt x="6865" y="1414"/>
                  </a:cubicBezTo>
                  <a:cubicBezTo>
                    <a:pt x="6865" y="1429"/>
                    <a:pt x="6865" y="1444"/>
                    <a:pt x="6865" y="1451"/>
                  </a:cubicBezTo>
                  <a:cubicBezTo>
                    <a:pt x="6873" y="1473"/>
                    <a:pt x="6902" y="1495"/>
                    <a:pt x="6924" y="1510"/>
                  </a:cubicBezTo>
                  <a:cubicBezTo>
                    <a:pt x="6931" y="1517"/>
                    <a:pt x="6931" y="1517"/>
                    <a:pt x="6931" y="1517"/>
                  </a:cubicBezTo>
                  <a:cubicBezTo>
                    <a:pt x="6931" y="1524"/>
                    <a:pt x="6931" y="1524"/>
                    <a:pt x="6931" y="1524"/>
                  </a:cubicBezTo>
                  <a:cubicBezTo>
                    <a:pt x="6931" y="1524"/>
                    <a:pt x="6946" y="1612"/>
                    <a:pt x="6953" y="1663"/>
                  </a:cubicBezTo>
                  <a:cubicBezTo>
                    <a:pt x="6960" y="1707"/>
                    <a:pt x="6968" y="1781"/>
                    <a:pt x="6938" y="1825"/>
                  </a:cubicBezTo>
                  <a:cubicBezTo>
                    <a:pt x="6931" y="1839"/>
                    <a:pt x="6931" y="1861"/>
                    <a:pt x="6938" y="1876"/>
                  </a:cubicBezTo>
                  <a:cubicBezTo>
                    <a:pt x="6946" y="1876"/>
                    <a:pt x="6953" y="1891"/>
                    <a:pt x="6968" y="1891"/>
                  </a:cubicBezTo>
                  <a:cubicBezTo>
                    <a:pt x="6983" y="1891"/>
                    <a:pt x="6990" y="1883"/>
                    <a:pt x="7004" y="1876"/>
                  </a:cubicBezTo>
                  <a:cubicBezTo>
                    <a:pt x="7026" y="1861"/>
                    <a:pt x="7048" y="1854"/>
                    <a:pt x="7063" y="1854"/>
                  </a:cubicBezTo>
                  <a:cubicBezTo>
                    <a:pt x="7114" y="1854"/>
                    <a:pt x="7144" y="1898"/>
                    <a:pt x="7144" y="1949"/>
                  </a:cubicBezTo>
                  <a:cubicBezTo>
                    <a:pt x="7144" y="1993"/>
                    <a:pt x="7166" y="2044"/>
                    <a:pt x="7202" y="2044"/>
                  </a:cubicBezTo>
                  <a:cubicBezTo>
                    <a:pt x="7246" y="2044"/>
                    <a:pt x="7276" y="2096"/>
                    <a:pt x="7276" y="2184"/>
                  </a:cubicBezTo>
                  <a:cubicBezTo>
                    <a:pt x="7276" y="2213"/>
                    <a:pt x="7283" y="2220"/>
                    <a:pt x="7290" y="2220"/>
                  </a:cubicBezTo>
                  <a:cubicBezTo>
                    <a:pt x="7298" y="2228"/>
                    <a:pt x="7319" y="2235"/>
                    <a:pt x="7341" y="2235"/>
                  </a:cubicBezTo>
                  <a:cubicBezTo>
                    <a:pt x="7364" y="2235"/>
                    <a:pt x="7378" y="2235"/>
                    <a:pt x="7400" y="2228"/>
                  </a:cubicBezTo>
                  <a:cubicBezTo>
                    <a:pt x="7407" y="2228"/>
                    <a:pt x="7415" y="2228"/>
                    <a:pt x="7415" y="2228"/>
                  </a:cubicBezTo>
                  <a:cubicBezTo>
                    <a:pt x="7451" y="2228"/>
                    <a:pt x="7466" y="2242"/>
                    <a:pt x="7474" y="2257"/>
                  </a:cubicBezTo>
                  <a:cubicBezTo>
                    <a:pt x="7488" y="2294"/>
                    <a:pt x="7474" y="2338"/>
                    <a:pt x="7451" y="2374"/>
                  </a:cubicBezTo>
                  <a:cubicBezTo>
                    <a:pt x="7437" y="2389"/>
                    <a:pt x="7437" y="2389"/>
                    <a:pt x="7444" y="2396"/>
                  </a:cubicBezTo>
                  <a:cubicBezTo>
                    <a:pt x="7459" y="2411"/>
                    <a:pt x="7466" y="2418"/>
                    <a:pt x="7466" y="2447"/>
                  </a:cubicBezTo>
                  <a:cubicBezTo>
                    <a:pt x="7466" y="2506"/>
                    <a:pt x="7422" y="2550"/>
                    <a:pt x="7386" y="2580"/>
                  </a:cubicBezTo>
                  <a:cubicBezTo>
                    <a:pt x="7364" y="2601"/>
                    <a:pt x="7356" y="2623"/>
                    <a:pt x="7371" y="2682"/>
                  </a:cubicBezTo>
                  <a:cubicBezTo>
                    <a:pt x="7371" y="2704"/>
                    <a:pt x="7378" y="2719"/>
                    <a:pt x="7386" y="2741"/>
                  </a:cubicBezTo>
                  <a:cubicBezTo>
                    <a:pt x="7400" y="2770"/>
                    <a:pt x="7415" y="2806"/>
                    <a:pt x="7378" y="2843"/>
                  </a:cubicBezTo>
                  <a:cubicBezTo>
                    <a:pt x="7371" y="2851"/>
                    <a:pt x="7371" y="2851"/>
                    <a:pt x="7364" y="2858"/>
                  </a:cubicBezTo>
                  <a:cubicBezTo>
                    <a:pt x="7341" y="2880"/>
                    <a:pt x="7319" y="2902"/>
                    <a:pt x="7319" y="2916"/>
                  </a:cubicBezTo>
                  <a:cubicBezTo>
                    <a:pt x="7319" y="2924"/>
                    <a:pt x="7327" y="2931"/>
                    <a:pt x="7334" y="2939"/>
                  </a:cubicBezTo>
                  <a:cubicBezTo>
                    <a:pt x="7364" y="2961"/>
                    <a:pt x="7393" y="2968"/>
                    <a:pt x="7415" y="2968"/>
                  </a:cubicBezTo>
                  <a:cubicBezTo>
                    <a:pt x="7422" y="2968"/>
                    <a:pt x="7429" y="2968"/>
                    <a:pt x="7429" y="2968"/>
                  </a:cubicBezTo>
                  <a:cubicBezTo>
                    <a:pt x="7444" y="2961"/>
                    <a:pt x="7451" y="2961"/>
                    <a:pt x="7451" y="2961"/>
                  </a:cubicBezTo>
                  <a:cubicBezTo>
                    <a:pt x="7481" y="2953"/>
                    <a:pt x="7481" y="2953"/>
                    <a:pt x="7481" y="2953"/>
                  </a:cubicBezTo>
                  <a:cubicBezTo>
                    <a:pt x="7466" y="2982"/>
                    <a:pt x="7466" y="2982"/>
                    <a:pt x="7466" y="2982"/>
                  </a:cubicBezTo>
                  <a:cubicBezTo>
                    <a:pt x="7466" y="2990"/>
                    <a:pt x="7429" y="3048"/>
                    <a:pt x="7364" y="3048"/>
                  </a:cubicBezTo>
                  <a:cubicBezTo>
                    <a:pt x="7312" y="3048"/>
                    <a:pt x="7268" y="3063"/>
                    <a:pt x="7268" y="3092"/>
                  </a:cubicBezTo>
                  <a:cubicBezTo>
                    <a:pt x="7268" y="3107"/>
                    <a:pt x="7268" y="3107"/>
                    <a:pt x="7283" y="3114"/>
                  </a:cubicBezTo>
                  <a:cubicBezTo>
                    <a:pt x="7298" y="3122"/>
                    <a:pt x="7327" y="3136"/>
                    <a:pt x="7305" y="3180"/>
                  </a:cubicBezTo>
                  <a:cubicBezTo>
                    <a:pt x="7283" y="3224"/>
                    <a:pt x="7239" y="3320"/>
                    <a:pt x="7195" y="3363"/>
                  </a:cubicBezTo>
                  <a:cubicBezTo>
                    <a:pt x="7085" y="3466"/>
                    <a:pt x="7019" y="3532"/>
                    <a:pt x="6990" y="3561"/>
                  </a:cubicBezTo>
                  <a:cubicBezTo>
                    <a:pt x="6975" y="3569"/>
                    <a:pt x="6968" y="3576"/>
                    <a:pt x="6953" y="3591"/>
                  </a:cubicBezTo>
                  <a:cubicBezTo>
                    <a:pt x="6931" y="3620"/>
                    <a:pt x="6902" y="3656"/>
                    <a:pt x="6843" y="3656"/>
                  </a:cubicBezTo>
                  <a:cubicBezTo>
                    <a:pt x="6843" y="3656"/>
                    <a:pt x="6836" y="3656"/>
                    <a:pt x="6829" y="3656"/>
                  </a:cubicBezTo>
                  <a:cubicBezTo>
                    <a:pt x="6785" y="3649"/>
                    <a:pt x="6755" y="3627"/>
                    <a:pt x="6733" y="3598"/>
                  </a:cubicBezTo>
                  <a:cubicBezTo>
                    <a:pt x="6719" y="3569"/>
                    <a:pt x="6719" y="3539"/>
                    <a:pt x="6733" y="3517"/>
                  </a:cubicBezTo>
                  <a:cubicBezTo>
                    <a:pt x="6741" y="3503"/>
                    <a:pt x="6748" y="3488"/>
                    <a:pt x="6741" y="3481"/>
                  </a:cubicBezTo>
                  <a:cubicBezTo>
                    <a:pt x="6741" y="3473"/>
                    <a:pt x="6719" y="3466"/>
                    <a:pt x="6689" y="3459"/>
                  </a:cubicBezTo>
                  <a:cubicBezTo>
                    <a:pt x="6675" y="3451"/>
                    <a:pt x="6653" y="3437"/>
                    <a:pt x="6638" y="3422"/>
                  </a:cubicBezTo>
                  <a:cubicBezTo>
                    <a:pt x="6616" y="3407"/>
                    <a:pt x="6601" y="3393"/>
                    <a:pt x="6579" y="3393"/>
                  </a:cubicBezTo>
                  <a:cubicBezTo>
                    <a:pt x="6572" y="3393"/>
                    <a:pt x="6565" y="3393"/>
                    <a:pt x="6557" y="3400"/>
                  </a:cubicBezTo>
                  <a:cubicBezTo>
                    <a:pt x="6543" y="3407"/>
                    <a:pt x="6521" y="3415"/>
                    <a:pt x="6499" y="3422"/>
                  </a:cubicBezTo>
                  <a:cubicBezTo>
                    <a:pt x="6448" y="3444"/>
                    <a:pt x="6389" y="3459"/>
                    <a:pt x="6352" y="3488"/>
                  </a:cubicBezTo>
                  <a:cubicBezTo>
                    <a:pt x="6330" y="3503"/>
                    <a:pt x="6316" y="3517"/>
                    <a:pt x="6316" y="3525"/>
                  </a:cubicBezTo>
                  <a:cubicBezTo>
                    <a:pt x="6316" y="3539"/>
                    <a:pt x="6330" y="3554"/>
                    <a:pt x="6352" y="3576"/>
                  </a:cubicBezTo>
                  <a:cubicBezTo>
                    <a:pt x="6374" y="3605"/>
                    <a:pt x="6396" y="3620"/>
                    <a:pt x="6411" y="3635"/>
                  </a:cubicBezTo>
                  <a:cubicBezTo>
                    <a:pt x="6433" y="3649"/>
                    <a:pt x="6455" y="3664"/>
                    <a:pt x="6462" y="3686"/>
                  </a:cubicBezTo>
                  <a:cubicBezTo>
                    <a:pt x="6477" y="3708"/>
                    <a:pt x="6492" y="3737"/>
                    <a:pt x="6477" y="3766"/>
                  </a:cubicBezTo>
                  <a:cubicBezTo>
                    <a:pt x="6462" y="3789"/>
                    <a:pt x="6448" y="3803"/>
                    <a:pt x="6411" y="3811"/>
                  </a:cubicBezTo>
                  <a:cubicBezTo>
                    <a:pt x="6396" y="3811"/>
                    <a:pt x="6374" y="3818"/>
                    <a:pt x="6352" y="3825"/>
                  </a:cubicBezTo>
                  <a:cubicBezTo>
                    <a:pt x="6316" y="3832"/>
                    <a:pt x="6272" y="3847"/>
                    <a:pt x="6235" y="3847"/>
                  </a:cubicBezTo>
                  <a:cubicBezTo>
                    <a:pt x="6213" y="3847"/>
                    <a:pt x="6191" y="3840"/>
                    <a:pt x="6176" y="3832"/>
                  </a:cubicBezTo>
                  <a:cubicBezTo>
                    <a:pt x="6155" y="3818"/>
                    <a:pt x="6140" y="3811"/>
                    <a:pt x="6118" y="3811"/>
                  </a:cubicBezTo>
                  <a:cubicBezTo>
                    <a:pt x="6103" y="3811"/>
                    <a:pt x="6081" y="3818"/>
                    <a:pt x="6059" y="3840"/>
                  </a:cubicBezTo>
                  <a:cubicBezTo>
                    <a:pt x="6030" y="3869"/>
                    <a:pt x="6001" y="3869"/>
                    <a:pt x="5971" y="3869"/>
                  </a:cubicBezTo>
                  <a:cubicBezTo>
                    <a:pt x="5964" y="3869"/>
                    <a:pt x="5949" y="3869"/>
                    <a:pt x="5942" y="3869"/>
                  </a:cubicBezTo>
                  <a:cubicBezTo>
                    <a:pt x="5927" y="3869"/>
                    <a:pt x="5920" y="3869"/>
                    <a:pt x="5905" y="3869"/>
                  </a:cubicBezTo>
                  <a:cubicBezTo>
                    <a:pt x="5891" y="3869"/>
                    <a:pt x="5883" y="3869"/>
                    <a:pt x="5876" y="3884"/>
                  </a:cubicBezTo>
                  <a:cubicBezTo>
                    <a:pt x="5869" y="3898"/>
                    <a:pt x="5854" y="3913"/>
                    <a:pt x="5825" y="3942"/>
                  </a:cubicBezTo>
                  <a:cubicBezTo>
                    <a:pt x="5810" y="3950"/>
                    <a:pt x="5795" y="3964"/>
                    <a:pt x="5781" y="3972"/>
                  </a:cubicBezTo>
                  <a:cubicBezTo>
                    <a:pt x="5751" y="3994"/>
                    <a:pt x="5737" y="4001"/>
                    <a:pt x="5707" y="4052"/>
                  </a:cubicBezTo>
                  <a:cubicBezTo>
                    <a:pt x="5693" y="4074"/>
                    <a:pt x="5686" y="4096"/>
                    <a:pt x="5671" y="4111"/>
                  </a:cubicBezTo>
                  <a:cubicBezTo>
                    <a:pt x="5649" y="4148"/>
                    <a:pt x="5642" y="4162"/>
                    <a:pt x="5656" y="4184"/>
                  </a:cubicBezTo>
                  <a:cubicBezTo>
                    <a:pt x="5671" y="4206"/>
                    <a:pt x="5678" y="4221"/>
                    <a:pt x="5686" y="4235"/>
                  </a:cubicBezTo>
                  <a:cubicBezTo>
                    <a:pt x="5686" y="4250"/>
                    <a:pt x="5693" y="4257"/>
                    <a:pt x="5700" y="4265"/>
                  </a:cubicBezTo>
                  <a:cubicBezTo>
                    <a:pt x="5715" y="4272"/>
                    <a:pt x="5722" y="4272"/>
                    <a:pt x="5729" y="4272"/>
                  </a:cubicBezTo>
                  <a:cubicBezTo>
                    <a:pt x="5744" y="4272"/>
                    <a:pt x="5766" y="4265"/>
                    <a:pt x="5795" y="4243"/>
                  </a:cubicBezTo>
                  <a:cubicBezTo>
                    <a:pt x="5839" y="4199"/>
                    <a:pt x="5883" y="4184"/>
                    <a:pt x="5942" y="4177"/>
                  </a:cubicBezTo>
                  <a:cubicBezTo>
                    <a:pt x="5949" y="4177"/>
                    <a:pt x="5957" y="4177"/>
                    <a:pt x="5957" y="4177"/>
                  </a:cubicBezTo>
                  <a:cubicBezTo>
                    <a:pt x="6001" y="4177"/>
                    <a:pt x="6001" y="4206"/>
                    <a:pt x="6008" y="4228"/>
                  </a:cubicBezTo>
                  <a:cubicBezTo>
                    <a:pt x="6008" y="4243"/>
                    <a:pt x="6008" y="4257"/>
                    <a:pt x="6015" y="4272"/>
                  </a:cubicBezTo>
                  <a:cubicBezTo>
                    <a:pt x="6030" y="4338"/>
                    <a:pt x="6037" y="4367"/>
                    <a:pt x="6059" y="4397"/>
                  </a:cubicBezTo>
                  <a:cubicBezTo>
                    <a:pt x="6074" y="4441"/>
                    <a:pt x="6074" y="4448"/>
                    <a:pt x="6045" y="4506"/>
                  </a:cubicBezTo>
                  <a:cubicBezTo>
                    <a:pt x="6030" y="4535"/>
                    <a:pt x="6015" y="4550"/>
                    <a:pt x="6001" y="4564"/>
                  </a:cubicBezTo>
                  <a:cubicBezTo>
                    <a:pt x="5986" y="4572"/>
                    <a:pt x="5971" y="4586"/>
                    <a:pt x="5964" y="4601"/>
                  </a:cubicBezTo>
                  <a:cubicBezTo>
                    <a:pt x="5957" y="4608"/>
                    <a:pt x="5949" y="4615"/>
                    <a:pt x="5942" y="4623"/>
                  </a:cubicBezTo>
                  <a:cubicBezTo>
                    <a:pt x="5920" y="4652"/>
                    <a:pt x="5913" y="4660"/>
                    <a:pt x="5935" y="4681"/>
                  </a:cubicBezTo>
                  <a:cubicBezTo>
                    <a:pt x="5964" y="4711"/>
                    <a:pt x="5971" y="4718"/>
                    <a:pt x="5964" y="4733"/>
                  </a:cubicBezTo>
                  <a:cubicBezTo>
                    <a:pt x="5964" y="4740"/>
                    <a:pt x="5949" y="4747"/>
                    <a:pt x="5935" y="4747"/>
                  </a:cubicBezTo>
                  <a:cubicBezTo>
                    <a:pt x="5927" y="4747"/>
                    <a:pt x="5927" y="4747"/>
                    <a:pt x="5920" y="4747"/>
                  </a:cubicBezTo>
                  <a:cubicBezTo>
                    <a:pt x="5883" y="4755"/>
                    <a:pt x="5861" y="4784"/>
                    <a:pt x="5847" y="4813"/>
                  </a:cubicBezTo>
                  <a:cubicBezTo>
                    <a:pt x="5839" y="4821"/>
                    <a:pt x="5832" y="4828"/>
                    <a:pt x="5825" y="4828"/>
                  </a:cubicBezTo>
                  <a:cubicBezTo>
                    <a:pt x="5817" y="4828"/>
                    <a:pt x="5817" y="4828"/>
                    <a:pt x="5817" y="4828"/>
                  </a:cubicBezTo>
                  <a:cubicBezTo>
                    <a:pt x="5810" y="4813"/>
                    <a:pt x="5810" y="4813"/>
                    <a:pt x="5810" y="4813"/>
                  </a:cubicBezTo>
                  <a:cubicBezTo>
                    <a:pt x="5810" y="4806"/>
                    <a:pt x="5810" y="4806"/>
                    <a:pt x="5810" y="4806"/>
                  </a:cubicBezTo>
                  <a:cubicBezTo>
                    <a:pt x="5817" y="4791"/>
                    <a:pt x="5817" y="4791"/>
                    <a:pt x="5810" y="4791"/>
                  </a:cubicBezTo>
                  <a:cubicBezTo>
                    <a:pt x="5810" y="4784"/>
                    <a:pt x="5810" y="4784"/>
                    <a:pt x="5795" y="4784"/>
                  </a:cubicBezTo>
                  <a:cubicBezTo>
                    <a:pt x="5774" y="4784"/>
                    <a:pt x="5751" y="4777"/>
                    <a:pt x="5729" y="4777"/>
                  </a:cubicBezTo>
                  <a:cubicBezTo>
                    <a:pt x="5707" y="4769"/>
                    <a:pt x="5678" y="4762"/>
                    <a:pt x="5656" y="4762"/>
                  </a:cubicBezTo>
                  <a:cubicBezTo>
                    <a:pt x="5634" y="4762"/>
                    <a:pt x="5619" y="4769"/>
                    <a:pt x="5605" y="4784"/>
                  </a:cubicBezTo>
                  <a:cubicBezTo>
                    <a:pt x="5583" y="4799"/>
                    <a:pt x="5561" y="4806"/>
                    <a:pt x="5546" y="4813"/>
                  </a:cubicBezTo>
                  <a:cubicBezTo>
                    <a:pt x="5524" y="4828"/>
                    <a:pt x="5524" y="4828"/>
                    <a:pt x="5532" y="4865"/>
                  </a:cubicBezTo>
                  <a:cubicBezTo>
                    <a:pt x="5546" y="4945"/>
                    <a:pt x="5568" y="4974"/>
                    <a:pt x="5583" y="4997"/>
                  </a:cubicBezTo>
                  <a:cubicBezTo>
                    <a:pt x="5590" y="5004"/>
                    <a:pt x="5597" y="5004"/>
                    <a:pt x="5597" y="5011"/>
                  </a:cubicBezTo>
                  <a:cubicBezTo>
                    <a:pt x="5605" y="5011"/>
                    <a:pt x="5612" y="5019"/>
                    <a:pt x="5612" y="5026"/>
                  </a:cubicBezTo>
                  <a:cubicBezTo>
                    <a:pt x="5612" y="5033"/>
                    <a:pt x="5605" y="5041"/>
                    <a:pt x="5590" y="5055"/>
                  </a:cubicBezTo>
                  <a:cubicBezTo>
                    <a:pt x="5576" y="5070"/>
                    <a:pt x="5576" y="5070"/>
                    <a:pt x="5576" y="5070"/>
                  </a:cubicBezTo>
                  <a:cubicBezTo>
                    <a:pt x="5561" y="5084"/>
                    <a:pt x="5546" y="5092"/>
                    <a:pt x="5539" y="5106"/>
                  </a:cubicBezTo>
                  <a:cubicBezTo>
                    <a:pt x="5517" y="5114"/>
                    <a:pt x="5510" y="5129"/>
                    <a:pt x="5488" y="5158"/>
                  </a:cubicBezTo>
                  <a:cubicBezTo>
                    <a:pt x="5473" y="5187"/>
                    <a:pt x="5458" y="5202"/>
                    <a:pt x="5444" y="5209"/>
                  </a:cubicBezTo>
                  <a:cubicBezTo>
                    <a:pt x="5429" y="5224"/>
                    <a:pt x="5422" y="5238"/>
                    <a:pt x="5422" y="5268"/>
                  </a:cubicBezTo>
                  <a:cubicBezTo>
                    <a:pt x="5422" y="5297"/>
                    <a:pt x="5422" y="5304"/>
                    <a:pt x="5429" y="5319"/>
                  </a:cubicBezTo>
                  <a:cubicBezTo>
                    <a:pt x="5436" y="5341"/>
                    <a:pt x="5429" y="5356"/>
                    <a:pt x="5400" y="5378"/>
                  </a:cubicBezTo>
                  <a:cubicBezTo>
                    <a:pt x="5385" y="5385"/>
                    <a:pt x="5378" y="5385"/>
                    <a:pt x="5370" y="5392"/>
                  </a:cubicBezTo>
                  <a:cubicBezTo>
                    <a:pt x="5348" y="5407"/>
                    <a:pt x="5341" y="5414"/>
                    <a:pt x="5319" y="5458"/>
                  </a:cubicBezTo>
                  <a:cubicBezTo>
                    <a:pt x="5312" y="5473"/>
                    <a:pt x="5305" y="5480"/>
                    <a:pt x="5297" y="5495"/>
                  </a:cubicBezTo>
                  <a:cubicBezTo>
                    <a:pt x="5290" y="5524"/>
                    <a:pt x="5275" y="5539"/>
                    <a:pt x="5202" y="5561"/>
                  </a:cubicBezTo>
                  <a:cubicBezTo>
                    <a:pt x="5180" y="5568"/>
                    <a:pt x="5158" y="5568"/>
                    <a:pt x="5143" y="5568"/>
                  </a:cubicBezTo>
                  <a:cubicBezTo>
                    <a:pt x="5085" y="5568"/>
                    <a:pt x="5070" y="5539"/>
                    <a:pt x="5055" y="5510"/>
                  </a:cubicBezTo>
                  <a:cubicBezTo>
                    <a:pt x="5048" y="5495"/>
                    <a:pt x="5033" y="5473"/>
                    <a:pt x="5026" y="5473"/>
                  </a:cubicBezTo>
                  <a:cubicBezTo>
                    <a:pt x="5026" y="5473"/>
                    <a:pt x="5019" y="5480"/>
                    <a:pt x="5011" y="5495"/>
                  </a:cubicBezTo>
                  <a:cubicBezTo>
                    <a:pt x="5004" y="5510"/>
                    <a:pt x="5004" y="5524"/>
                    <a:pt x="4997" y="5531"/>
                  </a:cubicBezTo>
                  <a:cubicBezTo>
                    <a:pt x="4989" y="5568"/>
                    <a:pt x="4975" y="5597"/>
                    <a:pt x="4916" y="5627"/>
                  </a:cubicBezTo>
                  <a:cubicBezTo>
                    <a:pt x="4902" y="5634"/>
                    <a:pt x="4902" y="5634"/>
                    <a:pt x="4902" y="5634"/>
                  </a:cubicBezTo>
                  <a:cubicBezTo>
                    <a:pt x="4850" y="5663"/>
                    <a:pt x="4828" y="5671"/>
                    <a:pt x="4806" y="5715"/>
                  </a:cubicBezTo>
                  <a:cubicBezTo>
                    <a:pt x="4792" y="5737"/>
                    <a:pt x="4769" y="5751"/>
                    <a:pt x="4755" y="5759"/>
                  </a:cubicBezTo>
                  <a:cubicBezTo>
                    <a:pt x="4740" y="5766"/>
                    <a:pt x="4726" y="5773"/>
                    <a:pt x="4733" y="5795"/>
                  </a:cubicBezTo>
                  <a:cubicBezTo>
                    <a:pt x="4733" y="5817"/>
                    <a:pt x="4740" y="5824"/>
                    <a:pt x="4748" y="5832"/>
                  </a:cubicBezTo>
                  <a:cubicBezTo>
                    <a:pt x="4762" y="5839"/>
                    <a:pt x="4769" y="5854"/>
                    <a:pt x="4777" y="5898"/>
                  </a:cubicBezTo>
                  <a:cubicBezTo>
                    <a:pt x="4777" y="5920"/>
                    <a:pt x="4777" y="5934"/>
                    <a:pt x="4784" y="5942"/>
                  </a:cubicBezTo>
                  <a:cubicBezTo>
                    <a:pt x="4792" y="5993"/>
                    <a:pt x="4799" y="6022"/>
                    <a:pt x="4755" y="6081"/>
                  </a:cubicBezTo>
                  <a:cubicBezTo>
                    <a:pt x="4740" y="6103"/>
                    <a:pt x="4718" y="6132"/>
                    <a:pt x="4704" y="6154"/>
                  </a:cubicBezTo>
                  <a:cubicBezTo>
                    <a:pt x="4674" y="6198"/>
                    <a:pt x="4674" y="6198"/>
                    <a:pt x="4674" y="6198"/>
                  </a:cubicBezTo>
                  <a:cubicBezTo>
                    <a:pt x="4674" y="6103"/>
                    <a:pt x="4674" y="6103"/>
                    <a:pt x="4674" y="6103"/>
                  </a:cubicBezTo>
                  <a:cubicBezTo>
                    <a:pt x="4674" y="6096"/>
                    <a:pt x="4674" y="6096"/>
                    <a:pt x="4667" y="6096"/>
                  </a:cubicBezTo>
                  <a:cubicBezTo>
                    <a:pt x="4660" y="6096"/>
                    <a:pt x="4652" y="6096"/>
                    <a:pt x="4638" y="6096"/>
                  </a:cubicBezTo>
                  <a:cubicBezTo>
                    <a:pt x="4630" y="6096"/>
                    <a:pt x="4623" y="6103"/>
                    <a:pt x="4616" y="6103"/>
                  </a:cubicBezTo>
                  <a:cubicBezTo>
                    <a:pt x="4608" y="6103"/>
                    <a:pt x="4594" y="6103"/>
                    <a:pt x="4586" y="6103"/>
                  </a:cubicBezTo>
                  <a:cubicBezTo>
                    <a:pt x="4564" y="6103"/>
                    <a:pt x="4550" y="6103"/>
                    <a:pt x="4543" y="6088"/>
                  </a:cubicBezTo>
                  <a:cubicBezTo>
                    <a:pt x="4528" y="6074"/>
                    <a:pt x="4528" y="6059"/>
                    <a:pt x="4535" y="6044"/>
                  </a:cubicBezTo>
                  <a:cubicBezTo>
                    <a:pt x="4535" y="6022"/>
                    <a:pt x="4520" y="6015"/>
                    <a:pt x="4498" y="5993"/>
                  </a:cubicBezTo>
                  <a:cubicBezTo>
                    <a:pt x="4491" y="5986"/>
                    <a:pt x="4476" y="5971"/>
                    <a:pt x="4469" y="5964"/>
                  </a:cubicBezTo>
                  <a:cubicBezTo>
                    <a:pt x="4455" y="5942"/>
                    <a:pt x="4433" y="5927"/>
                    <a:pt x="4411" y="5905"/>
                  </a:cubicBezTo>
                  <a:cubicBezTo>
                    <a:pt x="4396" y="5898"/>
                    <a:pt x="4381" y="5891"/>
                    <a:pt x="4374" y="5876"/>
                  </a:cubicBezTo>
                  <a:cubicBezTo>
                    <a:pt x="4345" y="5847"/>
                    <a:pt x="4345" y="5773"/>
                    <a:pt x="4352" y="5744"/>
                  </a:cubicBezTo>
                  <a:cubicBezTo>
                    <a:pt x="4352" y="5737"/>
                    <a:pt x="4359" y="5729"/>
                    <a:pt x="4359" y="5722"/>
                  </a:cubicBezTo>
                  <a:cubicBezTo>
                    <a:pt x="4367" y="5700"/>
                    <a:pt x="4381" y="5663"/>
                    <a:pt x="4381" y="5641"/>
                  </a:cubicBezTo>
                  <a:cubicBezTo>
                    <a:pt x="4374" y="5619"/>
                    <a:pt x="4345" y="5612"/>
                    <a:pt x="4323" y="5612"/>
                  </a:cubicBezTo>
                  <a:cubicBezTo>
                    <a:pt x="4323" y="5612"/>
                    <a:pt x="4315" y="5612"/>
                    <a:pt x="4308" y="5612"/>
                  </a:cubicBezTo>
                  <a:cubicBezTo>
                    <a:pt x="4271" y="5612"/>
                    <a:pt x="4249" y="5597"/>
                    <a:pt x="4235" y="5575"/>
                  </a:cubicBezTo>
                  <a:cubicBezTo>
                    <a:pt x="4220" y="5546"/>
                    <a:pt x="4198" y="5524"/>
                    <a:pt x="4169" y="5510"/>
                  </a:cubicBezTo>
                  <a:cubicBezTo>
                    <a:pt x="4161" y="5502"/>
                    <a:pt x="4161" y="5502"/>
                    <a:pt x="4161" y="5502"/>
                  </a:cubicBezTo>
                  <a:cubicBezTo>
                    <a:pt x="4132" y="5488"/>
                    <a:pt x="4095" y="5473"/>
                    <a:pt x="4088" y="5443"/>
                  </a:cubicBezTo>
                  <a:cubicBezTo>
                    <a:pt x="4081" y="5429"/>
                    <a:pt x="4081" y="5414"/>
                    <a:pt x="4088" y="5400"/>
                  </a:cubicBezTo>
                  <a:cubicBezTo>
                    <a:pt x="4117" y="5363"/>
                    <a:pt x="4117" y="5319"/>
                    <a:pt x="4095" y="5290"/>
                  </a:cubicBezTo>
                  <a:cubicBezTo>
                    <a:pt x="4088" y="5282"/>
                    <a:pt x="4081" y="5275"/>
                    <a:pt x="4066" y="5275"/>
                  </a:cubicBezTo>
                  <a:cubicBezTo>
                    <a:pt x="4044" y="5275"/>
                    <a:pt x="4007" y="5297"/>
                    <a:pt x="3986" y="5319"/>
                  </a:cubicBezTo>
                  <a:cubicBezTo>
                    <a:pt x="3949" y="5341"/>
                    <a:pt x="3949" y="5378"/>
                    <a:pt x="3949" y="5407"/>
                  </a:cubicBezTo>
                  <a:cubicBezTo>
                    <a:pt x="3949" y="5422"/>
                    <a:pt x="3949" y="5436"/>
                    <a:pt x="3949" y="5451"/>
                  </a:cubicBezTo>
                  <a:cubicBezTo>
                    <a:pt x="3949" y="5465"/>
                    <a:pt x="3949" y="5473"/>
                    <a:pt x="3942" y="5488"/>
                  </a:cubicBezTo>
                  <a:cubicBezTo>
                    <a:pt x="3942" y="5524"/>
                    <a:pt x="3934" y="5568"/>
                    <a:pt x="3912" y="5590"/>
                  </a:cubicBezTo>
                  <a:cubicBezTo>
                    <a:pt x="3898" y="5597"/>
                    <a:pt x="3890" y="5612"/>
                    <a:pt x="3876" y="5619"/>
                  </a:cubicBezTo>
                  <a:cubicBezTo>
                    <a:pt x="3854" y="5634"/>
                    <a:pt x="3832" y="5649"/>
                    <a:pt x="3810" y="5671"/>
                  </a:cubicBezTo>
                  <a:cubicBezTo>
                    <a:pt x="3788" y="5700"/>
                    <a:pt x="3780" y="5722"/>
                    <a:pt x="3773" y="5759"/>
                  </a:cubicBezTo>
                  <a:cubicBezTo>
                    <a:pt x="3766" y="5766"/>
                    <a:pt x="3766" y="5781"/>
                    <a:pt x="3766" y="5795"/>
                  </a:cubicBezTo>
                  <a:cubicBezTo>
                    <a:pt x="3758" y="5810"/>
                    <a:pt x="3758" y="5817"/>
                    <a:pt x="3758" y="5824"/>
                  </a:cubicBezTo>
                  <a:cubicBezTo>
                    <a:pt x="3751" y="5839"/>
                    <a:pt x="3744" y="5847"/>
                    <a:pt x="3729" y="5847"/>
                  </a:cubicBezTo>
                  <a:cubicBezTo>
                    <a:pt x="3722" y="5847"/>
                    <a:pt x="3707" y="5854"/>
                    <a:pt x="3693" y="5854"/>
                  </a:cubicBezTo>
                  <a:cubicBezTo>
                    <a:pt x="3670" y="5861"/>
                    <a:pt x="3648" y="5861"/>
                    <a:pt x="3634" y="5869"/>
                  </a:cubicBezTo>
                  <a:cubicBezTo>
                    <a:pt x="3597" y="5869"/>
                    <a:pt x="3597" y="5869"/>
                    <a:pt x="3590" y="5883"/>
                  </a:cubicBezTo>
                  <a:cubicBezTo>
                    <a:pt x="3583" y="5920"/>
                    <a:pt x="3561" y="5949"/>
                    <a:pt x="3531" y="5949"/>
                  </a:cubicBezTo>
                  <a:cubicBezTo>
                    <a:pt x="3531" y="5949"/>
                    <a:pt x="3509" y="5949"/>
                    <a:pt x="3502" y="5920"/>
                  </a:cubicBezTo>
                  <a:cubicBezTo>
                    <a:pt x="3502" y="5912"/>
                    <a:pt x="3502" y="5912"/>
                    <a:pt x="3502" y="5912"/>
                  </a:cubicBezTo>
                  <a:cubicBezTo>
                    <a:pt x="3495" y="5912"/>
                    <a:pt x="3465" y="5934"/>
                    <a:pt x="3443" y="5949"/>
                  </a:cubicBezTo>
                  <a:cubicBezTo>
                    <a:pt x="3436" y="5956"/>
                    <a:pt x="3429" y="5964"/>
                    <a:pt x="3414" y="5971"/>
                  </a:cubicBezTo>
                  <a:cubicBezTo>
                    <a:pt x="3370" y="6008"/>
                    <a:pt x="3319" y="6015"/>
                    <a:pt x="3282" y="6022"/>
                  </a:cubicBezTo>
                  <a:cubicBezTo>
                    <a:pt x="3275" y="6022"/>
                    <a:pt x="3267" y="6022"/>
                    <a:pt x="3260" y="6022"/>
                  </a:cubicBezTo>
                  <a:cubicBezTo>
                    <a:pt x="3224" y="6037"/>
                    <a:pt x="3165" y="6066"/>
                    <a:pt x="3128" y="6118"/>
                  </a:cubicBezTo>
                  <a:cubicBezTo>
                    <a:pt x="3121" y="6140"/>
                    <a:pt x="3114" y="6154"/>
                    <a:pt x="3106" y="6169"/>
                  </a:cubicBezTo>
                  <a:cubicBezTo>
                    <a:pt x="3092" y="6191"/>
                    <a:pt x="3084" y="6198"/>
                    <a:pt x="3070" y="6228"/>
                  </a:cubicBezTo>
                  <a:cubicBezTo>
                    <a:pt x="3055" y="6250"/>
                    <a:pt x="3011" y="6272"/>
                    <a:pt x="2974" y="6286"/>
                  </a:cubicBezTo>
                  <a:cubicBezTo>
                    <a:pt x="2952" y="6293"/>
                    <a:pt x="2938" y="6308"/>
                    <a:pt x="2923" y="6315"/>
                  </a:cubicBezTo>
                  <a:cubicBezTo>
                    <a:pt x="2916" y="6315"/>
                    <a:pt x="2901" y="6323"/>
                    <a:pt x="2894" y="6323"/>
                  </a:cubicBezTo>
                  <a:cubicBezTo>
                    <a:pt x="2864" y="6323"/>
                    <a:pt x="2843" y="6308"/>
                    <a:pt x="2813" y="6293"/>
                  </a:cubicBezTo>
                  <a:cubicBezTo>
                    <a:pt x="2798" y="6286"/>
                    <a:pt x="2776" y="6272"/>
                    <a:pt x="2762" y="6272"/>
                  </a:cubicBezTo>
                  <a:cubicBezTo>
                    <a:pt x="2733" y="6272"/>
                    <a:pt x="2703" y="6301"/>
                    <a:pt x="2667" y="6330"/>
                  </a:cubicBezTo>
                  <a:cubicBezTo>
                    <a:pt x="2659" y="6345"/>
                    <a:pt x="2645" y="6352"/>
                    <a:pt x="2637" y="6360"/>
                  </a:cubicBezTo>
                  <a:cubicBezTo>
                    <a:pt x="2593" y="6396"/>
                    <a:pt x="2557" y="6418"/>
                    <a:pt x="2505" y="6418"/>
                  </a:cubicBezTo>
                  <a:cubicBezTo>
                    <a:pt x="2491" y="6418"/>
                    <a:pt x="2476" y="6411"/>
                    <a:pt x="2454" y="6403"/>
                  </a:cubicBezTo>
                  <a:cubicBezTo>
                    <a:pt x="2439" y="6403"/>
                    <a:pt x="2432" y="6396"/>
                    <a:pt x="2417" y="6396"/>
                  </a:cubicBezTo>
                  <a:cubicBezTo>
                    <a:pt x="2403" y="6396"/>
                    <a:pt x="2395" y="6403"/>
                    <a:pt x="2388" y="6411"/>
                  </a:cubicBezTo>
                  <a:cubicBezTo>
                    <a:pt x="2381" y="6425"/>
                    <a:pt x="2366" y="6440"/>
                    <a:pt x="2359" y="6455"/>
                  </a:cubicBezTo>
                  <a:cubicBezTo>
                    <a:pt x="2344" y="6477"/>
                    <a:pt x="2337" y="6491"/>
                    <a:pt x="2315" y="6499"/>
                  </a:cubicBezTo>
                  <a:cubicBezTo>
                    <a:pt x="2307" y="6506"/>
                    <a:pt x="2293" y="6506"/>
                    <a:pt x="2271" y="6506"/>
                  </a:cubicBezTo>
                  <a:cubicBezTo>
                    <a:pt x="2249" y="6506"/>
                    <a:pt x="2198" y="6513"/>
                    <a:pt x="2198" y="6528"/>
                  </a:cubicBezTo>
                  <a:cubicBezTo>
                    <a:pt x="2198" y="6528"/>
                    <a:pt x="2198" y="6535"/>
                    <a:pt x="2198" y="6543"/>
                  </a:cubicBezTo>
                  <a:cubicBezTo>
                    <a:pt x="2190" y="6565"/>
                    <a:pt x="2183" y="6594"/>
                    <a:pt x="2132" y="6601"/>
                  </a:cubicBezTo>
                  <a:cubicBezTo>
                    <a:pt x="2124" y="6609"/>
                    <a:pt x="2117" y="6609"/>
                    <a:pt x="2110" y="6623"/>
                  </a:cubicBezTo>
                  <a:cubicBezTo>
                    <a:pt x="2102" y="6638"/>
                    <a:pt x="2102" y="6667"/>
                    <a:pt x="2110" y="6682"/>
                  </a:cubicBezTo>
                  <a:cubicBezTo>
                    <a:pt x="2132" y="6719"/>
                    <a:pt x="2110" y="6770"/>
                    <a:pt x="2058" y="6836"/>
                  </a:cubicBezTo>
                  <a:cubicBezTo>
                    <a:pt x="2044" y="6850"/>
                    <a:pt x="2029" y="6865"/>
                    <a:pt x="2007" y="6865"/>
                  </a:cubicBezTo>
                  <a:cubicBezTo>
                    <a:pt x="1971" y="6865"/>
                    <a:pt x="1926" y="6821"/>
                    <a:pt x="1912" y="6806"/>
                  </a:cubicBezTo>
                  <a:cubicBezTo>
                    <a:pt x="1905" y="6799"/>
                    <a:pt x="1897" y="6792"/>
                    <a:pt x="1897" y="6784"/>
                  </a:cubicBezTo>
                  <a:cubicBezTo>
                    <a:pt x="1883" y="6770"/>
                    <a:pt x="1861" y="6748"/>
                    <a:pt x="1846" y="6748"/>
                  </a:cubicBezTo>
                  <a:cubicBezTo>
                    <a:pt x="1839" y="6748"/>
                    <a:pt x="1839" y="6755"/>
                    <a:pt x="1831" y="6762"/>
                  </a:cubicBezTo>
                  <a:cubicBezTo>
                    <a:pt x="1795" y="6792"/>
                    <a:pt x="1795" y="6806"/>
                    <a:pt x="1802" y="6843"/>
                  </a:cubicBezTo>
                  <a:cubicBezTo>
                    <a:pt x="1802" y="6850"/>
                    <a:pt x="1802" y="6858"/>
                    <a:pt x="1802" y="6872"/>
                  </a:cubicBezTo>
                  <a:cubicBezTo>
                    <a:pt x="1802" y="6902"/>
                    <a:pt x="1809" y="6909"/>
                    <a:pt x="1824" y="6916"/>
                  </a:cubicBezTo>
                  <a:cubicBezTo>
                    <a:pt x="1839" y="6924"/>
                    <a:pt x="1853" y="6931"/>
                    <a:pt x="1861" y="6946"/>
                  </a:cubicBezTo>
                  <a:cubicBezTo>
                    <a:pt x="1890" y="6968"/>
                    <a:pt x="1868" y="7004"/>
                    <a:pt x="1861" y="7026"/>
                  </a:cubicBezTo>
                  <a:cubicBezTo>
                    <a:pt x="1846" y="7041"/>
                    <a:pt x="1839" y="7056"/>
                    <a:pt x="1839" y="7070"/>
                  </a:cubicBezTo>
                  <a:cubicBezTo>
                    <a:pt x="1853" y="7122"/>
                    <a:pt x="1839" y="7165"/>
                    <a:pt x="1795" y="7188"/>
                  </a:cubicBezTo>
                  <a:cubicBezTo>
                    <a:pt x="1765" y="7202"/>
                    <a:pt x="1729" y="7217"/>
                    <a:pt x="1699" y="7217"/>
                  </a:cubicBezTo>
                  <a:cubicBezTo>
                    <a:pt x="1677" y="7217"/>
                    <a:pt x="1655" y="7210"/>
                    <a:pt x="1648" y="7195"/>
                  </a:cubicBezTo>
                  <a:cubicBezTo>
                    <a:pt x="1641" y="7188"/>
                    <a:pt x="1633" y="7180"/>
                    <a:pt x="1626" y="7173"/>
                  </a:cubicBezTo>
                  <a:cubicBezTo>
                    <a:pt x="1619" y="7165"/>
                    <a:pt x="1619" y="7158"/>
                    <a:pt x="1612" y="7151"/>
                  </a:cubicBezTo>
                  <a:cubicBezTo>
                    <a:pt x="1604" y="7180"/>
                    <a:pt x="1590" y="7188"/>
                    <a:pt x="1567" y="7188"/>
                  </a:cubicBezTo>
                  <a:cubicBezTo>
                    <a:pt x="1545" y="7188"/>
                    <a:pt x="1516" y="7173"/>
                    <a:pt x="1502" y="7151"/>
                  </a:cubicBezTo>
                  <a:cubicBezTo>
                    <a:pt x="1472" y="7122"/>
                    <a:pt x="1443" y="7085"/>
                    <a:pt x="1406" y="7085"/>
                  </a:cubicBezTo>
                  <a:cubicBezTo>
                    <a:pt x="1399" y="7085"/>
                    <a:pt x="1392" y="7085"/>
                    <a:pt x="1392" y="7085"/>
                  </a:cubicBezTo>
                  <a:cubicBezTo>
                    <a:pt x="1333" y="7107"/>
                    <a:pt x="1311" y="7122"/>
                    <a:pt x="1245" y="7195"/>
                  </a:cubicBezTo>
                  <a:cubicBezTo>
                    <a:pt x="1223" y="7217"/>
                    <a:pt x="1208" y="7224"/>
                    <a:pt x="1186" y="7224"/>
                  </a:cubicBezTo>
                </a:path>
              </a:pathLst>
            </a:custGeom>
            <a:solidFill>
              <a:schemeClr val="bg1">
                <a:lumMod val="95000"/>
              </a:schemeClr>
            </a:solidFill>
            <a:ln w="38100" cap="flat" cmpd="sng">
              <a:noFill/>
              <a:bevel/>
              <a:headEnd/>
              <a:tailEnd/>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29" name="Freeform 28"/>
            <p:cNvSpPr>
              <a:spLocks noChangeArrowheads="1"/>
            </p:cNvSpPr>
            <p:nvPr/>
          </p:nvSpPr>
          <p:spPr bwMode="auto">
            <a:xfrm>
              <a:off x="6162533" y="2287376"/>
              <a:ext cx="1924901" cy="1828053"/>
            </a:xfrm>
            <a:custGeom>
              <a:avLst/>
              <a:gdLst>
                <a:gd name="T0" fmla="*/ 6786 w 7549"/>
                <a:gd name="T1" fmla="*/ 271 h 7255"/>
                <a:gd name="T2" fmla="*/ 6873 w 7549"/>
                <a:gd name="T3" fmla="*/ 1473 h 7255"/>
                <a:gd name="T4" fmla="*/ 7474 w 7549"/>
                <a:gd name="T5" fmla="*/ 2462 h 7255"/>
                <a:gd name="T6" fmla="*/ 6998 w 7549"/>
                <a:gd name="T7" fmla="*/ 3562 h 7255"/>
                <a:gd name="T8" fmla="*/ 6075 w 7549"/>
                <a:gd name="T9" fmla="*/ 3840 h 7255"/>
                <a:gd name="T10" fmla="*/ 5972 w 7549"/>
                <a:gd name="T11" fmla="*/ 4608 h 7255"/>
                <a:gd name="T12" fmla="*/ 5328 w 7549"/>
                <a:gd name="T13" fmla="*/ 5466 h 7255"/>
                <a:gd name="T14" fmla="*/ 4639 w 7549"/>
                <a:gd name="T15" fmla="*/ 6103 h 7255"/>
                <a:gd name="T16" fmla="*/ 4001 w 7549"/>
                <a:gd name="T17" fmla="*/ 5319 h 7255"/>
                <a:gd name="T18" fmla="*/ 2939 w 7549"/>
                <a:gd name="T19" fmla="*/ 6316 h 7255"/>
                <a:gd name="T20" fmla="*/ 1869 w 7549"/>
                <a:gd name="T21" fmla="*/ 6748 h 7255"/>
                <a:gd name="T22" fmla="*/ 1254 w 7549"/>
                <a:gd name="T23" fmla="*/ 7203 h 7255"/>
                <a:gd name="T24" fmla="*/ 740 w 7549"/>
                <a:gd name="T25" fmla="*/ 6360 h 7255"/>
                <a:gd name="T26" fmla="*/ 323 w 7549"/>
                <a:gd name="T27" fmla="*/ 5480 h 7255"/>
                <a:gd name="T28" fmla="*/ 206 w 7549"/>
                <a:gd name="T29" fmla="*/ 4872 h 7255"/>
                <a:gd name="T30" fmla="*/ 777 w 7549"/>
                <a:gd name="T31" fmla="*/ 3818 h 7255"/>
                <a:gd name="T32" fmla="*/ 484 w 7549"/>
                <a:gd name="T33" fmla="*/ 2162 h 7255"/>
                <a:gd name="T34" fmla="*/ 1209 w 7549"/>
                <a:gd name="T35" fmla="*/ 2104 h 7255"/>
                <a:gd name="T36" fmla="*/ 1913 w 7549"/>
                <a:gd name="T37" fmla="*/ 1481 h 7255"/>
                <a:gd name="T38" fmla="*/ 3701 w 7549"/>
                <a:gd name="T39" fmla="*/ 447 h 7255"/>
                <a:gd name="T40" fmla="*/ 4441 w 7549"/>
                <a:gd name="T41" fmla="*/ 770 h 7255"/>
                <a:gd name="T42" fmla="*/ 4573 w 7549"/>
                <a:gd name="T43" fmla="*/ 1590 h 7255"/>
                <a:gd name="T44" fmla="*/ 5562 w 7549"/>
                <a:gd name="T45" fmla="*/ 1195 h 7255"/>
                <a:gd name="T46" fmla="*/ 5569 w 7549"/>
                <a:gd name="T47" fmla="*/ 66 h 7255"/>
                <a:gd name="T48" fmla="*/ 5569 w 7549"/>
                <a:gd name="T49" fmla="*/ 37 h 7255"/>
                <a:gd name="T50" fmla="*/ 5152 w 7549"/>
                <a:gd name="T51" fmla="*/ 418 h 7255"/>
                <a:gd name="T52" fmla="*/ 5166 w 7549"/>
                <a:gd name="T53" fmla="*/ 1327 h 7255"/>
                <a:gd name="T54" fmla="*/ 4434 w 7549"/>
                <a:gd name="T55" fmla="*/ 1627 h 7255"/>
                <a:gd name="T56" fmla="*/ 4346 w 7549"/>
                <a:gd name="T57" fmla="*/ 1114 h 7255"/>
                <a:gd name="T58" fmla="*/ 4236 w 7549"/>
                <a:gd name="T59" fmla="*/ 513 h 7255"/>
                <a:gd name="T60" fmla="*/ 3664 w 7549"/>
                <a:gd name="T61" fmla="*/ 381 h 7255"/>
                <a:gd name="T62" fmla="*/ 2616 w 7549"/>
                <a:gd name="T63" fmla="*/ 924 h 7255"/>
                <a:gd name="T64" fmla="*/ 1818 w 7549"/>
                <a:gd name="T65" fmla="*/ 1547 h 7255"/>
                <a:gd name="T66" fmla="*/ 1334 w 7549"/>
                <a:gd name="T67" fmla="*/ 2147 h 7255"/>
                <a:gd name="T68" fmla="*/ 631 w 7549"/>
                <a:gd name="T69" fmla="*/ 2067 h 7255"/>
                <a:gd name="T70" fmla="*/ 316 w 7549"/>
                <a:gd name="T71" fmla="*/ 2558 h 7255"/>
                <a:gd name="T72" fmla="*/ 755 w 7549"/>
                <a:gd name="T73" fmla="*/ 3730 h 7255"/>
                <a:gd name="T74" fmla="*/ 543 w 7549"/>
                <a:gd name="T75" fmla="*/ 4492 h 7255"/>
                <a:gd name="T76" fmla="*/ 103 w 7549"/>
                <a:gd name="T77" fmla="*/ 5114 h 7255"/>
                <a:gd name="T78" fmla="*/ 404 w 7549"/>
                <a:gd name="T79" fmla="*/ 5458 h 7255"/>
                <a:gd name="T80" fmla="*/ 374 w 7549"/>
                <a:gd name="T81" fmla="*/ 5957 h 7255"/>
                <a:gd name="T82" fmla="*/ 653 w 7549"/>
                <a:gd name="T83" fmla="*/ 6382 h 7255"/>
                <a:gd name="T84" fmla="*/ 1034 w 7549"/>
                <a:gd name="T85" fmla="*/ 7151 h 7255"/>
                <a:gd name="T86" fmla="*/ 1722 w 7549"/>
                <a:gd name="T87" fmla="*/ 7246 h 7255"/>
                <a:gd name="T88" fmla="*/ 2147 w 7549"/>
                <a:gd name="T89" fmla="*/ 6689 h 7255"/>
                <a:gd name="T90" fmla="*/ 2785 w 7549"/>
                <a:gd name="T91" fmla="*/ 6301 h 7255"/>
                <a:gd name="T92" fmla="*/ 3628 w 7549"/>
                <a:gd name="T93" fmla="*/ 5906 h 7255"/>
                <a:gd name="T94" fmla="*/ 4016 w 7549"/>
                <a:gd name="T95" fmla="*/ 5341 h 7255"/>
                <a:gd name="T96" fmla="*/ 4426 w 7549"/>
                <a:gd name="T97" fmla="*/ 5935 h 7255"/>
                <a:gd name="T98" fmla="*/ 4822 w 7549"/>
                <a:gd name="T99" fmla="*/ 5957 h 7255"/>
                <a:gd name="T100" fmla="*/ 5335 w 7549"/>
                <a:gd name="T101" fmla="*/ 5510 h 7255"/>
                <a:gd name="T102" fmla="*/ 5569 w 7549"/>
                <a:gd name="T103" fmla="*/ 4880 h 7255"/>
                <a:gd name="T104" fmla="*/ 5877 w 7549"/>
                <a:gd name="T105" fmla="*/ 4836 h 7255"/>
                <a:gd name="T106" fmla="*/ 5958 w 7549"/>
                <a:gd name="T107" fmla="*/ 4177 h 7255"/>
                <a:gd name="T108" fmla="*/ 5965 w 7549"/>
                <a:gd name="T109" fmla="*/ 3899 h 7255"/>
                <a:gd name="T110" fmla="*/ 6383 w 7549"/>
                <a:gd name="T111" fmla="*/ 3518 h 7255"/>
                <a:gd name="T112" fmla="*/ 7342 w 7549"/>
                <a:gd name="T113" fmla="*/ 3203 h 7255"/>
                <a:gd name="T114" fmla="*/ 7394 w 7549"/>
                <a:gd name="T115" fmla="*/ 2888 h 7255"/>
                <a:gd name="T116" fmla="*/ 7181 w 7549"/>
                <a:gd name="T117" fmla="*/ 1964 h 7255"/>
                <a:gd name="T118" fmla="*/ 6749 w 7549"/>
                <a:gd name="T119" fmla="*/ 1305 h 7255"/>
                <a:gd name="T120" fmla="*/ 6690 w 7549"/>
                <a:gd name="T121" fmla="*/ 682 h 7255"/>
                <a:gd name="T122" fmla="*/ 6471 w 7549"/>
                <a:gd name="T123" fmla="*/ 403 h 72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549" h="7255">
                  <a:moveTo>
                    <a:pt x="5862" y="30"/>
                  </a:moveTo>
                  <a:lnTo>
                    <a:pt x="5862" y="30"/>
                  </a:lnTo>
                  <a:cubicBezTo>
                    <a:pt x="5884" y="30"/>
                    <a:pt x="5899" y="44"/>
                    <a:pt x="5921" y="59"/>
                  </a:cubicBezTo>
                  <a:cubicBezTo>
                    <a:pt x="5965" y="96"/>
                    <a:pt x="5928" y="147"/>
                    <a:pt x="5965" y="191"/>
                  </a:cubicBezTo>
                  <a:cubicBezTo>
                    <a:pt x="5994" y="242"/>
                    <a:pt x="6009" y="323"/>
                    <a:pt x="5987" y="359"/>
                  </a:cubicBezTo>
                  <a:cubicBezTo>
                    <a:pt x="5972" y="389"/>
                    <a:pt x="5950" y="440"/>
                    <a:pt x="6024" y="469"/>
                  </a:cubicBezTo>
                  <a:cubicBezTo>
                    <a:pt x="6075" y="484"/>
                    <a:pt x="6148" y="499"/>
                    <a:pt x="6207" y="499"/>
                  </a:cubicBezTo>
                  <a:cubicBezTo>
                    <a:pt x="6243" y="499"/>
                    <a:pt x="6273" y="499"/>
                    <a:pt x="6295" y="484"/>
                  </a:cubicBezTo>
                  <a:cubicBezTo>
                    <a:pt x="6361" y="447"/>
                    <a:pt x="6492" y="477"/>
                    <a:pt x="6500" y="403"/>
                  </a:cubicBezTo>
                  <a:cubicBezTo>
                    <a:pt x="6507" y="338"/>
                    <a:pt x="6559" y="330"/>
                    <a:pt x="6588" y="264"/>
                  </a:cubicBezTo>
                  <a:cubicBezTo>
                    <a:pt x="6610" y="191"/>
                    <a:pt x="6624" y="162"/>
                    <a:pt x="6676" y="154"/>
                  </a:cubicBezTo>
                  <a:cubicBezTo>
                    <a:pt x="6705" y="147"/>
                    <a:pt x="6734" y="140"/>
                    <a:pt x="6764" y="140"/>
                  </a:cubicBezTo>
                  <a:cubicBezTo>
                    <a:pt x="6786" y="140"/>
                    <a:pt x="6808" y="140"/>
                    <a:pt x="6822" y="162"/>
                  </a:cubicBezTo>
                  <a:cubicBezTo>
                    <a:pt x="6866" y="206"/>
                    <a:pt x="6830" y="242"/>
                    <a:pt x="6786" y="271"/>
                  </a:cubicBezTo>
                  <a:cubicBezTo>
                    <a:pt x="6749" y="294"/>
                    <a:pt x="6756" y="345"/>
                    <a:pt x="6800" y="374"/>
                  </a:cubicBezTo>
                  <a:cubicBezTo>
                    <a:pt x="6837" y="396"/>
                    <a:pt x="6837" y="440"/>
                    <a:pt x="6808" y="484"/>
                  </a:cubicBezTo>
                  <a:cubicBezTo>
                    <a:pt x="6771" y="528"/>
                    <a:pt x="6756" y="645"/>
                    <a:pt x="6690" y="653"/>
                  </a:cubicBezTo>
                  <a:cubicBezTo>
                    <a:pt x="6617" y="660"/>
                    <a:pt x="6588" y="667"/>
                    <a:pt x="6559" y="733"/>
                  </a:cubicBezTo>
                  <a:cubicBezTo>
                    <a:pt x="6537" y="792"/>
                    <a:pt x="6500" y="836"/>
                    <a:pt x="6537" y="865"/>
                  </a:cubicBezTo>
                  <a:cubicBezTo>
                    <a:pt x="6566" y="902"/>
                    <a:pt x="6566" y="946"/>
                    <a:pt x="6624" y="968"/>
                  </a:cubicBezTo>
                  <a:cubicBezTo>
                    <a:pt x="6690" y="997"/>
                    <a:pt x="6756" y="1012"/>
                    <a:pt x="6720" y="1034"/>
                  </a:cubicBezTo>
                  <a:cubicBezTo>
                    <a:pt x="6690" y="1063"/>
                    <a:pt x="6647" y="1070"/>
                    <a:pt x="6654" y="1107"/>
                  </a:cubicBezTo>
                  <a:cubicBezTo>
                    <a:pt x="6661" y="1136"/>
                    <a:pt x="6654" y="1166"/>
                    <a:pt x="6617" y="1180"/>
                  </a:cubicBezTo>
                  <a:cubicBezTo>
                    <a:pt x="6588" y="1195"/>
                    <a:pt x="6588" y="1261"/>
                    <a:pt x="6595" y="1283"/>
                  </a:cubicBezTo>
                  <a:cubicBezTo>
                    <a:pt x="6602" y="1305"/>
                    <a:pt x="6624" y="1334"/>
                    <a:pt x="6712" y="1334"/>
                  </a:cubicBezTo>
                  <a:cubicBezTo>
                    <a:pt x="6734" y="1334"/>
                    <a:pt x="6756" y="1334"/>
                    <a:pt x="6778" y="1334"/>
                  </a:cubicBezTo>
                  <a:cubicBezTo>
                    <a:pt x="6830" y="1334"/>
                    <a:pt x="6859" y="1334"/>
                    <a:pt x="6873" y="1371"/>
                  </a:cubicBezTo>
                  <a:cubicBezTo>
                    <a:pt x="6888" y="1407"/>
                    <a:pt x="6866" y="1437"/>
                    <a:pt x="6873" y="1473"/>
                  </a:cubicBezTo>
                  <a:cubicBezTo>
                    <a:pt x="6881" y="1503"/>
                    <a:pt x="6940" y="1539"/>
                    <a:pt x="6940" y="1539"/>
                  </a:cubicBezTo>
                  <a:cubicBezTo>
                    <a:pt x="6940" y="1539"/>
                    <a:pt x="6947" y="1635"/>
                    <a:pt x="6961" y="1686"/>
                  </a:cubicBezTo>
                  <a:cubicBezTo>
                    <a:pt x="6969" y="1730"/>
                    <a:pt x="6976" y="1796"/>
                    <a:pt x="6947" y="1832"/>
                  </a:cubicBezTo>
                  <a:cubicBezTo>
                    <a:pt x="6932" y="1869"/>
                    <a:pt x="6954" y="1920"/>
                    <a:pt x="6991" y="1920"/>
                  </a:cubicBezTo>
                  <a:cubicBezTo>
                    <a:pt x="7006" y="1920"/>
                    <a:pt x="7020" y="1913"/>
                    <a:pt x="7035" y="1906"/>
                  </a:cubicBezTo>
                  <a:cubicBezTo>
                    <a:pt x="7057" y="1891"/>
                    <a:pt x="7071" y="1884"/>
                    <a:pt x="7086" y="1884"/>
                  </a:cubicBezTo>
                  <a:cubicBezTo>
                    <a:pt x="7130" y="1884"/>
                    <a:pt x="7152" y="1920"/>
                    <a:pt x="7152" y="1964"/>
                  </a:cubicBezTo>
                  <a:cubicBezTo>
                    <a:pt x="7152" y="2023"/>
                    <a:pt x="7181" y="2074"/>
                    <a:pt x="7225" y="2074"/>
                  </a:cubicBezTo>
                  <a:cubicBezTo>
                    <a:pt x="7262" y="2074"/>
                    <a:pt x="7284" y="2133"/>
                    <a:pt x="7284" y="2199"/>
                  </a:cubicBezTo>
                  <a:cubicBezTo>
                    <a:pt x="7284" y="2250"/>
                    <a:pt x="7313" y="2265"/>
                    <a:pt x="7364" y="2265"/>
                  </a:cubicBezTo>
                  <a:cubicBezTo>
                    <a:pt x="7387" y="2265"/>
                    <a:pt x="7401" y="2265"/>
                    <a:pt x="7423" y="2257"/>
                  </a:cubicBezTo>
                  <a:cubicBezTo>
                    <a:pt x="7430" y="2257"/>
                    <a:pt x="7438" y="2257"/>
                    <a:pt x="7438" y="2257"/>
                  </a:cubicBezTo>
                  <a:cubicBezTo>
                    <a:pt x="7511" y="2257"/>
                    <a:pt x="7489" y="2331"/>
                    <a:pt x="7460" y="2382"/>
                  </a:cubicBezTo>
                  <a:cubicBezTo>
                    <a:pt x="7423" y="2433"/>
                    <a:pt x="7474" y="2411"/>
                    <a:pt x="7474" y="2462"/>
                  </a:cubicBezTo>
                  <a:cubicBezTo>
                    <a:pt x="7474" y="2514"/>
                    <a:pt x="7438" y="2558"/>
                    <a:pt x="7401" y="2580"/>
                  </a:cubicBezTo>
                  <a:cubicBezTo>
                    <a:pt x="7364" y="2609"/>
                    <a:pt x="7364" y="2646"/>
                    <a:pt x="7372" y="2704"/>
                  </a:cubicBezTo>
                  <a:cubicBezTo>
                    <a:pt x="7387" y="2763"/>
                    <a:pt x="7438" y="2807"/>
                    <a:pt x="7394" y="2844"/>
                  </a:cubicBezTo>
                  <a:cubicBezTo>
                    <a:pt x="7350" y="2888"/>
                    <a:pt x="7299" y="2924"/>
                    <a:pt x="7350" y="2968"/>
                  </a:cubicBezTo>
                  <a:cubicBezTo>
                    <a:pt x="7379" y="2990"/>
                    <a:pt x="7416" y="2997"/>
                    <a:pt x="7438" y="2997"/>
                  </a:cubicBezTo>
                  <a:cubicBezTo>
                    <a:pt x="7445" y="2997"/>
                    <a:pt x="7452" y="2997"/>
                    <a:pt x="7452" y="2997"/>
                  </a:cubicBezTo>
                  <a:cubicBezTo>
                    <a:pt x="7438" y="3005"/>
                    <a:pt x="7423" y="3019"/>
                    <a:pt x="7423" y="3019"/>
                  </a:cubicBezTo>
                  <a:cubicBezTo>
                    <a:pt x="7423" y="3019"/>
                    <a:pt x="7438" y="3005"/>
                    <a:pt x="7452" y="2997"/>
                  </a:cubicBezTo>
                  <a:cubicBezTo>
                    <a:pt x="7467" y="2990"/>
                    <a:pt x="7474" y="2990"/>
                    <a:pt x="7474" y="2990"/>
                  </a:cubicBezTo>
                  <a:cubicBezTo>
                    <a:pt x="7474" y="2990"/>
                    <a:pt x="7445" y="3049"/>
                    <a:pt x="7387" y="3049"/>
                  </a:cubicBezTo>
                  <a:cubicBezTo>
                    <a:pt x="7328" y="3049"/>
                    <a:pt x="7277" y="3071"/>
                    <a:pt x="7277" y="3107"/>
                  </a:cubicBezTo>
                  <a:cubicBezTo>
                    <a:pt x="7277" y="3151"/>
                    <a:pt x="7342" y="3137"/>
                    <a:pt x="7313" y="3188"/>
                  </a:cubicBezTo>
                  <a:cubicBezTo>
                    <a:pt x="7291" y="3239"/>
                    <a:pt x="7247" y="3320"/>
                    <a:pt x="7203" y="3364"/>
                  </a:cubicBezTo>
                  <a:cubicBezTo>
                    <a:pt x="7159" y="3408"/>
                    <a:pt x="7042" y="3525"/>
                    <a:pt x="6998" y="3562"/>
                  </a:cubicBezTo>
                  <a:cubicBezTo>
                    <a:pt x="6961" y="3591"/>
                    <a:pt x="6940" y="3657"/>
                    <a:pt x="6866" y="3657"/>
                  </a:cubicBezTo>
                  <a:lnTo>
                    <a:pt x="6859" y="3657"/>
                  </a:lnTo>
                  <a:cubicBezTo>
                    <a:pt x="6778" y="3650"/>
                    <a:pt x="6749" y="3584"/>
                    <a:pt x="6771" y="3532"/>
                  </a:cubicBezTo>
                  <a:cubicBezTo>
                    <a:pt x="6800" y="3488"/>
                    <a:pt x="6771" y="3474"/>
                    <a:pt x="6720" y="3459"/>
                  </a:cubicBezTo>
                  <a:cubicBezTo>
                    <a:pt x="6676" y="3445"/>
                    <a:pt x="6647" y="3393"/>
                    <a:pt x="6602" y="3393"/>
                  </a:cubicBezTo>
                  <a:cubicBezTo>
                    <a:pt x="6595" y="3393"/>
                    <a:pt x="6588" y="3393"/>
                    <a:pt x="6573" y="3400"/>
                  </a:cubicBezTo>
                  <a:cubicBezTo>
                    <a:pt x="6515" y="3422"/>
                    <a:pt x="6427" y="3452"/>
                    <a:pt x="6361" y="3496"/>
                  </a:cubicBezTo>
                  <a:cubicBezTo>
                    <a:pt x="6302" y="3532"/>
                    <a:pt x="6324" y="3554"/>
                    <a:pt x="6361" y="3606"/>
                  </a:cubicBezTo>
                  <a:cubicBezTo>
                    <a:pt x="6405" y="3657"/>
                    <a:pt x="6456" y="3671"/>
                    <a:pt x="6471" y="3708"/>
                  </a:cubicBezTo>
                  <a:cubicBezTo>
                    <a:pt x="6492" y="3737"/>
                    <a:pt x="6507" y="3789"/>
                    <a:pt x="6434" y="3811"/>
                  </a:cubicBezTo>
                  <a:cubicBezTo>
                    <a:pt x="6375" y="3818"/>
                    <a:pt x="6309" y="3847"/>
                    <a:pt x="6258" y="3847"/>
                  </a:cubicBezTo>
                  <a:cubicBezTo>
                    <a:pt x="6243" y="3847"/>
                    <a:pt x="6221" y="3840"/>
                    <a:pt x="6214" y="3833"/>
                  </a:cubicBezTo>
                  <a:cubicBezTo>
                    <a:pt x="6185" y="3818"/>
                    <a:pt x="6163" y="3811"/>
                    <a:pt x="6141" y="3811"/>
                  </a:cubicBezTo>
                  <a:cubicBezTo>
                    <a:pt x="6119" y="3811"/>
                    <a:pt x="6097" y="3818"/>
                    <a:pt x="6075" y="3840"/>
                  </a:cubicBezTo>
                  <a:cubicBezTo>
                    <a:pt x="6053" y="3862"/>
                    <a:pt x="6024" y="3869"/>
                    <a:pt x="5994" y="3869"/>
                  </a:cubicBezTo>
                  <a:cubicBezTo>
                    <a:pt x="5972" y="3869"/>
                    <a:pt x="5950" y="3869"/>
                    <a:pt x="5928" y="3869"/>
                  </a:cubicBezTo>
                  <a:cubicBezTo>
                    <a:pt x="5877" y="3869"/>
                    <a:pt x="5906" y="3891"/>
                    <a:pt x="5833" y="3943"/>
                  </a:cubicBezTo>
                  <a:cubicBezTo>
                    <a:pt x="5767" y="3994"/>
                    <a:pt x="5760" y="3987"/>
                    <a:pt x="5716" y="4060"/>
                  </a:cubicBezTo>
                  <a:cubicBezTo>
                    <a:pt x="5672" y="4140"/>
                    <a:pt x="5635" y="4163"/>
                    <a:pt x="5665" y="4206"/>
                  </a:cubicBezTo>
                  <a:cubicBezTo>
                    <a:pt x="5701" y="4250"/>
                    <a:pt x="5687" y="4265"/>
                    <a:pt x="5716" y="4295"/>
                  </a:cubicBezTo>
                  <a:cubicBezTo>
                    <a:pt x="5730" y="4302"/>
                    <a:pt x="5738" y="4302"/>
                    <a:pt x="5752" y="4302"/>
                  </a:cubicBezTo>
                  <a:cubicBezTo>
                    <a:pt x="5774" y="4302"/>
                    <a:pt x="5797" y="4287"/>
                    <a:pt x="5826" y="4265"/>
                  </a:cubicBezTo>
                  <a:cubicBezTo>
                    <a:pt x="5870" y="4236"/>
                    <a:pt x="5906" y="4214"/>
                    <a:pt x="5965" y="4206"/>
                  </a:cubicBezTo>
                  <a:cubicBezTo>
                    <a:pt x="5972" y="4206"/>
                    <a:pt x="5980" y="4206"/>
                    <a:pt x="5980" y="4206"/>
                  </a:cubicBezTo>
                  <a:cubicBezTo>
                    <a:pt x="6016" y="4206"/>
                    <a:pt x="6009" y="4236"/>
                    <a:pt x="6024" y="4295"/>
                  </a:cubicBezTo>
                  <a:cubicBezTo>
                    <a:pt x="6038" y="4360"/>
                    <a:pt x="6046" y="4390"/>
                    <a:pt x="6068" y="4419"/>
                  </a:cubicBezTo>
                  <a:cubicBezTo>
                    <a:pt x="6082" y="4456"/>
                    <a:pt x="6082" y="4463"/>
                    <a:pt x="6060" y="4514"/>
                  </a:cubicBezTo>
                  <a:cubicBezTo>
                    <a:pt x="6031" y="4565"/>
                    <a:pt x="6009" y="4565"/>
                    <a:pt x="5972" y="4608"/>
                  </a:cubicBezTo>
                  <a:cubicBezTo>
                    <a:pt x="5936" y="4645"/>
                    <a:pt x="5906" y="4667"/>
                    <a:pt x="5950" y="4711"/>
                  </a:cubicBezTo>
                  <a:cubicBezTo>
                    <a:pt x="5987" y="4748"/>
                    <a:pt x="5980" y="4740"/>
                    <a:pt x="5936" y="4748"/>
                  </a:cubicBezTo>
                  <a:cubicBezTo>
                    <a:pt x="5899" y="4762"/>
                    <a:pt x="5870" y="4792"/>
                    <a:pt x="5855" y="4821"/>
                  </a:cubicBezTo>
                  <a:cubicBezTo>
                    <a:pt x="5848" y="4821"/>
                    <a:pt x="5848" y="4828"/>
                    <a:pt x="5848" y="4828"/>
                  </a:cubicBezTo>
                  <a:cubicBezTo>
                    <a:pt x="5848" y="4828"/>
                    <a:pt x="5870" y="4784"/>
                    <a:pt x="5818" y="4784"/>
                  </a:cubicBezTo>
                  <a:cubicBezTo>
                    <a:pt x="5782" y="4784"/>
                    <a:pt x="5730" y="4762"/>
                    <a:pt x="5679" y="4762"/>
                  </a:cubicBezTo>
                  <a:cubicBezTo>
                    <a:pt x="5657" y="4762"/>
                    <a:pt x="5635" y="4770"/>
                    <a:pt x="5613" y="4784"/>
                  </a:cubicBezTo>
                  <a:cubicBezTo>
                    <a:pt x="5555" y="4836"/>
                    <a:pt x="5525" y="4806"/>
                    <a:pt x="5540" y="4887"/>
                  </a:cubicBezTo>
                  <a:cubicBezTo>
                    <a:pt x="5555" y="4960"/>
                    <a:pt x="5569" y="4997"/>
                    <a:pt x="5599" y="5026"/>
                  </a:cubicBezTo>
                  <a:cubicBezTo>
                    <a:pt x="5620" y="5048"/>
                    <a:pt x="5635" y="5034"/>
                    <a:pt x="5591" y="5070"/>
                  </a:cubicBezTo>
                  <a:cubicBezTo>
                    <a:pt x="5547" y="5114"/>
                    <a:pt x="5533" y="5107"/>
                    <a:pt x="5496" y="5165"/>
                  </a:cubicBezTo>
                  <a:cubicBezTo>
                    <a:pt x="5459" y="5224"/>
                    <a:pt x="5430" y="5217"/>
                    <a:pt x="5430" y="5283"/>
                  </a:cubicBezTo>
                  <a:cubicBezTo>
                    <a:pt x="5430" y="5356"/>
                    <a:pt x="5459" y="5349"/>
                    <a:pt x="5408" y="5378"/>
                  </a:cubicBezTo>
                  <a:cubicBezTo>
                    <a:pt x="5357" y="5415"/>
                    <a:pt x="5357" y="5407"/>
                    <a:pt x="5328" y="5466"/>
                  </a:cubicBezTo>
                  <a:cubicBezTo>
                    <a:pt x="5291" y="5525"/>
                    <a:pt x="5320" y="5532"/>
                    <a:pt x="5225" y="5561"/>
                  </a:cubicBezTo>
                  <a:cubicBezTo>
                    <a:pt x="5196" y="5568"/>
                    <a:pt x="5181" y="5568"/>
                    <a:pt x="5166" y="5568"/>
                  </a:cubicBezTo>
                  <a:cubicBezTo>
                    <a:pt x="5122" y="5568"/>
                    <a:pt x="5108" y="5546"/>
                    <a:pt x="5086" y="5517"/>
                  </a:cubicBezTo>
                  <a:cubicBezTo>
                    <a:pt x="5071" y="5488"/>
                    <a:pt x="5064" y="5473"/>
                    <a:pt x="5049" y="5473"/>
                  </a:cubicBezTo>
                  <a:cubicBezTo>
                    <a:pt x="5042" y="5473"/>
                    <a:pt x="5034" y="5480"/>
                    <a:pt x="5020" y="5510"/>
                  </a:cubicBezTo>
                  <a:cubicBezTo>
                    <a:pt x="4998" y="5568"/>
                    <a:pt x="5005" y="5590"/>
                    <a:pt x="4932" y="5627"/>
                  </a:cubicBezTo>
                  <a:cubicBezTo>
                    <a:pt x="4866" y="5664"/>
                    <a:pt x="4844" y="5671"/>
                    <a:pt x="4815" y="5722"/>
                  </a:cubicBezTo>
                  <a:cubicBezTo>
                    <a:pt x="4792" y="5774"/>
                    <a:pt x="4734" y="5752"/>
                    <a:pt x="4741" y="5810"/>
                  </a:cubicBezTo>
                  <a:cubicBezTo>
                    <a:pt x="4749" y="5876"/>
                    <a:pt x="4771" y="5839"/>
                    <a:pt x="4785" y="5913"/>
                  </a:cubicBezTo>
                  <a:cubicBezTo>
                    <a:pt x="4792" y="5994"/>
                    <a:pt x="4815" y="6015"/>
                    <a:pt x="4763" y="6089"/>
                  </a:cubicBezTo>
                  <a:cubicBezTo>
                    <a:pt x="4749" y="6111"/>
                    <a:pt x="4727" y="6140"/>
                    <a:pt x="4712" y="6162"/>
                  </a:cubicBezTo>
                  <a:cubicBezTo>
                    <a:pt x="4712" y="6147"/>
                    <a:pt x="4712" y="6133"/>
                    <a:pt x="4712" y="6118"/>
                  </a:cubicBezTo>
                  <a:cubicBezTo>
                    <a:pt x="4712" y="6096"/>
                    <a:pt x="4705" y="6089"/>
                    <a:pt x="4690" y="6089"/>
                  </a:cubicBezTo>
                  <a:cubicBezTo>
                    <a:pt x="4675" y="6089"/>
                    <a:pt x="4661" y="6096"/>
                    <a:pt x="4639" y="6103"/>
                  </a:cubicBezTo>
                  <a:cubicBezTo>
                    <a:pt x="4631" y="6103"/>
                    <a:pt x="4617" y="6103"/>
                    <a:pt x="4609" y="6103"/>
                  </a:cubicBezTo>
                  <a:cubicBezTo>
                    <a:pt x="4580" y="6103"/>
                    <a:pt x="4566" y="6096"/>
                    <a:pt x="4573" y="6059"/>
                  </a:cubicBezTo>
                  <a:cubicBezTo>
                    <a:pt x="4580" y="6015"/>
                    <a:pt x="4529" y="6001"/>
                    <a:pt x="4499" y="5964"/>
                  </a:cubicBezTo>
                  <a:cubicBezTo>
                    <a:pt x="4478" y="5935"/>
                    <a:pt x="4434" y="5906"/>
                    <a:pt x="4411" y="5884"/>
                  </a:cubicBezTo>
                  <a:cubicBezTo>
                    <a:pt x="4382" y="5854"/>
                    <a:pt x="4382" y="5788"/>
                    <a:pt x="4390" y="5759"/>
                  </a:cubicBezTo>
                  <a:cubicBezTo>
                    <a:pt x="4397" y="5737"/>
                    <a:pt x="4426" y="5686"/>
                    <a:pt x="4419" y="5649"/>
                  </a:cubicBezTo>
                  <a:cubicBezTo>
                    <a:pt x="4411" y="5620"/>
                    <a:pt x="4346" y="5612"/>
                    <a:pt x="4346" y="5612"/>
                  </a:cubicBezTo>
                  <a:cubicBezTo>
                    <a:pt x="4346" y="5612"/>
                    <a:pt x="4346" y="5612"/>
                    <a:pt x="4331" y="5612"/>
                  </a:cubicBezTo>
                  <a:cubicBezTo>
                    <a:pt x="4316" y="5612"/>
                    <a:pt x="4287" y="5605"/>
                    <a:pt x="4272" y="5583"/>
                  </a:cubicBezTo>
                  <a:cubicBezTo>
                    <a:pt x="4258" y="5546"/>
                    <a:pt x="4228" y="5525"/>
                    <a:pt x="4199" y="5510"/>
                  </a:cubicBezTo>
                  <a:cubicBezTo>
                    <a:pt x="4162" y="5488"/>
                    <a:pt x="4104" y="5466"/>
                    <a:pt x="4126" y="5422"/>
                  </a:cubicBezTo>
                  <a:cubicBezTo>
                    <a:pt x="4155" y="5378"/>
                    <a:pt x="4155" y="5327"/>
                    <a:pt x="4126" y="5297"/>
                  </a:cubicBezTo>
                  <a:cubicBezTo>
                    <a:pt x="4118" y="5283"/>
                    <a:pt x="4104" y="5275"/>
                    <a:pt x="4089" y="5275"/>
                  </a:cubicBezTo>
                  <a:cubicBezTo>
                    <a:pt x="4067" y="5275"/>
                    <a:pt x="4038" y="5290"/>
                    <a:pt x="4001" y="5319"/>
                  </a:cubicBezTo>
                  <a:cubicBezTo>
                    <a:pt x="3943" y="5363"/>
                    <a:pt x="3965" y="5422"/>
                    <a:pt x="3957" y="5466"/>
                  </a:cubicBezTo>
                  <a:cubicBezTo>
                    <a:pt x="3950" y="5510"/>
                    <a:pt x="3950" y="5568"/>
                    <a:pt x="3921" y="5590"/>
                  </a:cubicBezTo>
                  <a:cubicBezTo>
                    <a:pt x="3899" y="5620"/>
                    <a:pt x="3855" y="5634"/>
                    <a:pt x="3818" y="5678"/>
                  </a:cubicBezTo>
                  <a:cubicBezTo>
                    <a:pt x="3789" y="5722"/>
                    <a:pt x="3789" y="5744"/>
                    <a:pt x="3774" y="5803"/>
                  </a:cubicBezTo>
                  <a:cubicBezTo>
                    <a:pt x="3752" y="5862"/>
                    <a:pt x="3781" y="5839"/>
                    <a:pt x="3708" y="5854"/>
                  </a:cubicBezTo>
                  <a:cubicBezTo>
                    <a:pt x="3642" y="5876"/>
                    <a:pt x="3606" y="5854"/>
                    <a:pt x="3598" y="5898"/>
                  </a:cubicBezTo>
                  <a:cubicBezTo>
                    <a:pt x="3598" y="5927"/>
                    <a:pt x="3576" y="5949"/>
                    <a:pt x="3554" y="5949"/>
                  </a:cubicBezTo>
                  <a:cubicBezTo>
                    <a:pt x="3547" y="5949"/>
                    <a:pt x="3547" y="5949"/>
                    <a:pt x="3540" y="5935"/>
                  </a:cubicBezTo>
                  <a:cubicBezTo>
                    <a:pt x="3540" y="5920"/>
                    <a:pt x="3532" y="5913"/>
                    <a:pt x="3525" y="5913"/>
                  </a:cubicBezTo>
                  <a:cubicBezTo>
                    <a:pt x="3503" y="5913"/>
                    <a:pt x="3474" y="5942"/>
                    <a:pt x="3430" y="5971"/>
                  </a:cubicBezTo>
                  <a:cubicBezTo>
                    <a:pt x="3371" y="6015"/>
                    <a:pt x="3312" y="6015"/>
                    <a:pt x="3276" y="6023"/>
                  </a:cubicBezTo>
                  <a:cubicBezTo>
                    <a:pt x="3247" y="6037"/>
                    <a:pt x="3173" y="6067"/>
                    <a:pt x="3144" y="6125"/>
                  </a:cubicBezTo>
                  <a:cubicBezTo>
                    <a:pt x="3107" y="6184"/>
                    <a:pt x="3107" y="6199"/>
                    <a:pt x="3085" y="6228"/>
                  </a:cubicBezTo>
                  <a:cubicBezTo>
                    <a:pt x="3056" y="6265"/>
                    <a:pt x="2983" y="6287"/>
                    <a:pt x="2939" y="6316"/>
                  </a:cubicBezTo>
                  <a:cubicBezTo>
                    <a:pt x="2931" y="6316"/>
                    <a:pt x="2924" y="6323"/>
                    <a:pt x="2917" y="6323"/>
                  </a:cubicBezTo>
                  <a:cubicBezTo>
                    <a:pt x="2873" y="6323"/>
                    <a:pt x="2821" y="6272"/>
                    <a:pt x="2785" y="6272"/>
                  </a:cubicBezTo>
                  <a:cubicBezTo>
                    <a:pt x="2741" y="6272"/>
                    <a:pt x="2690" y="6330"/>
                    <a:pt x="2646" y="6367"/>
                  </a:cubicBezTo>
                  <a:cubicBezTo>
                    <a:pt x="2609" y="6396"/>
                    <a:pt x="2572" y="6418"/>
                    <a:pt x="2528" y="6418"/>
                  </a:cubicBezTo>
                  <a:cubicBezTo>
                    <a:pt x="2499" y="6418"/>
                    <a:pt x="2470" y="6396"/>
                    <a:pt x="2440" y="6396"/>
                  </a:cubicBezTo>
                  <a:cubicBezTo>
                    <a:pt x="2426" y="6396"/>
                    <a:pt x="2411" y="6404"/>
                    <a:pt x="2404" y="6418"/>
                  </a:cubicBezTo>
                  <a:cubicBezTo>
                    <a:pt x="2367" y="6462"/>
                    <a:pt x="2360" y="6492"/>
                    <a:pt x="2330" y="6499"/>
                  </a:cubicBezTo>
                  <a:cubicBezTo>
                    <a:pt x="2309" y="6514"/>
                    <a:pt x="2213" y="6499"/>
                    <a:pt x="2206" y="6536"/>
                  </a:cubicBezTo>
                  <a:cubicBezTo>
                    <a:pt x="2199" y="6572"/>
                    <a:pt x="2206" y="6594"/>
                    <a:pt x="2155" y="6602"/>
                  </a:cubicBezTo>
                  <a:cubicBezTo>
                    <a:pt x="2103" y="6609"/>
                    <a:pt x="2103" y="6675"/>
                    <a:pt x="2118" y="6704"/>
                  </a:cubicBezTo>
                  <a:cubicBezTo>
                    <a:pt x="2140" y="6741"/>
                    <a:pt x="2111" y="6792"/>
                    <a:pt x="2067" y="6844"/>
                  </a:cubicBezTo>
                  <a:cubicBezTo>
                    <a:pt x="2059" y="6858"/>
                    <a:pt x="2045" y="6865"/>
                    <a:pt x="2030" y="6865"/>
                  </a:cubicBezTo>
                  <a:cubicBezTo>
                    <a:pt x="1994" y="6865"/>
                    <a:pt x="1964" y="6829"/>
                    <a:pt x="1942" y="6807"/>
                  </a:cubicBezTo>
                  <a:cubicBezTo>
                    <a:pt x="1920" y="6792"/>
                    <a:pt x="1898" y="6748"/>
                    <a:pt x="1869" y="6748"/>
                  </a:cubicBezTo>
                  <a:cubicBezTo>
                    <a:pt x="1862" y="6748"/>
                    <a:pt x="1854" y="6756"/>
                    <a:pt x="1840" y="6763"/>
                  </a:cubicBezTo>
                  <a:cubicBezTo>
                    <a:pt x="1796" y="6807"/>
                    <a:pt x="1803" y="6821"/>
                    <a:pt x="1803" y="6887"/>
                  </a:cubicBezTo>
                  <a:cubicBezTo>
                    <a:pt x="1803" y="6946"/>
                    <a:pt x="1840" y="6939"/>
                    <a:pt x="1876" y="6968"/>
                  </a:cubicBezTo>
                  <a:cubicBezTo>
                    <a:pt x="1906" y="7005"/>
                    <a:pt x="1840" y="7049"/>
                    <a:pt x="1847" y="7085"/>
                  </a:cubicBezTo>
                  <a:cubicBezTo>
                    <a:pt x="1854" y="7129"/>
                    <a:pt x="1847" y="7166"/>
                    <a:pt x="1803" y="7188"/>
                  </a:cubicBezTo>
                  <a:cubicBezTo>
                    <a:pt x="1781" y="7203"/>
                    <a:pt x="1752" y="7217"/>
                    <a:pt x="1722" y="7217"/>
                  </a:cubicBezTo>
                  <a:cubicBezTo>
                    <a:pt x="1708" y="7217"/>
                    <a:pt x="1693" y="7210"/>
                    <a:pt x="1678" y="7203"/>
                  </a:cubicBezTo>
                  <a:cubicBezTo>
                    <a:pt x="1664" y="7180"/>
                    <a:pt x="1642" y="7151"/>
                    <a:pt x="1627" y="7151"/>
                  </a:cubicBezTo>
                  <a:cubicBezTo>
                    <a:pt x="1627" y="7151"/>
                    <a:pt x="1620" y="7151"/>
                    <a:pt x="1620" y="7166"/>
                  </a:cubicBezTo>
                  <a:cubicBezTo>
                    <a:pt x="1613" y="7180"/>
                    <a:pt x="1605" y="7188"/>
                    <a:pt x="1590" y="7188"/>
                  </a:cubicBezTo>
                  <a:cubicBezTo>
                    <a:pt x="1576" y="7188"/>
                    <a:pt x="1547" y="7173"/>
                    <a:pt x="1532" y="7158"/>
                  </a:cubicBezTo>
                  <a:cubicBezTo>
                    <a:pt x="1510" y="7129"/>
                    <a:pt x="1480" y="7085"/>
                    <a:pt x="1429" y="7085"/>
                  </a:cubicBezTo>
                  <a:cubicBezTo>
                    <a:pt x="1422" y="7085"/>
                    <a:pt x="1415" y="7085"/>
                    <a:pt x="1407" y="7085"/>
                  </a:cubicBezTo>
                  <a:cubicBezTo>
                    <a:pt x="1349" y="7107"/>
                    <a:pt x="1319" y="7122"/>
                    <a:pt x="1254" y="7203"/>
                  </a:cubicBezTo>
                  <a:cubicBezTo>
                    <a:pt x="1239" y="7217"/>
                    <a:pt x="1224" y="7225"/>
                    <a:pt x="1209" y="7225"/>
                  </a:cubicBezTo>
                  <a:cubicBezTo>
                    <a:pt x="1173" y="7225"/>
                    <a:pt x="1158" y="7144"/>
                    <a:pt x="1136" y="7115"/>
                  </a:cubicBezTo>
                  <a:cubicBezTo>
                    <a:pt x="1114" y="7078"/>
                    <a:pt x="1099" y="7063"/>
                    <a:pt x="1070" y="7063"/>
                  </a:cubicBezTo>
                  <a:cubicBezTo>
                    <a:pt x="1063" y="7063"/>
                    <a:pt x="1056" y="7063"/>
                    <a:pt x="1048" y="7063"/>
                  </a:cubicBezTo>
                  <a:cubicBezTo>
                    <a:pt x="1019" y="7071"/>
                    <a:pt x="1019" y="7107"/>
                    <a:pt x="1004" y="7144"/>
                  </a:cubicBezTo>
                  <a:cubicBezTo>
                    <a:pt x="997" y="7137"/>
                    <a:pt x="989" y="7129"/>
                    <a:pt x="982" y="7115"/>
                  </a:cubicBezTo>
                  <a:cubicBezTo>
                    <a:pt x="946" y="7063"/>
                    <a:pt x="960" y="7027"/>
                    <a:pt x="1004" y="6939"/>
                  </a:cubicBezTo>
                  <a:cubicBezTo>
                    <a:pt x="1048" y="6844"/>
                    <a:pt x="989" y="6844"/>
                    <a:pt x="960" y="6777"/>
                  </a:cubicBezTo>
                  <a:cubicBezTo>
                    <a:pt x="931" y="6719"/>
                    <a:pt x="894" y="6660"/>
                    <a:pt x="814" y="6660"/>
                  </a:cubicBezTo>
                  <a:cubicBezTo>
                    <a:pt x="806" y="6660"/>
                    <a:pt x="792" y="6660"/>
                    <a:pt x="777" y="6660"/>
                  </a:cubicBezTo>
                  <a:cubicBezTo>
                    <a:pt x="748" y="6668"/>
                    <a:pt x="733" y="6675"/>
                    <a:pt x="718" y="6675"/>
                  </a:cubicBezTo>
                  <a:cubicBezTo>
                    <a:pt x="682" y="6675"/>
                    <a:pt x="689" y="6653"/>
                    <a:pt x="667" y="6616"/>
                  </a:cubicBezTo>
                  <a:cubicBezTo>
                    <a:pt x="631" y="6572"/>
                    <a:pt x="594" y="6565"/>
                    <a:pt x="616" y="6470"/>
                  </a:cubicBezTo>
                  <a:cubicBezTo>
                    <a:pt x="645" y="6382"/>
                    <a:pt x="653" y="6433"/>
                    <a:pt x="740" y="6360"/>
                  </a:cubicBezTo>
                  <a:cubicBezTo>
                    <a:pt x="836" y="6279"/>
                    <a:pt x="792" y="6308"/>
                    <a:pt x="770" y="6243"/>
                  </a:cubicBezTo>
                  <a:cubicBezTo>
                    <a:pt x="755" y="6221"/>
                    <a:pt x="748" y="6213"/>
                    <a:pt x="740" y="6213"/>
                  </a:cubicBezTo>
                  <a:cubicBezTo>
                    <a:pt x="726" y="6213"/>
                    <a:pt x="711" y="6221"/>
                    <a:pt x="682" y="6221"/>
                  </a:cubicBezTo>
                  <a:cubicBezTo>
                    <a:pt x="667" y="6221"/>
                    <a:pt x="653" y="6221"/>
                    <a:pt x="631" y="6213"/>
                  </a:cubicBezTo>
                  <a:cubicBezTo>
                    <a:pt x="543" y="6177"/>
                    <a:pt x="594" y="6162"/>
                    <a:pt x="565" y="6074"/>
                  </a:cubicBezTo>
                  <a:cubicBezTo>
                    <a:pt x="528" y="5986"/>
                    <a:pt x="543" y="5994"/>
                    <a:pt x="506" y="5935"/>
                  </a:cubicBezTo>
                  <a:cubicBezTo>
                    <a:pt x="491" y="5920"/>
                    <a:pt x="477" y="5913"/>
                    <a:pt x="462" y="5913"/>
                  </a:cubicBezTo>
                  <a:cubicBezTo>
                    <a:pt x="440" y="5913"/>
                    <a:pt x="404" y="5927"/>
                    <a:pt x="374" y="5927"/>
                  </a:cubicBezTo>
                  <a:cubicBezTo>
                    <a:pt x="367" y="5927"/>
                    <a:pt x="367" y="5927"/>
                    <a:pt x="359" y="5927"/>
                  </a:cubicBezTo>
                  <a:cubicBezTo>
                    <a:pt x="301" y="5913"/>
                    <a:pt x="294" y="5884"/>
                    <a:pt x="316" y="5803"/>
                  </a:cubicBezTo>
                  <a:cubicBezTo>
                    <a:pt x="337" y="5722"/>
                    <a:pt x="301" y="5737"/>
                    <a:pt x="257" y="5708"/>
                  </a:cubicBezTo>
                  <a:cubicBezTo>
                    <a:pt x="213" y="5686"/>
                    <a:pt x="176" y="5656"/>
                    <a:pt x="235" y="5642"/>
                  </a:cubicBezTo>
                  <a:cubicBezTo>
                    <a:pt x="294" y="5634"/>
                    <a:pt x="294" y="5583"/>
                    <a:pt x="294" y="5517"/>
                  </a:cubicBezTo>
                  <a:cubicBezTo>
                    <a:pt x="294" y="5488"/>
                    <a:pt x="308" y="5480"/>
                    <a:pt x="323" y="5480"/>
                  </a:cubicBezTo>
                  <a:cubicBezTo>
                    <a:pt x="345" y="5480"/>
                    <a:pt x="374" y="5488"/>
                    <a:pt x="404" y="5488"/>
                  </a:cubicBezTo>
                  <a:cubicBezTo>
                    <a:pt x="411" y="5488"/>
                    <a:pt x="418" y="5488"/>
                    <a:pt x="425" y="5488"/>
                  </a:cubicBezTo>
                  <a:cubicBezTo>
                    <a:pt x="491" y="5473"/>
                    <a:pt x="447" y="5393"/>
                    <a:pt x="447" y="5327"/>
                  </a:cubicBezTo>
                  <a:cubicBezTo>
                    <a:pt x="447" y="5261"/>
                    <a:pt x="447" y="5239"/>
                    <a:pt x="396" y="5239"/>
                  </a:cubicBezTo>
                  <a:cubicBezTo>
                    <a:pt x="337" y="5239"/>
                    <a:pt x="279" y="5202"/>
                    <a:pt x="323" y="5136"/>
                  </a:cubicBezTo>
                  <a:cubicBezTo>
                    <a:pt x="359" y="5077"/>
                    <a:pt x="337" y="5048"/>
                    <a:pt x="308" y="5048"/>
                  </a:cubicBezTo>
                  <a:cubicBezTo>
                    <a:pt x="301" y="5048"/>
                    <a:pt x="294" y="5056"/>
                    <a:pt x="294" y="5056"/>
                  </a:cubicBezTo>
                  <a:cubicBezTo>
                    <a:pt x="257" y="5063"/>
                    <a:pt x="220" y="5056"/>
                    <a:pt x="132" y="5077"/>
                  </a:cubicBezTo>
                  <a:cubicBezTo>
                    <a:pt x="118" y="5077"/>
                    <a:pt x="110" y="5077"/>
                    <a:pt x="103" y="5077"/>
                  </a:cubicBezTo>
                  <a:cubicBezTo>
                    <a:pt x="52" y="5077"/>
                    <a:pt x="74" y="5012"/>
                    <a:pt x="74" y="4938"/>
                  </a:cubicBezTo>
                  <a:cubicBezTo>
                    <a:pt x="74" y="4858"/>
                    <a:pt x="15" y="4814"/>
                    <a:pt x="66" y="4784"/>
                  </a:cubicBezTo>
                  <a:cubicBezTo>
                    <a:pt x="88" y="4762"/>
                    <a:pt x="103" y="4755"/>
                    <a:pt x="110" y="4755"/>
                  </a:cubicBezTo>
                  <a:cubicBezTo>
                    <a:pt x="125" y="4755"/>
                    <a:pt x="132" y="4770"/>
                    <a:pt x="132" y="4792"/>
                  </a:cubicBezTo>
                  <a:cubicBezTo>
                    <a:pt x="132" y="4828"/>
                    <a:pt x="176" y="4872"/>
                    <a:pt x="206" y="4872"/>
                  </a:cubicBezTo>
                  <a:cubicBezTo>
                    <a:pt x="213" y="4872"/>
                    <a:pt x="220" y="4865"/>
                    <a:pt x="220" y="4858"/>
                  </a:cubicBezTo>
                  <a:cubicBezTo>
                    <a:pt x="242" y="4828"/>
                    <a:pt x="264" y="4748"/>
                    <a:pt x="323" y="4704"/>
                  </a:cubicBezTo>
                  <a:cubicBezTo>
                    <a:pt x="381" y="4660"/>
                    <a:pt x="381" y="4689"/>
                    <a:pt x="418" y="4623"/>
                  </a:cubicBezTo>
                  <a:cubicBezTo>
                    <a:pt x="447" y="4557"/>
                    <a:pt x="491" y="4543"/>
                    <a:pt x="550" y="4521"/>
                  </a:cubicBezTo>
                  <a:cubicBezTo>
                    <a:pt x="609" y="4499"/>
                    <a:pt x="631" y="4521"/>
                    <a:pt x="631" y="4485"/>
                  </a:cubicBezTo>
                  <a:cubicBezTo>
                    <a:pt x="631" y="4456"/>
                    <a:pt x="609" y="4434"/>
                    <a:pt x="609" y="4434"/>
                  </a:cubicBezTo>
                  <a:cubicBezTo>
                    <a:pt x="689" y="4375"/>
                    <a:pt x="689" y="4375"/>
                    <a:pt x="689" y="4375"/>
                  </a:cubicBezTo>
                  <a:cubicBezTo>
                    <a:pt x="689" y="4375"/>
                    <a:pt x="682" y="4353"/>
                    <a:pt x="653" y="4353"/>
                  </a:cubicBezTo>
                  <a:cubicBezTo>
                    <a:pt x="645" y="4353"/>
                    <a:pt x="638" y="4353"/>
                    <a:pt x="616" y="4360"/>
                  </a:cubicBezTo>
                  <a:cubicBezTo>
                    <a:pt x="579" y="4382"/>
                    <a:pt x="543" y="4404"/>
                    <a:pt x="506" y="4404"/>
                  </a:cubicBezTo>
                  <a:cubicBezTo>
                    <a:pt x="491" y="4404"/>
                    <a:pt x="469" y="4397"/>
                    <a:pt x="447" y="4390"/>
                  </a:cubicBezTo>
                  <a:cubicBezTo>
                    <a:pt x="396" y="4353"/>
                    <a:pt x="462" y="4236"/>
                    <a:pt x="506" y="4185"/>
                  </a:cubicBezTo>
                  <a:cubicBezTo>
                    <a:pt x="550" y="4126"/>
                    <a:pt x="587" y="4045"/>
                    <a:pt x="653" y="3957"/>
                  </a:cubicBezTo>
                  <a:cubicBezTo>
                    <a:pt x="718" y="3862"/>
                    <a:pt x="755" y="3884"/>
                    <a:pt x="777" y="3818"/>
                  </a:cubicBezTo>
                  <a:cubicBezTo>
                    <a:pt x="799" y="3752"/>
                    <a:pt x="755" y="3686"/>
                    <a:pt x="799" y="3591"/>
                  </a:cubicBezTo>
                  <a:cubicBezTo>
                    <a:pt x="843" y="3503"/>
                    <a:pt x="799" y="3422"/>
                    <a:pt x="777" y="3335"/>
                  </a:cubicBezTo>
                  <a:cubicBezTo>
                    <a:pt x="755" y="3239"/>
                    <a:pt x="718" y="3232"/>
                    <a:pt x="711" y="3173"/>
                  </a:cubicBezTo>
                  <a:cubicBezTo>
                    <a:pt x="697" y="3115"/>
                    <a:pt x="667" y="3071"/>
                    <a:pt x="594" y="3005"/>
                  </a:cubicBezTo>
                  <a:cubicBezTo>
                    <a:pt x="528" y="2931"/>
                    <a:pt x="543" y="2924"/>
                    <a:pt x="594" y="2880"/>
                  </a:cubicBezTo>
                  <a:cubicBezTo>
                    <a:pt x="653" y="2836"/>
                    <a:pt x="572" y="2807"/>
                    <a:pt x="521" y="2785"/>
                  </a:cubicBezTo>
                  <a:cubicBezTo>
                    <a:pt x="462" y="2763"/>
                    <a:pt x="447" y="2741"/>
                    <a:pt x="447" y="2675"/>
                  </a:cubicBezTo>
                  <a:cubicBezTo>
                    <a:pt x="447" y="2609"/>
                    <a:pt x="447" y="2558"/>
                    <a:pt x="396" y="2536"/>
                  </a:cubicBezTo>
                  <a:cubicBezTo>
                    <a:pt x="367" y="2528"/>
                    <a:pt x="337" y="2521"/>
                    <a:pt x="316" y="2521"/>
                  </a:cubicBezTo>
                  <a:cubicBezTo>
                    <a:pt x="294" y="2521"/>
                    <a:pt x="279" y="2528"/>
                    <a:pt x="279" y="2528"/>
                  </a:cubicBezTo>
                  <a:cubicBezTo>
                    <a:pt x="279" y="2528"/>
                    <a:pt x="301" y="2492"/>
                    <a:pt x="359" y="2470"/>
                  </a:cubicBezTo>
                  <a:cubicBezTo>
                    <a:pt x="418" y="2448"/>
                    <a:pt x="396" y="2389"/>
                    <a:pt x="337" y="2345"/>
                  </a:cubicBezTo>
                  <a:cubicBezTo>
                    <a:pt x="279" y="2301"/>
                    <a:pt x="279" y="2243"/>
                    <a:pt x="345" y="2235"/>
                  </a:cubicBezTo>
                  <a:cubicBezTo>
                    <a:pt x="418" y="2221"/>
                    <a:pt x="462" y="2206"/>
                    <a:pt x="484" y="2162"/>
                  </a:cubicBezTo>
                  <a:cubicBezTo>
                    <a:pt x="499" y="2133"/>
                    <a:pt x="521" y="2118"/>
                    <a:pt x="543" y="2118"/>
                  </a:cubicBezTo>
                  <a:cubicBezTo>
                    <a:pt x="550" y="2118"/>
                    <a:pt x="565" y="2126"/>
                    <a:pt x="572" y="2140"/>
                  </a:cubicBezTo>
                  <a:cubicBezTo>
                    <a:pt x="594" y="2184"/>
                    <a:pt x="631" y="2199"/>
                    <a:pt x="711" y="2199"/>
                  </a:cubicBezTo>
                  <a:cubicBezTo>
                    <a:pt x="792" y="2199"/>
                    <a:pt x="689" y="2096"/>
                    <a:pt x="653" y="2052"/>
                  </a:cubicBezTo>
                  <a:cubicBezTo>
                    <a:pt x="616" y="2008"/>
                    <a:pt x="689" y="1994"/>
                    <a:pt x="718" y="1994"/>
                  </a:cubicBezTo>
                  <a:cubicBezTo>
                    <a:pt x="755" y="1994"/>
                    <a:pt x="770" y="2059"/>
                    <a:pt x="792" y="2111"/>
                  </a:cubicBezTo>
                  <a:cubicBezTo>
                    <a:pt x="806" y="2140"/>
                    <a:pt x="843" y="2147"/>
                    <a:pt x="880" y="2147"/>
                  </a:cubicBezTo>
                  <a:cubicBezTo>
                    <a:pt x="902" y="2147"/>
                    <a:pt x="924" y="2147"/>
                    <a:pt x="946" y="2140"/>
                  </a:cubicBezTo>
                  <a:cubicBezTo>
                    <a:pt x="953" y="2140"/>
                    <a:pt x="960" y="2140"/>
                    <a:pt x="968" y="2140"/>
                  </a:cubicBezTo>
                  <a:cubicBezTo>
                    <a:pt x="1034" y="2140"/>
                    <a:pt x="1092" y="2177"/>
                    <a:pt x="1144" y="2221"/>
                  </a:cubicBezTo>
                  <a:cubicBezTo>
                    <a:pt x="1173" y="2243"/>
                    <a:pt x="1195" y="2257"/>
                    <a:pt x="1217" y="2257"/>
                  </a:cubicBezTo>
                  <a:cubicBezTo>
                    <a:pt x="1231" y="2257"/>
                    <a:pt x="1239" y="2250"/>
                    <a:pt x="1246" y="2235"/>
                  </a:cubicBezTo>
                  <a:cubicBezTo>
                    <a:pt x="1254" y="2184"/>
                    <a:pt x="1173" y="2155"/>
                    <a:pt x="1187" y="2118"/>
                  </a:cubicBezTo>
                  <a:cubicBezTo>
                    <a:pt x="1187" y="2111"/>
                    <a:pt x="1202" y="2104"/>
                    <a:pt x="1209" y="2104"/>
                  </a:cubicBezTo>
                  <a:cubicBezTo>
                    <a:pt x="1239" y="2104"/>
                    <a:pt x="1283" y="2126"/>
                    <a:pt x="1312" y="2162"/>
                  </a:cubicBezTo>
                  <a:cubicBezTo>
                    <a:pt x="1327" y="2184"/>
                    <a:pt x="1341" y="2191"/>
                    <a:pt x="1363" y="2191"/>
                  </a:cubicBezTo>
                  <a:cubicBezTo>
                    <a:pt x="1407" y="2191"/>
                    <a:pt x="1459" y="2155"/>
                    <a:pt x="1480" y="2133"/>
                  </a:cubicBezTo>
                  <a:cubicBezTo>
                    <a:pt x="1517" y="2096"/>
                    <a:pt x="1686" y="2030"/>
                    <a:pt x="1752" y="2008"/>
                  </a:cubicBezTo>
                  <a:cubicBezTo>
                    <a:pt x="1774" y="2001"/>
                    <a:pt x="1788" y="1994"/>
                    <a:pt x="1796" y="1994"/>
                  </a:cubicBezTo>
                  <a:cubicBezTo>
                    <a:pt x="1840" y="1994"/>
                    <a:pt x="1854" y="2023"/>
                    <a:pt x="1869" y="2059"/>
                  </a:cubicBezTo>
                  <a:cubicBezTo>
                    <a:pt x="1869" y="2074"/>
                    <a:pt x="1876" y="2081"/>
                    <a:pt x="1891" y="2081"/>
                  </a:cubicBezTo>
                  <a:cubicBezTo>
                    <a:pt x="1928" y="2081"/>
                    <a:pt x="2001" y="2023"/>
                    <a:pt x="2023" y="1971"/>
                  </a:cubicBezTo>
                  <a:cubicBezTo>
                    <a:pt x="2059" y="1906"/>
                    <a:pt x="2067" y="1891"/>
                    <a:pt x="2103" y="1832"/>
                  </a:cubicBezTo>
                  <a:cubicBezTo>
                    <a:pt x="2140" y="1781"/>
                    <a:pt x="2118" y="1781"/>
                    <a:pt x="2081" y="1730"/>
                  </a:cubicBezTo>
                  <a:cubicBezTo>
                    <a:pt x="2045" y="1686"/>
                    <a:pt x="1994" y="1657"/>
                    <a:pt x="1920" y="1605"/>
                  </a:cubicBezTo>
                  <a:cubicBezTo>
                    <a:pt x="1854" y="1561"/>
                    <a:pt x="1832" y="1539"/>
                    <a:pt x="1869" y="1495"/>
                  </a:cubicBezTo>
                  <a:cubicBezTo>
                    <a:pt x="1876" y="1481"/>
                    <a:pt x="1884" y="1473"/>
                    <a:pt x="1891" y="1473"/>
                  </a:cubicBezTo>
                  <a:cubicBezTo>
                    <a:pt x="1898" y="1473"/>
                    <a:pt x="1906" y="1481"/>
                    <a:pt x="1913" y="1481"/>
                  </a:cubicBezTo>
                  <a:cubicBezTo>
                    <a:pt x="1920" y="1481"/>
                    <a:pt x="1928" y="1473"/>
                    <a:pt x="1935" y="1459"/>
                  </a:cubicBezTo>
                  <a:cubicBezTo>
                    <a:pt x="1957" y="1415"/>
                    <a:pt x="1994" y="1356"/>
                    <a:pt x="2059" y="1356"/>
                  </a:cubicBezTo>
                  <a:cubicBezTo>
                    <a:pt x="2125" y="1356"/>
                    <a:pt x="2162" y="1356"/>
                    <a:pt x="2191" y="1327"/>
                  </a:cubicBezTo>
                  <a:cubicBezTo>
                    <a:pt x="2228" y="1290"/>
                    <a:pt x="2243" y="1188"/>
                    <a:pt x="2287" y="1158"/>
                  </a:cubicBezTo>
                  <a:cubicBezTo>
                    <a:pt x="2330" y="1121"/>
                    <a:pt x="2375" y="1158"/>
                    <a:pt x="2397" y="1107"/>
                  </a:cubicBezTo>
                  <a:cubicBezTo>
                    <a:pt x="2418" y="1063"/>
                    <a:pt x="2418" y="1019"/>
                    <a:pt x="2499" y="1004"/>
                  </a:cubicBezTo>
                  <a:cubicBezTo>
                    <a:pt x="2565" y="997"/>
                    <a:pt x="2602" y="968"/>
                    <a:pt x="2616" y="960"/>
                  </a:cubicBezTo>
                  <a:lnTo>
                    <a:pt x="2624" y="960"/>
                  </a:lnTo>
                  <a:cubicBezTo>
                    <a:pt x="2660" y="960"/>
                    <a:pt x="2697" y="953"/>
                    <a:pt x="2719" y="924"/>
                  </a:cubicBezTo>
                  <a:cubicBezTo>
                    <a:pt x="2748" y="872"/>
                    <a:pt x="2902" y="880"/>
                    <a:pt x="2953" y="872"/>
                  </a:cubicBezTo>
                  <a:cubicBezTo>
                    <a:pt x="3005" y="865"/>
                    <a:pt x="3173" y="850"/>
                    <a:pt x="3232" y="792"/>
                  </a:cubicBezTo>
                  <a:cubicBezTo>
                    <a:pt x="3298" y="733"/>
                    <a:pt x="3430" y="653"/>
                    <a:pt x="3481" y="623"/>
                  </a:cubicBezTo>
                  <a:cubicBezTo>
                    <a:pt x="3532" y="587"/>
                    <a:pt x="3576" y="557"/>
                    <a:pt x="3635" y="528"/>
                  </a:cubicBezTo>
                  <a:cubicBezTo>
                    <a:pt x="3693" y="491"/>
                    <a:pt x="3686" y="484"/>
                    <a:pt x="3701" y="447"/>
                  </a:cubicBezTo>
                  <a:cubicBezTo>
                    <a:pt x="3723" y="418"/>
                    <a:pt x="3745" y="396"/>
                    <a:pt x="3686" y="359"/>
                  </a:cubicBezTo>
                  <a:cubicBezTo>
                    <a:pt x="3628" y="316"/>
                    <a:pt x="3686" y="294"/>
                    <a:pt x="3701" y="257"/>
                  </a:cubicBezTo>
                  <a:cubicBezTo>
                    <a:pt x="3716" y="220"/>
                    <a:pt x="3730" y="191"/>
                    <a:pt x="3759" y="191"/>
                  </a:cubicBezTo>
                  <a:cubicBezTo>
                    <a:pt x="3774" y="191"/>
                    <a:pt x="3781" y="191"/>
                    <a:pt x="3796" y="206"/>
                  </a:cubicBezTo>
                  <a:cubicBezTo>
                    <a:pt x="3847" y="235"/>
                    <a:pt x="3862" y="271"/>
                    <a:pt x="3906" y="286"/>
                  </a:cubicBezTo>
                  <a:cubicBezTo>
                    <a:pt x="3950" y="308"/>
                    <a:pt x="3921" y="359"/>
                    <a:pt x="3943" y="403"/>
                  </a:cubicBezTo>
                  <a:cubicBezTo>
                    <a:pt x="3957" y="455"/>
                    <a:pt x="4001" y="469"/>
                    <a:pt x="4045" y="477"/>
                  </a:cubicBezTo>
                  <a:cubicBezTo>
                    <a:pt x="4082" y="484"/>
                    <a:pt x="4104" y="506"/>
                    <a:pt x="4133" y="535"/>
                  </a:cubicBezTo>
                  <a:cubicBezTo>
                    <a:pt x="4155" y="550"/>
                    <a:pt x="4177" y="557"/>
                    <a:pt x="4199" y="557"/>
                  </a:cubicBezTo>
                  <a:cubicBezTo>
                    <a:pt x="4214" y="557"/>
                    <a:pt x="4236" y="550"/>
                    <a:pt x="4258" y="535"/>
                  </a:cubicBezTo>
                  <a:cubicBezTo>
                    <a:pt x="4265" y="528"/>
                    <a:pt x="4287" y="521"/>
                    <a:pt x="4309" y="521"/>
                  </a:cubicBezTo>
                  <a:cubicBezTo>
                    <a:pt x="4338" y="521"/>
                    <a:pt x="4375" y="535"/>
                    <a:pt x="4390" y="557"/>
                  </a:cubicBezTo>
                  <a:cubicBezTo>
                    <a:pt x="4419" y="601"/>
                    <a:pt x="4411" y="682"/>
                    <a:pt x="4456" y="697"/>
                  </a:cubicBezTo>
                  <a:cubicBezTo>
                    <a:pt x="4507" y="711"/>
                    <a:pt x="4521" y="762"/>
                    <a:pt x="4441" y="770"/>
                  </a:cubicBezTo>
                  <a:cubicBezTo>
                    <a:pt x="4368" y="785"/>
                    <a:pt x="4382" y="821"/>
                    <a:pt x="4397" y="858"/>
                  </a:cubicBezTo>
                  <a:cubicBezTo>
                    <a:pt x="4419" y="895"/>
                    <a:pt x="4426" y="895"/>
                    <a:pt x="4397" y="946"/>
                  </a:cubicBezTo>
                  <a:cubicBezTo>
                    <a:pt x="4375" y="997"/>
                    <a:pt x="4411" y="1048"/>
                    <a:pt x="4360" y="1070"/>
                  </a:cubicBezTo>
                  <a:cubicBezTo>
                    <a:pt x="4309" y="1092"/>
                    <a:pt x="4287" y="1121"/>
                    <a:pt x="4360" y="1166"/>
                  </a:cubicBezTo>
                  <a:cubicBezTo>
                    <a:pt x="4411" y="1202"/>
                    <a:pt x="4456" y="1217"/>
                    <a:pt x="4492" y="1217"/>
                  </a:cubicBezTo>
                  <a:cubicBezTo>
                    <a:pt x="4499" y="1217"/>
                    <a:pt x="4507" y="1217"/>
                    <a:pt x="4521" y="1217"/>
                  </a:cubicBezTo>
                  <a:lnTo>
                    <a:pt x="4529" y="1217"/>
                  </a:lnTo>
                  <a:cubicBezTo>
                    <a:pt x="4566" y="1217"/>
                    <a:pt x="4558" y="1246"/>
                    <a:pt x="4543" y="1297"/>
                  </a:cubicBezTo>
                  <a:cubicBezTo>
                    <a:pt x="4529" y="1356"/>
                    <a:pt x="4551" y="1393"/>
                    <a:pt x="4478" y="1422"/>
                  </a:cubicBezTo>
                  <a:cubicBezTo>
                    <a:pt x="4397" y="1444"/>
                    <a:pt x="4390" y="1444"/>
                    <a:pt x="4338" y="1488"/>
                  </a:cubicBezTo>
                  <a:cubicBezTo>
                    <a:pt x="4287" y="1532"/>
                    <a:pt x="4280" y="1539"/>
                    <a:pt x="4338" y="1569"/>
                  </a:cubicBezTo>
                  <a:cubicBezTo>
                    <a:pt x="4397" y="1605"/>
                    <a:pt x="4390" y="1657"/>
                    <a:pt x="4434" y="1657"/>
                  </a:cubicBezTo>
                  <a:cubicBezTo>
                    <a:pt x="4441" y="1657"/>
                    <a:pt x="4441" y="1657"/>
                    <a:pt x="4448" y="1657"/>
                  </a:cubicBezTo>
                  <a:cubicBezTo>
                    <a:pt x="4507" y="1642"/>
                    <a:pt x="4543" y="1620"/>
                    <a:pt x="4573" y="1590"/>
                  </a:cubicBezTo>
                  <a:cubicBezTo>
                    <a:pt x="4587" y="1569"/>
                    <a:pt x="4609" y="1561"/>
                    <a:pt x="4646" y="1561"/>
                  </a:cubicBezTo>
                  <a:cubicBezTo>
                    <a:pt x="4661" y="1561"/>
                    <a:pt x="4683" y="1561"/>
                    <a:pt x="4705" y="1561"/>
                  </a:cubicBezTo>
                  <a:cubicBezTo>
                    <a:pt x="4734" y="1569"/>
                    <a:pt x="4756" y="1569"/>
                    <a:pt x="4778" y="1569"/>
                  </a:cubicBezTo>
                  <a:cubicBezTo>
                    <a:pt x="4815" y="1569"/>
                    <a:pt x="4844" y="1561"/>
                    <a:pt x="4873" y="1547"/>
                  </a:cubicBezTo>
                  <a:cubicBezTo>
                    <a:pt x="4925" y="1517"/>
                    <a:pt x="4917" y="1495"/>
                    <a:pt x="4961" y="1444"/>
                  </a:cubicBezTo>
                  <a:cubicBezTo>
                    <a:pt x="4998" y="1400"/>
                    <a:pt x="5012" y="1356"/>
                    <a:pt x="5056" y="1356"/>
                  </a:cubicBezTo>
                  <a:cubicBezTo>
                    <a:pt x="5064" y="1356"/>
                    <a:pt x="5064" y="1356"/>
                    <a:pt x="5071" y="1356"/>
                  </a:cubicBezTo>
                  <a:cubicBezTo>
                    <a:pt x="5078" y="1363"/>
                    <a:pt x="5093" y="1363"/>
                    <a:pt x="5100" y="1363"/>
                  </a:cubicBezTo>
                  <a:cubicBezTo>
                    <a:pt x="5122" y="1363"/>
                    <a:pt x="5144" y="1356"/>
                    <a:pt x="5166" y="1356"/>
                  </a:cubicBezTo>
                  <a:cubicBezTo>
                    <a:pt x="5188" y="1356"/>
                    <a:pt x="5203" y="1363"/>
                    <a:pt x="5218" y="1378"/>
                  </a:cubicBezTo>
                  <a:cubicBezTo>
                    <a:pt x="5232" y="1400"/>
                    <a:pt x="5276" y="1429"/>
                    <a:pt x="5306" y="1429"/>
                  </a:cubicBezTo>
                  <a:cubicBezTo>
                    <a:pt x="5320" y="1429"/>
                    <a:pt x="5328" y="1429"/>
                    <a:pt x="5335" y="1407"/>
                  </a:cubicBezTo>
                  <a:cubicBezTo>
                    <a:pt x="5349" y="1356"/>
                    <a:pt x="5371" y="1327"/>
                    <a:pt x="5430" y="1297"/>
                  </a:cubicBezTo>
                  <a:cubicBezTo>
                    <a:pt x="5489" y="1276"/>
                    <a:pt x="5584" y="1239"/>
                    <a:pt x="5562" y="1195"/>
                  </a:cubicBezTo>
                  <a:cubicBezTo>
                    <a:pt x="5547" y="1158"/>
                    <a:pt x="5503" y="1158"/>
                    <a:pt x="5474" y="1129"/>
                  </a:cubicBezTo>
                  <a:cubicBezTo>
                    <a:pt x="5437" y="1107"/>
                    <a:pt x="5452" y="1114"/>
                    <a:pt x="5474" y="1048"/>
                  </a:cubicBezTo>
                  <a:cubicBezTo>
                    <a:pt x="5489" y="975"/>
                    <a:pt x="5525" y="762"/>
                    <a:pt x="5489" y="733"/>
                  </a:cubicBezTo>
                  <a:cubicBezTo>
                    <a:pt x="5452" y="697"/>
                    <a:pt x="5445" y="682"/>
                    <a:pt x="5437" y="623"/>
                  </a:cubicBezTo>
                  <a:cubicBezTo>
                    <a:pt x="5430" y="557"/>
                    <a:pt x="5371" y="521"/>
                    <a:pt x="5313" y="499"/>
                  </a:cubicBezTo>
                  <a:cubicBezTo>
                    <a:pt x="5247" y="484"/>
                    <a:pt x="5196" y="447"/>
                    <a:pt x="5181" y="403"/>
                  </a:cubicBezTo>
                  <a:cubicBezTo>
                    <a:pt x="5166" y="367"/>
                    <a:pt x="5115" y="286"/>
                    <a:pt x="5181" y="286"/>
                  </a:cubicBezTo>
                  <a:cubicBezTo>
                    <a:pt x="5240" y="286"/>
                    <a:pt x="5261" y="308"/>
                    <a:pt x="5306" y="308"/>
                  </a:cubicBezTo>
                  <a:cubicBezTo>
                    <a:pt x="5313" y="308"/>
                    <a:pt x="5328" y="308"/>
                    <a:pt x="5335" y="308"/>
                  </a:cubicBezTo>
                  <a:cubicBezTo>
                    <a:pt x="5349" y="301"/>
                    <a:pt x="5357" y="301"/>
                    <a:pt x="5371" y="301"/>
                  </a:cubicBezTo>
                  <a:cubicBezTo>
                    <a:pt x="5386" y="301"/>
                    <a:pt x="5393" y="301"/>
                    <a:pt x="5408" y="301"/>
                  </a:cubicBezTo>
                  <a:cubicBezTo>
                    <a:pt x="5437" y="301"/>
                    <a:pt x="5459" y="301"/>
                    <a:pt x="5474" y="264"/>
                  </a:cubicBezTo>
                  <a:cubicBezTo>
                    <a:pt x="5489" y="206"/>
                    <a:pt x="5430" y="176"/>
                    <a:pt x="5481" y="147"/>
                  </a:cubicBezTo>
                  <a:cubicBezTo>
                    <a:pt x="5533" y="110"/>
                    <a:pt x="5533" y="66"/>
                    <a:pt x="5569" y="66"/>
                  </a:cubicBezTo>
                  <a:cubicBezTo>
                    <a:pt x="5613" y="66"/>
                    <a:pt x="5591" y="110"/>
                    <a:pt x="5635" y="110"/>
                  </a:cubicBezTo>
                  <a:cubicBezTo>
                    <a:pt x="5642" y="110"/>
                    <a:pt x="5650" y="110"/>
                    <a:pt x="5657" y="110"/>
                  </a:cubicBezTo>
                  <a:cubicBezTo>
                    <a:pt x="5738" y="96"/>
                    <a:pt x="5752" y="96"/>
                    <a:pt x="5804" y="59"/>
                  </a:cubicBezTo>
                  <a:cubicBezTo>
                    <a:pt x="5826" y="44"/>
                    <a:pt x="5848" y="30"/>
                    <a:pt x="5862" y="30"/>
                  </a:cubicBezTo>
                  <a:lnTo>
                    <a:pt x="5862" y="0"/>
                  </a:lnTo>
                  <a:lnTo>
                    <a:pt x="5862" y="0"/>
                  </a:lnTo>
                  <a:cubicBezTo>
                    <a:pt x="5840" y="0"/>
                    <a:pt x="5818" y="15"/>
                    <a:pt x="5789" y="30"/>
                  </a:cubicBezTo>
                  <a:cubicBezTo>
                    <a:pt x="5745" y="59"/>
                    <a:pt x="5730" y="59"/>
                    <a:pt x="5679" y="74"/>
                  </a:cubicBezTo>
                  <a:cubicBezTo>
                    <a:pt x="5650" y="81"/>
                    <a:pt x="5650" y="81"/>
                    <a:pt x="5650" y="81"/>
                  </a:cubicBezTo>
                  <a:cubicBezTo>
                    <a:pt x="5642" y="81"/>
                    <a:pt x="5635" y="81"/>
                    <a:pt x="5635" y="81"/>
                  </a:cubicBezTo>
                  <a:cubicBezTo>
                    <a:pt x="5628" y="81"/>
                    <a:pt x="5628" y="81"/>
                    <a:pt x="5628" y="81"/>
                  </a:cubicBezTo>
                  <a:lnTo>
                    <a:pt x="5628" y="81"/>
                  </a:lnTo>
                  <a:cubicBezTo>
                    <a:pt x="5628" y="81"/>
                    <a:pt x="5628" y="81"/>
                    <a:pt x="5628" y="74"/>
                  </a:cubicBezTo>
                  <a:cubicBezTo>
                    <a:pt x="5620" y="66"/>
                    <a:pt x="5613" y="37"/>
                    <a:pt x="5569" y="37"/>
                  </a:cubicBezTo>
                  <a:cubicBezTo>
                    <a:pt x="5533" y="37"/>
                    <a:pt x="5518" y="59"/>
                    <a:pt x="5503" y="81"/>
                  </a:cubicBezTo>
                  <a:cubicBezTo>
                    <a:pt x="5489" y="96"/>
                    <a:pt x="5481" y="103"/>
                    <a:pt x="5459" y="118"/>
                  </a:cubicBezTo>
                  <a:cubicBezTo>
                    <a:pt x="5416" y="147"/>
                    <a:pt x="5430" y="191"/>
                    <a:pt x="5437" y="213"/>
                  </a:cubicBezTo>
                  <a:cubicBezTo>
                    <a:pt x="5445" y="228"/>
                    <a:pt x="5445" y="235"/>
                    <a:pt x="5445" y="257"/>
                  </a:cubicBezTo>
                  <a:cubicBezTo>
                    <a:pt x="5437" y="271"/>
                    <a:pt x="5437" y="271"/>
                    <a:pt x="5408" y="271"/>
                  </a:cubicBezTo>
                  <a:cubicBezTo>
                    <a:pt x="5401" y="271"/>
                    <a:pt x="5393" y="271"/>
                    <a:pt x="5393" y="271"/>
                  </a:cubicBezTo>
                  <a:cubicBezTo>
                    <a:pt x="5386" y="271"/>
                    <a:pt x="5379" y="271"/>
                    <a:pt x="5371" y="271"/>
                  </a:cubicBezTo>
                  <a:cubicBezTo>
                    <a:pt x="5357" y="271"/>
                    <a:pt x="5342" y="271"/>
                    <a:pt x="5328" y="271"/>
                  </a:cubicBezTo>
                  <a:cubicBezTo>
                    <a:pt x="5320" y="279"/>
                    <a:pt x="5313" y="279"/>
                    <a:pt x="5306" y="279"/>
                  </a:cubicBezTo>
                  <a:cubicBezTo>
                    <a:pt x="5291" y="279"/>
                    <a:pt x="5276" y="271"/>
                    <a:pt x="5261" y="271"/>
                  </a:cubicBezTo>
                  <a:cubicBezTo>
                    <a:pt x="5240" y="264"/>
                    <a:pt x="5218" y="257"/>
                    <a:pt x="5181" y="257"/>
                  </a:cubicBezTo>
                  <a:cubicBezTo>
                    <a:pt x="5152" y="257"/>
                    <a:pt x="5130" y="271"/>
                    <a:pt x="5122" y="286"/>
                  </a:cubicBezTo>
                  <a:cubicBezTo>
                    <a:pt x="5108" y="316"/>
                    <a:pt x="5122" y="359"/>
                    <a:pt x="5144" y="396"/>
                  </a:cubicBezTo>
                  <a:cubicBezTo>
                    <a:pt x="5144" y="403"/>
                    <a:pt x="5152" y="411"/>
                    <a:pt x="5152" y="418"/>
                  </a:cubicBezTo>
                  <a:cubicBezTo>
                    <a:pt x="5174" y="469"/>
                    <a:pt x="5225" y="506"/>
                    <a:pt x="5298" y="528"/>
                  </a:cubicBezTo>
                  <a:cubicBezTo>
                    <a:pt x="5349" y="543"/>
                    <a:pt x="5401" y="579"/>
                    <a:pt x="5408" y="623"/>
                  </a:cubicBezTo>
                  <a:cubicBezTo>
                    <a:pt x="5416" y="689"/>
                    <a:pt x="5430" y="711"/>
                    <a:pt x="5467" y="755"/>
                  </a:cubicBezTo>
                  <a:cubicBezTo>
                    <a:pt x="5481" y="777"/>
                    <a:pt x="5467" y="953"/>
                    <a:pt x="5445" y="1041"/>
                  </a:cubicBezTo>
                  <a:cubicBezTo>
                    <a:pt x="5437" y="1056"/>
                    <a:pt x="5430" y="1070"/>
                    <a:pt x="5430" y="1078"/>
                  </a:cubicBezTo>
                  <a:cubicBezTo>
                    <a:pt x="5416" y="1114"/>
                    <a:pt x="5423" y="1129"/>
                    <a:pt x="5452" y="1151"/>
                  </a:cubicBezTo>
                  <a:cubicBezTo>
                    <a:pt x="5467" y="1166"/>
                    <a:pt x="5481" y="1173"/>
                    <a:pt x="5496" y="1180"/>
                  </a:cubicBezTo>
                  <a:cubicBezTo>
                    <a:pt x="5518" y="1188"/>
                    <a:pt x="5533" y="1195"/>
                    <a:pt x="5533" y="1209"/>
                  </a:cubicBezTo>
                  <a:cubicBezTo>
                    <a:pt x="5533" y="1224"/>
                    <a:pt x="5467" y="1253"/>
                    <a:pt x="5437" y="1261"/>
                  </a:cubicBezTo>
                  <a:cubicBezTo>
                    <a:pt x="5416" y="1276"/>
                    <a:pt x="5416" y="1276"/>
                    <a:pt x="5416" y="1276"/>
                  </a:cubicBezTo>
                  <a:cubicBezTo>
                    <a:pt x="5342" y="1305"/>
                    <a:pt x="5320" y="1349"/>
                    <a:pt x="5306" y="1400"/>
                  </a:cubicBezTo>
                  <a:lnTo>
                    <a:pt x="5306" y="1400"/>
                  </a:lnTo>
                  <a:cubicBezTo>
                    <a:pt x="5291" y="1400"/>
                    <a:pt x="5254" y="1378"/>
                    <a:pt x="5240" y="1356"/>
                  </a:cubicBezTo>
                  <a:cubicBezTo>
                    <a:pt x="5218" y="1334"/>
                    <a:pt x="5188" y="1327"/>
                    <a:pt x="5166" y="1327"/>
                  </a:cubicBezTo>
                  <a:cubicBezTo>
                    <a:pt x="5159" y="1327"/>
                    <a:pt x="5144" y="1327"/>
                    <a:pt x="5137" y="1327"/>
                  </a:cubicBezTo>
                  <a:cubicBezTo>
                    <a:pt x="5122" y="1327"/>
                    <a:pt x="5115" y="1334"/>
                    <a:pt x="5100" y="1334"/>
                  </a:cubicBezTo>
                  <a:cubicBezTo>
                    <a:pt x="5093" y="1334"/>
                    <a:pt x="5086" y="1327"/>
                    <a:pt x="5078" y="1327"/>
                  </a:cubicBezTo>
                  <a:cubicBezTo>
                    <a:pt x="5071" y="1327"/>
                    <a:pt x="5064" y="1327"/>
                    <a:pt x="5056" y="1327"/>
                  </a:cubicBezTo>
                  <a:cubicBezTo>
                    <a:pt x="5005" y="1327"/>
                    <a:pt x="4983" y="1363"/>
                    <a:pt x="4961" y="1393"/>
                  </a:cubicBezTo>
                  <a:cubicBezTo>
                    <a:pt x="4954" y="1400"/>
                    <a:pt x="4947" y="1415"/>
                    <a:pt x="4939" y="1422"/>
                  </a:cubicBezTo>
                  <a:cubicBezTo>
                    <a:pt x="4917" y="1444"/>
                    <a:pt x="4910" y="1466"/>
                    <a:pt x="4902" y="1481"/>
                  </a:cubicBezTo>
                  <a:cubicBezTo>
                    <a:pt x="4888" y="1495"/>
                    <a:pt x="4888" y="1510"/>
                    <a:pt x="4866" y="1517"/>
                  </a:cubicBezTo>
                  <a:cubicBezTo>
                    <a:pt x="4837" y="1532"/>
                    <a:pt x="4807" y="1539"/>
                    <a:pt x="4778" y="1539"/>
                  </a:cubicBezTo>
                  <a:cubicBezTo>
                    <a:pt x="4756" y="1539"/>
                    <a:pt x="4734" y="1539"/>
                    <a:pt x="4712" y="1532"/>
                  </a:cubicBezTo>
                  <a:cubicBezTo>
                    <a:pt x="4683" y="1532"/>
                    <a:pt x="4661" y="1525"/>
                    <a:pt x="4646" y="1525"/>
                  </a:cubicBezTo>
                  <a:cubicBezTo>
                    <a:pt x="4617" y="1525"/>
                    <a:pt x="4573" y="1532"/>
                    <a:pt x="4543" y="1569"/>
                  </a:cubicBezTo>
                  <a:cubicBezTo>
                    <a:pt x="4529" y="1598"/>
                    <a:pt x="4499" y="1612"/>
                    <a:pt x="4441" y="1627"/>
                  </a:cubicBezTo>
                  <a:lnTo>
                    <a:pt x="4434" y="1627"/>
                  </a:lnTo>
                  <a:cubicBezTo>
                    <a:pt x="4426" y="1627"/>
                    <a:pt x="4426" y="1627"/>
                    <a:pt x="4411" y="1605"/>
                  </a:cubicBezTo>
                  <a:cubicBezTo>
                    <a:pt x="4404" y="1590"/>
                    <a:pt x="4390" y="1561"/>
                    <a:pt x="4353" y="1547"/>
                  </a:cubicBezTo>
                  <a:cubicBezTo>
                    <a:pt x="4346" y="1539"/>
                    <a:pt x="4338" y="1532"/>
                    <a:pt x="4331" y="1532"/>
                  </a:cubicBezTo>
                  <a:cubicBezTo>
                    <a:pt x="4338" y="1525"/>
                    <a:pt x="4353" y="1517"/>
                    <a:pt x="4360" y="1510"/>
                  </a:cubicBezTo>
                  <a:cubicBezTo>
                    <a:pt x="4404" y="1473"/>
                    <a:pt x="4411" y="1473"/>
                    <a:pt x="4463" y="1451"/>
                  </a:cubicBezTo>
                  <a:cubicBezTo>
                    <a:pt x="4485" y="1451"/>
                    <a:pt x="4485" y="1451"/>
                    <a:pt x="4485" y="1451"/>
                  </a:cubicBezTo>
                  <a:cubicBezTo>
                    <a:pt x="4551" y="1422"/>
                    <a:pt x="4566" y="1393"/>
                    <a:pt x="4566" y="1349"/>
                  </a:cubicBezTo>
                  <a:cubicBezTo>
                    <a:pt x="4566" y="1334"/>
                    <a:pt x="4573" y="1319"/>
                    <a:pt x="4573" y="1305"/>
                  </a:cubicBezTo>
                  <a:cubicBezTo>
                    <a:pt x="4587" y="1261"/>
                    <a:pt x="4595" y="1231"/>
                    <a:pt x="4580" y="1202"/>
                  </a:cubicBezTo>
                  <a:cubicBezTo>
                    <a:pt x="4573" y="1195"/>
                    <a:pt x="4558" y="1180"/>
                    <a:pt x="4529" y="1180"/>
                  </a:cubicBezTo>
                  <a:cubicBezTo>
                    <a:pt x="4529" y="1180"/>
                    <a:pt x="4521" y="1180"/>
                    <a:pt x="4514" y="1188"/>
                  </a:cubicBezTo>
                  <a:cubicBezTo>
                    <a:pt x="4507" y="1188"/>
                    <a:pt x="4499" y="1188"/>
                    <a:pt x="4492" y="1188"/>
                  </a:cubicBezTo>
                  <a:cubicBezTo>
                    <a:pt x="4463" y="1188"/>
                    <a:pt x="4426" y="1173"/>
                    <a:pt x="4375" y="1136"/>
                  </a:cubicBezTo>
                  <a:cubicBezTo>
                    <a:pt x="4353" y="1129"/>
                    <a:pt x="4346" y="1121"/>
                    <a:pt x="4346" y="1114"/>
                  </a:cubicBezTo>
                  <a:cubicBezTo>
                    <a:pt x="4346" y="1114"/>
                    <a:pt x="4353" y="1107"/>
                    <a:pt x="4368" y="1100"/>
                  </a:cubicBezTo>
                  <a:cubicBezTo>
                    <a:pt x="4419" y="1078"/>
                    <a:pt x="4419" y="1034"/>
                    <a:pt x="4419" y="1004"/>
                  </a:cubicBezTo>
                  <a:cubicBezTo>
                    <a:pt x="4419" y="990"/>
                    <a:pt x="4419" y="968"/>
                    <a:pt x="4426" y="953"/>
                  </a:cubicBezTo>
                  <a:cubicBezTo>
                    <a:pt x="4456" y="902"/>
                    <a:pt x="4448" y="887"/>
                    <a:pt x="4434" y="858"/>
                  </a:cubicBezTo>
                  <a:cubicBezTo>
                    <a:pt x="4434" y="850"/>
                    <a:pt x="4426" y="850"/>
                    <a:pt x="4426" y="843"/>
                  </a:cubicBezTo>
                  <a:cubicBezTo>
                    <a:pt x="4419" y="821"/>
                    <a:pt x="4411" y="814"/>
                    <a:pt x="4419" y="814"/>
                  </a:cubicBezTo>
                  <a:lnTo>
                    <a:pt x="4419" y="814"/>
                  </a:lnTo>
                  <a:cubicBezTo>
                    <a:pt x="4419" y="814"/>
                    <a:pt x="4419" y="807"/>
                    <a:pt x="4448" y="807"/>
                  </a:cubicBezTo>
                  <a:cubicBezTo>
                    <a:pt x="4514" y="792"/>
                    <a:pt x="4529" y="755"/>
                    <a:pt x="4529" y="740"/>
                  </a:cubicBezTo>
                  <a:cubicBezTo>
                    <a:pt x="4529" y="711"/>
                    <a:pt x="4507" y="682"/>
                    <a:pt x="4470" y="667"/>
                  </a:cubicBezTo>
                  <a:cubicBezTo>
                    <a:pt x="4456" y="660"/>
                    <a:pt x="4448" y="645"/>
                    <a:pt x="4441" y="609"/>
                  </a:cubicBezTo>
                  <a:cubicBezTo>
                    <a:pt x="4434" y="587"/>
                    <a:pt x="4426" y="565"/>
                    <a:pt x="4419" y="543"/>
                  </a:cubicBezTo>
                  <a:cubicBezTo>
                    <a:pt x="4390" y="506"/>
                    <a:pt x="4346" y="491"/>
                    <a:pt x="4309" y="491"/>
                  </a:cubicBezTo>
                  <a:cubicBezTo>
                    <a:pt x="4280" y="491"/>
                    <a:pt x="4258" y="499"/>
                    <a:pt x="4236" y="513"/>
                  </a:cubicBezTo>
                  <a:cubicBezTo>
                    <a:pt x="4228" y="521"/>
                    <a:pt x="4214" y="521"/>
                    <a:pt x="4199" y="521"/>
                  </a:cubicBezTo>
                  <a:cubicBezTo>
                    <a:pt x="4177" y="521"/>
                    <a:pt x="4162" y="521"/>
                    <a:pt x="4155" y="513"/>
                  </a:cubicBezTo>
                  <a:cubicBezTo>
                    <a:pt x="4148" y="506"/>
                    <a:pt x="4140" y="499"/>
                    <a:pt x="4133" y="491"/>
                  </a:cubicBezTo>
                  <a:cubicBezTo>
                    <a:pt x="4111" y="469"/>
                    <a:pt x="4089" y="455"/>
                    <a:pt x="4045" y="447"/>
                  </a:cubicBezTo>
                  <a:cubicBezTo>
                    <a:pt x="4009" y="440"/>
                    <a:pt x="3979" y="433"/>
                    <a:pt x="3972" y="396"/>
                  </a:cubicBezTo>
                  <a:cubicBezTo>
                    <a:pt x="3965" y="381"/>
                    <a:pt x="3965" y="367"/>
                    <a:pt x="3965" y="352"/>
                  </a:cubicBezTo>
                  <a:cubicBezTo>
                    <a:pt x="3965" y="323"/>
                    <a:pt x="3965" y="279"/>
                    <a:pt x="3921" y="257"/>
                  </a:cubicBezTo>
                  <a:cubicBezTo>
                    <a:pt x="3899" y="250"/>
                    <a:pt x="3884" y="242"/>
                    <a:pt x="3869" y="228"/>
                  </a:cubicBezTo>
                  <a:cubicBezTo>
                    <a:pt x="3855" y="213"/>
                    <a:pt x="3840" y="191"/>
                    <a:pt x="3811" y="176"/>
                  </a:cubicBezTo>
                  <a:cubicBezTo>
                    <a:pt x="3796" y="169"/>
                    <a:pt x="3781" y="162"/>
                    <a:pt x="3759" y="162"/>
                  </a:cubicBezTo>
                  <a:cubicBezTo>
                    <a:pt x="3708" y="162"/>
                    <a:pt x="3686" y="220"/>
                    <a:pt x="3671" y="242"/>
                  </a:cubicBezTo>
                  <a:cubicBezTo>
                    <a:pt x="3671" y="250"/>
                    <a:pt x="3664" y="257"/>
                    <a:pt x="3657" y="271"/>
                  </a:cubicBezTo>
                  <a:cubicBezTo>
                    <a:pt x="3642" y="286"/>
                    <a:pt x="3628" y="301"/>
                    <a:pt x="3628" y="330"/>
                  </a:cubicBezTo>
                  <a:cubicBezTo>
                    <a:pt x="3635" y="352"/>
                    <a:pt x="3649" y="367"/>
                    <a:pt x="3664" y="381"/>
                  </a:cubicBezTo>
                  <a:cubicBezTo>
                    <a:pt x="3693" y="396"/>
                    <a:pt x="3693" y="403"/>
                    <a:pt x="3693" y="403"/>
                  </a:cubicBezTo>
                  <a:cubicBezTo>
                    <a:pt x="3693" y="403"/>
                    <a:pt x="3686" y="411"/>
                    <a:pt x="3686" y="418"/>
                  </a:cubicBezTo>
                  <a:cubicBezTo>
                    <a:pt x="3679" y="426"/>
                    <a:pt x="3679" y="433"/>
                    <a:pt x="3679" y="433"/>
                  </a:cubicBezTo>
                  <a:cubicBezTo>
                    <a:pt x="3671" y="447"/>
                    <a:pt x="3671" y="447"/>
                    <a:pt x="3664" y="455"/>
                  </a:cubicBezTo>
                  <a:cubicBezTo>
                    <a:pt x="3657" y="469"/>
                    <a:pt x="3657" y="477"/>
                    <a:pt x="3620" y="499"/>
                  </a:cubicBezTo>
                  <a:cubicBezTo>
                    <a:pt x="3561" y="535"/>
                    <a:pt x="3518" y="557"/>
                    <a:pt x="3466" y="594"/>
                  </a:cubicBezTo>
                  <a:cubicBezTo>
                    <a:pt x="3452" y="601"/>
                    <a:pt x="3437" y="616"/>
                    <a:pt x="3415" y="623"/>
                  </a:cubicBezTo>
                  <a:cubicBezTo>
                    <a:pt x="3349" y="667"/>
                    <a:pt x="3261" y="719"/>
                    <a:pt x="3210" y="770"/>
                  </a:cubicBezTo>
                  <a:cubicBezTo>
                    <a:pt x="3166" y="814"/>
                    <a:pt x="3034" y="828"/>
                    <a:pt x="2975" y="843"/>
                  </a:cubicBezTo>
                  <a:cubicBezTo>
                    <a:pt x="2968" y="843"/>
                    <a:pt x="2953" y="843"/>
                    <a:pt x="2946" y="843"/>
                  </a:cubicBezTo>
                  <a:cubicBezTo>
                    <a:pt x="2939" y="843"/>
                    <a:pt x="2917" y="850"/>
                    <a:pt x="2895" y="850"/>
                  </a:cubicBezTo>
                  <a:cubicBezTo>
                    <a:pt x="2821" y="850"/>
                    <a:pt x="2726" y="858"/>
                    <a:pt x="2690" y="909"/>
                  </a:cubicBezTo>
                  <a:cubicBezTo>
                    <a:pt x="2682" y="924"/>
                    <a:pt x="2660" y="924"/>
                    <a:pt x="2624" y="924"/>
                  </a:cubicBezTo>
                  <a:cubicBezTo>
                    <a:pt x="2616" y="924"/>
                    <a:pt x="2616" y="924"/>
                    <a:pt x="2616" y="924"/>
                  </a:cubicBezTo>
                  <a:cubicBezTo>
                    <a:pt x="2609" y="924"/>
                    <a:pt x="2609" y="924"/>
                    <a:pt x="2609" y="924"/>
                  </a:cubicBezTo>
                  <a:cubicBezTo>
                    <a:pt x="2602" y="931"/>
                    <a:pt x="2602" y="931"/>
                    <a:pt x="2602" y="931"/>
                  </a:cubicBezTo>
                  <a:cubicBezTo>
                    <a:pt x="2580" y="953"/>
                    <a:pt x="2543" y="968"/>
                    <a:pt x="2499" y="975"/>
                  </a:cubicBezTo>
                  <a:cubicBezTo>
                    <a:pt x="2418" y="990"/>
                    <a:pt x="2397" y="1034"/>
                    <a:pt x="2382" y="1070"/>
                  </a:cubicBezTo>
                  <a:cubicBezTo>
                    <a:pt x="2382" y="1078"/>
                    <a:pt x="2375" y="1085"/>
                    <a:pt x="2375" y="1100"/>
                  </a:cubicBezTo>
                  <a:cubicBezTo>
                    <a:pt x="2367" y="1107"/>
                    <a:pt x="2367" y="1107"/>
                    <a:pt x="2345" y="1107"/>
                  </a:cubicBezTo>
                  <a:cubicBezTo>
                    <a:pt x="2323" y="1107"/>
                    <a:pt x="2294" y="1107"/>
                    <a:pt x="2265" y="1129"/>
                  </a:cubicBezTo>
                  <a:cubicBezTo>
                    <a:pt x="2235" y="1158"/>
                    <a:pt x="2221" y="1202"/>
                    <a:pt x="2206" y="1239"/>
                  </a:cubicBezTo>
                  <a:cubicBezTo>
                    <a:pt x="2191" y="1268"/>
                    <a:pt x="2184" y="1290"/>
                    <a:pt x="2177" y="1305"/>
                  </a:cubicBezTo>
                  <a:cubicBezTo>
                    <a:pt x="2147" y="1327"/>
                    <a:pt x="2125" y="1327"/>
                    <a:pt x="2059" y="1327"/>
                  </a:cubicBezTo>
                  <a:cubicBezTo>
                    <a:pt x="1964" y="1327"/>
                    <a:pt x="1928" y="1415"/>
                    <a:pt x="1906" y="1451"/>
                  </a:cubicBezTo>
                  <a:cubicBezTo>
                    <a:pt x="1906" y="1444"/>
                    <a:pt x="1898" y="1444"/>
                    <a:pt x="1891" y="1444"/>
                  </a:cubicBezTo>
                  <a:cubicBezTo>
                    <a:pt x="1862" y="1444"/>
                    <a:pt x="1847" y="1466"/>
                    <a:pt x="1840" y="1481"/>
                  </a:cubicBezTo>
                  <a:cubicBezTo>
                    <a:pt x="1825" y="1503"/>
                    <a:pt x="1818" y="1525"/>
                    <a:pt x="1818" y="1547"/>
                  </a:cubicBezTo>
                  <a:cubicBezTo>
                    <a:pt x="1825" y="1576"/>
                    <a:pt x="1862" y="1605"/>
                    <a:pt x="1906" y="1635"/>
                  </a:cubicBezTo>
                  <a:cubicBezTo>
                    <a:pt x="1928" y="1649"/>
                    <a:pt x="1928" y="1649"/>
                    <a:pt x="1928" y="1649"/>
                  </a:cubicBezTo>
                  <a:cubicBezTo>
                    <a:pt x="1986" y="1686"/>
                    <a:pt x="2030" y="1715"/>
                    <a:pt x="2059" y="1752"/>
                  </a:cubicBezTo>
                  <a:cubicBezTo>
                    <a:pt x="2067" y="1759"/>
                    <a:pt x="2074" y="1774"/>
                    <a:pt x="2081" y="1774"/>
                  </a:cubicBezTo>
                  <a:cubicBezTo>
                    <a:pt x="2081" y="1781"/>
                    <a:pt x="2089" y="1788"/>
                    <a:pt x="2089" y="1796"/>
                  </a:cubicBezTo>
                  <a:cubicBezTo>
                    <a:pt x="2089" y="1796"/>
                    <a:pt x="2089" y="1796"/>
                    <a:pt x="2081" y="1818"/>
                  </a:cubicBezTo>
                  <a:cubicBezTo>
                    <a:pt x="2067" y="1840"/>
                    <a:pt x="2059" y="1854"/>
                    <a:pt x="2052" y="1862"/>
                  </a:cubicBezTo>
                  <a:cubicBezTo>
                    <a:pt x="2037" y="1891"/>
                    <a:pt x="2023" y="1913"/>
                    <a:pt x="2001" y="1957"/>
                  </a:cubicBezTo>
                  <a:cubicBezTo>
                    <a:pt x="1979" y="2001"/>
                    <a:pt x="1920" y="2045"/>
                    <a:pt x="1898" y="2052"/>
                  </a:cubicBezTo>
                  <a:cubicBezTo>
                    <a:pt x="1876" y="1979"/>
                    <a:pt x="1825" y="1964"/>
                    <a:pt x="1796" y="1964"/>
                  </a:cubicBezTo>
                  <a:cubicBezTo>
                    <a:pt x="1781" y="1964"/>
                    <a:pt x="1766" y="1971"/>
                    <a:pt x="1744" y="1979"/>
                  </a:cubicBezTo>
                  <a:cubicBezTo>
                    <a:pt x="1693" y="1994"/>
                    <a:pt x="1503" y="2067"/>
                    <a:pt x="1459" y="2111"/>
                  </a:cubicBezTo>
                  <a:cubicBezTo>
                    <a:pt x="1437" y="2126"/>
                    <a:pt x="1393" y="2155"/>
                    <a:pt x="1363" y="2155"/>
                  </a:cubicBezTo>
                  <a:cubicBezTo>
                    <a:pt x="1349" y="2155"/>
                    <a:pt x="1341" y="2155"/>
                    <a:pt x="1334" y="2147"/>
                  </a:cubicBezTo>
                  <a:cubicBezTo>
                    <a:pt x="1297" y="2104"/>
                    <a:pt x="1254" y="2074"/>
                    <a:pt x="1209" y="2074"/>
                  </a:cubicBezTo>
                  <a:cubicBezTo>
                    <a:pt x="1187" y="2074"/>
                    <a:pt x="1165" y="2089"/>
                    <a:pt x="1158" y="2111"/>
                  </a:cubicBezTo>
                  <a:cubicBezTo>
                    <a:pt x="1144" y="2140"/>
                    <a:pt x="1173" y="2169"/>
                    <a:pt x="1187" y="2191"/>
                  </a:cubicBezTo>
                  <a:cubicBezTo>
                    <a:pt x="1202" y="2199"/>
                    <a:pt x="1217" y="2213"/>
                    <a:pt x="1209" y="2228"/>
                  </a:cubicBezTo>
                  <a:lnTo>
                    <a:pt x="1209" y="2228"/>
                  </a:lnTo>
                  <a:cubicBezTo>
                    <a:pt x="1202" y="2228"/>
                    <a:pt x="1187" y="2221"/>
                    <a:pt x="1158" y="2199"/>
                  </a:cubicBezTo>
                  <a:cubicBezTo>
                    <a:pt x="1107" y="2155"/>
                    <a:pt x="1041" y="2111"/>
                    <a:pt x="968" y="2111"/>
                  </a:cubicBezTo>
                  <a:cubicBezTo>
                    <a:pt x="960" y="2111"/>
                    <a:pt x="953" y="2111"/>
                    <a:pt x="946" y="2111"/>
                  </a:cubicBezTo>
                  <a:cubicBezTo>
                    <a:pt x="916" y="2118"/>
                    <a:pt x="902" y="2118"/>
                    <a:pt x="880" y="2118"/>
                  </a:cubicBezTo>
                  <a:cubicBezTo>
                    <a:pt x="843" y="2118"/>
                    <a:pt x="821" y="2111"/>
                    <a:pt x="814" y="2096"/>
                  </a:cubicBezTo>
                  <a:cubicBezTo>
                    <a:pt x="814" y="2081"/>
                    <a:pt x="806" y="2067"/>
                    <a:pt x="799" y="2052"/>
                  </a:cubicBezTo>
                  <a:cubicBezTo>
                    <a:pt x="785" y="2008"/>
                    <a:pt x="770" y="1964"/>
                    <a:pt x="718" y="1964"/>
                  </a:cubicBezTo>
                  <a:cubicBezTo>
                    <a:pt x="704" y="1964"/>
                    <a:pt x="638" y="1964"/>
                    <a:pt x="616" y="2008"/>
                  </a:cubicBezTo>
                  <a:cubicBezTo>
                    <a:pt x="616" y="2016"/>
                    <a:pt x="609" y="2038"/>
                    <a:pt x="631" y="2067"/>
                  </a:cubicBezTo>
                  <a:cubicBezTo>
                    <a:pt x="638" y="2074"/>
                    <a:pt x="645" y="2089"/>
                    <a:pt x="653" y="2096"/>
                  </a:cubicBezTo>
                  <a:cubicBezTo>
                    <a:pt x="667" y="2118"/>
                    <a:pt x="697" y="2147"/>
                    <a:pt x="704" y="2169"/>
                  </a:cubicBezTo>
                  <a:cubicBezTo>
                    <a:pt x="631" y="2169"/>
                    <a:pt x="616" y="2155"/>
                    <a:pt x="601" y="2126"/>
                  </a:cubicBezTo>
                  <a:cubicBezTo>
                    <a:pt x="587" y="2104"/>
                    <a:pt x="565" y="2089"/>
                    <a:pt x="543" y="2089"/>
                  </a:cubicBezTo>
                  <a:cubicBezTo>
                    <a:pt x="506" y="2089"/>
                    <a:pt x="477" y="2111"/>
                    <a:pt x="455" y="2147"/>
                  </a:cubicBezTo>
                  <a:cubicBezTo>
                    <a:pt x="440" y="2184"/>
                    <a:pt x="411" y="2191"/>
                    <a:pt x="345" y="2199"/>
                  </a:cubicBezTo>
                  <a:cubicBezTo>
                    <a:pt x="301" y="2206"/>
                    <a:pt x="272" y="2228"/>
                    <a:pt x="264" y="2257"/>
                  </a:cubicBezTo>
                  <a:cubicBezTo>
                    <a:pt x="257" y="2294"/>
                    <a:pt x="279" y="2338"/>
                    <a:pt x="316" y="2367"/>
                  </a:cubicBezTo>
                  <a:cubicBezTo>
                    <a:pt x="352" y="2397"/>
                    <a:pt x="359" y="2419"/>
                    <a:pt x="359" y="2433"/>
                  </a:cubicBezTo>
                  <a:cubicBezTo>
                    <a:pt x="359" y="2433"/>
                    <a:pt x="352" y="2440"/>
                    <a:pt x="345" y="2440"/>
                  </a:cubicBezTo>
                  <a:cubicBezTo>
                    <a:pt x="286" y="2470"/>
                    <a:pt x="257" y="2507"/>
                    <a:pt x="257" y="2507"/>
                  </a:cubicBezTo>
                  <a:cubicBezTo>
                    <a:pt x="213" y="2572"/>
                    <a:pt x="213" y="2572"/>
                    <a:pt x="213" y="2572"/>
                  </a:cubicBezTo>
                  <a:cubicBezTo>
                    <a:pt x="286" y="2558"/>
                    <a:pt x="286" y="2558"/>
                    <a:pt x="286" y="2558"/>
                  </a:cubicBezTo>
                  <a:cubicBezTo>
                    <a:pt x="286" y="2558"/>
                    <a:pt x="294" y="2558"/>
                    <a:pt x="316" y="2558"/>
                  </a:cubicBezTo>
                  <a:cubicBezTo>
                    <a:pt x="330" y="2558"/>
                    <a:pt x="359" y="2558"/>
                    <a:pt x="381" y="2565"/>
                  </a:cubicBezTo>
                  <a:cubicBezTo>
                    <a:pt x="418" y="2580"/>
                    <a:pt x="418" y="2602"/>
                    <a:pt x="418" y="2675"/>
                  </a:cubicBezTo>
                  <a:cubicBezTo>
                    <a:pt x="418" y="2748"/>
                    <a:pt x="433" y="2785"/>
                    <a:pt x="506" y="2814"/>
                  </a:cubicBezTo>
                  <a:cubicBezTo>
                    <a:pt x="528" y="2821"/>
                    <a:pt x="528" y="2821"/>
                    <a:pt x="528" y="2821"/>
                  </a:cubicBezTo>
                  <a:cubicBezTo>
                    <a:pt x="543" y="2829"/>
                    <a:pt x="572" y="2844"/>
                    <a:pt x="579" y="2851"/>
                  </a:cubicBezTo>
                  <a:lnTo>
                    <a:pt x="579" y="2851"/>
                  </a:lnTo>
                  <a:cubicBezTo>
                    <a:pt x="543" y="2880"/>
                    <a:pt x="521" y="2902"/>
                    <a:pt x="521" y="2931"/>
                  </a:cubicBezTo>
                  <a:cubicBezTo>
                    <a:pt x="521" y="2961"/>
                    <a:pt x="535" y="2990"/>
                    <a:pt x="572" y="3027"/>
                  </a:cubicBezTo>
                  <a:cubicBezTo>
                    <a:pt x="645" y="3093"/>
                    <a:pt x="675" y="3129"/>
                    <a:pt x="682" y="3181"/>
                  </a:cubicBezTo>
                  <a:cubicBezTo>
                    <a:pt x="689" y="3210"/>
                    <a:pt x="697" y="3232"/>
                    <a:pt x="711" y="3247"/>
                  </a:cubicBezTo>
                  <a:cubicBezTo>
                    <a:pt x="726" y="3269"/>
                    <a:pt x="740" y="3298"/>
                    <a:pt x="748" y="3342"/>
                  </a:cubicBezTo>
                  <a:cubicBezTo>
                    <a:pt x="755" y="3357"/>
                    <a:pt x="763" y="3378"/>
                    <a:pt x="763" y="3400"/>
                  </a:cubicBezTo>
                  <a:cubicBezTo>
                    <a:pt x="785" y="3466"/>
                    <a:pt x="806" y="3518"/>
                    <a:pt x="770" y="3576"/>
                  </a:cubicBezTo>
                  <a:cubicBezTo>
                    <a:pt x="740" y="3642"/>
                    <a:pt x="748" y="3694"/>
                    <a:pt x="755" y="3730"/>
                  </a:cubicBezTo>
                  <a:cubicBezTo>
                    <a:pt x="755" y="3759"/>
                    <a:pt x="755" y="3789"/>
                    <a:pt x="748" y="3811"/>
                  </a:cubicBezTo>
                  <a:cubicBezTo>
                    <a:pt x="740" y="3833"/>
                    <a:pt x="733" y="3840"/>
                    <a:pt x="711" y="3855"/>
                  </a:cubicBezTo>
                  <a:cubicBezTo>
                    <a:pt x="689" y="3869"/>
                    <a:pt x="667" y="3891"/>
                    <a:pt x="631" y="3935"/>
                  </a:cubicBezTo>
                  <a:cubicBezTo>
                    <a:pt x="594" y="3987"/>
                    <a:pt x="565" y="4030"/>
                    <a:pt x="543" y="4075"/>
                  </a:cubicBezTo>
                  <a:cubicBezTo>
                    <a:pt x="521" y="4104"/>
                    <a:pt x="499" y="4140"/>
                    <a:pt x="484" y="4163"/>
                  </a:cubicBezTo>
                  <a:cubicBezTo>
                    <a:pt x="469" y="4185"/>
                    <a:pt x="389" y="4287"/>
                    <a:pt x="396" y="4360"/>
                  </a:cubicBezTo>
                  <a:cubicBezTo>
                    <a:pt x="404" y="4382"/>
                    <a:pt x="418" y="4404"/>
                    <a:pt x="433" y="4412"/>
                  </a:cubicBezTo>
                  <a:cubicBezTo>
                    <a:pt x="455" y="4426"/>
                    <a:pt x="484" y="4434"/>
                    <a:pt x="506" y="4434"/>
                  </a:cubicBezTo>
                  <a:cubicBezTo>
                    <a:pt x="528" y="4434"/>
                    <a:pt x="550" y="4426"/>
                    <a:pt x="572" y="4419"/>
                  </a:cubicBezTo>
                  <a:cubicBezTo>
                    <a:pt x="565" y="4426"/>
                    <a:pt x="565" y="4426"/>
                    <a:pt x="565" y="4426"/>
                  </a:cubicBezTo>
                  <a:cubicBezTo>
                    <a:pt x="587" y="4456"/>
                    <a:pt x="587" y="4456"/>
                    <a:pt x="587" y="4456"/>
                  </a:cubicBezTo>
                  <a:lnTo>
                    <a:pt x="587" y="4456"/>
                  </a:lnTo>
                  <a:cubicBezTo>
                    <a:pt x="587" y="4456"/>
                    <a:pt x="594" y="4463"/>
                    <a:pt x="601" y="4478"/>
                  </a:cubicBezTo>
                  <a:cubicBezTo>
                    <a:pt x="587" y="4478"/>
                    <a:pt x="565" y="4485"/>
                    <a:pt x="543" y="4492"/>
                  </a:cubicBezTo>
                  <a:cubicBezTo>
                    <a:pt x="521" y="4499"/>
                    <a:pt x="521" y="4499"/>
                    <a:pt x="521" y="4499"/>
                  </a:cubicBezTo>
                  <a:cubicBezTo>
                    <a:pt x="469" y="4521"/>
                    <a:pt x="425" y="4535"/>
                    <a:pt x="389" y="4608"/>
                  </a:cubicBezTo>
                  <a:cubicBezTo>
                    <a:pt x="374" y="4638"/>
                    <a:pt x="367" y="4645"/>
                    <a:pt x="359" y="4645"/>
                  </a:cubicBezTo>
                  <a:cubicBezTo>
                    <a:pt x="345" y="4653"/>
                    <a:pt x="330" y="4660"/>
                    <a:pt x="308" y="4682"/>
                  </a:cubicBezTo>
                  <a:cubicBezTo>
                    <a:pt x="257" y="4711"/>
                    <a:pt x="235" y="4770"/>
                    <a:pt x="213" y="4806"/>
                  </a:cubicBezTo>
                  <a:cubicBezTo>
                    <a:pt x="213" y="4821"/>
                    <a:pt x="206" y="4828"/>
                    <a:pt x="198" y="4843"/>
                  </a:cubicBezTo>
                  <a:cubicBezTo>
                    <a:pt x="184" y="4836"/>
                    <a:pt x="162" y="4814"/>
                    <a:pt x="162" y="4792"/>
                  </a:cubicBezTo>
                  <a:cubicBezTo>
                    <a:pt x="162" y="4733"/>
                    <a:pt x="125" y="4726"/>
                    <a:pt x="110" y="4726"/>
                  </a:cubicBezTo>
                  <a:cubicBezTo>
                    <a:pt x="96" y="4726"/>
                    <a:pt x="74" y="4733"/>
                    <a:pt x="44" y="4755"/>
                  </a:cubicBezTo>
                  <a:cubicBezTo>
                    <a:pt x="0" y="4792"/>
                    <a:pt x="15" y="4836"/>
                    <a:pt x="30" y="4865"/>
                  </a:cubicBezTo>
                  <a:cubicBezTo>
                    <a:pt x="37" y="4887"/>
                    <a:pt x="44" y="4916"/>
                    <a:pt x="44" y="4938"/>
                  </a:cubicBezTo>
                  <a:cubicBezTo>
                    <a:pt x="44" y="4960"/>
                    <a:pt x="44" y="4975"/>
                    <a:pt x="44" y="4989"/>
                  </a:cubicBezTo>
                  <a:cubicBezTo>
                    <a:pt x="37" y="5034"/>
                    <a:pt x="37" y="5070"/>
                    <a:pt x="59" y="5092"/>
                  </a:cubicBezTo>
                  <a:cubicBezTo>
                    <a:pt x="66" y="5107"/>
                    <a:pt x="81" y="5114"/>
                    <a:pt x="103" y="5114"/>
                  </a:cubicBezTo>
                  <a:cubicBezTo>
                    <a:pt x="118" y="5114"/>
                    <a:pt x="125" y="5107"/>
                    <a:pt x="140" y="5107"/>
                  </a:cubicBezTo>
                  <a:cubicBezTo>
                    <a:pt x="191" y="5092"/>
                    <a:pt x="220" y="5092"/>
                    <a:pt x="242" y="5092"/>
                  </a:cubicBezTo>
                  <a:cubicBezTo>
                    <a:pt x="264" y="5092"/>
                    <a:pt x="279" y="5092"/>
                    <a:pt x="301" y="5085"/>
                  </a:cubicBezTo>
                  <a:lnTo>
                    <a:pt x="308" y="5085"/>
                  </a:lnTo>
                  <a:lnTo>
                    <a:pt x="316" y="5085"/>
                  </a:lnTo>
                  <a:cubicBezTo>
                    <a:pt x="316" y="5085"/>
                    <a:pt x="316" y="5092"/>
                    <a:pt x="301" y="5114"/>
                  </a:cubicBezTo>
                  <a:cubicBezTo>
                    <a:pt x="272" y="5158"/>
                    <a:pt x="279" y="5195"/>
                    <a:pt x="286" y="5217"/>
                  </a:cubicBezTo>
                  <a:cubicBezTo>
                    <a:pt x="301" y="5246"/>
                    <a:pt x="345" y="5268"/>
                    <a:pt x="396" y="5268"/>
                  </a:cubicBezTo>
                  <a:cubicBezTo>
                    <a:pt x="411" y="5268"/>
                    <a:pt x="418" y="5268"/>
                    <a:pt x="418" y="5268"/>
                  </a:cubicBezTo>
                  <a:cubicBezTo>
                    <a:pt x="418" y="5275"/>
                    <a:pt x="418" y="5305"/>
                    <a:pt x="418" y="5327"/>
                  </a:cubicBezTo>
                  <a:cubicBezTo>
                    <a:pt x="418" y="5349"/>
                    <a:pt x="425" y="5371"/>
                    <a:pt x="425" y="5393"/>
                  </a:cubicBezTo>
                  <a:cubicBezTo>
                    <a:pt x="433" y="5415"/>
                    <a:pt x="440" y="5444"/>
                    <a:pt x="433" y="5451"/>
                  </a:cubicBezTo>
                  <a:cubicBezTo>
                    <a:pt x="433" y="5451"/>
                    <a:pt x="425" y="5451"/>
                    <a:pt x="418" y="5451"/>
                  </a:cubicBezTo>
                  <a:cubicBezTo>
                    <a:pt x="418" y="5458"/>
                    <a:pt x="411" y="5458"/>
                    <a:pt x="404" y="5458"/>
                  </a:cubicBezTo>
                  <a:cubicBezTo>
                    <a:pt x="389" y="5458"/>
                    <a:pt x="374" y="5451"/>
                    <a:pt x="359" y="5451"/>
                  </a:cubicBezTo>
                  <a:cubicBezTo>
                    <a:pt x="352" y="5451"/>
                    <a:pt x="337" y="5451"/>
                    <a:pt x="323" y="5451"/>
                  </a:cubicBezTo>
                  <a:cubicBezTo>
                    <a:pt x="316" y="5451"/>
                    <a:pt x="294" y="5451"/>
                    <a:pt x="279" y="5466"/>
                  </a:cubicBezTo>
                  <a:cubicBezTo>
                    <a:pt x="264" y="5480"/>
                    <a:pt x="257" y="5495"/>
                    <a:pt x="257" y="5517"/>
                  </a:cubicBezTo>
                  <a:cubicBezTo>
                    <a:pt x="257" y="5598"/>
                    <a:pt x="257" y="5605"/>
                    <a:pt x="228" y="5612"/>
                  </a:cubicBezTo>
                  <a:cubicBezTo>
                    <a:pt x="184" y="5620"/>
                    <a:pt x="176" y="5642"/>
                    <a:pt x="176" y="5656"/>
                  </a:cubicBezTo>
                  <a:cubicBezTo>
                    <a:pt x="169" y="5693"/>
                    <a:pt x="206" y="5722"/>
                    <a:pt x="242" y="5737"/>
                  </a:cubicBezTo>
                  <a:cubicBezTo>
                    <a:pt x="257" y="5744"/>
                    <a:pt x="264" y="5744"/>
                    <a:pt x="272" y="5752"/>
                  </a:cubicBezTo>
                  <a:cubicBezTo>
                    <a:pt x="279" y="5752"/>
                    <a:pt x="286" y="5759"/>
                    <a:pt x="294" y="5759"/>
                  </a:cubicBezTo>
                  <a:lnTo>
                    <a:pt x="294" y="5759"/>
                  </a:lnTo>
                  <a:cubicBezTo>
                    <a:pt x="294" y="5759"/>
                    <a:pt x="294" y="5766"/>
                    <a:pt x="286" y="5796"/>
                  </a:cubicBezTo>
                  <a:cubicBezTo>
                    <a:pt x="264" y="5854"/>
                    <a:pt x="264" y="5891"/>
                    <a:pt x="286" y="5913"/>
                  </a:cubicBezTo>
                  <a:cubicBezTo>
                    <a:pt x="301" y="5935"/>
                    <a:pt x="323" y="5949"/>
                    <a:pt x="352" y="5957"/>
                  </a:cubicBezTo>
                  <a:cubicBezTo>
                    <a:pt x="359" y="5957"/>
                    <a:pt x="367" y="5957"/>
                    <a:pt x="374" y="5957"/>
                  </a:cubicBezTo>
                  <a:cubicBezTo>
                    <a:pt x="396" y="5957"/>
                    <a:pt x="411" y="5957"/>
                    <a:pt x="433" y="5949"/>
                  </a:cubicBezTo>
                  <a:cubicBezTo>
                    <a:pt x="440" y="5949"/>
                    <a:pt x="455" y="5942"/>
                    <a:pt x="462" y="5942"/>
                  </a:cubicBezTo>
                  <a:cubicBezTo>
                    <a:pt x="469" y="5942"/>
                    <a:pt x="477" y="5942"/>
                    <a:pt x="477" y="5957"/>
                  </a:cubicBezTo>
                  <a:cubicBezTo>
                    <a:pt x="499" y="5986"/>
                    <a:pt x="506" y="5994"/>
                    <a:pt x="513" y="6023"/>
                  </a:cubicBezTo>
                  <a:cubicBezTo>
                    <a:pt x="513" y="6037"/>
                    <a:pt x="521" y="6052"/>
                    <a:pt x="535" y="6081"/>
                  </a:cubicBezTo>
                  <a:cubicBezTo>
                    <a:pt x="543" y="6111"/>
                    <a:pt x="543" y="6133"/>
                    <a:pt x="543" y="6147"/>
                  </a:cubicBezTo>
                  <a:cubicBezTo>
                    <a:pt x="543" y="6191"/>
                    <a:pt x="557" y="6213"/>
                    <a:pt x="623" y="6235"/>
                  </a:cubicBezTo>
                  <a:cubicBezTo>
                    <a:pt x="645" y="6250"/>
                    <a:pt x="660" y="6250"/>
                    <a:pt x="682" y="6250"/>
                  </a:cubicBezTo>
                  <a:cubicBezTo>
                    <a:pt x="704" y="6250"/>
                    <a:pt x="718" y="6250"/>
                    <a:pt x="726" y="6243"/>
                  </a:cubicBezTo>
                  <a:lnTo>
                    <a:pt x="733" y="6243"/>
                  </a:lnTo>
                  <a:cubicBezTo>
                    <a:pt x="733" y="6243"/>
                    <a:pt x="733" y="6250"/>
                    <a:pt x="740" y="6257"/>
                  </a:cubicBezTo>
                  <a:cubicBezTo>
                    <a:pt x="748" y="6279"/>
                    <a:pt x="755" y="6294"/>
                    <a:pt x="763" y="6301"/>
                  </a:cubicBezTo>
                  <a:cubicBezTo>
                    <a:pt x="755" y="6308"/>
                    <a:pt x="733" y="6323"/>
                    <a:pt x="726" y="6338"/>
                  </a:cubicBezTo>
                  <a:cubicBezTo>
                    <a:pt x="689" y="6367"/>
                    <a:pt x="667" y="6375"/>
                    <a:pt x="653" y="6382"/>
                  </a:cubicBezTo>
                  <a:cubicBezTo>
                    <a:pt x="616" y="6389"/>
                    <a:pt x="601" y="6404"/>
                    <a:pt x="587" y="6462"/>
                  </a:cubicBezTo>
                  <a:cubicBezTo>
                    <a:pt x="572" y="6543"/>
                    <a:pt x="587" y="6580"/>
                    <a:pt x="623" y="6616"/>
                  </a:cubicBezTo>
                  <a:cubicBezTo>
                    <a:pt x="631" y="6624"/>
                    <a:pt x="631" y="6631"/>
                    <a:pt x="638" y="6638"/>
                  </a:cubicBezTo>
                  <a:cubicBezTo>
                    <a:pt x="645" y="6646"/>
                    <a:pt x="653" y="6653"/>
                    <a:pt x="653" y="6660"/>
                  </a:cubicBezTo>
                  <a:cubicBezTo>
                    <a:pt x="667" y="6675"/>
                    <a:pt x="675" y="6704"/>
                    <a:pt x="718" y="6704"/>
                  </a:cubicBezTo>
                  <a:cubicBezTo>
                    <a:pt x="733" y="6704"/>
                    <a:pt x="755" y="6697"/>
                    <a:pt x="785" y="6697"/>
                  </a:cubicBezTo>
                  <a:cubicBezTo>
                    <a:pt x="799" y="6689"/>
                    <a:pt x="806" y="6689"/>
                    <a:pt x="814" y="6689"/>
                  </a:cubicBezTo>
                  <a:cubicBezTo>
                    <a:pt x="872" y="6689"/>
                    <a:pt x="902" y="6726"/>
                    <a:pt x="931" y="6792"/>
                  </a:cubicBezTo>
                  <a:cubicBezTo>
                    <a:pt x="946" y="6814"/>
                    <a:pt x="960" y="6829"/>
                    <a:pt x="968" y="6844"/>
                  </a:cubicBezTo>
                  <a:cubicBezTo>
                    <a:pt x="997" y="6873"/>
                    <a:pt x="997" y="6880"/>
                    <a:pt x="975" y="6924"/>
                  </a:cubicBezTo>
                  <a:cubicBezTo>
                    <a:pt x="931" y="7012"/>
                    <a:pt x="909" y="7056"/>
                    <a:pt x="953" y="7129"/>
                  </a:cubicBezTo>
                  <a:cubicBezTo>
                    <a:pt x="960" y="7144"/>
                    <a:pt x="975" y="7158"/>
                    <a:pt x="989" y="7166"/>
                  </a:cubicBezTo>
                  <a:cubicBezTo>
                    <a:pt x="1026" y="7203"/>
                    <a:pt x="1026" y="7203"/>
                    <a:pt x="1026" y="7203"/>
                  </a:cubicBezTo>
                  <a:cubicBezTo>
                    <a:pt x="1034" y="7151"/>
                    <a:pt x="1034" y="7151"/>
                    <a:pt x="1034" y="7151"/>
                  </a:cubicBezTo>
                  <a:cubicBezTo>
                    <a:pt x="1041" y="7144"/>
                    <a:pt x="1041" y="7144"/>
                    <a:pt x="1041" y="7144"/>
                  </a:cubicBezTo>
                  <a:cubicBezTo>
                    <a:pt x="1041" y="7129"/>
                    <a:pt x="1048" y="7093"/>
                    <a:pt x="1056" y="7093"/>
                  </a:cubicBezTo>
                  <a:cubicBezTo>
                    <a:pt x="1063" y="7093"/>
                    <a:pt x="1063" y="7093"/>
                    <a:pt x="1070" y="7093"/>
                  </a:cubicBezTo>
                  <a:cubicBezTo>
                    <a:pt x="1078" y="7093"/>
                    <a:pt x="1085" y="7093"/>
                    <a:pt x="1107" y="7129"/>
                  </a:cubicBezTo>
                  <a:cubicBezTo>
                    <a:pt x="1114" y="7137"/>
                    <a:pt x="1122" y="7151"/>
                    <a:pt x="1122" y="7158"/>
                  </a:cubicBezTo>
                  <a:cubicBezTo>
                    <a:pt x="1144" y="7203"/>
                    <a:pt x="1165" y="7254"/>
                    <a:pt x="1209" y="7254"/>
                  </a:cubicBezTo>
                  <a:cubicBezTo>
                    <a:pt x="1231" y="7254"/>
                    <a:pt x="1254" y="7246"/>
                    <a:pt x="1275" y="7217"/>
                  </a:cubicBezTo>
                  <a:cubicBezTo>
                    <a:pt x="1341" y="7144"/>
                    <a:pt x="1363" y="7129"/>
                    <a:pt x="1415" y="7115"/>
                  </a:cubicBezTo>
                  <a:cubicBezTo>
                    <a:pt x="1422" y="7115"/>
                    <a:pt x="1422" y="7115"/>
                    <a:pt x="1429" y="7115"/>
                  </a:cubicBezTo>
                  <a:cubicBezTo>
                    <a:pt x="1459" y="7115"/>
                    <a:pt x="1488" y="7144"/>
                    <a:pt x="1510" y="7173"/>
                  </a:cubicBezTo>
                  <a:cubicBezTo>
                    <a:pt x="1532" y="7203"/>
                    <a:pt x="1561" y="7217"/>
                    <a:pt x="1590" y="7217"/>
                  </a:cubicBezTo>
                  <a:cubicBezTo>
                    <a:pt x="1613" y="7217"/>
                    <a:pt x="1627" y="7210"/>
                    <a:pt x="1635" y="7195"/>
                  </a:cubicBezTo>
                  <a:cubicBezTo>
                    <a:pt x="1642" y="7203"/>
                    <a:pt x="1649" y="7217"/>
                    <a:pt x="1656" y="7217"/>
                  </a:cubicBezTo>
                  <a:cubicBezTo>
                    <a:pt x="1671" y="7239"/>
                    <a:pt x="1700" y="7246"/>
                    <a:pt x="1722" y="7246"/>
                  </a:cubicBezTo>
                  <a:cubicBezTo>
                    <a:pt x="1759" y="7246"/>
                    <a:pt x="1796" y="7232"/>
                    <a:pt x="1825" y="7217"/>
                  </a:cubicBezTo>
                  <a:cubicBezTo>
                    <a:pt x="1869" y="7188"/>
                    <a:pt x="1891" y="7144"/>
                    <a:pt x="1876" y="7085"/>
                  </a:cubicBezTo>
                  <a:cubicBezTo>
                    <a:pt x="1876" y="7078"/>
                    <a:pt x="1884" y="7063"/>
                    <a:pt x="1891" y="7049"/>
                  </a:cubicBezTo>
                  <a:cubicBezTo>
                    <a:pt x="1906" y="7027"/>
                    <a:pt x="1935" y="6983"/>
                    <a:pt x="1898" y="6946"/>
                  </a:cubicBezTo>
                  <a:cubicBezTo>
                    <a:pt x="1884" y="6931"/>
                    <a:pt x="1869" y="6924"/>
                    <a:pt x="1862" y="6917"/>
                  </a:cubicBezTo>
                  <a:cubicBezTo>
                    <a:pt x="1840" y="6909"/>
                    <a:pt x="1840" y="6909"/>
                    <a:pt x="1840" y="6887"/>
                  </a:cubicBezTo>
                  <a:cubicBezTo>
                    <a:pt x="1840" y="6873"/>
                    <a:pt x="1840" y="6865"/>
                    <a:pt x="1840" y="6858"/>
                  </a:cubicBezTo>
                  <a:cubicBezTo>
                    <a:pt x="1832" y="6821"/>
                    <a:pt x="1832" y="6814"/>
                    <a:pt x="1862" y="6785"/>
                  </a:cubicBezTo>
                  <a:cubicBezTo>
                    <a:pt x="1869" y="6785"/>
                    <a:pt x="1869" y="6777"/>
                    <a:pt x="1869" y="6777"/>
                  </a:cubicBezTo>
                  <a:cubicBezTo>
                    <a:pt x="1876" y="6777"/>
                    <a:pt x="1898" y="6799"/>
                    <a:pt x="1906" y="6814"/>
                  </a:cubicBezTo>
                  <a:cubicBezTo>
                    <a:pt x="1913" y="6821"/>
                    <a:pt x="1913" y="6821"/>
                    <a:pt x="1920" y="6829"/>
                  </a:cubicBezTo>
                  <a:cubicBezTo>
                    <a:pt x="1942" y="6851"/>
                    <a:pt x="1986" y="6895"/>
                    <a:pt x="2030" y="6895"/>
                  </a:cubicBezTo>
                  <a:cubicBezTo>
                    <a:pt x="2045" y="6895"/>
                    <a:pt x="2074" y="6887"/>
                    <a:pt x="2096" y="6858"/>
                  </a:cubicBezTo>
                  <a:cubicBezTo>
                    <a:pt x="2155" y="6792"/>
                    <a:pt x="2169" y="6734"/>
                    <a:pt x="2147" y="6689"/>
                  </a:cubicBezTo>
                  <a:cubicBezTo>
                    <a:pt x="2140" y="6675"/>
                    <a:pt x="2140" y="6653"/>
                    <a:pt x="2147" y="6646"/>
                  </a:cubicBezTo>
                  <a:cubicBezTo>
                    <a:pt x="2147" y="6638"/>
                    <a:pt x="2147" y="6638"/>
                    <a:pt x="2162" y="6631"/>
                  </a:cubicBezTo>
                  <a:cubicBezTo>
                    <a:pt x="2221" y="6624"/>
                    <a:pt x="2228" y="6587"/>
                    <a:pt x="2235" y="6558"/>
                  </a:cubicBezTo>
                  <a:lnTo>
                    <a:pt x="2235" y="6550"/>
                  </a:lnTo>
                  <a:cubicBezTo>
                    <a:pt x="2243" y="6543"/>
                    <a:pt x="2279" y="6536"/>
                    <a:pt x="2294" y="6536"/>
                  </a:cubicBezTo>
                  <a:cubicBezTo>
                    <a:pt x="2316" y="6536"/>
                    <a:pt x="2330" y="6536"/>
                    <a:pt x="2345" y="6528"/>
                  </a:cubicBezTo>
                  <a:cubicBezTo>
                    <a:pt x="2367" y="6521"/>
                    <a:pt x="2382" y="6499"/>
                    <a:pt x="2397" y="6477"/>
                  </a:cubicBezTo>
                  <a:cubicBezTo>
                    <a:pt x="2404" y="6462"/>
                    <a:pt x="2411" y="6448"/>
                    <a:pt x="2426" y="6433"/>
                  </a:cubicBezTo>
                  <a:cubicBezTo>
                    <a:pt x="2433" y="6433"/>
                    <a:pt x="2433" y="6426"/>
                    <a:pt x="2440" y="6426"/>
                  </a:cubicBezTo>
                  <a:cubicBezTo>
                    <a:pt x="2448" y="6426"/>
                    <a:pt x="2462" y="6433"/>
                    <a:pt x="2477" y="6433"/>
                  </a:cubicBezTo>
                  <a:cubicBezTo>
                    <a:pt x="2492" y="6440"/>
                    <a:pt x="2514" y="6448"/>
                    <a:pt x="2528" y="6448"/>
                  </a:cubicBezTo>
                  <a:cubicBezTo>
                    <a:pt x="2587" y="6448"/>
                    <a:pt x="2631" y="6418"/>
                    <a:pt x="2668" y="6389"/>
                  </a:cubicBezTo>
                  <a:cubicBezTo>
                    <a:pt x="2682" y="6382"/>
                    <a:pt x="2690" y="6367"/>
                    <a:pt x="2704" y="6360"/>
                  </a:cubicBezTo>
                  <a:cubicBezTo>
                    <a:pt x="2726" y="6338"/>
                    <a:pt x="2763" y="6301"/>
                    <a:pt x="2785" y="6301"/>
                  </a:cubicBezTo>
                  <a:cubicBezTo>
                    <a:pt x="2792" y="6301"/>
                    <a:pt x="2814" y="6316"/>
                    <a:pt x="2829" y="6323"/>
                  </a:cubicBezTo>
                  <a:cubicBezTo>
                    <a:pt x="2858" y="6338"/>
                    <a:pt x="2887" y="6353"/>
                    <a:pt x="2917" y="6353"/>
                  </a:cubicBezTo>
                  <a:cubicBezTo>
                    <a:pt x="2931" y="6353"/>
                    <a:pt x="2939" y="6345"/>
                    <a:pt x="2953" y="6338"/>
                  </a:cubicBezTo>
                  <a:cubicBezTo>
                    <a:pt x="2968" y="6330"/>
                    <a:pt x="2983" y="6323"/>
                    <a:pt x="2997" y="6316"/>
                  </a:cubicBezTo>
                  <a:cubicBezTo>
                    <a:pt x="3041" y="6294"/>
                    <a:pt x="3085" y="6279"/>
                    <a:pt x="3107" y="6250"/>
                  </a:cubicBezTo>
                  <a:cubicBezTo>
                    <a:pt x="3122" y="6228"/>
                    <a:pt x="3129" y="6213"/>
                    <a:pt x="3144" y="6191"/>
                  </a:cubicBezTo>
                  <a:cubicBezTo>
                    <a:pt x="3144" y="6177"/>
                    <a:pt x="3159" y="6162"/>
                    <a:pt x="3166" y="6140"/>
                  </a:cubicBezTo>
                  <a:cubicBezTo>
                    <a:pt x="3195" y="6096"/>
                    <a:pt x="3254" y="6059"/>
                    <a:pt x="3283" y="6052"/>
                  </a:cubicBezTo>
                  <a:cubicBezTo>
                    <a:pt x="3290" y="6052"/>
                    <a:pt x="3298" y="6052"/>
                    <a:pt x="3312" y="6052"/>
                  </a:cubicBezTo>
                  <a:cubicBezTo>
                    <a:pt x="3349" y="6045"/>
                    <a:pt x="3393" y="6037"/>
                    <a:pt x="3452" y="6001"/>
                  </a:cubicBezTo>
                  <a:cubicBezTo>
                    <a:pt x="3459" y="5994"/>
                    <a:pt x="3466" y="5986"/>
                    <a:pt x="3481" y="5979"/>
                  </a:cubicBezTo>
                  <a:cubicBezTo>
                    <a:pt x="3488" y="5971"/>
                    <a:pt x="3503" y="5957"/>
                    <a:pt x="3518" y="5949"/>
                  </a:cubicBezTo>
                  <a:cubicBezTo>
                    <a:pt x="3525" y="5971"/>
                    <a:pt x="3540" y="5979"/>
                    <a:pt x="3554" y="5979"/>
                  </a:cubicBezTo>
                  <a:cubicBezTo>
                    <a:pt x="3591" y="5979"/>
                    <a:pt x="3620" y="5942"/>
                    <a:pt x="3628" y="5906"/>
                  </a:cubicBezTo>
                  <a:cubicBezTo>
                    <a:pt x="3628" y="5898"/>
                    <a:pt x="3635" y="5898"/>
                    <a:pt x="3635" y="5898"/>
                  </a:cubicBezTo>
                  <a:cubicBezTo>
                    <a:pt x="3635" y="5898"/>
                    <a:pt x="3649" y="5898"/>
                    <a:pt x="3657" y="5898"/>
                  </a:cubicBezTo>
                  <a:cubicBezTo>
                    <a:pt x="3671" y="5891"/>
                    <a:pt x="3693" y="5891"/>
                    <a:pt x="3716" y="5884"/>
                  </a:cubicBezTo>
                  <a:cubicBezTo>
                    <a:pt x="3737" y="5884"/>
                    <a:pt x="3745" y="5876"/>
                    <a:pt x="3752" y="5876"/>
                  </a:cubicBezTo>
                  <a:cubicBezTo>
                    <a:pt x="3781" y="5876"/>
                    <a:pt x="3789" y="5869"/>
                    <a:pt x="3796" y="5839"/>
                  </a:cubicBezTo>
                  <a:cubicBezTo>
                    <a:pt x="3796" y="5832"/>
                    <a:pt x="3796" y="5825"/>
                    <a:pt x="3803" y="5810"/>
                  </a:cubicBezTo>
                  <a:cubicBezTo>
                    <a:pt x="3803" y="5803"/>
                    <a:pt x="3803" y="5788"/>
                    <a:pt x="3811" y="5781"/>
                  </a:cubicBezTo>
                  <a:cubicBezTo>
                    <a:pt x="3818" y="5744"/>
                    <a:pt x="3825" y="5722"/>
                    <a:pt x="3847" y="5693"/>
                  </a:cubicBezTo>
                  <a:cubicBezTo>
                    <a:pt x="3862" y="5671"/>
                    <a:pt x="3884" y="5656"/>
                    <a:pt x="3906" y="5649"/>
                  </a:cubicBezTo>
                  <a:cubicBezTo>
                    <a:pt x="3921" y="5634"/>
                    <a:pt x="3935" y="5627"/>
                    <a:pt x="3943" y="5612"/>
                  </a:cubicBezTo>
                  <a:cubicBezTo>
                    <a:pt x="3972" y="5590"/>
                    <a:pt x="3979" y="5546"/>
                    <a:pt x="3979" y="5503"/>
                  </a:cubicBezTo>
                  <a:cubicBezTo>
                    <a:pt x="3987" y="5495"/>
                    <a:pt x="3987" y="5480"/>
                    <a:pt x="3987" y="5473"/>
                  </a:cubicBezTo>
                  <a:cubicBezTo>
                    <a:pt x="3994" y="5458"/>
                    <a:pt x="3987" y="5437"/>
                    <a:pt x="3987" y="5422"/>
                  </a:cubicBezTo>
                  <a:cubicBezTo>
                    <a:pt x="3987" y="5385"/>
                    <a:pt x="3987" y="5363"/>
                    <a:pt x="4016" y="5341"/>
                  </a:cubicBezTo>
                  <a:cubicBezTo>
                    <a:pt x="4052" y="5319"/>
                    <a:pt x="4082" y="5305"/>
                    <a:pt x="4089" y="5305"/>
                  </a:cubicBezTo>
                  <a:cubicBezTo>
                    <a:pt x="4097" y="5305"/>
                    <a:pt x="4097" y="5305"/>
                    <a:pt x="4104" y="5312"/>
                  </a:cubicBezTo>
                  <a:cubicBezTo>
                    <a:pt x="4118" y="5334"/>
                    <a:pt x="4118" y="5378"/>
                    <a:pt x="4104" y="5407"/>
                  </a:cubicBezTo>
                  <a:cubicBezTo>
                    <a:pt x="4089" y="5429"/>
                    <a:pt x="4089" y="5444"/>
                    <a:pt x="4097" y="5458"/>
                  </a:cubicBezTo>
                  <a:cubicBezTo>
                    <a:pt x="4104" y="5495"/>
                    <a:pt x="4148" y="5517"/>
                    <a:pt x="4177" y="5532"/>
                  </a:cubicBezTo>
                  <a:cubicBezTo>
                    <a:pt x="4184" y="5532"/>
                    <a:pt x="4184" y="5532"/>
                    <a:pt x="4184" y="5532"/>
                  </a:cubicBezTo>
                  <a:cubicBezTo>
                    <a:pt x="4206" y="5546"/>
                    <a:pt x="4228" y="5568"/>
                    <a:pt x="4243" y="5598"/>
                  </a:cubicBezTo>
                  <a:cubicBezTo>
                    <a:pt x="4258" y="5627"/>
                    <a:pt x="4287" y="5642"/>
                    <a:pt x="4331" y="5642"/>
                  </a:cubicBezTo>
                  <a:cubicBezTo>
                    <a:pt x="4338" y="5642"/>
                    <a:pt x="4346" y="5642"/>
                    <a:pt x="4346" y="5642"/>
                  </a:cubicBezTo>
                  <a:cubicBezTo>
                    <a:pt x="4368" y="5642"/>
                    <a:pt x="4382" y="5656"/>
                    <a:pt x="4390" y="5656"/>
                  </a:cubicBezTo>
                  <a:cubicBezTo>
                    <a:pt x="4390" y="5678"/>
                    <a:pt x="4375" y="5715"/>
                    <a:pt x="4368" y="5730"/>
                  </a:cubicBezTo>
                  <a:cubicBezTo>
                    <a:pt x="4368" y="5737"/>
                    <a:pt x="4368" y="5744"/>
                    <a:pt x="4360" y="5752"/>
                  </a:cubicBezTo>
                  <a:cubicBezTo>
                    <a:pt x="4353" y="5788"/>
                    <a:pt x="4353" y="5869"/>
                    <a:pt x="4390" y="5906"/>
                  </a:cubicBezTo>
                  <a:cubicBezTo>
                    <a:pt x="4397" y="5913"/>
                    <a:pt x="4411" y="5927"/>
                    <a:pt x="4426" y="5935"/>
                  </a:cubicBezTo>
                  <a:cubicBezTo>
                    <a:pt x="4441" y="5949"/>
                    <a:pt x="4463" y="5964"/>
                    <a:pt x="4478" y="5986"/>
                  </a:cubicBezTo>
                  <a:cubicBezTo>
                    <a:pt x="4485" y="6001"/>
                    <a:pt x="4499" y="6008"/>
                    <a:pt x="4514" y="6023"/>
                  </a:cubicBezTo>
                  <a:cubicBezTo>
                    <a:pt x="4536" y="6037"/>
                    <a:pt x="4543" y="6045"/>
                    <a:pt x="4543" y="6052"/>
                  </a:cubicBezTo>
                  <a:cubicBezTo>
                    <a:pt x="4536" y="6081"/>
                    <a:pt x="4543" y="6103"/>
                    <a:pt x="4551" y="6111"/>
                  </a:cubicBezTo>
                  <a:cubicBezTo>
                    <a:pt x="4558" y="6125"/>
                    <a:pt x="4580" y="6133"/>
                    <a:pt x="4609" y="6133"/>
                  </a:cubicBezTo>
                  <a:cubicBezTo>
                    <a:pt x="4624" y="6133"/>
                    <a:pt x="4631" y="6133"/>
                    <a:pt x="4646" y="6133"/>
                  </a:cubicBezTo>
                  <a:cubicBezTo>
                    <a:pt x="4653" y="6133"/>
                    <a:pt x="4661" y="6125"/>
                    <a:pt x="4668" y="6125"/>
                  </a:cubicBezTo>
                  <a:cubicBezTo>
                    <a:pt x="4675" y="6125"/>
                    <a:pt x="4675" y="6125"/>
                    <a:pt x="4683" y="6125"/>
                  </a:cubicBezTo>
                  <a:cubicBezTo>
                    <a:pt x="4683" y="6125"/>
                    <a:pt x="4683" y="6133"/>
                    <a:pt x="4683" y="6140"/>
                  </a:cubicBezTo>
                  <a:cubicBezTo>
                    <a:pt x="4683" y="6147"/>
                    <a:pt x="4683" y="6155"/>
                    <a:pt x="4683" y="6162"/>
                  </a:cubicBezTo>
                  <a:cubicBezTo>
                    <a:pt x="4683" y="6272"/>
                    <a:pt x="4683" y="6272"/>
                    <a:pt x="4683" y="6272"/>
                  </a:cubicBezTo>
                  <a:cubicBezTo>
                    <a:pt x="4741" y="6177"/>
                    <a:pt x="4741" y="6177"/>
                    <a:pt x="4741" y="6177"/>
                  </a:cubicBezTo>
                  <a:cubicBezTo>
                    <a:pt x="4756" y="6147"/>
                    <a:pt x="4771" y="6125"/>
                    <a:pt x="4792" y="6103"/>
                  </a:cubicBezTo>
                  <a:cubicBezTo>
                    <a:pt x="4837" y="6045"/>
                    <a:pt x="4829" y="6001"/>
                    <a:pt x="4822" y="5957"/>
                  </a:cubicBezTo>
                  <a:cubicBezTo>
                    <a:pt x="4815" y="5942"/>
                    <a:pt x="4815" y="5927"/>
                    <a:pt x="4815" y="5913"/>
                  </a:cubicBezTo>
                  <a:cubicBezTo>
                    <a:pt x="4807" y="5862"/>
                    <a:pt x="4792" y="5847"/>
                    <a:pt x="4778" y="5832"/>
                  </a:cubicBezTo>
                  <a:cubicBezTo>
                    <a:pt x="4778" y="5832"/>
                    <a:pt x="4771" y="5825"/>
                    <a:pt x="4771" y="5810"/>
                  </a:cubicBezTo>
                  <a:cubicBezTo>
                    <a:pt x="4771" y="5796"/>
                    <a:pt x="4771" y="5796"/>
                    <a:pt x="4785" y="5788"/>
                  </a:cubicBezTo>
                  <a:cubicBezTo>
                    <a:pt x="4807" y="5774"/>
                    <a:pt x="4829" y="5766"/>
                    <a:pt x="4844" y="5737"/>
                  </a:cubicBezTo>
                  <a:cubicBezTo>
                    <a:pt x="4859" y="5693"/>
                    <a:pt x="4880" y="5686"/>
                    <a:pt x="4932" y="5664"/>
                  </a:cubicBezTo>
                  <a:cubicBezTo>
                    <a:pt x="4947" y="5656"/>
                    <a:pt x="4947" y="5656"/>
                    <a:pt x="4947" y="5656"/>
                  </a:cubicBezTo>
                  <a:cubicBezTo>
                    <a:pt x="5012" y="5620"/>
                    <a:pt x="5020" y="5598"/>
                    <a:pt x="5034" y="5554"/>
                  </a:cubicBezTo>
                  <a:cubicBezTo>
                    <a:pt x="5042" y="5546"/>
                    <a:pt x="5042" y="5532"/>
                    <a:pt x="5049" y="5517"/>
                  </a:cubicBezTo>
                  <a:cubicBezTo>
                    <a:pt x="5049" y="5517"/>
                    <a:pt x="5049" y="5517"/>
                    <a:pt x="5049" y="5510"/>
                  </a:cubicBezTo>
                  <a:cubicBezTo>
                    <a:pt x="5056" y="5517"/>
                    <a:pt x="5056" y="5525"/>
                    <a:pt x="5064" y="5532"/>
                  </a:cubicBezTo>
                  <a:cubicBezTo>
                    <a:pt x="5078" y="5561"/>
                    <a:pt x="5100" y="5598"/>
                    <a:pt x="5166" y="5598"/>
                  </a:cubicBezTo>
                  <a:cubicBezTo>
                    <a:pt x="5181" y="5598"/>
                    <a:pt x="5203" y="5598"/>
                    <a:pt x="5232" y="5590"/>
                  </a:cubicBezTo>
                  <a:cubicBezTo>
                    <a:pt x="5306" y="5568"/>
                    <a:pt x="5320" y="5554"/>
                    <a:pt x="5335" y="5510"/>
                  </a:cubicBezTo>
                  <a:cubicBezTo>
                    <a:pt x="5342" y="5503"/>
                    <a:pt x="5342" y="5495"/>
                    <a:pt x="5349" y="5480"/>
                  </a:cubicBezTo>
                  <a:cubicBezTo>
                    <a:pt x="5379" y="5437"/>
                    <a:pt x="5379" y="5437"/>
                    <a:pt x="5401" y="5422"/>
                  </a:cubicBezTo>
                  <a:cubicBezTo>
                    <a:pt x="5408" y="5415"/>
                    <a:pt x="5416" y="5415"/>
                    <a:pt x="5430" y="5407"/>
                  </a:cubicBezTo>
                  <a:cubicBezTo>
                    <a:pt x="5467" y="5378"/>
                    <a:pt x="5474" y="5363"/>
                    <a:pt x="5467" y="5327"/>
                  </a:cubicBezTo>
                  <a:cubicBezTo>
                    <a:pt x="5459" y="5319"/>
                    <a:pt x="5459" y="5305"/>
                    <a:pt x="5459" y="5283"/>
                  </a:cubicBezTo>
                  <a:cubicBezTo>
                    <a:pt x="5459" y="5253"/>
                    <a:pt x="5467" y="5253"/>
                    <a:pt x="5481" y="5239"/>
                  </a:cubicBezTo>
                  <a:cubicBezTo>
                    <a:pt x="5496" y="5224"/>
                    <a:pt x="5511" y="5209"/>
                    <a:pt x="5525" y="5180"/>
                  </a:cubicBezTo>
                  <a:cubicBezTo>
                    <a:pt x="5540" y="5151"/>
                    <a:pt x="5555" y="5144"/>
                    <a:pt x="5569" y="5129"/>
                  </a:cubicBezTo>
                  <a:cubicBezTo>
                    <a:pt x="5577" y="5121"/>
                    <a:pt x="5591" y="5114"/>
                    <a:pt x="5613" y="5092"/>
                  </a:cubicBezTo>
                  <a:cubicBezTo>
                    <a:pt x="5620" y="5092"/>
                    <a:pt x="5620" y="5085"/>
                    <a:pt x="5628" y="5077"/>
                  </a:cubicBezTo>
                  <a:cubicBezTo>
                    <a:pt x="5642" y="5063"/>
                    <a:pt x="5650" y="5056"/>
                    <a:pt x="5650" y="5041"/>
                  </a:cubicBezTo>
                  <a:cubicBezTo>
                    <a:pt x="5650" y="5026"/>
                    <a:pt x="5635" y="5012"/>
                    <a:pt x="5628" y="5012"/>
                  </a:cubicBezTo>
                  <a:cubicBezTo>
                    <a:pt x="5628" y="5012"/>
                    <a:pt x="5628" y="5004"/>
                    <a:pt x="5620" y="5004"/>
                  </a:cubicBezTo>
                  <a:cubicBezTo>
                    <a:pt x="5599" y="4982"/>
                    <a:pt x="5584" y="4953"/>
                    <a:pt x="5569" y="4880"/>
                  </a:cubicBezTo>
                  <a:cubicBezTo>
                    <a:pt x="5562" y="4858"/>
                    <a:pt x="5562" y="4850"/>
                    <a:pt x="5562" y="4850"/>
                  </a:cubicBezTo>
                  <a:cubicBezTo>
                    <a:pt x="5569" y="4850"/>
                    <a:pt x="5577" y="4850"/>
                    <a:pt x="5577" y="4843"/>
                  </a:cubicBezTo>
                  <a:cubicBezTo>
                    <a:pt x="5591" y="4836"/>
                    <a:pt x="5613" y="4828"/>
                    <a:pt x="5635" y="4806"/>
                  </a:cubicBezTo>
                  <a:cubicBezTo>
                    <a:pt x="5650" y="4799"/>
                    <a:pt x="5665" y="4792"/>
                    <a:pt x="5679" y="4792"/>
                  </a:cubicBezTo>
                  <a:cubicBezTo>
                    <a:pt x="5701" y="4792"/>
                    <a:pt x="5723" y="4799"/>
                    <a:pt x="5752" y="4806"/>
                  </a:cubicBezTo>
                  <a:cubicBezTo>
                    <a:pt x="5774" y="4806"/>
                    <a:pt x="5797" y="4814"/>
                    <a:pt x="5818" y="4814"/>
                  </a:cubicBezTo>
                  <a:lnTo>
                    <a:pt x="5818" y="4814"/>
                  </a:lnTo>
                  <a:cubicBezTo>
                    <a:pt x="5818" y="4828"/>
                    <a:pt x="5818" y="4828"/>
                    <a:pt x="5818" y="4828"/>
                  </a:cubicBezTo>
                  <a:cubicBezTo>
                    <a:pt x="5826" y="4843"/>
                    <a:pt x="5826" y="4843"/>
                    <a:pt x="5826" y="4843"/>
                  </a:cubicBezTo>
                  <a:cubicBezTo>
                    <a:pt x="5833" y="4858"/>
                    <a:pt x="5833" y="4858"/>
                    <a:pt x="5833" y="4858"/>
                  </a:cubicBezTo>
                  <a:cubicBezTo>
                    <a:pt x="5848" y="4858"/>
                    <a:pt x="5848" y="4858"/>
                    <a:pt x="5848" y="4858"/>
                  </a:cubicBezTo>
                  <a:cubicBezTo>
                    <a:pt x="5862" y="4858"/>
                    <a:pt x="5862" y="4858"/>
                    <a:pt x="5862" y="4858"/>
                  </a:cubicBezTo>
                  <a:cubicBezTo>
                    <a:pt x="5877" y="4836"/>
                    <a:pt x="5877" y="4836"/>
                    <a:pt x="5877" y="4836"/>
                  </a:cubicBezTo>
                  <a:lnTo>
                    <a:pt x="5877" y="4836"/>
                  </a:lnTo>
                  <a:cubicBezTo>
                    <a:pt x="5892" y="4814"/>
                    <a:pt x="5914" y="4784"/>
                    <a:pt x="5943" y="4777"/>
                  </a:cubicBezTo>
                  <a:cubicBezTo>
                    <a:pt x="5950" y="4777"/>
                    <a:pt x="5958" y="4777"/>
                    <a:pt x="5958" y="4777"/>
                  </a:cubicBezTo>
                  <a:cubicBezTo>
                    <a:pt x="5980" y="4777"/>
                    <a:pt x="5994" y="4770"/>
                    <a:pt x="6002" y="4748"/>
                  </a:cubicBezTo>
                  <a:cubicBezTo>
                    <a:pt x="6009" y="4726"/>
                    <a:pt x="5994" y="4718"/>
                    <a:pt x="5972" y="4689"/>
                  </a:cubicBezTo>
                  <a:cubicBezTo>
                    <a:pt x="5958" y="4675"/>
                    <a:pt x="5958" y="4675"/>
                    <a:pt x="5958" y="4675"/>
                  </a:cubicBezTo>
                  <a:cubicBezTo>
                    <a:pt x="5958" y="4667"/>
                    <a:pt x="5972" y="4660"/>
                    <a:pt x="5980" y="4645"/>
                  </a:cubicBezTo>
                  <a:cubicBezTo>
                    <a:pt x="5980" y="4638"/>
                    <a:pt x="5987" y="4630"/>
                    <a:pt x="5994" y="4623"/>
                  </a:cubicBezTo>
                  <a:cubicBezTo>
                    <a:pt x="6009" y="4608"/>
                    <a:pt x="6016" y="4601"/>
                    <a:pt x="6031" y="4594"/>
                  </a:cubicBezTo>
                  <a:cubicBezTo>
                    <a:pt x="6046" y="4579"/>
                    <a:pt x="6068" y="4565"/>
                    <a:pt x="6082" y="4529"/>
                  </a:cubicBezTo>
                  <a:cubicBezTo>
                    <a:pt x="6111" y="4470"/>
                    <a:pt x="6119" y="4456"/>
                    <a:pt x="6090" y="4404"/>
                  </a:cubicBezTo>
                  <a:cubicBezTo>
                    <a:pt x="6075" y="4375"/>
                    <a:pt x="6068" y="4353"/>
                    <a:pt x="6053" y="4287"/>
                  </a:cubicBezTo>
                  <a:cubicBezTo>
                    <a:pt x="6046" y="4272"/>
                    <a:pt x="6046" y="4258"/>
                    <a:pt x="6046" y="4243"/>
                  </a:cubicBezTo>
                  <a:cubicBezTo>
                    <a:pt x="6038" y="4214"/>
                    <a:pt x="6038" y="4177"/>
                    <a:pt x="5980" y="4177"/>
                  </a:cubicBezTo>
                  <a:cubicBezTo>
                    <a:pt x="5980" y="4177"/>
                    <a:pt x="5972" y="4177"/>
                    <a:pt x="5958" y="4177"/>
                  </a:cubicBezTo>
                  <a:cubicBezTo>
                    <a:pt x="5899" y="4185"/>
                    <a:pt x="5855" y="4206"/>
                    <a:pt x="5811" y="4243"/>
                  </a:cubicBezTo>
                  <a:cubicBezTo>
                    <a:pt x="5789" y="4258"/>
                    <a:pt x="5767" y="4272"/>
                    <a:pt x="5752" y="4272"/>
                  </a:cubicBezTo>
                  <a:cubicBezTo>
                    <a:pt x="5745" y="4272"/>
                    <a:pt x="5745" y="4272"/>
                    <a:pt x="5738" y="4265"/>
                  </a:cubicBezTo>
                  <a:cubicBezTo>
                    <a:pt x="5723" y="4258"/>
                    <a:pt x="5723" y="4258"/>
                    <a:pt x="5723" y="4243"/>
                  </a:cubicBezTo>
                  <a:cubicBezTo>
                    <a:pt x="5716" y="4228"/>
                    <a:pt x="5709" y="4214"/>
                    <a:pt x="5694" y="4192"/>
                  </a:cubicBezTo>
                  <a:cubicBezTo>
                    <a:pt x="5679" y="4177"/>
                    <a:pt x="5679" y="4177"/>
                    <a:pt x="5709" y="4133"/>
                  </a:cubicBezTo>
                  <a:cubicBezTo>
                    <a:pt x="5716" y="4119"/>
                    <a:pt x="5730" y="4104"/>
                    <a:pt x="5745" y="4075"/>
                  </a:cubicBezTo>
                  <a:cubicBezTo>
                    <a:pt x="5774" y="4023"/>
                    <a:pt x="5782" y="4016"/>
                    <a:pt x="5818" y="3994"/>
                  </a:cubicBezTo>
                  <a:cubicBezTo>
                    <a:pt x="5826" y="3987"/>
                    <a:pt x="5840" y="3979"/>
                    <a:pt x="5855" y="3965"/>
                  </a:cubicBezTo>
                  <a:cubicBezTo>
                    <a:pt x="5892" y="3943"/>
                    <a:pt x="5906" y="3921"/>
                    <a:pt x="5914" y="3906"/>
                  </a:cubicBezTo>
                  <a:cubicBezTo>
                    <a:pt x="5914" y="3906"/>
                    <a:pt x="5914" y="3899"/>
                    <a:pt x="5921" y="3899"/>
                  </a:cubicBezTo>
                  <a:lnTo>
                    <a:pt x="5921" y="3899"/>
                  </a:lnTo>
                  <a:cubicBezTo>
                    <a:pt x="5921" y="3899"/>
                    <a:pt x="5921" y="3899"/>
                    <a:pt x="5928" y="3899"/>
                  </a:cubicBezTo>
                  <a:cubicBezTo>
                    <a:pt x="5943" y="3899"/>
                    <a:pt x="5950" y="3899"/>
                    <a:pt x="5965" y="3899"/>
                  </a:cubicBezTo>
                  <a:cubicBezTo>
                    <a:pt x="5972" y="3899"/>
                    <a:pt x="5987" y="3899"/>
                    <a:pt x="5994" y="3899"/>
                  </a:cubicBezTo>
                  <a:cubicBezTo>
                    <a:pt x="6024" y="3899"/>
                    <a:pt x="6060" y="3899"/>
                    <a:pt x="6097" y="3862"/>
                  </a:cubicBezTo>
                  <a:cubicBezTo>
                    <a:pt x="6119" y="3840"/>
                    <a:pt x="6133" y="3840"/>
                    <a:pt x="6141" y="3840"/>
                  </a:cubicBezTo>
                  <a:cubicBezTo>
                    <a:pt x="6156" y="3840"/>
                    <a:pt x="6178" y="3847"/>
                    <a:pt x="6192" y="3862"/>
                  </a:cubicBezTo>
                  <a:cubicBezTo>
                    <a:pt x="6214" y="3869"/>
                    <a:pt x="6236" y="3877"/>
                    <a:pt x="6258" y="3877"/>
                  </a:cubicBezTo>
                  <a:cubicBezTo>
                    <a:pt x="6302" y="3877"/>
                    <a:pt x="6339" y="3862"/>
                    <a:pt x="6383" y="3855"/>
                  </a:cubicBezTo>
                  <a:cubicBezTo>
                    <a:pt x="6405" y="3847"/>
                    <a:pt x="6419" y="3840"/>
                    <a:pt x="6441" y="3840"/>
                  </a:cubicBezTo>
                  <a:cubicBezTo>
                    <a:pt x="6478" y="3833"/>
                    <a:pt x="6500" y="3811"/>
                    <a:pt x="6515" y="3789"/>
                  </a:cubicBezTo>
                  <a:cubicBezTo>
                    <a:pt x="6529" y="3752"/>
                    <a:pt x="6515" y="3716"/>
                    <a:pt x="6500" y="3694"/>
                  </a:cubicBezTo>
                  <a:cubicBezTo>
                    <a:pt x="6492" y="3671"/>
                    <a:pt x="6471" y="3650"/>
                    <a:pt x="6449" y="3635"/>
                  </a:cubicBezTo>
                  <a:cubicBezTo>
                    <a:pt x="6427" y="3620"/>
                    <a:pt x="6405" y="3606"/>
                    <a:pt x="6390" y="3584"/>
                  </a:cubicBezTo>
                  <a:cubicBezTo>
                    <a:pt x="6383" y="3584"/>
                    <a:pt x="6383" y="3584"/>
                    <a:pt x="6383" y="3584"/>
                  </a:cubicBezTo>
                  <a:cubicBezTo>
                    <a:pt x="6368" y="3569"/>
                    <a:pt x="6353" y="3547"/>
                    <a:pt x="6353" y="3540"/>
                  </a:cubicBezTo>
                  <a:cubicBezTo>
                    <a:pt x="6353" y="3540"/>
                    <a:pt x="6361" y="3532"/>
                    <a:pt x="6383" y="3518"/>
                  </a:cubicBezTo>
                  <a:cubicBezTo>
                    <a:pt x="6419" y="3488"/>
                    <a:pt x="6478" y="3466"/>
                    <a:pt x="6529" y="3452"/>
                  </a:cubicBezTo>
                  <a:cubicBezTo>
                    <a:pt x="6551" y="3445"/>
                    <a:pt x="6573" y="3437"/>
                    <a:pt x="6588" y="3430"/>
                  </a:cubicBezTo>
                  <a:cubicBezTo>
                    <a:pt x="6595" y="3422"/>
                    <a:pt x="6595" y="3422"/>
                    <a:pt x="6602" y="3422"/>
                  </a:cubicBezTo>
                  <a:cubicBezTo>
                    <a:pt x="6617" y="3422"/>
                    <a:pt x="6632" y="3437"/>
                    <a:pt x="6654" y="3452"/>
                  </a:cubicBezTo>
                  <a:cubicBezTo>
                    <a:pt x="6668" y="3466"/>
                    <a:pt x="6690" y="3481"/>
                    <a:pt x="6712" y="3488"/>
                  </a:cubicBezTo>
                  <a:cubicBezTo>
                    <a:pt x="6727" y="3496"/>
                    <a:pt x="6749" y="3503"/>
                    <a:pt x="6749" y="3503"/>
                  </a:cubicBezTo>
                  <a:cubicBezTo>
                    <a:pt x="6749" y="3503"/>
                    <a:pt x="6749" y="3510"/>
                    <a:pt x="6742" y="3525"/>
                  </a:cubicBezTo>
                  <a:cubicBezTo>
                    <a:pt x="6727" y="3554"/>
                    <a:pt x="6727" y="3591"/>
                    <a:pt x="6749" y="3620"/>
                  </a:cubicBezTo>
                  <a:cubicBezTo>
                    <a:pt x="6764" y="3657"/>
                    <a:pt x="6808" y="3679"/>
                    <a:pt x="6852" y="3686"/>
                  </a:cubicBezTo>
                  <a:cubicBezTo>
                    <a:pt x="6859" y="3686"/>
                    <a:pt x="6866" y="3686"/>
                    <a:pt x="6866" y="3686"/>
                  </a:cubicBezTo>
                  <a:cubicBezTo>
                    <a:pt x="6932" y="3686"/>
                    <a:pt x="6961" y="3650"/>
                    <a:pt x="6991" y="3613"/>
                  </a:cubicBezTo>
                  <a:cubicBezTo>
                    <a:pt x="6998" y="3606"/>
                    <a:pt x="7013" y="3591"/>
                    <a:pt x="7020" y="3584"/>
                  </a:cubicBezTo>
                  <a:cubicBezTo>
                    <a:pt x="7049" y="3562"/>
                    <a:pt x="7115" y="3496"/>
                    <a:pt x="7225" y="3386"/>
                  </a:cubicBezTo>
                  <a:cubicBezTo>
                    <a:pt x="7277" y="3342"/>
                    <a:pt x="7321" y="3247"/>
                    <a:pt x="7342" y="3203"/>
                  </a:cubicBezTo>
                  <a:cubicBezTo>
                    <a:pt x="7372" y="3144"/>
                    <a:pt x="7328" y="3122"/>
                    <a:pt x="7313" y="3115"/>
                  </a:cubicBezTo>
                  <a:cubicBezTo>
                    <a:pt x="7313" y="3115"/>
                    <a:pt x="7306" y="3115"/>
                    <a:pt x="7306" y="3107"/>
                  </a:cubicBezTo>
                  <a:cubicBezTo>
                    <a:pt x="7306" y="3093"/>
                    <a:pt x="7342" y="3078"/>
                    <a:pt x="7387" y="3078"/>
                  </a:cubicBezTo>
                  <a:cubicBezTo>
                    <a:pt x="7460" y="3078"/>
                    <a:pt x="7504" y="3012"/>
                    <a:pt x="7504" y="3005"/>
                  </a:cubicBezTo>
                  <a:cubicBezTo>
                    <a:pt x="7518" y="2983"/>
                    <a:pt x="7518" y="2983"/>
                    <a:pt x="7518" y="2983"/>
                  </a:cubicBezTo>
                  <a:cubicBezTo>
                    <a:pt x="7548" y="2954"/>
                    <a:pt x="7548" y="2954"/>
                    <a:pt x="7548" y="2954"/>
                  </a:cubicBezTo>
                  <a:cubicBezTo>
                    <a:pt x="7533" y="2961"/>
                    <a:pt x="7533" y="2961"/>
                    <a:pt x="7533" y="2961"/>
                  </a:cubicBezTo>
                  <a:cubicBezTo>
                    <a:pt x="7533" y="2954"/>
                    <a:pt x="7533" y="2954"/>
                    <a:pt x="7533" y="2954"/>
                  </a:cubicBezTo>
                  <a:cubicBezTo>
                    <a:pt x="7474" y="2961"/>
                    <a:pt x="7474" y="2961"/>
                    <a:pt x="7474" y="2961"/>
                  </a:cubicBezTo>
                  <a:cubicBezTo>
                    <a:pt x="7474" y="2961"/>
                    <a:pt x="7467" y="2961"/>
                    <a:pt x="7452" y="2961"/>
                  </a:cubicBezTo>
                  <a:cubicBezTo>
                    <a:pt x="7452" y="2961"/>
                    <a:pt x="7445" y="2968"/>
                    <a:pt x="7438" y="2968"/>
                  </a:cubicBezTo>
                  <a:cubicBezTo>
                    <a:pt x="7423" y="2968"/>
                    <a:pt x="7394" y="2961"/>
                    <a:pt x="7372" y="2946"/>
                  </a:cubicBezTo>
                  <a:cubicBezTo>
                    <a:pt x="7364" y="2939"/>
                    <a:pt x="7357" y="2931"/>
                    <a:pt x="7357" y="2931"/>
                  </a:cubicBezTo>
                  <a:cubicBezTo>
                    <a:pt x="7357" y="2924"/>
                    <a:pt x="7379" y="2902"/>
                    <a:pt x="7394" y="2888"/>
                  </a:cubicBezTo>
                  <a:cubicBezTo>
                    <a:pt x="7401" y="2880"/>
                    <a:pt x="7409" y="2873"/>
                    <a:pt x="7416" y="2866"/>
                  </a:cubicBezTo>
                  <a:cubicBezTo>
                    <a:pt x="7452" y="2829"/>
                    <a:pt x="7438" y="2778"/>
                    <a:pt x="7423" y="2748"/>
                  </a:cubicBezTo>
                  <a:cubicBezTo>
                    <a:pt x="7416" y="2734"/>
                    <a:pt x="7409" y="2712"/>
                    <a:pt x="7409" y="2697"/>
                  </a:cubicBezTo>
                  <a:cubicBezTo>
                    <a:pt x="7394" y="2638"/>
                    <a:pt x="7401" y="2624"/>
                    <a:pt x="7416" y="2609"/>
                  </a:cubicBezTo>
                  <a:cubicBezTo>
                    <a:pt x="7460" y="2580"/>
                    <a:pt x="7511" y="2528"/>
                    <a:pt x="7511" y="2462"/>
                  </a:cubicBezTo>
                  <a:cubicBezTo>
                    <a:pt x="7511" y="2433"/>
                    <a:pt x="7489" y="2411"/>
                    <a:pt x="7482" y="2404"/>
                  </a:cubicBezTo>
                  <a:cubicBezTo>
                    <a:pt x="7482" y="2404"/>
                    <a:pt x="7482" y="2397"/>
                    <a:pt x="7489" y="2397"/>
                  </a:cubicBezTo>
                  <a:cubicBezTo>
                    <a:pt x="7511" y="2360"/>
                    <a:pt x="7533" y="2301"/>
                    <a:pt x="7511" y="2265"/>
                  </a:cubicBezTo>
                  <a:cubicBezTo>
                    <a:pt x="7504" y="2250"/>
                    <a:pt x="7482" y="2228"/>
                    <a:pt x="7438" y="2228"/>
                  </a:cubicBezTo>
                  <a:cubicBezTo>
                    <a:pt x="7430" y="2228"/>
                    <a:pt x="7430" y="2228"/>
                    <a:pt x="7423" y="2228"/>
                  </a:cubicBezTo>
                  <a:cubicBezTo>
                    <a:pt x="7401" y="2235"/>
                    <a:pt x="7387" y="2235"/>
                    <a:pt x="7364" y="2235"/>
                  </a:cubicBezTo>
                  <a:cubicBezTo>
                    <a:pt x="7313" y="2235"/>
                    <a:pt x="7313" y="2221"/>
                    <a:pt x="7313" y="2199"/>
                  </a:cubicBezTo>
                  <a:cubicBezTo>
                    <a:pt x="7313" y="2059"/>
                    <a:pt x="7247" y="2045"/>
                    <a:pt x="7225" y="2045"/>
                  </a:cubicBezTo>
                  <a:cubicBezTo>
                    <a:pt x="7203" y="2045"/>
                    <a:pt x="7181" y="2008"/>
                    <a:pt x="7181" y="1964"/>
                  </a:cubicBezTo>
                  <a:cubicBezTo>
                    <a:pt x="7181" y="1898"/>
                    <a:pt x="7145" y="1854"/>
                    <a:pt x="7086" y="1854"/>
                  </a:cubicBezTo>
                  <a:cubicBezTo>
                    <a:pt x="7064" y="1854"/>
                    <a:pt x="7042" y="1862"/>
                    <a:pt x="7020" y="1876"/>
                  </a:cubicBezTo>
                  <a:cubicBezTo>
                    <a:pt x="7006" y="1884"/>
                    <a:pt x="6998" y="1891"/>
                    <a:pt x="6991" y="1891"/>
                  </a:cubicBezTo>
                  <a:cubicBezTo>
                    <a:pt x="6983" y="1891"/>
                    <a:pt x="6983" y="1884"/>
                    <a:pt x="6976" y="1884"/>
                  </a:cubicBezTo>
                  <a:cubicBezTo>
                    <a:pt x="6969" y="1869"/>
                    <a:pt x="6969" y="1862"/>
                    <a:pt x="6976" y="1854"/>
                  </a:cubicBezTo>
                  <a:cubicBezTo>
                    <a:pt x="7006" y="1796"/>
                    <a:pt x="6998" y="1722"/>
                    <a:pt x="6991" y="1678"/>
                  </a:cubicBezTo>
                  <a:cubicBezTo>
                    <a:pt x="6983" y="1627"/>
                    <a:pt x="6969" y="1539"/>
                    <a:pt x="6969" y="1532"/>
                  </a:cubicBezTo>
                  <a:cubicBezTo>
                    <a:pt x="6969" y="1517"/>
                    <a:pt x="6969" y="1517"/>
                    <a:pt x="6969" y="1517"/>
                  </a:cubicBezTo>
                  <a:cubicBezTo>
                    <a:pt x="6954" y="1510"/>
                    <a:pt x="6954" y="1510"/>
                    <a:pt x="6954" y="1510"/>
                  </a:cubicBezTo>
                  <a:cubicBezTo>
                    <a:pt x="6932" y="1495"/>
                    <a:pt x="6903" y="1473"/>
                    <a:pt x="6903" y="1459"/>
                  </a:cubicBezTo>
                  <a:cubicBezTo>
                    <a:pt x="6903" y="1459"/>
                    <a:pt x="6903" y="1444"/>
                    <a:pt x="6903" y="1437"/>
                  </a:cubicBezTo>
                  <a:cubicBezTo>
                    <a:pt x="6910" y="1415"/>
                    <a:pt x="6918" y="1393"/>
                    <a:pt x="6903" y="1356"/>
                  </a:cubicBezTo>
                  <a:cubicBezTo>
                    <a:pt x="6881" y="1305"/>
                    <a:pt x="6815" y="1305"/>
                    <a:pt x="6778" y="1305"/>
                  </a:cubicBezTo>
                  <a:cubicBezTo>
                    <a:pt x="6771" y="1305"/>
                    <a:pt x="6756" y="1305"/>
                    <a:pt x="6749" y="1305"/>
                  </a:cubicBezTo>
                  <a:cubicBezTo>
                    <a:pt x="6734" y="1305"/>
                    <a:pt x="6727" y="1305"/>
                    <a:pt x="6712" y="1305"/>
                  </a:cubicBezTo>
                  <a:cubicBezTo>
                    <a:pt x="6661" y="1305"/>
                    <a:pt x="6632" y="1290"/>
                    <a:pt x="6624" y="1276"/>
                  </a:cubicBezTo>
                  <a:cubicBezTo>
                    <a:pt x="6617" y="1253"/>
                    <a:pt x="6617" y="1217"/>
                    <a:pt x="6632" y="1209"/>
                  </a:cubicBezTo>
                  <a:cubicBezTo>
                    <a:pt x="6661" y="1195"/>
                    <a:pt x="6698" y="1158"/>
                    <a:pt x="6683" y="1100"/>
                  </a:cubicBezTo>
                  <a:cubicBezTo>
                    <a:pt x="6683" y="1092"/>
                    <a:pt x="6698" y="1085"/>
                    <a:pt x="6705" y="1085"/>
                  </a:cubicBezTo>
                  <a:cubicBezTo>
                    <a:pt x="6712" y="1078"/>
                    <a:pt x="6727" y="1070"/>
                    <a:pt x="6742" y="1063"/>
                  </a:cubicBezTo>
                  <a:cubicBezTo>
                    <a:pt x="6764" y="1048"/>
                    <a:pt x="6764" y="1026"/>
                    <a:pt x="6756" y="1019"/>
                  </a:cubicBezTo>
                  <a:cubicBezTo>
                    <a:pt x="6756" y="990"/>
                    <a:pt x="6720" y="975"/>
                    <a:pt x="6676" y="953"/>
                  </a:cubicBezTo>
                  <a:cubicBezTo>
                    <a:pt x="6661" y="953"/>
                    <a:pt x="6654" y="946"/>
                    <a:pt x="6639" y="938"/>
                  </a:cubicBezTo>
                  <a:cubicBezTo>
                    <a:pt x="6610" y="931"/>
                    <a:pt x="6602" y="909"/>
                    <a:pt x="6588" y="887"/>
                  </a:cubicBezTo>
                  <a:cubicBezTo>
                    <a:pt x="6580" y="872"/>
                    <a:pt x="6573" y="858"/>
                    <a:pt x="6559" y="843"/>
                  </a:cubicBezTo>
                  <a:cubicBezTo>
                    <a:pt x="6544" y="836"/>
                    <a:pt x="6551" y="821"/>
                    <a:pt x="6573" y="777"/>
                  </a:cubicBezTo>
                  <a:cubicBezTo>
                    <a:pt x="6573" y="770"/>
                    <a:pt x="6580" y="755"/>
                    <a:pt x="6588" y="740"/>
                  </a:cubicBezTo>
                  <a:cubicBezTo>
                    <a:pt x="6602" y="697"/>
                    <a:pt x="6624" y="689"/>
                    <a:pt x="6690" y="682"/>
                  </a:cubicBezTo>
                  <a:cubicBezTo>
                    <a:pt x="6756" y="675"/>
                    <a:pt x="6778" y="609"/>
                    <a:pt x="6800" y="557"/>
                  </a:cubicBezTo>
                  <a:cubicBezTo>
                    <a:pt x="6815" y="535"/>
                    <a:pt x="6822" y="513"/>
                    <a:pt x="6830" y="506"/>
                  </a:cubicBezTo>
                  <a:cubicBezTo>
                    <a:pt x="6852" y="469"/>
                    <a:pt x="6866" y="440"/>
                    <a:pt x="6859" y="411"/>
                  </a:cubicBezTo>
                  <a:cubicBezTo>
                    <a:pt x="6859" y="389"/>
                    <a:pt x="6844" y="367"/>
                    <a:pt x="6815" y="345"/>
                  </a:cubicBezTo>
                  <a:cubicBezTo>
                    <a:pt x="6800" y="338"/>
                    <a:pt x="6793" y="330"/>
                    <a:pt x="6793" y="316"/>
                  </a:cubicBezTo>
                  <a:cubicBezTo>
                    <a:pt x="6793" y="308"/>
                    <a:pt x="6793" y="301"/>
                    <a:pt x="6808" y="294"/>
                  </a:cubicBezTo>
                  <a:cubicBezTo>
                    <a:pt x="6844" y="271"/>
                    <a:pt x="6866" y="242"/>
                    <a:pt x="6873" y="213"/>
                  </a:cubicBezTo>
                  <a:cubicBezTo>
                    <a:pt x="6873" y="191"/>
                    <a:pt x="6873" y="169"/>
                    <a:pt x="6844" y="140"/>
                  </a:cubicBezTo>
                  <a:cubicBezTo>
                    <a:pt x="6822" y="118"/>
                    <a:pt x="6793" y="103"/>
                    <a:pt x="6764" y="103"/>
                  </a:cubicBezTo>
                  <a:cubicBezTo>
                    <a:pt x="6742" y="103"/>
                    <a:pt x="6720" y="110"/>
                    <a:pt x="6705" y="118"/>
                  </a:cubicBezTo>
                  <a:cubicBezTo>
                    <a:pt x="6690" y="118"/>
                    <a:pt x="6683" y="118"/>
                    <a:pt x="6676" y="125"/>
                  </a:cubicBezTo>
                  <a:cubicBezTo>
                    <a:pt x="6602" y="132"/>
                    <a:pt x="6580" y="191"/>
                    <a:pt x="6559" y="250"/>
                  </a:cubicBezTo>
                  <a:cubicBezTo>
                    <a:pt x="6544" y="279"/>
                    <a:pt x="6529" y="294"/>
                    <a:pt x="6515" y="308"/>
                  </a:cubicBezTo>
                  <a:cubicBezTo>
                    <a:pt x="6500" y="330"/>
                    <a:pt x="6478" y="359"/>
                    <a:pt x="6471" y="403"/>
                  </a:cubicBezTo>
                  <a:cubicBezTo>
                    <a:pt x="6471" y="418"/>
                    <a:pt x="6434" y="426"/>
                    <a:pt x="6383" y="433"/>
                  </a:cubicBezTo>
                  <a:cubicBezTo>
                    <a:pt x="6353" y="440"/>
                    <a:pt x="6309" y="440"/>
                    <a:pt x="6280" y="455"/>
                  </a:cubicBezTo>
                  <a:cubicBezTo>
                    <a:pt x="6265" y="462"/>
                    <a:pt x="6236" y="469"/>
                    <a:pt x="6207" y="469"/>
                  </a:cubicBezTo>
                  <a:cubicBezTo>
                    <a:pt x="6133" y="469"/>
                    <a:pt x="6053" y="447"/>
                    <a:pt x="6031" y="440"/>
                  </a:cubicBezTo>
                  <a:cubicBezTo>
                    <a:pt x="6016" y="433"/>
                    <a:pt x="6009" y="426"/>
                    <a:pt x="6002" y="418"/>
                  </a:cubicBezTo>
                  <a:cubicBezTo>
                    <a:pt x="6002" y="403"/>
                    <a:pt x="6009" y="381"/>
                    <a:pt x="6016" y="367"/>
                  </a:cubicBezTo>
                  <a:cubicBezTo>
                    <a:pt x="6038" y="323"/>
                    <a:pt x="6031" y="235"/>
                    <a:pt x="5987" y="176"/>
                  </a:cubicBezTo>
                  <a:cubicBezTo>
                    <a:pt x="5980" y="162"/>
                    <a:pt x="5980" y="147"/>
                    <a:pt x="5980" y="125"/>
                  </a:cubicBezTo>
                  <a:cubicBezTo>
                    <a:pt x="5972" y="96"/>
                    <a:pt x="5972" y="59"/>
                    <a:pt x="5943" y="37"/>
                  </a:cubicBezTo>
                  <a:cubicBezTo>
                    <a:pt x="5921" y="22"/>
                    <a:pt x="5899" y="0"/>
                    <a:pt x="5862" y="0"/>
                  </a:cubicBezTo>
                  <a:lnTo>
                    <a:pt x="5862" y="30"/>
                  </a:lnTo>
                </a:path>
              </a:pathLst>
            </a:custGeom>
            <a:solidFill>
              <a:schemeClr val="bg1">
                <a:lumMod val="95000"/>
              </a:schemeClr>
            </a:solidFill>
            <a:ln w="38100"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30" name="Freeform 19"/>
            <p:cNvSpPr>
              <a:spLocks noChangeArrowheads="1"/>
            </p:cNvSpPr>
            <p:nvPr/>
          </p:nvSpPr>
          <p:spPr bwMode="auto">
            <a:xfrm>
              <a:off x="8992986" y="1355189"/>
              <a:ext cx="1893425" cy="1840159"/>
            </a:xfrm>
            <a:custGeom>
              <a:avLst/>
              <a:gdLst>
                <a:gd name="T0" fmla="*/ 1619489 w 7423"/>
                <a:gd name="T1" fmla="*/ 2383597 h 7300"/>
                <a:gd name="T2" fmla="*/ 1533549 w 7423"/>
                <a:gd name="T3" fmla="*/ 2339964 h 7300"/>
                <a:gd name="T4" fmla="*/ 1433230 w 7423"/>
                <a:gd name="T5" fmla="*/ 2407727 h 7300"/>
                <a:gd name="T6" fmla="*/ 1381732 w 7423"/>
                <a:gd name="T7" fmla="*/ 2291374 h 7300"/>
                <a:gd name="T8" fmla="*/ 1374376 w 7423"/>
                <a:gd name="T9" fmla="*/ 2221297 h 7300"/>
                <a:gd name="T10" fmla="*/ 1313181 w 7423"/>
                <a:gd name="T11" fmla="*/ 2165434 h 7300"/>
                <a:gd name="T12" fmla="*/ 1354981 w 7423"/>
                <a:gd name="T13" fmla="*/ 2070897 h 7300"/>
                <a:gd name="T14" fmla="*/ 1320538 w 7423"/>
                <a:gd name="T15" fmla="*/ 1879839 h 7300"/>
                <a:gd name="T16" fmla="*/ 1246970 w 7423"/>
                <a:gd name="T17" fmla="*/ 1848106 h 7300"/>
                <a:gd name="T18" fmla="*/ 1112208 w 7423"/>
                <a:gd name="T19" fmla="*/ 1787615 h 7300"/>
                <a:gd name="T20" fmla="*/ 1026602 w 7423"/>
                <a:gd name="T21" fmla="*/ 1761171 h 7300"/>
                <a:gd name="T22" fmla="*/ 928623 w 7423"/>
                <a:gd name="T23" fmla="*/ 1787615 h 7300"/>
                <a:gd name="T24" fmla="*/ 837667 w 7423"/>
                <a:gd name="T25" fmla="*/ 1746296 h 7300"/>
                <a:gd name="T26" fmla="*/ 685850 w 7423"/>
                <a:gd name="T27" fmla="*/ 1598871 h 7300"/>
                <a:gd name="T28" fmla="*/ 698223 w 7423"/>
                <a:gd name="T29" fmla="*/ 1451115 h 7300"/>
                <a:gd name="T30" fmla="*/ 732332 w 7423"/>
                <a:gd name="T31" fmla="*/ 1237910 h 7300"/>
                <a:gd name="T32" fmla="*/ 673477 w 7423"/>
                <a:gd name="T33" fmla="*/ 1203864 h 7300"/>
                <a:gd name="T34" fmla="*/ 617299 w 7423"/>
                <a:gd name="T35" fmla="*/ 1174775 h 7300"/>
                <a:gd name="T36" fmla="*/ 651742 w 7423"/>
                <a:gd name="T37" fmla="*/ 1000575 h 7300"/>
                <a:gd name="T38" fmla="*/ 624655 w 7423"/>
                <a:gd name="T39" fmla="*/ 813814 h 7300"/>
                <a:gd name="T40" fmla="*/ 565801 w 7423"/>
                <a:gd name="T41" fmla="*/ 811501 h 7300"/>
                <a:gd name="T42" fmla="*/ 413985 w 7423"/>
                <a:gd name="T43" fmla="*/ 789684 h 7300"/>
                <a:gd name="T44" fmla="*/ 340417 w 7423"/>
                <a:gd name="T45" fmla="*/ 707377 h 7300"/>
                <a:gd name="T46" fmla="*/ 247454 w 7423"/>
                <a:gd name="T47" fmla="*/ 671017 h 7300"/>
                <a:gd name="T48" fmla="*/ 188600 w 7423"/>
                <a:gd name="T49" fmla="*/ 644573 h 7300"/>
                <a:gd name="T50" fmla="*/ 29427 w 7423"/>
                <a:gd name="T51" fmla="*/ 612840 h 7300"/>
                <a:gd name="T52" fmla="*/ 85606 w 7423"/>
                <a:gd name="T53" fmla="*/ 547391 h 7300"/>
                <a:gd name="T54" fmla="*/ 183584 w 7423"/>
                <a:gd name="T55" fmla="*/ 499131 h 7300"/>
                <a:gd name="T56" fmla="*/ 325704 w 7423"/>
                <a:gd name="T57" fmla="*/ 431368 h 7300"/>
                <a:gd name="T58" fmla="*/ 431039 w 7423"/>
                <a:gd name="T59" fmla="*/ 360961 h 7300"/>
                <a:gd name="T60" fmla="*/ 492234 w 7423"/>
                <a:gd name="T61" fmla="*/ 300470 h 7300"/>
                <a:gd name="T62" fmla="*/ 573158 w 7423"/>
                <a:gd name="T63" fmla="*/ 285926 h 7300"/>
                <a:gd name="T64" fmla="*/ 757077 w 7423"/>
                <a:gd name="T65" fmla="*/ 346417 h 7300"/>
                <a:gd name="T66" fmla="*/ 864753 w 7423"/>
                <a:gd name="T67" fmla="*/ 370547 h 7300"/>
                <a:gd name="T68" fmla="*/ 945677 w 7423"/>
                <a:gd name="T69" fmla="*/ 404593 h 7300"/>
                <a:gd name="T70" fmla="*/ 1019245 w 7423"/>
                <a:gd name="T71" fmla="*/ 440954 h 7300"/>
                <a:gd name="T72" fmla="*/ 1131937 w 7423"/>
                <a:gd name="T73" fmla="*/ 419138 h 7300"/>
                <a:gd name="T74" fmla="*/ 1188116 w 7423"/>
                <a:gd name="T75" fmla="*/ 419138 h 7300"/>
                <a:gd name="T76" fmla="*/ 1288770 w 7423"/>
                <a:gd name="T77" fmla="*/ 382777 h 7300"/>
                <a:gd name="T78" fmla="*/ 1394105 w 7423"/>
                <a:gd name="T79" fmla="*/ 339144 h 7300"/>
                <a:gd name="T80" fmla="*/ 1460316 w 7423"/>
                <a:gd name="T81" fmla="*/ 295512 h 7300"/>
                <a:gd name="T82" fmla="*/ 1536224 w 7423"/>
                <a:gd name="T83" fmla="*/ 155028 h 7300"/>
                <a:gd name="T84" fmla="*/ 1651257 w 7423"/>
                <a:gd name="T85" fmla="*/ 65449 h 7300"/>
                <a:gd name="T86" fmla="*/ 1722484 w 7423"/>
                <a:gd name="T87" fmla="*/ 65449 h 7300"/>
                <a:gd name="T88" fmla="*/ 1805749 w 7423"/>
                <a:gd name="T89" fmla="*/ 116354 h 7300"/>
                <a:gd name="T90" fmla="*/ 1889014 w 7423"/>
                <a:gd name="T91" fmla="*/ 109082 h 7300"/>
                <a:gd name="T92" fmla="*/ 1967263 w 7423"/>
                <a:gd name="T93" fmla="*/ 164945 h 7300"/>
                <a:gd name="T94" fmla="*/ 1972279 w 7423"/>
                <a:gd name="T95" fmla="*/ 307742 h 7300"/>
                <a:gd name="T96" fmla="*/ 2082630 w 7423"/>
                <a:gd name="T97" fmla="*/ 220477 h 7300"/>
                <a:gd name="T98" fmla="*/ 2033474 w 7423"/>
                <a:gd name="T99" fmla="*/ 571852 h 7300"/>
                <a:gd name="T100" fmla="*/ 1989668 w 7423"/>
                <a:gd name="T101" fmla="*/ 780098 h 7300"/>
                <a:gd name="T102" fmla="*/ 2153523 w 7423"/>
                <a:gd name="T103" fmla="*/ 930168 h 7300"/>
                <a:gd name="T104" fmla="*/ 2285944 w 7423"/>
                <a:gd name="T105" fmla="*/ 1167503 h 7300"/>
                <a:gd name="T106" fmla="*/ 2344798 w 7423"/>
                <a:gd name="T107" fmla="*/ 1375750 h 7300"/>
                <a:gd name="T108" fmla="*/ 2386264 w 7423"/>
                <a:gd name="T109" fmla="*/ 1463015 h 7300"/>
                <a:gd name="T110" fmla="*/ 2408334 w 7423"/>
                <a:gd name="T111" fmla="*/ 1722166 h 7300"/>
                <a:gd name="T112" fmla="*/ 2462507 w 7423"/>
                <a:gd name="T113" fmla="*/ 2024950 h 7300"/>
                <a:gd name="T114" fmla="*/ 2396296 w 7423"/>
                <a:gd name="T115" fmla="*/ 2165434 h 7300"/>
                <a:gd name="T116" fmla="*/ 2310355 w 7423"/>
                <a:gd name="T117" fmla="*/ 2155848 h 7300"/>
                <a:gd name="T118" fmla="*/ 2180609 w 7423"/>
                <a:gd name="T119" fmla="*/ 2225925 h 7300"/>
                <a:gd name="T120" fmla="*/ 2087646 w 7423"/>
                <a:gd name="T121" fmla="*/ 2189564 h 7300"/>
                <a:gd name="T122" fmla="*/ 1996690 w 7423"/>
                <a:gd name="T123" fmla="*/ 2315504 h 7300"/>
                <a:gd name="T124" fmla="*/ 1886673 w 7423"/>
                <a:gd name="T125" fmla="*/ 2383597 h 730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423" h="7300">
                  <a:moveTo>
                    <a:pt x="5275" y="7299"/>
                  </a:moveTo>
                  <a:lnTo>
                    <a:pt x="5275" y="7299"/>
                  </a:lnTo>
                  <a:cubicBezTo>
                    <a:pt x="5217" y="7299"/>
                    <a:pt x="5158" y="7284"/>
                    <a:pt x="5107" y="7277"/>
                  </a:cubicBezTo>
                  <a:cubicBezTo>
                    <a:pt x="5077" y="7269"/>
                    <a:pt x="5048" y="7262"/>
                    <a:pt x="5026" y="7262"/>
                  </a:cubicBezTo>
                  <a:cubicBezTo>
                    <a:pt x="4990" y="7255"/>
                    <a:pt x="4960" y="7255"/>
                    <a:pt x="4931" y="7255"/>
                  </a:cubicBezTo>
                  <a:cubicBezTo>
                    <a:pt x="4909" y="7255"/>
                    <a:pt x="4887" y="7255"/>
                    <a:pt x="4865" y="7255"/>
                  </a:cubicBezTo>
                  <a:cubicBezTo>
                    <a:pt x="4836" y="7247"/>
                    <a:pt x="4843" y="7218"/>
                    <a:pt x="4843" y="7211"/>
                  </a:cubicBezTo>
                  <a:cubicBezTo>
                    <a:pt x="4843" y="7203"/>
                    <a:pt x="4843" y="7196"/>
                    <a:pt x="4843" y="7189"/>
                  </a:cubicBezTo>
                  <a:cubicBezTo>
                    <a:pt x="4843" y="7189"/>
                    <a:pt x="4843" y="7189"/>
                    <a:pt x="4821" y="7181"/>
                  </a:cubicBezTo>
                  <a:cubicBezTo>
                    <a:pt x="4777" y="7181"/>
                    <a:pt x="4740" y="7152"/>
                    <a:pt x="4704" y="7130"/>
                  </a:cubicBezTo>
                  <a:cubicBezTo>
                    <a:pt x="4689" y="7115"/>
                    <a:pt x="4674" y="7108"/>
                    <a:pt x="4660" y="7101"/>
                  </a:cubicBezTo>
                  <a:cubicBezTo>
                    <a:pt x="4631" y="7086"/>
                    <a:pt x="4623" y="7057"/>
                    <a:pt x="4623" y="7042"/>
                  </a:cubicBezTo>
                  <a:cubicBezTo>
                    <a:pt x="4609" y="7057"/>
                    <a:pt x="4594" y="7064"/>
                    <a:pt x="4586" y="7079"/>
                  </a:cubicBezTo>
                  <a:cubicBezTo>
                    <a:pt x="4564" y="7093"/>
                    <a:pt x="4550" y="7108"/>
                    <a:pt x="4506" y="7115"/>
                  </a:cubicBezTo>
                  <a:cubicBezTo>
                    <a:pt x="4499" y="7115"/>
                    <a:pt x="4491" y="7115"/>
                    <a:pt x="4484" y="7115"/>
                  </a:cubicBezTo>
                  <a:cubicBezTo>
                    <a:pt x="4477" y="7115"/>
                    <a:pt x="4469" y="7115"/>
                    <a:pt x="4462" y="7115"/>
                  </a:cubicBezTo>
                  <a:lnTo>
                    <a:pt x="4447" y="7138"/>
                  </a:lnTo>
                  <a:cubicBezTo>
                    <a:pt x="4425" y="7167"/>
                    <a:pt x="4411" y="7181"/>
                    <a:pt x="4389" y="7203"/>
                  </a:cubicBezTo>
                  <a:cubicBezTo>
                    <a:pt x="4374" y="7211"/>
                    <a:pt x="4359" y="7233"/>
                    <a:pt x="4337" y="7255"/>
                  </a:cubicBezTo>
                  <a:cubicBezTo>
                    <a:pt x="4323" y="7277"/>
                    <a:pt x="4308" y="7284"/>
                    <a:pt x="4286" y="7284"/>
                  </a:cubicBezTo>
                  <a:cubicBezTo>
                    <a:pt x="4257" y="7284"/>
                    <a:pt x="4235" y="7262"/>
                    <a:pt x="4220" y="7240"/>
                  </a:cubicBezTo>
                  <a:cubicBezTo>
                    <a:pt x="4205" y="7233"/>
                    <a:pt x="4198" y="7218"/>
                    <a:pt x="4191" y="7218"/>
                  </a:cubicBezTo>
                  <a:cubicBezTo>
                    <a:pt x="4154" y="7196"/>
                    <a:pt x="4140" y="7152"/>
                    <a:pt x="4169" y="7093"/>
                  </a:cubicBezTo>
                  <a:cubicBezTo>
                    <a:pt x="4176" y="7064"/>
                    <a:pt x="4176" y="7057"/>
                    <a:pt x="4169" y="7035"/>
                  </a:cubicBezTo>
                  <a:cubicBezTo>
                    <a:pt x="4161" y="7020"/>
                    <a:pt x="4161" y="7020"/>
                    <a:pt x="4161" y="7020"/>
                  </a:cubicBezTo>
                  <a:cubicBezTo>
                    <a:pt x="4161" y="7005"/>
                    <a:pt x="4154" y="6998"/>
                    <a:pt x="4147" y="6983"/>
                  </a:cubicBezTo>
                  <a:cubicBezTo>
                    <a:pt x="4140" y="6969"/>
                    <a:pt x="4132" y="6954"/>
                    <a:pt x="4132" y="6932"/>
                  </a:cubicBezTo>
                  <a:cubicBezTo>
                    <a:pt x="4132" y="6903"/>
                    <a:pt x="4154" y="6888"/>
                    <a:pt x="4169" y="6881"/>
                  </a:cubicBezTo>
                  <a:cubicBezTo>
                    <a:pt x="4176" y="6874"/>
                    <a:pt x="4183" y="6866"/>
                    <a:pt x="4198" y="6859"/>
                  </a:cubicBezTo>
                  <a:cubicBezTo>
                    <a:pt x="4198" y="6859"/>
                    <a:pt x="4198" y="6859"/>
                    <a:pt x="4198" y="6844"/>
                  </a:cubicBezTo>
                  <a:cubicBezTo>
                    <a:pt x="4191" y="6822"/>
                    <a:pt x="4169" y="6793"/>
                    <a:pt x="4147" y="6786"/>
                  </a:cubicBezTo>
                  <a:cubicBezTo>
                    <a:pt x="4125" y="6771"/>
                    <a:pt x="4125" y="6742"/>
                    <a:pt x="4125" y="6727"/>
                  </a:cubicBezTo>
                  <a:cubicBezTo>
                    <a:pt x="4125" y="6720"/>
                    <a:pt x="4125" y="6712"/>
                    <a:pt x="4125" y="6712"/>
                  </a:cubicBezTo>
                  <a:cubicBezTo>
                    <a:pt x="4118" y="6720"/>
                    <a:pt x="4110" y="6720"/>
                    <a:pt x="4110" y="6720"/>
                  </a:cubicBezTo>
                  <a:cubicBezTo>
                    <a:pt x="4066" y="6720"/>
                    <a:pt x="4044" y="6683"/>
                    <a:pt x="4037" y="6683"/>
                  </a:cubicBezTo>
                  <a:cubicBezTo>
                    <a:pt x="4037" y="6676"/>
                    <a:pt x="4037" y="6676"/>
                    <a:pt x="4037" y="6676"/>
                  </a:cubicBezTo>
                  <a:cubicBezTo>
                    <a:pt x="4044" y="6654"/>
                    <a:pt x="4044" y="6588"/>
                    <a:pt x="4022" y="6566"/>
                  </a:cubicBezTo>
                  <a:cubicBezTo>
                    <a:pt x="4000" y="6544"/>
                    <a:pt x="3993" y="6544"/>
                    <a:pt x="3978" y="6544"/>
                  </a:cubicBezTo>
                  <a:cubicBezTo>
                    <a:pt x="3971" y="6544"/>
                    <a:pt x="3956" y="6544"/>
                    <a:pt x="3934" y="6544"/>
                  </a:cubicBezTo>
                  <a:lnTo>
                    <a:pt x="3927" y="6551"/>
                  </a:lnTo>
                  <a:cubicBezTo>
                    <a:pt x="3883" y="6551"/>
                    <a:pt x="3869" y="6514"/>
                    <a:pt x="3854" y="6485"/>
                  </a:cubicBezTo>
                  <a:cubicBezTo>
                    <a:pt x="3846" y="6478"/>
                    <a:pt x="3846" y="6463"/>
                    <a:pt x="3839" y="6456"/>
                  </a:cubicBezTo>
                  <a:cubicBezTo>
                    <a:pt x="3824" y="6449"/>
                    <a:pt x="3824" y="6449"/>
                    <a:pt x="3824" y="6449"/>
                  </a:cubicBezTo>
                  <a:cubicBezTo>
                    <a:pt x="3832" y="6427"/>
                    <a:pt x="3832" y="6427"/>
                    <a:pt x="3832" y="6427"/>
                  </a:cubicBezTo>
                  <a:cubicBezTo>
                    <a:pt x="3854" y="6405"/>
                    <a:pt x="3883" y="6383"/>
                    <a:pt x="3905" y="6368"/>
                  </a:cubicBezTo>
                  <a:cubicBezTo>
                    <a:pt x="3927" y="6353"/>
                    <a:pt x="3949" y="6346"/>
                    <a:pt x="3964" y="6331"/>
                  </a:cubicBezTo>
                  <a:cubicBezTo>
                    <a:pt x="4000" y="6317"/>
                    <a:pt x="4030" y="6302"/>
                    <a:pt x="4052" y="6265"/>
                  </a:cubicBezTo>
                  <a:cubicBezTo>
                    <a:pt x="4074" y="6229"/>
                    <a:pt x="4088" y="6185"/>
                    <a:pt x="4081" y="6163"/>
                  </a:cubicBezTo>
                  <a:cubicBezTo>
                    <a:pt x="4081" y="6155"/>
                    <a:pt x="4081" y="6148"/>
                    <a:pt x="4066" y="6148"/>
                  </a:cubicBezTo>
                  <a:cubicBezTo>
                    <a:pt x="4022" y="6119"/>
                    <a:pt x="3993" y="6060"/>
                    <a:pt x="4022" y="5994"/>
                  </a:cubicBezTo>
                  <a:cubicBezTo>
                    <a:pt x="4037" y="5965"/>
                    <a:pt x="4059" y="5914"/>
                    <a:pt x="4030" y="5892"/>
                  </a:cubicBezTo>
                  <a:cubicBezTo>
                    <a:pt x="4015" y="5884"/>
                    <a:pt x="4015" y="5884"/>
                    <a:pt x="4015" y="5884"/>
                  </a:cubicBezTo>
                  <a:cubicBezTo>
                    <a:pt x="3986" y="5855"/>
                    <a:pt x="3942" y="5826"/>
                    <a:pt x="3949" y="5782"/>
                  </a:cubicBezTo>
                  <a:cubicBezTo>
                    <a:pt x="3964" y="5731"/>
                    <a:pt x="3964" y="5701"/>
                    <a:pt x="3949" y="5687"/>
                  </a:cubicBezTo>
                  <a:cubicBezTo>
                    <a:pt x="3942" y="5679"/>
                    <a:pt x="3934" y="5672"/>
                    <a:pt x="3920" y="5672"/>
                  </a:cubicBezTo>
                  <a:cubicBezTo>
                    <a:pt x="3912" y="5672"/>
                    <a:pt x="3898" y="5672"/>
                    <a:pt x="3890" y="5679"/>
                  </a:cubicBezTo>
                  <a:cubicBezTo>
                    <a:pt x="3861" y="5687"/>
                    <a:pt x="3839" y="5694"/>
                    <a:pt x="3810" y="5694"/>
                  </a:cubicBezTo>
                  <a:cubicBezTo>
                    <a:pt x="3759" y="5694"/>
                    <a:pt x="3722" y="5672"/>
                    <a:pt x="3707" y="5643"/>
                  </a:cubicBezTo>
                  <a:cubicBezTo>
                    <a:pt x="3700" y="5628"/>
                    <a:pt x="3707" y="5613"/>
                    <a:pt x="3722" y="5606"/>
                  </a:cubicBezTo>
                  <a:cubicBezTo>
                    <a:pt x="3722" y="5599"/>
                    <a:pt x="3729" y="5591"/>
                    <a:pt x="3729" y="5591"/>
                  </a:cubicBezTo>
                  <a:cubicBezTo>
                    <a:pt x="3722" y="5591"/>
                    <a:pt x="3714" y="5584"/>
                    <a:pt x="3671" y="5584"/>
                  </a:cubicBezTo>
                  <a:cubicBezTo>
                    <a:pt x="3619" y="5584"/>
                    <a:pt x="3590" y="5577"/>
                    <a:pt x="3575" y="5525"/>
                  </a:cubicBezTo>
                  <a:cubicBezTo>
                    <a:pt x="3568" y="5474"/>
                    <a:pt x="3553" y="5474"/>
                    <a:pt x="3553" y="5474"/>
                  </a:cubicBezTo>
                  <a:cubicBezTo>
                    <a:pt x="3553" y="5474"/>
                    <a:pt x="3546" y="5474"/>
                    <a:pt x="3531" y="5481"/>
                  </a:cubicBezTo>
                  <a:cubicBezTo>
                    <a:pt x="3517" y="5496"/>
                    <a:pt x="3480" y="5525"/>
                    <a:pt x="3436" y="5525"/>
                  </a:cubicBezTo>
                  <a:cubicBezTo>
                    <a:pt x="3407" y="5525"/>
                    <a:pt x="3378" y="5503"/>
                    <a:pt x="3363" y="5467"/>
                  </a:cubicBezTo>
                  <a:cubicBezTo>
                    <a:pt x="3348" y="5408"/>
                    <a:pt x="3333" y="5408"/>
                    <a:pt x="3326" y="5408"/>
                  </a:cubicBezTo>
                  <a:cubicBezTo>
                    <a:pt x="3319" y="5408"/>
                    <a:pt x="3304" y="5415"/>
                    <a:pt x="3297" y="5415"/>
                  </a:cubicBezTo>
                  <a:cubicBezTo>
                    <a:pt x="3282" y="5415"/>
                    <a:pt x="3282" y="5415"/>
                    <a:pt x="3275" y="5415"/>
                  </a:cubicBezTo>
                  <a:cubicBezTo>
                    <a:pt x="3224" y="5415"/>
                    <a:pt x="3180" y="5386"/>
                    <a:pt x="3158" y="5350"/>
                  </a:cubicBezTo>
                  <a:cubicBezTo>
                    <a:pt x="3150" y="5342"/>
                    <a:pt x="3143" y="5342"/>
                    <a:pt x="3143" y="5342"/>
                  </a:cubicBezTo>
                  <a:cubicBezTo>
                    <a:pt x="3136" y="5342"/>
                    <a:pt x="3136" y="5342"/>
                    <a:pt x="3128" y="5342"/>
                  </a:cubicBezTo>
                  <a:cubicBezTo>
                    <a:pt x="3121" y="5342"/>
                    <a:pt x="3114" y="5342"/>
                    <a:pt x="3114" y="5342"/>
                  </a:cubicBezTo>
                  <a:cubicBezTo>
                    <a:pt x="3092" y="5342"/>
                    <a:pt x="3084" y="5342"/>
                    <a:pt x="3070" y="5328"/>
                  </a:cubicBezTo>
                  <a:cubicBezTo>
                    <a:pt x="3055" y="5305"/>
                    <a:pt x="3055" y="5291"/>
                    <a:pt x="3055" y="5276"/>
                  </a:cubicBezTo>
                  <a:cubicBezTo>
                    <a:pt x="3055" y="5269"/>
                    <a:pt x="3055" y="5269"/>
                    <a:pt x="3055" y="5269"/>
                  </a:cubicBezTo>
                  <a:cubicBezTo>
                    <a:pt x="3055" y="5269"/>
                    <a:pt x="3055" y="5269"/>
                    <a:pt x="3048" y="5269"/>
                  </a:cubicBezTo>
                  <a:cubicBezTo>
                    <a:pt x="3019" y="5276"/>
                    <a:pt x="2996" y="5298"/>
                    <a:pt x="2967" y="5313"/>
                  </a:cubicBezTo>
                  <a:cubicBezTo>
                    <a:pt x="2945" y="5328"/>
                    <a:pt x="2916" y="5350"/>
                    <a:pt x="2887" y="5364"/>
                  </a:cubicBezTo>
                  <a:cubicBezTo>
                    <a:pt x="2864" y="5379"/>
                    <a:pt x="2864" y="5379"/>
                    <a:pt x="2864" y="5379"/>
                  </a:cubicBezTo>
                  <a:cubicBezTo>
                    <a:pt x="2828" y="5393"/>
                    <a:pt x="2806" y="5408"/>
                    <a:pt x="2777" y="5408"/>
                  </a:cubicBezTo>
                  <a:cubicBezTo>
                    <a:pt x="2755" y="5408"/>
                    <a:pt x="2733" y="5393"/>
                    <a:pt x="2711" y="5364"/>
                  </a:cubicBezTo>
                  <a:cubicBezTo>
                    <a:pt x="2696" y="5342"/>
                    <a:pt x="2674" y="5320"/>
                    <a:pt x="2659" y="5298"/>
                  </a:cubicBezTo>
                  <a:cubicBezTo>
                    <a:pt x="2637" y="5276"/>
                    <a:pt x="2623" y="5254"/>
                    <a:pt x="2608" y="5240"/>
                  </a:cubicBezTo>
                  <a:cubicBezTo>
                    <a:pt x="2608" y="5232"/>
                    <a:pt x="2601" y="5225"/>
                    <a:pt x="2586" y="5225"/>
                  </a:cubicBezTo>
                  <a:cubicBezTo>
                    <a:pt x="2579" y="5225"/>
                    <a:pt x="2571" y="5225"/>
                    <a:pt x="2571" y="5225"/>
                  </a:cubicBezTo>
                  <a:cubicBezTo>
                    <a:pt x="2564" y="5247"/>
                    <a:pt x="2557" y="5291"/>
                    <a:pt x="2520" y="5291"/>
                  </a:cubicBezTo>
                  <a:cubicBezTo>
                    <a:pt x="2520" y="5291"/>
                    <a:pt x="2513" y="5291"/>
                    <a:pt x="2505" y="5283"/>
                  </a:cubicBezTo>
                  <a:cubicBezTo>
                    <a:pt x="2469" y="5269"/>
                    <a:pt x="2330" y="5181"/>
                    <a:pt x="2330" y="5174"/>
                  </a:cubicBezTo>
                  <a:cubicBezTo>
                    <a:pt x="2322" y="5174"/>
                    <a:pt x="2286" y="5159"/>
                    <a:pt x="2264" y="5093"/>
                  </a:cubicBezTo>
                  <a:cubicBezTo>
                    <a:pt x="2249" y="5056"/>
                    <a:pt x="2220" y="5034"/>
                    <a:pt x="2198" y="5020"/>
                  </a:cubicBezTo>
                  <a:cubicBezTo>
                    <a:pt x="2176" y="5012"/>
                    <a:pt x="2161" y="4998"/>
                    <a:pt x="2154" y="4983"/>
                  </a:cubicBezTo>
                  <a:cubicBezTo>
                    <a:pt x="2146" y="4976"/>
                    <a:pt x="2139" y="4969"/>
                    <a:pt x="2124" y="4954"/>
                  </a:cubicBezTo>
                  <a:cubicBezTo>
                    <a:pt x="2095" y="4924"/>
                    <a:pt x="2059" y="4881"/>
                    <a:pt x="2051" y="4837"/>
                  </a:cubicBezTo>
                  <a:cubicBezTo>
                    <a:pt x="2029" y="4778"/>
                    <a:pt x="2029" y="4727"/>
                    <a:pt x="2073" y="4668"/>
                  </a:cubicBezTo>
                  <a:cubicBezTo>
                    <a:pt x="2102" y="4639"/>
                    <a:pt x="2117" y="4631"/>
                    <a:pt x="2139" y="4624"/>
                  </a:cubicBezTo>
                  <a:cubicBezTo>
                    <a:pt x="2146" y="4624"/>
                    <a:pt x="2154" y="4624"/>
                    <a:pt x="2161" y="4617"/>
                  </a:cubicBezTo>
                  <a:cubicBezTo>
                    <a:pt x="2169" y="4602"/>
                    <a:pt x="2146" y="4588"/>
                    <a:pt x="2139" y="4580"/>
                  </a:cubicBezTo>
                  <a:cubicBezTo>
                    <a:pt x="2124" y="4573"/>
                    <a:pt x="2110" y="4565"/>
                    <a:pt x="2102" y="4551"/>
                  </a:cubicBezTo>
                  <a:cubicBezTo>
                    <a:pt x="2066" y="4514"/>
                    <a:pt x="2073" y="4478"/>
                    <a:pt x="2088" y="4397"/>
                  </a:cubicBezTo>
                  <a:cubicBezTo>
                    <a:pt x="2088" y="4390"/>
                    <a:pt x="2088" y="4390"/>
                    <a:pt x="2088" y="4390"/>
                  </a:cubicBezTo>
                  <a:cubicBezTo>
                    <a:pt x="2102" y="4331"/>
                    <a:pt x="2124" y="4302"/>
                    <a:pt x="2146" y="4272"/>
                  </a:cubicBezTo>
                  <a:cubicBezTo>
                    <a:pt x="2161" y="4258"/>
                    <a:pt x="2176" y="4250"/>
                    <a:pt x="2176" y="4236"/>
                  </a:cubicBezTo>
                  <a:cubicBezTo>
                    <a:pt x="2183" y="4214"/>
                    <a:pt x="2176" y="4192"/>
                    <a:pt x="2169" y="4162"/>
                  </a:cubicBezTo>
                  <a:cubicBezTo>
                    <a:pt x="2161" y="4148"/>
                    <a:pt x="2154" y="4133"/>
                    <a:pt x="2146" y="4111"/>
                  </a:cubicBezTo>
                  <a:cubicBezTo>
                    <a:pt x="2139" y="4060"/>
                    <a:pt x="2132" y="3913"/>
                    <a:pt x="2169" y="3862"/>
                  </a:cubicBezTo>
                  <a:cubicBezTo>
                    <a:pt x="2212" y="3811"/>
                    <a:pt x="2234" y="3774"/>
                    <a:pt x="2212" y="3752"/>
                  </a:cubicBezTo>
                  <a:cubicBezTo>
                    <a:pt x="2205" y="3745"/>
                    <a:pt x="2198" y="3745"/>
                    <a:pt x="2190" y="3745"/>
                  </a:cubicBezTo>
                  <a:cubicBezTo>
                    <a:pt x="2183" y="3745"/>
                    <a:pt x="2176" y="3745"/>
                    <a:pt x="2176" y="3745"/>
                  </a:cubicBezTo>
                  <a:cubicBezTo>
                    <a:pt x="2161" y="3745"/>
                    <a:pt x="2154" y="3752"/>
                    <a:pt x="2146" y="3752"/>
                  </a:cubicBezTo>
                  <a:cubicBezTo>
                    <a:pt x="2132" y="3752"/>
                    <a:pt x="2117" y="3745"/>
                    <a:pt x="2110" y="3737"/>
                  </a:cubicBezTo>
                  <a:cubicBezTo>
                    <a:pt x="2073" y="3723"/>
                    <a:pt x="2073" y="3686"/>
                    <a:pt x="2066" y="3657"/>
                  </a:cubicBezTo>
                  <a:cubicBezTo>
                    <a:pt x="2066" y="3642"/>
                    <a:pt x="2059" y="3628"/>
                    <a:pt x="2059" y="3620"/>
                  </a:cubicBezTo>
                  <a:cubicBezTo>
                    <a:pt x="2051" y="3620"/>
                    <a:pt x="2044" y="3620"/>
                    <a:pt x="2044" y="3620"/>
                  </a:cubicBezTo>
                  <a:cubicBezTo>
                    <a:pt x="2037" y="3620"/>
                    <a:pt x="2029" y="3628"/>
                    <a:pt x="2014" y="3642"/>
                  </a:cubicBezTo>
                  <a:cubicBezTo>
                    <a:pt x="1956" y="3701"/>
                    <a:pt x="1927" y="3701"/>
                    <a:pt x="1919" y="3701"/>
                  </a:cubicBezTo>
                  <a:cubicBezTo>
                    <a:pt x="1912" y="3701"/>
                    <a:pt x="1890" y="3701"/>
                    <a:pt x="1883" y="3671"/>
                  </a:cubicBezTo>
                  <a:cubicBezTo>
                    <a:pt x="1883" y="3628"/>
                    <a:pt x="1890" y="3613"/>
                    <a:pt x="1905" y="3598"/>
                  </a:cubicBezTo>
                  <a:cubicBezTo>
                    <a:pt x="1905" y="3591"/>
                    <a:pt x="1912" y="3583"/>
                    <a:pt x="1912" y="3583"/>
                  </a:cubicBezTo>
                  <a:cubicBezTo>
                    <a:pt x="1912" y="3583"/>
                    <a:pt x="1883" y="3576"/>
                    <a:pt x="1861" y="3569"/>
                  </a:cubicBezTo>
                  <a:cubicBezTo>
                    <a:pt x="1839" y="3569"/>
                    <a:pt x="1839" y="3569"/>
                    <a:pt x="1839" y="3569"/>
                  </a:cubicBezTo>
                  <a:cubicBezTo>
                    <a:pt x="1846" y="3554"/>
                    <a:pt x="1846" y="3554"/>
                    <a:pt x="1846" y="3554"/>
                  </a:cubicBezTo>
                  <a:cubicBezTo>
                    <a:pt x="1846" y="3554"/>
                    <a:pt x="1853" y="3518"/>
                    <a:pt x="1868" y="3466"/>
                  </a:cubicBezTo>
                  <a:cubicBezTo>
                    <a:pt x="1875" y="3444"/>
                    <a:pt x="1875" y="3408"/>
                    <a:pt x="1875" y="3378"/>
                  </a:cubicBezTo>
                  <a:cubicBezTo>
                    <a:pt x="1875" y="3349"/>
                    <a:pt x="1875" y="3320"/>
                    <a:pt x="1890" y="3298"/>
                  </a:cubicBezTo>
                  <a:cubicBezTo>
                    <a:pt x="1897" y="3283"/>
                    <a:pt x="1919" y="3276"/>
                    <a:pt x="1934" y="3269"/>
                  </a:cubicBezTo>
                  <a:cubicBezTo>
                    <a:pt x="1949" y="3261"/>
                    <a:pt x="1971" y="3254"/>
                    <a:pt x="1971" y="3239"/>
                  </a:cubicBezTo>
                  <a:cubicBezTo>
                    <a:pt x="1978" y="3232"/>
                    <a:pt x="2022" y="3173"/>
                    <a:pt x="1971" y="3078"/>
                  </a:cubicBezTo>
                  <a:cubicBezTo>
                    <a:pt x="1963" y="3056"/>
                    <a:pt x="1956" y="3041"/>
                    <a:pt x="1949" y="3027"/>
                  </a:cubicBezTo>
                  <a:cubicBezTo>
                    <a:pt x="1919" y="2975"/>
                    <a:pt x="1897" y="2939"/>
                    <a:pt x="1919" y="2902"/>
                  </a:cubicBezTo>
                  <a:cubicBezTo>
                    <a:pt x="1934" y="2880"/>
                    <a:pt x="1934" y="2858"/>
                    <a:pt x="1919" y="2836"/>
                  </a:cubicBezTo>
                  <a:cubicBezTo>
                    <a:pt x="1919" y="2829"/>
                    <a:pt x="1912" y="2821"/>
                    <a:pt x="1912" y="2814"/>
                  </a:cubicBezTo>
                  <a:cubicBezTo>
                    <a:pt x="1905" y="2778"/>
                    <a:pt x="1927" y="2733"/>
                    <a:pt x="1985" y="2704"/>
                  </a:cubicBezTo>
                  <a:cubicBezTo>
                    <a:pt x="2014" y="2682"/>
                    <a:pt x="2007" y="2653"/>
                    <a:pt x="1993" y="2602"/>
                  </a:cubicBezTo>
                  <a:cubicBezTo>
                    <a:pt x="1971" y="2558"/>
                    <a:pt x="1897" y="2470"/>
                    <a:pt x="1875" y="2462"/>
                  </a:cubicBezTo>
                  <a:lnTo>
                    <a:pt x="1868" y="2462"/>
                  </a:lnTo>
                  <a:cubicBezTo>
                    <a:pt x="1861" y="2462"/>
                    <a:pt x="1861" y="2470"/>
                    <a:pt x="1853" y="2484"/>
                  </a:cubicBezTo>
                  <a:cubicBezTo>
                    <a:pt x="1839" y="2499"/>
                    <a:pt x="1831" y="2514"/>
                    <a:pt x="1802" y="2521"/>
                  </a:cubicBezTo>
                  <a:cubicBezTo>
                    <a:pt x="1795" y="2528"/>
                    <a:pt x="1795" y="2528"/>
                    <a:pt x="1788" y="2528"/>
                  </a:cubicBezTo>
                  <a:cubicBezTo>
                    <a:pt x="1758" y="2528"/>
                    <a:pt x="1751" y="2499"/>
                    <a:pt x="1743" y="2470"/>
                  </a:cubicBezTo>
                  <a:cubicBezTo>
                    <a:pt x="1743" y="2462"/>
                    <a:pt x="1736" y="2448"/>
                    <a:pt x="1736" y="2440"/>
                  </a:cubicBezTo>
                  <a:cubicBezTo>
                    <a:pt x="1729" y="2448"/>
                    <a:pt x="1714" y="2455"/>
                    <a:pt x="1692" y="2455"/>
                  </a:cubicBezTo>
                  <a:cubicBezTo>
                    <a:pt x="1685" y="2455"/>
                    <a:pt x="1685" y="2455"/>
                    <a:pt x="1678" y="2455"/>
                  </a:cubicBezTo>
                  <a:cubicBezTo>
                    <a:pt x="1648" y="2455"/>
                    <a:pt x="1648" y="2455"/>
                    <a:pt x="1648" y="2455"/>
                  </a:cubicBezTo>
                  <a:cubicBezTo>
                    <a:pt x="1612" y="2448"/>
                    <a:pt x="1575" y="2440"/>
                    <a:pt x="1546" y="2440"/>
                  </a:cubicBezTo>
                  <a:cubicBezTo>
                    <a:pt x="1538" y="2440"/>
                    <a:pt x="1531" y="2440"/>
                    <a:pt x="1531" y="2440"/>
                  </a:cubicBezTo>
                  <a:cubicBezTo>
                    <a:pt x="1516" y="2448"/>
                    <a:pt x="1487" y="2448"/>
                    <a:pt x="1450" y="2448"/>
                  </a:cubicBezTo>
                  <a:cubicBezTo>
                    <a:pt x="1421" y="2448"/>
                    <a:pt x="1362" y="2448"/>
                    <a:pt x="1319" y="2419"/>
                  </a:cubicBezTo>
                  <a:cubicBezTo>
                    <a:pt x="1289" y="2411"/>
                    <a:pt x="1260" y="2396"/>
                    <a:pt x="1238" y="2389"/>
                  </a:cubicBezTo>
                  <a:cubicBezTo>
                    <a:pt x="1194" y="2374"/>
                    <a:pt x="1164" y="2360"/>
                    <a:pt x="1150" y="2338"/>
                  </a:cubicBezTo>
                  <a:cubicBezTo>
                    <a:pt x="1128" y="2309"/>
                    <a:pt x="1150" y="2264"/>
                    <a:pt x="1164" y="2228"/>
                  </a:cubicBezTo>
                  <a:lnTo>
                    <a:pt x="1164" y="2221"/>
                  </a:lnTo>
                  <a:cubicBezTo>
                    <a:pt x="1164" y="2213"/>
                    <a:pt x="1150" y="2206"/>
                    <a:pt x="1135" y="2206"/>
                  </a:cubicBezTo>
                  <a:cubicBezTo>
                    <a:pt x="1128" y="2206"/>
                    <a:pt x="1121" y="2213"/>
                    <a:pt x="1113" y="2221"/>
                  </a:cubicBezTo>
                  <a:cubicBezTo>
                    <a:pt x="1106" y="2221"/>
                    <a:pt x="1099" y="2221"/>
                    <a:pt x="1084" y="2221"/>
                  </a:cubicBezTo>
                  <a:cubicBezTo>
                    <a:pt x="1047" y="2221"/>
                    <a:pt x="1025" y="2162"/>
                    <a:pt x="1018" y="2140"/>
                  </a:cubicBezTo>
                  <a:cubicBezTo>
                    <a:pt x="996" y="2111"/>
                    <a:pt x="981" y="2103"/>
                    <a:pt x="974" y="2103"/>
                  </a:cubicBezTo>
                  <a:cubicBezTo>
                    <a:pt x="959" y="2103"/>
                    <a:pt x="952" y="2111"/>
                    <a:pt x="938" y="2118"/>
                  </a:cubicBezTo>
                  <a:cubicBezTo>
                    <a:pt x="930" y="2118"/>
                    <a:pt x="930" y="2118"/>
                    <a:pt x="930" y="2118"/>
                  </a:cubicBezTo>
                  <a:cubicBezTo>
                    <a:pt x="908" y="2133"/>
                    <a:pt x="886" y="2147"/>
                    <a:pt x="871" y="2147"/>
                  </a:cubicBezTo>
                  <a:cubicBezTo>
                    <a:pt x="857" y="2147"/>
                    <a:pt x="835" y="2140"/>
                    <a:pt x="835" y="2103"/>
                  </a:cubicBezTo>
                  <a:cubicBezTo>
                    <a:pt x="828" y="2067"/>
                    <a:pt x="828" y="2067"/>
                    <a:pt x="791" y="2059"/>
                  </a:cubicBezTo>
                  <a:cubicBezTo>
                    <a:pt x="762" y="2052"/>
                    <a:pt x="747" y="2045"/>
                    <a:pt x="740" y="2030"/>
                  </a:cubicBezTo>
                  <a:cubicBezTo>
                    <a:pt x="732" y="2008"/>
                    <a:pt x="740" y="1986"/>
                    <a:pt x="747" y="1971"/>
                  </a:cubicBezTo>
                  <a:cubicBezTo>
                    <a:pt x="754" y="1964"/>
                    <a:pt x="754" y="1957"/>
                    <a:pt x="754" y="1950"/>
                  </a:cubicBezTo>
                  <a:cubicBezTo>
                    <a:pt x="747" y="1950"/>
                    <a:pt x="732" y="1942"/>
                    <a:pt x="710" y="1942"/>
                  </a:cubicBezTo>
                  <a:cubicBezTo>
                    <a:pt x="696" y="1942"/>
                    <a:pt x="696" y="1942"/>
                    <a:pt x="696" y="1942"/>
                  </a:cubicBezTo>
                  <a:cubicBezTo>
                    <a:pt x="681" y="1942"/>
                    <a:pt x="666" y="1942"/>
                    <a:pt x="652" y="1942"/>
                  </a:cubicBezTo>
                  <a:cubicBezTo>
                    <a:pt x="637" y="1950"/>
                    <a:pt x="622" y="1950"/>
                    <a:pt x="600" y="1950"/>
                  </a:cubicBezTo>
                  <a:cubicBezTo>
                    <a:pt x="586" y="1950"/>
                    <a:pt x="578" y="1950"/>
                    <a:pt x="564" y="1950"/>
                  </a:cubicBezTo>
                  <a:cubicBezTo>
                    <a:pt x="527" y="1942"/>
                    <a:pt x="498" y="1920"/>
                    <a:pt x="469" y="1905"/>
                  </a:cubicBezTo>
                  <a:cubicBezTo>
                    <a:pt x="447" y="1891"/>
                    <a:pt x="417" y="1869"/>
                    <a:pt x="388" y="1862"/>
                  </a:cubicBezTo>
                  <a:cubicBezTo>
                    <a:pt x="381" y="1854"/>
                    <a:pt x="366" y="1854"/>
                    <a:pt x="351" y="1854"/>
                  </a:cubicBezTo>
                  <a:cubicBezTo>
                    <a:pt x="322" y="1854"/>
                    <a:pt x="285" y="1869"/>
                    <a:pt x="263" y="1883"/>
                  </a:cubicBezTo>
                  <a:cubicBezTo>
                    <a:pt x="249" y="1891"/>
                    <a:pt x="241" y="1891"/>
                    <a:pt x="234" y="1898"/>
                  </a:cubicBezTo>
                  <a:cubicBezTo>
                    <a:pt x="212" y="1905"/>
                    <a:pt x="197" y="1905"/>
                    <a:pt x="183" y="1905"/>
                  </a:cubicBezTo>
                  <a:cubicBezTo>
                    <a:pt x="146" y="1905"/>
                    <a:pt x="117" y="1891"/>
                    <a:pt x="88" y="1854"/>
                  </a:cubicBezTo>
                  <a:cubicBezTo>
                    <a:pt x="21" y="1781"/>
                    <a:pt x="0" y="1730"/>
                    <a:pt x="7" y="1708"/>
                  </a:cubicBezTo>
                  <a:cubicBezTo>
                    <a:pt x="7" y="1708"/>
                    <a:pt x="7" y="1700"/>
                    <a:pt x="14" y="1700"/>
                  </a:cubicBezTo>
                  <a:cubicBezTo>
                    <a:pt x="0" y="1693"/>
                    <a:pt x="0" y="1693"/>
                    <a:pt x="0" y="1693"/>
                  </a:cubicBezTo>
                  <a:cubicBezTo>
                    <a:pt x="43" y="1686"/>
                    <a:pt x="43" y="1686"/>
                    <a:pt x="43" y="1686"/>
                  </a:cubicBezTo>
                  <a:cubicBezTo>
                    <a:pt x="212" y="1686"/>
                    <a:pt x="212" y="1686"/>
                    <a:pt x="212" y="1686"/>
                  </a:cubicBezTo>
                  <a:cubicBezTo>
                    <a:pt x="241" y="1686"/>
                    <a:pt x="249" y="1678"/>
                    <a:pt x="256" y="1656"/>
                  </a:cubicBezTo>
                  <a:cubicBezTo>
                    <a:pt x="263" y="1620"/>
                    <a:pt x="300" y="1598"/>
                    <a:pt x="351" y="1598"/>
                  </a:cubicBezTo>
                  <a:cubicBezTo>
                    <a:pt x="366" y="1598"/>
                    <a:pt x="373" y="1598"/>
                    <a:pt x="388" y="1605"/>
                  </a:cubicBezTo>
                  <a:cubicBezTo>
                    <a:pt x="432" y="1605"/>
                    <a:pt x="461" y="1627"/>
                    <a:pt x="490" y="1642"/>
                  </a:cubicBezTo>
                  <a:cubicBezTo>
                    <a:pt x="512" y="1649"/>
                    <a:pt x="527" y="1664"/>
                    <a:pt x="534" y="1664"/>
                  </a:cubicBezTo>
                  <a:cubicBezTo>
                    <a:pt x="549" y="1634"/>
                    <a:pt x="549" y="1627"/>
                    <a:pt x="556" y="1576"/>
                  </a:cubicBezTo>
                  <a:cubicBezTo>
                    <a:pt x="556" y="1561"/>
                    <a:pt x="556" y="1561"/>
                    <a:pt x="556" y="1561"/>
                  </a:cubicBezTo>
                  <a:cubicBezTo>
                    <a:pt x="564" y="1546"/>
                    <a:pt x="556" y="1524"/>
                    <a:pt x="549" y="1510"/>
                  </a:cubicBezTo>
                  <a:cubicBezTo>
                    <a:pt x="534" y="1488"/>
                    <a:pt x="527" y="1451"/>
                    <a:pt x="556" y="1414"/>
                  </a:cubicBezTo>
                  <a:cubicBezTo>
                    <a:pt x="600" y="1356"/>
                    <a:pt x="630" y="1327"/>
                    <a:pt x="681" y="1297"/>
                  </a:cubicBezTo>
                  <a:cubicBezTo>
                    <a:pt x="688" y="1290"/>
                    <a:pt x="703" y="1283"/>
                    <a:pt x="710" y="1275"/>
                  </a:cubicBezTo>
                  <a:cubicBezTo>
                    <a:pt x="732" y="1253"/>
                    <a:pt x="762" y="1231"/>
                    <a:pt x="791" y="1231"/>
                  </a:cubicBezTo>
                  <a:cubicBezTo>
                    <a:pt x="806" y="1231"/>
                    <a:pt x="813" y="1231"/>
                    <a:pt x="828" y="1239"/>
                  </a:cubicBezTo>
                  <a:cubicBezTo>
                    <a:pt x="842" y="1246"/>
                    <a:pt x="864" y="1253"/>
                    <a:pt x="879" y="1268"/>
                  </a:cubicBezTo>
                  <a:cubicBezTo>
                    <a:pt x="915" y="1283"/>
                    <a:pt x="952" y="1305"/>
                    <a:pt x="974" y="1305"/>
                  </a:cubicBezTo>
                  <a:cubicBezTo>
                    <a:pt x="981" y="1305"/>
                    <a:pt x="989" y="1305"/>
                    <a:pt x="989" y="1297"/>
                  </a:cubicBezTo>
                  <a:cubicBezTo>
                    <a:pt x="1011" y="1290"/>
                    <a:pt x="1025" y="1283"/>
                    <a:pt x="1047" y="1275"/>
                  </a:cubicBezTo>
                  <a:cubicBezTo>
                    <a:pt x="1069" y="1268"/>
                    <a:pt x="1091" y="1261"/>
                    <a:pt x="1099" y="1246"/>
                  </a:cubicBezTo>
                  <a:cubicBezTo>
                    <a:pt x="1113" y="1217"/>
                    <a:pt x="1128" y="1202"/>
                    <a:pt x="1150" y="1187"/>
                  </a:cubicBezTo>
                  <a:cubicBezTo>
                    <a:pt x="1164" y="1180"/>
                    <a:pt x="1179" y="1165"/>
                    <a:pt x="1194" y="1158"/>
                  </a:cubicBezTo>
                  <a:cubicBezTo>
                    <a:pt x="1201" y="1151"/>
                    <a:pt x="1209" y="1143"/>
                    <a:pt x="1216" y="1136"/>
                  </a:cubicBezTo>
                  <a:cubicBezTo>
                    <a:pt x="1245" y="1114"/>
                    <a:pt x="1267" y="1092"/>
                    <a:pt x="1289" y="1092"/>
                  </a:cubicBezTo>
                  <a:cubicBezTo>
                    <a:pt x="1304" y="1092"/>
                    <a:pt x="1311" y="1100"/>
                    <a:pt x="1326" y="1107"/>
                  </a:cubicBezTo>
                  <a:cubicBezTo>
                    <a:pt x="1333" y="1107"/>
                    <a:pt x="1333" y="1114"/>
                    <a:pt x="1340" y="1114"/>
                  </a:cubicBezTo>
                  <a:cubicBezTo>
                    <a:pt x="1355" y="1114"/>
                    <a:pt x="1362" y="1100"/>
                    <a:pt x="1370" y="1085"/>
                  </a:cubicBezTo>
                  <a:cubicBezTo>
                    <a:pt x="1370" y="1078"/>
                    <a:pt x="1370" y="1078"/>
                    <a:pt x="1370" y="1070"/>
                  </a:cubicBezTo>
                  <a:cubicBezTo>
                    <a:pt x="1377" y="1048"/>
                    <a:pt x="1384" y="1041"/>
                    <a:pt x="1428" y="1033"/>
                  </a:cubicBezTo>
                  <a:cubicBezTo>
                    <a:pt x="1472" y="1026"/>
                    <a:pt x="1472" y="946"/>
                    <a:pt x="1472" y="924"/>
                  </a:cubicBezTo>
                  <a:cubicBezTo>
                    <a:pt x="1472" y="909"/>
                    <a:pt x="1472" y="909"/>
                    <a:pt x="1472" y="909"/>
                  </a:cubicBezTo>
                  <a:cubicBezTo>
                    <a:pt x="1480" y="909"/>
                    <a:pt x="1480" y="909"/>
                    <a:pt x="1480" y="909"/>
                  </a:cubicBezTo>
                  <a:cubicBezTo>
                    <a:pt x="1487" y="902"/>
                    <a:pt x="1531" y="894"/>
                    <a:pt x="1538" y="858"/>
                  </a:cubicBezTo>
                  <a:cubicBezTo>
                    <a:pt x="1538" y="843"/>
                    <a:pt x="1546" y="814"/>
                    <a:pt x="1568" y="814"/>
                  </a:cubicBezTo>
                  <a:cubicBezTo>
                    <a:pt x="1575" y="814"/>
                    <a:pt x="1582" y="828"/>
                    <a:pt x="1604" y="843"/>
                  </a:cubicBezTo>
                  <a:cubicBezTo>
                    <a:pt x="1604" y="850"/>
                    <a:pt x="1612" y="858"/>
                    <a:pt x="1626" y="865"/>
                  </a:cubicBezTo>
                  <a:cubicBezTo>
                    <a:pt x="1641" y="880"/>
                    <a:pt x="1648" y="887"/>
                    <a:pt x="1663" y="887"/>
                  </a:cubicBezTo>
                  <a:cubicBezTo>
                    <a:pt x="1678" y="887"/>
                    <a:pt x="1700" y="880"/>
                    <a:pt x="1714" y="865"/>
                  </a:cubicBezTo>
                  <a:cubicBezTo>
                    <a:pt x="1736" y="850"/>
                    <a:pt x="1780" y="821"/>
                    <a:pt x="1831" y="821"/>
                  </a:cubicBezTo>
                  <a:cubicBezTo>
                    <a:pt x="1839" y="821"/>
                    <a:pt x="1846" y="821"/>
                    <a:pt x="1853" y="821"/>
                  </a:cubicBezTo>
                  <a:cubicBezTo>
                    <a:pt x="1883" y="828"/>
                    <a:pt x="1897" y="843"/>
                    <a:pt x="1905" y="865"/>
                  </a:cubicBezTo>
                  <a:cubicBezTo>
                    <a:pt x="1912" y="872"/>
                    <a:pt x="1919" y="887"/>
                    <a:pt x="1934" y="887"/>
                  </a:cubicBezTo>
                  <a:cubicBezTo>
                    <a:pt x="1949" y="902"/>
                    <a:pt x="1971" y="902"/>
                    <a:pt x="1993" y="902"/>
                  </a:cubicBezTo>
                  <a:cubicBezTo>
                    <a:pt x="2014" y="902"/>
                    <a:pt x="2029" y="902"/>
                    <a:pt x="2059" y="909"/>
                  </a:cubicBezTo>
                  <a:cubicBezTo>
                    <a:pt x="2132" y="916"/>
                    <a:pt x="2249" y="1033"/>
                    <a:pt x="2264" y="1048"/>
                  </a:cubicBezTo>
                  <a:cubicBezTo>
                    <a:pt x="2271" y="1055"/>
                    <a:pt x="2278" y="1070"/>
                    <a:pt x="2286" y="1092"/>
                  </a:cubicBezTo>
                  <a:cubicBezTo>
                    <a:pt x="2308" y="1121"/>
                    <a:pt x="2322" y="1151"/>
                    <a:pt x="2352" y="1151"/>
                  </a:cubicBezTo>
                  <a:cubicBezTo>
                    <a:pt x="2359" y="1151"/>
                    <a:pt x="2366" y="1143"/>
                    <a:pt x="2374" y="1143"/>
                  </a:cubicBezTo>
                  <a:cubicBezTo>
                    <a:pt x="2396" y="1136"/>
                    <a:pt x="2418" y="1129"/>
                    <a:pt x="2432" y="1121"/>
                  </a:cubicBezTo>
                  <a:cubicBezTo>
                    <a:pt x="2462" y="1114"/>
                    <a:pt x="2483" y="1107"/>
                    <a:pt x="2513" y="1107"/>
                  </a:cubicBezTo>
                  <a:cubicBezTo>
                    <a:pt x="2528" y="1107"/>
                    <a:pt x="2535" y="1107"/>
                    <a:pt x="2550" y="1107"/>
                  </a:cubicBezTo>
                  <a:cubicBezTo>
                    <a:pt x="2564" y="1114"/>
                    <a:pt x="2571" y="1114"/>
                    <a:pt x="2586" y="1121"/>
                  </a:cubicBezTo>
                  <a:cubicBezTo>
                    <a:pt x="2601" y="1129"/>
                    <a:pt x="2615" y="1129"/>
                    <a:pt x="2630" y="1129"/>
                  </a:cubicBezTo>
                  <a:cubicBezTo>
                    <a:pt x="2645" y="1129"/>
                    <a:pt x="2659" y="1129"/>
                    <a:pt x="2674" y="1121"/>
                  </a:cubicBezTo>
                  <a:cubicBezTo>
                    <a:pt x="2696" y="1114"/>
                    <a:pt x="2711" y="1107"/>
                    <a:pt x="2725" y="1107"/>
                  </a:cubicBezTo>
                  <a:cubicBezTo>
                    <a:pt x="2747" y="1107"/>
                    <a:pt x="2769" y="1121"/>
                    <a:pt x="2777" y="1136"/>
                  </a:cubicBezTo>
                  <a:cubicBezTo>
                    <a:pt x="2791" y="1151"/>
                    <a:pt x="2799" y="1165"/>
                    <a:pt x="2791" y="1187"/>
                  </a:cubicBezTo>
                  <a:cubicBezTo>
                    <a:pt x="2791" y="1195"/>
                    <a:pt x="2791" y="1209"/>
                    <a:pt x="2799" y="1217"/>
                  </a:cubicBezTo>
                  <a:cubicBezTo>
                    <a:pt x="2806" y="1224"/>
                    <a:pt x="2813" y="1224"/>
                    <a:pt x="2828" y="1224"/>
                  </a:cubicBezTo>
                  <a:cubicBezTo>
                    <a:pt x="2835" y="1224"/>
                    <a:pt x="2850" y="1224"/>
                    <a:pt x="2857" y="1217"/>
                  </a:cubicBezTo>
                  <a:cubicBezTo>
                    <a:pt x="2864" y="1217"/>
                    <a:pt x="2872" y="1217"/>
                    <a:pt x="2879" y="1217"/>
                  </a:cubicBezTo>
                  <a:cubicBezTo>
                    <a:pt x="2909" y="1217"/>
                    <a:pt x="2931" y="1246"/>
                    <a:pt x="2938" y="1268"/>
                  </a:cubicBezTo>
                  <a:cubicBezTo>
                    <a:pt x="2952" y="1283"/>
                    <a:pt x="2960" y="1297"/>
                    <a:pt x="2974" y="1305"/>
                  </a:cubicBezTo>
                  <a:cubicBezTo>
                    <a:pt x="2989" y="1319"/>
                    <a:pt x="2989" y="1319"/>
                    <a:pt x="2989" y="1319"/>
                  </a:cubicBezTo>
                  <a:cubicBezTo>
                    <a:pt x="3011" y="1327"/>
                    <a:pt x="3019" y="1334"/>
                    <a:pt x="3033" y="1334"/>
                  </a:cubicBezTo>
                  <a:cubicBezTo>
                    <a:pt x="3040" y="1334"/>
                    <a:pt x="3040" y="1334"/>
                    <a:pt x="3048" y="1334"/>
                  </a:cubicBezTo>
                  <a:cubicBezTo>
                    <a:pt x="3084" y="1312"/>
                    <a:pt x="3180" y="1305"/>
                    <a:pt x="3187" y="1305"/>
                  </a:cubicBezTo>
                  <a:cubicBezTo>
                    <a:pt x="3194" y="1305"/>
                    <a:pt x="3194" y="1305"/>
                    <a:pt x="3194" y="1305"/>
                  </a:cubicBezTo>
                  <a:cubicBezTo>
                    <a:pt x="3209" y="1319"/>
                    <a:pt x="3224" y="1327"/>
                    <a:pt x="3245" y="1327"/>
                  </a:cubicBezTo>
                  <a:cubicBezTo>
                    <a:pt x="3260" y="1327"/>
                    <a:pt x="3268" y="1327"/>
                    <a:pt x="3282" y="1319"/>
                  </a:cubicBezTo>
                  <a:cubicBezTo>
                    <a:pt x="3304" y="1319"/>
                    <a:pt x="3326" y="1297"/>
                    <a:pt x="3341" y="1290"/>
                  </a:cubicBezTo>
                  <a:cubicBezTo>
                    <a:pt x="3355" y="1275"/>
                    <a:pt x="3370" y="1268"/>
                    <a:pt x="3385" y="1268"/>
                  </a:cubicBezTo>
                  <a:cubicBezTo>
                    <a:pt x="3392" y="1268"/>
                    <a:pt x="3400" y="1268"/>
                    <a:pt x="3407" y="1283"/>
                  </a:cubicBezTo>
                  <a:cubicBezTo>
                    <a:pt x="3407" y="1297"/>
                    <a:pt x="3407" y="1312"/>
                    <a:pt x="3400" y="1327"/>
                  </a:cubicBezTo>
                  <a:cubicBezTo>
                    <a:pt x="3392" y="1349"/>
                    <a:pt x="3392" y="1371"/>
                    <a:pt x="3392" y="1378"/>
                  </a:cubicBezTo>
                  <a:cubicBezTo>
                    <a:pt x="3400" y="1378"/>
                    <a:pt x="3400" y="1378"/>
                    <a:pt x="3407" y="1378"/>
                  </a:cubicBezTo>
                  <a:cubicBezTo>
                    <a:pt x="3451" y="1378"/>
                    <a:pt x="3451" y="1378"/>
                    <a:pt x="3473" y="1349"/>
                  </a:cubicBezTo>
                  <a:cubicBezTo>
                    <a:pt x="3487" y="1327"/>
                    <a:pt x="3487" y="1327"/>
                    <a:pt x="3487" y="1327"/>
                  </a:cubicBezTo>
                  <a:cubicBezTo>
                    <a:pt x="3517" y="1290"/>
                    <a:pt x="3531" y="1283"/>
                    <a:pt x="3553" y="1268"/>
                  </a:cubicBezTo>
                  <a:cubicBezTo>
                    <a:pt x="3568" y="1261"/>
                    <a:pt x="3575" y="1261"/>
                    <a:pt x="3590" y="1246"/>
                  </a:cubicBezTo>
                  <a:cubicBezTo>
                    <a:pt x="3627" y="1224"/>
                    <a:pt x="3627" y="1209"/>
                    <a:pt x="3641" y="1187"/>
                  </a:cubicBezTo>
                  <a:cubicBezTo>
                    <a:pt x="3641" y="1180"/>
                    <a:pt x="3649" y="1165"/>
                    <a:pt x="3656" y="1151"/>
                  </a:cubicBezTo>
                  <a:cubicBezTo>
                    <a:pt x="3663" y="1136"/>
                    <a:pt x="3714" y="1063"/>
                    <a:pt x="3759" y="1063"/>
                  </a:cubicBezTo>
                  <a:cubicBezTo>
                    <a:pt x="3773" y="1063"/>
                    <a:pt x="3780" y="1063"/>
                    <a:pt x="3788" y="1070"/>
                  </a:cubicBezTo>
                  <a:cubicBezTo>
                    <a:pt x="3810" y="1085"/>
                    <a:pt x="3817" y="1107"/>
                    <a:pt x="3824" y="1121"/>
                  </a:cubicBezTo>
                  <a:cubicBezTo>
                    <a:pt x="3839" y="1151"/>
                    <a:pt x="3846" y="1158"/>
                    <a:pt x="3854" y="1158"/>
                  </a:cubicBezTo>
                  <a:cubicBezTo>
                    <a:pt x="3876" y="1158"/>
                    <a:pt x="3876" y="1158"/>
                    <a:pt x="3876" y="1158"/>
                  </a:cubicBezTo>
                  <a:cubicBezTo>
                    <a:pt x="3898" y="1158"/>
                    <a:pt x="3905" y="1158"/>
                    <a:pt x="3912" y="1114"/>
                  </a:cubicBezTo>
                  <a:cubicBezTo>
                    <a:pt x="3920" y="1041"/>
                    <a:pt x="3927" y="1019"/>
                    <a:pt x="3993" y="990"/>
                  </a:cubicBezTo>
                  <a:cubicBezTo>
                    <a:pt x="4008" y="982"/>
                    <a:pt x="4022" y="975"/>
                    <a:pt x="4037" y="968"/>
                  </a:cubicBezTo>
                  <a:cubicBezTo>
                    <a:pt x="4059" y="960"/>
                    <a:pt x="4081" y="946"/>
                    <a:pt x="4095" y="946"/>
                  </a:cubicBezTo>
                  <a:cubicBezTo>
                    <a:pt x="4110" y="946"/>
                    <a:pt x="4125" y="953"/>
                    <a:pt x="4140" y="968"/>
                  </a:cubicBezTo>
                  <a:cubicBezTo>
                    <a:pt x="4154" y="990"/>
                    <a:pt x="4161" y="1004"/>
                    <a:pt x="4169" y="1026"/>
                  </a:cubicBezTo>
                  <a:cubicBezTo>
                    <a:pt x="4183" y="1048"/>
                    <a:pt x="4191" y="1070"/>
                    <a:pt x="4205" y="1070"/>
                  </a:cubicBezTo>
                  <a:cubicBezTo>
                    <a:pt x="4235" y="1063"/>
                    <a:pt x="4235" y="1063"/>
                    <a:pt x="4242" y="1048"/>
                  </a:cubicBezTo>
                  <a:cubicBezTo>
                    <a:pt x="4242" y="1033"/>
                    <a:pt x="4250" y="1019"/>
                    <a:pt x="4257" y="997"/>
                  </a:cubicBezTo>
                  <a:cubicBezTo>
                    <a:pt x="4271" y="975"/>
                    <a:pt x="4279" y="953"/>
                    <a:pt x="4279" y="938"/>
                  </a:cubicBezTo>
                  <a:cubicBezTo>
                    <a:pt x="4286" y="916"/>
                    <a:pt x="4286" y="887"/>
                    <a:pt x="4323" y="887"/>
                  </a:cubicBezTo>
                  <a:cubicBezTo>
                    <a:pt x="4323" y="887"/>
                    <a:pt x="4330" y="887"/>
                    <a:pt x="4337" y="887"/>
                  </a:cubicBezTo>
                  <a:cubicBezTo>
                    <a:pt x="4352" y="894"/>
                    <a:pt x="4359" y="894"/>
                    <a:pt x="4367" y="894"/>
                  </a:cubicBezTo>
                  <a:cubicBezTo>
                    <a:pt x="4374" y="902"/>
                    <a:pt x="4381" y="902"/>
                    <a:pt x="4381" y="902"/>
                  </a:cubicBezTo>
                  <a:cubicBezTo>
                    <a:pt x="4389" y="902"/>
                    <a:pt x="4396" y="894"/>
                    <a:pt x="4403" y="872"/>
                  </a:cubicBezTo>
                  <a:cubicBezTo>
                    <a:pt x="4411" y="858"/>
                    <a:pt x="4418" y="836"/>
                    <a:pt x="4425" y="821"/>
                  </a:cubicBezTo>
                  <a:cubicBezTo>
                    <a:pt x="4447" y="784"/>
                    <a:pt x="4469" y="740"/>
                    <a:pt x="4462" y="711"/>
                  </a:cubicBezTo>
                  <a:cubicBezTo>
                    <a:pt x="4455" y="667"/>
                    <a:pt x="4440" y="587"/>
                    <a:pt x="4491" y="543"/>
                  </a:cubicBezTo>
                  <a:cubicBezTo>
                    <a:pt x="4506" y="535"/>
                    <a:pt x="4513" y="521"/>
                    <a:pt x="4528" y="513"/>
                  </a:cubicBezTo>
                  <a:cubicBezTo>
                    <a:pt x="4543" y="499"/>
                    <a:pt x="4557" y="484"/>
                    <a:pt x="4594" y="469"/>
                  </a:cubicBezTo>
                  <a:cubicBezTo>
                    <a:pt x="4616" y="462"/>
                    <a:pt x="4616" y="455"/>
                    <a:pt x="4631" y="433"/>
                  </a:cubicBezTo>
                  <a:cubicBezTo>
                    <a:pt x="4645" y="418"/>
                    <a:pt x="4660" y="389"/>
                    <a:pt x="4689" y="359"/>
                  </a:cubicBezTo>
                  <a:cubicBezTo>
                    <a:pt x="4748" y="279"/>
                    <a:pt x="4755" y="279"/>
                    <a:pt x="4806" y="271"/>
                  </a:cubicBezTo>
                  <a:cubicBezTo>
                    <a:pt x="4850" y="264"/>
                    <a:pt x="4850" y="264"/>
                    <a:pt x="4850" y="264"/>
                  </a:cubicBezTo>
                  <a:cubicBezTo>
                    <a:pt x="4894" y="257"/>
                    <a:pt x="4924" y="257"/>
                    <a:pt x="4953" y="228"/>
                  </a:cubicBezTo>
                  <a:cubicBezTo>
                    <a:pt x="4960" y="220"/>
                    <a:pt x="4960" y="220"/>
                    <a:pt x="4960" y="220"/>
                  </a:cubicBezTo>
                  <a:cubicBezTo>
                    <a:pt x="4960" y="213"/>
                    <a:pt x="4945" y="205"/>
                    <a:pt x="4938" y="198"/>
                  </a:cubicBezTo>
                  <a:cubicBezTo>
                    <a:pt x="4931" y="191"/>
                    <a:pt x="4916" y="183"/>
                    <a:pt x="4909" y="176"/>
                  </a:cubicBezTo>
                  <a:cubicBezTo>
                    <a:pt x="4865" y="132"/>
                    <a:pt x="4865" y="103"/>
                    <a:pt x="4887" y="37"/>
                  </a:cubicBezTo>
                  <a:cubicBezTo>
                    <a:pt x="4902" y="15"/>
                    <a:pt x="4916" y="0"/>
                    <a:pt x="4931" y="0"/>
                  </a:cubicBezTo>
                  <a:cubicBezTo>
                    <a:pt x="4960" y="0"/>
                    <a:pt x="4990" y="30"/>
                    <a:pt x="5012" y="59"/>
                  </a:cubicBezTo>
                  <a:cubicBezTo>
                    <a:pt x="5012" y="66"/>
                    <a:pt x="5012" y="66"/>
                    <a:pt x="5012" y="66"/>
                  </a:cubicBezTo>
                  <a:cubicBezTo>
                    <a:pt x="5041" y="118"/>
                    <a:pt x="5048" y="125"/>
                    <a:pt x="5092" y="132"/>
                  </a:cubicBezTo>
                  <a:cubicBezTo>
                    <a:pt x="5136" y="140"/>
                    <a:pt x="5143" y="169"/>
                    <a:pt x="5151" y="198"/>
                  </a:cubicBezTo>
                  <a:cubicBezTo>
                    <a:pt x="5158" y="205"/>
                    <a:pt x="5165" y="220"/>
                    <a:pt x="5173" y="235"/>
                  </a:cubicBezTo>
                  <a:cubicBezTo>
                    <a:pt x="5187" y="257"/>
                    <a:pt x="5202" y="293"/>
                    <a:pt x="5209" y="323"/>
                  </a:cubicBezTo>
                  <a:cubicBezTo>
                    <a:pt x="5217" y="337"/>
                    <a:pt x="5224" y="359"/>
                    <a:pt x="5231" y="367"/>
                  </a:cubicBezTo>
                  <a:cubicBezTo>
                    <a:pt x="5246" y="396"/>
                    <a:pt x="5261" y="411"/>
                    <a:pt x="5275" y="411"/>
                  </a:cubicBezTo>
                  <a:cubicBezTo>
                    <a:pt x="5283" y="411"/>
                    <a:pt x="5297" y="411"/>
                    <a:pt x="5305" y="403"/>
                  </a:cubicBezTo>
                  <a:cubicBezTo>
                    <a:pt x="5319" y="396"/>
                    <a:pt x="5334" y="389"/>
                    <a:pt x="5341" y="381"/>
                  </a:cubicBezTo>
                  <a:cubicBezTo>
                    <a:pt x="5363" y="367"/>
                    <a:pt x="5378" y="352"/>
                    <a:pt x="5400" y="352"/>
                  </a:cubicBezTo>
                  <a:cubicBezTo>
                    <a:pt x="5407" y="352"/>
                    <a:pt x="5422" y="359"/>
                    <a:pt x="5429" y="367"/>
                  </a:cubicBezTo>
                  <a:cubicBezTo>
                    <a:pt x="5444" y="374"/>
                    <a:pt x="5451" y="389"/>
                    <a:pt x="5459" y="396"/>
                  </a:cubicBezTo>
                  <a:cubicBezTo>
                    <a:pt x="5473" y="411"/>
                    <a:pt x="5473" y="418"/>
                    <a:pt x="5488" y="418"/>
                  </a:cubicBezTo>
                  <a:cubicBezTo>
                    <a:pt x="5488" y="418"/>
                    <a:pt x="5495" y="418"/>
                    <a:pt x="5502" y="411"/>
                  </a:cubicBezTo>
                  <a:cubicBezTo>
                    <a:pt x="5546" y="396"/>
                    <a:pt x="5546" y="396"/>
                    <a:pt x="5590" y="367"/>
                  </a:cubicBezTo>
                  <a:cubicBezTo>
                    <a:pt x="5605" y="352"/>
                    <a:pt x="5605" y="352"/>
                    <a:pt x="5605" y="352"/>
                  </a:cubicBezTo>
                  <a:cubicBezTo>
                    <a:pt x="5620" y="337"/>
                    <a:pt x="5634" y="330"/>
                    <a:pt x="5649" y="330"/>
                  </a:cubicBezTo>
                  <a:cubicBezTo>
                    <a:pt x="5664" y="330"/>
                    <a:pt x="5671" y="337"/>
                    <a:pt x="5693" y="345"/>
                  </a:cubicBezTo>
                  <a:cubicBezTo>
                    <a:pt x="5708" y="359"/>
                    <a:pt x="5737" y="359"/>
                    <a:pt x="5766" y="359"/>
                  </a:cubicBezTo>
                  <a:cubicBezTo>
                    <a:pt x="5788" y="359"/>
                    <a:pt x="5810" y="359"/>
                    <a:pt x="5825" y="352"/>
                  </a:cubicBezTo>
                  <a:cubicBezTo>
                    <a:pt x="5832" y="352"/>
                    <a:pt x="5832" y="352"/>
                    <a:pt x="5840" y="352"/>
                  </a:cubicBezTo>
                  <a:cubicBezTo>
                    <a:pt x="5847" y="352"/>
                    <a:pt x="5862" y="352"/>
                    <a:pt x="5869" y="367"/>
                  </a:cubicBezTo>
                  <a:cubicBezTo>
                    <a:pt x="5876" y="381"/>
                    <a:pt x="5883" y="411"/>
                    <a:pt x="5876" y="447"/>
                  </a:cubicBezTo>
                  <a:cubicBezTo>
                    <a:pt x="5876" y="462"/>
                    <a:pt x="5883" y="484"/>
                    <a:pt x="5883" y="499"/>
                  </a:cubicBezTo>
                  <a:cubicBezTo>
                    <a:pt x="5898" y="543"/>
                    <a:pt x="5913" y="601"/>
                    <a:pt x="5847" y="645"/>
                  </a:cubicBezTo>
                  <a:cubicBezTo>
                    <a:pt x="5766" y="704"/>
                    <a:pt x="5700" y="784"/>
                    <a:pt x="5671" y="828"/>
                  </a:cubicBezTo>
                  <a:cubicBezTo>
                    <a:pt x="5664" y="843"/>
                    <a:pt x="5642" y="872"/>
                    <a:pt x="5649" y="887"/>
                  </a:cubicBezTo>
                  <a:cubicBezTo>
                    <a:pt x="5656" y="894"/>
                    <a:pt x="5671" y="902"/>
                    <a:pt x="5693" y="909"/>
                  </a:cubicBezTo>
                  <a:cubicBezTo>
                    <a:pt x="5730" y="909"/>
                    <a:pt x="5752" y="909"/>
                    <a:pt x="5766" y="909"/>
                  </a:cubicBezTo>
                  <a:cubicBezTo>
                    <a:pt x="5803" y="909"/>
                    <a:pt x="5832" y="909"/>
                    <a:pt x="5869" y="924"/>
                  </a:cubicBezTo>
                  <a:cubicBezTo>
                    <a:pt x="5883" y="924"/>
                    <a:pt x="5891" y="931"/>
                    <a:pt x="5898" y="931"/>
                  </a:cubicBezTo>
                  <a:cubicBezTo>
                    <a:pt x="5905" y="931"/>
                    <a:pt x="5905" y="931"/>
                    <a:pt x="5920" y="909"/>
                  </a:cubicBezTo>
                  <a:cubicBezTo>
                    <a:pt x="5920" y="902"/>
                    <a:pt x="5935" y="894"/>
                    <a:pt x="5942" y="880"/>
                  </a:cubicBezTo>
                  <a:cubicBezTo>
                    <a:pt x="5993" y="814"/>
                    <a:pt x="6001" y="814"/>
                    <a:pt x="6074" y="755"/>
                  </a:cubicBezTo>
                  <a:cubicBezTo>
                    <a:pt x="6103" y="733"/>
                    <a:pt x="6118" y="711"/>
                    <a:pt x="6125" y="696"/>
                  </a:cubicBezTo>
                  <a:cubicBezTo>
                    <a:pt x="6140" y="667"/>
                    <a:pt x="6155" y="652"/>
                    <a:pt x="6213" y="652"/>
                  </a:cubicBezTo>
                  <a:cubicBezTo>
                    <a:pt x="6228" y="652"/>
                    <a:pt x="6228" y="652"/>
                    <a:pt x="6228" y="652"/>
                  </a:cubicBezTo>
                  <a:cubicBezTo>
                    <a:pt x="6228" y="667"/>
                    <a:pt x="6228" y="667"/>
                    <a:pt x="6228" y="667"/>
                  </a:cubicBezTo>
                  <a:cubicBezTo>
                    <a:pt x="6228" y="711"/>
                    <a:pt x="6243" y="770"/>
                    <a:pt x="6294" y="814"/>
                  </a:cubicBezTo>
                  <a:cubicBezTo>
                    <a:pt x="6316" y="828"/>
                    <a:pt x="6323" y="850"/>
                    <a:pt x="6323" y="872"/>
                  </a:cubicBezTo>
                  <a:cubicBezTo>
                    <a:pt x="6331" y="931"/>
                    <a:pt x="6294" y="990"/>
                    <a:pt x="6257" y="1026"/>
                  </a:cubicBezTo>
                  <a:cubicBezTo>
                    <a:pt x="6206" y="1092"/>
                    <a:pt x="6199" y="1121"/>
                    <a:pt x="6206" y="1187"/>
                  </a:cubicBezTo>
                  <a:cubicBezTo>
                    <a:pt x="6221" y="1253"/>
                    <a:pt x="6228" y="1414"/>
                    <a:pt x="6228" y="1480"/>
                  </a:cubicBezTo>
                  <a:cubicBezTo>
                    <a:pt x="6228" y="1546"/>
                    <a:pt x="6155" y="1642"/>
                    <a:pt x="6103" y="1700"/>
                  </a:cubicBezTo>
                  <a:cubicBezTo>
                    <a:pt x="6081" y="1730"/>
                    <a:pt x="6081" y="1730"/>
                    <a:pt x="6081" y="1730"/>
                  </a:cubicBezTo>
                  <a:cubicBezTo>
                    <a:pt x="6045" y="1773"/>
                    <a:pt x="5964" y="1832"/>
                    <a:pt x="5847" y="1913"/>
                  </a:cubicBezTo>
                  <a:cubicBezTo>
                    <a:pt x="5803" y="1942"/>
                    <a:pt x="5803" y="2001"/>
                    <a:pt x="5840" y="2089"/>
                  </a:cubicBezTo>
                  <a:cubicBezTo>
                    <a:pt x="5869" y="2140"/>
                    <a:pt x="5854" y="2169"/>
                    <a:pt x="5840" y="2206"/>
                  </a:cubicBezTo>
                  <a:cubicBezTo>
                    <a:pt x="5832" y="2228"/>
                    <a:pt x="5817" y="2257"/>
                    <a:pt x="5810" y="2287"/>
                  </a:cubicBezTo>
                  <a:cubicBezTo>
                    <a:pt x="5803" y="2309"/>
                    <a:pt x="5810" y="2316"/>
                    <a:pt x="5817" y="2331"/>
                  </a:cubicBezTo>
                  <a:cubicBezTo>
                    <a:pt x="5832" y="2352"/>
                    <a:pt x="5876" y="2360"/>
                    <a:pt x="5935" y="2360"/>
                  </a:cubicBezTo>
                  <a:cubicBezTo>
                    <a:pt x="5950" y="2360"/>
                    <a:pt x="5950" y="2360"/>
                    <a:pt x="5950" y="2360"/>
                  </a:cubicBezTo>
                  <a:cubicBezTo>
                    <a:pt x="5964" y="2360"/>
                    <a:pt x="5964" y="2360"/>
                    <a:pt x="5964" y="2360"/>
                  </a:cubicBezTo>
                  <a:cubicBezTo>
                    <a:pt x="5964" y="2367"/>
                    <a:pt x="5964" y="2367"/>
                    <a:pt x="5964" y="2367"/>
                  </a:cubicBezTo>
                  <a:cubicBezTo>
                    <a:pt x="5964" y="2367"/>
                    <a:pt x="6030" y="2455"/>
                    <a:pt x="6118" y="2499"/>
                  </a:cubicBezTo>
                  <a:cubicBezTo>
                    <a:pt x="6162" y="2521"/>
                    <a:pt x="6191" y="2543"/>
                    <a:pt x="6213" y="2558"/>
                  </a:cubicBezTo>
                  <a:cubicBezTo>
                    <a:pt x="6243" y="2580"/>
                    <a:pt x="6264" y="2602"/>
                    <a:pt x="6308" y="2609"/>
                  </a:cubicBezTo>
                  <a:cubicBezTo>
                    <a:pt x="6367" y="2631"/>
                    <a:pt x="6382" y="2668"/>
                    <a:pt x="6404" y="2719"/>
                  </a:cubicBezTo>
                  <a:cubicBezTo>
                    <a:pt x="6411" y="2748"/>
                    <a:pt x="6426" y="2778"/>
                    <a:pt x="6440" y="2814"/>
                  </a:cubicBezTo>
                  <a:cubicBezTo>
                    <a:pt x="6477" y="2873"/>
                    <a:pt x="6572" y="2909"/>
                    <a:pt x="6653" y="2939"/>
                  </a:cubicBezTo>
                  <a:cubicBezTo>
                    <a:pt x="6697" y="2953"/>
                    <a:pt x="6733" y="2968"/>
                    <a:pt x="6755" y="2990"/>
                  </a:cubicBezTo>
                  <a:cubicBezTo>
                    <a:pt x="6799" y="3019"/>
                    <a:pt x="6902" y="3107"/>
                    <a:pt x="6895" y="3159"/>
                  </a:cubicBezTo>
                  <a:cubicBezTo>
                    <a:pt x="6895" y="3173"/>
                    <a:pt x="6895" y="3188"/>
                    <a:pt x="6880" y="3195"/>
                  </a:cubicBezTo>
                  <a:cubicBezTo>
                    <a:pt x="6843" y="3224"/>
                    <a:pt x="6829" y="3290"/>
                    <a:pt x="6851" y="3356"/>
                  </a:cubicBezTo>
                  <a:cubicBezTo>
                    <a:pt x="6858" y="3371"/>
                    <a:pt x="6858" y="3378"/>
                    <a:pt x="6865" y="3386"/>
                  </a:cubicBezTo>
                  <a:cubicBezTo>
                    <a:pt x="6880" y="3437"/>
                    <a:pt x="6895" y="3466"/>
                    <a:pt x="6836" y="3532"/>
                  </a:cubicBezTo>
                  <a:cubicBezTo>
                    <a:pt x="6821" y="3547"/>
                    <a:pt x="6814" y="3562"/>
                    <a:pt x="6799" y="3576"/>
                  </a:cubicBezTo>
                  <a:cubicBezTo>
                    <a:pt x="6770" y="3613"/>
                    <a:pt x="6748" y="3635"/>
                    <a:pt x="6719" y="3701"/>
                  </a:cubicBezTo>
                  <a:cubicBezTo>
                    <a:pt x="6697" y="3745"/>
                    <a:pt x="6712" y="3759"/>
                    <a:pt x="6733" y="3789"/>
                  </a:cubicBezTo>
                  <a:cubicBezTo>
                    <a:pt x="6748" y="3811"/>
                    <a:pt x="6770" y="3840"/>
                    <a:pt x="6770" y="3884"/>
                  </a:cubicBezTo>
                  <a:cubicBezTo>
                    <a:pt x="6777" y="3935"/>
                    <a:pt x="6799" y="3979"/>
                    <a:pt x="6814" y="4016"/>
                  </a:cubicBezTo>
                  <a:cubicBezTo>
                    <a:pt x="6829" y="4045"/>
                    <a:pt x="6836" y="4074"/>
                    <a:pt x="6843" y="4096"/>
                  </a:cubicBezTo>
                  <a:cubicBezTo>
                    <a:pt x="6851" y="4133"/>
                    <a:pt x="6953" y="4148"/>
                    <a:pt x="7012" y="4162"/>
                  </a:cubicBezTo>
                  <a:cubicBezTo>
                    <a:pt x="7026" y="4162"/>
                    <a:pt x="7034" y="4162"/>
                    <a:pt x="7041" y="4162"/>
                  </a:cubicBezTo>
                  <a:cubicBezTo>
                    <a:pt x="7078" y="4170"/>
                    <a:pt x="7114" y="4199"/>
                    <a:pt x="7129" y="4243"/>
                  </a:cubicBezTo>
                  <a:cubicBezTo>
                    <a:pt x="7144" y="4280"/>
                    <a:pt x="7151" y="4316"/>
                    <a:pt x="7136" y="4338"/>
                  </a:cubicBezTo>
                  <a:cubicBezTo>
                    <a:pt x="7122" y="4353"/>
                    <a:pt x="7114" y="4360"/>
                    <a:pt x="7100" y="4368"/>
                  </a:cubicBezTo>
                  <a:cubicBezTo>
                    <a:pt x="7093" y="4375"/>
                    <a:pt x="7085" y="4382"/>
                    <a:pt x="7093" y="4390"/>
                  </a:cubicBezTo>
                  <a:cubicBezTo>
                    <a:pt x="7100" y="4412"/>
                    <a:pt x="7122" y="4419"/>
                    <a:pt x="7136" y="4426"/>
                  </a:cubicBezTo>
                  <a:cubicBezTo>
                    <a:pt x="7144" y="4426"/>
                    <a:pt x="7151" y="4426"/>
                    <a:pt x="7158" y="4433"/>
                  </a:cubicBezTo>
                  <a:cubicBezTo>
                    <a:pt x="7158" y="4448"/>
                    <a:pt x="7158" y="4463"/>
                    <a:pt x="7122" y="4514"/>
                  </a:cubicBezTo>
                  <a:cubicBezTo>
                    <a:pt x="7085" y="4573"/>
                    <a:pt x="7122" y="4646"/>
                    <a:pt x="7246" y="4734"/>
                  </a:cubicBezTo>
                  <a:cubicBezTo>
                    <a:pt x="7334" y="4800"/>
                    <a:pt x="7261" y="4924"/>
                    <a:pt x="7217" y="5005"/>
                  </a:cubicBezTo>
                  <a:cubicBezTo>
                    <a:pt x="7217" y="5012"/>
                    <a:pt x="7210" y="5027"/>
                    <a:pt x="7202" y="5034"/>
                  </a:cubicBezTo>
                  <a:cubicBezTo>
                    <a:pt x="7181" y="5086"/>
                    <a:pt x="7188" y="5108"/>
                    <a:pt x="7195" y="5159"/>
                  </a:cubicBezTo>
                  <a:cubicBezTo>
                    <a:pt x="7195" y="5174"/>
                    <a:pt x="7202" y="5188"/>
                    <a:pt x="7202" y="5210"/>
                  </a:cubicBezTo>
                  <a:cubicBezTo>
                    <a:pt x="7217" y="5298"/>
                    <a:pt x="7122" y="5430"/>
                    <a:pt x="7063" y="5496"/>
                  </a:cubicBezTo>
                  <a:cubicBezTo>
                    <a:pt x="6997" y="5562"/>
                    <a:pt x="6983" y="5577"/>
                    <a:pt x="7019" y="5643"/>
                  </a:cubicBezTo>
                  <a:cubicBezTo>
                    <a:pt x="7041" y="5679"/>
                    <a:pt x="7063" y="5701"/>
                    <a:pt x="7085" y="5723"/>
                  </a:cubicBezTo>
                  <a:cubicBezTo>
                    <a:pt x="7114" y="5752"/>
                    <a:pt x="7144" y="5782"/>
                    <a:pt x="7158" y="5840"/>
                  </a:cubicBezTo>
                  <a:cubicBezTo>
                    <a:pt x="7158" y="5848"/>
                    <a:pt x="7158" y="5848"/>
                    <a:pt x="7158" y="5848"/>
                  </a:cubicBezTo>
                  <a:cubicBezTo>
                    <a:pt x="7181" y="5936"/>
                    <a:pt x="7195" y="5980"/>
                    <a:pt x="7276" y="6002"/>
                  </a:cubicBezTo>
                  <a:cubicBezTo>
                    <a:pt x="7349" y="6016"/>
                    <a:pt x="7356" y="6068"/>
                    <a:pt x="7364" y="6126"/>
                  </a:cubicBezTo>
                  <a:cubicBezTo>
                    <a:pt x="7371" y="6148"/>
                    <a:pt x="7378" y="6178"/>
                    <a:pt x="7386" y="6207"/>
                  </a:cubicBezTo>
                  <a:cubicBezTo>
                    <a:pt x="7422" y="6309"/>
                    <a:pt x="7422" y="6324"/>
                    <a:pt x="7386" y="6375"/>
                  </a:cubicBezTo>
                  <a:cubicBezTo>
                    <a:pt x="7356" y="6412"/>
                    <a:pt x="7312" y="6449"/>
                    <a:pt x="7290" y="6471"/>
                  </a:cubicBezTo>
                  <a:cubicBezTo>
                    <a:pt x="7320" y="6493"/>
                    <a:pt x="7320" y="6493"/>
                    <a:pt x="7320" y="6493"/>
                  </a:cubicBezTo>
                  <a:cubicBezTo>
                    <a:pt x="7298" y="6500"/>
                    <a:pt x="7298" y="6500"/>
                    <a:pt x="7298" y="6500"/>
                  </a:cubicBezTo>
                  <a:cubicBezTo>
                    <a:pt x="7239" y="6522"/>
                    <a:pt x="7202" y="6537"/>
                    <a:pt x="7188" y="6544"/>
                  </a:cubicBezTo>
                  <a:cubicBezTo>
                    <a:pt x="7181" y="6551"/>
                    <a:pt x="7181" y="6551"/>
                    <a:pt x="7166" y="6551"/>
                  </a:cubicBezTo>
                  <a:cubicBezTo>
                    <a:pt x="7129" y="6551"/>
                    <a:pt x="7049" y="6493"/>
                    <a:pt x="7034" y="6449"/>
                  </a:cubicBezTo>
                  <a:cubicBezTo>
                    <a:pt x="7026" y="6434"/>
                    <a:pt x="7012" y="6427"/>
                    <a:pt x="7005" y="6427"/>
                  </a:cubicBezTo>
                  <a:cubicBezTo>
                    <a:pt x="6990" y="6427"/>
                    <a:pt x="6975" y="6434"/>
                    <a:pt x="6961" y="6456"/>
                  </a:cubicBezTo>
                  <a:cubicBezTo>
                    <a:pt x="6953" y="6478"/>
                    <a:pt x="6946" y="6485"/>
                    <a:pt x="6946" y="6500"/>
                  </a:cubicBezTo>
                  <a:cubicBezTo>
                    <a:pt x="6946" y="6507"/>
                    <a:pt x="6946" y="6522"/>
                    <a:pt x="6924" y="6522"/>
                  </a:cubicBezTo>
                  <a:cubicBezTo>
                    <a:pt x="6917" y="6522"/>
                    <a:pt x="6917" y="6522"/>
                    <a:pt x="6909" y="6522"/>
                  </a:cubicBezTo>
                  <a:cubicBezTo>
                    <a:pt x="6895" y="6522"/>
                    <a:pt x="6880" y="6514"/>
                    <a:pt x="6873" y="6514"/>
                  </a:cubicBezTo>
                  <a:cubicBezTo>
                    <a:pt x="6851" y="6514"/>
                    <a:pt x="6821" y="6522"/>
                    <a:pt x="6770" y="6544"/>
                  </a:cubicBezTo>
                  <a:cubicBezTo>
                    <a:pt x="6741" y="6559"/>
                    <a:pt x="6726" y="6566"/>
                    <a:pt x="6719" y="6566"/>
                  </a:cubicBezTo>
                  <a:cubicBezTo>
                    <a:pt x="6697" y="6581"/>
                    <a:pt x="6697" y="6581"/>
                    <a:pt x="6645" y="6588"/>
                  </a:cubicBezTo>
                  <a:cubicBezTo>
                    <a:pt x="6616" y="6595"/>
                    <a:pt x="6609" y="6602"/>
                    <a:pt x="6602" y="6624"/>
                  </a:cubicBezTo>
                  <a:cubicBezTo>
                    <a:pt x="6602" y="6639"/>
                    <a:pt x="6594" y="6661"/>
                    <a:pt x="6565" y="6690"/>
                  </a:cubicBezTo>
                  <a:cubicBezTo>
                    <a:pt x="6536" y="6712"/>
                    <a:pt x="6528" y="6727"/>
                    <a:pt x="6521" y="6734"/>
                  </a:cubicBezTo>
                  <a:cubicBezTo>
                    <a:pt x="6521" y="6734"/>
                    <a:pt x="6514" y="6749"/>
                    <a:pt x="6506" y="6749"/>
                  </a:cubicBezTo>
                  <a:cubicBezTo>
                    <a:pt x="6499" y="6749"/>
                    <a:pt x="6492" y="6742"/>
                    <a:pt x="6484" y="6734"/>
                  </a:cubicBezTo>
                  <a:cubicBezTo>
                    <a:pt x="6484" y="6727"/>
                    <a:pt x="6484" y="6727"/>
                    <a:pt x="6484" y="6727"/>
                  </a:cubicBezTo>
                  <a:cubicBezTo>
                    <a:pt x="6470" y="6720"/>
                    <a:pt x="6462" y="6705"/>
                    <a:pt x="6462" y="6698"/>
                  </a:cubicBezTo>
                  <a:cubicBezTo>
                    <a:pt x="6455" y="6676"/>
                    <a:pt x="6455" y="6676"/>
                    <a:pt x="6433" y="6676"/>
                  </a:cubicBezTo>
                  <a:cubicBezTo>
                    <a:pt x="6382" y="6676"/>
                    <a:pt x="6316" y="6676"/>
                    <a:pt x="6279" y="6639"/>
                  </a:cubicBezTo>
                  <a:cubicBezTo>
                    <a:pt x="6272" y="6632"/>
                    <a:pt x="6257" y="6624"/>
                    <a:pt x="6243" y="6624"/>
                  </a:cubicBezTo>
                  <a:cubicBezTo>
                    <a:pt x="6199" y="6624"/>
                    <a:pt x="6140" y="6647"/>
                    <a:pt x="6103" y="6654"/>
                  </a:cubicBezTo>
                  <a:cubicBezTo>
                    <a:pt x="6081" y="6669"/>
                    <a:pt x="6074" y="6683"/>
                    <a:pt x="6067" y="6720"/>
                  </a:cubicBezTo>
                  <a:cubicBezTo>
                    <a:pt x="6059" y="6742"/>
                    <a:pt x="6052" y="6764"/>
                    <a:pt x="6037" y="6786"/>
                  </a:cubicBezTo>
                  <a:cubicBezTo>
                    <a:pt x="6030" y="6808"/>
                    <a:pt x="6023" y="6822"/>
                    <a:pt x="6015" y="6830"/>
                  </a:cubicBezTo>
                  <a:cubicBezTo>
                    <a:pt x="6008" y="6859"/>
                    <a:pt x="6001" y="6874"/>
                    <a:pt x="5964" y="6888"/>
                  </a:cubicBezTo>
                  <a:cubicBezTo>
                    <a:pt x="5942" y="6896"/>
                    <a:pt x="5942" y="6903"/>
                    <a:pt x="5957" y="6947"/>
                  </a:cubicBezTo>
                  <a:cubicBezTo>
                    <a:pt x="5964" y="6962"/>
                    <a:pt x="5971" y="6983"/>
                    <a:pt x="5971" y="7005"/>
                  </a:cubicBezTo>
                  <a:cubicBezTo>
                    <a:pt x="5979" y="7064"/>
                    <a:pt x="5957" y="7093"/>
                    <a:pt x="5935" y="7130"/>
                  </a:cubicBezTo>
                  <a:cubicBezTo>
                    <a:pt x="5927" y="7145"/>
                    <a:pt x="5920" y="7159"/>
                    <a:pt x="5913" y="7174"/>
                  </a:cubicBezTo>
                  <a:cubicBezTo>
                    <a:pt x="5891" y="7218"/>
                    <a:pt x="5862" y="7225"/>
                    <a:pt x="5854" y="7225"/>
                  </a:cubicBezTo>
                  <a:cubicBezTo>
                    <a:pt x="5825" y="7225"/>
                    <a:pt x="5803" y="7203"/>
                    <a:pt x="5803" y="7167"/>
                  </a:cubicBezTo>
                  <a:cubicBezTo>
                    <a:pt x="5803" y="7152"/>
                    <a:pt x="5803" y="7152"/>
                    <a:pt x="5795" y="7152"/>
                  </a:cubicBezTo>
                  <a:cubicBezTo>
                    <a:pt x="5788" y="7152"/>
                    <a:pt x="5774" y="7152"/>
                    <a:pt x="5744" y="7174"/>
                  </a:cubicBezTo>
                  <a:cubicBezTo>
                    <a:pt x="5708" y="7196"/>
                    <a:pt x="5686" y="7203"/>
                    <a:pt x="5642" y="7211"/>
                  </a:cubicBezTo>
                  <a:cubicBezTo>
                    <a:pt x="5620" y="7211"/>
                    <a:pt x="5598" y="7218"/>
                    <a:pt x="5561" y="7225"/>
                  </a:cubicBezTo>
                  <a:cubicBezTo>
                    <a:pt x="5532" y="7233"/>
                    <a:pt x="5510" y="7240"/>
                    <a:pt x="5488" y="7240"/>
                  </a:cubicBezTo>
                  <a:cubicBezTo>
                    <a:pt x="5444" y="7255"/>
                    <a:pt x="5407" y="7262"/>
                    <a:pt x="5349" y="7284"/>
                  </a:cubicBezTo>
                  <a:cubicBezTo>
                    <a:pt x="5326" y="7291"/>
                    <a:pt x="5305" y="7299"/>
                    <a:pt x="5275" y="7299"/>
                  </a:cubicBezTo>
                </a:path>
              </a:pathLst>
            </a:custGeom>
            <a:solidFill>
              <a:schemeClr val="bg1">
                <a:lumMod val="95000"/>
              </a:schemeClr>
            </a:solidFill>
            <a:ln w="38100" cmpd="sng">
              <a:noFill/>
              <a:round/>
              <a:headEnd/>
              <a:tailEnd/>
            </a:ln>
          </p:spPr>
          <p:txBody>
            <a:bodyPr wrap="none" anchor="ctr"/>
            <a:lstStyle/>
            <a:p>
              <a:endParaRPr lang="en-US">
                <a:latin typeface="Source Sans Pro Light" charset="0"/>
              </a:endParaRPr>
            </a:p>
          </p:txBody>
        </p:sp>
        <p:sp>
          <p:nvSpPr>
            <p:cNvPr id="31" name="Freeform 30"/>
            <p:cNvSpPr>
              <a:spLocks noChangeArrowheads="1"/>
            </p:cNvSpPr>
            <p:nvPr/>
          </p:nvSpPr>
          <p:spPr bwMode="auto">
            <a:xfrm>
              <a:off x="8985724" y="1351559"/>
              <a:ext cx="1905531" cy="1848632"/>
            </a:xfrm>
            <a:custGeom>
              <a:avLst/>
              <a:gdLst>
                <a:gd name="T0" fmla="*/ 5532 w 7468"/>
                <a:gd name="T1" fmla="*/ 439 h 7328"/>
                <a:gd name="T2" fmla="*/ 5928 w 7468"/>
                <a:gd name="T3" fmla="*/ 960 h 7328"/>
                <a:gd name="T4" fmla="*/ 5965 w 7468"/>
                <a:gd name="T5" fmla="*/ 2388 h 7328"/>
                <a:gd name="T6" fmla="*/ 7071 w 7468"/>
                <a:gd name="T7" fmla="*/ 4191 h 7328"/>
                <a:gd name="T8" fmla="*/ 7298 w 7468"/>
                <a:gd name="T9" fmla="*/ 6030 h 7328"/>
                <a:gd name="T10" fmla="*/ 6903 w 7468"/>
                <a:gd name="T11" fmla="*/ 6514 h 7328"/>
                <a:gd name="T12" fmla="*/ 5987 w 7468"/>
                <a:gd name="T13" fmla="*/ 7019 h 7328"/>
                <a:gd name="T14" fmla="*/ 4697 w 7468"/>
                <a:gd name="T15" fmla="*/ 7100 h 7328"/>
                <a:gd name="T16" fmla="*/ 4177 w 7468"/>
                <a:gd name="T17" fmla="*/ 6946 h 7328"/>
                <a:gd name="T18" fmla="*/ 3869 w 7468"/>
                <a:gd name="T19" fmla="*/ 6455 h 7328"/>
                <a:gd name="T20" fmla="*/ 3620 w 7468"/>
                <a:gd name="T21" fmla="*/ 5532 h 7328"/>
                <a:gd name="T22" fmla="*/ 3092 w 7468"/>
                <a:gd name="T23" fmla="*/ 5268 h 7328"/>
                <a:gd name="T24" fmla="*/ 2199 w 7468"/>
                <a:gd name="T25" fmla="*/ 4990 h 7328"/>
                <a:gd name="T26" fmla="*/ 2147 w 7468"/>
                <a:gd name="T27" fmla="*/ 3737 h 7328"/>
                <a:gd name="T28" fmla="*/ 1964 w 7468"/>
                <a:gd name="T29" fmla="*/ 2923 h 7328"/>
                <a:gd name="T30" fmla="*/ 1576 w 7468"/>
                <a:gd name="T31" fmla="*/ 2440 h 7328"/>
                <a:gd name="T32" fmla="*/ 901 w 7468"/>
                <a:gd name="T33" fmla="*/ 2147 h 7328"/>
                <a:gd name="T34" fmla="*/ 257 w 7468"/>
                <a:gd name="T35" fmla="*/ 1897 h 7328"/>
                <a:gd name="T36" fmla="*/ 579 w 7468"/>
                <a:gd name="T37" fmla="*/ 1685 h 7328"/>
                <a:gd name="T38" fmla="*/ 1370 w 7468"/>
                <a:gd name="T39" fmla="*/ 1143 h 7328"/>
                <a:gd name="T40" fmla="*/ 2081 w 7468"/>
                <a:gd name="T41" fmla="*/ 938 h 7328"/>
                <a:gd name="T42" fmla="*/ 2909 w 7468"/>
                <a:gd name="T43" fmla="*/ 1245 h 7328"/>
                <a:gd name="T44" fmla="*/ 3701 w 7468"/>
                <a:gd name="T45" fmla="*/ 1172 h 7328"/>
                <a:gd name="T46" fmla="*/ 4353 w 7468"/>
                <a:gd name="T47" fmla="*/ 916 h 7328"/>
                <a:gd name="T48" fmla="*/ 4961 w 7468"/>
                <a:gd name="T49" fmla="*/ 29 h 7328"/>
                <a:gd name="T50" fmla="*/ 4704 w 7468"/>
                <a:gd name="T51" fmla="*/ 366 h 7328"/>
                <a:gd name="T52" fmla="*/ 4294 w 7468"/>
                <a:gd name="T53" fmla="*/ 945 h 7328"/>
                <a:gd name="T54" fmla="*/ 3913 w 7468"/>
                <a:gd name="T55" fmla="*/ 1157 h 7328"/>
                <a:gd name="T56" fmla="*/ 3488 w 7468"/>
                <a:gd name="T57" fmla="*/ 1355 h 7328"/>
                <a:gd name="T58" fmla="*/ 3063 w 7468"/>
                <a:gd name="T59" fmla="*/ 1333 h 7328"/>
                <a:gd name="T60" fmla="*/ 2660 w 7468"/>
                <a:gd name="T61" fmla="*/ 1128 h 7328"/>
                <a:gd name="T62" fmla="*/ 1949 w 7468"/>
                <a:gd name="T63" fmla="*/ 872 h 7328"/>
                <a:gd name="T64" fmla="*/ 1458 w 7468"/>
                <a:gd name="T65" fmla="*/ 1033 h 7328"/>
                <a:gd name="T66" fmla="*/ 1004 w 7468"/>
                <a:gd name="T67" fmla="*/ 1304 h 7328"/>
                <a:gd name="T68" fmla="*/ 418 w 7468"/>
                <a:gd name="T69" fmla="*/ 1604 h 7328"/>
                <a:gd name="T70" fmla="*/ 271 w 7468"/>
                <a:gd name="T71" fmla="*/ 1927 h 7328"/>
                <a:gd name="T72" fmla="*/ 762 w 7468"/>
                <a:gd name="T73" fmla="*/ 1978 h 7328"/>
                <a:gd name="T74" fmla="*/ 1151 w 7468"/>
                <a:gd name="T75" fmla="*/ 2242 h 7328"/>
                <a:gd name="T76" fmla="*/ 1759 w 7468"/>
                <a:gd name="T77" fmla="*/ 2476 h 7328"/>
                <a:gd name="T78" fmla="*/ 1986 w 7468"/>
                <a:gd name="T79" fmla="*/ 3099 h 7328"/>
                <a:gd name="T80" fmla="*/ 2052 w 7468"/>
                <a:gd name="T81" fmla="*/ 3671 h 7328"/>
                <a:gd name="T82" fmla="*/ 2184 w 7468"/>
                <a:gd name="T83" fmla="*/ 4184 h 7328"/>
                <a:gd name="T84" fmla="*/ 2169 w 7468"/>
                <a:gd name="T85" fmla="*/ 5012 h 7328"/>
                <a:gd name="T86" fmla="*/ 2902 w 7468"/>
                <a:gd name="T87" fmla="*/ 5400 h 7328"/>
                <a:gd name="T88" fmla="*/ 3327 w 7468"/>
                <a:gd name="T89" fmla="*/ 5444 h 7328"/>
                <a:gd name="T90" fmla="*/ 3950 w 7468"/>
                <a:gd name="T91" fmla="*/ 5701 h 7328"/>
                <a:gd name="T92" fmla="*/ 3825 w 7468"/>
                <a:gd name="T93" fmla="*/ 6455 h 7328"/>
                <a:gd name="T94" fmla="*/ 4140 w 7468"/>
                <a:gd name="T95" fmla="*/ 6748 h 7328"/>
                <a:gd name="T96" fmla="*/ 4316 w 7468"/>
                <a:gd name="T97" fmla="*/ 7313 h 7328"/>
                <a:gd name="T98" fmla="*/ 4851 w 7468"/>
                <a:gd name="T99" fmla="*/ 7210 h 7328"/>
                <a:gd name="T100" fmla="*/ 5782 w 7468"/>
                <a:gd name="T101" fmla="*/ 7203 h 7328"/>
                <a:gd name="T102" fmla="*/ 6111 w 7468"/>
                <a:gd name="T103" fmla="*/ 6734 h 7328"/>
                <a:gd name="T104" fmla="*/ 6646 w 7468"/>
                <a:gd name="T105" fmla="*/ 6646 h 7328"/>
                <a:gd name="T106" fmla="*/ 7225 w 7468"/>
                <a:gd name="T107" fmla="*/ 6573 h 7328"/>
                <a:gd name="T108" fmla="*/ 7108 w 7468"/>
                <a:gd name="T109" fmla="*/ 5517 h 7328"/>
                <a:gd name="T110" fmla="*/ 7144 w 7468"/>
                <a:gd name="T111" fmla="*/ 4389 h 7328"/>
                <a:gd name="T112" fmla="*/ 6910 w 7468"/>
                <a:gd name="T113" fmla="*/ 3392 h 7328"/>
                <a:gd name="T114" fmla="*/ 6001 w 7468"/>
                <a:gd name="T115" fmla="*/ 2359 h 7328"/>
                <a:gd name="T116" fmla="*/ 6302 w 7468"/>
                <a:gd name="T117" fmla="*/ 1047 h 7328"/>
                <a:gd name="T118" fmla="*/ 5804 w 7468"/>
                <a:gd name="T119" fmla="*/ 908 h 7328"/>
                <a:gd name="T120" fmla="*/ 5679 w 7468"/>
                <a:gd name="T121" fmla="*/ 329 h 7328"/>
                <a:gd name="T122" fmla="*/ 5254 w 7468"/>
                <a:gd name="T123" fmla="*/ 329 h 7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468" h="7328">
                  <a:moveTo>
                    <a:pt x="4961" y="29"/>
                  </a:moveTo>
                  <a:lnTo>
                    <a:pt x="4961" y="29"/>
                  </a:lnTo>
                  <a:cubicBezTo>
                    <a:pt x="4983" y="29"/>
                    <a:pt x="5005" y="51"/>
                    <a:pt x="5027" y="88"/>
                  </a:cubicBezTo>
                  <a:cubicBezTo>
                    <a:pt x="5063" y="139"/>
                    <a:pt x="5071" y="154"/>
                    <a:pt x="5122" y="161"/>
                  </a:cubicBezTo>
                  <a:cubicBezTo>
                    <a:pt x="5173" y="168"/>
                    <a:pt x="5159" y="219"/>
                    <a:pt x="5188" y="256"/>
                  </a:cubicBezTo>
                  <a:cubicBezTo>
                    <a:pt x="5210" y="285"/>
                    <a:pt x="5232" y="359"/>
                    <a:pt x="5247" y="388"/>
                  </a:cubicBezTo>
                  <a:cubicBezTo>
                    <a:pt x="5261" y="417"/>
                    <a:pt x="5276" y="439"/>
                    <a:pt x="5305" y="439"/>
                  </a:cubicBezTo>
                  <a:cubicBezTo>
                    <a:pt x="5320" y="439"/>
                    <a:pt x="5327" y="439"/>
                    <a:pt x="5342" y="432"/>
                  </a:cubicBezTo>
                  <a:cubicBezTo>
                    <a:pt x="5379" y="410"/>
                    <a:pt x="5408" y="381"/>
                    <a:pt x="5430" y="381"/>
                  </a:cubicBezTo>
                  <a:cubicBezTo>
                    <a:pt x="5437" y="381"/>
                    <a:pt x="5444" y="388"/>
                    <a:pt x="5452" y="388"/>
                  </a:cubicBezTo>
                  <a:cubicBezTo>
                    <a:pt x="5481" y="410"/>
                    <a:pt x="5481" y="447"/>
                    <a:pt x="5518" y="447"/>
                  </a:cubicBezTo>
                  <a:cubicBezTo>
                    <a:pt x="5518" y="447"/>
                    <a:pt x="5525" y="447"/>
                    <a:pt x="5532" y="439"/>
                  </a:cubicBezTo>
                  <a:cubicBezTo>
                    <a:pt x="5584" y="425"/>
                    <a:pt x="5584" y="425"/>
                    <a:pt x="5628" y="388"/>
                  </a:cubicBezTo>
                  <a:cubicBezTo>
                    <a:pt x="5657" y="366"/>
                    <a:pt x="5664" y="359"/>
                    <a:pt x="5679" y="359"/>
                  </a:cubicBezTo>
                  <a:cubicBezTo>
                    <a:pt x="5686" y="359"/>
                    <a:pt x="5701" y="366"/>
                    <a:pt x="5716" y="373"/>
                  </a:cubicBezTo>
                  <a:cubicBezTo>
                    <a:pt x="5738" y="388"/>
                    <a:pt x="5767" y="388"/>
                    <a:pt x="5796" y="388"/>
                  </a:cubicBezTo>
                  <a:cubicBezTo>
                    <a:pt x="5818" y="388"/>
                    <a:pt x="5847" y="388"/>
                    <a:pt x="5862" y="381"/>
                  </a:cubicBezTo>
                  <a:cubicBezTo>
                    <a:pt x="5862" y="381"/>
                    <a:pt x="5862" y="381"/>
                    <a:pt x="5870" y="381"/>
                  </a:cubicBezTo>
                  <a:cubicBezTo>
                    <a:pt x="5892" y="381"/>
                    <a:pt x="5899" y="403"/>
                    <a:pt x="5892" y="461"/>
                  </a:cubicBezTo>
                  <a:cubicBezTo>
                    <a:pt x="5884" y="520"/>
                    <a:pt x="5950" y="586"/>
                    <a:pt x="5870" y="645"/>
                  </a:cubicBezTo>
                  <a:cubicBezTo>
                    <a:pt x="5782" y="703"/>
                    <a:pt x="5716" y="791"/>
                    <a:pt x="5686" y="835"/>
                  </a:cubicBezTo>
                  <a:cubicBezTo>
                    <a:pt x="5664" y="872"/>
                    <a:pt x="5635" y="923"/>
                    <a:pt x="5723" y="938"/>
                  </a:cubicBezTo>
                  <a:cubicBezTo>
                    <a:pt x="5811" y="945"/>
                    <a:pt x="5833" y="938"/>
                    <a:pt x="5892" y="952"/>
                  </a:cubicBezTo>
                  <a:cubicBezTo>
                    <a:pt x="5913" y="960"/>
                    <a:pt x="5921" y="960"/>
                    <a:pt x="5928" y="960"/>
                  </a:cubicBezTo>
                  <a:cubicBezTo>
                    <a:pt x="5950" y="960"/>
                    <a:pt x="5950" y="945"/>
                    <a:pt x="5987" y="901"/>
                  </a:cubicBezTo>
                  <a:cubicBezTo>
                    <a:pt x="6038" y="842"/>
                    <a:pt x="6038" y="842"/>
                    <a:pt x="6111" y="784"/>
                  </a:cubicBezTo>
                  <a:cubicBezTo>
                    <a:pt x="6192" y="725"/>
                    <a:pt x="6155" y="681"/>
                    <a:pt x="6243" y="681"/>
                  </a:cubicBezTo>
                  <a:cubicBezTo>
                    <a:pt x="6243" y="725"/>
                    <a:pt x="6258" y="791"/>
                    <a:pt x="6309" y="835"/>
                  </a:cubicBezTo>
                  <a:cubicBezTo>
                    <a:pt x="6368" y="886"/>
                    <a:pt x="6338" y="960"/>
                    <a:pt x="6280" y="1033"/>
                  </a:cubicBezTo>
                  <a:cubicBezTo>
                    <a:pt x="6221" y="1099"/>
                    <a:pt x="6214" y="1135"/>
                    <a:pt x="6221" y="1201"/>
                  </a:cubicBezTo>
                  <a:cubicBezTo>
                    <a:pt x="6236" y="1267"/>
                    <a:pt x="6243" y="1428"/>
                    <a:pt x="6243" y="1494"/>
                  </a:cubicBezTo>
                  <a:cubicBezTo>
                    <a:pt x="6243" y="1560"/>
                    <a:pt x="6141" y="1678"/>
                    <a:pt x="6097" y="1736"/>
                  </a:cubicBezTo>
                  <a:cubicBezTo>
                    <a:pt x="6053" y="1787"/>
                    <a:pt x="5935" y="1868"/>
                    <a:pt x="5870" y="1912"/>
                  </a:cubicBezTo>
                  <a:cubicBezTo>
                    <a:pt x="5804" y="1964"/>
                    <a:pt x="5825" y="2037"/>
                    <a:pt x="5862" y="2110"/>
                  </a:cubicBezTo>
                  <a:cubicBezTo>
                    <a:pt x="5892" y="2176"/>
                    <a:pt x="5847" y="2198"/>
                    <a:pt x="5825" y="2301"/>
                  </a:cubicBezTo>
                  <a:cubicBezTo>
                    <a:pt x="5804" y="2381"/>
                    <a:pt x="5921" y="2388"/>
                    <a:pt x="5965" y="2388"/>
                  </a:cubicBezTo>
                  <a:cubicBezTo>
                    <a:pt x="5980" y="2388"/>
                    <a:pt x="5987" y="2388"/>
                    <a:pt x="5987" y="2388"/>
                  </a:cubicBezTo>
                  <a:cubicBezTo>
                    <a:pt x="5987" y="2388"/>
                    <a:pt x="6053" y="2484"/>
                    <a:pt x="6141" y="2528"/>
                  </a:cubicBezTo>
                  <a:cubicBezTo>
                    <a:pt x="6236" y="2572"/>
                    <a:pt x="6258" y="2616"/>
                    <a:pt x="6338" y="2638"/>
                  </a:cubicBezTo>
                  <a:cubicBezTo>
                    <a:pt x="6412" y="2660"/>
                    <a:pt x="6404" y="2733"/>
                    <a:pt x="6463" y="2835"/>
                  </a:cubicBezTo>
                  <a:cubicBezTo>
                    <a:pt x="6514" y="2938"/>
                    <a:pt x="6720" y="2967"/>
                    <a:pt x="6778" y="3011"/>
                  </a:cubicBezTo>
                  <a:cubicBezTo>
                    <a:pt x="6837" y="3063"/>
                    <a:pt x="6947" y="3165"/>
                    <a:pt x="6903" y="3195"/>
                  </a:cubicBezTo>
                  <a:cubicBezTo>
                    <a:pt x="6859" y="3231"/>
                    <a:pt x="6844" y="3312"/>
                    <a:pt x="6866" y="3378"/>
                  </a:cubicBezTo>
                  <a:cubicBezTo>
                    <a:pt x="6888" y="3444"/>
                    <a:pt x="6910" y="3466"/>
                    <a:pt x="6859" y="3539"/>
                  </a:cubicBezTo>
                  <a:cubicBezTo>
                    <a:pt x="6800" y="3605"/>
                    <a:pt x="6778" y="3612"/>
                    <a:pt x="6734" y="3707"/>
                  </a:cubicBezTo>
                  <a:cubicBezTo>
                    <a:pt x="6683" y="3795"/>
                    <a:pt x="6778" y="3810"/>
                    <a:pt x="6785" y="3898"/>
                  </a:cubicBezTo>
                  <a:cubicBezTo>
                    <a:pt x="6800" y="3986"/>
                    <a:pt x="6844" y="4059"/>
                    <a:pt x="6859" y="4110"/>
                  </a:cubicBezTo>
                  <a:cubicBezTo>
                    <a:pt x="6866" y="4169"/>
                    <a:pt x="7005" y="4184"/>
                    <a:pt x="7071" y="4191"/>
                  </a:cubicBezTo>
                  <a:cubicBezTo>
                    <a:pt x="7137" y="4206"/>
                    <a:pt x="7174" y="4308"/>
                    <a:pt x="7152" y="4338"/>
                  </a:cubicBezTo>
                  <a:cubicBezTo>
                    <a:pt x="7130" y="4374"/>
                    <a:pt x="7093" y="4374"/>
                    <a:pt x="7108" y="4411"/>
                  </a:cubicBezTo>
                  <a:cubicBezTo>
                    <a:pt x="7115" y="4440"/>
                    <a:pt x="7166" y="4455"/>
                    <a:pt x="7166" y="4455"/>
                  </a:cubicBezTo>
                  <a:lnTo>
                    <a:pt x="7166" y="4455"/>
                  </a:lnTo>
                  <a:cubicBezTo>
                    <a:pt x="7174" y="4455"/>
                    <a:pt x="7181" y="4462"/>
                    <a:pt x="7137" y="4521"/>
                  </a:cubicBezTo>
                  <a:cubicBezTo>
                    <a:pt x="7086" y="4602"/>
                    <a:pt x="7174" y="4689"/>
                    <a:pt x="7262" y="4763"/>
                  </a:cubicBezTo>
                  <a:cubicBezTo>
                    <a:pt x="7357" y="4828"/>
                    <a:pt x="7254" y="4975"/>
                    <a:pt x="7218" y="5041"/>
                  </a:cubicBezTo>
                  <a:cubicBezTo>
                    <a:pt x="7188" y="5114"/>
                    <a:pt x="7211" y="5144"/>
                    <a:pt x="7218" y="5224"/>
                  </a:cubicBezTo>
                  <a:cubicBezTo>
                    <a:pt x="7232" y="5305"/>
                    <a:pt x="7152" y="5429"/>
                    <a:pt x="7086" y="5495"/>
                  </a:cubicBezTo>
                  <a:cubicBezTo>
                    <a:pt x="7013" y="5561"/>
                    <a:pt x="6991" y="5591"/>
                    <a:pt x="7042" y="5664"/>
                  </a:cubicBezTo>
                  <a:cubicBezTo>
                    <a:pt x="7086" y="5745"/>
                    <a:pt x="7152" y="5766"/>
                    <a:pt x="7174" y="5862"/>
                  </a:cubicBezTo>
                  <a:cubicBezTo>
                    <a:pt x="7196" y="5950"/>
                    <a:pt x="7211" y="6008"/>
                    <a:pt x="7298" y="6030"/>
                  </a:cubicBezTo>
                  <a:cubicBezTo>
                    <a:pt x="7386" y="6052"/>
                    <a:pt x="7364" y="6118"/>
                    <a:pt x="7401" y="6221"/>
                  </a:cubicBezTo>
                  <a:cubicBezTo>
                    <a:pt x="7437" y="6323"/>
                    <a:pt x="7437" y="6338"/>
                    <a:pt x="7401" y="6382"/>
                  </a:cubicBezTo>
                  <a:cubicBezTo>
                    <a:pt x="7364" y="6426"/>
                    <a:pt x="7298" y="6485"/>
                    <a:pt x="7298" y="6485"/>
                  </a:cubicBezTo>
                  <a:cubicBezTo>
                    <a:pt x="7298" y="6485"/>
                    <a:pt x="7306" y="6492"/>
                    <a:pt x="7320" y="6507"/>
                  </a:cubicBezTo>
                  <a:cubicBezTo>
                    <a:pt x="7276" y="6521"/>
                    <a:pt x="7225" y="6536"/>
                    <a:pt x="7211" y="6543"/>
                  </a:cubicBezTo>
                  <a:cubicBezTo>
                    <a:pt x="7211" y="6551"/>
                    <a:pt x="7203" y="6551"/>
                    <a:pt x="7196" y="6551"/>
                  </a:cubicBezTo>
                  <a:cubicBezTo>
                    <a:pt x="7166" y="6551"/>
                    <a:pt x="7093" y="6499"/>
                    <a:pt x="7071" y="6463"/>
                  </a:cubicBezTo>
                  <a:cubicBezTo>
                    <a:pt x="7064" y="6441"/>
                    <a:pt x="7049" y="6426"/>
                    <a:pt x="7035" y="6426"/>
                  </a:cubicBezTo>
                  <a:cubicBezTo>
                    <a:pt x="7013" y="6426"/>
                    <a:pt x="6998" y="6433"/>
                    <a:pt x="6983" y="6463"/>
                  </a:cubicBezTo>
                  <a:cubicBezTo>
                    <a:pt x="6954" y="6507"/>
                    <a:pt x="6969" y="6521"/>
                    <a:pt x="6954" y="6521"/>
                  </a:cubicBezTo>
                  <a:cubicBezTo>
                    <a:pt x="6954" y="6521"/>
                    <a:pt x="6947" y="6521"/>
                    <a:pt x="6939" y="6521"/>
                  </a:cubicBezTo>
                  <a:cubicBezTo>
                    <a:pt x="6925" y="6514"/>
                    <a:pt x="6910" y="6514"/>
                    <a:pt x="6903" y="6514"/>
                  </a:cubicBezTo>
                  <a:cubicBezTo>
                    <a:pt x="6881" y="6514"/>
                    <a:pt x="6851" y="6521"/>
                    <a:pt x="6793" y="6543"/>
                  </a:cubicBezTo>
                  <a:cubicBezTo>
                    <a:pt x="6712" y="6580"/>
                    <a:pt x="6749" y="6573"/>
                    <a:pt x="6675" y="6587"/>
                  </a:cubicBezTo>
                  <a:cubicBezTo>
                    <a:pt x="6602" y="6602"/>
                    <a:pt x="6639" y="6638"/>
                    <a:pt x="6580" y="6690"/>
                  </a:cubicBezTo>
                  <a:cubicBezTo>
                    <a:pt x="6544" y="6726"/>
                    <a:pt x="6544" y="6741"/>
                    <a:pt x="6536" y="6741"/>
                  </a:cubicBezTo>
                  <a:cubicBezTo>
                    <a:pt x="6536" y="6741"/>
                    <a:pt x="6529" y="6741"/>
                    <a:pt x="6522" y="6734"/>
                  </a:cubicBezTo>
                  <a:cubicBezTo>
                    <a:pt x="6500" y="6704"/>
                    <a:pt x="6514" y="6675"/>
                    <a:pt x="6463" y="6675"/>
                  </a:cubicBezTo>
                  <a:cubicBezTo>
                    <a:pt x="6412" y="6675"/>
                    <a:pt x="6353" y="6675"/>
                    <a:pt x="6316" y="6638"/>
                  </a:cubicBezTo>
                  <a:cubicBezTo>
                    <a:pt x="6309" y="6631"/>
                    <a:pt x="6287" y="6624"/>
                    <a:pt x="6273" y="6624"/>
                  </a:cubicBezTo>
                  <a:cubicBezTo>
                    <a:pt x="6229" y="6624"/>
                    <a:pt x="6170" y="6646"/>
                    <a:pt x="6133" y="6653"/>
                  </a:cubicBezTo>
                  <a:cubicBezTo>
                    <a:pt x="6082" y="6675"/>
                    <a:pt x="6089" y="6726"/>
                    <a:pt x="6053" y="6792"/>
                  </a:cubicBezTo>
                  <a:cubicBezTo>
                    <a:pt x="6023" y="6858"/>
                    <a:pt x="6038" y="6866"/>
                    <a:pt x="5987" y="6888"/>
                  </a:cubicBezTo>
                  <a:cubicBezTo>
                    <a:pt x="5935" y="6902"/>
                    <a:pt x="5980" y="6954"/>
                    <a:pt x="5987" y="7019"/>
                  </a:cubicBezTo>
                  <a:cubicBezTo>
                    <a:pt x="5994" y="7093"/>
                    <a:pt x="5965" y="7115"/>
                    <a:pt x="5928" y="7181"/>
                  </a:cubicBezTo>
                  <a:cubicBezTo>
                    <a:pt x="5913" y="7210"/>
                    <a:pt x="5899" y="7225"/>
                    <a:pt x="5884" y="7225"/>
                  </a:cubicBezTo>
                  <a:cubicBezTo>
                    <a:pt x="5862" y="7225"/>
                    <a:pt x="5847" y="7210"/>
                    <a:pt x="5847" y="7181"/>
                  </a:cubicBezTo>
                  <a:cubicBezTo>
                    <a:pt x="5847" y="7159"/>
                    <a:pt x="5840" y="7152"/>
                    <a:pt x="5825" y="7152"/>
                  </a:cubicBezTo>
                  <a:cubicBezTo>
                    <a:pt x="5811" y="7152"/>
                    <a:pt x="5789" y="7159"/>
                    <a:pt x="5767" y="7173"/>
                  </a:cubicBezTo>
                  <a:cubicBezTo>
                    <a:pt x="5716" y="7210"/>
                    <a:pt x="5686" y="7203"/>
                    <a:pt x="5584" y="7225"/>
                  </a:cubicBezTo>
                  <a:cubicBezTo>
                    <a:pt x="5489" y="7254"/>
                    <a:pt x="5459" y="7254"/>
                    <a:pt x="5371" y="7283"/>
                  </a:cubicBezTo>
                  <a:cubicBezTo>
                    <a:pt x="5356" y="7291"/>
                    <a:pt x="5327" y="7298"/>
                    <a:pt x="5305" y="7298"/>
                  </a:cubicBezTo>
                  <a:cubicBezTo>
                    <a:pt x="5217" y="7298"/>
                    <a:pt x="5115" y="7269"/>
                    <a:pt x="5063" y="7261"/>
                  </a:cubicBezTo>
                  <a:cubicBezTo>
                    <a:pt x="4983" y="7254"/>
                    <a:pt x="4932" y="7261"/>
                    <a:pt x="4895" y="7254"/>
                  </a:cubicBezTo>
                  <a:cubicBezTo>
                    <a:pt x="4866" y="7239"/>
                    <a:pt x="4924" y="7195"/>
                    <a:pt x="4858" y="7181"/>
                  </a:cubicBezTo>
                  <a:cubicBezTo>
                    <a:pt x="4785" y="7173"/>
                    <a:pt x="4748" y="7122"/>
                    <a:pt x="4697" y="7100"/>
                  </a:cubicBezTo>
                  <a:cubicBezTo>
                    <a:pt x="4653" y="7078"/>
                    <a:pt x="4675" y="7034"/>
                    <a:pt x="4661" y="7034"/>
                  </a:cubicBezTo>
                  <a:cubicBezTo>
                    <a:pt x="4661" y="7034"/>
                    <a:pt x="4653" y="7042"/>
                    <a:pt x="4646" y="7049"/>
                  </a:cubicBezTo>
                  <a:cubicBezTo>
                    <a:pt x="4594" y="7078"/>
                    <a:pt x="4594" y="7107"/>
                    <a:pt x="4536" y="7115"/>
                  </a:cubicBezTo>
                  <a:cubicBezTo>
                    <a:pt x="4529" y="7115"/>
                    <a:pt x="4521" y="7115"/>
                    <a:pt x="4514" y="7115"/>
                  </a:cubicBezTo>
                  <a:cubicBezTo>
                    <a:pt x="4499" y="7115"/>
                    <a:pt x="4492" y="7115"/>
                    <a:pt x="4485" y="7115"/>
                  </a:cubicBezTo>
                  <a:cubicBezTo>
                    <a:pt x="4485" y="7115"/>
                    <a:pt x="4477" y="7115"/>
                    <a:pt x="4463" y="7144"/>
                  </a:cubicBezTo>
                  <a:cubicBezTo>
                    <a:pt x="4433" y="7195"/>
                    <a:pt x="4404" y="7203"/>
                    <a:pt x="4353" y="7261"/>
                  </a:cubicBezTo>
                  <a:cubicBezTo>
                    <a:pt x="4338" y="7276"/>
                    <a:pt x="4331" y="7283"/>
                    <a:pt x="4316" y="7283"/>
                  </a:cubicBezTo>
                  <a:cubicBezTo>
                    <a:pt x="4280" y="7283"/>
                    <a:pt x="4250" y="7232"/>
                    <a:pt x="4228" y="7217"/>
                  </a:cubicBezTo>
                  <a:cubicBezTo>
                    <a:pt x="4191" y="7203"/>
                    <a:pt x="4191" y="7159"/>
                    <a:pt x="4213" y="7115"/>
                  </a:cubicBezTo>
                  <a:cubicBezTo>
                    <a:pt x="4228" y="7071"/>
                    <a:pt x="4221" y="7064"/>
                    <a:pt x="4213" y="7027"/>
                  </a:cubicBezTo>
                  <a:cubicBezTo>
                    <a:pt x="4199" y="6997"/>
                    <a:pt x="4177" y="6983"/>
                    <a:pt x="4177" y="6946"/>
                  </a:cubicBezTo>
                  <a:cubicBezTo>
                    <a:pt x="4177" y="6910"/>
                    <a:pt x="4213" y="6910"/>
                    <a:pt x="4235" y="6888"/>
                  </a:cubicBezTo>
                  <a:cubicBezTo>
                    <a:pt x="4257" y="6858"/>
                    <a:pt x="4221" y="6800"/>
                    <a:pt x="4184" y="6785"/>
                  </a:cubicBezTo>
                  <a:cubicBezTo>
                    <a:pt x="4155" y="6770"/>
                    <a:pt x="4184" y="6712"/>
                    <a:pt x="4155" y="6712"/>
                  </a:cubicBezTo>
                  <a:cubicBezTo>
                    <a:pt x="4155" y="6712"/>
                    <a:pt x="4155" y="6712"/>
                    <a:pt x="4148" y="6719"/>
                  </a:cubicBezTo>
                  <a:lnTo>
                    <a:pt x="4140" y="6719"/>
                  </a:lnTo>
                  <a:cubicBezTo>
                    <a:pt x="4104" y="6719"/>
                    <a:pt x="4082" y="6690"/>
                    <a:pt x="4082" y="6690"/>
                  </a:cubicBezTo>
                  <a:cubicBezTo>
                    <a:pt x="4082" y="6690"/>
                    <a:pt x="4096" y="6602"/>
                    <a:pt x="4067" y="6573"/>
                  </a:cubicBezTo>
                  <a:cubicBezTo>
                    <a:pt x="4045" y="6551"/>
                    <a:pt x="4030" y="6543"/>
                    <a:pt x="4008" y="6543"/>
                  </a:cubicBezTo>
                  <a:cubicBezTo>
                    <a:pt x="3994" y="6543"/>
                    <a:pt x="3986" y="6543"/>
                    <a:pt x="3964" y="6543"/>
                  </a:cubicBezTo>
                  <a:cubicBezTo>
                    <a:pt x="3957" y="6543"/>
                    <a:pt x="3957" y="6543"/>
                    <a:pt x="3957" y="6543"/>
                  </a:cubicBezTo>
                  <a:cubicBezTo>
                    <a:pt x="3906" y="6543"/>
                    <a:pt x="3906" y="6485"/>
                    <a:pt x="3876" y="6463"/>
                  </a:cubicBezTo>
                  <a:cubicBezTo>
                    <a:pt x="3876" y="6455"/>
                    <a:pt x="3876" y="6455"/>
                    <a:pt x="3869" y="6455"/>
                  </a:cubicBezTo>
                  <a:cubicBezTo>
                    <a:pt x="3891" y="6433"/>
                    <a:pt x="3913" y="6411"/>
                    <a:pt x="3950" y="6389"/>
                  </a:cubicBezTo>
                  <a:cubicBezTo>
                    <a:pt x="4016" y="6353"/>
                    <a:pt x="4060" y="6338"/>
                    <a:pt x="4089" y="6287"/>
                  </a:cubicBezTo>
                  <a:cubicBezTo>
                    <a:pt x="4125" y="6243"/>
                    <a:pt x="4148" y="6169"/>
                    <a:pt x="4111" y="6147"/>
                  </a:cubicBezTo>
                  <a:cubicBezTo>
                    <a:pt x="4067" y="6118"/>
                    <a:pt x="4038" y="6067"/>
                    <a:pt x="4067" y="6016"/>
                  </a:cubicBezTo>
                  <a:cubicBezTo>
                    <a:pt x="4089" y="5964"/>
                    <a:pt x="4096" y="5913"/>
                    <a:pt x="4067" y="5891"/>
                  </a:cubicBezTo>
                  <a:cubicBezTo>
                    <a:pt x="4030" y="5862"/>
                    <a:pt x="3986" y="5840"/>
                    <a:pt x="4001" y="5796"/>
                  </a:cubicBezTo>
                  <a:cubicBezTo>
                    <a:pt x="4001" y="5759"/>
                    <a:pt x="4016" y="5671"/>
                    <a:pt x="3950" y="5671"/>
                  </a:cubicBezTo>
                  <a:cubicBezTo>
                    <a:pt x="3942" y="5671"/>
                    <a:pt x="3928" y="5671"/>
                    <a:pt x="3913" y="5678"/>
                  </a:cubicBezTo>
                  <a:cubicBezTo>
                    <a:pt x="3884" y="5686"/>
                    <a:pt x="3862" y="5693"/>
                    <a:pt x="3840" y="5693"/>
                  </a:cubicBezTo>
                  <a:cubicBezTo>
                    <a:pt x="3774" y="5693"/>
                    <a:pt x="3730" y="5657"/>
                    <a:pt x="3759" y="5627"/>
                  </a:cubicBezTo>
                  <a:cubicBezTo>
                    <a:pt x="3796" y="5591"/>
                    <a:pt x="3752" y="5583"/>
                    <a:pt x="3701" y="5583"/>
                  </a:cubicBezTo>
                  <a:cubicBezTo>
                    <a:pt x="3649" y="5583"/>
                    <a:pt x="3635" y="5576"/>
                    <a:pt x="3620" y="5532"/>
                  </a:cubicBezTo>
                  <a:cubicBezTo>
                    <a:pt x="3620" y="5503"/>
                    <a:pt x="3605" y="5473"/>
                    <a:pt x="3583" y="5473"/>
                  </a:cubicBezTo>
                  <a:cubicBezTo>
                    <a:pt x="3576" y="5473"/>
                    <a:pt x="3569" y="5473"/>
                    <a:pt x="3554" y="5481"/>
                  </a:cubicBezTo>
                  <a:cubicBezTo>
                    <a:pt x="3532" y="5503"/>
                    <a:pt x="3495" y="5517"/>
                    <a:pt x="3466" y="5517"/>
                  </a:cubicBezTo>
                  <a:cubicBezTo>
                    <a:pt x="3444" y="5517"/>
                    <a:pt x="3422" y="5510"/>
                    <a:pt x="3408" y="5473"/>
                  </a:cubicBezTo>
                  <a:cubicBezTo>
                    <a:pt x="3393" y="5422"/>
                    <a:pt x="3378" y="5407"/>
                    <a:pt x="3356" y="5407"/>
                  </a:cubicBezTo>
                  <a:cubicBezTo>
                    <a:pt x="3342" y="5407"/>
                    <a:pt x="3334" y="5415"/>
                    <a:pt x="3320" y="5415"/>
                  </a:cubicBezTo>
                  <a:cubicBezTo>
                    <a:pt x="3312" y="5415"/>
                    <a:pt x="3305" y="5415"/>
                    <a:pt x="3305" y="5415"/>
                  </a:cubicBezTo>
                  <a:cubicBezTo>
                    <a:pt x="3261" y="5415"/>
                    <a:pt x="3224" y="5385"/>
                    <a:pt x="3195" y="5356"/>
                  </a:cubicBezTo>
                  <a:cubicBezTo>
                    <a:pt x="3188" y="5342"/>
                    <a:pt x="3180" y="5342"/>
                    <a:pt x="3173" y="5342"/>
                  </a:cubicBezTo>
                  <a:cubicBezTo>
                    <a:pt x="3158" y="5342"/>
                    <a:pt x="3151" y="5342"/>
                    <a:pt x="3144" y="5342"/>
                  </a:cubicBezTo>
                  <a:cubicBezTo>
                    <a:pt x="3129" y="5342"/>
                    <a:pt x="3122" y="5342"/>
                    <a:pt x="3114" y="5327"/>
                  </a:cubicBezTo>
                  <a:cubicBezTo>
                    <a:pt x="3092" y="5297"/>
                    <a:pt x="3114" y="5268"/>
                    <a:pt x="3092" y="5268"/>
                  </a:cubicBezTo>
                  <a:cubicBezTo>
                    <a:pt x="3085" y="5268"/>
                    <a:pt x="3078" y="5268"/>
                    <a:pt x="3070" y="5268"/>
                  </a:cubicBezTo>
                  <a:cubicBezTo>
                    <a:pt x="3019" y="5290"/>
                    <a:pt x="2975" y="5327"/>
                    <a:pt x="2909" y="5364"/>
                  </a:cubicBezTo>
                  <a:cubicBezTo>
                    <a:pt x="2865" y="5385"/>
                    <a:pt x="2836" y="5407"/>
                    <a:pt x="2807" y="5407"/>
                  </a:cubicBezTo>
                  <a:cubicBezTo>
                    <a:pt x="2792" y="5407"/>
                    <a:pt x="2770" y="5393"/>
                    <a:pt x="2755" y="5371"/>
                  </a:cubicBezTo>
                  <a:cubicBezTo>
                    <a:pt x="2711" y="5312"/>
                    <a:pt x="2667" y="5276"/>
                    <a:pt x="2653" y="5246"/>
                  </a:cubicBezTo>
                  <a:cubicBezTo>
                    <a:pt x="2645" y="5224"/>
                    <a:pt x="2631" y="5224"/>
                    <a:pt x="2616" y="5224"/>
                  </a:cubicBezTo>
                  <a:cubicBezTo>
                    <a:pt x="2601" y="5224"/>
                    <a:pt x="2587" y="5224"/>
                    <a:pt x="2587" y="5224"/>
                  </a:cubicBezTo>
                  <a:cubicBezTo>
                    <a:pt x="2587" y="5224"/>
                    <a:pt x="2580" y="5290"/>
                    <a:pt x="2550" y="5290"/>
                  </a:cubicBezTo>
                  <a:cubicBezTo>
                    <a:pt x="2550" y="5290"/>
                    <a:pt x="2550" y="5290"/>
                    <a:pt x="2543" y="5290"/>
                  </a:cubicBezTo>
                  <a:cubicBezTo>
                    <a:pt x="2506" y="5268"/>
                    <a:pt x="2367" y="5180"/>
                    <a:pt x="2367" y="5180"/>
                  </a:cubicBezTo>
                  <a:cubicBezTo>
                    <a:pt x="2367" y="5180"/>
                    <a:pt x="2330" y="5166"/>
                    <a:pt x="2308" y="5100"/>
                  </a:cubicBezTo>
                  <a:cubicBezTo>
                    <a:pt x="2279" y="5034"/>
                    <a:pt x="2220" y="5026"/>
                    <a:pt x="2199" y="4990"/>
                  </a:cubicBezTo>
                  <a:cubicBezTo>
                    <a:pt x="2169" y="4953"/>
                    <a:pt x="2111" y="4902"/>
                    <a:pt x="2096" y="4843"/>
                  </a:cubicBezTo>
                  <a:cubicBezTo>
                    <a:pt x="2074" y="4785"/>
                    <a:pt x="2074" y="4741"/>
                    <a:pt x="2118" y="4689"/>
                  </a:cubicBezTo>
                  <a:cubicBezTo>
                    <a:pt x="2162" y="4638"/>
                    <a:pt x="2169" y="4667"/>
                    <a:pt x="2206" y="4638"/>
                  </a:cubicBezTo>
                  <a:cubicBezTo>
                    <a:pt x="2235" y="4616"/>
                    <a:pt x="2176" y="4587"/>
                    <a:pt x="2147" y="4557"/>
                  </a:cubicBezTo>
                  <a:cubicBezTo>
                    <a:pt x="2111" y="4521"/>
                    <a:pt x="2118" y="4492"/>
                    <a:pt x="2132" y="4404"/>
                  </a:cubicBezTo>
                  <a:cubicBezTo>
                    <a:pt x="2154" y="4316"/>
                    <a:pt x="2213" y="4294"/>
                    <a:pt x="2220" y="4250"/>
                  </a:cubicBezTo>
                  <a:cubicBezTo>
                    <a:pt x="2228" y="4206"/>
                    <a:pt x="2206" y="4176"/>
                    <a:pt x="2199" y="4125"/>
                  </a:cubicBezTo>
                  <a:cubicBezTo>
                    <a:pt x="2184" y="4074"/>
                    <a:pt x="2176" y="3927"/>
                    <a:pt x="2213" y="3883"/>
                  </a:cubicBezTo>
                  <a:cubicBezTo>
                    <a:pt x="2242" y="3839"/>
                    <a:pt x="2286" y="3788"/>
                    <a:pt x="2257" y="3759"/>
                  </a:cubicBezTo>
                  <a:cubicBezTo>
                    <a:pt x="2242" y="3744"/>
                    <a:pt x="2235" y="3744"/>
                    <a:pt x="2220" y="3744"/>
                  </a:cubicBezTo>
                  <a:cubicBezTo>
                    <a:pt x="2206" y="3744"/>
                    <a:pt x="2191" y="3751"/>
                    <a:pt x="2176" y="3751"/>
                  </a:cubicBezTo>
                  <a:cubicBezTo>
                    <a:pt x="2162" y="3751"/>
                    <a:pt x="2154" y="3744"/>
                    <a:pt x="2147" y="3737"/>
                  </a:cubicBezTo>
                  <a:cubicBezTo>
                    <a:pt x="2103" y="3715"/>
                    <a:pt x="2118" y="3627"/>
                    <a:pt x="2096" y="3619"/>
                  </a:cubicBezTo>
                  <a:cubicBezTo>
                    <a:pt x="2081" y="3619"/>
                    <a:pt x="2081" y="3619"/>
                    <a:pt x="2074" y="3619"/>
                  </a:cubicBezTo>
                  <a:cubicBezTo>
                    <a:pt x="2067" y="3619"/>
                    <a:pt x="2059" y="3627"/>
                    <a:pt x="2030" y="3649"/>
                  </a:cubicBezTo>
                  <a:cubicBezTo>
                    <a:pt x="2008" y="3671"/>
                    <a:pt x="1971" y="3700"/>
                    <a:pt x="1949" y="3700"/>
                  </a:cubicBezTo>
                  <a:cubicBezTo>
                    <a:pt x="1942" y="3700"/>
                    <a:pt x="1935" y="3693"/>
                    <a:pt x="1935" y="3678"/>
                  </a:cubicBezTo>
                  <a:cubicBezTo>
                    <a:pt x="1920" y="3627"/>
                    <a:pt x="1942" y="3627"/>
                    <a:pt x="1957" y="3605"/>
                  </a:cubicBezTo>
                  <a:cubicBezTo>
                    <a:pt x="1971" y="3576"/>
                    <a:pt x="1891" y="3568"/>
                    <a:pt x="1891" y="3568"/>
                  </a:cubicBezTo>
                  <a:cubicBezTo>
                    <a:pt x="1891" y="3568"/>
                    <a:pt x="1898" y="3539"/>
                    <a:pt x="1913" y="3488"/>
                  </a:cubicBezTo>
                  <a:cubicBezTo>
                    <a:pt x="1935" y="3436"/>
                    <a:pt x="1913" y="3348"/>
                    <a:pt x="1935" y="3326"/>
                  </a:cubicBezTo>
                  <a:cubicBezTo>
                    <a:pt x="1949" y="3297"/>
                    <a:pt x="2001" y="3290"/>
                    <a:pt x="2015" y="3260"/>
                  </a:cubicBezTo>
                  <a:cubicBezTo>
                    <a:pt x="2030" y="3238"/>
                    <a:pt x="2059" y="3173"/>
                    <a:pt x="2015" y="3085"/>
                  </a:cubicBezTo>
                  <a:cubicBezTo>
                    <a:pt x="1971" y="2997"/>
                    <a:pt x="1942" y="2967"/>
                    <a:pt x="1964" y="2923"/>
                  </a:cubicBezTo>
                  <a:cubicBezTo>
                    <a:pt x="1993" y="2879"/>
                    <a:pt x="1964" y="2857"/>
                    <a:pt x="1957" y="2821"/>
                  </a:cubicBezTo>
                  <a:cubicBezTo>
                    <a:pt x="1949" y="2792"/>
                    <a:pt x="1979" y="2755"/>
                    <a:pt x="2023" y="2726"/>
                  </a:cubicBezTo>
                  <a:cubicBezTo>
                    <a:pt x="2067" y="2704"/>
                    <a:pt x="2052" y="2652"/>
                    <a:pt x="2030" y="2608"/>
                  </a:cubicBezTo>
                  <a:cubicBezTo>
                    <a:pt x="2015" y="2564"/>
                    <a:pt x="1942" y="2476"/>
                    <a:pt x="1905" y="2462"/>
                  </a:cubicBezTo>
                  <a:lnTo>
                    <a:pt x="1898" y="2462"/>
                  </a:lnTo>
                  <a:cubicBezTo>
                    <a:pt x="1869" y="2462"/>
                    <a:pt x="1869" y="2506"/>
                    <a:pt x="1832" y="2528"/>
                  </a:cubicBezTo>
                  <a:cubicBezTo>
                    <a:pt x="1825" y="2528"/>
                    <a:pt x="1818" y="2528"/>
                    <a:pt x="1818" y="2528"/>
                  </a:cubicBezTo>
                  <a:cubicBezTo>
                    <a:pt x="1788" y="2528"/>
                    <a:pt x="1795" y="2476"/>
                    <a:pt x="1781" y="2447"/>
                  </a:cubicBezTo>
                  <a:cubicBezTo>
                    <a:pt x="1773" y="2440"/>
                    <a:pt x="1773" y="2433"/>
                    <a:pt x="1766" y="2433"/>
                  </a:cubicBezTo>
                  <a:cubicBezTo>
                    <a:pt x="1759" y="2433"/>
                    <a:pt x="1751" y="2454"/>
                    <a:pt x="1722" y="2454"/>
                  </a:cubicBezTo>
                  <a:cubicBezTo>
                    <a:pt x="1715" y="2454"/>
                    <a:pt x="1715" y="2454"/>
                    <a:pt x="1708" y="2454"/>
                  </a:cubicBezTo>
                  <a:cubicBezTo>
                    <a:pt x="1671" y="2447"/>
                    <a:pt x="1612" y="2440"/>
                    <a:pt x="1576" y="2440"/>
                  </a:cubicBezTo>
                  <a:cubicBezTo>
                    <a:pt x="1568" y="2440"/>
                    <a:pt x="1561" y="2440"/>
                    <a:pt x="1554" y="2440"/>
                  </a:cubicBezTo>
                  <a:cubicBezTo>
                    <a:pt x="1546" y="2440"/>
                    <a:pt x="1517" y="2447"/>
                    <a:pt x="1480" y="2447"/>
                  </a:cubicBezTo>
                  <a:cubicBezTo>
                    <a:pt x="1444" y="2447"/>
                    <a:pt x="1392" y="2440"/>
                    <a:pt x="1356" y="2425"/>
                  </a:cubicBezTo>
                  <a:cubicBezTo>
                    <a:pt x="1282" y="2388"/>
                    <a:pt x="1209" y="2374"/>
                    <a:pt x="1194" y="2345"/>
                  </a:cubicBezTo>
                  <a:cubicBezTo>
                    <a:pt x="1173" y="2323"/>
                    <a:pt x="1194" y="2286"/>
                    <a:pt x="1209" y="2249"/>
                  </a:cubicBezTo>
                  <a:cubicBezTo>
                    <a:pt x="1224" y="2227"/>
                    <a:pt x="1194" y="2205"/>
                    <a:pt x="1165" y="2205"/>
                  </a:cubicBezTo>
                  <a:cubicBezTo>
                    <a:pt x="1158" y="2205"/>
                    <a:pt x="1143" y="2213"/>
                    <a:pt x="1129" y="2220"/>
                  </a:cubicBezTo>
                  <a:cubicBezTo>
                    <a:pt x="1129" y="2220"/>
                    <a:pt x="1121" y="2220"/>
                    <a:pt x="1114" y="2220"/>
                  </a:cubicBezTo>
                  <a:cubicBezTo>
                    <a:pt x="1085" y="2220"/>
                    <a:pt x="1063" y="2147"/>
                    <a:pt x="1063" y="2147"/>
                  </a:cubicBezTo>
                  <a:cubicBezTo>
                    <a:pt x="1033" y="2117"/>
                    <a:pt x="1019" y="2103"/>
                    <a:pt x="1004" y="2103"/>
                  </a:cubicBezTo>
                  <a:cubicBezTo>
                    <a:pt x="989" y="2103"/>
                    <a:pt x="975" y="2110"/>
                    <a:pt x="960" y="2117"/>
                  </a:cubicBezTo>
                  <a:cubicBezTo>
                    <a:pt x="938" y="2132"/>
                    <a:pt x="916" y="2147"/>
                    <a:pt x="901" y="2147"/>
                  </a:cubicBezTo>
                  <a:cubicBezTo>
                    <a:pt x="887" y="2147"/>
                    <a:pt x="880" y="2139"/>
                    <a:pt x="880" y="2117"/>
                  </a:cubicBezTo>
                  <a:cubicBezTo>
                    <a:pt x="872" y="2066"/>
                    <a:pt x="858" y="2066"/>
                    <a:pt x="821" y="2059"/>
                  </a:cubicBezTo>
                  <a:cubicBezTo>
                    <a:pt x="777" y="2051"/>
                    <a:pt x="777" y="2022"/>
                    <a:pt x="792" y="1985"/>
                  </a:cubicBezTo>
                  <a:cubicBezTo>
                    <a:pt x="806" y="1956"/>
                    <a:pt x="784" y="1942"/>
                    <a:pt x="740" y="1942"/>
                  </a:cubicBezTo>
                  <a:cubicBezTo>
                    <a:pt x="762" y="1919"/>
                    <a:pt x="777" y="1905"/>
                    <a:pt x="777" y="1905"/>
                  </a:cubicBezTo>
                  <a:cubicBezTo>
                    <a:pt x="777" y="1905"/>
                    <a:pt x="762" y="1919"/>
                    <a:pt x="740" y="1942"/>
                  </a:cubicBezTo>
                  <a:lnTo>
                    <a:pt x="733" y="1934"/>
                  </a:lnTo>
                  <a:cubicBezTo>
                    <a:pt x="689" y="1934"/>
                    <a:pt x="667" y="1949"/>
                    <a:pt x="630" y="1949"/>
                  </a:cubicBezTo>
                  <a:cubicBezTo>
                    <a:pt x="616" y="1949"/>
                    <a:pt x="608" y="1949"/>
                    <a:pt x="594" y="1949"/>
                  </a:cubicBezTo>
                  <a:cubicBezTo>
                    <a:pt x="535" y="1934"/>
                    <a:pt x="491" y="1890"/>
                    <a:pt x="425" y="1861"/>
                  </a:cubicBezTo>
                  <a:cubicBezTo>
                    <a:pt x="411" y="1854"/>
                    <a:pt x="396" y="1854"/>
                    <a:pt x="381" y="1854"/>
                  </a:cubicBezTo>
                  <a:cubicBezTo>
                    <a:pt x="330" y="1854"/>
                    <a:pt x="293" y="1883"/>
                    <a:pt x="257" y="1897"/>
                  </a:cubicBezTo>
                  <a:cubicBezTo>
                    <a:pt x="242" y="1905"/>
                    <a:pt x="227" y="1905"/>
                    <a:pt x="213" y="1905"/>
                  </a:cubicBezTo>
                  <a:cubicBezTo>
                    <a:pt x="183" y="1905"/>
                    <a:pt x="154" y="1890"/>
                    <a:pt x="132" y="1861"/>
                  </a:cubicBezTo>
                  <a:cubicBezTo>
                    <a:pt x="88" y="1810"/>
                    <a:pt x="22" y="1722"/>
                    <a:pt x="66" y="1714"/>
                  </a:cubicBezTo>
                  <a:cubicBezTo>
                    <a:pt x="81" y="1729"/>
                    <a:pt x="88" y="1736"/>
                    <a:pt x="95" y="1751"/>
                  </a:cubicBezTo>
                  <a:cubicBezTo>
                    <a:pt x="88" y="1736"/>
                    <a:pt x="81" y="1729"/>
                    <a:pt x="66" y="1714"/>
                  </a:cubicBezTo>
                  <a:lnTo>
                    <a:pt x="66" y="1714"/>
                  </a:lnTo>
                  <a:cubicBezTo>
                    <a:pt x="118" y="1714"/>
                    <a:pt x="205" y="1714"/>
                    <a:pt x="242" y="1714"/>
                  </a:cubicBezTo>
                  <a:cubicBezTo>
                    <a:pt x="271" y="1714"/>
                    <a:pt x="293" y="1707"/>
                    <a:pt x="301" y="1670"/>
                  </a:cubicBezTo>
                  <a:cubicBezTo>
                    <a:pt x="308" y="1648"/>
                    <a:pt x="330" y="1626"/>
                    <a:pt x="381" y="1626"/>
                  </a:cubicBezTo>
                  <a:cubicBezTo>
                    <a:pt x="396" y="1626"/>
                    <a:pt x="403" y="1634"/>
                    <a:pt x="418" y="1634"/>
                  </a:cubicBezTo>
                  <a:cubicBezTo>
                    <a:pt x="484" y="1641"/>
                    <a:pt x="535" y="1692"/>
                    <a:pt x="564" y="1692"/>
                  </a:cubicBezTo>
                  <a:cubicBezTo>
                    <a:pt x="572" y="1692"/>
                    <a:pt x="579" y="1692"/>
                    <a:pt x="579" y="1685"/>
                  </a:cubicBezTo>
                  <a:cubicBezTo>
                    <a:pt x="594" y="1648"/>
                    <a:pt x="594" y="1641"/>
                    <a:pt x="608" y="1582"/>
                  </a:cubicBezTo>
                  <a:cubicBezTo>
                    <a:pt x="616" y="1524"/>
                    <a:pt x="557" y="1494"/>
                    <a:pt x="594" y="1436"/>
                  </a:cubicBezTo>
                  <a:cubicBezTo>
                    <a:pt x="638" y="1377"/>
                    <a:pt x="674" y="1348"/>
                    <a:pt x="718" y="1326"/>
                  </a:cubicBezTo>
                  <a:cubicBezTo>
                    <a:pt x="748" y="1304"/>
                    <a:pt x="777" y="1260"/>
                    <a:pt x="821" y="1260"/>
                  </a:cubicBezTo>
                  <a:cubicBezTo>
                    <a:pt x="836" y="1260"/>
                    <a:pt x="843" y="1260"/>
                    <a:pt x="850" y="1267"/>
                  </a:cubicBezTo>
                  <a:cubicBezTo>
                    <a:pt x="901" y="1289"/>
                    <a:pt x="960" y="1333"/>
                    <a:pt x="1004" y="1333"/>
                  </a:cubicBezTo>
                  <a:cubicBezTo>
                    <a:pt x="1011" y="1333"/>
                    <a:pt x="1026" y="1333"/>
                    <a:pt x="1033" y="1326"/>
                  </a:cubicBezTo>
                  <a:cubicBezTo>
                    <a:pt x="1070" y="1297"/>
                    <a:pt x="1121" y="1297"/>
                    <a:pt x="1143" y="1267"/>
                  </a:cubicBezTo>
                  <a:cubicBezTo>
                    <a:pt x="1158" y="1231"/>
                    <a:pt x="1180" y="1223"/>
                    <a:pt x="1231" y="1179"/>
                  </a:cubicBezTo>
                  <a:cubicBezTo>
                    <a:pt x="1275" y="1150"/>
                    <a:pt x="1297" y="1121"/>
                    <a:pt x="1319" y="1121"/>
                  </a:cubicBezTo>
                  <a:cubicBezTo>
                    <a:pt x="1327" y="1121"/>
                    <a:pt x="1334" y="1121"/>
                    <a:pt x="1341" y="1128"/>
                  </a:cubicBezTo>
                  <a:cubicBezTo>
                    <a:pt x="1356" y="1135"/>
                    <a:pt x="1363" y="1143"/>
                    <a:pt x="1370" y="1143"/>
                  </a:cubicBezTo>
                  <a:cubicBezTo>
                    <a:pt x="1392" y="1143"/>
                    <a:pt x="1407" y="1121"/>
                    <a:pt x="1414" y="1106"/>
                  </a:cubicBezTo>
                  <a:cubicBezTo>
                    <a:pt x="1422" y="1077"/>
                    <a:pt x="1407" y="1069"/>
                    <a:pt x="1466" y="1062"/>
                  </a:cubicBezTo>
                  <a:cubicBezTo>
                    <a:pt x="1524" y="1055"/>
                    <a:pt x="1517" y="938"/>
                    <a:pt x="1517" y="938"/>
                  </a:cubicBezTo>
                  <a:cubicBezTo>
                    <a:pt x="1517" y="938"/>
                    <a:pt x="1576" y="923"/>
                    <a:pt x="1583" y="872"/>
                  </a:cubicBezTo>
                  <a:cubicBezTo>
                    <a:pt x="1583" y="857"/>
                    <a:pt x="1590" y="850"/>
                    <a:pt x="1598" y="850"/>
                  </a:cubicBezTo>
                  <a:cubicBezTo>
                    <a:pt x="1605" y="850"/>
                    <a:pt x="1620" y="864"/>
                    <a:pt x="1642" y="894"/>
                  </a:cubicBezTo>
                  <a:cubicBezTo>
                    <a:pt x="1663" y="908"/>
                    <a:pt x="1678" y="916"/>
                    <a:pt x="1693" y="916"/>
                  </a:cubicBezTo>
                  <a:cubicBezTo>
                    <a:pt x="1715" y="916"/>
                    <a:pt x="1737" y="908"/>
                    <a:pt x="1751" y="894"/>
                  </a:cubicBezTo>
                  <a:cubicBezTo>
                    <a:pt x="1781" y="872"/>
                    <a:pt x="1825" y="850"/>
                    <a:pt x="1861" y="850"/>
                  </a:cubicBezTo>
                  <a:cubicBezTo>
                    <a:pt x="1869" y="850"/>
                    <a:pt x="1876" y="850"/>
                    <a:pt x="1883" y="850"/>
                  </a:cubicBezTo>
                  <a:cubicBezTo>
                    <a:pt x="1920" y="857"/>
                    <a:pt x="1920" y="901"/>
                    <a:pt x="1957" y="916"/>
                  </a:cubicBezTo>
                  <a:cubicBezTo>
                    <a:pt x="1993" y="938"/>
                    <a:pt x="2023" y="923"/>
                    <a:pt x="2081" y="938"/>
                  </a:cubicBezTo>
                  <a:cubicBezTo>
                    <a:pt x="2147" y="945"/>
                    <a:pt x="2242" y="1033"/>
                    <a:pt x="2279" y="1069"/>
                  </a:cubicBezTo>
                  <a:cubicBezTo>
                    <a:pt x="2308" y="1099"/>
                    <a:pt x="2323" y="1179"/>
                    <a:pt x="2382" y="1179"/>
                  </a:cubicBezTo>
                  <a:cubicBezTo>
                    <a:pt x="2389" y="1179"/>
                    <a:pt x="2396" y="1172"/>
                    <a:pt x="2411" y="1172"/>
                  </a:cubicBezTo>
                  <a:cubicBezTo>
                    <a:pt x="2477" y="1150"/>
                    <a:pt x="2506" y="1135"/>
                    <a:pt x="2543" y="1135"/>
                  </a:cubicBezTo>
                  <a:cubicBezTo>
                    <a:pt x="2550" y="1135"/>
                    <a:pt x="2565" y="1135"/>
                    <a:pt x="2580" y="1135"/>
                  </a:cubicBezTo>
                  <a:cubicBezTo>
                    <a:pt x="2616" y="1150"/>
                    <a:pt x="2638" y="1157"/>
                    <a:pt x="2660" y="1157"/>
                  </a:cubicBezTo>
                  <a:cubicBezTo>
                    <a:pt x="2675" y="1157"/>
                    <a:pt x="2689" y="1157"/>
                    <a:pt x="2711" y="1150"/>
                  </a:cubicBezTo>
                  <a:cubicBezTo>
                    <a:pt x="2726" y="1143"/>
                    <a:pt x="2741" y="1135"/>
                    <a:pt x="2755" y="1135"/>
                  </a:cubicBezTo>
                  <a:cubicBezTo>
                    <a:pt x="2792" y="1135"/>
                    <a:pt x="2814" y="1165"/>
                    <a:pt x="2807" y="1201"/>
                  </a:cubicBezTo>
                  <a:cubicBezTo>
                    <a:pt x="2799" y="1231"/>
                    <a:pt x="2821" y="1253"/>
                    <a:pt x="2858" y="1253"/>
                  </a:cubicBezTo>
                  <a:cubicBezTo>
                    <a:pt x="2865" y="1253"/>
                    <a:pt x="2880" y="1253"/>
                    <a:pt x="2894" y="1245"/>
                  </a:cubicBezTo>
                  <a:cubicBezTo>
                    <a:pt x="2894" y="1245"/>
                    <a:pt x="2902" y="1245"/>
                    <a:pt x="2909" y="1245"/>
                  </a:cubicBezTo>
                  <a:cubicBezTo>
                    <a:pt x="2953" y="1245"/>
                    <a:pt x="2953" y="1311"/>
                    <a:pt x="2997" y="1333"/>
                  </a:cubicBezTo>
                  <a:cubicBezTo>
                    <a:pt x="3026" y="1355"/>
                    <a:pt x="3041" y="1370"/>
                    <a:pt x="3063" y="1370"/>
                  </a:cubicBezTo>
                  <a:cubicBezTo>
                    <a:pt x="3070" y="1370"/>
                    <a:pt x="3078" y="1363"/>
                    <a:pt x="3085" y="1363"/>
                  </a:cubicBezTo>
                  <a:cubicBezTo>
                    <a:pt x="3122" y="1341"/>
                    <a:pt x="3217" y="1333"/>
                    <a:pt x="3217" y="1333"/>
                  </a:cubicBezTo>
                  <a:cubicBezTo>
                    <a:pt x="3232" y="1348"/>
                    <a:pt x="3254" y="1355"/>
                    <a:pt x="3275" y="1355"/>
                  </a:cubicBezTo>
                  <a:cubicBezTo>
                    <a:pt x="3290" y="1355"/>
                    <a:pt x="3305" y="1355"/>
                    <a:pt x="3320" y="1348"/>
                  </a:cubicBezTo>
                  <a:cubicBezTo>
                    <a:pt x="3356" y="1341"/>
                    <a:pt x="3393" y="1297"/>
                    <a:pt x="3415" y="1297"/>
                  </a:cubicBezTo>
                  <a:cubicBezTo>
                    <a:pt x="3415" y="1297"/>
                    <a:pt x="3415" y="1297"/>
                    <a:pt x="3422" y="1297"/>
                  </a:cubicBezTo>
                  <a:cubicBezTo>
                    <a:pt x="3430" y="1326"/>
                    <a:pt x="3378" y="1414"/>
                    <a:pt x="3437" y="1414"/>
                  </a:cubicBezTo>
                  <a:cubicBezTo>
                    <a:pt x="3495" y="1414"/>
                    <a:pt x="3488" y="1414"/>
                    <a:pt x="3532" y="1348"/>
                  </a:cubicBezTo>
                  <a:cubicBezTo>
                    <a:pt x="3569" y="1289"/>
                    <a:pt x="3583" y="1311"/>
                    <a:pt x="3635" y="1275"/>
                  </a:cubicBezTo>
                  <a:cubicBezTo>
                    <a:pt x="3686" y="1238"/>
                    <a:pt x="3671" y="1216"/>
                    <a:pt x="3701" y="1172"/>
                  </a:cubicBezTo>
                  <a:cubicBezTo>
                    <a:pt x="3723" y="1135"/>
                    <a:pt x="3759" y="1092"/>
                    <a:pt x="3789" y="1092"/>
                  </a:cubicBezTo>
                  <a:cubicBezTo>
                    <a:pt x="3796" y="1092"/>
                    <a:pt x="3803" y="1092"/>
                    <a:pt x="3810" y="1099"/>
                  </a:cubicBezTo>
                  <a:cubicBezTo>
                    <a:pt x="3847" y="1121"/>
                    <a:pt x="3847" y="1187"/>
                    <a:pt x="3884" y="1187"/>
                  </a:cubicBezTo>
                  <a:cubicBezTo>
                    <a:pt x="3899" y="1187"/>
                    <a:pt x="3906" y="1187"/>
                    <a:pt x="3906" y="1187"/>
                  </a:cubicBezTo>
                  <a:cubicBezTo>
                    <a:pt x="3935" y="1187"/>
                    <a:pt x="3950" y="1187"/>
                    <a:pt x="3957" y="1128"/>
                  </a:cubicBezTo>
                  <a:cubicBezTo>
                    <a:pt x="3964" y="1062"/>
                    <a:pt x="3972" y="1047"/>
                    <a:pt x="4030" y="1018"/>
                  </a:cubicBezTo>
                  <a:cubicBezTo>
                    <a:pt x="4074" y="1004"/>
                    <a:pt x="4104" y="974"/>
                    <a:pt x="4125" y="974"/>
                  </a:cubicBezTo>
                  <a:cubicBezTo>
                    <a:pt x="4140" y="974"/>
                    <a:pt x="4148" y="982"/>
                    <a:pt x="4162" y="996"/>
                  </a:cubicBezTo>
                  <a:cubicBezTo>
                    <a:pt x="4191" y="1033"/>
                    <a:pt x="4199" y="1099"/>
                    <a:pt x="4235" y="1099"/>
                  </a:cubicBezTo>
                  <a:lnTo>
                    <a:pt x="4243" y="1099"/>
                  </a:lnTo>
                  <a:cubicBezTo>
                    <a:pt x="4287" y="1084"/>
                    <a:pt x="4272" y="1084"/>
                    <a:pt x="4301" y="1018"/>
                  </a:cubicBezTo>
                  <a:cubicBezTo>
                    <a:pt x="4331" y="960"/>
                    <a:pt x="4316" y="916"/>
                    <a:pt x="4353" y="916"/>
                  </a:cubicBezTo>
                  <a:lnTo>
                    <a:pt x="4360" y="916"/>
                  </a:lnTo>
                  <a:cubicBezTo>
                    <a:pt x="4389" y="923"/>
                    <a:pt x="4404" y="930"/>
                    <a:pt x="4411" y="930"/>
                  </a:cubicBezTo>
                  <a:cubicBezTo>
                    <a:pt x="4426" y="930"/>
                    <a:pt x="4433" y="923"/>
                    <a:pt x="4448" y="894"/>
                  </a:cubicBezTo>
                  <a:cubicBezTo>
                    <a:pt x="4470" y="835"/>
                    <a:pt x="4514" y="776"/>
                    <a:pt x="4507" y="725"/>
                  </a:cubicBezTo>
                  <a:cubicBezTo>
                    <a:pt x="4499" y="674"/>
                    <a:pt x="4492" y="601"/>
                    <a:pt x="4536" y="571"/>
                  </a:cubicBezTo>
                  <a:cubicBezTo>
                    <a:pt x="4573" y="535"/>
                    <a:pt x="4587" y="520"/>
                    <a:pt x="4624" y="498"/>
                  </a:cubicBezTo>
                  <a:cubicBezTo>
                    <a:pt x="4668" y="483"/>
                    <a:pt x="4661" y="469"/>
                    <a:pt x="4726" y="381"/>
                  </a:cubicBezTo>
                  <a:cubicBezTo>
                    <a:pt x="4800" y="300"/>
                    <a:pt x="4800" y="307"/>
                    <a:pt x="4858" y="300"/>
                  </a:cubicBezTo>
                  <a:cubicBezTo>
                    <a:pt x="4917" y="285"/>
                    <a:pt x="4961" y="285"/>
                    <a:pt x="4990" y="256"/>
                  </a:cubicBezTo>
                  <a:cubicBezTo>
                    <a:pt x="5027" y="219"/>
                    <a:pt x="4983" y="212"/>
                    <a:pt x="4946" y="176"/>
                  </a:cubicBezTo>
                  <a:cubicBezTo>
                    <a:pt x="4917" y="146"/>
                    <a:pt x="4910" y="117"/>
                    <a:pt x="4932" y="58"/>
                  </a:cubicBezTo>
                  <a:cubicBezTo>
                    <a:pt x="4939" y="36"/>
                    <a:pt x="4954" y="29"/>
                    <a:pt x="4961" y="29"/>
                  </a:cubicBezTo>
                  <a:lnTo>
                    <a:pt x="4961" y="0"/>
                  </a:lnTo>
                  <a:lnTo>
                    <a:pt x="4961" y="0"/>
                  </a:lnTo>
                  <a:lnTo>
                    <a:pt x="4961" y="0"/>
                  </a:lnTo>
                  <a:lnTo>
                    <a:pt x="4961" y="0"/>
                  </a:lnTo>
                  <a:cubicBezTo>
                    <a:pt x="4946" y="0"/>
                    <a:pt x="4924" y="7"/>
                    <a:pt x="4902" y="44"/>
                  </a:cubicBezTo>
                  <a:cubicBezTo>
                    <a:pt x="4873" y="117"/>
                    <a:pt x="4880" y="154"/>
                    <a:pt x="4932" y="197"/>
                  </a:cubicBezTo>
                  <a:cubicBezTo>
                    <a:pt x="4939" y="212"/>
                    <a:pt x="4954" y="219"/>
                    <a:pt x="4961" y="227"/>
                  </a:cubicBezTo>
                  <a:lnTo>
                    <a:pt x="4968" y="234"/>
                  </a:lnTo>
                  <a:cubicBezTo>
                    <a:pt x="4946" y="256"/>
                    <a:pt x="4924" y="256"/>
                    <a:pt x="4880" y="264"/>
                  </a:cubicBezTo>
                  <a:cubicBezTo>
                    <a:pt x="4873" y="264"/>
                    <a:pt x="4858" y="264"/>
                    <a:pt x="4851" y="264"/>
                  </a:cubicBezTo>
                  <a:cubicBezTo>
                    <a:pt x="4836" y="271"/>
                    <a:pt x="4836" y="271"/>
                    <a:pt x="4836" y="271"/>
                  </a:cubicBezTo>
                  <a:cubicBezTo>
                    <a:pt x="4778" y="278"/>
                    <a:pt x="4770" y="285"/>
                    <a:pt x="4704" y="366"/>
                  </a:cubicBezTo>
                  <a:cubicBezTo>
                    <a:pt x="4675" y="395"/>
                    <a:pt x="4661" y="417"/>
                    <a:pt x="4653" y="439"/>
                  </a:cubicBezTo>
                  <a:cubicBezTo>
                    <a:pt x="4639" y="461"/>
                    <a:pt x="4631" y="469"/>
                    <a:pt x="4616" y="476"/>
                  </a:cubicBezTo>
                  <a:cubicBezTo>
                    <a:pt x="4580" y="483"/>
                    <a:pt x="4565" y="498"/>
                    <a:pt x="4543" y="520"/>
                  </a:cubicBezTo>
                  <a:cubicBezTo>
                    <a:pt x="4536" y="527"/>
                    <a:pt x="4529" y="535"/>
                    <a:pt x="4514" y="542"/>
                  </a:cubicBezTo>
                  <a:cubicBezTo>
                    <a:pt x="4455" y="593"/>
                    <a:pt x="4470" y="681"/>
                    <a:pt x="4477" y="725"/>
                  </a:cubicBezTo>
                  <a:cubicBezTo>
                    <a:pt x="4485" y="754"/>
                    <a:pt x="4463" y="791"/>
                    <a:pt x="4441" y="828"/>
                  </a:cubicBezTo>
                  <a:cubicBezTo>
                    <a:pt x="4433" y="850"/>
                    <a:pt x="4426" y="864"/>
                    <a:pt x="4419" y="879"/>
                  </a:cubicBezTo>
                  <a:cubicBezTo>
                    <a:pt x="4419" y="894"/>
                    <a:pt x="4411" y="894"/>
                    <a:pt x="4411" y="901"/>
                  </a:cubicBezTo>
                  <a:lnTo>
                    <a:pt x="4404" y="894"/>
                  </a:lnTo>
                  <a:cubicBezTo>
                    <a:pt x="4397" y="894"/>
                    <a:pt x="4382" y="886"/>
                    <a:pt x="4367" y="886"/>
                  </a:cubicBezTo>
                  <a:cubicBezTo>
                    <a:pt x="4360" y="886"/>
                    <a:pt x="4353" y="886"/>
                    <a:pt x="4353" y="886"/>
                  </a:cubicBezTo>
                  <a:cubicBezTo>
                    <a:pt x="4309" y="886"/>
                    <a:pt x="4301" y="923"/>
                    <a:pt x="4294" y="945"/>
                  </a:cubicBezTo>
                  <a:cubicBezTo>
                    <a:pt x="4294" y="967"/>
                    <a:pt x="4287" y="982"/>
                    <a:pt x="4280" y="1004"/>
                  </a:cubicBezTo>
                  <a:cubicBezTo>
                    <a:pt x="4265" y="1026"/>
                    <a:pt x="4257" y="1040"/>
                    <a:pt x="4257" y="1055"/>
                  </a:cubicBezTo>
                  <a:cubicBezTo>
                    <a:pt x="4250" y="1055"/>
                    <a:pt x="4250" y="1062"/>
                    <a:pt x="4250" y="1062"/>
                  </a:cubicBezTo>
                  <a:cubicBezTo>
                    <a:pt x="4250" y="1062"/>
                    <a:pt x="4243" y="1062"/>
                    <a:pt x="4235" y="1069"/>
                  </a:cubicBezTo>
                  <a:cubicBezTo>
                    <a:pt x="4228" y="1062"/>
                    <a:pt x="4221" y="1040"/>
                    <a:pt x="4213" y="1033"/>
                  </a:cubicBezTo>
                  <a:cubicBezTo>
                    <a:pt x="4206" y="1011"/>
                    <a:pt x="4199" y="989"/>
                    <a:pt x="4184" y="974"/>
                  </a:cubicBezTo>
                  <a:cubicBezTo>
                    <a:pt x="4170" y="952"/>
                    <a:pt x="4148" y="945"/>
                    <a:pt x="4125" y="945"/>
                  </a:cubicBezTo>
                  <a:cubicBezTo>
                    <a:pt x="4104" y="945"/>
                    <a:pt x="4082" y="960"/>
                    <a:pt x="4060" y="974"/>
                  </a:cubicBezTo>
                  <a:cubicBezTo>
                    <a:pt x="4045" y="974"/>
                    <a:pt x="4030" y="989"/>
                    <a:pt x="4023" y="989"/>
                  </a:cubicBezTo>
                  <a:cubicBezTo>
                    <a:pt x="3950" y="1026"/>
                    <a:pt x="3935" y="1047"/>
                    <a:pt x="3928" y="1128"/>
                  </a:cubicBezTo>
                  <a:cubicBezTo>
                    <a:pt x="3920" y="1150"/>
                    <a:pt x="3920" y="1157"/>
                    <a:pt x="3920" y="1157"/>
                  </a:cubicBezTo>
                  <a:lnTo>
                    <a:pt x="3913" y="1157"/>
                  </a:lnTo>
                  <a:cubicBezTo>
                    <a:pt x="3913" y="1157"/>
                    <a:pt x="3913" y="1157"/>
                    <a:pt x="3906" y="1157"/>
                  </a:cubicBezTo>
                  <a:cubicBezTo>
                    <a:pt x="3899" y="1157"/>
                    <a:pt x="3899" y="1157"/>
                    <a:pt x="3899" y="1157"/>
                  </a:cubicBezTo>
                  <a:cubicBezTo>
                    <a:pt x="3884" y="1157"/>
                    <a:pt x="3884" y="1157"/>
                    <a:pt x="3884" y="1157"/>
                  </a:cubicBezTo>
                  <a:cubicBezTo>
                    <a:pt x="3884" y="1157"/>
                    <a:pt x="3876" y="1143"/>
                    <a:pt x="3869" y="1128"/>
                  </a:cubicBezTo>
                  <a:cubicBezTo>
                    <a:pt x="3862" y="1106"/>
                    <a:pt x="3847" y="1084"/>
                    <a:pt x="3825" y="1069"/>
                  </a:cubicBezTo>
                  <a:cubicBezTo>
                    <a:pt x="3818" y="1062"/>
                    <a:pt x="3803" y="1062"/>
                    <a:pt x="3789" y="1062"/>
                  </a:cubicBezTo>
                  <a:cubicBezTo>
                    <a:pt x="3737" y="1062"/>
                    <a:pt x="3686" y="1135"/>
                    <a:pt x="3671" y="1157"/>
                  </a:cubicBezTo>
                  <a:cubicBezTo>
                    <a:pt x="3664" y="1172"/>
                    <a:pt x="3657" y="1187"/>
                    <a:pt x="3657" y="1201"/>
                  </a:cubicBezTo>
                  <a:cubicBezTo>
                    <a:pt x="3649" y="1223"/>
                    <a:pt x="3642" y="1231"/>
                    <a:pt x="3613" y="1253"/>
                  </a:cubicBezTo>
                  <a:cubicBezTo>
                    <a:pt x="3598" y="1260"/>
                    <a:pt x="3591" y="1267"/>
                    <a:pt x="3576" y="1267"/>
                  </a:cubicBezTo>
                  <a:cubicBezTo>
                    <a:pt x="3554" y="1282"/>
                    <a:pt x="3539" y="1289"/>
                    <a:pt x="3503" y="1333"/>
                  </a:cubicBezTo>
                  <a:cubicBezTo>
                    <a:pt x="3503" y="1341"/>
                    <a:pt x="3495" y="1348"/>
                    <a:pt x="3488" y="1355"/>
                  </a:cubicBezTo>
                  <a:cubicBezTo>
                    <a:pt x="3473" y="1377"/>
                    <a:pt x="3473" y="1377"/>
                    <a:pt x="3437" y="1377"/>
                  </a:cubicBezTo>
                  <a:cubicBezTo>
                    <a:pt x="3437" y="1370"/>
                    <a:pt x="3444" y="1355"/>
                    <a:pt x="3444" y="1348"/>
                  </a:cubicBezTo>
                  <a:cubicBezTo>
                    <a:pt x="3451" y="1326"/>
                    <a:pt x="3451" y="1304"/>
                    <a:pt x="3451" y="1289"/>
                  </a:cubicBezTo>
                  <a:cubicBezTo>
                    <a:pt x="3444" y="1275"/>
                    <a:pt x="3430" y="1260"/>
                    <a:pt x="3415" y="1260"/>
                  </a:cubicBezTo>
                  <a:cubicBezTo>
                    <a:pt x="3393" y="1260"/>
                    <a:pt x="3378" y="1275"/>
                    <a:pt x="3363" y="1289"/>
                  </a:cubicBezTo>
                  <a:cubicBezTo>
                    <a:pt x="3342" y="1304"/>
                    <a:pt x="3327" y="1319"/>
                    <a:pt x="3305" y="1319"/>
                  </a:cubicBezTo>
                  <a:cubicBezTo>
                    <a:pt x="3298" y="1326"/>
                    <a:pt x="3290" y="1326"/>
                    <a:pt x="3275" y="1326"/>
                  </a:cubicBezTo>
                  <a:cubicBezTo>
                    <a:pt x="3261" y="1326"/>
                    <a:pt x="3246" y="1319"/>
                    <a:pt x="3232" y="1311"/>
                  </a:cubicBezTo>
                  <a:cubicBezTo>
                    <a:pt x="3224" y="1304"/>
                    <a:pt x="3224" y="1304"/>
                    <a:pt x="3224" y="1304"/>
                  </a:cubicBezTo>
                  <a:cubicBezTo>
                    <a:pt x="3210" y="1304"/>
                    <a:pt x="3210" y="1304"/>
                    <a:pt x="3210" y="1304"/>
                  </a:cubicBezTo>
                  <a:cubicBezTo>
                    <a:pt x="3202" y="1304"/>
                    <a:pt x="3114" y="1311"/>
                    <a:pt x="3070" y="1333"/>
                  </a:cubicBezTo>
                  <a:lnTo>
                    <a:pt x="3063" y="1333"/>
                  </a:lnTo>
                  <a:cubicBezTo>
                    <a:pt x="3056" y="1333"/>
                    <a:pt x="3041" y="1326"/>
                    <a:pt x="3026" y="1319"/>
                  </a:cubicBezTo>
                  <a:cubicBezTo>
                    <a:pt x="3019" y="1319"/>
                    <a:pt x="3019" y="1311"/>
                    <a:pt x="3012" y="1311"/>
                  </a:cubicBezTo>
                  <a:cubicBezTo>
                    <a:pt x="2997" y="1304"/>
                    <a:pt x="2990" y="1289"/>
                    <a:pt x="2982" y="1275"/>
                  </a:cubicBezTo>
                  <a:cubicBezTo>
                    <a:pt x="2968" y="1253"/>
                    <a:pt x="2953" y="1216"/>
                    <a:pt x="2909" y="1216"/>
                  </a:cubicBezTo>
                  <a:cubicBezTo>
                    <a:pt x="2902" y="1216"/>
                    <a:pt x="2894" y="1216"/>
                    <a:pt x="2887" y="1223"/>
                  </a:cubicBezTo>
                  <a:cubicBezTo>
                    <a:pt x="2873" y="1223"/>
                    <a:pt x="2865" y="1223"/>
                    <a:pt x="2858" y="1223"/>
                  </a:cubicBezTo>
                  <a:cubicBezTo>
                    <a:pt x="2851" y="1223"/>
                    <a:pt x="2843" y="1223"/>
                    <a:pt x="2836" y="1216"/>
                  </a:cubicBezTo>
                  <a:cubicBezTo>
                    <a:pt x="2836" y="1216"/>
                    <a:pt x="2836" y="1209"/>
                    <a:pt x="2836" y="1201"/>
                  </a:cubicBezTo>
                  <a:cubicBezTo>
                    <a:pt x="2843" y="1179"/>
                    <a:pt x="2836" y="1157"/>
                    <a:pt x="2821" y="1135"/>
                  </a:cubicBezTo>
                  <a:cubicBezTo>
                    <a:pt x="2807" y="1121"/>
                    <a:pt x="2777" y="1106"/>
                    <a:pt x="2755" y="1106"/>
                  </a:cubicBezTo>
                  <a:cubicBezTo>
                    <a:pt x="2733" y="1106"/>
                    <a:pt x="2719" y="1114"/>
                    <a:pt x="2704" y="1121"/>
                  </a:cubicBezTo>
                  <a:cubicBezTo>
                    <a:pt x="2682" y="1128"/>
                    <a:pt x="2675" y="1128"/>
                    <a:pt x="2660" y="1128"/>
                  </a:cubicBezTo>
                  <a:cubicBezTo>
                    <a:pt x="2645" y="1128"/>
                    <a:pt x="2638" y="1128"/>
                    <a:pt x="2616" y="1121"/>
                  </a:cubicBezTo>
                  <a:cubicBezTo>
                    <a:pt x="2609" y="1114"/>
                    <a:pt x="2601" y="1114"/>
                    <a:pt x="2587" y="1106"/>
                  </a:cubicBezTo>
                  <a:cubicBezTo>
                    <a:pt x="2572" y="1106"/>
                    <a:pt x="2558" y="1106"/>
                    <a:pt x="2543" y="1106"/>
                  </a:cubicBezTo>
                  <a:cubicBezTo>
                    <a:pt x="2513" y="1106"/>
                    <a:pt x="2492" y="1114"/>
                    <a:pt x="2455" y="1121"/>
                  </a:cubicBezTo>
                  <a:cubicBezTo>
                    <a:pt x="2440" y="1128"/>
                    <a:pt x="2426" y="1135"/>
                    <a:pt x="2396" y="1143"/>
                  </a:cubicBezTo>
                  <a:cubicBezTo>
                    <a:pt x="2389" y="1143"/>
                    <a:pt x="2389" y="1143"/>
                    <a:pt x="2382" y="1143"/>
                  </a:cubicBezTo>
                  <a:cubicBezTo>
                    <a:pt x="2360" y="1143"/>
                    <a:pt x="2352" y="1128"/>
                    <a:pt x="2330" y="1099"/>
                  </a:cubicBezTo>
                  <a:cubicBezTo>
                    <a:pt x="2323" y="1077"/>
                    <a:pt x="2316" y="1062"/>
                    <a:pt x="2301" y="1047"/>
                  </a:cubicBezTo>
                  <a:cubicBezTo>
                    <a:pt x="2279" y="1026"/>
                    <a:pt x="2162" y="916"/>
                    <a:pt x="2089" y="901"/>
                  </a:cubicBezTo>
                  <a:cubicBezTo>
                    <a:pt x="2067" y="901"/>
                    <a:pt x="2044" y="901"/>
                    <a:pt x="2030" y="901"/>
                  </a:cubicBezTo>
                  <a:cubicBezTo>
                    <a:pt x="2001" y="901"/>
                    <a:pt x="1986" y="901"/>
                    <a:pt x="1971" y="894"/>
                  </a:cubicBezTo>
                  <a:cubicBezTo>
                    <a:pt x="1964" y="886"/>
                    <a:pt x="1957" y="879"/>
                    <a:pt x="1949" y="872"/>
                  </a:cubicBezTo>
                  <a:cubicBezTo>
                    <a:pt x="1942" y="850"/>
                    <a:pt x="1920" y="828"/>
                    <a:pt x="1883" y="820"/>
                  </a:cubicBezTo>
                  <a:cubicBezTo>
                    <a:pt x="1876" y="820"/>
                    <a:pt x="1869" y="820"/>
                    <a:pt x="1861" y="820"/>
                  </a:cubicBezTo>
                  <a:cubicBezTo>
                    <a:pt x="1810" y="820"/>
                    <a:pt x="1751" y="850"/>
                    <a:pt x="1737" y="864"/>
                  </a:cubicBezTo>
                  <a:cubicBezTo>
                    <a:pt x="1722" y="879"/>
                    <a:pt x="1708" y="886"/>
                    <a:pt x="1693" y="886"/>
                  </a:cubicBezTo>
                  <a:cubicBezTo>
                    <a:pt x="1693" y="886"/>
                    <a:pt x="1678" y="886"/>
                    <a:pt x="1663" y="872"/>
                  </a:cubicBezTo>
                  <a:cubicBezTo>
                    <a:pt x="1656" y="864"/>
                    <a:pt x="1649" y="857"/>
                    <a:pt x="1642" y="850"/>
                  </a:cubicBezTo>
                  <a:cubicBezTo>
                    <a:pt x="1627" y="828"/>
                    <a:pt x="1612" y="813"/>
                    <a:pt x="1598" y="813"/>
                  </a:cubicBezTo>
                  <a:cubicBezTo>
                    <a:pt x="1561" y="813"/>
                    <a:pt x="1554" y="850"/>
                    <a:pt x="1554" y="872"/>
                  </a:cubicBezTo>
                  <a:cubicBezTo>
                    <a:pt x="1546" y="901"/>
                    <a:pt x="1510" y="901"/>
                    <a:pt x="1510" y="901"/>
                  </a:cubicBezTo>
                  <a:cubicBezTo>
                    <a:pt x="1480" y="908"/>
                    <a:pt x="1480" y="908"/>
                    <a:pt x="1480" y="908"/>
                  </a:cubicBezTo>
                  <a:cubicBezTo>
                    <a:pt x="1488" y="938"/>
                    <a:pt x="1488" y="938"/>
                    <a:pt x="1488" y="938"/>
                  </a:cubicBezTo>
                  <a:cubicBezTo>
                    <a:pt x="1488" y="974"/>
                    <a:pt x="1480" y="1026"/>
                    <a:pt x="1458" y="1033"/>
                  </a:cubicBezTo>
                  <a:cubicBezTo>
                    <a:pt x="1414" y="1040"/>
                    <a:pt x="1392" y="1047"/>
                    <a:pt x="1385" y="1084"/>
                  </a:cubicBezTo>
                  <a:cubicBezTo>
                    <a:pt x="1385" y="1092"/>
                    <a:pt x="1385" y="1092"/>
                    <a:pt x="1385" y="1092"/>
                  </a:cubicBezTo>
                  <a:cubicBezTo>
                    <a:pt x="1378" y="1106"/>
                    <a:pt x="1378" y="1114"/>
                    <a:pt x="1370" y="1114"/>
                  </a:cubicBezTo>
                  <a:cubicBezTo>
                    <a:pt x="1370" y="1114"/>
                    <a:pt x="1370" y="1114"/>
                    <a:pt x="1363" y="1106"/>
                  </a:cubicBezTo>
                  <a:cubicBezTo>
                    <a:pt x="1349" y="1099"/>
                    <a:pt x="1334" y="1092"/>
                    <a:pt x="1319" y="1092"/>
                  </a:cubicBezTo>
                  <a:cubicBezTo>
                    <a:pt x="1290" y="1092"/>
                    <a:pt x="1268" y="1114"/>
                    <a:pt x="1239" y="1135"/>
                  </a:cubicBezTo>
                  <a:cubicBezTo>
                    <a:pt x="1231" y="1143"/>
                    <a:pt x="1224" y="1150"/>
                    <a:pt x="1217" y="1157"/>
                  </a:cubicBezTo>
                  <a:cubicBezTo>
                    <a:pt x="1202" y="1172"/>
                    <a:pt x="1187" y="1179"/>
                    <a:pt x="1173" y="1187"/>
                  </a:cubicBezTo>
                  <a:cubicBezTo>
                    <a:pt x="1151" y="1209"/>
                    <a:pt x="1129" y="1223"/>
                    <a:pt x="1114" y="1253"/>
                  </a:cubicBezTo>
                  <a:cubicBezTo>
                    <a:pt x="1107" y="1260"/>
                    <a:pt x="1092" y="1267"/>
                    <a:pt x="1070" y="1275"/>
                  </a:cubicBezTo>
                  <a:cubicBezTo>
                    <a:pt x="1055" y="1282"/>
                    <a:pt x="1033" y="1289"/>
                    <a:pt x="1011" y="1297"/>
                  </a:cubicBezTo>
                  <a:cubicBezTo>
                    <a:pt x="1011" y="1297"/>
                    <a:pt x="1011" y="1304"/>
                    <a:pt x="1004" y="1304"/>
                  </a:cubicBezTo>
                  <a:cubicBezTo>
                    <a:pt x="982" y="1304"/>
                    <a:pt x="945" y="1282"/>
                    <a:pt x="916" y="1267"/>
                  </a:cubicBezTo>
                  <a:cubicBezTo>
                    <a:pt x="901" y="1253"/>
                    <a:pt x="880" y="1245"/>
                    <a:pt x="865" y="1238"/>
                  </a:cubicBezTo>
                  <a:cubicBezTo>
                    <a:pt x="850" y="1231"/>
                    <a:pt x="836" y="1231"/>
                    <a:pt x="821" y="1231"/>
                  </a:cubicBezTo>
                  <a:cubicBezTo>
                    <a:pt x="784" y="1231"/>
                    <a:pt x="755" y="1253"/>
                    <a:pt x="733" y="1275"/>
                  </a:cubicBezTo>
                  <a:cubicBezTo>
                    <a:pt x="718" y="1282"/>
                    <a:pt x="711" y="1297"/>
                    <a:pt x="696" y="1297"/>
                  </a:cubicBezTo>
                  <a:cubicBezTo>
                    <a:pt x="652" y="1326"/>
                    <a:pt x="616" y="1355"/>
                    <a:pt x="572" y="1421"/>
                  </a:cubicBezTo>
                  <a:cubicBezTo>
                    <a:pt x="535" y="1465"/>
                    <a:pt x="550" y="1502"/>
                    <a:pt x="564" y="1531"/>
                  </a:cubicBezTo>
                  <a:cubicBezTo>
                    <a:pt x="572" y="1546"/>
                    <a:pt x="579" y="1560"/>
                    <a:pt x="572" y="1575"/>
                  </a:cubicBezTo>
                  <a:cubicBezTo>
                    <a:pt x="572" y="1590"/>
                    <a:pt x="572" y="1590"/>
                    <a:pt x="572" y="1590"/>
                  </a:cubicBezTo>
                  <a:cubicBezTo>
                    <a:pt x="564" y="1626"/>
                    <a:pt x="564" y="1641"/>
                    <a:pt x="557" y="1656"/>
                  </a:cubicBezTo>
                  <a:cubicBezTo>
                    <a:pt x="550" y="1656"/>
                    <a:pt x="542" y="1648"/>
                    <a:pt x="528" y="1641"/>
                  </a:cubicBezTo>
                  <a:cubicBezTo>
                    <a:pt x="499" y="1626"/>
                    <a:pt x="462" y="1604"/>
                    <a:pt x="418" y="1604"/>
                  </a:cubicBezTo>
                  <a:cubicBezTo>
                    <a:pt x="411" y="1597"/>
                    <a:pt x="396" y="1597"/>
                    <a:pt x="381" y="1597"/>
                  </a:cubicBezTo>
                  <a:cubicBezTo>
                    <a:pt x="301" y="1597"/>
                    <a:pt x="279" y="1634"/>
                    <a:pt x="271" y="1670"/>
                  </a:cubicBezTo>
                  <a:cubicBezTo>
                    <a:pt x="264" y="1685"/>
                    <a:pt x="264" y="1685"/>
                    <a:pt x="242" y="1685"/>
                  </a:cubicBezTo>
                  <a:cubicBezTo>
                    <a:pt x="81" y="1685"/>
                    <a:pt x="81" y="1685"/>
                    <a:pt x="81" y="1685"/>
                  </a:cubicBezTo>
                  <a:cubicBezTo>
                    <a:pt x="73" y="1685"/>
                    <a:pt x="73" y="1685"/>
                    <a:pt x="73" y="1685"/>
                  </a:cubicBezTo>
                  <a:cubicBezTo>
                    <a:pt x="66" y="1685"/>
                    <a:pt x="66" y="1685"/>
                    <a:pt x="66" y="1685"/>
                  </a:cubicBezTo>
                  <a:cubicBezTo>
                    <a:pt x="59" y="1685"/>
                    <a:pt x="59" y="1685"/>
                    <a:pt x="59" y="1685"/>
                  </a:cubicBezTo>
                  <a:cubicBezTo>
                    <a:pt x="0" y="1692"/>
                    <a:pt x="0" y="1692"/>
                    <a:pt x="0" y="1692"/>
                  </a:cubicBezTo>
                  <a:cubicBezTo>
                    <a:pt x="22" y="1722"/>
                    <a:pt x="22" y="1722"/>
                    <a:pt x="22" y="1722"/>
                  </a:cubicBezTo>
                  <a:cubicBezTo>
                    <a:pt x="15" y="1736"/>
                    <a:pt x="15" y="1773"/>
                    <a:pt x="103" y="1883"/>
                  </a:cubicBezTo>
                  <a:cubicBezTo>
                    <a:pt x="139" y="1919"/>
                    <a:pt x="169" y="1934"/>
                    <a:pt x="213" y="1934"/>
                  </a:cubicBezTo>
                  <a:cubicBezTo>
                    <a:pt x="227" y="1934"/>
                    <a:pt x="249" y="1934"/>
                    <a:pt x="271" y="1927"/>
                  </a:cubicBezTo>
                  <a:cubicBezTo>
                    <a:pt x="279" y="1919"/>
                    <a:pt x="286" y="1912"/>
                    <a:pt x="293" y="1912"/>
                  </a:cubicBezTo>
                  <a:cubicBezTo>
                    <a:pt x="323" y="1897"/>
                    <a:pt x="352" y="1883"/>
                    <a:pt x="381" y="1883"/>
                  </a:cubicBezTo>
                  <a:cubicBezTo>
                    <a:pt x="396" y="1883"/>
                    <a:pt x="403" y="1883"/>
                    <a:pt x="418" y="1890"/>
                  </a:cubicBezTo>
                  <a:cubicBezTo>
                    <a:pt x="440" y="1897"/>
                    <a:pt x="469" y="1912"/>
                    <a:pt x="491" y="1927"/>
                  </a:cubicBezTo>
                  <a:cubicBezTo>
                    <a:pt x="520" y="1949"/>
                    <a:pt x="550" y="1971"/>
                    <a:pt x="594" y="1978"/>
                  </a:cubicBezTo>
                  <a:cubicBezTo>
                    <a:pt x="608" y="1978"/>
                    <a:pt x="616" y="1978"/>
                    <a:pt x="630" y="1978"/>
                  </a:cubicBezTo>
                  <a:cubicBezTo>
                    <a:pt x="652" y="1978"/>
                    <a:pt x="667" y="1978"/>
                    <a:pt x="682" y="1971"/>
                  </a:cubicBezTo>
                  <a:cubicBezTo>
                    <a:pt x="696" y="1971"/>
                    <a:pt x="711" y="1971"/>
                    <a:pt x="726" y="1971"/>
                  </a:cubicBezTo>
                  <a:cubicBezTo>
                    <a:pt x="740" y="1971"/>
                    <a:pt x="740" y="1971"/>
                    <a:pt x="740" y="1971"/>
                  </a:cubicBezTo>
                  <a:lnTo>
                    <a:pt x="740" y="1971"/>
                  </a:lnTo>
                  <a:cubicBezTo>
                    <a:pt x="755" y="1971"/>
                    <a:pt x="762" y="1971"/>
                    <a:pt x="770" y="1971"/>
                  </a:cubicBezTo>
                  <a:cubicBezTo>
                    <a:pt x="762" y="1971"/>
                    <a:pt x="762" y="1971"/>
                    <a:pt x="762" y="1978"/>
                  </a:cubicBezTo>
                  <a:cubicBezTo>
                    <a:pt x="755" y="1993"/>
                    <a:pt x="740" y="2022"/>
                    <a:pt x="755" y="2051"/>
                  </a:cubicBezTo>
                  <a:cubicBezTo>
                    <a:pt x="770" y="2066"/>
                    <a:pt x="784" y="2081"/>
                    <a:pt x="813" y="2088"/>
                  </a:cubicBezTo>
                  <a:lnTo>
                    <a:pt x="813" y="2088"/>
                  </a:lnTo>
                  <a:cubicBezTo>
                    <a:pt x="828" y="2088"/>
                    <a:pt x="836" y="2088"/>
                    <a:pt x="843" y="2095"/>
                  </a:cubicBezTo>
                  <a:cubicBezTo>
                    <a:pt x="843" y="2095"/>
                    <a:pt x="843" y="2103"/>
                    <a:pt x="850" y="2125"/>
                  </a:cubicBezTo>
                  <a:cubicBezTo>
                    <a:pt x="858" y="2169"/>
                    <a:pt x="887" y="2176"/>
                    <a:pt x="901" y="2176"/>
                  </a:cubicBezTo>
                  <a:cubicBezTo>
                    <a:pt x="923" y="2176"/>
                    <a:pt x="945" y="2161"/>
                    <a:pt x="968" y="2147"/>
                  </a:cubicBezTo>
                  <a:cubicBezTo>
                    <a:pt x="975" y="2139"/>
                    <a:pt x="975" y="2139"/>
                    <a:pt x="975" y="2139"/>
                  </a:cubicBezTo>
                  <a:cubicBezTo>
                    <a:pt x="989" y="2132"/>
                    <a:pt x="997" y="2132"/>
                    <a:pt x="1004" y="2132"/>
                  </a:cubicBezTo>
                  <a:cubicBezTo>
                    <a:pt x="1011" y="2132"/>
                    <a:pt x="1026" y="2154"/>
                    <a:pt x="1033" y="2161"/>
                  </a:cubicBezTo>
                  <a:cubicBezTo>
                    <a:pt x="1048" y="2191"/>
                    <a:pt x="1070" y="2257"/>
                    <a:pt x="1114" y="2257"/>
                  </a:cubicBezTo>
                  <a:cubicBezTo>
                    <a:pt x="1129" y="2257"/>
                    <a:pt x="1136" y="2249"/>
                    <a:pt x="1151" y="2242"/>
                  </a:cubicBezTo>
                  <a:cubicBezTo>
                    <a:pt x="1158" y="2242"/>
                    <a:pt x="1165" y="2235"/>
                    <a:pt x="1165" y="2235"/>
                  </a:cubicBezTo>
                  <a:cubicBezTo>
                    <a:pt x="1173" y="2235"/>
                    <a:pt x="1180" y="2242"/>
                    <a:pt x="1180" y="2242"/>
                  </a:cubicBezTo>
                  <a:cubicBezTo>
                    <a:pt x="1165" y="2278"/>
                    <a:pt x="1143" y="2323"/>
                    <a:pt x="1165" y="2359"/>
                  </a:cubicBezTo>
                  <a:cubicBezTo>
                    <a:pt x="1180" y="2388"/>
                    <a:pt x="1217" y="2396"/>
                    <a:pt x="1261" y="2418"/>
                  </a:cubicBezTo>
                  <a:cubicBezTo>
                    <a:pt x="1290" y="2425"/>
                    <a:pt x="1312" y="2440"/>
                    <a:pt x="1341" y="2447"/>
                  </a:cubicBezTo>
                  <a:cubicBezTo>
                    <a:pt x="1385" y="2469"/>
                    <a:pt x="1444" y="2476"/>
                    <a:pt x="1480" y="2476"/>
                  </a:cubicBezTo>
                  <a:cubicBezTo>
                    <a:pt x="1517" y="2476"/>
                    <a:pt x="1554" y="2476"/>
                    <a:pt x="1568" y="2469"/>
                  </a:cubicBezTo>
                  <a:cubicBezTo>
                    <a:pt x="1568" y="2469"/>
                    <a:pt x="1568" y="2469"/>
                    <a:pt x="1576" y="2469"/>
                  </a:cubicBezTo>
                  <a:cubicBezTo>
                    <a:pt x="1598" y="2469"/>
                    <a:pt x="1642" y="2476"/>
                    <a:pt x="1671" y="2484"/>
                  </a:cubicBezTo>
                  <a:cubicBezTo>
                    <a:pt x="1685" y="2484"/>
                    <a:pt x="1693" y="2484"/>
                    <a:pt x="1708" y="2484"/>
                  </a:cubicBezTo>
                  <a:cubicBezTo>
                    <a:pt x="1708" y="2484"/>
                    <a:pt x="1715" y="2491"/>
                    <a:pt x="1722" y="2491"/>
                  </a:cubicBezTo>
                  <a:cubicBezTo>
                    <a:pt x="1737" y="2491"/>
                    <a:pt x="1751" y="2484"/>
                    <a:pt x="1759" y="2476"/>
                  </a:cubicBezTo>
                  <a:cubicBezTo>
                    <a:pt x="1759" y="2484"/>
                    <a:pt x="1759" y="2484"/>
                    <a:pt x="1759" y="2491"/>
                  </a:cubicBezTo>
                  <a:cubicBezTo>
                    <a:pt x="1766" y="2513"/>
                    <a:pt x="1773" y="2557"/>
                    <a:pt x="1818" y="2557"/>
                  </a:cubicBezTo>
                  <a:cubicBezTo>
                    <a:pt x="1825" y="2557"/>
                    <a:pt x="1832" y="2557"/>
                    <a:pt x="1839" y="2550"/>
                  </a:cubicBezTo>
                  <a:cubicBezTo>
                    <a:pt x="1869" y="2542"/>
                    <a:pt x="1883" y="2520"/>
                    <a:pt x="1891" y="2506"/>
                  </a:cubicBezTo>
                  <a:cubicBezTo>
                    <a:pt x="1898" y="2498"/>
                    <a:pt x="1898" y="2498"/>
                    <a:pt x="1898" y="2498"/>
                  </a:cubicBezTo>
                  <a:cubicBezTo>
                    <a:pt x="1927" y="2506"/>
                    <a:pt x="1986" y="2579"/>
                    <a:pt x="2008" y="2623"/>
                  </a:cubicBezTo>
                  <a:cubicBezTo>
                    <a:pt x="2030" y="2674"/>
                    <a:pt x="2023" y="2696"/>
                    <a:pt x="2008" y="2704"/>
                  </a:cubicBezTo>
                  <a:cubicBezTo>
                    <a:pt x="1942" y="2740"/>
                    <a:pt x="1920" y="2784"/>
                    <a:pt x="1927" y="2828"/>
                  </a:cubicBezTo>
                  <a:cubicBezTo>
                    <a:pt x="1927" y="2843"/>
                    <a:pt x="1935" y="2850"/>
                    <a:pt x="1935" y="2857"/>
                  </a:cubicBezTo>
                  <a:cubicBezTo>
                    <a:pt x="1949" y="2879"/>
                    <a:pt x="1949" y="2887"/>
                    <a:pt x="1942" y="2909"/>
                  </a:cubicBezTo>
                  <a:cubicBezTo>
                    <a:pt x="1913" y="2953"/>
                    <a:pt x="1935" y="2997"/>
                    <a:pt x="1964" y="3048"/>
                  </a:cubicBezTo>
                  <a:cubicBezTo>
                    <a:pt x="1971" y="3063"/>
                    <a:pt x="1979" y="3077"/>
                    <a:pt x="1986" y="3099"/>
                  </a:cubicBezTo>
                  <a:cubicBezTo>
                    <a:pt x="2023" y="3165"/>
                    <a:pt x="2008" y="3224"/>
                    <a:pt x="1993" y="3246"/>
                  </a:cubicBezTo>
                  <a:cubicBezTo>
                    <a:pt x="1986" y="3253"/>
                    <a:pt x="1971" y="3260"/>
                    <a:pt x="1957" y="3268"/>
                  </a:cubicBezTo>
                  <a:cubicBezTo>
                    <a:pt x="1942" y="3275"/>
                    <a:pt x="1920" y="3290"/>
                    <a:pt x="1905" y="3304"/>
                  </a:cubicBezTo>
                  <a:cubicBezTo>
                    <a:pt x="1891" y="3326"/>
                    <a:pt x="1891" y="3356"/>
                    <a:pt x="1891" y="3392"/>
                  </a:cubicBezTo>
                  <a:cubicBezTo>
                    <a:pt x="1891" y="3422"/>
                    <a:pt x="1891" y="3451"/>
                    <a:pt x="1883" y="3473"/>
                  </a:cubicBezTo>
                  <a:cubicBezTo>
                    <a:pt x="1869" y="3524"/>
                    <a:pt x="1861" y="3561"/>
                    <a:pt x="1861" y="3561"/>
                  </a:cubicBezTo>
                  <a:cubicBezTo>
                    <a:pt x="1854" y="3597"/>
                    <a:pt x="1854" y="3597"/>
                    <a:pt x="1854" y="3597"/>
                  </a:cubicBezTo>
                  <a:cubicBezTo>
                    <a:pt x="1883" y="3597"/>
                    <a:pt x="1883" y="3597"/>
                    <a:pt x="1883" y="3597"/>
                  </a:cubicBezTo>
                  <a:cubicBezTo>
                    <a:pt x="1898" y="3605"/>
                    <a:pt x="1905" y="3605"/>
                    <a:pt x="1920" y="3605"/>
                  </a:cubicBezTo>
                  <a:cubicBezTo>
                    <a:pt x="1905" y="3619"/>
                    <a:pt x="1891" y="3642"/>
                    <a:pt x="1898" y="3685"/>
                  </a:cubicBezTo>
                  <a:cubicBezTo>
                    <a:pt x="1905" y="3722"/>
                    <a:pt x="1927" y="3729"/>
                    <a:pt x="1949" y="3729"/>
                  </a:cubicBezTo>
                  <a:cubicBezTo>
                    <a:pt x="1971" y="3729"/>
                    <a:pt x="1993" y="3729"/>
                    <a:pt x="2052" y="3671"/>
                  </a:cubicBezTo>
                  <a:cubicBezTo>
                    <a:pt x="2067" y="3656"/>
                    <a:pt x="2074" y="3649"/>
                    <a:pt x="2074" y="3649"/>
                  </a:cubicBezTo>
                  <a:lnTo>
                    <a:pt x="2074" y="3649"/>
                  </a:lnTo>
                  <a:cubicBezTo>
                    <a:pt x="2081" y="3656"/>
                    <a:pt x="2081" y="3664"/>
                    <a:pt x="2081" y="3671"/>
                  </a:cubicBezTo>
                  <a:cubicBezTo>
                    <a:pt x="2089" y="3700"/>
                    <a:pt x="2096" y="3744"/>
                    <a:pt x="2125" y="3766"/>
                  </a:cubicBezTo>
                  <a:cubicBezTo>
                    <a:pt x="2140" y="3773"/>
                    <a:pt x="2162" y="3781"/>
                    <a:pt x="2176" y="3781"/>
                  </a:cubicBezTo>
                  <a:cubicBezTo>
                    <a:pt x="2184" y="3781"/>
                    <a:pt x="2199" y="3781"/>
                    <a:pt x="2206" y="3773"/>
                  </a:cubicBezTo>
                  <a:cubicBezTo>
                    <a:pt x="2213" y="3773"/>
                    <a:pt x="2213" y="3773"/>
                    <a:pt x="2220" y="3773"/>
                  </a:cubicBezTo>
                  <a:cubicBezTo>
                    <a:pt x="2228" y="3773"/>
                    <a:pt x="2228" y="3773"/>
                    <a:pt x="2235" y="3781"/>
                  </a:cubicBezTo>
                  <a:cubicBezTo>
                    <a:pt x="2250" y="3795"/>
                    <a:pt x="2213" y="3832"/>
                    <a:pt x="2191" y="3861"/>
                  </a:cubicBezTo>
                  <a:cubicBezTo>
                    <a:pt x="2191" y="3869"/>
                    <a:pt x="2191" y="3869"/>
                    <a:pt x="2191" y="3869"/>
                  </a:cubicBezTo>
                  <a:cubicBezTo>
                    <a:pt x="2140" y="3927"/>
                    <a:pt x="2162" y="4125"/>
                    <a:pt x="2162" y="4125"/>
                  </a:cubicBezTo>
                  <a:cubicBezTo>
                    <a:pt x="2169" y="4147"/>
                    <a:pt x="2176" y="4169"/>
                    <a:pt x="2184" y="4184"/>
                  </a:cubicBezTo>
                  <a:cubicBezTo>
                    <a:pt x="2191" y="4206"/>
                    <a:pt x="2191" y="4228"/>
                    <a:pt x="2191" y="4242"/>
                  </a:cubicBezTo>
                  <a:cubicBezTo>
                    <a:pt x="2191" y="4257"/>
                    <a:pt x="2176" y="4264"/>
                    <a:pt x="2169" y="4279"/>
                  </a:cubicBezTo>
                  <a:cubicBezTo>
                    <a:pt x="2147" y="4308"/>
                    <a:pt x="2118" y="4338"/>
                    <a:pt x="2103" y="4396"/>
                  </a:cubicBezTo>
                  <a:cubicBezTo>
                    <a:pt x="2103" y="4404"/>
                    <a:pt x="2103" y="4404"/>
                    <a:pt x="2103" y="4404"/>
                  </a:cubicBezTo>
                  <a:cubicBezTo>
                    <a:pt x="2089" y="4492"/>
                    <a:pt x="2081" y="4535"/>
                    <a:pt x="2125" y="4579"/>
                  </a:cubicBezTo>
                  <a:cubicBezTo>
                    <a:pt x="2132" y="4587"/>
                    <a:pt x="2147" y="4602"/>
                    <a:pt x="2154" y="4609"/>
                  </a:cubicBezTo>
                  <a:cubicBezTo>
                    <a:pt x="2162" y="4609"/>
                    <a:pt x="2169" y="4616"/>
                    <a:pt x="2176" y="4623"/>
                  </a:cubicBezTo>
                  <a:cubicBezTo>
                    <a:pt x="2169" y="4623"/>
                    <a:pt x="2169" y="4623"/>
                    <a:pt x="2162" y="4623"/>
                  </a:cubicBezTo>
                  <a:cubicBezTo>
                    <a:pt x="2147" y="4631"/>
                    <a:pt x="2125" y="4638"/>
                    <a:pt x="2096" y="4675"/>
                  </a:cubicBezTo>
                  <a:cubicBezTo>
                    <a:pt x="2044" y="4733"/>
                    <a:pt x="2044" y="4792"/>
                    <a:pt x="2067" y="4851"/>
                  </a:cubicBezTo>
                  <a:cubicBezTo>
                    <a:pt x="2081" y="4902"/>
                    <a:pt x="2118" y="4946"/>
                    <a:pt x="2147" y="4983"/>
                  </a:cubicBezTo>
                  <a:cubicBezTo>
                    <a:pt x="2154" y="4990"/>
                    <a:pt x="2162" y="4997"/>
                    <a:pt x="2169" y="5012"/>
                  </a:cubicBezTo>
                  <a:cubicBezTo>
                    <a:pt x="2184" y="5026"/>
                    <a:pt x="2199" y="5034"/>
                    <a:pt x="2220" y="5048"/>
                  </a:cubicBezTo>
                  <a:cubicBezTo>
                    <a:pt x="2242" y="5063"/>
                    <a:pt x="2264" y="5078"/>
                    <a:pt x="2279" y="5114"/>
                  </a:cubicBezTo>
                  <a:cubicBezTo>
                    <a:pt x="2301" y="5180"/>
                    <a:pt x="2338" y="5195"/>
                    <a:pt x="2352" y="5202"/>
                  </a:cubicBezTo>
                  <a:cubicBezTo>
                    <a:pt x="2374" y="5217"/>
                    <a:pt x="2499" y="5297"/>
                    <a:pt x="2528" y="5312"/>
                  </a:cubicBezTo>
                  <a:cubicBezTo>
                    <a:pt x="2535" y="5319"/>
                    <a:pt x="2543" y="5319"/>
                    <a:pt x="2550" y="5319"/>
                  </a:cubicBezTo>
                  <a:cubicBezTo>
                    <a:pt x="2587" y="5319"/>
                    <a:pt x="2609" y="5283"/>
                    <a:pt x="2609" y="5254"/>
                  </a:cubicBezTo>
                  <a:cubicBezTo>
                    <a:pt x="2616" y="5254"/>
                    <a:pt x="2616" y="5254"/>
                    <a:pt x="2616" y="5254"/>
                  </a:cubicBezTo>
                  <a:cubicBezTo>
                    <a:pt x="2623" y="5254"/>
                    <a:pt x="2623" y="5261"/>
                    <a:pt x="2623" y="5261"/>
                  </a:cubicBezTo>
                  <a:cubicBezTo>
                    <a:pt x="2638" y="5283"/>
                    <a:pt x="2653" y="5297"/>
                    <a:pt x="2675" y="5319"/>
                  </a:cubicBezTo>
                  <a:cubicBezTo>
                    <a:pt x="2689" y="5342"/>
                    <a:pt x="2711" y="5364"/>
                    <a:pt x="2733" y="5393"/>
                  </a:cubicBezTo>
                  <a:cubicBezTo>
                    <a:pt x="2755" y="5422"/>
                    <a:pt x="2777" y="5437"/>
                    <a:pt x="2807" y="5437"/>
                  </a:cubicBezTo>
                  <a:cubicBezTo>
                    <a:pt x="2836" y="5437"/>
                    <a:pt x="2865" y="5422"/>
                    <a:pt x="2902" y="5400"/>
                  </a:cubicBezTo>
                  <a:cubicBezTo>
                    <a:pt x="2909" y="5400"/>
                    <a:pt x="2917" y="5393"/>
                    <a:pt x="2924" y="5393"/>
                  </a:cubicBezTo>
                  <a:cubicBezTo>
                    <a:pt x="2953" y="5378"/>
                    <a:pt x="2982" y="5356"/>
                    <a:pt x="3004" y="5342"/>
                  </a:cubicBezTo>
                  <a:cubicBezTo>
                    <a:pt x="3026" y="5327"/>
                    <a:pt x="3049" y="5312"/>
                    <a:pt x="3070" y="5305"/>
                  </a:cubicBezTo>
                  <a:cubicBezTo>
                    <a:pt x="3070" y="5312"/>
                    <a:pt x="3078" y="5334"/>
                    <a:pt x="3092" y="5349"/>
                  </a:cubicBezTo>
                  <a:cubicBezTo>
                    <a:pt x="3100" y="5364"/>
                    <a:pt x="3122" y="5378"/>
                    <a:pt x="3144" y="5378"/>
                  </a:cubicBezTo>
                  <a:cubicBezTo>
                    <a:pt x="3144" y="5378"/>
                    <a:pt x="3151" y="5371"/>
                    <a:pt x="3158" y="5371"/>
                  </a:cubicBezTo>
                  <a:cubicBezTo>
                    <a:pt x="3166" y="5371"/>
                    <a:pt x="3166" y="5371"/>
                    <a:pt x="3173" y="5371"/>
                  </a:cubicBezTo>
                  <a:lnTo>
                    <a:pt x="3173" y="5371"/>
                  </a:lnTo>
                  <a:lnTo>
                    <a:pt x="3173" y="5371"/>
                  </a:lnTo>
                  <a:cubicBezTo>
                    <a:pt x="3202" y="5407"/>
                    <a:pt x="3254" y="5444"/>
                    <a:pt x="3305" y="5444"/>
                  </a:cubicBezTo>
                  <a:cubicBezTo>
                    <a:pt x="3312" y="5444"/>
                    <a:pt x="3320" y="5444"/>
                    <a:pt x="3320" y="5444"/>
                  </a:cubicBezTo>
                  <a:cubicBezTo>
                    <a:pt x="3327" y="5444"/>
                    <a:pt x="3327" y="5444"/>
                    <a:pt x="3327" y="5444"/>
                  </a:cubicBezTo>
                  <a:cubicBezTo>
                    <a:pt x="3342" y="5444"/>
                    <a:pt x="3349" y="5437"/>
                    <a:pt x="3356" y="5437"/>
                  </a:cubicBezTo>
                  <a:cubicBezTo>
                    <a:pt x="3356" y="5437"/>
                    <a:pt x="3371" y="5437"/>
                    <a:pt x="3385" y="5481"/>
                  </a:cubicBezTo>
                  <a:cubicBezTo>
                    <a:pt x="3400" y="5539"/>
                    <a:pt x="3444" y="5554"/>
                    <a:pt x="3466" y="5554"/>
                  </a:cubicBezTo>
                  <a:cubicBezTo>
                    <a:pt x="3510" y="5554"/>
                    <a:pt x="3554" y="5517"/>
                    <a:pt x="3576" y="5510"/>
                  </a:cubicBezTo>
                  <a:cubicBezTo>
                    <a:pt x="3576" y="5503"/>
                    <a:pt x="3576" y="5503"/>
                    <a:pt x="3583" y="5503"/>
                  </a:cubicBezTo>
                  <a:cubicBezTo>
                    <a:pt x="3583" y="5503"/>
                    <a:pt x="3591" y="5517"/>
                    <a:pt x="3591" y="5539"/>
                  </a:cubicBezTo>
                  <a:cubicBezTo>
                    <a:pt x="3605" y="5605"/>
                    <a:pt x="3642" y="5613"/>
                    <a:pt x="3701" y="5613"/>
                  </a:cubicBezTo>
                  <a:cubicBezTo>
                    <a:pt x="3715" y="5613"/>
                    <a:pt x="3723" y="5613"/>
                    <a:pt x="3730" y="5620"/>
                  </a:cubicBezTo>
                  <a:cubicBezTo>
                    <a:pt x="3723" y="5635"/>
                    <a:pt x="3715" y="5649"/>
                    <a:pt x="3723" y="5664"/>
                  </a:cubicBezTo>
                  <a:cubicBezTo>
                    <a:pt x="3737" y="5701"/>
                    <a:pt x="3781" y="5723"/>
                    <a:pt x="3840" y="5723"/>
                  </a:cubicBezTo>
                  <a:cubicBezTo>
                    <a:pt x="3869" y="5723"/>
                    <a:pt x="3891" y="5715"/>
                    <a:pt x="3920" y="5708"/>
                  </a:cubicBezTo>
                  <a:cubicBezTo>
                    <a:pt x="3935" y="5701"/>
                    <a:pt x="3942" y="5701"/>
                    <a:pt x="3950" y="5701"/>
                  </a:cubicBezTo>
                  <a:cubicBezTo>
                    <a:pt x="3964" y="5701"/>
                    <a:pt x="3964" y="5708"/>
                    <a:pt x="3964" y="5708"/>
                  </a:cubicBezTo>
                  <a:cubicBezTo>
                    <a:pt x="3972" y="5715"/>
                    <a:pt x="3979" y="5730"/>
                    <a:pt x="3964" y="5788"/>
                  </a:cubicBezTo>
                  <a:cubicBezTo>
                    <a:pt x="3957" y="5847"/>
                    <a:pt x="4001" y="5884"/>
                    <a:pt x="4038" y="5906"/>
                  </a:cubicBezTo>
                  <a:cubicBezTo>
                    <a:pt x="4045" y="5913"/>
                    <a:pt x="4045" y="5913"/>
                    <a:pt x="4045" y="5913"/>
                  </a:cubicBezTo>
                  <a:cubicBezTo>
                    <a:pt x="4074" y="5935"/>
                    <a:pt x="4045" y="5986"/>
                    <a:pt x="4038" y="6008"/>
                  </a:cubicBezTo>
                  <a:cubicBezTo>
                    <a:pt x="4001" y="6074"/>
                    <a:pt x="4038" y="6140"/>
                    <a:pt x="4089" y="6169"/>
                  </a:cubicBezTo>
                  <a:cubicBezTo>
                    <a:pt x="4096" y="6177"/>
                    <a:pt x="4096" y="6177"/>
                    <a:pt x="4096" y="6184"/>
                  </a:cubicBezTo>
                  <a:cubicBezTo>
                    <a:pt x="4104" y="6199"/>
                    <a:pt x="4089" y="6235"/>
                    <a:pt x="4067" y="6272"/>
                  </a:cubicBezTo>
                  <a:cubicBezTo>
                    <a:pt x="4045" y="6302"/>
                    <a:pt x="4023" y="6316"/>
                    <a:pt x="3986" y="6331"/>
                  </a:cubicBezTo>
                  <a:cubicBezTo>
                    <a:pt x="3972" y="6345"/>
                    <a:pt x="3950" y="6353"/>
                    <a:pt x="3928" y="6367"/>
                  </a:cubicBezTo>
                  <a:cubicBezTo>
                    <a:pt x="3899" y="6382"/>
                    <a:pt x="3876" y="6404"/>
                    <a:pt x="3847" y="6433"/>
                  </a:cubicBezTo>
                  <a:cubicBezTo>
                    <a:pt x="3825" y="6455"/>
                    <a:pt x="3825" y="6455"/>
                    <a:pt x="3825" y="6455"/>
                  </a:cubicBezTo>
                  <a:cubicBezTo>
                    <a:pt x="3847" y="6477"/>
                    <a:pt x="3847" y="6477"/>
                    <a:pt x="3847" y="6477"/>
                  </a:cubicBezTo>
                  <a:cubicBezTo>
                    <a:pt x="3854" y="6477"/>
                    <a:pt x="3854" y="6477"/>
                    <a:pt x="3854" y="6477"/>
                  </a:cubicBezTo>
                  <a:cubicBezTo>
                    <a:pt x="3854" y="6485"/>
                    <a:pt x="3854" y="6485"/>
                    <a:pt x="3854" y="6485"/>
                  </a:cubicBezTo>
                  <a:cubicBezTo>
                    <a:pt x="3862" y="6485"/>
                    <a:pt x="3869" y="6499"/>
                    <a:pt x="3869" y="6507"/>
                  </a:cubicBezTo>
                  <a:cubicBezTo>
                    <a:pt x="3884" y="6536"/>
                    <a:pt x="3899" y="6580"/>
                    <a:pt x="3957" y="6580"/>
                  </a:cubicBezTo>
                  <a:cubicBezTo>
                    <a:pt x="3957" y="6580"/>
                    <a:pt x="3964" y="6580"/>
                    <a:pt x="3964" y="6573"/>
                  </a:cubicBezTo>
                  <a:cubicBezTo>
                    <a:pt x="3986" y="6573"/>
                    <a:pt x="4001" y="6573"/>
                    <a:pt x="4008" y="6573"/>
                  </a:cubicBezTo>
                  <a:cubicBezTo>
                    <a:pt x="4016" y="6573"/>
                    <a:pt x="4023" y="6573"/>
                    <a:pt x="4045" y="6595"/>
                  </a:cubicBezTo>
                  <a:cubicBezTo>
                    <a:pt x="4060" y="6609"/>
                    <a:pt x="4060" y="6661"/>
                    <a:pt x="4052" y="6683"/>
                  </a:cubicBezTo>
                  <a:cubicBezTo>
                    <a:pt x="4052" y="6697"/>
                    <a:pt x="4052" y="6697"/>
                    <a:pt x="4052" y="6697"/>
                  </a:cubicBezTo>
                  <a:cubicBezTo>
                    <a:pt x="4060" y="6712"/>
                    <a:pt x="4060" y="6712"/>
                    <a:pt x="4060" y="6712"/>
                  </a:cubicBezTo>
                  <a:cubicBezTo>
                    <a:pt x="4060" y="6712"/>
                    <a:pt x="4089" y="6748"/>
                    <a:pt x="4140" y="6748"/>
                  </a:cubicBezTo>
                  <a:lnTo>
                    <a:pt x="4140" y="6748"/>
                  </a:lnTo>
                  <a:cubicBezTo>
                    <a:pt x="4140" y="6763"/>
                    <a:pt x="4140" y="6792"/>
                    <a:pt x="4170" y="6814"/>
                  </a:cubicBezTo>
                  <a:cubicBezTo>
                    <a:pt x="4191" y="6822"/>
                    <a:pt x="4213" y="6858"/>
                    <a:pt x="4213" y="6866"/>
                  </a:cubicBezTo>
                  <a:cubicBezTo>
                    <a:pt x="4206" y="6873"/>
                    <a:pt x="4199" y="6873"/>
                    <a:pt x="4191" y="6880"/>
                  </a:cubicBezTo>
                  <a:cubicBezTo>
                    <a:pt x="4170" y="6888"/>
                    <a:pt x="4148" y="6902"/>
                    <a:pt x="4148" y="6946"/>
                  </a:cubicBezTo>
                  <a:cubicBezTo>
                    <a:pt x="4148" y="6976"/>
                    <a:pt x="4155" y="6990"/>
                    <a:pt x="4170" y="7012"/>
                  </a:cubicBezTo>
                  <a:cubicBezTo>
                    <a:pt x="4170" y="7019"/>
                    <a:pt x="4177" y="7027"/>
                    <a:pt x="4177" y="7034"/>
                  </a:cubicBezTo>
                  <a:cubicBezTo>
                    <a:pt x="4184" y="7042"/>
                    <a:pt x="4184" y="7049"/>
                    <a:pt x="4184" y="7056"/>
                  </a:cubicBezTo>
                  <a:cubicBezTo>
                    <a:pt x="4191" y="7071"/>
                    <a:pt x="4191" y="7078"/>
                    <a:pt x="4184" y="7107"/>
                  </a:cubicBezTo>
                  <a:cubicBezTo>
                    <a:pt x="4155" y="7166"/>
                    <a:pt x="4170" y="7225"/>
                    <a:pt x="4213" y="7247"/>
                  </a:cubicBezTo>
                  <a:cubicBezTo>
                    <a:pt x="4221" y="7247"/>
                    <a:pt x="4228" y="7254"/>
                    <a:pt x="4235" y="7261"/>
                  </a:cubicBezTo>
                  <a:cubicBezTo>
                    <a:pt x="4257" y="7283"/>
                    <a:pt x="4280" y="7313"/>
                    <a:pt x="4316" y="7313"/>
                  </a:cubicBezTo>
                  <a:cubicBezTo>
                    <a:pt x="4338" y="7313"/>
                    <a:pt x="4360" y="7298"/>
                    <a:pt x="4375" y="7283"/>
                  </a:cubicBezTo>
                  <a:cubicBezTo>
                    <a:pt x="4397" y="7254"/>
                    <a:pt x="4419" y="7239"/>
                    <a:pt x="4433" y="7225"/>
                  </a:cubicBezTo>
                  <a:cubicBezTo>
                    <a:pt x="4448" y="7210"/>
                    <a:pt x="4470" y="7188"/>
                    <a:pt x="4492" y="7159"/>
                  </a:cubicBezTo>
                  <a:cubicBezTo>
                    <a:pt x="4492" y="7152"/>
                    <a:pt x="4492" y="7152"/>
                    <a:pt x="4492" y="7152"/>
                  </a:cubicBezTo>
                  <a:cubicBezTo>
                    <a:pt x="4499" y="7152"/>
                    <a:pt x="4499" y="7144"/>
                    <a:pt x="4499" y="7144"/>
                  </a:cubicBezTo>
                  <a:cubicBezTo>
                    <a:pt x="4499" y="7144"/>
                    <a:pt x="4507" y="7144"/>
                    <a:pt x="4514" y="7144"/>
                  </a:cubicBezTo>
                  <a:cubicBezTo>
                    <a:pt x="4521" y="7144"/>
                    <a:pt x="4529" y="7144"/>
                    <a:pt x="4536" y="7144"/>
                  </a:cubicBezTo>
                  <a:cubicBezTo>
                    <a:pt x="4587" y="7137"/>
                    <a:pt x="4602" y="7122"/>
                    <a:pt x="4624" y="7100"/>
                  </a:cubicBezTo>
                  <a:cubicBezTo>
                    <a:pt x="4631" y="7093"/>
                    <a:pt x="4639" y="7093"/>
                    <a:pt x="4646" y="7085"/>
                  </a:cubicBezTo>
                  <a:cubicBezTo>
                    <a:pt x="4646" y="7100"/>
                    <a:pt x="4661" y="7115"/>
                    <a:pt x="4682" y="7122"/>
                  </a:cubicBezTo>
                  <a:cubicBezTo>
                    <a:pt x="4697" y="7137"/>
                    <a:pt x="4712" y="7144"/>
                    <a:pt x="4726" y="7159"/>
                  </a:cubicBezTo>
                  <a:cubicBezTo>
                    <a:pt x="4763" y="7181"/>
                    <a:pt x="4800" y="7210"/>
                    <a:pt x="4851" y="7210"/>
                  </a:cubicBezTo>
                  <a:cubicBezTo>
                    <a:pt x="4858" y="7217"/>
                    <a:pt x="4858" y="7217"/>
                    <a:pt x="4858" y="7217"/>
                  </a:cubicBezTo>
                  <a:lnTo>
                    <a:pt x="4858" y="7217"/>
                  </a:lnTo>
                  <a:cubicBezTo>
                    <a:pt x="4851" y="7261"/>
                    <a:pt x="4873" y="7276"/>
                    <a:pt x="4888" y="7283"/>
                  </a:cubicBezTo>
                  <a:cubicBezTo>
                    <a:pt x="4910" y="7283"/>
                    <a:pt x="4932" y="7283"/>
                    <a:pt x="4961" y="7283"/>
                  </a:cubicBezTo>
                  <a:cubicBezTo>
                    <a:pt x="4990" y="7283"/>
                    <a:pt x="5020" y="7283"/>
                    <a:pt x="5056" y="7291"/>
                  </a:cubicBezTo>
                  <a:cubicBezTo>
                    <a:pt x="5078" y="7291"/>
                    <a:pt x="5100" y="7298"/>
                    <a:pt x="5130" y="7305"/>
                  </a:cubicBezTo>
                  <a:cubicBezTo>
                    <a:pt x="5188" y="7313"/>
                    <a:pt x="5247" y="7327"/>
                    <a:pt x="5305" y="7327"/>
                  </a:cubicBezTo>
                  <a:cubicBezTo>
                    <a:pt x="5335" y="7327"/>
                    <a:pt x="5364" y="7320"/>
                    <a:pt x="5386" y="7313"/>
                  </a:cubicBezTo>
                  <a:cubicBezTo>
                    <a:pt x="5444" y="7291"/>
                    <a:pt x="5474" y="7283"/>
                    <a:pt x="5525" y="7269"/>
                  </a:cubicBezTo>
                  <a:cubicBezTo>
                    <a:pt x="5540" y="7269"/>
                    <a:pt x="5569" y="7261"/>
                    <a:pt x="5591" y="7254"/>
                  </a:cubicBezTo>
                  <a:cubicBezTo>
                    <a:pt x="5628" y="7247"/>
                    <a:pt x="5657" y="7239"/>
                    <a:pt x="5672" y="7239"/>
                  </a:cubicBezTo>
                  <a:cubicBezTo>
                    <a:pt x="5716" y="7232"/>
                    <a:pt x="5745" y="7225"/>
                    <a:pt x="5782" y="7203"/>
                  </a:cubicBezTo>
                  <a:cubicBezTo>
                    <a:pt x="5804" y="7188"/>
                    <a:pt x="5811" y="7181"/>
                    <a:pt x="5818" y="7181"/>
                  </a:cubicBezTo>
                  <a:lnTo>
                    <a:pt x="5818" y="7181"/>
                  </a:lnTo>
                  <a:cubicBezTo>
                    <a:pt x="5818" y="7225"/>
                    <a:pt x="5847" y="7254"/>
                    <a:pt x="5884" y="7254"/>
                  </a:cubicBezTo>
                  <a:cubicBezTo>
                    <a:pt x="5899" y="7254"/>
                    <a:pt x="5928" y="7247"/>
                    <a:pt x="5957" y="7195"/>
                  </a:cubicBezTo>
                  <a:cubicBezTo>
                    <a:pt x="5965" y="7181"/>
                    <a:pt x="5972" y="7166"/>
                    <a:pt x="5980" y="7152"/>
                  </a:cubicBezTo>
                  <a:cubicBezTo>
                    <a:pt x="6001" y="7115"/>
                    <a:pt x="6023" y="7078"/>
                    <a:pt x="6016" y="7019"/>
                  </a:cubicBezTo>
                  <a:cubicBezTo>
                    <a:pt x="6016" y="6990"/>
                    <a:pt x="6009" y="6976"/>
                    <a:pt x="6001" y="6954"/>
                  </a:cubicBezTo>
                  <a:cubicBezTo>
                    <a:pt x="5994" y="6939"/>
                    <a:pt x="5994" y="6924"/>
                    <a:pt x="5994" y="6917"/>
                  </a:cubicBezTo>
                  <a:lnTo>
                    <a:pt x="5994" y="6917"/>
                  </a:lnTo>
                  <a:cubicBezTo>
                    <a:pt x="6038" y="6902"/>
                    <a:pt x="6053" y="6888"/>
                    <a:pt x="6060" y="6851"/>
                  </a:cubicBezTo>
                  <a:cubicBezTo>
                    <a:pt x="6067" y="6836"/>
                    <a:pt x="6075" y="6829"/>
                    <a:pt x="6082" y="6807"/>
                  </a:cubicBezTo>
                  <a:cubicBezTo>
                    <a:pt x="6097" y="6778"/>
                    <a:pt x="6104" y="6756"/>
                    <a:pt x="6111" y="6734"/>
                  </a:cubicBezTo>
                  <a:cubicBezTo>
                    <a:pt x="6119" y="6697"/>
                    <a:pt x="6126" y="6690"/>
                    <a:pt x="6141" y="6683"/>
                  </a:cubicBezTo>
                  <a:cubicBezTo>
                    <a:pt x="6177" y="6675"/>
                    <a:pt x="6229" y="6653"/>
                    <a:pt x="6273" y="6653"/>
                  </a:cubicBezTo>
                  <a:cubicBezTo>
                    <a:pt x="6287" y="6653"/>
                    <a:pt x="6294" y="6661"/>
                    <a:pt x="6294" y="6661"/>
                  </a:cubicBezTo>
                  <a:cubicBezTo>
                    <a:pt x="6338" y="6704"/>
                    <a:pt x="6404" y="6704"/>
                    <a:pt x="6463" y="6704"/>
                  </a:cubicBezTo>
                  <a:cubicBezTo>
                    <a:pt x="6470" y="6704"/>
                    <a:pt x="6478" y="6704"/>
                    <a:pt x="6478" y="6704"/>
                  </a:cubicBezTo>
                  <a:lnTo>
                    <a:pt x="6478" y="6712"/>
                  </a:lnTo>
                  <a:cubicBezTo>
                    <a:pt x="6478" y="6726"/>
                    <a:pt x="6485" y="6741"/>
                    <a:pt x="6500" y="6756"/>
                  </a:cubicBezTo>
                  <a:cubicBezTo>
                    <a:pt x="6507" y="6756"/>
                    <a:pt x="6507" y="6756"/>
                    <a:pt x="6507" y="6756"/>
                  </a:cubicBezTo>
                  <a:cubicBezTo>
                    <a:pt x="6514" y="6763"/>
                    <a:pt x="6522" y="6778"/>
                    <a:pt x="6536" y="6778"/>
                  </a:cubicBezTo>
                  <a:cubicBezTo>
                    <a:pt x="6551" y="6778"/>
                    <a:pt x="6566" y="6756"/>
                    <a:pt x="6566" y="6756"/>
                  </a:cubicBezTo>
                  <a:cubicBezTo>
                    <a:pt x="6573" y="6748"/>
                    <a:pt x="6580" y="6734"/>
                    <a:pt x="6602" y="6712"/>
                  </a:cubicBezTo>
                  <a:cubicBezTo>
                    <a:pt x="6632" y="6683"/>
                    <a:pt x="6646" y="6661"/>
                    <a:pt x="6646" y="6646"/>
                  </a:cubicBezTo>
                  <a:cubicBezTo>
                    <a:pt x="6654" y="6624"/>
                    <a:pt x="6654" y="6624"/>
                    <a:pt x="6683" y="6616"/>
                  </a:cubicBezTo>
                  <a:cubicBezTo>
                    <a:pt x="6727" y="6609"/>
                    <a:pt x="6734" y="6609"/>
                    <a:pt x="6756" y="6595"/>
                  </a:cubicBezTo>
                  <a:cubicBezTo>
                    <a:pt x="6763" y="6595"/>
                    <a:pt x="6778" y="6587"/>
                    <a:pt x="6807" y="6573"/>
                  </a:cubicBezTo>
                  <a:cubicBezTo>
                    <a:pt x="6859" y="6551"/>
                    <a:pt x="6881" y="6543"/>
                    <a:pt x="6903" y="6543"/>
                  </a:cubicBezTo>
                  <a:cubicBezTo>
                    <a:pt x="6910" y="6543"/>
                    <a:pt x="6917" y="6551"/>
                    <a:pt x="6932" y="6551"/>
                  </a:cubicBezTo>
                  <a:cubicBezTo>
                    <a:pt x="6939" y="6551"/>
                    <a:pt x="6947" y="6551"/>
                    <a:pt x="6954" y="6551"/>
                  </a:cubicBezTo>
                  <a:cubicBezTo>
                    <a:pt x="6969" y="6551"/>
                    <a:pt x="6991" y="6551"/>
                    <a:pt x="6991" y="6514"/>
                  </a:cubicBezTo>
                  <a:cubicBezTo>
                    <a:pt x="6998" y="6507"/>
                    <a:pt x="6998" y="6492"/>
                    <a:pt x="7005" y="6477"/>
                  </a:cubicBezTo>
                  <a:cubicBezTo>
                    <a:pt x="7020" y="6463"/>
                    <a:pt x="7027" y="6455"/>
                    <a:pt x="7035" y="6455"/>
                  </a:cubicBezTo>
                  <a:cubicBezTo>
                    <a:pt x="7035" y="6455"/>
                    <a:pt x="7042" y="6463"/>
                    <a:pt x="7049" y="6470"/>
                  </a:cubicBezTo>
                  <a:cubicBezTo>
                    <a:pt x="7064" y="6521"/>
                    <a:pt x="7152" y="6580"/>
                    <a:pt x="7196" y="6580"/>
                  </a:cubicBezTo>
                  <a:cubicBezTo>
                    <a:pt x="7211" y="6580"/>
                    <a:pt x="7218" y="6580"/>
                    <a:pt x="7225" y="6573"/>
                  </a:cubicBezTo>
                  <a:cubicBezTo>
                    <a:pt x="7232" y="6573"/>
                    <a:pt x="7247" y="6558"/>
                    <a:pt x="7328" y="6528"/>
                  </a:cubicBezTo>
                  <a:cubicBezTo>
                    <a:pt x="7379" y="6514"/>
                    <a:pt x="7379" y="6514"/>
                    <a:pt x="7379" y="6514"/>
                  </a:cubicBezTo>
                  <a:cubicBezTo>
                    <a:pt x="7342" y="6485"/>
                    <a:pt x="7342" y="6485"/>
                    <a:pt x="7342" y="6485"/>
                  </a:cubicBezTo>
                  <a:cubicBezTo>
                    <a:pt x="7372" y="6463"/>
                    <a:pt x="7401" y="6426"/>
                    <a:pt x="7423" y="6397"/>
                  </a:cubicBezTo>
                  <a:cubicBezTo>
                    <a:pt x="7467" y="6345"/>
                    <a:pt x="7467" y="6316"/>
                    <a:pt x="7430" y="6214"/>
                  </a:cubicBezTo>
                  <a:cubicBezTo>
                    <a:pt x="7423" y="6184"/>
                    <a:pt x="7416" y="6162"/>
                    <a:pt x="7408" y="6140"/>
                  </a:cubicBezTo>
                  <a:cubicBezTo>
                    <a:pt x="7401" y="6074"/>
                    <a:pt x="7386" y="6023"/>
                    <a:pt x="7306" y="6001"/>
                  </a:cubicBezTo>
                  <a:cubicBezTo>
                    <a:pt x="7232" y="5986"/>
                    <a:pt x="7225" y="5942"/>
                    <a:pt x="7203" y="5862"/>
                  </a:cubicBezTo>
                  <a:cubicBezTo>
                    <a:pt x="7203" y="5854"/>
                    <a:pt x="7203" y="5854"/>
                    <a:pt x="7203" y="5854"/>
                  </a:cubicBezTo>
                  <a:cubicBezTo>
                    <a:pt x="7188" y="5788"/>
                    <a:pt x="7152" y="5759"/>
                    <a:pt x="7123" y="5723"/>
                  </a:cubicBezTo>
                  <a:cubicBezTo>
                    <a:pt x="7101" y="5701"/>
                    <a:pt x="7079" y="5678"/>
                    <a:pt x="7064" y="5649"/>
                  </a:cubicBezTo>
                  <a:cubicBezTo>
                    <a:pt x="7027" y="5591"/>
                    <a:pt x="7035" y="5583"/>
                    <a:pt x="7108" y="5517"/>
                  </a:cubicBezTo>
                  <a:cubicBezTo>
                    <a:pt x="7166" y="5459"/>
                    <a:pt x="7262" y="5319"/>
                    <a:pt x="7247" y="5224"/>
                  </a:cubicBezTo>
                  <a:cubicBezTo>
                    <a:pt x="7247" y="5202"/>
                    <a:pt x="7240" y="5180"/>
                    <a:pt x="7240" y="5166"/>
                  </a:cubicBezTo>
                  <a:cubicBezTo>
                    <a:pt x="7232" y="5122"/>
                    <a:pt x="7225" y="5100"/>
                    <a:pt x="7247" y="5056"/>
                  </a:cubicBezTo>
                  <a:cubicBezTo>
                    <a:pt x="7254" y="5048"/>
                    <a:pt x="7254" y="5034"/>
                    <a:pt x="7262" y="5026"/>
                  </a:cubicBezTo>
                  <a:cubicBezTo>
                    <a:pt x="7306" y="4946"/>
                    <a:pt x="7379" y="4807"/>
                    <a:pt x="7284" y="4733"/>
                  </a:cubicBezTo>
                  <a:cubicBezTo>
                    <a:pt x="7174" y="4653"/>
                    <a:pt x="7130" y="4587"/>
                    <a:pt x="7166" y="4543"/>
                  </a:cubicBezTo>
                  <a:cubicBezTo>
                    <a:pt x="7203" y="4492"/>
                    <a:pt x="7211" y="4462"/>
                    <a:pt x="7196" y="4440"/>
                  </a:cubicBezTo>
                  <a:cubicBezTo>
                    <a:pt x="7196" y="4433"/>
                    <a:pt x="7181" y="4426"/>
                    <a:pt x="7166" y="4426"/>
                  </a:cubicBezTo>
                  <a:lnTo>
                    <a:pt x="7166" y="4426"/>
                  </a:lnTo>
                  <a:cubicBezTo>
                    <a:pt x="7152" y="4418"/>
                    <a:pt x="7137" y="4411"/>
                    <a:pt x="7137" y="4396"/>
                  </a:cubicBezTo>
                  <a:lnTo>
                    <a:pt x="7137" y="4396"/>
                  </a:lnTo>
                  <a:cubicBezTo>
                    <a:pt x="7137" y="4396"/>
                    <a:pt x="7137" y="4396"/>
                    <a:pt x="7144" y="4389"/>
                  </a:cubicBezTo>
                  <a:cubicBezTo>
                    <a:pt x="7152" y="4382"/>
                    <a:pt x="7166" y="4374"/>
                    <a:pt x="7174" y="4360"/>
                  </a:cubicBezTo>
                  <a:cubicBezTo>
                    <a:pt x="7196" y="4330"/>
                    <a:pt x="7188" y="4279"/>
                    <a:pt x="7174" y="4250"/>
                  </a:cubicBezTo>
                  <a:cubicBezTo>
                    <a:pt x="7152" y="4206"/>
                    <a:pt x="7115" y="4169"/>
                    <a:pt x="7079" y="4162"/>
                  </a:cubicBezTo>
                  <a:cubicBezTo>
                    <a:pt x="7071" y="4162"/>
                    <a:pt x="7056" y="4162"/>
                    <a:pt x="7042" y="4162"/>
                  </a:cubicBezTo>
                  <a:cubicBezTo>
                    <a:pt x="7005" y="4154"/>
                    <a:pt x="6895" y="4133"/>
                    <a:pt x="6888" y="4110"/>
                  </a:cubicBezTo>
                  <a:cubicBezTo>
                    <a:pt x="6881" y="4081"/>
                    <a:pt x="6873" y="4059"/>
                    <a:pt x="6859" y="4030"/>
                  </a:cubicBezTo>
                  <a:cubicBezTo>
                    <a:pt x="6844" y="3986"/>
                    <a:pt x="6822" y="3942"/>
                    <a:pt x="6822" y="3898"/>
                  </a:cubicBezTo>
                  <a:cubicBezTo>
                    <a:pt x="6815" y="3847"/>
                    <a:pt x="6793" y="3817"/>
                    <a:pt x="6771" y="3795"/>
                  </a:cubicBezTo>
                  <a:cubicBezTo>
                    <a:pt x="6749" y="3766"/>
                    <a:pt x="6742" y="3759"/>
                    <a:pt x="6756" y="3722"/>
                  </a:cubicBezTo>
                  <a:cubicBezTo>
                    <a:pt x="6793" y="3656"/>
                    <a:pt x="6807" y="3634"/>
                    <a:pt x="6844" y="3597"/>
                  </a:cubicBezTo>
                  <a:cubicBezTo>
                    <a:pt x="6851" y="3590"/>
                    <a:pt x="6866" y="3576"/>
                    <a:pt x="6881" y="3554"/>
                  </a:cubicBezTo>
                  <a:cubicBezTo>
                    <a:pt x="6939" y="3488"/>
                    <a:pt x="6925" y="3451"/>
                    <a:pt x="6910" y="3392"/>
                  </a:cubicBezTo>
                  <a:cubicBezTo>
                    <a:pt x="6903" y="3385"/>
                    <a:pt x="6903" y="3378"/>
                    <a:pt x="6895" y="3370"/>
                  </a:cubicBezTo>
                  <a:cubicBezTo>
                    <a:pt x="6881" y="3312"/>
                    <a:pt x="6888" y="3246"/>
                    <a:pt x="6917" y="3224"/>
                  </a:cubicBezTo>
                  <a:cubicBezTo>
                    <a:pt x="6932" y="3209"/>
                    <a:pt x="6939" y="3195"/>
                    <a:pt x="6939" y="3173"/>
                  </a:cubicBezTo>
                  <a:cubicBezTo>
                    <a:pt x="6947" y="3121"/>
                    <a:pt x="6866" y="3048"/>
                    <a:pt x="6793" y="2989"/>
                  </a:cubicBezTo>
                  <a:cubicBezTo>
                    <a:pt x="6771" y="2975"/>
                    <a:pt x="6734" y="2960"/>
                    <a:pt x="6683" y="2938"/>
                  </a:cubicBezTo>
                  <a:cubicBezTo>
                    <a:pt x="6610" y="2909"/>
                    <a:pt x="6514" y="2872"/>
                    <a:pt x="6485" y="2821"/>
                  </a:cubicBezTo>
                  <a:cubicBezTo>
                    <a:pt x="6470" y="2784"/>
                    <a:pt x="6456" y="2755"/>
                    <a:pt x="6448" y="2733"/>
                  </a:cubicBezTo>
                  <a:cubicBezTo>
                    <a:pt x="6426" y="2674"/>
                    <a:pt x="6412" y="2630"/>
                    <a:pt x="6346" y="2608"/>
                  </a:cubicBezTo>
                  <a:cubicBezTo>
                    <a:pt x="6302" y="2601"/>
                    <a:pt x="6280" y="2579"/>
                    <a:pt x="6251" y="2557"/>
                  </a:cubicBezTo>
                  <a:cubicBezTo>
                    <a:pt x="6229" y="2542"/>
                    <a:pt x="6199" y="2520"/>
                    <a:pt x="6155" y="2498"/>
                  </a:cubicBezTo>
                  <a:cubicBezTo>
                    <a:pt x="6075" y="2462"/>
                    <a:pt x="6009" y="2374"/>
                    <a:pt x="6009" y="2374"/>
                  </a:cubicBezTo>
                  <a:cubicBezTo>
                    <a:pt x="6001" y="2359"/>
                    <a:pt x="6001" y="2359"/>
                    <a:pt x="6001" y="2359"/>
                  </a:cubicBezTo>
                  <a:cubicBezTo>
                    <a:pt x="5980" y="2359"/>
                    <a:pt x="5980" y="2359"/>
                    <a:pt x="5980" y="2359"/>
                  </a:cubicBezTo>
                  <a:cubicBezTo>
                    <a:pt x="5980" y="2359"/>
                    <a:pt x="5980" y="2359"/>
                    <a:pt x="5965" y="2359"/>
                  </a:cubicBezTo>
                  <a:cubicBezTo>
                    <a:pt x="5913" y="2359"/>
                    <a:pt x="5870" y="2352"/>
                    <a:pt x="5862" y="2330"/>
                  </a:cubicBezTo>
                  <a:cubicBezTo>
                    <a:pt x="5855" y="2330"/>
                    <a:pt x="5855" y="2323"/>
                    <a:pt x="5855" y="2308"/>
                  </a:cubicBezTo>
                  <a:cubicBezTo>
                    <a:pt x="5862" y="2271"/>
                    <a:pt x="5870" y="2249"/>
                    <a:pt x="5884" y="2227"/>
                  </a:cubicBezTo>
                  <a:cubicBezTo>
                    <a:pt x="5899" y="2183"/>
                    <a:pt x="5913" y="2147"/>
                    <a:pt x="5884" y="2095"/>
                  </a:cubicBezTo>
                  <a:cubicBezTo>
                    <a:pt x="5833" y="1993"/>
                    <a:pt x="5862" y="1956"/>
                    <a:pt x="5884" y="1942"/>
                  </a:cubicBezTo>
                  <a:cubicBezTo>
                    <a:pt x="6009" y="1861"/>
                    <a:pt x="6082" y="1795"/>
                    <a:pt x="6119" y="1751"/>
                  </a:cubicBezTo>
                  <a:cubicBezTo>
                    <a:pt x="6126" y="1744"/>
                    <a:pt x="6133" y="1736"/>
                    <a:pt x="6141" y="1729"/>
                  </a:cubicBezTo>
                  <a:cubicBezTo>
                    <a:pt x="6214" y="1641"/>
                    <a:pt x="6273" y="1560"/>
                    <a:pt x="6273" y="1494"/>
                  </a:cubicBezTo>
                  <a:cubicBezTo>
                    <a:pt x="6273" y="1428"/>
                    <a:pt x="6265" y="1267"/>
                    <a:pt x="6251" y="1194"/>
                  </a:cubicBezTo>
                  <a:cubicBezTo>
                    <a:pt x="6243" y="1143"/>
                    <a:pt x="6251" y="1114"/>
                    <a:pt x="6302" y="1047"/>
                  </a:cubicBezTo>
                  <a:cubicBezTo>
                    <a:pt x="6338" y="1011"/>
                    <a:pt x="6375" y="945"/>
                    <a:pt x="6375" y="886"/>
                  </a:cubicBezTo>
                  <a:cubicBezTo>
                    <a:pt x="6368" y="857"/>
                    <a:pt x="6353" y="835"/>
                    <a:pt x="6331" y="813"/>
                  </a:cubicBezTo>
                  <a:cubicBezTo>
                    <a:pt x="6287" y="776"/>
                    <a:pt x="6273" y="718"/>
                    <a:pt x="6273" y="681"/>
                  </a:cubicBezTo>
                  <a:cubicBezTo>
                    <a:pt x="6273" y="652"/>
                    <a:pt x="6273" y="652"/>
                    <a:pt x="6273" y="652"/>
                  </a:cubicBezTo>
                  <a:cubicBezTo>
                    <a:pt x="6243" y="652"/>
                    <a:pt x="6243" y="652"/>
                    <a:pt x="6243" y="652"/>
                  </a:cubicBezTo>
                  <a:cubicBezTo>
                    <a:pt x="6177" y="652"/>
                    <a:pt x="6163" y="674"/>
                    <a:pt x="6141" y="703"/>
                  </a:cubicBezTo>
                  <a:cubicBezTo>
                    <a:pt x="6133" y="718"/>
                    <a:pt x="6119" y="740"/>
                    <a:pt x="6097" y="754"/>
                  </a:cubicBezTo>
                  <a:cubicBezTo>
                    <a:pt x="6016" y="820"/>
                    <a:pt x="6016" y="820"/>
                    <a:pt x="5965" y="879"/>
                  </a:cubicBezTo>
                  <a:cubicBezTo>
                    <a:pt x="5950" y="894"/>
                    <a:pt x="5943" y="908"/>
                    <a:pt x="5935" y="916"/>
                  </a:cubicBezTo>
                  <a:cubicBezTo>
                    <a:pt x="5935" y="923"/>
                    <a:pt x="5928" y="923"/>
                    <a:pt x="5928" y="930"/>
                  </a:cubicBezTo>
                  <a:cubicBezTo>
                    <a:pt x="5921" y="930"/>
                    <a:pt x="5906" y="923"/>
                    <a:pt x="5899" y="923"/>
                  </a:cubicBezTo>
                  <a:cubicBezTo>
                    <a:pt x="5862" y="908"/>
                    <a:pt x="5833" y="908"/>
                    <a:pt x="5804" y="908"/>
                  </a:cubicBezTo>
                  <a:cubicBezTo>
                    <a:pt x="5782" y="908"/>
                    <a:pt x="5760" y="908"/>
                    <a:pt x="5723" y="901"/>
                  </a:cubicBezTo>
                  <a:cubicBezTo>
                    <a:pt x="5701" y="901"/>
                    <a:pt x="5694" y="894"/>
                    <a:pt x="5694" y="894"/>
                  </a:cubicBezTo>
                  <a:cubicBezTo>
                    <a:pt x="5694" y="894"/>
                    <a:pt x="5694" y="886"/>
                    <a:pt x="5716" y="850"/>
                  </a:cubicBezTo>
                  <a:cubicBezTo>
                    <a:pt x="5738" y="806"/>
                    <a:pt x="5804" y="725"/>
                    <a:pt x="5884" y="674"/>
                  </a:cubicBezTo>
                  <a:cubicBezTo>
                    <a:pt x="5957" y="615"/>
                    <a:pt x="5943" y="557"/>
                    <a:pt x="5928" y="513"/>
                  </a:cubicBezTo>
                  <a:cubicBezTo>
                    <a:pt x="5928" y="491"/>
                    <a:pt x="5921" y="476"/>
                    <a:pt x="5921" y="461"/>
                  </a:cubicBezTo>
                  <a:cubicBezTo>
                    <a:pt x="5928" y="417"/>
                    <a:pt x="5921" y="388"/>
                    <a:pt x="5906" y="366"/>
                  </a:cubicBezTo>
                  <a:cubicBezTo>
                    <a:pt x="5899" y="359"/>
                    <a:pt x="5884" y="351"/>
                    <a:pt x="5870" y="351"/>
                  </a:cubicBezTo>
                  <a:cubicBezTo>
                    <a:pt x="5862" y="351"/>
                    <a:pt x="5855" y="351"/>
                    <a:pt x="5847" y="351"/>
                  </a:cubicBezTo>
                  <a:cubicBezTo>
                    <a:pt x="5840" y="359"/>
                    <a:pt x="5818" y="359"/>
                    <a:pt x="5796" y="359"/>
                  </a:cubicBezTo>
                  <a:cubicBezTo>
                    <a:pt x="5767" y="359"/>
                    <a:pt x="5745" y="359"/>
                    <a:pt x="5730" y="344"/>
                  </a:cubicBezTo>
                  <a:cubicBezTo>
                    <a:pt x="5708" y="337"/>
                    <a:pt x="5694" y="329"/>
                    <a:pt x="5679" y="329"/>
                  </a:cubicBezTo>
                  <a:cubicBezTo>
                    <a:pt x="5657" y="329"/>
                    <a:pt x="5642" y="337"/>
                    <a:pt x="5628" y="359"/>
                  </a:cubicBezTo>
                  <a:cubicBezTo>
                    <a:pt x="5613" y="366"/>
                    <a:pt x="5613" y="366"/>
                    <a:pt x="5613" y="366"/>
                  </a:cubicBezTo>
                  <a:cubicBezTo>
                    <a:pt x="5569" y="395"/>
                    <a:pt x="5569" y="395"/>
                    <a:pt x="5525" y="410"/>
                  </a:cubicBezTo>
                  <a:cubicBezTo>
                    <a:pt x="5518" y="417"/>
                    <a:pt x="5518" y="417"/>
                    <a:pt x="5518" y="417"/>
                  </a:cubicBezTo>
                  <a:cubicBezTo>
                    <a:pt x="5511" y="417"/>
                    <a:pt x="5511" y="410"/>
                    <a:pt x="5503" y="403"/>
                  </a:cubicBezTo>
                  <a:cubicBezTo>
                    <a:pt x="5496" y="388"/>
                    <a:pt x="5481" y="373"/>
                    <a:pt x="5466" y="366"/>
                  </a:cubicBezTo>
                  <a:cubicBezTo>
                    <a:pt x="5459" y="359"/>
                    <a:pt x="5444" y="351"/>
                    <a:pt x="5430" y="351"/>
                  </a:cubicBezTo>
                  <a:cubicBezTo>
                    <a:pt x="5408" y="351"/>
                    <a:pt x="5386" y="366"/>
                    <a:pt x="5364" y="381"/>
                  </a:cubicBezTo>
                  <a:cubicBezTo>
                    <a:pt x="5356" y="388"/>
                    <a:pt x="5342" y="395"/>
                    <a:pt x="5327" y="403"/>
                  </a:cubicBezTo>
                  <a:cubicBezTo>
                    <a:pt x="5320" y="410"/>
                    <a:pt x="5313" y="410"/>
                    <a:pt x="5305" y="410"/>
                  </a:cubicBezTo>
                  <a:cubicBezTo>
                    <a:pt x="5298" y="410"/>
                    <a:pt x="5291" y="410"/>
                    <a:pt x="5276" y="373"/>
                  </a:cubicBezTo>
                  <a:cubicBezTo>
                    <a:pt x="5269" y="366"/>
                    <a:pt x="5261" y="351"/>
                    <a:pt x="5254" y="329"/>
                  </a:cubicBezTo>
                  <a:cubicBezTo>
                    <a:pt x="5247" y="300"/>
                    <a:pt x="5232" y="264"/>
                    <a:pt x="5210" y="234"/>
                  </a:cubicBezTo>
                  <a:cubicBezTo>
                    <a:pt x="5203" y="227"/>
                    <a:pt x="5203" y="219"/>
                    <a:pt x="5195" y="205"/>
                  </a:cubicBezTo>
                  <a:cubicBezTo>
                    <a:pt x="5188" y="176"/>
                    <a:pt x="5173" y="139"/>
                    <a:pt x="5122" y="132"/>
                  </a:cubicBezTo>
                  <a:cubicBezTo>
                    <a:pt x="5093" y="124"/>
                    <a:pt x="5085" y="117"/>
                    <a:pt x="5056" y="73"/>
                  </a:cubicBezTo>
                  <a:cubicBezTo>
                    <a:pt x="5049" y="66"/>
                    <a:pt x="5049" y="66"/>
                    <a:pt x="5049" y="66"/>
                  </a:cubicBezTo>
                  <a:cubicBezTo>
                    <a:pt x="5027" y="29"/>
                    <a:pt x="4998" y="0"/>
                    <a:pt x="4961" y="0"/>
                  </a:cubicBezTo>
                  <a:lnTo>
                    <a:pt x="4961" y="0"/>
                  </a:lnTo>
                  <a:lnTo>
                    <a:pt x="4961" y="29"/>
                  </a:lnTo>
                </a:path>
              </a:pathLst>
            </a:custGeom>
            <a:solidFill>
              <a:schemeClr val="bg1">
                <a:lumMod val="95000"/>
              </a:schemeClr>
            </a:solidFill>
            <a:ln w="38100"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32" name="Freeform 31"/>
            <p:cNvSpPr>
              <a:spLocks noChangeArrowheads="1"/>
            </p:cNvSpPr>
            <p:nvPr/>
          </p:nvSpPr>
          <p:spPr bwMode="auto">
            <a:xfrm>
              <a:off x="9388864" y="2949588"/>
              <a:ext cx="1658563" cy="1295374"/>
            </a:xfrm>
            <a:custGeom>
              <a:avLst/>
              <a:gdLst>
                <a:gd name="T0" fmla="*/ 6177 w 6500"/>
                <a:gd name="T1" fmla="*/ 374 h 5137"/>
                <a:gd name="T2" fmla="*/ 5488 w 6500"/>
                <a:gd name="T3" fmla="*/ 125 h 5137"/>
                <a:gd name="T4" fmla="*/ 5092 w 6500"/>
                <a:gd name="T5" fmla="*/ 249 h 5137"/>
                <a:gd name="T6" fmla="*/ 4733 w 6500"/>
                <a:gd name="T7" fmla="*/ 300 h 5137"/>
                <a:gd name="T8" fmla="*/ 4404 w 6500"/>
                <a:gd name="T9" fmla="*/ 681 h 5137"/>
                <a:gd name="T10" fmla="*/ 4001 w 6500"/>
                <a:gd name="T11" fmla="*/ 887 h 5137"/>
                <a:gd name="T12" fmla="*/ 3275 w 6500"/>
                <a:gd name="T13" fmla="*/ 843 h 5137"/>
                <a:gd name="T14" fmla="*/ 2880 w 6500"/>
                <a:gd name="T15" fmla="*/ 806 h 5137"/>
                <a:gd name="T16" fmla="*/ 2630 w 6500"/>
                <a:gd name="T17" fmla="*/ 689 h 5137"/>
                <a:gd name="T18" fmla="*/ 2565 w 6500"/>
                <a:gd name="T19" fmla="*/ 381 h 5137"/>
                <a:gd name="T20" fmla="*/ 2293 w 6500"/>
                <a:gd name="T21" fmla="*/ 125 h 5137"/>
                <a:gd name="T22" fmla="*/ 2227 w 6500"/>
                <a:gd name="T23" fmla="*/ 103 h 5137"/>
                <a:gd name="T24" fmla="*/ 1898 w 6500"/>
                <a:gd name="T25" fmla="*/ 22 h 5137"/>
                <a:gd name="T26" fmla="*/ 1487 w 6500"/>
                <a:gd name="T27" fmla="*/ 205 h 5137"/>
                <a:gd name="T28" fmla="*/ 1158 w 6500"/>
                <a:gd name="T29" fmla="*/ 345 h 5137"/>
                <a:gd name="T30" fmla="*/ 762 w 6500"/>
                <a:gd name="T31" fmla="*/ 432 h 5137"/>
                <a:gd name="T32" fmla="*/ 549 w 6500"/>
                <a:gd name="T33" fmla="*/ 616 h 5137"/>
                <a:gd name="T34" fmla="*/ 520 w 6500"/>
                <a:gd name="T35" fmla="*/ 997 h 5137"/>
                <a:gd name="T36" fmla="*/ 586 w 6500"/>
                <a:gd name="T37" fmla="*/ 1532 h 5137"/>
                <a:gd name="T38" fmla="*/ 652 w 6500"/>
                <a:gd name="T39" fmla="*/ 1956 h 5137"/>
                <a:gd name="T40" fmla="*/ 799 w 6500"/>
                <a:gd name="T41" fmla="*/ 2007 h 5137"/>
                <a:gd name="T42" fmla="*/ 1202 w 6500"/>
                <a:gd name="T43" fmla="*/ 2102 h 5137"/>
                <a:gd name="T44" fmla="*/ 1502 w 6500"/>
                <a:gd name="T45" fmla="*/ 2373 h 5137"/>
                <a:gd name="T46" fmla="*/ 1150 w 6500"/>
                <a:gd name="T47" fmla="*/ 2754 h 5137"/>
                <a:gd name="T48" fmla="*/ 952 w 6500"/>
                <a:gd name="T49" fmla="*/ 2879 h 5137"/>
                <a:gd name="T50" fmla="*/ 791 w 6500"/>
                <a:gd name="T51" fmla="*/ 3040 h 5137"/>
                <a:gd name="T52" fmla="*/ 784 w 6500"/>
                <a:gd name="T53" fmla="*/ 3201 h 5137"/>
                <a:gd name="T54" fmla="*/ 887 w 6500"/>
                <a:gd name="T55" fmla="*/ 3480 h 5137"/>
                <a:gd name="T56" fmla="*/ 593 w 6500"/>
                <a:gd name="T57" fmla="*/ 3604 h 5137"/>
                <a:gd name="T58" fmla="*/ 469 w 6500"/>
                <a:gd name="T59" fmla="*/ 3744 h 5137"/>
                <a:gd name="T60" fmla="*/ 300 w 6500"/>
                <a:gd name="T61" fmla="*/ 3634 h 5137"/>
                <a:gd name="T62" fmla="*/ 44 w 6500"/>
                <a:gd name="T63" fmla="*/ 3846 h 5137"/>
                <a:gd name="T64" fmla="*/ 117 w 6500"/>
                <a:gd name="T65" fmla="*/ 4146 h 5137"/>
                <a:gd name="T66" fmla="*/ 249 w 6500"/>
                <a:gd name="T67" fmla="*/ 4520 h 5137"/>
                <a:gd name="T68" fmla="*/ 659 w 6500"/>
                <a:gd name="T69" fmla="*/ 4579 h 5137"/>
                <a:gd name="T70" fmla="*/ 909 w 6500"/>
                <a:gd name="T71" fmla="*/ 4916 h 5137"/>
                <a:gd name="T72" fmla="*/ 1304 w 6500"/>
                <a:gd name="T73" fmla="*/ 4454 h 5137"/>
                <a:gd name="T74" fmla="*/ 2176 w 6500"/>
                <a:gd name="T75" fmla="*/ 4154 h 5137"/>
                <a:gd name="T76" fmla="*/ 2565 w 6500"/>
                <a:gd name="T77" fmla="*/ 3897 h 5137"/>
                <a:gd name="T78" fmla="*/ 3063 w 6500"/>
                <a:gd name="T79" fmla="*/ 3612 h 5137"/>
                <a:gd name="T80" fmla="*/ 3349 w 6500"/>
                <a:gd name="T81" fmla="*/ 3502 h 5137"/>
                <a:gd name="T82" fmla="*/ 3678 w 6500"/>
                <a:gd name="T83" fmla="*/ 3113 h 5137"/>
                <a:gd name="T84" fmla="*/ 4242 w 6500"/>
                <a:gd name="T85" fmla="*/ 2967 h 5137"/>
                <a:gd name="T86" fmla="*/ 4946 w 6500"/>
                <a:gd name="T87" fmla="*/ 2476 h 5137"/>
                <a:gd name="T88" fmla="*/ 4953 w 6500"/>
                <a:gd name="T89" fmla="*/ 2102 h 5137"/>
                <a:gd name="T90" fmla="*/ 5305 w 6500"/>
                <a:gd name="T91" fmla="*/ 1970 h 5137"/>
                <a:gd name="T92" fmla="*/ 5693 w 6500"/>
                <a:gd name="T93" fmla="*/ 2300 h 5137"/>
                <a:gd name="T94" fmla="*/ 6155 w 6500"/>
                <a:gd name="T95" fmla="*/ 2513 h 5137"/>
                <a:gd name="T96" fmla="*/ 6477 w 6500"/>
                <a:gd name="T97" fmla="*/ 1209 h 5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500" h="5137">
                  <a:moveTo>
                    <a:pt x="6382" y="916"/>
                  </a:moveTo>
                  <a:lnTo>
                    <a:pt x="6382" y="916"/>
                  </a:lnTo>
                  <a:cubicBezTo>
                    <a:pt x="6338" y="828"/>
                    <a:pt x="6250" y="667"/>
                    <a:pt x="6294" y="579"/>
                  </a:cubicBezTo>
                  <a:cubicBezTo>
                    <a:pt x="6338" y="484"/>
                    <a:pt x="6294" y="337"/>
                    <a:pt x="6177" y="374"/>
                  </a:cubicBezTo>
                  <a:cubicBezTo>
                    <a:pt x="6067" y="403"/>
                    <a:pt x="5979" y="330"/>
                    <a:pt x="5906" y="293"/>
                  </a:cubicBezTo>
                  <a:cubicBezTo>
                    <a:pt x="5854" y="264"/>
                    <a:pt x="5774" y="198"/>
                    <a:pt x="5737" y="169"/>
                  </a:cubicBezTo>
                  <a:cubicBezTo>
                    <a:pt x="5693" y="183"/>
                    <a:pt x="5642" y="198"/>
                    <a:pt x="5628" y="205"/>
                  </a:cubicBezTo>
                  <a:cubicBezTo>
                    <a:pt x="5605" y="227"/>
                    <a:pt x="5510" y="169"/>
                    <a:pt x="5488" y="125"/>
                  </a:cubicBezTo>
                  <a:cubicBezTo>
                    <a:pt x="5473" y="81"/>
                    <a:pt x="5430" y="73"/>
                    <a:pt x="5400" y="125"/>
                  </a:cubicBezTo>
                  <a:cubicBezTo>
                    <a:pt x="5364" y="176"/>
                    <a:pt x="5400" y="190"/>
                    <a:pt x="5356" y="183"/>
                  </a:cubicBezTo>
                  <a:cubicBezTo>
                    <a:pt x="5312" y="176"/>
                    <a:pt x="5298" y="176"/>
                    <a:pt x="5210" y="205"/>
                  </a:cubicBezTo>
                  <a:cubicBezTo>
                    <a:pt x="5129" y="242"/>
                    <a:pt x="5166" y="235"/>
                    <a:pt x="5092" y="249"/>
                  </a:cubicBezTo>
                  <a:cubicBezTo>
                    <a:pt x="5019" y="264"/>
                    <a:pt x="5056" y="300"/>
                    <a:pt x="4997" y="352"/>
                  </a:cubicBezTo>
                  <a:cubicBezTo>
                    <a:pt x="4939" y="403"/>
                    <a:pt x="4968" y="418"/>
                    <a:pt x="4939" y="396"/>
                  </a:cubicBezTo>
                  <a:cubicBezTo>
                    <a:pt x="4917" y="366"/>
                    <a:pt x="4931" y="337"/>
                    <a:pt x="4880" y="337"/>
                  </a:cubicBezTo>
                  <a:cubicBezTo>
                    <a:pt x="4829" y="337"/>
                    <a:pt x="4770" y="337"/>
                    <a:pt x="4733" y="300"/>
                  </a:cubicBezTo>
                  <a:cubicBezTo>
                    <a:pt x="4704" y="264"/>
                    <a:pt x="4602" y="300"/>
                    <a:pt x="4550" y="315"/>
                  </a:cubicBezTo>
                  <a:cubicBezTo>
                    <a:pt x="4499" y="337"/>
                    <a:pt x="4506" y="388"/>
                    <a:pt x="4470" y="454"/>
                  </a:cubicBezTo>
                  <a:cubicBezTo>
                    <a:pt x="4440" y="520"/>
                    <a:pt x="4455" y="528"/>
                    <a:pt x="4404" y="550"/>
                  </a:cubicBezTo>
                  <a:cubicBezTo>
                    <a:pt x="4352" y="564"/>
                    <a:pt x="4397" y="616"/>
                    <a:pt x="4404" y="681"/>
                  </a:cubicBezTo>
                  <a:cubicBezTo>
                    <a:pt x="4411" y="755"/>
                    <a:pt x="4382" y="777"/>
                    <a:pt x="4345" y="843"/>
                  </a:cubicBezTo>
                  <a:cubicBezTo>
                    <a:pt x="4309" y="916"/>
                    <a:pt x="4264" y="887"/>
                    <a:pt x="4264" y="843"/>
                  </a:cubicBezTo>
                  <a:cubicBezTo>
                    <a:pt x="4264" y="806"/>
                    <a:pt x="4235" y="806"/>
                    <a:pt x="4184" y="835"/>
                  </a:cubicBezTo>
                  <a:cubicBezTo>
                    <a:pt x="4133" y="872"/>
                    <a:pt x="4103" y="865"/>
                    <a:pt x="4001" y="887"/>
                  </a:cubicBezTo>
                  <a:cubicBezTo>
                    <a:pt x="3906" y="916"/>
                    <a:pt x="3876" y="916"/>
                    <a:pt x="3788" y="945"/>
                  </a:cubicBezTo>
                  <a:cubicBezTo>
                    <a:pt x="3708" y="982"/>
                    <a:pt x="3554" y="931"/>
                    <a:pt x="3480" y="923"/>
                  </a:cubicBezTo>
                  <a:cubicBezTo>
                    <a:pt x="3400" y="916"/>
                    <a:pt x="3349" y="923"/>
                    <a:pt x="3312" y="916"/>
                  </a:cubicBezTo>
                  <a:cubicBezTo>
                    <a:pt x="3283" y="901"/>
                    <a:pt x="3341" y="857"/>
                    <a:pt x="3275" y="843"/>
                  </a:cubicBezTo>
                  <a:cubicBezTo>
                    <a:pt x="3202" y="835"/>
                    <a:pt x="3165" y="784"/>
                    <a:pt x="3114" y="762"/>
                  </a:cubicBezTo>
                  <a:cubicBezTo>
                    <a:pt x="3063" y="733"/>
                    <a:pt x="3114" y="674"/>
                    <a:pt x="3063" y="711"/>
                  </a:cubicBezTo>
                  <a:cubicBezTo>
                    <a:pt x="3011" y="740"/>
                    <a:pt x="3011" y="769"/>
                    <a:pt x="2953" y="777"/>
                  </a:cubicBezTo>
                  <a:cubicBezTo>
                    <a:pt x="2887" y="784"/>
                    <a:pt x="2916" y="755"/>
                    <a:pt x="2880" y="806"/>
                  </a:cubicBezTo>
                  <a:cubicBezTo>
                    <a:pt x="2850" y="857"/>
                    <a:pt x="2821" y="865"/>
                    <a:pt x="2770" y="923"/>
                  </a:cubicBezTo>
                  <a:cubicBezTo>
                    <a:pt x="2718" y="982"/>
                    <a:pt x="2674" y="894"/>
                    <a:pt x="2645" y="879"/>
                  </a:cubicBezTo>
                  <a:cubicBezTo>
                    <a:pt x="2608" y="865"/>
                    <a:pt x="2608" y="821"/>
                    <a:pt x="2630" y="777"/>
                  </a:cubicBezTo>
                  <a:cubicBezTo>
                    <a:pt x="2645" y="733"/>
                    <a:pt x="2638" y="726"/>
                    <a:pt x="2630" y="689"/>
                  </a:cubicBezTo>
                  <a:cubicBezTo>
                    <a:pt x="2616" y="659"/>
                    <a:pt x="2594" y="645"/>
                    <a:pt x="2594" y="608"/>
                  </a:cubicBezTo>
                  <a:cubicBezTo>
                    <a:pt x="2594" y="572"/>
                    <a:pt x="2630" y="572"/>
                    <a:pt x="2652" y="550"/>
                  </a:cubicBezTo>
                  <a:cubicBezTo>
                    <a:pt x="2674" y="520"/>
                    <a:pt x="2638" y="462"/>
                    <a:pt x="2601" y="447"/>
                  </a:cubicBezTo>
                  <a:cubicBezTo>
                    <a:pt x="2565" y="432"/>
                    <a:pt x="2608" y="366"/>
                    <a:pt x="2565" y="381"/>
                  </a:cubicBezTo>
                  <a:cubicBezTo>
                    <a:pt x="2528" y="388"/>
                    <a:pt x="2499" y="352"/>
                    <a:pt x="2499" y="352"/>
                  </a:cubicBezTo>
                  <a:cubicBezTo>
                    <a:pt x="2499" y="352"/>
                    <a:pt x="2513" y="264"/>
                    <a:pt x="2484" y="235"/>
                  </a:cubicBezTo>
                  <a:cubicBezTo>
                    <a:pt x="2447" y="198"/>
                    <a:pt x="2440" y="198"/>
                    <a:pt x="2381" y="205"/>
                  </a:cubicBezTo>
                  <a:cubicBezTo>
                    <a:pt x="2323" y="213"/>
                    <a:pt x="2323" y="147"/>
                    <a:pt x="2293" y="125"/>
                  </a:cubicBezTo>
                  <a:cubicBezTo>
                    <a:pt x="2293" y="117"/>
                    <a:pt x="2293" y="117"/>
                    <a:pt x="2286" y="117"/>
                  </a:cubicBezTo>
                  <a:cubicBezTo>
                    <a:pt x="2271" y="132"/>
                    <a:pt x="2264" y="147"/>
                    <a:pt x="2264" y="147"/>
                  </a:cubicBezTo>
                  <a:cubicBezTo>
                    <a:pt x="2264" y="147"/>
                    <a:pt x="2271" y="132"/>
                    <a:pt x="2286" y="117"/>
                  </a:cubicBezTo>
                  <a:cubicBezTo>
                    <a:pt x="2264" y="95"/>
                    <a:pt x="2257" y="103"/>
                    <a:pt x="2227" y="103"/>
                  </a:cubicBezTo>
                  <a:cubicBezTo>
                    <a:pt x="2191" y="103"/>
                    <a:pt x="2206" y="29"/>
                    <a:pt x="2176" y="22"/>
                  </a:cubicBezTo>
                  <a:cubicBezTo>
                    <a:pt x="2154" y="15"/>
                    <a:pt x="2125" y="51"/>
                    <a:pt x="2081" y="95"/>
                  </a:cubicBezTo>
                  <a:cubicBezTo>
                    <a:pt x="2037" y="139"/>
                    <a:pt x="2000" y="103"/>
                    <a:pt x="1956" y="103"/>
                  </a:cubicBezTo>
                  <a:cubicBezTo>
                    <a:pt x="1912" y="103"/>
                    <a:pt x="1942" y="37"/>
                    <a:pt x="1898" y="22"/>
                  </a:cubicBezTo>
                  <a:cubicBezTo>
                    <a:pt x="1854" y="0"/>
                    <a:pt x="1810" y="22"/>
                    <a:pt x="1773" y="66"/>
                  </a:cubicBezTo>
                  <a:cubicBezTo>
                    <a:pt x="1744" y="103"/>
                    <a:pt x="1729" y="117"/>
                    <a:pt x="1678" y="125"/>
                  </a:cubicBezTo>
                  <a:cubicBezTo>
                    <a:pt x="1627" y="132"/>
                    <a:pt x="1627" y="88"/>
                    <a:pt x="1583" y="95"/>
                  </a:cubicBezTo>
                  <a:cubicBezTo>
                    <a:pt x="1539" y="103"/>
                    <a:pt x="1524" y="154"/>
                    <a:pt x="1487" y="205"/>
                  </a:cubicBezTo>
                  <a:cubicBezTo>
                    <a:pt x="1451" y="257"/>
                    <a:pt x="1436" y="257"/>
                    <a:pt x="1399" y="257"/>
                  </a:cubicBezTo>
                  <a:cubicBezTo>
                    <a:pt x="1370" y="257"/>
                    <a:pt x="1341" y="257"/>
                    <a:pt x="1311" y="264"/>
                  </a:cubicBezTo>
                  <a:cubicBezTo>
                    <a:pt x="1275" y="278"/>
                    <a:pt x="1268" y="278"/>
                    <a:pt x="1231" y="300"/>
                  </a:cubicBezTo>
                  <a:cubicBezTo>
                    <a:pt x="1202" y="330"/>
                    <a:pt x="1180" y="345"/>
                    <a:pt x="1158" y="345"/>
                  </a:cubicBezTo>
                  <a:cubicBezTo>
                    <a:pt x="1128" y="345"/>
                    <a:pt x="1128" y="308"/>
                    <a:pt x="1077" y="308"/>
                  </a:cubicBezTo>
                  <a:cubicBezTo>
                    <a:pt x="1026" y="308"/>
                    <a:pt x="1011" y="345"/>
                    <a:pt x="1011" y="345"/>
                  </a:cubicBezTo>
                  <a:cubicBezTo>
                    <a:pt x="1011" y="345"/>
                    <a:pt x="923" y="359"/>
                    <a:pt x="865" y="359"/>
                  </a:cubicBezTo>
                  <a:cubicBezTo>
                    <a:pt x="806" y="359"/>
                    <a:pt x="791" y="403"/>
                    <a:pt x="762" y="432"/>
                  </a:cubicBezTo>
                  <a:cubicBezTo>
                    <a:pt x="740" y="454"/>
                    <a:pt x="740" y="469"/>
                    <a:pt x="696" y="476"/>
                  </a:cubicBezTo>
                  <a:cubicBezTo>
                    <a:pt x="652" y="491"/>
                    <a:pt x="674" y="432"/>
                    <a:pt x="645" y="447"/>
                  </a:cubicBezTo>
                  <a:cubicBezTo>
                    <a:pt x="623" y="462"/>
                    <a:pt x="623" y="506"/>
                    <a:pt x="616" y="528"/>
                  </a:cubicBezTo>
                  <a:cubicBezTo>
                    <a:pt x="601" y="557"/>
                    <a:pt x="542" y="579"/>
                    <a:pt x="549" y="616"/>
                  </a:cubicBezTo>
                  <a:cubicBezTo>
                    <a:pt x="564" y="652"/>
                    <a:pt x="549" y="718"/>
                    <a:pt x="535" y="740"/>
                  </a:cubicBezTo>
                  <a:cubicBezTo>
                    <a:pt x="520" y="769"/>
                    <a:pt x="498" y="769"/>
                    <a:pt x="476" y="828"/>
                  </a:cubicBezTo>
                  <a:cubicBezTo>
                    <a:pt x="447" y="887"/>
                    <a:pt x="447" y="916"/>
                    <a:pt x="491" y="916"/>
                  </a:cubicBezTo>
                  <a:cubicBezTo>
                    <a:pt x="535" y="916"/>
                    <a:pt x="549" y="967"/>
                    <a:pt x="520" y="997"/>
                  </a:cubicBezTo>
                  <a:cubicBezTo>
                    <a:pt x="484" y="1033"/>
                    <a:pt x="535" y="1099"/>
                    <a:pt x="564" y="1180"/>
                  </a:cubicBezTo>
                  <a:cubicBezTo>
                    <a:pt x="586" y="1253"/>
                    <a:pt x="542" y="1260"/>
                    <a:pt x="491" y="1290"/>
                  </a:cubicBezTo>
                  <a:cubicBezTo>
                    <a:pt x="440" y="1312"/>
                    <a:pt x="491" y="1363"/>
                    <a:pt x="513" y="1451"/>
                  </a:cubicBezTo>
                  <a:cubicBezTo>
                    <a:pt x="528" y="1532"/>
                    <a:pt x="571" y="1502"/>
                    <a:pt x="586" y="1532"/>
                  </a:cubicBezTo>
                  <a:cubicBezTo>
                    <a:pt x="601" y="1568"/>
                    <a:pt x="623" y="1605"/>
                    <a:pt x="593" y="1627"/>
                  </a:cubicBezTo>
                  <a:cubicBezTo>
                    <a:pt x="571" y="1656"/>
                    <a:pt x="564" y="1685"/>
                    <a:pt x="601" y="1737"/>
                  </a:cubicBezTo>
                  <a:cubicBezTo>
                    <a:pt x="645" y="1788"/>
                    <a:pt x="586" y="1883"/>
                    <a:pt x="623" y="1883"/>
                  </a:cubicBezTo>
                  <a:cubicBezTo>
                    <a:pt x="652" y="1883"/>
                    <a:pt x="681" y="1926"/>
                    <a:pt x="652" y="1956"/>
                  </a:cubicBezTo>
                  <a:cubicBezTo>
                    <a:pt x="630" y="1992"/>
                    <a:pt x="740" y="2014"/>
                    <a:pt x="799" y="2007"/>
                  </a:cubicBezTo>
                  <a:cubicBezTo>
                    <a:pt x="813" y="1985"/>
                    <a:pt x="821" y="1970"/>
                    <a:pt x="821" y="1970"/>
                  </a:cubicBezTo>
                  <a:cubicBezTo>
                    <a:pt x="821" y="1970"/>
                    <a:pt x="813" y="1985"/>
                    <a:pt x="799" y="2007"/>
                  </a:cubicBezTo>
                  <a:lnTo>
                    <a:pt x="799" y="2007"/>
                  </a:lnTo>
                  <a:cubicBezTo>
                    <a:pt x="857" y="1999"/>
                    <a:pt x="887" y="2007"/>
                    <a:pt x="909" y="2044"/>
                  </a:cubicBezTo>
                  <a:cubicBezTo>
                    <a:pt x="938" y="2080"/>
                    <a:pt x="989" y="2087"/>
                    <a:pt x="1055" y="2080"/>
                  </a:cubicBezTo>
                  <a:cubicBezTo>
                    <a:pt x="1121" y="2065"/>
                    <a:pt x="1114" y="2058"/>
                    <a:pt x="1136" y="2058"/>
                  </a:cubicBezTo>
                  <a:cubicBezTo>
                    <a:pt x="1165" y="2058"/>
                    <a:pt x="1158" y="2095"/>
                    <a:pt x="1202" y="2102"/>
                  </a:cubicBezTo>
                  <a:cubicBezTo>
                    <a:pt x="1238" y="2109"/>
                    <a:pt x="1268" y="2131"/>
                    <a:pt x="1290" y="2190"/>
                  </a:cubicBezTo>
                  <a:cubicBezTo>
                    <a:pt x="1319" y="2249"/>
                    <a:pt x="1290" y="2293"/>
                    <a:pt x="1363" y="2307"/>
                  </a:cubicBezTo>
                  <a:cubicBezTo>
                    <a:pt x="1429" y="2322"/>
                    <a:pt x="1399" y="2329"/>
                    <a:pt x="1443" y="2315"/>
                  </a:cubicBezTo>
                  <a:cubicBezTo>
                    <a:pt x="1487" y="2300"/>
                    <a:pt x="1487" y="2329"/>
                    <a:pt x="1502" y="2373"/>
                  </a:cubicBezTo>
                  <a:cubicBezTo>
                    <a:pt x="1524" y="2417"/>
                    <a:pt x="1539" y="2454"/>
                    <a:pt x="1553" y="2520"/>
                  </a:cubicBezTo>
                  <a:cubicBezTo>
                    <a:pt x="1575" y="2586"/>
                    <a:pt x="1583" y="2593"/>
                    <a:pt x="1539" y="2630"/>
                  </a:cubicBezTo>
                  <a:cubicBezTo>
                    <a:pt x="1495" y="2666"/>
                    <a:pt x="1297" y="2622"/>
                    <a:pt x="1238" y="2644"/>
                  </a:cubicBezTo>
                  <a:cubicBezTo>
                    <a:pt x="1180" y="2674"/>
                    <a:pt x="1172" y="2718"/>
                    <a:pt x="1150" y="2754"/>
                  </a:cubicBezTo>
                  <a:cubicBezTo>
                    <a:pt x="1121" y="2798"/>
                    <a:pt x="1128" y="2857"/>
                    <a:pt x="1114" y="2864"/>
                  </a:cubicBezTo>
                  <a:cubicBezTo>
                    <a:pt x="1099" y="2879"/>
                    <a:pt x="1084" y="2776"/>
                    <a:pt x="1084" y="2776"/>
                  </a:cubicBezTo>
                  <a:cubicBezTo>
                    <a:pt x="1084" y="2776"/>
                    <a:pt x="1077" y="2820"/>
                    <a:pt x="1040" y="2835"/>
                  </a:cubicBezTo>
                  <a:cubicBezTo>
                    <a:pt x="997" y="2849"/>
                    <a:pt x="960" y="2842"/>
                    <a:pt x="952" y="2879"/>
                  </a:cubicBezTo>
                  <a:cubicBezTo>
                    <a:pt x="945" y="2908"/>
                    <a:pt x="945" y="2930"/>
                    <a:pt x="909" y="2915"/>
                  </a:cubicBezTo>
                  <a:cubicBezTo>
                    <a:pt x="872" y="2908"/>
                    <a:pt x="843" y="2894"/>
                    <a:pt x="813" y="2930"/>
                  </a:cubicBezTo>
                  <a:cubicBezTo>
                    <a:pt x="791" y="2959"/>
                    <a:pt x="799" y="2959"/>
                    <a:pt x="747" y="2981"/>
                  </a:cubicBezTo>
                  <a:cubicBezTo>
                    <a:pt x="696" y="2996"/>
                    <a:pt x="747" y="3033"/>
                    <a:pt x="791" y="3040"/>
                  </a:cubicBezTo>
                  <a:cubicBezTo>
                    <a:pt x="835" y="3047"/>
                    <a:pt x="857" y="3047"/>
                    <a:pt x="835" y="3091"/>
                  </a:cubicBezTo>
                  <a:cubicBezTo>
                    <a:pt x="806" y="3128"/>
                    <a:pt x="777" y="3121"/>
                    <a:pt x="747" y="3128"/>
                  </a:cubicBezTo>
                  <a:cubicBezTo>
                    <a:pt x="725" y="3143"/>
                    <a:pt x="703" y="3165"/>
                    <a:pt x="711" y="3208"/>
                  </a:cubicBezTo>
                  <a:cubicBezTo>
                    <a:pt x="725" y="3253"/>
                    <a:pt x="755" y="3216"/>
                    <a:pt x="784" y="3201"/>
                  </a:cubicBezTo>
                  <a:cubicBezTo>
                    <a:pt x="806" y="3179"/>
                    <a:pt x="828" y="3216"/>
                    <a:pt x="813" y="3253"/>
                  </a:cubicBezTo>
                  <a:cubicBezTo>
                    <a:pt x="806" y="3282"/>
                    <a:pt x="784" y="3282"/>
                    <a:pt x="791" y="3318"/>
                  </a:cubicBezTo>
                  <a:cubicBezTo>
                    <a:pt x="799" y="3355"/>
                    <a:pt x="828" y="3370"/>
                    <a:pt x="887" y="3377"/>
                  </a:cubicBezTo>
                  <a:cubicBezTo>
                    <a:pt x="945" y="3384"/>
                    <a:pt x="916" y="3465"/>
                    <a:pt x="887" y="3480"/>
                  </a:cubicBezTo>
                  <a:cubicBezTo>
                    <a:pt x="850" y="3494"/>
                    <a:pt x="843" y="3494"/>
                    <a:pt x="828" y="3524"/>
                  </a:cubicBezTo>
                  <a:cubicBezTo>
                    <a:pt x="806" y="3546"/>
                    <a:pt x="806" y="3553"/>
                    <a:pt x="777" y="3568"/>
                  </a:cubicBezTo>
                  <a:cubicBezTo>
                    <a:pt x="740" y="3575"/>
                    <a:pt x="696" y="3568"/>
                    <a:pt x="696" y="3568"/>
                  </a:cubicBezTo>
                  <a:cubicBezTo>
                    <a:pt x="696" y="3568"/>
                    <a:pt x="659" y="3597"/>
                    <a:pt x="593" y="3604"/>
                  </a:cubicBezTo>
                  <a:cubicBezTo>
                    <a:pt x="528" y="3619"/>
                    <a:pt x="593" y="3604"/>
                    <a:pt x="571" y="3641"/>
                  </a:cubicBezTo>
                  <a:cubicBezTo>
                    <a:pt x="542" y="3677"/>
                    <a:pt x="542" y="3677"/>
                    <a:pt x="564" y="3707"/>
                  </a:cubicBezTo>
                  <a:cubicBezTo>
                    <a:pt x="579" y="3744"/>
                    <a:pt x="549" y="3765"/>
                    <a:pt x="520" y="3787"/>
                  </a:cubicBezTo>
                  <a:cubicBezTo>
                    <a:pt x="484" y="3802"/>
                    <a:pt x="491" y="3744"/>
                    <a:pt x="469" y="3744"/>
                  </a:cubicBezTo>
                  <a:cubicBezTo>
                    <a:pt x="440" y="3744"/>
                    <a:pt x="461" y="3787"/>
                    <a:pt x="418" y="3831"/>
                  </a:cubicBezTo>
                  <a:cubicBezTo>
                    <a:pt x="374" y="3868"/>
                    <a:pt x="322" y="3809"/>
                    <a:pt x="315" y="3787"/>
                  </a:cubicBezTo>
                  <a:cubicBezTo>
                    <a:pt x="308" y="3758"/>
                    <a:pt x="330" y="3722"/>
                    <a:pt x="330" y="3722"/>
                  </a:cubicBezTo>
                  <a:cubicBezTo>
                    <a:pt x="330" y="3722"/>
                    <a:pt x="271" y="3656"/>
                    <a:pt x="300" y="3634"/>
                  </a:cubicBezTo>
                  <a:cubicBezTo>
                    <a:pt x="322" y="3604"/>
                    <a:pt x="264" y="3582"/>
                    <a:pt x="249" y="3619"/>
                  </a:cubicBezTo>
                  <a:cubicBezTo>
                    <a:pt x="227" y="3648"/>
                    <a:pt x="227" y="3641"/>
                    <a:pt x="183" y="3670"/>
                  </a:cubicBezTo>
                  <a:cubicBezTo>
                    <a:pt x="147" y="3692"/>
                    <a:pt x="125" y="3699"/>
                    <a:pt x="110" y="3751"/>
                  </a:cubicBezTo>
                  <a:cubicBezTo>
                    <a:pt x="95" y="3802"/>
                    <a:pt x="88" y="3839"/>
                    <a:pt x="44" y="3846"/>
                  </a:cubicBezTo>
                  <a:cubicBezTo>
                    <a:pt x="0" y="3853"/>
                    <a:pt x="0" y="3897"/>
                    <a:pt x="15" y="3949"/>
                  </a:cubicBezTo>
                  <a:cubicBezTo>
                    <a:pt x="37" y="4000"/>
                    <a:pt x="59" y="3978"/>
                    <a:pt x="88" y="3956"/>
                  </a:cubicBezTo>
                  <a:cubicBezTo>
                    <a:pt x="110" y="3934"/>
                    <a:pt x="154" y="3971"/>
                    <a:pt x="168" y="4029"/>
                  </a:cubicBezTo>
                  <a:cubicBezTo>
                    <a:pt x="183" y="4095"/>
                    <a:pt x="176" y="4110"/>
                    <a:pt x="117" y="4146"/>
                  </a:cubicBezTo>
                  <a:cubicBezTo>
                    <a:pt x="59" y="4176"/>
                    <a:pt x="51" y="4183"/>
                    <a:pt x="22" y="4227"/>
                  </a:cubicBezTo>
                  <a:cubicBezTo>
                    <a:pt x="7" y="4264"/>
                    <a:pt x="95" y="4293"/>
                    <a:pt x="117" y="4300"/>
                  </a:cubicBezTo>
                  <a:cubicBezTo>
                    <a:pt x="147" y="4300"/>
                    <a:pt x="168" y="4308"/>
                    <a:pt x="183" y="4330"/>
                  </a:cubicBezTo>
                  <a:cubicBezTo>
                    <a:pt x="205" y="4359"/>
                    <a:pt x="198" y="4498"/>
                    <a:pt x="249" y="4520"/>
                  </a:cubicBezTo>
                  <a:cubicBezTo>
                    <a:pt x="308" y="4542"/>
                    <a:pt x="366" y="4564"/>
                    <a:pt x="410" y="4564"/>
                  </a:cubicBezTo>
                  <a:cubicBezTo>
                    <a:pt x="440" y="4564"/>
                    <a:pt x="513" y="4601"/>
                    <a:pt x="564" y="4630"/>
                  </a:cubicBezTo>
                  <a:cubicBezTo>
                    <a:pt x="557" y="4623"/>
                    <a:pt x="557" y="4623"/>
                    <a:pt x="557" y="4623"/>
                  </a:cubicBezTo>
                  <a:cubicBezTo>
                    <a:pt x="557" y="4623"/>
                    <a:pt x="616" y="4579"/>
                    <a:pt x="659" y="4579"/>
                  </a:cubicBezTo>
                  <a:cubicBezTo>
                    <a:pt x="703" y="4579"/>
                    <a:pt x="696" y="4667"/>
                    <a:pt x="725" y="4711"/>
                  </a:cubicBezTo>
                  <a:cubicBezTo>
                    <a:pt x="762" y="4755"/>
                    <a:pt x="828" y="4733"/>
                    <a:pt x="865" y="4769"/>
                  </a:cubicBezTo>
                  <a:cubicBezTo>
                    <a:pt x="901" y="4806"/>
                    <a:pt x="872" y="4828"/>
                    <a:pt x="865" y="4857"/>
                  </a:cubicBezTo>
                  <a:cubicBezTo>
                    <a:pt x="850" y="4894"/>
                    <a:pt x="901" y="4872"/>
                    <a:pt x="909" y="4916"/>
                  </a:cubicBezTo>
                  <a:cubicBezTo>
                    <a:pt x="923" y="4960"/>
                    <a:pt x="967" y="5136"/>
                    <a:pt x="1026" y="4960"/>
                  </a:cubicBezTo>
                  <a:cubicBezTo>
                    <a:pt x="1077" y="4791"/>
                    <a:pt x="1092" y="4703"/>
                    <a:pt x="1128" y="4681"/>
                  </a:cubicBezTo>
                  <a:cubicBezTo>
                    <a:pt x="1158" y="4659"/>
                    <a:pt x="1180" y="4586"/>
                    <a:pt x="1180" y="4542"/>
                  </a:cubicBezTo>
                  <a:cubicBezTo>
                    <a:pt x="1180" y="4498"/>
                    <a:pt x="1275" y="4462"/>
                    <a:pt x="1304" y="4454"/>
                  </a:cubicBezTo>
                  <a:cubicBezTo>
                    <a:pt x="1341" y="4440"/>
                    <a:pt x="1363" y="4374"/>
                    <a:pt x="1385" y="4330"/>
                  </a:cubicBezTo>
                  <a:cubicBezTo>
                    <a:pt x="1407" y="4278"/>
                    <a:pt x="1692" y="4227"/>
                    <a:pt x="1737" y="4234"/>
                  </a:cubicBezTo>
                  <a:cubicBezTo>
                    <a:pt x="1780" y="4249"/>
                    <a:pt x="1780" y="4234"/>
                    <a:pt x="1876" y="4168"/>
                  </a:cubicBezTo>
                  <a:cubicBezTo>
                    <a:pt x="1964" y="4103"/>
                    <a:pt x="2052" y="4088"/>
                    <a:pt x="2176" y="4154"/>
                  </a:cubicBezTo>
                  <a:cubicBezTo>
                    <a:pt x="2301" y="4227"/>
                    <a:pt x="2271" y="4234"/>
                    <a:pt x="2271" y="4234"/>
                  </a:cubicBezTo>
                  <a:cubicBezTo>
                    <a:pt x="2271" y="4234"/>
                    <a:pt x="2396" y="4213"/>
                    <a:pt x="2425" y="4110"/>
                  </a:cubicBezTo>
                  <a:cubicBezTo>
                    <a:pt x="2462" y="4007"/>
                    <a:pt x="2418" y="3985"/>
                    <a:pt x="2440" y="3919"/>
                  </a:cubicBezTo>
                  <a:cubicBezTo>
                    <a:pt x="2462" y="3853"/>
                    <a:pt x="2506" y="3919"/>
                    <a:pt x="2565" y="3897"/>
                  </a:cubicBezTo>
                  <a:cubicBezTo>
                    <a:pt x="2623" y="3875"/>
                    <a:pt x="2652" y="3853"/>
                    <a:pt x="2726" y="3875"/>
                  </a:cubicBezTo>
                  <a:cubicBezTo>
                    <a:pt x="2792" y="3897"/>
                    <a:pt x="2850" y="3861"/>
                    <a:pt x="2850" y="3758"/>
                  </a:cubicBezTo>
                  <a:cubicBezTo>
                    <a:pt x="2850" y="3656"/>
                    <a:pt x="2894" y="3553"/>
                    <a:pt x="2938" y="3582"/>
                  </a:cubicBezTo>
                  <a:cubicBezTo>
                    <a:pt x="2982" y="3604"/>
                    <a:pt x="3056" y="3670"/>
                    <a:pt x="3063" y="3612"/>
                  </a:cubicBezTo>
                  <a:cubicBezTo>
                    <a:pt x="3078" y="3553"/>
                    <a:pt x="3078" y="3524"/>
                    <a:pt x="3121" y="3465"/>
                  </a:cubicBezTo>
                  <a:cubicBezTo>
                    <a:pt x="3165" y="3406"/>
                    <a:pt x="3180" y="3340"/>
                    <a:pt x="3180" y="3340"/>
                  </a:cubicBezTo>
                  <a:cubicBezTo>
                    <a:pt x="3180" y="3340"/>
                    <a:pt x="3165" y="3406"/>
                    <a:pt x="3224" y="3458"/>
                  </a:cubicBezTo>
                  <a:cubicBezTo>
                    <a:pt x="3275" y="3502"/>
                    <a:pt x="3312" y="3531"/>
                    <a:pt x="3349" y="3502"/>
                  </a:cubicBezTo>
                  <a:cubicBezTo>
                    <a:pt x="3378" y="3465"/>
                    <a:pt x="3392" y="3480"/>
                    <a:pt x="3437" y="3406"/>
                  </a:cubicBezTo>
                  <a:cubicBezTo>
                    <a:pt x="3480" y="3340"/>
                    <a:pt x="3480" y="3318"/>
                    <a:pt x="3480" y="3260"/>
                  </a:cubicBezTo>
                  <a:cubicBezTo>
                    <a:pt x="3480" y="3201"/>
                    <a:pt x="3451" y="3128"/>
                    <a:pt x="3502" y="3135"/>
                  </a:cubicBezTo>
                  <a:cubicBezTo>
                    <a:pt x="3561" y="3150"/>
                    <a:pt x="3598" y="3157"/>
                    <a:pt x="3678" y="3113"/>
                  </a:cubicBezTo>
                  <a:cubicBezTo>
                    <a:pt x="3752" y="3069"/>
                    <a:pt x="3788" y="3106"/>
                    <a:pt x="3847" y="3106"/>
                  </a:cubicBezTo>
                  <a:cubicBezTo>
                    <a:pt x="3906" y="3106"/>
                    <a:pt x="3913" y="3069"/>
                    <a:pt x="3993" y="3047"/>
                  </a:cubicBezTo>
                  <a:cubicBezTo>
                    <a:pt x="4074" y="3025"/>
                    <a:pt x="4081" y="3069"/>
                    <a:pt x="4155" y="3047"/>
                  </a:cubicBezTo>
                  <a:cubicBezTo>
                    <a:pt x="4221" y="3025"/>
                    <a:pt x="4264" y="3025"/>
                    <a:pt x="4242" y="2967"/>
                  </a:cubicBezTo>
                  <a:cubicBezTo>
                    <a:pt x="4221" y="2908"/>
                    <a:pt x="4242" y="2806"/>
                    <a:pt x="4382" y="2776"/>
                  </a:cubicBezTo>
                  <a:cubicBezTo>
                    <a:pt x="4514" y="2740"/>
                    <a:pt x="4528" y="2798"/>
                    <a:pt x="4631" y="2732"/>
                  </a:cubicBezTo>
                  <a:cubicBezTo>
                    <a:pt x="4726" y="2659"/>
                    <a:pt x="4821" y="2608"/>
                    <a:pt x="4887" y="2571"/>
                  </a:cubicBezTo>
                  <a:cubicBezTo>
                    <a:pt x="4953" y="2534"/>
                    <a:pt x="4865" y="2549"/>
                    <a:pt x="4946" y="2476"/>
                  </a:cubicBezTo>
                  <a:cubicBezTo>
                    <a:pt x="5027" y="2410"/>
                    <a:pt x="5049" y="2432"/>
                    <a:pt x="5137" y="2410"/>
                  </a:cubicBezTo>
                  <a:cubicBezTo>
                    <a:pt x="5232" y="2388"/>
                    <a:pt x="5320" y="2322"/>
                    <a:pt x="5195" y="2278"/>
                  </a:cubicBezTo>
                  <a:cubicBezTo>
                    <a:pt x="5071" y="2227"/>
                    <a:pt x="5049" y="2219"/>
                    <a:pt x="5049" y="2175"/>
                  </a:cubicBezTo>
                  <a:cubicBezTo>
                    <a:pt x="5049" y="2131"/>
                    <a:pt x="4975" y="2139"/>
                    <a:pt x="4953" y="2102"/>
                  </a:cubicBezTo>
                  <a:cubicBezTo>
                    <a:pt x="4931" y="2073"/>
                    <a:pt x="4931" y="2073"/>
                    <a:pt x="4953" y="1992"/>
                  </a:cubicBezTo>
                  <a:cubicBezTo>
                    <a:pt x="4975" y="1912"/>
                    <a:pt x="4968" y="1912"/>
                    <a:pt x="5056" y="1926"/>
                  </a:cubicBezTo>
                  <a:cubicBezTo>
                    <a:pt x="5151" y="1934"/>
                    <a:pt x="5151" y="1934"/>
                    <a:pt x="5195" y="1977"/>
                  </a:cubicBezTo>
                  <a:cubicBezTo>
                    <a:pt x="5239" y="2029"/>
                    <a:pt x="5261" y="2036"/>
                    <a:pt x="5305" y="1970"/>
                  </a:cubicBezTo>
                  <a:cubicBezTo>
                    <a:pt x="5356" y="1904"/>
                    <a:pt x="5400" y="1904"/>
                    <a:pt x="5444" y="1948"/>
                  </a:cubicBezTo>
                  <a:cubicBezTo>
                    <a:pt x="5488" y="1992"/>
                    <a:pt x="5605" y="2029"/>
                    <a:pt x="5628" y="2073"/>
                  </a:cubicBezTo>
                  <a:cubicBezTo>
                    <a:pt x="5649" y="2117"/>
                    <a:pt x="5649" y="2183"/>
                    <a:pt x="5613" y="2227"/>
                  </a:cubicBezTo>
                  <a:cubicBezTo>
                    <a:pt x="5583" y="2278"/>
                    <a:pt x="5613" y="2344"/>
                    <a:pt x="5693" y="2300"/>
                  </a:cubicBezTo>
                  <a:cubicBezTo>
                    <a:pt x="5774" y="2256"/>
                    <a:pt x="5796" y="2351"/>
                    <a:pt x="5752" y="2410"/>
                  </a:cubicBezTo>
                  <a:cubicBezTo>
                    <a:pt x="5708" y="2468"/>
                    <a:pt x="5730" y="2513"/>
                    <a:pt x="5803" y="2527"/>
                  </a:cubicBezTo>
                  <a:cubicBezTo>
                    <a:pt x="5884" y="2534"/>
                    <a:pt x="5986" y="2571"/>
                    <a:pt x="6009" y="2608"/>
                  </a:cubicBezTo>
                  <a:cubicBezTo>
                    <a:pt x="6030" y="2637"/>
                    <a:pt x="6148" y="2615"/>
                    <a:pt x="6155" y="2513"/>
                  </a:cubicBezTo>
                  <a:cubicBezTo>
                    <a:pt x="6170" y="2410"/>
                    <a:pt x="6170" y="2344"/>
                    <a:pt x="6236" y="2263"/>
                  </a:cubicBezTo>
                  <a:cubicBezTo>
                    <a:pt x="6309" y="2183"/>
                    <a:pt x="6294" y="2051"/>
                    <a:pt x="6331" y="1970"/>
                  </a:cubicBezTo>
                  <a:cubicBezTo>
                    <a:pt x="6360" y="1890"/>
                    <a:pt x="6485" y="1517"/>
                    <a:pt x="6455" y="1451"/>
                  </a:cubicBezTo>
                  <a:cubicBezTo>
                    <a:pt x="6419" y="1378"/>
                    <a:pt x="6455" y="1290"/>
                    <a:pt x="6477" y="1209"/>
                  </a:cubicBezTo>
                  <a:cubicBezTo>
                    <a:pt x="6499" y="1128"/>
                    <a:pt x="6433" y="1004"/>
                    <a:pt x="6382" y="916"/>
                  </a:cubicBezTo>
                </a:path>
              </a:pathLst>
            </a:custGeom>
            <a:solidFill>
              <a:schemeClr val="bg1">
                <a:lumMod val="95000"/>
              </a:schemeClr>
            </a:solidFill>
            <a:ln w="38100" cap="flat" cmpd="sng">
              <a:noFill/>
              <a:bevel/>
              <a:headEnd/>
              <a:tailEnd/>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33" name="Freeform 32"/>
            <p:cNvSpPr>
              <a:spLocks noChangeArrowheads="1"/>
            </p:cNvSpPr>
            <p:nvPr/>
          </p:nvSpPr>
          <p:spPr bwMode="auto">
            <a:xfrm>
              <a:off x="7575340" y="1697798"/>
              <a:ext cx="261496" cy="200965"/>
            </a:xfrm>
            <a:custGeom>
              <a:avLst/>
              <a:gdLst>
                <a:gd name="T0" fmla="*/ 7 w 1027"/>
                <a:gd name="T1" fmla="*/ 66 h 800"/>
                <a:gd name="T2" fmla="*/ 7 w 1027"/>
                <a:gd name="T3" fmla="*/ 66 h 800"/>
                <a:gd name="T4" fmla="*/ 95 w 1027"/>
                <a:gd name="T5" fmla="*/ 183 h 800"/>
                <a:gd name="T6" fmla="*/ 257 w 1027"/>
                <a:gd name="T7" fmla="*/ 278 h 800"/>
                <a:gd name="T8" fmla="*/ 322 w 1027"/>
                <a:gd name="T9" fmla="*/ 417 h 800"/>
                <a:gd name="T10" fmla="*/ 396 w 1027"/>
                <a:gd name="T11" fmla="*/ 498 h 800"/>
                <a:gd name="T12" fmla="*/ 447 w 1027"/>
                <a:gd name="T13" fmla="*/ 637 h 800"/>
                <a:gd name="T14" fmla="*/ 586 w 1027"/>
                <a:gd name="T15" fmla="*/ 696 h 800"/>
                <a:gd name="T16" fmla="*/ 674 w 1027"/>
                <a:gd name="T17" fmla="*/ 740 h 800"/>
                <a:gd name="T18" fmla="*/ 747 w 1027"/>
                <a:gd name="T19" fmla="*/ 747 h 800"/>
                <a:gd name="T20" fmla="*/ 835 w 1027"/>
                <a:gd name="T21" fmla="*/ 762 h 800"/>
                <a:gd name="T22" fmla="*/ 916 w 1027"/>
                <a:gd name="T23" fmla="*/ 740 h 800"/>
                <a:gd name="T24" fmla="*/ 975 w 1027"/>
                <a:gd name="T25" fmla="*/ 630 h 800"/>
                <a:gd name="T26" fmla="*/ 982 w 1027"/>
                <a:gd name="T27" fmla="*/ 527 h 800"/>
                <a:gd name="T28" fmla="*/ 982 w 1027"/>
                <a:gd name="T29" fmla="*/ 454 h 800"/>
                <a:gd name="T30" fmla="*/ 1004 w 1027"/>
                <a:gd name="T31" fmla="*/ 396 h 800"/>
                <a:gd name="T32" fmla="*/ 931 w 1027"/>
                <a:gd name="T33" fmla="*/ 300 h 800"/>
                <a:gd name="T34" fmla="*/ 850 w 1027"/>
                <a:gd name="T35" fmla="*/ 352 h 800"/>
                <a:gd name="T36" fmla="*/ 755 w 1027"/>
                <a:gd name="T37" fmla="*/ 337 h 800"/>
                <a:gd name="T38" fmla="*/ 608 w 1027"/>
                <a:gd name="T39" fmla="*/ 264 h 800"/>
                <a:gd name="T40" fmla="*/ 491 w 1027"/>
                <a:gd name="T41" fmla="*/ 220 h 800"/>
                <a:gd name="T42" fmla="*/ 396 w 1027"/>
                <a:gd name="T43" fmla="*/ 190 h 800"/>
                <a:gd name="T44" fmla="*/ 293 w 1027"/>
                <a:gd name="T45" fmla="*/ 154 h 800"/>
                <a:gd name="T46" fmla="*/ 220 w 1027"/>
                <a:gd name="T47" fmla="*/ 110 h 800"/>
                <a:gd name="T48" fmla="*/ 110 w 1027"/>
                <a:gd name="T49" fmla="*/ 95 h 800"/>
                <a:gd name="T50" fmla="*/ 7 w 1027"/>
                <a:gd name="T51" fmla="*/ 66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027" h="800">
                  <a:moveTo>
                    <a:pt x="7" y="66"/>
                  </a:moveTo>
                  <a:lnTo>
                    <a:pt x="7" y="66"/>
                  </a:lnTo>
                  <a:cubicBezTo>
                    <a:pt x="0" y="110"/>
                    <a:pt x="44" y="168"/>
                    <a:pt x="95" y="183"/>
                  </a:cubicBezTo>
                  <a:cubicBezTo>
                    <a:pt x="147" y="205"/>
                    <a:pt x="234" y="234"/>
                    <a:pt x="257" y="278"/>
                  </a:cubicBezTo>
                  <a:cubicBezTo>
                    <a:pt x="271" y="322"/>
                    <a:pt x="278" y="381"/>
                    <a:pt x="322" y="417"/>
                  </a:cubicBezTo>
                  <a:cubicBezTo>
                    <a:pt x="366" y="447"/>
                    <a:pt x="374" y="454"/>
                    <a:pt x="396" y="498"/>
                  </a:cubicBezTo>
                  <a:cubicBezTo>
                    <a:pt x="425" y="542"/>
                    <a:pt x="425" y="594"/>
                    <a:pt x="447" y="637"/>
                  </a:cubicBezTo>
                  <a:cubicBezTo>
                    <a:pt x="476" y="681"/>
                    <a:pt x="528" y="703"/>
                    <a:pt x="586" y="696"/>
                  </a:cubicBezTo>
                  <a:cubicBezTo>
                    <a:pt x="645" y="689"/>
                    <a:pt x="652" y="711"/>
                    <a:pt x="674" y="740"/>
                  </a:cubicBezTo>
                  <a:cubicBezTo>
                    <a:pt x="689" y="762"/>
                    <a:pt x="718" y="791"/>
                    <a:pt x="747" y="747"/>
                  </a:cubicBezTo>
                  <a:cubicBezTo>
                    <a:pt x="769" y="703"/>
                    <a:pt x="806" y="725"/>
                    <a:pt x="835" y="762"/>
                  </a:cubicBezTo>
                  <a:cubicBezTo>
                    <a:pt x="857" y="799"/>
                    <a:pt x="887" y="799"/>
                    <a:pt x="916" y="740"/>
                  </a:cubicBezTo>
                  <a:cubicBezTo>
                    <a:pt x="952" y="681"/>
                    <a:pt x="997" y="689"/>
                    <a:pt x="975" y="630"/>
                  </a:cubicBezTo>
                  <a:cubicBezTo>
                    <a:pt x="960" y="564"/>
                    <a:pt x="960" y="564"/>
                    <a:pt x="982" y="527"/>
                  </a:cubicBezTo>
                  <a:cubicBezTo>
                    <a:pt x="1011" y="484"/>
                    <a:pt x="1004" y="484"/>
                    <a:pt x="982" y="454"/>
                  </a:cubicBezTo>
                  <a:cubicBezTo>
                    <a:pt x="967" y="432"/>
                    <a:pt x="975" y="447"/>
                    <a:pt x="1004" y="396"/>
                  </a:cubicBezTo>
                  <a:cubicBezTo>
                    <a:pt x="1026" y="344"/>
                    <a:pt x="982" y="315"/>
                    <a:pt x="931" y="300"/>
                  </a:cubicBezTo>
                  <a:cubicBezTo>
                    <a:pt x="887" y="293"/>
                    <a:pt x="887" y="344"/>
                    <a:pt x="850" y="352"/>
                  </a:cubicBezTo>
                  <a:cubicBezTo>
                    <a:pt x="813" y="366"/>
                    <a:pt x="784" y="396"/>
                    <a:pt x="755" y="337"/>
                  </a:cubicBezTo>
                  <a:cubicBezTo>
                    <a:pt x="733" y="278"/>
                    <a:pt x="652" y="256"/>
                    <a:pt x="608" y="264"/>
                  </a:cubicBezTo>
                  <a:cubicBezTo>
                    <a:pt x="571" y="271"/>
                    <a:pt x="506" y="256"/>
                    <a:pt x="491" y="220"/>
                  </a:cubicBezTo>
                  <a:cubicBezTo>
                    <a:pt x="476" y="183"/>
                    <a:pt x="447" y="183"/>
                    <a:pt x="396" y="190"/>
                  </a:cubicBezTo>
                  <a:cubicBezTo>
                    <a:pt x="344" y="205"/>
                    <a:pt x="322" y="183"/>
                    <a:pt x="293" y="154"/>
                  </a:cubicBezTo>
                  <a:cubicBezTo>
                    <a:pt x="271" y="117"/>
                    <a:pt x="264" y="110"/>
                    <a:pt x="220" y="110"/>
                  </a:cubicBezTo>
                  <a:cubicBezTo>
                    <a:pt x="176" y="110"/>
                    <a:pt x="132" y="132"/>
                    <a:pt x="110" y="95"/>
                  </a:cubicBezTo>
                  <a:cubicBezTo>
                    <a:pt x="80" y="51"/>
                    <a:pt x="15" y="0"/>
                    <a:pt x="7" y="66"/>
                  </a:cubicBezTo>
                </a:path>
              </a:pathLst>
            </a:custGeom>
            <a:solidFill>
              <a:schemeClr val="bg1">
                <a:lumMod val="95000"/>
              </a:schemeClr>
            </a:solidFill>
            <a:ln w="38100" cap="flat" cmpd="sng">
              <a:noFill/>
              <a:bevel/>
              <a:headEnd/>
              <a:tailEnd/>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34" name="Freeform 33"/>
            <p:cNvSpPr>
              <a:spLocks noChangeArrowheads="1"/>
            </p:cNvSpPr>
            <p:nvPr/>
          </p:nvSpPr>
          <p:spPr bwMode="auto">
            <a:xfrm>
              <a:off x="7478490" y="159087"/>
              <a:ext cx="1508445" cy="1428543"/>
            </a:xfrm>
            <a:custGeom>
              <a:avLst/>
              <a:gdLst>
                <a:gd name="T0" fmla="*/ 4140 w 5913"/>
                <a:gd name="T1" fmla="*/ 5488 h 5665"/>
                <a:gd name="T2" fmla="*/ 3788 w 5913"/>
                <a:gd name="T3" fmla="*/ 5569 h 5665"/>
                <a:gd name="T4" fmla="*/ 3466 w 5913"/>
                <a:gd name="T5" fmla="*/ 5422 h 5665"/>
                <a:gd name="T6" fmla="*/ 3187 w 5913"/>
                <a:gd name="T7" fmla="*/ 5400 h 5665"/>
                <a:gd name="T8" fmla="*/ 2894 w 5913"/>
                <a:gd name="T9" fmla="*/ 5063 h 5665"/>
                <a:gd name="T10" fmla="*/ 2081 w 5913"/>
                <a:gd name="T11" fmla="*/ 4118 h 5665"/>
                <a:gd name="T12" fmla="*/ 1443 w 5913"/>
                <a:gd name="T13" fmla="*/ 3935 h 5665"/>
                <a:gd name="T14" fmla="*/ 1092 w 5913"/>
                <a:gd name="T15" fmla="*/ 3429 h 5665"/>
                <a:gd name="T16" fmla="*/ 1341 w 5913"/>
                <a:gd name="T17" fmla="*/ 3334 h 5665"/>
                <a:gd name="T18" fmla="*/ 1062 w 5913"/>
                <a:gd name="T19" fmla="*/ 3136 h 5665"/>
                <a:gd name="T20" fmla="*/ 945 w 5913"/>
                <a:gd name="T21" fmla="*/ 2616 h 5665"/>
                <a:gd name="T22" fmla="*/ 571 w 5913"/>
                <a:gd name="T23" fmla="*/ 2462 h 5665"/>
                <a:gd name="T24" fmla="*/ 703 w 5913"/>
                <a:gd name="T25" fmla="*/ 2242 h 5665"/>
                <a:gd name="T26" fmla="*/ 1209 w 5913"/>
                <a:gd name="T27" fmla="*/ 2191 h 5665"/>
                <a:gd name="T28" fmla="*/ 1290 w 5913"/>
                <a:gd name="T29" fmla="*/ 2022 h 5665"/>
                <a:gd name="T30" fmla="*/ 1026 w 5913"/>
                <a:gd name="T31" fmla="*/ 1920 h 5665"/>
                <a:gd name="T32" fmla="*/ 1143 w 5913"/>
                <a:gd name="T33" fmla="*/ 1634 h 5665"/>
                <a:gd name="T34" fmla="*/ 923 w 5913"/>
                <a:gd name="T35" fmla="*/ 1312 h 5665"/>
                <a:gd name="T36" fmla="*/ 608 w 5913"/>
                <a:gd name="T37" fmla="*/ 674 h 5665"/>
                <a:gd name="T38" fmla="*/ 183 w 5913"/>
                <a:gd name="T39" fmla="*/ 689 h 5665"/>
                <a:gd name="T40" fmla="*/ 110 w 5913"/>
                <a:gd name="T41" fmla="*/ 1055 h 5665"/>
                <a:gd name="T42" fmla="*/ 139 w 5913"/>
                <a:gd name="T43" fmla="*/ 249 h 5665"/>
                <a:gd name="T44" fmla="*/ 418 w 5913"/>
                <a:gd name="T45" fmla="*/ 95 h 5665"/>
                <a:gd name="T46" fmla="*/ 205 w 5913"/>
                <a:gd name="T47" fmla="*/ 403 h 5665"/>
                <a:gd name="T48" fmla="*/ 821 w 5913"/>
                <a:gd name="T49" fmla="*/ 564 h 5665"/>
                <a:gd name="T50" fmla="*/ 1700 w 5913"/>
                <a:gd name="T51" fmla="*/ 660 h 5665"/>
                <a:gd name="T52" fmla="*/ 2220 w 5913"/>
                <a:gd name="T53" fmla="*/ 777 h 5665"/>
                <a:gd name="T54" fmla="*/ 2550 w 5913"/>
                <a:gd name="T55" fmla="*/ 769 h 5665"/>
                <a:gd name="T56" fmla="*/ 3165 w 5913"/>
                <a:gd name="T57" fmla="*/ 901 h 5665"/>
                <a:gd name="T58" fmla="*/ 3414 w 5913"/>
                <a:gd name="T59" fmla="*/ 1414 h 5665"/>
                <a:gd name="T60" fmla="*/ 3078 w 5913"/>
                <a:gd name="T61" fmla="*/ 2059 h 5665"/>
                <a:gd name="T62" fmla="*/ 3744 w 5913"/>
                <a:gd name="T63" fmla="*/ 2044 h 5665"/>
                <a:gd name="T64" fmla="*/ 3942 w 5913"/>
                <a:gd name="T65" fmla="*/ 2088 h 5665"/>
                <a:gd name="T66" fmla="*/ 4813 w 5913"/>
                <a:gd name="T67" fmla="*/ 2499 h 5665"/>
                <a:gd name="T68" fmla="*/ 5414 w 5913"/>
                <a:gd name="T69" fmla="*/ 2242 h 5665"/>
                <a:gd name="T70" fmla="*/ 5297 w 5913"/>
                <a:gd name="T71" fmla="*/ 2081 h 5665"/>
                <a:gd name="T72" fmla="*/ 5326 w 5913"/>
                <a:gd name="T73" fmla="*/ 1788 h 5665"/>
                <a:gd name="T74" fmla="*/ 5868 w 5913"/>
                <a:gd name="T75" fmla="*/ 2096 h 5665"/>
                <a:gd name="T76" fmla="*/ 5670 w 5913"/>
                <a:gd name="T77" fmla="*/ 2140 h 5665"/>
                <a:gd name="T78" fmla="*/ 5458 w 5913"/>
                <a:gd name="T79" fmla="*/ 2308 h 5665"/>
                <a:gd name="T80" fmla="*/ 5282 w 5913"/>
                <a:gd name="T81" fmla="*/ 3041 h 5665"/>
                <a:gd name="T82" fmla="*/ 5106 w 5913"/>
                <a:gd name="T83" fmla="*/ 3605 h 5665"/>
                <a:gd name="T84" fmla="*/ 4864 w 5913"/>
                <a:gd name="T85" fmla="*/ 4052 h 5665"/>
                <a:gd name="T86" fmla="*/ 5209 w 5913"/>
                <a:gd name="T87" fmla="*/ 4543 h 5665"/>
                <a:gd name="T88" fmla="*/ 5099 w 5913"/>
                <a:gd name="T89" fmla="*/ 4976 h 5665"/>
                <a:gd name="T90" fmla="*/ 4857 w 5913"/>
                <a:gd name="T91" fmla="*/ 5276 h 5665"/>
                <a:gd name="T92" fmla="*/ 4593 w 5913"/>
                <a:gd name="T93" fmla="*/ 5657 h 5665"/>
                <a:gd name="T94" fmla="*/ 3656 w 5913"/>
                <a:gd name="T95" fmla="*/ 2403 h 5665"/>
                <a:gd name="T96" fmla="*/ 322 w 5913"/>
                <a:gd name="T97" fmla="*/ 2030 h 5665"/>
                <a:gd name="T98" fmla="*/ 667 w 5913"/>
                <a:gd name="T99" fmla="*/ 1979 h 5665"/>
                <a:gd name="T100" fmla="*/ 850 w 5913"/>
                <a:gd name="T101" fmla="*/ 1707 h 5665"/>
                <a:gd name="T102" fmla="*/ 667 w 5913"/>
                <a:gd name="T103" fmla="*/ 1979 h 5665"/>
                <a:gd name="T104" fmla="*/ 564 w 5913"/>
                <a:gd name="T105" fmla="*/ 1649 h 5665"/>
                <a:gd name="T106" fmla="*/ 51 w 5913"/>
                <a:gd name="T107" fmla="*/ 1392 h 5665"/>
                <a:gd name="T108" fmla="*/ 227 w 5913"/>
                <a:gd name="T109" fmla="*/ 1400 h 5665"/>
                <a:gd name="T110" fmla="*/ 557 w 5913"/>
                <a:gd name="T111" fmla="*/ 1531 h 5665"/>
                <a:gd name="T112" fmla="*/ 791 w 5913"/>
                <a:gd name="T113" fmla="*/ 1282 h 5665"/>
                <a:gd name="T114" fmla="*/ 528 w 5913"/>
                <a:gd name="T115" fmla="*/ 1356 h 5665"/>
                <a:gd name="T116" fmla="*/ 330 w 5913"/>
                <a:gd name="T117" fmla="*/ 1077 h 5665"/>
                <a:gd name="T118" fmla="*/ 593 w 5913"/>
                <a:gd name="T119" fmla="*/ 1282 h 5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913" h="5665">
                  <a:moveTo>
                    <a:pt x="4549" y="5664"/>
                  </a:moveTo>
                  <a:lnTo>
                    <a:pt x="4549" y="5664"/>
                  </a:lnTo>
                  <a:cubicBezTo>
                    <a:pt x="4527" y="5664"/>
                    <a:pt x="4498" y="5657"/>
                    <a:pt x="4476" y="5650"/>
                  </a:cubicBezTo>
                  <a:cubicBezTo>
                    <a:pt x="4461" y="5642"/>
                    <a:pt x="4447" y="5642"/>
                    <a:pt x="4432" y="5635"/>
                  </a:cubicBezTo>
                  <a:cubicBezTo>
                    <a:pt x="4389" y="5628"/>
                    <a:pt x="4323" y="5598"/>
                    <a:pt x="4286" y="5576"/>
                  </a:cubicBezTo>
                  <a:cubicBezTo>
                    <a:pt x="4272" y="5569"/>
                    <a:pt x="4264" y="5562"/>
                    <a:pt x="4257" y="5562"/>
                  </a:cubicBezTo>
                  <a:cubicBezTo>
                    <a:pt x="4235" y="5547"/>
                    <a:pt x="4184" y="5518"/>
                    <a:pt x="4140" y="5488"/>
                  </a:cubicBezTo>
                  <a:cubicBezTo>
                    <a:pt x="4118" y="5474"/>
                    <a:pt x="4096" y="5467"/>
                    <a:pt x="4089" y="5459"/>
                  </a:cubicBezTo>
                  <a:cubicBezTo>
                    <a:pt x="4081" y="5452"/>
                    <a:pt x="4067" y="5452"/>
                    <a:pt x="4059" y="5452"/>
                  </a:cubicBezTo>
                  <a:cubicBezTo>
                    <a:pt x="4052" y="5452"/>
                    <a:pt x="4037" y="5459"/>
                    <a:pt x="4015" y="5459"/>
                  </a:cubicBezTo>
                  <a:cubicBezTo>
                    <a:pt x="4001" y="5467"/>
                    <a:pt x="3986" y="5474"/>
                    <a:pt x="3971" y="5474"/>
                  </a:cubicBezTo>
                  <a:cubicBezTo>
                    <a:pt x="3928" y="5481"/>
                    <a:pt x="3920" y="5496"/>
                    <a:pt x="3898" y="5518"/>
                  </a:cubicBezTo>
                  <a:cubicBezTo>
                    <a:pt x="3883" y="5532"/>
                    <a:pt x="3883" y="5532"/>
                    <a:pt x="3883" y="5532"/>
                  </a:cubicBezTo>
                  <a:cubicBezTo>
                    <a:pt x="3854" y="5562"/>
                    <a:pt x="3825" y="5562"/>
                    <a:pt x="3788" y="5569"/>
                  </a:cubicBezTo>
                  <a:cubicBezTo>
                    <a:pt x="3774" y="5569"/>
                    <a:pt x="3759" y="5569"/>
                    <a:pt x="3744" y="5569"/>
                  </a:cubicBezTo>
                  <a:lnTo>
                    <a:pt x="3737" y="5569"/>
                  </a:lnTo>
                  <a:cubicBezTo>
                    <a:pt x="3671" y="5569"/>
                    <a:pt x="3605" y="5488"/>
                    <a:pt x="3561" y="5437"/>
                  </a:cubicBezTo>
                  <a:cubicBezTo>
                    <a:pt x="3554" y="5430"/>
                    <a:pt x="3554" y="5430"/>
                    <a:pt x="3554" y="5430"/>
                  </a:cubicBezTo>
                  <a:cubicBezTo>
                    <a:pt x="3532" y="5408"/>
                    <a:pt x="3524" y="5400"/>
                    <a:pt x="3517" y="5400"/>
                  </a:cubicBezTo>
                  <a:cubicBezTo>
                    <a:pt x="3510" y="5400"/>
                    <a:pt x="3495" y="5408"/>
                    <a:pt x="3481" y="5415"/>
                  </a:cubicBezTo>
                  <a:cubicBezTo>
                    <a:pt x="3466" y="5422"/>
                    <a:pt x="3466" y="5422"/>
                    <a:pt x="3466" y="5422"/>
                  </a:cubicBezTo>
                  <a:cubicBezTo>
                    <a:pt x="3437" y="5437"/>
                    <a:pt x="3422" y="5452"/>
                    <a:pt x="3407" y="5474"/>
                  </a:cubicBezTo>
                  <a:cubicBezTo>
                    <a:pt x="3393" y="5488"/>
                    <a:pt x="3385" y="5503"/>
                    <a:pt x="3363" y="5518"/>
                  </a:cubicBezTo>
                  <a:cubicBezTo>
                    <a:pt x="3349" y="5525"/>
                    <a:pt x="3334" y="5532"/>
                    <a:pt x="3312" y="5532"/>
                  </a:cubicBezTo>
                  <a:cubicBezTo>
                    <a:pt x="3275" y="5532"/>
                    <a:pt x="3239" y="5503"/>
                    <a:pt x="3224" y="5474"/>
                  </a:cubicBezTo>
                  <a:cubicBezTo>
                    <a:pt x="3217" y="5459"/>
                    <a:pt x="3209" y="5444"/>
                    <a:pt x="3209" y="5430"/>
                  </a:cubicBezTo>
                  <a:cubicBezTo>
                    <a:pt x="3209" y="5408"/>
                    <a:pt x="3209" y="5400"/>
                    <a:pt x="3195" y="5400"/>
                  </a:cubicBezTo>
                  <a:cubicBezTo>
                    <a:pt x="3195" y="5400"/>
                    <a:pt x="3195" y="5400"/>
                    <a:pt x="3187" y="5400"/>
                  </a:cubicBezTo>
                  <a:cubicBezTo>
                    <a:pt x="3173" y="5400"/>
                    <a:pt x="3158" y="5415"/>
                    <a:pt x="3136" y="5437"/>
                  </a:cubicBezTo>
                  <a:cubicBezTo>
                    <a:pt x="3129" y="5444"/>
                    <a:pt x="3121" y="5452"/>
                    <a:pt x="3107" y="5459"/>
                  </a:cubicBezTo>
                  <a:cubicBezTo>
                    <a:pt x="3100" y="5467"/>
                    <a:pt x="3092" y="5467"/>
                    <a:pt x="3085" y="5467"/>
                  </a:cubicBezTo>
                  <a:cubicBezTo>
                    <a:pt x="3055" y="5467"/>
                    <a:pt x="3033" y="5437"/>
                    <a:pt x="3019" y="5400"/>
                  </a:cubicBezTo>
                  <a:cubicBezTo>
                    <a:pt x="3004" y="5379"/>
                    <a:pt x="2997" y="5364"/>
                    <a:pt x="2990" y="5357"/>
                  </a:cubicBezTo>
                  <a:cubicBezTo>
                    <a:pt x="2946" y="5312"/>
                    <a:pt x="2953" y="5232"/>
                    <a:pt x="2968" y="5181"/>
                  </a:cubicBezTo>
                  <a:cubicBezTo>
                    <a:pt x="2975" y="5137"/>
                    <a:pt x="2931" y="5093"/>
                    <a:pt x="2894" y="5063"/>
                  </a:cubicBezTo>
                  <a:cubicBezTo>
                    <a:pt x="2872" y="5049"/>
                    <a:pt x="2814" y="5034"/>
                    <a:pt x="2762" y="5012"/>
                  </a:cubicBezTo>
                  <a:cubicBezTo>
                    <a:pt x="2719" y="5005"/>
                    <a:pt x="2674" y="4990"/>
                    <a:pt x="2645" y="4976"/>
                  </a:cubicBezTo>
                  <a:cubicBezTo>
                    <a:pt x="2557" y="4939"/>
                    <a:pt x="2447" y="4756"/>
                    <a:pt x="2418" y="4660"/>
                  </a:cubicBezTo>
                  <a:cubicBezTo>
                    <a:pt x="2403" y="4602"/>
                    <a:pt x="2359" y="4565"/>
                    <a:pt x="2315" y="4529"/>
                  </a:cubicBezTo>
                  <a:cubicBezTo>
                    <a:pt x="2293" y="4514"/>
                    <a:pt x="2271" y="4492"/>
                    <a:pt x="2257" y="4477"/>
                  </a:cubicBezTo>
                  <a:cubicBezTo>
                    <a:pt x="2235" y="4455"/>
                    <a:pt x="2198" y="4389"/>
                    <a:pt x="2125" y="4272"/>
                  </a:cubicBezTo>
                  <a:cubicBezTo>
                    <a:pt x="2118" y="4235"/>
                    <a:pt x="2103" y="4184"/>
                    <a:pt x="2081" y="4118"/>
                  </a:cubicBezTo>
                  <a:cubicBezTo>
                    <a:pt x="2052" y="4038"/>
                    <a:pt x="2008" y="4023"/>
                    <a:pt x="1964" y="4001"/>
                  </a:cubicBezTo>
                  <a:cubicBezTo>
                    <a:pt x="1949" y="3993"/>
                    <a:pt x="1927" y="3986"/>
                    <a:pt x="1912" y="3979"/>
                  </a:cubicBezTo>
                  <a:cubicBezTo>
                    <a:pt x="1868" y="3950"/>
                    <a:pt x="1737" y="3950"/>
                    <a:pt x="1685" y="3950"/>
                  </a:cubicBezTo>
                  <a:cubicBezTo>
                    <a:pt x="1678" y="3950"/>
                    <a:pt x="1671" y="3950"/>
                    <a:pt x="1656" y="3950"/>
                  </a:cubicBezTo>
                  <a:cubicBezTo>
                    <a:pt x="1627" y="3950"/>
                    <a:pt x="1597" y="3942"/>
                    <a:pt x="1568" y="3935"/>
                  </a:cubicBezTo>
                  <a:cubicBezTo>
                    <a:pt x="1531" y="3935"/>
                    <a:pt x="1509" y="3928"/>
                    <a:pt x="1480" y="3928"/>
                  </a:cubicBezTo>
                  <a:cubicBezTo>
                    <a:pt x="1465" y="3928"/>
                    <a:pt x="1451" y="3928"/>
                    <a:pt x="1443" y="3935"/>
                  </a:cubicBezTo>
                  <a:cubicBezTo>
                    <a:pt x="1421" y="3942"/>
                    <a:pt x="1407" y="3942"/>
                    <a:pt x="1392" y="3942"/>
                  </a:cubicBezTo>
                  <a:cubicBezTo>
                    <a:pt x="1341" y="3942"/>
                    <a:pt x="1297" y="3906"/>
                    <a:pt x="1268" y="3876"/>
                  </a:cubicBezTo>
                  <a:cubicBezTo>
                    <a:pt x="1231" y="3840"/>
                    <a:pt x="1216" y="3796"/>
                    <a:pt x="1194" y="3744"/>
                  </a:cubicBezTo>
                  <a:cubicBezTo>
                    <a:pt x="1187" y="3730"/>
                    <a:pt x="1180" y="3715"/>
                    <a:pt x="1172" y="3700"/>
                  </a:cubicBezTo>
                  <a:cubicBezTo>
                    <a:pt x="1136" y="3620"/>
                    <a:pt x="1106" y="3576"/>
                    <a:pt x="1062" y="3525"/>
                  </a:cubicBezTo>
                  <a:cubicBezTo>
                    <a:pt x="1048" y="3510"/>
                    <a:pt x="1040" y="3488"/>
                    <a:pt x="1040" y="3466"/>
                  </a:cubicBezTo>
                  <a:cubicBezTo>
                    <a:pt x="1048" y="3451"/>
                    <a:pt x="1070" y="3437"/>
                    <a:pt x="1092" y="3429"/>
                  </a:cubicBezTo>
                  <a:cubicBezTo>
                    <a:pt x="1106" y="3429"/>
                    <a:pt x="1114" y="3422"/>
                    <a:pt x="1121" y="3422"/>
                  </a:cubicBezTo>
                  <a:cubicBezTo>
                    <a:pt x="1136" y="3415"/>
                    <a:pt x="1150" y="3407"/>
                    <a:pt x="1165" y="3407"/>
                  </a:cubicBezTo>
                  <a:cubicBezTo>
                    <a:pt x="1194" y="3407"/>
                    <a:pt x="1216" y="3422"/>
                    <a:pt x="1260" y="3437"/>
                  </a:cubicBezTo>
                  <a:cubicBezTo>
                    <a:pt x="1275" y="3437"/>
                    <a:pt x="1290" y="3444"/>
                    <a:pt x="1304" y="3451"/>
                  </a:cubicBezTo>
                  <a:cubicBezTo>
                    <a:pt x="1312" y="3459"/>
                    <a:pt x="1319" y="3459"/>
                    <a:pt x="1326" y="3459"/>
                  </a:cubicBezTo>
                  <a:cubicBezTo>
                    <a:pt x="1333" y="3459"/>
                    <a:pt x="1341" y="3459"/>
                    <a:pt x="1341" y="3451"/>
                  </a:cubicBezTo>
                  <a:cubicBezTo>
                    <a:pt x="1356" y="3437"/>
                    <a:pt x="1356" y="3385"/>
                    <a:pt x="1341" y="3334"/>
                  </a:cubicBezTo>
                  <a:cubicBezTo>
                    <a:pt x="1333" y="3305"/>
                    <a:pt x="1319" y="3276"/>
                    <a:pt x="1297" y="3246"/>
                  </a:cubicBezTo>
                  <a:cubicBezTo>
                    <a:pt x="1290" y="3231"/>
                    <a:pt x="1282" y="3217"/>
                    <a:pt x="1275" y="3202"/>
                  </a:cubicBezTo>
                  <a:cubicBezTo>
                    <a:pt x="1268" y="3195"/>
                    <a:pt x="1268" y="3188"/>
                    <a:pt x="1268" y="3180"/>
                  </a:cubicBezTo>
                  <a:cubicBezTo>
                    <a:pt x="1253" y="3158"/>
                    <a:pt x="1246" y="3136"/>
                    <a:pt x="1231" y="3136"/>
                  </a:cubicBezTo>
                  <a:cubicBezTo>
                    <a:pt x="1231" y="3136"/>
                    <a:pt x="1224" y="3136"/>
                    <a:pt x="1209" y="3151"/>
                  </a:cubicBezTo>
                  <a:cubicBezTo>
                    <a:pt x="1180" y="3173"/>
                    <a:pt x="1158" y="3180"/>
                    <a:pt x="1128" y="3180"/>
                  </a:cubicBezTo>
                  <a:cubicBezTo>
                    <a:pt x="1099" y="3180"/>
                    <a:pt x="1077" y="3166"/>
                    <a:pt x="1062" y="3136"/>
                  </a:cubicBezTo>
                  <a:cubicBezTo>
                    <a:pt x="1048" y="3114"/>
                    <a:pt x="1048" y="3100"/>
                    <a:pt x="1048" y="3085"/>
                  </a:cubicBezTo>
                  <a:cubicBezTo>
                    <a:pt x="1048" y="3078"/>
                    <a:pt x="1040" y="3070"/>
                    <a:pt x="1026" y="3048"/>
                  </a:cubicBezTo>
                  <a:cubicBezTo>
                    <a:pt x="989" y="2997"/>
                    <a:pt x="989" y="2968"/>
                    <a:pt x="1026" y="2894"/>
                  </a:cubicBezTo>
                  <a:cubicBezTo>
                    <a:pt x="1033" y="2872"/>
                    <a:pt x="1048" y="2858"/>
                    <a:pt x="1055" y="2850"/>
                  </a:cubicBezTo>
                  <a:cubicBezTo>
                    <a:pt x="1070" y="2829"/>
                    <a:pt x="1070" y="2814"/>
                    <a:pt x="1077" y="2748"/>
                  </a:cubicBezTo>
                  <a:cubicBezTo>
                    <a:pt x="1092" y="2675"/>
                    <a:pt x="1070" y="2638"/>
                    <a:pt x="1062" y="2631"/>
                  </a:cubicBezTo>
                  <a:cubicBezTo>
                    <a:pt x="1048" y="2623"/>
                    <a:pt x="997" y="2616"/>
                    <a:pt x="945" y="2616"/>
                  </a:cubicBezTo>
                  <a:cubicBezTo>
                    <a:pt x="916" y="2616"/>
                    <a:pt x="887" y="2623"/>
                    <a:pt x="865" y="2631"/>
                  </a:cubicBezTo>
                  <a:cubicBezTo>
                    <a:pt x="828" y="2645"/>
                    <a:pt x="799" y="2667"/>
                    <a:pt x="784" y="2689"/>
                  </a:cubicBezTo>
                  <a:cubicBezTo>
                    <a:pt x="769" y="2697"/>
                    <a:pt x="762" y="2711"/>
                    <a:pt x="755" y="2711"/>
                  </a:cubicBezTo>
                  <a:cubicBezTo>
                    <a:pt x="747" y="2711"/>
                    <a:pt x="733" y="2704"/>
                    <a:pt x="733" y="2689"/>
                  </a:cubicBezTo>
                  <a:cubicBezTo>
                    <a:pt x="718" y="2667"/>
                    <a:pt x="711" y="2653"/>
                    <a:pt x="659" y="2623"/>
                  </a:cubicBezTo>
                  <a:cubicBezTo>
                    <a:pt x="645" y="2616"/>
                    <a:pt x="645" y="2616"/>
                    <a:pt x="645" y="2616"/>
                  </a:cubicBezTo>
                  <a:cubicBezTo>
                    <a:pt x="630" y="2609"/>
                    <a:pt x="535" y="2513"/>
                    <a:pt x="571" y="2462"/>
                  </a:cubicBezTo>
                  <a:cubicBezTo>
                    <a:pt x="593" y="2433"/>
                    <a:pt x="615" y="2433"/>
                    <a:pt x="630" y="2433"/>
                  </a:cubicBezTo>
                  <a:cubicBezTo>
                    <a:pt x="652" y="2425"/>
                    <a:pt x="674" y="2425"/>
                    <a:pt x="711" y="2403"/>
                  </a:cubicBezTo>
                  <a:cubicBezTo>
                    <a:pt x="740" y="2381"/>
                    <a:pt x="755" y="2367"/>
                    <a:pt x="762" y="2360"/>
                  </a:cubicBezTo>
                  <a:cubicBezTo>
                    <a:pt x="762" y="2360"/>
                    <a:pt x="762" y="2360"/>
                    <a:pt x="755" y="2360"/>
                  </a:cubicBezTo>
                  <a:cubicBezTo>
                    <a:pt x="711" y="2360"/>
                    <a:pt x="630" y="2323"/>
                    <a:pt x="623" y="2323"/>
                  </a:cubicBezTo>
                  <a:cubicBezTo>
                    <a:pt x="601" y="2316"/>
                    <a:pt x="601" y="2316"/>
                    <a:pt x="601" y="2316"/>
                  </a:cubicBezTo>
                  <a:cubicBezTo>
                    <a:pt x="703" y="2242"/>
                    <a:pt x="703" y="2242"/>
                    <a:pt x="703" y="2242"/>
                  </a:cubicBezTo>
                  <a:cubicBezTo>
                    <a:pt x="762" y="2198"/>
                    <a:pt x="835" y="2198"/>
                    <a:pt x="901" y="2198"/>
                  </a:cubicBezTo>
                  <a:cubicBezTo>
                    <a:pt x="923" y="2198"/>
                    <a:pt x="952" y="2198"/>
                    <a:pt x="967" y="2191"/>
                  </a:cubicBezTo>
                  <a:cubicBezTo>
                    <a:pt x="989" y="2191"/>
                    <a:pt x="1019" y="2191"/>
                    <a:pt x="1048" y="2191"/>
                  </a:cubicBezTo>
                  <a:cubicBezTo>
                    <a:pt x="1084" y="2191"/>
                    <a:pt x="1121" y="2191"/>
                    <a:pt x="1150" y="2191"/>
                  </a:cubicBezTo>
                  <a:cubicBezTo>
                    <a:pt x="1165" y="2191"/>
                    <a:pt x="1180" y="2191"/>
                    <a:pt x="1187" y="2191"/>
                  </a:cubicBezTo>
                  <a:cubicBezTo>
                    <a:pt x="1194" y="2191"/>
                    <a:pt x="1194" y="2191"/>
                    <a:pt x="1202" y="2191"/>
                  </a:cubicBezTo>
                  <a:cubicBezTo>
                    <a:pt x="1209" y="2191"/>
                    <a:pt x="1209" y="2191"/>
                    <a:pt x="1209" y="2191"/>
                  </a:cubicBezTo>
                  <a:cubicBezTo>
                    <a:pt x="1216" y="2191"/>
                    <a:pt x="1216" y="2191"/>
                    <a:pt x="1238" y="2154"/>
                  </a:cubicBezTo>
                  <a:cubicBezTo>
                    <a:pt x="1246" y="2147"/>
                    <a:pt x="1246" y="2147"/>
                    <a:pt x="1246" y="2147"/>
                  </a:cubicBezTo>
                  <a:cubicBezTo>
                    <a:pt x="1275" y="2096"/>
                    <a:pt x="1290" y="2074"/>
                    <a:pt x="1348" y="2037"/>
                  </a:cubicBezTo>
                  <a:cubicBezTo>
                    <a:pt x="1400" y="2008"/>
                    <a:pt x="1421" y="1964"/>
                    <a:pt x="1400" y="1920"/>
                  </a:cubicBezTo>
                  <a:cubicBezTo>
                    <a:pt x="1378" y="1861"/>
                    <a:pt x="1363" y="1854"/>
                    <a:pt x="1363" y="1847"/>
                  </a:cubicBezTo>
                  <a:cubicBezTo>
                    <a:pt x="1363" y="1847"/>
                    <a:pt x="1363" y="1854"/>
                    <a:pt x="1356" y="1854"/>
                  </a:cubicBezTo>
                  <a:cubicBezTo>
                    <a:pt x="1333" y="1883"/>
                    <a:pt x="1312" y="1942"/>
                    <a:pt x="1290" y="2022"/>
                  </a:cubicBezTo>
                  <a:cubicBezTo>
                    <a:pt x="1282" y="2059"/>
                    <a:pt x="1260" y="2074"/>
                    <a:pt x="1224" y="2074"/>
                  </a:cubicBezTo>
                  <a:cubicBezTo>
                    <a:pt x="1209" y="2074"/>
                    <a:pt x="1187" y="2074"/>
                    <a:pt x="1172" y="2067"/>
                  </a:cubicBezTo>
                  <a:cubicBezTo>
                    <a:pt x="1158" y="2067"/>
                    <a:pt x="1136" y="2067"/>
                    <a:pt x="1121" y="2067"/>
                  </a:cubicBezTo>
                  <a:cubicBezTo>
                    <a:pt x="1114" y="2067"/>
                    <a:pt x="1106" y="2067"/>
                    <a:pt x="1099" y="2067"/>
                  </a:cubicBezTo>
                  <a:cubicBezTo>
                    <a:pt x="1092" y="2067"/>
                    <a:pt x="1084" y="2067"/>
                    <a:pt x="1077" y="2067"/>
                  </a:cubicBezTo>
                  <a:cubicBezTo>
                    <a:pt x="1048" y="2067"/>
                    <a:pt x="1033" y="2052"/>
                    <a:pt x="1026" y="2044"/>
                  </a:cubicBezTo>
                  <a:cubicBezTo>
                    <a:pt x="1004" y="2008"/>
                    <a:pt x="1011" y="1957"/>
                    <a:pt x="1026" y="1920"/>
                  </a:cubicBezTo>
                  <a:cubicBezTo>
                    <a:pt x="1040" y="1876"/>
                    <a:pt x="1062" y="1861"/>
                    <a:pt x="1084" y="1854"/>
                  </a:cubicBezTo>
                  <a:cubicBezTo>
                    <a:pt x="1099" y="1847"/>
                    <a:pt x="1114" y="1832"/>
                    <a:pt x="1128" y="1817"/>
                  </a:cubicBezTo>
                  <a:cubicBezTo>
                    <a:pt x="1150" y="1788"/>
                    <a:pt x="1143" y="1766"/>
                    <a:pt x="1143" y="1744"/>
                  </a:cubicBezTo>
                  <a:cubicBezTo>
                    <a:pt x="1136" y="1722"/>
                    <a:pt x="1128" y="1693"/>
                    <a:pt x="1150" y="1663"/>
                  </a:cubicBezTo>
                  <a:cubicBezTo>
                    <a:pt x="1165" y="1641"/>
                    <a:pt x="1172" y="1634"/>
                    <a:pt x="1172" y="1634"/>
                  </a:cubicBezTo>
                  <a:lnTo>
                    <a:pt x="1165" y="1634"/>
                  </a:lnTo>
                  <a:cubicBezTo>
                    <a:pt x="1158" y="1634"/>
                    <a:pt x="1150" y="1634"/>
                    <a:pt x="1143" y="1634"/>
                  </a:cubicBezTo>
                  <a:cubicBezTo>
                    <a:pt x="1136" y="1634"/>
                    <a:pt x="1128" y="1634"/>
                    <a:pt x="1121" y="1634"/>
                  </a:cubicBezTo>
                  <a:cubicBezTo>
                    <a:pt x="1084" y="1634"/>
                    <a:pt x="1055" y="1619"/>
                    <a:pt x="1048" y="1598"/>
                  </a:cubicBezTo>
                  <a:cubicBezTo>
                    <a:pt x="1040" y="1590"/>
                    <a:pt x="1033" y="1561"/>
                    <a:pt x="1062" y="1531"/>
                  </a:cubicBezTo>
                  <a:cubicBezTo>
                    <a:pt x="1092" y="1495"/>
                    <a:pt x="1084" y="1488"/>
                    <a:pt x="1062" y="1466"/>
                  </a:cubicBezTo>
                  <a:cubicBezTo>
                    <a:pt x="1062" y="1458"/>
                    <a:pt x="1055" y="1451"/>
                    <a:pt x="1048" y="1443"/>
                  </a:cubicBezTo>
                  <a:cubicBezTo>
                    <a:pt x="1040" y="1436"/>
                    <a:pt x="1019" y="1414"/>
                    <a:pt x="997" y="1400"/>
                  </a:cubicBezTo>
                  <a:cubicBezTo>
                    <a:pt x="960" y="1370"/>
                    <a:pt x="923" y="1341"/>
                    <a:pt x="923" y="1312"/>
                  </a:cubicBezTo>
                  <a:cubicBezTo>
                    <a:pt x="923" y="1275"/>
                    <a:pt x="909" y="1224"/>
                    <a:pt x="879" y="1217"/>
                  </a:cubicBezTo>
                  <a:cubicBezTo>
                    <a:pt x="821" y="1202"/>
                    <a:pt x="799" y="1129"/>
                    <a:pt x="806" y="1041"/>
                  </a:cubicBezTo>
                  <a:cubicBezTo>
                    <a:pt x="813" y="989"/>
                    <a:pt x="813" y="982"/>
                    <a:pt x="784" y="967"/>
                  </a:cubicBezTo>
                  <a:cubicBezTo>
                    <a:pt x="769" y="960"/>
                    <a:pt x="762" y="953"/>
                    <a:pt x="747" y="938"/>
                  </a:cubicBezTo>
                  <a:cubicBezTo>
                    <a:pt x="681" y="887"/>
                    <a:pt x="645" y="799"/>
                    <a:pt x="630" y="740"/>
                  </a:cubicBezTo>
                  <a:cubicBezTo>
                    <a:pt x="623" y="718"/>
                    <a:pt x="623" y="696"/>
                    <a:pt x="630" y="674"/>
                  </a:cubicBezTo>
                  <a:cubicBezTo>
                    <a:pt x="623" y="674"/>
                    <a:pt x="615" y="674"/>
                    <a:pt x="608" y="674"/>
                  </a:cubicBezTo>
                  <a:cubicBezTo>
                    <a:pt x="593" y="674"/>
                    <a:pt x="579" y="667"/>
                    <a:pt x="564" y="667"/>
                  </a:cubicBezTo>
                  <a:cubicBezTo>
                    <a:pt x="550" y="667"/>
                    <a:pt x="535" y="667"/>
                    <a:pt x="513" y="667"/>
                  </a:cubicBezTo>
                  <a:cubicBezTo>
                    <a:pt x="483" y="667"/>
                    <a:pt x="461" y="667"/>
                    <a:pt x="447" y="681"/>
                  </a:cubicBezTo>
                  <a:cubicBezTo>
                    <a:pt x="432" y="689"/>
                    <a:pt x="425" y="696"/>
                    <a:pt x="418" y="696"/>
                  </a:cubicBezTo>
                  <a:cubicBezTo>
                    <a:pt x="388" y="718"/>
                    <a:pt x="381" y="725"/>
                    <a:pt x="308" y="748"/>
                  </a:cubicBezTo>
                  <a:cubicBezTo>
                    <a:pt x="286" y="755"/>
                    <a:pt x="271" y="762"/>
                    <a:pt x="257" y="762"/>
                  </a:cubicBezTo>
                  <a:cubicBezTo>
                    <a:pt x="205" y="762"/>
                    <a:pt x="198" y="718"/>
                    <a:pt x="183" y="689"/>
                  </a:cubicBezTo>
                  <a:cubicBezTo>
                    <a:pt x="183" y="681"/>
                    <a:pt x="176" y="667"/>
                    <a:pt x="176" y="660"/>
                  </a:cubicBezTo>
                  <a:cubicBezTo>
                    <a:pt x="169" y="652"/>
                    <a:pt x="169" y="645"/>
                    <a:pt x="169" y="645"/>
                  </a:cubicBezTo>
                  <a:cubicBezTo>
                    <a:pt x="161" y="652"/>
                    <a:pt x="139" y="696"/>
                    <a:pt x="124" y="733"/>
                  </a:cubicBezTo>
                  <a:cubicBezTo>
                    <a:pt x="117" y="755"/>
                    <a:pt x="117" y="755"/>
                    <a:pt x="117" y="755"/>
                  </a:cubicBezTo>
                  <a:cubicBezTo>
                    <a:pt x="95" y="813"/>
                    <a:pt x="95" y="813"/>
                    <a:pt x="110" y="909"/>
                  </a:cubicBezTo>
                  <a:cubicBezTo>
                    <a:pt x="110" y="923"/>
                    <a:pt x="110" y="923"/>
                    <a:pt x="110" y="923"/>
                  </a:cubicBezTo>
                  <a:cubicBezTo>
                    <a:pt x="124" y="997"/>
                    <a:pt x="124" y="1033"/>
                    <a:pt x="110" y="1055"/>
                  </a:cubicBezTo>
                  <a:cubicBezTo>
                    <a:pt x="102" y="1062"/>
                    <a:pt x="88" y="1070"/>
                    <a:pt x="73" y="1070"/>
                  </a:cubicBezTo>
                  <a:cubicBezTo>
                    <a:pt x="66" y="1070"/>
                    <a:pt x="59" y="1070"/>
                    <a:pt x="51" y="1070"/>
                  </a:cubicBezTo>
                  <a:cubicBezTo>
                    <a:pt x="0" y="1055"/>
                    <a:pt x="7" y="997"/>
                    <a:pt x="15" y="931"/>
                  </a:cubicBezTo>
                  <a:cubicBezTo>
                    <a:pt x="15" y="909"/>
                    <a:pt x="15" y="894"/>
                    <a:pt x="15" y="872"/>
                  </a:cubicBezTo>
                  <a:cubicBezTo>
                    <a:pt x="15" y="850"/>
                    <a:pt x="15" y="835"/>
                    <a:pt x="15" y="813"/>
                  </a:cubicBezTo>
                  <a:cubicBezTo>
                    <a:pt x="15" y="748"/>
                    <a:pt x="7" y="660"/>
                    <a:pt x="29" y="564"/>
                  </a:cubicBezTo>
                  <a:cubicBezTo>
                    <a:pt x="51" y="432"/>
                    <a:pt x="88" y="352"/>
                    <a:pt x="139" y="249"/>
                  </a:cubicBezTo>
                  <a:cubicBezTo>
                    <a:pt x="161" y="176"/>
                    <a:pt x="161" y="176"/>
                    <a:pt x="161" y="176"/>
                  </a:cubicBezTo>
                  <a:lnTo>
                    <a:pt x="161" y="176"/>
                  </a:lnTo>
                  <a:cubicBezTo>
                    <a:pt x="161" y="176"/>
                    <a:pt x="161" y="103"/>
                    <a:pt x="212" y="37"/>
                  </a:cubicBezTo>
                  <a:cubicBezTo>
                    <a:pt x="227" y="7"/>
                    <a:pt x="242" y="0"/>
                    <a:pt x="264" y="0"/>
                  </a:cubicBezTo>
                  <a:cubicBezTo>
                    <a:pt x="293" y="0"/>
                    <a:pt x="315" y="15"/>
                    <a:pt x="337" y="37"/>
                  </a:cubicBezTo>
                  <a:cubicBezTo>
                    <a:pt x="352" y="44"/>
                    <a:pt x="374" y="51"/>
                    <a:pt x="388" y="66"/>
                  </a:cubicBezTo>
                  <a:cubicBezTo>
                    <a:pt x="396" y="66"/>
                    <a:pt x="418" y="81"/>
                    <a:pt x="418" y="95"/>
                  </a:cubicBezTo>
                  <a:cubicBezTo>
                    <a:pt x="425" y="125"/>
                    <a:pt x="403" y="139"/>
                    <a:pt x="374" y="161"/>
                  </a:cubicBezTo>
                  <a:cubicBezTo>
                    <a:pt x="359" y="176"/>
                    <a:pt x="337" y="191"/>
                    <a:pt x="330" y="212"/>
                  </a:cubicBezTo>
                  <a:cubicBezTo>
                    <a:pt x="308" y="249"/>
                    <a:pt x="278" y="249"/>
                    <a:pt x="257" y="249"/>
                  </a:cubicBezTo>
                  <a:cubicBezTo>
                    <a:pt x="249" y="249"/>
                    <a:pt x="242" y="249"/>
                    <a:pt x="234" y="249"/>
                  </a:cubicBezTo>
                  <a:cubicBezTo>
                    <a:pt x="227" y="249"/>
                    <a:pt x="227" y="249"/>
                    <a:pt x="220" y="249"/>
                  </a:cubicBezTo>
                  <a:cubicBezTo>
                    <a:pt x="212" y="249"/>
                    <a:pt x="205" y="249"/>
                    <a:pt x="205" y="249"/>
                  </a:cubicBezTo>
                  <a:cubicBezTo>
                    <a:pt x="183" y="257"/>
                    <a:pt x="183" y="308"/>
                    <a:pt x="205" y="403"/>
                  </a:cubicBezTo>
                  <a:cubicBezTo>
                    <a:pt x="212" y="454"/>
                    <a:pt x="212" y="491"/>
                    <a:pt x="212" y="513"/>
                  </a:cubicBezTo>
                  <a:cubicBezTo>
                    <a:pt x="212" y="535"/>
                    <a:pt x="212" y="550"/>
                    <a:pt x="227" y="572"/>
                  </a:cubicBezTo>
                  <a:cubicBezTo>
                    <a:pt x="242" y="601"/>
                    <a:pt x="293" y="608"/>
                    <a:pt x="315" y="608"/>
                  </a:cubicBezTo>
                  <a:cubicBezTo>
                    <a:pt x="652" y="616"/>
                    <a:pt x="652" y="616"/>
                    <a:pt x="652" y="616"/>
                  </a:cubicBezTo>
                  <a:cubicBezTo>
                    <a:pt x="667" y="579"/>
                    <a:pt x="689" y="557"/>
                    <a:pt x="689" y="557"/>
                  </a:cubicBezTo>
                  <a:cubicBezTo>
                    <a:pt x="689" y="550"/>
                    <a:pt x="718" y="535"/>
                    <a:pt x="755" y="535"/>
                  </a:cubicBezTo>
                  <a:cubicBezTo>
                    <a:pt x="784" y="535"/>
                    <a:pt x="806" y="542"/>
                    <a:pt x="821" y="564"/>
                  </a:cubicBezTo>
                  <a:cubicBezTo>
                    <a:pt x="835" y="579"/>
                    <a:pt x="857" y="586"/>
                    <a:pt x="894" y="586"/>
                  </a:cubicBezTo>
                  <a:cubicBezTo>
                    <a:pt x="916" y="586"/>
                    <a:pt x="952" y="586"/>
                    <a:pt x="974" y="579"/>
                  </a:cubicBezTo>
                  <a:cubicBezTo>
                    <a:pt x="997" y="579"/>
                    <a:pt x="1011" y="572"/>
                    <a:pt x="1026" y="572"/>
                  </a:cubicBezTo>
                  <a:cubicBezTo>
                    <a:pt x="1312" y="572"/>
                    <a:pt x="1312" y="572"/>
                    <a:pt x="1312" y="572"/>
                  </a:cubicBezTo>
                  <a:cubicBezTo>
                    <a:pt x="1370" y="572"/>
                    <a:pt x="1400" y="593"/>
                    <a:pt x="1443" y="616"/>
                  </a:cubicBezTo>
                  <a:cubicBezTo>
                    <a:pt x="1465" y="630"/>
                    <a:pt x="1465" y="630"/>
                    <a:pt x="1465" y="630"/>
                  </a:cubicBezTo>
                  <a:cubicBezTo>
                    <a:pt x="1517" y="660"/>
                    <a:pt x="1627" y="660"/>
                    <a:pt x="1700" y="660"/>
                  </a:cubicBezTo>
                  <a:cubicBezTo>
                    <a:pt x="1773" y="660"/>
                    <a:pt x="1839" y="703"/>
                    <a:pt x="1876" y="733"/>
                  </a:cubicBezTo>
                  <a:cubicBezTo>
                    <a:pt x="1898" y="755"/>
                    <a:pt x="1898" y="777"/>
                    <a:pt x="1898" y="799"/>
                  </a:cubicBezTo>
                  <a:cubicBezTo>
                    <a:pt x="1890" y="828"/>
                    <a:pt x="1890" y="850"/>
                    <a:pt x="1912" y="887"/>
                  </a:cubicBezTo>
                  <a:cubicBezTo>
                    <a:pt x="1927" y="909"/>
                    <a:pt x="1942" y="916"/>
                    <a:pt x="1964" y="916"/>
                  </a:cubicBezTo>
                  <a:cubicBezTo>
                    <a:pt x="1993" y="916"/>
                    <a:pt x="2037" y="894"/>
                    <a:pt x="2074" y="850"/>
                  </a:cubicBezTo>
                  <a:cubicBezTo>
                    <a:pt x="2132" y="777"/>
                    <a:pt x="2205" y="777"/>
                    <a:pt x="2205" y="777"/>
                  </a:cubicBezTo>
                  <a:cubicBezTo>
                    <a:pt x="2220" y="777"/>
                    <a:pt x="2220" y="777"/>
                    <a:pt x="2220" y="777"/>
                  </a:cubicBezTo>
                  <a:cubicBezTo>
                    <a:pt x="2220" y="791"/>
                    <a:pt x="2220" y="791"/>
                    <a:pt x="2220" y="791"/>
                  </a:cubicBezTo>
                  <a:cubicBezTo>
                    <a:pt x="2228" y="813"/>
                    <a:pt x="2235" y="879"/>
                    <a:pt x="2257" y="909"/>
                  </a:cubicBezTo>
                  <a:cubicBezTo>
                    <a:pt x="2257" y="909"/>
                    <a:pt x="2264" y="894"/>
                    <a:pt x="2271" y="879"/>
                  </a:cubicBezTo>
                  <a:cubicBezTo>
                    <a:pt x="2286" y="857"/>
                    <a:pt x="2308" y="835"/>
                    <a:pt x="2330" y="813"/>
                  </a:cubicBezTo>
                  <a:cubicBezTo>
                    <a:pt x="2389" y="769"/>
                    <a:pt x="2521" y="689"/>
                    <a:pt x="2528" y="689"/>
                  </a:cubicBezTo>
                  <a:cubicBezTo>
                    <a:pt x="2550" y="674"/>
                    <a:pt x="2550" y="674"/>
                    <a:pt x="2550" y="674"/>
                  </a:cubicBezTo>
                  <a:cubicBezTo>
                    <a:pt x="2550" y="769"/>
                    <a:pt x="2550" y="769"/>
                    <a:pt x="2550" y="769"/>
                  </a:cubicBezTo>
                  <a:cubicBezTo>
                    <a:pt x="2579" y="791"/>
                    <a:pt x="2689" y="850"/>
                    <a:pt x="2755" y="865"/>
                  </a:cubicBezTo>
                  <a:cubicBezTo>
                    <a:pt x="2762" y="872"/>
                    <a:pt x="2762" y="872"/>
                    <a:pt x="2762" y="872"/>
                  </a:cubicBezTo>
                  <a:cubicBezTo>
                    <a:pt x="2843" y="894"/>
                    <a:pt x="2887" y="901"/>
                    <a:pt x="2931" y="953"/>
                  </a:cubicBezTo>
                  <a:cubicBezTo>
                    <a:pt x="2975" y="997"/>
                    <a:pt x="3026" y="1011"/>
                    <a:pt x="3092" y="1011"/>
                  </a:cubicBezTo>
                  <a:cubicBezTo>
                    <a:pt x="3143" y="1011"/>
                    <a:pt x="3143" y="916"/>
                    <a:pt x="3143" y="916"/>
                  </a:cubicBezTo>
                  <a:cubicBezTo>
                    <a:pt x="3143" y="887"/>
                    <a:pt x="3143" y="887"/>
                    <a:pt x="3143" y="887"/>
                  </a:cubicBezTo>
                  <a:cubicBezTo>
                    <a:pt x="3165" y="901"/>
                    <a:pt x="3165" y="901"/>
                    <a:pt x="3165" y="901"/>
                  </a:cubicBezTo>
                  <a:cubicBezTo>
                    <a:pt x="3173" y="909"/>
                    <a:pt x="3239" y="953"/>
                    <a:pt x="3275" y="1011"/>
                  </a:cubicBezTo>
                  <a:cubicBezTo>
                    <a:pt x="3312" y="1070"/>
                    <a:pt x="3319" y="1136"/>
                    <a:pt x="3312" y="1217"/>
                  </a:cubicBezTo>
                  <a:cubicBezTo>
                    <a:pt x="3305" y="1260"/>
                    <a:pt x="3283" y="1297"/>
                    <a:pt x="3261" y="1312"/>
                  </a:cubicBezTo>
                  <a:cubicBezTo>
                    <a:pt x="3283" y="1319"/>
                    <a:pt x="3312" y="1326"/>
                    <a:pt x="3334" y="1334"/>
                  </a:cubicBezTo>
                  <a:cubicBezTo>
                    <a:pt x="3341" y="1334"/>
                    <a:pt x="3349" y="1334"/>
                    <a:pt x="3356" y="1334"/>
                  </a:cubicBezTo>
                  <a:cubicBezTo>
                    <a:pt x="3371" y="1334"/>
                    <a:pt x="3393" y="1341"/>
                    <a:pt x="3400" y="1356"/>
                  </a:cubicBezTo>
                  <a:cubicBezTo>
                    <a:pt x="3414" y="1370"/>
                    <a:pt x="3414" y="1385"/>
                    <a:pt x="3414" y="1414"/>
                  </a:cubicBezTo>
                  <a:cubicBezTo>
                    <a:pt x="3407" y="1436"/>
                    <a:pt x="3407" y="1458"/>
                    <a:pt x="3400" y="1473"/>
                  </a:cubicBezTo>
                  <a:cubicBezTo>
                    <a:pt x="3393" y="1517"/>
                    <a:pt x="3393" y="1553"/>
                    <a:pt x="3393" y="1605"/>
                  </a:cubicBezTo>
                  <a:cubicBezTo>
                    <a:pt x="3393" y="1715"/>
                    <a:pt x="3371" y="1795"/>
                    <a:pt x="3334" y="1861"/>
                  </a:cubicBezTo>
                  <a:cubicBezTo>
                    <a:pt x="3283" y="1942"/>
                    <a:pt x="3202" y="1964"/>
                    <a:pt x="3143" y="1971"/>
                  </a:cubicBezTo>
                  <a:cubicBezTo>
                    <a:pt x="3129" y="1971"/>
                    <a:pt x="3129" y="1971"/>
                    <a:pt x="3129" y="1971"/>
                  </a:cubicBezTo>
                  <a:cubicBezTo>
                    <a:pt x="3092" y="1979"/>
                    <a:pt x="3055" y="2008"/>
                    <a:pt x="3055" y="2030"/>
                  </a:cubicBezTo>
                  <a:cubicBezTo>
                    <a:pt x="3055" y="2037"/>
                    <a:pt x="3055" y="2044"/>
                    <a:pt x="3078" y="2059"/>
                  </a:cubicBezTo>
                  <a:cubicBezTo>
                    <a:pt x="3085" y="2067"/>
                    <a:pt x="3100" y="2067"/>
                    <a:pt x="3114" y="2067"/>
                  </a:cubicBezTo>
                  <a:cubicBezTo>
                    <a:pt x="3173" y="2067"/>
                    <a:pt x="3261" y="2015"/>
                    <a:pt x="3297" y="1986"/>
                  </a:cubicBezTo>
                  <a:cubicBezTo>
                    <a:pt x="3341" y="1934"/>
                    <a:pt x="3459" y="1934"/>
                    <a:pt x="3481" y="1934"/>
                  </a:cubicBezTo>
                  <a:cubicBezTo>
                    <a:pt x="3502" y="1920"/>
                    <a:pt x="3517" y="1920"/>
                    <a:pt x="3539" y="1920"/>
                  </a:cubicBezTo>
                  <a:cubicBezTo>
                    <a:pt x="3569" y="1920"/>
                    <a:pt x="3590" y="1927"/>
                    <a:pt x="3620" y="1942"/>
                  </a:cubicBezTo>
                  <a:cubicBezTo>
                    <a:pt x="3634" y="1949"/>
                    <a:pt x="3642" y="1949"/>
                    <a:pt x="3649" y="1957"/>
                  </a:cubicBezTo>
                  <a:cubicBezTo>
                    <a:pt x="3693" y="1971"/>
                    <a:pt x="3744" y="2015"/>
                    <a:pt x="3744" y="2044"/>
                  </a:cubicBezTo>
                  <a:cubicBezTo>
                    <a:pt x="3744" y="2059"/>
                    <a:pt x="3730" y="2074"/>
                    <a:pt x="3722" y="2074"/>
                  </a:cubicBezTo>
                  <a:cubicBezTo>
                    <a:pt x="3708" y="2081"/>
                    <a:pt x="3700" y="2081"/>
                    <a:pt x="3700" y="2088"/>
                  </a:cubicBezTo>
                  <a:cubicBezTo>
                    <a:pt x="3700" y="2103"/>
                    <a:pt x="3700" y="2125"/>
                    <a:pt x="3730" y="2169"/>
                  </a:cubicBezTo>
                  <a:cubicBezTo>
                    <a:pt x="3730" y="2176"/>
                    <a:pt x="3737" y="2184"/>
                    <a:pt x="3737" y="2191"/>
                  </a:cubicBezTo>
                  <a:cubicBezTo>
                    <a:pt x="3759" y="2176"/>
                    <a:pt x="3781" y="2162"/>
                    <a:pt x="3810" y="2154"/>
                  </a:cubicBezTo>
                  <a:cubicBezTo>
                    <a:pt x="3840" y="2140"/>
                    <a:pt x="3869" y="2125"/>
                    <a:pt x="3883" y="2110"/>
                  </a:cubicBezTo>
                  <a:cubicBezTo>
                    <a:pt x="3898" y="2096"/>
                    <a:pt x="3913" y="2088"/>
                    <a:pt x="3942" y="2088"/>
                  </a:cubicBezTo>
                  <a:cubicBezTo>
                    <a:pt x="3993" y="2088"/>
                    <a:pt x="4081" y="2125"/>
                    <a:pt x="4118" y="2147"/>
                  </a:cubicBezTo>
                  <a:cubicBezTo>
                    <a:pt x="4133" y="2162"/>
                    <a:pt x="4147" y="2169"/>
                    <a:pt x="4169" y="2184"/>
                  </a:cubicBezTo>
                  <a:cubicBezTo>
                    <a:pt x="4206" y="2213"/>
                    <a:pt x="4250" y="2242"/>
                    <a:pt x="4309" y="2250"/>
                  </a:cubicBezTo>
                  <a:cubicBezTo>
                    <a:pt x="4382" y="2264"/>
                    <a:pt x="4557" y="2330"/>
                    <a:pt x="4593" y="2367"/>
                  </a:cubicBezTo>
                  <a:cubicBezTo>
                    <a:pt x="4601" y="2374"/>
                    <a:pt x="4608" y="2381"/>
                    <a:pt x="4615" y="2389"/>
                  </a:cubicBezTo>
                  <a:cubicBezTo>
                    <a:pt x="4652" y="2433"/>
                    <a:pt x="4703" y="2491"/>
                    <a:pt x="4806" y="2499"/>
                  </a:cubicBezTo>
                  <a:lnTo>
                    <a:pt x="4813" y="2499"/>
                  </a:lnTo>
                  <a:cubicBezTo>
                    <a:pt x="4886" y="2499"/>
                    <a:pt x="4938" y="2440"/>
                    <a:pt x="4974" y="2381"/>
                  </a:cubicBezTo>
                  <a:cubicBezTo>
                    <a:pt x="4996" y="2360"/>
                    <a:pt x="5011" y="2338"/>
                    <a:pt x="5033" y="2323"/>
                  </a:cubicBezTo>
                  <a:cubicBezTo>
                    <a:pt x="5077" y="2279"/>
                    <a:pt x="5150" y="2257"/>
                    <a:pt x="5238" y="2242"/>
                  </a:cubicBezTo>
                  <a:cubicBezTo>
                    <a:pt x="5260" y="2235"/>
                    <a:pt x="5282" y="2235"/>
                    <a:pt x="5304" y="2235"/>
                  </a:cubicBezTo>
                  <a:cubicBezTo>
                    <a:pt x="5319" y="2235"/>
                    <a:pt x="5333" y="2235"/>
                    <a:pt x="5348" y="2235"/>
                  </a:cubicBezTo>
                  <a:cubicBezTo>
                    <a:pt x="5370" y="2235"/>
                    <a:pt x="5385" y="2235"/>
                    <a:pt x="5399" y="2235"/>
                  </a:cubicBezTo>
                  <a:cubicBezTo>
                    <a:pt x="5407" y="2235"/>
                    <a:pt x="5407" y="2242"/>
                    <a:pt x="5414" y="2242"/>
                  </a:cubicBezTo>
                  <a:cubicBezTo>
                    <a:pt x="5414" y="2228"/>
                    <a:pt x="5414" y="2213"/>
                    <a:pt x="5421" y="2198"/>
                  </a:cubicBezTo>
                  <a:cubicBezTo>
                    <a:pt x="5436" y="2184"/>
                    <a:pt x="5436" y="2184"/>
                    <a:pt x="5436" y="2184"/>
                  </a:cubicBezTo>
                  <a:cubicBezTo>
                    <a:pt x="5458" y="2154"/>
                    <a:pt x="5494" y="2103"/>
                    <a:pt x="5473" y="2074"/>
                  </a:cubicBezTo>
                  <a:cubicBezTo>
                    <a:pt x="5458" y="2059"/>
                    <a:pt x="5451" y="2044"/>
                    <a:pt x="5451" y="2037"/>
                  </a:cubicBezTo>
                  <a:cubicBezTo>
                    <a:pt x="5443" y="2030"/>
                    <a:pt x="5443" y="2022"/>
                    <a:pt x="5436" y="2022"/>
                  </a:cubicBezTo>
                  <a:cubicBezTo>
                    <a:pt x="5436" y="2022"/>
                    <a:pt x="5436" y="2022"/>
                    <a:pt x="5414" y="2037"/>
                  </a:cubicBezTo>
                  <a:cubicBezTo>
                    <a:pt x="5370" y="2074"/>
                    <a:pt x="5319" y="2081"/>
                    <a:pt x="5297" y="2081"/>
                  </a:cubicBezTo>
                  <a:cubicBezTo>
                    <a:pt x="5282" y="2081"/>
                    <a:pt x="5275" y="2074"/>
                    <a:pt x="5275" y="2074"/>
                  </a:cubicBezTo>
                  <a:cubicBezTo>
                    <a:pt x="5260" y="2074"/>
                    <a:pt x="5260" y="2074"/>
                    <a:pt x="5260" y="2074"/>
                  </a:cubicBezTo>
                  <a:cubicBezTo>
                    <a:pt x="5260" y="2059"/>
                    <a:pt x="5260" y="2059"/>
                    <a:pt x="5260" y="2059"/>
                  </a:cubicBezTo>
                  <a:cubicBezTo>
                    <a:pt x="5260" y="2044"/>
                    <a:pt x="5260" y="2030"/>
                    <a:pt x="5253" y="2022"/>
                  </a:cubicBezTo>
                  <a:cubicBezTo>
                    <a:pt x="5245" y="1993"/>
                    <a:pt x="5238" y="1979"/>
                    <a:pt x="5267" y="1927"/>
                  </a:cubicBezTo>
                  <a:cubicBezTo>
                    <a:pt x="5275" y="1905"/>
                    <a:pt x="5275" y="1891"/>
                    <a:pt x="5275" y="1883"/>
                  </a:cubicBezTo>
                  <a:cubicBezTo>
                    <a:pt x="5282" y="1854"/>
                    <a:pt x="5282" y="1839"/>
                    <a:pt x="5326" y="1788"/>
                  </a:cubicBezTo>
                  <a:cubicBezTo>
                    <a:pt x="5370" y="1737"/>
                    <a:pt x="5392" y="1707"/>
                    <a:pt x="5421" y="1707"/>
                  </a:cubicBezTo>
                  <a:cubicBezTo>
                    <a:pt x="5443" y="1707"/>
                    <a:pt x="5458" y="1722"/>
                    <a:pt x="5480" y="1729"/>
                  </a:cubicBezTo>
                  <a:cubicBezTo>
                    <a:pt x="5531" y="1766"/>
                    <a:pt x="5568" y="1773"/>
                    <a:pt x="5656" y="1795"/>
                  </a:cubicBezTo>
                  <a:cubicBezTo>
                    <a:pt x="5722" y="1817"/>
                    <a:pt x="5744" y="1861"/>
                    <a:pt x="5758" y="1898"/>
                  </a:cubicBezTo>
                  <a:cubicBezTo>
                    <a:pt x="5766" y="1912"/>
                    <a:pt x="5766" y="1927"/>
                    <a:pt x="5780" y="1942"/>
                  </a:cubicBezTo>
                  <a:cubicBezTo>
                    <a:pt x="5795" y="1957"/>
                    <a:pt x="5802" y="1979"/>
                    <a:pt x="5810" y="2000"/>
                  </a:cubicBezTo>
                  <a:cubicBezTo>
                    <a:pt x="5824" y="2037"/>
                    <a:pt x="5832" y="2067"/>
                    <a:pt x="5868" y="2096"/>
                  </a:cubicBezTo>
                  <a:cubicBezTo>
                    <a:pt x="5905" y="2125"/>
                    <a:pt x="5912" y="2169"/>
                    <a:pt x="5898" y="2198"/>
                  </a:cubicBezTo>
                  <a:cubicBezTo>
                    <a:pt x="5898" y="2213"/>
                    <a:pt x="5883" y="2228"/>
                    <a:pt x="5868" y="2228"/>
                  </a:cubicBezTo>
                  <a:lnTo>
                    <a:pt x="5868" y="2228"/>
                  </a:lnTo>
                  <a:cubicBezTo>
                    <a:pt x="5854" y="2228"/>
                    <a:pt x="5846" y="2220"/>
                    <a:pt x="5832" y="2206"/>
                  </a:cubicBezTo>
                  <a:cubicBezTo>
                    <a:pt x="5802" y="2176"/>
                    <a:pt x="5780" y="2176"/>
                    <a:pt x="5751" y="2176"/>
                  </a:cubicBezTo>
                  <a:cubicBezTo>
                    <a:pt x="5744" y="2169"/>
                    <a:pt x="5729" y="2169"/>
                    <a:pt x="5714" y="2169"/>
                  </a:cubicBezTo>
                  <a:cubicBezTo>
                    <a:pt x="5700" y="2162"/>
                    <a:pt x="5685" y="2147"/>
                    <a:pt x="5670" y="2140"/>
                  </a:cubicBezTo>
                  <a:cubicBezTo>
                    <a:pt x="5663" y="2132"/>
                    <a:pt x="5656" y="2125"/>
                    <a:pt x="5649" y="2125"/>
                  </a:cubicBezTo>
                  <a:cubicBezTo>
                    <a:pt x="5641" y="2125"/>
                    <a:pt x="5626" y="2132"/>
                    <a:pt x="5612" y="2140"/>
                  </a:cubicBezTo>
                  <a:cubicBezTo>
                    <a:pt x="5553" y="2184"/>
                    <a:pt x="5553" y="2191"/>
                    <a:pt x="5568" y="2242"/>
                  </a:cubicBezTo>
                  <a:cubicBezTo>
                    <a:pt x="5568" y="2264"/>
                    <a:pt x="5561" y="2293"/>
                    <a:pt x="5546" y="2316"/>
                  </a:cubicBezTo>
                  <a:cubicBezTo>
                    <a:pt x="5539" y="2330"/>
                    <a:pt x="5524" y="2338"/>
                    <a:pt x="5509" y="2338"/>
                  </a:cubicBezTo>
                  <a:cubicBezTo>
                    <a:pt x="5494" y="2338"/>
                    <a:pt x="5480" y="2330"/>
                    <a:pt x="5473" y="2323"/>
                  </a:cubicBezTo>
                  <a:cubicBezTo>
                    <a:pt x="5465" y="2316"/>
                    <a:pt x="5458" y="2308"/>
                    <a:pt x="5458" y="2308"/>
                  </a:cubicBezTo>
                  <a:cubicBezTo>
                    <a:pt x="5458" y="2323"/>
                    <a:pt x="5458" y="2345"/>
                    <a:pt x="5451" y="2360"/>
                  </a:cubicBezTo>
                  <a:cubicBezTo>
                    <a:pt x="5451" y="2374"/>
                    <a:pt x="5451" y="2389"/>
                    <a:pt x="5451" y="2403"/>
                  </a:cubicBezTo>
                  <a:cubicBezTo>
                    <a:pt x="5451" y="2455"/>
                    <a:pt x="5451" y="2601"/>
                    <a:pt x="5465" y="2645"/>
                  </a:cubicBezTo>
                  <a:cubicBezTo>
                    <a:pt x="5465" y="2653"/>
                    <a:pt x="5465" y="2667"/>
                    <a:pt x="5473" y="2675"/>
                  </a:cubicBezTo>
                  <a:cubicBezTo>
                    <a:pt x="5487" y="2726"/>
                    <a:pt x="5509" y="2807"/>
                    <a:pt x="5494" y="2865"/>
                  </a:cubicBezTo>
                  <a:cubicBezTo>
                    <a:pt x="5487" y="2931"/>
                    <a:pt x="5392" y="2990"/>
                    <a:pt x="5297" y="3034"/>
                  </a:cubicBezTo>
                  <a:cubicBezTo>
                    <a:pt x="5282" y="3041"/>
                    <a:pt x="5282" y="3041"/>
                    <a:pt x="5282" y="3041"/>
                  </a:cubicBezTo>
                  <a:cubicBezTo>
                    <a:pt x="5238" y="3063"/>
                    <a:pt x="5201" y="3078"/>
                    <a:pt x="5187" y="3129"/>
                  </a:cubicBezTo>
                  <a:cubicBezTo>
                    <a:pt x="5180" y="3195"/>
                    <a:pt x="5077" y="3246"/>
                    <a:pt x="5004" y="3246"/>
                  </a:cubicBezTo>
                  <a:cubicBezTo>
                    <a:pt x="4945" y="3246"/>
                    <a:pt x="4901" y="3268"/>
                    <a:pt x="4857" y="3341"/>
                  </a:cubicBezTo>
                  <a:cubicBezTo>
                    <a:pt x="4842" y="3363"/>
                    <a:pt x="4850" y="3400"/>
                    <a:pt x="4850" y="3422"/>
                  </a:cubicBezTo>
                  <a:cubicBezTo>
                    <a:pt x="4864" y="3466"/>
                    <a:pt x="4901" y="3510"/>
                    <a:pt x="4930" y="3517"/>
                  </a:cubicBezTo>
                  <a:cubicBezTo>
                    <a:pt x="4945" y="3525"/>
                    <a:pt x="4967" y="3532"/>
                    <a:pt x="4982" y="3539"/>
                  </a:cubicBezTo>
                  <a:cubicBezTo>
                    <a:pt x="5033" y="3547"/>
                    <a:pt x="5084" y="3561"/>
                    <a:pt x="5106" y="3605"/>
                  </a:cubicBezTo>
                  <a:cubicBezTo>
                    <a:pt x="5121" y="3627"/>
                    <a:pt x="5128" y="3642"/>
                    <a:pt x="5135" y="3642"/>
                  </a:cubicBezTo>
                  <a:cubicBezTo>
                    <a:pt x="5143" y="3649"/>
                    <a:pt x="5143" y="3649"/>
                    <a:pt x="5143" y="3649"/>
                  </a:cubicBezTo>
                  <a:cubicBezTo>
                    <a:pt x="5135" y="3657"/>
                    <a:pt x="5135" y="3657"/>
                    <a:pt x="5135" y="3657"/>
                  </a:cubicBezTo>
                  <a:cubicBezTo>
                    <a:pt x="5128" y="3715"/>
                    <a:pt x="5113" y="3767"/>
                    <a:pt x="5077" y="3796"/>
                  </a:cubicBezTo>
                  <a:cubicBezTo>
                    <a:pt x="5062" y="3818"/>
                    <a:pt x="5048" y="3825"/>
                    <a:pt x="5040" y="3840"/>
                  </a:cubicBezTo>
                  <a:cubicBezTo>
                    <a:pt x="5026" y="3862"/>
                    <a:pt x="5004" y="3884"/>
                    <a:pt x="4952" y="3920"/>
                  </a:cubicBezTo>
                  <a:cubicBezTo>
                    <a:pt x="4872" y="3979"/>
                    <a:pt x="4857" y="3986"/>
                    <a:pt x="4864" y="4052"/>
                  </a:cubicBezTo>
                  <a:cubicBezTo>
                    <a:pt x="4864" y="4074"/>
                    <a:pt x="4879" y="4096"/>
                    <a:pt x="4886" y="4118"/>
                  </a:cubicBezTo>
                  <a:cubicBezTo>
                    <a:pt x="4908" y="4155"/>
                    <a:pt x="4923" y="4191"/>
                    <a:pt x="4908" y="4235"/>
                  </a:cubicBezTo>
                  <a:cubicBezTo>
                    <a:pt x="4872" y="4316"/>
                    <a:pt x="4886" y="4338"/>
                    <a:pt x="4908" y="4353"/>
                  </a:cubicBezTo>
                  <a:cubicBezTo>
                    <a:pt x="4930" y="4367"/>
                    <a:pt x="4938" y="4389"/>
                    <a:pt x="4945" y="4419"/>
                  </a:cubicBezTo>
                  <a:cubicBezTo>
                    <a:pt x="4960" y="4448"/>
                    <a:pt x="4967" y="4477"/>
                    <a:pt x="4996" y="4485"/>
                  </a:cubicBezTo>
                  <a:cubicBezTo>
                    <a:pt x="5062" y="4507"/>
                    <a:pt x="5128" y="4529"/>
                    <a:pt x="5187" y="4536"/>
                  </a:cubicBezTo>
                  <a:cubicBezTo>
                    <a:pt x="5194" y="4536"/>
                    <a:pt x="5201" y="4536"/>
                    <a:pt x="5209" y="4543"/>
                  </a:cubicBezTo>
                  <a:cubicBezTo>
                    <a:pt x="5238" y="4543"/>
                    <a:pt x="5267" y="4550"/>
                    <a:pt x="5282" y="4572"/>
                  </a:cubicBezTo>
                  <a:cubicBezTo>
                    <a:pt x="5289" y="4587"/>
                    <a:pt x="5289" y="4609"/>
                    <a:pt x="5267" y="4646"/>
                  </a:cubicBezTo>
                  <a:cubicBezTo>
                    <a:pt x="5245" y="4697"/>
                    <a:pt x="5245" y="4734"/>
                    <a:pt x="5238" y="4770"/>
                  </a:cubicBezTo>
                  <a:cubicBezTo>
                    <a:pt x="5238" y="4792"/>
                    <a:pt x="5238" y="4822"/>
                    <a:pt x="5231" y="4843"/>
                  </a:cubicBezTo>
                  <a:cubicBezTo>
                    <a:pt x="5216" y="4888"/>
                    <a:pt x="5194" y="4976"/>
                    <a:pt x="5128" y="4976"/>
                  </a:cubicBezTo>
                  <a:lnTo>
                    <a:pt x="5128" y="4976"/>
                  </a:lnTo>
                  <a:cubicBezTo>
                    <a:pt x="5113" y="4976"/>
                    <a:pt x="5106" y="4976"/>
                    <a:pt x="5099" y="4976"/>
                  </a:cubicBezTo>
                  <a:cubicBezTo>
                    <a:pt x="5077" y="4968"/>
                    <a:pt x="5062" y="4961"/>
                    <a:pt x="5048" y="4953"/>
                  </a:cubicBezTo>
                  <a:cubicBezTo>
                    <a:pt x="5033" y="4946"/>
                    <a:pt x="5026" y="4946"/>
                    <a:pt x="5018" y="4946"/>
                  </a:cubicBezTo>
                  <a:cubicBezTo>
                    <a:pt x="5018" y="4946"/>
                    <a:pt x="5018" y="4946"/>
                    <a:pt x="5018" y="4968"/>
                  </a:cubicBezTo>
                  <a:cubicBezTo>
                    <a:pt x="5018" y="4990"/>
                    <a:pt x="5026" y="5012"/>
                    <a:pt x="5026" y="5034"/>
                  </a:cubicBezTo>
                  <a:cubicBezTo>
                    <a:pt x="5033" y="5071"/>
                    <a:pt x="5048" y="5107"/>
                    <a:pt x="5004" y="5151"/>
                  </a:cubicBezTo>
                  <a:cubicBezTo>
                    <a:pt x="4989" y="5166"/>
                    <a:pt x="4974" y="5181"/>
                    <a:pt x="4967" y="5195"/>
                  </a:cubicBezTo>
                  <a:cubicBezTo>
                    <a:pt x="4938" y="5232"/>
                    <a:pt x="4916" y="5269"/>
                    <a:pt x="4857" y="5276"/>
                  </a:cubicBezTo>
                  <a:cubicBezTo>
                    <a:pt x="4799" y="5283"/>
                    <a:pt x="4769" y="5291"/>
                    <a:pt x="4711" y="5327"/>
                  </a:cubicBezTo>
                  <a:cubicBezTo>
                    <a:pt x="4696" y="5342"/>
                    <a:pt x="4681" y="5349"/>
                    <a:pt x="4674" y="5357"/>
                  </a:cubicBezTo>
                  <a:cubicBezTo>
                    <a:pt x="4637" y="5371"/>
                    <a:pt x="4630" y="5379"/>
                    <a:pt x="4637" y="5422"/>
                  </a:cubicBezTo>
                  <a:cubicBezTo>
                    <a:pt x="4644" y="5488"/>
                    <a:pt x="4637" y="5569"/>
                    <a:pt x="4637" y="5598"/>
                  </a:cubicBezTo>
                  <a:lnTo>
                    <a:pt x="4674" y="5620"/>
                  </a:lnTo>
                  <a:cubicBezTo>
                    <a:pt x="4644" y="5635"/>
                    <a:pt x="4644" y="5635"/>
                    <a:pt x="4644" y="5635"/>
                  </a:cubicBezTo>
                  <a:cubicBezTo>
                    <a:pt x="4623" y="5642"/>
                    <a:pt x="4601" y="5650"/>
                    <a:pt x="4593" y="5657"/>
                  </a:cubicBezTo>
                  <a:cubicBezTo>
                    <a:pt x="4579" y="5664"/>
                    <a:pt x="4564" y="5664"/>
                    <a:pt x="4549" y="5664"/>
                  </a:cubicBezTo>
                  <a:close/>
                  <a:moveTo>
                    <a:pt x="3708" y="2257"/>
                  </a:moveTo>
                  <a:lnTo>
                    <a:pt x="3708" y="2257"/>
                  </a:lnTo>
                  <a:cubicBezTo>
                    <a:pt x="3700" y="2264"/>
                    <a:pt x="3686" y="2264"/>
                    <a:pt x="3678" y="2272"/>
                  </a:cubicBezTo>
                  <a:cubicBezTo>
                    <a:pt x="3671" y="2279"/>
                    <a:pt x="3649" y="2286"/>
                    <a:pt x="3649" y="2293"/>
                  </a:cubicBezTo>
                  <a:cubicBezTo>
                    <a:pt x="3642" y="2308"/>
                    <a:pt x="3634" y="2381"/>
                    <a:pt x="3634" y="2448"/>
                  </a:cubicBezTo>
                  <a:cubicBezTo>
                    <a:pt x="3656" y="2403"/>
                    <a:pt x="3656" y="2403"/>
                    <a:pt x="3656" y="2403"/>
                  </a:cubicBezTo>
                  <a:cubicBezTo>
                    <a:pt x="3656" y="2403"/>
                    <a:pt x="3686" y="2316"/>
                    <a:pt x="3708" y="2257"/>
                  </a:cubicBezTo>
                  <a:close/>
                  <a:moveTo>
                    <a:pt x="432" y="2206"/>
                  </a:moveTo>
                  <a:lnTo>
                    <a:pt x="432" y="2206"/>
                  </a:lnTo>
                  <a:cubicBezTo>
                    <a:pt x="418" y="2206"/>
                    <a:pt x="403" y="2206"/>
                    <a:pt x="374" y="2198"/>
                  </a:cubicBezTo>
                  <a:cubicBezTo>
                    <a:pt x="352" y="2191"/>
                    <a:pt x="352" y="2191"/>
                    <a:pt x="352" y="2191"/>
                  </a:cubicBezTo>
                  <a:cubicBezTo>
                    <a:pt x="286" y="2169"/>
                    <a:pt x="300" y="2125"/>
                    <a:pt x="308" y="2096"/>
                  </a:cubicBezTo>
                  <a:cubicBezTo>
                    <a:pt x="315" y="2074"/>
                    <a:pt x="322" y="2052"/>
                    <a:pt x="322" y="2030"/>
                  </a:cubicBezTo>
                  <a:cubicBezTo>
                    <a:pt x="322" y="2008"/>
                    <a:pt x="322" y="1971"/>
                    <a:pt x="344" y="1971"/>
                  </a:cubicBezTo>
                  <a:cubicBezTo>
                    <a:pt x="359" y="1971"/>
                    <a:pt x="374" y="1986"/>
                    <a:pt x="403" y="2022"/>
                  </a:cubicBezTo>
                  <a:cubicBezTo>
                    <a:pt x="418" y="2037"/>
                    <a:pt x="425" y="2044"/>
                    <a:pt x="432" y="2059"/>
                  </a:cubicBezTo>
                  <a:cubicBezTo>
                    <a:pt x="447" y="2059"/>
                    <a:pt x="469" y="2067"/>
                    <a:pt x="483" y="2081"/>
                  </a:cubicBezTo>
                  <a:cubicBezTo>
                    <a:pt x="491" y="2096"/>
                    <a:pt x="498" y="2118"/>
                    <a:pt x="483" y="2147"/>
                  </a:cubicBezTo>
                  <a:cubicBezTo>
                    <a:pt x="476" y="2176"/>
                    <a:pt x="461" y="2206"/>
                    <a:pt x="432" y="2206"/>
                  </a:cubicBezTo>
                  <a:close/>
                  <a:moveTo>
                    <a:pt x="667" y="1979"/>
                  </a:moveTo>
                  <a:lnTo>
                    <a:pt x="667" y="1979"/>
                  </a:lnTo>
                  <a:cubicBezTo>
                    <a:pt x="630" y="1979"/>
                    <a:pt x="615" y="1949"/>
                    <a:pt x="601" y="1912"/>
                  </a:cubicBezTo>
                  <a:cubicBezTo>
                    <a:pt x="593" y="1898"/>
                    <a:pt x="593" y="1891"/>
                    <a:pt x="586" y="1876"/>
                  </a:cubicBezTo>
                  <a:cubicBezTo>
                    <a:pt x="571" y="1847"/>
                    <a:pt x="564" y="1825"/>
                    <a:pt x="579" y="1810"/>
                  </a:cubicBezTo>
                  <a:cubicBezTo>
                    <a:pt x="593" y="1788"/>
                    <a:pt x="630" y="1788"/>
                    <a:pt x="667" y="1788"/>
                  </a:cubicBezTo>
                  <a:cubicBezTo>
                    <a:pt x="689" y="1766"/>
                    <a:pt x="755" y="1693"/>
                    <a:pt x="813" y="1693"/>
                  </a:cubicBezTo>
                  <a:cubicBezTo>
                    <a:pt x="828" y="1693"/>
                    <a:pt x="843" y="1700"/>
                    <a:pt x="850" y="1707"/>
                  </a:cubicBezTo>
                  <a:cubicBezTo>
                    <a:pt x="865" y="1729"/>
                    <a:pt x="857" y="1759"/>
                    <a:pt x="850" y="1810"/>
                  </a:cubicBezTo>
                  <a:cubicBezTo>
                    <a:pt x="850" y="1832"/>
                    <a:pt x="843" y="1861"/>
                    <a:pt x="835" y="1891"/>
                  </a:cubicBezTo>
                  <a:cubicBezTo>
                    <a:pt x="835" y="1934"/>
                    <a:pt x="828" y="1971"/>
                    <a:pt x="784" y="1971"/>
                  </a:cubicBezTo>
                  <a:cubicBezTo>
                    <a:pt x="777" y="1971"/>
                    <a:pt x="769" y="1971"/>
                    <a:pt x="762" y="1971"/>
                  </a:cubicBezTo>
                  <a:cubicBezTo>
                    <a:pt x="747" y="1971"/>
                    <a:pt x="740" y="1971"/>
                    <a:pt x="733" y="1971"/>
                  </a:cubicBezTo>
                  <a:cubicBezTo>
                    <a:pt x="718" y="1971"/>
                    <a:pt x="711" y="1971"/>
                    <a:pt x="703" y="1971"/>
                  </a:cubicBezTo>
                  <a:cubicBezTo>
                    <a:pt x="689" y="1979"/>
                    <a:pt x="681" y="1979"/>
                    <a:pt x="667" y="1979"/>
                  </a:cubicBezTo>
                  <a:close/>
                  <a:moveTo>
                    <a:pt x="506" y="1759"/>
                  </a:moveTo>
                  <a:lnTo>
                    <a:pt x="506" y="1759"/>
                  </a:lnTo>
                  <a:cubicBezTo>
                    <a:pt x="476" y="1759"/>
                    <a:pt x="469" y="1737"/>
                    <a:pt x="469" y="1715"/>
                  </a:cubicBezTo>
                  <a:cubicBezTo>
                    <a:pt x="461" y="1693"/>
                    <a:pt x="461" y="1678"/>
                    <a:pt x="447" y="1663"/>
                  </a:cubicBezTo>
                  <a:cubicBezTo>
                    <a:pt x="447" y="1656"/>
                    <a:pt x="432" y="1641"/>
                    <a:pt x="440" y="1627"/>
                  </a:cubicBezTo>
                  <a:cubicBezTo>
                    <a:pt x="440" y="1619"/>
                    <a:pt x="447" y="1612"/>
                    <a:pt x="461" y="1612"/>
                  </a:cubicBezTo>
                  <a:cubicBezTo>
                    <a:pt x="491" y="1612"/>
                    <a:pt x="528" y="1627"/>
                    <a:pt x="564" y="1649"/>
                  </a:cubicBezTo>
                  <a:cubicBezTo>
                    <a:pt x="564" y="1656"/>
                    <a:pt x="579" y="1663"/>
                    <a:pt x="579" y="1685"/>
                  </a:cubicBezTo>
                  <a:cubicBezTo>
                    <a:pt x="579" y="1700"/>
                    <a:pt x="564" y="1722"/>
                    <a:pt x="535" y="1744"/>
                  </a:cubicBezTo>
                  <a:cubicBezTo>
                    <a:pt x="520" y="1759"/>
                    <a:pt x="513" y="1759"/>
                    <a:pt x="506" y="1759"/>
                  </a:cubicBezTo>
                  <a:close/>
                  <a:moveTo>
                    <a:pt x="220" y="1575"/>
                  </a:moveTo>
                  <a:lnTo>
                    <a:pt x="220" y="1575"/>
                  </a:lnTo>
                  <a:cubicBezTo>
                    <a:pt x="190" y="1575"/>
                    <a:pt x="161" y="1561"/>
                    <a:pt x="124" y="1539"/>
                  </a:cubicBezTo>
                  <a:cubicBezTo>
                    <a:pt x="59" y="1510"/>
                    <a:pt x="59" y="1466"/>
                    <a:pt x="51" y="1392"/>
                  </a:cubicBezTo>
                  <a:cubicBezTo>
                    <a:pt x="51" y="1378"/>
                    <a:pt x="51" y="1356"/>
                    <a:pt x="51" y="1334"/>
                  </a:cubicBezTo>
                  <a:cubicBezTo>
                    <a:pt x="44" y="1253"/>
                    <a:pt x="66" y="1238"/>
                    <a:pt x="102" y="1217"/>
                  </a:cubicBezTo>
                  <a:cubicBezTo>
                    <a:pt x="117" y="1209"/>
                    <a:pt x="139" y="1202"/>
                    <a:pt x="154" y="1187"/>
                  </a:cubicBezTo>
                  <a:cubicBezTo>
                    <a:pt x="190" y="1158"/>
                    <a:pt x="190" y="1158"/>
                    <a:pt x="190" y="1158"/>
                  </a:cubicBezTo>
                  <a:cubicBezTo>
                    <a:pt x="183" y="1202"/>
                    <a:pt x="183" y="1202"/>
                    <a:pt x="183" y="1202"/>
                  </a:cubicBezTo>
                  <a:cubicBezTo>
                    <a:pt x="183" y="1202"/>
                    <a:pt x="161" y="1312"/>
                    <a:pt x="212" y="1385"/>
                  </a:cubicBezTo>
                  <a:cubicBezTo>
                    <a:pt x="227" y="1400"/>
                    <a:pt x="227" y="1400"/>
                    <a:pt x="227" y="1400"/>
                  </a:cubicBezTo>
                  <a:cubicBezTo>
                    <a:pt x="257" y="1451"/>
                    <a:pt x="264" y="1451"/>
                    <a:pt x="264" y="1488"/>
                  </a:cubicBezTo>
                  <a:cubicBezTo>
                    <a:pt x="264" y="1495"/>
                    <a:pt x="264" y="1502"/>
                    <a:pt x="264" y="1517"/>
                  </a:cubicBezTo>
                  <a:cubicBezTo>
                    <a:pt x="264" y="1539"/>
                    <a:pt x="257" y="1546"/>
                    <a:pt x="249" y="1561"/>
                  </a:cubicBezTo>
                  <a:cubicBezTo>
                    <a:pt x="249" y="1568"/>
                    <a:pt x="234" y="1575"/>
                    <a:pt x="220" y="1575"/>
                  </a:cubicBezTo>
                  <a:close/>
                  <a:moveTo>
                    <a:pt x="601" y="1539"/>
                  </a:moveTo>
                  <a:lnTo>
                    <a:pt x="601" y="1539"/>
                  </a:lnTo>
                  <a:cubicBezTo>
                    <a:pt x="579" y="1539"/>
                    <a:pt x="571" y="1539"/>
                    <a:pt x="557" y="1531"/>
                  </a:cubicBezTo>
                  <a:cubicBezTo>
                    <a:pt x="506" y="1510"/>
                    <a:pt x="491" y="1480"/>
                    <a:pt x="491" y="1480"/>
                  </a:cubicBezTo>
                  <a:cubicBezTo>
                    <a:pt x="483" y="1466"/>
                    <a:pt x="483" y="1466"/>
                    <a:pt x="483" y="1466"/>
                  </a:cubicBezTo>
                  <a:cubicBezTo>
                    <a:pt x="498" y="1458"/>
                    <a:pt x="498" y="1458"/>
                    <a:pt x="498" y="1458"/>
                  </a:cubicBezTo>
                  <a:cubicBezTo>
                    <a:pt x="528" y="1443"/>
                    <a:pt x="557" y="1443"/>
                    <a:pt x="586" y="1436"/>
                  </a:cubicBezTo>
                  <a:cubicBezTo>
                    <a:pt x="630" y="1436"/>
                    <a:pt x="667" y="1429"/>
                    <a:pt x="696" y="1392"/>
                  </a:cubicBezTo>
                  <a:cubicBezTo>
                    <a:pt x="718" y="1370"/>
                    <a:pt x="733" y="1356"/>
                    <a:pt x="740" y="1348"/>
                  </a:cubicBezTo>
                  <a:cubicBezTo>
                    <a:pt x="755" y="1334"/>
                    <a:pt x="762" y="1326"/>
                    <a:pt x="791" y="1282"/>
                  </a:cubicBezTo>
                  <a:cubicBezTo>
                    <a:pt x="813" y="1246"/>
                    <a:pt x="813" y="1246"/>
                    <a:pt x="813" y="1246"/>
                  </a:cubicBezTo>
                  <a:cubicBezTo>
                    <a:pt x="813" y="1290"/>
                    <a:pt x="813" y="1290"/>
                    <a:pt x="813" y="1290"/>
                  </a:cubicBezTo>
                  <a:cubicBezTo>
                    <a:pt x="821" y="1304"/>
                    <a:pt x="828" y="1473"/>
                    <a:pt x="747" y="1495"/>
                  </a:cubicBezTo>
                  <a:cubicBezTo>
                    <a:pt x="733" y="1502"/>
                    <a:pt x="725" y="1510"/>
                    <a:pt x="711" y="1510"/>
                  </a:cubicBezTo>
                  <a:cubicBezTo>
                    <a:pt x="674" y="1524"/>
                    <a:pt x="630" y="1539"/>
                    <a:pt x="601" y="1539"/>
                  </a:cubicBezTo>
                  <a:close/>
                  <a:moveTo>
                    <a:pt x="528" y="1356"/>
                  </a:moveTo>
                  <a:lnTo>
                    <a:pt x="528" y="1356"/>
                  </a:lnTo>
                  <a:cubicBezTo>
                    <a:pt x="520" y="1356"/>
                    <a:pt x="506" y="1356"/>
                    <a:pt x="491" y="1348"/>
                  </a:cubicBezTo>
                  <a:cubicBezTo>
                    <a:pt x="469" y="1341"/>
                    <a:pt x="440" y="1341"/>
                    <a:pt x="418" y="1334"/>
                  </a:cubicBezTo>
                  <a:cubicBezTo>
                    <a:pt x="344" y="1326"/>
                    <a:pt x="286" y="1319"/>
                    <a:pt x="257" y="1260"/>
                  </a:cubicBezTo>
                  <a:cubicBezTo>
                    <a:pt x="220" y="1187"/>
                    <a:pt x="242" y="1129"/>
                    <a:pt x="242" y="1129"/>
                  </a:cubicBezTo>
                  <a:cubicBezTo>
                    <a:pt x="264" y="1092"/>
                    <a:pt x="286" y="1077"/>
                    <a:pt x="308" y="1077"/>
                  </a:cubicBezTo>
                  <a:lnTo>
                    <a:pt x="315" y="1077"/>
                  </a:lnTo>
                  <a:cubicBezTo>
                    <a:pt x="322" y="1077"/>
                    <a:pt x="322" y="1077"/>
                    <a:pt x="330" y="1077"/>
                  </a:cubicBezTo>
                  <a:cubicBezTo>
                    <a:pt x="344" y="1077"/>
                    <a:pt x="352" y="1077"/>
                    <a:pt x="366" y="1070"/>
                  </a:cubicBezTo>
                  <a:cubicBezTo>
                    <a:pt x="432" y="1048"/>
                    <a:pt x="432" y="1048"/>
                    <a:pt x="491" y="1041"/>
                  </a:cubicBezTo>
                  <a:cubicBezTo>
                    <a:pt x="513" y="1033"/>
                    <a:pt x="520" y="1033"/>
                    <a:pt x="535" y="1033"/>
                  </a:cubicBezTo>
                  <a:cubicBezTo>
                    <a:pt x="564" y="1033"/>
                    <a:pt x="571" y="1048"/>
                    <a:pt x="601" y="1092"/>
                  </a:cubicBezTo>
                  <a:cubicBezTo>
                    <a:pt x="601" y="1099"/>
                    <a:pt x="608" y="1107"/>
                    <a:pt x="615" y="1114"/>
                  </a:cubicBezTo>
                  <a:cubicBezTo>
                    <a:pt x="638" y="1150"/>
                    <a:pt x="638" y="1158"/>
                    <a:pt x="608" y="1231"/>
                  </a:cubicBezTo>
                  <a:cubicBezTo>
                    <a:pt x="601" y="1246"/>
                    <a:pt x="593" y="1268"/>
                    <a:pt x="593" y="1282"/>
                  </a:cubicBezTo>
                  <a:cubicBezTo>
                    <a:pt x="586" y="1319"/>
                    <a:pt x="571" y="1356"/>
                    <a:pt x="528" y="1356"/>
                  </a:cubicBezTo>
                  <a:close/>
                </a:path>
              </a:pathLst>
            </a:custGeom>
            <a:solidFill>
              <a:schemeClr val="bg1">
                <a:lumMod val="95000"/>
              </a:schemeClr>
            </a:solidFill>
            <a:ln w="38100" cap="flat" cmpd="sng">
              <a:noFill/>
              <a:bevel/>
              <a:headEnd/>
              <a:tailEnd/>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35" name="Freeform 34"/>
            <p:cNvSpPr>
              <a:spLocks noChangeArrowheads="1"/>
            </p:cNvSpPr>
            <p:nvPr/>
          </p:nvSpPr>
          <p:spPr bwMode="auto">
            <a:xfrm>
              <a:off x="8654011" y="419373"/>
              <a:ext cx="1928534" cy="1369222"/>
            </a:xfrm>
            <a:custGeom>
              <a:avLst/>
              <a:gdLst>
                <a:gd name="T0" fmla="*/ 821 w 7563"/>
                <a:gd name="T1" fmla="*/ 4910 h 5431"/>
                <a:gd name="T2" fmla="*/ 132 w 7563"/>
                <a:gd name="T3" fmla="*/ 4653 h 5431"/>
                <a:gd name="T4" fmla="*/ 396 w 7563"/>
                <a:gd name="T5" fmla="*/ 4030 h 5431"/>
                <a:gd name="T6" fmla="*/ 579 w 7563"/>
                <a:gd name="T7" fmla="*/ 3554 h 5431"/>
                <a:gd name="T8" fmla="*/ 513 w 7563"/>
                <a:gd name="T9" fmla="*/ 2609 h 5431"/>
                <a:gd name="T10" fmla="*/ 1246 w 7563"/>
                <a:gd name="T11" fmla="*/ 2711 h 5431"/>
                <a:gd name="T12" fmla="*/ 1641 w 7563"/>
                <a:gd name="T13" fmla="*/ 2550 h 5431"/>
                <a:gd name="T14" fmla="*/ 1803 w 7563"/>
                <a:gd name="T15" fmla="*/ 2345 h 5431"/>
                <a:gd name="T16" fmla="*/ 2286 w 7563"/>
                <a:gd name="T17" fmla="*/ 1949 h 5431"/>
                <a:gd name="T18" fmla="*/ 3253 w 7563"/>
                <a:gd name="T19" fmla="*/ 1407 h 5431"/>
                <a:gd name="T20" fmla="*/ 4037 w 7563"/>
                <a:gd name="T21" fmla="*/ 887 h 5431"/>
                <a:gd name="T22" fmla="*/ 4037 w 7563"/>
                <a:gd name="T23" fmla="*/ 989 h 5431"/>
                <a:gd name="T24" fmla="*/ 3480 w 7563"/>
                <a:gd name="T25" fmla="*/ 1180 h 5431"/>
                <a:gd name="T26" fmla="*/ 3422 w 7563"/>
                <a:gd name="T27" fmla="*/ 1473 h 5431"/>
                <a:gd name="T28" fmla="*/ 4125 w 7563"/>
                <a:gd name="T29" fmla="*/ 1114 h 5431"/>
                <a:gd name="T30" fmla="*/ 4499 w 7563"/>
                <a:gd name="T31" fmla="*/ 887 h 5431"/>
                <a:gd name="T32" fmla="*/ 4961 w 7563"/>
                <a:gd name="T33" fmla="*/ 1473 h 5431"/>
                <a:gd name="T34" fmla="*/ 5591 w 7563"/>
                <a:gd name="T35" fmla="*/ 1979 h 5431"/>
                <a:gd name="T36" fmla="*/ 6140 w 7563"/>
                <a:gd name="T37" fmla="*/ 1642 h 5431"/>
                <a:gd name="T38" fmla="*/ 7042 w 7563"/>
                <a:gd name="T39" fmla="*/ 2411 h 5431"/>
                <a:gd name="T40" fmla="*/ 6485 w 7563"/>
                <a:gd name="T41" fmla="*/ 2763 h 5431"/>
                <a:gd name="T42" fmla="*/ 7034 w 7563"/>
                <a:gd name="T43" fmla="*/ 2990 h 5431"/>
                <a:gd name="T44" fmla="*/ 7430 w 7563"/>
                <a:gd name="T45" fmla="*/ 3950 h 5431"/>
                <a:gd name="T46" fmla="*/ 7196 w 7563"/>
                <a:gd name="T47" fmla="*/ 4668 h 5431"/>
                <a:gd name="T48" fmla="*/ 7100 w 7563"/>
                <a:gd name="T49" fmla="*/ 4104 h 5431"/>
                <a:gd name="T50" fmla="*/ 6653 w 7563"/>
                <a:gd name="T51" fmla="*/ 4148 h 5431"/>
                <a:gd name="T52" fmla="*/ 6265 w 7563"/>
                <a:gd name="T53" fmla="*/ 3869 h 5431"/>
                <a:gd name="T54" fmla="*/ 5825 w 7563"/>
                <a:gd name="T55" fmla="*/ 4419 h 5431"/>
                <a:gd name="T56" fmla="*/ 5539 w 7563"/>
                <a:gd name="T57" fmla="*/ 4815 h 5431"/>
                <a:gd name="T58" fmla="*/ 5093 w 7563"/>
                <a:gd name="T59" fmla="*/ 4807 h 5431"/>
                <a:gd name="T60" fmla="*/ 4689 w 7563"/>
                <a:gd name="T61" fmla="*/ 5027 h 5431"/>
                <a:gd name="T62" fmla="*/ 4162 w 7563"/>
                <a:gd name="T63" fmla="*/ 4968 h 5431"/>
                <a:gd name="T64" fmla="*/ 3715 w 7563"/>
                <a:gd name="T65" fmla="*/ 4888 h 5431"/>
                <a:gd name="T66" fmla="*/ 2997 w 7563"/>
                <a:gd name="T67" fmla="*/ 4631 h 5431"/>
                <a:gd name="T68" fmla="*/ 2623 w 7563"/>
                <a:gd name="T69" fmla="*/ 4836 h 5431"/>
                <a:gd name="T70" fmla="*/ 2066 w 7563"/>
                <a:gd name="T71" fmla="*/ 5012 h 5431"/>
                <a:gd name="T72" fmla="*/ 1619 w 7563"/>
                <a:gd name="T73" fmla="*/ 5379 h 5431"/>
                <a:gd name="T74" fmla="*/ 6434 w 7563"/>
                <a:gd name="T75" fmla="*/ 2477 h 5431"/>
                <a:gd name="T76" fmla="*/ 6441 w 7563"/>
                <a:gd name="T77" fmla="*/ 2411 h 5431"/>
                <a:gd name="T78" fmla="*/ 6580 w 7563"/>
                <a:gd name="T79" fmla="*/ 2330 h 5431"/>
                <a:gd name="T80" fmla="*/ 6448 w 7563"/>
                <a:gd name="T81" fmla="*/ 2037 h 5431"/>
                <a:gd name="T82" fmla="*/ 6309 w 7563"/>
                <a:gd name="T83" fmla="*/ 2133 h 5431"/>
                <a:gd name="T84" fmla="*/ 6104 w 7563"/>
                <a:gd name="T85" fmla="*/ 2169 h 5431"/>
                <a:gd name="T86" fmla="*/ 1890 w 7563"/>
                <a:gd name="T87" fmla="*/ 2191 h 5431"/>
                <a:gd name="T88" fmla="*/ 5364 w 7563"/>
                <a:gd name="T89" fmla="*/ 1392 h 5431"/>
                <a:gd name="T90" fmla="*/ 4975 w 7563"/>
                <a:gd name="T91" fmla="*/ 1348 h 5431"/>
                <a:gd name="T92" fmla="*/ 4851 w 7563"/>
                <a:gd name="T93" fmla="*/ 894 h 5431"/>
                <a:gd name="T94" fmla="*/ 4953 w 7563"/>
                <a:gd name="T95" fmla="*/ 462 h 5431"/>
                <a:gd name="T96" fmla="*/ 5144 w 7563"/>
                <a:gd name="T97" fmla="*/ 542 h 5431"/>
                <a:gd name="T98" fmla="*/ 5356 w 7563"/>
                <a:gd name="T99" fmla="*/ 586 h 5431"/>
                <a:gd name="T100" fmla="*/ 5723 w 7563"/>
                <a:gd name="T101" fmla="*/ 858 h 5431"/>
                <a:gd name="T102" fmla="*/ 5972 w 7563"/>
                <a:gd name="T103" fmla="*/ 1004 h 5431"/>
                <a:gd name="T104" fmla="*/ 5767 w 7563"/>
                <a:gd name="T105" fmla="*/ 1180 h 5431"/>
                <a:gd name="T106" fmla="*/ 5584 w 7563"/>
                <a:gd name="T107" fmla="*/ 1180 h 5431"/>
                <a:gd name="T108" fmla="*/ 5239 w 7563"/>
                <a:gd name="T109" fmla="*/ 1356 h 5431"/>
                <a:gd name="T110" fmla="*/ 4843 w 7563"/>
                <a:gd name="T111" fmla="*/ 865 h 5431"/>
                <a:gd name="T112" fmla="*/ 4990 w 7563"/>
                <a:gd name="T113" fmla="*/ 616 h 5431"/>
                <a:gd name="T114" fmla="*/ 5503 w 7563"/>
                <a:gd name="T115" fmla="*/ 469 h 5431"/>
                <a:gd name="T116" fmla="*/ 5642 w 7563"/>
                <a:gd name="T117" fmla="*/ 674 h 5431"/>
                <a:gd name="T118" fmla="*/ 5093 w 7563"/>
                <a:gd name="T119" fmla="*/ 59 h 5431"/>
                <a:gd name="T120" fmla="*/ 5144 w 7563"/>
                <a:gd name="T121" fmla="*/ 359 h 5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563" h="5431">
                  <a:moveTo>
                    <a:pt x="1363" y="5430"/>
                  </a:moveTo>
                  <a:lnTo>
                    <a:pt x="1363" y="5430"/>
                  </a:lnTo>
                  <a:cubicBezTo>
                    <a:pt x="1326" y="5401"/>
                    <a:pt x="1267" y="5379"/>
                    <a:pt x="1224" y="5379"/>
                  </a:cubicBezTo>
                  <a:cubicBezTo>
                    <a:pt x="1209" y="5379"/>
                    <a:pt x="1202" y="5379"/>
                    <a:pt x="1187" y="5379"/>
                  </a:cubicBezTo>
                  <a:cubicBezTo>
                    <a:pt x="1180" y="5386"/>
                    <a:pt x="1172" y="5386"/>
                    <a:pt x="1165" y="5386"/>
                  </a:cubicBezTo>
                  <a:cubicBezTo>
                    <a:pt x="1136" y="5386"/>
                    <a:pt x="1121" y="5371"/>
                    <a:pt x="1114" y="5349"/>
                  </a:cubicBezTo>
                  <a:cubicBezTo>
                    <a:pt x="1106" y="5320"/>
                    <a:pt x="1121" y="5283"/>
                    <a:pt x="1150" y="5261"/>
                  </a:cubicBezTo>
                  <a:cubicBezTo>
                    <a:pt x="1158" y="5261"/>
                    <a:pt x="1158" y="5254"/>
                    <a:pt x="1158" y="5254"/>
                  </a:cubicBezTo>
                  <a:cubicBezTo>
                    <a:pt x="1158" y="5239"/>
                    <a:pt x="1099" y="5203"/>
                    <a:pt x="1048" y="5188"/>
                  </a:cubicBezTo>
                  <a:cubicBezTo>
                    <a:pt x="989" y="5166"/>
                    <a:pt x="894" y="5042"/>
                    <a:pt x="872" y="4998"/>
                  </a:cubicBezTo>
                  <a:cubicBezTo>
                    <a:pt x="865" y="4976"/>
                    <a:pt x="843" y="4946"/>
                    <a:pt x="821" y="4910"/>
                  </a:cubicBezTo>
                  <a:cubicBezTo>
                    <a:pt x="799" y="4873"/>
                    <a:pt x="777" y="4836"/>
                    <a:pt x="755" y="4807"/>
                  </a:cubicBezTo>
                  <a:cubicBezTo>
                    <a:pt x="718" y="4734"/>
                    <a:pt x="696" y="4719"/>
                    <a:pt x="630" y="4712"/>
                  </a:cubicBezTo>
                  <a:cubicBezTo>
                    <a:pt x="630" y="4712"/>
                    <a:pt x="623" y="4712"/>
                    <a:pt x="615" y="4712"/>
                  </a:cubicBezTo>
                  <a:cubicBezTo>
                    <a:pt x="586" y="4712"/>
                    <a:pt x="572" y="4727"/>
                    <a:pt x="550" y="4756"/>
                  </a:cubicBezTo>
                  <a:cubicBezTo>
                    <a:pt x="542" y="4763"/>
                    <a:pt x="535" y="4778"/>
                    <a:pt x="527" y="4793"/>
                  </a:cubicBezTo>
                  <a:cubicBezTo>
                    <a:pt x="498" y="4822"/>
                    <a:pt x="469" y="4836"/>
                    <a:pt x="425" y="4836"/>
                  </a:cubicBezTo>
                  <a:cubicBezTo>
                    <a:pt x="410" y="4836"/>
                    <a:pt x="388" y="4836"/>
                    <a:pt x="374" y="4829"/>
                  </a:cubicBezTo>
                  <a:cubicBezTo>
                    <a:pt x="322" y="4807"/>
                    <a:pt x="256" y="4719"/>
                    <a:pt x="227" y="4675"/>
                  </a:cubicBezTo>
                  <a:cubicBezTo>
                    <a:pt x="212" y="4646"/>
                    <a:pt x="198" y="4646"/>
                    <a:pt x="183" y="4646"/>
                  </a:cubicBezTo>
                  <a:cubicBezTo>
                    <a:pt x="176" y="4646"/>
                    <a:pt x="168" y="4646"/>
                    <a:pt x="154" y="4653"/>
                  </a:cubicBezTo>
                  <a:cubicBezTo>
                    <a:pt x="146" y="4653"/>
                    <a:pt x="139" y="4653"/>
                    <a:pt x="132" y="4653"/>
                  </a:cubicBezTo>
                  <a:cubicBezTo>
                    <a:pt x="103" y="4653"/>
                    <a:pt x="59" y="4631"/>
                    <a:pt x="29" y="4617"/>
                  </a:cubicBezTo>
                  <a:cubicBezTo>
                    <a:pt x="22" y="4609"/>
                    <a:pt x="15" y="4602"/>
                    <a:pt x="15" y="4602"/>
                  </a:cubicBezTo>
                  <a:cubicBezTo>
                    <a:pt x="7" y="4602"/>
                    <a:pt x="7" y="4602"/>
                    <a:pt x="7" y="4602"/>
                  </a:cubicBezTo>
                  <a:cubicBezTo>
                    <a:pt x="7" y="4595"/>
                    <a:pt x="7" y="4595"/>
                    <a:pt x="7" y="4595"/>
                  </a:cubicBezTo>
                  <a:cubicBezTo>
                    <a:pt x="7" y="4587"/>
                    <a:pt x="15" y="4492"/>
                    <a:pt x="7" y="4419"/>
                  </a:cubicBezTo>
                  <a:cubicBezTo>
                    <a:pt x="0" y="4353"/>
                    <a:pt x="22" y="4338"/>
                    <a:pt x="59" y="4316"/>
                  </a:cubicBezTo>
                  <a:cubicBezTo>
                    <a:pt x="73" y="4309"/>
                    <a:pt x="81" y="4302"/>
                    <a:pt x="95" y="4294"/>
                  </a:cubicBezTo>
                  <a:cubicBezTo>
                    <a:pt x="161" y="4250"/>
                    <a:pt x="191" y="4236"/>
                    <a:pt x="256" y="4228"/>
                  </a:cubicBezTo>
                  <a:cubicBezTo>
                    <a:pt x="300" y="4221"/>
                    <a:pt x="315" y="4199"/>
                    <a:pt x="344" y="4162"/>
                  </a:cubicBezTo>
                  <a:cubicBezTo>
                    <a:pt x="352" y="4148"/>
                    <a:pt x="366" y="4133"/>
                    <a:pt x="388" y="4111"/>
                  </a:cubicBezTo>
                  <a:cubicBezTo>
                    <a:pt x="410" y="4089"/>
                    <a:pt x="410" y="4067"/>
                    <a:pt x="396" y="4030"/>
                  </a:cubicBezTo>
                  <a:cubicBezTo>
                    <a:pt x="396" y="4008"/>
                    <a:pt x="388" y="3986"/>
                    <a:pt x="388" y="3957"/>
                  </a:cubicBezTo>
                  <a:cubicBezTo>
                    <a:pt x="388" y="3935"/>
                    <a:pt x="388" y="3898"/>
                    <a:pt x="418" y="3898"/>
                  </a:cubicBezTo>
                  <a:cubicBezTo>
                    <a:pt x="432" y="3898"/>
                    <a:pt x="447" y="3906"/>
                    <a:pt x="462" y="3913"/>
                  </a:cubicBezTo>
                  <a:cubicBezTo>
                    <a:pt x="476" y="3920"/>
                    <a:pt x="491" y="3928"/>
                    <a:pt x="513" y="3935"/>
                  </a:cubicBezTo>
                  <a:cubicBezTo>
                    <a:pt x="513" y="3935"/>
                    <a:pt x="520" y="3935"/>
                    <a:pt x="527" y="3935"/>
                  </a:cubicBezTo>
                  <a:cubicBezTo>
                    <a:pt x="557" y="3935"/>
                    <a:pt x="579" y="3906"/>
                    <a:pt x="601" y="3825"/>
                  </a:cubicBezTo>
                  <a:cubicBezTo>
                    <a:pt x="608" y="3803"/>
                    <a:pt x="608" y="3781"/>
                    <a:pt x="608" y="3759"/>
                  </a:cubicBezTo>
                  <a:cubicBezTo>
                    <a:pt x="615" y="3715"/>
                    <a:pt x="615" y="3671"/>
                    <a:pt x="645" y="3620"/>
                  </a:cubicBezTo>
                  <a:cubicBezTo>
                    <a:pt x="659" y="3591"/>
                    <a:pt x="659" y="3576"/>
                    <a:pt x="659" y="3569"/>
                  </a:cubicBezTo>
                  <a:cubicBezTo>
                    <a:pt x="652" y="3561"/>
                    <a:pt x="630" y="3561"/>
                    <a:pt x="608" y="3554"/>
                  </a:cubicBezTo>
                  <a:cubicBezTo>
                    <a:pt x="593" y="3554"/>
                    <a:pt x="586" y="3554"/>
                    <a:pt x="579" y="3554"/>
                  </a:cubicBezTo>
                  <a:cubicBezTo>
                    <a:pt x="520" y="3547"/>
                    <a:pt x="454" y="3525"/>
                    <a:pt x="388" y="3503"/>
                  </a:cubicBezTo>
                  <a:cubicBezTo>
                    <a:pt x="344" y="3488"/>
                    <a:pt x="330" y="3444"/>
                    <a:pt x="322" y="3415"/>
                  </a:cubicBezTo>
                  <a:cubicBezTo>
                    <a:pt x="315" y="3393"/>
                    <a:pt x="308" y="3371"/>
                    <a:pt x="293" y="3364"/>
                  </a:cubicBezTo>
                  <a:cubicBezTo>
                    <a:pt x="227" y="3327"/>
                    <a:pt x="264" y="3239"/>
                    <a:pt x="278" y="3210"/>
                  </a:cubicBezTo>
                  <a:cubicBezTo>
                    <a:pt x="293" y="3180"/>
                    <a:pt x="278" y="3151"/>
                    <a:pt x="264" y="3122"/>
                  </a:cubicBezTo>
                  <a:cubicBezTo>
                    <a:pt x="249" y="3093"/>
                    <a:pt x="242" y="3070"/>
                    <a:pt x="234" y="3041"/>
                  </a:cubicBezTo>
                  <a:cubicBezTo>
                    <a:pt x="227" y="2960"/>
                    <a:pt x="249" y="2939"/>
                    <a:pt x="337" y="2880"/>
                  </a:cubicBezTo>
                  <a:cubicBezTo>
                    <a:pt x="388" y="2843"/>
                    <a:pt x="403" y="2829"/>
                    <a:pt x="418" y="2807"/>
                  </a:cubicBezTo>
                  <a:cubicBezTo>
                    <a:pt x="432" y="2792"/>
                    <a:pt x="440" y="2777"/>
                    <a:pt x="462" y="2763"/>
                  </a:cubicBezTo>
                  <a:cubicBezTo>
                    <a:pt x="491" y="2734"/>
                    <a:pt x="505" y="2675"/>
                    <a:pt x="513" y="2638"/>
                  </a:cubicBezTo>
                  <a:cubicBezTo>
                    <a:pt x="513" y="2609"/>
                    <a:pt x="513" y="2609"/>
                    <a:pt x="513" y="2609"/>
                  </a:cubicBezTo>
                  <a:cubicBezTo>
                    <a:pt x="535" y="2631"/>
                    <a:pt x="535" y="2631"/>
                    <a:pt x="535" y="2631"/>
                  </a:cubicBezTo>
                  <a:cubicBezTo>
                    <a:pt x="542" y="2631"/>
                    <a:pt x="542" y="2631"/>
                    <a:pt x="542" y="2631"/>
                  </a:cubicBezTo>
                  <a:cubicBezTo>
                    <a:pt x="550" y="2631"/>
                    <a:pt x="564" y="2631"/>
                    <a:pt x="586" y="2624"/>
                  </a:cubicBezTo>
                  <a:cubicBezTo>
                    <a:pt x="637" y="2601"/>
                    <a:pt x="791" y="2484"/>
                    <a:pt x="835" y="2440"/>
                  </a:cubicBezTo>
                  <a:cubicBezTo>
                    <a:pt x="865" y="2418"/>
                    <a:pt x="916" y="2411"/>
                    <a:pt x="938" y="2411"/>
                  </a:cubicBezTo>
                  <a:cubicBezTo>
                    <a:pt x="989" y="2411"/>
                    <a:pt x="1077" y="2426"/>
                    <a:pt x="1092" y="2470"/>
                  </a:cubicBezTo>
                  <a:cubicBezTo>
                    <a:pt x="1099" y="2499"/>
                    <a:pt x="1165" y="2521"/>
                    <a:pt x="1216" y="2528"/>
                  </a:cubicBezTo>
                  <a:cubicBezTo>
                    <a:pt x="1246" y="2536"/>
                    <a:pt x="1246" y="2536"/>
                    <a:pt x="1246" y="2536"/>
                  </a:cubicBezTo>
                  <a:cubicBezTo>
                    <a:pt x="1224" y="2558"/>
                    <a:pt x="1224" y="2558"/>
                    <a:pt x="1224" y="2558"/>
                  </a:cubicBezTo>
                  <a:cubicBezTo>
                    <a:pt x="1224" y="2558"/>
                    <a:pt x="1172" y="2601"/>
                    <a:pt x="1216" y="2682"/>
                  </a:cubicBezTo>
                  <a:cubicBezTo>
                    <a:pt x="1224" y="2711"/>
                    <a:pt x="1238" y="2711"/>
                    <a:pt x="1246" y="2711"/>
                  </a:cubicBezTo>
                  <a:cubicBezTo>
                    <a:pt x="1275" y="2711"/>
                    <a:pt x="1312" y="2667"/>
                    <a:pt x="1326" y="2646"/>
                  </a:cubicBezTo>
                  <a:cubicBezTo>
                    <a:pt x="1334" y="2638"/>
                    <a:pt x="1334" y="2638"/>
                    <a:pt x="1334" y="2638"/>
                  </a:cubicBezTo>
                  <a:cubicBezTo>
                    <a:pt x="1399" y="2667"/>
                    <a:pt x="1399" y="2667"/>
                    <a:pt x="1399" y="2667"/>
                  </a:cubicBezTo>
                  <a:cubicBezTo>
                    <a:pt x="1429" y="2675"/>
                    <a:pt x="1451" y="2689"/>
                    <a:pt x="1480" y="2711"/>
                  </a:cubicBezTo>
                  <a:cubicBezTo>
                    <a:pt x="1509" y="2726"/>
                    <a:pt x="1539" y="2748"/>
                    <a:pt x="1583" y="2770"/>
                  </a:cubicBezTo>
                  <a:cubicBezTo>
                    <a:pt x="1597" y="2777"/>
                    <a:pt x="1605" y="2777"/>
                    <a:pt x="1612" y="2777"/>
                  </a:cubicBezTo>
                  <a:cubicBezTo>
                    <a:pt x="1619" y="2777"/>
                    <a:pt x="1627" y="2777"/>
                    <a:pt x="1627" y="2777"/>
                  </a:cubicBezTo>
                  <a:cubicBezTo>
                    <a:pt x="1641" y="2763"/>
                    <a:pt x="1641" y="2719"/>
                    <a:pt x="1641" y="2675"/>
                  </a:cubicBezTo>
                  <a:cubicBezTo>
                    <a:pt x="1641" y="2646"/>
                    <a:pt x="1641" y="2646"/>
                    <a:pt x="1641" y="2646"/>
                  </a:cubicBezTo>
                  <a:cubicBezTo>
                    <a:pt x="1641" y="2616"/>
                    <a:pt x="1641" y="2594"/>
                    <a:pt x="1641" y="2579"/>
                  </a:cubicBezTo>
                  <a:cubicBezTo>
                    <a:pt x="1641" y="2565"/>
                    <a:pt x="1649" y="2558"/>
                    <a:pt x="1641" y="2550"/>
                  </a:cubicBezTo>
                  <a:cubicBezTo>
                    <a:pt x="1649" y="2558"/>
                    <a:pt x="1641" y="2558"/>
                    <a:pt x="1634" y="2558"/>
                  </a:cubicBezTo>
                  <a:cubicBezTo>
                    <a:pt x="1612" y="2565"/>
                    <a:pt x="1612" y="2565"/>
                    <a:pt x="1612" y="2565"/>
                  </a:cubicBezTo>
                  <a:cubicBezTo>
                    <a:pt x="1605" y="2572"/>
                    <a:pt x="1590" y="2572"/>
                    <a:pt x="1546" y="2594"/>
                  </a:cubicBezTo>
                  <a:cubicBezTo>
                    <a:pt x="1531" y="2601"/>
                    <a:pt x="1517" y="2601"/>
                    <a:pt x="1502" y="2601"/>
                  </a:cubicBezTo>
                  <a:cubicBezTo>
                    <a:pt x="1480" y="2601"/>
                    <a:pt x="1465" y="2587"/>
                    <a:pt x="1465" y="2579"/>
                  </a:cubicBezTo>
                  <a:cubicBezTo>
                    <a:pt x="1451" y="2543"/>
                    <a:pt x="1480" y="2492"/>
                    <a:pt x="1509" y="2455"/>
                  </a:cubicBezTo>
                  <a:cubicBezTo>
                    <a:pt x="1568" y="2382"/>
                    <a:pt x="1634" y="2382"/>
                    <a:pt x="1707" y="2382"/>
                  </a:cubicBezTo>
                  <a:cubicBezTo>
                    <a:pt x="1722" y="2382"/>
                    <a:pt x="1736" y="2382"/>
                    <a:pt x="1744" y="2382"/>
                  </a:cubicBezTo>
                  <a:cubicBezTo>
                    <a:pt x="1758" y="2382"/>
                    <a:pt x="1758" y="2382"/>
                    <a:pt x="1758" y="2382"/>
                  </a:cubicBezTo>
                  <a:cubicBezTo>
                    <a:pt x="1773" y="2382"/>
                    <a:pt x="1773" y="2382"/>
                    <a:pt x="1795" y="2352"/>
                  </a:cubicBezTo>
                  <a:cubicBezTo>
                    <a:pt x="1803" y="2345"/>
                    <a:pt x="1803" y="2345"/>
                    <a:pt x="1803" y="2345"/>
                  </a:cubicBezTo>
                  <a:cubicBezTo>
                    <a:pt x="1817" y="2316"/>
                    <a:pt x="1832" y="2301"/>
                    <a:pt x="1854" y="2286"/>
                  </a:cubicBezTo>
                  <a:cubicBezTo>
                    <a:pt x="1876" y="2265"/>
                    <a:pt x="1898" y="2243"/>
                    <a:pt x="1912" y="2198"/>
                  </a:cubicBezTo>
                  <a:cubicBezTo>
                    <a:pt x="1927" y="2155"/>
                    <a:pt x="1912" y="2110"/>
                    <a:pt x="1905" y="2089"/>
                  </a:cubicBezTo>
                  <a:cubicBezTo>
                    <a:pt x="1898" y="2081"/>
                    <a:pt x="1898" y="2081"/>
                    <a:pt x="1898" y="2081"/>
                  </a:cubicBezTo>
                  <a:cubicBezTo>
                    <a:pt x="1898" y="2074"/>
                    <a:pt x="1898" y="2074"/>
                    <a:pt x="1898" y="2074"/>
                  </a:cubicBezTo>
                  <a:cubicBezTo>
                    <a:pt x="1905" y="2052"/>
                    <a:pt x="1927" y="2037"/>
                    <a:pt x="1942" y="2023"/>
                  </a:cubicBezTo>
                  <a:cubicBezTo>
                    <a:pt x="1964" y="2008"/>
                    <a:pt x="1978" y="1993"/>
                    <a:pt x="1993" y="1971"/>
                  </a:cubicBezTo>
                  <a:cubicBezTo>
                    <a:pt x="2015" y="1927"/>
                    <a:pt x="2037" y="1927"/>
                    <a:pt x="2066" y="1927"/>
                  </a:cubicBezTo>
                  <a:cubicBezTo>
                    <a:pt x="2088" y="1927"/>
                    <a:pt x="2110" y="1927"/>
                    <a:pt x="2147" y="1920"/>
                  </a:cubicBezTo>
                  <a:cubicBezTo>
                    <a:pt x="2162" y="1913"/>
                    <a:pt x="2176" y="1913"/>
                    <a:pt x="2191" y="1913"/>
                  </a:cubicBezTo>
                  <a:cubicBezTo>
                    <a:pt x="2235" y="1913"/>
                    <a:pt x="2264" y="1935"/>
                    <a:pt x="2286" y="1949"/>
                  </a:cubicBezTo>
                  <a:cubicBezTo>
                    <a:pt x="2301" y="1964"/>
                    <a:pt x="2315" y="1979"/>
                    <a:pt x="2337" y="1986"/>
                  </a:cubicBezTo>
                  <a:cubicBezTo>
                    <a:pt x="2345" y="1986"/>
                    <a:pt x="2352" y="1986"/>
                    <a:pt x="2367" y="1986"/>
                  </a:cubicBezTo>
                  <a:cubicBezTo>
                    <a:pt x="2396" y="1986"/>
                    <a:pt x="2418" y="1964"/>
                    <a:pt x="2462" y="1927"/>
                  </a:cubicBezTo>
                  <a:cubicBezTo>
                    <a:pt x="2469" y="1913"/>
                    <a:pt x="2491" y="1898"/>
                    <a:pt x="2506" y="1884"/>
                  </a:cubicBezTo>
                  <a:cubicBezTo>
                    <a:pt x="2565" y="1832"/>
                    <a:pt x="2645" y="1832"/>
                    <a:pt x="2718" y="1832"/>
                  </a:cubicBezTo>
                  <a:cubicBezTo>
                    <a:pt x="2748" y="1832"/>
                    <a:pt x="2770" y="1832"/>
                    <a:pt x="2799" y="1825"/>
                  </a:cubicBezTo>
                  <a:cubicBezTo>
                    <a:pt x="2872" y="1817"/>
                    <a:pt x="2880" y="1810"/>
                    <a:pt x="2887" y="1781"/>
                  </a:cubicBezTo>
                  <a:cubicBezTo>
                    <a:pt x="2902" y="1737"/>
                    <a:pt x="2946" y="1649"/>
                    <a:pt x="3004" y="1605"/>
                  </a:cubicBezTo>
                  <a:cubicBezTo>
                    <a:pt x="3063" y="1554"/>
                    <a:pt x="3063" y="1554"/>
                    <a:pt x="3063" y="1554"/>
                  </a:cubicBezTo>
                  <a:cubicBezTo>
                    <a:pt x="3122" y="1510"/>
                    <a:pt x="3202" y="1444"/>
                    <a:pt x="3231" y="1422"/>
                  </a:cubicBezTo>
                  <a:cubicBezTo>
                    <a:pt x="3253" y="1407"/>
                    <a:pt x="3253" y="1407"/>
                    <a:pt x="3253" y="1407"/>
                  </a:cubicBezTo>
                  <a:cubicBezTo>
                    <a:pt x="3290" y="1378"/>
                    <a:pt x="3319" y="1363"/>
                    <a:pt x="3319" y="1319"/>
                  </a:cubicBezTo>
                  <a:cubicBezTo>
                    <a:pt x="3319" y="1260"/>
                    <a:pt x="3363" y="1195"/>
                    <a:pt x="3407" y="1121"/>
                  </a:cubicBezTo>
                  <a:cubicBezTo>
                    <a:pt x="3429" y="1085"/>
                    <a:pt x="3429" y="1085"/>
                    <a:pt x="3429" y="1085"/>
                  </a:cubicBezTo>
                  <a:cubicBezTo>
                    <a:pt x="3466" y="1041"/>
                    <a:pt x="3480" y="1019"/>
                    <a:pt x="3495" y="953"/>
                  </a:cubicBezTo>
                  <a:cubicBezTo>
                    <a:pt x="3524" y="865"/>
                    <a:pt x="3561" y="806"/>
                    <a:pt x="3605" y="784"/>
                  </a:cubicBezTo>
                  <a:cubicBezTo>
                    <a:pt x="3612" y="784"/>
                    <a:pt x="3620" y="777"/>
                    <a:pt x="3627" y="777"/>
                  </a:cubicBezTo>
                  <a:cubicBezTo>
                    <a:pt x="3656" y="777"/>
                    <a:pt x="3678" y="806"/>
                    <a:pt x="3693" y="836"/>
                  </a:cubicBezTo>
                  <a:cubicBezTo>
                    <a:pt x="3708" y="858"/>
                    <a:pt x="3722" y="879"/>
                    <a:pt x="3737" y="887"/>
                  </a:cubicBezTo>
                  <a:cubicBezTo>
                    <a:pt x="3744" y="887"/>
                    <a:pt x="3766" y="894"/>
                    <a:pt x="3810" y="894"/>
                  </a:cubicBezTo>
                  <a:cubicBezTo>
                    <a:pt x="3854" y="894"/>
                    <a:pt x="3905" y="894"/>
                    <a:pt x="3949" y="887"/>
                  </a:cubicBezTo>
                  <a:cubicBezTo>
                    <a:pt x="3986" y="887"/>
                    <a:pt x="4015" y="887"/>
                    <a:pt x="4037" y="887"/>
                  </a:cubicBezTo>
                  <a:cubicBezTo>
                    <a:pt x="4103" y="887"/>
                    <a:pt x="4272" y="872"/>
                    <a:pt x="4353" y="865"/>
                  </a:cubicBezTo>
                  <a:cubicBezTo>
                    <a:pt x="4360" y="858"/>
                    <a:pt x="4374" y="858"/>
                    <a:pt x="4382" y="858"/>
                  </a:cubicBezTo>
                  <a:cubicBezTo>
                    <a:pt x="4411" y="858"/>
                    <a:pt x="4433" y="865"/>
                    <a:pt x="4462" y="872"/>
                  </a:cubicBezTo>
                  <a:cubicBezTo>
                    <a:pt x="4477" y="879"/>
                    <a:pt x="4477" y="879"/>
                    <a:pt x="4477" y="879"/>
                  </a:cubicBezTo>
                  <a:cubicBezTo>
                    <a:pt x="4462" y="901"/>
                    <a:pt x="4462" y="901"/>
                    <a:pt x="4462" y="901"/>
                  </a:cubicBezTo>
                  <a:cubicBezTo>
                    <a:pt x="4455" y="916"/>
                    <a:pt x="4440" y="931"/>
                    <a:pt x="4426" y="938"/>
                  </a:cubicBezTo>
                  <a:cubicBezTo>
                    <a:pt x="4396" y="960"/>
                    <a:pt x="4367" y="967"/>
                    <a:pt x="4323" y="967"/>
                  </a:cubicBezTo>
                  <a:cubicBezTo>
                    <a:pt x="4308" y="975"/>
                    <a:pt x="4286" y="975"/>
                    <a:pt x="4257" y="982"/>
                  </a:cubicBezTo>
                  <a:cubicBezTo>
                    <a:pt x="4221" y="989"/>
                    <a:pt x="4184" y="997"/>
                    <a:pt x="4147" y="997"/>
                  </a:cubicBezTo>
                  <a:cubicBezTo>
                    <a:pt x="4118" y="997"/>
                    <a:pt x="4089" y="989"/>
                    <a:pt x="4059" y="989"/>
                  </a:cubicBezTo>
                  <a:cubicBezTo>
                    <a:pt x="4037" y="989"/>
                    <a:pt x="4037" y="989"/>
                    <a:pt x="4037" y="989"/>
                  </a:cubicBezTo>
                  <a:cubicBezTo>
                    <a:pt x="4015" y="989"/>
                    <a:pt x="4001" y="982"/>
                    <a:pt x="3986" y="982"/>
                  </a:cubicBezTo>
                  <a:cubicBezTo>
                    <a:pt x="3964" y="982"/>
                    <a:pt x="3957" y="982"/>
                    <a:pt x="3942" y="982"/>
                  </a:cubicBezTo>
                  <a:cubicBezTo>
                    <a:pt x="3920" y="982"/>
                    <a:pt x="3905" y="982"/>
                    <a:pt x="3884" y="989"/>
                  </a:cubicBezTo>
                  <a:cubicBezTo>
                    <a:pt x="3832" y="1004"/>
                    <a:pt x="3810" y="1026"/>
                    <a:pt x="3759" y="1077"/>
                  </a:cubicBezTo>
                  <a:cubicBezTo>
                    <a:pt x="3737" y="1099"/>
                    <a:pt x="3737" y="1099"/>
                    <a:pt x="3737" y="1099"/>
                  </a:cubicBezTo>
                  <a:cubicBezTo>
                    <a:pt x="3708" y="1129"/>
                    <a:pt x="3686" y="1143"/>
                    <a:pt x="3664" y="1143"/>
                  </a:cubicBezTo>
                  <a:cubicBezTo>
                    <a:pt x="3656" y="1143"/>
                    <a:pt x="3642" y="1143"/>
                    <a:pt x="3627" y="1136"/>
                  </a:cubicBezTo>
                  <a:cubicBezTo>
                    <a:pt x="3620" y="1136"/>
                    <a:pt x="3605" y="1129"/>
                    <a:pt x="3590" y="1121"/>
                  </a:cubicBezTo>
                  <a:cubicBezTo>
                    <a:pt x="3576" y="1121"/>
                    <a:pt x="3568" y="1121"/>
                    <a:pt x="3554" y="1121"/>
                  </a:cubicBezTo>
                  <a:cubicBezTo>
                    <a:pt x="3532" y="1121"/>
                    <a:pt x="3524" y="1129"/>
                    <a:pt x="3510" y="1151"/>
                  </a:cubicBezTo>
                  <a:cubicBezTo>
                    <a:pt x="3503" y="1158"/>
                    <a:pt x="3488" y="1173"/>
                    <a:pt x="3480" y="1180"/>
                  </a:cubicBezTo>
                  <a:cubicBezTo>
                    <a:pt x="3451" y="1217"/>
                    <a:pt x="3444" y="1239"/>
                    <a:pt x="3444" y="1268"/>
                  </a:cubicBezTo>
                  <a:cubicBezTo>
                    <a:pt x="3436" y="1283"/>
                    <a:pt x="3436" y="1297"/>
                    <a:pt x="3429" y="1319"/>
                  </a:cubicBezTo>
                  <a:cubicBezTo>
                    <a:pt x="3422" y="1348"/>
                    <a:pt x="3400" y="1370"/>
                    <a:pt x="3385" y="1392"/>
                  </a:cubicBezTo>
                  <a:cubicBezTo>
                    <a:pt x="3371" y="1400"/>
                    <a:pt x="3363" y="1407"/>
                    <a:pt x="3356" y="1422"/>
                  </a:cubicBezTo>
                  <a:cubicBezTo>
                    <a:pt x="3356" y="1429"/>
                    <a:pt x="3356" y="1451"/>
                    <a:pt x="3348" y="1495"/>
                  </a:cubicBezTo>
                  <a:cubicBezTo>
                    <a:pt x="3341" y="1510"/>
                    <a:pt x="3341" y="1510"/>
                    <a:pt x="3363" y="1517"/>
                  </a:cubicBezTo>
                  <a:cubicBezTo>
                    <a:pt x="3378" y="1517"/>
                    <a:pt x="3393" y="1524"/>
                    <a:pt x="3407" y="1539"/>
                  </a:cubicBezTo>
                  <a:cubicBezTo>
                    <a:pt x="3415" y="1546"/>
                    <a:pt x="3436" y="1561"/>
                    <a:pt x="3488" y="1561"/>
                  </a:cubicBezTo>
                  <a:cubicBezTo>
                    <a:pt x="3495" y="1561"/>
                    <a:pt x="3503" y="1561"/>
                    <a:pt x="3510" y="1554"/>
                  </a:cubicBezTo>
                  <a:cubicBezTo>
                    <a:pt x="3495" y="1546"/>
                    <a:pt x="3473" y="1524"/>
                    <a:pt x="3444" y="1510"/>
                  </a:cubicBezTo>
                  <a:cubicBezTo>
                    <a:pt x="3436" y="1502"/>
                    <a:pt x="3422" y="1488"/>
                    <a:pt x="3422" y="1473"/>
                  </a:cubicBezTo>
                  <a:cubicBezTo>
                    <a:pt x="3422" y="1458"/>
                    <a:pt x="3436" y="1451"/>
                    <a:pt x="3444" y="1444"/>
                  </a:cubicBezTo>
                  <a:cubicBezTo>
                    <a:pt x="3458" y="1429"/>
                    <a:pt x="3473" y="1415"/>
                    <a:pt x="3488" y="1385"/>
                  </a:cubicBezTo>
                  <a:cubicBezTo>
                    <a:pt x="3510" y="1341"/>
                    <a:pt x="3532" y="1327"/>
                    <a:pt x="3554" y="1312"/>
                  </a:cubicBezTo>
                  <a:cubicBezTo>
                    <a:pt x="3576" y="1305"/>
                    <a:pt x="3598" y="1297"/>
                    <a:pt x="3627" y="1268"/>
                  </a:cubicBezTo>
                  <a:cubicBezTo>
                    <a:pt x="3708" y="1202"/>
                    <a:pt x="3766" y="1165"/>
                    <a:pt x="3862" y="1107"/>
                  </a:cubicBezTo>
                  <a:cubicBezTo>
                    <a:pt x="3884" y="1099"/>
                    <a:pt x="3891" y="1092"/>
                    <a:pt x="3905" y="1085"/>
                  </a:cubicBezTo>
                  <a:cubicBezTo>
                    <a:pt x="3920" y="1070"/>
                    <a:pt x="3927" y="1070"/>
                    <a:pt x="3935" y="1070"/>
                  </a:cubicBezTo>
                  <a:cubicBezTo>
                    <a:pt x="3949" y="1070"/>
                    <a:pt x="3949" y="1077"/>
                    <a:pt x="3957" y="1077"/>
                  </a:cubicBezTo>
                  <a:cubicBezTo>
                    <a:pt x="3957" y="1085"/>
                    <a:pt x="3957" y="1085"/>
                    <a:pt x="3971" y="1092"/>
                  </a:cubicBezTo>
                  <a:cubicBezTo>
                    <a:pt x="4008" y="1114"/>
                    <a:pt x="4030" y="1121"/>
                    <a:pt x="4089" y="1121"/>
                  </a:cubicBezTo>
                  <a:cubicBezTo>
                    <a:pt x="4103" y="1121"/>
                    <a:pt x="4118" y="1121"/>
                    <a:pt x="4125" y="1114"/>
                  </a:cubicBezTo>
                  <a:cubicBezTo>
                    <a:pt x="4133" y="1114"/>
                    <a:pt x="4140" y="1114"/>
                    <a:pt x="4147" y="1114"/>
                  </a:cubicBezTo>
                  <a:cubicBezTo>
                    <a:pt x="4162" y="1114"/>
                    <a:pt x="4177" y="1121"/>
                    <a:pt x="4198" y="1143"/>
                  </a:cubicBezTo>
                  <a:cubicBezTo>
                    <a:pt x="4228" y="1173"/>
                    <a:pt x="4235" y="1173"/>
                    <a:pt x="4243" y="1173"/>
                  </a:cubicBezTo>
                  <a:cubicBezTo>
                    <a:pt x="4243" y="1173"/>
                    <a:pt x="4250" y="1173"/>
                    <a:pt x="4257" y="1173"/>
                  </a:cubicBezTo>
                  <a:cubicBezTo>
                    <a:pt x="4265" y="1173"/>
                    <a:pt x="4279" y="1173"/>
                    <a:pt x="4286" y="1165"/>
                  </a:cubicBezTo>
                  <a:cubicBezTo>
                    <a:pt x="4323" y="1165"/>
                    <a:pt x="4323" y="1158"/>
                    <a:pt x="4338" y="1114"/>
                  </a:cubicBezTo>
                  <a:cubicBezTo>
                    <a:pt x="4338" y="1092"/>
                    <a:pt x="4345" y="1070"/>
                    <a:pt x="4353" y="1041"/>
                  </a:cubicBezTo>
                  <a:cubicBezTo>
                    <a:pt x="4360" y="1034"/>
                    <a:pt x="4360" y="1034"/>
                    <a:pt x="4360" y="1034"/>
                  </a:cubicBezTo>
                  <a:cubicBezTo>
                    <a:pt x="4374" y="975"/>
                    <a:pt x="4382" y="967"/>
                    <a:pt x="4396" y="967"/>
                  </a:cubicBezTo>
                  <a:cubicBezTo>
                    <a:pt x="4404" y="967"/>
                    <a:pt x="4411" y="967"/>
                    <a:pt x="4426" y="953"/>
                  </a:cubicBezTo>
                  <a:cubicBezTo>
                    <a:pt x="4470" y="924"/>
                    <a:pt x="4484" y="916"/>
                    <a:pt x="4499" y="887"/>
                  </a:cubicBezTo>
                  <a:cubicBezTo>
                    <a:pt x="4506" y="879"/>
                    <a:pt x="4506" y="879"/>
                    <a:pt x="4506" y="879"/>
                  </a:cubicBezTo>
                  <a:cubicBezTo>
                    <a:pt x="4514" y="879"/>
                    <a:pt x="4514" y="879"/>
                    <a:pt x="4514" y="879"/>
                  </a:cubicBezTo>
                  <a:cubicBezTo>
                    <a:pt x="4550" y="879"/>
                    <a:pt x="4572" y="894"/>
                    <a:pt x="4587" y="909"/>
                  </a:cubicBezTo>
                  <a:cubicBezTo>
                    <a:pt x="4594" y="924"/>
                    <a:pt x="4602" y="938"/>
                    <a:pt x="4594" y="960"/>
                  </a:cubicBezTo>
                  <a:cubicBezTo>
                    <a:pt x="4587" y="997"/>
                    <a:pt x="4624" y="1011"/>
                    <a:pt x="4675" y="1026"/>
                  </a:cubicBezTo>
                  <a:cubicBezTo>
                    <a:pt x="4704" y="1034"/>
                    <a:pt x="4734" y="1048"/>
                    <a:pt x="4741" y="1063"/>
                  </a:cubicBezTo>
                  <a:cubicBezTo>
                    <a:pt x="4748" y="1070"/>
                    <a:pt x="4748" y="1070"/>
                    <a:pt x="4748" y="1070"/>
                  </a:cubicBezTo>
                  <a:cubicBezTo>
                    <a:pt x="4748" y="1085"/>
                    <a:pt x="4748" y="1085"/>
                    <a:pt x="4748" y="1085"/>
                  </a:cubicBezTo>
                  <a:cubicBezTo>
                    <a:pt x="4719" y="1165"/>
                    <a:pt x="4719" y="1217"/>
                    <a:pt x="4726" y="1224"/>
                  </a:cubicBezTo>
                  <a:cubicBezTo>
                    <a:pt x="4763" y="1268"/>
                    <a:pt x="4799" y="1356"/>
                    <a:pt x="4814" y="1378"/>
                  </a:cubicBezTo>
                  <a:cubicBezTo>
                    <a:pt x="4829" y="1415"/>
                    <a:pt x="4880" y="1451"/>
                    <a:pt x="4961" y="1473"/>
                  </a:cubicBezTo>
                  <a:cubicBezTo>
                    <a:pt x="4983" y="1480"/>
                    <a:pt x="5012" y="1488"/>
                    <a:pt x="5056" y="1488"/>
                  </a:cubicBezTo>
                  <a:cubicBezTo>
                    <a:pt x="5056" y="1495"/>
                    <a:pt x="5056" y="1495"/>
                    <a:pt x="5056" y="1495"/>
                  </a:cubicBezTo>
                  <a:cubicBezTo>
                    <a:pt x="5107" y="1495"/>
                    <a:pt x="5158" y="1502"/>
                    <a:pt x="5180" y="1554"/>
                  </a:cubicBezTo>
                  <a:cubicBezTo>
                    <a:pt x="5188" y="1561"/>
                    <a:pt x="5195" y="1576"/>
                    <a:pt x="5195" y="1583"/>
                  </a:cubicBezTo>
                  <a:cubicBezTo>
                    <a:pt x="5217" y="1620"/>
                    <a:pt x="5246" y="1686"/>
                    <a:pt x="5261" y="1693"/>
                  </a:cubicBezTo>
                  <a:cubicBezTo>
                    <a:pt x="5268" y="1693"/>
                    <a:pt x="5268" y="1693"/>
                    <a:pt x="5276" y="1693"/>
                  </a:cubicBezTo>
                  <a:cubicBezTo>
                    <a:pt x="5290" y="1693"/>
                    <a:pt x="5298" y="1693"/>
                    <a:pt x="5305" y="1693"/>
                  </a:cubicBezTo>
                  <a:cubicBezTo>
                    <a:pt x="5320" y="1693"/>
                    <a:pt x="5327" y="1686"/>
                    <a:pt x="5334" y="1686"/>
                  </a:cubicBezTo>
                  <a:cubicBezTo>
                    <a:pt x="5378" y="1686"/>
                    <a:pt x="5386" y="1715"/>
                    <a:pt x="5386" y="1729"/>
                  </a:cubicBezTo>
                  <a:cubicBezTo>
                    <a:pt x="5386" y="1774"/>
                    <a:pt x="5400" y="1825"/>
                    <a:pt x="5488" y="1913"/>
                  </a:cubicBezTo>
                  <a:cubicBezTo>
                    <a:pt x="5539" y="1964"/>
                    <a:pt x="5576" y="1979"/>
                    <a:pt x="5591" y="1979"/>
                  </a:cubicBezTo>
                  <a:cubicBezTo>
                    <a:pt x="5591" y="1979"/>
                    <a:pt x="5591" y="1979"/>
                    <a:pt x="5584" y="1971"/>
                  </a:cubicBezTo>
                  <a:cubicBezTo>
                    <a:pt x="5576" y="1957"/>
                    <a:pt x="5576" y="1957"/>
                    <a:pt x="5576" y="1957"/>
                  </a:cubicBezTo>
                  <a:cubicBezTo>
                    <a:pt x="5561" y="1920"/>
                    <a:pt x="5539" y="1884"/>
                    <a:pt x="5554" y="1861"/>
                  </a:cubicBezTo>
                  <a:cubicBezTo>
                    <a:pt x="5561" y="1854"/>
                    <a:pt x="5569" y="1847"/>
                    <a:pt x="5591" y="1847"/>
                  </a:cubicBezTo>
                  <a:cubicBezTo>
                    <a:pt x="5642" y="1847"/>
                    <a:pt x="5745" y="1832"/>
                    <a:pt x="5803" y="1781"/>
                  </a:cubicBezTo>
                  <a:cubicBezTo>
                    <a:pt x="5847" y="1744"/>
                    <a:pt x="5884" y="1729"/>
                    <a:pt x="5920" y="1729"/>
                  </a:cubicBezTo>
                  <a:cubicBezTo>
                    <a:pt x="5943" y="1729"/>
                    <a:pt x="5972" y="1737"/>
                    <a:pt x="6001" y="1759"/>
                  </a:cubicBezTo>
                  <a:cubicBezTo>
                    <a:pt x="6038" y="1781"/>
                    <a:pt x="6052" y="1788"/>
                    <a:pt x="6067" y="1788"/>
                  </a:cubicBezTo>
                  <a:lnTo>
                    <a:pt x="6074" y="1788"/>
                  </a:lnTo>
                  <a:cubicBezTo>
                    <a:pt x="6082" y="1744"/>
                    <a:pt x="6104" y="1656"/>
                    <a:pt x="6140" y="1649"/>
                  </a:cubicBezTo>
                  <a:cubicBezTo>
                    <a:pt x="6140" y="1642"/>
                    <a:pt x="6140" y="1642"/>
                    <a:pt x="6140" y="1642"/>
                  </a:cubicBezTo>
                  <a:cubicBezTo>
                    <a:pt x="6148" y="1642"/>
                    <a:pt x="6148" y="1642"/>
                    <a:pt x="6148" y="1642"/>
                  </a:cubicBezTo>
                  <a:cubicBezTo>
                    <a:pt x="6177" y="1642"/>
                    <a:pt x="6192" y="1678"/>
                    <a:pt x="6214" y="1729"/>
                  </a:cubicBezTo>
                  <a:cubicBezTo>
                    <a:pt x="6236" y="1759"/>
                    <a:pt x="6250" y="1803"/>
                    <a:pt x="6279" y="1847"/>
                  </a:cubicBezTo>
                  <a:cubicBezTo>
                    <a:pt x="6331" y="1920"/>
                    <a:pt x="6338" y="1920"/>
                    <a:pt x="6397" y="1927"/>
                  </a:cubicBezTo>
                  <a:cubicBezTo>
                    <a:pt x="6411" y="1935"/>
                    <a:pt x="6426" y="1935"/>
                    <a:pt x="6455" y="1942"/>
                  </a:cubicBezTo>
                  <a:cubicBezTo>
                    <a:pt x="6543" y="1957"/>
                    <a:pt x="6587" y="1993"/>
                    <a:pt x="6631" y="2023"/>
                  </a:cubicBezTo>
                  <a:cubicBezTo>
                    <a:pt x="6646" y="2037"/>
                    <a:pt x="6660" y="2045"/>
                    <a:pt x="6675" y="2052"/>
                  </a:cubicBezTo>
                  <a:cubicBezTo>
                    <a:pt x="6712" y="2081"/>
                    <a:pt x="6756" y="2125"/>
                    <a:pt x="6793" y="2162"/>
                  </a:cubicBezTo>
                  <a:cubicBezTo>
                    <a:pt x="6815" y="2191"/>
                    <a:pt x="6836" y="2213"/>
                    <a:pt x="6858" y="2228"/>
                  </a:cubicBezTo>
                  <a:cubicBezTo>
                    <a:pt x="6902" y="2257"/>
                    <a:pt x="7034" y="2404"/>
                    <a:pt x="7042" y="2411"/>
                  </a:cubicBezTo>
                  <a:lnTo>
                    <a:pt x="7042" y="2411"/>
                  </a:lnTo>
                  <a:cubicBezTo>
                    <a:pt x="7056" y="2638"/>
                    <a:pt x="7056" y="2638"/>
                    <a:pt x="7056" y="2638"/>
                  </a:cubicBezTo>
                  <a:cubicBezTo>
                    <a:pt x="7042" y="2638"/>
                    <a:pt x="7042" y="2638"/>
                    <a:pt x="7042" y="2638"/>
                  </a:cubicBezTo>
                  <a:cubicBezTo>
                    <a:pt x="7020" y="2638"/>
                    <a:pt x="6998" y="2638"/>
                    <a:pt x="6976" y="2638"/>
                  </a:cubicBezTo>
                  <a:cubicBezTo>
                    <a:pt x="6946" y="2638"/>
                    <a:pt x="6910" y="2638"/>
                    <a:pt x="6888" y="2638"/>
                  </a:cubicBezTo>
                  <a:cubicBezTo>
                    <a:pt x="6844" y="2638"/>
                    <a:pt x="6815" y="2638"/>
                    <a:pt x="6785" y="2638"/>
                  </a:cubicBezTo>
                  <a:lnTo>
                    <a:pt x="6785" y="2638"/>
                  </a:lnTo>
                  <a:cubicBezTo>
                    <a:pt x="6756" y="2638"/>
                    <a:pt x="6727" y="2638"/>
                    <a:pt x="6697" y="2646"/>
                  </a:cubicBezTo>
                  <a:cubicBezTo>
                    <a:pt x="6668" y="2646"/>
                    <a:pt x="6660" y="2660"/>
                    <a:pt x="6653" y="2682"/>
                  </a:cubicBezTo>
                  <a:cubicBezTo>
                    <a:pt x="6646" y="2689"/>
                    <a:pt x="6631" y="2711"/>
                    <a:pt x="6617" y="2726"/>
                  </a:cubicBezTo>
                  <a:cubicBezTo>
                    <a:pt x="6580" y="2763"/>
                    <a:pt x="6565" y="2763"/>
                    <a:pt x="6521" y="2763"/>
                  </a:cubicBezTo>
                  <a:cubicBezTo>
                    <a:pt x="6485" y="2763"/>
                    <a:pt x="6485" y="2763"/>
                    <a:pt x="6485" y="2763"/>
                  </a:cubicBezTo>
                  <a:cubicBezTo>
                    <a:pt x="6434" y="2763"/>
                    <a:pt x="6426" y="2763"/>
                    <a:pt x="6411" y="2785"/>
                  </a:cubicBezTo>
                  <a:cubicBezTo>
                    <a:pt x="6404" y="2792"/>
                    <a:pt x="6404" y="2792"/>
                    <a:pt x="6404" y="2792"/>
                  </a:cubicBezTo>
                  <a:cubicBezTo>
                    <a:pt x="6397" y="2799"/>
                    <a:pt x="6404" y="2836"/>
                    <a:pt x="6441" y="2865"/>
                  </a:cubicBezTo>
                  <a:cubicBezTo>
                    <a:pt x="6470" y="2887"/>
                    <a:pt x="6492" y="2902"/>
                    <a:pt x="6521" y="2909"/>
                  </a:cubicBezTo>
                  <a:cubicBezTo>
                    <a:pt x="6543" y="2924"/>
                    <a:pt x="6573" y="2939"/>
                    <a:pt x="6595" y="2960"/>
                  </a:cubicBezTo>
                  <a:cubicBezTo>
                    <a:pt x="6624" y="2983"/>
                    <a:pt x="6675" y="2997"/>
                    <a:pt x="6727" y="3012"/>
                  </a:cubicBezTo>
                  <a:cubicBezTo>
                    <a:pt x="6741" y="3019"/>
                    <a:pt x="6756" y="3019"/>
                    <a:pt x="6778" y="3027"/>
                  </a:cubicBezTo>
                  <a:cubicBezTo>
                    <a:pt x="6822" y="3041"/>
                    <a:pt x="6866" y="3048"/>
                    <a:pt x="6902" y="3048"/>
                  </a:cubicBezTo>
                  <a:cubicBezTo>
                    <a:pt x="6917" y="3048"/>
                    <a:pt x="6939" y="3048"/>
                    <a:pt x="6954" y="3041"/>
                  </a:cubicBezTo>
                  <a:cubicBezTo>
                    <a:pt x="6998" y="3034"/>
                    <a:pt x="7005" y="3027"/>
                    <a:pt x="7027" y="2997"/>
                  </a:cubicBezTo>
                  <a:cubicBezTo>
                    <a:pt x="7034" y="2990"/>
                    <a:pt x="7034" y="2990"/>
                    <a:pt x="7034" y="2990"/>
                  </a:cubicBezTo>
                  <a:cubicBezTo>
                    <a:pt x="7049" y="2960"/>
                    <a:pt x="7071" y="2953"/>
                    <a:pt x="7100" y="2953"/>
                  </a:cubicBezTo>
                  <a:cubicBezTo>
                    <a:pt x="7115" y="2953"/>
                    <a:pt x="7122" y="2953"/>
                    <a:pt x="7129" y="2953"/>
                  </a:cubicBezTo>
                  <a:cubicBezTo>
                    <a:pt x="7144" y="2953"/>
                    <a:pt x="7144" y="2953"/>
                    <a:pt x="7144" y="2953"/>
                  </a:cubicBezTo>
                  <a:cubicBezTo>
                    <a:pt x="7144" y="2960"/>
                    <a:pt x="7144" y="2960"/>
                    <a:pt x="7144" y="2960"/>
                  </a:cubicBezTo>
                  <a:cubicBezTo>
                    <a:pt x="7159" y="2983"/>
                    <a:pt x="7181" y="3019"/>
                    <a:pt x="7181" y="3063"/>
                  </a:cubicBezTo>
                  <a:cubicBezTo>
                    <a:pt x="7188" y="3144"/>
                    <a:pt x="7232" y="3239"/>
                    <a:pt x="7232" y="3239"/>
                  </a:cubicBezTo>
                  <a:cubicBezTo>
                    <a:pt x="7239" y="3254"/>
                    <a:pt x="7247" y="3268"/>
                    <a:pt x="7254" y="3290"/>
                  </a:cubicBezTo>
                  <a:cubicBezTo>
                    <a:pt x="7276" y="3364"/>
                    <a:pt x="7320" y="3481"/>
                    <a:pt x="7305" y="3554"/>
                  </a:cubicBezTo>
                  <a:cubicBezTo>
                    <a:pt x="7284" y="3620"/>
                    <a:pt x="7320" y="3701"/>
                    <a:pt x="7357" y="3767"/>
                  </a:cubicBezTo>
                  <a:cubicBezTo>
                    <a:pt x="7364" y="3781"/>
                    <a:pt x="7371" y="3803"/>
                    <a:pt x="7379" y="3818"/>
                  </a:cubicBezTo>
                  <a:cubicBezTo>
                    <a:pt x="7401" y="3855"/>
                    <a:pt x="7415" y="3906"/>
                    <a:pt x="7430" y="3950"/>
                  </a:cubicBezTo>
                  <a:cubicBezTo>
                    <a:pt x="7445" y="4001"/>
                    <a:pt x="7459" y="4052"/>
                    <a:pt x="7474" y="4067"/>
                  </a:cubicBezTo>
                  <a:cubicBezTo>
                    <a:pt x="7496" y="4104"/>
                    <a:pt x="7562" y="4331"/>
                    <a:pt x="7562" y="4382"/>
                  </a:cubicBezTo>
                  <a:cubicBezTo>
                    <a:pt x="7562" y="4397"/>
                    <a:pt x="7562" y="4397"/>
                    <a:pt x="7562" y="4397"/>
                  </a:cubicBezTo>
                  <a:cubicBezTo>
                    <a:pt x="7547" y="4397"/>
                    <a:pt x="7547" y="4397"/>
                    <a:pt x="7547" y="4397"/>
                  </a:cubicBezTo>
                  <a:cubicBezTo>
                    <a:pt x="7503" y="4397"/>
                    <a:pt x="7496" y="4404"/>
                    <a:pt x="7481" y="4426"/>
                  </a:cubicBezTo>
                  <a:cubicBezTo>
                    <a:pt x="7474" y="4448"/>
                    <a:pt x="7459" y="4470"/>
                    <a:pt x="7430" y="4492"/>
                  </a:cubicBezTo>
                  <a:cubicBezTo>
                    <a:pt x="7349" y="4551"/>
                    <a:pt x="7349" y="4551"/>
                    <a:pt x="7305" y="4609"/>
                  </a:cubicBezTo>
                  <a:cubicBezTo>
                    <a:pt x="7291" y="4624"/>
                    <a:pt x="7284" y="4639"/>
                    <a:pt x="7276" y="4646"/>
                  </a:cubicBezTo>
                  <a:cubicBezTo>
                    <a:pt x="7261" y="4661"/>
                    <a:pt x="7254" y="4675"/>
                    <a:pt x="7232" y="4675"/>
                  </a:cubicBezTo>
                  <a:lnTo>
                    <a:pt x="7232" y="4675"/>
                  </a:lnTo>
                  <a:cubicBezTo>
                    <a:pt x="7225" y="4675"/>
                    <a:pt x="7210" y="4675"/>
                    <a:pt x="7196" y="4668"/>
                  </a:cubicBezTo>
                  <a:cubicBezTo>
                    <a:pt x="7159" y="4661"/>
                    <a:pt x="7137" y="4653"/>
                    <a:pt x="7100" y="4653"/>
                  </a:cubicBezTo>
                  <a:cubicBezTo>
                    <a:pt x="7086" y="4653"/>
                    <a:pt x="7056" y="4653"/>
                    <a:pt x="7027" y="4653"/>
                  </a:cubicBezTo>
                  <a:cubicBezTo>
                    <a:pt x="6990" y="4646"/>
                    <a:pt x="6968" y="4639"/>
                    <a:pt x="6961" y="4617"/>
                  </a:cubicBezTo>
                  <a:cubicBezTo>
                    <a:pt x="6946" y="4587"/>
                    <a:pt x="6961" y="4558"/>
                    <a:pt x="6983" y="4529"/>
                  </a:cubicBezTo>
                  <a:cubicBezTo>
                    <a:pt x="7005" y="4485"/>
                    <a:pt x="7071" y="4397"/>
                    <a:pt x="7166" y="4331"/>
                  </a:cubicBezTo>
                  <a:cubicBezTo>
                    <a:pt x="7210" y="4302"/>
                    <a:pt x="7203" y="4265"/>
                    <a:pt x="7188" y="4221"/>
                  </a:cubicBezTo>
                  <a:cubicBezTo>
                    <a:pt x="7188" y="4199"/>
                    <a:pt x="7181" y="4177"/>
                    <a:pt x="7181" y="4155"/>
                  </a:cubicBezTo>
                  <a:cubicBezTo>
                    <a:pt x="7188" y="4126"/>
                    <a:pt x="7181" y="4104"/>
                    <a:pt x="7174" y="4096"/>
                  </a:cubicBezTo>
                  <a:cubicBezTo>
                    <a:pt x="7166" y="4082"/>
                    <a:pt x="7166" y="4082"/>
                    <a:pt x="7166" y="4082"/>
                  </a:cubicBezTo>
                  <a:cubicBezTo>
                    <a:pt x="7166" y="4096"/>
                    <a:pt x="7166" y="4096"/>
                    <a:pt x="7166" y="4096"/>
                  </a:cubicBezTo>
                  <a:cubicBezTo>
                    <a:pt x="7151" y="4104"/>
                    <a:pt x="7129" y="4104"/>
                    <a:pt x="7100" y="4104"/>
                  </a:cubicBezTo>
                  <a:cubicBezTo>
                    <a:pt x="7071" y="4104"/>
                    <a:pt x="7034" y="4104"/>
                    <a:pt x="7012" y="4089"/>
                  </a:cubicBezTo>
                  <a:cubicBezTo>
                    <a:pt x="6998" y="4082"/>
                    <a:pt x="6990" y="4074"/>
                    <a:pt x="6983" y="4074"/>
                  </a:cubicBezTo>
                  <a:cubicBezTo>
                    <a:pt x="6976" y="4074"/>
                    <a:pt x="6968" y="4082"/>
                    <a:pt x="6961" y="4089"/>
                  </a:cubicBezTo>
                  <a:cubicBezTo>
                    <a:pt x="6946" y="4104"/>
                    <a:pt x="6946" y="4104"/>
                    <a:pt x="6946" y="4104"/>
                  </a:cubicBezTo>
                  <a:cubicBezTo>
                    <a:pt x="6902" y="4140"/>
                    <a:pt x="6895" y="4140"/>
                    <a:pt x="6844" y="4155"/>
                  </a:cubicBezTo>
                  <a:cubicBezTo>
                    <a:pt x="6836" y="4162"/>
                    <a:pt x="6829" y="4162"/>
                    <a:pt x="6822" y="4162"/>
                  </a:cubicBezTo>
                  <a:cubicBezTo>
                    <a:pt x="6793" y="4162"/>
                    <a:pt x="6778" y="4140"/>
                    <a:pt x="6770" y="4126"/>
                  </a:cubicBezTo>
                  <a:cubicBezTo>
                    <a:pt x="6763" y="4118"/>
                    <a:pt x="6756" y="4111"/>
                    <a:pt x="6748" y="4104"/>
                  </a:cubicBezTo>
                  <a:cubicBezTo>
                    <a:pt x="6741" y="4096"/>
                    <a:pt x="6734" y="4096"/>
                    <a:pt x="6734" y="4096"/>
                  </a:cubicBezTo>
                  <a:cubicBezTo>
                    <a:pt x="6727" y="4096"/>
                    <a:pt x="6712" y="4111"/>
                    <a:pt x="6697" y="4118"/>
                  </a:cubicBezTo>
                  <a:cubicBezTo>
                    <a:pt x="6683" y="4126"/>
                    <a:pt x="6668" y="4140"/>
                    <a:pt x="6653" y="4148"/>
                  </a:cubicBezTo>
                  <a:cubicBezTo>
                    <a:pt x="6639" y="4155"/>
                    <a:pt x="6624" y="4155"/>
                    <a:pt x="6609" y="4155"/>
                  </a:cubicBezTo>
                  <a:cubicBezTo>
                    <a:pt x="6573" y="4155"/>
                    <a:pt x="6551" y="4126"/>
                    <a:pt x="6536" y="4096"/>
                  </a:cubicBezTo>
                  <a:cubicBezTo>
                    <a:pt x="6529" y="4082"/>
                    <a:pt x="6521" y="4067"/>
                    <a:pt x="6514" y="4045"/>
                  </a:cubicBezTo>
                  <a:cubicBezTo>
                    <a:pt x="6507" y="4016"/>
                    <a:pt x="6492" y="3986"/>
                    <a:pt x="6477" y="3965"/>
                  </a:cubicBezTo>
                  <a:cubicBezTo>
                    <a:pt x="6470" y="3950"/>
                    <a:pt x="6463" y="3935"/>
                    <a:pt x="6455" y="3920"/>
                  </a:cubicBezTo>
                  <a:cubicBezTo>
                    <a:pt x="6448" y="3891"/>
                    <a:pt x="6441" y="3884"/>
                    <a:pt x="6419" y="3877"/>
                  </a:cubicBezTo>
                  <a:cubicBezTo>
                    <a:pt x="6367" y="3869"/>
                    <a:pt x="6353" y="3847"/>
                    <a:pt x="6324" y="3803"/>
                  </a:cubicBezTo>
                  <a:cubicBezTo>
                    <a:pt x="6316" y="3796"/>
                    <a:pt x="6316" y="3796"/>
                    <a:pt x="6316" y="3796"/>
                  </a:cubicBezTo>
                  <a:cubicBezTo>
                    <a:pt x="6287" y="3752"/>
                    <a:pt x="6272" y="3745"/>
                    <a:pt x="6265" y="3745"/>
                  </a:cubicBezTo>
                  <a:cubicBezTo>
                    <a:pt x="6265" y="3745"/>
                    <a:pt x="6258" y="3752"/>
                    <a:pt x="6250" y="3767"/>
                  </a:cubicBezTo>
                  <a:cubicBezTo>
                    <a:pt x="6228" y="3818"/>
                    <a:pt x="6236" y="3840"/>
                    <a:pt x="6265" y="3869"/>
                  </a:cubicBezTo>
                  <a:cubicBezTo>
                    <a:pt x="6272" y="3877"/>
                    <a:pt x="6279" y="3884"/>
                    <a:pt x="6294" y="3891"/>
                  </a:cubicBezTo>
                  <a:cubicBezTo>
                    <a:pt x="6309" y="3906"/>
                    <a:pt x="6324" y="3913"/>
                    <a:pt x="6324" y="3928"/>
                  </a:cubicBezTo>
                  <a:cubicBezTo>
                    <a:pt x="6324" y="3943"/>
                    <a:pt x="6316" y="3957"/>
                    <a:pt x="6309" y="3965"/>
                  </a:cubicBezTo>
                  <a:cubicBezTo>
                    <a:pt x="6272" y="4001"/>
                    <a:pt x="6236" y="4001"/>
                    <a:pt x="6192" y="4008"/>
                  </a:cubicBezTo>
                  <a:cubicBezTo>
                    <a:pt x="6148" y="4016"/>
                    <a:pt x="6148" y="4016"/>
                    <a:pt x="6148" y="4016"/>
                  </a:cubicBezTo>
                  <a:cubicBezTo>
                    <a:pt x="6104" y="4023"/>
                    <a:pt x="6104" y="4023"/>
                    <a:pt x="6045" y="4089"/>
                  </a:cubicBezTo>
                  <a:cubicBezTo>
                    <a:pt x="6016" y="4126"/>
                    <a:pt x="6001" y="4148"/>
                    <a:pt x="5994" y="4162"/>
                  </a:cubicBezTo>
                  <a:cubicBezTo>
                    <a:pt x="5972" y="4192"/>
                    <a:pt x="5965" y="4206"/>
                    <a:pt x="5935" y="4214"/>
                  </a:cubicBezTo>
                  <a:cubicBezTo>
                    <a:pt x="5906" y="4228"/>
                    <a:pt x="5898" y="4236"/>
                    <a:pt x="5877" y="4250"/>
                  </a:cubicBezTo>
                  <a:cubicBezTo>
                    <a:pt x="5869" y="4265"/>
                    <a:pt x="5862" y="4272"/>
                    <a:pt x="5847" y="4279"/>
                  </a:cubicBezTo>
                  <a:cubicBezTo>
                    <a:pt x="5811" y="4309"/>
                    <a:pt x="5818" y="4367"/>
                    <a:pt x="5825" y="4419"/>
                  </a:cubicBezTo>
                  <a:cubicBezTo>
                    <a:pt x="5833" y="4463"/>
                    <a:pt x="5811" y="4507"/>
                    <a:pt x="5789" y="4551"/>
                  </a:cubicBezTo>
                  <a:cubicBezTo>
                    <a:pt x="5781" y="4565"/>
                    <a:pt x="5774" y="4580"/>
                    <a:pt x="5767" y="4602"/>
                  </a:cubicBezTo>
                  <a:cubicBezTo>
                    <a:pt x="5752" y="4631"/>
                    <a:pt x="5745" y="4646"/>
                    <a:pt x="5715" y="4646"/>
                  </a:cubicBezTo>
                  <a:cubicBezTo>
                    <a:pt x="5708" y="4646"/>
                    <a:pt x="5701" y="4646"/>
                    <a:pt x="5693" y="4639"/>
                  </a:cubicBezTo>
                  <a:cubicBezTo>
                    <a:pt x="5686" y="4639"/>
                    <a:pt x="5679" y="4639"/>
                    <a:pt x="5664" y="4631"/>
                  </a:cubicBezTo>
                  <a:lnTo>
                    <a:pt x="5657" y="4631"/>
                  </a:lnTo>
                  <a:cubicBezTo>
                    <a:pt x="5649" y="4631"/>
                    <a:pt x="5649" y="4631"/>
                    <a:pt x="5642" y="4661"/>
                  </a:cubicBezTo>
                  <a:cubicBezTo>
                    <a:pt x="5642" y="4675"/>
                    <a:pt x="5635" y="4697"/>
                    <a:pt x="5620" y="4727"/>
                  </a:cubicBezTo>
                  <a:cubicBezTo>
                    <a:pt x="5613" y="4748"/>
                    <a:pt x="5605" y="4763"/>
                    <a:pt x="5598" y="4770"/>
                  </a:cubicBezTo>
                  <a:cubicBezTo>
                    <a:pt x="5591" y="4800"/>
                    <a:pt x="5584" y="4807"/>
                    <a:pt x="5554" y="4815"/>
                  </a:cubicBezTo>
                  <a:cubicBezTo>
                    <a:pt x="5547" y="4815"/>
                    <a:pt x="5547" y="4815"/>
                    <a:pt x="5539" y="4815"/>
                  </a:cubicBezTo>
                  <a:cubicBezTo>
                    <a:pt x="5510" y="4815"/>
                    <a:pt x="5495" y="4778"/>
                    <a:pt x="5481" y="4748"/>
                  </a:cubicBezTo>
                  <a:cubicBezTo>
                    <a:pt x="5474" y="4734"/>
                    <a:pt x="5459" y="4719"/>
                    <a:pt x="5452" y="4705"/>
                  </a:cubicBezTo>
                  <a:cubicBezTo>
                    <a:pt x="5444" y="4690"/>
                    <a:pt x="5437" y="4690"/>
                    <a:pt x="5429" y="4690"/>
                  </a:cubicBezTo>
                  <a:cubicBezTo>
                    <a:pt x="5422" y="4690"/>
                    <a:pt x="5400" y="4705"/>
                    <a:pt x="5386" y="4712"/>
                  </a:cubicBezTo>
                  <a:cubicBezTo>
                    <a:pt x="5371" y="4719"/>
                    <a:pt x="5356" y="4727"/>
                    <a:pt x="5342" y="4734"/>
                  </a:cubicBezTo>
                  <a:cubicBezTo>
                    <a:pt x="5290" y="4756"/>
                    <a:pt x="5283" y="4770"/>
                    <a:pt x="5276" y="4836"/>
                  </a:cubicBezTo>
                  <a:cubicBezTo>
                    <a:pt x="5268" y="4888"/>
                    <a:pt x="5254" y="4910"/>
                    <a:pt x="5210" y="4910"/>
                  </a:cubicBezTo>
                  <a:cubicBezTo>
                    <a:pt x="5188" y="4902"/>
                    <a:pt x="5188" y="4902"/>
                    <a:pt x="5188" y="4902"/>
                  </a:cubicBezTo>
                  <a:cubicBezTo>
                    <a:pt x="5158" y="4902"/>
                    <a:pt x="5144" y="4873"/>
                    <a:pt x="5129" y="4851"/>
                  </a:cubicBezTo>
                  <a:cubicBezTo>
                    <a:pt x="5122" y="4836"/>
                    <a:pt x="5114" y="4815"/>
                    <a:pt x="5107" y="4807"/>
                  </a:cubicBezTo>
                  <a:cubicBezTo>
                    <a:pt x="5100" y="4807"/>
                    <a:pt x="5100" y="4807"/>
                    <a:pt x="5093" y="4807"/>
                  </a:cubicBezTo>
                  <a:cubicBezTo>
                    <a:pt x="5078" y="4807"/>
                    <a:pt x="5041" y="4836"/>
                    <a:pt x="5019" y="4880"/>
                  </a:cubicBezTo>
                  <a:cubicBezTo>
                    <a:pt x="5012" y="4895"/>
                    <a:pt x="5005" y="4902"/>
                    <a:pt x="4997" y="4917"/>
                  </a:cubicBezTo>
                  <a:cubicBezTo>
                    <a:pt x="4990" y="4939"/>
                    <a:pt x="4983" y="4961"/>
                    <a:pt x="4946" y="4990"/>
                  </a:cubicBezTo>
                  <a:cubicBezTo>
                    <a:pt x="4924" y="4998"/>
                    <a:pt x="4909" y="5005"/>
                    <a:pt x="4902" y="5012"/>
                  </a:cubicBezTo>
                  <a:cubicBezTo>
                    <a:pt x="4880" y="5020"/>
                    <a:pt x="4873" y="5027"/>
                    <a:pt x="4843" y="5064"/>
                  </a:cubicBezTo>
                  <a:cubicBezTo>
                    <a:pt x="4836" y="5078"/>
                    <a:pt x="4836" y="5078"/>
                    <a:pt x="4836" y="5078"/>
                  </a:cubicBezTo>
                  <a:cubicBezTo>
                    <a:pt x="4799" y="5122"/>
                    <a:pt x="4799" y="5129"/>
                    <a:pt x="4741" y="5129"/>
                  </a:cubicBezTo>
                  <a:cubicBezTo>
                    <a:pt x="4726" y="5129"/>
                    <a:pt x="4712" y="5122"/>
                    <a:pt x="4704" y="5115"/>
                  </a:cubicBezTo>
                  <a:cubicBezTo>
                    <a:pt x="4689" y="5093"/>
                    <a:pt x="4697" y="5064"/>
                    <a:pt x="4704" y="5034"/>
                  </a:cubicBezTo>
                  <a:cubicBezTo>
                    <a:pt x="4704" y="5027"/>
                    <a:pt x="4704" y="5020"/>
                    <a:pt x="4712" y="5012"/>
                  </a:cubicBezTo>
                  <a:cubicBezTo>
                    <a:pt x="4704" y="5020"/>
                    <a:pt x="4697" y="5020"/>
                    <a:pt x="4689" y="5027"/>
                  </a:cubicBezTo>
                  <a:cubicBezTo>
                    <a:pt x="4675" y="5042"/>
                    <a:pt x="4653" y="5056"/>
                    <a:pt x="4624" y="5064"/>
                  </a:cubicBezTo>
                  <a:cubicBezTo>
                    <a:pt x="4609" y="5071"/>
                    <a:pt x="4594" y="5071"/>
                    <a:pt x="4579" y="5071"/>
                  </a:cubicBezTo>
                  <a:cubicBezTo>
                    <a:pt x="4550" y="5071"/>
                    <a:pt x="4536" y="5064"/>
                    <a:pt x="4514" y="5049"/>
                  </a:cubicBezTo>
                  <a:cubicBezTo>
                    <a:pt x="4484" y="5056"/>
                    <a:pt x="4426" y="5064"/>
                    <a:pt x="4396" y="5071"/>
                  </a:cubicBezTo>
                  <a:cubicBezTo>
                    <a:pt x="4389" y="5078"/>
                    <a:pt x="4374" y="5086"/>
                    <a:pt x="4367" y="5086"/>
                  </a:cubicBezTo>
                  <a:cubicBezTo>
                    <a:pt x="4345" y="5086"/>
                    <a:pt x="4330" y="5071"/>
                    <a:pt x="4308" y="5056"/>
                  </a:cubicBezTo>
                  <a:cubicBezTo>
                    <a:pt x="4294" y="5049"/>
                    <a:pt x="4294" y="5049"/>
                    <a:pt x="4294" y="5049"/>
                  </a:cubicBezTo>
                  <a:cubicBezTo>
                    <a:pt x="4272" y="5034"/>
                    <a:pt x="4257" y="5020"/>
                    <a:pt x="4250" y="4998"/>
                  </a:cubicBezTo>
                  <a:cubicBezTo>
                    <a:pt x="4235" y="4976"/>
                    <a:pt x="4228" y="4961"/>
                    <a:pt x="4213" y="4961"/>
                  </a:cubicBezTo>
                  <a:cubicBezTo>
                    <a:pt x="4206" y="4961"/>
                    <a:pt x="4206" y="4961"/>
                    <a:pt x="4198" y="4961"/>
                  </a:cubicBezTo>
                  <a:cubicBezTo>
                    <a:pt x="4184" y="4968"/>
                    <a:pt x="4177" y="4968"/>
                    <a:pt x="4162" y="4968"/>
                  </a:cubicBezTo>
                  <a:cubicBezTo>
                    <a:pt x="4133" y="4968"/>
                    <a:pt x="4118" y="4961"/>
                    <a:pt x="4111" y="4946"/>
                  </a:cubicBezTo>
                  <a:cubicBezTo>
                    <a:pt x="4096" y="4932"/>
                    <a:pt x="4089" y="4917"/>
                    <a:pt x="4096" y="4895"/>
                  </a:cubicBezTo>
                  <a:cubicBezTo>
                    <a:pt x="4096" y="4888"/>
                    <a:pt x="4096" y="4873"/>
                    <a:pt x="4089" y="4866"/>
                  </a:cubicBezTo>
                  <a:cubicBezTo>
                    <a:pt x="4081" y="4858"/>
                    <a:pt x="4074" y="4851"/>
                    <a:pt x="4059" y="4851"/>
                  </a:cubicBezTo>
                  <a:cubicBezTo>
                    <a:pt x="4045" y="4851"/>
                    <a:pt x="4037" y="4858"/>
                    <a:pt x="4023" y="4858"/>
                  </a:cubicBezTo>
                  <a:cubicBezTo>
                    <a:pt x="4001" y="4873"/>
                    <a:pt x="3986" y="4873"/>
                    <a:pt x="3964" y="4873"/>
                  </a:cubicBezTo>
                  <a:cubicBezTo>
                    <a:pt x="3942" y="4873"/>
                    <a:pt x="3927" y="4873"/>
                    <a:pt x="3905" y="4866"/>
                  </a:cubicBezTo>
                  <a:cubicBezTo>
                    <a:pt x="3898" y="4858"/>
                    <a:pt x="3891" y="4858"/>
                    <a:pt x="3876" y="4851"/>
                  </a:cubicBezTo>
                  <a:cubicBezTo>
                    <a:pt x="3869" y="4851"/>
                    <a:pt x="3854" y="4851"/>
                    <a:pt x="3847" y="4851"/>
                  </a:cubicBezTo>
                  <a:cubicBezTo>
                    <a:pt x="3825" y="4851"/>
                    <a:pt x="3803" y="4858"/>
                    <a:pt x="3781" y="4866"/>
                  </a:cubicBezTo>
                  <a:cubicBezTo>
                    <a:pt x="3759" y="4873"/>
                    <a:pt x="3744" y="4880"/>
                    <a:pt x="3715" y="4888"/>
                  </a:cubicBezTo>
                  <a:cubicBezTo>
                    <a:pt x="3708" y="4888"/>
                    <a:pt x="3693" y="4895"/>
                    <a:pt x="3686" y="4895"/>
                  </a:cubicBezTo>
                  <a:cubicBezTo>
                    <a:pt x="3634" y="4895"/>
                    <a:pt x="3612" y="4851"/>
                    <a:pt x="3598" y="4822"/>
                  </a:cubicBezTo>
                  <a:cubicBezTo>
                    <a:pt x="3590" y="4807"/>
                    <a:pt x="3583" y="4793"/>
                    <a:pt x="3576" y="4785"/>
                  </a:cubicBezTo>
                  <a:cubicBezTo>
                    <a:pt x="3532" y="4741"/>
                    <a:pt x="3436" y="4661"/>
                    <a:pt x="3385" y="4653"/>
                  </a:cubicBezTo>
                  <a:cubicBezTo>
                    <a:pt x="3363" y="4646"/>
                    <a:pt x="3348" y="4646"/>
                    <a:pt x="3327" y="4646"/>
                  </a:cubicBezTo>
                  <a:cubicBezTo>
                    <a:pt x="3305" y="4646"/>
                    <a:pt x="3275" y="4646"/>
                    <a:pt x="3253" y="4631"/>
                  </a:cubicBezTo>
                  <a:cubicBezTo>
                    <a:pt x="3239" y="4624"/>
                    <a:pt x="3224" y="4609"/>
                    <a:pt x="3217" y="4595"/>
                  </a:cubicBezTo>
                  <a:cubicBezTo>
                    <a:pt x="3209" y="4580"/>
                    <a:pt x="3202" y="4565"/>
                    <a:pt x="3180" y="4565"/>
                  </a:cubicBezTo>
                  <a:cubicBezTo>
                    <a:pt x="3180" y="4565"/>
                    <a:pt x="3173" y="4565"/>
                    <a:pt x="3165" y="4565"/>
                  </a:cubicBezTo>
                  <a:cubicBezTo>
                    <a:pt x="3136" y="4565"/>
                    <a:pt x="3099" y="4580"/>
                    <a:pt x="3063" y="4602"/>
                  </a:cubicBezTo>
                  <a:cubicBezTo>
                    <a:pt x="3048" y="4617"/>
                    <a:pt x="3026" y="4631"/>
                    <a:pt x="2997" y="4631"/>
                  </a:cubicBezTo>
                  <a:cubicBezTo>
                    <a:pt x="2975" y="4631"/>
                    <a:pt x="2953" y="4624"/>
                    <a:pt x="2938" y="4602"/>
                  </a:cubicBezTo>
                  <a:cubicBezTo>
                    <a:pt x="2924" y="4595"/>
                    <a:pt x="2916" y="4587"/>
                    <a:pt x="2909" y="4580"/>
                  </a:cubicBezTo>
                  <a:cubicBezTo>
                    <a:pt x="2909" y="4573"/>
                    <a:pt x="2909" y="4573"/>
                    <a:pt x="2902" y="4573"/>
                  </a:cubicBezTo>
                  <a:cubicBezTo>
                    <a:pt x="2902" y="4573"/>
                    <a:pt x="2902" y="4573"/>
                    <a:pt x="2902" y="4580"/>
                  </a:cubicBezTo>
                  <a:cubicBezTo>
                    <a:pt x="2894" y="4624"/>
                    <a:pt x="2858" y="4639"/>
                    <a:pt x="2836" y="4646"/>
                  </a:cubicBezTo>
                  <a:cubicBezTo>
                    <a:pt x="2836" y="4683"/>
                    <a:pt x="2828" y="4770"/>
                    <a:pt x="2770" y="4778"/>
                  </a:cubicBezTo>
                  <a:cubicBezTo>
                    <a:pt x="2740" y="4785"/>
                    <a:pt x="2733" y="4785"/>
                    <a:pt x="2733" y="4785"/>
                  </a:cubicBezTo>
                  <a:cubicBezTo>
                    <a:pt x="2733" y="4800"/>
                    <a:pt x="2733" y="4800"/>
                    <a:pt x="2733" y="4807"/>
                  </a:cubicBezTo>
                  <a:cubicBezTo>
                    <a:pt x="2726" y="4829"/>
                    <a:pt x="2704" y="4858"/>
                    <a:pt x="2674" y="4858"/>
                  </a:cubicBezTo>
                  <a:cubicBezTo>
                    <a:pt x="2667" y="4858"/>
                    <a:pt x="2653" y="4851"/>
                    <a:pt x="2638" y="4844"/>
                  </a:cubicBezTo>
                  <a:cubicBezTo>
                    <a:pt x="2631" y="4836"/>
                    <a:pt x="2631" y="4836"/>
                    <a:pt x="2623" y="4836"/>
                  </a:cubicBezTo>
                  <a:cubicBezTo>
                    <a:pt x="2616" y="4836"/>
                    <a:pt x="2594" y="4851"/>
                    <a:pt x="2572" y="4873"/>
                  </a:cubicBezTo>
                  <a:cubicBezTo>
                    <a:pt x="2565" y="4880"/>
                    <a:pt x="2557" y="4888"/>
                    <a:pt x="2550" y="4895"/>
                  </a:cubicBezTo>
                  <a:cubicBezTo>
                    <a:pt x="2528" y="4910"/>
                    <a:pt x="2521" y="4917"/>
                    <a:pt x="2506" y="4924"/>
                  </a:cubicBezTo>
                  <a:cubicBezTo>
                    <a:pt x="2484" y="4946"/>
                    <a:pt x="2469" y="4954"/>
                    <a:pt x="2462" y="4976"/>
                  </a:cubicBezTo>
                  <a:cubicBezTo>
                    <a:pt x="2447" y="4998"/>
                    <a:pt x="2418" y="5012"/>
                    <a:pt x="2389" y="5020"/>
                  </a:cubicBezTo>
                  <a:cubicBezTo>
                    <a:pt x="2374" y="5027"/>
                    <a:pt x="2359" y="5027"/>
                    <a:pt x="2345" y="5042"/>
                  </a:cubicBezTo>
                  <a:cubicBezTo>
                    <a:pt x="2330" y="5042"/>
                    <a:pt x="2323" y="5049"/>
                    <a:pt x="2308" y="5049"/>
                  </a:cubicBezTo>
                  <a:cubicBezTo>
                    <a:pt x="2279" y="5049"/>
                    <a:pt x="2235" y="5027"/>
                    <a:pt x="2198" y="5005"/>
                  </a:cubicBezTo>
                  <a:cubicBezTo>
                    <a:pt x="2184" y="4998"/>
                    <a:pt x="2169" y="4990"/>
                    <a:pt x="2147" y="4983"/>
                  </a:cubicBezTo>
                  <a:cubicBezTo>
                    <a:pt x="2140" y="4976"/>
                    <a:pt x="2132" y="4976"/>
                    <a:pt x="2125" y="4976"/>
                  </a:cubicBezTo>
                  <a:cubicBezTo>
                    <a:pt x="2103" y="4976"/>
                    <a:pt x="2088" y="4990"/>
                    <a:pt x="2066" y="5012"/>
                  </a:cubicBezTo>
                  <a:cubicBezTo>
                    <a:pt x="2052" y="5020"/>
                    <a:pt x="2037" y="5034"/>
                    <a:pt x="2030" y="5042"/>
                  </a:cubicBezTo>
                  <a:cubicBezTo>
                    <a:pt x="1986" y="5064"/>
                    <a:pt x="1949" y="5093"/>
                    <a:pt x="1912" y="5144"/>
                  </a:cubicBezTo>
                  <a:cubicBezTo>
                    <a:pt x="1890" y="5174"/>
                    <a:pt x="1898" y="5188"/>
                    <a:pt x="1912" y="5217"/>
                  </a:cubicBezTo>
                  <a:cubicBezTo>
                    <a:pt x="1920" y="5232"/>
                    <a:pt x="1927" y="5254"/>
                    <a:pt x="1927" y="5283"/>
                  </a:cubicBezTo>
                  <a:cubicBezTo>
                    <a:pt x="1920" y="5298"/>
                    <a:pt x="1920" y="5298"/>
                    <a:pt x="1920" y="5298"/>
                  </a:cubicBezTo>
                  <a:cubicBezTo>
                    <a:pt x="1912" y="5349"/>
                    <a:pt x="1912" y="5357"/>
                    <a:pt x="1898" y="5393"/>
                  </a:cubicBezTo>
                  <a:cubicBezTo>
                    <a:pt x="1890" y="5401"/>
                    <a:pt x="1883" y="5408"/>
                    <a:pt x="1868" y="5408"/>
                  </a:cubicBezTo>
                  <a:cubicBezTo>
                    <a:pt x="1854" y="5408"/>
                    <a:pt x="1839" y="5401"/>
                    <a:pt x="1810" y="5386"/>
                  </a:cubicBezTo>
                  <a:cubicBezTo>
                    <a:pt x="1788" y="5371"/>
                    <a:pt x="1751" y="5349"/>
                    <a:pt x="1722" y="5349"/>
                  </a:cubicBezTo>
                  <a:cubicBezTo>
                    <a:pt x="1707" y="5349"/>
                    <a:pt x="1700" y="5342"/>
                    <a:pt x="1685" y="5342"/>
                  </a:cubicBezTo>
                  <a:cubicBezTo>
                    <a:pt x="1627" y="5342"/>
                    <a:pt x="1619" y="5371"/>
                    <a:pt x="1619" y="5379"/>
                  </a:cubicBezTo>
                  <a:cubicBezTo>
                    <a:pt x="1605" y="5423"/>
                    <a:pt x="1583" y="5430"/>
                    <a:pt x="1546" y="5430"/>
                  </a:cubicBezTo>
                  <a:cubicBezTo>
                    <a:pt x="1370" y="5430"/>
                    <a:pt x="1370" y="5430"/>
                    <a:pt x="1370" y="5430"/>
                  </a:cubicBezTo>
                  <a:lnTo>
                    <a:pt x="1370" y="5430"/>
                  </a:lnTo>
                  <a:lnTo>
                    <a:pt x="1363" y="5430"/>
                  </a:lnTo>
                  <a:close/>
                  <a:moveTo>
                    <a:pt x="6133" y="2191"/>
                  </a:moveTo>
                  <a:lnTo>
                    <a:pt x="6133" y="2191"/>
                  </a:lnTo>
                  <a:cubicBezTo>
                    <a:pt x="6148" y="2198"/>
                    <a:pt x="6162" y="2206"/>
                    <a:pt x="6184" y="2213"/>
                  </a:cubicBezTo>
                  <a:cubicBezTo>
                    <a:pt x="6221" y="2228"/>
                    <a:pt x="6243" y="2250"/>
                    <a:pt x="6272" y="2279"/>
                  </a:cubicBezTo>
                  <a:cubicBezTo>
                    <a:pt x="6279" y="2286"/>
                    <a:pt x="6287" y="2301"/>
                    <a:pt x="6302" y="2316"/>
                  </a:cubicBezTo>
                  <a:cubicBezTo>
                    <a:pt x="6346" y="2360"/>
                    <a:pt x="6367" y="2382"/>
                    <a:pt x="6411" y="2404"/>
                  </a:cubicBezTo>
                  <a:cubicBezTo>
                    <a:pt x="6455" y="2433"/>
                    <a:pt x="6448" y="2448"/>
                    <a:pt x="6434" y="2477"/>
                  </a:cubicBezTo>
                  <a:cubicBezTo>
                    <a:pt x="6434" y="2484"/>
                    <a:pt x="6426" y="2492"/>
                    <a:pt x="6426" y="2499"/>
                  </a:cubicBezTo>
                  <a:cubicBezTo>
                    <a:pt x="6411" y="2528"/>
                    <a:pt x="6404" y="2536"/>
                    <a:pt x="6382" y="2543"/>
                  </a:cubicBezTo>
                  <a:cubicBezTo>
                    <a:pt x="6375" y="2558"/>
                    <a:pt x="6360" y="2565"/>
                    <a:pt x="6338" y="2587"/>
                  </a:cubicBezTo>
                  <a:cubicBezTo>
                    <a:pt x="6309" y="2616"/>
                    <a:pt x="6294" y="2638"/>
                    <a:pt x="6294" y="2646"/>
                  </a:cubicBezTo>
                  <a:cubicBezTo>
                    <a:pt x="6316" y="2646"/>
                    <a:pt x="6353" y="2631"/>
                    <a:pt x="6404" y="2609"/>
                  </a:cubicBezTo>
                  <a:cubicBezTo>
                    <a:pt x="6411" y="2609"/>
                    <a:pt x="6411" y="2609"/>
                    <a:pt x="6411" y="2609"/>
                  </a:cubicBezTo>
                  <a:cubicBezTo>
                    <a:pt x="6463" y="2587"/>
                    <a:pt x="6463" y="2572"/>
                    <a:pt x="6470" y="2536"/>
                  </a:cubicBezTo>
                  <a:cubicBezTo>
                    <a:pt x="6470" y="2528"/>
                    <a:pt x="6470" y="2521"/>
                    <a:pt x="6477" y="2514"/>
                  </a:cubicBezTo>
                  <a:cubicBezTo>
                    <a:pt x="6477" y="2484"/>
                    <a:pt x="6477" y="2484"/>
                    <a:pt x="6470" y="2470"/>
                  </a:cubicBezTo>
                  <a:cubicBezTo>
                    <a:pt x="6463" y="2462"/>
                    <a:pt x="6463" y="2455"/>
                    <a:pt x="6455" y="2440"/>
                  </a:cubicBezTo>
                  <a:cubicBezTo>
                    <a:pt x="6448" y="2426"/>
                    <a:pt x="6441" y="2418"/>
                    <a:pt x="6441" y="2411"/>
                  </a:cubicBezTo>
                  <a:cubicBezTo>
                    <a:pt x="6434" y="2389"/>
                    <a:pt x="6434" y="2389"/>
                    <a:pt x="6404" y="2374"/>
                  </a:cubicBezTo>
                  <a:cubicBezTo>
                    <a:pt x="6360" y="2352"/>
                    <a:pt x="6360" y="2338"/>
                    <a:pt x="6360" y="2301"/>
                  </a:cubicBezTo>
                  <a:cubicBezTo>
                    <a:pt x="6360" y="2301"/>
                    <a:pt x="6360" y="2294"/>
                    <a:pt x="6360" y="2286"/>
                  </a:cubicBezTo>
                  <a:cubicBezTo>
                    <a:pt x="6360" y="2228"/>
                    <a:pt x="6411" y="2228"/>
                    <a:pt x="6441" y="2228"/>
                  </a:cubicBezTo>
                  <a:cubicBezTo>
                    <a:pt x="6477" y="2228"/>
                    <a:pt x="6477" y="2228"/>
                    <a:pt x="6477" y="2228"/>
                  </a:cubicBezTo>
                  <a:cubicBezTo>
                    <a:pt x="6499" y="2228"/>
                    <a:pt x="6514" y="2235"/>
                    <a:pt x="6529" y="2243"/>
                  </a:cubicBezTo>
                  <a:cubicBezTo>
                    <a:pt x="6543" y="2265"/>
                    <a:pt x="6529" y="2294"/>
                    <a:pt x="6521" y="2330"/>
                  </a:cubicBezTo>
                  <a:cubicBezTo>
                    <a:pt x="6521" y="2345"/>
                    <a:pt x="6514" y="2352"/>
                    <a:pt x="6514" y="2360"/>
                  </a:cubicBezTo>
                  <a:cubicBezTo>
                    <a:pt x="6514" y="2374"/>
                    <a:pt x="6514" y="2382"/>
                    <a:pt x="6514" y="2382"/>
                  </a:cubicBezTo>
                  <a:cubicBezTo>
                    <a:pt x="6514" y="2382"/>
                    <a:pt x="6529" y="2374"/>
                    <a:pt x="6536" y="2360"/>
                  </a:cubicBezTo>
                  <a:cubicBezTo>
                    <a:pt x="6558" y="2338"/>
                    <a:pt x="6565" y="2330"/>
                    <a:pt x="6580" y="2330"/>
                  </a:cubicBezTo>
                  <a:cubicBezTo>
                    <a:pt x="6595" y="2330"/>
                    <a:pt x="6609" y="2338"/>
                    <a:pt x="6624" y="2352"/>
                  </a:cubicBezTo>
                  <a:cubicBezTo>
                    <a:pt x="6639" y="2360"/>
                    <a:pt x="6639" y="2360"/>
                    <a:pt x="6639" y="2360"/>
                  </a:cubicBezTo>
                  <a:cubicBezTo>
                    <a:pt x="6646" y="2367"/>
                    <a:pt x="6653" y="2367"/>
                    <a:pt x="6653" y="2374"/>
                  </a:cubicBezTo>
                  <a:cubicBezTo>
                    <a:pt x="6653" y="2367"/>
                    <a:pt x="6653" y="2367"/>
                    <a:pt x="6653" y="2360"/>
                  </a:cubicBezTo>
                  <a:cubicBezTo>
                    <a:pt x="6660" y="2352"/>
                    <a:pt x="6668" y="2330"/>
                    <a:pt x="6675" y="2308"/>
                  </a:cubicBezTo>
                  <a:cubicBezTo>
                    <a:pt x="6690" y="2272"/>
                    <a:pt x="6675" y="2250"/>
                    <a:pt x="6653" y="2220"/>
                  </a:cubicBezTo>
                  <a:cubicBezTo>
                    <a:pt x="6639" y="2206"/>
                    <a:pt x="6624" y="2191"/>
                    <a:pt x="6617" y="2169"/>
                  </a:cubicBezTo>
                  <a:cubicBezTo>
                    <a:pt x="6602" y="2140"/>
                    <a:pt x="6587" y="2133"/>
                    <a:pt x="6573" y="2125"/>
                  </a:cubicBezTo>
                  <a:cubicBezTo>
                    <a:pt x="6565" y="2118"/>
                    <a:pt x="6551" y="2110"/>
                    <a:pt x="6536" y="2096"/>
                  </a:cubicBezTo>
                  <a:cubicBezTo>
                    <a:pt x="6507" y="2052"/>
                    <a:pt x="6492" y="2037"/>
                    <a:pt x="6463" y="2037"/>
                  </a:cubicBezTo>
                  <a:cubicBezTo>
                    <a:pt x="6455" y="2037"/>
                    <a:pt x="6448" y="2037"/>
                    <a:pt x="6448" y="2037"/>
                  </a:cubicBezTo>
                  <a:cubicBezTo>
                    <a:pt x="6448" y="2037"/>
                    <a:pt x="6448" y="2045"/>
                    <a:pt x="6448" y="2067"/>
                  </a:cubicBezTo>
                  <a:cubicBezTo>
                    <a:pt x="6448" y="2081"/>
                    <a:pt x="6455" y="2089"/>
                    <a:pt x="6463" y="2096"/>
                  </a:cubicBezTo>
                  <a:cubicBezTo>
                    <a:pt x="6470" y="2103"/>
                    <a:pt x="6477" y="2110"/>
                    <a:pt x="6477" y="2133"/>
                  </a:cubicBezTo>
                  <a:cubicBezTo>
                    <a:pt x="6477" y="2162"/>
                    <a:pt x="6448" y="2177"/>
                    <a:pt x="6419" y="2184"/>
                  </a:cubicBezTo>
                  <a:cubicBezTo>
                    <a:pt x="6397" y="2191"/>
                    <a:pt x="6367" y="2198"/>
                    <a:pt x="6346" y="2213"/>
                  </a:cubicBezTo>
                  <a:cubicBezTo>
                    <a:pt x="6316" y="2243"/>
                    <a:pt x="6302" y="2250"/>
                    <a:pt x="6294" y="2250"/>
                  </a:cubicBezTo>
                  <a:cubicBezTo>
                    <a:pt x="6279" y="2250"/>
                    <a:pt x="6272" y="2243"/>
                    <a:pt x="6272" y="2235"/>
                  </a:cubicBezTo>
                  <a:lnTo>
                    <a:pt x="6265" y="2228"/>
                  </a:lnTo>
                  <a:cubicBezTo>
                    <a:pt x="6258" y="2220"/>
                    <a:pt x="6250" y="2213"/>
                    <a:pt x="6250" y="2206"/>
                  </a:cubicBezTo>
                  <a:cubicBezTo>
                    <a:pt x="6250" y="2191"/>
                    <a:pt x="6265" y="2177"/>
                    <a:pt x="6279" y="2155"/>
                  </a:cubicBezTo>
                  <a:cubicBezTo>
                    <a:pt x="6294" y="2147"/>
                    <a:pt x="6302" y="2140"/>
                    <a:pt x="6309" y="2133"/>
                  </a:cubicBezTo>
                  <a:cubicBezTo>
                    <a:pt x="6316" y="2118"/>
                    <a:pt x="6324" y="2103"/>
                    <a:pt x="6316" y="2096"/>
                  </a:cubicBezTo>
                  <a:cubicBezTo>
                    <a:pt x="6316" y="2096"/>
                    <a:pt x="6309" y="2096"/>
                    <a:pt x="6302" y="2096"/>
                  </a:cubicBezTo>
                  <a:cubicBezTo>
                    <a:pt x="6302" y="2096"/>
                    <a:pt x="6302" y="2096"/>
                    <a:pt x="6294" y="2096"/>
                  </a:cubicBezTo>
                  <a:cubicBezTo>
                    <a:pt x="6250" y="2103"/>
                    <a:pt x="6250" y="2110"/>
                    <a:pt x="6236" y="2140"/>
                  </a:cubicBezTo>
                  <a:cubicBezTo>
                    <a:pt x="6214" y="2191"/>
                    <a:pt x="6177" y="2191"/>
                    <a:pt x="6140" y="2191"/>
                  </a:cubicBezTo>
                  <a:cubicBezTo>
                    <a:pt x="6133" y="2191"/>
                    <a:pt x="6133" y="2191"/>
                    <a:pt x="6133" y="2191"/>
                  </a:cubicBezTo>
                  <a:close/>
                  <a:moveTo>
                    <a:pt x="6104" y="2133"/>
                  </a:moveTo>
                  <a:lnTo>
                    <a:pt x="6104" y="2133"/>
                  </a:lnTo>
                  <a:cubicBezTo>
                    <a:pt x="6096" y="2140"/>
                    <a:pt x="6096" y="2140"/>
                    <a:pt x="6096" y="2140"/>
                  </a:cubicBezTo>
                  <a:cubicBezTo>
                    <a:pt x="6089" y="2147"/>
                    <a:pt x="6089" y="2155"/>
                    <a:pt x="6089" y="2155"/>
                  </a:cubicBezTo>
                  <a:cubicBezTo>
                    <a:pt x="6096" y="2162"/>
                    <a:pt x="6096" y="2169"/>
                    <a:pt x="6104" y="2169"/>
                  </a:cubicBezTo>
                  <a:lnTo>
                    <a:pt x="6104" y="2169"/>
                  </a:lnTo>
                  <a:cubicBezTo>
                    <a:pt x="6096" y="2162"/>
                    <a:pt x="6096" y="2147"/>
                    <a:pt x="6104" y="2133"/>
                  </a:cubicBezTo>
                  <a:close/>
                  <a:moveTo>
                    <a:pt x="1729" y="2286"/>
                  </a:moveTo>
                  <a:lnTo>
                    <a:pt x="1729" y="2286"/>
                  </a:lnTo>
                  <a:lnTo>
                    <a:pt x="1729" y="2286"/>
                  </a:lnTo>
                  <a:cubicBezTo>
                    <a:pt x="1729" y="2272"/>
                    <a:pt x="1729" y="2265"/>
                    <a:pt x="1729" y="2257"/>
                  </a:cubicBezTo>
                  <a:cubicBezTo>
                    <a:pt x="1729" y="2235"/>
                    <a:pt x="1722" y="2206"/>
                    <a:pt x="1758" y="2177"/>
                  </a:cubicBezTo>
                  <a:cubicBezTo>
                    <a:pt x="1766" y="2169"/>
                    <a:pt x="1773" y="2162"/>
                    <a:pt x="1781" y="2155"/>
                  </a:cubicBezTo>
                  <a:cubicBezTo>
                    <a:pt x="1788" y="2147"/>
                    <a:pt x="1795" y="2140"/>
                    <a:pt x="1817" y="2140"/>
                  </a:cubicBezTo>
                  <a:cubicBezTo>
                    <a:pt x="1824" y="2140"/>
                    <a:pt x="1832" y="2140"/>
                    <a:pt x="1839" y="2147"/>
                  </a:cubicBezTo>
                  <a:cubicBezTo>
                    <a:pt x="1861" y="2155"/>
                    <a:pt x="1883" y="2169"/>
                    <a:pt x="1890" y="2191"/>
                  </a:cubicBezTo>
                  <a:cubicBezTo>
                    <a:pt x="1890" y="2206"/>
                    <a:pt x="1883" y="2220"/>
                    <a:pt x="1868" y="2235"/>
                  </a:cubicBezTo>
                  <a:cubicBezTo>
                    <a:pt x="1839" y="2272"/>
                    <a:pt x="1773" y="2308"/>
                    <a:pt x="1766" y="2316"/>
                  </a:cubicBezTo>
                  <a:cubicBezTo>
                    <a:pt x="1758" y="2316"/>
                    <a:pt x="1758" y="2316"/>
                    <a:pt x="1758" y="2316"/>
                  </a:cubicBezTo>
                  <a:lnTo>
                    <a:pt x="1729" y="2286"/>
                  </a:lnTo>
                  <a:close/>
                  <a:moveTo>
                    <a:pt x="5312" y="1576"/>
                  </a:moveTo>
                  <a:lnTo>
                    <a:pt x="5312" y="1576"/>
                  </a:lnTo>
                  <a:cubicBezTo>
                    <a:pt x="5283" y="1576"/>
                    <a:pt x="5254" y="1561"/>
                    <a:pt x="5224" y="1546"/>
                  </a:cubicBezTo>
                  <a:cubicBezTo>
                    <a:pt x="5217" y="1539"/>
                    <a:pt x="5210" y="1532"/>
                    <a:pt x="5195" y="1524"/>
                  </a:cubicBezTo>
                  <a:cubicBezTo>
                    <a:pt x="5158" y="1510"/>
                    <a:pt x="5158" y="1510"/>
                    <a:pt x="5158" y="1510"/>
                  </a:cubicBezTo>
                  <a:cubicBezTo>
                    <a:pt x="5195" y="1495"/>
                    <a:pt x="5195" y="1495"/>
                    <a:pt x="5195" y="1495"/>
                  </a:cubicBezTo>
                  <a:cubicBezTo>
                    <a:pt x="5217" y="1495"/>
                    <a:pt x="5298" y="1458"/>
                    <a:pt x="5364" y="1392"/>
                  </a:cubicBezTo>
                  <a:cubicBezTo>
                    <a:pt x="5386" y="1370"/>
                    <a:pt x="5386" y="1370"/>
                    <a:pt x="5386" y="1370"/>
                  </a:cubicBezTo>
                  <a:cubicBezTo>
                    <a:pt x="5393" y="1385"/>
                    <a:pt x="5393" y="1385"/>
                    <a:pt x="5393" y="1385"/>
                  </a:cubicBezTo>
                  <a:cubicBezTo>
                    <a:pt x="5400" y="1392"/>
                    <a:pt x="5408" y="1400"/>
                    <a:pt x="5415" y="1415"/>
                  </a:cubicBezTo>
                  <a:cubicBezTo>
                    <a:pt x="5429" y="1422"/>
                    <a:pt x="5437" y="1444"/>
                    <a:pt x="5429" y="1458"/>
                  </a:cubicBezTo>
                  <a:cubicBezTo>
                    <a:pt x="5422" y="1502"/>
                    <a:pt x="5378" y="1554"/>
                    <a:pt x="5342" y="1568"/>
                  </a:cubicBezTo>
                  <a:cubicBezTo>
                    <a:pt x="5334" y="1576"/>
                    <a:pt x="5327" y="1576"/>
                    <a:pt x="5312" y="1576"/>
                  </a:cubicBezTo>
                  <a:close/>
                  <a:moveTo>
                    <a:pt x="5129" y="1458"/>
                  </a:moveTo>
                  <a:lnTo>
                    <a:pt x="5129" y="1458"/>
                  </a:lnTo>
                  <a:cubicBezTo>
                    <a:pt x="5114" y="1458"/>
                    <a:pt x="5100" y="1458"/>
                    <a:pt x="5085" y="1444"/>
                  </a:cubicBezTo>
                  <a:cubicBezTo>
                    <a:pt x="5070" y="1436"/>
                    <a:pt x="5056" y="1422"/>
                    <a:pt x="5048" y="1415"/>
                  </a:cubicBezTo>
                  <a:cubicBezTo>
                    <a:pt x="5019" y="1400"/>
                    <a:pt x="4997" y="1378"/>
                    <a:pt x="4975" y="1348"/>
                  </a:cubicBezTo>
                  <a:cubicBezTo>
                    <a:pt x="4953" y="1319"/>
                    <a:pt x="4924" y="1305"/>
                    <a:pt x="4895" y="1290"/>
                  </a:cubicBezTo>
                  <a:cubicBezTo>
                    <a:pt x="4865" y="1268"/>
                    <a:pt x="4865" y="1268"/>
                    <a:pt x="4865" y="1268"/>
                  </a:cubicBezTo>
                  <a:cubicBezTo>
                    <a:pt x="4829" y="1253"/>
                    <a:pt x="4785" y="1224"/>
                    <a:pt x="4785" y="1165"/>
                  </a:cubicBezTo>
                  <a:cubicBezTo>
                    <a:pt x="4785" y="1143"/>
                    <a:pt x="4785" y="1121"/>
                    <a:pt x="4785" y="1099"/>
                  </a:cubicBezTo>
                  <a:cubicBezTo>
                    <a:pt x="4792" y="1092"/>
                    <a:pt x="4792" y="1092"/>
                    <a:pt x="4792" y="1092"/>
                  </a:cubicBezTo>
                  <a:cubicBezTo>
                    <a:pt x="4799" y="1092"/>
                    <a:pt x="4799" y="1092"/>
                    <a:pt x="4799" y="1092"/>
                  </a:cubicBezTo>
                  <a:cubicBezTo>
                    <a:pt x="4807" y="1092"/>
                    <a:pt x="4865" y="1077"/>
                    <a:pt x="4990" y="1077"/>
                  </a:cubicBezTo>
                  <a:cubicBezTo>
                    <a:pt x="5019" y="1077"/>
                    <a:pt x="5034" y="1063"/>
                    <a:pt x="5034" y="1041"/>
                  </a:cubicBezTo>
                  <a:cubicBezTo>
                    <a:pt x="5034" y="997"/>
                    <a:pt x="4990" y="938"/>
                    <a:pt x="4953" y="938"/>
                  </a:cubicBezTo>
                  <a:cubicBezTo>
                    <a:pt x="4902" y="938"/>
                    <a:pt x="4880" y="916"/>
                    <a:pt x="4865" y="901"/>
                  </a:cubicBezTo>
                  <a:cubicBezTo>
                    <a:pt x="4858" y="894"/>
                    <a:pt x="4851" y="894"/>
                    <a:pt x="4851" y="894"/>
                  </a:cubicBezTo>
                  <a:cubicBezTo>
                    <a:pt x="4829" y="887"/>
                    <a:pt x="4829" y="887"/>
                    <a:pt x="4829" y="887"/>
                  </a:cubicBezTo>
                  <a:cubicBezTo>
                    <a:pt x="4829" y="894"/>
                    <a:pt x="4829" y="894"/>
                    <a:pt x="4829" y="894"/>
                  </a:cubicBezTo>
                  <a:cubicBezTo>
                    <a:pt x="4814" y="894"/>
                    <a:pt x="4814" y="894"/>
                    <a:pt x="4814" y="894"/>
                  </a:cubicBezTo>
                  <a:cubicBezTo>
                    <a:pt x="4777" y="887"/>
                    <a:pt x="4755" y="858"/>
                    <a:pt x="4755" y="821"/>
                  </a:cubicBezTo>
                  <a:cubicBezTo>
                    <a:pt x="4755" y="762"/>
                    <a:pt x="4785" y="726"/>
                    <a:pt x="4814" y="696"/>
                  </a:cubicBezTo>
                  <a:cubicBezTo>
                    <a:pt x="4829" y="682"/>
                    <a:pt x="4829" y="660"/>
                    <a:pt x="4836" y="630"/>
                  </a:cubicBezTo>
                  <a:cubicBezTo>
                    <a:pt x="4836" y="608"/>
                    <a:pt x="4836" y="608"/>
                    <a:pt x="4836" y="608"/>
                  </a:cubicBezTo>
                  <a:cubicBezTo>
                    <a:pt x="4836" y="579"/>
                    <a:pt x="4836" y="535"/>
                    <a:pt x="4851" y="498"/>
                  </a:cubicBezTo>
                  <a:cubicBezTo>
                    <a:pt x="4858" y="477"/>
                    <a:pt x="4865" y="447"/>
                    <a:pt x="4895" y="447"/>
                  </a:cubicBezTo>
                  <a:cubicBezTo>
                    <a:pt x="4902" y="447"/>
                    <a:pt x="4909" y="447"/>
                    <a:pt x="4924" y="455"/>
                  </a:cubicBezTo>
                  <a:cubicBezTo>
                    <a:pt x="4931" y="462"/>
                    <a:pt x="4939" y="462"/>
                    <a:pt x="4953" y="462"/>
                  </a:cubicBezTo>
                  <a:cubicBezTo>
                    <a:pt x="4961" y="462"/>
                    <a:pt x="4968" y="462"/>
                    <a:pt x="4968" y="455"/>
                  </a:cubicBezTo>
                  <a:cubicBezTo>
                    <a:pt x="4983" y="447"/>
                    <a:pt x="4983" y="447"/>
                    <a:pt x="4983" y="447"/>
                  </a:cubicBezTo>
                  <a:cubicBezTo>
                    <a:pt x="5005" y="469"/>
                    <a:pt x="5005" y="469"/>
                    <a:pt x="5005" y="469"/>
                  </a:cubicBezTo>
                  <a:cubicBezTo>
                    <a:pt x="5012" y="469"/>
                    <a:pt x="5019" y="469"/>
                    <a:pt x="5027" y="469"/>
                  </a:cubicBezTo>
                  <a:cubicBezTo>
                    <a:pt x="5056" y="469"/>
                    <a:pt x="5070" y="484"/>
                    <a:pt x="5078" y="506"/>
                  </a:cubicBezTo>
                  <a:cubicBezTo>
                    <a:pt x="5085" y="528"/>
                    <a:pt x="5085" y="528"/>
                    <a:pt x="5085" y="528"/>
                  </a:cubicBezTo>
                  <a:cubicBezTo>
                    <a:pt x="5093" y="550"/>
                    <a:pt x="5093" y="557"/>
                    <a:pt x="5107" y="565"/>
                  </a:cubicBezTo>
                  <a:cubicBezTo>
                    <a:pt x="5114" y="565"/>
                    <a:pt x="5114" y="572"/>
                    <a:pt x="5122" y="572"/>
                  </a:cubicBezTo>
                  <a:cubicBezTo>
                    <a:pt x="5129" y="572"/>
                    <a:pt x="5136" y="579"/>
                    <a:pt x="5144" y="579"/>
                  </a:cubicBezTo>
                  <a:lnTo>
                    <a:pt x="5144" y="579"/>
                  </a:lnTo>
                  <a:cubicBezTo>
                    <a:pt x="5144" y="565"/>
                    <a:pt x="5144" y="557"/>
                    <a:pt x="5144" y="542"/>
                  </a:cubicBezTo>
                  <a:cubicBezTo>
                    <a:pt x="5144" y="528"/>
                    <a:pt x="5144" y="520"/>
                    <a:pt x="5136" y="491"/>
                  </a:cubicBezTo>
                  <a:cubicBezTo>
                    <a:pt x="5136" y="484"/>
                    <a:pt x="5129" y="477"/>
                    <a:pt x="5129" y="469"/>
                  </a:cubicBezTo>
                  <a:cubicBezTo>
                    <a:pt x="5122" y="455"/>
                    <a:pt x="5114" y="440"/>
                    <a:pt x="5122" y="425"/>
                  </a:cubicBezTo>
                  <a:cubicBezTo>
                    <a:pt x="5122" y="410"/>
                    <a:pt x="5136" y="410"/>
                    <a:pt x="5158" y="403"/>
                  </a:cubicBezTo>
                  <a:cubicBezTo>
                    <a:pt x="5180" y="396"/>
                    <a:pt x="5180" y="396"/>
                    <a:pt x="5180" y="396"/>
                  </a:cubicBezTo>
                  <a:cubicBezTo>
                    <a:pt x="5188" y="396"/>
                    <a:pt x="5195" y="396"/>
                    <a:pt x="5203" y="396"/>
                  </a:cubicBezTo>
                  <a:cubicBezTo>
                    <a:pt x="5232" y="396"/>
                    <a:pt x="5239" y="425"/>
                    <a:pt x="5239" y="455"/>
                  </a:cubicBezTo>
                  <a:cubicBezTo>
                    <a:pt x="5246" y="498"/>
                    <a:pt x="5261" y="535"/>
                    <a:pt x="5290" y="535"/>
                  </a:cubicBezTo>
                  <a:cubicBezTo>
                    <a:pt x="5298" y="535"/>
                    <a:pt x="5298" y="535"/>
                    <a:pt x="5305" y="528"/>
                  </a:cubicBezTo>
                  <a:cubicBezTo>
                    <a:pt x="5312" y="528"/>
                    <a:pt x="5312" y="528"/>
                    <a:pt x="5320" y="528"/>
                  </a:cubicBezTo>
                  <a:cubicBezTo>
                    <a:pt x="5342" y="528"/>
                    <a:pt x="5349" y="550"/>
                    <a:pt x="5356" y="586"/>
                  </a:cubicBezTo>
                  <a:cubicBezTo>
                    <a:pt x="5371" y="645"/>
                    <a:pt x="5393" y="652"/>
                    <a:pt x="5422" y="667"/>
                  </a:cubicBezTo>
                  <a:cubicBezTo>
                    <a:pt x="5429" y="667"/>
                    <a:pt x="5437" y="667"/>
                    <a:pt x="5444" y="667"/>
                  </a:cubicBezTo>
                  <a:cubicBezTo>
                    <a:pt x="5466" y="674"/>
                    <a:pt x="5488" y="682"/>
                    <a:pt x="5481" y="740"/>
                  </a:cubicBezTo>
                  <a:cubicBezTo>
                    <a:pt x="5481" y="799"/>
                    <a:pt x="5474" y="828"/>
                    <a:pt x="5503" y="850"/>
                  </a:cubicBezTo>
                  <a:cubicBezTo>
                    <a:pt x="5517" y="858"/>
                    <a:pt x="5525" y="865"/>
                    <a:pt x="5532" y="872"/>
                  </a:cubicBezTo>
                  <a:cubicBezTo>
                    <a:pt x="5554" y="879"/>
                    <a:pt x="5561" y="887"/>
                    <a:pt x="5576" y="887"/>
                  </a:cubicBezTo>
                  <a:cubicBezTo>
                    <a:pt x="5584" y="887"/>
                    <a:pt x="5584" y="887"/>
                    <a:pt x="5591" y="887"/>
                  </a:cubicBezTo>
                  <a:cubicBezTo>
                    <a:pt x="5605" y="879"/>
                    <a:pt x="5620" y="872"/>
                    <a:pt x="5627" y="865"/>
                  </a:cubicBezTo>
                  <a:cubicBezTo>
                    <a:pt x="5649" y="858"/>
                    <a:pt x="5664" y="843"/>
                    <a:pt x="5686" y="843"/>
                  </a:cubicBezTo>
                  <a:cubicBezTo>
                    <a:pt x="5693" y="843"/>
                    <a:pt x="5701" y="850"/>
                    <a:pt x="5715" y="850"/>
                  </a:cubicBezTo>
                  <a:cubicBezTo>
                    <a:pt x="5715" y="858"/>
                    <a:pt x="5723" y="858"/>
                    <a:pt x="5723" y="858"/>
                  </a:cubicBezTo>
                  <a:cubicBezTo>
                    <a:pt x="5730" y="858"/>
                    <a:pt x="5730" y="858"/>
                    <a:pt x="5730" y="858"/>
                  </a:cubicBezTo>
                  <a:cubicBezTo>
                    <a:pt x="5730" y="865"/>
                    <a:pt x="5730" y="865"/>
                    <a:pt x="5730" y="865"/>
                  </a:cubicBezTo>
                  <a:cubicBezTo>
                    <a:pt x="5745" y="879"/>
                    <a:pt x="5759" y="894"/>
                    <a:pt x="5774" y="894"/>
                  </a:cubicBezTo>
                  <a:cubicBezTo>
                    <a:pt x="5781" y="901"/>
                    <a:pt x="5781" y="901"/>
                    <a:pt x="5781" y="901"/>
                  </a:cubicBezTo>
                  <a:lnTo>
                    <a:pt x="5781" y="901"/>
                  </a:lnTo>
                  <a:cubicBezTo>
                    <a:pt x="5796" y="924"/>
                    <a:pt x="5803" y="931"/>
                    <a:pt x="5811" y="931"/>
                  </a:cubicBezTo>
                  <a:cubicBezTo>
                    <a:pt x="5818" y="931"/>
                    <a:pt x="5833" y="931"/>
                    <a:pt x="5840" y="924"/>
                  </a:cubicBezTo>
                  <a:cubicBezTo>
                    <a:pt x="5847" y="924"/>
                    <a:pt x="5847" y="924"/>
                    <a:pt x="5847" y="924"/>
                  </a:cubicBezTo>
                  <a:cubicBezTo>
                    <a:pt x="5855" y="924"/>
                    <a:pt x="5855" y="924"/>
                    <a:pt x="5855" y="924"/>
                  </a:cubicBezTo>
                  <a:cubicBezTo>
                    <a:pt x="5884" y="938"/>
                    <a:pt x="5913" y="960"/>
                    <a:pt x="5935" y="982"/>
                  </a:cubicBezTo>
                  <a:cubicBezTo>
                    <a:pt x="5950" y="989"/>
                    <a:pt x="5957" y="997"/>
                    <a:pt x="5972" y="1004"/>
                  </a:cubicBezTo>
                  <a:cubicBezTo>
                    <a:pt x="6023" y="1041"/>
                    <a:pt x="6082" y="1085"/>
                    <a:pt x="6052" y="1136"/>
                  </a:cubicBezTo>
                  <a:cubicBezTo>
                    <a:pt x="6045" y="1158"/>
                    <a:pt x="6030" y="1165"/>
                    <a:pt x="6016" y="1173"/>
                  </a:cubicBezTo>
                  <a:cubicBezTo>
                    <a:pt x="6008" y="1180"/>
                    <a:pt x="6008" y="1180"/>
                    <a:pt x="6008" y="1187"/>
                  </a:cubicBezTo>
                  <a:cubicBezTo>
                    <a:pt x="6023" y="1224"/>
                    <a:pt x="6023" y="1290"/>
                    <a:pt x="6008" y="1334"/>
                  </a:cubicBezTo>
                  <a:cubicBezTo>
                    <a:pt x="6008" y="1341"/>
                    <a:pt x="6001" y="1363"/>
                    <a:pt x="5972" y="1363"/>
                  </a:cubicBezTo>
                  <a:cubicBezTo>
                    <a:pt x="5928" y="1363"/>
                    <a:pt x="5884" y="1334"/>
                    <a:pt x="5877" y="1334"/>
                  </a:cubicBezTo>
                  <a:cubicBezTo>
                    <a:pt x="5869" y="1327"/>
                    <a:pt x="5869" y="1327"/>
                    <a:pt x="5869" y="1327"/>
                  </a:cubicBezTo>
                  <a:lnTo>
                    <a:pt x="5869" y="1327"/>
                  </a:lnTo>
                  <a:cubicBezTo>
                    <a:pt x="5862" y="1312"/>
                    <a:pt x="5840" y="1231"/>
                    <a:pt x="5884" y="1202"/>
                  </a:cubicBezTo>
                  <a:cubicBezTo>
                    <a:pt x="5891" y="1187"/>
                    <a:pt x="5877" y="1151"/>
                    <a:pt x="5855" y="1129"/>
                  </a:cubicBezTo>
                  <a:cubicBezTo>
                    <a:pt x="5840" y="1143"/>
                    <a:pt x="5796" y="1180"/>
                    <a:pt x="5767" y="1180"/>
                  </a:cubicBezTo>
                  <a:cubicBezTo>
                    <a:pt x="5759" y="1180"/>
                    <a:pt x="5759" y="1180"/>
                    <a:pt x="5752" y="1173"/>
                  </a:cubicBezTo>
                  <a:cubicBezTo>
                    <a:pt x="5737" y="1173"/>
                    <a:pt x="5723" y="1158"/>
                    <a:pt x="5715" y="1143"/>
                  </a:cubicBezTo>
                  <a:cubicBezTo>
                    <a:pt x="5708" y="1136"/>
                    <a:pt x="5708" y="1129"/>
                    <a:pt x="5701" y="1129"/>
                  </a:cubicBezTo>
                  <a:cubicBezTo>
                    <a:pt x="5701" y="1129"/>
                    <a:pt x="5693" y="1129"/>
                    <a:pt x="5686" y="1136"/>
                  </a:cubicBezTo>
                  <a:cubicBezTo>
                    <a:pt x="5664" y="1151"/>
                    <a:pt x="5642" y="1187"/>
                    <a:pt x="5627" y="1209"/>
                  </a:cubicBezTo>
                  <a:cubicBezTo>
                    <a:pt x="5605" y="1239"/>
                    <a:pt x="5598" y="1246"/>
                    <a:pt x="5591" y="1246"/>
                  </a:cubicBezTo>
                  <a:cubicBezTo>
                    <a:pt x="5584" y="1246"/>
                    <a:pt x="5584" y="1246"/>
                    <a:pt x="5584" y="1246"/>
                  </a:cubicBezTo>
                  <a:cubicBezTo>
                    <a:pt x="5576" y="1239"/>
                    <a:pt x="5576" y="1239"/>
                    <a:pt x="5576" y="1239"/>
                  </a:cubicBezTo>
                  <a:cubicBezTo>
                    <a:pt x="5569" y="1231"/>
                    <a:pt x="5569" y="1224"/>
                    <a:pt x="5576" y="1217"/>
                  </a:cubicBezTo>
                  <a:cubicBezTo>
                    <a:pt x="5576" y="1202"/>
                    <a:pt x="5584" y="1187"/>
                    <a:pt x="5584" y="1180"/>
                  </a:cubicBezTo>
                  <a:lnTo>
                    <a:pt x="5584" y="1180"/>
                  </a:lnTo>
                  <a:cubicBezTo>
                    <a:pt x="5584" y="1173"/>
                    <a:pt x="5584" y="1173"/>
                    <a:pt x="5576" y="1173"/>
                  </a:cubicBezTo>
                  <a:cubicBezTo>
                    <a:pt x="5547" y="1173"/>
                    <a:pt x="5539" y="1180"/>
                    <a:pt x="5517" y="1195"/>
                  </a:cubicBezTo>
                  <a:cubicBezTo>
                    <a:pt x="5503" y="1202"/>
                    <a:pt x="5488" y="1209"/>
                    <a:pt x="5466" y="1217"/>
                  </a:cubicBezTo>
                  <a:cubicBezTo>
                    <a:pt x="5422" y="1246"/>
                    <a:pt x="5415" y="1253"/>
                    <a:pt x="5408" y="1283"/>
                  </a:cubicBezTo>
                  <a:cubicBezTo>
                    <a:pt x="5408" y="1290"/>
                    <a:pt x="5400" y="1305"/>
                    <a:pt x="5400" y="1312"/>
                  </a:cubicBezTo>
                  <a:cubicBezTo>
                    <a:pt x="5393" y="1319"/>
                    <a:pt x="5393" y="1319"/>
                    <a:pt x="5393" y="1319"/>
                  </a:cubicBezTo>
                  <a:cubicBezTo>
                    <a:pt x="5386" y="1334"/>
                    <a:pt x="5386" y="1334"/>
                    <a:pt x="5386" y="1334"/>
                  </a:cubicBezTo>
                  <a:cubicBezTo>
                    <a:pt x="5342" y="1348"/>
                    <a:pt x="5312" y="1363"/>
                    <a:pt x="5290" y="1363"/>
                  </a:cubicBezTo>
                  <a:cubicBezTo>
                    <a:pt x="5283" y="1363"/>
                    <a:pt x="5283" y="1363"/>
                    <a:pt x="5276" y="1363"/>
                  </a:cubicBezTo>
                  <a:cubicBezTo>
                    <a:pt x="5261" y="1363"/>
                    <a:pt x="5254" y="1356"/>
                    <a:pt x="5246" y="1356"/>
                  </a:cubicBezTo>
                  <a:lnTo>
                    <a:pt x="5239" y="1356"/>
                  </a:lnTo>
                  <a:cubicBezTo>
                    <a:pt x="5239" y="1356"/>
                    <a:pt x="5232" y="1356"/>
                    <a:pt x="5217" y="1378"/>
                  </a:cubicBezTo>
                  <a:cubicBezTo>
                    <a:pt x="5210" y="1385"/>
                    <a:pt x="5210" y="1392"/>
                    <a:pt x="5203" y="1400"/>
                  </a:cubicBezTo>
                  <a:cubicBezTo>
                    <a:pt x="5180" y="1429"/>
                    <a:pt x="5158" y="1458"/>
                    <a:pt x="5129" y="1458"/>
                  </a:cubicBezTo>
                  <a:close/>
                  <a:moveTo>
                    <a:pt x="4902" y="652"/>
                  </a:moveTo>
                  <a:lnTo>
                    <a:pt x="4902" y="652"/>
                  </a:lnTo>
                  <a:cubicBezTo>
                    <a:pt x="4946" y="674"/>
                    <a:pt x="4953" y="682"/>
                    <a:pt x="4946" y="696"/>
                  </a:cubicBezTo>
                  <a:cubicBezTo>
                    <a:pt x="4946" y="704"/>
                    <a:pt x="4946" y="704"/>
                    <a:pt x="4946" y="711"/>
                  </a:cubicBezTo>
                  <a:cubicBezTo>
                    <a:pt x="4953" y="748"/>
                    <a:pt x="4924" y="770"/>
                    <a:pt x="4887" y="799"/>
                  </a:cubicBezTo>
                  <a:cubicBezTo>
                    <a:pt x="4880" y="806"/>
                    <a:pt x="4873" y="806"/>
                    <a:pt x="4865" y="814"/>
                  </a:cubicBezTo>
                  <a:cubicBezTo>
                    <a:pt x="4851" y="828"/>
                    <a:pt x="4836" y="858"/>
                    <a:pt x="4836" y="872"/>
                  </a:cubicBezTo>
                  <a:cubicBezTo>
                    <a:pt x="4843" y="865"/>
                    <a:pt x="4843" y="865"/>
                    <a:pt x="4843" y="865"/>
                  </a:cubicBezTo>
                  <a:cubicBezTo>
                    <a:pt x="4865" y="850"/>
                    <a:pt x="4880" y="836"/>
                    <a:pt x="4895" y="821"/>
                  </a:cubicBezTo>
                  <a:cubicBezTo>
                    <a:pt x="4924" y="792"/>
                    <a:pt x="4968" y="777"/>
                    <a:pt x="5012" y="755"/>
                  </a:cubicBezTo>
                  <a:cubicBezTo>
                    <a:pt x="5027" y="748"/>
                    <a:pt x="5034" y="748"/>
                    <a:pt x="5048" y="740"/>
                  </a:cubicBezTo>
                  <a:cubicBezTo>
                    <a:pt x="5078" y="726"/>
                    <a:pt x="5078" y="718"/>
                    <a:pt x="5078" y="718"/>
                  </a:cubicBezTo>
                  <a:lnTo>
                    <a:pt x="5078" y="718"/>
                  </a:lnTo>
                  <a:cubicBezTo>
                    <a:pt x="5078" y="718"/>
                    <a:pt x="5070" y="718"/>
                    <a:pt x="5070" y="711"/>
                  </a:cubicBezTo>
                  <a:cubicBezTo>
                    <a:pt x="5063" y="711"/>
                    <a:pt x="5063" y="711"/>
                    <a:pt x="5063" y="704"/>
                  </a:cubicBezTo>
                  <a:cubicBezTo>
                    <a:pt x="5056" y="704"/>
                    <a:pt x="5048" y="696"/>
                    <a:pt x="5048" y="696"/>
                  </a:cubicBezTo>
                  <a:cubicBezTo>
                    <a:pt x="5034" y="682"/>
                    <a:pt x="5027" y="674"/>
                    <a:pt x="5012" y="652"/>
                  </a:cubicBezTo>
                  <a:cubicBezTo>
                    <a:pt x="4997" y="645"/>
                    <a:pt x="4997" y="630"/>
                    <a:pt x="4990" y="623"/>
                  </a:cubicBezTo>
                  <a:lnTo>
                    <a:pt x="4990" y="616"/>
                  </a:lnTo>
                  <a:lnTo>
                    <a:pt x="4983" y="616"/>
                  </a:lnTo>
                  <a:cubicBezTo>
                    <a:pt x="4983" y="616"/>
                    <a:pt x="4983" y="616"/>
                    <a:pt x="4975" y="616"/>
                  </a:cubicBezTo>
                  <a:cubicBezTo>
                    <a:pt x="4946" y="623"/>
                    <a:pt x="4939" y="623"/>
                    <a:pt x="4902" y="645"/>
                  </a:cubicBezTo>
                  <a:cubicBezTo>
                    <a:pt x="4902" y="645"/>
                    <a:pt x="4902" y="645"/>
                    <a:pt x="4895" y="645"/>
                  </a:cubicBezTo>
                  <a:cubicBezTo>
                    <a:pt x="4902" y="645"/>
                    <a:pt x="4902" y="645"/>
                    <a:pt x="4902" y="652"/>
                  </a:cubicBezTo>
                  <a:close/>
                  <a:moveTo>
                    <a:pt x="5561" y="696"/>
                  </a:moveTo>
                  <a:lnTo>
                    <a:pt x="5561" y="696"/>
                  </a:lnTo>
                  <a:cubicBezTo>
                    <a:pt x="5539" y="696"/>
                    <a:pt x="5525" y="689"/>
                    <a:pt x="5510" y="674"/>
                  </a:cubicBezTo>
                  <a:cubicBezTo>
                    <a:pt x="5510" y="674"/>
                    <a:pt x="5503" y="667"/>
                    <a:pt x="5495" y="667"/>
                  </a:cubicBezTo>
                  <a:cubicBezTo>
                    <a:pt x="5481" y="645"/>
                    <a:pt x="5474" y="638"/>
                    <a:pt x="5488" y="594"/>
                  </a:cubicBezTo>
                  <a:cubicBezTo>
                    <a:pt x="5503" y="528"/>
                    <a:pt x="5510" y="506"/>
                    <a:pt x="5503" y="469"/>
                  </a:cubicBezTo>
                  <a:cubicBezTo>
                    <a:pt x="5488" y="425"/>
                    <a:pt x="5488" y="389"/>
                    <a:pt x="5503" y="367"/>
                  </a:cubicBezTo>
                  <a:cubicBezTo>
                    <a:pt x="5525" y="330"/>
                    <a:pt x="5576" y="315"/>
                    <a:pt x="5627" y="301"/>
                  </a:cubicBezTo>
                  <a:cubicBezTo>
                    <a:pt x="5657" y="293"/>
                    <a:pt x="5693" y="286"/>
                    <a:pt x="5715" y="271"/>
                  </a:cubicBezTo>
                  <a:cubicBezTo>
                    <a:pt x="5723" y="271"/>
                    <a:pt x="5737" y="264"/>
                    <a:pt x="5745" y="264"/>
                  </a:cubicBezTo>
                  <a:cubicBezTo>
                    <a:pt x="5796" y="264"/>
                    <a:pt x="5825" y="345"/>
                    <a:pt x="5847" y="396"/>
                  </a:cubicBezTo>
                  <a:cubicBezTo>
                    <a:pt x="5855" y="410"/>
                    <a:pt x="5855" y="418"/>
                    <a:pt x="5862" y="425"/>
                  </a:cubicBezTo>
                  <a:cubicBezTo>
                    <a:pt x="5898" y="498"/>
                    <a:pt x="5796" y="557"/>
                    <a:pt x="5767" y="572"/>
                  </a:cubicBezTo>
                  <a:cubicBezTo>
                    <a:pt x="5723" y="601"/>
                    <a:pt x="5708" y="616"/>
                    <a:pt x="5671" y="660"/>
                  </a:cubicBezTo>
                  <a:cubicBezTo>
                    <a:pt x="5657" y="682"/>
                    <a:pt x="5657" y="682"/>
                    <a:pt x="5657" y="682"/>
                  </a:cubicBezTo>
                  <a:cubicBezTo>
                    <a:pt x="5649" y="682"/>
                    <a:pt x="5649" y="682"/>
                    <a:pt x="5649" y="682"/>
                  </a:cubicBezTo>
                  <a:cubicBezTo>
                    <a:pt x="5642" y="674"/>
                    <a:pt x="5642" y="674"/>
                    <a:pt x="5642" y="674"/>
                  </a:cubicBezTo>
                  <a:cubicBezTo>
                    <a:pt x="5635" y="682"/>
                    <a:pt x="5598" y="696"/>
                    <a:pt x="5561" y="696"/>
                  </a:cubicBezTo>
                  <a:close/>
                  <a:moveTo>
                    <a:pt x="4997" y="410"/>
                  </a:moveTo>
                  <a:lnTo>
                    <a:pt x="4997" y="410"/>
                  </a:lnTo>
                  <a:cubicBezTo>
                    <a:pt x="5012" y="418"/>
                    <a:pt x="5012" y="418"/>
                    <a:pt x="5012" y="418"/>
                  </a:cubicBezTo>
                  <a:cubicBezTo>
                    <a:pt x="4997" y="410"/>
                    <a:pt x="4997" y="410"/>
                    <a:pt x="4997" y="410"/>
                  </a:cubicBezTo>
                  <a:cubicBezTo>
                    <a:pt x="5005" y="389"/>
                    <a:pt x="5012" y="359"/>
                    <a:pt x="5027" y="330"/>
                  </a:cubicBezTo>
                  <a:cubicBezTo>
                    <a:pt x="5063" y="264"/>
                    <a:pt x="5056" y="227"/>
                    <a:pt x="5048" y="205"/>
                  </a:cubicBezTo>
                  <a:cubicBezTo>
                    <a:pt x="4909" y="257"/>
                    <a:pt x="4909" y="257"/>
                    <a:pt x="4909" y="257"/>
                  </a:cubicBezTo>
                  <a:cubicBezTo>
                    <a:pt x="4917" y="227"/>
                    <a:pt x="4917" y="227"/>
                    <a:pt x="4917" y="227"/>
                  </a:cubicBezTo>
                  <a:cubicBezTo>
                    <a:pt x="4917" y="227"/>
                    <a:pt x="4939" y="139"/>
                    <a:pt x="4990" y="103"/>
                  </a:cubicBezTo>
                  <a:cubicBezTo>
                    <a:pt x="5019" y="88"/>
                    <a:pt x="5048" y="74"/>
                    <a:pt x="5093" y="59"/>
                  </a:cubicBezTo>
                  <a:cubicBezTo>
                    <a:pt x="5114" y="51"/>
                    <a:pt x="5144" y="37"/>
                    <a:pt x="5173" y="22"/>
                  </a:cubicBezTo>
                  <a:cubicBezTo>
                    <a:pt x="5217" y="0"/>
                    <a:pt x="5268" y="0"/>
                    <a:pt x="5305" y="0"/>
                  </a:cubicBezTo>
                  <a:cubicBezTo>
                    <a:pt x="5327" y="0"/>
                    <a:pt x="5342" y="0"/>
                    <a:pt x="5342" y="0"/>
                  </a:cubicBezTo>
                  <a:cubicBezTo>
                    <a:pt x="5349" y="0"/>
                    <a:pt x="5349" y="0"/>
                    <a:pt x="5349" y="0"/>
                  </a:cubicBezTo>
                  <a:cubicBezTo>
                    <a:pt x="5356" y="15"/>
                    <a:pt x="5356" y="15"/>
                    <a:pt x="5356" y="15"/>
                  </a:cubicBezTo>
                  <a:cubicBezTo>
                    <a:pt x="5356" y="15"/>
                    <a:pt x="5364" y="81"/>
                    <a:pt x="5312" y="132"/>
                  </a:cubicBezTo>
                  <a:cubicBezTo>
                    <a:pt x="5283" y="161"/>
                    <a:pt x="5268" y="191"/>
                    <a:pt x="5268" y="227"/>
                  </a:cubicBezTo>
                  <a:cubicBezTo>
                    <a:pt x="5268" y="235"/>
                    <a:pt x="5268" y="235"/>
                    <a:pt x="5268" y="235"/>
                  </a:cubicBezTo>
                  <a:cubicBezTo>
                    <a:pt x="5268" y="242"/>
                    <a:pt x="5268" y="242"/>
                    <a:pt x="5268" y="242"/>
                  </a:cubicBezTo>
                  <a:cubicBezTo>
                    <a:pt x="5203" y="323"/>
                    <a:pt x="5188" y="330"/>
                    <a:pt x="5180" y="330"/>
                  </a:cubicBezTo>
                  <a:cubicBezTo>
                    <a:pt x="5166" y="337"/>
                    <a:pt x="5158" y="345"/>
                    <a:pt x="5144" y="359"/>
                  </a:cubicBezTo>
                  <a:cubicBezTo>
                    <a:pt x="5122" y="381"/>
                    <a:pt x="5107" y="396"/>
                    <a:pt x="5093" y="403"/>
                  </a:cubicBezTo>
                  <a:cubicBezTo>
                    <a:pt x="5063" y="418"/>
                    <a:pt x="5048" y="418"/>
                    <a:pt x="5027" y="425"/>
                  </a:cubicBezTo>
                  <a:cubicBezTo>
                    <a:pt x="4983" y="440"/>
                    <a:pt x="4983" y="440"/>
                    <a:pt x="4983" y="440"/>
                  </a:cubicBezTo>
                  <a:lnTo>
                    <a:pt x="4997" y="410"/>
                  </a:lnTo>
                  <a:close/>
                </a:path>
              </a:pathLst>
            </a:custGeom>
            <a:solidFill>
              <a:schemeClr val="bg1">
                <a:lumMod val="95000"/>
              </a:schemeClr>
            </a:solidFill>
            <a:ln w="38100" cap="flat" cmpd="sng">
              <a:noFill/>
              <a:bevel/>
              <a:headEnd/>
              <a:tailEnd/>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36" name="Freeform 35"/>
            <p:cNvSpPr>
              <a:spLocks noChangeArrowheads="1"/>
            </p:cNvSpPr>
            <p:nvPr/>
          </p:nvSpPr>
          <p:spPr bwMode="auto">
            <a:xfrm>
              <a:off x="8201233" y="1274078"/>
              <a:ext cx="307501" cy="292972"/>
            </a:xfrm>
            <a:custGeom>
              <a:avLst/>
              <a:gdLst>
                <a:gd name="T0" fmla="*/ 908 w 1202"/>
                <a:gd name="T1" fmla="*/ 1165 h 1166"/>
                <a:gd name="T2" fmla="*/ 733 w 1202"/>
                <a:gd name="T3" fmla="*/ 1026 h 1166"/>
                <a:gd name="T4" fmla="*/ 652 w 1202"/>
                <a:gd name="T5" fmla="*/ 1011 h 1166"/>
                <a:gd name="T6" fmla="*/ 578 w 1202"/>
                <a:gd name="T7" fmla="*/ 1070 h 1166"/>
                <a:gd name="T8" fmla="*/ 491 w 1202"/>
                <a:gd name="T9" fmla="*/ 1128 h 1166"/>
                <a:gd name="T10" fmla="*/ 388 w 1202"/>
                <a:gd name="T11" fmla="*/ 1026 h 1166"/>
                <a:gd name="T12" fmla="*/ 366 w 1202"/>
                <a:gd name="T13" fmla="*/ 989 h 1166"/>
                <a:gd name="T14" fmla="*/ 285 w 1202"/>
                <a:gd name="T15" fmla="*/ 1048 h 1166"/>
                <a:gd name="T16" fmla="*/ 190 w 1202"/>
                <a:gd name="T17" fmla="*/ 989 h 1166"/>
                <a:gd name="T18" fmla="*/ 139 w 1202"/>
                <a:gd name="T19" fmla="*/ 769 h 1166"/>
                <a:gd name="T20" fmla="*/ 51 w 1202"/>
                <a:gd name="T21" fmla="*/ 652 h 1166"/>
                <a:gd name="T22" fmla="*/ 29 w 1202"/>
                <a:gd name="T23" fmla="*/ 645 h 1166"/>
                <a:gd name="T24" fmla="*/ 29 w 1202"/>
                <a:gd name="T25" fmla="*/ 505 h 1166"/>
                <a:gd name="T26" fmla="*/ 80 w 1202"/>
                <a:gd name="T27" fmla="*/ 396 h 1166"/>
                <a:gd name="T28" fmla="*/ 161 w 1202"/>
                <a:gd name="T29" fmla="*/ 469 h 1166"/>
                <a:gd name="T30" fmla="*/ 183 w 1202"/>
                <a:gd name="T31" fmla="*/ 527 h 1166"/>
                <a:gd name="T32" fmla="*/ 249 w 1202"/>
                <a:gd name="T33" fmla="*/ 484 h 1166"/>
                <a:gd name="T34" fmla="*/ 307 w 1202"/>
                <a:gd name="T35" fmla="*/ 410 h 1166"/>
                <a:gd name="T36" fmla="*/ 505 w 1202"/>
                <a:gd name="T37" fmla="*/ 293 h 1166"/>
                <a:gd name="T38" fmla="*/ 549 w 1202"/>
                <a:gd name="T39" fmla="*/ 227 h 1166"/>
                <a:gd name="T40" fmla="*/ 623 w 1202"/>
                <a:gd name="T41" fmla="*/ 212 h 1166"/>
                <a:gd name="T42" fmla="*/ 681 w 1202"/>
                <a:gd name="T43" fmla="*/ 154 h 1166"/>
                <a:gd name="T44" fmla="*/ 769 w 1202"/>
                <a:gd name="T45" fmla="*/ 73 h 1166"/>
                <a:gd name="T46" fmla="*/ 908 w 1202"/>
                <a:gd name="T47" fmla="*/ 0 h 1166"/>
                <a:gd name="T48" fmla="*/ 923 w 1202"/>
                <a:gd name="T49" fmla="*/ 7 h 1166"/>
                <a:gd name="T50" fmla="*/ 850 w 1202"/>
                <a:gd name="T51" fmla="*/ 212 h 1166"/>
                <a:gd name="T52" fmla="*/ 938 w 1202"/>
                <a:gd name="T53" fmla="*/ 300 h 1166"/>
                <a:gd name="T54" fmla="*/ 1004 w 1202"/>
                <a:gd name="T55" fmla="*/ 403 h 1166"/>
                <a:gd name="T56" fmla="*/ 952 w 1202"/>
                <a:gd name="T57" fmla="*/ 505 h 1166"/>
                <a:gd name="T58" fmla="*/ 967 w 1202"/>
                <a:gd name="T59" fmla="*/ 550 h 1166"/>
                <a:gd name="T60" fmla="*/ 872 w 1202"/>
                <a:gd name="T61" fmla="*/ 586 h 1166"/>
                <a:gd name="T62" fmla="*/ 872 w 1202"/>
                <a:gd name="T63" fmla="*/ 645 h 1166"/>
                <a:gd name="T64" fmla="*/ 1033 w 1202"/>
                <a:gd name="T65" fmla="*/ 828 h 1166"/>
                <a:gd name="T66" fmla="*/ 1187 w 1202"/>
                <a:gd name="T67" fmla="*/ 989 h 1166"/>
                <a:gd name="T68" fmla="*/ 1201 w 1202"/>
                <a:gd name="T69" fmla="*/ 1062 h 1166"/>
                <a:gd name="T70" fmla="*/ 1143 w 1202"/>
                <a:gd name="T71" fmla="*/ 1070 h 1166"/>
                <a:gd name="T72" fmla="*/ 1055 w 1202"/>
                <a:gd name="T73" fmla="*/ 1128 h 1166"/>
                <a:gd name="T74" fmla="*/ 923 w 1202"/>
                <a:gd name="T75" fmla="*/ 1165 h 1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2" h="1166">
                  <a:moveTo>
                    <a:pt x="908" y="1165"/>
                  </a:moveTo>
                  <a:lnTo>
                    <a:pt x="908" y="1165"/>
                  </a:lnTo>
                  <a:cubicBezTo>
                    <a:pt x="850" y="1165"/>
                    <a:pt x="776" y="1084"/>
                    <a:pt x="733" y="1026"/>
                  </a:cubicBezTo>
                  <a:lnTo>
                    <a:pt x="733" y="1026"/>
                  </a:lnTo>
                  <a:cubicBezTo>
                    <a:pt x="710" y="996"/>
                    <a:pt x="696" y="996"/>
                    <a:pt x="688" y="996"/>
                  </a:cubicBezTo>
                  <a:cubicBezTo>
                    <a:pt x="681" y="996"/>
                    <a:pt x="666" y="1004"/>
                    <a:pt x="652" y="1011"/>
                  </a:cubicBezTo>
                  <a:cubicBezTo>
                    <a:pt x="637" y="1018"/>
                    <a:pt x="637" y="1018"/>
                    <a:pt x="637" y="1018"/>
                  </a:cubicBezTo>
                  <a:cubicBezTo>
                    <a:pt x="608" y="1033"/>
                    <a:pt x="593" y="1048"/>
                    <a:pt x="578" y="1070"/>
                  </a:cubicBezTo>
                  <a:cubicBezTo>
                    <a:pt x="571" y="1077"/>
                    <a:pt x="557" y="1092"/>
                    <a:pt x="535" y="1106"/>
                  </a:cubicBezTo>
                  <a:cubicBezTo>
                    <a:pt x="520" y="1121"/>
                    <a:pt x="505" y="1128"/>
                    <a:pt x="491" y="1128"/>
                  </a:cubicBezTo>
                  <a:cubicBezTo>
                    <a:pt x="447" y="1128"/>
                    <a:pt x="410" y="1099"/>
                    <a:pt x="395" y="1070"/>
                  </a:cubicBezTo>
                  <a:cubicBezTo>
                    <a:pt x="388" y="1055"/>
                    <a:pt x="388" y="1041"/>
                    <a:pt x="388" y="1026"/>
                  </a:cubicBezTo>
                  <a:cubicBezTo>
                    <a:pt x="381" y="1004"/>
                    <a:pt x="381" y="996"/>
                    <a:pt x="373" y="996"/>
                  </a:cubicBezTo>
                  <a:cubicBezTo>
                    <a:pt x="366" y="996"/>
                    <a:pt x="366" y="989"/>
                    <a:pt x="366" y="989"/>
                  </a:cubicBezTo>
                  <a:cubicBezTo>
                    <a:pt x="351" y="989"/>
                    <a:pt x="329" y="1011"/>
                    <a:pt x="307" y="1026"/>
                  </a:cubicBezTo>
                  <a:cubicBezTo>
                    <a:pt x="300" y="1033"/>
                    <a:pt x="293" y="1041"/>
                    <a:pt x="285" y="1048"/>
                  </a:cubicBezTo>
                  <a:cubicBezTo>
                    <a:pt x="271" y="1055"/>
                    <a:pt x="264" y="1062"/>
                    <a:pt x="256" y="1062"/>
                  </a:cubicBezTo>
                  <a:cubicBezTo>
                    <a:pt x="227" y="1062"/>
                    <a:pt x="212" y="1026"/>
                    <a:pt x="190" y="989"/>
                  </a:cubicBezTo>
                  <a:cubicBezTo>
                    <a:pt x="183" y="974"/>
                    <a:pt x="168" y="960"/>
                    <a:pt x="161" y="945"/>
                  </a:cubicBezTo>
                  <a:cubicBezTo>
                    <a:pt x="124" y="909"/>
                    <a:pt x="132" y="828"/>
                    <a:pt x="139" y="769"/>
                  </a:cubicBezTo>
                  <a:cubicBezTo>
                    <a:pt x="146" y="725"/>
                    <a:pt x="102" y="689"/>
                    <a:pt x="66" y="659"/>
                  </a:cubicBezTo>
                  <a:cubicBezTo>
                    <a:pt x="58" y="652"/>
                    <a:pt x="58" y="652"/>
                    <a:pt x="51" y="652"/>
                  </a:cubicBezTo>
                  <a:cubicBezTo>
                    <a:pt x="51" y="652"/>
                    <a:pt x="44" y="645"/>
                    <a:pt x="36" y="645"/>
                  </a:cubicBezTo>
                  <a:cubicBezTo>
                    <a:pt x="29" y="645"/>
                    <a:pt x="29" y="645"/>
                    <a:pt x="29" y="645"/>
                  </a:cubicBezTo>
                  <a:cubicBezTo>
                    <a:pt x="22" y="630"/>
                    <a:pt x="22" y="630"/>
                    <a:pt x="22" y="630"/>
                  </a:cubicBezTo>
                  <a:cubicBezTo>
                    <a:pt x="22" y="623"/>
                    <a:pt x="0" y="550"/>
                    <a:pt x="29" y="505"/>
                  </a:cubicBezTo>
                  <a:cubicBezTo>
                    <a:pt x="44" y="484"/>
                    <a:pt x="51" y="462"/>
                    <a:pt x="58" y="440"/>
                  </a:cubicBezTo>
                  <a:cubicBezTo>
                    <a:pt x="66" y="425"/>
                    <a:pt x="73" y="403"/>
                    <a:pt x="80" y="396"/>
                  </a:cubicBezTo>
                  <a:cubicBezTo>
                    <a:pt x="87" y="381"/>
                    <a:pt x="102" y="381"/>
                    <a:pt x="102" y="381"/>
                  </a:cubicBezTo>
                  <a:cubicBezTo>
                    <a:pt x="139" y="381"/>
                    <a:pt x="161" y="462"/>
                    <a:pt x="161" y="469"/>
                  </a:cubicBezTo>
                  <a:cubicBezTo>
                    <a:pt x="161" y="476"/>
                    <a:pt x="161" y="476"/>
                    <a:pt x="161" y="476"/>
                  </a:cubicBezTo>
                  <a:cubicBezTo>
                    <a:pt x="168" y="491"/>
                    <a:pt x="176" y="527"/>
                    <a:pt x="183" y="527"/>
                  </a:cubicBezTo>
                  <a:cubicBezTo>
                    <a:pt x="183" y="527"/>
                    <a:pt x="190" y="527"/>
                    <a:pt x="205" y="513"/>
                  </a:cubicBezTo>
                  <a:cubicBezTo>
                    <a:pt x="219" y="498"/>
                    <a:pt x="242" y="491"/>
                    <a:pt x="249" y="484"/>
                  </a:cubicBezTo>
                  <a:cubicBezTo>
                    <a:pt x="278" y="476"/>
                    <a:pt x="285" y="469"/>
                    <a:pt x="300" y="432"/>
                  </a:cubicBezTo>
                  <a:cubicBezTo>
                    <a:pt x="307" y="410"/>
                    <a:pt x="307" y="410"/>
                    <a:pt x="307" y="410"/>
                  </a:cubicBezTo>
                  <a:cubicBezTo>
                    <a:pt x="329" y="359"/>
                    <a:pt x="344" y="315"/>
                    <a:pt x="395" y="315"/>
                  </a:cubicBezTo>
                  <a:cubicBezTo>
                    <a:pt x="432" y="315"/>
                    <a:pt x="469" y="315"/>
                    <a:pt x="505" y="293"/>
                  </a:cubicBezTo>
                  <a:cubicBezTo>
                    <a:pt x="520" y="286"/>
                    <a:pt x="520" y="271"/>
                    <a:pt x="527" y="264"/>
                  </a:cubicBezTo>
                  <a:cubicBezTo>
                    <a:pt x="535" y="249"/>
                    <a:pt x="542" y="242"/>
                    <a:pt x="549" y="227"/>
                  </a:cubicBezTo>
                  <a:cubicBezTo>
                    <a:pt x="571" y="212"/>
                    <a:pt x="586" y="212"/>
                    <a:pt x="601" y="212"/>
                  </a:cubicBezTo>
                  <a:cubicBezTo>
                    <a:pt x="623" y="212"/>
                    <a:pt x="623" y="212"/>
                    <a:pt x="623" y="212"/>
                  </a:cubicBezTo>
                  <a:cubicBezTo>
                    <a:pt x="630" y="212"/>
                    <a:pt x="637" y="212"/>
                    <a:pt x="645" y="205"/>
                  </a:cubicBezTo>
                  <a:cubicBezTo>
                    <a:pt x="666" y="198"/>
                    <a:pt x="674" y="183"/>
                    <a:pt x="681" y="154"/>
                  </a:cubicBezTo>
                  <a:cubicBezTo>
                    <a:pt x="688" y="117"/>
                    <a:pt x="703" y="88"/>
                    <a:pt x="747" y="81"/>
                  </a:cubicBezTo>
                  <a:cubicBezTo>
                    <a:pt x="754" y="81"/>
                    <a:pt x="762" y="73"/>
                    <a:pt x="769" y="73"/>
                  </a:cubicBezTo>
                  <a:cubicBezTo>
                    <a:pt x="791" y="73"/>
                    <a:pt x="798" y="73"/>
                    <a:pt x="820" y="51"/>
                  </a:cubicBezTo>
                  <a:cubicBezTo>
                    <a:pt x="857" y="15"/>
                    <a:pt x="908" y="0"/>
                    <a:pt x="908" y="0"/>
                  </a:cubicBezTo>
                  <a:cubicBezTo>
                    <a:pt x="916" y="0"/>
                    <a:pt x="916" y="0"/>
                    <a:pt x="916" y="0"/>
                  </a:cubicBezTo>
                  <a:cubicBezTo>
                    <a:pt x="923" y="7"/>
                    <a:pt x="923" y="7"/>
                    <a:pt x="923" y="7"/>
                  </a:cubicBezTo>
                  <a:cubicBezTo>
                    <a:pt x="930" y="15"/>
                    <a:pt x="974" y="88"/>
                    <a:pt x="930" y="124"/>
                  </a:cubicBezTo>
                  <a:cubicBezTo>
                    <a:pt x="886" y="154"/>
                    <a:pt x="850" y="198"/>
                    <a:pt x="850" y="212"/>
                  </a:cubicBezTo>
                  <a:cubicBezTo>
                    <a:pt x="850" y="234"/>
                    <a:pt x="886" y="278"/>
                    <a:pt x="916" y="293"/>
                  </a:cubicBezTo>
                  <a:cubicBezTo>
                    <a:pt x="923" y="293"/>
                    <a:pt x="930" y="300"/>
                    <a:pt x="938" y="300"/>
                  </a:cubicBezTo>
                  <a:cubicBezTo>
                    <a:pt x="974" y="315"/>
                    <a:pt x="1018" y="337"/>
                    <a:pt x="1018" y="366"/>
                  </a:cubicBezTo>
                  <a:cubicBezTo>
                    <a:pt x="1026" y="374"/>
                    <a:pt x="1018" y="388"/>
                    <a:pt x="1004" y="403"/>
                  </a:cubicBezTo>
                  <a:cubicBezTo>
                    <a:pt x="982" y="432"/>
                    <a:pt x="974" y="454"/>
                    <a:pt x="967" y="469"/>
                  </a:cubicBezTo>
                  <a:cubicBezTo>
                    <a:pt x="959" y="484"/>
                    <a:pt x="952" y="491"/>
                    <a:pt x="952" y="505"/>
                  </a:cubicBezTo>
                  <a:cubicBezTo>
                    <a:pt x="938" y="520"/>
                    <a:pt x="952" y="535"/>
                    <a:pt x="952" y="535"/>
                  </a:cubicBezTo>
                  <a:cubicBezTo>
                    <a:pt x="967" y="550"/>
                    <a:pt x="967" y="550"/>
                    <a:pt x="967" y="550"/>
                  </a:cubicBezTo>
                  <a:cubicBezTo>
                    <a:pt x="952" y="557"/>
                    <a:pt x="952" y="557"/>
                    <a:pt x="952" y="557"/>
                  </a:cubicBezTo>
                  <a:cubicBezTo>
                    <a:pt x="945" y="564"/>
                    <a:pt x="901" y="586"/>
                    <a:pt x="872" y="586"/>
                  </a:cubicBezTo>
                  <a:cubicBezTo>
                    <a:pt x="864" y="586"/>
                    <a:pt x="864" y="586"/>
                    <a:pt x="864" y="586"/>
                  </a:cubicBezTo>
                  <a:cubicBezTo>
                    <a:pt x="864" y="601"/>
                    <a:pt x="864" y="623"/>
                    <a:pt x="872" y="645"/>
                  </a:cubicBezTo>
                  <a:cubicBezTo>
                    <a:pt x="879" y="689"/>
                    <a:pt x="894" y="755"/>
                    <a:pt x="916" y="755"/>
                  </a:cubicBezTo>
                  <a:cubicBezTo>
                    <a:pt x="982" y="755"/>
                    <a:pt x="1026" y="791"/>
                    <a:pt x="1033" y="828"/>
                  </a:cubicBezTo>
                  <a:cubicBezTo>
                    <a:pt x="1040" y="857"/>
                    <a:pt x="1062" y="886"/>
                    <a:pt x="1092" y="894"/>
                  </a:cubicBezTo>
                  <a:cubicBezTo>
                    <a:pt x="1128" y="909"/>
                    <a:pt x="1179" y="974"/>
                    <a:pt x="1187" y="989"/>
                  </a:cubicBezTo>
                  <a:lnTo>
                    <a:pt x="1187" y="989"/>
                  </a:lnTo>
                  <a:cubicBezTo>
                    <a:pt x="1201" y="1062"/>
                    <a:pt x="1201" y="1062"/>
                    <a:pt x="1201" y="1062"/>
                  </a:cubicBezTo>
                  <a:cubicBezTo>
                    <a:pt x="1172" y="1062"/>
                    <a:pt x="1172" y="1062"/>
                    <a:pt x="1172" y="1062"/>
                  </a:cubicBezTo>
                  <a:cubicBezTo>
                    <a:pt x="1165" y="1062"/>
                    <a:pt x="1150" y="1070"/>
                    <a:pt x="1143" y="1070"/>
                  </a:cubicBezTo>
                  <a:cubicBezTo>
                    <a:pt x="1106" y="1077"/>
                    <a:pt x="1092" y="1084"/>
                    <a:pt x="1069" y="1114"/>
                  </a:cubicBezTo>
                  <a:cubicBezTo>
                    <a:pt x="1055" y="1128"/>
                    <a:pt x="1055" y="1128"/>
                    <a:pt x="1055" y="1128"/>
                  </a:cubicBezTo>
                  <a:cubicBezTo>
                    <a:pt x="1026" y="1158"/>
                    <a:pt x="996" y="1158"/>
                    <a:pt x="959" y="1158"/>
                  </a:cubicBezTo>
                  <a:cubicBezTo>
                    <a:pt x="952" y="1158"/>
                    <a:pt x="938" y="1165"/>
                    <a:pt x="923" y="1165"/>
                  </a:cubicBezTo>
                  <a:cubicBezTo>
                    <a:pt x="916" y="1165"/>
                    <a:pt x="916" y="1165"/>
                    <a:pt x="908" y="1165"/>
                  </a:cubicBezTo>
                </a:path>
              </a:pathLst>
            </a:custGeom>
            <a:solidFill>
              <a:schemeClr val="bg1">
                <a:lumMod val="95000"/>
              </a:schemeClr>
            </a:solidFill>
            <a:ln w="38100" cap="flat" cmpd="sng">
              <a:noFill/>
              <a:bevel/>
              <a:headEnd/>
              <a:tailEnd/>
            </a:ln>
            <a:effec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sp>
          <p:nvSpPr>
            <p:cNvPr id="37" name="Freeform 36"/>
            <p:cNvSpPr>
              <a:spLocks noChangeArrowheads="1"/>
            </p:cNvSpPr>
            <p:nvPr/>
          </p:nvSpPr>
          <p:spPr bwMode="auto">
            <a:xfrm>
              <a:off x="8197603" y="1270446"/>
              <a:ext cx="313553" cy="301446"/>
            </a:xfrm>
            <a:custGeom>
              <a:avLst/>
              <a:gdLst>
                <a:gd name="T0" fmla="*/ 931 w 1232"/>
                <a:gd name="T1" fmla="*/ 125 h 1196"/>
                <a:gd name="T2" fmla="*/ 1011 w 1232"/>
                <a:gd name="T3" fmla="*/ 411 h 1196"/>
                <a:gd name="T4" fmla="*/ 887 w 1232"/>
                <a:gd name="T5" fmla="*/ 587 h 1196"/>
                <a:gd name="T6" fmla="*/ 872 w 1232"/>
                <a:gd name="T7" fmla="*/ 660 h 1196"/>
                <a:gd name="T8" fmla="*/ 1107 w 1232"/>
                <a:gd name="T9" fmla="*/ 924 h 1196"/>
                <a:gd name="T10" fmla="*/ 1187 w 1232"/>
                <a:gd name="T11" fmla="*/ 1063 h 1196"/>
                <a:gd name="T12" fmla="*/ 931 w 1232"/>
                <a:gd name="T13" fmla="*/ 1165 h 1196"/>
                <a:gd name="T14" fmla="*/ 703 w 1232"/>
                <a:gd name="T15" fmla="*/ 997 h 1196"/>
                <a:gd name="T16" fmla="*/ 506 w 1232"/>
                <a:gd name="T17" fmla="*/ 1129 h 1196"/>
                <a:gd name="T18" fmla="*/ 381 w 1232"/>
                <a:gd name="T19" fmla="*/ 989 h 1196"/>
                <a:gd name="T20" fmla="*/ 183 w 1232"/>
                <a:gd name="T21" fmla="*/ 953 h 1196"/>
                <a:gd name="T22" fmla="*/ 51 w 1232"/>
                <a:gd name="T23" fmla="*/ 645 h 1196"/>
                <a:gd name="T24" fmla="*/ 110 w 1232"/>
                <a:gd name="T25" fmla="*/ 418 h 1196"/>
                <a:gd name="T26" fmla="*/ 198 w 1232"/>
                <a:gd name="T27" fmla="*/ 557 h 1196"/>
                <a:gd name="T28" fmla="*/ 410 w 1232"/>
                <a:gd name="T29" fmla="*/ 345 h 1196"/>
                <a:gd name="T30" fmla="*/ 616 w 1232"/>
                <a:gd name="T31" fmla="*/ 242 h 1196"/>
                <a:gd name="T32" fmla="*/ 711 w 1232"/>
                <a:gd name="T33" fmla="*/ 169 h 1196"/>
                <a:gd name="T34" fmla="*/ 923 w 1232"/>
                <a:gd name="T35" fmla="*/ 30 h 1196"/>
                <a:gd name="T36" fmla="*/ 923 w 1232"/>
                <a:gd name="T37" fmla="*/ 0 h 1196"/>
                <a:gd name="T38" fmla="*/ 755 w 1232"/>
                <a:gd name="T39" fmla="*/ 81 h 1196"/>
                <a:gd name="T40" fmla="*/ 638 w 1232"/>
                <a:gd name="T41" fmla="*/ 213 h 1196"/>
                <a:gd name="T42" fmla="*/ 557 w 1232"/>
                <a:gd name="T43" fmla="*/ 235 h 1196"/>
                <a:gd name="T44" fmla="*/ 410 w 1232"/>
                <a:gd name="T45" fmla="*/ 315 h 1196"/>
                <a:gd name="T46" fmla="*/ 264 w 1232"/>
                <a:gd name="T47" fmla="*/ 484 h 1196"/>
                <a:gd name="T48" fmla="*/ 191 w 1232"/>
                <a:gd name="T49" fmla="*/ 484 h 1196"/>
                <a:gd name="T50" fmla="*/ 117 w 1232"/>
                <a:gd name="T51" fmla="*/ 381 h 1196"/>
                <a:gd name="T52" fmla="*/ 29 w 1232"/>
                <a:gd name="T53" fmla="*/ 513 h 1196"/>
                <a:gd name="T54" fmla="*/ 29 w 1232"/>
                <a:gd name="T55" fmla="*/ 667 h 1196"/>
                <a:gd name="T56" fmla="*/ 73 w 1232"/>
                <a:gd name="T57" fmla="*/ 689 h 1196"/>
                <a:gd name="T58" fmla="*/ 191 w 1232"/>
                <a:gd name="T59" fmla="*/ 1011 h 1196"/>
                <a:gd name="T60" fmla="*/ 337 w 1232"/>
                <a:gd name="T61" fmla="*/ 1056 h 1196"/>
                <a:gd name="T62" fmla="*/ 381 w 1232"/>
                <a:gd name="T63" fmla="*/ 1041 h 1196"/>
                <a:gd name="T64" fmla="*/ 564 w 1232"/>
                <a:gd name="T65" fmla="*/ 1136 h 1196"/>
                <a:gd name="T66" fmla="*/ 674 w 1232"/>
                <a:gd name="T67" fmla="*/ 1041 h 1196"/>
                <a:gd name="T68" fmla="*/ 733 w 1232"/>
                <a:gd name="T69" fmla="*/ 1056 h 1196"/>
                <a:gd name="T70" fmla="*/ 982 w 1232"/>
                <a:gd name="T71" fmla="*/ 1187 h 1196"/>
                <a:gd name="T72" fmla="*/ 1158 w 1232"/>
                <a:gd name="T73" fmla="*/ 1099 h 1196"/>
                <a:gd name="T74" fmla="*/ 1231 w 1232"/>
                <a:gd name="T75" fmla="*/ 1092 h 1196"/>
                <a:gd name="T76" fmla="*/ 1216 w 1232"/>
                <a:gd name="T77" fmla="*/ 997 h 1196"/>
                <a:gd name="T78" fmla="*/ 1062 w 1232"/>
                <a:gd name="T79" fmla="*/ 843 h 1196"/>
                <a:gd name="T80" fmla="*/ 901 w 1232"/>
                <a:gd name="T81" fmla="*/ 660 h 1196"/>
                <a:gd name="T82" fmla="*/ 974 w 1232"/>
                <a:gd name="T83" fmla="*/ 587 h 1196"/>
                <a:gd name="T84" fmla="*/ 982 w 1232"/>
                <a:gd name="T85" fmla="*/ 535 h 1196"/>
                <a:gd name="T86" fmla="*/ 1033 w 1232"/>
                <a:gd name="T87" fmla="*/ 425 h 1196"/>
                <a:gd name="T88" fmla="*/ 938 w 1232"/>
                <a:gd name="T89" fmla="*/ 293 h 1196"/>
                <a:gd name="T90" fmla="*/ 953 w 1232"/>
                <a:gd name="T91" fmla="*/ 15 h 1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32" h="1196">
                  <a:moveTo>
                    <a:pt x="923" y="30"/>
                  </a:moveTo>
                  <a:lnTo>
                    <a:pt x="923" y="30"/>
                  </a:lnTo>
                  <a:cubicBezTo>
                    <a:pt x="923" y="30"/>
                    <a:pt x="967" y="103"/>
                    <a:pt x="931" y="125"/>
                  </a:cubicBezTo>
                  <a:cubicBezTo>
                    <a:pt x="901" y="154"/>
                    <a:pt x="850" y="206"/>
                    <a:pt x="850" y="227"/>
                  </a:cubicBezTo>
                  <a:cubicBezTo>
                    <a:pt x="850" y="257"/>
                    <a:pt x="894" y="308"/>
                    <a:pt x="923" y="323"/>
                  </a:cubicBezTo>
                  <a:cubicBezTo>
                    <a:pt x="960" y="337"/>
                    <a:pt x="1055" y="367"/>
                    <a:pt x="1011" y="411"/>
                  </a:cubicBezTo>
                  <a:cubicBezTo>
                    <a:pt x="967" y="447"/>
                    <a:pt x="967" y="484"/>
                    <a:pt x="953" y="506"/>
                  </a:cubicBezTo>
                  <a:cubicBezTo>
                    <a:pt x="931" y="535"/>
                    <a:pt x="960" y="557"/>
                    <a:pt x="960" y="557"/>
                  </a:cubicBezTo>
                  <a:cubicBezTo>
                    <a:pt x="960" y="557"/>
                    <a:pt x="916" y="587"/>
                    <a:pt x="887" y="587"/>
                  </a:cubicBezTo>
                  <a:cubicBezTo>
                    <a:pt x="879" y="587"/>
                    <a:pt x="879" y="587"/>
                    <a:pt x="872" y="587"/>
                  </a:cubicBezTo>
                  <a:lnTo>
                    <a:pt x="872" y="587"/>
                  </a:lnTo>
                  <a:cubicBezTo>
                    <a:pt x="850" y="587"/>
                    <a:pt x="872" y="660"/>
                    <a:pt x="872" y="660"/>
                  </a:cubicBezTo>
                  <a:cubicBezTo>
                    <a:pt x="872" y="660"/>
                    <a:pt x="879" y="784"/>
                    <a:pt x="931" y="784"/>
                  </a:cubicBezTo>
                  <a:cubicBezTo>
                    <a:pt x="982" y="784"/>
                    <a:pt x="1026" y="814"/>
                    <a:pt x="1033" y="850"/>
                  </a:cubicBezTo>
                  <a:cubicBezTo>
                    <a:pt x="1048" y="887"/>
                    <a:pt x="1070" y="916"/>
                    <a:pt x="1107" y="924"/>
                  </a:cubicBezTo>
                  <a:cubicBezTo>
                    <a:pt x="1136" y="931"/>
                    <a:pt x="1187" y="1011"/>
                    <a:pt x="1187" y="1011"/>
                  </a:cubicBezTo>
                  <a:cubicBezTo>
                    <a:pt x="1194" y="1063"/>
                    <a:pt x="1194" y="1063"/>
                    <a:pt x="1194" y="1063"/>
                  </a:cubicBezTo>
                  <a:cubicBezTo>
                    <a:pt x="1187" y="1063"/>
                    <a:pt x="1187" y="1063"/>
                    <a:pt x="1187" y="1063"/>
                  </a:cubicBezTo>
                  <a:cubicBezTo>
                    <a:pt x="1172" y="1063"/>
                    <a:pt x="1165" y="1070"/>
                    <a:pt x="1158" y="1070"/>
                  </a:cubicBezTo>
                  <a:cubicBezTo>
                    <a:pt x="1107" y="1077"/>
                    <a:pt x="1099" y="1099"/>
                    <a:pt x="1062" y="1129"/>
                  </a:cubicBezTo>
                  <a:cubicBezTo>
                    <a:pt x="1026" y="1165"/>
                    <a:pt x="997" y="1158"/>
                    <a:pt x="931" y="1165"/>
                  </a:cubicBezTo>
                  <a:cubicBezTo>
                    <a:pt x="931" y="1165"/>
                    <a:pt x="931" y="1165"/>
                    <a:pt x="923" y="1165"/>
                  </a:cubicBezTo>
                  <a:cubicBezTo>
                    <a:pt x="865" y="1165"/>
                    <a:pt x="799" y="1077"/>
                    <a:pt x="755" y="1026"/>
                  </a:cubicBezTo>
                  <a:cubicBezTo>
                    <a:pt x="733" y="1004"/>
                    <a:pt x="718" y="997"/>
                    <a:pt x="703" y="997"/>
                  </a:cubicBezTo>
                  <a:cubicBezTo>
                    <a:pt x="689" y="997"/>
                    <a:pt x="674" y="1004"/>
                    <a:pt x="645" y="1019"/>
                  </a:cubicBezTo>
                  <a:cubicBezTo>
                    <a:pt x="593" y="1048"/>
                    <a:pt x="586" y="1077"/>
                    <a:pt x="542" y="1114"/>
                  </a:cubicBezTo>
                  <a:cubicBezTo>
                    <a:pt x="528" y="1121"/>
                    <a:pt x="520" y="1129"/>
                    <a:pt x="506" y="1129"/>
                  </a:cubicBezTo>
                  <a:cubicBezTo>
                    <a:pt x="469" y="1129"/>
                    <a:pt x="432" y="1099"/>
                    <a:pt x="425" y="1077"/>
                  </a:cubicBezTo>
                  <a:cubicBezTo>
                    <a:pt x="410" y="1048"/>
                    <a:pt x="425" y="1004"/>
                    <a:pt x="388" y="997"/>
                  </a:cubicBezTo>
                  <a:cubicBezTo>
                    <a:pt x="388" y="989"/>
                    <a:pt x="381" y="989"/>
                    <a:pt x="381" y="989"/>
                  </a:cubicBezTo>
                  <a:cubicBezTo>
                    <a:pt x="352" y="989"/>
                    <a:pt x="322" y="1026"/>
                    <a:pt x="286" y="1056"/>
                  </a:cubicBezTo>
                  <a:cubicBezTo>
                    <a:pt x="279" y="1056"/>
                    <a:pt x="279" y="1063"/>
                    <a:pt x="271" y="1063"/>
                  </a:cubicBezTo>
                  <a:cubicBezTo>
                    <a:pt x="242" y="1063"/>
                    <a:pt x="212" y="982"/>
                    <a:pt x="183" y="953"/>
                  </a:cubicBezTo>
                  <a:cubicBezTo>
                    <a:pt x="154" y="916"/>
                    <a:pt x="161" y="843"/>
                    <a:pt x="169" y="792"/>
                  </a:cubicBezTo>
                  <a:cubicBezTo>
                    <a:pt x="176" y="740"/>
                    <a:pt x="132" y="696"/>
                    <a:pt x="95" y="660"/>
                  </a:cubicBezTo>
                  <a:cubicBezTo>
                    <a:pt x="81" y="652"/>
                    <a:pt x="81" y="652"/>
                    <a:pt x="51" y="645"/>
                  </a:cubicBezTo>
                  <a:cubicBezTo>
                    <a:pt x="51" y="638"/>
                    <a:pt x="51" y="638"/>
                    <a:pt x="51" y="638"/>
                  </a:cubicBezTo>
                  <a:cubicBezTo>
                    <a:pt x="51" y="638"/>
                    <a:pt x="29" y="572"/>
                    <a:pt x="59" y="528"/>
                  </a:cubicBezTo>
                  <a:cubicBezTo>
                    <a:pt x="81" y="484"/>
                    <a:pt x="95" y="440"/>
                    <a:pt x="110" y="418"/>
                  </a:cubicBezTo>
                  <a:cubicBezTo>
                    <a:pt x="110" y="411"/>
                    <a:pt x="117" y="411"/>
                    <a:pt x="117" y="411"/>
                  </a:cubicBezTo>
                  <a:cubicBezTo>
                    <a:pt x="132" y="411"/>
                    <a:pt x="154" y="447"/>
                    <a:pt x="161" y="484"/>
                  </a:cubicBezTo>
                  <a:cubicBezTo>
                    <a:pt x="169" y="513"/>
                    <a:pt x="176" y="557"/>
                    <a:pt x="198" y="557"/>
                  </a:cubicBezTo>
                  <a:cubicBezTo>
                    <a:pt x="205" y="557"/>
                    <a:pt x="212" y="550"/>
                    <a:pt x="227" y="542"/>
                  </a:cubicBezTo>
                  <a:cubicBezTo>
                    <a:pt x="279" y="499"/>
                    <a:pt x="308" y="520"/>
                    <a:pt x="330" y="447"/>
                  </a:cubicBezTo>
                  <a:cubicBezTo>
                    <a:pt x="359" y="381"/>
                    <a:pt x="366" y="345"/>
                    <a:pt x="410" y="345"/>
                  </a:cubicBezTo>
                  <a:cubicBezTo>
                    <a:pt x="447" y="345"/>
                    <a:pt x="491" y="345"/>
                    <a:pt x="528" y="323"/>
                  </a:cubicBezTo>
                  <a:cubicBezTo>
                    <a:pt x="557" y="293"/>
                    <a:pt x="550" y="279"/>
                    <a:pt x="579" y="257"/>
                  </a:cubicBezTo>
                  <a:cubicBezTo>
                    <a:pt x="586" y="242"/>
                    <a:pt x="601" y="242"/>
                    <a:pt x="616" y="242"/>
                  </a:cubicBezTo>
                  <a:cubicBezTo>
                    <a:pt x="623" y="242"/>
                    <a:pt x="630" y="242"/>
                    <a:pt x="638" y="242"/>
                  </a:cubicBezTo>
                  <a:cubicBezTo>
                    <a:pt x="645" y="242"/>
                    <a:pt x="652" y="242"/>
                    <a:pt x="660" y="235"/>
                  </a:cubicBezTo>
                  <a:cubicBezTo>
                    <a:pt x="696" y="227"/>
                    <a:pt x="703" y="206"/>
                    <a:pt x="711" y="169"/>
                  </a:cubicBezTo>
                  <a:cubicBezTo>
                    <a:pt x="718" y="132"/>
                    <a:pt x="733" y="118"/>
                    <a:pt x="762" y="110"/>
                  </a:cubicBezTo>
                  <a:cubicBezTo>
                    <a:pt x="799" y="103"/>
                    <a:pt x="813" y="110"/>
                    <a:pt x="850" y="74"/>
                  </a:cubicBezTo>
                  <a:cubicBezTo>
                    <a:pt x="879" y="44"/>
                    <a:pt x="923" y="30"/>
                    <a:pt x="923" y="30"/>
                  </a:cubicBezTo>
                  <a:lnTo>
                    <a:pt x="938" y="0"/>
                  </a:lnTo>
                  <a:lnTo>
                    <a:pt x="938" y="0"/>
                  </a:lnTo>
                  <a:cubicBezTo>
                    <a:pt x="923" y="0"/>
                    <a:pt x="923" y="0"/>
                    <a:pt x="923" y="0"/>
                  </a:cubicBezTo>
                  <a:cubicBezTo>
                    <a:pt x="916" y="0"/>
                    <a:pt x="865" y="15"/>
                    <a:pt x="828" y="51"/>
                  </a:cubicBezTo>
                  <a:cubicBezTo>
                    <a:pt x="813" y="74"/>
                    <a:pt x="806" y="74"/>
                    <a:pt x="784" y="74"/>
                  </a:cubicBezTo>
                  <a:cubicBezTo>
                    <a:pt x="777" y="74"/>
                    <a:pt x="769" y="81"/>
                    <a:pt x="755" y="81"/>
                  </a:cubicBezTo>
                  <a:cubicBezTo>
                    <a:pt x="703" y="96"/>
                    <a:pt x="689" y="125"/>
                    <a:pt x="681" y="161"/>
                  </a:cubicBezTo>
                  <a:cubicBezTo>
                    <a:pt x="674" y="198"/>
                    <a:pt x="667" y="206"/>
                    <a:pt x="652" y="206"/>
                  </a:cubicBezTo>
                  <a:cubicBezTo>
                    <a:pt x="652" y="206"/>
                    <a:pt x="645" y="213"/>
                    <a:pt x="638" y="213"/>
                  </a:cubicBezTo>
                  <a:lnTo>
                    <a:pt x="630" y="213"/>
                  </a:lnTo>
                  <a:cubicBezTo>
                    <a:pt x="623" y="206"/>
                    <a:pt x="623" y="206"/>
                    <a:pt x="616" y="206"/>
                  </a:cubicBezTo>
                  <a:cubicBezTo>
                    <a:pt x="601" y="206"/>
                    <a:pt x="579" y="213"/>
                    <a:pt x="557" y="235"/>
                  </a:cubicBezTo>
                  <a:cubicBezTo>
                    <a:pt x="542" y="249"/>
                    <a:pt x="535" y="257"/>
                    <a:pt x="528" y="271"/>
                  </a:cubicBezTo>
                  <a:cubicBezTo>
                    <a:pt x="528" y="279"/>
                    <a:pt x="520" y="286"/>
                    <a:pt x="506" y="301"/>
                  </a:cubicBezTo>
                  <a:cubicBezTo>
                    <a:pt x="484" y="315"/>
                    <a:pt x="447" y="315"/>
                    <a:pt x="410" y="315"/>
                  </a:cubicBezTo>
                  <a:cubicBezTo>
                    <a:pt x="344" y="315"/>
                    <a:pt x="330" y="367"/>
                    <a:pt x="308" y="425"/>
                  </a:cubicBezTo>
                  <a:cubicBezTo>
                    <a:pt x="300" y="440"/>
                    <a:pt x="300" y="440"/>
                    <a:pt x="300" y="440"/>
                  </a:cubicBezTo>
                  <a:cubicBezTo>
                    <a:pt x="293" y="469"/>
                    <a:pt x="279" y="477"/>
                    <a:pt x="264" y="484"/>
                  </a:cubicBezTo>
                  <a:cubicBezTo>
                    <a:pt x="249" y="491"/>
                    <a:pt x="227" y="506"/>
                    <a:pt x="212" y="520"/>
                  </a:cubicBezTo>
                  <a:cubicBezTo>
                    <a:pt x="205" y="520"/>
                    <a:pt x="205" y="520"/>
                    <a:pt x="205" y="528"/>
                  </a:cubicBezTo>
                  <a:cubicBezTo>
                    <a:pt x="198" y="513"/>
                    <a:pt x="191" y="499"/>
                    <a:pt x="191" y="484"/>
                  </a:cubicBezTo>
                  <a:cubicBezTo>
                    <a:pt x="191" y="477"/>
                    <a:pt x="191" y="477"/>
                    <a:pt x="191" y="477"/>
                  </a:cubicBezTo>
                  <a:cubicBezTo>
                    <a:pt x="191" y="462"/>
                    <a:pt x="169" y="381"/>
                    <a:pt x="117" y="381"/>
                  </a:cubicBezTo>
                  <a:lnTo>
                    <a:pt x="117" y="381"/>
                  </a:lnTo>
                  <a:cubicBezTo>
                    <a:pt x="110" y="381"/>
                    <a:pt x="95" y="381"/>
                    <a:pt x="81" y="396"/>
                  </a:cubicBezTo>
                  <a:cubicBezTo>
                    <a:pt x="73" y="411"/>
                    <a:pt x="66" y="432"/>
                    <a:pt x="59" y="447"/>
                  </a:cubicBezTo>
                  <a:cubicBezTo>
                    <a:pt x="51" y="469"/>
                    <a:pt x="44" y="491"/>
                    <a:pt x="29" y="513"/>
                  </a:cubicBezTo>
                  <a:cubicBezTo>
                    <a:pt x="0" y="565"/>
                    <a:pt x="15" y="638"/>
                    <a:pt x="22" y="645"/>
                  </a:cubicBezTo>
                  <a:cubicBezTo>
                    <a:pt x="22" y="652"/>
                    <a:pt x="22" y="652"/>
                    <a:pt x="22" y="652"/>
                  </a:cubicBezTo>
                  <a:cubicBezTo>
                    <a:pt x="29" y="667"/>
                    <a:pt x="29" y="667"/>
                    <a:pt x="29" y="667"/>
                  </a:cubicBezTo>
                  <a:cubicBezTo>
                    <a:pt x="44" y="674"/>
                    <a:pt x="44" y="674"/>
                    <a:pt x="44" y="674"/>
                  </a:cubicBezTo>
                  <a:cubicBezTo>
                    <a:pt x="51" y="674"/>
                    <a:pt x="59" y="682"/>
                    <a:pt x="66" y="682"/>
                  </a:cubicBezTo>
                  <a:cubicBezTo>
                    <a:pt x="66" y="682"/>
                    <a:pt x="66" y="682"/>
                    <a:pt x="73" y="689"/>
                  </a:cubicBezTo>
                  <a:cubicBezTo>
                    <a:pt x="125" y="726"/>
                    <a:pt x="147" y="755"/>
                    <a:pt x="139" y="784"/>
                  </a:cubicBezTo>
                  <a:cubicBezTo>
                    <a:pt x="132" y="843"/>
                    <a:pt x="117" y="931"/>
                    <a:pt x="161" y="975"/>
                  </a:cubicBezTo>
                  <a:cubicBezTo>
                    <a:pt x="176" y="982"/>
                    <a:pt x="183" y="997"/>
                    <a:pt x="191" y="1011"/>
                  </a:cubicBezTo>
                  <a:cubicBezTo>
                    <a:pt x="212" y="1056"/>
                    <a:pt x="234" y="1092"/>
                    <a:pt x="271" y="1092"/>
                  </a:cubicBezTo>
                  <a:cubicBezTo>
                    <a:pt x="286" y="1092"/>
                    <a:pt x="293" y="1085"/>
                    <a:pt x="308" y="1077"/>
                  </a:cubicBezTo>
                  <a:cubicBezTo>
                    <a:pt x="315" y="1070"/>
                    <a:pt x="330" y="1063"/>
                    <a:pt x="337" y="1056"/>
                  </a:cubicBezTo>
                  <a:cubicBezTo>
                    <a:pt x="352" y="1041"/>
                    <a:pt x="366" y="1026"/>
                    <a:pt x="381" y="1026"/>
                  </a:cubicBezTo>
                  <a:lnTo>
                    <a:pt x="381" y="1026"/>
                  </a:lnTo>
                  <a:cubicBezTo>
                    <a:pt x="381" y="1026"/>
                    <a:pt x="381" y="1033"/>
                    <a:pt x="381" y="1041"/>
                  </a:cubicBezTo>
                  <a:cubicBezTo>
                    <a:pt x="388" y="1056"/>
                    <a:pt x="388" y="1077"/>
                    <a:pt x="396" y="1092"/>
                  </a:cubicBezTo>
                  <a:cubicBezTo>
                    <a:pt x="410" y="1121"/>
                    <a:pt x="454" y="1158"/>
                    <a:pt x="506" y="1158"/>
                  </a:cubicBezTo>
                  <a:cubicBezTo>
                    <a:pt x="528" y="1158"/>
                    <a:pt x="542" y="1151"/>
                    <a:pt x="564" y="1136"/>
                  </a:cubicBezTo>
                  <a:cubicBezTo>
                    <a:pt x="579" y="1121"/>
                    <a:pt x="593" y="1107"/>
                    <a:pt x="608" y="1092"/>
                  </a:cubicBezTo>
                  <a:cubicBezTo>
                    <a:pt x="623" y="1070"/>
                    <a:pt x="638" y="1056"/>
                    <a:pt x="660" y="1048"/>
                  </a:cubicBezTo>
                  <a:cubicBezTo>
                    <a:pt x="674" y="1041"/>
                    <a:pt x="674" y="1041"/>
                    <a:pt x="674" y="1041"/>
                  </a:cubicBezTo>
                  <a:cubicBezTo>
                    <a:pt x="689" y="1033"/>
                    <a:pt x="703" y="1026"/>
                    <a:pt x="703" y="1026"/>
                  </a:cubicBezTo>
                  <a:cubicBezTo>
                    <a:pt x="711" y="1026"/>
                    <a:pt x="718" y="1026"/>
                    <a:pt x="733" y="1048"/>
                  </a:cubicBezTo>
                  <a:cubicBezTo>
                    <a:pt x="733" y="1056"/>
                    <a:pt x="733" y="1056"/>
                    <a:pt x="733" y="1056"/>
                  </a:cubicBezTo>
                  <a:cubicBezTo>
                    <a:pt x="784" y="1107"/>
                    <a:pt x="857" y="1195"/>
                    <a:pt x="923" y="1195"/>
                  </a:cubicBezTo>
                  <a:cubicBezTo>
                    <a:pt x="931" y="1195"/>
                    <a:pt x="931" y="1195"/>
                    <a:pt x="938" y="1195"/>
                  </a:cubicBezTo>
                  <a:cubicBezTo>
                    <a:pt x="953" y="1195"/>
                    <a:pt x="967" y="1187"/>
                    <a:pt x="982" y="1187"/>
                  </a:cubicBezTo>
                  <a:cubicBezTo>
                    <a:pt x="1019" y="1187"/>
                    <a:pt x="1048" y="1187"/>
                    <a:pt x="1084" y="1151"/>
                  </a:cubicBezTo>
                  <a:cubicBezTo>
                    <a:pt x="1092" y="1143"/>
                    <a:pt x="1092" y="1143"/>
                    <a:pt x="1099" y="1136"/>
                  </a:cubicBezTo>
                  <a:cubicBezTo>
                    <a:pt x="1121" y="1114"/>
                    <a:pt x="1129" y="1107"/>
                    <a:pt x="1158" y="1099"/>
                  </a:cubicBezTo>
                  <a:cubicBezTo>
                    <a:pt x="1172" y="1099"/>
                    <a:pt x="1180" y="1099"/>
                    <a:pt x="1187" y="1092"/>
                  </a:cubicBezTo>
                  <a:cubicBezTo>
                    <a:pt x="1202" y="1092"/>
                    <a:pt x="1202" y="1092"/>
                    <a:pt x="1202" y="1092"/>
                  </a:cubicBezTo>
                  <a:cubicBezTo>
                    <a:pt x="1231" y="1092"/>
                    <a:pt x="1231" y="1092"/>
                    <a:pt x="1231" y="1092"/>
                  </a:cubicBezTo>
                  <a:cubicBezTo>
                    <a:pt x="1231" y="1056"/>
                    <a:pt x="1231" y="1056"/>
                    <a:pt x="1231" y="1056"/>
                  </a:cubicBezTo>
                  <a:cubicBezTo>
                    <a:pt x="1216" y="1004"/>
                    <a:pt x="1216" y="1004"/>
                    <a:pt x="1216" y="1004"/>
                  </a:cubicBezTo>
                  <a:cubicBezTo>
                    <a:pt x="1216" y="997"/>
                    <a:pt x="1216" y="997"/>
                    <a:pt x="1216" y="997"/>
                  </a:cubicBezTo>
                  <a:lnTo>
                    <a:pt x="1216" y="997"/>
                  </a:lnTo>
                  <a:cubicBezTo>
                    <a:pt x="1202" y="975"/>
                    <a:pt x="1150" y="909"/>
                    <a:pt x="1114" y="894"/>
                  </a:cubicBezTo>
                  <a:cubicBezTo>
                    <a:pt x="1092" y="894"/>
                    <a:pt x="1070" y="865"/>
                    <a:pt x="1062" y="843"/>
                  </a:cubicBezTo>
                  <a:cubicBezTo>
                    <a:pt x="1055" y="792"/>
                    <a:pt x="997" y="748"/>
                    <a:pt x="931" y="748"/>
                  </a:cubicBezTo>
                  <a:cubicBezTo>
                    <a:pt x="923" y="748"/>
                    <a:pt x="909" y="704"/>
                    <a:pt x="901" y="660"/>
                  </a:cubicBezTo>
                  <a:lnTo>
                    <a:pt x="901" y="660"/>
                  </a:lnTo>
                  <a:cubicBezTo>
                    <a:pt x="901" y="652"/>
                    <a:pt x="901" y="652"/>
                    <a:pt x="901" y="652"/>
                  </a:cubicBezTo>
                  <a:cubicBezTo>
                    <a:pt x="901" y="645"/>
                    <a:pt x="894" y="630"/>
                    <a:pt x="894" y="616"/>
                  </a:cubicBezTo>
                  <a:cubicBezTo>
                    <a:pt x="931" y="616"/>
                    <a:pt x="967" y="594"/>
                    <a:pt x="974" y="587"/>
                  </a:cubicBezTo>
                  <a:cubicBezTo>
                    <a:pt x="1011" y="565"/>
                    <a:pt x="1011" y="565"/>
                    <a:pt x="1011" y="565"/>
                  </a:cubicBezTo>
                  <a:cubicBezTo>
                    <a:pt x="982" y="535"/>
                    <a:pt x="982" y="535"/>
                    <a:pt x="982" y="535"/>
                  </a:cubicBezTo>
                  <a:lnTo>
                    <a:pt x="982" y="535"/>
                  </a:lnTo>
                  <a:lnTo>
                    <a:pt x="974" y="528"/>
                  </a:lnTo>
                  <a:cubicBezTo>
                    <a:pt x="982" y="513"/>
                    <a:pt x="989" y="506"/>
                    <a:pt x="997" y="491"/>
                  </a:cubicBezTo>
                  <a:cubicBezTo>
                    <a:pt x="1004" y="469"/>
                    <a:pt x="1011" y="455"/>
                    <a:pt x="1033" y="425"/>
                  </a:cubicBezTo>
                  <a:cubicBezTo>
                    <a:pt x="1055" y="411"/>
                    <a:pt x="1055" y="389"/>
                    <a:pt x="1048" y="374"/>
                  </a:cubicBezTo>
                  <a:cubicBezTo>
                    <a:pt x="1041" y="337"/>
                    <a:pt x="997" y="323"/>
                    <a:pt x="960" y="301"/>
                  </a:cubicBezTo>
                  <a:cubicBezTo>
                    <a:pt x="953" y="301"/>
                    <a:pt x="945" y="301"/>
                    <a:pt x="938" y="293"/>
                  </a:cubicBezTo>
                  <a:cubicBezTo>
                    <a:pt x="909" y="279"/>
                    <a:pt x="879" y="242"/>
                    <a:pt x="879" y="227"/>
                  </a:cubicBezTo>
                  <a:cubicBezTo>
                    <a:pt x="879" y="220"/>
                    <a:pt x="916" y="176"/>
                    <a:pt x="953" y="154"/>
                  </a:cubicBezTo>
                  <a:cubicBezTo>
                    <a:pt x="997" y="118"/>
                    <a:pt x="974" y="59"/>
                    <a:pt x="953" y="15"/>
                  </a:cubicBezTo>
                  <a:cubicBezTo>
                    <a:pt x="938" y="0"/>
                    <a:pt x="938" y="0"/>
                    <a:pt x="938" y="0"/>
                  </a:cubicBezTo>
                  <a:lnTo>
                    <a:pt x="923" y="30"/>
                  </a:lnTo>
                </a:path>
              </a:pathLst>
            </a:custGeom>
            <a:solidFill>
              <a:schemeClr val="bg1">
                <a:lumMod val="95000"/>
              </a:schemeClr>
            </a:solidFill>
            <a:ln w="38100"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defTabSz="1828434" fontAlgn="auto">
                <a:spcBef>
                  <a:spcPts val="0"/>
                </a:spcBef>
                <a:spcAft>
                  <a:spcPts val="0"/>
                </a:spcAft>
                <a:defRPr/>
              </a:pPr>
              <a:endParaRPr lang="en-US">
                <a:latin typeface="Source Sans Pro Light" charset="0"/>
                <a:ea typeface="+mn-ea"/>
                <a:cs typeface="+mn-cs"/>
              </a:endParaRPr>
            </a:p>
          </p:txBody>
        </p:sp>
      </p:grpSp>
    </p:spTree>
    <p:extLst>
      <p:ext uri="{BB962C8B-B14F-4D97-AF65-F5344CB8AC3E}">
        <p14:creationId xmlns:p14="http://schemas.microsoft.com/office/powerpoint/2010/main" val="28580703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45"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anim calcmode="lin" valueType="num">
                                      <p:cBhvr>
                                        <p:cTn id="12" dur="2000" fill="hold"/>
                                        <p:tgtEl>
                                          <p:spTgt spid="6"/>
                                        </p:tgtEl>
                                        <p:attrNameLst>
                                          <p:attrName>ppt_w</p:attrName>
                                        </p:attrNameLst>
                                      </p:cBhvr>
                                      <p:tavLst>
                                        <p:tav tm="0" fmla="#ppt_w*sin(2.5*pi*$)">
                                          <p:val>
                                            <p:fltVal val="0"/>
                                          </p:val>
                                        </p:tav>
                                        <p:tav tm="100000">
                                          <p:val>
                                            <p:fltVal val="1"/>
                                          </p:val>
                                        </p:tav>
                                      </p:tavLst>
                                    </p:anim>
                                    <p:anim calcmode="lin" valueType="num">
                                      <p:cBhvr>
                                        <p:cTn id="13" dur="2000" fill="hold"/>
                                        <p:tgtEl>
                                          <p:spTgt spid="6"/>
                                        </p:tgtEl>
                                        <p:attrNameLst>
                                          <p:attrName>ppt_h</p:attrName>
                                        </p:attrNameLst>
                                      </p:cBhvr>
                                      <p:tavLst>
                                        <p:tav tm="0">
                                          <p:val>
                                            <p:strVal val="#ppt_h"/>
                                          </p:val>
                                        </p:tav>
                                        <p:tav tm="100000">
                                          <p:val>
                                            <p:strVal val="#ppt_h"/>
                                          </p:val>
                                        </p:tav>
                                      </p:tavLst>
                                    </p:anim>
                                  </p:childTnLst>
                                </p:cTn>
                              </p:par>
                            </p:childTnLst>
                          </p:cTn>
                        </p:par>
                        <p:par>
                          <p:cTn id="14" fill="hold">
                            <p:stCondLst>
                              <p:cond delay="2500"/>
                            </p:stCondLst>
                            <p:childTnLst>
                              <p:par>
                                <p:cTn id="15" presetID="22" presetClass="entr" presetSubtype="4" fill="hold" nodeType="after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wipe(down)">
                                      <p:cBhvr>
                                        <p:cTn id="17" dur="500"/>
                                        <p:tgtEl>
                                          <p:spTgt spid="38"/>
                                        </p:tgtEl>
                                      </p:cBhvr>
                                    </p:animEffect>
                                  </p:childTnLst>
                                </p:cTn>
                              </p:par>
                            </p:childTnLst>
                          </p:cTn>
                        </p:par>
                        <p:par>
                          <p:cTn id="18" fill="hold">
                            <p:stCondLst>
                              <p:cond delay="3000"/>
                            </p:stCondLst>
                            <p:childTnLst>
                              <p:par>
                                <p:cTn id="19" presetID="16" presetClass="entr" presetSubtype="21"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barn(inVertical)">
                                      <p:cBhvr>
                                        <p:cTn id="21" dur="500"/>
                                        <p:tgtEl>
                                          <p:spTgt spid="3"/>
                                        </p:tgtEl>
                                      </p:cBhvr>
                                    </p:animEffect>
                                  </p:childTnLst>
                                </p:cTn>
                              </p:par>
                            </p:childTnLst>
                          </p:cTn>
                        </p:par>
                        <p:par>
                          <p:cTn id="22" fill="hold">
                            <p:stCondLst>
                              <p:cond delay="3500"/>
                            </p:stCondLst>
                            <p:childTnLst>
                              <p:par>
                                <p:cTn id="23" presetID="16" presetClass="entr" presetSubtype="21"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barn(inVertical)">
                                      <p:cBhvr>
                                        <p:cTn id="25" dur="500"/>
                                        <p:tgtEl>
                                          <p:spTgt spid="4"/>
                                        </p:tgtEl>
                                      </p:cBhvr>
                                    </p:animEffect>
                                  </p:childTnLst>
                                </p:cTn>
                              </p:par>
                            </p:childTnLst>
                          </p:cTn>
                        </p:par>
                        <p:par>
                          <p:cTn id="26" fill="hold">
                            <p:stCondLst>
                              <p:cond delay="4000"/>
                            </p:stCondLst>
                            <p:childTnLst>
                              <p:par>
                                <p:cTn id="27" presetID="16" presetClass="entr" presetSubtype="21" fill="hold" grpId="0"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barn(inVertical)">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809448" y="3223736"/>
            <a:ext cx="4312159" cy="1477328"/>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bg1"/>
              </a:solidFill>
            </a:endParaRPr>
          </a:p>
        </p:txBody>
      </p:sp>
      <p:sp>
        <p:nvSpPr>
          <p:cNvPr id="4" name="TextBox 3"/>
          <p:cNvSpPr txBox="1"/>
          <p:nvPr/>
        </p:nvSpPr>
        <p:spPr>
          <a:xfrm>
            <a:off x="809448" y="5252539"/>
            <a:ext cx="1690687" cy="461665"/>
          </a:xfrm>
          <a:prstGeom prst="rect">
            <a:avLst/>
          </a:prstGeom>
          <a:noFill/>
        </p:spPr>
        <p:txBody>
          <a:bodyPr wrap="square" rtlCol="0">
            <a:spAutoFit/>
          </a:bodyPr>
          <a:lstStyle/>
          <a:p>
            <a:r>
              <a:rPr lang="en-ID" sz="2400" b="1" dirty="0">
                <a:solidFill>
                  <a:schemeClr val="bg1"/>
                </a:solidFill>
                <a:latin typeface="+mj-lt"/>
              </a:rPr>
              <a:t>$67,899</a:t>
            </a:r>
            <a:endParaRPr lang="en-US" sz="2400" b="1" dirty="0">
              <a:solidFill>
                <a:schemeClr val="bg1"/>
              </a:solidFill>
              <a:latin typeface="+mj-lt"/>
            </a:endParaRPr>
          </a:p>
        </p:txBody>
      </p:sp>
      <p:sp>
        <p:nvSpPr>
          <p:cNvPr id="5" name="TextBox 4"/>
          <p:cNvSpPr txBox="1"/>
          <p:nvPr/>
        </p:nvSpPr>
        <p:spPr>
          <a:xfrm>
            <a:off x="3622004" y="5252539"/>
            <a:ext cx="1690687" cy="461665"/>
          </a:xfrm>
          <a:prstGeom prst="rect">
            <a:avLst/>
          </a:prstGeom>
          <a:noFill/>
        </p:spPr>
        <p:txBody>
          <a:bodyPr wrap="square" rtlCol="0">
            <a:spAutoFit/>
          </a:bodyPr>
          <a:lstStyle/>
          <a:p>
            <a:r>
              <a:rPr lang="en-ID" sz="2400" b="1" dirty="0">
                <a:solidFill>
                  <a:schemeClr val="bg1"/>
                </a:solidFill>
                <a:latin typeface="+mj-lt"/>
              </a:rPr>
              <a:t>$50,789</a:t>
            </a:r>
            <a:endParaRPr lang="en-US" sz="2400" b="1" dirty="0">
              <a:solidFill>
                <a:schemeClr val="bg1"/>
              </a:solidFill>
              <a:latin typeface="+mj-lt"/>
            </a:endParaRPr>
          </a:p>
        </p:txBody>
      </p:sp>
      <p:grpSp>
        <p:nvGrpSpPr>
          <p:cNvPr id="6" name="Group 5"/>
          <p:cNvGrpSpPr/>
          <p:nvPr/>
        </p:nvGrpSpPr>
        <p:grpSpPr>
          <a:xfrm>
            <a:off x="809448" y="1168479"/>
            <a:ext cx="4231215" cy="1503782"/>
            <a:chOff x="784534" y="1157206"/>
            <a:chExt cx="4231215" cy="1503782"/>
          </a:xfrm>
        </p:grpSpPr>
        <p:sp>
          <p:nvSpPr>
            <p:cNvPr id="7" name="TextBox 6"/>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bg1"/>
                  </a:solidFill>
                  <a:latin typeface="+mj-lt"/>
                </a:rPr>
                <a:t>Our Awesome And Great Map Slides</a:t>
              </a:r>
              <a:endParaRPr lang="en-US" sz="3200" b="1" dirty="0">
                <a:solidFill>
                  <a:schemeClr val="bg1"/>
                </a:solidFill>
                <a:latin typeface="+mj-lt"/>
              </a:endParaRPr>
            </a:p>
          </p:txBody>
        </p:sp>
        <p:grpSp>
          <p:nvGrpSpPr>
            <p:cNvPr id="8" name="Group 7"/>
            <p:cNvGrpSpPr/>
            <p:nvPr/>
          </p:nvGrpSpPr>
          <p:grpSpPr>
            <a:xfrm>
              <a:off x="870259" y="2322434"/>
              <a:ext cx="2514044" cy="338554"/>
              <a:chOff x="7624598" y="2331383"/>
              <a:chExt cx="2514044" cy="338554"/>
            </a:xfrm>
          </p:grpSpPr>
          <p:sp>
            <p:nvSpPr>
              <p:cNvPr id="9"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0" name="Rectangle 9"/>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grpSp>
        <p:nvGrpSpPr>
          <p:cNvPr id="41" name="Group 40"/>
          <p:cNvGrpSpPr/>
          <p:nvPr/>
        </p:nvGrpSpPr>
        <p:grpSpPr>
          <a:xfrm>
            <a:off x="5459023" y="356526"/>
            <a:ext cx="6042589" cy="6144947"/>
            <a:chOff x="5459023" y="356526"/>
            <a:chExt cx="6042589" cy="6144947"/>
          </a:xfrm>
          <a:solidFill>
            <a:schemeClr val="bg1">
              <a:lumMod val="95000"/>
            </a:schemeClr>
          </a:solidFill>
        </p:grpSpPr>
        <p:sp>
          <p:nvSpPr>
            <p:cNvPr id="12" name="Freeform 11"/>
            <p:cNvSpPr>
              <a:spLocks noChangeArrowheads="1"/>
            </p:cNvSpPr>
            <p:nvPr/>
          </p:nvSpPr>
          <p:spPr bwMode="auto">
            <a:xfrm>
              <a:off x="9704467" y="2689431"/>
              <a:ext cx="1360773" cy="1563426"/>
            </a:xfrm>
            <a:custGeom>
              <a:avLst/>
              <a:gdLst>
                <a:gd name="T0" fmla="*/ 4327 w 4414"/>
                <a:gd name="T1" fmla="*/ 1702 h 5072"/>
                <a:gd name="T2" fmla="*/ 4070 w 4414"/>
                <a:gd name="T3" fmla="*/ 2078 h 5072"/>
                <a:gd name="T4" fmla="*/ 3760 w 4414"/>
                <a:gd name="T5" fmla="*/ 2328 h 5072"/>
                <a:gd name="T6" fmla="*/ 3766 w 4414"/>
                <a:gd name="T7" fmla="*/ 2177 h 5072"/>
                <a:gd name="T8" fmla="*/ 3628 w 4414"/>
                <a:gd name="T9" fmla="*/ 2164 h 5072"/>
                <a:gd name="T10" fmla="*/ 3542 w 4414"/>
                <a:gd name="T11" fmla="*/ 2420 h 5072"/>
                <a:gd name="T12" fmla="*/ 3417 w 4414"/>
                <a:gd name="T13" fmla="*/ 2743 h 5072"/>
                <a:gd name="T14" fmla="*/ 3502 w 4414"/>
                <a:gd name="T15" fmla="*/ 2862 h 5072"/>
                <a:gd name="T16" fmla="*/ 3450 w 4414"/>
                <a:gd name="T17" fmla="*/ 3218 h 5072"/>
                <a:gd name="T18" fmla="*/ 3403 w 4414"/>
                <a:gd name="T19" fmla="*/ 3811 h 5072"/>
                <a:gd name="T20" fmla="*/ 3291 w 4414"/>
                <a:gd name="T21" fmla="*/ 4201 h 5072"/>
                <a:gd name="T22" fmla="*/ 3192 w 4414"/>
                <a:gd name="T23" fmla="*/ 4544 h 5072"/>
                <a:gd name="T24" fmla="*/ 3159 w 4414"/>
                <a:gd name="T25" fmla="*/ 4834 h 5072"/>
                <a:gd name="T26" fmla="*/ 2902 w 4414"/>
                <a:gd name="T27" fmla="*/ 5071 h 5072"/>
                <a:gd name="T28" fmla="*/ 2678 w 4414"/>
                <a:gd name="T29" fmla="*/ 4966 h 5072"/>
                <a:gd name="T30" fmla="*/ 2638 w 4414"/>
                <a:gd name="T31" fmla="*/ 4840 h 5072"/>
                <a:gd name="T32" fmla="*/ 2757 w 4414"/>
                <a:gd name="T33" fmla="*/ 4484 h 5072"/>
                <a:gd name="T34" fmla="*/ 2784 w 4414"/>
                <a:gd name="T35" fmla="*/ 3798 h 5072"/>
                <a:gd name="T36" fmla="*/ 2454 w 4414"/>
                <a:gd name="T37" fmla="*/ 3666 h 5072"/>
                <a:gd name="T38" fmla="*/ 2282 w 4414"/>
                <a:gd name="T39" fmla="*/ 3580 h 5072"/>
                <a:gd name="T40" fmla="*/ 1913 w 4414"/>
                <a:gd name="T41" fmla="*/ 3343 h 5072"/>
                <a:gd name="T42" fmla="*/ 1741 w 4414"/>
                <a:gd name="T43" fmla="*/ 3191 h 5072"/>
                <a:gd name="T44" fmla="*/ 1280 w 4414"/>
                <a:gd name="T45" fmla="*/ 3033 h 5072"/>
                <a:gd name="T46" fmla="*/ 1134 w 4414"/>
                <a:gd name="T47" fmla="*/ 2835 h 5072"/>
                <a:gd name="T48" fmla="*/ 1049 w 4414"/>
                <a:gd name="T49" fmla="*/ 2717 h 5072"/>
                <a:gd name="T50" fmla="*/ 825 w 4414"/>
                <a:gd name="T51" fmla="*/ 2736 h 5072"/>
                <a:gd name="T52" fmla="*/ 482 w 4414"/>
                <a:gd name="T53" fmla="*/ 2947 h 5072"/>
                <a:gd name="T54" fmla="*/ 0 w 4414"/>
                <a:gd name="T55" fmla="*/ 2974 h 5072"/>
                <a:gd name="T56" fmla="*/ 7 w 4414"/>
                <a:gd name="T57" fmla="*/ 2453 h 5072"/>
                <a:gd name="T58" fmla="*/ 73 w 4414"/>
                <a:gd name="T59" fmla="*/ 2038 h 5072"/>
                <a:gd name="T60" fmla="*/ 99 w 4414"/>
                <a:gd name="T61" fmla="*/ 1840 h 5072"/>
                <a:gd name="T62" fmla="*/ 132 w 4414"/>
                <a:gd name="T63" fmla="*/ 1451 h 5072"/>
                <a:gd name="T64" fmla="*/ 86 w 4414"/>
                <a:gd name="T65" fmla="*/ 1194 h 5072"/>
                <a:gd name="T66" fmla="*/ 198 w 4414"/>
                <a:gd name="T67" fmla="*/ 877 h 5072"/>
                <a:gd name="T68" fmla="*/ 383 w 4414"/>
                <a:gd name="T69" fmla="*/ 594 h 5072"/>
                <a:gd name="T70" fmla="*/ 455 w 4414"/>
                <a:gd name="T71" fmla="*/ 620 h 5072"/>
                <a:gd name="T72" fmla="*/ 983 w 4414"/>
                <a:gd name="T73" fmla="*/ 818 h 5072"/>
                <a:gd name="T74" fmla="*/ 1372 w 4414"/>
                <a:gd name="T75" fmla="*/ 462 h 5072"/>
                <a:gd name="T76" fmla="*/ 1365 w 4414"/>
                <a:gd name="T77" fmla="*/ 198 h 5072"/>
                <a:gd name="T78" fmla="*/ 1695 w 4414"/>
                <a:gd name="T79" fmla="*/ 264 h 5072"/>
                <a:gd name="T80" fmla="*/ 2137 w 4414"/>
                <a:gd name="T81" fmla="*/ 264 h 5072"/>
                <a:gd name="T82" fmla="*/ 2467 w 4414"/>
                <a:gd name="T83" fmla="*/ 145 h 5072"/>
                <a:gd name="T84" fmla="*/ 2638 w 4414"/>
                <a:gd name="T85" fmla="*/ 0 h 5072"/>
                <a:gd name="T86" fmla="*/ 2790 w 4414"/>
                <a:gd name="T87" fmla="*/ 244 h 5072"/>
                <a:gd name="T88" fmla="*/ 2962 w 4414"/>
                <a:gd name="T89" fmla="*/ 429 h 5072"/>
                <a:gd name="T90" fmla="*/ 3153 w 4414"/>
                <a:gd name="T91" fmla="*/ 310 h 5072"/>
                <a:gd name="T92" fmla="*/ 3529 w 4414"/>
                <a:gd name="T93" fmla="*/ 46 h 5072"/>
                <a:gd name="T94" fmla="*/ 4096 w 4414"/>
                <a:gd name="T95" fmla="*/ 370 h 5072"/>
                <a:gd name="T96" fmla="*/ 4182 w 4414"/>
                <a:gd name="T97" fmla="*/ 581 h 5072"/>
                <a:gd name="T98" fmla="*/ 4261 w 4414"/>
                <a:gd name="T99" fmla="*/ 930 h 5072"/>
                <a:gd name="T100" fmla="*/ 4096 w 4414"/>
                <a:gd name="T101" fmla="*/ 1451 h 5072"/>
                <a:gd name="T102" fmla="*/ 4261 w 4414"/>
                <a:gd name="T103" fmla="*/ 1596 h 5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414" h="5072">
                  <a:moveTo>
                    <a:pt x="4413" y="1603"/>
                  </a:moveTo>
                  <a:lnTo>
                    <a:pt x="4413" y="1603"/>
                  </a:lnTo>
                  <a:cubicBezTo>
                    <a:pt x="4386" y="1629"/>
                    <a:pt x="4360" y="1662"/>
                    <a:pt x="4327" y="1702"/>
                  </a:cubicBezTo>
                  <a:cubicBezTo>
                    <a:pt x="4274" y="1774"/>
                    <a:pt x="4287" y="1840"/>
                    <a:pt x="4248" y="1926"/>
                  </a:cubicBezTo>
                  <a:cubicBezTo>
                    <a:pt x="4221" y="1972"/>
                    <a:pt x="4175" y="1972"/>
                    <a:pt x="4142" y="2012"/>
                  </a:cubicBezTo>
                  <a:cubicBezTo>
                    <a:pt x="4123" y="2045"/>
                    <a:pt x="4096" y="2051"/>
                    <a:pt x="4070" y="2078"/>
                  </a:cubicBezTo>
                  <a:cubicBezTo>
                    <a:pt x="4024" y="2124"/>
                    <a:pt x="3991" y="2144"/>
                    <a:pt x="3944" y="2190"/>
                  </a:cubicBezTo>
                  <a:cubicBezTo>
                    <a:pt x="3905" y="2229"/>
                    <a:pt x="3878" y="2243"/>
                    <a:pt x="3832" y="2282"/>
                  </a:cubicBezTo>
                  <a:cubicBezTo>
                    <a:pt x="3806" y="2302"/>
                    <a:pt x="3793" y="2328"/>
                    <a:pt x="3760" y="2328"/>
                  </a:cubicBezTo>
                  <a:cubicBezTo>
                    <a:pt x="3753" y="2328"/>
                    <a:pt x="3746" y="2328"/>
                    <a:pt x="3733" y="2328"/>
                  </a:cubicBezTo>
                  <a:cubicBezTo>
                    <a:pt x="3740" y="2295"/>
                    <a:pt x="3766" y="2282"/>
                    <a:pt x="3766" y="2243"/>
                  </a:cubicBezTo>
                  <a:cubicBezTo>
                    <a:pt x="3766" y="2216"/>
                    <a:pt x="3766" y="2203"/>
                    <a:pt x="3766" y="2177"/>
                  </a:cubicBezTo>
                  <a:cubicBezTo>
                    <a:pt x="3760" y="2170"/>
                    <a:pt x="3753" y="2157"/>
                    <a:pt x="3740" y="2157"/>
                  </a:cubicBezTo>
                  <a:cubicBezTo>
                    <a:pt x="3733" y="2157"/>
                    <a:pt x="3733" y="2164"/>
                    <a:pt x="3727" y="2164"/>
                  </a:cubicBezTo>
                  <a:cubicBezTo>
                    <a:pt x="3687" y="2164"/>
                    <a:pt x="3667" y="2164"/>
                    <a:pt x="3628" y="2164"/>
                  </a:cubicBezTo>
                  <a:cubicBezTo>
                    <a:pt x="3615" y="2164"/>
                    <a:pt x="3601" y="2170"/>
                    <a:pt x="3582" y="2177"/>
                  </a:cubicBezTo>
                  <a:cubicBezTo>
                    <a:pt x="3615" y="2223"/>
                    <a:pt x="3661" y="2243"/>
                    <a:pt x="3661" y="2302"/>
                  </a:cubicBezTo>
                  <a:cubicBezTo>
                    <a:pt x="3661" y="2368"/>
                    <a:pt x="3569" y="2361"/>
                    <a:pt x="3542" y="2420"/>
                  </a:cubicBezTo>
                  <a:cubicBezTo>
                    <a:pt x="3516" y="2472"/>
                    <a:pt x="3509" y="2506"/>
                    <a:pt x="3509" y="2565"/>
                  </a:cubicBezTo>
                  <a:cubicBezTo>
                    <a:pt x="3509" y="2585"/>
                    <a:pt x="3509" y="2598"/>
                    <a:pt x="3509" y="2618"/>
                  </a:cubicBezTo>
                  <a:cubicBezTo>
                    <a:pt x="3509" y="2677"/>
                    <a:pt x="3437" y="2690"/>
                    <a:pt x="3417" y="2743"/>
                  </a:cubicBezTo>
                  <a:cubicBezTo>
                    <a:pt x="3397" y="2802"/>
                    <a:pt x="3403" y="2835"/>
                    <a:pt x="3397" y="2895"/>
                  </a:cubicBezTo>
                  <a:cubicBezTo>
                    <a:pt x="3423" y="2901"/>
                    <a:pt x="3423" y="2901"/>
                    <a:pt x="3423" y="2901"/>
                  </a:cubicBezTo>
                  <a:cubicBezTo>
                    <a:pt x="3450" y="2888"/>
                    <a:pt x="3470" y="2875"/>
                    <a:pt x="3502" y="2862"/>
                  </a:cubicBezTo>
                  <a:cubicBezTo>
                    <a:pt x="3463" y="2934"/>
                    <a:pt x="3450" y="2987"/>
                    <a:pt x="3450" y="3066"/>
                  </a:cubicBezTo>
                  <a:cubicBezTo>
                    <a:pt x="3450" y="3125"/>
                    <a:pt x="3450" y="3158"/>
                    <a:pt x="3450" y="3218"/>
                  </a:cubicBezTo>
                  <a:lnTo>
                    <a:pt x="3450" y="3218"/>
                  </a:lnTo>
                  <a:cubicBezTo>
                    <a:pt x="3403" y="3587"/>
                    <a:pt x="3403" y="3587"/>
                    <a:pt x="3403" y="3587"/>
                  </a:cubicBezTo>
                  <a:lnTo>
                    <a:pt x="3403" y="3587"/>
                  </a:lnTo>
                  <a:cubicBezTo>
                    <a:pt x="3403" y="3673"/>
                    <a:pt x="3403" y="3719"/>
                    <a:pt x="3403" y="3811"/>
                  </a:cubicBezTo>
                  <a:cubicBezTo>
                    <a:pt x="3403" y="3831"/>
                    <a:pt x="3384" y="3844"/>
                    <a:pt x="3377" y="3864"/>
                  </a:cubicBezTo>
                  <a:cubicBezTo>
                    <a:pt x="3364" y="3897"/>
                    <a:pt x="3357" y="3923"/>
                    <a:pt x="3351" y="3957"/>
                  </a:cubicBezTo>
                  <a:cubicBezTo>
                    <a:pt x="3318" y="4049"/>
                    <a:pt x="3324" y="4108"/>
                    <a:pt x="3291" y="4201"/>
                  </a:cubicBezTo>
                  <a:cubicBezTo>
                    <a:pt x="3252" y="4286"/>
                    <a:pt x="3232" y="4339"/>
                    <a:pt x="3212" y="4438"/>
                  </a:cubicBezTo>
                  <a:cubicBezTo>
                    <a:pt x="3206" y="4464"/>
                    <a:pt x="3199" y="4477"/>
                    <a:pt x="3199" y="4504"/>
                  </a:cubicBezTo>
                  <a:cubicBezTo>
                    <a:pt x="3199" y="4517"/>
                    <a:pt x="3192" y="4530"/>
                    <a:pt x="3192" y="4544"/>
                  </a:cubicBezTo>
                  <a:cubicBezTo>
                    <a:pt x="3192" y="4570"/>
                    <a:pt x="3192" y="4583"/>
                    <a:pt x="3192" y="4609"/>
                  </a:cubicBezTo>
                  <a:cubicBezTo>
                    <a:pt x="3192" y="4662"/>
                    <a:pt x="3186" y="4689"/>
                    <a:pt x="3179" y="4741"/>
                  </a:cubicBezTo>
                  <a:cubicBezTo>
                    <a:pt x="3179" y="4781"/>
                    <a:pt x="3186" y="4807"/>
                    <a:pt x="3159" y="4834"/>
                  </a:cubicBezTo>
                  <a:cubicBezTo>
                    <a:pt x="3153" y="4847"/>
                    <a:pt x="3140" y="4847"/>
                    <a:pt x="3133" y="4847"/>
                  </a:cubicBezTo>
                  <a:cubicBezTo>
                    <a:pt x="3113" y="4860"/>
                    <a:pt x="3107" y="4873"/>
                    <a:pt x="3087" y="4886"/>
                  </a:cubicBezTo>
                  <a:cubicBezTo>
                    <a:pt x="2995" y="4933"/>
                    <a:pt x="2929" y="4985"/>
                    <a:pt x="2902" y="5071"/>
                  </a:cubicBezTo>
                  <a:lnTo>
                    <a:pt x="2902" y="5071"/>
                  </a:lnTo>
                  <a:cubicBezTo>
                    <a:pt x="2830" y="5045"/>
                    <a:pt x="2790" y="5005"/>
                    <a:pt x="2718" y="4979"/>
                  </a:cubicBezTo>
                  <a:cubicBezTo>
                    <a:pt x="2704" y="4972"/>
                    <a:pt x="2685" y="4972"/>
                    <a:pt x="2678" y="4966"/>
                  </a:cubicBezTo>
                  <a:cubicBezTo>
                    <a:pt x="2638" y="4939"/>
                    <a:pt x="2645" y="4900"/>
                    <a:pt x="2645" y="4860"/>
                  </a:cubicBezTo>
                  <a:lnTo>
                    <a:pt x="2645" y="4860"/>
                  </a:lnTo>
                  <a:cubicBezTo>
                    <a:pt x="2645" y="4847"/>
                    <a:pt x="2638" y="4854"/>
                    <a:pt x="2638" y="4840"/>
                  </a:cubicBezTo>
                  <a:cubicBezTo>
                    <a:pt x="2638" y="4768"/>
                    <a:pt x="2711" y="4735"/>
                    <a:pt x="2711" y="4656"/>
                  </a:cubicBezTo>
                  <a:cubicBezTo>
                    <a:pt x="2711" y="4629"/>
                    <a:pt x="2698" y="4616"/>
                    <a:pt x="2698" y="4596"/>
                  </a:cubicBezTo>
                  <a:cubicBezTo>
                    <a:pt x="2698" y="4544"/>
                    <a:pt x="2744" y="4530"/>
                    <a:pt x="2757" y="4484"/>
                  </a:cubicBezTo>
                  <a:cubicBezTo>
                    <a:pt x="2790" y="4385"/>
                    <a:pt x="2784" y="4326"/>
                    <a:pt x="2823" y="4233"/>
                  </a:cubicBezTo>
                  <a:cubicBezTo>
                    <a:pt x="2863" y="4141"/>
                    <a:pt x="2922" y="4095"/>
                    <a:pt x="2922" y="3996"/>
                  </a:cubicBezTo>
                  <a:cubicBezTo>
                    <a:pt x="2922" y="3904"/>
                    <a:pt x="2843" y="3871"/>
                    <a:pt x="2784" y="3798"/>
                  </a:cubicBezTo>
                  <a:cubicBezTo>
                    <a:pt x="2751" y="3765"/>
                    <a:pt x="2737" y="3726"/>
                    <a:pt x="2685" y="3719"/>
                  </a:cubicBezTo>
                  <a:cubicBezTo>
                    <a:pt x="2632" y="3706"/>
                    <a:pt x="2599" y="3726"/>
                    <a:pt x="2546" y="3699"/>
                  </a:cubicBezTo>
                  <a:cubicBezTo>
                    <a:pt x="2513" y="3686"/>
                    <a:pt x="2493" y="3666"/>
                    <a:pt x="2454" y="3666"/>
                  </a:cubicBezTo>
                  <a:cubicBezTo>
                    <a:pt x="2408" y="3666"/>
                    <a:pt x="2388" y="3693"/>
                    <a:pt x="2342" y="3693"/>
                  </a:cubicBezTo>
                  <a:cubicBezTo>
                    <a:pt x="2329" y="3693"/>
                    <a:pt x="2329" y="3673"/>
                    <a:pt x="2322" y="3653"/>
                  </a:cubicBezTo>
                  <a:cubicBezTo>
                    <a:pt x="2315" y="3620"/>
                    <a:pt x="2302" y="3607"/>
                    <a:pt x="2282" y="3580"/>
                  </a:cubicBezTo>
                  <a:cubicBezTo>
                    <a:pt x="2249" y="3528"/>
                    <a:pt x="2230" y="3488"/>
                    <a:pt x="2183" y="3442"/>
                  </a:cubicBezTo>
                  <a:cubicBezTo>
                    <a:pt x="2137" y="3389"/>
                    <a:pt x="2078" y="3409"/>
                    <a:pt x="2012" y="3383"/>
                  </a:cubicBezTo>
                  <a:cubicBezTo>
                    <a:pt x="1972" y="3369"/>
                    <a:pt x="1952" y="3356"/>
                    <a:pt x="1913" y="3343"/>
                  </a:cubicBezTo>
                  <a:cubicBezTo>
                    <a:pt x="1887" y="3330"/>
                    <a:pt x="1867" y="3310"/>
                    <a:pt x="1840" y="3304"/>
                  </a:cubicBezTo>
                  <a:cubicBezTo>
                    <a:pt x="1820" y="3290"/>
                    <a:pt x="1801" y="3290"/>
                    <a:pt x="1788" y="3271"/>
                  </a:cubicBezTo>
                  <a:cubicBezTo>
                    <a:pt x="1768" y="3244"/>
                    <a:pt x="1768" y="3218"/>
                    <a:pt x="1741" y="3191"/>
                  </a:cubicBezTo>
                  <a:cubicBezTo>
                    <a:pt x="1662" y="3112"/>
                    <a:pt x="1603" y="3086"/>
                    <a:pt x="1511" y="3046"/>
                  </a:cubicBezTo>
                  <a:cubicBezTo>
                    <a:pt x="1471" y="3026"/>
                    <a:pt x="1458" y="2987"/>
                    <a:pt x="1418" y="2987"/>
                  </a:cubicBezTo>
                  <a:cubicBezTo>
                    <a:pt x="1359" y="2987"/>
                    <a:pt x="1332" y="3033"/>
                    <a:pt x="1280" y="3033"/>
                  </a:cubicBezTo>
                  <a:cubicBezTo>
                    <a:pt x="1240" y="3033"/>
                    <a:pt x="1227" y="2993"/>
                    <a:pt x="1187" y="2974"/>
                  </a:cubicBezTo>
                  <a:cubicBezTo>
                    <a:pt x="1161" y="2954"/>
                    <a:pt x="1115" y="2954"/>
                    <a:pt x="1115" y="2921"/>
                  </a:cubicBezTo>
                  <a:cubicBezTo>
                    <a:pt x="1115" y="2888"/>
                    <a:pt x="1121" y="2862"/>
                    <a:pt x="1134" y="2835"/>
                  </a:cubicBezTo>
                  <a:cubicBezTo>
                    <a:pt x="1141" y="2809"/>
                    <a:pt x="1161" y="2802"/>
                    <a:pt x="1161" y="2776"/>
                  </a:cubicBezTo>
                  <a:cubicBezTo>
                    <a:pt x="1161" y="2750"/>
                    <a:pt x="1128" y="2750"/>
                    <a:pt x="1102" y="2743"/>
                  </a:cubicBezTo>
                  <a:cubicBezTo>
                    <a:pt x="1082" y="2736"/>
                    <a:pt x="1069" y="2717"/>
                    <a:pt x="1049" y="2717"/>
                  </a:cubicBezTo>
                  <a:cubicBezTo>
                    <a:pt x="1016" y="2717"/>
                    <a:pt x="996" y="2717"/>
                    <a:pt x="963" y="2717"/>
                  </a:cubicBezTo>
                  <a:cubicBezTo>
                    <a:pt x="937" y="2717"/>
                    <a:pt x="923" y="2736"/>
                    <a:pt x="890" y="2736"/>
                  </a:cubicBezTo>
                  <a:cubicBezTo>
                    <a:pt x="864" y="2736"/>
                    <a:pt x="851" y="2736"/>
                    <a:pt x="825" y="2736"/>
                  </a:cubicBezTo>
                  <a:cubicBezTo>
                    <a:pt x="798" y="2736"/>
                    <a:pt x="785" y="2756"/>
                    <a:pt x="759" y="2776"/>
                  </a:cubicBezTo>
                  <a:cubicBezTo>
                    <a:pt x="719" y="2802"/>
                    <a:pt x="699" y="2822"/>
                    <a:pt x="666" y="2849"/>
                  </a:cubicBezTo>
                  <a:cubicBezTo>
                    <a:pt x="600" y="2908"/>
                    <a:pt x="554" y="2914"/>
                    <a:pt x="482" y="2947"/>
                  </a:cubicBezTo>
                  <a:cubicBezTo>
                    <a:pt x="363" y="2993"/>
                    <a:pt x="310" y="3060"/>
                    <a:pt x="191" y="3086"/>
                  </a:cubicBezTo>
                  <a:cubicBezTo>
                    <a:pt x="158" y="3092"/>
                    <a:pt x="145" y="3119"/>
                    <a:pt x="112" y="3119"/>
                  </a:cubicBezTo>
                  <a:cubicBezTo>
                    <a:pt x="40" y="3119"/>
                    <a:pt x="26" y="3046"/>
                    <a:pt x="0" y="2974"/>
                  </a:cubicBezTo>
                  <a:lnTo>
                    <a:pt x="0" y="2974"/>
                  </a:lnTo>
                  <a:cubicBezTo>
                    <a:pt x="40" y="2868"/>
                    <a:pt x="73" y="2809"/>
                    <a:pt x="73" y="2697"/>
                  </a:cubicBezTo>
                  <a:cubicBezTo>
                    <a:pt x="73" y="2598"/>
                    <a:pt x="7" y="2552"/>
                    <a:pt x="7" y="2453"/>
                  </a:cubicBezTo>
                  <a:cubicBezTo>
                    <a:pt x="7" y="2394"/>
                    <a:pt x="7" y="2361"/>
                    <a:pt x="7" y="2302"/>
                  </a:cubicBezTo>
                  <a:cubicBezTo>
                    <a:pt x="7" y="2229"/>
                    <a:pt x="73" y="2196"/>
                    <a:pt x="73" y="2124"/>
                  </a:cubicBezTo>
                  <a:cubicBezTo>
                    <a:pt x="73" y="2091"/>
                    <a:pt x="73" y="2071"/>
                    <a:pt x="73" y="2038"/>
                  </a:cubicBezTo>
                  <a:cubicBezTo>
                    <a:pt x="73" y="1999"/>
                    <a:pt x="112" y="1979"/>
                    <a:pt x="112" y="1939"/>
                  </a:cubicBezTo>
                  <a:lnTo>
                    <a:pt x="112" y="1939"/>
                  </a:lnTo>
                  <a:cubicBezTo>
                    <a:pt x="99" y="1906"/>
                    <a:pt x="99" y="1880"/>
                    <a:pt x="99" y="1840"/>
                  </a:cubicBezTo>
                  <a:cubicBezTo>
                    <a:pt x="99" y="1774"/>
                    <a:pt x="112" y="1735"/>
                    <a:pt x="112" y="1669"/>
                  </a:cubicBezTo>
                  <a:cubicBezTo>
                    <a:pt x="112" y="1616"/>
                    <a:pt x="86" y="1596"/>
                    <a:pt x="86" y="1543"/>
                  </a:cubicBezTo>
                  <a:cubicBezTo>
                    <a:pt x="86" y="1504"/>
                    <a:pt x="132" y="1491"/>
                    <a:pt x="132" y="1451"/>
                  </a:cubicBezTo>
                  <a:cubicBezTo>
                    <a:pt x="132" y="1412"/>
                    <a:pt x="92" y="1398"/>
                    <a:pt x="92" y="1359"/>
                  </a:cubicBezTo>
                  <a:cubicBezTo>
                    <a:pt x="92" y="1313"/>
                    <a:pt x="145" y="1299"/>
                    <a:pt x="145" y="1253"/>
                  </a:cubicBezTo>
                  <a:cubicBezTo>
                    <a:pt x="145" y="1220"/>
                    <a:pt x="86" y="1227"/>
                    <a:pt x="86" y="1194"/>
                  </a:cubicBezTo>
                  <a:cubicBezTo>
                    <a:pt x="86" y="1148"/>
                    <a:pt x="112" y="1128"/>
                    <a:pt x="125" y="1088"/>
                  </a:cubicBezTo>
                  <a:cubicBezTo>
                    <a:pt x="145" y="1042"/>
                    <a:pt x="139" y="1016"/>
                    <a:pt x="152" y="970"/>
                  </a:cubicBezTo>
                  <a:cubicBezTo>
                    <a:pt x="165" y="937"/>
                    <a:pt x="185" y="917"/>
                    <a:pt x="198" y="877"/>
                  </a:cubicBezTo>
                  <a:cubicBezTo>
                    <a:pt x="218" y="818"/>
                    <a:pt x="218" y="785"/>
                    <a:pt x="244" y="726"/>
                  </a:cubicBezTo>
                  <a:cubicBezTo>
                    <a:pt x="257" y="686"/>
                    <a:pt x="277" y="660"/>
                    <a:pt x="317" y="640"/>
                  </a:cubicBezTo>
                  <a:cubicBezTo>
                    <a:pt x="343" y="620"/>
                    <a:pt x="383" y="627"/>
                    <a:pt x="383" y="594"/>
                  </a:cubicBezTo>
                  <a:cubicBezTo>
                    <a:pt x="383" y="567"/>
                    <a:pt x="356" y="561"/>
                    <a:pt x="356" y="534"/>
                  </a:cubicBezTo>
                  <a:lnTo>
                    <a:pt x="356" y="534"/>
                  </a:lnTo>
                  <a:cubicBezTo>
                    <a:pt x="396" y="561"/>
                    <a:pt x="416" y="594"/>
                    <a:pt x="455" y="620"/>
                  </a:cubicBezTo>
                  <a:cubicBezTo>
                    <a:pt x="521" y="660"/>
                    <a:pt x="567" y="660"/>
                    <a:pt x="633" y="679"/>
                  </a:cubicBezTo>
                  <a:cubicBezTo>
                    <a:pt x="745" y="719"/>
                    <a:pt x="765" y="851"/>
                    <a:pt x="884" y="851"/>
                  </a:cubicBezTo>
                  <a:cubicBezTo>
                    <a:pt x="923" y="851"/>
                    <a:pt x="943" y="831"/>
                    <a:pt x="983" y="818"/>
                  </a:cubicBezTo>
                  <a:cubicBezTo>
                    <a:pt x="1049" y="792"/>
                    <a:pt x="1082" y="785"/>
                    <a:pt x="1148" y="752"/>
                  </a:cubicBezTo>
                  <a:cubicBezTo>
                    <a:pt x="1181" y="739"/>
                    <a:pt x="1194" y="713"/>
                    <a:pt x="1227" y="693"/>
                  </a:cubicBezTo>
                  <a:cubicBezTo>
                    <a:pt x="1313" y="627"/>
                    <a:pt x="1372" y="567"/>
                    <a:pt x="1372" y="462"/>
                  </a:cubicBezTo>
                  <a:cubicBezTo>
                    <a:pt x="1372" y="383"/>
                    <a:pt x="1293" y="356"/>
                    <a:pt x="1293" y="277"/>
                  </a:cubicBezTo>
                  <a:cubicBezTo>
                    <a:pt x="1293" y="251"/>
                    <a:pt x="1286" y="224"/>
                    <a:pt x="1306" y="205"/>
                  </a:cubicBezTo>
                  <a:cubicBezTo>
                    <a:pt x="1326" y="191"/>
                    <a:pt x="1346" y="198"/>
                    <a:pt x="1365" y="198"/>
                  </a:cubicBezTo>
                  <a:cubicBezTo>
                    <a:pt x="1425" y="178"/>
                    <a:pt x="1458" y="158"/>
                    <a:pt x="1524" y="158"/>
                  </a:cubicBezTo>
                  <a:cubicBezTo>
                    <a:pt x="1557" y="158"/>
                    <a:pt x="1570" y="198"/>
                    <a:pt x="1596" y="218"/>
                  </a:cubicBezTo>
                  <a:cubicBezTo>
                    <a:pt x="1629" y="244"/>
                    <a:pt x="1656" y="244"/>
                    <a:pt x="1695" y="264"/>
                  </a:cubicBezTo>
                  <a:cubicBezTo>
                    <a:pt x="1761" y="290"/>
                    <a:pt x="1801" y="303"/>
                    <a:pt x="1867" y="303"/>
                  </a:cubicBezTo>
                  <a:cubicBezTo>
                    <a:pt x="1913" y="303"/>
                    <a:pt x="1926" y="264"/>
                    <a:pt x="1972" y="264"/>
                  </a:cubicBezTo>
                  <a:cubicBezTo>
                    <a:pt x="2038" y="264"/>
                    <a:pt x="2071" y="264"/>
                    <a:pt x="2137" y="264"/>
                  </a:cubicBezTo>
                  <a:cubicBezTo>
                    <a:pt x="2197" y="264"/>
                    <a:pt x="2216" y="211"/>
                    <a:pt x="2249" y="165"/>
                  </a:cubicBezTo>
                  <a:cubicBezTo>
                    <a:pt x="2295" y="165"/>
                    <a:pt x="2322" y="165"/>
                    <a:pt x="2368" y="165"/>
                  </a:cubicBezTo>
                  <a:cubicBezTo>
                    <a:pt x="2408" y="165"/>
                    <a:pt x="2434" y="172"/>
                    <a:pt x="2467" y="145"/>
                  </a:cubicBezTo>
                  <a:cubicBezTo>
                    <a:pt x="2500" y="125"/>
                    <a:pt x="2500" y="86"/>
                    <a:pt x="2526" y="60"/>
                  </a:cubicBezTo>
                  <a:cubicBezTo>
                    <a:pt x="2559" y="27"/>
                    <a:pt x="2592" y="20"/>
                    <a:pt x="2638" y="0"/>
                  </a:cubicBezTo>
                  <a:lnTo>
                    <a:pt x="2638" y="0"/>
                  </a:lnTo>
                  <a:cubicBezTo>
                    <a:pt x="2685" y="46"/>
                    <a:pt x="2724" y="53"/>
                    <a:pt x="2770" y="92"/>
                  </a:cubicBezTo>
                  <a:cubicBezTo>
                    <a:pt x="2803" y="119"/>
                    <a:pt x="2810" y="158"/>
                    <a:pt x="2810" y="205"/>
                  </a:cubicBezTo>
                  <a:cubicBezTo>
                    <a:pt x="2810" y="224"/>
                    <a:pt x="2797" y="231"/>
                    <a:pt x="2790" y="244"/>
                  </a:cubicBezTo>
                  <a:cubicBezTo>
                    <a:pt x="2830" y="271"/>
                    <a:pt x="2843" y="317"/>
                    <a:pt x="2856" y="356"/>
                  </a:cubicBezTo>
                  <a:cubicBezTo>
                    <a:pt x="2863" y="376"/>
                    <a:pt x="2883" y="396"/>
                    <a:pt x="2889" y="409"/>
                  </a:cubicBezTo>
                  <a:cubicBezTo>
                    <a:pt x="2915" y="422"/>
                    <a:pt x="2935" y="429"/>
                    <a:pt x="2962" y="429"/>
                  </a:cubicBezTo>
                  <a:cubicBezTo>
                    <a:pt x="3028" y="429"/>
                    <a:pt x="3041" y="350"/>
                    <a:pt x="3041" y="284"/>
                  </a:cubicBezTo>
                  <a:cubicBezTo>
                    <a:pt x="3047" y="284"/>
                    <a:pt x="3054" y="277"/>
                    <a:pt x="3061" y="271"/>
                  </a:cubicBezTo>
                  <a:cubicBezTo>
                    <a:pt x="3087" y="297"/>
                    <a:pt x="3113" y="310"/>
                    <a:pt x="3153" y="310"/>
                  </a:cubicBezTo>
                  <a:cubicBezTo>
                    <a:pt x="3199" y="310"/>
                    <a:pt x="3219" y="277"/>
                    <a:pt x="3252" y="244"/>
                  </a:cubicBezTo>
                  <a:cubicBezTo>
                    <a:pt x="3298" y="205"/>
                    <a:pt x="3331" y="185"/>
                    <a:pt x="3371" y="139"/>
                  </a:cubicBezTo>
                  <a:cubicBezTo>
                    <a:pt x="3423" y="92"/>
                    <a:pt x="3456" y="46"/>
                    <a:pt x="3529" y="46"/>
                  </a:cubicBezTo>
                  <a:cubicBezTo>
                    <a:pt x="3569" y="46"/>
                    <a:pt x="3588" y="60"/>
                    <a:pt x="3621" y="79"/>
                  </a:cubicBezTo>
                  <a:cubicBezTo>
                    <a:pt x="3687" y="119"/>
                    <a:pt x="3733" y="119"/>
                    <a:pt x="3813" y="139"/>
                  </a:cubicBezTo>
                  <a:cubicBezTo>
                    <a:pt x="4096" y="370"/>
                    <a:pt x="4096" y="370"/>
                    <a:pt x="4096" y="370"/>
                  </a:cubicBezTo>
                  <a:lnTo>
                    <a:pt x="4096" y="370"/>
                  </a:lnTo>
                  <a:cubicBezTo>
                    <a:pt x="4096" y="389"/>
                    <a:pt x="4089" y="409"/>
                    <a:pt x="4089" y="429"/>
                  </a:cubicBezTo>
                  <a:cubicBezTo>
                    <a:pt x="4089" y="501"/>
                    <a:pt x="4123" y="547"/>
                    <a:pt x="4182" y="581"/>
                  </a:cubicBezTo>
                  <a:lnTo>
                    <a:pt x="4182" y="581"/>
                  </a:lnTo>
                  <a:cubicBezTo>
                    <a:pt x="4182" y="660"/>
                    <a:pt x="4188" y="706"/>
                    <a:pt x="4208" y="785"/>
                  </a:cubicBezTo>
                  <a:cubicBezTo>
                    <a:pt x="4221" y="844"/>
                    <a:pt x="4255" y="871"/>
                    <a:pt x="4261" y="930"/>
                  </a:cubicBezTo>
                  <a:cubicBezTo>
                    <a:pt x="4228" y="1154"/>
                    <a:pt x="4228" y="1154"/>
                    <a:pt x="4228" y="1154"/>
                  </a:cubicBezTo>
                  <a:cubicBezTo>
                    <a:pt x="4142" y="1168"/>
                    <a:pt x="4037" y="1181"/>
                    <a:pt x="4037" y="1273"/>
                  </a:cubicBezTo>
                  <a:cubicBezTo>
                    <a:pt x="4037" y="1345"/>
                    <a:pt x="4096" y="1379"/>
                    <a:pt x="4096" y="1451"/>
                  </a:cubicBezTo>
                  <a:cubicBezTo>
                    <a:pt x="4103" y="1504"/>
                    <a:pt x="4109" y="1530"/>
                    <a:pt x="4129" y="1576"/>
                  </a:cubicBezTo>
                  <a:cubicBezTo>
                    <a:pt x="4142" y="1596"/>
                    <a:pt x="4149" y="1616"/>
                    <a:pt x="4175" y="1616"/>
                  </a:cubicBezTo>
                  <a:cubicBezTo>
                    <a:pt x="4208" y="1616"/>
                    <a:pt x="4228" y="1596"/>
                    <a:pt x="4261" y="1596"/>
                  </a:cubicBezTo>
                  <a:cubicBezTo>
                    <a:pt x="4327" y="1596"/>
                    <a:pt x="4353" y="1603"/>
                    <a:pt x="4413" y="1603"/>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 name="Freeform 12"/>
            <p:cNvSpPr>
              <a:spLocks noChangeArrowheads="1"/>
            </p:cNvSpPr>
            <p:nvPr/>
          </p:nvSpPr>
          <p:spPr bwMode="auto">
            <a:xfrm>
              <a:off x="10948331" y="2867527"/>
              <a:ext cx="277320" cy="319483"/>
            </a:xfrm>
            <a:custGeom>
              <a:avLst/>
              <a:gdLst>
                <a:gd name="T0" fmla="*/ 376 w 898"/>
                <a:gd name="T1" fmla="*/ 1022 h 1036"/>
                <a:gd name="T2" fmla="*/ 376 w 898"/>
                <a:gd name="T3" fmla="*/ 1022 h 1036"/>
                <a:gd name="T4" fmla="*/ 224 w 898"/>
                <a:gd name="T5" fmla="*/ 1015 h 1036"/>
                <a:gd name="T6" fmla="*/ 138 w 898"/>
                <a:gd name="T7" fmla="*/ 1035 h 1036"/>
                <a:gd name="T8" fmla="*/ 92 w 898"/>
                <a:gd name="T9" fmla="*/ 995 h 1036"/>
                <a:gd name="T10" fmla="*/ 59 w 898"/>
                <a:gd name="T11" fmla="*/ 870 h 1036"/>
                <a:gd name="T12" fmla="*/ 0 w 898"/>
                <a:gd name="T13" fmla="*/ 692 h 1036"/>
                <a:gd name="T14" fmla="*/ 191 w 898"/>
                <a:gd name="T15" fmla="*/ 573 h 1036"/>
                <a:gd name="T16" fmla="*/ 224 w 898"/>
                <a:gd name="T17" fmla="*/ 349 h 1036"/>
                <a:gd name="T18" fmla="*/ 171 w 898"/>
                <a:gd name="T19" fmla="*/ 204 h 1036"/>
                <a:gd name="T20" fmla="*/ 145 w 898"/>
                <a:gd name="T21" fmla="*/ 0 h 1036"/>
                <a:gd name="T22" fmla="*/ 145 w 898"/>
                <a:gd name="T23" fmla="*/ 0 h 1036"/>
                <a:gd name="T24" fmla="*/ 184 w 898"/>
                <a:gd name="T25" fmla="*/ 19 h 1036"/>
                <a:gd name="T26" fmla="*/ 297 w 898"/>
                <a:gd name="T27" fmla="*/ 59 h 1036"/>
                <a:gd name="T28" fmla="*/ 422 w 898"/>
                <a:gd name="T29" fmla="*/ 164 h 1036"/>
                <a:gd name="T30" fmla="*/ 534 w 898"/>
                <a:gd name="T31" fmla="*/ 224 h 1036"/>
                <a:gd name="T32" fmla="*/ 666 w 898"/>
                <a:gd name="T33" fmla="*/ 408 h 1036"/>
                <a:gd name="T34" fmla="*/ 897 w 898"/>
                <a:gd name="T35" fmla="*/ 600 h 1036"/>
                <a:gd name="T36" fmla="*/ 897 w 898"/>
                <a:gd name="T37" fmla="*/ 600 h 1036"/>
                <a:gd name="T38" fmla="*/ 666 w 898"/>
                <a:gd name="T39" fmla="*/ 718 h 1036"/>
                <a:gd name="T40" fmla="*/ 534 w 898"/>
                <a:gd name="T41" fmla="*/ 844 h 1036"/>
                <a:gd name="T42" fmla="*/ 462 w 898"/>
                <a:gd name="T43" fmla="*/ 910 h 1036"/>
                <a:gd name="T44" fmla="*/ 376 w 898"/>
                <a:gd name="T45" fmla="*/ 1022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98" h="1036">
                  <a:moveTo>
                    <a:pt x="376" y="1022"/>
                  </a:moveTo>
                  <a:lnTo>
                    <a:pt x="376" y="1022"/>
                  </a:lnTo>
                  <a:cubicBezTo>
                    <a:pt x="316" y="1022"/>
                    <a:pt x="290" y="1015"/>
                    <a:pt x="224" y="1015"/>
                  </a:cubicBezTo>
                  <a:cubicBezTo>
                    <a:pt x="191" y="1015"/>
                    <a:pt x="171" y="1035"/>
                    <a:pt x="138" y="1035"/>
                  </a:cubicBezTo>
                  <a:cubicBezTo>
                    <a:pt x="112" y="1035"/>
                    <a:pt x="105" y="1015"/>
                    <a:pt x="92" y="995"/>
                  </a:cubicBezTo>
                  <a:cubicBezTo>
                    <a:pt x="72" y="949"/>
                    <a:pt x="66" y="923"/>
                    <a:pt x="59" y="870"/>
                  </a:cubicBezTo>
                  <a:cubicBezTo>
                    <a:pt x="59" y="798"/>
                    <a:pt x="0" y="764"/>
                    <a:pt x="0" y="692"/>
                  </a:cubicBezTo>
                  <a:cubicBezTo>
                    <a:pt x="0" y="600"/>
                    <a:pt x="105" y="587"/>
                    <a:pt x="191" y="573"/>
                  </a:cubicBezTo>
                  <a:cubicBezTo>
                    <a:pt x="224" y="349"/>
                    <a:pt x="224" y="349"/>
                    <a:pt x="224" y="349"/>
                  </a:cubicBezTo>
                  <a:cubicBezTo>
                    <a:pt x="218" y="290"/>
                    <a:pt x="184" y="263"/>
                    <a:pt x="171" y="204"/>
                  </a:cubicBezTo>
                  <a:cubicBezTo>
                    <a:pt x="151" y="125"/>
                    <a:pt x="145" y="79"/>
                    <a:pt x="145" y="0"/>
                  </a:cubicBezTo>
                  <a:lnTo>
                    <a:pt x="145" y="0"/>
                  </a:lnTo>
                  <a:cubicBezTo>
                    <a:pt x="151" y="6"/>
                    <a:pt x="165" y="13"/>
                    <a:pt x="184" y="19"/>
                  </a:cubicBezTo>
                  <a:cubicBezTo>
                    <a:pt x="224" y="39"/>
                    <a:pt x="257" y="33"/>
                    <a:pt x="297" y="59"/>
                  </a:cubicBezTo>
                  <a:cubicBezTo>
                    <a:pt x="343" y="105"/>
                    <a:pt x="363" y="138"/>
                    <a:pt x="422" y="164"/>
                  </a:cubicBezTo>
                  <a:cubicBezTo>
                    <a:pt x="468" y="191"/>
                    <a:pt x="501" y="184"/>
                    <a:pt x="534" y="224"/>
                  </a:cubicBezTo>
                  <a:cubicBezTo>
                    <a:pt x="600" y="283"/>
                    <a:pt x="607" y="349"/>
                    <a:pt x="666" y="408"/>
                  </a:cubicBezTo>
                  <a:cubicBezTo>
                    <a:pt x="752" y="494"/>
                    <a:pt x="818" y="514"/>
                    <a:pt x="897" y="600"/>
                  </a:cubicBezTo>
                  <a:lnTo>
                    <a:pt x="897" y="600"/>
                  </a:lnTo>
                  <a:cubicBezTo>
                    <a:pt x="831" y="652"/>
                    <a:pt x="758" y="679"/>
                    <a:pt x="666" y="718"/>
                  </a:cubicBezTo>
                  <a:cubicBezTo>
                    <a:pt x="607" y="745"/>
                    <a:pt x="587" y="791"/>
                    <a:pt x="534" y="844"/>
                  </a:cubicBezTo>
                  <a:cubicBezTo>
                    <a:pt x="508" y="870"/>
                    <a:pt x="488" y="877"/>
                    <a:pt x="462" y="910"/>
                  </a:cubicBezTo>
                  <a:cubicBezTo>
                    <a:pt x="435" y="956"/>
                    <a:pt x="402" y="989"/>
                    <a:pt x="376" y="1022"/>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 name="Freeform 13"/>
            <p:cNvSpPr>
              <a:spLocks noChangeArrowheads="1"/>
            </p:cNvSpPr>
            <p:nvPr/>
          </p:nvSpPr>
          <p:spPr bwMode="auto">
            <a:xfrm>
              <a:off x="10964645" y="2784596"/>
              <a:ext cx="466280" cy="269182"/>
            </a:xfrm>
            <a:custGeom>
              <a:avLst/>
              <a:gdLst>
                <a:gd name="T0" fmla="*/ 7 w 1512"/>
                <a:gd name="T1" fmla="*/ 60 h 872"/>
                <a:gd name="T2" fmla="*/ 7 w 1512"/>
                <a:gd name="T3" fmla="*/ 60 h 872"/>
                <a:gd name="T4" fmla="*/ 0 w 1512"/>
                <a:gd name="T5" fmla="*/ 119 h 872"/>
                <a:gd name="T6" fmla="*/ 93 w 1512"/>
                <a:gd name="T7" fmla="*/ 271 h 872"/>
                <a:gd name="T8" fmla="*/ 93 w 1512"/>
                <a:gd name="T9" fmla="*/ 271 h 872"/>
                <a:gd name="T10" fmla="*/ 132 w 1512"/>
                <a:gd name="T11" fmla="*/ 290 h 872"/>
                <a:gd name="T12" fmla="*/ 245 w 1512"/>
                <a:gd name="T13" fmla="*/ 330 h 872"/>
                <a:gd name="T14" fmla="*/ 370 w 1512"/>
                <a:gd name="T15" fmla="*/ 435 h 872"/>
                <a:gd name="T16" fmla="*/ 482 w 1512"/>
                <a:gd name="T17" fmla="*/ 495 h 872"/>
                <a:gd name="T18" fmla="*/ 614 w 1512"/>
                <a:gd name="T19" fmla="*/ 679 h 872"/>
                <a:gd name="T20" fmla="*/ 845 w 1512"/>
                <a:gd name="T21" fmla="*/ 871 h 872"/>
                <a:gd name="T22" fmla="*/ 845 w 1512"/>
                <a:gd name="T23" fmla="*/ 871 h 872"/>
                <a:gd name="T24" fmla="*/ 911 w 1512"/>
                <a:gd name="T25" fmla="*/ 805 h 872"/>
                <a:gd name="T26" fmla="*/ 1023 w 1512"/>
                <a:gd name="T27" fmla="*/ 706 h 872"/>
                <a:gd name="T28" fmla="*/ 1128 w 1512"/>
                <a:gd name="T29" fmla="*/ 594 h 872"/>
                <a:gd name="T30" fmla="*/ 1234 w 1512"/>
                <a:gd name="T31" fmla="*/ 501 h 872"/>
                <a:gd name="T32" fmla="*/ 1406 w 1512"/>
                <a:gd name="T33" fmla="*/ 297 h 872"/>
                <a:gd name="T34" fmla="*/ 1511 w 1512"/>
                <a:gd name="T35" fmla="*/ 165 h 872"/>
                <a:gd name="T36" fmla="*/ 1511 w 1512"/>
                <a:gd name="T37" fmla="*/ 165 h 872"/>
                <a:gd name="T38" fmla="*/ 1379 w 1512"/>
                <a:gd name="T39" fmla="*/ 125 h 872"/>
                <a:gd name="T40" fmla="*/ 1293 w 1512"/>
                <a:gd name="T41" fmla="*/ 145 h 872"/>
                <a:gd name="T42" fmla="*/ 1181 w 1512"/>
                <a:gd name="T43" fmla="*/ 125 h 872"/>
                <a:gd name="T44" fmla="*/ 1168 w 1512"/>
                <a:gd name="T45" fmla="*/ 112 h 872"/>
                <a:gd name="T46" fmla="*/ 1102 w 1512"/>
                <a:gd name="T47" fmla="*/ 165 h 872"/>
                <a:gd name="T48" fmla="*/ 911 w 1512"/>
                <a:gd name="T49" fmla="*/ 224 h 872"/>
                <a:gd name="T50" fmla="*/ 838 w 1512"/>
                <a:gd name="T51" fmla="*/ 224 h 872"/>
                <a:gd name="T52" fmla="*/ 785 w 1512"/>
                <a:gd name="T53" fmla="*/ 251 h 872"/>
                <a:gd name="T54" fmla="*/ 706 w 1512"/>
                <a:gd name="T55" fmla="*/ 231 h 872"/>
                <a:gd name="T56" fmla="*/ 515 w 1512"/>
                <a:gd name="T57" fmla="*/ 165 h 872"/>
                <a:gd name="T58" fmla="*/ 271 w 1512"/>
                <a:gd name="T59" fmla="*/ 0 h 872"/>
                <a:gd name="T60" fmla="*/ 60 w 1512"/>
                <a:gd name="T61" fmla="*/ 112 h 872"/>
                <a:gd name="T62" fmla="*/ 7 w 1512"/>
                <a:gd name="T63" fmla="*/ 60 h 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12" h="872">
                  <a:moveTo>
                    <a:pt x="7" y="60"/>
                  </a:moveTo>
                  <a:lnTo>
                    <a:pt x="7" y="60"/>
                  </a:lnTo>
                  <a:cubicBezTo>
                    <a:pt x="7" y="79"/>
                    <a:pt x="0" y="99"/>
                    <a:pt x="0" y="119"/>
                  </a:cubicBezTo>
                  <a:cubicBezTo>
                    <a:pt x="0" y="191"/>
                    <a:pt x="34" y="237"/>
                    <a:pt x="93" y="271"/>
                  </a:cubicBezTo>
                  <a:lnTo>
                    <a:pt x="93" y="271"/>
                  </a:lnTo>
                  <a:cubicBezTo>
                    <a:pt x="99" y="277"/>
                    <a:pt x="113" y="284"/>
                    <a:pt x="132" y="290"/>
                  </a:cubicBezTo>
                  <a:cubicBezTo>
                    <a:pt x="172" y="310"/>
                    <a:pt x="205" y="304"/>
                    <a:pt x="245" y="330"/>
                  </a:cubicBezTo>
                  <a:cubicBezTo>
                    <a:pt x="291" y="376"/>
                    <a:pt x="311" y="409"/>
                    <a:pt x="370" y="435"/>
                  </a:cubicBezTo>
                  <a:cubicBezTo>
                    <a:pt x="416" y="462"/>
                    <a:pt x="449" y="455"/>
                    <a:pt x="482" y="495"/>
                  </a:cubicBezTo>
                  <a:cubicBezTo>
                    <a:pt x="548" y="554"/>
                    <a:pt x="555" y="620"/>
                    <a:pt x="614" y="679"/>
                  </a:cubicBezTo>
                  <a:cubicBezTo>
                    <a:pt x="700" y="765"/>
                    <a:pt x="766" y="785"/>
                    <a:pt x="845" y="871"/>
                  </a:cubicBezTo>
                  <a:lnTo>
                    <a:pt x="845" y="871"/>
                  </a:lnTo>
                  <a:cubicBezTo>
                    <a:pt x="871" y="851"/>
                    <a:pt x="891" y="831"/>
                    <a:pt x="911" y="805"/>
                  </a:cubicBezTo>
                  <a:cubicBezTo>
                    <a:pt x="950" y="759"/>
                    <a:pt x="977" y="739"/>
                    <a:pt x="1023" y="706"/>
                  </a:cubicBezTo>
                  <a:cubicBezTo>
                    <a:pt x="1069" y="660"/>
                    <a:pt x="1082" y="633"/>
                    <a:pt x="1128" y="594"/>
                  </a:cubicBezTo>
                  <a:cubicBezTo>
                    <a:pt x="1168" y="554"/>
                    <a:pt x="1194" y="541"/>
                    <a:pt x="1234" y="501"/>
                  </a:cubicBezTo>
                  <a:cubicBezTo>
                    <a:pt x="1300" y="422"/>
                    <a:pt x="1320" y="363"/>
                    <a:pt x="1406" y="297"/>
                  </a:cubicBezTo>
                  <a:cubicBezTo>
                    <a:pt x="1458" y="257"/>
                    <a:pt x="1478" y="218"/>
                    <a:pt x="1511" y="165"/>
                  </a:cubicBezTo>
                  <a:lnTo>
                    <a:pt x="1511" y="165"/>
                  </a:lnTo>
                  <a:cubicBezTo>
                    <a:pt x="1465" y="145"/>
                    <a:pt x="1432" y="125"/>
                    <a:pt x="1379" y="125"/>
                  </a:cubicBezTo>
                  <a:cubicBezTo>
                    <a:pt x="1346" y="125"/>
                    <a:pt x="1326" y="145"/>
                    <a:pt x="1293" y="145"/>
                  </a:cubicBezTo>
                  <a:cubicBezTo>
                    <a:pt x="1247" y="145"/>
                    <a:pt x="1221" y="139"/>
                    <a:pt x="1181" y="125"/>
                  </a:cubicBezTo>
                  <a:cubicBezTo>
                    <a:pt x="1175" y="125"/>
                    <a:pt x="1175" y="112"/>
                    <a:pt x="1168" y="112"/>
                  </a:cubicBezTo>
                  <a:cubicBezTo>
                    <a:pt x="1135" y="112"/>
                    <a:pt x="1128" y="152"/>
                    <a:pt x="1102" y="165"/>
                  </a:cubicBezTo>
                  <a:cubicBezTo>
                    <a:pt x="1036" y="211"/>
                    <a:pt x="990" y="224"/>
                    <a:pt x="911" y="224"/>
                  </a:cubicBezTo>
                  <a:cubicBezTo>
                    <a:pt x="878" y="224"/>
                    <a:pt x="865" y="224"/>
                    <a:pt x="838" y="224"/>
                  </a:cubicBezTo>
                  <a:cubicBezTo>
                    <a:pt x="818" y="224"/>
                    <a:pt x="805" y="251"/>
                    <a:pt x="785" y="251"/>
                  </a:cubicBezTo>
                  <a:cubicBezTo>
                    <a:pt x="753" y="251"/>
                    <a:pt x="733" y="237"/>
                    <a:pt x="706" y="231"/>
                  </a:cubicBezTo>
                  <a:cubicBezTo>
                    <a:pt x="627" y="218"/>
                    <a:pt x="581" y="211"/>
                    <a:pt x="515" y="165"/>
                  </a:cubicBezTo>
                  <a:cubicBezTo>
                    <a:pt x="429" y="92"/>
                    <a:pt x="390" y="0"/>
                    <a:pt x="271" y="0"/>
                  </a:cubicBezTo>
                  <a:cubicBezTo>
                    <a:pt x="179" y="0"/>
                    <a:pt x="152" y="112"/>
                    <a:pt x="60" y="112"/>
                  </a:cubicBezTo>
                  <a:cubicBezTo>
                    <a:pt x="27" y="112"/>
                    <a:pt x="14" y="86"/>
                    <a:pt x="7" y="60"/>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5" name="Freeform 14"/>
            <p:cNvSpPr>
              <a:spLocks noChangeArrowheads="1"/>
            </p:cNvSpPr>
            <p:nvPr/>
          </p:nvSpPr>
          <p:spPr bwMode="auto">
            <a:xfrm>
              <a:off x="10517399" y="2484146"/>
              <a:ext cx="978778" cy="377943"/>
            </a:xfrm>
            <a:custGeom>
              <a:avLst/>
              <a:gdLst>
                <a:gd name="T0" fmla="*/ 1458 w 3174"/>
                <a:gd name="T1" fmla="*/ 1036 h 1228"/>
                <a:gd name="T2" fmla="*/ 983 w 3174"/>
                <a:gd name="T3" fmla="*/ 745 h 1228"/>
                <a:gd name="T4" fmla="*/ 733 w 3174"/>
                <a:gd name="T5" fmla="*/ 805 h 1228"/>
                <a:gd name="T6" fmla="*/ 515 w 3174"/>
                <a:gd name="T7" fmla="*/ 976 h 1228"/>
                <a:gd name="T8" fmla="*/ 403 w 3174"/>
                <a:gd name="T9" fmla="*/ 950 h 1228"/>
                <a:gd name="T10" fmla="*/ 251 w 3174"/>
                <a:gd name="T11" fmla="*/ 1075 h 1228"/>
                <a:gd name="T12" fmla="*/ 152 w 3174"/>
                <a:gd name="T13" fmla="*/ 910 h 1228"/>
                <a:gd name="T14" fmla="*/ 132 w 3174"/>
                <a:gd name="T15" fmla="*/ 758 h 1228"/>
                <a:gd name="T16" fmla="*/ 0 w 3174"/>
                <a:gd name="T17" fmla="*/ 666 h 1228"/>
                <a:gd name="T18" fmla="*/ 264 w 3174"/>
                <a:gd name="T19" fmla="*/ 455 h 1228"/>
                <a:gd name="T20" fmla="*/ 350 w 3174"/>
                <a:gd name="T21" fmla="*/ 336 h 1228"/>
                <a:gd name="T22" fmla="*/ 330 w 3174"/>
                <a:gd name="T23" fmla="*/ 244 h 1228"/>
                <a:gd name="T24" fmla="*/ 304 w 3174"/>
                <a:gd name="T25" fmla="*/ 46 h 1228"/>
                <a:gd name="T26" fmla="*/ 442 w 3174"/>
                <a:gd name="T27" fmla="*/ 33 h 1228"/>
                <a:gd name="T28" fmla="*/ 752 w 3174"/>
                <a:gd name="T29" fmla="*/ 7 h 1228"/>
                <a:gd name="T30" fmla="*/ 924 w 3174"/>
                <a:gd name="T31" fmla="*/ 59 h 1228"/>
                <a:gd name="T32" fmla="*/ 1069 w 3174"/>
                <a:gd name="T33" fmla="*/ 251 h 1228"/>
                <a:gd name="T34" fmla="*/ 1188 w 3174"/>
                <a:gd name="T35" fmla="*/ 284 h 1228"/>
                <a:gd name="T36" fmla="*/ 1359 w 3174"/>
                <a:gd name="T37" fmla="*/ 198 h 1228"/>
                <a:gd name="T38" fmla="*/ 1583 w 3174"/>
                <a:gd name="T39" fmla="*/ 336 h 1228"/>
                <a:gd name="T40" fmla="*/ 1775 w 3174"/>
                <a:gd name="T41" fmla="*/ 237 h 1228"/>
                <a:gd name="T42" fmla="*/ 2006 w 3174"/>
                <a:gd name="T43" fmla="*/ 191 h 1228"/>
                <a:gd name="T44" fmla="*/ 2052 w 3174"/>
                <a:gd name="T45" fmla="*/ 455 h 1228"/>
                <a:gd name="T46" fmla="*/ 2164 w 3174"/>
                <a:gd name="T47" fmla="*/ 706 h 1228"/>
                <a:gd name="T48" fmla="*/ 2316 w 3174"/>
                <a:gd name="T49" fmla="*/ 554 h 1228"/>
                <a:gd name="T50" fmla="*/ 2612 w 3174"/>
                <a:gd name="T51" fmla="*/ 448 h 1228"/>
                <a:gd name="T52" fmla="*/ 2837 w 3174"/>
                <a:gd name="T53" fmla="*/ 402 h 1228"/>
                <a:gd name="T54" fmla="*/ 3166 w 3174"/>
                <a:gd name="T55" fmla="*/ 389 h 1228"/>
                <a:gd name="T56" fmla="*/ 3166 w 3174"/>
                <a:gd name="T57" fmla="*/ 462 h 1228"/>
                <a:gd name="T58" fmla="*/ 3160 w 3174"/>
                <a:gd name="T59" fmla="*/ 712 h 1228"/>
                <a:gd name="T60" fmla="*/ 3054 w 3174"/>
                <a:gd name="T61" fmla="*/ 1016 h 1228"/>
                <a:gd name="T62" fmla="*/ 2962 w 3174"/>
                <a:gd name="T63" fmla="*/ 1141 h 1228"/>
                <a:gd name="T64" fmla="*/ 2830 w 3174"/>
                <a:gd name="T65" fmla="*/ 1101 h 1228"/>
                <a:gd name="T66" fmla="*/ 2632 w 3174"/>
                <a:gd name="T67" fmla="*/ 1101 h 1228"/>
                <a:gd name="T68" fmla="*/ 2553 w 3174"/>
                <a:gd name="T69" fmla="*/ 1141 h 1228"/>
                <a:gd name="T70" fmla="*/ 2289 w 3174"/>
                <a:gd name="T71" fmla="*/ 1200 h 1228"/>
                <a:gd name="T72" fmla="*/ 2157 w 3174"/>
                <a:gd name="T73" fmla="*/ 1207 h 1228"/>
                <a:gd name="T74" fmla="*/ 1722 w 3174"/>
                <a:gd name="T75" fmla="*/ 976 h 1228"/>
                <a:gd name="T76" fmla="*/ 1458 w 3174"/>
                <a:gd name="T77" fmla="*/ 1036 h 1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74" h="1228">
                  <a:moveTo>
                    <a:pt x="1458" y="1036"/>
                  </a:moveTo>
                  <a:lnTo>
                    <a:pt x="1458" y="1036"/>
                  </a:lnTo>
                  <a:cubicBezTo>
                    <a:pt x="1175" y="805"/>
                    <a:pt x="1175" y="805"/>
                    <a:pt x="1175" y="805"/>
                  </a:cubicBezTo>
                  <a:cubicBezTo>
                    <a:pt x="1095" y="785"/>
                    <a:pt x="1049" y="785"/>
                    <a:pt x="983" y="745"/>
                  </a:cubicBezTo>
                  <a:cubicBezTo>
                    <a:pt x="950" y="726"/>
                    <a:pt x="931" y="712"/>
                    <a:pt x="891" y="712"/>
                  </a:cubicBezTo>
                  <a:cubicBezTo>
                    <a:pt x="818" y="712"/>
                    <a:pt x="785" y="758"/>
                    <a:pt x="733" y="805"/>
                  </a:cubicBezTo>
                  <a:cubicBezTo>
                    <a:pt x="693" y="851"/>
                    <a:pt x="660" y="871"/>
                    <a:pt x="614" y="910"/>
                  </a:cubicBezTo>
                  <a:cubicBezTo>
                    <a:pt x="581" y="943"/>
                    <a:pt x="561" y="976"/>
                    <a:pt x="515" y="976"/>
                  </a:cubicBezTo>
                  <a:cubicBezTo>
                    <a:pt x="475" y="976"/>
                    <a:pt x="449" y="963"/>
                    <a:pt x="423" y="937"/>
                  </a:cubicBezTo>
                  <a:cubicBezTo>
                    <a:pt x="416" y="943"/>
                    <a:pt x="409" y="950"/>
                    <a:pt x="403" y="950"/>
                  </a:cubicBezTo>
                  <a:cubicBezTo>
                    <a:pt x="403" y="1016"/>
                    <a:pt x="390" y="1095"/>
                    <a:pt x="324" y="1095"/>
                  </a:cubicBezTo>
                  <a:cubicBezTo>
                    <a:pt x="297" y="1095"/>
                    <a:pt x="277" y="1088"/>
                    <a:pt x="251" y="1075"/>
                  </a:cubicBezTo>
                  <a:cubicBezTo>
                    <a:pt x="245" y="1062"/>
                    <a:pt x="225" y="1042"/>
                    <a:pt x="218" y="1022"/>
                  </a:cubicBezTo>
                  <a:cubicBezTo>
                    <a:pt x="205" y="983"/>
                    <a:pt x="192" y="937"/>
                    <a:pt x="152" y="910"/>
                  </a:cubicBezTo>
                  <a:cubicBezTo>
                    <a:pt x="159" y="897"/>
                    <a:pt x="172" y="890"/>
                    <a:pt x="172" y="871"/>
                  </a:cubicBezTo>
                  <a:cubicBezTo>
                    <a:pt x="172" y="824"/>
                    <a:pt x="165" y="785"/>
                    <a:pt x="132" y="758"/>
                  </a:cubicBezTo>
                  <a:cubicBezTo>
                    <a:pt x="86" y="719"/>
                    <a:pt x="47" y="712"/>
                    <a:pt x="0" y="666"/>
                  </a:cubicBezTo>
                  <a:lnTo>
                    <a:pt x="0" y="666"/>
                  </a:lnTo>
                  <a:cubicBezTo>
                    <a:pt x="33" y="613"/>
                    <a:pt x="80" y="613"/>
                    <a:pt x="139" y="580"/>
                  </a:cubicBezTo>
                  <a:cubicBezTo>
                    <a:pt x="198" y="554"/>
                    <a:pt x="218" y="501"/>
                    <a:pt x="264" y="455"/>
                  </a:cubicBezTo>
                  <a:cubicBezTo>
                    <a:pt x="284" y="429"/>
                    <a:pt x="297" y="415"/>
                    <a:pt x="317" y="389"/>
                  </a:cubicBezTo>
                  <a:cubicBezTo>
                    <a:pt x="330" y="369"/>
                    <a:pt x="350" y="363"/>
                    <a:pt x="350" y="336"/>
                  </a:cubicBezTo>
                  <a:cubicBezTo>
                    <a:pt x="350" y="310"/>
                    <a:pt x="350" y="297"/>
                    <a:pt x="350" y="270"/>
                  </a:cubicBezTo>
                  <a:cubicBezTo>
                    <a:pt x="350" y="257"/>
                    <a:pt x="337" y="251"/>
                    <a:pt x="330" y="244"/>
                  </a:cubicBezTo>
                  <a:cubicBezTo>
                    <a:pt x="317" y="198"/>
                    <a:pt x="304" y="171"/>
                    <a:pt x="304" y="125"/>
                  </a:cubicBezTo>
                  <a:cubicBezTo>
                    <a:pt x="304" y="92"/>
                    <a:pt x="304" y="72"/>
                    <a:pt x="304" y="46"/>
                  </a:cubicBezTo>
                  <a:cubicBezTo>
                    <a:pt x="357" y="46"/>
                    <a:pt x="390" y="46"/>
                    <a:pt x="442" y="33"/>
                  </a:cubicBezTo>
                  <a:lnTo>
                    <a:pt x="442" y="33"/>
                  </a:lnTo>
                  <a:cubicBezTo>
                    <a:pt x="686" y="7"/>
                    <a:pt x="686" y="7"/>
                    <a:pt x="686" y="7"/>
                  </a:cubicBezTo>
                  <a:cubicBezTo>
                    <a:pt x="713" y="7"/>
                    <a:pt x="726" y="7"/>
                    <a:pt x="752" y="7"/>
                  </a:cubicBezTo>
                  <a:cubicBezTo>
                    <a:pt x="765" y="7"/>
                    <a:pt x="772" y="0"/>
                    <a:pt x="785" y="0"/>
                  </a:cubicBezTo>
                  <a:cubicBezTo>
                    <a:pt x="845" y="0"/>
                    <a:pt x="871" y="26"/>
                    <a:pt x="924" y="59"/>
                  </a:cubicBezTo>
                  <a:cubicBezTo>
                    <a:pt x="963" y="79"/>
                    <a:pt x="990" y="99"/>
                    <a:pt x="1010" y="139"/>
                  </a:cubicBezTo>
                  <a:cubicBezTo>
                    <a:pt x="1036" y="178"/>
                    <a:pt x="1049" y="204"/>
                    <a:pt x="1069" y="251"/>
                  </a:cubicBezTo>
                  <a:cubicBezTo>
                    <a:pt x="1082" y="284"/>
                    <a:pt x="1095" y="330"/>
                    <a:pt x="1135" y="330"/>
                  </a:cubicBezTo>
                  <a:cubicBezTo>
                    <a:pt x="1161" y="330"/>
                    <a:pt x="1168" y="303"/>
                    <a:pt x="1188" y="284"/>
                  </a:cubicBezTo>
                  <a:cubicBezTo>
                    <a:pt x="1240" y="231"/>
                    <a:pt x="1287" y="211"/>
                    <a:pt x="1359" y="198"/>
                  </a:cubicBezTo>
                  <a:lnTo>
                    <a:pt x="1359" y="198"/>
                  </a:lnTo>
                  <a:cubicBezTo>
                    <a:pt x="1412" y="237"/>
                    <a:pt x="1465" y="244"/>
                    <a:pt x="1524" y="284"/>
                  </a:cubicBezTo>
                  <a:cubicBezTo>
                    <a:pt x="1544" y="303"/>
                    <a:pt x="1550" y="336"/>
                    <a:pt x="1583" y="336"/>
                  </a:cubicBezTo>
                  <a:cubicBezTo>
                    <a:pt x="1617" y="336"/>
                    <a:pt x="1630" y="303"/>
                    <a:pt x="1663" y="284"/>
                  </a:cubicBezTo>
                  <a:cubicBezTo>
                    <a:pt x="1702" y="257"/>
                    <a:pt x="1729" y="251"/>
                    <a:pt x="1775" y="237"/>
                  </a:cubicBezTo>
                  <a:cubicBezTo>
                    <a:pt x="1834" y="224"/>
                    <a:pt x="1861" y="191"/>
                    <a:pt x="1920" y="191"/>
                  </a:cubicBezTo>
                  <a:cubicBezTo>
                    <a:pt x="1953" y="191"/>
                    <a:pt x="1973" y="191"/>
                    <a:pt x="2006" y="191"/>
                  </a:cubicBezTo>
                  <a:cubicBezTo>
                    <a:pt x="2058" y="191"/>
                    <a:pt x="2124" y="211"/>
                    <a:pt x="2124" y="264"/>
                  </a:cubicBezTo>
                  <a:cubicBezTo>
                    <a:pt x="2124" y="343"/>
                    <a:pt x="2091" y="383"/>
                    <a:pt x="2052" y="455"/>
                  </a:cubicBezTo>
                  <a:cubicBezTo>
                    <a:pt x="2032" y="495"/>
                    <a:pt x="2006" y="508"/>
                    <a:pt x="2006" y="554"/>
                  </a:cubicBezTo>
                  <a:cubicBezTo>
                    <a:pt x="2006" y="633"/>
                    <a:pt x="2078" y="706"/>
                    <a:pt x="2164" y="706"/>
                  </a:cubicBezTo>
                  <a:cubicBezTo>
                    <a:pt x="2210" y="706"/>
                    <a:pt x="2223" y="666"/>
                    <a:pt x="2256" y="633"/>
                  </a:cubicBezTo>
                  <a:cubicBezTo>
                    <a:pt x="2276" y="600"/>
                    <a:pt x="2296" y="587"/>
                    <a:pt x="2316" y="554"/>
                  </a:cubicBezTo>
                  <a:cubicBezTo>
                    <a:pt x="2329" y="528"/>
                    <a:pt x="2335" y="501"/>
                    <a:pt x="2362" y="495"/>
                  </a:cubicBezTo>
                  <a:cubicBezTo>
                    <a:pt x="2461" y="468"/>
                    <a:pt x="2514" y="448"/>
                    <a:pt x="2612" y="448"/>
                  </a:cubicBezTo>
                  <a:cubicBezTo>
                    <a:pt x="2652" y="448"/>
                    <a:pt x="2678" y="482"/>
                    <a:pt x="2718" y="482"/>
                  </a:cubicBezTo>
                  <a:cubicBezTo>
                    <a:pt x="2771" y="482"/>
                    <a:pt x="2790" y="429"/>
                    <a:pt x="2837" y="402"/>
                  </a:cubicBezTo>
                  <a:cubicBezTo>
                    <a:pt x="2896" y="369"/>
                    <a:pt x="2942" y="350"/>
                    <a:pt x="3015" y="343"/>
                  </a:cubicBezTo>
                  <a:cubicBezTo>
                    <a:pt x="3166" y="389"/>
                    <a:pt x="3166" y="389"/>
                    <a:pt x="3166" y="389"/>
                  </a:cubicBezTo>
                  <a:lnTo>
                    <a:pt x="3166" y="389"/>
                  </a:lnTo>
                  <a:cubicBezTo>
                    <a:pt x="3166" y="415"/>
                    <a:pt x="3173" y="435"/>
                    <a:pt x="3166" y="462"/>
                  </a:cubicBezTo>
                  <a:cubicBezTo>
                    <a:pt x="3147" y="488"/>
                    <a:pt x="3114" y="501"/>
                    <a:pt x="3114" y="541"/>
                  </a:cubicBezTo>
                  <a:cubicBezTo>
                    <a:pt x="3114" y="607"/>
                    <a:pt x="3160" y="646"/>
                    <a:pt x="3160" y="712"/>
                  </a:cubicBezTo>
                  <a:cubicBezTo>
                    <a:pt x="3160" y="791"/>
                    <a:pt x="3127" y="831"/>
                    <a:pt x="3101" y="897"/>
                  </a:cubicBezTo>
                  <a:cubicBezTo>
                    <a:pt x="3081" y="943"/>
                    <a:pt x="3081" y="976"/>
                    <a:pt x="3054" y="1016"/>
                  </a:cubicBezTo>
                  <a:cubicBezTo>
                    <a:pt x="3034" y="1042"/>
                    <a:pt x="3008" y="1055"/>
                    <a:pt x="2988" y="1088"/>
                  </a:cubicBezTo>
                  <a:cubicBezTo>
                    <a:pt x="2975" y="1108"/>
                    <a:pt x="2969" y="1128"/>
                    <a:pt x="2962" y="1141"/>
                  </a:cubicBezTo>
                  <a:lnTo>
                    <a:pt x="2962" y="1141"/>
                  </a:lnTo>
                  <a:cubicBezTo>
                    <a:pt x="2916" y="1121"/>
                    <a:pt x="2883" y="1101"/>
                    <a:pt x="2830" y="1101"/>
                  </a:cubicBezTo>
                  <a:cubicBezTo>
                    <a:pt x="2797" y="1101"/>
                    <a:pt x="2777" y="1121"/>
                    <a:pt x="2744" y="1121"/>
                  </a:cubicBezTo>
                  <a:cubicBezTo>
                    <a:pt x="2698" y="1121"/>
                    <a:pt x="2672" y="1115"/>
                    <a:pt x="2632" y="1101"/>
                  </a:cubicBezTo>
                  <a:cubicBezTo>
                    <a:pt x="2626" y="1101"/>
                    <a:pt x="2626" y="1088"/>
                    <a:pt x="2619" y="1088"/>
                  </a:cubicBezTo>
                  <a:cubicBezTo>
                    <a:pt x="2586" y="1088"/>
                    <a:pt x="2579" y="1128"/>
                    <a:pt x="2553" y="1141"/>
                  </a:cubicBezTo>
                  <a:cubicBezTo>
                    <a:pt x="2487" y="1187"/>
                    <a:pt x="2441" y="1200"/>
                    <a:pt x="2362" y="1200"/>
                  </a:cubicBezTo>
                  <a:cubicBezTo>
                    <a:pt x="2329" y="1200"/>
                    <a:pt x="2316" y="1200"/>
                    <a:pt x="2289" y="1200"/>
                  </a:cubicBezTo>
                  <a:cubicBezTo>
                    <a:pt x="2269" y="1200"/>
                    <a:pt x="2256" y="1227"/>
                    <a:pt x="2236" y="1227"/>
                  </a:cubicBezTo>
                  <a:cubicBezTo>
                    <a:pt x="2204" y="1227"/>
                    <a:pt x="2184" y="1213"/>
                    <a:pt x="2157" y="1207"/>
                  </a:cubicBezTo>
                  <a:cubicBezTo>
                    <a:pt x="2078" y="1194"/>
                    <a:pt x="2032" y="1187"/>
                    <a:pt x="1966" y="1141"/>
                  </a:cubicBezTo>
                  <a:cubicBezTo>
                    <a:pt x="1880" y="1068"/>
                    <a:pt x="1841" y="976"/>
                    <a:pt x="1722" y="976"/>
                  </a:cubicBezTo>
                  <a:cubicBezTo>
                    <a:pt x="1630" y="976"/>
                    <a:pt x="1603" y="1088"/>
                    <a:pt x="1511" y="1088"/>
                  </a:cubicBezTo>
                  <a:cubicBezTo>
                    <a:pt x="1478" y="1088"/>
                    <a:pt x="1465" y="1062"/>
                    <a:pt x="1458" y="1036"/>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6" name="Freeform 15"/>
            <p:cNvSpPr>
              <a:spLocks noChangeArrowheads="1"/>
            </p:cNvSpPr>
            <p:nvPr/>
          </p:nvSpPr>
          <p:spPr bwMode="auto">
            <a:xfrm>
              <a:off x="10936097" y="2349556"/>
              <a:ext cx="565515" cy="352111"/>
            </a:xfrm>
            <a:custGeom>
              <a:avLst/>
              <a:gdLst>
                <a:gd name="T0" fmla="*/ 1807 w 1835"/>
                <a:gd name="T1" fmla="*/ 824 h 1142"/>
                <a:gd name="T2" fmla="*/ 1807 w 1835"/>
                <a:gd name="T3" fmla="*/ 824 h 1142"/>
                <a:gd name="T4" fmla="*/ 1656 w 1835"/>
                <a:gd name="T5" fmla="*/ 778 h 1142"/>
                <a:gd name="T6" fmla="*/ 1478 w 1835"/>
                <a:gd name="T7" fmla="*/ 837 h 1142"/>
                <a:gd name="T8" fmla="*/ 1359 w 1835"/>
                <a:gd name="T9" fmla="*/ 917 h 1142"/>
                <a:gd name="T10" fmla="*/ 1253 w 1835"/>
                <a:gd name="T11" fmla="*/ 883 h 1142"/>
                <a:gd name="T12" fmla="*/ 1003 w 1835"/>
                <a:gd name="T13" fmla="*/ 930 h 1142"/>
                <a:gd name="T14" fmla="*/ 957 w 1835"/>
                <a:gd name="T15" fmla="*/ 989 h 1142"/>
                <a:gd name="T16" fmla="*/ 897 w 1835"/>
                <a:gd name="T17" fmla="*/ 1068 h 1142"/>
                <a:gd name="T18" fmla="*/ 805 w 1835"/>
                <a:gd name="T19" fmla="*/ 1141 h 1142"/>
                <a:gd name="T20" fmla="*/ 647 w 1835"/>
                <a:gd name="T21" fmla="*/ 989 h 1142"/>
                <a:gd name="T22" fmla="*/ 693 w 1835"/>
                <a:gd name="T23" fmla="*/ 890 h 1142"/>
                <a:gd name="T24" fmla="*/ 765 w 1835"/>
                <a:gd name="T25" fmla="*/ 699 h 1142"/>
                <a:gd name="T26" fmla="*/ 647 w 1835"/>
                <a:gd name="T27" fmla="*/ 626 h 1142"/>
                <a:gd name="T28" fmla="*/ 561 w 1835"/>
                <a:gd name="T29" fmla="*/ 626 h 1142"/>
                <a:gd name="T30" fmla="*/ 416 w 1835"/>
                <a:gd name="T31" fmla="*/ 672 h 1142"/>
                <a:gd name="T32" fmla="*/ 304 w 1835"/>
                <a:gd name="T33" fmla="*/ 719 h 1142"/>
                <a:gd name="T34" fmla="*/ 224 w 1835"/>
                <a:gd name="T35" fmla="*/ 771 h 1142"/>
                <a:gd name="T36" fmla="*/ 165 w 1835"/>
                <a:gd name="T37" fmla="*/ 719 h 1142"/>
                <a:gd name="T38" fmla="*/ 0 w 1835"/>
                <a:gd name="T39" fmla="*/ 633 h 1142"/>
                <a:gd name="T40" fmla="*/ 0 w 1835"/>
                <a:gd name="T41" fmla="*/ 633 h 1142"/>
                <a:gd name="T42" fmla="*/ 27 w 1835"/>
                <a:gd name="T43" fmla="*/ 587 h 1142"/>
                <a:gd name="T44" fmla="*/ 73 w 1835"/>
                <a:gd name="T45" fmla="*/ 507 h 1142"/>
                <a:gd name="T46" fmla="*/ 0 w 1835"/>
                <a:gd name="T47" fmla="*/ 310 h 1142"/>
                <a:gd name="T48" fmla="*/ 53 w 1835"/>
                <a:gd name="T49" fmla="*/ 184 h 1142"/>
                <a:gd name="T50" fmla="*/ 53 w 1835"/>
                <a:gd name="T51" fmla="*/ 118 h 1142"/>
                <a:gd name="T52" fmla="*/ 66 w 1835"/>
                <a:gd name="T53" fmla="*/ 59 h 1142"/>
                <a:gd name="T54" fmla="*/ 66 w 1835"/>
                <a:gd name="T55" fmla="*/ 59 h 1142"/>
                <a:gd name="T56" fmla="*/ 178 w 1835"/>
                <a:gd name="T57" fmla="*/ 99 h 1142"/>
                <a:gd name="T58" fmla="*/ 290 w 1835"/>
                <a:gd name="T59" fmla="*/ 79 h 1142"/>
                <a:gd name="T60" fmla="*/ 403 w 1835"/>
                <a:gd name="T61" fmla="*/ 85 h 1142"/>
                <a:gd name="T62" fmla="*/ 594 w 1835"/>
                <a:gd name="T63" fmla="*/ 33 h 1142"/>
                <a:gd name="T64" fmla="*/ 732 w 1835"/>
                <a:gd name="T65" fmla="*/ 0 h 1142"/>
                <a:gd name="T66" fmla="*/ 673 w 1835"/>
                <a:gd name="T67" fmla="*/ 145 h 1142"/>
                <a:gd name="T68" fmla="*/ 640 w 1835"/>
                <a:gd name="T69" fmla="*/ 250 h 1142"/>
                <a:gd name="T70" fmla="*/ 713 w 1835"/>
                <a:gd name="T71" fmla="*/ 310 h 1142"/>
                <a:gd name="T72" fmla="*/ 805 w 1835"/>
                <a:gd name="T73" fmla="*/ 356 h 1142"/>
                <a:gd name="T74" fmla="*/ 884 w 1835"/>
                <a:gd name="T75" fmla="*/ 316 h 1142"/>
                <a:gd name="T76" fmla="*/ 910 w 1835"/>
                <a:gd name="T77" fmla="*/ 343 h 1142"/>
                <a:gd name="T78" fmla="*/ 963 w 1835"/>
                <a:gd name="T79" fmla="*/ 376 h 1142"/>
                <a:gd name="T80" fmla="*/ 1016 w 1835"/>
                <a:gd name="T81" fmla="*/ 422 h 1142"/>
                <a:gd name="T82" fmla="*/ 1069 w 1835"/>
                <a:gd name="T83" fmla="*/ 369 h 1142"/>
                <a:gd name="T84" fmla="*/ 1049 w 1835"/>
                <a:gd name="T85" fmla="*/ 290 h 1142"/>
                <a:gd name="T86" fmla="*/ 1095 w 1835"/>
                <a:gd name="T87" fmla="*/ 270 h 1142"/>
                <a:gd name="T88" fmla="*/ 1128 w 1835"/>
                <a:gd name="T89" fmla="*/ 197 h 1142"/>
                <a:gd name="T90" fmla="*/ 1161 w 1835"/>
                <a:gd name="T91" fmla="*/ 125 h 1142"/>
                <a:gd name="T92" fmla="*/ 1234 w 1835"/>
                <a:gd name="T93" fmla="*/ 184 h 1142"/>
                <a:gd name="T94" fmla="*/ 1412 w 1835"/>
                <a:gd name="T95" fmla="*/ 257 h 1142"/>
                <a:gd name="T96" fmla="*/ 1484 w 1835"/>
                <a:gd name="T97" fmla="*/ 257 h 1142"/>
                <a:gd name="T98" fmla="*/ 1570 w 1835"/>
                <a:gd name="T99" fmla="*/ 250 h 1142"/>
                <a:gd name="T100" fmla="*/ 1643 w 1835"/>
                <a:gd name="T101" fmla="*/ 270 h 1142"/>
                <a:gd name="T102" fmla="*/ 1794 w 1835"/>
                <a:gd name="T103" fmla="*/ 290 h 1142"/>
                <a:gd name="T104" fmla="*/ 1794 w 1835"/>
                <a:gd name="T105" fmla="*/ 290 h 1142"/>
                <a:gd name="T106" fmla="*/ 1801 w 1835"/>
                <a:gd name="T107" fmla="*/ 323 h 1142"/>
                <a:gd name="T108" fmla="*/ 1801 w 1835"/>
                <a:gd name="T109" fmla="*/ 382 h 1142"/>
                <a:gd name="T110" fmla="*/ 1821 w 1835"/>
                <a:gd name="T111" fmla="*/ 567 h 1142"/>
                <a:gd name="T112" fmla="*/ 1821 w 1835"/>
                <a:gd name="T113" fmla="*/ 620 h 1142"/>
                <a:gd name="T114" fmla="*/ 1834 w 1835"/>
                <a:gd name="T115" fmla="*/ 666 h 1142"/>
                <a:gd name="T116" fmla="*/ 1807 w 1835"/>
                <a:gd name="T117" fmla="*/ 804 h 1142"/>
                <a:gd name="T118" fmla="*/ 1807 w 1835"/>
                <a:gd name="T119" fmla="*/ 824 h 1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35" h="1142">
                  <a:moveTo>
                    <a:pt x="1807" y="824"/>
                  </a:moveTo>
                  <a:lnTo>
                    <a:pt x="1807" y="824"/>
                  </a:lnTo>
                  <a:cubicBezTo>
                    <a:pt x="1656" y="778"/>
                    <a:pt x="1656" y="778"/>
                    <a:pt x="1656" y="778"/>
                  </a:cubicBezTo>
                  <a:cubicBezTo>
                    <a:pt x="1583" y="785"/>
                    <a:pt x="1537" y="804"/>
                    <a:pt x="1478" y="837"/>
                  </a:cubicBezTo>
                  <a:cubicBezTo>
                    <a:pt x="1431" y="864"/>
                    <a:pt x="1412" y="917"/>
                    <a:pt x="1359" y="917"/>
                  </a:cubicBezTo>
                  <a:cubicBezTo>
                    <a:pt x="1319" y="917"/>
                    <a:pt x="1293" y="883"/>
                    <a:pt x="1253" y="883"/>
                  </a:cubicBezTo>
                  <a:cubicBezTo>
                    <a:pt x="1155" y="883"/>
                    <a:pt x="1102" y="903"/>
                    <a:pt x="1003" y="930"/>
                  </a:cubicBezTo>
                  <a:cubicBezTo>
                    <a:pt x="976" y="936"/>
                    <a:pt x="970" y="963"/>
                    <a:pt x="957" y="989"/>
                  </a:cubicBezTo>
                  <a:cubicBezTo>
                    <a:pt x="937" y="1022"/>
                    <a:pt x="917" y="1035"/>
                    <a:pt x="897" y="1068"/>
                  </a:cubicBezTo>
                  <a:cubicBezTo>
                    <a:pt x="864" y="1101"/>
                    <a:pt x="851" y="1141"/>
                    <a:pt x="805" y="1141"/>
                  </a:cubicBezTo>
                  <a:cubicBezTo>
                    <a:pt x="719" y="1141"/>
                    <a:pt x="647" y="1068"/>
                    <a:pt x="647" y="989"/>
                  </a:cubicBezTo>
                  <a:cubicBezTo>
                    <a:pt x="647" y="943"/>
                    <a:pt x="673" y="930"/>
                    <a:pt x="693" y="890"/>
                  </a:cubicBezTo>
                  <a:cubicBezTo>
                    <a:pt x="732" y="818"/>
                    <a:pt x="765" y="778"/>
                    <a:pt x="765" y="699"/>
                  </a:cubicBezTo>
                  <a:cubicBezTo>
                    <a:pt x="765" y="646"/>
                    <a:pt x="699" y="626"/>
                    <a:pt x="647" y="626"/>
                  </a:cubicBezTo>
                  <a:cubicBezTo>
                    <a:pt x="614" y="626"/>
                    <a:pt x="594" y="626"/>
                    <a:pt x="561" y="626"/>
                  </a:cubicBezTo>
                  <a:cubicBezTo>
                    <a:pt x="502" y="626"/>
                    <a:pt x="475" y="659"/>
                    <a:pt x="416" y="672"/>
                  </a:cubicBezTo>
                  <a:cubicBezTo>
                    <a:pt x="370" y="686"/>
                    <a:pt x="343" y="692"/>
                    <a:pt x="304" y="719"/>
                  </a:cubicBezTo>
                  <a:cubicBezTo>
                    <a:pt x="271" y="738"/>
                    <a:pt x="258" y="771"/>
                    <a:pt x="224" y="771"/>
                  </a:cubicBezTo>
                  <a:cubicBezTo>
                    <a:pt x="191" y="771"/>
                    <a:pt x="185" y="738"/>
                    <a:pt x="165" y="719"/>
                  </a:cubicBezTo>
                  <a:cubicBezTo>
                    <a:pt x="106" y="679"/>
                    <a:pt x="53" y="672"/>
                    <a:pt x="0" y="633"/>
                  </a:cubicBezTo>
                  <a:lnTo>
                    <a:pt x="0" y="633"/>
                  </a:lnTo>
                  <a:cubicBezTo>
                    <a:pt x="20" y="620"/>
                    <a:pt x="20" y="606"/>
                    <a:pt x="27" y="587"/>
                  </a:cubicBezTo>
                  <a:cubicBezTo>
                    <a:pt x="40" y="554"/>
                    <a:pt x="73" y="540"/>
                    <a:pt x="73" y="507"/>
                  </a:cubicBezTo>
                  <a:cubicBezTo>
                    <a:pt x="73" y="422"/>
                    <a:pt x="0" y="389"/>
                    <a:pt x="0" y="310"/>
                  </a:cubicBezTo>
                  <a:cubicBezTo>
                    <a:pt x="0" y="257"/>
                    <a:pt x="53" y="237"/>
                    <a:pt x="53" y="184"/>
                  </a:cubicBezTo>
                  <a:cubicBezTo>
                    <a:pt x="53" y="158"/>
                    <a:pt x="53" y="138"/>
                    <a:pt x="53" y="118"/>
                  </a:cubicBezTo>
                  <a:cubicBezTo>
                    <a:pt x="53" y="92"/>
                    <a:pt x="60" y="85"/>
                    <a:pt x="66" y="59"/>
                  </a:cubicBezTo>
                  <a:lnTo>
                    <a:pt x="66" y="59"/>
                  </a:lnTo>
                  <a:cubicBezTo>
                    <a:pt x="106" y="72"/>
                    <a:pt x="132" y="99"/>
                    <a:pt x="178" y="99"/>
                  </a:cubicBezTo>
                  <a:cubicBezTo>
                    <a:pt x="218" y="99"/>
                    <a:pt x="244" y="79"/>
                    <a:pt x="290" y="79"/>
                  </a:cubicBezTo>
                  <a:cubicBezTo>
                    <a:pt x="337" y="79"/>
                    <a:pt x="363" y="85"/>
                    <a:pt x="403" y="85"/>
                  </a:cubicBezTo>
                  <a:cubicBezTo>
                    <a:pt x="482" y="85"/>
                    <a:pt x="521" y="52"/>
                    <a:pt x="594" y="33"/>
                  </a:cubicBezTo>
                  <a:cubicBezTo>
                    <a:pt x="647" y="20"/>
                    <a:pt x="686" y="26"/>
                    <a:pt x="732" y="0"/>
                  </a:cubicBezTo>
                  <a:cubicBezTo>
                    <a:pt x="699" y="52"/>
                    <a:pt x="693" y="85"/>
                    <a:pt x="673" y="145"/>
                  </a:cubicBezTo>
                  <a:cubicBezTo>
                    <a:pt x="660" y="184"/>
                    <a:pt x="640" y="204"/>
                    <a:pt x="640" y="250"/>
                  </a:cubicBezTo>
                  <a:cubicBezTo>
                    <a:pt x="640" y="290"/>
                    <a:pt x="679" y="296"/>
                    <a:pt x="713" y="310"/>
                  </a:cubicBezTo>
                  <a:cubicBezTo>
                    <a:pt x="752" y="323"/>
                    <a:pt x="765" y="356"/>
                    <a:pt x="805" y="356"/>
                  </a:cubicBezTo>
                  <a:cubicBezTo>
                    <a:pt x="838" y="356"/>
                    <a:pt x="851" y="316"/>
                    <a:pt x="884" y="316"/>
                  </a:cubicBezTo>
                  <a:cubicBezTo>
                    <a:pt x="897" y="316"/>
                    <a:pt x="897" y="329"/>
                    <a:pt x="910" y="343"/>
                  </a:cubicBezTo>
                  <a:cubicBezTo>
                    <a:pt x="930" y="356"/>
                    <a:pt x="943" y="362"/>
                    <a:pt x="963" y="376"/>
                  </a:cubicBezTo>
                  <a:cubicBezTo>
                    <a:pt x="983" y="395"/>
                    <a:pt x="990" y="422"/>
                    <a:pt x="1016" y="422"/>
                  </a:cubicBezTo>
                  <a:cubicBezTo>
                    <a:pt x="1049" y="422"/>
                    <a:pt x="1069" y="395"/>
                    <a:pt x="1069" y="369"/>
                  </a:cubicBezTo>
                  <a:cubicBezTo>
                    <a:pt x="1069" y="336"/>
                    <a:pt x="1049" y="323"/>
                    <a:pt x="1049" y="290"/>
                  </a:cubicBezTo>
                  <a:cubicBezTo>
                    <a:pt x="1049" y="270"/>
                    <a:pt x="1082" y="283"/>
                    <a:pt x="1095" y="270"/>
                  </a:cubicBezTo>
                  <a:cubicBezTo>
                    <a:pt x="1121" y="250"/>
                    <a:pt x="1128" y="230"/>
                    <a:pt x="1128" y="197"/>
                  </a:cubicBezTo>
                  <a:cubicBezTo>
                    <a:pt x="1135" y="171"/>
                    <a:pt x="1128" y="125"/>
                    <a:pt x="1161" y="125"/>
                  </a:cubicBezTo>
                  <a:cubicBezTo>
                    <a:pt x="1201" y="125"/>
                    <a:pt x="1201" y="171"/>
                    <a:pt x="1234" y="184"/>
                  </a:cubicBezTo>
                  <a:cubicBezTo>
                    <a:pt x="1300" y="224"/>
                    <a:pt x="1339" y="257"/>
                    <a:pt x="1412" y="257"/>
                  </a:cubicBezTo>
                  <a:cubicBezTo>
                    <a:pt x="1445" y="257"/>
                    <a:pt x="1458" y="257"/>
                    <a:pt x="1484" y="257"/>
                  </a:cubicBezTo>
                  <a:cubicBezTo>
                    <a:pt x="1517" y="257"/>
                    <a:pt x="1537" y="250"/>
                    <a:pt x="1570" y="250"/>
                  </a:cubicBezTo>
                  <a:cubicBezTo>
                    <a:pt x="1596" y="250"/>
                    <a:pt x="1616" y="264"/>
                    <a:pt x="1643" y="270"/>
                  </a:cubicBezTo>
                  <a:cubicBezTo>
                    <a:pt x="1702" y="283"/>
                    <a:pt x="1735" y="277"/>
                    <a:pt x="1794" y="290"/>
                  </a:cubicBezTo>
                  <a:lnTo>
                    <a:pt x="1794" y="290"/>
                  </a:lnTo>
                  <a:cubicBezTo>
                    <a:pt x="1794" y="303"/>
                    <a:pt x="1801" y="310"/>
                    <a:pt x="1801" y="323"/>
                  </a:cubicBezTo>
                  <a:cubicBezTo>
                    <a:pt x="1801" y="349"/>
                    <a:pt x="1801" y="356"/>
                    <a:pt x="1801" y="382"/>
                  </a:cubicBezTo>
                  <a:cubicBezTo>
                    <a:pt x="1801" y="455"/>
                    <a:pt x="1821" y="494"/>
                    <a:pt x="1821" y="567"/>
                  </a:cubicBezTo>
                  <a:cubicBezTo>
                    <a:pt x="1821" y="587"/>
                    <a:pt x="1821" y="600"/>
                    <a:pt x="1821" y="620"/>
                  </a:cubicBezTo>
                  <a:cubicBezTo>
                    <a:pt x="1821" y="639"/>
                    <a:pt x="1827" y="646"/>
                    <a:pt x="1834" y="666"/>
                  </a:cubicBezTo>
                  <a:cubicBezTo>
                    <a:pt x="1834" y="719"/>
                    <a:pt x="1814" y="751"/>
                    <a:pt x="1807" y="804"/>
                  </a:cubicBezTo>
                  <a:cubicBezTo>
                    <a:pt x="1807" y="811"/>
                    <a:pt x="1807" y="818"/>
                    <a:pt x="1807" y="824"/>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7" name="Freeform 16"/>
            <p:cNvSpPr>
              <a:spLocks noChangeArrowheads="1"/>
            </p:cNvSpPr>
            <p:nvPr/>
          </p:nvSpPr>
          <p:spPr bwMode="auto">
            <a:xfrm>
              <a:off x="10956489" y="2140193"/>
              <a:ext cx="532891" cy="339876"/>
            </a:xfrm>
            <a:custGeom>
              <a:avLst/>
              <a:gdLst>
                <a:gd name="T0" fmla="*/ 0 w 1729"/>
                <a:gd name="T1" fmla="*/ 739 h 1103"/>
                <a:gd name="T2" fmla="*/ 0 w 1729"/>
                <a:gd name="T3" fmla="*/ 739 h 1103"/>
                <a:gd name="T4" fmla="*/ 112 w 1729"/>
                <a:gd name="T5" fmla="*/ 779 h 1103"/>
                <a:gd name="T6" fmla="*/ 224 w 1729"/>
                <a:gd name="T7" fmla="*/ 759 h 1103"/>
                <a:gd name="T8" fmla="*/ 337 w 1729"/>
                <a:gd name="T9" fmla="*/ 765 h 1103"/>
                <a:gd name="T10" fmla="*/ 528 w 1729"/>
                <a:gd name="T11" fmla="*/ 713 h 1103"/>
                <a:gd name="T12" fmla="*/ 666 w 1729"/>
                <a:gd name="T13" fmla="*/ 680 h 1103"/>
                <a:gd name="T14" fmla="*/ 607 w 1729"/>
                <a:gd name="T15" fmla="*/ 825 h 1103"/>
                <a:gd name="T16" fmla="*/ 574 w 1729"/>
                <a:gd name="T17" fmla="*/ 930 h 1103"/>
                <a:gd name="T18" fmla="*/ 647 w 1729"/>
                <a:gd name="T19" fmla="*/ 990 h 1103"/>
                <a:gd name="T20" fmla="*/ 739 w 1729"/>
                <a:gd name="T21" fmla="*/ 1036 h 1103"/>
                <a:gd name="T22" fmla="*/ 818 w 1729"/>
                <a:gd name="T23" fmla="*/ 996 h 1103"/>
                <a:gd name="T24" fmla="*/ 844 w 1729"/>
                <a:gd name="T25" fmla="*/ 1023 h 1103"/>
                <a:gd name="T26" fmla="*/ 897 w 1729"/>
                <a:gd name="T27" fmla="*/ 1056 h 1103"/>
                <a:gd name="T28" fmla="*/ 950 w 1729"/>
                <a:gd name="T29" fmla="*/ 1102 h 1103"/>
                <a:gd name="T30" fmla="*/ 1003 w 1729"/>
                <a:gd name="T31" fmla="*/ 1049 h 1103"/>
                <a:gd name="T32" fmla="*/ 983 w 1729"/>
                <a:gd name="T33" fmla="*/ 970 h 1103"/>
                <a:gd name="T34" fmla="*/ 1029 w 1729"/>
                <a:gd name="T35" fmla="*/ 950 h 1103"/>
                <a:gd name="T36" fmla="*/ 1062 w 1729"/>
                <a:gd name="T37" fmla="*/ 877 h 1103"/>
                <a:gd name="T38" fmla="*/ 1095 w 1729"/>
                <a:gd name="T39" fmla="*/ 805 h 1103"/>
                <a:gd name="T40" fmla="*/ 1168 w 1729"/>
                <a:gd name="T41" fmla="*/ 864 h 1103"/>
                <a:gd name="T42" fmla="*/ 1346 w 1729"/>
                <a:gd name="T43" fmla="*/ 937 h 1103"/>
                <a:gd name="T44" fmla="*/ 1418 w 1729"/>
                <a:gd name="T45" fmla="*/ 937 h 1103"/>
                <a:gd name="T46" fmla="*/ 1504 w 1729"/>
                <a:gd name="T47" fmla="*/ 930 h 1103"/>
                <a:gd name="T48" fmla="*/ 1577 w 1729"/>
                <a:gd name="T49" fmla="*/ 950 h 1103"/>
                <a:gd name="T50" fmla="*/ 1728 w 1729"/>
                <a:gd name="T51" fmla="*/ 970 h 1103"/>
                <a:gd name="T52" fmla="*/ 1728 w 1729"/>
                <a:gd name="T53" fmla="*/ 970 h 1103"/>
                <a:gd name="T54" fmla="*/ 1689 w 1729"/>
                <a:gd name="T55" fmla="*/ 792 h 1103"/>
                <a:gd name="T56" fmla="*/ 1689 w 1729"/>
                <a:gd name="T57" fmla="*/ 633 h 1103"/>
                <a:gd name="T58" fmla="*/ 1656 w 1729"/>
                <a:gd name="T59" fmla="*/ 502 h 1103"/>
                <a:gd name="T60" fmla="*/ 1616 w 1729"/>
                <a:gd name="T61" fmla="*/ 389 h 1103"/>
                <a:gd name="T62" fmla="*/ 1583 w 1729"/>
                <a:gd name="T63" fmla="*/ 337 h 1103"/>
                <a:gd name="T64" fmla="*/ 1412 w 1729"/>
                <a:gd name="T65" fmla="*/ 264 h 1103"/>
                <a:gd name="T66" fmla="*/ 1313 w 1729"/>
                <a:gd name="T67" fmla="*/ 225 h 1103"/>
                <a:gd name="T68" fmla="*/ 1174 w 1729"/>
                <a:gd name="T69" fmla="*/ 225 h 1103"/>
                <a:gd name="T70" fmla="*/ 1009 w 1729"/>
                <a:gd name="T71" fmla="*/ 165 h 1103"/>
                <a:gd name="T72" fmla="*/ 957 w 1729"/>
                <a:gd name="T73" fmla="*/ 172 h 1103"/>
                <a:gd name="T74" fmla="*/ 825 w 1729"/>
                <a:gd name="T75" fmla="*/ 79 h 1103"/>
                <a:gd name="T76" fmla="*/ 647 w 1729"/>
                <a:gd name="T77" fmla="*/ 7 h 1103"/>
                <a:gd name="T78" fmla="*/ 633 w 1729"/>
                <a:gd name="T79" fmla="*/ 0 h 1103"/>
                <a:gd name="T80" fmla="*/ 633 w 1729"/>
                <a:gd name="T81" fmla="*/ 0 h 1103"/>
                <a:gd name="T82" fmla="*/ 442 w 1729"/>
                <a:gd name="T83" fmla="*/ 93 h 1103"/>
                <a:gd name="T84" fmla="*/ 396 w 1729"/>
                <a:gd name="T85" fmla="*/ 93 h 1103"/>
                <a:gd name="T86" fmla="*/ 350 w 1729"/>
                <a:gd name="T87" fmla="*/ 165 h 1103"/>
                <a:gd name="T88" fmla="*/ 317 w 1729"/>
                <a:gd name="T89" fmla="*/ 258 h 1103"/>
                <a:gd name="T90" fmla="*/ 257 w 1729"/>
                <a:gd name="T91" fmla="*/ 436 h 1103"/>
                <a:gd name="T92" fmla="*/ 139 w 1729"/>
                <a:gd name="T93" fmla="*/ 574 h 1103"/>
                <a:gd name="T94" fmla="*/ 33 w 1729"/>
                <a:gd name="T95" fmla="*/ 633 h 1103"/>
                <a:gd name="T96" fmla="*/ 0 w 1729"/>
                <a:gd name="T97" fmla="*/ 739 h 1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729" h="1103">
                  <a:moveTo>
                    <a:pt x="0" y="739"/>
                  </a:moveTo>
                  <a:lnTo>
                    <a:pt x="0" y="739"/>
                  </a:lnTo>
                  <a:cubicBezTo>
                    <a:pt x="40" y="752"/>
                    <a:pt x="66" y="779"/>
                    <a:pt x="112" y="779"/>
                  </a:cubicBezTo>
                  <a:cubicBezTo>
                    <a:pt x="152" y="779"/>
                    <a:pt x="178" y="759"/>
                    <a:pt x="224" y="759"/>
                  </a:cubicBezTo>
                  <a:cubicBezTo>
                    <a:pt x="271" y="759"/>
                    <a:pt x="297" y="765"/>
                    <a:pt x="337" y="765"/>
                  </a:cubicBezTo>
                  <a:cubicBezTo>
                    <a:pt x="416" y="765"/>
                    <a:pt x="455" y="732"/>
                    <a:pt x="528" y="713"/>
                  </a:cubicBezTo>
                  <a:cubicBezTo>
                    <a:pt x="581" y="700"/>
                    <a:pt x="620" y="706"/>
                    <a:pt x="666" y="680"/>
                  </a:cubicBezTo>
                  <a:cubicBezTo>
                    <a:pt x="633" y="732"/>
                    <a:pt x="627" y="765"/>
                    <a:pt x="607" y="825"/>
                  </a:cubicBezTo>
                  <a:cubicBezTo>
                    <a:pt x="594" y="864"/>
                    <a:pt x="574" y="884"/>
                    <a:pt x="574" y="930"/>
                  </a:cubicBezTo>
                  <a:cubicBezTo>
                    <a:pt x="574" y="970"/>
                    <a:pt x="613" y="976"/>
                    <a:pt x="647" y="990"/>
                  </a:cubicBezTo>
                  <a:cubicBezTo>
                    <a:pt x="686" y="1003"/>
                    <a:pt x="699" y="1036"/>
                    <a:pt x="739" y="1036"/>
                  </a:cubicBezTo>
                  <a:cubicBezTo>
                    <a:pt x="772" y="1036"/>
                    <a:pt x="785" y="996"/>
                    <a:pt x="818" y="996"/>
                  </a:cubicBezTo>
                  <a:cubicBezTo>
                    <a:pt x="831" y="996"/>
                    <a:pt x="831" y="1009"/>
                    <a:pt x="844" y="1023"/>
                  </a:cubicBezTo>
                  <a:cubicBezTo>
                    <a:pt x="864" y="1036"/>
                    <a:pt x="877" y="1042"/>
                    <a:pt x="897" y="1056"/>
                  </a:cubicBezTo>
                  <a:cubicBezTo>
                    <a:pt x="917" y="1075"/>
                    <a:pt x="924" y="1102"/>
                    <a:pt x="950" y="1102"/>
                  </a:cubicBezTo>
                  <a:cubicBezTo>
                    <a:pt x="983" y="1102"/>
                    <a:pt x="1003" y="1075"/>
                    <a:pt x="1003" y="1049"/>
                  </a:cubicBezTo>
                  <a:cubicBezTo>
                    <a:pt x="1003" y="1016"/>
                    <a:pt x="983" y="1003"/>
                    <a:pt x="983" y="970"/>
                  </a:cubicBezTo>
                  <a:cubicBezTo>
                    <a:pt x="983" y="950"/>
                    <a:pt x="1016" y="963"/>
                    <a:pt x="1029" y="950"/>
                  </a:cubicBezTo>
                  <a:cubicBezTo>
                    <a:pt x="1055" y="930"/>
                    <a:pt x="1062" y="910"/>
                    <a:pt x="1062" y="877"/>
                  </a:cubicBezTo>
                  <a:cubicBezTo>
                    <a:pt x="1069" y="851"/>
                    <a:pt x="1062" y="805"/>
                    <a:pt x="1095" y="805"/>
                  </a:cubicBezTo>
                  <a:cubicBezTo>
                    <a:pt x="1135" y="805"/>
                    <a:pt x="1135" y="851"/>
                    <a:pt x="1168" y="864"/>
                  </a:cubicBezTo>
                  <a:cubicBezTo>
                    <a:pt x="1234" y="904"/>
                    <a:pt x="1273" y="937"/>
                    <a:pt x="1346" y="937"/>
                  </a:cubicBezTo>
                  <a:cubicBezTo>
                    <a:pt x="1379" y="937"/>
                    <a:pt x="1392" y="937"/>
                    <a:pt x="1418" y="937"/>
                  </a:cubicBezTo>
                  <a:cubicBezTo>
                    <a:pt x="1451" y="937"/>
                    <a:pt x="1471" y="930"/>
                    <a:pt x="1504" y="930"/>
                  </a:cubicBezTo>
                  <a:cubicBezTo>
                    <a:pt x="1530" y="930"/>
                    <a:pt x="1550" y="944"/>
                    <a:pt x="1577" y="950"/>
                  </a:cubicBezTo>
                  <a:cubicBezTo>
                    <a:pt x="1636" y="963"/>
                    <a:pt x="1669" y="957"/>
                    <a:pt x="1728" y="970"/>
                  </a:cubicBezTo>
                  <a:lnTo>
                    <a:pt x="1728" y="970"/>
                  </a:lnTo>
                  <a:cubicBezTo>
                    <a:pt x="1722" y="904"/>
                    <a:pt x="1689" y="864"/>
                    <a:pt x="1689" y="792"/>
                  </a:cubicBezTo>
                  <a:cubicBezTo>
                    <a:pt x="1689" y="726"/>
                    <a:pt x="1689" y="693"/>
                    <a:pt x="1689" y="633"/>
                  </a:cubicBezTo>
                  <a:cubicBezTo>
                    <a:pt x="1689" y="581"/>
                    <a:pt x="1662" y="554"/>
                    <a:pt x="1656" y="502"/>
                  </a:cubicBezTo>
                  <a:cubicBezTo>
                    <a:pt x="1649" y="455"/>
                    <a:pt x="1636" y="429"/>
                    <a:pt x="1616" y="389"/>
                  </a:cubicBezTo>
                  <a:cubicBezTo>
                    <a:pt x="1603" y="370"/>
                    <a:pt x="1603" y="350"/>
                    <a:pt x="1583" y="337"/>
                  </a:cubicBezTo>
                  <a:cubicBezTo>
                    <a:pt x="1524" y="297"/>
                    <a:pt x="1478" y="284"/>
                    <a:pt x="1412" y="264"/>
                  </a:cubicBezTo>
                  <a:cubicBezTo>
                    <a:pt x="1372" y="251"/>
                    <a:pt x="1352" y="225"/>
                    <a:pt x="1313" y="225"/>
                  </a:cubicBezTo>
                  <a:cubicBezTo>
                    <a:pt x="1260" y="225"/>
                    <a:pt x="1227" y="225"/>
                    <a:pt x="1174" y="225"/>
                  </a:cubicBezTo>
                  <a:cubicBezTo>
                    <a:pt x="1102" y="225"/>
                    <a:pt x="1075" y="165"/>
                    <a:pt x="1009" y="165"/>
                  </a:cubicBezTo>
                  <a:cubicBezTo>
                    <a:pt x="990" y="165"/>
                    <a:pt x="976" y="172"/>
                    <a:pt x="957" y="172"/>
                  </a:cubicBezTo>
                  <a:cubicBezTo>
                    <a:pt x="897" y="172"/>
                    <a:pt x="851" y="139"/>
                    <a:pt x="825" y="79"/>
                  </a:cubicBezTo>
                  <a:cubicBezTo>
                    <a:pt x="792" y="14"/>
                    <a:pt x="712" y="47"/>
                    <a:pt x="647" y="7"/>
                  </a:cubicBezTo>
                  <a:cubicBezTo>
                    <a:pt x="640" y="0"/>
                    <a:pt x="633" y="0"/>
                    <a:pt x="633" y="0"/>
                  </a:cubicBezTo>
                  <a:lnTo>
                    <a:pt x="633" y="0"/>
                  </a:lnTo>
                  <a:cubicBezTo>
                    <a:pt x="574" y="47"/>
                    <a:pt x="521" y="93"/>
                    <a:pt x="442" y="93"/>
                  </a:cubicBezTo>
                  <a:cubicBezTo>
                    <a:pt x="422" y="93"/>
                    <a:pt x="416" y="93"/>
                    <a:pt x="396" y="93"/>
                  </a:cubicBezTo>
                  <a:cubicBezTo>
                    <a:pt x="356" y="93"/>
                    <a:pt x="356" y="132"/>
                    <a:pt x="350" y="165"/>
                  </a:cubicBezTo>
                  <a:cubicBezTo>
                    <a:pt x="343" y="205"/>
                    <a:pt x="323" y="225"/>
                    <a:pt x="317" y="258"/>
                  </a:cubicBezTo>
                  <a:cubicBezTo>
                    <a:pt x="297" y="330"/>
                    <a:pt x="277" y="370"/>
                    <a:pt x="257" y="436"/>
                  </a:cubicBezTo>
                  <a:cubicBezTo>
                    <a:pt x="238" y="502"/>
                    <a:pt x="198" y="534"/>
                    <a:pt x="139" y="574"/>
                  </a:cubicBezTo>
                  <a:cubicBezTo>
                    <a:pt x="106" y="601"/>
                    <a:pt x="66" y="594"/>
                    <a:pt x="33" y="633"/>
                  </a:cubicBezTo>
                  <a:cubicBezTo>
                    <a:pt x="0" y="666"/>
                    <a:pt x="13" y="700"/>
                    <a:pt x="0" y="739"/>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8" name="Freeform 17"/>
            <p:cNvSpPr>
              <a:spLocks noChangeArrowheads="1"/>
            </p:cNvSpPr>
            <p:nvPr/>
          </p:nvSpPr>
          <p:spPr bwMode="auto">
            <a:xfrm>
              <a:off x="10545945" y="1767689"/>
              <a:ext cx="606298" cy="818419"/>
            </a:xfrm>
            <a:custGeom>
              <a:avLst/>
              <a:gdLst>
                <a:gd name="T0" fmla="*/ 1266 w 1966"/>
                <a:gd name="T1" fmla="*/ 2520 h 2653"/>
                <a:gd name="T2" fmla="*/ 1339 w 1966"/>
                <a:gd name="T3" fmla="*/ 2394 h 2653"/>
                <a:gd name="T4" fmla="*/ 1319 w 1966"/>
                <a:gd name="T5" fmla="*/ 2071 h 2653"/>
                <a:gd name="T6" fmla="*/ 1332 w 1966"/>
                <a:gd name="T7" fmla="*/ 1946 h 2653"/>
                <a:gd name="T8" fmla="*/ 1365 w 1966"/>
                <a:gd name="T9" fmla="*/ 1840 h 2653"/>
                <a:gd name="T10" fmla="*/ 1589 w 1966"/>
                <a:gd name="T11" fmla="*/ 1643 h 2653"/>
                <a:gd name="T12" fmla="*/ 1682 w 1966"/>
                <a:gd name="T13" fmla="*/ 1372 h 2653"/>
                <a:gd name="T14" fmla="*/ 1774 w 1966"/>
                <a:gd name="T15" fmla="*/ 1300 h 2653"/>
                <a:gd name="T16" fmla="*/ 1965 w 1966"/>
                <a:gd name="T17" fmla="*/ 1207 h 2653"/>
                <a:gd name="T18" fmla="*/ 1932 w 1966"/>
                <a:gd name="T19" fmla="*/ 1128 h 2653"/>
                <a:gd name="T20" fmla="*/ 1721 w 1966"/>
                <a:gd name="T21" fmla="*/ 937 h 2653"/>
                <a:gd name="T22" fmla="*/ 1392 w 1966"/>
                <a:gd name="T23" fmla="*/ 515 h 2653"/>
                <a:gd name="T24" fmla="*/ 1154 w 1966"/>
                <a:gd name="T25" fmla="*/ 363 h 2653"/>
                <a:gd name="T26" fmla="*/ 983 w 1966"/>
                <a:gd name="T27" fmla="*/ 244 h 2653"/>
                <a:gd name="T28" fmla="*/ 844 w 1966"/>
                <a:gd name="T29" fmla="*/ 198 h 2653"/>
                <a:gd name="T30" fmla="*/ 692 w 1966"/>
                <a:gd name="T31" fmla="*/ 99 h 2653"/>
                <a:gd name="T32" fmla="*/ 475 w 1966"/>
                <a:gd name="T33" fmla="*/ 0 h 2653"/>
                <a:gd name="T34" fmla="*/ 72 w 1966"/>
                <a:gd name="T35" fmla="*/ 20 h 2653"/>
                <a:gd name="T36" fmla="*/ 72 w 1966"/>
                <a:gd name="T37" fmla="*/ 99 h 2653"/>
                <a:gd name="T38" fmla="*/ 86 w 1966"/>
                <a:gd name="T39" fmla="*/ 304 h 2653"/>
                <a:gd name="T40" fmla="*/ 231 w 1966"/>
                <a:gd name="T41" fmla="*/ 475 h 2653"/>
                <a:gd name="T42" fmla="*/ 198 w 1966"/>
                <a:gd name="T43" fmla="*/ 653 h 2653"/>
                <a:gd name="T44" fmla="*/ 86 w 1966"/>
                <a:gd name="T45" fmla="*/ 924 h 2653"/>
                <a:gd name="T46" fmla="*/ 86 w 1966"/>
                <a:gd name="T47" fmla="*/ 1122 h 2653"/>
                <a:gd name="T48" fmla="*/ 0 w 1966"/>
                <a:gd name="T49" fmla="*/ 1530 h 2653"/>
                <a:gd name="T50" fmla="*/ 79 w 1966"/>
                <a:gd name="T51" fmla="*/ 1794 h 2653"/>
                <a:gd name="T52" fmla="*/ 112 w 1966"/>
                <a:gd name="T53" fmla="*/ 1986 h 2653"/>
                <a:gd name="T54" fmla="*/ 323 w 1966"/>
                <a:gd name="T55" fmla="*/ 2091 h 2653"/>
                <a:gd name="T56" fmla="*/ 349 w 1966"/>
                <a:gd name="T57" fmla="*/ 2355 h 2653"/>
                <a:gd name="T58" fmla="*/ 593 w 1966"/>
                <a:gd name="T59" fmla="*/ 2329 h 2653"/>
                <a:gd name="T60" fmla="*/ 692 w 1966"/>
                <a:gd name="T61" fmla="*/ 2322 h 2653"/>
                <a:gd name="T62" fmla="*/ 917 w 1966"/>
                <a:gd name="T63" fmla="*/ 2461 h 2653"/>
                <a:gd name="T64" fmla="*/ 1042 w 1966"/>
                <a:gd name="T65" fmla="*/ 2652 h 2653"/>
                <a:gd name="T66" fmla="*/ 1266 w 1966"/>
                <a:gd name="T67" fmla="*/ 2520 h 2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66" h="2653">
                  <a:moveTo>
                    <a:pt x="1266" y="2520"/>
                  </a:moveTo>
                  <a:lnTo>
                    <a:pt x="1266" y="2520"/>
                  </a:lnTo>
                  <a:cubicBezTo>
                    <a:pt x="1286" y="2507"/>
                    <a:pt x="1286" y="2493"/>
                    <a:pt x="1293" y="2474"/>
                  </a:cubicBezTo>
                  <a:cubicBezTo>
                    <a:pt x="1306" y="2441"/>
                    <a:pt x="1339" y="2427"/>
                    <a:pt x="1339" y="2394"/>
                  </a:cubicBezTo>
                  <a:cubicBezTo>
                    <a:pt x="1339" y="2309"/>
                    <a:pt x="1266" y="2276"/>
                    <a:pt x="1266" y="2197"/>
                  </a:cubicBezTo>
                  <a:cubicBezTo>
                    <a:pt x="1266" y="2144"/>
                    <a:pt x="1319" y="2124"/>
                    <a:pt x="1319" y="2071"/>
                  </a:cubicBezTo>
                  <a:cubicBezTo>
                    <a:pt x="1319" y="2045"/>
                    <a:pt x="1319" y="2025"/>
                    <a:pt x="1319" y="2005"/>
                  </a:cubicBezTo>
                  <a:cubicBezTo>
                    <a:pt x="1319" y="1979"/>
                    <a:pt x="1326" y="1972"/>
                    <a:pt x="1332" y="1946"/>
                  </a:cubicBezTo>
                  <a:lnTo>
                    <a:pt x="1332" y="1946"/>
                  </a:lnTo>
                  <a:cubicBezTo>
                    <a:pt x="1345" y="1907"/>
                    <a:pt x="1332" y="1873"/>
                    <a:pt x="1365" y="1840"/>
                  </a:cubicBezTo>
                  <a:cubicBezTo>
                    <a:pt x="1398" y="1801"/>
                    <a:pt x="1438" y="1808"/>
                    <a:pt x="1471" y="1781"/>
                  </a:cubicBezTo>
                  <a:cubicBezTo>
                    <a:pt x="1530" y="1741"/>
                    <a:pt x="1570" y="1709"/>
                    <a:pt x="1589" y="1643"/>
                  </a:cubicBezTo>
                  <a:cubicBezTo>
                    <a:pt x="1609" y="1577"/>
                    <a:pt x="1629" y="1537"/>
                    <a:pt x="1649" y="1465"/>
                  </a:cubicBezTo>
                  <a:cubicBezTo>
                    <a:pt x="1655" y="1432"/>
                    <a:pt x="1675" y="1412"/>
                    <a:pt x="1682" y="1372"/>
                  </a:cubicBezTo>
                  <a:cubicBezTo>
                    <a:pt x="1688" y="1339"/>
                    <a:pt x="1688" y="1300"/>
                    <a:pt x="1728" y="1300"/>
                  </a:cubicBezTo>
                  <a:cubicBezTo>
                    <a:pt x="1748" y="1300"/>
                    <a:pt x="1754" y="1300"/>
                    <a:pt x="1774" y="1300"/>
                  </a:cubicBezTo>
                  <a:cubicBezTo>
                    <a:pt x="1853" y="1300"/>
                    <a:pt x="1906" y="1254"/>
                    <a:pt x="1965" y="1207"/>
                  </a:cubicBezTo>
                  <a:lnTo>
                    <a:pt x="1965" y="1207"/>
                  </a:lnTo>
                  <a:cubicBezTo>
                    <a:pt x="1952" y="1201"/>
                    <a:pt x="1945" y="1194"/>
                    <a:pt x="1939" y="1181"/>
                  </a:cubicBezTo>
                  <a:cubicBezTo>
                    <a:pt x="1926" y="1168"/>
                    <a:pt x="1939" y="1148"/>
                    <a:pt x="1932" y="1128"/>
                  </a:cubicBezTo>
                  <a:cubicBezTo>
                    <a:pt x="1926" y="1095"/>
                    <a:pt x="1919" y="1082"/>
                    <a:pt x="1899" y="1056"/>
                  </a:cubicBezTo>
                  <a:cubicBezTo>
                    <a:pt x="1840" y="996"/>
                    <a:pt x="1787" y="990"/>
                    <a:pt x="1721" y="937"/>
                  </a:cubicBezTo>
                  <a:cubicBezTo>
                    <a:pt x="1589" y="844"/>
                    <a:pt x="1576" y="726"/>
                    <a:pt x="1464" y="607"/>
                  </a:cubicBezTo>
                  <a:cubicBezTo>
                    <a:pt x="1438" y="574"/>
                    <a:pt x="1425" y="541"/>
                    <a:pt x="1392" y="515"/>
                  </a:cubicBezTo>
                  <a:cubicBezTo>
                    <a:pt x="1358" y="495"/>
                    <a:pt x="1339" y="502"/>
                    <a:pt x="1306" y="482"/>
                  </a:cubicBezTo>
                  <a:cubicBezTo>
                    <a:pt x="1240" y="442"/>
                    <a:pt x="1200" y="422"/>
                    <a:pt x="1154" y="363"/>
                  </a:cubicBezTo>
                  <a:cubicBezTo>
                    <a:pt x="1134" y="317"/>
                    <a:pt x="1075" y="330"/>
                    <a:pt x="1042" y="297"/>
                  </a:cubicBezTo>
                  <a:cubicBezTo>
                    <a:pt x="1022" y="271"/>
                    <a:pt x="1009" y="264"/>
                    <a:pt x="983" y="244"/>
                  </a:cubicBezTo>
                  <a:cubicBezTo>
                    <a:pt x="956" y="225"/>
                    <a:pt x="950" y="198"/>
                    <a:pt x="917" y="198"/>
                  </a:cubicBezTo>
                  <a:cubicBezTo>
                    <a:pt x="884" y="198"/>
                    <a:pt x="870" y="198"/>
                    <a:pt x="844" y="198"/>
                  </a:cubicBezTo>
                  <a:cubicBezTo>
                    <a:pt x="791" y="198"/>
                    <a:pt x="752" y="198"/>
                    <a:pt x="719" y="159"/>
                  </a:cubicBezTo>
                  <a:cubicBezTo>
                    <a:pt x="706" y="139"/>
                    <a:pt x="706" y="119"/>
                    <a:pt x="692" y="99"/>
                  </a:cubicBezTo>
                  <a:cubicBezTo>
                    <a:pt x="659" y="73"/>
                    <a:pt x="626" y="73"/>
                    <a:pt x="587" y="53"/>
                  </a:cubicBezTo>
                  <a:cubicBezTo>
                    <a:pt x="541" y="33"/>
                    <a:pt x="521" y="0"/>
                    <a:pt x="475" y="0"/>
                  </a:cubicBezTo>
                  <a:cubicBezTo>
                    <a:pt x="382" y="0"/>
                    <a:pt x="330" y="27"/>
                    <a:pt x="237" y="27"/>
                  </a:cubicBezTo>
                  <a:cubicBezTo>
                    <a:pt x="171" y="27"/>
                    <a:pt x="138" y="20"/>
                    <a:pt x="72" y="20"/>
                  </a:cubicBezTo>
                  <a:lnTo>
                    <a:pt x="72" y="20"/>
                  </a:lnTo>
                  <a:cubicBezTo>
                    <a:pt x="79" y="46"/>
                    <a:pt x="72" y="73"/>
                    <a:pt x="72" y="99"/>
                  </a:cubicBezTo>
                  <a:cubicBezTo>
                    <a:pt x="72" y="165"/>
                    <a:pt x="59" y="205"/>
                    <a:pt x="59" y="271"/>
                  </a:cubicBezTo>
                  <a:cubicBezTo>
                    <a:pt x="59" y="284"/>
                    <a:pt x="79" y="290"/>
                    <a:pt x="86" y="304"/>
                  </a:cubicBezTo>
                  <a:cubicBezTo>
                    <a:pt x="112" y="357"/>
                    <a:pt x="145" y="383"/>
                    <a:pt x="191" y="416"/>
                  </a:cubicBezTo>
                  <a:cubicBezTo>
                    <a:pt x="211" y="436"/>
                    <a:pt x="231" y="449"/>
                    <a:pt x="231" y="475"/>
                  </a:cubicBezTo>
                  <a:cubicBezTo>
                    <a:pt x="231" y="508"/>
                    <a:pt x="217" y="528"/>
                    <a:pt x="211" y="561"/>
                  </a:cubicBezTo>
                  <a:cubicBezTo>
                    <a:pt x="211" y="600"/>
                    <a:pt x="224" y="627"/>
                    <a:pt x="198" y="653"/>
                  </a:cubicBezTo>
                  <a:cubicBezTo>
                    <a:pt x="171" y="680"/>
                    <a:pt x="138" y="686"/>
                    <a:pt x="125" y="719"/>
                  </a:cubicBezTo>
                  <a:cubicBezTo>
                    <a:pt x="99" y="798"/>
                    <a:pt x="99" y="844"/>
                    <a:pt x="86" y="924"/>
                  </a:cubicBezTo>
                  <a:cubicBezTo>
                    <a:pt x="79" y="976"/>
                    <a:pt x="59" y="1003"/>
                    <a:pt x="59" y="1049"/>
                  </a:cubicBezTo>
                  <a:cubicBezTo>
                    <a:pt x="59" y="1075"/>
                    <a:pt x="86" y="1089"/>
                    <a:pt x="86" y="1122"/>
                  </a:cubicBezTo>
                  <a:cubicBezTo>
                    <a:pt x="86" y="1155"/>
                    <a:pt x="86" y="1174"/>
                    <a:pt x="86" y="1207"/>
                  </a:cubicBezTo>
                  <a:cubicBezTo>
                    <a:pt x="86" y="1333"/>
                    <a:pt x="0" y="1399"/>
                    <a:pt x="0" y="1530"/>
                  </a:cubicBezTo>
                  <a:cubicBezTo>
                    <a:pt x="0" y="1610"/>
                    <a:pt x="86" y="1636"/>
                    <a:pt x="86" y="1715"/>
                  </a:cubicBezTo>
                  <a:cubicBezTo>
                    <a:pt x="86" y="1748"/>
                    <a:pt x="79" y="1768"/>
                    <a:pt x="79" y="1794"/>
                  </a:cubicBezTo>
                  <a:cubicBezTo>
                    <a:pt x="79" y="1834"/>
                    <a:pt x="79" y="1854"/>
                    <a:pt x="79" y="1893"/>
                  </a:cubicBezTo>
                  <a:cubicBezTo>
                    <a:pt x="79" y="1926"/>
                    <a:pt x="72" y="1972"/>
                    <a:pt x="112" y="1986"/>
                  </a:cubicBezTo>
                  <a:cubicBezTo>
                    <a:pt x="158" y="2005"/>
                    <a:pt x="191" y="2005"/>
                    <a:pt x="244" y="2019"/>
                  </a:cubicBezTo>
                  <a:cubicBezTo>
                    <a:pt x="283" y="2032"/>
                    <a:pt x="323" y="2045"/>
                    <a:pt x="323" y="2091"/>
                  </a:cubicBezTo>
                  <a:cubicBezTo>
                    <a:pt x="323" y="2144"/>
                    <a:pt x="323" y="2177"/>
                    <a:pt x="323" y="2230"/>
                  </a:cubicBezTo>
                  <a:cubicBezTo>
                    <a:pt x="323" y="2276"/>
                    <a:pt x="336" y="2302"/>
                    <a:pt x="349" y="2355"/>
                  </a:cubicBezTo>
                  <a:lnTo>
                    <a:pt x="349" y="2355"/>
                  </a:lnTo>
                  <a:cubicBezTo>
                    <a:pt x="593" y="2329"/>
                    <a:pt x="593" y="2329"/>
                    <a:pt x="593" y="2329"/>
                  </a:cubicBezTo>
                  <a:cubicBezTo>
                    <a:pt x="620" y="2329"/>
                    <a:pt x="633" y="2329"/>
                    <a:pt x="659" y="2329"/>
                  </a:cubicBezTo>
                  <a:cubicBezTo>
                    <a:pt x="672" y="2329"/>
                    <a:pt x="679" y="2322"/>
                    <a:pt x="692" y="2322"/>
                  </a:cubicBezTo>
                  <a:cubicBezTo>
                    <a:pt x="752" y="2322"/>
                    <a:pt x="778" y="2348"/>
                    <a:pt x="831" y="2381"/>
                  </a:cubicBezTo>
                  <a:cubicBezTo>
                    <a:pt x="870" y="2401"/>
                    <a:pt x="897" y="2421"/>
                    <a:pt x="917" y="2461"/>
                  </a:cubicBezTo>
                  <a:cubicBezTo>
                    <a:pt x="943" y="2500"/>
                    <a:pt x="956" y="2526"/>
                    <a:pt x="976" y="2573"/>
                  </a:cubicBezTo>
                  <a:cubicBezTo>
                    <a:pt x="989" y="2606"/>
                    <a:pt x="1002" y="2652"/>
                    <a:pt x="1042" y="2652"/>
                  </a:cubicBezTo>
                  <a:cubicBezTo>
                    <a:pt x="1068" y="2652"/>
                    <a:pt x="1075" y="2625"/>
                    <a:pt x="1095" y="2606"/>
                  </a:cubicBezTo>
                  <a:cubicBezTo>
                    <a:pt x="1147" y="2553"/>
                    <a:pt x="1194" y="2533"/>
                    <a:pt x="1266" y="2520"/>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9" name="Freeform 18"/>
            <p:cNvSpPr>
              <a:spLocks noChangeArrowheads="1"/>
            </p:cNvSpPr>
            <p:nvPr/>
          </p:nvSpPr>
          <p:spPr bwMode="auto">
            <a:xfrm>
              <a:off x="9427148" y="1414220"/>
              <a:ext cx="1060342" cy="1439712"/>
            </a:xfrm>
            <a:custGeom>
              <a:avLst/>
              <a:gdLst>
                <a:gd name="T0" fmla="*/ 1392 w 3438"/>
                <a:gd name="T1" fmla="*/ 39 h 4670"/>
                <a:gd name="T2" fmla="*/ 1623 w 3438"/>
                <a:gd name="T3" fmla="*/ 138 h 4670"/>
                <a:gd name="T4" fmla="*/ 1695 w 3438"/>
                <a:gd name="T5" fmla="*/ 264 h 4670"/>
                <a:gd name="T6" fmla="*/ 1933 w 3438"/>
                <a:gd name="T7" fmla="*/ 310 h 4670"/>
                <a:gd name="T8" fmla="*/ 2078 w 3438"/>
                <a:gd name="T9" fmla="*/ 514 h 4670"/>
                <a:gd name="T10" fmla="*/ 2051 w 3438"/>
                <a:gd name="T11" fmla="*/ 613 h 4670"/>
                <a:gd name="T12" fmla="*/ 1992 w 3438"/>
                <a:gd name="T13" fmla="*/ 963 h 4670"/>
                <a:gd name="T14" fmla="*/ 2098 w 3438"/>
                <a:gd name="T15" fmla="*/ 969 h 4670"/>
                <a:gd name="T16" fmla="*/ 2256 w 3438"/>
                <a:gd name="T17" fmla="*/ 758 h 4670"/>
                <a:gd name="T18" fmla="*/ 2322 w 3438"/>
                <a:gd name="T19" fmla="*/ 824 h 4670"/>
                <a:gd name="T20" fmla="*/ 2658 w 3438"/>
                <a:gd name="T21" fmla="*/ 824 h 4670"/>
                <a:gd name="T22" fmla="*/ 2955 w 3438"/>
                <a:gd name="T23" fmla="*/ 943 h 4670"/>
                <a:gd name="T24" fmla="*/ 3239 w 3438"/>
                <a:gd name="T25" fmla="*/ 1029 h 4670"/>
                <a:gd name="T26" fmla="*/ 3403 w 3438"/>
                <a:gd name="T27" fmla="*/ 1042 h 4670"/>
                <a:gd name="T28" fmla="*/ 3371 w 3438"/>
                <a:gd name="T29" fmla="*/ 1233 h 4670"/>
                <a:gd name="T30" fmla="*/ 3080 w 3438"/>
                <a:gd name="T31" fmla="*/ 1391 h 4670"/>
                <a:gd name="T32" fmla="*/ 2935 w 3438"/>
                <a:gd name="T33" fmla="*/ 1563 h 4670"/>
                <a:gd name="T34" fmla="*/ 2810 w 3438"/>
                <a:gd name="T35" fmla="*/ 1767 h 4670"/>
                <a:gd name="T36" fmla="*/ 2836 w 3438"/>
                <a:gd name="T37" fmla="*/ 1991 h 4670"/>
                <a:gd name="T38" fmla="*/ 2797 w 3438"/>
                <a:gd name="T39" fmla="*/ 2381 h 4670"/>
                <a:gd name="T40" fmla="*/ 2685 w 3438"/>
                <a:gd name="T41" fmla="*/ 2592 h 4670"/>
                <a:gd name="T42" fmla="*/ 2784 w 3438"/>
                <a:gd name="T43" fmla="*/ 2816 h 4670"/>
                <a:gd name="T44" fmla="*/ 2658 w 3438"/>
                <a:gd name="T45" fmla="*/ 3113 h 4670"/>
                <a:gd name="T46" fmla="*/ 2295 w 3438"/>
                <a:gd name="T47" fmla="*/ 2994 h 4670"/>
                <a:gd name="T48" fmla="*/ 2078 w 3438"/>
                <a:gd name="T49" fmla="*/ 3166 h 4670"/>
                <a:gd name="T50" fmla="*/ 1834 w 3438"/>
                <a:gd name="T51" fmla="*/ 3311 h 4670"/>
                <a:gd name="T52" fmla="*/ 1557 w 3438"/>
                <a:gd name="T53" fmla="*/ 3344 h 4670"/>
                <a:gd name="T54" fmla="*/ 1385 w 3438"/>
                <a:gd name="T55" fmla="*/ 3581 h 4670"/>
                <a:gd name="T56" fmla="*/ 1253 w 3438"/>
                <a:gd name="T57" fmla="*/ 3951 h 4670"/>
                <a:gd name="T58" fmla="*/ 1194 w 3438"/>
                <a:gd name="T59" fmla="*/ 4115 h 4670"/>
                <a:gd name="T60" fmla="*/ 1187 w 3438"/>
                <a:gd name="T61" fmla="*/ 4465 h 4670"/>
                <a:gd name="T62" fmla="*/ 1168 w 3438"/>
                <a:gd name="T63" fmla="*/ 4663 h 4670"/>
                <a:gd name="T64" fmla="*/ 844 w 3438"/>
                <a:gd name="T65" fmla="*/ 4162 h 4670"/>
                <a:gd name="T66" fmla="*/ 772 w 3438"/>
                <a:gd name="T67" fmla="*/ 3904 h 4670"/>
                <a:gd name="T68" fmla="*/ 910 w 3438"/>
                <a:gd name="T69" fmla="*/ 3726 h 4670"/>
                <a:gd name="T70" fmla="*/ 699 w 3438"/>
                <a:gd name="T71" fmla="*/ 3568 h 4670"/>
                <a:gd name="T72" fmla="*/ 435 w 3438"/>
                <a:gd name="T73" fmla="*/ 3185 h 4670"/>
                <a:gd name="T74" fmla="*/ 350 w 3438"/>
                <a:gd name="T75" fmla="*/ 3054 h 4670"/>
                <a:gd name="T76" fmla="*/ 521 w 3438"/>
                <a:gd name="T77" fmla="*/ 2743 h 4670"/>
                <a:gd name="T78" fmla="*/ 561 w 3438"/>
                <a:gd name="T79" fmla="*/ 2216 h 4670"/>
                <a:gd name="T80" fmla="*/ 416 w 3438"/>
                <a:gd name="T81" fmla="*/ 2018 h 4670"/>
                <a:gd name="T82" fmla="*/ 152 w 3438"/>
                <a:gd name="T83" fmla="*/ 2025 h 4670"/>
                <a:gd name="T84" fmla="*/ 0 w 3438"/>
                <a:gd name="T85" fmla="*/ 2104 h 4670"/>
                <a:gd name="T86" fmla="*/ 409 w 3438"/>
                <a:gd name="T87" fmla="*/ 1734 h 4670"/>
                <a:gd name="T88" fmla="*/ 567 w 3438"/>
                <a:gd name="T89" fmla="*/ 1609 h 4670"/>
                <a:gd name="T90" fmla="*/ 778 w 3438"/>
                <a:gd name="T91" fmla="*/ 1365 h 4670"/>
                <a:gd name="T92" fmla="*/ 884 w 3438"/>
                <a:gd name="T93" fmla="*/ 1161 h 4670"/>
                <a:gd name="T94" fmla="*/ 983 w 3438"/>
                <a:gd name="T95" fmla="*/ 917 h 4670"/>
                <a:gd name="T96" fmla="*/ 1187 w 3438"/>
                <a:gd name="T97" fmla="*/ 580 h 4670"/>
                <a:gd name="T98" fmla="*/ 1201 w 3438"/>
                <a:gd name="T99" fmla="*/ 343 h 4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438" h="4670">
                  <a:moveTo>
                    <a:pt x="1332" y="0"/>
                  </a:moveTo>
                  <a:lnTo>
                    <a:pt x="1332" y="0"/>
                  </a:lnTo>
                  <a:cubicBezTo>
                    <a:pt x="1352" y="20"/>
                    <a:pt x="1372" y="26"/>
                    <a:pt x="1392" y="39"/>
                  </a:cubicBezTo>
                  <a:cubicBezTo>
                    <a:pt x="1431" y="72"/>
                    <a:pt x="1451" y="112"/>
                    <a:pt x="1504" y="112"/>
                  </a:cubicBezTo>
                  <a:cubicBezTo>
                    <a:pt x="1524" y="112"/>
                    <a:pt x="1537" y="99"/>
                    <a:pt x="1557" y="99"/>
                  </a:cubicBezTo>
                  <a:cubicBezTo>
                    <a:pt x="1583" y="99"/>
                    <a:pt x="1596" y="125"/>
                    <a:pt x="1623" y="138"/>
                  </a:cubicBezTo>
                  <a:cubicBezTo>
                    <a:pt x="1656" y="158"/>
                    <a:pt x="1708" y="158"/>
                    <a:pt x="1708" y="197"/>
                  </a:cubicBezTo>
                  <a:cubicBezTo>
                    <a:pt x="1708" y="224"/>
                    <a:pt x="1682" y="231"/>
                    <a:pt x="1682" y="257"/>
                  </a:cubicBezTo>
                  <a:cubicBezTo>
                    <a:pt x="1695" y="264"/>
                    <a:pt x="1695" y="264"/>
                    <a:pt x="1695" y="264"/>
                  </a:cubicBezTo>
                  <a:cubicBezTo>
                    <a:pt x="1722" y="264"/>
                    <a:pt x="1741" y="264"/>
                    <a:pt x="1768" y="264"/>
                  </a:cubicBezTo>
                  <a:cubicBezTo>
                    <a:pt x="1801" y="264"/>
                    <a:pt x="1814" y="244"/>
                    <a:pt x="1854" y="244"/>
                  </a:cubicBezTo>
                  <a:cubicBezTo>
                    <a:pt x="1893" y="244"/>
                    <a:pt x="1900" y="283"/>
                    <a:pt x="1933" y="310"/>
                  </a:cubicBezTo>
                  <a:cubicBezTo>
                    <a:pt x="1952" y="329"/>
                    <a:pt x="1972" y="343"/>
                    <a:pt x="1992" y="363"/>
                  </a:cubicBezTo>
                  <a:cubicBezTo>
                    <a:pt x="2031" y="389"/>
                    <a:pt x="2045" y="415"/>
                    <a:pt x="2058" y="455"/>
                  </a:cubicBezTo>
                  <a:cubicBezTo>
                    <a:pt x="2065" y="481"/>
                    <a:pt x="2078" y="494"/>
                    <a:pt x="2078" y="514"/>
                  </a:cubicBezTo>
                  <a:cubicBezTo>
                    <a:pt x="2078" y="527"/>
                    <a:pt x="2078" y="534"/>
                    <a:pt x="2078" y="540"/>
                  </a:cubicBezTo>
                  <a:cubicBezTo>
                    <a:pt x="2012" y="554"/>
                    <a:pt x="1959" y="534"/>
                    <a:pt x="1919" y="587"/>
                  </a:cubicBezTo>
                  <a:cubicBezTo>
                    <a:pt x="1972" y="593"/>
                    <a:pt x="1999" y="600"/>
                    <a:pt x="2051" y="613"/>
                  </a:cubicBezTo>
                  <a:cubicBezTo>
                    <a:pt x="2078" y="620"/>
                    <a:pt x="2124" y="607"/>
                    <a:pt x="2124" y="639"/>
                  </a:cubicBezTo>
                  <a:cubicBezTo>
                    <a:pt x="2124" y="672"/>
                    <a:pt x="2084" y="686"/>
                    <a:pt x="2065" y="719"/>
                  </a:cubicBezTo>
                  <a:cubicBezTo>
                    <a:pt x="2018" y="804"/>
                    <a:pt x="1992" y="864"/>
                    <a:pt x="1992" y="963"/>
                  </a:cubicBezTo>
                  <a:cubicBezTo>
                    <a:pt x="1992" y="1002"/>
                    <a:pt x="2012" y="1022"/>
                    <a:pt x="2038" y="1055"/>
                  </a:cubicBezTo>
                  <a:cubicBezTo>
                    <a:pt x="2045" y="1068"/>
                    <a:pt x="2051" y="1088"/>
                    <a:pt x="2071" y="1088"/>
                  </a:cubicBezTo>
                  <a:cubicBezTo>
                    <a:pt x="2117" y="1088"/>
                    <a:pt x="2104" y="1022"/>
                    <a:pt x="2098" y="969"/>
                  </a:cubicBezTo>
                  <a:cubicBezTo>
                    <a:pt x="2098" y="930"/>
                    <a:pt x="2130" y="917"/>
                    <a:pt x="2137" y="870"/>
                  </a:cubicBezTo>
                  <a:cubicBezTo>
                    <a:pt x="2150" y="818"/>
                    <a:pt x="2137" y="745"/>
                    <a:pt x="2190" y="745"/>
                  </a:cubicBezTo>
                  <a:cubicBezTo>
                    <a:pt x="2216" y="745"/>
                    <a:pt x="2229" y="758"/>
                    <a:pt x="2256" y="758"/>
                  </a:cubicBezTo>
                  <a:cubicBezTo>
                    <a:pt x="2256" y="765"/>
                    <a:pt x="2256" y="765"/>
                    <a:pt x="2256" y="771"/>
                  </a:cubicBezTo>
                  <a:cubicBezTo>
                    <a:pt x="2256" y="837"/>
                    <a:pt x="2249" y="870"/>
                    <a:pt x="2223" y="930"/>
                  </a:cubicBezTo>
                  <a:cubicBezTo>
                    <a:pt x="2276" y="910"/>
                    <a:pt x="2289" y="870"/>
                    <a:pt x="2322" y="824"/>
                  </a:cubicBezTo>
                  <a:cubicBezTo>
                    <a:pt x="2348" y="778"/>
                    <a:pt x="2368" y="752"/>
                    <a:pt x="2401" y="705"/>
                  </a:cubicBezTo>
                  <a:cubicBezTo>
                    <a:pt x="2434" y="725"/>
                    <a:pt x="2447" y="752"/>
                    <a:pt x="2480" y="765"/>
                  </a:cubicBezTo>
                  <a:cubicBezTo>
                    <a:pt x="2546" y="804"/>
                    <a:pt x="2592" y="804"/>
                    <a:pt x="2658" y="824"/>
                  </a:cubicBezTo>
                  <a:cubicBezTo>
                    <a:pt x="2678" y="831"/>
                    <a:pt x="2685" y="844"/>
                    <a:pt x="2698" y="857"/>
                  </a:cubicBezTo>
                  <a:cubicBezTo>
                    <a:pt x="2744" y="883"/>
                    <a:pt x="2770" y="897"/>
                    <a:pt x="2810" y="917"/>
                  </a:cubicBezTo>
                  <a:cubicBezTo>
                    <a:pt x="2863" y="943"/>
                    <a:pt x="2896" y="930"/>
                    <a:pt x="2955" y="943"/>
                  </a:cubicBezTo>
                  <a:cubicBezTo>
                    <a:pt x="3034" y="963"/>
                    <a:pt x="3074" y="996"/>
                    <a:pt x="3153" y="1022"/>
                  </a:cubicBezTo>
                  <a:cubicBezTo>
                    <a:pt x="3179" y="1035"/>
                    <a:pt x="3192" y="1048"/>
                    <a:pt x="3226" y="1048"/>
                  </a:cubicBezTo>
                  <a:cubicBezTo>
                    <a:pt x="3232" y="1048"/>
                    <a:pt x="3232" y="1035"/>
                    <a:pt x="3239" y="1029"/>
                  </a:cubicBezTo>
                  <a:cubicBezTo>
                    <a:pt x="3252" y="1022"/>
                    <a:pt x="3265" y="1022"/>
                    <a:pt x="3285" y="1015"/>
                  </a:cubicBezTo>
                  <a:cubicBezTo>
                    <a:pt x="3305" y="1002"/>
                    <a:pt x="3318" y="982"/>
                    <a:pt x="3344" y="982"/>
                  </a:cubicBezTo>
                  <a:cubicBezTo>
                    <a:pt x="3377" y="982"/>
                    <a:pt x="3384" y="1015"/>
                    <a:pt x="3403" y="1042"/>
                  </a:cubicBezTo>
                  <a:cubicBezTo>
                    <a:pt x="3417" y="1055"/>
                    <a:pt x="3430" y="1062"/>
                    <a:pt x="3437" y="1075"/>
                  </a:cubicBezTo>
                  <a:lnTo>
                    <a:pt x="3437" y="1075"/>
                  </a:lnTo>
                  <a:cubicBezTo>
                    <a:pt x="3410" y="1134"/>
                    <a:pt x="3417" y="1193"/>
                    <a:pt x="3371" y="1233"/>
                  </a:cubicBezTo>
                  <a:cubicBezTo>
                    <a:pt x="3344" y="1253"/>
                    <a:pt x="3318" y="1253"/>
                    <a:pt x="3285" y="1253"/>
                  </a:cubicBezTo>
                  <a:cubicBezTo>
                    <a:pt x="3239" y="1260"/>
                    <a:pt x="3199" y="1266"/>
                    <a:pt x="3173" y="1306"/>
                  </a:cubicBezTo>
                  <a:cubicBezTo>
                    <a:pt x="3146" y="1339"/>
                    <a:pt x="3133" y="1391"/>
                    <a:pt x="3080" y="1391"/>
                  </a:cubicBezTo>
                  <a:cubicBezTo>
                    <a:pt x="3060" y="1391"/>
                    <a:pt x="3054" y="1372"/>
                    <a:pt x="3028" y="1372"/>
                  </a:cubicBezTo>
                  <a:cubicBezTo>
                    <a:pt x="2995" y="1372"/>
                    <a:pt x="2981" y="1411"/>
                    <a:pt x="2968" y="1444"/>
                  </a:cubicBezTo>
                  <a:cubicBezTo>
                    <a:pt x="2955" y="1490"/>
                    <a:pt x="2948" y="1517"/>
                    <a:pt x="2935" y="1563"/>
                  </a:cubicBezTo>
                  <a:cubicBezTo>
                    <a:pt x="2922" y="1609"/>
                    <a:pt x="2902" y="1629"/>
                    <a:pt x="2869" y="1662"/>
                  </a:cubicBezTo>
                  <a:cubicBezTo>
                    <a:pt x="2836" y="1688"/>
                    <a:pt x="2790" y="1701"/>
                    <a:pt x="2790" y="1747"/>
                  </a:cubicBezTo>
                  <a:cubicBezTo>
                    <a:pt x="2790" y="1754"/>
                    <a:pt x="2810" y="1754"/>
                    <a:pt x="2810" y="1767"/>
                  </a:cubicBezTo>
                  <a:cubicBezTo>
                    <a:pt x="2836" y="1794"/>
                    <a:pt x="2843" y="1814"/>
                    <a:pt x="2843" y="1846"/>
                  </a:cubicBezTo>
                  <a:cubicBezTo>
                    <a:pt x="2843" y="1893"/>
                    <a:pt x="2810" y="1919"/>
                    <a:pt x="2810" y="1959"/>
                  </a:cubicBezTo>
                  <a:cubicBezTo>
                    <a:pt x="2810" y="1978"/>
                    <a:pt x="2830" y="1978"/>
                    <a:pt x="2836" y="1991"/>
                  </a:cubicBezTo>
                  <a:cubicBezTo>
                    <a:pt x="2863" y="2031"/>
                    <a:pt x="2876" y="2064"/>
                    <a:pt x="2876" y="2117"/>
                  </a:cubicBezTo>
                  <a:cubicBezTo>
                    <a:pt x="2876" y="2209"/>
                    <a:pt x="2849" y="2255"/>
                    <a:pt x="2823" y="2334"/>
                  </a:cubicBezTo>
                  <a:cubicBezTo>
                    <a:pt x="2816" y="2354"/>
                    <a:pt x="2803" y="2361"/>
                    <a:pt x="2797" y="2381"/>
                  </a:cubicBezTo>
                  <a:cubicBezTo>
                    <a:pt x="2790" y="2401"/>
                    <a:pt x="2784" y="2420"/>
                    <a:pt x="2764" y="2440"/>
                  </a:cubicBezTo>
                  <a:cubicBezTo>
                    <a:pt x="2731" y="2460"/>
                    <a:pt x="2691" y="2480"/>
                    <a:pt x="2691" y="2526"/>
                  </a:cubicBezTo>
                  <a:cubicBezTo>
                    <a:pt x="2691" y="2552"/>
                    <a:pt x="2685" y="2565"/>
                    <a:pt x="2685" y="2592"/>
                  </a:cubicBezTo>
                  <a:cubicBezTo>
                    <a:pt x="2685" y="2612"/>
                    <a:pt x="2685" y="2618"/>
                    <a:pt x="2685" y="2638"/>
                  </a:cubicBezTo>
                  <a:cubicBezTo>
                    <a:pt x="2685" y="2658"/>
                    <a:pt x="2678" y="2677"/>
                    <a:pt x="2691" y="2691"/>
                  </a:cubicBezTo>
                  <a:cubicBezTo>
                    <a:pt x="2717" y="2743"/>
                    <a:pt x="2784" y="2757"/>
                    <a:pt x="2784" y="2816"/>
                  </a:cubicBezTo>
                  <a:cubicBezTo>
                    <a:pt x="2784" y="2842"/>
                    <a:pt x="2784" y="2862"/>
                    <a:pt x="2784" y="2888"/>
                  </a:cubicBezTo>
                  <a:cubicBezTo>
                    <a:pt x="2784" y="2915"/>
                    <a:pt x="2770" y="2928"/>
                    <a:pt x="2770" y="2961"/>
                  </a:cubicBezTo>
                  <a:cubicBezTo>
                    <a:pt x="2757" y="3034"/>
                    <a:pt x="2731" y="3113"/>
                    <a:pt x="2658" y="3113"/>
                  </a:cubicBezTo>
                  <a:cubicBezTo>
                    <a:pt x="2619" y="3113"/>
                    <a:pt x="2605" y="3086"/>
                    <a:pt x="2572" y="3073"/>
                  </a:cubicBezTo>
                  <a:cubicBezTo>
                    <a:pt x="2526" y="3047"/>
                    <a:pt x="2493" y="3047"/>
                    <a:pt x="2447" y="3034"/>
                  </a:cubicBezTo>
                  <a:cubicBezTo>
                    <a:pt x="2388" y="3014"/>
                    <a:pt x="2355" y="2994"/>
                    <a:pt x="2295" y="2994"/>
                  </a:cubicBezTo>
                  <a:cubicBezTo>
                    <a:pt x="2269" y="2994"/>
                    <a:pt x="2256" y="3027"/>
                    <a:pt x="2223" y="3034"/>
                  </a:cubicBezTo>
                  <a:cubicBezTo>
                    <a:pt x="2170" y="3047"/>
                    <a:pt x="2137" y="3054"/>
                    <a:pt x="2104" y="3093"/>
                  </a:cubicBezTo>
                  <a:cubicBezTo>
                    <a:pt x="2084" y="3119"/>
                    <a:pt x="2098" y="3139"/>
                    <a:pt x="2078" y="3166"/>
                  </a:cubicBezTo>
                  <a:cubicBezTo>
                    <a:pt x="2058" y="3192"/>
                    <a:pt x="2025" y="3179"/>
                    <a:pt x="1992" y="3192"/>
                  </a:cubicBezTo>
                  <a:cubicBezTo>
                    <a:pt x="1966" y="3199"/>
                    <a:pt x="1959" y="3212"/>
                    <a:pt x="1939" y="3225"/>
                  </a:cubicBezTo>
                  <a:cubicBezTo>
                    <a:pt x="1893" y="3258"/>
                    <a:pt x="1880" y="3278"/>
                    <a:pt x="1834" y="3311"/>
                  </a:cubicBezTo>
                  <a:cubicBezTo>
                    <a:pt x="1820" y="3311"/>
                    <a:pt x="1814" y="3311"/>
                    <a:pt x="1807" y="3311"/>
                  </a:cubicBezTo>
                  <a:cubicBezTo>
                    <a:pt x="1741" y="3311"/>
                    <a:pt x="1708" y="3357"/>
                    <a:pt x="1642" y="3357"/>
                  </a:cubicBezTo>
                  <a:cubicBezTo>
                    <a:pt x="1609" y="3357"/>
                    <a:pt x="1590" y="3344"/>
                    <a:pt x="1557" y="3344"/>
                  </a:cubicBezTo>
                  <a:cubicBezTo>
                    <a:pt x="1511" y="3344"/>
                    <a:pt x="1471" y="3350"/>
                    <a:pt x="1438" y="3383"/>
                  </a:cubicBezTo>
                  <a:cubicBezTo>
                    <a:pt x="1418" y="3403"/>
                    <a:pt x="1385" y="3416"/>
                    <a:pt x="1385" y="3449"/>
                  </a:cubicBezTo>
                  <a:cubicBezTo>
                    <a:pt x="1385" y="3495"/>
                    <a:pt x="1379" y="3528"/>
                    <a:pt x="1385" y="3581"/>
                  </a:cubicBezTo>
                  <a:cubicBezTo>
                    <a:pt x="1385" y="3594"/>
                    <a:pt x="1372" y="3601"/>
                    <a:pt x="1365" y="3621"/>
                  </a:cubicBezTo>
                  <a:cubicBezTo>
                    <a:pt x="1286" y="3951"/>
                    <a:pt x="1286" y="3951"/>
                    <a:pt x="1286" y="3951"/>
                  </a:cubicBezTo>
                  <a:cubicBezTo>
                    <a:pt x="1273" y="3951"/>
                    <a:pt x="1266" y="3951"/>
                    <a:pt x="1253" y="3951"/>
                  </a:cubicBezTo>
                  <a:cubicBezTo>
                    <a:pt x="1227" y="3951"/>
                    <a:pt x="1220" y="3964"/>
                    <a:pt x="1201" y="3970"/>
                  </a:cubicBezTo>
                  <a:cubicBezTo>
                    <a:pt x="1194" y="3977"/>
                    <a:pt x="1181" y="3977"/>
                    <a:pt x="1181" y="3990"/>
                  </a:cubicBezTo>
                  <a:cubicBezTo>
                    <a:pt x="1181" y="4036"/>
                    <a:pt x="1194" y="4069"/>
                    <a:pt x="1194" y="4115"/>
                  </a:cubicBezTo>
                  <a:cubicBezTo>
                    <a:pt x="1194" y="4128"/>
                    <a:pt x="1187" y="4135"/>
                    <a:pt x="1187" y="4148"/>
                  </a:cubicBezTo>
                  <a:cubicBezTo>
                    <a:pt x="1187" y="4201"/>
                    <a:pt x="1233" y="4227"/>
                    <a:pt x="1233" y="4280"/>
                  </a:cubicBezTo>
                  <a:cubicBezTo>
                    <a:pt x="1233" y="4353"/>
                    <a:pt x="1207" y="4392"/>
                    <a:pt x="1187" y="4465"/>
                  </a:cubicBezTo>
                  <a:cubicBezTo>
                    <a:pt x="1253" y="4669"/>
                    <a:pt x="1253" y="4669"/>
                    <a:pt x="1253" y="4669"/>
                  </a:cubicBezTo>
                  <a:lnTo>
                    <a:pt x="1253" y="4669"/>
                  </a:lnTo>
                  <a:cubicBezTo>
                    <a:pt x="1220" y="4669"/>
                    <a:pt x="1207" y="4663"/>
                    <a:pt x="1168" y="4663"/>
                  </a:cubicBezTo>
                  <a:cubicBezTo>
                    <a:pt x="1082" y="4663"/>
                    <a:pt x="1029" y="4584"/>
                    <a:pt x="1009" y="4491"/>
                  </a:cubicBezTo>
                  <a:cubicBezTo>
                    <a:pt x="996" y="4432"/>
                    <a:pt x="996" y="4392"/>
                    <a:pt x="963" y="4333"/>
                  </a:cubicBezTo>
                  <a:cubicBezTo>
                    <a:pt x="923" y="4260"/>
                    <a:pt x="897" y="4227"/>
                    <a:pt x="844" y="4162"/>
                  </a:cubicBezTo>
                  <a:cubicBezTo>
                    <a:pt x="818" y="4135"/>
                    <a:pt x="805" y="4109"/>
                    <a:pt x="772" y="4082"/>
                  </a:cubicBezTo>
                  <a:cubicBezTo>
                    <a:pt x="739" y="4056"/>
                    <a:pt x="699" y="4049"/>
                    <a:pt x="699" y="4010"/>
                  </a:cubicBezTo>
                  <a:cubicBezTo>
                    <a:pt x="699" y="3957"/>
                    <a:pt x="739" y="3944"/>
                    <a:pt x="772" y="3904"/>
                  </a:cubicBezTo>
                  <a:cubicBezTo>
                    <a:pt x="798" y="3878"/>
                    <a:pt x="798" y="3852"/>
                    <a:pt x="805" y="3819"/>
                  </a:cubicBezTo>
                  <a:cubicBezTo>
                    <a:pt x="805" y="3792"/>
                    <a:pt x="805" y="3779"/>
                    <a:pt x="818" y="3759"/>
                  </a:cubicBezTo>
                  <a:cubicBezTo>
                    <a:pt x="844" y="3733"/>
                    <a:pt x="884" y="3753"/>
                    <a:pt x="910" y="3726"/>
                  </a:cubicBezTo>
                  <a:cubicBezTo>
                    <a:pt x="923" y="3706"/>
                    <a:pt x="930" y="3687"/>
                    <a:pt x="930" y="3660"/>
                  </a:cubicBezTo>
                  <a:cubicBezTo>
                    <a:pt x="930" y="3608"/>
                    <a:pt x="910" y="3548"/>
                    <a:pt x="864" y="3548"/>
                  </a:cubicBezTo>
                  <a:cubicBezTo>
                    <a:pt x="798" y="3548"/>
                    <a:pt x="765" y="3568"/>
                    <a:pt x="699" y="3568"/>
                  </a:cubicBezTo>
                  <a:cubicBezTo>
                    <a:pt x="653" y="3568"/>
                    <a:pt x="640" y="3522"/>
                    <a:pt x="627" y="3482"/>
                  </a:cubicBezTo>
                  <a:cubicBezTo>
                    <a:pt x="607" y="3410"/>
                    <a:pt x="594" y="3363"/>
                    <a:pt x="547" y="3311"/>
                  </a:cubicBezTo>
                  <a:cubicBezTo>
                    <a:pt x="508" y="3264"/>
                    <a:pt x="488" y="3218"/>
                    <a:pt x="435" y="3185"/>
                  </a:cubicBezTo>
                  <a:cubicBezTo>
                    <a:pt x="416" y="3172"/>
                    <a:pt x="429" y="3146"/>
                    <a:pt x="416" y="3126"/>
                  </a:cubicBezTo>
                  <a:cubicBezTo>
                    <a:pt x="409" y="3100"/>
                    <a:pt x="383" y="3080"/>
                    <a:pt x="356" y="3080"/>
                  </a:cubicBezTo>
                  <a:cubicBezTo>
                    <a:pt x="350" y="3067"/>
                    <a:pt x="350" y="3067"/>
                    <a:pt x="350" y="3054"/>
                  </a:cubicBezTo>
                  <a:cubicBezTo>
                    <a:pt x="350" y="3007"/>
                    <a:pt x="389" y="2994"/>
                    <a:pt x="416" y="2955"/>
                  </a:cubicBezTo>
                  <a:cubicBezTo>
                    <a:pt x="435" y="2922"/>
                    <a:pt x="435" y="2895"/>
                    <a:pt x="455" y="2869"/>
                  </a:cubicBezTo>
                  <a:cubicBezTo>
                    <a:pt x="488" y="2823"/>
                    <a:pt x="521" y="2796"/>
                    <a:pt x="521" y="2743"/>
                  </a:cubicBezTo>
                  <a:cubicBezTo>
                    <a:pt x="521" y="2691"/>
                    <a:pt x="521" y="2658"/>
                    <a:pt x="521" y="2605"/>
                  </a:cubicBezTo>
                  <a:cubicBezTo>
                    <a:pt x="521" y="2532"/>
                    <a:pt x="561" y="2493"/>
                    <a:pt x="561" y="2420"/>
                  </a:cubicBezTo>
                  <a:cubicBezTo>
                    <a:pt x="561" y="2341"/>
                    <a:pt x="561" y="2295"/>
                    <a:pt x="561" y="2216"/>
                  </a:cubicBezTo>
                  <a:cubicBezTo>
                    <a:pt x="561" y="2150"/>
                    <a:pt x="482" y="2157"/>
                    <a:pt x="422" y="2117"/>
                  </a:cubicBezTo>
                  <a:cubicBezTo>
                    <a:pt x="422" y="2044"/>
                    <a:pt x="422" y="2044"/>
                    <a:pt x="422" y="2044"/>
                  </a:cubicBezTo>
                  <a:cubicBezTo>
                    <a:pt x="416" y="2018"/>
                    <a:pt x="416" y="2018"/>
                    <a:pt x="416" y="2018"/>
                  </a:cubicBezTo>
                  <a:cubicBezTo>
                    <a:pt x="363" y="2031"/>
                    <a:pt x="336" y="2058"/>
                    <a:pt x="284" y="2058"/>
                  </a:cubicBezTo>
                  <a:cubicBezTo>
                    <a:pt x="251" y="2058"/>
                    <a:pt x="231" y="2058"/>
                    <a:pt x="198" y="2044"/>
                  </a:cubicBezTo>
                  <a:cubicBezTo>
                    <a:pt x="185" y="2038"/>
                    <a:pt x="172" y="2025"/>
                    <a:pt x="152" y="2025"/>
                  </a:cubicBezTo>
                  <a:cubicBezTo>
                    <a:pt x="119" y="2025"/>
                    <a:pt x="105" y="2044"/>
                    <a:pt x="79" y="2058"/>
                  </a:cubicBezTo>
                  <a:cubicBezTo>
                    <a:pt x="53" y="2077"/>
                    <a:pt x="26" y="2090"/>
                    <a:pt x="0" y="2104"/>
                  </a:cubicBezTo>
                  <a:lnTo>
                    <a:pt x="0" y="2104"/>
                  </a:lnTo>
                  <a:cubicBezTo>
                    <a:pt x="26" y="2025"/>
                    <a:pt x="59" y="1985"/>
                    <a:pt x="99" y="1919"/>
                  </a:cubicBezTo>
                  <a:cubicBezTo>
                    <a:pt x="172" y="1807"/>
                    <a:pt x="244" y="1728"/>
                    <a:pt x="369" y="1728"/>
                  </a:cubicBezTo>
                  <a:cubicBezTo>
                    <a:pt x="389" y="1728"/>
                    <a:pt x="396" y="1734"/>
                    <a:pt x="409" y="1734"/>
                  </a:cubicBezTo>
                  <a:cubicBezTo>
                    <a:pt x="435" y="1734"/>
                    <a:pt x="442" y="1715"/>
                    <a:pt x="462" y="1708"/>
                  </a:cubicBezTo>
                  <a:cubicBezTo>
                    <a:pt x="501" y="1695"/>
                    <a:pt x="515" y="1682"/>
                    <a:pt x="541" y="1655"/>
                  </a:cubicBezTo>
                  <a:cubicBezTo>
                    <a:pt x="554" y="1642"/>
                    <a:pt x="547" y="1622"/>
                    <a:pt x="567" y="1609"/>
                  </a:cubicBezTo>
                  <a:cubicBezTo>
                    <a:pt x="594" y="1583"/>
                    <a:pt x="600" y="1550"/>
                    <a:pt x="640" y="1530"/>
                  </a:cubicBezTo>
                  <a:cubicBezTo>
                    <a:pt x="660" y="1523"/>
                    <a:pt x="673" y="1523"/>
                    <a:pt x="693" y="1517"/>
                  </a:cubicBezTo>
                  <a:cubicBezTo>
                    <a:pt x="752" y="1477"/>
                    <a:pt x="745" y="1424"/>
                    <a:pt x="778" y="1365"/>
                  </a:cubicBezTo>
                  <a:cubicBezTo>
                    <a:pt x="791" y="1332"/>
                    <a:pt x="798" y="1312"/>
                    <a:pt x="818" y="1286"/>
                  </a:cubicBezTo>
                  <a:cubicBezTo>
                    <a:pt x="844" y="1253"/>
                    <a:pt x="890" y="1240"/>
                    <a:pt x="890" y="1200"/>
                  </a:cubicBezTo>
                  <a:cubicBezTo>
                    <a:pt x="890" y="1180"/>
                    <a:pt x="884" y="1174"/>
                    <a:pt x="884" y="1161"/>
                  </a:cubicBezTo>
                  <a:cubicBezTo>
                    <a:pt x="884" y="1134"/>
                    <a:pt x="904" y="1128"/>
                    <a:pt x="917" y="1101"/>
                  </a:cubicBezTo>
                  <a:cubicBezTo>
                    <a:pt x="930" y="1068"/>
                    <a:pt x="930" y="1048"/>
                    <a:pt x="943" y="1015"/>
                  </a:cubicBezTo>
                  <a:cubicBezTo>
                    <a:pt x="957" y="976"/>
                    <a:pt x="963" y="949"/>
                    <a:pt x="983" y="917"/>
                  </a:cubicBezTo>
                  <a:cubicBezTo>
                    <a:pt x="996" y="883"/>
                    <a:pt x="989" y="857"/>
                    <a:pt x="1016" y="837"/>
                  </a:cubicBezTo>
                  <a:cubicBezTo>
                    <a:pt x="1049" y="811"/>
                    <a:pt x="1082" y="811"/>
                    <a:pt x="1108" y="778"/>
                  </a:cubicBezTo>
                  <a:cubicBezTo>
                    <a:pt x="1154" y="712"/>
                    <a:pt x="1148" y="653"/>
                    <a:pt x="1187" y="580"/>
                  </a:cubicBezTo>
                  <a:cubicBezTo>
                    <a:pt x="1207" y="527"/>
                    <a:pt x="1247" y="508"/>
                    <a:pt x="1247" y="448"/>
                  </a:cubicBezTo>
                  <a:cubicBezTo>
                    <a:pt x="1247" y="428"/>
                    <a:pt x="1253" y="415"/>
                    <a:pt x="1240" y="395"/>
                  </a:cubicBezTo>
                  <a:cubicBezTo>
                    <a:pt x="1233" y="369"/>
                    <a:pt x="1201" y="369"/>
                    <a:pt x="1201" y="343"/>
                  </a:cubicBezTo>
                  <a:cubicBezTo>
                    <a:pt x="1201" y="296"/>
                    <a:pt x="1240" y="283"/>
                    <a:pt x="1260" y="244"/>
                  </a:cubicBezTo>
                  <a:cubicBezTo>
                    <a:pt x="1293" y="151"/>
                    <a:pt x="1300" y="99"/>
                    <a:pt x="1332" y="0"/>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0" name="Freeform 19"/>
            <p:cNvSpPr>
              <a:spLocks noChangeArrowheads="1"/>
            </p:cNvSpPr>
            <p:nvPr/>
          </p:nvSpPr>
          <p:spPr bwMode="auto">
            <a:xfrm>
              <a:off x="9791471" y="1745937"/>
              <a:ext cx="861867" cy="1205878"/>
            </a:xfrm>
            <a:custGeom>
              <a:avLst/>
              <a:gdLst>
                <a:gd name="T0" fmla="*/ 2256 w 2797"/>
                <a:gd name="T1" fmla="*/ 0 h 3912"/>
                <a:gd name="T2" fmla="*/ 2480 w 2797"/>
                <a:gd name="T3" fmla="*/ 105 h 3912"/>
                <a:gd name="T4" fmla="*/ 2519 w 2797"/>
                <a:gd name="T5" fmla="*/ 92 h 3912"/>
                <a:gd name="T6" fmla="*/ 2506 w 2797"/>
                <a:gd name="T7" fmla="*/ 343 h 3912"/>
                <a:gd name="T8" fmla="*/ 2638 w 2797"/>
                <a:gd name="T9" fmla="*/ 488 h 3912"/>
                <a:gd name="T10" fmla="*/ 2658 w 2797"/>
                <a:gd name="T11" fmla="*/ 633 h 3912"/>
                <a:gd name="T12" fmla="*/ 2572 w 2797"/>
                <a:gd name="T13" fmla="*/ 791 h 3912"/>
                <a:gd name="T14" fmla="*/ 2506 w 2797"/>
                <a:gd name="T15" fmla="*/ 1121 h 3912"/>
                <a:gd name="T16" fmla="*/ 2533 w 2797"/>
                <a:gd name="T17" fmla="*/ 1279 h 3912"/>
                <a:gd name="T18" fmla="*/ 2533 w 2797"/>
                <a:gd name="T19" fmla="*/ 1787 h 3912"/>
                <a:gd name="T20" fmla="*/ 2526 w 2797"/>
                <a:gd name="T21" fmla="*/ 1965 h 3912"/>
                <a:gd name="T22" fmla="*/ 2691 w 2797"/>
                <a:gd name="T23" fmla="*/ 2091 h 3912"/>
                <a:gd name="T24" fmla="*/ 2770 w 2797"/>
                <a:gd name="T25" fmla="*/ 2302 h 3912"/>
                <a:gd name="T26" fmla="*/ 2796 w 2797"/>
                <a:gd name="T27" fmla="*/ 2427 h 3912"/>
                <a:gd name="T28" fmla="*/ 2658 w 2797"/>
                <a:gd name="T29" fmla="*/ 2519 h 3912"/>
                <a:gd name="T30" fmla="*/ 2704 w 2797"/>
                <a:gd name="T31" fmla="*/ 2664 h 3912"/>
                <a:gd name="T32" fmla="*/ 2671 w 2797"/>
                <a:gd name="T33" fmla="*/ 2783 h 3912"/>
                <a:gd name="T34" fmla="*/ 2493 w 2797"/>
                <a:gd name="T35" fmla="*/ 2974 h 3912"/>
                <a:gd name="T36" fmla="*/ 2354 w 2797"/>
                <a:gd name="T37" fmla="*/ 3060 h 3912"/>
                <a:gd name="T38" fmla="*/ 2183 w 2797"/>
                <a:gd name="T39" fmla="*/ 3205 h 3912"/>
                <a:gd name="T40" fmla="*/ 1965 w 2797"/>
                <a:gd name="T41" fmla="*/ 3225 h 3912"/>
                <a:gd name="T42" fmla="*/ 1688 w 2797"/>
                <a:gd name="T43" fmla="*/ 3324 h 3912"/>
                <a:gd name="T44" fmla="*/ 1411 w 2797"/>
                <a:gd name="T45" fmla="*/ 3324 h 3912"/>
                <a:gd name="T46" fmla="*/ 1240 w 2797"/>
                <a:gd name="T47" fmla="*/ 3218 h 3912"/>
                <a:gd name="T48" fmla="*/ 1022 w 2797"/>
                <a:gd name="T49" fmla="*/ 3265 h 3912"/>
                <a:gd name="T50" fmla="*/ 1088 w 2797"/>
                <a:gd name="T51" fmla="*/ 3522 h 3912"/>
                <a:gd name="T52" fmla="*/ 864 w 2797"/>
                <a:gd name="T53" fmla="*/ 3812 h 3912"/>
                <a:gd name="T54" fmla="*/ 600 w 2797"/>
                <a:gd name="T55" fmla="*/ 3911 h 3912"/>
                <a:gd name="T56" fmla="*/ 171 w 2797"/>
                <a:gd name="T57" fmla="*/ 3680 h 3912"/>
                <a:gd name="T58" fmla="*/ 72 w 2797"/>
                <a:gd name="T59" fmla="*/ 3594 h 3912"/>
                <a:gd name="T60" fmla="*/ 52 w 2797"/>
                <a:gd name="T61" fmla="*/ 3205 h 3912"/>
                <a:gd name="T62" fmla="*/ 13 w 2797"/>
                <a:gd name="T63" fmla="*/ 3040 h 3912"/>
                <a:gd name="T64" fmla="*/ 20 w 2797"/>
                <a:gd name="T65" fmla="*/ 2895 h 3912"/>
                <a:gd name="T66" fmla="*/ 105 w 2797"/>
                <a:gd name="T67" fmla="*/ 2876 h 3912"/>
                <a:gd name="T68" fmla="*/ 204 w 2797"/>
                <a:gd name="T69" fmla="*/ 2506 h 3912"/>
                <a:gd name="T70" fmla="*/ 257 w 2797"/>
                <a:gd name="T71" fmla="*/ 2308 h 3912"/>
                <a:gd name="T72" fmla="*/ 461 w 2797"/>
                <a:gd name="T73" fmla="*/ 2282 h 3912"/>
                <a:gd name="T74" fmla="*/ 653 w 2797"/>
                <a:gd name="T75" fmla="*/ 2236 h 3912"/>
                <a:gd name="T76" fmla="*/ 811 w 2797"/>
                <a:gd name="T77" fmla="*/ 2117 h 3912"/>
                <a:gd name="T78" fmla="*/ 923 w 2797"/>
                <a:gd name="T79" fmla="*/ 2018 h 3912"/>
                <a:gd name="T80" fmla="*/ 1114 w 2797"/>
                <a:gd name="T81" fmla="*/ 1919 h 3912"/>
                <a:gd name="T82" fmla="*/ 1391 w 2797"/>
                <a:gd name="T83" fmla="*/ 1998 h 3912"/>
                <a:gd name="T84" fmla="*/ 1589 w 2797"/>
                <a:gd name="T85" fmla="*/ 1886 h 3912"/>
                <a:gd name="T86" fmla="*/ 1603 w 2797"/>
                <a:gd name="T87" fmla="*/ 1741 h 3912"/>
                <a:gd name="T88" fmla="*/ 1504 w 2797"/>
                <a:gd name="T89" fmla="*/ 1563 h 3912"/>
                <a:gd name="T90" fmla="*/ 1510 w 2797"/>
                <a:gd name="T91" fmla="*/ 1451 h 3912"/>
                <a:gd name="T92" fmla="*/ 1616 w 2797"/>
                <a:gd name="T93" fmla="*/ 1306 h 3912"/>
                <a:gd name="T94" fmla="*/ 1695 w 2797"/>
                <a:gd name="T95" fmla="*/ 1042 h 3912"/>
                <a:gd name="T96" fmla="*/ 1629 w 2797"/>
                <a:gd name="T97" fmla="*/ 884 h 3912"/>
                <a:gd name="T98" fmla="*/ 1629 w 2797"/>
                <a:gd name="T99" fmla="*/ 692 h 3912"/>
                <a:gd name="T100" fmla="*/ 1688 w 2797"/>
                <a:gd name="T101" fmla="*/ 587 h 3912"/>
                <a:gd name="T102" fmla="*/ 1787 w 2797"/>
                <a:gd name="T103" fmla="*/ 369 h 3912"/>
                <a:gd name="T104" fmla="*/ 1899 w 2797"/>
                <a:gd name="T105" fmla="*/ 316 h 3912"/>
                <a:gd name="T106" fmla="*/ 2104 w 2797"/>
                <a:gd name="T107" fmla="*/ 178 h 3912"/>
                <a:gd name="T108" fmla="*/ 2256 w 2797"/>
                <a:gd name="T109" fmla="*/ 0 h 3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7" h="3912">
                  <a:moveTo>
                    <a:pt x="2256" y="0"/>
                  </a:moveTo>
                  <a:lnTo>
                    <a:pt x="2256" y="0"/>
                  </a:lnTo>
                  <a:cubicBezTo>
                    <a:pt x="2275" y="13"/>
                    <a:pt x="2295" y="26"/>
                    <a:pt x="2321" y="39"/>
                  </a:cubicBezTo>
                  <a:cubicBezTo>
                    <a:pt x="2381" y="72"/>
                    <a:pt x="2414" y="105"/>
                    <a:pt x="2480" y="105"/>
                  </a:cubicBezTo>
                  <a:cubicBezTo>
                    <a:pt x="2493" y="105"/>
                    <a:pt x="2500" y="92"/>
                    <a:pt x="2519" y="92"/>
                  </a:cubicBezTo>
                  <a:lnTo>
                    <a:pt x="2519" y="92"/>
                  </a:lnTo>
                  <a:cubicBezTo>
                    <a:pt x="2526" y="118"/>
                    <a:pt x="2519" y="145"/>
                    <a:pt x="2519" y="171"/>
                  </a:cubicBezTo>
                  <a:cubicBezTo>
                    <a:pt x="2519" y="237"/>
                    <a:pt x="2506" y="277"/>
                    <a:pt x="2506" y="343"/>
                  </a:cubicBezTo>
                  <a:cubicBezTo>
                    <a:pt x="2506" y="356"/>
                    <a:pt x="2526" y="362"/>
                    <a:pt x="2533" y="376"/>
                  </a:cubicBezTo>
                  <a:cubicBezTo>
                    <a:pt x="2559" y="429"/>
                    <a:pt x="2592" y="455"/>
                    <a:pt x="2638" y="488"/>
                  </a:cubicBezTo>
                  <a:cubicBezTo>
                    <a:pt x="2658" y="508"/>
                    <a:pt x="2678" y="521"/>
                    <a:pt x="2678" y="547"/>
                  </a:cubicBezTo>
                  <a:cubicBezTo>
                    <a:pt x="2678" y="580"/>
                    <a:pt x="2664" y="600"/>
                    <a:pt x="2658" y="633"/>
                  </a:cubicBezTo>
                  <a:cubicBezTo>
                    <a:pt x="2658" y="672"/>
                    <a:pt x="2671" y="699"/>
                    <a:pt x="2645" y="725"/>
                  </a:cubicBezTo>
                  <a:cubicBezTo>
                    <a:pt x="2618" y="752"/>
                    <a:pt x="2585" y="758"/>
                    <a:pt x="2572" y="791"/>
                  </a:cubicBezTo>
                  <a:cubicBezTo>
                    <a:pt x="2546" y="870"/>
                    <a:pt x="2546" y="916"/>
                    <a:pt x="2533" y="996"/>
                  </a:cubicBezTo>
                  <a:cubicBezTo>
                    <a:pt x="2526" y="1048"/>
                    <a:pt x="2506" y="1075"/>
                    <a:pt x="2506" y="1121"/>
                  </a:cubicBezTo>
                  <a:cubicBezTo>
                    <a:pt x="2506" y="1147"/>
                    <a:pt x="2533" y="1161"/>
                    <a:pt x="2533" y="1194"/>
                  </a:cubicBezTo>
                  <a:cubicBezTo>
                    <a:pt x="2533" y="1227"/>
                    <a:pt x="2533" y="1246"/>
                    <a:pt x="2533" y="1279"/>
                  </a:cubicBezTo>
                  <a:cubicBezTo>
                    <a:pt x="2533" y="1405"/>
                    <a:pt x="2447" y="1471"/>
                    <a:pt x="2447" y="1602"/>
                  </a:cubicBezTo>
                  <a:cubicBezTo>
                    <a:pt x="2447" y="1682"/>
                    <a:pt x="2533" y="1708"/>
                    <a:pt x="2533" y="1787"/>
                  </a:cubicBezTo>
                  <a:cubicBezTo>
                    <a:pt x="2533" y="1820"/>
                    <a:pt x="2526" y="1840"/>
                    <a:pt x="2526" y="1866"/>
                  </a:cubicBezTo>
                  <a:cubicBezTo>
                    <a:pt x="2526" y="1906"/>
                    <a:pt x="2526" y="1926"/>
                    <a:pt x="2526" y="1965"/>
                  </a:cubicBezTo>
                  <a:cubicBezTo>
                    <a:pt x="2526" y="1998"/>
                    <a:pt x="2519" y="2044"/>
                    <a:pt x="2559" y="2058"/>
                  </a:cubicBezTo>
                  <a:cubicBezTo>
                    <a:pt x="2605" y="2077"/>
                    <a:pt x="2638" y="2077"/>
                    <a:pt x="2691" y="2091"/>
                  </a:cubicBezTo>
                  <a:cubicBezTo>
                    <a:pt x="2730" y="2104"/>
                    <a:pt x="2770" y="2117"/>
                    <a:pt x="2770" y="2163"/>
                  </a:cubicBezTo>
                  <a:cubicBezTo>
                    <a:pt x="2770" y="2216"/>
                    <a:pt x="2770" y="2249"/>
                    <a:pt x="2770" y="2302"/>
                  </a:cubicBezTo>
                  <a:cubicBezTo>
                    <a:pt x="2770" y="2348"/>
                    <a:pt x="2783" y="2374"/>
                    <a:pt x="2796" y="2427"/>
                  </a:cubicBezTo>
                  <a:lnTo>
                    <a:pt x="2796" y="2427"/>
                  </a:lnTo>
                  <a:cubicBezTo>
                    <a:pt x="2744" y="2440"/>
                    <a:pt x="2711" y="2440"/>
                    <a:pt x="2658" y="2440"/>
                  </a:cubicBezTo>
                  <a:cubicBezTo>
                    <a:pt x="2658" y="2466"/>
                    <a:pt x="2658" y="2486"/>
                    <a:pt x="2658" y="2519"/>
                  </a:cubicBezTo>
                  <a:cubicBezTo>
                    <a:pt x="2658" y="2565"/>
                    <a:pt x="2671" y="2592"/>
                    <a:pt x="2684" y="2638"/>
                  </a:cubicBezTo>
                  <a:cubicBezTo>
                    <a:pt x="2691" y="2645"/>
                    <a:pt x="2704" y="2651"/>
                    <a:pt x="2704" y="2664"/>
                  </a:cubicBezTo>
                  <a:cubicBezTo>
                    <a:pt x="2704" y="2691"/>
                    <a:pt x="2704" y="2704"/>
                    <a:pt x="2704" y="2730"/>
                  </a:cubicBezTo>
                  <a:cubicBezTo>
                    <a:pt x="2704" y="2757"/>
                    <a:pt x="2684" y="2763"/>
                    <a:pt x="2671" y="2783"/>
                  </a:cubicBezTo>
                  <a:cubicBezTo>
                    <a:pt x="2651" y="2809"/>
                    <a:pt x="2638" y="2823"/>
                    <a:pt x="2618" y="2849"/>
                  </a:cubicBezTo>
                  <a:cubicBezTo>
                    <a:pt x="2572" y="2895"/>
                    <a:pt x="2552" y="2948"/>
                    <a:pt x="2493" y="2974"/>
                  </a:cubicBezTo>
                  <a:cubicBezTo>
                    <a:pt x="2434" y="3007"/>
                    <a:pt x="2387" y="3007"/>
                    <a:pt x="2354" y="3060"/>
                  </a:cubicBezTo>
                  <a:lnTo>
                    <a:pt x="2354" y="3060"/>
                  </a:lnTo>
                  <a:cubicBezTo>
                    <a:pt x="2308" y="3080"/>
                    <a:pt x="2275" y="3087"/>
                    <a:pt x="2242" y="3120"/>
                  </a:cubicBezTo>
                  <a:cubicBezTo>
                    <a:pt x="2216" y="3146"/>
                    <a:pt x="2216" y="3185"/>
                    <a:pt x="2183" y="3205"/>
                  </a:cubicBezTo>
                  <a:cubicBezTo>
                    <a:pt x="2150" y="3232"/>
                    <a:pt x="2124" y="3225"/>
                    <a:pt x="2084" y="3225"/>
                  </a:cubicBezTo>
                  <a:cubicBezTo>
                    <a:pt x="2038" y="3225"/>
                    <a:pt x="2011" y="3225"/>
                    <a:pt x="1965" y="3225"/>
                  </a:cubicBezTo>
                  <a:cubicBezTo>
                    <a:pt x="1932" y="3271"/>
                    <a:pt x="1913" y="3324"/>
                    <a:pt x="1853" y="3324"/>
                  </a:cubicBezTo>
                  <a:cubicBezTo>
                    <a:pt x="1787" y="3324"/>
                    <a:pt x="1754" y="3324"/>
                    <a:pt x="1688" y="3324"/>
                  </a:cubicBezTo>
                  <a:cubicBezTo>
                    <a:pt x="1642" y="3324"/>
                    <a:pt x="1629" y="3363"/>
                    <a:pt x="1583" y="3363"/>
                  </a:cubicBezTo>
                  <a:cubicBezTo>
                    <a:pt x="1517" y="3363"/>
                    <a:pt x="1477" y="3350"/>
                    <a:pt x="1411" y="3324"/>
                  </a:cubicBezTo>
                  <a:cubicBezTo>
                    <a:pt x="1372" y="3304"/>
                    <a:pt x="1345" y="3304"/>
                    <a:pt x="1312" y="3278"/>
                  </a:cubicBezTo>
                  <a:cubicBezTo>
                    <a:pt x="1286" y="3258"/>
                    <a:pt x="1273" y="3218"/>
                    <a:pt x="1240" y="3218"/>
                  </a:cubicBezTo>
                  <a:cubicBezTo>
                    <a:pt x="1174" y="3218"/>
                    <a:pt x="1141" y="3238"/>
                    <a:pt x="1081" y="3258"/>
                  </a:cubicBezTo>
                  <a:cubicBezTo>
                    <a:pt x="1062" y="3258"/>
                    <a:pt x="1042" y="3251"/>
                    <a:pt x="1022" y="3265"/>
                  </a:cubicBezTo>
                  <a:cubicBezTo>
                    <a:pt x="1002" y="3284"/>
                    <a:pt x="1009" y="3311"/>
                    <a:pt x="1009" y="3337"/>
                  </a:cubicBezTo>
                  <a:cubicBezTo>
                    <a:pt x="1009" y="3416"/>
                    <a:pt x="1088" y="3443"/>
                    <a:pt x="1088" y="3522"/>
                  </a:cubicBezTo>
                  <a:cubicBezTo>
                    <a:pt x="1088" y="3627"/>
                    <a:pt x="1029" y="3687"/>
                    <a:pt x="943" y="3753"/>
                  </a:cubicBezTo>
                  <a:cubicBezTo>
                    <a:pt x="910" y="3773"/>
                    <a:pt x="897" y="3799"/>
                    <a:pt x="864" y="3812"/>
                  </a:cubicBezTo>
                  <a:cubicBezTo>
                    <a:pt x="798" y="3845"/>
                    <a:pt x="765" y="3852"/>
                    <a:pt x="699" y="3878"/>
                  </a:cubicBezTo>
                  <a:cubicBezTo>
                    <a:pt x="659" y="3891"/>
                    <a:pt x="639" y="3911"/>
                    <a:pt x="600" y="3911"/>
                  </a:cubicBezTo>
                  <a:cubicBezTo>
                    <a:pt x="481" y="3911"/>
                    <a:pt x="461" y="3779"/>
                    <a:pt x="349" y="3739"/>
                  </a:cubicBezTo>
                  <a:cubicBezTo>
                    <a:pt x="283" y="3720"/>
                    <a:pt x="237" y="3720"/>
                    <a:pt x="171" y="3680"/>
                  </a:cubicBezTo>
                  <a:cubicBezTo>
                    <a:pt x="132" y="3654"/>
                    <a:pt x="112" y="3621"/>
                    <a:pt x="72" y="3594"/>
                  </a:cubicBezTo>
                  <a:lnTo>
                    <a:pt x="72" y="3594"/>
                  </a:lnTo>
                  <a:cubicBezTo>
                    <a:pt x="6" y="3390"/>
                    <a:pt x="6" y="3390"/>
                    <a:pt x="6" y="3390"/>
                  </a:cubicBezTo>
                  <a:cubicBezTo>
                    <a:pt x="26" y="3317"/>
                    <a:pt x="52" y="3278"/>
                    <a:pt x="52" y="3205"/>
                  </a:cubicBezTo>
                  <a:cubicBezTo>
                    <a:pt x="52" y="3152"/>
                    <a:pt x="6" y="3126"/>
                    <a:pt x="6" y="3073"/>
                  </a:cubicBezTo>
                  <a:cubicBezTo>
                    <a:pt x="6" y="3060"/>
                    <a:pt x="13" y="3053"/>
                    <a:pt x="13" y="3040"/>
                  </a:cubicBezTo>
                  <a:cubicBezTo>
                    <a:pt x="13" y="2994"/>
                    <a:pt x="0" y="2961"/>
                    <a:pt x="0" y="2915"/>
                  </a:cubicBezTo>
                  <a:cubicBezTo>
                    <a:pt x="0" y="2902"/>
                    <a:pt x="13" y="2902"/>
                    <a:pt x="20" y="2895"/>
                  </a:cubicBezTo>
                  <a:cubicBezTo>
                    <a:pt x="39" y="2889"/>
                    <a:pt x="46" y="2876"/>
                    <a:pt x="72" y="2876"/>
                  </a:cubicBezTo>
                  <a:cubicBezTo>
                    <a:pt x="85" y="2876"/>
                    <a:pt x="92" y="2876"/>
                    <a:pt x="105" y="2876"/>
                  </a:cubicBezTo>
                  <a:cubicBezTo>
                    <a:pt x="184" y="2546"/>
                    <a:pt x="184" y="2546"/>
                    <a:pt x="184" y="2546"/>
                  </a:cubicBezTo>
                  <a:cubicBezTo>
                    <a:pt x="191" y="2526"/>
                    <a:pt x="204" y="2519"/>
                    <a:pt x="204" y="2506"/>
                  </a:cubicBezTo>
                  <a:cubicBezTo>
                    <a:pt x="198" y="2453"/>
                    <a:pt x="204" y="2420"/>
                    <a:pt x="204" y="2374"/>
                  </a:cubicBezTo>
                  <a:cubicBezTo>
                    <a:pt x="204" y="2341"/>
                    <a:pt x="237" y="2328"/>
                    <a:pt x="257" y="2308"/>
                  </a:cubicBezTo>
                  <a:cubicBezTo>
                    <a:pt x="290" y="2275"/>
                    <a:pt x="330" y="2269"/>
                    <a:pt x="376" y="2269"/>
                  </a:cubicBezTo>
                  <a:cubicBezTo>
                    <a:pt x="409" y="2269"/>
                    <a:pt x="428" y="2282"/>
                    <a:pt x="461" y="2282"/>
                  </a:cubicBezTo>
                  <a:cubicBezTo>
                    <a:pt x="527" y="2282"/>
                    <a:pt x="560" y="2236"/>
                    <a:pt x="626" y="2236"/>
                  </a:cubicBezTo>
                  <a:cubicBezTo>
                    <a:pt x="633" y="2236"/>
                    <a:pt x="639" y="2236"/>
                    <a:pt x="653" y="2236"/>
                  </a:cubicBezTo>
                  <a:cubicBezTo>
                    <a:pt x="699" y="2203"/>
                    <a:pt x="712" y="2183"/>
                    <a:pt x="758" y="2150"/>
                  </a:cubicBezTo>
                  <a:cubicBezTo>
                    <a:pt x="778" y="2137"/>
                    <a:pt x="785" y="2124"/>
                    <a:pt x="811" y="2117"/>
                  </a:cubicBezTo>
                  <a:cubicBezTo>
                    <a:pt x="844" y="2104"/>
                    <a:pt x="877" y="2117"/>
                    <a:pt x="897" y="2091"/>
                  </a:cubicBezTo>
                  <a:cubicBezTo>
                    <a:pt x="917" y="2064"/>
                    <a:pt x="903" y="2044"/>
                    <a:pt x="923" y="2018"/>
                  </a:cubicBezTo>
                  <a:cubicBezTo>
                    <a:pt x="956" y="1979"/>
                    <a:pt x="989" y="1972"/>
                    <a:pt x="1042" y="1959"/>
                  </a:cubicBezTo>
                  <a:cubicBezTo>
                    <a:pt x="1075" y="1952"/>
                    <a:pt x="1088" y="1919"/>
                    <a:pt x="1114" y="1919"/>
                  </a:cubicBezTo>
                  <a:cubicBezTo>
                    <a:pt x="1174" y="1919"/>
                    <a:pt x="1207" y="1939"/>
                    <a:pt x="1266" y="1959"/>
                  </a:cubicBezTo>
                  <a:cubicBezTo>
                    <a:pt x="1312" y="1972"/>
                    <a:pt x="1345" y="1972"/>
                    <a:pt x="1391" y="1998"/>
                  </a:cubicBezTo>
                  <a:cubicBezTo>
                    <a:pt x="1424" y="2011"/>
                    <a:pt x="1438" y="2038"/>
                    <a:pt x="1477" y="2038"/>
                  </a:cubicBezTo>
                  <a:cubicBezTo>
                    <a:pt x="1550" y="2038"/>
                    <a:pt x="1576" y="1959"/>
                    <a:pt x="1589" y="1886"/>
                  </a:cubicBezTo>
                  <a:cubicBezTo>
                    <a:pt x="1589" y="1853"/>
                    <a:pt x="1603" y="1840"/>
                    <a:pt x="1603" y="1813"/>
                  </a:cubicBezTo>
                  <a:cubicBezTo>
                    <a:pt x="1603" y="1787"/>
                    <a:pt x="1603" y="1767"/>
                    <a:pt x="1603" y="1741"/>
                  </a:cubicBezTo>
                  <a:cubicBezTo>
                    <a:pt x="1603" y="1682"/>
                    <a:pt x="1536" y="1668"/>
                    <a:pt x="1510" y="1616"/>
                  </a:cubicBezTo>
                  <a:cubicBezTo>
                    <a:pt x="1497" y="1602"/>
                    <a:pt x="1504" y="1583"/>
                    <a:pt x="1504" y="1563"/>
                  </a:cubicBezTo>
                  <a:cubicBezTo>
                    <a:pt x="1504" y="1543"/>
                    <a:pt x="1504" y="1537"/>
                    <a:pt x="1504" y="1517"/>
                  </a:cubicBezTo>
                  <a:cubicBezTo>
                    <a:pt x="1504" y="1490"/>
                    <a:pt x="1510" y="1477"/>
                    <a:pt x="1510" y="1451"/>
                  </a:cubicBezTo>
                  <a:cubicBezTo>
                    <a:pt x="1510" y="1405"/>
                    <a:pt x="1550" y="1385"/>
                    <a:pt x="1583" y="1365"/>
                  </a:cubicBezTo>
                  <a:cubicBezTo>
                    <a:pt x="1603" y="1345"/>
                    <a:pt x="1609" y="1326"/>
                    <a:pt x="1616" y="1306"/>
                  </a:cubicBezTo>
                  <a:cubicBezTo>
                    <a:pt x="1622" y="1286"/>
                    <a:pt x="1635" y="1279"/>
                    <a:pt x="1642" y="1259"/>
                  </a:cubicBezTo>
                  <a:cubicBezTo>
                    <a:pt x="1668" y="1180"/>
                    <a:pt x="1695" y="1134"/>
                    <a:pt x="1695" y="1042"/>
                  </a:cubicBezTo>
                  <a:cubicBezTo>
                    <a:pt x="1695" y="989"/>
                    <a:pt x="1682" y="956"/>
                    <a:pt x="1655" y="916"/>
                  </a:cubicBezTo>
                  <a:cubicBezTo>
                    <a:pt x="1649" y="903"/>
                    <a:pt x="1629" y="903"/>
                    <a:pt x="1629" y="884"/>
                  </a:cubicBezTo>
                  <a:cubicBezTo>
                    <a:pt x="1629" y="844"/>
                    <a:pt x="1662" y="818"/>
                    <a:pt x="1662" y="771"/>
                  </a:cubicBezTo>
                  <a:cubicBezTo>
                    <a:pt x="1662" y="739"/>
                    <a:pt x="1655" y="719"/>
                    <a:pt x="1629" y="692"/>
                  </a:cubicBezTo>
                  <a:cubicBezTo>
                    <a:pt x="1629" y="679"/>
                    <a:pt x="1609" y="679"/>
                    <a:pt x="1609" y="672"/>
                  </a:cubicBezTo>
                  <a:cubicBezTo>
                    <a:pt x="1609" y="626"/>
                    <a:pt x="1655" y="613"/>
                    <a:pt x="1688" y="587"/>
                  </a:cubicBezTo>
                  <a:cubicBezTo>
                    <a:pt x="1721" y="554"/>
                    <a:pt x="1741" y="534"/>
                    <a:pt x="1754" y="488"/>
                  </a:cubicBezTo>
                  <a:cubicBezTo>
                    <a:pt x="1767" y="442"/>
                    <a:pt x="1774" y="415"/>
                    <a:pt x="1787" y="369"/>
                  </a:cubicBezTo>
                  <a:cubicBezTo>
                    <a:pt x="1800" y="336"/>
                    <a:pt x="1814" y="297"/>
                    <a:pt x="1847" y="297"/>
                  </a:cubicBezTo>
                  <a:cubicBezTo>
                    <a:pt x="1873" y="297"/>
                    <a:pt x="1879" y="316"/>
                    <a:pt x="1899" y="316"/>
                  </a:cubicBezTo>
                  <a:cubicBezTo>
                    <a:pt x="1952" y="316"/>
                    <a:pt x="1965" y="264"/>
                    <a:pt x="1992" y="231"/>
                  </a:cubicBezTo>
                  <a:cubicBezTo>
                    <a:pt x="2018" y="191"/>
                    <a:pt x="2058" y="185"/>
                    <a:pt x="2104" y="178"/>
                  </a:cubicBezTo>
                  <a:cubicBezTo>
                    <a:pt x="2137" y="178"/>
                    <a:pt x="2163" y="178"/>
                    <a:pt x="2190" y="158"/>
                  </a:cubicBezTo>
                  <a:cubicBezTo>
                    <a:pt x="2236" y="118"/>
                    <a:pt x="2229" y="59"/>
                    <a:pt x="2256" y="0"/>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1" name="Freeform 20"/>
            <p:cNvSpPr>
              <a:spLocks noChangeArrowheads="1"/>
            </p:cNvSpPr>
            <p:nvPr/>
          </p:nvSpPr>
          <p:spPr bwMode="auto">
            <a:xfrm>
              <a:off x="7352683" y="2333243"/>
              <a:ext cx="1805300" cy="1657232"/>
            </a:xfrm>
            <a:custGeom>
              <a:avLst/>
              <a:gdLst>
                <a:gd name="T0" fmla="*/ 5777 w 5857"/>
                <a:gd name="T1" fmla="*/ 1385 h 5375"/>
                <a:gd name="T2" fmla="*/ 5829 w 5857"/>
                <a:gd name="T3" fmla="*/ 1675 h 5375"/>
                <a:gd name="T4" fmla="*/ 5777 w 5857"/>
                <a:gd name="T5" fmla="*/ 1972 h 5375"/>
                <a:gd name="T6" fmla="*/ 5803 w 5857"/>
                <a:gd name="T7" fmla="*/ 2216 h 5375"/>
                <a:gd name="T8" fmla="*/ 5750 w 5857"/>
                <a:gd name="T9" fmla="*/ 2440 h 5375"/>
                <a:gd name="T10" fmla="*/ 5678 w 5857"/>
                <a:gd name="T11" fmla="*/ 2665 h 5375"/>
                <a:gd name="T12" fmla="*/ 5473 w 5857"/>
                <a:gd name="T13" fmla="*/ 3073 h 5375"/>
                <a:gd name="T14" fmla="*/ 5387 w 5857"/>
                <a:gd name="T15" fmla="*/ 3324 h 5375"/>
                <a:gd name="T16" fmla="*/ 5328 w 5857"/>
                <a:gd name="T17" fmla="*/ 3555 h 5375"/>
                <a:gd name="T18" fmla="*/ 5262 w 5857"/>
                <a:gd name="T19" fmla="*/ 3824 h 5375"/>
                <a:gd name="T20" fmla="*/ 5091 w 5857"/>
                <a:gd name="T21" fmla="*/ 4055 h 5375"/>
                <a:gd name="T22" fmla="*/ 4946 w 5857"/>
                <a:gd name="T23" fmla="*/ 4101 h 5375"/>
                <a:gd name="T24" fmla="*/ 4873 w 5857"/>
                <a:gd name="T25" fmla="*/ 4293 h 5375"/>
                <a:gd name="T26" fmla="*/ 4662 w 5857"/>
                <a:gd name="T27" fmla="*/ 4458 h 5375"/>
                <a:gd name="T28" fmla="*/ 4530 w 5857"/>
                <a:gd name="T29" fmla="*/ 4517 h 5375"/>
                <a:gd name="T30" fmla="*/ 4405 w 5857"/>
                <a:gd name="T31" fmla="*/ 4596 h 5375"/>
                <a:gd name="T32" fmla="*/ 4365 w 5857"/>
                <a:gd name="T33" fmla="*/ 4781 h 5375"/>
                <a:gd name="T34" fmla="*/ 4121 w 5857"/>
                <a:gd name="T35" fmla="*/ 5012 h 5375"/>
                <a:gd name="T36" fmla="*/ 4088 w 5857"/>
                <a:gd name="T37" fmla="*/ 5183 h 5375"/>
                <a:gd name="T38" fmla="*/ 4128 w 5857"/>
                <a:gd name="T39" fmla="*/ 5328 h 5375"/>
                <a:gd name="T40" fmla="*/ 3982 w 5857"/>
                <a:gd name="T41" fmla="*/ 5262 h 5375"/>
                <a:gd name="T42" fmla="*/ 3877 w 5857"/>
                <a:gd name="T43" fmla="*/ 5150 h 5375"/>
                <a:gd name="T44" fmla="*/ 3515 w 5857"/>
                <a:gd name="T45" fmla="*/ 5111 h 5375"/>
                <a:gd name="T46" fmla="*/ 3284 w 5857"/>
                <a:gd name="T47" fmla="*/ 5117 h 5375"/>
                <a:gd name="T48" fmla="*/ 3040 w 5857"/>
                <a:gd name="T49" fmla="*/ 5256 h 5375"/>
                <a:gd name="T50" fmla="*/ 2790 w 5857"/>
                <a:gd name="T51" fmla="*/ 5183 h 5375"/>
                <a:gd name="T52" fmla="*/ 2750 w 5857"/>
                <a:gd name="T53" fmla="*/ 5124 h 5375"/>
                <a:gd name="T54" fmla="*/ 2486 w 5857"/>
                <a:gd name="T55" fmla="*/ 5209 h 5375"/>
                <a:gd name="T56" fmla="*/ 2308 w 5857"/>
                <a:gd name="T57" fmla="*/ 5308 h 5375"/>
                <a:gd name="T58" fmla="*/ 2051 w 5857"/>
                <a:gd name="T59" fmla="*/ 5328 h 5375"/>
                <a:gd name="T60" fmla="*/ 1932 w 5857"/>
                <a:gd name="T61" fmla="*/ 5176 h 5375"/>
                <a:gd name="T62" fmla="*/ 1879 w 5857"/>
                <a:gd name="T63" fmla="*/ 5190 h 5375"/>
                <a:gd name="T64" fmla="*/ 1827 w 5857"/>
                <a:gd name="T65" fmla="*/ 5091 h 5375"/>
                <a:gd name="T66" fmla="*/ 1616 w 5857"/>
                <a:gd name="T67" fmla="*/ 4919 h 5375"/>
                <a:gd name="T68" fmla="*/ 1589 w 5857"/>
                <a:gd name="T69" fmla="*/ 4787 h 5375"/>
                <a:gd name="T70" fmla="*/ 1655 w 5857"/>
                <a:gd name="T71" fmla="*/ 4458 h 5375"/>
                <a:gd name="T72" fmla="*/ 1404 w 5857"/>
                <a:gd name="T73" fmla="*/ 4477 h 5375"/>
                <a:gd name="T74" fmla="*/ 521 w 5857"/>
                <a:gd name="T75" fmla="*/ 3884 h 5375"/>
                <a:gd name="T76" fmla="*/ 699 w 5857"/>
                <a:gd name="T77" fmla="*/ 3877 h 5375"/>
                <a:gd name="T78" fmla="*/ 732 w 5857"/>
                <a:gd name="T79" fmla="*/ 3528 h 5375"/>
                <a:gd name="T80" fmla="*/ 633 w 5857"/>
                <a:gd name="T81" fmla="*/ 3245 h 5375"/>
                <a:gd name="T82" fmla="*/ 455 w 5857"/>
                <a:gd name="T83" fmla="*/ 3080 h 5375"/>
                <a:gd name="T84" fmla="*/ 541 w 5857"/>
                <a:gd name="T85" fmla="*/ 2968 h 5375"/>
                <a:gd name="T86" fmla="*/ 837 w 5857"/>
                <a:gd name="T87" fmla="*/ 2533 h 5375"/>
                <a:gd name="T88" fmla="*/ 930 w 5857"/>
                <a:gd name="T89" fmla="*/ 2328 h 5375"/>
                <a:gd name="T90" fmla="*/ 857 w 5857"/>
                <a:gd name="T91" fmla="*/ 2137 h 5375"/>
                <a:gd name="T92" fmla="*/ 778 w 5857"/>
                <a:gd name="T93" fmla="*/ 1833 h 5375"/>
                <a:gd name="T94" fmla="*/ 560 w 5857"/>
                <a:gd name="T95" fmla="*/ 1781 h 5375"/>
                <a:gd name="T96" fmla="*/ 277 w 5857"/>
                <a:gd name="T97" fmla="*/ 1524 h 5375"/>
                <a:gd name="T98" fmla="*/ 171 w 5857"/>
                <a:gd name="T99" fmla="*/ 844 h 5375"/>
                <a:gd name="T100" fmla="*/ 1919 w 5857"/>
                <a:gd name="T101" fmla="*/ 659 h 5375"/>
                <a:gd name="T102" fmla="*/ 1985 w 5857"/>
                <a:gd name="T103" fmla="*/ 429 h 5375"/>
                <a:gd name="T104" fmla="*/ 2018 w 5857"/>
                <a:gd name="T105" fmla="*/ 283 h 5375"/>
                <a:gd name="T106" fmla="*/ 2236 w 5857"/>
                <a:gd name="T107" fmla="*/ 125 h 5375"/>
                <a:gd name="T108" fmla="*/ 2255 w 5857"/>
                <a:gd name="T109" fmla="*/ 409 h 5375"/>
                <a:gd name="T110" fmla="*/ 2335 w 5857"/>
                <a:gd name="T111" fmla="*/ 607 h 5375"/>
                <a:gd name="T112" fmla="*/ 2605 w 5857"/>
                <a:gd name="T113" fmla="*/ 897 h 5375"/>
                <a:gd name="T114" fmla="*/ 2724 w 5857"/>
                <a:gd name="T115" fmla="*/ 1029 h 5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857" h="5375">
                  <a:moveTo>
                    <a:pt x="5777" y="1385"/>
                  </a:moveTo>
                  <a:lnTo>
                    <a:pt x="5777" y="1385"/>
                  </a:lnTo>
                  <a:cubicBezTo>
                    <a:pt x="5816" y="1444"/>
                    <a:pt x="5856" y="1490"/>
                    <a:pt x="5856" y="1556"/>
                  </a:cubicBezTo>
                  <a:cubicBezTo>
                    <a:pt x="5856" y="1603"/>
                    <a:pt x="5836" y="1629"/>
                    <a:pt x="5829" y="1675"/>
                  </a:cubicBezTo>
                  <a:cubicBezTo>
                    <a:pt x="5816" y="1748"/>
                    <a:pt x="5829" y="1794"/>
                    <a:pt x="5803" y="1860"/>
                  </a:cubicBezTo>
                  <a:cubicBezTo>
                    <a:pt x="5790" y="1906"/>
                    <a:pt x="5777" y="1932"/>
                    <a:pt x="5777" y="1972"/>
                  </a:cubicBezTo>
                  <a:cubicBezTo>
                    <a:pt x="5777" y="2038"/>
                    <a:pt x="5803" y="2071"/>
                    <a:pt x="5803" y="2130"/>
                  </a:cubicBezTo>
                  <a:cubicBezTo>
                    <a:pt x="5803" y="2163"/>
                    <a:pt x="5803" y="2183"/>
                    <a:pt x="5803" y="2216"/>
                  </a:cubicBezTo>
                  <a:cubicBezTo>
                    <a:pt x="5803" y="2262"/>
                    <a:pt x="5790" y="2289"/>
                    <a:pt x="5777" y="2328"/>
                  </a:cubicBezTo>
                  <a:cubicBezTo>
                    <a:pt x="5757" y="2374"/>
                    <a:pt x="5764" y="2401"/>
                    <a:pt x="5750" y="2440"/>
                  </a:cubicBezTo>
                  <a:cubicBezTo>
                    <a:pt x="5717" y="2533"/>
                    <a:pt x="5697" y="2572"/>
                    <a:pt x="5678" y="2665"/>
                  </a:cubicBezTo>
                  <a:lnTo>
                    <a:pt x="5678" y="2665"/>
                  </a:lnTo>
                  <a:cubicBezTo>
                    <a:pt x="5598" y="2737"/>
                    <a:pt x="5592" y="2803"/>
                    <a:pt x="5559" y="2909"/>
                  </a:cubicBezTo>
                  <a:cubicBezTo>
                    <a:pt x="5539" y="2975"/>
                    <a:pt x="5500" y="3008"/>
                    <a:pt x="5473" y="3073"/>
                  </a:cubicBezTo>
                  <a:cubicBezTo>
                    <a:pt x="5460" y="3120"/>
                    <a:pt x="5460" y="3153"/>
                    <a:pt x="5434" y="3199"/>
                  </a:cubicBezTo>
                  <a:cubicBezTo>
                    <a:pt x="5407" y="3245"/>
                    <a:pt x="5407" y="3278"/>
                    <a:pt x="5387" y="3324"/>
                  </a:cubicBezTo>
                  <a:cubicBezTo>
                    <a:pt x="5374" y="3364"/>
                    <a:pt x="5341" y="3383"/>
                    <a:pt x="5335" y="3430"/>
                  </a:cubicBezTo>
                  <a:cubicBezTo>
                    <a:pt x="5328" y="3476"/>
                    <a:pt x="5335" y="3509"/>
                    <a:pt x="5328" y="3555"/>
                  </a:cubicBezTo>
                  <a:cubicBezTo>
                    <a:pt x="5308" y="3626"/>
                    <a:pt x="5262" y="3660"/>
                    <a:pt x="5262" y="3732"/>
                  </a:cubicBezTo>
                  <a:cubicBezTo>
                    <a:pt x="5262" y="3772"/>
                    <a:pt x="5262" y="3791"/>
                    <a:pt x="5262" y="3824"/>
                  </a:cubicBezTo>
                  <a:cubicBezTo>
                    <a:pt x="5262" y="3890"/>
                    <a:pt x="5196" y="3897"/>
                    <a:pt x="5176" y="3956"/>
                  </a:cubicBezTo>
                  <a:cubicBezTo>
                    <a:pt x="5157" y="4003"/>
                    <a:pt x="5143" y="4055"/>
                    <a:pt x="5091" y="4055"/>
                  </a:cubicBezTo>
                  <a:cubicBezTo>
                    <a:pt x="5058" y="4055"/>
                    <a:pt x="5044" y="4042"/>
                    <a:pt x="5018" y="4042"/>
                  </a:cubicBezTo>
                  <a:cubicBezTo>
                    <a:pt x="4979" y="4042"/>
                    <a:pt x="4965" y="4075"/>
                    <a:pt x="4946" y="4101"/>
                  </a:cubicBezTo>
                  <a:cubicBezTo>
                    <a:pt x="4899" y="4147"/>
                    <a:pt x="4860" y="4180"/>
                    <a:pt x="4860" y="4246"/>
                  </a:cubicBezTo>
                  <a:cubicBezTo>
                    <a:pt x="4860" y="4266"/>
                    <a:pt x="4873" y="4273"/>
                    <a:pt x="4873" y="4293"/>
                  </a:cubicBezTo>
                  <a:cubicBezTo>
                    <a:pt x="4873" y="4359"/>
                    <a:pt x="4853" y="4411"/>
                    <a:pt x="4800" y="4451"/>
                  </a:cubicBezTo>
                  <a:cubicBezTo>
                    <a:pt x="4761" y="4477"/>
                    <a:pt x="4715" y="4458"/>
                    <a:pt x="4662" y="4458"/>
                  </a:cubicBezTo>
                  <a:cubicBezTo>
                    <a:pt x="4629" y="4458"/>
                    <a:pt x="4609" y="4458"/>
                    <a:pt x="4576" y="4464"/>
                  </a:cubicBezTo>
                  <a:cubicBezTo>
                    <a:pt x="4550" y="4471"/>
                    <a:pt x="4550" y="4504"/>
                    <a:pt x="4530" y="4517"/>
                  </a:cubicBezTo>
                  <a:cubicBezTo>
                    <a:pt x="4510" y="4530"/>
                    <a:pt x="4497" y="4543"/>
                    <a:pt x="4477" y="4550"/>
                  </a:cubicBezTo>
                  <a:cubicBezTo>
                    <a:pt x="4444" y="4557"/>
                    <a:pt x="4405" y="4563"/>
                    <a:pt x="4405" y="4596"/>
                  </a:cubicBezTo>
                  <a:cubicBezTo>
                    <a:pt x="4405" y="4622"/>
                    <a:pt x="4405" y="4642"/>
                    <a:pt x="4405" y="4669"/>
                  </a:cubicBezTo>
                  <a:cubicBezTo>
                    <a:pt x="4405" y="4715"/>
                    <a:pt x="4385" y="4734"/>
                    <a:pt x="4365" y="4781"/>
                  </a:cubicBezTo>
                  <a:cubicBezTo>
                    <a:pt x="4352" y="4820"/>
                    <a:pt x="4345" y="4847"/>
                    <a:pt x="4312" y="4873"/>
                  </a:cubicBezTo>
                  <a:cubicBezTo>
                    <a:pt x="4240" y="4919"/>
                    <a:pt x="4174" y="4939"/>
                    <a:pt x="4121" y="5012"/>
                  </a:cubicBezTo>
                  <a:cubicBezTo>
                    <a:pt x="4095" y="5051"/>
                    <a:pt x="4062" y="5071"/>
                    <a:pt x="4062" y="5124"/>
                  </a:cubicBezTo>
                  <a:cubicBezTo>
                    <a:pt x="4062" y="5143"/>
                    <a:pt x="4075" y="5163"/>
                    <a:pt x="4088" y="5183"/>
                  </a:cubicBezTo>
                  <a:cubicBezTo>
                    <a:pt x="4108" y="5229"/>
                    <a:pt x="4121" y="5269"/>
                    <a:pt x="4128" y="5328"/>
                  </a:cubicBezTo>
                  <a:lnTo>
                    <a:pt x="4128" y="5328"/>
                  </a:lnTo>
                  <a:cubicBezTo>
                    <a:pt x="4088" y="5328"/>
                    <a:pt x="4075" y="5302"/>
                    <a:pt x="4035" y="5288"/>
                  </a:cubicBezTo>
                  <a:cubicBezTo>
                    <a:pt x="4015" y="5275"/>
                    <a:pt x="3996" y="5282"/>
                    <a:pt x="3982" y="5262"/>
                  </a:cubicBezTo>
                  <a:cubicBezTo>
                    <a:pt x="3956" y="5236"/>
                    <a:pt x="3969" y="5203"/>
                    <a:pt x="3956" y="5176"/>
                  </a:cubicBezTo>
                  <a:cubicBezTo>
                    <a:pt x="3943" y="5143"/>
                    <a:pt x="3910" y="5150"/>
                    <a:pt x="3877" y="5150"/>
                  </a:cubicBezTo>
                  <a:cubicBezTo>
                    <a:pt x="3778" y="5150"/>
                    <a:pt x="3725" y="5183"/>
                    <a:pt x="3621" y="5183"/>
                  </a:cubicBezTo>
                  <a:cubicBezTo>
                    <a:pt x="3575" y="5183"/>
                    <a:pt x="3528" y="5157"/>
                    <a:pt x="3515" y="5111"/>
                  </a:cubicBezTo>
                  <a:cubicBezTo>
                    <a:pt x="3449" y="5111"/>
                    <a:pt x="3416" y="5111"/>
                    <a:pt x="3350" y="5111"/>
                  </a:cubicBezTo>
                  <a:cubicBezTo>
                    <a:pt x="3324" y="5111"/>
                    <a:pt x="3311" y="5117"/>
                    <a:pt x="3284" y="5117"/>
                  </a:cubicBezTo>
                  <a:cubicBezTo>
                    <a:pt x="3245" y="5117"/>
                    <a:pt x="3218" y="5104"/>
                    <a:pt x="3179" y="5117"/>
                  </a:cubicBezTo>
                  <a:cubicBezTo>
                    <a:pt x="3106" y="5143"/>
                    <a:pt x="3113" y="5256"/>
                    <a:pt x="3040" y="5256"/>
                  </a:cubicBezTo>
                  <a:cubicBezTo>
                    <a:pt x="3014" y="5256"/>
                    <a:pt x="2994" y="5256"/>
                    <a:pt x="2968" y="5256"/>
                  </a:cubicBezTo>
                  <a:cubicBezTo>
                    <a:pt x="2895" y="5256"/>
                    <a:pt x="2849" y="5223"/>
                    <a:pt x="2790" y="5183"/>
                  </a:cubicBezTo>
                  <a:cubicBezTo>
                    <a:pt x="2783" y="5170"/>
                    <a:pt x="2770" y="5163"/>
                    <a:pt x="2763" y="5150"/>
                  </a:cubicBezTo>
                  <a:cubicBezTo>
                    <a:pt x="2757" y="5143"/>
                    <a:pt x="2763" y="5124"/>
                    <a:pt x="2750" y="5124"/>
                  </a:cubicBezTo>
                  <a:cubicBezTo>
                    <a:pt x="2684" y="5124"/>
                    <a:pt x="2651" y="5143"/>
                    <a:pt x="2592" y="5170"/>
                  </a:cubicBezTo>
                  <a:cubicBezTo>
                    <a:pt x="2552" y="5190"/>
                    <a:pt x="2513" y="5176"/>
                    <a:pt x="2486" y="5209"/>
                  </a:cubicBezTo>
                  <a:cubicBezTo>
                    <a:pt x="2466" y="5229"/>
                    <a:pt x="2480" y="5256"/>
                    <a:pt x="2453" y="5269"/>
                  </a:cubicBezTo>
                  <a:cubicBezTo>
                    <a:pt x="2407" y="5308"/>
                    <a:pt x="2361" y="5295"/>
                    <a:pt x="2308" y="5308"/>
                  </a:cubicBezTo>
                  <a:cubicBezTo>
                    <a:pt x="2262" y="5322"/>
                    <a:pt x="2249" y="5374"/>
                    <a:pt x="2196" y="5374"/>
                  </a:cubicBezTo>
                  <a:cubicBezTo>
                    <a:pt x="2137" y="5374"/>
                    <a:pt x="2097" y="5368"/>
                    <a:pt x="2051" y="5328"/>
                  </a:cubicBezTo>
                  <a:cubicBezTo>
                    <a:pt x="2011" y="5295"/>
                    <a:pt x="1998" y="5269"/>
                    <a:pt x="1972" y="5223"/>
                  </a:cubicBezTo>
                  <a:cubicBezTo>
                    <a:pt x="1965" y="5203"/>
                    <a:pt x="1952" y="5176"/>
                    <a:pt x="1932" y="5176"/>
                  </a:cubicBezTo>
                  <a:cubicBezTo>
                    <a:pt x="1912" y="5176"/>
                    <a:pt x="1899" y="5190"/>
                    <a:pt x="1879" y="5190"/>
                  </a:cubicBezTo>
                  <a:lnTo>
                    <a:pt x="1879" y="5190"/>
                  </a:lnTo>
                  <a:cubicBezTo>
                    <a:pt x="1873" y="5163"/>
                    <a:pt x="1873" y="5143"/>
                    <a:pt x="1860" y="5117"/>
                  </a:cubicBezTo>
                  <a:cubicBezTo>
                    <a:pt x="1853" y="5104"/>
                    <a:pt x="1840" y="5097"/>
                    <a:pt x="1827" y="5091"/>
                  </a:cubicBezTo>
                  <a:cubicBezTo>
                    <a:pt x="1774" y="5064"/>
                    <a:pt x="1741" y="5044"/>
                    <a:pt x="1688" y="5018"/>
                  </a:cubicBezTo>
                  <a:cubicBezTo>
                    <a:pt x="1642" y="4998"/>
                    <a:pt x="1635" y="4965"/>
                    <a:pt x="1616" y="4919"/>
                  </a:cubicBezTo>
                  <a:cubicBezTo>
                    <a:pt x="1609" y="4893"/>
                    <a:pt x="1589" y="4880"/>
                    <a:pt x="1589" y="4853"/>
                  </a:cubicBezTo>
                  <a:cubicBezTo>
                    <a:pt x="1589" y="4827"/>
                    <a:pt x="1589" y="4807"/>
                    <a:pt x="1589" y="4787"/>
                  </a:cubicBezTo>
                  <a:cubicBezTo>
                    <a:pt x="1589" y="4669"/>
                    <a:pt x="1688" y="4622"/>
                    <a:pt x="1688" y="4504"/>
                  </a:cubicBezTo>
                  <a:cubicBezTo>
                    <a:pt x="1688" y="4484"/>
                    <a:pt x="1682" y="4458"/>
                    <a:pt x="1655" y="4458"/>
                  </a:cubicBezTo>
                  <a:cubicBezTo>
                    <a:pt x="1589" y="4458"/>
                    <a:pt x="1556" y="4504"/>
                    <a:pt x="1484" y="4504"/>
                  </a:cubicBezTo>
                  <a:cubicBezTo>
                    <a:pt x="1451" y="4504"/>
                    <a:pt x="1438" y="4490"/>
                    <a:pt x="1404" y="4477"/>
                  </a:cubicBezTo>
                  <a:cubicBezTo>
                    <a:pt x="778" y="4464"/>
                    <a:pt x="778" y="4464"/>
                    <a:pt x="778" y="4464"/>
                  </a:cubicBezTo>
                  <a:cubicBezTo>
                    <a:pt x="521" y="3884"/>
                    <a:pt x="521" y="3884"/>
                    <a:pt x="521" y="3884"/>
                  </a:cubicBezTo>
                  <a:cubicBezTo>
                    <a:pt x="547" y="3884"/>
                    <a:pt x="560" y="3877"/>
                    <a:pt x="580" y="3877"/>
                  </a:cubicBezTo>
                  <a:cubicBezTo>
                    <a:pt x="626" y="3877"/>
                    <a:pt x="653" y="3877"/>
                    <a:pt x="699" y="3877"/>
                  </a:cubicBezTo>
                  <a:cubicBezTo>
                    <a:pt x="699" y="3831"/>
                    <a:pt x="699" y="3811"/>
                    <a:pt x="699" y="3765"/>
                  </a:cubicBezTo>
                  <a:cubicBezTo>
                    <a:pt x="699" y="3673"/>
                    <a:pt x="732" y="3620"/>
                    <a:pt x="732" y="3528"/>
                  </a:cubicBezTo>
                  <a:cubicBezTo>
                    <a:pt x="732" y="3469"/>
                    <a:pt x="679" y="3449"/>
                    <a:pt x="666" y="3397"/>
                  </a:cubicBezTo>
                  <a:cubicBezTo>
                    <a:pt x="646" y="3337"/>
                    <a:pt x="646" y="3304"/>
                    <a:pt x="633" y="3245"/>
                  </a:cubicBezTo>
                  <a:cubicBezTo>
                    <a:pt x="613" y="3186"/>
                    <a:pt x="573" y="3159"/>
                    <a:pt x="514" y="3126"/>
                  </a:cubicBezTo>
                  <a:cubicBezTo>
                    <a:pt x="494" y="3113"/>
                    <a:pt x="474" y="3093"/>
                    <a:pt x="455" y="3080"/>
                  </a:cubicBezTo>
                  <a:lnTo>
                    <a:pt x="455" y="3080"/>
                  </a:lnTo>
                  <a:cubicBezTo>
                    <a:pt x="474" y="3027"/>
                    <a:pt x="501" y="3014"/>
                    <a:pt x="541" y="2968"/>
                  </a:cubicBezTo>
                  <a:cubicBezTo>
                    <a:pt x="613" y="2869"/>
                    <a:pt x="659" y="2823"/>
                    <a:pt x="752" y="2730"/>
                  </a:cubicBezTo>
                  <a:cubicBezTo>
                    <a:pt x="811" y="2671"/>
                    <a:pt x="817" y="2618"/>
                    <a:pt x="837" y="2533"/>
                  </a:cubicBezTo>
                  <a:cubicBezTo>
                    <a:pt x="850" y="2480"/>
                    <a:pt x="864" y="2447"/>
                    <a:pt x="890" y="2394"/>
                  </a:cubicBezTo>
                  <a:cubicBezTo>
                    <a:pt x="903" y="2368"/>
                    <a:pt x="930" y="2354"/>
                    <a:pt x="930" y="2328"/>
                  </a:cubicBezTo>
                  <a:cubicBezTo>
                    <a:pt x="930" y="2295"/>
                    <a:pt x="916" y="2282"/>
                    <a:pt x="916" y="2249"/>
                  </a:cubicBezTo>
                  <a:cubicBezTo>
                    <a:pt x="897" y="2209"/>
                    <a:pt x="857" y="2190"/>
                    <a:pt x="857" y="2137"/>
                  </a:cubicBezTo>
                  <a:cubicBezTo>
                    <a:pt x="857" y="2078"/>
                    <a:pt x="923" y="2058"/>
                    <a:pt x="923" y="1992"/>
                  </a:cubicBezTo>
                  <a:cubicBezTo>
                    <a:pt x="923" y="1906"/>
                    <a:pt x="857" y="1867"/>
                    <a:pt x="778" y="1833"/>
                  </a:cubicBezTo>
                  <a:cubicBezTo>
                    <a:pt x="725" y="1807"/>
                    <a:pt x="692" y="1781"/>
                    <a:pt x="633" y="1781"/>
                  </a:cubicBezTo>
                  <a:cubicBezTo>
                    <a:pt x="606" y="1781"/>
                    <a:pt x="587" y="1781"/>
                    <a:pt x="560" y="1781"/>
                  </a:cubicBezTo>
                  <a:cubicBezTo>
                    <a:pt x="481" y="1781"/>
                    <a:pt x="428" y="1761"/>
                    <a:pt x="369" y="1701"/>
                  </a:cubicBezTo>
                  <a:cubicBezTo>
                    <a:pt x="316" y="1649"/>
                    <a:pt x="310" y="1596"/>
                    <a:pt x="277" y="1524"/>
                  </a:cubicBezTo>
                  <a:cubicBezTo>
                    <a:pt x="211" y="1378"/>
                    <a:pt x="171" y="1286"/>
                    <a:pt x="171" y="1128"/>
                  </a:cubicBezTo>
                  <a:cubicBezTo>
                    <a:pt x="171" y="1016"/>
                    <a:pt x="171" y="956"/>
                    <a:pt x="171" y="844"/>
                  </a:cubicBezTo>
                  <a:cubicBezTo>
                    <a:pt x="118" y="752"/>
                    <a:pt x="66" y="712"/>
                    <a:pt x="0" y="640"/>
                  </a:cubicBezTo>
                  <a:cubicBezTo>
                    <a:pt x="1919" y="659"/>
                    <a:pt x="1919" y="659"/>
                    <a:pt x="1919" y="659"/>
                  </a:cubicBezTo>
                  <a:cubicBezTo>
                    <a:pt x="1919" y="653"/>
                    <a:pt x="1919" y="646"/>
                    <a:pt x="1919" y="633"/>
                  </a:cubicBezTo>
                  <a:cubicBezTo>
                    <a:pt x="1919" y="547"/>
                    <a:pt x="1952" y="508"/>
                    <a:pt x="1985" y="429"/>
                  </a:cubicBezTo>
                  <a:cubicBezTo>
                    <a:pt x="1998" y="396"/>
                    <a:pt x="2031" y="382"/>
                    <a:pt x="2031" y="349"/>
                  </a:cubicBezTo>
                  <a:cubicBezTo>
                    <a:pt x="2031" y="323"/>
                    <a:pt x="2018" y="310"/>
                    <a:pt x="2018" y="283"/>
                  </a:cubicBezTo>
                  <a:cubicBezTo>
                    <a:pt x="2018" y="165"/>
                    <a:pt x="2064" y="99"/>
                    <a:pt x="2130" y="0"/>
                  </a:cubicBezTo>
                  <a:cubicBezTo>
                    <a:pt x="2170" y="46"/>
                    <a:pt x="2203" y="73"/>
                    <a:pt x="2236" y="125"/>
                  </a:cubicBezTo>
                  <a:cubicBezTo>
                    <a:pt x="2269" y="185"/>
                    <a:pt x="2308" y="218"/>
                    <a:pt x="2308" y="283"/>
                  </a:cubicBezTo>
                  <a:cubicBezTo>
                    <a:pt x="2308" y="336"/>
                    <a:pt x="2255" y="356"/>
                    <a:pt x="2255" y="409"/>
                  </a:cubicBezTo>
                  <a:cubicBezTo>
                    <a:pt x="2255" y="435"/>
                    <a:pt x="2275" y="448"/>
                    <a:pt x="2282" y="475"/>
                  </a:cubicBezTo>
                  <a:cubicBezTo>
                    <a:pt x="2301" y="528"/>
                    <a:pt x="2308" y="554"/>
                    <a:pt x="2335" y="607"/>
                  </a:cubicBezTo>
                  <a:cubicBezTo>
                    <a:pt x="2368" y="673"/>
                    <a:pt x="2381" y="745"/>
                    <a:pt x="2460" y="758"/>
                  </a:cubicBezTo>
                  <a:cubicBezTo>
                    <a:pt x="2532" y="772"/>
                    <a:pt x="2559" y="831"/>
                    <a:pt x="2605" y="897"/>
                  </a:cubicBezTo>
                  <a:cubicBezTo>
                    <a:pt x="2631" y="930"/>
                    <a:pt x="2664" y="936"/>
                    <a:pt x="2684" y="970"/>
                  </a:cubicBezTo>
                  <a:cubicBezTo>
                    <a:pt x="2704" y="989"/>
                    <a:pt x="2697" y="1022"/>
                    <a:pt x="2724" y="1029"/>
                  </a:cubicBezTo>
                  <a:cubicBezTo>
                    <a:pt x="5777" y="1385"/>
                    <a:pt x="5777" y="1385"/>
                    <a:pt x="5777" y="1385"/>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2" name="Freeform 21"/>
            <p:cNvSpPr>
              <a:spLocks noChangeArrowheads="1"/>
            </p:cNvSpPr>
            <p:nvPr/>
          </p:nvSpPr>
          <p:spPr bwMode="auto">
            <a:xfrm>
              <a:off x="9102250" y="2035512"/>
              <a:ext cx="720489" cy="1324154"/>
            </a:xfrm>
            <a:custGeom>
              <a:avLst/>
              <a:gdLst>
                <a:gd name="T0" fmla="*/ 1055 w 2336"/>
                <a:gd name="T1" fmla="*/ 86 h 4295"/>
                <a:gd name="T2" fmla="*/ 1088 w 2336"/>
                <a:gd name="T3" fmla="*/ 171 h 4295"/>
                <a:gd name="T4" fmla="*/ 1134 w 2336"/>
                <a:gd name="T5" fmla="*/ 396 h 4295"/>
                <a:gd name="T6" fmla="*/ 1095 w 2336"/>
                <a:gd name="T7" fmla="*/ 574 h 4295"/>
                <a:gd name="T8" fmla="*/ 996 w 2336"/>
                <a:gd name="T9" fmla="*/ 778 h 4295"/>
                <a:gd name="T10" fmla="*/ 916 w 2336"/>
                <a:gd name="T11" fmla="*/ 838 h 4295"/>
                <a:gd name="T12" fmla="*/ 837 w 2336"/>
                <a:gd name="T13" fmla="*/ 963 h 4295"/>
                <a:gd name="T14" fmla="*/ 633 w 2336"/>
                <a:gd name="T15" fmla="*/ 1174 h 4295"/>
                <a:gd name="T16" fmla="*/ 646 w 2336"/>
                <a:gd name="T17" fmla="*/ 1484 h 4295"/>
                <a:gd name="T18" fmla="*/ 573 w 2336"/>
                <a:gd name="T19" fmla="*/ 1649 h 4295"/>
                <a:gd name="T20" fmla="*/ 521 w 2336"/>
                <a:gd name="T21" fmla="*/ 1787 h 4295"/>
                <a:gd name="T22" fmla="*/ 198 w 2336"/>
                <a:gd name="T23" fmla="*/ 2177 h 4295"/>
                <a:gd name="T24" fmla="*/ 99 w 2336"/>
                <a:gd name="T25" fmla="*/ 2348 h 4295"/>
                <a:gd name="T26" fmla="*/ 178 w 2336"/>
                <a:gd name="T27" fmla="*/ 2519 h 4295"/>
                <a:gd name="T28" fmla="*/ 125 w 2336"/>
                <a:gd name="T29" fmla="*/ 2823 h 4295"/>
                <a:gd name="T30" fmla="*/ 125 w 2336"/>
                <a:gd name="T31" fmla="*/ 3093 h 4295"/>
                <a:gd name="T32" fmla="*/ 99 w 2336"/>
                <a:gd name="T33" fmla="*/ 3291 h 4295"/>
                <a:gd name="T34" fmla="*/ 0 w 2336"/>
                <a:gd name="T35" fmla="*/ 3628 h 4295"/>
                <a:gd name="T36" fmla="*/ 125 w 2336"/>
                <a:gd name="T37" fmla="*/ 3687 h 4295"/>
                <a:gd name="T38" fmla="*/ 125 w 2336"/>
                <a:gd name="T39" fmla="*/ 3990 h 4295"/>
                <a:gd name="T40" fmla="*/ 514 w 2336"/>
                <a:gd name="T41" fmla="*/ 3839 h 4295"/>
                <a:gd name="T42" fmla="*/ 600 w 2336"/>
                <a:gd name="T43" fmla="*/ 4122 h 4295"/>
                <a:gd name="T44" fmla="*/ 672 w 2336"/>
                <a:gd name="T45" fmla="*/ 4142 h 4295"/>
                <a:gd name="T46" fmla="*/ 817 w 2336"/>
                <a:gd name="T47" fmla="*/ 4135 h 4295"/>
                <a:gd name="T48" fmla="*/ 956 w 2336"/>
                <a:gd name="T49" fmla="*/ 4149 h 4295"/>
                <a:gd name="T50" fmla="*/ 1180 w 2336"/>
                <a:gd name="T51" fmla="*/ 4294 h 4295"/>
                <a:gd name="T52" fmla="*/ 1279 w 2336"/>
                <a:gd name="T53" fmla="*/ 4201 h 4295"/>
                <a:gd name="T54" fmla="*/ 1457 w 2336"/>
                <a:gd name="T55" fmla="*/ 4267 h 4295"/>
                <a:gd name="T56" fmla="*/ 1748 w 2336"/>
                <a:gd name="T57" fmla="*/ 4175 h 4295"/>
                <a:gd name="T58" fmla="*/ 1906 w 2336"/>
                <a:gd name="T59" fmla="*/ 4063 h 4295"/>
                <a:gd name="T60" fmla="*/ 2064 w 2336"/>
                <a:gd name="T61" fmla="*/ 4056 h 4295"/>
                <a:gd name="T62" fmla="*/ 2064 w 2336"/>
                <a:gd name="T63" fmla="*/ 3786 h 4295"/>
                <a:gd name="T64" fmla="*/ 2084 w 2336"/>
                <a:gd name="T65" fmla="*/ 3568 h 4295"/>
                <a:gd name="T66" fmla="*/ 2097 w 2336"/>
                <a:gd name="T67" fmla="*/ 3370 h 4295"/>
                <a:gd name="T68" fmla="*/ 2077 w 2336"/>
                <a:gd name="T69" fmla="*/ 3205 h 4295"/>
                <a:gd name="T70" fmla="*/ 2150 w 2336"/>
                <a:gd name="T71" fmla="*/ 2994 h 4295"/>
                <a:gd name="T72" fmla="*/ 2269 w 2336"/>
                <a:gd name="T73" fmla="*/ 2757 h 4295"/>
                <a:gd name="T74" fmla="*/ 2308 w 2336"/>
                <a:gd name="T75" fmla="*/ 2651 h 4295"/>
                <a:gd name="T76" fmla="*/ 2223 w 2336"/>
                <a:gd name="T77" fmla="*/ 2645 h 4295"/>
                <a:gd name="T78" fmla="*/ 2018 w 2336"/>
                <a:gd name="T79" fmla="*/ 2315 h 4295"/>
                <a:gd name="T80" fmla="*/ 1827 w 2336"/>
                <a:gd name="T81" fmla="*/ 2064 h 4295"/>
                <a:gd name="T82" fmla="*/ 1827 w 2336"/>
                <a:gd name="T83" fmla="*/ 1886 h 4295"/>
                <a:gd name="T84" fmla="*/ 1873 w 2336"/>
                <a:gd name="T85" fmla="*/ 1741 h 4295"/>
                <a:gd name="T86" fmla="*/ 1985 w 2336"/>
                <a:gd name="T87" fmla="*/ 1642 h 4295"/>
                <a:gd name="T88" fmla="*/ 1754 w 2336"/>
                <a:gd name="T89" fmla="*/ 1550 h 4295"/>
                <a:gd name="T90" fmla="*/ 1602 w 2336"/>
                <a:gd name="T91" fmla="*/ 1293 h 4295"/>
                <a:gd name="T92" fmla="*/ 1471 w 2336"/>
                <a:gd name="T93" fmla="*/ 1108 h 4295"/>
                <a:gd name="T94" fmla="*/ 1405 w 2336"/>
                <a:gd name="T95" fmla="*/ 1036 h 4295"/>
                <a:gd name="T96" fmla="*/ 1510 w 2336"/>
                <a:gd name="T97" fmla="*/ 851 h 4295"/>
                <a:gd name="T98" fmla="*/ 1576 w 2336"/>
                <a:gd name="T99" fmla="*/ 587 h 4295"/>
                <a:gd name="T100" fmla="*/ 1616 w 2336"/>
                <a:gd name="T101" fmla="*/ 198 h 4295"/>
                <a:gd name="T102" fmla="*/ 1477 w 2336"/>
                <a:gd name="T103" fmla="*/ 26 h 4295"/>
                <a:gd name="T104" fmla="*/ 1339 w 2336"/>
                <a:gd name="T105" fmla="*/ 40 h 4295"/>
                <a:gd name="T106" fmla="*/ 1207 w 2336"/>
                <a:gd name="T107" fmla="*/ 7 h 4295"/>
                <a:gd name="T108" fmla="*/ 1055 w 2336"/>
                <a:gd name="T109" fmla="*/ 86 h 4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336" h="4295">
                  <a:moveTo>
                    <a:pt x="1055" y="86"/>
                  </a:moveTo>
                  <a:lnTo>
                    <a:pt x="1055" y="86"/>
                  </a:lnTo>
                  <a:cubicBezTo>
                    <a:pt x="1055" y="99"/>
                    <a:pt x="1042" y="112"/>
                    <a:pt x="1042" y="125"/>
                  </a:cubicBezTo>
                  <a:cubicBezTo>
                    <a:pt x="1042" y="145"/>
                    <a:pt x="1075" y="152"/>
                    <a:pt x="1088" y="171"/>
                  </a:cubicBezTo>
                  <a:cubicBezTo>
                    <a:pt x="1134" y="224"/>
                    <a:pt x="1180" y="264"/>
                    <a:pt x="1180" y="336"/>
                  </a:cubicBezTo>
                  <a:cubicBezTo>
                    <a:pt x="1180" y="363"/>
                    <a:pt x="1147" y="369"/>
                    <a:pt x="1134" y="396"/>
                  </a:cubicBezTo>
                  <a:cubicBezTo>
                    <a:pt x="1121" y="429"/>
                    <a:pt x="1134" y="455"/>
                    <a:pt x="1128" y="488"/>
                  </a:cubicBezTo>
                  <a:cubicBezTo>
                    <a:pt x="1121" y="528"/>
                    <a:pt x="1101" y="541"/>
                    <a:pt x="1095" y="574"/>
                  </a:cubicBezTo>
                  <a:cubicBezTo>
                    <a:pt x="1088" y="626"/>
                    <a:pt x="1081" y="666"/>
                    <a:pt x="1055" y="712"/>
                  </a:cubicBezTo>
                  <a:cubicBezTo>
                    <a:pt x="1042" y="745"/>
                    <a:pt x="1029" y="778"/>
                    <a:pt x="996" y="778"/>
                  </a:cubicBezTo>
                  <a:cubicBezTo>
                    <a:pt x="983" y="778"/>
                    <a:pt x="976" y="758"/>
                    <a:pt x="963" y="758"/>
                  </a:cubicBezTo>
                  <a:cubicBezTo>
                    <a:pt x="923" y="758"/>
                    <a:pt x="923" y="805"/>
                    <a:pt x="916" y="838"/>
                  </a:cubicBezTo>
                  <a:cubicBezTo>
                    <a:pt x="910" y="870"/>
                    <a:pt x="897" y="884"/>
                    <a:pt x="877" y="910"/>
                  </a:cubicBezTo>
                  <a:cubicBezTo>
                    <a:pt x="864" y="930"/>
                    <a:pt x="864" y="950"/>
                    <a:pt x="837" y="963"/>
                  </a:cubicBezTo>
                  <a:cubicBezTo>
                    <a:pt x="791" y="983"/>
                    <a:pt x="758" y="989"/>
                    <a:pt x="712" y="1016"/>
                  </a:cubicBezTo>
                  <a:cubicBezTo>
                    <a:pt x="659" y="1062"/>
                    <a:pt x="659" y="1108"/>
                    <a:pt x="633" y="1174"/>
                  </a:cubicBezTo>
                  <a:cubicBezTo>
                    <a:pt x="606" y="1240"/>
                    <a:pt x="541" y="1266"/>
                    <a:pt x="541" y="1339"/>
                  </a:cubicBezTo>
                  <a:cubicBezTo>
                    <a:pt x="541" y="1411"/>
                    <a:pt x="646" y="1411"/>
                    <a:pt x="646" y="1484"/>
                  </a:cubicBezTo>
                  <a:cubicBezTo>
                    <a:pt x="646" y="1530"/>
                    <a:pt x="646" y="1570"/>
                    <a:pt x="606" y="1603"/>
                  </a:cubicBezTo>
                  <a:cubicBezTo>
                    <a:pt x="593" y="1616"/>
                    <a:pt x="573" y="1629"/>
                    <a:pt x="573" y="1649"/>
                  </a:cubicBezTo>
                  <a:cubicBezTo>
                    <a:pt x="573" y="1675"/>
                    <a:pt x="573" y="1688"/>
                    <a:pt x="573" y="1715"/>
                  </a:cubicBezTo>
                  <a:cubicBezTo>
                    <a:pt x="573" y="1754"/>
                    <a:pt x="541" y="1761"/>
                    <a:pt x="521" y="1787"/>
                  </a:cubicBezTo>
                  <a:cubicBezTo>
                    <a:pt x="448" y="1886"/>
                    <a:pt x="356" y="1893"/>
                    <a:pt x="290" y="1998"/>
                  </a:cubicBezTo>
                  <a:cubicBezTo>
                    <a:pt x="250" y="2064"/>
                    <a:pt x="231" y="2104"/>
                    <a:pt x="198" y="2177"/>
                  </a:cubicBezTo>
                  <a:cubicBezTo>
                    <a:pt x="178" y="2209"/>
                    <a:pt x="158" y="2223"/>
                    <a:pt x="145" y="2262"/>
                  </a:cubicBezTo>
                  <a:cubicBezTo>
                    <a:pt x="132" y="2295"/>
                    <a:pt x="125" y="2322"/>
                    <a:pt x="99" y="2348"/>
                  </a:cubicBezTo>
                  <a:lnTo>
                    <a:pt x="99" y="2348"/>
                  </a:lnTo>
                  <a:cubicBezTo>
                    <a:pt x="138" y="2407"/>
                    <a:pt x="178" y="2453"/>
                    <a:pt x="178" y="2519"/>
                  </a:cubicBezTo>
                  <a:cubicBezTo>
                    <a:pt x="178" y="2566"/>
                    <a:pt x="158" y="2592"/>
                    <a:pt x="151" y="2638"/>
                  </a:cubicBezTo>
                  <a:cubicBezTo>
                    <a:pt x="138" y="2711"/>
                    <a:pt x="151" y="2757"/>
                    <a:pt x="125" y="2823"/>
                  </a:cubicBezTo>
                  <a:cubicBezTo>
                    <a:pt x="112" y="2869"/>
                    <a:pt x="99" y="2895"/>
                    <a:pt x="99" y="2935"/>
                  </a:cubicBezTo>
                  <a:cubicBezTo>
                    <a:pt x="99" y="3001"/>
                    <a:pt x="125" y="3034"/>
                    <a:pt x="125" y="3093"/>
                  </a:cubicBezTo>
                  <a:cubicBezTo>
                    <a:pt x="125" y="3126"/>
                    <a:pt x="125" y="3146"/>
                    <a:pt x="125" y="3179"/>
                  </a:cubicBezTo>
                  <a:cubicBezTo>
                    <a:pt x="125" y="3225"/>
                    <a:pt x="112" y="3252"/>
                    <a:pt x="99" y="3291"/>
                  </a:cubicBezTo>
                  <a:cubicBezTo>
                    <a:pt x="79" y="3337"/>
                    <a:pt x="86" y="3364"/>
                    <a:pt x="72" y="3403"/>
                  </a:cubicBezTo>
                  <a:cubicBezTo>
                    <a:pt x="39" y="3496"/>
                    <a:pt x="19" y="3535"/>
                    <a:pt x="0" y="3628"/>
                  </a:cubicBezTo>
                  <a:lnTo>
                    <a:pt x="0" y="3628"/>
                  </a:lnTo>
                  <a:cubicBezTo>
                    <a:pt x="125" y="3687"/>
                    <a:pt x="125" y="3687"/>
                    <a:pt x="125" y="3687"/>
                  </a:cubicBezTo>
                  <a:cubicBezTo>
                    <a:pt x="112" y="3773"/>
                    <a:pt x="26" y="3799"/>
                    <a:pt x="26" y="3891"/>
                  </a:cubicBezTo>
                  <a:cubicBezTo>
                    <a:pt x="26" y="3944"/>
                    <a:pt x="79" y="3971"/>
                    <a:pt x="125" y="3990"/>
                  </a:cubicBezTo>
                  <a:cubicBezTo>
                    <a:pt x="198" y="4017"/>
                    <a:pt x="237" y="4036"/>
                    <a:pt x="310" y="4036"/>
                  </a:cubicBezTo>
                  <a:cubicBezTo>
                    <a:pt x="422" y="4036"/>
                    <a:pt x="402" y="3839"/>
                    <a:pt x="514" y="3839"/>
                  </a:cubicBezTo>
                  <a:cubicBezTo>
                    <a:pt x="587" y="3839"/>
                    <a:pt x="626" y="3911"/>
                    <a:pt x="626" y="3977"/>
                  </a:cubicBezTo>
                  <a:cubicBezTo>
                    <a:pt x="626" y="4036"/>
                    <a:pt x="600" y="4063"/>
                    <a:pt x="600" y="4122"/>
                  </a:cubicBezTo>
                  <a:cubicBezTo>
                    <a:pt x="600" y="4149"/>
                    <a:pt x="606" y="4188"/>
                    <a:pt x="640" y="4188"/>
                  </a:cubicBezTo>
                  <a:cubicBezTo>
                    <a:pt x="659" y="4188"/>
                    <a:pt x="666" y="4162"/>
                    <a:pt x="672" y="4142"/>
                  </a:cubicBezTo>
                  <a:cubicBezTo>
                    <a:pt x="686" y="4116"/>
                    <a:pt x="699" y="4102"/>
                    <a:pt x="705" y="4076"/>
                  </a:cubicBezTo>
                  <a:cubicBezTo>
                    <a:pt x="752" y="4089"/>
                    <a:pt x="771" y="4135"/>
                    <a:pt x="817" y="4135"/>
                  </a:cubicBezTo>
                  <a:cubicBezTo>
                    <a:pt x="851" y="4135"/>
                    <a:pt x="851" y="4096"/>
                    <a:pt x="884" y="4096"/>
                  </a:cubicBezTo>
                  <a:cubicBezTo>
                    <a:pt x="916" y="4096"/>
                    <a:pt x="930" y="4122"/>
                    <a:pt x="956" y="4149"/>
                  </a:cubicBezTo>
                  <a:cubicBezTo>
                    <a:pt x="1002" y="4195"/>
                    <a:pt x="1042" y="4208"/>
                    <a:pt x="1095" y="4247"/>
                  </a:cubicBezTo>
                  <a:cubicBezTo>
                    <a:pt x="1121" y="4274"/>
                    <a:pt x="1141" y="4294"/>
                    <a:pt x="1180" y="4294"/>
                  </a:cubicBezTo>
                  <a:cubicBezTo>
                    <a:pt x="1200" y="4294"/>
                    <a:pt x="1200" y="4274"/>
                    <a:pt x="1207" y="4254"/>
                  </a:cubicBezTo>
                  <a:cubicBezTo>
                    <a:pt x="1227" y="4228"/>
                    <a:pt x="1246" y="4201"/>
                    <a:pt x="1279" y="4201"/>
                  </a:cubicBezTo>
                  <a:cubicBezTo>
                    <a:pt x="1332" y="4201"/>
                    <a:pt x="1345" y="4267"/>
                    <a:pt x="1398" y="4267"/>
                  </a:cubicBezTo>
                  <a:cubicBezTo>
                    <a:pt x="1418" y="4267"/>
                    <a:pt x="1431" y="4267"/>
                    <a:pt x="1457" y="4267"/>
                  </a:cubicBezTo>
                  <a:cubicBezTo>
                    <a:pt x="1517" y="4267"/>
                    <a:pt x="1543" y="4247"/>
                    <a:pt x="1596" y="4228"/>
                  </a:cubicBezTo>
                  <a:cubicBezTo>
                    <a:pt x="1655" y="4208"/>
                    <a:pt x="1701" y="4214"/>
                    <a:pt x="1748" y="4175"/>
                  </a:cubicBezTo>
                  <a:cubicBezTo>
                    <a:pt x="1781" y="4149"/>
                    <a:pt x="1767" y="4109"/>
                    <a:pt x="1794" y="4089"/>
                  </a:cubicBezTo>
                  <a:cubicBezTo>
                    <a:pt x="1827" y="4056"/>
                    <a:pt x="1860" y="4069"/>
                    <a:pt x="1906" y="4063"/>
                  </a:cubicBezTo>
                  <a:cubicBezTo>
                    <a:pt x="2064" y="4056"/>
                    <a:pt x="2064" y="4056"/>
                    <a:pt x="2064" y="4056"/>
                  </a:cubicBezTo>
                  <a:lnTo>
                    <a:pt x="2064" y="4056"/>
                  </a:lnTo>
                  <a:cubicBezTo>
                    <a:pt x="2051" y="4023"/>
                    <a:pt x="2051" y="3997"/>
                    <a:pt x="2051" y="3957"/>
                  </a:cubicBezTo>
                  <a:cubicBezTo>
                    <a:pt x="2051" y="3891"/>
                    <a:pt x="2064" y="3852"/>
                    <a:pt x="2064" y="3786"/>
                  </a:cubicBezTo>
                  <a:cubicBezTo>
                    <a:pt x="2064" y="3733"/>
                    <a:pt x="2038" y="3713"/>
                    <a:pt x="2038" y="3660"/>
                  </a:cubicBezTo>
                  <a:cubicBezTo>
                    <a:pt x="2038" y="3621"/>
                    <a:pt x="2084" y="3608"/>
                    <a:pt x="2084" y="3568"/>
                  </a:cubicBezTo>
                  <a:cubicBezTo>
                    <a:pt x="2084" y="3529"/>
                    <a:pt x="2044" y="3515"/>
                    <a:pt x="2044" y="3476"/>
                  </a:cubicBezTo>
                  <a:cubicBezTo>
                    <a:pt x="2044" y="3430"/>
                    <a:pt x="2097" y="3416"/>
                    <a:pt x="2097" y="3370"/>
                  </a:cubicBezTo>
                  <a:cubicBezTo>
                    <a:pt x="2097" y="3337"/>
                    <a:pt x="2038" y="3344"/>
                    <a:pt x="2038" y="3311"/>
                  </a:cubicBezTo>
                  <a:cubicBezTo>
                    <a:pt x="2038" y="3265"/>
                    <a:pt x="2064" y="3245"/>
                    <a:pt x="2077" y="3205"/>
                  </a:cubicBezTo>
                  <a:cubicBezTo>
                    <a:pt x="2097" y="3159"/>
                    <a:pt x="2091" y="3133"/>
                    <a:pt x="2104" y="3087"/>
                  </a:cubicBezTo>
                  <a:cubicBezTo>
                    <a:pt x="2117" y="3054"/>
                    <a:pt x="2137" y="3034"/>
                    <a:pt x="2150" y="2994"/>
                  </a:cubicBezTo>
                  <a:cubicBezTo>
                    <a:pt x="2170" y="2935"/>
                    <a:pt x="2170" y="2902"/>
                    <a:pt x="2196" y="2843"/>
                  </a:cubicBezTo>
                  <a:cubicBezTo>
                    <a:pt x="2209" y="2803"/>
                    <a:pt x="2229" y="2777"/>
                    <a:pt x="2269" y="2757"/>
                  </a:cubicBezTo>
                  <a:cubicBezTo>
                    <a:pt x="2295" y="2737"/>
                    <a:pt x="2335" y="2744"/>
                    <a:pt x="2335" y="2711"/>
                  </a:cubicBezTo>
                  <a:cubicBezTo>
                    <a:pt x="2335" y="2684"/>
                    <a:pt x="2308" y="2678"/>
                    <a:pt x="2308" y="2651"/>
                  </a:cubicBezTo>
                  <a:lnTo>
                    <a:pt x="2308" y="2651"/>
                  </a:lnTo>
                  <a:cubicBezTo>
                    <a:pt x="2275" y="2651"/>
                    <a:pt x="2262" y="2645"/>
                    <a:pt x="2223" y="2645"/>
                  </a:cubicBezTo>
                  <a:cubicBezTo>
                    <a:pt x="2137" y="2645"/>
                    <a:pt x="2084" y="2566"/>
                    <a:pt x="2064" y="2473"/>
                  </a:cubicBezTo>
                  <a:cubicBezTo>
                    <a:pt x="2051" y="2414"/>
                    <a:pt x="2051" y="2374"/>
                    <a:pt x="2018" y="2315"/>
                  </a:cubicBezTo>
                  <a:cubicBezTo>
                    <a:pt x="1978" y="2242"/>
                    <a:pt x="1952" y="2209"/>
                    <a:pt x="1899" y="2144"/>
                  </a:cubicBezTo>
                  <a:cubicBezTo>
                    <a:pt x="1873" y="2117"/>
                    <a:pt x="1860" y="2091"/>
                    <a:pt x="1827" y="2064"/>
                  </a:cubicBezTo>
                  <a:cubicBezTo>
                    <a:pt x="1794" y="2038"/>
                    <a:pt x="1754" y="2031"/>
                    <a:pt x="1754" y="1992"/>
                  </a:cubicBezTo>
                  <a:cubicBezTo>
                    <a:pt x="1754" y="1939"/>
                    <a:pt x="1794" y="1926"/>
                    <a:pt x="1827" y="1886"/>
                  </a:cubicBezTo>
                  <a:cubicBezTo>
                    <a:pt x="1853" y="1860"/>
                    <a:pt x="1853" y="1834"/>
                    <a:pt x="1860" y="1801"/>
                  </a:cubicBezTo>
                  <a:cubicBezTo>
                    <a:pt x="1860" y="1774"/>
                    <a:pt x="1860" y="1761"/>
                    <a:pt x="1873" y="1741"/>
                  </a:cubicBezTo>
                  <a:cubicBezTo>
                    <a:pt x="1899" y="1715"/>
                    <a:pt x="1939" y="1735"/>
                    <a:pt x="1965" y="1708"/>
                  </a:cubicBezTo>
                  <a:cubicBezTo>
                    <a:pt x="1978" y="1688"/>
                    <a:pt x="1985" y="1669"/>
                    <a:pt x="1985" y="1642"/>
                  </a:cubicBezTo>
                  <a:cubicBezTo>
                    <a:pt x="1985" y="1590"/>
                    <a:pt x="1965" y="1530"/>
                    <a:pt x="1919" y="1530"/>
                  </a:cubicBezTo>
                  <a:cubicBezTo>
                    <a:pt x="1853" y="1530"/>
                    <a:pt x="1820" y="1550"/>
                    <a:pt x="1754" y="1550"/>
                  </a:cubicBezTo>
                  <a:cubicBezTo>
                    <a:pt x="1708" y="1550"/>
                    <a:pt x="1695" y="1504"/>
                    <a:pt x="1682" y="1464"/>
                  </a:cubicBezTo>
                  <a:cubicBezTo>
                    <a:pt x="1662" y="1392"/>
                    <a:pt x="1649" y="1345"/>
                    <a:pt x="1602" y="1293"/>
                  </a:cubicBezTo>
                  <a:cubicBezTo>
                    <a:pt x="1563" y="1246"/>
                    <a:pt x="1543" y="1200"/>
                    <a:pt x="1490" y="1167"/>
                  </a:cubicBezTo>
                  <a:cubicBezTo>
                    <a:pt x="1471" y="1154"/>
                    <a:pt x="1484" y="1128"/>
                    <a:pt x="1471" y="1108"/>
                  </a:cubicBezTo>
                  <a:cubicBezTo>
                    <a:pt x="1464" y="1082"/>
                    <a:pt x="1438" y="1062"/>
                    <a:pt x="1411" y="1062"/>
                  </a:cubicBezTo>
                  <a:cubicBezTo>
                    <a:pt x="1405" y="1049"/>
                    <a:pt x="1405" y="1049"/>
                    <a:pt x="1405" y="1036"/>
                  </a:cubicBezTo>
                  <a:cubicBezTo>
                    <a:pt x="1405" y="989"/>
                    <a:pt x="1444" y="976"/>
                    <a:pt x="1471" y="937"/>
                  </a:cubicBezTo>
                  <a:cubicBezTo>
                    <a:pt x="1490" y="904"/>
                    <a:pt x="1490" y="877"/>
                    <a:pt x="1510" y="851"/>
                  </a:cubicBezTo>
                  <a:cubicBezTo>
                    <a:pt x="1543" y="805"/>
                    <a:pt x="1576" y="778"/>
                    <a:pt x="1576" y="725"/>
                  </a:cubicBezTo>
                  <a:cubicBezTo>
                    <a:pt x="1576" y="673"/>
                    <a:pt x="1576" y="640"/>
                    <a:pt x="1576" y="587"/>
                  </a:cubicBezTo>
                  <a:cubicBezTo>
                    <a:pt x="1576" y="514"/>
                    <a:pt x="1616" y="475"/>
                    <a:pt x="1616" y="402"/>
                  </a:cubicBezTo>
                  <a:cubicBezTo>
                    <a:pt x="1616" y="323"/>
                    <a:pt x="1616" y="277"/>
                    <a:pt x="1616" y="198"/>
                  </a:cubicBezTo>
                  <a:cubicBezTo>
                    <a:pt x="1616" y="132"/>
                    <a:pt x="1537" y="139"/>
                    <a:pt x="1477" y="99"/>
                  </a:cubicBezTo>
                  <a:cubicBezTo>
                    <a:pt x="1477" y="26"/>
                    <a:pt x="1477" y="26"/>
                    <a:pt x="1477" y="26"/>
                  </a:cubicBezTo>
                  <a:cubicBezTo>
                    <a:pt x="1471" y="0"/>
                    <a:pt x="1471" y="0"/>
                    <a:pt x="1471" y="0"/>
                  </a:cubicBezTo>
                  <a:cubicBezTo>
                    <a:pt x="1418" y="13"/>
                    <a:pt x="1391" y="40"/>
                    <a:pt x="1339" y="40"/>
                  </a:cubicBezTo>
                  <a:cubicBezTo>
                    <a:pt x="1306" y="40"/>
                    <a:pt x="1286" y="40"/>
                    <a:pt x="1253" y="26"/>
                  </a:cubicBezTo>
                  <a:cubicBezTo>
                    <a:pt x="1240" y="20"/>
                    <a:pt x="1227" y="7"/>
                    <a:pt x="1207" y="7"/>
                  </a:cubicBezTo>
                  <a:cubicBezTo>
                    <a:pt x="1174" y="7"/>
                    <a:pt x="1160" y="26"/>
                    <a:pt x="1134" y="40"/>
                  </a:cubicBezTo>
                  <a:cubicBezTo>
                    <a:pt x="1108" y="59"/>
                    <a:pt x="1081" y="72"/>
                    <a:pt x="1055" y="86"/>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3" name="Freeform 22"/>
            <p:cNvSpPr>
              <a:spLocks noChangeArrowheads="1"/>
            </p:cNvSpPr>
            <p:nvPr/>
          </p:nvSpPr>
          <p:spPr bwMode="auto">
            <a:xfrm>
              <a:off x="6890483" y="356526"/>
              <a:ext cx="879541" cy="1018267"/>
            </a:xfrm>
            <a:custGeom>
              <a:avLst/>
              <a:gdLst>
                <a:gd name="T0" fmla="*/ 574 w 2851"/>
                <a:gd name="T1" fmla="*/ 1510 h 3305"/>
                <a:gd name="T2" fmla="*/ 772 w 2851"/>
                <a:gd name="T3" fmla="*/ 1603 h 3305"/>
                <a:gd name="T4" fmla="*/ 944 w 2851"/>
                <a:gd name="T5" fmla="*/ 1932 h 3305"/>
                <a:gd name="T6" fmla="*/ 1135 w 2851"/>
                <a:gd name="T7" fmla="*/ 2163 h 3305"/>
                <a:gd name="T8" fmla="*/ 1148 w 2851"/>
                <a:gd name="T9" fmla="*/ 2315 h 3305"/>
                <a:gd name="T10" fmla="*/ 1181 w 2851"/>
                <a:gd name="T11" fmla="*/ 2553 h 3305"/>
                <a:gd name="T12" fmla="*/ 1280 w 2851"/>
                <a:gd name="T13" fmla="*/ 2797 h 3305"/>
                <a:gd name="T14" fmla="*/ 1359 w 2851"/>
                <a:gd name="T15" fmla="*/ 3140 h 3305"/>
                <a:gd name="T16" fmla="*/ 1570 w 2851"/>
                <a:gd name="T17" fmla="*/ 3285 h 3305"/>
                <a:gd name="T18" fmla="*/ 1669 w 2851"/>
                <a:gd name="T19" fmla="*/ 3140 h 3305"/>
                <a:gd name="T20" fmla="*/ 1775 w 2851"/>
                <a:gd name="T21" fmla="*/ 2935 h 3305"/>
                <a:gd name="T22" fmla="*/ 2098 w 2851"/>
                <a:gd name="T23" fmla="*/ 3001 h 3305"/>
                <a:gd name="T24" fmla="*/ 2210 w 2851"/>
                <a:gd name="T25" fmla="*/ 2849 h 3305"/>
                <a:gd name="T26" fmla="*/ 2388 w 2851"/>
                <a:gd name="T27" fmla="*/ 2730 h 3305"/>
                <a:gd name="T28" fmla="*/ 2645 w 2851"/>
                <a:gd name="T29" fmla="*/ 2546 h 3305"/>
                <a:gd name="T30" fmla="*/ 2850 w 2851"/>
                <a:gd name="T31" fmla="*/ 2559 h 3305"/>
                <a:gd name="T32" fmla="*/ 2790 w 2851"/>
                <a:gd name="T33" fmla="*/ 1893 h 3305"/>
                <a:gd name="T34" fmla="*/ 2639 w 2851"/>
                <a:gd name="T35" fmla="*/ 1695 h 3305"/>
                <a:gd name="T36" fmla="*/ 2586 w 2851"/>
                <a:gd name="T37" fmla="*/ 1477 h 3305"/>
                <a:gd name="T38" fmla="*/ 2461 w 2851"/>
                <a:gd name="T39" fmla="*/ 1286 h 3305"/>
                <a:gd name="T40" fmla="*/ 2474 w 2851"/>
                <a:gd name="T41" fmla="*/ 1022 h 3305"/>
                <a:gd name="T42" fmla="*/ 2494 w 2851"/>
                <a:gd name="T43" fmla="*/ 897 h 3305"/>
                <a:gd name="T44" fmla="*/ 2639 w 2851"/>
                <a:gd name="T45" fmla="*/ 640 h 3305"/>
                <a:gd name="T46" fmla="*/ 2513 w 2851"/>
                <a:gd name="T47" fmla="*/ 396 h 3305"/>
                <a:gd name="T48" fmla="*/ 2395 w 2851"/>
                <a:gd name="T49" fmla="*/ 165 h 3305"/>
                <a:gd name="T50" fmla="*/ 2368 w 2851"/>
                <a:gd name="T51" fmla="*/ 0 h 3305"/>
                <a:gd name="T52" fmla="*/ 2104 w 2851"/>
                <a:gd name="T53" fmla="*/ 13 h 3305"/>
                <a:gd name="T54" fmla="*/ 2078 w 2851"/>
                <a:gd name="T55" fmla="*/ 178 h 3305"/>
                <a:gd name="T56" fmla="*/ 1946 w 2851"/>
                <a:gd name="T57" fmla="*/ 297 h 3305"/>
                <a:gd name="T58" fmla="*/ 1735 w 2851"/>
                <a:gd name="T59" fmla="*/ 396 h 3305"/>
                <a:gd name="T60" fmla="*/ 1544 w 2851"/>
                <a:gd name="T61" fmla="*/ 488 h 3305"/>
                <a:gd name="T62" fmla="*/ 1227 w 2851"/>
                <a:gd name="T63" fmla="*/ 488 h 3305"/>
                <a:gd name="T64" fmla="*/ 858 w 2851"/>
                <a:gd name="T65" fmla="*/ 607 h 3305"/>
                <a:gd name="T66" fmla="*/ 495 w 2851"/>
                <a:gd name="T67" fmla="*/ 554 h 3305"/>
                <a:gd name="T68" fmla="*/ 198 w 2851"/>
                <a:gd name="T69" fmla="*/ 462 h 3305"/>
                <a:gd name="T70" fmla="*/ 0 w 2851"/>
                <a:gd name="T71" fmla="*/ 521 h 3305"/>
                <a:gd name="T72" fmla="*/ 139 w 2851"/>
                <a:gd name="T73" fmla="*/ 640 h 3305"/>
                <a:gd name="T74" fmla="*/ 310 w 2851"/>
                <a:gd name="T75" fmla="*/ 699 h 3305"/>
                <a:gd name="T76" fmla="*/ 244 w 2851"/>
                <a:gd name="T77" fmla="*/ 1022 h 3305"/>
                <a:gd name="T78" fmla="*/ 350 w 2851"/>
                <a:gd name="T79" fmla="*/ 1346 h 3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51" h="3305">
                  <a:moveTo>
                    <a:pt x="574" y="1510"/>
                  </a:moveTo>
                  <a:lnTo>
                    <a:pt x="574" y="1510"/>
                  </a:lnTo>
                  <a:cubicBezTo>
                    <a:pt x="627" y="1510"/>
                    <a:pt x="667" y="1517"/>
                    <a:pt x="706" y="1543"/>
                  </a:cubicBezTo>
                  <a:cubicBezTo>
                    <a:pt x="732" y="1563"/>
                    <a:pt x="765" y="1570"/>
                    <a:pt x="772" y="1603"/>
                  </a:cubicBezTo>
                  <a:cubicBezTo>
                    <a:pt x="798" y="1688"/>
                    <a:pt x="818" y="1728"/>
                    <a:pt x="845" y="1814"/>
                  </a:cubicBezTo>
                  <a:cubicBezTo>
                    <a:pt x="864" y="1867"/>
                    <a:pt x="897" y="1900"/>
                    <a:pt x="944" y="1932"/>
                  </a:cubicBezTo>
                  <a:cubicBezTo>
                    <a:pt x="983" y="1952"/>
                    <a:pt x="996" y="1979"/>
                    <a:pt x="1036" y="2005"/>
                  </a:cubicBezTo>
                  <a:cubicBezTo>
                    <a:pt x="1089" y="2051"/>
                    <a:pt x="1135" y="2091"/>
                    <a:pt x="1135" y="2163"/>
                  </a:cubicBezTo>
                  <a:cubicBezTo>
                    <a:pt x="1135" y="2190"/>
                    <a:pt x="1135" y="2210"/>
                    <a:pt x="1135" y="2236"/>
                  </a:cubicBezTo>
                  <a:cubicBezTo>
                    <a:pt x="1148" y="2315"/>
                    <a:pt x="1148" y="2315"/>
                    <a:pt x="1148" y="2315"/>
                  </a:cubicBezTo>
                  <a:cubicBezTo>
                    <a:pt x="1148" y="2355"/>
                    <a:pt x="1148" y="2374"/>
                    <a:pt x="1148" y="2414"/>
                  </a:cubicBezTo>
                  <a:cubicBezTo>
                    <a:pt x="1148" y="2473"/>
                    <a:pt x="1155" y="2506"/>
                    <a:pt x="1181" y="2553"/>
                  </a:cubicBezTo>
                  <a:cubicBezTo>
                    <a:pt x="1227" y="2612"/>
                    <a:pt x="1280" y="2645"/>
                    <a:pt x="1280" y="2724"/>
                  </a:cubicBezTo>
                  <a:cubicBezTo>
                    <a:pt x="1280" y="2750"/>
                    <a:pt x="1280" y="2764"/>
                    <a:pt x="1280" y="2797"/>
                  </a:cubicBezTo>
                  <a:cubicBezTo>
                    <a:pt x="1280" y="2896"/>
                    <a:pt x="1333" y="2942"/>
                    <a:pt x="1353" y="3041"/>
                  </a:cubicBezTo>
                  <a:cubicBezTo>
                    <a:pt x="1366" y="3080"/>
                    <a:pt x="1359" y="3100"/>
                    <a:pt x="1359" y="3140"/>
                  </a:cubicBezTo>
                  <a:cubicBezTo>
                    <a:pt x="1372" y="3205"/>
                    <a:pt x="1405" y="3258"/>
                    <a:pt x="1471" y="3265"/>
                  </a:cubicBezTo>
                  <a:cubicBezTo>
                    <a:pt x="1511" y="3271"/>
                    <a:pt x="1530" y="3278"/>
                    <a:pt x="1570" y="3285"/>
                  </a:cubicBezTo>
                  <a:cubicBezTo>
                    <a:pt x="1590" y="3291"/>
                    <a:pt x="1623" y="3304"/>
                    <a:pt x="1629" y="3285"/>
                  </a:cubicBezTo>
                  <a:cubicBezTo>
                    <a:pt x="1649" y="3232"/>
                    <a:pt x="1649" y="3192"/>
                    <a:pt x="1669" y="3140"/>
                  </a:cubicBezTo>
                  <a:cubicBezTo>
                    <a:pt x="1682" y="3093"/>
                    <a:pt x="1709" y="3067"/>
                    <a:pt x="1728" y="3021"/>
                  </a:cubicBezTo>
                  <a:cubicBezTo>
                    <a:pt x="1742" y="2988"/>
                    <a:pt x="1748" y="2961"/>
                    <a:pt x="1775" y="2935"/>
                  </a:cubicBezTo>
                  <a:cubicBezTo>
                    <a:pt x="1827" y="2882"/>
                    <a:pt x="1900" y="2882"/>
                    <a:pt x="1966" y="2915"/>
                  </a:cubicBezTo>
                  <a:cubicBezTo>
                    <a:pt x="2019" y="2935"/>
                    <a:pt x="2039" y="3001"/>
                    <a:pt x="2098" y="3001"/>
                  </a:cubicBezTo>
                  <a:cubicBezTo>
                    <a:pt x="2151" y="3001"/>
                    <a:pt x="2210" y="2981"/>
                    <a:pt x="2210" y="2928"/>
                  </a:cubicBezTo>
                  <a:cubicBezTo>
                    <a:pt x="2210" y="2896"/>
                    <a:pt x="2210" y="2882"/>
                    <a:pt x="2210" y="2849"/>
                  </a:cubicBezTo>
                  <a:cubicBezTo>
                    <a:pt x="2210" y="2816"/>
                    <a:pt x="2243" y="2803"/>
                    <a:pt x="2269" y="2790"/>
                  </a:cubicBezTo>
                  <a:cubicBezTo>
                    <a:pt x="2315" y="2777"/>
                    <a:pt x="2342" y="2750"/>
                    <a:pt x="2388" y="2730"/>
                  </a:cubicBezTo>
                  <a:cubicBezTo>
                    <a:pt x="2467" y="2691"/>
                    <a:pt x="2487" y="2651"/>
                    <a:pt x="2566" y="2599"/>
                  </a:cubicBezTo>
                  <a:cubicBezTo>
                    <a:pt x="2586" y="2572"/>
                    <a:pt x="2606" y="2546"/>
                    <a:pt x="2645" y="2546"/>
                  </a:cubicBezTo>
                  <a:cubicBezTo>
                    <a:pt x="2678" y="2546"/>
                    <a:pt x="2698" y="2546"/>
                    <a:pt x="2731" y="2546"/>
                  </a:cubicBezTo>
                  <a:cubicBezTo>
                    <a:pt x="2777" y="2546"/>
                    <a:pt x="2804" y="2546"/>
                    <a:pt x="2850" y="2559"/>
                  </a:cubicBezTo>
                  <a:cubicBezTo>
                    <a:pt x="2823" y="1952"/>
                    <a:pt x="2823" y="1952"/>
                    <a:pt x="2823" y="1952"/>
                  </a:cubicBezTo>
                  <a:cubicBezTo>
                    <a:pt x="2810" y="1939"/>
                    <a:pt x="2810" y="1913"/>
                    <a:pt x="2790" y="1893"/>
                  </a:cubicBezTo>
                  <a:cubicBezTo>
                    <a:pt x="2757" y="1873"/>
                    <a:pt x="2725" y="1873"/>
                    <a:pt x="2705" y="1847"/>
                  </a:cubicBezTo>
                  <a:cubicBezTo>
                    <a:pt x="2672" y="1794"/>
                    <a:pt x="2672" y="1754"/>
                    <a:pt x="2639" y="1695"/>
                  </a:cubicBezTo>
                  <a:cubicBezTo>
                    <a:pt x="2619" y="1649"/>
                    <a:pt x="2586" y="1622"/>
                    <a:pt x="2586" y="1570"/>
                  </a:cubicBezTo>
                  <a:cubicBezTo>
                    <a:pt x="2586" y="1537"/>
                    <a:pt x="2586" y="1517"/>
                    <a:pt x="2586" y="1477"/>
                  </a:cubicBezTo>
                  <a:cubicBezTo>
                    <a:pt x="2586" y="1431"/>
                    <a:pt x="2573" y="1398"/>
                    <a:pt x="2533" y="1372"/>
                  </a:cubicBezTo>
                  <a:cubicBezTo>
                    <a:pt x="2494" y="1352"/>
                    <a:pt x="2461" y="1332"/>
                    <a:pt x="2461" y="1286"/>
                  </a:cubicBezTo>
                  <a:cubicBezTo>
                    <a:pt x="2461" y="1260"/>
                    <a:pt x="2461" y="1240"/>
                    <a:pt x="2461" y="1214"/>
                  </a:cubicBezTo>
                  <a:cubicBezTo>
                    <a:pt x="2461" y="1141"/>
                    <a:pt x="2461" y="1095"/>
                    <a:pt x="2474" y="1022"/>
                  </a:cubicBezTo>
                  <a:cubicBezTo>
                    <a:pt x="2480" y="1003"/>
                    <a:pt x="2494" y="996"/>
                    <a:pt x="2494" y="983"/>
                  </a:cubicBezTo>
                  <a:cubicBezTo>
                    <a:pt x="2494" y="950"/>
                    <a:pt x="2494" y="930"/>
                    <a:pt x="2494" y="897"/>
                  </a:cubicBezTo>
                  <a:cubicBezTo>
                    <a:pt x="2494" y="831"/>
                    <a:pt x="2533" y="791"/>
                    <a:pt x="2533" y="725"/>
                  </a:cubicBezTo>
                  <a:cubicBezTo>
                    <a:pt x="2559" y="679"/>
                    <a:pt x="2593" y="646"/>
                    <a:pt x="2639" y="640"/>
                  </a:cubicBezTo>
                  <a:cubicBezTo>
                    <a:pt x="2639" y="593"/>
                    <a:pt x="2639" y="567"/>
                    <a:pt x="2639" y="514"/>
                  </a:cubicBezTo>
                  <a:cubicBezTo>
                    <a:pt x="2639" y="449"/>
                    <a:pt x="2559" y="449"/>
                    <a:pt x="2513" y="396"/>
                  </a:cubicBezTo>
                  <a:cubicBezTo>
                    <a:pt x="2467" y="343"/>
                    <a:pt x="2421" y="317"/>
                    <a:pt x="2355" y="310"/>
                  </a:cubicBezTo>
                  <a:cubicBezTo>
                    <a:pt x="2355" y="251"/>
                    <a:pt x="2368" y="218"/>
                    <a:pt x="2395" y="165"/>
                  </a:cubicBezTo>
                  <a:cubicBezTo>
                    <a:pt x="2408" y="125"/>
                    <a:pt x="2441" y="106"/>
                    <a:pt x="2441" y="59"/>
                  </a:cubicBezTo>
                  <a:cubicBezTo>
                    <a:pt x="2441" y="26"/>
                    <a:pt x="2401" y="0"/>
                    <a:pt x="2368" y="0"/>
                  </a:cubicBezTo>
                  <a:cubicBezTo>
                    <a:pt x="2269" y="0"/>
                    <a:pt x="2203" y="13"/>
                    <a:pt x="2104" y="13"/>
                  </a:cubicBezTo>
                  <a:lnTo>
                    <a:pt x="2104" y="13"/>
                  </a:lnTo>
                  <a:cubicBezTo>
                    <a:pt x="2118" y="53"/>
                    <a:pt x="2137" y="59"/>
                    <a:pt x="2137" y="92"/>
                  </a:cubicBezTo>
                  <a:cubicBezTo>
                    <a:pt x="2137" y="132"/>
                    <a:pt x="2111" y="152"/>
                    <a:pt x="2078" y="178"/>
                  </a:cubicBezTo>
                  <a:cubicBezTo>
                    <a:pt x="2045" y="218"/>
                    <a:pt x="2032" y="237"/>
                    <a:pt x="1992" y="270"/>
                  </a:cubicBezTo>
                  <a:cubicBezTo>
                    <a:pt x="1972" y="277"/>
                    <a:pt x="1966" y="297"/>
                    <a:pt x="1946" y="297"/>
                  </a:cubicBezTo>
                  <a:cubicBezTo>
                    <a:pt x="1893" y="297"/>
                    <a:pt x="1860" y="297"/>
                    <a:pt x="1801" y="297"/>
                  </a:cubicBezTo>
                  <a:cubicBezTo>
                    <a:pt x="1781" y="336"/>
                    <a:pt x="1761" y="356"/>
                    <a:pt x="1735" y="396"/>
                  </a:cubicBezTo>
                  <a:cubicBezTo>
                    <a:pt x="1709" y="435"/>
                    <a:pt x="1702" y="468"/>
                    <a:pt x="1656" y="488"/>
                  </a:cubicBezTo>
                  <a:cubicBezTo>
                    <a:pt x="1616" y="501"/>
                    <a:pt x="1590" y="488"/>
                    <a:pt x="1544" y="488"/>
                  </a:cubicBezTo>
                  <a:cubicBezTo>
                    <a:pt x="1491" y="488"/>
                    <a:pt x="1465" y="481"/>
                    <a:pt x="1405" y="481"/>
                  </a:cubicBezTo>
                  <a:cubicBezTo>
                    <a:pt x="1339" y="481"/>
                    <a:pt x="1293" y="488"/>
                    <a:pt x="1227" y="488"/>
                  </a:cubicBezTo>
                  <a:cubicBezTo>
                    <a:pt x="1122" y="488"/>
                    <a:pt x="1056" y="495"/>
                    <a:pt x="957" y="534"/>
                  </a:cubicBezTo>
                  <a:cubicBezTo>
                    <a:pt x="924" y="567"/>
                    <a:pt x="911" y="607"/>
                    <a:pt x="858" y="607"/>
                  </a:cubicBezTo>
                  <a:cubicBezTo>
                    <a:pt x="798" y="607"/>
                    <a:pt x="772" y="554"/>
                    <a:pt x="719" y="554"/>
                  </a:cubicBezTo>
                  <a:cubicBezTo>
                    <a:pt x="633" y="554"/>
                    <a:pt x="581" y="554"/>
                    <a:pt x="495" y="554"/>
                  </a:cubicBezTo>
                  <a:cubicBezTo>
                    <a:pt x="409" y="554"/>
                    <a:pt x="363" y="528"/>
                    <a:pt x="284" y="495"/>
                  </a:cubicBezTo>
                  <a:cubicBezTo>
                    <a:pt x="251" y="481"/>
                    <a:pt x="231" y="462"/>
                    <a:pt x="198" y="462"/>
                  </a:cubicBezTo>
                  <a:cubicBezTo>
                    <a:pt x="119" y="462"/>
                    <a:pt x="79" y="462"/>
                    <a:pt x="0" y="462"/>
                  </a:cubicBezTo>
                  <a:cubicBezTo>
                    <a:pt x="0" y="488"/>
                    <a:pt x="0" y="501"/>
                    <a:pt x="0" y="521"/>
                  </a:cubicBezTo>
                  <a:cubicBezTo>
                    <a:pt x="0" y="554"/>
                    <a:pt x="7" y="574"/>
                    <a:pt x="20" y="600"/>
                  </a:cubicBezTo>
                  <a:cubicBezTo>
                    <a:pt x="53" y="633"/>
                    <a:pt x="93" y="620"/>
                    <a:pt x="139" y="640"/>
                  </a:cubicBezTo>
                  <a:cubicBezTo>
                    <a:pt x="178" y="653"/>
                    <a:pt x="198" y="666"/>
                    <a:pt x="238" y="686"/>
                  </a:cubicBezTo>
                  <a:cubicBezTo>
                    <a:pt x="264" y="692"/>
                    <a:pt x="290" y="679"/>
                    <a:pt x="310" y="699"/>
                  </a:cubicBezTo>
                  <a:cubicBezTo>
                    <a:pt x="317" y="706"/>
                    <a:pt x="310" y="719"/>
                    <a:pt x="310" y="739"/>
                  </a:cubicBezTo>
                  <a:cubicBezTo>
                    <a:pt x="310" y="851"/>
                    <a:pt x="244" y="910"/>
                    <a:pt x="244" y="1022"/>
                  </a:cubicBezTo>
                  <a:cubicBezTo>
                    <a:pt x="244" y="1134"/>
                    <a:pt x="238" y="1214"/>
                    <a:pt x="304" y="1306"/>
                  </a:cubicBezTo>
                  <a:cubicBezTo>
                    <a:pt x="317" y="1326"/>
                    <a:pt x="337" y="1332"/>
                    <a:pt x="350" y="1346"/>
                  </a:cubicBezTo>
                  <a:cubicBezTo>
                    <a:pt x="429" y="1425"/>
                    <a:pt x="475" y="1464"/>
                    <a:pt x="574" y="1510"/>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4" name="Freeform 23"/>
            <p:cNvSpPr>
              <a:spLocks noChangeArrowheads="1"/>
            </p:cNvSpPr>
            <p:nvPr/>
          </p:nvSpPr>
          <p:spPr bwMode="auto">
            <a:xfrm>
              <a:off x="7760508" y="754862"/>
              <a:ext cx="2078543" cy="2005266"/>
            </a:xfrm>
            <a:custGeom>
              <a:avLst/>
              <a:gdLst>
                <a:gd name="T0" fmla="*/ 4340 w 6741"/>
                <a:gd name="T1" fmla="*/ 1609 h 6504"/>
                <a:gd name="T2" fmla="*/ 4260 w 6741"/>
                <a:gd name="T3" fmla="*/ 1629 h 6504"/>
                <a:gd name="T4" fmla="*/ 4379 w 6741"/>
                <a:gd name="T5" fmla="*/ 1457 h 6504"/>
                <a:gd name="T6" fmla="*/ 4333 w 6741"/>
                <a:gd name="T7" fmla="*/ 1536 h 6504"/>
                <a:gd name="T8" fmla="*/ 4260 w 6741"/>
                <a:gd name="T9" fmla="*/ 1504 h 6504"/>
                <a:gd name="T10" fmla="*/ 4874 w 6741"/>
                <a:gd name="T11" fmla="*/ 1504 h 6504"/>
                <a:gd name="T12" fmla="*/ 4999 w 6741"/>
                <a:gd name="T13" fmla="*/ 1523 h 6504"/>
                <a:gd name="T14" fmla="*/ 4801 w 6741"/>
                <a:gd name="T15" fmla="*/ 1444 h 6504"/>
                <a:gd name="T16" fmla="*/ 4610 w 6741"/>
                <a:gd name="T17" fmla="*/ 1273 h 6504"/>
                <a:gd name="T18" fmla="*/ 4524 w 6741"/>
                <a:gd name="T19" fmla="*/ 1398 h 6504"/>
                <a:gd name="T20" fmla="*/ 4801 w 6741"/>
                <a:gd name="T21" fmla="*/ 1523 h 6504"/>
                <a:gd name="T22" fmla="*/ 4775 w 6741"/>
                <a:gd name="T23" fmla="*/ 1523 h 6504"/>
                <a:gd name="T24" fmla="*/ 6609 w 6741"/>
                <a:gd name="T25" fmla="*/ 2480 h 6504"/>
                <a:gd name="T26" fmla="*/ 6516 w 6741"/>
                <a:gd name="T27" fmla="*/ 2915 h 6504"/>
                <a:gd name="T28" fmla="*/ 6325 w 6741"/>
                <a:gd name="T29" fmla="*/ 3238 h 6504"/>
                <a:gd name="T30" fmla="*/ 6186 w 6741"/>
                <a:gd name="T31" fmla="*/ 3502 h 6504"/>
                <a:gd name="T32" fmla="*/ 5949 w 6741"/>
                <a:gd name="T33" fmla="*/ 3792 h 6504"/>
                <a:gd name="T34" fmla="*/ 5507 w 6741"/>
                <a:gd name="T35" fmla="*/ 4056 h 6504"/>
                <a:gd name="T36" fmla="*/ 5441 w 6741"/>
                <a:gd name="T37" fmla="*/ 4326 h 6504"/>
                <a:gd name="T38" fmla="*/ 5448 w 6741"/>
                <a:gd name="T39" fmla="*/ 4729 h 6504"/>
                <a:gd name="T40" fmla="*/ 5269 w 6741"/>
                <a:gd name="T41" fmla="*/ 4993 h 6504"/>
                <a:gd name="T42" fmla="*/ 4986 w 6741"/>
                <a:gd name="T43" fmla="*/ 5329 h 6504"/>
                <a:gd name="T44" fmla="*/ 4926 w 6741"/>
                <a:gd name="T45" fmla="*/ 5804 h 6504"/>
                <a:gd name="T46" fmla="*/ 4551 w 6741"/>
                <a:gd name="T47" fmla="*/ 6332 h 6504"/>
                <a:gd name="T48" fmla="*/ 1399 w 6741"/>
                <a:gd name="T49" fmla="*/ 6147 h 6504"/>
                <a:gd name="T50" fmla="*/ 1010 w 6741"/>
                <a:gd name="T51" fmla="*/ 5725 h 6504"/>
                <a:gd name="T52" fmla="*/ 911 w 6741"/>
                <a:gd name="T53" fmla="*/ 5243 h 6504"/>
                <a:gd name="T54" fmla="*/ 812 w 6741"/>
                <a:gd name="T55" fmla="*/ 4999 h 6504"/>
                <a:gd name="T56" fmla="*/ 884 w 6741"/>
                <a:gd name="T57" fmla="*/ 4722 h 6504"/>
                <a:gd name="T58" fmla="*/ 1379 w 6741"/>
                <a:gd name="T59" fmla="*/ 2381 h 6504"/>
                <a:gd name="T60" fmla="*/ 990 w 6741"/>
                <a:gd name="T61" fmla="*/ 2176 h 6504"/>
                <a:gd name="T62" fmla="*/ 607 w 6741"/>
                <a:gd name="T63" fmla="*/ 2117 h 6504"/>
                <a:gd name="T64" fmla="*/ 370 w 6741"/>
                <a:gd name="T65" fmla="*/ 1833 h 6504"/>
                <a:gd name="T66" fmla="*/ 79 w 6741"/>
                <a:gd name="T67" fmla="*/ 1563 h 6504"/>
                <a:gd name="T68" fmla="*/ 0 w 6741"/>
                <a:gd name="T69" fmla="*/ 659 h 6504"/>
                <a:gd name="T70" fmla="*/ 271 w 6741"/>
                <a:gd name="T71" fmla="*/ 712 h 6504"/>
                <a:gd name="T72" fmla="*/ 660 w 6741"/>
                <a:gd name="T73" fmla="*/ 593 h 6504"/>
                <a:gd name="T74" fmla="*/ 1102 w 6741"/>
                <a:gd name="T75" fmla="*/ 369 h 6504"/>
                <a:gd name="T76" fmla="*/ 1353 w 6741"/>
                <a:gd name="T77" fmla="*/ 389 h 6504"/>
                <a:gd name="T78" fmla="*/ 1669 w 6741"/>
                <a:gd name="T79" fmla="*/ 409 h 6504"/>
                <a:gd name="T80" fmla="*/ 1662 w 6741"/>
                <a:gd name="T81" fmla="*/ 112 h 6504"/>
                <a:gd name="T82" fmla="*/ 2243 w 6741"/>
                <a:gd name="T83" fmla="*/ 46 h 6504"/>
                <a:gd name="T84" fmla="*/ 2342 w 6741"/>
                <a:gd name="T85" fmla="*/ 283 h 6504"/>
                <a:gd name="T86" fmla="*/ 2545 w 6741"/>
                <a:gd name="T87" fmla="*/ 738 h 6504"/>
                <a:gd name="T88" fmla="*/ 2789 w 6741"/>
                <a:gd name="T89" fmla="*/ 930 h 6504"/>
                <a:gd name="T90" fmla="*/ 3119 w 6741"/>
                <a:gd name="T91" fmla="*/ 1312 h 6504"/>
                <a:gd name="T92" fmla="*/ 3390 w 6741"/>
                <a:gd name="T93" fmla="*/ 1748 h 6504"/>
                <a:gd name="T94" fmla="*/ 3753 w 6741"/>
                <a:gd name="T95" fmla="*/ 2051 h 6504"/>
                <a:gd name="T96" fmla="*/ 3627 w 6741"/>
                <a:gd name="T97" fmla="*/ 2183 h 6504"/>
                <a:gd name="T98" fmla="*/ 3983 w 6741"/>
                <a:gd name="T99" fmla="*/ 2110 h 6504"/>
                <a:gd name="T100" fmla="*/ 4287 w 6741"/>
                <a:gd name="T101" fmla="*/ 2025 h 6504"/>
                <a:gd name="T102" fmla="*/ 4445 w 6741"/>
                <a:gd name="T103" fmla="*/ 1748 h 6504"/>
                <a:gd name="T104" fmla="*/ 5144 w 6741"/>
                <a:gd name="T105" fmla="*/ 1569 h 6504"/>
                <a:gd name="T106" fmla="*/ 5507 w 6741"/>
                <a:gd name="T107" fmla="*/ 1715 h 6504"/>
                <a:gd name="T108" fmla="*/ 5401 w 6741"/>
                <a:gd name="T109" fmla="*/ 2051 h 6504"/>
                <a:gd name="T110" fmla="*/ 4445 w 6741"/>
                <a:gd name="T111" fmla="*/ 2354 h 6504"/>
                <a:gd name="T112" fmla="*/ 4597 w 6741"/>
                <a:gd name="T113" fmla="*/ 2440 h 6504"/>
                <a:gd name="T114" fmla="*/ 5045 w 6741"/>
                <a:gd name="T115" fmla="*/ 2420 h 6504"/>
                <a:gd name="T116" fmla="*/ 4993 w 6741"/>
                <a:gd name="T117" fmla="*/ 2697 h 6504"/>
                <a:gd name="T118" fmla="*/ 5382 w 6741"/>
                <a:gd name="T119" fmla="*/ 2328 h 6504"/>
                <a:gd name="T120" fmla="*/ 5573 w 6741"/>
                <a:gd name="T121" fmla="*/ 2123 h 6504"/>
                <a:gd name="T122" fmla="*/ 5725 w 6741"/>
                <a:gd name="T123" fmla="*/ 1899 h 6504"/>
                <a:gd name="T124" fmla="*/ 6285 w 6741"/>
                <a:gd name="T125" fmla="*/ 1965 h 6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41" h="6504">
                  <a:moveTo>
                    <a:pt x="4353" y="1655"/>
                  </a:moveTo>
                  <a:lnTo>
                    <a:pt x="4353" y="1655"/>
                  </a:lnTo>
                  <a:cubicBezTo>
                    <a:pt x="4353" y="1616"/>
                    <a:pt x="4353" y="1616"/>
                    <a:pt x="4353" y="1616"/>
                  </a:cubicBezTo>
                  <a:cubicBezTo>
                    <a:pt x="4340" y="1609"/>
                    <a:pt x="4340" y="1609"/>
                    <a:pt x="4340" y="1609"/>
                  </a:cubicBezTo>
                  <a:cubicBezTo>
                    <a:pt x="4333" y="1596"/>
                    <a:pt x="4333" y="1596"/>
                    <a:pt x="4333" y="1596"/>
                  </a:cubicBezTo>
                  <a:lnTo>
                    <a:pt x="4333" y="1596"/>
                  </a:lnTo>
                  <a:cubicBezTo>
                    <a:pt x="4326" y="1596"/>
                    <a:pt x="4320" y="1589"/>
                    <a:pt x="4313" y="1589"/>
                  </a:cubicBezTo>
                  <a:cubicBezTo>
                    <a:pt x="4287" y="1589"/>
                    <a:pt x="4280" y="1616"/>
                    <a:pt x="4260" y="1629"/>
                  </a:cubicBezTo>
                  <a:cubicBezTo>
                    <a:pt x="4227" y="1655"/>
                    <a:pt x="4208" y="1668"/>
                    <a:pt x="4188" y="1708"/>
                  </a:cubicBezTo>
                  <a:cubicBezTo>
                    <a:pt x="4194" y="1708"/>
                    <a:pt x="4201" y="1708"/>
                    <a:pt x="4208" y="1708"/>
                  </a:cubicBezTo>
                  <a:cubicBezTo>
                    <a:pt x="4267" y="1708"/>
                    <a:pt x="4300" y="1688"/>
                    <a:pt x="4353" y="1655"/>
                  </a:cubicBezTo>
                  <a:close/>
                  <a:moveTo>
                    <a:pt x="4379" y="1457"/>
                  </a:moveTo>
                  <a:lnTo>
                    <a:pt x="4379" y="1457"/>
                  </a:lnTo>
                  <a:lnTo>
                    <a:pt x="4379" y="1457"/>
                  </a:lnTo>
                  <a:cubicBezTo>
                    <a:pt x="4399" y="1457"/>
                    <a:pt x="4432" y="1464"/>
                    <a:pt x="4432" y="1484"/>
                  </a:cubicBezTo>
                  <a:cubicBezTo>
                    <a:pt x="4432" y="1530"/>
                    <a:pt x="4372" y="1523"/>
                    <a:pt x="4333" y="1536"/>
                  </a:cubicBezTo>
                  <a:cubicBezTo>
                    <a:pt x="4293" y="1550"/>
                    <a:pt x="4273" y="1563"/>
                    <a:pt x="4241" y="1596"/>
                  </a:cubicBezTo>
                  <a:cubicBezTo>
                    <a:pt x="4227" y="1609"/>
                    <a:pt x="4227" y="1629"/>
                    <a:pt x="4208" y="1629"/>
                  </a:cubicBezTo>
                  <a:cubicBezTo>
                    <a:pt x="4188" y="1629"/>
                    <a:pt x="4175" y="1622"/>
                    <a:pt x="4175" y="1609"/>
                  </a:cubicBezTo>
                  <a:cubicBezTo>
                    <a:pt x="4175" y="1556"/>
                    <a:pt x="4221" y="1536"/>
                    <a:pt x="4260" y="1504"/>
                  </a:cubicBezTo>
                  <a:cubicBezTo>
                    <a:pt x="4307" y="1471"/>
                    <a:pt x="4333" y="1457"/>
                    <a:pt x="4379" y="1457"/>
                  </a:cubicBezTo>
                  <a:close/>
                  <a:moveTo>
                    <a:pt x="4920" y="1471"/>
                  </a:moveTo>
                  <a:lnTo>
                    <a:pt x="4920" y="1471"/>
                  </a:lnTo>
                  <a:cubicBezTo>
                    <a:pt x="4894" y="1471"/>
                    <a:pt x="4887" y="1490"/>
                    <a:pt x="4874" y="1504"/>
                  </a:cubicBezTo>
                  <a:cubicBezTo>
                    <a:pt x="4867" y="1510"/>
                    <a:pt x="4854" y="1517"/>
                    <a:pt x="4854" y="1523"/>
                  </a:cubicBezTo>
                  <a:cubicBezTo>
                    <a:pt x="4854" y="1556"/>
                    <a:pt x="4887" y="1583"/>
                    <a:pt x="4920" y="1583"/>
                  </a:cubicBezTo>
                  <a:cubicBezTo>
                    <a:pt x="4940" y="1583"/>
                    <a:pt x="4953" y="1563"/>
                    <a:pt x="4973" y="1550"/>
                  </a:cubicBezTo>
                  <a:cubicBezTo>
                    <a:pt x="4986" y="1550"/>
                    <a:pt x="4999" y="1543"/>
                    <a:pt x="4999" y="1523"/>
                  </a:cubicBezTo>
                  <a:cubicBezTo>
                    <a:pt x="4999" y="1484"/>
                    <a:pt x="4959" y="1471"/>
                    <a:pt x="4920" y="1471"/>
                  </a:cubicBezTo>
                  <a:close/>
                  <a:moveTo>
                    <a:pt x="4801" y="1523"/>
                  </a:moveTo>
                  <a:lnTo>
                    <a:pt x="4801" y="1523"/>
                  </a:lnTo>
                  <a:cubicBezTo>
                    <a:pt x="4801" y="1490"/>
                    <a:pt x="4801" y="1471"/>
                    <a:pt x="4801" y="1444"/>
                  </a:cubicBezTo>
                  <a:cubicBezTo>
                    <a:pt x="4801" y="1418"/>
                    <a:pt x="4808" y="1398"/>
                    <a:pt x="4788" y="1378"/>
                  </a:cubicBezTo>
                  <a:cubicBezTo>
                    <a:pt x="4768" y="1352"/>
                    <a:pt x="4742" y="1358"/>
                    <a:pt x="4709" y="1345"/>
                  </a:cubicBezTo>
                  <a:cubicBezTo>
                    <a:pt x="4669" y="1325"/>
                    <a:pt x="4650" y="1292"/>
                    <a:pt x="4610" y="1273"/>
                  </a:cubicBezTo>
                  <a:lnTo>
                    <a:pt x="4610" y="1273"/>
                  </a:lnTo>
                  <a:cubicBezTo>
                    <a:pt x="4590" y="1260"/>
                    <a:pt x="4577" y="1240"/>
                    <a:pt x="4551" y="1240"/>
                  </a:cubicBezTo>
                  <a:cubicBezTo>
                    <a:pt x="4531" y="1240"/>
                    <a:pt x="4531" y="1260"/>
                    <a:pt x="4524" y="1279"/>
                  </a:cubicBezTo>
                  <a:cubicBezTo>
                    <a:pt x="4511" y="1299"/>
                    <a:pt x="4485" y="1306"/>
                    <a:pt x="4485" y="1325"/>
                  </a:cubicBezTo>
                  <a:cubicBezTo>
                    <a:pt x="4485" y="1358"/>
                    <a:pt x="4518" y="1372"/>
                    <a:pt x="4524" y="1398"/>
                  </a:cubicBezTo>
                  <a:cubicBezTo>
                    <a:pt x="4537" y="1424"/>
                    <a:pt x="4537" y="1451"/>
                    <a:pt x="4557" y="1477"/>
                  </a:cubicBezTo>
                  <a:cubicBezTo>
                    <a:pt x="4590" y="1504"/>
                    <a:pt x="4623" y="1490"/>
                    <a:pt x="4669" y="1504"/>
                  </a:cubicBezTo>
                  <a:cubicBezTo>
                    <a:pt x="4709" y="1510"/>
                    <a:pt x="4735" y="1517"/>
                    <a:pt x="4775" y="1523"/>
                  </a:cubicBezTo>
                  <a:cubicBezTo>
                    <a:pt x="4801" y="1523"/>
                    <a:pt x="4801" y="1523"/>
                    <a:pt x="4801" y="1523"/>
                  </a:cubicBezTo>
                  <a:close/>
                  <a:moveTo>
                    <a:pt x="4775" y="1523"/>
                  </a:moveTo>
                  <a:lnTo>
                    <a:pt x="4775" y="1523"/>
                  </a:lnTo>
                  <a:cubicBezTo>
                    <a:pt x="4801" y="1523"/>
                    <a:pt x="4801" y="1523"/>
                    <a:pt x="4801" y="1523"/>
                  </a:cubicBezTo>
                  <a:cubicBezTo>
                    <a:pt x="4775" y="1523"/>
                    <a:pt x="4775" y="1523"/>
                    <a:pt x="4775" y="1523"/>
                  </a:cubicBezTo>
                  <a:close/>
                  <a:moveTo>
                    <a:pt x="6740" y="2137"/>
                  </a:moveTo>
                  <a:lnTo>
                    <a:pt x="6740" y="2137"/>
                  </a:lnTo>
                  <a:cubicBezTo>
                    <a:pt x="6708" y="2236"/>
                    <a:pt x="6701" y="2288"/>
                    <a:pt x="6668" y="2381"/>
                  </a:cubicBezTo>
                  <a:cubicBezTo>
                    <a:pt x="6648" y="2420"/>
                    <a:pt x="6609" y="2433"/>
                    <a:pt x="6609" y="2480"/>
                  </a:cubicBezTo>
                  <a:cubicBezTo>
                    <a:pt x="6609" y="2506"/>
                    <a:pt x="6641" y="2506"/>
                    <a:pt x="6648" y="2532"/>
                  </a:cubicBezTo>
                  <a:cubicBezTo>
                    <a:pt x="6661" y="2552"/>
                    <a:pt x="6655" y="2565"/>
                    <a:pt x="6655" y="2585"/>
                  </a:cubicBezTo>
                  <a:cubicBezTo>
                    <a:pt x="6655" y="2645"/>
                    <a:pt x="6615" y="2664"/>
                    <a:pt x="6595" y="2717"/>
                  </a:cubicBezTo>
                  <a:cubicBezTo>
                    <a:pt x="6556" y="2790"/>
                    <a:pt x="6562" y="2849"/>
                    <a:pt x="6516" y="2915"/>
                  </a:cubicBezTo>
                  <a:cubicBezTo>
                    <a:pt x="6490" y="2948"/>
                    <a:pt x="6457" y="2948"/>
                    <a:pt x="6424" y="2974"/>
                  </a:cubicBezTo>
                  <a:cubicBezTo>
                    <a:pt x="6397" y="2994"/>
                    <a:pt x="6404" y="3020"/>
                    <a:pt x="6391" y="3054"/>
                  </a:cubicBezTo>
                  <a:cubicBezTo>
                    <a:pt x="6371" y="3086"/>
                    <a:pt x="6365" y="3113"/>
                    <a:pt x="6351" y="3152"/>
                  </a:cubicBezTo>
                  <a:cubicBezTo>
                    <a:pt x="6338" y="3185"/>
                    <a:pt x="6338" y="3205"/>
                    <a:pt x="6325" y="3238"/>
                  </a:cubicBezTo>
                  <a:cubicBezTo>
                    <a:pt x="6312" y="3265"/>
                    <a:pt x="6292" y="3271"/>
                    <a:pt x="6292" y="3298"/>
                  </a:cubicBezTo>
                  <a:cubicBezTo>
                    <a:pt x="6292" y="3311"/>
                    <a:pt x="6298" y="3317"/>
                    <a:pt x="6298" y="3337"/>
                  </a:cubicBezTo>
                  <a:cubicBezTo>
                    <a:pt x="6298" y="3377"/>
                    <a:pt x="6252" y="3390"/>
                    <a:pt x="6226" y="3423"/>
                  </a:cubicBezTo>
                  <a:cubicBezTo>
                    <a:pt x="6206" y="3449"/>
                    <a:pt x="6199" y="3469"/>
                    <a:pt x="6186" y="3502"/>
                  </a:cubicBezTo>
                  <a:cubicBezTo>
                    <a:pt x="6153" y="3561"/>
                    <a:pt x="6160" y="3614"/>
                    <a:pt x="6101" y="3654"/>
                  </a:cubicBezTo>
                  <a:cubicBezTo>
                    <a:pt x="6081" y="3660"/>
                    <a:pt x="6068" y="3660"/>
                    <a:pt x="6048" y="3667"/>
                  </a:cubicBezTo>
                  <a:cubicBezTo>
                    <a:pt x="6008" y="3687"/>
                    <a:pt x="6002" y="3720"/>
                    <a:pt x="5975" y="3746"/>
                  </a:cubicBezTo>
                  <a:cubicBezTo>
                    <a:pt x="5955" y="3759"/>
                    <a:pt x="5962" y="3779"/>
                    <a:pt x="5949" y="3792"/>
                  </a:cubicBezTo>
                  <a:cubicBezTo>
                    <a:pt x="5923" y="3819"/>
                    <a:pt x="5909" y="3832"/>
                    <a:pt x="5870" y="3845"/>
                  </a:cubicBezTo>
                  <a:cubicBezTo>
                    <a:pt x="5850" y="3852"/>
                    <a:pt x="5843" y="3871"/>
                    <a:pt x="5817" y="3871"/>
                  </a:cubicBezTo>
                  <a:cubicBezTo>
                    <a:pt x="5804" y="3871"/>
                    <a:pt x="5797" y="3865"/>
                    <a:pt x="5777" y="3865"/>
                  </a:cubicBezTo>
                  <a:cubicBezTo>
                    <a:pt x="5652" y="3865"/>
                    <a:pt x="5580" y="3944"/>
                    <a:pt x="5507" y="4056"/>
                  </a:cubicBezTo>
                  <a:cubicBezTo>
                    <a:pt x="5467" y="4122"/>
                    <a:pt x="5434" y="4162"/>
                    <a:pt x="5408" y="4241"/>
                  </a:cubicBezTo>
                  <a:lnTo>
                    <a:pt x="5408" y="4241"/>
                  </a:lnTo>
                  <a:cubicBezTo>
                    <a:pt x="5408" y="4254"/>
                    <a:pt x="5395" y="4267"/>
                    <a:pt x="5395" y="4280"/>
                  </a:cubicBezTo>
                  <a:cubicBezTo>
                    <a:pt x="5395" y="4300"/>
                    <a:pt x="5428" y="4307"/>
                    <a:pt x="5441" y="4326"/>
                  </a:cubicBezTo>
                  <a:cubicBezTo>
                    <a:pt x="5487" y="4379"/>
                    <a:pt x="5533" y="4419"/>
                    <a:pt x="5533" y="4491"/>
                  </a:cubicBezTo>
                  <a:cubicBezTo>
                    <a:pt x="5533" y="4518"/>
                    <a:pt x="5500" y="4524"/>
                    <a:pt x="5487" y="4551"/>
                  </a:cubicBezTo>
                  <a:cubicBezTo>
                    <a:pt x="5474" y="4584"/>
                    <a:pt x="5487" y="4610"/>
                    <a:pt x="5481" y="4643"/>
                  </a:cubicBezTo>
                  <a:cubicBezTo>
                    <a:pt x="5474" y="4683"/>
                    <a:pt x="5454" y="4696"/>
                    <a:pt x="5448" y="4729"/>
                  </a:cubicBezTo>
                  <a:cubicBezTo>
                    <a:pt x="5441" y="4781"/>
                    <a:pt x="5434" y="4821"/>
                    <a:pt x="5408" y="4867"/>
                  </a:cubicBezTo>
                  <a:cubicBezTo>
                    <a:pt x="5395" y="4900"/>
                    <a:pt x="5382" y="4933"/>
                    <a:pt x="5349" y="4933"/>
                  </a:cubicBezTo>
                  <a:cubicBezTo>
                    <a:pt x="5336" y="4933"/>
                    <a:pt x="5329" y="4913"/>
                    <a:pt x="5316" y="4913"/>
                  </a:cubicBezTo>
                  <a:cubicBezTo>
                    <a:pt x="5276" y="4913"/>
                    <a:pt x="5276" y="4960"/>
                    <a:pt x="5269" y="4993"/>
                  </a:cubicBezTo>
                  <a:cubicBezTo>
                    <a:pt x="5263" y="5025"/>
                    <a:pt x="5250" y="5039"/>
                    <a:pt x="5230" y="5065"/>
                  </a:cubicBezTo>
                  <a:cubicBezTo>
                    <a:pt x="5217" y="5085"/>
                    <a:pt x="5217" y="5105"/>
                    <a:pt x="5190" y="5118"/>
                  </a:cubicBezTo>
                  <a:cubicBezTo>
                    <a:pt x="5144" y="5138"/>
                    <a:pt x="5111" y="5144"/>
                    <a:pt x="5065" y="5171"/>
                  </a:cubicBezTo>
                  <a:cubicBezTo>
                    <a:pt x="5012" y="5217"/>
                    <a:pt x="5012" y="5263"/>
                    <a:pt x="4986" y="5329"/>
                  </a:cubicBezTo>
                  <a:cubicBezTo>
                    <a:pt x="4959" y="5395"/>
                    <a:pt x="4894" y="5421"/>
                    <a:pt x="4894" y="5494"/>
                  </a:cubicBezTo>
                  <a:cubicBezTo>
                    <a:pt x="4894" y="5566"/>
                    <a:pt x="4999" y="5566"/>
                    <a:pt x="4999" y="5639"/>
                  </a:cubicBezTo>
                  <a:cubicBezTo>
                    <a:pt x="4999" y="5685"/>
                    <a:pt x="4999" y="5725"/>
                    <a:pt x="4959" y="5758"/>
                  </a:cubicBezTo>
                  <a:cubicBezTo>
                    <a:pt x="4946" y="5771"/>
                    <a:pt x="4926" y="5784"/>
                    <a:pt x="4926" y="5804"/>
                  </a:cubicBezTo>
                  <a:cubicBezTo>
                    <a:pt x="4926" y="5830"/>
                    <a:pt x="4926" y="5843"/>
                    <a:pt x="4926" y="5870"/>
                  </a:cubicBezTo>
                  <a:cubicBezTo>
                    <a:pt x="4926" y="5909"/>
                    <a:pt x="4894" y="5916"/>
                    <a:pt x="4874" y="5942"/>
                  </a:cubicBezTo>
                  <a:cubicBezTo>
                    <a:pt x="4801" y="6041"/>
                    <a:pt x="4709" y="6048"/>
                    <a:pt x="4643" y="6153"/>
                  </a:cubicBezTo>
                  <a:cubicBezTo>
                    <a:pt x="4603" y="6219"/>
                    <a:pt x="4584" y="6259"/>
                    <a:pt x="4551" y="6332"/>
                  </a:cubicBezTo>
                  <a:cubicBezTo>
                    <a:pt x="4531" y="6364"/>
                    <a:pt x="4511" y="6378"/>
                    <a:pt x="4498" y="6417"/>
                  </a:cubicBezTo>
                  <a:cubicBezTo>
                    <a:pt x="4485" y="6450"/>
                    <a:pt x="4478" y="6477"/>
                    <a:pt x="4452" y="6503"/>
                  </a:cubicBezTo>
                  <a:lnTo>
                    <a:pt x="4452" y="6503"/>
                  </a:lnTo>
                  <a:cubicBezTo>
                    <a:pt x="1399" y="6147"/>
                    <a:pt x="1399" y="6147"/>
                    <a:pt x="1399" y="6147"/>
                  </a:cubicBezTo>
                  <a:cubicBezTo>
                    <a:pt x="1372" y="6140"/>
                    <a:pt x="1379" y="6107"/>
                    <a:pt x="1359" y="6088"/>
                  </a:cubicBezTo>
                  <a:cubicBezTo>
                    <a:pt x="1339" y="6054"/>
                    <a:pt x="1306" y="6048"/>
                    <a:pt x="1280" y="6015"/>
                  </a:cubicBezTo>
                  <a:cubicBezTo>
                    <a:pt x="1234" y="5949"/>
                    <a:pt x="1207" y="5890"/>
                    <a:pt x="1135" y="5876"/>
                  </a:cubicBezTo>
                  <a:cubicBezTo>
                    <a:pt x="1056" y="5863"/>
                    <a:pt x="1043" y="5791"/>
                    <a:pt x="1010" y="5725"/>
                  </a:cubicBezTo>
                  <a:cubicBezTo>
                    <a:pt x="983" y="5672"/>
                    <a:pt x="976" y="5646"/>
                    <a:pt x="957" y="5593"/>
                  </a:cubicBezTo>
                  <a:cubicBezTo>
                    <a:pt x="950" y="5566"/>
                    <a:pt x="930" y="5553"/>
                    <a:pt x="930" y="5527"/>
                  </a:cubicBezTo>
                  <a:cubicBezTo>
                    <a:pt x="930" y="5474"/>
                    <a:pt x="983" y="5454"/>
                    <a:pt x="983" y="5401"/>
                  </a:cubicBezTo>
                  <a:cubicBezTo>
                    <a:pt x="983" y="5336"/>
                    <a:pt x="944" y="5303"/>
                    <a:pt x="911" y="5243"/>
                  </a:cubicBezTo>
                  <a:cubicBezTo>
                    <a:pt x="878" y="5191"/>
                    <a:pt x="845" y="5164"/>
                    <a:pt x="805" y="5118"/>
                  </a:cubicBezTo>
                  <a:lnTo>
                    <a:pt x="805" y="5118"/>
                  </a:lnTo>
                  <a:cubicBezTo>
                    <a:pt x="805" y="5092"/>
                    <a:pt x="799" y="5078"/>
                    <a:pt x="799" y="5052"/>
                  </a:cubicBezTo>
                  <a:cubicBezTo>
                    <a:pt x="799" y="5032"/>
                    <a:pt x="812" y="5019"/>
                    <a:pt x="812" y="4999"/>
                  </a:cubicBezTo>
                  <a:cubicBezTo>
                    <a:pt x="812" y="4973"/>
                    <a:pt x="785" y="4966"/>
                    <a:pt x="785" y="4933"/>
                  </a:cubicBezTo>
                  <a:cubicBezTo>
                    <a:pt x="785" y="4894"/>
                    <a:pt x="785" y="4867"/>
                    <a:pt x="785" y="4828"/>
                  </a:cubicBezTo>
                  <a:cubicBezTo>
                    <a:pt x="785" y="4781"/>
                    <a:pt x="825" y="4768"/>
                    <a:pt x="851" y="4742"/>
                  </a:cubicBezTo>
                  <a:cubicBezTo>
                    <a:pt x="864" y="4735"/>
                    <a:pt x="878" y="4735"/>
                    <a:pt x="884" y="4722"/>
                  </a:cubicBezTo>
                  <a:cubicBezTo>
                    <a:pt x="904" y="4696"/>
                    <a:pt x="897" y="4656"/>
                    <a:pt x="930" y="4656"/>
                  </a:cubicBezTo>
                  <a:cubicBezTo>
                    <a:pt x="944" y="4656"/>
                    <a:pt x="950" y="4663"/>
                    <a:pt x="957" y="4663"/>
                  </a:cubicBezTo>
                  <a:cubicBezTo>
                    <a:pt x="1517" y="2427"/>
                    <a:pt x="1517" y="2427"/>
                    <a:pt x="1517" y="2427"/>
                  </a:cubicBezTo>
                  <a:cubicBezTo>
                    <a:pt x="1465" y="2407"/>
                    <a:pt x="1432" y="2394"/>
                    <a:pt x="1379" y="2381"/>
                  </a:cubicBezTo>
                  <a:cubicBezTo>
                    <a:pt x="1339" y="2381"/>
                    <a:pt x="1319" y="2394"/>
                    <a:pt x="1287" y="2374"/>
                  </a:cubicBezTo>
                  <a:cubicBezTo>
                    <a:pt x="1247" y="2354"/>
                    <a:pt x="1247" y="2321"/>
                    <a:pt x="1207" y="2308"/>
                  </a:cubicBezTo>
                  <a:cubicBezTo>
                    <a:pt x="1161" y="2288"/>
                    <a:pt x="1128" y="2288"/>
                    <a:pt x="1095" y="2255"/>
                  </a:cubicBezTo>
                  <a:cubicBezTo>
                    <a:pt x="1049" y="2229"/>
                    <a:pt x="1036" y="2196"/>
                    <a:pt x="990" y="2176"/>
                  </a:cubicBezTo>
                  <a:cubicBezTo>
                    <a:pt x="944" y="2163"/>
                    <a:pt x="917" y="2183"/>
                    <a:pt x="871" y="2176"/>
                  </a:cubicBezTo>
                  <a:cubicBezTo>
                    <a:pt x="825" y="2176"/>
                    <a:pt x="805" y="2170"/>
                    <a:pt x="759" y="2170"/>
                  </a:cubicBezTo>
                  <a:cubicBezTo>
                    <a:pt x="732" y="2170"/>
                    <a:pt x="719" y="2176"/>
                    <a:pt x="693" y="2176"/>
                  </a:cubicBezTo>
                  <a:cubicBezTo>
                    <a:pt x="647" y="2176"/>
                    <a:pt x="640" y="2137"/>
                    <a:pt x="607" y="2117"/>
                  </a:cubicBezTo>
                  <a:cubicBezTo>
                    <a:pt x="561" y="2077"/>
                    <a:pt x="521" y="2071"/>
                    <a:pt x="475" y="2031"/>
                  </a:cubicBezTo>
                  <a:cubicBezTo>
                    <a:pt x="449" y="2011"/>
                    <a:pt x="422" y="2005"/>
                    <a:pt x="396" y="1978"/>
                  </a:cubicBezTo>
                  <a:cubicBezTo>
                    <a:pt x="383" y="1952"/>
                    <a:pt x="390" y="1932"/>
                    <a:pt x="383" y="1906"/>
                  </a:cubicBezTo>
                  <a:cubicBezTo>
                    <a:pt x="376" y="1879"/>
                    <a:pt x="370" y="1866"/>
                    <a:pt x="370" y="1833"/>
                  </a:cubicBezTo>
                  <a:cubicBezTo>
                    <a:pt x="363" y="1800"/>
                    <a:pt x="324" y="1794"/>
                    <a:pt x="284" y="1787"/>
                  </a:cubicBezTo>
                  <a:cubicBezTo>
                    <a:pt x="238" y="1774"/>
                    <a:pt x="231" y="1734"/>
                    <a:pt x="198" y="1695"/>
                  </a:cubicBezTo>
                  <a:cubicBezTo>
                    <a:pt x="185" y="1675"/>
                    <a:pt x="172" y="1675"/>
                    <a:pt x="159" y="1655"/>
                  </a:cubicBezTo>
                  <a:cubicBezTo>
                    <a:pt x="119" y="1629"/>
                    <a:pt x="113" y="1596"/>
                    <a:pt x="79" y="1563"/>
                  </a:cubicBezTo>
                  <a:cubicBezTo>
                    <a:pt x="53" y="1536"/>
                    <a:pt x="40" y="1523"/>
                    <a:pt x="40" y="1490"/>
                  </a:cubicBezTo>
                  <a:cubicBezTo>
                    <a:pt x="40" y="1444"/>
                    <a:pt x="40" y="1418"/>
                    <a:pt x="40" y="1372"/>
                  </a:cubicBezTo>
                  <a:cubicBezTo>
                    <a:pt x="40" y="1332"/>
                    <a:pt x="27" y="1306"/>
                    <a:pt x="27" y="1266"/>
                  </a:cubicBezTo>
                  <a:cubicBezTo>
                    <a:pt x="0" y="659"/>
                    <a:pt x="0" y="659"/>
                    <a:pt x="0" y="659"/>
                  </a:cubicBezTo>
                  <a:lnTo>
                    <a:pt x="0" y="659"/>
                  </a:lnTo>
                  <a:cubicBezTo>
                    <a:pt x="0" y="666"/>
                    <a:pt x="7" y="666"/>
                    <a:pt x="7" y="666"/>
                  </a:cubicBezTo>
                  <a:cubicBezTo>
                    <a:pt x="40" y="686"/>
                    <a:pt x="60" y="672"/>
                    <a:pt x="93" y="679"/>
                  </a:cubicBezTo>
                  <a:cubicBezTo>
                    <a:pt x="159" y="699"/>
                    <a:pt x="198" y="712"/>
                    <a:pt x="271" y="712"/>
                  </a:cubicBezTo>
                  <a:cubicBezTo>
                    <a:pt x="310" y="712"/>
                    <a:pt x="324" y="679"/>
                    <a:pt x="357" y="653"/>
                  </a:cubicBezTo>
                  <a:cubicBezTo>
                    <a:pt x="409" y="607"/>
                    <a:pt x="456" y="600"/>
                    <a:pt x="528" y="587"/>
                  </a:cubicBezTo>
                  <a:cubicBezTo>
                    <a:pt x="607" y="593"/>
                    <a:pt x="607" y="593"/>
                    <a:pt x="607" y="593"/>
                  </a:cubicBezTo>
                  <a:cubicBezTo>
                    <a:pt x="660" y="593"/>
                    <a:pt x="660" y="593"/>
                    <a:pt x="660" y="593"/>
                  </a:cubicBezTo>
                  <a:cubicBezTo>
                    <a:pt x="660" y="560"/>
                    <a:pt x="667" y="534"/>
                    <a:pt x="700" y="514"/>
                  </a:cubicBezTo>
                  <a:cubicBezTo>
                    <a:pt x="746" y="481"/>
                    <a:pt x="785" y="501"/>
                    <a:pt x="845" y="488"/>
                  </a:cubicBezTo>
                  <a:cubicBezTo>
                    <a:pt x="930" y="468"/>
                    <a:pt x="944" y="356"/>
                    <a:pt x="1036" y="356"/>
                  </a:cubicBezTo>
                  <a:cubicBezTo>
                    <a:pt x="1062" y="356"/>
                    <a:pt x="1082" y="356"/>
                    <a:pt x="1102" y="369"/>
                  </a:cubicBezTo>
                  <a:cubicBezTo>
                    <a:pt x="1115" y="376"/>
                    <a:pt x="1115" y="389"/>
                    <a:pt x="1128" y="395"/>
                  </a:cubicBezTo>
                  <a:cubicBezTo>
                    <a:pt x="1174" y="409"/>
                    <a:pt x="1201" y="415"/>
                    <a:pt x="1247" y="415"/>
                  </a:cubicBezTo>
                  <a:cubicBezTo>
                    <a:pt x="1280" y="415"/>
                    <a:pt x="1293" y="415"/>
                    <a:pt x="1326" y="415"/>
                  </a:cubicBezTo>
                  <a:cubicBezTo>
                    <a:pt x="1339" y="415"/>
                    <a:pt x="1339" y="395"/>
                    <a:pt x="1353" y="389"/>
                  </a:cubicBezTo>
                  <a:cubicBezTo>
                    <a:pt x="1379" y="369"/>
                    <a:pt x="1405" y="363"/>
                    <a:pt x="1432" y="343"/>
                  </a:cubicBezTo>
                  <a:lnTo>
                    <a:pt x="1432" y="343"/>
                  </a:lnTo>
                  <a:cubicBezTo>
                    <a:pt x="1471" y="363"/>
                    <a:pt x="1504" y="369"/>
                    <a:pt x="1550" y="382"/>
                  </a:cubicBezTo>
                  <a:cubicBezTo>
                    <a:pt x="1597" y="395"/>
                    <a:pt x="1623" y="409"/>
                    <a:pt x="1669" y="409"/>
                  </a:cubicBezTo>
                  <a:cubicBezTo>
                    <a:pt x="1702" y="409"/>
                    <a:pt x="1729" y="382"/>
                    <a:pt x="1729" y="349"/>
                  </a:cubicBezTo>
                  <a:cubicBezTo>
                    <a:pt x="1729" y="336"/>
                    <a:pt x="1709" y="336"/>
                    <a:pt x="1702" y="323"/>
                  </a:cubicBezTo>
                  <a:cubicBezTo>
                    <a:pt x="1662" y="270"/>
                    <a:pt x="1603" y="257"/>
                    <a:pt x="1603" y="191"/>
                  </a:cubicBezTo>
                  <a:cubicBezTo>
                    <a:pt x="1603" y="151"/>
                    <a:pt x="1643" y="145"/>
                    <a:pt x="1662" y="112"/>
                  </a:cubicBezTo>
                  <a:cubicBezTo>
                    <a:pt x="1689" y="72"/>
                    <a:pt x="1676" y="39"/>
                    <a:pt x="1709" y="13"/>
                  </a:cubicBezTo>
                  <a:cubicBezTo>
                    <a:pt x="1794" y="46"/>
                    <a:pt x="1847" y="66"/>
                    <a:pt x="1940" y="66"/>
                  </a:cubicBezTo>
                  <a:cubicBezTo>
                    <a:pt x="2025" y="66"/>
                    <a:pt x="2065" y="0"/>
                    <a:pt x="2151" y="0"/>
                  </a:cubicBezTo>
                  <a:cubicBezTo>
                    <a:pt x="2190" y="0"/>
                    <a:pt x="2217" y="20"/>
                    <a:pt x="2243" y="46"/>
                  </a:cubicBezTo>
                  <a:cubicBezTo>
                    <a:pt x="2269" y="66"/>
                    <a:pt x="2296" y="66"/>
                    <a:pt x="2316" y="85"/>
                  </a:cubicBezTo>
                  <a:cubicBezTo>
                    <a:pt x="2335" y="105"/>
                    <a:pt x="2347" y="118"/>
                    <a:pt x="2367" y="138"/>
                  </a:cubicBezTo>
                  <a:lnTo>
                    <a:pt x="2367" y="138"/>
                  </a:lnTo>
                  <a:cubicBezTo>
                    <a:pt x="2361" y="197"/>
                    <a:pt x="2361" y="231"/>
                    <a:pt x="2342" y="283"/>
                  </a:cubicBezTo>
                  <a:cubicBezTo>
                    <a:pt x="2329" y="323"/>
                    <a:pt x="2309" y="343"/>
                    <a:pt x="2309" y="376"/>
                  </a:cubicBezTo>
                  <a:cubicBezTo>
                    <a:pt x="2309" y="395"/>
                    <a:pt x="2329" y="402"/>
                    <a:pt x="2347" y="409"/>
                  </a:cubicBezTo>
                  <a:cubicBezTo>
                    <a:pt x="2400" y="448"/>
                    <a:pt x="2433" y="468"/>
                    <a:pt x="2479" y="521"/>
                  </a:cubicBezTo>
                  <a:cubicBezTo>
                    <a:pt x="2532" y="587"/>
                    <a:pt x="2532" y="653"/>
                    <a:pt x="2545" y="738"/>
                  </a:cubicBezTo>
                  <a:cubicBezTo>
                    <a:pt x="2552" y="778"/>
                    <a:pt x="2572" y="798"/>
                    <a:pt x="2611" y="818"/>
                  </a:cubicBezTo>
                  <a:cubicBezTo>
                    <a:pt x="2651" y="837"/>
                    <a:pt x="2664" y="864"/>
                    <a:pt x="2710" y="870"/>
                  </a:cubicBezTo>
                  <a:cubicBezTo>
                    <a:pt x="2730" y="877"/>
                    <a:pt x="2743" y="864"/>
                    <a:pt x="2763" y="877"/>
                  </a:cubicBezTo>
                  <a:cubicBezTo>
                    <a:pt x="2783" y="883"/>
                    <a:pt x="2776" y="910"/>
                    <a:pt x="2789" y="930"/>
                  </a:cubicBezTo>
                  <a:cubicBezTo>
                    <a:pt x="2803" y="963"/>
                    <a:pt x="2822" y="976"/>
                    <a:pt x="2855" y="989"/>
                  </a:cubicBezTo>
                  <a:cubicBezTo>
                    <a:pt x="2921" y="1035"/>
                    <a:pt x="2974" y="1042"/>
                    <a:pt x="3027" y="1101"/>
                  </a:cubicBezTo>
                  <a:cubicBezTo>
                    <a:pt x="3053" y="1128"/>
                    <a:pt x="3053" y="1154"/>
                    <a:pt x="3060" y="1187"/>
                  </a:cubicBezTo>
                  <a:cubicBezTo>
                    <a:pt x="3067" y="1240"/>
                    <a:pt x="3099" y="1266"/>
                    <a:pt x="3119" y="1312"/>
                  </a:cubicBezTo>
                  <a:cubicBezTo>
                    <a:pt x="3159" y="1391"/>
                    <a:pt x="3165" y="1451"/>
                    <a:pt x="3231" y="1510"/>
                  </a:cubicBezTo>
                  <a:cubicBezTo>
                    <a:pt x="3264" y="1536"/>
                    <a:pt x="3278" y="1556"/>
                    <a:pt x="3311" y="1583"/>
                  </a:cubicBezTo>
                  <a:cubicBezTo>
                    <a:pt x="3343" y="1603"/>
                    <a:pt x="3390" y="1616"/>
                    <a:pt x="3390" y="1662"/>
                  </a:cubicBezTo>
                  <a:cubicBezTo>
                    <a:pt x="3390" y="1695"/>
                    <a:pt x="3390" y="1715"/>
                    <a:pt x="3390" y="1748"/>
                  </a:cubicBezTo>
                  <a:cubicBezTo>
                    <a:pt x="3390" y="1800"/>
                    <a:pt x="3456" y="1787"/>
                    <a:pt x="3508" y="1800"/>
                  </a:cubicBezTo>
                  <a:cubicBezTo>
                    <a:pt x="3555" y="1807"/>
                    <a:pt x="3548" y="1860"/>
                    <a:pt x="3555" y="1906"/>
                  </a:cubicBezTo>
                  <a:cubicBezTo>
                    <a:pt x="3574" y="1965"/>
                    <a:pt x="3614" y="1985"/>
                    <a:pt x="3667" y="2011"/>
                  </a:cubicBezTo>
                  <a:cubicBezTo>
                    <a:pt x="3700" y="2031"/>
                    <a:pt x="3719" y="2038"/>
                    <a:pt x="3753" y="2051"/>
                  </a:cubicBezTo>
                  <a:cubicBezTo>
                    <a:pt x="3719" y="2084"/>
                    <a:pt x="3733" y="2110"/>
                    <a:pt x="3713" y="2150"/>
                  </a:cubicBezTo>
                  <a:lnTo>
                    <a:pt x="3713" y="2150"/>
                  </a:lnTo>
                  <a:cubicBezTo>
                    <a:pt x="3713" y="2150"/>
                    <a:pt x="3713" y="2150"/>
                    <a:pt x="3706" y="2150"/>
                  </a:cubicBezTo>
                  <a:cubicBezTo>
                    <a:pt x="3673" y="2150"/>
                    <a:pt x="3660" y="2176"/>
                    <a:pt x="3627" y="2183"/>
                  </a:cubicBezTo>
                  <a:cubicBezTo>
                    <a:pt x="3607" y="2189"/>
                    <a:pt x="3581" y="2196"/>
                    <a:pt x="3581" y="2216"/>
                  </a:cubicBezTo>
                  <a:cubicBezTo>
                    <a:pt x="3581" y="2255"/>
                    <a:pt x="3601" y="2275"/>
                    <a:pt x="3601" y="2321"/>
                  </a:cubicBezTo>
                  <a:cubicBezTo>
                    <a:pt x="3673" y="2275"/>
                    <a:pt x="3726" y="2262"/>
                    <a:pt x="3799" y="2222"/>
                  </a:cubicBezTo>
                  <a:cubicBezTo>
                    <a:pt x="3871" y="2189"/>
                    <a:pt x="3898" y="2117"/>
                    <a:pt x="3983" y="2110"/>
                  </a:cubicBezTo>
                  <a:cubicBezTo>
                    <a:pt x="4062" y="2110"/>
                    <a:pt x="4115" y="2064"/>
                    <a:pt x="4161" y="1998"/>
                  </a:cubicBezTo>
                  <a:cubicBezTo>
                    <a:pt x="4201" y="1932"/>
                    <a:pt x="4194" y="1827"/>
                    <a:pt x="4267" y="1827"/>
                  </a:cubicBezTo>
                  <a:cubicBezTo>
                    <a:pt x="4293" y="1827"/>
                    <a:pt x="4287" y="1860"/>
                    <a:pt x="4287" y="1879"/>
                  </a:cubicBezTo>
                  <a:cubicBezTo>
                    <a:pt x="4287" y="1939"/>
                    <a:pt x="4287" y="1972"/>
                    <a:pt x="4287" y="2025"/>
                  </a:cubicBezTo>
                  <a:cubicBezTo>
                    <a:pt x="4320" y="2031"/>
                    <a:pt x="4340" y="2038"/>
                    <a:pt x="4372" y="2038"/>
                  </a:cubicBezTo>
                  <a:cubicBezTo>
                    <a:pt x="4392" y="2038"/>
                    <a:pt x="4392" y="2011"/>
                    <a:pt x="4399" y="1998"/>
                  </a:cubicBezTo>
                  <a:cubicBezTo>
                    <a:pt x="4405" y="1959"/>
                    <a:pt x="4412" y="1939"/>
                    <a:pt x="4419" y="1899"/>
                  </a:cubicBezTo>
                  <a:cubicBezTo>
                    <a:pt x="4425" y="1840"/>
                    <a:pt x="4425" y="1800"/>
                    <a:pt x="4445" y="1748"/>
                  </a:cubicBezTo>
                  <a:cubicBezTo>
                    <a:pt x="4458" y="1715"/>
                    <a:pt x="4458" y="1688"/>
                    <a:pt x="4485" y="1668"/>
                  </a:cubicBezTo>
                  <a:cubicBezTo>
                    <a:pt x="4551" y="1616"/>
                    <a:pt x="4603" y="1616"/>
                    <a:pt x="4683" y="1616"/>
                  </a:cubicBezTo>
                  <a:cubicBezTo>
                    <a:pt x="4755" y="1616"/>
                    <a:pt x="4795" y="1649"/>
                    <a:pt x="4867" y="1649"/>
                  </a:cubicBezTo>
                  <a:cubicBezTo>
                    <a:pt x="4979" y="1649"/>
                    <a:pt x="5025" y="1569"/>
                    <a:pt x="5144" y="1569"/>
                  </a:cubicBezTo>
                  <a:cubicBezTo>
                    <a:pt x="5190" y="1569"/>
                    <a:pt x="5217" y="1596"/>
                    <a:pt x="5263" y="1616"/>
                  </a:cubicBezTo>
                  <a:cubicBezTo>
                    <a:pt x="5296" y="1629"/>
                    <a:pt x="5316" y="1629"/>
                    <a:pt x="5355" y="1635"/>
                  </a:cubicBezTo>
                  <a:cubicBezTo>
                    <a:pt x="5382" y="1642"/>
                    <a:pt x="5395" y="1649"/>
                    <a:pt x="5421" y="1655"/>
                  </a:cubicBezTo>
                  <a:cubicBezTo>
                    <a:pt x="5461" y="1662"/>
                    <a:pt x="5507" y="1675"/>
                    <a:pt x="5507" y="1715"/>
                  </a:cubicBezTo>
                  <a:cubicBezTo>
                    <a:pt x="5507" y="1741"/>
                    <a:pt x="5481" y="1748"/>
                    <a:pt x="5474" y="1774"/>
                  </a:cubicBezTo>
                  <a:cubicBezTo>
                    <a:pt x="5454" y="1807"/>
                    <a:pt x="5448" y="1827"/>
                    <a:pt x="5448" y="1866"/>
                  </a:cubicBezTo>
                  <a:cubicBezTo>
                    <a:pt x="5448" y="1906"/>
                    <a:pt x="5448" y="1932"/>
                    <a:pt x="5448" y="1972"/>
                  </a:cubicBezTo>
                  <a:cubicBezTo>
                    <a:pt x="5421" y="1998"/>
                    <a:pt x="5415" y="2025"/>
                    <a:pt x="5401" y="2051"/>
                  </a:cubicBezTo>
                  <a:cubicBezTo>
                    <a:pt x="5342" y="2163"/>
                    <a:pt x="5289" y="2262"/>
                    <a:pt x="5164" y="2269"/>
                  </a:cubicBezTo>
                  <a:cubicBezTo>
                    <a:pt x="4999" y="2282"/>
                    <a:pt x="4913" y="2354"/>
                    <a:pt x="4748" y="2354"/>
                  </a:cubicBezTo>
                  <a:cubicBezTo>
                    <a:pt x="4683" y="2354"/>
                    <a:pt x="4650" y="2334"/>
                    <a:pt x="4584" y="2334"/>
                  </a:cubicBezTo>
                  <a:cubicBezTo>
                    <a:pt x="4531" y="2334"/>
                    <a:pt x="4498" y="2348"/>
                    <a:pt x="4445" y="2354"/>
                  </a:cubicBezTo>
                  <a:cubicBezTo>
                    <a:pt x="4399" y="2361"/>
                    <a:pt x="4372" y="2348"/>
                    <a:pt x="4333" y="2361"/>
                  </a:cubicBezTo>
                  <a:cubicBezTo>
                    <a:pt x="4346" y="2387"/>
                    <a:pt x="4372" y="2394"/>
                    <a:pt x="4405" y="2401"/>
                  </a:cubicBezTo>
                  <a:cubicBezTo>
                    <a:pt x="4452" y="2420"/>
                    <a:pt x="4478" y="2440"/>
                    <a:pt x="4531" y="2440"/>
                  </a:cubicBezTo>
                  <a:cubicBezTo>
                    <a:pt x="4557" y="2440"/>
                    <a:pt x="4570" y="2440"/>
                    <a:pt x="4597" y="2440"/>
                  </a:cubicBezTo>
                  <a:lnTo>
                    <a:pt x="4597" y="2440"/>
                  </a:lnTo>
                  <a:cubicBezTo>
                    <a:pt x="5045" y="2374"/>
                    <a:pt x="5045" y="2374"/>
                    <a:pt x="5045" y="2374"/>
                  </a:cubicBezTo>
                  <a:lnTo>
                    <a:pt x="5045" y="2374"/>
                  </a:lnTo>
                  <a:cubicBezTo>
                    <a:pt x="5045" y="2394"/>
                    <a:pt x="5045" y="2401"/>
                    <a:pt x="5045" y="2420"/>
                  </a:cubicBezTo>
                  <a:cubicBezTo>
                    <a:pt x="5045" y="2493"/>
                    <a:pt x="5006" y="2526"/>
                    <a:pt x="4973" y="2592"/>
                  </a:cubicBezTo>
                  <a:cubicBezTo>
                    <a:pt x="4946" y="2645"/>
                    <a:pt x="4946" y="2684"/>
                    <a:pt x="4946" y="2744"/>
                  </a:cubicBezTo>
                  <a:cubicBezTo>
                    <a:pt x="4946" y="2757"/>
                    <a:pt x="4953" y="2763"/>
                    <a:pt x="4959" y="2776"/>
                  </a:cubicBezTo>
                  <a:cubicBezTo>
                    <a:pt x="4979" y="2750"/>
                    <a:pt x="4979" y="2724"/>
                    <a:pt x="4993" y="2697"/>
                  </a:cubicBezTo>
                  <a:cubicBezTo>
                    <a:pt x="5012" y="2658"/>
                    <a:pt x="5025" y="2631"/>
                    <a:pt x="5052" y="2598"/>
                  </a:cubicBezTo>
                  <a:cubicBezTo>
                    <a:pt x="5078" y="2552"/>
                    <a:pt x="5091" y="2526"/>
                    <a:pt x="5118" y="2473"/>
                  </a:cubicBezTo>
                  <a:cubicBezTo>
                    <a:pt x="5184" y="2381"/>
                    <a:pt x="5243" y="2348"/>
                    <a:pt x="5336" y="2275"/>
                  </a:cubicBezTo>
                  <a:cubicBezTo>
                    <a:pt x="5355" y="2295"/>
                    <a:pt x="5355" y="2321"/>
                    <a:pt x="5382" y="2328"/>
                  </a:cubicBezTo>
                  <a:cubicBezTo>
                    <a:pt x="5434" y="2341"/>
                    <a:pt x="5467" y="2348"/>
                    <a:pt x="5520" y="2348"/>
                  </a:cubicBezTo>
                  <a:cubicBezTo>
                    <a:pt x="5540" y="2348"/>
                    <a:pt x="5540" y="2321"/>
                    <a:pt x="5540" y="2302"/>
                  </a:cubicBezTo>
                  <a:cubicBezTo>
                    <a:pt x="5540" y="2269"/>
                    <a:pt x="5540" y="2249"/>
                    <a:pt x="5540" y="2216"/>
                  </a:cubicBezTo>
                  <a:cubicBezTo>
                    <a:pt x="5540" y="2176"/>
                    <a:pt x="5573" y="2163"/>
                    <a:pt x="5573" y="2123"/>
                  </a:cubicBezTo>
                  <a:cubicBezTo>
                    <a:pt x="5573" y="2084"/>
                    <a:pt x="5573" y="2058"/>
                    <a:pt x="5573" y="2018"/>
                  </a:cubicBezTo>
                  <a:cubicBezTo>
                    <a:pt x="5573" y="1992"/>
                    <a:pt x="5599" y="1985"/>
                    <a:pt x="5619" y="1978"/>
                  </a:cubicBezTo>
                  <a:cubicBezTo>
                    <a:pt x="5659" y="1952"/>
                    <a:pt x="5679" y="1932"/>
                    <a:pt x="5711" y="1893"/>
                  </a:cubicBezTo>
                  <a:cubicBezTo>
                    <a:pt x="5718" y="1893"/>
                    <a:pt x="5718" y="1899"/>
                    <a:pt x="5725" y="1899"/>
                  </a:cubicBezTo>
                  <a:cubicBezTo>
                    <a:pt x="5791" y="1899"/>
                    <a:pt x="5830" y="1879"/>
                    <a:pt x="5896" y="1879"/>
                  </a:cubicBezTo>
                  <a:cubicBezTo>
                    <a:pt x="5942" y="1879"/>
                    <a:pt x="5962" y="1879"/>
                    <a:pt x="6008" y="1886"/>
                  </a:cubicBezTo>
                  <a:cubicBezTo>
                    <a:pt x="6041" y="1893"/>
                    <a:pt x="6048" y="1919"/>
                    <a:pt x="6081" y="1932"/>
                  </a:cubicBezTo>
                  <a:cubicBezTo>
                    <a:pt x="6153" y="1959"/>
                    <a:pt x="6206" y="1959"/>
                    <a:pt x="6285" y="1965"/>
                  </a:cubicBezTo>
                  <a:cubicBezTo>
                    <a:pt x="6378" y="1978"/>
                    <a:pt x="6424" y="2018"/>
                    <a:pt x="6516" y="2025"/>
                  </a:cubicBezTo>
                  <a:cubicBezTo>
                    <a:pt x="6595" y="2064"/>
                    <a:pt x="6648" y="2077"/>
                    <a:pt x="6721" y="2130"/>
                  </a:cubicBezTo>
                  <a:cubicBezTo>
                    <a:pt x="6727" y="2130"/>
                    <a:pt x="6734" y="2137"/>
                    <a:pt x="6740" y="2137"/>
                  </a:cubicBezTo>
                  <a:close/>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5" name="Freeform 24"/>
            <p:cNvSpPr>
              <a:spLocks noChangeArrowheads="1"/>
            </p:cNvSpPr>
            <p:nvPr/>
          </p:nvSpPr>
          <p:spPr bwMode="auto">
            <a:xfrm>
              <a:off x="7760508" y="754862"/>
              <a:ext cx="2078543" cy="2005266"/>
            </a:xfrm>
            <a:custGeom>
              <a:avLst/>
              <a:gdLst>
                <a:gd name="T0" fmla="*/ 4340 w 6741"/>
                <a:gd name="T1" fmla="*/ 1609 h 6504"/>
                <a:gd name="T2" fmla="*/ 4260 w 6741"/>
                <a:gd name="T3" fmla="*/ 1629 h 6504"/>
                <a:gd name="T4" fmla="*/ 4379 w 6741"/>
                <a:gd name="T5" fmla="*/ 1457 h 6504"/>
                <a:gd name="T6" fmla="*/ 4208 w 6741"/>
                <a:gd name="T7" fmla="*/ 1629 h 6504"/>
                <a:gd name="T8" fmla="*/ 4379 w 6741"/>
                <a:gd name="T9" fmla="*/ 1457 h 6504"/>
                <a:gd name="T10" fmla="*/ 4854 w 6741"/>
                <a:gd name="T11" fmla="*/ 1523 h 6504"/>
                <a:gd name="T12" fmla="*/ 4920 w 6741"/>
                <a:gd name="T13" fmla="*/ 1471 h 6504"/>
                <a:gd name="T14" fmla="*/ 4788 w 6741"/>
                <a:gd name="T15" fmla="*/ 1378 h 6504"/>
                <a:gd name="T16" fmla="*/ 4551 w 6741"/>
                <a:gd name="T17" fmla="*/ 1240 h 6504"/>
                <a:gd name="T18" fmla="*/ 4557 w 6741"/>
                <a:gd name="T19" fmla="*/ 1477 h 6504"/>
                <a:gd name="T20" fmla="*/ 4775 w 6741"/>
                <a:gd name="T21" fmla="*/ 1523 h 6504"/>
                <a:gd name="T22" fmla="*/ 6740 w 6741"/>
                <a:gd name="T23" fmla="*/ 2137 h 6504"/>
                <a:gd name="T24" fmla="*/ 6655 w 6741"/>
                <a:gd name="T25" fmla="*/ 2585 h 6504"/>
                <a:gd name="T26" fmla="*/ 6391 w 6741"/>
                <a:gd name="T27" fmla="*/ 3054 h 6504"/>
                <a:gd name="T28" fmla="*/ 6298 w 6741"/>
                <a:gd name="T29" fmla="*/ 3337 h 6504"/>
                <a:gd name="T30" fmla="*/ 6048 w 6741"/>
                <a:gd name="T31" fmla="*/ 3667 h 6504"/>
                <a:gd name="T32" fmla="*/ 5817 w 6741"/>
                <a:gd name="T33" fmla="*/ 3871 h 6504"/>
                <a:gd name="T34" fmla="*/ 5408 w 6741"/>
                <a:gd name="T35" fmla="*/ 4241 h 6504"/>
                <a:gd name="T36" fmla="*/ 5487 w 6741"/>
                <a:gd name="T37" fmla="*/ 4551 h 6504"/>
                <a:gd name="T38" fmla="*/ 5349 w 6741"/>
                <a:gd name="T39" fmla="*/ 4933 h 6504"/>
                <a:gd name="T40" fmla="*/ 5190 w 6741"/>
                <a:gd name="T41" fmla="*/ 5118 h 6504"/>
                <a:gd name="T42" fmla="*/ 4999 w 6741"/>
                <a:gd name="T43" fmla="*/ 5639 h 6504"/>
                <a:gd name="T44" fmla="*/ 4874 w 6741"/>
                <a:gd name="T45" fmla="*/ 5942 h 6504"/>
                <a:gd name="T46" fmla="*/ 4452 w 6741"/>
                <a:gd name="T47" fmla="*/ 6503 h 6504"/>
                <a:gd name="T48" fmla="*/ 1280 w 6741"/>
                <a:gd name="T49" fmla="*/ 6015 h 6504"/>
                <a:gd name="T50" fmla="*/ 930 w 6741"/>
                <a:gd name="T51" fmla="*/ 5527 h 6504"/>
                <a:gd name="T52" fmla="*/ 805 w 6741"/>
                <a:gd name="T53" fmla="*/ 5118 h 6504"/>
                <a:gd name="T54" fmla="*/ 785 w 6741"/>
                <a:gd name="T55" fmla="*/ 4828 h 6504"/>
                <a:gd name="T56" fmla="*/ 957 w 6741"/>
                <a:gd name="T57" fmla="*/ 4663 h 6504"/>
                <a:gd name="T58" fmla="*/ 1207 w 6741"/>
                <a:gd name="T59" fmla="*/ 2308 h 6504"/>
                <a:gd name="T60" fmla="*/ 759 w 6741"/>
                <a:gd name="T61" fmla="*/ 2170 h 6504"/>
                <a:gd name="T62" fmla="*/ 396 w 6741"/>
                <a:gd name="T63" fmla="*/ 1978 h 6504"/>
                <a:gd name="T64" fmla="*/ 198 w 6741"/>
                <a:gd name="T65" fmla="*/ 1695 h 6504"/>
                <a:gd name="T66" fmla="*/ 40 w 6741"/>
                <a:gd name="T67" fmla="*/ 1372 h 6504"/>
                <a:gd name="T68" fmla="*/ 7 w 6741"/>
                <a:gd name="T69" fmla="*/ 666 h 6504"/>
                <a:gd name="T70" fmla="*/ 528 w 6741"/>
                <a:gd name="T71" fmla="*/ 587 h 6504"/>
                <a:gd name="T72" fmla="*/ 845 w 6741"/>
                <a:gd name="T73" fmla="*/ 488 h 6504"/>
                <a:gd name="T74" fmla="*/ 1247 w 6741"/>
                <a:gd name="T75" fmla="*/ 415 h 6504"/>
                <a:gd name="T76" fmla="*/ 1432 w 6741"/>
                <a:gd name="T77" fmla="*/ 343 h 6504"/>
                <a:gd name="T78" fmla="*/ 1702 w 6741"/>
                <a:gd name="T79" fmla="*/ 323 h 6504"/>
                <a:gd name="T80" fmla="*/ 1940 w 6741"/>
                <a:gd name="T81" fmla="*/ 66 h 6504"/>
                <a:gd name="T82" fmla="*/ 2367 w 6741"/>
                <a:gd name="T83" fmla="*/ 138 h 6504"/>
                <a:gd name="T84" fmla="*/ 2347 w 6741"/>
                <a:gd name="T85" fmla="*/ 409 h 6504"/>
                <a:gd name="T86" fmla="*/ 2710 w 6741"/>
                <a:gd name="T87" fmla="*/ 870 h 6504"/>
                <a:gd name="T88" fmla="*/ 3027 w 6741"/>
                <a:gd name="T89" fmla="*/ 1101 h 6504"/>
                <a:gd name="T90" fmla="*/ 3311 w 6741"/>
                <a:gd name="T91" fmla="*/ 1583 h 6504"/>
                <a:gd name="T92" fmla="*/ 3555 w 6741"/>
                <a:gd name="T93" fmla="*/ 1906 h 6504"/>
                <a:gd name="T94" fmla="*/ 3713 w 6741"/>
                <a:gd name="T95" fmla="*/ 2150 h 6504"/>
                <a:gd name="T96" fmla="*/ 3601 w 6741"/>
                <a:gd name="T97" fmla="*/ 2321 h 6504"/>
                <a:gd name="T98" fmla="*/ 4267 w 6741"/>
                <a:gd name="T99" fmla="*/ 1827 h 6504"/>
                <a:gd name="T100" fmla="*/ 4399 w 6741"/>
                <a:gd name="T101" fmla="*/ 1998 h 6504"/>
                <a:gd name="T102" fmla="*/ 4683 w 6741"/>
                <a:gd name="T103" fmla="*/ 1616 h 6504"/>
                <a:gd name="T104" fmla="*/ 5355 w 6741"/>
                <a:gd name="T105" fmla="*/ 1635 h 6504"/>
                <a:gd name="T106" fmla="*/ 5448 w 6741"/>
                <a:gd name="T107" fmla="*/ 1866 h 6504"/>
                <a:gd name="T108" fmla="*/ 4748 w 6741"/>
                <a:gd name="T109" fmla="*/ 2354 h 6504"/>
                <a:gd name="T110" fmla="*/ 4405 w 6741"/>
                <a:gd name="T111" fmla="*/ 2401 h 6504"/>
                <a:gd name="T112" fmla="*/ 5045 w 6741"/>
                <a:gd name="T113" fmla="*/ 2374 h 6504"/>
                <a:gd name="T114" fmla="*/ 4946 w 6741"/>
                <a:gd name="T115" fmla="*/ 2744 h 6504"/>
                <a:gd name="T116" fmla="*/ 5118 w 6741"/>
                <a:gd name="T117" fmla="*/ 2473 h 6504"/>
                <a:gd name="T118" fmla="*/ 5540 w 6741"/>
                <a:gd name="T119" fmla="*/ 2302 h 6504"/>
                <a:gd name="T120" fmla="*/ 5619 w 6741"/>
                <a:gd name="T121" fmla="*/ 1978 h 6504"/>
                <a:gd name="T122" fmla="*/ 6008 w 6741"/>
                <a:gd name="T123" fmla="*/ 1886 h 6504"/>
                <a:gd name="T124" fmla="*/ 6721 w 6741"/>
                <a:gd name="T125" fmla="*/ 2130 h 6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741" h="6504">
                  <a:moveTo>
                    <a:pt x="4353" y="1655"/>
                  </a:moveTo>
                  <a:lnTo>
                    <a:pt x="4353" y="1655"/>
                  </a:lnTo>
                  <a:cubicBezTo>
                    <a:pt x="4353" y="1616"/>
                    <a:pt x="4353" y="1616"/>
                    <a:pt x="4353" y="1616"/>
                  </a:cubicBezTo>
                  <a:cubicBezTo>
                    <a:pt x="4340" y="1609"/>
                    <a:pt x="4340" y="1609"/>
                    <a:pt x="4340" y="1609"/>
                  </a:cubicBezTo>
                  <a:cubicBezTo>
                    <a:pt x="4333" y="1596"/>
                    <a:pt x="4333" y="1596"/>
                    <a:pt x="4333" y="1596"/>
                  </a:cubicBezTo>
                  <a:lnTo>
                    <a:pt x="4333" y="1596"/>
                  </a:lnTo>
                  <a:cubicBezTo>
                    <a:pt x="4326" y="1596"/>
                    <a:pt x="4320" y="1589"/>
                    <a:pt x="4313" y="1589"/>
                  </a:cubicBezTo>
                  <a:cubicBezTo>
                    <a:pt x="4287" y="1589"/>
                    <a:pt x="4280" y="1616"/>
                    <a:pt x="4260" y="1629"/>
                  </a:cubicBezTo>
                  <a:cubicBezTo>
                    <a:pt x="4227" y="1655"/>
                    <a:pt x="4208" y="1668"/>
                    <a:pt x="4188" y="1708"/>
                  </a:cubicBezTo>
                  <a:cubicBezTo>
                    <a:pt x="4194" y="1708"/>
                    <a:pt x="4201" y="1708"/>
                    <a:pt x="4208" y="1708"/>
                  </a:cubicBezTo>
                  <a:cubicBezTo>
                    <a:pt x="4267" y="1708"/>
                    <a:pt x="4300" y="1688"/>
                    <a:pt x="4353" y="1655"/>
                  </a:cubicBezTo>
                  <a:close/>
                  <a:moveTo>
                    <a:pt x="4379" y="1457"/>
                  </a:moveTo>
                  <a:lnTo>
                    <a:pt x="4379" y="1457"/>
                  </a:lnTo>
                  <a:cubicBezTo>
                    <a:pt x="4333" y="1457"/>
                    <a:pt x="4307" y="1471"/>
                    <a:pt x="4260" y="1504"/>
                  </a:cubicBezTo>
                  <a:cubicBezTo>
                    <a:pt x="4221" y="1536"/>
                    <a:pt x="4175" y="1556"/>
                    <a:pt x="4175" y="1609"/>
                  </a:cubicBezTo>
                  <a:cubicBezTo>
                    <a:pt x="4175" y="1622"/>
                    <a:pt x="4188" y="1629"/>
                    <a:pt x="4208" y="1629"/>
                  </a:cubicBezTo>
                  <a:cubicBezTo>
                    <a:pt x="4227" y="1629"/>
                    <a:pt x="4227" y="1609"/>
                    <a:pt x="4241" y="1596"/>
                  </a:cubicBezTo>
                  <a:cubicBezTo>
                    <a:pt x="4273" y="1563"/>
                    <a:pt x="4293" y="1550"/>
                    <a:pt x="4333" y="1536"/>
                  </a:cubicBezTo>
                  <a:cubicBezTo>
                    <a:pt x="4372" y="1523"/>
                    <a:pt x="4432" y="1530"/>
                    <a:pt x="4432" y="1484"/>
                  </a:cubicBezTo>
                  <a:cubicBezTo>
                    <a:pt x="4432" y="1464"/>
                    <a:pt x="4399" y="1457"/>
                    <a:pt x="4379" y="1457"/>
                  </a:cubicBezTo>
                  <a:close/>
                  <a:moveTo>
                    <a:pt x="4920" y="1471"/>
                  </a:moveTo>
                  <a:lnTo>
                    <a:pt x="4920" y="1471"/>
                  </a:lnTo>
                  <a:cubicBezTo>
                    <a:pt x="4894" y="1471"/>
                    <a:pt x="4887" y="1490"/>
                    <a:pt x="4874" y="1504"/>
                  </a:cubicBezTo>
                  <a:cubicBezTo>
                    <a:pt x="4867" y="1510"/>
                    <a:pt x="4854" y="1517"/>
                    <a:pt x="4854" y="1523"/>
                  </a:cubicBezTo>
                  <a:cubicBezTo>
                    <a:pt x="4854" y="1556"/>
                    <a:pt x="4887" y="1583"/>
                    <a:pt x="4920" y="1583"/>
                  </a:cubicBezTo>
                  <a:cubicBezTo>
                    <a:pt x="4940" y="1583"/>
                    <a:pt x="4953" y="1563"/>
                    <a:pt x="4973" y="1550"/>
                  </a:cubicBezTo>
                  <a:cubicBezTo>
                    <a:pt x="4986" y="1550"/>
                    <a:pt x="4999" y="1543"/>
                    <a:pt x="4999" y="1523"/>
                  </a:cubicBezTo>
                  <a:cubicBezTo>
                    <a:pt x="4999" y="1484"/>
                    <a:pt x="4959" y="1471"/>
                    <a:pt x="4920" y="1471"/>
                  </a:cubicBezTo>
                  <a:close/>
                  <a:moveTo>
                    <a:pt x="4801" y="1523"/>
                  </a:moveTo>
                  <a:lnTo>
                    <a:pt x="4801" y="1523"/>
                  </a:lnTo>
                  <a:cubicBezTo>
                    <a:pt x="4801" y="1490"/>
                    <a:pt x="4801" y="1471"/>
                    <a:pt x="4801" y="1444"/>
                  </a:cubicBezTo>
                  <a:cubicBezTo>
                    <a:pt x="4801" y="1418"/>
                    <a:pt x="4808" y="1398"/>
                    <a:pt x="4788" y="1378"/>
                  </a:cubicBezTo>
                  <a:cubicBezTo>
                    <a:pt x="4768" y="1352"/>
                    <a:pt x="4742" y="1358"/>
                    <a:pt x="4709" y="1345"/>
                  </a:cubicBezTo>
                  <a:cubicBezTo>
                    <a:pt x="4669" y="1325"/>
                    <a:pt x="4650" y="1292"/>
                    <a:pt x="4610" y="1273"/>
                  </a:cubicBezTo>
                  <a:lnTo>
                    <a:pt x="4610" y="1273"/>
                  </a:lnTo>
                  <a:cubicBezTo>
                    <a:pt x="4590" y="1260"/>
                    <a:pt x="4577" y="1240"/>
                    <a:pt x="4551" y="1240"/>
                  </a:cubicBezTo>
                  <a:cubicBezTo>
                    <a:pt x="4531" y="1240"/>
                    <a:pt x="4531" y="1260"/>
                    <a:pt x="4524" y="1279"/>
                  </a:cubicBezTo>
                  <a:cubicBezTo>
                    <a:pt x="4511" y="1299"/>
                    <a:pt x="4485" y="1306"/>
                    <a:pt x="4485" y="1325"/>
                  </a:cubicBezTo>
                  <a:cubicBezTo>
                    <a:pt x="4485" y="1358"/>
                    <a:pt x="4518" y="1372"/>
                    <a:pt x="4524" y="1398"/>
                  </a:cubicBezTo>
                  <a:cubicBezTo>
                    <a:pt x="4537" y="1424"/>
                    <a:pt x="4537" y="1451"/>
                    <a:pt x="4557" y="1477"/>
                  </a:cubicBezTo>
                  <a:cubicBezTo>
                    <a:pt x="4590" y="1504"/>
                    <a:pt x="4623" y="1490"/>
                    <a:pt x="4669" y="1504"/>
                  </a:cubicBezTo>
                  <a:cubicBezTo>
                    <a:pt x="4709" y="1510"/>
                    <a:pt x="4735" y="1517"/>
                    <a:pt x="4775" y="1523"/>
                  </a:cubicBezTo>
                  <a:cubicBezTo>
                    <a:pt x="4801" y="1523"/>
                    <a:pt x="4801" y="1523"/>
                    <a:pt x="4801" y="1523"/>
                  </a:cubicBezTo>
                  <a:close/>
                  <a:moveTo>
                    <a:pt x="4775" y="1523"/>
                  </a:moveTo>
                  <a:lnTo>
                    <a:pt x="4775" y="1523"/>
                  </a:lnTo>
                  <a:cubicBezTo>
                    <a:pt x="4801" y="1523"/>
                    <a:pt x="4801" y="1523"/>
                    <a:pt x="4801" y="1523"/>
                  </a:cubicBezTo>
                  <a:lnTo>
                    <a:pt x="6740" y="2137"/>
                  </a:lnTo>
                  <a:lnTo>
                    <a:pt x="6740" y="2137"/>
                  </a:lnTo>
                  <a:cubicBezTo>
                    <a:pt x="6708" y="2236"/>
                    <a:pt x="6701" y="2288"/>
                    <a:pt x="6668" y="2381"/>
                  </a:cubicBezTo>
                  <a:cubicBezTo>
                    <a:pt x="6648" y="2420"/>
                    <a:pt x="6609" y="2433"/>
                    <a:pt x="6609" y="2480"/>
                  </a:cubicBezTo>
                  <a:cubicBezTo>
                    <a:pt x="6609" y="2506"/>
                    <a:pt x="6641" y="2506"/>
                    <a:pt x="6648" y="2532"/>
                  </a:cubicBezTo>
                  <a:cubicBezTo>
                    <a:pt x="6661" y="2552"/>
                    <a:pt x="6655" y="2565"/>
                    <a:pt x="6655" y="2585"/>
                  </a:cubicBezTo>
                  <a:cubicBezTo>
                    <a:pt x="6655" y="2645"/>
                    <a:pt x="6615" y="2664"/>
                    <a:pt x="6595" y="2717"/>
                  </a:cubicBezTo>
                  <a:cubicBezTo>
                    <a:pt x="6556" y="2790"/>
                    <a:pt x="6562" y="2849"/>
                    <a:pt x="6516" y="2915"/>
                  </a:cubicBezTo>
                  <a:cubicBezTo>
                    <a:pt x="6490" y="2948"/>
                    <a:pt x="6457" y="2948"/>
                    <a:pt x="6424" y="2974"/>
                  </a:cubicBezTo>
                  <a:cubicBezTo>
                    <a:pt x="6397" y="2994"/>
                    <a:pt x="6404" y="3020"/>
                    <a:pt x="6391" y="3054"/>
                  </a:cubicBezTo>
                  <a:cubicBezTo>
                    <a:pt x="6371" y="3086"/>
                    <a:pt x="6365" y="3113"/>
                    <a:pt x="6351" y="3152"/>
                  </a:cubicBezTo>
                  <a:cubicBezTo>
                    <a:pt x="6338" y="3185"/>
                    <a:pt x="6338" y="3205"/>
                    <a:pt x="6325" y="3238"/>
                  </a:cubicBezTo>
                  <a:cubicBezTo>
                    <a:pt x="6312" y="3265"/>
                    <a:pt x="6292" y="3271"/>
                    <a:pt x="6292" y="3298"/>
                  </a:cubicBezTo>
                  <a:cubicBezTo>
                    <a:pt x="6292" y="3311"/>
                    <a:pt x="6298" y="3317"/>
                    <a:pt x="6298" y="3337"/>
                  </a:cubicBezTo>
                  <a:cubicBezTo>
                    <a:pt x="6298" y="3377"/>
                    <a:pt x="6252" y="3390"/>
                    <a:pt x="6226" y="3423"/>
                  </a:cubicBezTo>
                  <a:cubicBezTo>
                    <a:pt x="6206" y="3449"/>
                    <a:pt x="6199" y="3469"/>
                    <a:pt x="6186" y="3502"/>
                  </a:cubicBezTo>
                  <a:cubicBezTo>
                    <a:pt x="6153" y="3561"/>
                    <a:pt x="6160" y="3614"/>
                    <a:pt x="6101" y="3654"/>
                  </a:cubicBezTo>
                  <a:cubicBezTo>
                    <a:pt x="6081" y="3660"/>
                    <a:pt x="6068" y="3660"/>
                    <a:pt x="6048" y="3667"/>
                  </a:cubicBezTo>
                  <a:cubicBezTo>
                    <a:pt x="6008" y="3687"/>
                    <a:pt x="6002" y="3720"/>
                    <a:pt x="5975" y="3746"/>
                  </a:cubicBezTo>
                  <a:cubicBezTo>
                    <a:pt x="5955" y="3759"/>
                    <a:pt x="5962" y="3779"/>
                    <a:pt x="5949" y="3792"/>
                  </a:cubicBezTo>
                  <a:cubicBezTo>
                    <a:pt x="5923" y="3819"/>
                    <a:pt x="5909" y="3832"/>
                    <a:pt x="5870" y="3845"/>
                  </a:cubicBezTo>
                  <a:cubicBezTo>
                    <a:pt x="5850" y="3852"/>
                    <a:pt x="5843" y="3871"/>
                    <a:pt x="5817" y="3871"/>
                  </a:cubicBezTo>
                  <a:cubicBezTo>
                    <a:pt x="5804" y="3871"/>
                    <a:pt x="5797" y="3865"/>
                    <a:pt x="5777" y="3865"/>
                  </a:cubicBezTo>
                  <a:cubicBezTo>
                    <a:pt x="5652" y="3865"/>
                    <a:pt x="5580" y="3944"/>
                    <a:pt x="5507" y="4056"/>
                  </a:cubicBezTo>
                  <a:cubicBezTo>
                    <a:pt x="5467" y="4122"/>
                    <a:pt x="5434" y="4162"/>
                    <a:pt x="5408" y="4241"/>
                  </a:cubicBezTo>
                  <a:lnTo>
                    <a:pt x="5408" y="4241"/>
                  </a:lnTo>
                  <a:cubicBezTo>
                    <a:pt x="5408" y="4254"/>
                    <a:pt x="5395" y="4267"/>
                    <a:pt x="5395" y="4280"/>
                  </a:cubicBezTo>
                  <a:cubicBezTo>
                    <a:pt x="5395" y="4300"/>
                    <a:pt x="5428" y="4307"/>
                    <a:pt x="5441" y="4326"/>
                  </a:cubicBezTo>
                  <a:cubicBezTo>
                    <a:pt x="5487" y="4379"/>
                    <a:pt x="5533" y="4419"/>
                    <a:pt x="5533" y="4491"/>
                  </a:cubicBezTo>
                  <a:cubicBezTo>
                    <a:pt x="5533" y="4518"/>
                    <a:pt x="5500" y="4524"/>
                    <a:pt x="5487" y="4551"/>
                  </a:cubicBezTo>
                  <a:cubicBezTo>
                    <a:pt x="5474" y="4584"/>
                    <a:pt x="5487" y="4610"/>
                    <a:pt x="5481" y="4643"/>
                  </a:cubicBezTo>
                  <a:cubicBezTo>
                    <a:pt x="5474" y="4683"/>
                    <a:pt x="5454" y="4696"/>
                    <a:pt x="5448" y="4729"/>
                  </a:cubicBezTo>
                  <a:cubicBezTo>
                    <a:pt x="5441" y="4781"/>
                    <a:pt x="5434" y="4821"/>
                    <a:pt x="5408" y="4867"/>
                  </a:cubicBezTo>
                  <a:cubicBezTo>
                    <a:pt x="5395" y="4900"/>
                    <a:pt x="5382" y="4933"/>
                    <a:pt x="5349" y="4933"/>
                  </a:cubicBezTo>
                  <a:cubicBezTo>
                    <a:pt x="5336" y="4933"/>
                    <a:pt x="5329" y="4913"/>
                    <a:pt x="5316" y="4913"/>
                  </a:cubicBezTo>
                  <a:cubicBezTo>
                    <a:pt x="5276" y="4913"/>
                    <a:pt x="5276" y="4960"/>
                    <a:pt x="5269" y="4993"/>
                  </a:cubicBezTo>
                  <a:cubicBezTo>
                    <a:pt x="5263" y="5025"/>
                    <a:pt x="5250" y="5039"/>
                    <a:pt x="5230" y="5065"/>
                  </a:cubicBezTo>
                  <a:cubicBezTo>
                    <a:pt x="5217" y="5085"/>
                    <a:pt x="5217" y="5105"/>
                    <a:pt x="5190" y="5118"/>
                  </a:cubicBezTo>
                  <a:cubicBezTo>
                    <a:pt x="5144" y="5138"/>
                    <a:pt x="5111" y="5144"/>
                    <a:pt x="5065" y="5171"/>
                  </a:cubicBezTo>
                  <a:cubicBezTo>
                    <a:pt x="5012" y="5217"/>
                    <a:pt x="5012" y="5263"/>
                    <a:pt x="4986" y="5329"/>
                  </a:cubicBezTo>
                  <a:cubicBezTo>
                    <a:pt x="4959" y="5395"/>
                    <a:pt x="4894" y="5421"/>
                    <a:pt x="4894" y="5494"/>
                  </a:cubicBezTo>
                  <a:cubicBezTo>
                    <a:pt x="4894" y="5566"/>
                    <a:pt x="4999" y="5566"/>
                    <a:pt x="4999" y="5639"/>
                  </a:cubicBezTo>
                  <a:cubicBezTo>
                    <a:pt x="4999" y="5685"/>
                    <a:pt x="4999" y="5725"/>
                    <a:pt x="4959" y="5758"/>
                  </a:cubicBezTo>
                  <a:cubicBezTo>
                    <a:pt x="4946" y="5771"/>
                    <a:pt x="4926" y="5784"/>
                    <a:pt x="4926" y="5804"/>
                  </a:cubicBezTo>
                  <a:cubicBezTo>
                    <a:pt x="4926" y="5830"/>
                    <a:pt x="4926" y="5843"/>
                    <a:pt x="4926" y="5870"/>
                  </a:cubicBezTo>
                  <a:cubicBezTo>
                    <a:pt x="4926" y="5909"/>
                    <a:pt x="4894" y="5916"/>
                    <a:pt x="4874" y="5942"/>
                  </a:cubicBezTo>
                  <a:cubicBezTo>
                    <a:pt x="4801" y="6041"/>
                    <a:pt x="4709" y="6048"/>
                    <a:pt x="4643" y="6153"/>
                  </a:cubicBezTo>
                  <a:cubicBezTo>
                    <a:pt x="4603" y="6219"/>
                    <a:pt x="4584" y="6259"/>
                    <a:pt x="4551" y="6332"/>
                  </a:cubicBezTo>
                  <a:cubicBezTo>
                    <a:pt x="4531" y="6364"/>
                    <a:pt x="4511" y="6378"/>
                    <a:pt x="4498" y="6417"/>
                  </a:cubicBezTo>
                  <a:cubicBezTo>
                    <a:pt x="4485" y="6450"/>
                    <a:pt x="4478" y="6477"/>
                    <a:pt x="4452" y="6503"/>
                  </a:cubicBezTo>
                  <a:lnTo>
                    <a:pt x="4452" y="6503"/>
                  </a:lnTo>
                  <a:cubicBezTo>
                    <a:pt x="1399" y="6147"/>
                    <a:pt x="1399" y="6147"/>
                    <a:pt x="1399" y="6147"/>
                  </a:cubicBezTo>
                  <a:cubicBezTo>
                    <a:pt x="1372" y="6140"/>
                    <a:pt x="1379" y="6107"/>
                    <a:pt x="1359" y="6088"/>
                  </a:cubicBezTo>
                  <a:cubicBezTo>
                    <a:pt x="1339" y="6054"/>
                    <a:pt x="1306" y="6048"/>
                    <a:pt x="1280" y="6015"/>
                  </a:cubicBezTo>
                  <a:cubicBezTo>
                    <a:pt x="1234" y="5949"/>
                    <a:pt x="1207" y="5890"/>
                    <a:pt x="1135" y="5876"/>
                  </a:cubicBezTo>
                  <a:cubicBezTo>
                    <a:pt x="1056" y="5863"/>
                    <a:pt x="1043" y="5791"/>
                    <a:pt x="1010" y="5725"/>
                  </a:cubicBezTo>
                  <a:cubicBezTo>
                    <a:pt x="983" y="5672"/>
                    <a:pt x="976" y="5646"/>
                    <a:pt x="957" y="5593"/>
                  </a:cubicBezTo>
                  <a:cubicBezTo>
                    <a:pt x="950" y="5566"/>
                    <a:pt x="930" y="5553"/>
                    <a:pt x="930" y="5527"/>
                  </a:cubicBezTo>
                  <a:cubicBezTo>
                    <a:pt x="930" y="5474"/>
                    <a:pt x="983" y="5454"/>
                    <a:pt x="983" y="5401"/>
                  </a:cubicBezTo>
                  <a:cubicBezTo>
                    <a:pt x="983" y="5336"/>
                    <a:pt x="944" y="5303"/>
                    <a:pt x="911" y="5243"/>
                  </a:cubicBezTo>
                  <a:cubicBezTo>
                    <a:pt x="878" y="5191"/>
                    <a:pt x="845" y="5164"/>
                    <a:pt x="805" y="5118"/>
                  </a:cubicBezTo>
                  <a:lnTo>
                    <a:pt x="805" y="5118"/>
                  </a:lnTo>
                  <a:cubicBezTo>
                    <a:pt x="805" y="5092"/>
                    <a:pt x="799" y="5078"/>
                    <a:pt x="799" y="5052"/>
                  </a:cubicBezTo>
                  <a:cubicBezTo>
                    <a:pt x="799" y="5032"/>
                    <a:pt x="812" y="5019"/>
                    <a:pt x="812" y="4999"/>
                  </a:cubicBezTo>
                  <a:cubicBezTo>
                    <a:pt x="812" y="4973"/>
                    <a:pt x="785" y="4966"/>
                    <a:pt x="785" y="4933"/>
                  </a:cubicBezTo>
                  <a:cubicBezTo>
                    <a:pt x="785" y="4894"/>
                    <a:pt x="785" y="4867"/>
                    <a:pt x="785" y="4828"/>
                  </a:cubicBezTo>
                  <a:cubicBezTo>
                    <a:pt x="785" y="4781"/>
                    <a:pt x="825" y="4768"/>
                    <a:pt x="851" y="4742"/>
                  </a:cubicBezTo>
                  <a:cubicBezTo>
                    <a:pt x="864" y="4735"/>
                    <a:pt x="878" y="4735"/>
                    <a:pt x="884" y="4722"/>
                  </a:cubicBezTo>
                  <a:cubicBezTo>
                    <a:pt x="904" y="4696"/>
                    <a:pt x="897" y="4656"/>
                    <a:pt x="930" y="4656"/>
                  </a:cubicBezTo>
                  <a:cubicBezTo>
                    <a:pt x="944" y="4656"/>
                    <a:pt x="950" y="4663"/>
                    <a:pt x="957" y="4663"/>
                  </a:cubicBezTo>
                  <a:cubicBezTo>
                    <a:pt x="1517" y="2427"/>
                    <a:pt x="1517" y="2427"/>
                    <a:pt x="1517" y="2427"/>
                  </a:cubicBezTo>
                  <a:cubicBezTo>
                    <a:pt x="1465" y="2407"/>
                    <a:pt x="1432" y="2394"/>
                    <a:pt x="1379" y="2381"/>
                  </a:cubicBezTo>
                  <a:cubicBezTo>
                    <a:pt x="1339" y="2381"/>
                    <a:pt x="1319" y="2394"/>
                    <a:pt x="1287" y="2374"/>
                  </a:cubicBezTo>
                  <a:cubicBezTo>
                    <a:pt x="1247" y="2354"/>
                    <a:pt x="1247" y="2321"/>
                    <a:pt x="1207" y="2308"/>
                  </a:cubicBezTo>
                  <a:cubicBezTo>
                    <a:pt x="1161" y="2288"/>
                    <a:pt x="1128" y="2288"/>
                    <a:pt x="1095" y="2255"/>
                  </a:cubicBezTo>
                  <a:cubicBezTo>
                    <a:pt x="1049" y="2229"/>
                    <a:pt x="1036" y="2196"/>
                    <a:pt x="990" y="2176"/>
                  </a:cubicBezTo>
                  <a:cubicBezTo>
                    <a:pt x="944" y="2163"/>
                    <a:pt x="917" y="2183"/>
                    <a:pt x="871" y="2176"/>
                  </a:cubicBezTo>
                  <a:cubicBezTo>
                    <a:pt x="825" y="2176"/>
                    <a:pt x="805" y="2170"/>
                    <a:pt x="759" y="2170"/>
                  </a:cubicBezTo>
                  <a:cubicBezTo>
                    <a:pt x="732" y="2170"/>
                    <a:pt x="719" y="2176"/>
                    <a:pt x="693" y="2176"/>
                  </a:cubicBezTo>
                  <a:cubicBezTo>
                    <a:pt x="647" y="2176"/>
                    <a:pt x="640" y="2137"/>
                    <a:pt x="607" y="2117"/>
                  </a:cubicBezTo>
                  <a:cubicBezTo>
                    <a:pt x="561" y="2077"/>
                    <a:pt x="521" y="2071"/>
                    <a:pt x="475" y="2031"/>
                  </a:cubicBezTo>
                  <a:cubicBezTo>
                    <a:pt x="449" y="2011"/>
                    <a:pt x="422" y="2005"/>
                    <a:pt x="396" y="1978"/>
                  </a:cubicBezTo>
                  <a:cubicBezTo>
                    <a:pt x="383" y="1952"/>
                    <a:pt x="390" y="1932"/>
                    <a:pt x="383" y="1906"/>
                  </a:cubicBezTo>
                  <a:cubicBezTo>
                    <a:pt x="376" y="1879"/>
                    <a:pt x="370" y="1866"/>
                    <a:pt x="370" y="1833"/>
                  </a:cubicBezTo>
                  <a:cubicBezTo>
                    <a:pt x="363" y="1800"/>
                    <a:pt x="324" y="1794"/>
                    <a:pt x="284" y="1787"/>
                  </a:cubicBezTo>
                  <a:cubicBezTo>
                    <a:pt x="238" y="1774"/>
                    <a:pt x="231" y="1734"/>
                    <a:pt x="198" y="1695"/>
                  </a:cubicBezTo>
                  <a:cubicBezTo>
                    <a:pt x="185" y="1675"/>
                    <a:pt x="172" y="1675"/>
                    <a:pt x="159" y="1655"/>
                  </a:cubicBezTo>
                  <a:cubicBezTo>
                    <a:pt x="119" y="1629"/>
                    <a:pt x="113" y="1596"/>
                    <a:pt x="79" y="1563"/>
                  </a:cubicBezTo>
                  <a:cubicBezTo>
                    <a:pt x="53" y="1536"/>
                    <a:pt x="40" y="1523"/>
                    <a:pt x="40" y="1490"/>
                  </a:cubicBezTo>
                  <a:cubicBezTo>
                    <a:pt x="40" y="1444"/>
                    <a:pt x="40" y="1418"/>
                    <a:pt x="40" y="1372"/>
                  </a:cubicBezTo>
                  <a:cubicBezTo>
                    <a:pt x="40" y="1332"/>
                    <a:pt x="27" y="1306"/>
                    <a:pt x="27" y="1266"/>
                  </a:cubicBezTo>
                  <a:cubicBezTo>
                    <a:pt x="0" y="659"/>
                    <a:pt x="0" y="659"/>
                    <a:pt x="0" y="659"/>
                  </a:cubicBezTo>
                  <a:lnTo>
                    <a:pt x="0" y="659"/>
                  </a:lnTo>
                  <a:cubicBezTo>
                    <a:pt x="0" y="666"/>
                    <a:pt x="7" y="666"/>
                    <a:pt x="7" y="666"/>
                  </a:cubicBezTo>
                  <a:cubicBezTo>
                    <a:pt x="40" y="686"/>
                    <a:pt x="60" y="672"/>
                    <a:pt x="93" y="679"/>
                  </a:cubicBezTo>
                  <a:cubicBezTo>
                    <a:pt x="159" y="699"/>
                    <a:pt x="198" y="712"/>
                    <a:pt x="271" y="712"/>
                  </a:cubicBezTo>
                  <a:cubicBezTo>
                    <a:pt x="310" y="712"/>
                    <a:pt x="324" y="679"/>
                    <a:pt x="357" y="653"/>
                  </a:cubicBezTo>
                  <a:cubicBezTo>
                    <a:pt x="409" y="607"/>
                    <a:pt x="456" y="600"/>
                    <a:pt x="528" y="587"/>
                  </a:cubicBezTo>
                  <a:cubicBezTo>
                    <a:pt x="607" y="593"/>
                    <a:pt x="607" y="593"/>
                    <a:pt x="607" y="593"/>
                  </a:cubicBezTo>
                  <a:cubicBezTo>
                    <a:pt x="660" y="593"/>
                    <a:pt x="660" y="593"/>
                    <a:pt x="660" y="593"/>
                  </a:cubicBezTo>
                  <a:cubicBezTo>
                    <a:pt x="660" y="560"/>
                    <a:pt x="667" y="534"/>
                    <a:pt x="700" y="514"/>
                  </a:cubicBezTo>
                  <a:cubicBezTo>
                    <a:pt x="746" y="481"/>
                    <a:pt x="785" y="501"/>
                    <a:pt x="845" y="488"/>
                  </a:cubicBezTo>
                  <a:cubicBezTo>
                    <a:pt x="930" y="468"/>
                    <a:pt x="944" y="356"/>
                    <a:pt x="1036" y="356"/>
                  </a:cubicBezTo>
                  <a:cubicBezTo>
                    <a:pt x="1062" y="356"/>
                    <a:pt x="1082" y="356"/>
                    <a:pt x="1102" y="369"/>
                  </a:cubicBezTo>
                  <a:cubicBezTo>
                    <a:pt x="1115" y="376"/>
                    <a:pt x="1115" y="389"/>
                    <a:pt x="1128" y="395"/>
                  </a:cubicBezTo>
                  <a:cubicBezTo>
                    <a:pt x="1174" y="409"/>
                    <a:pt x="1201" y="415"/>
                    <a:pt x="1247" y="415"/>
                  </a:cubicBezTo>
                  <a:cubicBezTo>
                    <a:pt x="1280" y="415"/>
                    <a:pt x="1293" y="415"/>
                    <a:pt x="1326" y="415"/>
                  </a:cubicBezTo>
                  <a:cubicBezTo>
                    <a:pt x="1339" y="415"/>
                    <a:pt x="1339" y="395"/>
                    <a:pt x="1353" y="389"/>
                  </a:cubicBezTo>
                  <a:cubicBezTo>
                    <a:pt x="1379" y="369"/>
                    <a:pt x="1405" y="363"/>
                    <a:pt x="1432" y="343"/>
                  </a:cubicBezTo>
                  <a:lnTo>
                    <a:pt x="1432" y="343"/>
                  </a:lnTo>
                  <a:cubicBezTo>
                    <a:pt x="1471" y="363"/>
                    <a:pt x="1504" y="369"/>
                    <a:pt x="1550" y="382"/>
                  </a:cubicBezTo>
                  <a:cubicBezTo>
                    <a:pt x="1597" y="395"/>
                    <a:pt x="1623" y="409"/>
                    <a:pt x="1669" y="409"/>
                  </a:cubicBezTo>
                  <a:cubicBezTo>
                    <a:pt x="1702" y="409"/>
                    <a:pt x="1729" y="382"/>
                    <a:pt x="1729" y="349"/>
                  </a:cubicBezTo>
                  <a:cubicBezTo>
                    <a:pt x="1729" y="336"/>
                    <a:pt x="1709" y="336"/>
                    <a:pt x="1702" y="323"/>
                  </a:cubicBezTo>
                  <a:cubicBezTo>
                    <a:pt x="1662" y="270"/>
                    <a:pt x="1603" y="257"/>
                    <a:pt x="1603" y="191"/>
                  </a:cubicBezTo>
                  <a:cubicBezTo>
                    <a:pt x="1603" y="151"/>
                    <a:pt x="1643" y="145"/>
                    <a:pt x="1662" y="112"/>
                  </a:cubicBezTo>
                  <a:cubicBezTo>
                    <a:pt x="1689" y="72"/>
                    <a:pt x="1676" y="39"/>
                    <a:pt x="1709" y="13"/>
                  </a:cubicBezTo>
                  <a:cubicBezTo>
                    <a:pt x="1794" y="46"/>
                    <a:pt x="1847" y="66"/>
                    <a:pt x="1940" y="66"/>
                  </a:cubicBezTo>
                  <a:cubicBezTo>
                    <a:pt x="2025" y="66"/>
                    <a:pt x="2065" y="0"/>
                    <a:pt x="2151" y="0"/>
                  </a:cubicBezTo>
                  <a:cubicBezTo>
                    <a:pt x="2190" y="0"/>
                    <a:pt x="2217" y="20"/>
                    <a:pt x="2243" y="46"/>
                  </a:cubicBezTo>
                  <a:cubicBezTo>
                    <a:pt x="2269" y="66"/>
                    <a:pt x="2296" y="66"/>
                    <a:pt x="2316" y="85"/>
                  </a:cubicBezTo>
                  <a:cubicBezTo>
                    <a:pt x="2335" y="105"/>
                    <a:pt x="2347" y="118"/>
                    <a:pt x="2367" y="138"/>
                  </a:cubicBezTo>
                  <a:lnTo>
                    <a:pt x="2367" y="138"/>
                  </a:lnTo>
                  <a:cubicBezTo>
                    <a:pt x="2361" y="197"/>
                    <a:pt x="2361" y="231"/>
                    <a:pt x="2342" y="283"/>
                  </a:cubicBezTo>
                  <a:cubicBezTo>
                    <a:pt x="2329" y="323"/>
                    <a:pt x="2309" y="343"/>
                    <a:pt x="2309" y="376"/>
                  </a:cubicBezTo>
                  <a:cubicBezTo>
                    <a:pt x="2309" y="395"/>
                    <a:pt x="2329" y="402"/>
                    <a:pt x="2347" y="409"/>
                  </a:cubicBezTo>
                  <a:cubicBezTo>
                    <a:pt x="2400" y="448"/>
                    <a:pt x="2433" y="468"/>
                    <a:pt x="2479" y="521"/>
                  </a:cubicBezTo>
                  <a:cubicBezTo>
                    <a:pt x="2532" y="587"/>
                    <a:pt x="2532" y="653"/>
                    <a:pt x="2545" y="738"/>
                  </a:cubicBezTo>
                  <a:cubicBezTo>
                    <a:pt x="2552" y="778"/>
                    <a:pt x="2572" y="798"/>
                    <a:pt x="2611" y="818"/>
                  </a:cubicBezTo>
                  <a:cubicBezTo>
                    <a:pt x="2651" y="837"/>
                    <a:pt x="2664" y="864"/>
                    <a:pt x="2710" y="870"/>
                  </a:cubicBezTo>
                  <a:cubicBezTo>
                    <a:pt x="2730" y="877"/>
                    <a:pt x="2743" y="864"/>
                    <a:pt x="2763" y="877"/>
                  </a:cubicBezTo>
                  <a:cubicBezTo>
                    <a:pt x="2783" y="883"/>
                    <a:pt x="2776" y="910"/>
                    <a:pt x="2789" y="930"/>
                  </a:cubicBezTo>
                  <a:cubicBezTo>
                    <a:pt x="2803" y="963"/>
                    <a:pt x="2822" y="976"/>
                    <a:pt x="2855" y="989"/>
                  </a:cubicBezTo>
                  <a:cubicBezTo>
                    <a:pt x="2921" y="1035"/>
                    <a:pt x="2974" y="1042"/>
                    <a:pt x="3027" y="1101"/>
                  </a:cubicBezTo>
                  <a:cubicBezTo>
                    <a:pt x="3053" y="1128"/>
                    <a:pt x="3053" y="1154"/>
                    <a:pt x="3060" y="1187"/>
                  </a:cubicBezTo>
                  <a:cubicBezTo>
                    <a:pt x="3067" y="1240"/>
                    <a:pt x="3099" y="1266"/>
                    <a:pt x="3119" y="1312"/>
                  </a:cubicBezTo>
                  <a:cubicBezTo>
                    <a:pt x="3159" y="1391"/>
                    <a:pt x="3165" y="1451"/>
                    <a:pt x="3231" y="1510"/>
                  </a:cubicBezTo>
                  <a:cubicBezTo>
                    <a:pt x="3264" y="1536"/>
                    <a:pt x="3278" y="1556"/>
                    <a:pt x="3311" y="1583"/>
                  </a:cubicBezTo>
                  <a:cubicBezTo>
                    <a:pt x="3343" y="1603"/>
                    <a:pt x="3390" y="1616"/>
                    <a:pt x="3390" y="1662"/>
                  </a:cubicBezTo>
                  <a:cubicBezTo>
                    <a:pt x="3390" y="1695"/>
                    <a:pt x="3390" y="1715"/>
                    <a:pt x="3390" y="1748"/>
                  </a:cubicBezTo>
                  <a:cubicBezTo>
                    <a:pt x="3390" y="1800"/>
                    <a:pt x="3456" y="1787"/>
                    <a:pt x="3508" y="1800"/>
                  </a:cubicBezTo>
                  <a:cubicBezTo>
                    <a:pt x="3555" y="1807"/>
                    <a:pt x="3548" y="1860"/>
                    <a:pt x="3555" y="1906"/>
                  </a:cubicBezTo>
                  <a:cubicBezTo>
                    <a:pt x="3574" y="1965"/>
                    <a:pt x="3614" y="1985"/>
                    <a:pt x="3667" y="2011"/>
                  </a:cubicBezTo>
                  <a:cubicBezTo>
                    <a:pt x="3700" y="2031"/>
                    <a:pt x="3719" y="2038"/>
                    <a:pt x="3753" y="2051"/>
                  </a:cubicBezTo>
                  <a:cubicBezTo>
                    <a:pt x="3719" y="2084"/>
                    <a:pt x="3733" y="2110"/>
                    <a:pt x="3713" y="2150"/>
                  </a:cubicBezTo>
                  <a:lnTo>
                    <a:pt x="3713" y="2150"/>
                  </a:lnTo>
                  <a:cubicBezTo>
                    <a:pt x="3713" y="2150"/>
                    <a:pt x="3713" y="2150"/>
                    <a:pt x="3706" y="2150"/>
                  </a:cubicBezTo>
                  <a:cubicBezTo>
                    <a:pt x="3673" y="2150"/>
                    <a:pt x="3660" y="2176"/>
                    <a:pt x="3627" y="2183"/>
                  </a:cubicBezTo>
                  <a:cubicBezTo>
                    <a:pt x="3607" y="2189"/>
                    <a:pt x="3581" y="2196"/>
                    <a:pt x="3581" y="2216"/>
                  </a:cubicBezTo>
                  <a:cubicBezTo>
                    <a:pt x="3581" y="2255"/>
                    <a:pt x="3601" y="2275"/>
                    <a:pt x="3601" y="2321"/>
                  </a:cubicBezTo>
                  <a:cubicBezTo>
                    <a:pt x="3673" y="2275"/>
                    <a:pt x="3726" y="2262"/>
                    <a:pt x="3799" y="2222"/>
                  </a:cubicBezTo>
                  <a:cubicBezTo>
                    <a:pt x="3871" y="2189"/>
                    <a:pt x="3898" y="2117"/>
                    <a:pt x="3983" y="2110"/>
                  </a:cubicBezTo>
                  <a:cubicBezTo>
                    <a:pt x="4062" y="2110"/>
                    <a:pt x="4115" y="2064"/>
                    <a:pt x="4161" y="1998"/>
                  </a:cubicBezTo>
                  <a:cubicBezTo>
                    <a:pt x="4201" y="1932"/>
                    <a:pt x="4194" y="1827"/>
                    <a:pt x="4267" y="1827"/>
                  </a:cubicBezTo>
                  <a:cubicBezTo>
                    <a:pt x="4293" y="1827"/>
                    <a:pt x="4287" y="1860"/>
                    <a:pt x="4287" y="1879"/>
                  </a:cubicBezTo>
                  <a:cubicBezTo>
                    <a:pt x="4287" y="1939"/>
                    <a:pt x="4287" y="1972"/>
                    <a:pt x="4287" y="2025"/>
                  </a:cubicBezTo>
                  <a:cubicBezTo>
                    <a:pt x="4320" y="2031"/>
                    <a:pt x="4340" y="2038"/>
                    <a:pt x="4372" y="2038"/>
                  </a:cubicBezTo>
                  <a:cubicBezTo>
                    <a:pt x="4392" y="2038"/>
                    <a:pt x="4392" y="2011"/>
                    <a:pt x="4399" y="1998"/>
                  </a:cubicBezTo>
                  <a:cubicBezTo>
                    <a:pt x="4405" y="1959"/>
                    <a:pt x="4412" y="1939"/>
                    <a:pt x="4419" y="1899"/>
                  </a:cubicBezTo>
                  <a:cubicBezTo>
                    <a:pt x="4425" y="1840"/>
                    <a:pt x="4425" y="1800"/>
                    <a:pt x="4445" y="1748"/>
                  </a:cubicBezTo>
                  <a:cubicBezTo>
                    <a:pt x="4458" y="1715"/>
                    <a:pt x="4458" y="1688"/>
                    <a:pt x="4485" y="1668"/>
                  </a:cubicBezTo>
                  <a:cubicBezTo>
                    <a:pt x="4551" y="1616"/>
                    <a:pt x="4603" y="1616"/>
                    <a:pt x="4683" y="1616"/>
                  </a:cubicBezTo>
                  <a:cubicBezTo>
                    <a:pt x="4755" y="1616"/>
                    <a:pt x="4795" y="1649"/>
                    <a:pt x="4867" y="1649"/>
                  </a:cubicBezTo>
                  <a:cubicBezTo>
                    <a:pt x="4979" y="1649"/>
                    <a:pt x="5025" y="1569"/>
                    <a:pt x="5144" y="1569"/>
                  </a:cubicBezTo>
                  <a:cubicBezTo>
                    <a:pt x="5190" y="1569"/>
                    <a:pt x="5217" y="1596"/>
                    <a:pt x="5263" y="1616"/>
                  </a:cubicBezTo>
                  <a:cubicBezTo>
                    <a:pt x="5296" y="1629"/>
                    <a:pt x="5316" y="1629"/>
                    <a:pt x="5355" y="1635"/>
                  </a:cubicBezTo>
                  <a:cubicBezTo>
                    <a:pt x="5382" y="1642"/>
                    <a:pt x="5395" y="1649"/>
                    <a:pt x="5421" y="1655"/>
                  </a:cubicBezTo>
                  <a:cubicBezTo>
                    <a:pt x="5461" y="1662"/>
                    <a:pt x="5507" y="1675"/>
                    <a:pt x="5507" y="1715"/>
                  </a:cubicBezTo>
                  <a:cubicBezTo>
                    <a:pt x="5507" y="1741"/>
                    <a:pt x="5481" y="1748"/>
                    <a:pt x="5474" y="1774"/>
                  </a:cubicBezTo>
                  <a:cubicBezTo>
                    <a:pt x="5454" y="1807"/>
                    <a:pt x="5448" y="1827"/>
                    <a:pt x="5448" y="1866"/>
                  </a:cubicBezTo>
                  <a:cubicBezTo>
                    <a:pt x="5448" y="1906"/>
                    <a:pt x="5448" y="1932"/>
                    <a:pt x="5448" y="1972"/>
                  </a:cubicBezTo>
                  <a:cubicBezTo>
                    <a:pt x="5421" y="1998"/>
                    <a:pt x="5415" y="2025"/>
                    <a:pt x="5401" y="2051"/>
                  </a:cubicBezTo>
                  <a:cubicBezTo>
                    <a:pt x="5342" y="2163"/>
                    <a:pt x="5289" y="2262"/>
                    <a:pt x="5164" y="2269"/>
                  </a:cubicBezTo>
                  <a:cubicBezTo>
                    <a:pt x="4999" y="2282"/>
                    <a:pt x="4913" y="2354"/>
                    <a:pt x="4748" y="2354"/>
                  </a:cubicBezTo>
                  <a:cubicBezTo>
                    <a:pt x="4683" y="2354"/>
                    <a:pt x="4650" y="2334"/>
                    <a:pt x="4584" y="2334"/>
                  </a:cubicBezTo>
                  <a:cubicBezTo>
                    <a:pt x="4531" y="2334"/>
                    <a:pt x="4498" y="2348"/>
                    <a:pt x="4445" y="2354"/>
                  </a:cubicBezTo>
                  <a:cubicBezTo>
                    <a:pt x="4399" y="2361"/>
                    <a:pt x="4372" y="2348"/>
                    <a:pt x="4333" y="2361"/>
                  </a:cubicBezTo>
                  <a:cubicBezTo>
                    <a:pt x="4346" y="2387"/>
                    <a:pt x="4372" y="2394"/>
                    <a:pt x="4405" y="2401"/>
                  </a:cubicBezTo>
                  <a:cubicBezTo>
                    <a:pt x="4452" y="2420"/>
                    <a:pt x="4478" y="2440"/>
                    <a:pt x="4531" y="2440"/>
                  </a:cubicBezTo>
                  <a:cubicBezTo>
                    <a:pt x="4557" y="2440"/>
                    <a:pt x="4570" y="2440"/>
                    <a:pt x="4597" y="2440"/>
                  </a:cubicBezTo>
                  <a:lnTo>
                    <a:pt x="4597" y="2440"/>
                  </a:lnTo>
                  <a:cubicBezTo>
                    <a:pt x="5045" y="2374"/>
                    <a:pt x="5045" y="2374"/>
                    <a:pt x="5045" y="2374"/>
                  </a:cubicBezTo>
                  <a:lnTo>
                    <a:pt x="5045" y="2374"/>
                  </a:lnTo>
                  <a:cubicBezTo>
                    <a:pt x="5045" y="2394"/>
                    <a:pt x="5045" y="2401"/>
                    <a:pt x="5045" y="2420"/>
                  </a:cubicBezTo>
                  <a:cubicBezTo>
                    <a:pt x="5045" y="2493"/>
                    <a:pt x="5006" y="2526"/>
                    <a:pt x="4973" y="2592"/>
                  </a:cubicBezTo>
                  <a:cubicBezTo>
                    <a:pt x="4946" y="2645"/>
                    <a:pt x="4946" y="2684"/>
                    <a:pt x="4946" y="2744"/>
                  </a:cubicBezTo>
                  <a:cubicBezTo>
                    <a:pt x="4946" y="2757"/>
                    <a:pt x="4953" y="2763"/>
                    <a:pt x="4959" y="2776"/>
                  </a:cubicBezTo>
                  <a:cubicBezTo>
                    <a:pt x="4979" y="2750"/>
                    <a:pt x="4979" y="2724"/>
                    <a:pt x="4993" y="2697"/>
                  </a:cubicBezTo>
                  <a:cubicBezTo>
                    <a:pt x="5012" y="2658"/>
                    <a:pt x="5025" y="2631"/>
                    <a:pt x="5052" y="2598"/>
                  </a:cubicBezTo>
                  <a:cubicBezTo>
                    <a:pt x="5078" y="2552"/>
                    <a:pt x="5091" y="2526"/>
                    <a:pt x="5118" y="2473"/>
                  </a:cubicBezTo>
                  <a:cubicBezTo>
                    <a:pt x="5184" y="2381"/>
                    <a:pt x="5243" y="2348"/>
                    <a:pt x="5336" y="2275"/>
                  </a:cubicBezTo>
                  <a:cubicBezTo>
                    <a:pt x="5355" y="2295"/>
                    <a:pt x="5355" y="2321"/>
                    <a:pt x="5382" y="2328"/>
                  </a:cubicBezTo>
                  <a:cubicBezTo>
                    <a:pt x="5434" y="2341"/>
                    <a:pt x="5467" y="2348"/>
                    <a:pt x="5520" y="2348"/>
                  </a:cubicBezTo>
                  <a:cubicBezTo>
                    <a:pt x="5540" y="2348"/>
                    <a:pt x="5540" y="2321"/>
                    <a:pt x="5540" y="2302"/>
                  </a:cubicBezTo>
                  <a:cubicBezTo>
                    <a:pt x="5540" y="2269"/>
                    <a:pt x="5540" y="2249"/>
                    <a:pt x="5540" y="2216"/>
                  </a:cubicBezTo>
                  <a:cubicBezTo>
                    <a:pt x="5540" y="2176"/>
                    <a:pt x="5573" y="2163"/>
                    <a:pt x="5573" y="2123"/>
                  </a:cubicBezTo>
                  <a:cubicBezTo>
                    <a:pt x="5573" y="2084"/>
                    <a:pt x="5573" y="2058"/>
                    <a:pt x="5573" y="2018"/>
                  </a:cubicBezTo>
                  <a:cubicBezTo>
                    <a:pt x="5573" y="1992"/>
                    <a:pt x="5599" y="1985"/>
                    <a:pt x="5619" y="1978"/>
                  </a:cubicBezTo>
                  <a:cubicBezTo>
                    <a:pt x="5659" y="1952"/>
                    <a:pt x="5679" y="1932"/>
                    <a:pt x="5711" y="1893"/>
                  </a:cubicBezTo>
                  <a:cubicBezTo>
                    <a:pt x="5718" y="1893"/>
                    <a:pt x="5718" y="1899"/>
                    <a:pt x="5725" y="1899"/>
                  </a:cubicBezTo>
                  <a:cubicBezTo>
                    <a:pt x="5791" y="1899"/>
                    <a:pt x="5830" y="1879"/>
                    <a:pt x="5896" y="1879"/>
                  </a:cubicBezTo>
                  <a:cubicBezTo>
                    <a:pt x="5942" y="1879"/>
                    <a:pt x="5962" y="1879"/>
                    <a:pt x="6008" y="1886"/>
                  </a:cubicBezTo>
                  <a:cubicBezTo>
                    <a:pt x="6041" y="1893"/>
                    <a:pt x="6048" y="1919"/>
                    <a:pt x="6081" y="1932"/>
                  </a:cubicBezTo>
                  <a:cubicBezTo>
                    <a:pt x="6153" y="1959"/>
                    <a:pt x="6206" y="1959"/>
                    <a:pt x="6285" y="1965"/>
                  </a:cubicBezTo>
                  <a:cubicBezTo>
                    <a:pt x="6378" y="1978"/>
                    <a:pt x="6424" y="2018"/>
                    <a:pt x="6516" y="2025"/>
                  </a:cubicBezTo>
                  <a:cubicBezTo>
                    <a:pt x="6595" y="2064"/>
                    <a:pt x="6648" y="2077"/>
                    <a:pt x="6721" y="2130"/>
                  </a:cubicBezTo>
                  <a:cubicBezTo>
                    <a:pt x="6727" y="2130"/>
                    <a:pt x="6734" y="2137"/>
                    <a:pt x="6740" y="2137"/>
                  </a:cubicBezTo>
                  <a:lnTo>
                    <a:pt x="4775" y="1523"/>
                  </a:lnTo>
                  <a:close/>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6" name="Freeform 25"/>
            <p:cNvSpPr>
              <a:spLocks noChangeArrowheads="1"/>
            </p:cNvSpPr>
            <p:nvPr/>
          </p:nvSpPr>
          <p:spPr bwMode="auto">
            <a:xfrm>
              <a:off x="8472840" y="525104"/>
              <a:ext cx="750396" cy="897272"/>
            </a:xfrm>
            <a:custGeom>
              <a:avLst/>
              <a:gdLst>
                <a:gd name="T0" fmla="*/ 2222 w 2434"/>
                <a:gd name="T1" fmla="*/ 1016 h 2910"/>
                <a:gd name="T2" fmla="*/ 2149 w 2434"/>
                <a:gd name="T3" fmla="*/ 1029 h 2910"/>
                <a:gd name="T4" fmla="*/ 2195 w 2434"/>
                <a:gd name="T5" fmla="*/ 1247 h 2910"/>
                <a:gd name="T6" fmla="*/ 2301 w 2434"/>
                <a:gd name="T7" fmla="*/ 1135 h 2910"/>
                <a:gd name="T8" fmla="*/ 58 w 2434"/>
                <a:gd name="T9" fmla="*/ 884 h 2910"/>
                <a:gd name="T10" fmla="*/ 118 w 2434"/>
                <a:gd name="T11" fmla="*/ 917 h 2910"/>
                <a:gd name="T12" fmla="*/ 203 w 2434"/>
                <a:gd name="T13" fmla="*/ 1049 h 2910"/>
                <a:gd name="T14" fmla="*/ 368 w 2434"/>
                <a:gd name="T15" fmla="*/ 1109 h 2910"/>
                <a:gd name="T16" fmla="*/ 533 w 2434"/>
                <a:gd name="T17" fmla="*/ 1148 h 2910"/>
                <a:gd name="T18" fmla="*/ 691 w 2434"/>
                <a:gd name="T19" fmla="*/ 1207 h 2910"/>
                <a:gd name="T20" fmla="*/ 711 w 2434"/>
                <a:gd name="T21" fmla="*/ 1069 h 2910"/>
                <a:gd name="T22" fmla="*/ 975 w 2434"/>
                <a:gd name="T23" fmla="*/ 983 h 2910"/>
                <a:gd name="T24" fmla="*/ 1114 w 2434"/>
                <a:gd name="T25" fmla="*/ 911 h 2910"/>
                <a:gd name="T26" fmla="*/ 1206 w 2434"/>
                <a:gd name="T27" fmla="*/ 726 h 2910"/>
                <a:gd name="T28" fmla="*/ 1265 w 2434"/>
                <a:gd name="T29" fmla="*/ 521 h 2910"/>
                <a:gd name="T30" fmla="*/ 1490 w 2434"/>
                <a:gd name="T31" fmla="*/ 218 h 2910"/>
                <a:gd name="T32" fmla="*/ 1602 w 2434"/>
                <a:gd name="T33" fmla="*/ 27 h 2910"/>
                <a:gd name="T34" fmla="*/ 1734 w 2434"/>
                <a:gd name="T35" fmla="*/ 46 h 2910"/>
                <a:gd name="T36" fmla="*/ 1819 w 2434"/>
                <a:gd name="T37" fmla="*/ 238 h 2910"/>
                <a:gd name="T38" fmla="*/ 1899 w 2434"/>
                <a:gd name="T39" fmla="*/ 357 h 2910"/>
                <a:gd name="T40" fmla="*/ 1925 w 2434"/>
                <a:gd name="T41" fmla="*/ 634 h 2910"/>
                <a:gd name="T42" fmla="*/ 2031 w 2434"/>
                <a:gd name="T43" fmla="*/ 1023 h 2910"/>
                <a:gd name="T44" fmla="*/ 2070 w 2434"/>
                <a:gd name="T45" fmla="*/ 1148 h 2910"/>
                <a:gd name="T46" fmla="*/ 2136 w 2434"/>
                <a:gd name="T47" fmla="*/ 1273 h 2910"/>
                <a:gd name="T48" fmla="*/ 2380 w 2434"/>
                <a:gd name="T49" fmla="*/ 1326 h 2910"/>
                <a:gd name="T50" fmla="*/ 2433 w 2434"/>
                <a:gd name="T51" fmla="*/ 1452 h 2910"/>
                <a:gd name="T52" fmla="*/ 2301 w 2434"/>
                <a:gd name="T53" fmla="*/ 1544 h 2910"/>
                <a:gd name="T54" fmla="*/ 2380 w 2434"/>
                <a:gd name="T55" fmla="*/ 1702 h 2910"/>
                <a:gd name="T56" fmla="*/ 1964 w 2434"/>
                <a:gd name="T57" fmla="*/ 2052 h 2910"/>
                <a:gd name="T58" fmla="*/ 1707 w 2434"/>
                <a:gd name="T59" fmla="*/ 2329 h 2910"/>
                <a:gd name="T60" fmla="*/ 1655 w 2434"/>
                <a:gd name="T61" fmla="*/ 2467 h 2910"/>
                <a:gd name="T62" fmla="*/ 1720 w 2434"/>
                <a:gd name="T63" fmla="*/ 2467 h 2910"/>
                <a:gd name="T64" fmla="*/ 1688 w 2434"/>
                <a:gd name="T65" fmla="*/ 2599 h 2910"/>
                <a:gd name="T66" fmla="*/ 1648 w 2434"/>
                <a:gd name="T67" fmla="*/ 2738 h 2910"/>
                <a:gd name="T68" fmla="*/ 1536 w 2434"/>
                <a:gd name="T69" fmla="*/ 2856 h 2910"/>
                <a:gd name="T70" fmla="*/ 1404 w 2434"/>
                <a:gd name="T71" fmla="*/ 2896 h 2910"/>
                <a:gd name="T72" fmla="*/ 1444 w 2434"/>
                <a:gd name="T73" fmla="*/ 2797 h 2910"/>
                <a:gd name="T74" fmla="*/ 1246 w 2434"/>
                <a:gd name="T75" fmla="*/ 2652 h 2910"/>
                <a:gd name="T76" fmla="*/ 1081 w 2434"/>
                <a:gd name="T77" fmla="*/ 2494 h 2910"/>
                <a:gd name="T78" fmla="*/ 1002 w 2434"/>
                <a:gd name="T79" fmla="*/ 2329 h 2910"/>
                <a:gd name="T80" fmla="*/ 810 w 2434"/>
                <a:gd name="T81" fmla="*/ 2058 h 2910"/>
                <a:gd name="T82" fmla="*/ 718 w 2434"/>
                <a:gd name="T83" fmla="*/ 1847 h 2910"/>
                <a:gd name="T84" fmla="*/ 480 w 2434"/>
                <a:gd name="T85" fmla="*/ 1676 h 2910"/>
                <a:gd name="T86" fmla="*/ 401 w 2434"/>
                <a:gd name="T87" fmla="*/ 1616 h 2910"/>
                <a:gd name="T88" fmla="*/ 236 w 2434"/>
                <a:gd name="T89" fmla="*/ 1484 h 2910"/>
                <a:gd name="T90" fmla="*/ 38 w 2434"/>
                <a:gd name="T91" fmla="*/ 1155 h 2910"/>
                <a:gd name="T92" fmla="*/ 33 w 2434"/>
                <a:gd name="T93" fmla="*/ 1029 h 2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434" h="2910">
                  <a:moveTo>
                    <a:pt x="2222" y="1016"/>
                  </a:moveTo>
                  <a:lnTo>
                    <a:pt x="2222" y="1016"/>
                  </a:lnTo>
                  <a:cubicBezTo>
                    <a:pt x="2189" y="1016"/>
                    <a:pt x="2169" y="1010"/>
                    <a:pt x="2136" y="990"/>
                  </a:cubicBezTo>
                  <a:cubicBezTo>
                    <a:pt x="2136" y="1010"/>
                    <a:pt x="2149" y="1016"/>
                    <a:pt x="2149" y="1029"/>
                  </a:cubicBezTo>
                  <a:cubicBezTo>
                    <a:pt x="2149" y="1056"/>
                    <a:pt x="2149" y="1075"/>
                    <a:pt x="2149" y="1102"/>
                  </a:cubicBezTo>
                  <a:cubicBezTo>
                    <a:pt x="2149" y="1161"/>
                    <a:pt x="2195" y="1187"/>
                    <a:pt x="2195" y="1247"/>
                  </a:cubicBezTo>
                  <a:cubicBezTo>
                    <a:pt x="2202" y="1247"/>
                    <a:pt x="2209" y="1247"/>
                    <a:pt x="2222" y="1247"/>
                  </a:cubicBezTo>
                  <a:cubicBezTo>
                    <a:pt x="2275" y="1247"/>
                    <a:pt x="2301" y="1187"/>
                    <a:pt x="2301" y="1135"/>
                  </a:cubicBezTo>
                  <a:cubicBezTo>
                    <a:pt x="2301" y="1082"/>
                    <a:pt x="2275" y="1029"/>
                    <a:pt x="2222" y="1016"/>
                  </a:cubicBezTo>
                  <a:close/>
                  <a:moveTo>
                    <a:pt x="58" y="884"/>
                  </a:moveTo>
                  <a:lnTo>
                    <a:pt x="58" y="884"/>
                  </a:lnTo>
                  <a:cubicBezTo>
                    <a:pt x="71" y="897"/>
                    <a:pt x="91" y="904"/>
                    <a:pt x="118" y="917"/>
                  </a:cubicBezTo>
                  <a:lnTo>
                    <a:pt x="118" y="917"/>
                  </a:lnTo>
                  <a:cubicBezTo>
                    <a:pt x="144" y="977"/>
                    <a:pt x="164" y="1003"/>
                    <a:pt x="203" y="1049"/>
                  </a:cubicBezTo>
                  <a:cubicBezTo>
                    <a:pt x="236" y="1082"/>
                    <a:pt x="256" y="1109"/>
                    <a:pt x="302" y="1109"/>
                  </a:cubicBezTo>
                  <a:cubicBezTo>
                    <a:pt x="322" y="1109"/>
                    <a:pt x="342" y="1109"/>
                    <a:pt x="368" y="1109"/>
                  </a:cubicBezTo>
                  <a:cubicBezTo>
                    <a:pt x="388" y="1109"/>
                    <a:pt x="401" y="1102"/>
                    <a:pt x="428" y="1102"/>
                  </a:cubicBezTo>
                  <a:cubicBezTo>
                    <a:pt x="467" y="1102"/>
                    <a:pt x="487" y="1135"/>
                    <a:pt x="533" y="1148"/>
                  </a:cubicBezTo>
                  <a:cubicBezTo>
                    <a:pt x="592" y="1174"/>
                    <a:pt x="626" y="1194"/>
                    <a:pt x="685" y="1221"/>
                  </a:cubicBezTo>
                  <a:cubicBezTo>
                    <a:pt x="685" y="1221"/>
                    <a:pt x="691" y="1214"/>
                    <a:pt x="691" y="1207"/>
                  </a:cubicBezTo>
                  <a:cubicBezTo>
                    <a:pt x="691" y="1194"/>
                    <a:pt x="685" y="1187"/>
                    <a:pt x="685" y="1174"/>
                  </a:cubicBezTo>
                  <a:cubicBezTo>
                    <a:pt x="685" y="1135"/>
                    <a:pt x="685" y="1102"/>
                    <a:pt x="711" y="1069"/>
                  </a:cubicBezTo>
                  <a:cubicBezTo>
                    <a:pt x="731" y="1049"/>
                    <a:pt x="758" y="1049"/>
                    <a:pt x="790" y="1042"/>
                  </a:cubicBezTo>
                  <a:cubicBezTo>
                    <a:pt x="856" y="1016"/>
                    <a:pt x="903" y="1010"/>
                    <a:pt x="975" y="983"/>
                  </a:cubicBezTo>
                  <a:cubicBezTo>
                    <a:pt x="1008" y="970"/>
                    <a:pt x="1034" y="963"/>
                    <a:pt x="1067" y="937"/>
                  </a:cubicBezTo>
                  <a:cubicBezTo>
                    <a:pt x="1087" y="930"/>
                    <a:pt x="1101" y="930"/>
                    <a:pt x="1114" y="911"/>
                  </a:cubicBezTo>
                  <a:cubicBezTo>
                    <a:pt x="1133" y="878"/>
                    <a:pt x="1127" y="851"/>
                    <a:pt x="1140" y="812"/>
                  </a:cubicBezTo>
                  <a:cubicBezTo>
                    <a:pt x="1160" y="779"/>
                    <a:pt x="1180" y="759"/>
                    <a:pt x="1206" y="726"/>
                  </a:cubicBezTo>
                  <a:cubicBezTo>
                    <a:pt x="1239" y="673"/>
                    <a:pt x="1226" y="627"/>
                    <a:pt x="1239" y="568"/>
                  </a:cubicBezTo>
                  <a:cubicBezTo>
                    <a:pt x="1239" y="548"/>
                    <a:pt x="1252" y="541"/>
                    <a:pt x="1265" y="521"/>
                  </a:cubicBezTo>
                  <a:cubicBezTo>
                    <a:pt x="1292" y="462"/>
                    <a:pt x="1305" y="423"/>
                    <a:pt x="1345" y="370"/>
                  </a:cubicBezTo>
                  <a:cubicBezTo>
                    <a:pt x="1397" y="304"/>
                    <a:pt x="1437" y="284"/>
                    <a:pt x="1490" y="218"/>
                  </a:cubicBezTo>
                  <a:cubicBezTo>
                    <a:pt x="1536" y="152"/>
                    <a:pt x="1562" y="99"/>
                    <a:pt x="1602" y="27"/>
                  </a:cubicBezTo>
                  <a:lnTo>
                    <a:pt x="1602" y="27"/>
                  </a:lnTo>
                  <a:cubicBezTo>
                    <a:pt x="1635" y="27"/>
                    <a:pt x="1655" y="0"/>
                    <a:pt x="1688" y="0"/>
                  </a:cubicBezTo>
                  <a:cubicBezTo>
                    <a:pt x="1714" y="0"/>
                    <a:pt x="1720" y="27"/>
                    <a:pt x="1734" y="46"/>
                  </a:cubicBezTo>
                  <a:cubicBezTo>
                    <a:pt x="1767" y="93"/>
                    <a:pt x="1793" y="119"/>
                    <a:pt x="1806" y="178"/>
                  </a:cubicBezTo>
                  <a:cubicBezTo>
                    <a:pt x="1813" y="198"/>
                    <a:pt x="1806" y="218"/>
                    <a:pt x="1819" y="238"/>
                  </a:cubicBezTo>
                  <a:cubicBezTo>
                    <a:pt x="1826" y="251"/>
                    <a:pt x="1846" y="244"/>
                    <a:pt x="1859" y="251"/>
                  </a:cubicBezTo>
                  <a:cubicBezTo>
                    <a:pt x="1892" y="277"/>
                    <a:pt x="1899" y="317"/>
                    <a:pt x="1899" y="357"/>
                  </a:cubicBezTo>
                  <a:cubicBezTo>
                    <a:pt x="1899" y="389"/>
                    <a:pt x="1885" y="409"/>
                    <a:pt x="1885" y="449"/>
                  </a:cubicBezTo>
                  <a:cubicBezTo>
                    <a:pt x="1885" y="521"/>
                    <a:pt x="1899" y="561"/>
                    <a:pt x="1925" y="634"/>
                  </a:cubicBezTo>
                  <a:cubicBezTo>
                    <a:pt x="1945" y="686"/>
                    <a:pt x="1951" y="719"/>
                    <a:pt x="1964" y="772"/>
                  </a:cubicBezTo>
                  <a:cubicBezTo>
                    <a:pt x="2004" y="864"/>
                    <a:pt x="2031" y="924"/>
                    <a:pt x="2031" y="1023"/>
                  </a:cubicBezTo>
                  <a:cubicBezTo>
                    <a:pt x="2031" y="1049"/>
                    <a:pt x="2011" y="1062"/>
                    <a:pt x="1998" y="1082"/>
                  </a:cubicBezTo>
                  <a:cubicBezTo>
                    <a:pt x="2031" y="1102"/>
                    <a:pt x="2044" y="1122"/>
                    <a:pt x="2070" y="1148"/>
                  </a:cubicBezTo>
                  <a:cubicBezTo>
                    <a:pt x="2090" y="1168"/>
                    <a:pt x="2110" y="1174"/>
                    <a:pt x="2116" y="1201"/>
                  </a:cubicBezTo>
                  <a:cubicBezTo>
                    <a:pt x="2123" y="1227"/>
                    <a:pt x="2116" y="1247"/>
                    <a:pt x="2136" y="1273"/>
                  </a:cubicBezTo>
                  <a:cubicBezTo>
                    <a:pt x="2162" y="1300"/>
                    <a:pt x="2195" y="1293"/>
                    <a:pt x="2235" y="1300"/>
                  </a:cubicBezTo>
                  <a:cubicBezTo>
                    <a:pt x="2288" y="1313"/>
                    <a:pt x="2334" y="1293"/>
                    <a:pt x="2380" y="1326"/>
                  </a:cubicBezTo>
                  <a:cubicBezTo>
                    <a:pt x="2406" y="1346"/>
                    <a:pt x="2406" y="1366"/>
                    <a:pt x="2413" y="1392"/>
                  </a:cubicBezTo>
                  <a:cubicBezTo>
                    <a:pt x="2420" y="1418"/>
                    <a:pt x="2433" y="1432"/>
                    <a:pt x="2433" y="1452"/>
                  </a:cubicBezTo>
                  <a:cubicBezTo>
                    <a:pt x="2433" y="1511"/>
                    <a:pt x="2360" y="1531"/>
                    <a:pt x="2301" y="1531"/>
                  </a:cubicBezTo>
                  <a:cubicBezTo>
                    <a:pt x="2301" y="1537"/>
                    <a:pt x="2301" y="1537"/>
                    <a:pt x="2301" y="1544"/>
                  </a:cubicBezTo>
                  <a:cubicBezTo>
                    <a:pt x="2301" y="1603"/>
                    <a:pt x="2420" y="1577"/>
                    <a:pt x="2420" y="1636"/>
                  </a:cubicBezTo>
                  <a:cubicBezTo>
                    <a:pt x="2420" y="1663"/>
                    <a:pt x="2406" y="1682"/>
                    <a:pt x="2380" y="1702"/>
                  </a:cubicBezTo>
                  <a:cubicBezTo>
                    <a:pt x="2281" y="1742"/>
                    <a:pt x="2281" y="1834"/>
                    <a:pt x="2189" y="1887"/>
                  </a:cubicBezTo>
                  <a:cubicBezTo>
                    <a:pt x="2096" y="1939"/>
                    <a:pt x="2057" y="1992"/>
                    <a:pt x="1964" y="2052"/>
                  </a:cubicBezTo>
                  <a:cubicBezTo>
                    <a:pt x="1925" y="2071"/>
                    <a:pt x="1892" y="2071"/>
                    <a:pt x="1852" y="2104"/>
                  </a:cubicBezTo>
                  <a:cubicBezTo>
                    <a:pt x="1767" y="2164"/>
                    <a:pt x="1740" y="2230"/>
                    <a:pt x="1707" y="2329"/>
                  </a:cubicBezTo>
                  <a:cubicBezTo>
                    <a:pt x="1688" y="2381"/>
                    <a:pt x="1674" y="2414"/>
                    <a:pt x="1655" y="2467"/>
                  </a:cubicBezTo>
                  <a:lnTo>
                    <a:pt x="1655" y="2467"/>
                  </a:lnTo>
                  <a:cubicBezTo>
                    <a:pt x="1720" y="2467"/>
                    <a:pt x="1720" y="2467"/>
                    <a:pt x="1720" y="2467"/>
                  </a:cubicBezTo>
                  <a:lnTo>
                    <a:pt x="1720" y="2467"/>
                  </a:lnTo>
                  <a:cubicBezTo>
                    <a:pt x="1720" y="2474"/>
                    <a:pt x="1720" y="2480"/>
                    <a:pt x="1720" y="2494"/>
                  </a:cubicBezTo>
                  <a:cubicBezTo>
                    <a:pt x="1720" y="2540"/>
                    <a:pt x="1688" y="2560"/>
                    <a:pt x="1688" y="2599"/>
                  </a:cubicBezTo>
                  <a:cubicBezTo>
                    <a:pt x="1688" y="2632"/>
                    <a:pt x="1688" y="2645"/>
                    <a:pt x="1688" y="2672"/>
                  </a:cubicBezTo>
                  <a:cubicBezTo>
                    <a:pt x="1688" y="2705"/>
                    <a:pt x="1674" y="2718"/>
                    <a:pt x="1648" y="2738"/>
                  </a:cubicBezTo>
                  <a:cubicBezTo>
                    <a:pt x="1615" y="2777"/>
                    <a:pt x="1615" y="2777"/>
                    <a:pt x="1615" y="2777"/>
                  </a:cubicBezTo>
                  <a:cubicBezTo>
                    <a:pt x="1595" y="2817"/>
                    <a:pt x="1569" y="2830"/>
                    <a:pt x="1536" y="2856"/>
                  </a:cubicBezTo>
                  <a:cubicBezTo>
                    <a:pt x="1503" y="2883"/>
                    <a:pt x="1483" y="2909"/>
                    <a:pt x="1437" y="2909"/>
                  </a:cubicBezTo>
                  <a:cubicBezTo>
                    <a:pt x="1424" y="2909"/>
                    <a:pt x="1417" y="2903"/>
                    <a:pt x="1404" y="2896"/>
                  </a:cubicBezTo>
                  <a:lnTo>
                    <a:pt x="1404" y="2896"/>
                  </a:lnTo>
                  <a:cubicBezTo>
                    <a:pt x="1424" y="2856"/>
                    <a:pt x="1410" y="2830"/>
                    <a:pt x="1444" y="2797"/>
                  </a:cubicBezTo>
                  <a:cubicBezTo>
                    <a:pt x="1410" y="2784"/>
                    <a:pt x="1391" y="2777"/>
                    <a:pt x="1358" y="2757"/>
                  </a:cubicBezTo>
                  <a:cubicBezTo>
                    <a:pt x="1305" y="2731"/>
                    <a:pt x="1265" y="2711"/>
                    <a:pt x="1246" y="2652"/>
                  </a:cubicBezTo>
                  <a:cubicBezTo>
                    <a:pt x="1239" y="2606"/>
                    <a:pt x="1246" y="2553"/>
                    <a:pt x="1199" y="2546"/>
                  </a:cubicBezTo>
                  <a:cubicBezTo>
                    <a:pt x="1147" y="2533"/>
                    <a:pt x="1081" y="2546"/>
                    <a:pt x="1081" y="2494"/>
                  </a:cubicBezTo>
                  <a:cubicBezTo>
                    <a:pt x="1081" y="2461"/>
                    <a:pt x="1081" y="2441"/>
                    <a:pt x="1081" y="2408"/>
                  </a:cubicBezTo>
                  <a:cubicBezTo>
                    <a:pt x="1081" y="2362"/>
                    <a:pt x="1034" y="2349"/>
                    <a:pt x="1002" y="2329"/>
                  </a:cubicBezTo>
                  <a:cubicBezTo>
                    <a:pt x="969" y="2302"/>
                    <a:pt x="955" y="2282"/>
                    <a:pt x="922" y="2256"/>
                  </a:cubicBezTo>
                  <a:cubicBezTo>
                    <a:pt x="856" y="2197"/>
                    <a:pt x="850" y="2137"/>
                    <a:pt x="810" y="2058"/>
                  </a:cubicBezTo>
                  <a:cubicBezTo>
                    <a:pt x="790" y="2012"/>
                    <a:pt x="758" y="1986"/>
                    <a:pt x="751" y="1933"/>
                  </a:cubicBezTo>
                  <a:cubicBezTo>
                    <a:pt x="744" y="1900"/>
                    <a:pt x="744" y="1874"/>
                    <a:pt x="718" y="1847"/>
                  </a:cubicBezTo>
                  <a:cubicBezTo>
                    <a:pt x="665" y="1788"/>
                    <a:pt x="612" y="1781"/>
                    <a:pt x="546" y="1735"/>
                  </a:cubicBezTo>
                  <a:cubicBezTo>
                    <a:pt x="513" y="1722"/>
                    <a:pt x="494" y="1709"/>
                    <a:pt x="480" y="1676"/>
                  </a:cubicBezTo>
                  <a:cubicBezTo>
                    <a:pt x="467" y="1656"/>
                    <a:pt x="474" y="1629"/>
                    <a:pt x="454" y="1623"/>
                  </a:cubicBezTo>
                  <a:cubicBezTo>
                    <a:pt x="434" y="1610"/>
                    <a:pt x="421" y="1623"/>
                    <a:pt x="401" y="1616"/>
                  </a:cubicBezTo>
                  <a:cubicBezTo>
                    <a:pt x="355" y="1610"/>
                    <a:pt x="342" y="1583"/>
                    <a:pt x="302" y="1564"/>
                  </a:cubicBezTo>
                  <a:cubicBezTo>
                    <a:pt x="263" y="1544"/>
                    <a:pt x="243" y="1524"/>
                    <a:pt x="236" y="1484"/>
                  </a:cubicBezTo>
                  <a:cubicBezTo>
                    <a:pt x="223" y="1399"/>
                    <a:pt x="223" y="1333"/>
                    <a:pt x="170" y="1267"/>
                  </a:cubicBezTo>
                  <a:cubicBezTo>
                    <a:pt x="124" y="1214"/>
                    <a:pt x="91" y="1194"/>
                    <a:pt x="38" y="1155"/>
                  </a:cubicBezTo>
                  <a:cubicBezTo>
                    <a:pt x="20" y="1148"/>
                    <a:pt x="0" y="1141"/>
                    <a:pt x="0" y="1122"/>
                  </a:cubicBezTo>
                  <a:cubicBezTo>
                    <a:pt x="0" y="1089"/>
                    <a:pt x="20" y="1069"/>
                    <a:pt x="33" y="1029"/>
                  </a:cubicBezTo>
                  <a:cubicBezTo>
                    <a:pt x="52" y="977"/>
                    <a:pt x="52" y="943"/>
                    <a:pt x="58" y="884"/>
                  </a:cubicBezTo>
                  <a:close/>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7" name="Freeform 26"/>
            <p:cNvSpPr>
              <a:spLocks noChangeArrowheads="1"/>
            </p:cNvSpPr>
            <p:nvPr/>
          </p:nvSpPr>
          <p:spPr bwMode="auto">
            <a:xfrm>
              <a:off x="5459023" y="2284301"/>
              <a:ext cx="1140547" cy="632167"/>
            </a:xfrm>
            <a:custGeom>
              <a:avLst/>
              <a:gdLst>
                <a:gd name="T0" fmla="*/ 3548 w 3701"/>
                <a:gd name="T1" fmla="*/ 1273 h 2052"/>
                <a:gd name="T2" fmla="*/ 3548 w 3701"/>
                <a:gd name="T3" fmla="*/ 1273 h 2052"/>
                <a:gd name="T4" fmla="*/ 3700 w 3701"/>
                <a:gd name="T5" fmla="*/ 1365 h 2052"/>
                <a:gd name="T6" fmla="*/ 3700 w 3701"/>
                <a:gd name="T7" fmla="*/ 1365 h 2052"/>
                <a:gd name="T8" fmla="*/ 3674 w 3701"/>
                <a:gd name="T9" fmla="*/ 1378 h 2052"/>
                <a:gd name="T10" fmla="*/ 3608 w 3701"/>
                <a:gd name="T11" fmla="*/ 1431 h 2052"/>
                <a:gd name="T12" fmla="*/ 3529 w 3701"/>
                <a:gd name="T13" fmla="*/ 1530 h 2052"/>
                <a:gd name="T14" fmla="*/ 3397 w 3701"/>
                <a:gd name="T15" fmla="*/ 1569 h 2052"/>
                <a:gd name="T16" fmla="*/ 3258 w 3701"/>
                <a:gd name="T17" fmla="*/ 1728 h 2052"/>
                <a:gd name="T18" fmla="*/ 3205 w 3701"/>
                <a:gd name="T19" fmla="*/ 1780 h 2052"/>
                <a:gd name="T20" fmla="*/ 3087 w 3701"/>
                <a:gd name="T21" fmla="*/ 1754 h 2052"/>
                <a:gd name="T22" fmla="*/ 3014 w 3701"/>
                <a:gd name="T23" fmla="*/ 1820 h 2052"/>
                <a:gd name="T24" fmla="*/ 2902 w 3701"/>
                <a:gd name="T25" fmla="*/ 1932 h 2052"/>
                <a:gd name="T26" fmla="*/ 2777 w 3701"/>
                <a:gd name="T27" fmla="*/ 2018 h 2052"/>
                <a:gd name="T28" fmla="*/ 2678 w 3701"/>
                <a:gd name="T29" fmla="*/ 1972 h 2052"/>
                <a:gd name="T30" fmla="*/ 2625 w 3701"/>
                <a:gd name="T31" fmla="*/ 1972 h 2052"/>
                <a:gd name="T32" fmla="*/ 2539 w 3701"/>
                <a:gd name="T33" fmla="*/ 1958 h 2052"/>
                <a:gd name="T34" fmla="*/ 2328 w 3701"/>
                <a:gd name="T35" fmla="*/ 2011 h 2052"/>
                <a:gd name="T36" fmla="*/ 2328 w 3701"/>
                <a:gd name="T37" fmla="*/ 2011 h 2052"/>
                <a:gd name="T38" fmla="*/ 2236 w 3701"/>
                <a:gd name="T39" fmla="*/ 1978 h 2052"/>
                <a:gd name="T40" fmla="*/ 2170 w 3701"/>
                <a:gd name="T41" fmla="*/ 1958 h 2052"/>
                <a:gd name="T42" fmla="*/ 2104 w 3701"/>
                <a:gd name="T43" fmla="*/ 1972 h 2052"/>
                <a:gd name="T44" fmla="*/ 1932 w 3701"/>
                <a:gd name="T45" fmla="*/ 2018 h 2052"/>
                <a:gd name="T46" fmla="*/ 1847 w 3701"/>
                <a:gd name="T47" fmla="*/ 2051 h 2052"/>
                <a:gd name="T48" fmla="*/ 1741 w 3701"/>
                <a:gd name="T49" fmla="*/ 1932 h 2052"/>
                <a:gd name="T50" fmla="*/ 1688 w 3701"/>
                <a:gd name="T51" fmla="*/ 1747 h 2052"/>
                <a:gd name="T52" fmla="*/ 1688 w 3701"/>
                <a:gd name="T53" fmla="*/ 1682 h 2052"/>
                <a:gd name="T54" fmla="*/ 1695 w 3701"/>
                <a:gd name="T55" fmla="*/ 1549 h 2052"/>
                <a:gd name="T56" fmla="*/ 1688 w 3701"/>
                <a:gd name="T57" fmla="*/ 1444 h 2052"/>
                <a:gd name="T58" fmla="*/ 1715 w 3701"/>
                <a:gd name="T59" fmla="*/ 1352 h 2052"/>
                <a:gd name="T60" fmla="*/ 1748 w 3701"/>
                <a:gd name="T61" fmla="*/ 1147 h 2052"/>
                <a:gd name="T62" fmla="*/ 1748 w 3701"/>
                <a:gd name="T63" fmla="*/ 1128 h 2052"/>
                <a:gd name="T64" fmla="*/ 1523 w 3701"/>
                <a:gd name="T65" fmla="*/ 1286 h 2052"/>
                <a:gd name="T66" fmla="*/ 1391 w 3701"/>
                <a:gd name="T67" fmla="*/ 1418 h 2052"/>
                <a:gd name="T68" fmla="*/ 1326 w 3701"/>
                <a:gd name="T69" fmla="*/ 1451 h 2052"/>
                <a:gd name="T70" fmla="*/ 1200 w 3701"/>
                <a:gd name="T71" fmla="*/ 1451 h 2052"/>
                <a:gd name="T72" fmla="*/ 956 w 3701"/>
                <a:gd name="T73" fmla="*/ 1464 h 2052"/>
                <a:gd name="T74" fmla="*/ 864 w 3701"/>
                <a:gd name="T75" fmla="*/ 1358 h 2052"/>
                <a:gd name="T76" fmla="*/ 811 w 3701"/>
                <a:gd name="T77" fmla="*/ 1246 h 2052"/>
                <a:gd name="T78" fmla="*/ 732 w 3701"/>
                <a:gd name="T79" fmla="*/ 1200 h 2052"/>
                <a:gd name="T80" fmla="*/ 521 w 3701"/>
                <a:gd name="T81" fmla="*/ 1141 h 2052"/>
                <a:gd name="T82" fmla="*/ 422 w 3701"/>
                <a:gd name="T83" fmla="*/ 1141 h 2052"/>
                <a:gd name="T84" fmla="*/ 455 w 3701"/>
                <a:gd name="T85" fmla="*/ 989 h 2052"/>
                <a:gd name="T86" fmla="*/ 369 w 3701"/>
                <a:gd name="T87" fmla="*/ 804 h 2052"/>
                <a:gd name="T88" fmla="*/ 283 w 3701"/>
                <a:gd name="T89" fmla="*/ 732 h 2052"/>
                <a:gd name="T90" fmla="*/ 257 w 3701"/>
                <a:gd name="T91" fmla="*/ 633 h 2052"/>
                <a:gd name="T92" fmla="*/ 171 w 3701"/>
                <a:gd name="T93" fmla="*/ 475 h 2052"/>
                <a:gd name="T94" fmla="*/ 151 w 3701"/>
                <a:gd name="T95" fmla="*/ 408 h 2052"/>
                <a:gd name="T96" fmla="*/ 151 w 3701"/>
                <a:gd name="T97" fmla="*/ 343 h 2052"/>
                <a:gd name="T98" fmla="*/ 138 w 3701"/>
                <a:gd name="T99" fmla="*/ 290 h 2052"/>
                <a:gd name="T100" fmla="*/ 66 w 3701"/>
                <a:gd name="T101" fmla="*/ 263 h 2052"/>
                <a:gd name="T102" fmla="*/ 52 w 3701"/>
                <a:gd name="T103" fmla="*/ 211 h 2052"/>
                <a:gd name="T104" fmla="*/ 20 w 3701"/>
                <a:gd name="T105" fmla="*/ 138 h 2052"/>
                <a:gd name="T106" fmla="*/ 132 w 3701"/>
                <a:gd name="T107" fmla="*/ 99 h 2052"/>
                <a:gd name="T108" fmla="*/ 132 w 3701"/>
                <a:gd name="T109" fmla="*/ 19 h 2052"/>
                <a:gd name="T110" fmla="*/ 132 w 3701"/>
                <a:gd name="T111" fmla="*/ 0 h 2052"/>
                <a:gd name="T112" fmla="*/ 132 w 3701"/>
                <a:gd name="T113" fmla="*/ 0 h 2052"/>
                <a:gd name="T114" fmla="*/ 2955 w 3701"/>
                <a:gd name="T115" fmla="*/ 1015 h 2052"/>
                <a:gd name="T116" fmla="*/ 3548 w 3701"/>
                <a:gd name="T117" fmla="*/ 1273 h 2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701" h="2052">
                  <a:moveTo>
                    <a:pt x="3548" y="1273"/>
                  </a:moveTo>
                  <a:lnTo>
                    <a:pt x="3548" y="1273"/>
                  </a:lnTo>
                  <a:cubicBezTo>
                    <a:pt x="3601" y="1319"/>
                    <a:pt x="3647" y="1325"/>
                    <a:pt x="3700" y="1365"/>
                  </a:cubicBezTo>
                  <a:lnTo>
                    <a:pt x="3700" y="1365"/>
                  </a:lnTo>
                  <a:cubicBezTo>
                    <a:pt x="3693" y="1365"/>
                    <a:pt x="3680" y="1372"/>
                    <a:pt x="3674" y="1378"/>
                  </a:cubicBezTo>
                  <a:cubicBezTo>
                    <a:pt x="3641" y="1398"/>
                    <a:pt x="3634" y="1411"/>
                    <a:pt x="3608" y="1431"/>
                  </a:cubicBezTo>
                  <a:cubicBezTo>
                    <a:pt x="3568" y="1464"/>
                    <a:pt x="3568" y="1503"/>
                    <a:pt x="3529" y="1530"/>
                  </a:cubicBezTo>
                  <a:cubicBezTo>
                    <a:pt x="3482" y="1556"/>
                    <a:pt x="3436" y="1536"/>
                    <a:pt x="3397" y="1569"/>
                  </a:cubicBezTo>
                  <a:cubicBezTo>
                    <a:pt x="3337" y="1629"/>
                    <a:pt x="3318" y="1675"/>
                    <a:pt x="3258" y="1728"/>
                  </a:cubicBezTo>
                  <a:cubicBezTo>
                    <a:pt x="3232" y="1741"/>
                    <a:pt x="3238" y="1780"/>
                    <a:pt x="3205" y="1780"/>
                  </a:cubicBezTo>
                  <a:cubicBezTo>
                    <a:pt x="3159" y="1780"/>
                    <a:pt x="3133" y="1754"/>
                    <a:pt x="3087" y="1754"/>
                  </a:cubicBezTo>
                  <a:cubicBezTo>
                    <a:pt x="3047" y="1754"/>
                    <a:pt x="3041" y="1794"/>
                    <a:pt x="3014" y="1820"/>
                  </a:cubicBezTo>
                  <a:cubicBezTo>
                    <a:pt x="2968" y="1859"/>
                    <a:pt x="2942" y="1886"/>
                    <a:pt x="2902" y="1932"/>
                  </a:cubicBezTo>
                  <a:cubicBezTo>
                    <a:pt x="2856" y="1972"/>
                    <a:pt x="2836" y="2018"/>
                    <a:pt x="2777" y="2018"/>
                  </a:cubicBezTo>
                  <a:cubicBezTo>
                    <a:pt x="2731" y="2018"/>
                    <a:pt x="2717" y="1991"/>
                    <a:pt x="2678" y="1972"/>
                  </a:cubicBezTo>
                  <a:cubicBezTo>
                    <a:pt x="2658" y="1965"/>
                    <a:pt x="2645" y="1978"/>
                    <a:pt x="2625" y="1972"/>
                  </a:cubicBezTo>
                  <a:cubicBezTo>
                    <a:pt x="2592" y="1972"/>
                    <a:pt x="2572" y="1958"/>
                    <a:pt x="2539" y="1958"/>
                  </a:cubicBezTo>
                  <a:cubicBezTo>
                    <a:pt x="2453" y="1958"/>
                    <a:pt x="2407" y="1978"/>
                    <a:pt x="2328" y="2011"/>
                  </a:cubicBezTo>
                  <a:lnTo>
                    <a:pt x="2328" y="2011"/>
                  </a:lnTo>
                  <a:cubicBezTo>
                    <a:pt x="2289" y="1998"/>
                    <a:pt x="2269" y="1991"/>
                    <a:pt x="2236" y="1978"/>
                  </a:cubicBezTo>
                  <a:cubicBezTo>
                    <a:pt x="2209" y="1972"/>
                    <a:pt x="2196" y="1958"/>
                    <a:pt x="2170" y="1958"/>
                  </a:cubicBezTo>
                  <a:cubicBezTo>
                    <a:pt x="2144" y="1958"/>
                    <a:pt x="2130" y="1965"/>
                    <a:pt x="2104" y="1972"/>
                  </a:cubicBezTo>
                  <a:cubicBezTo>
                    <a:pt x="2038" y="1991"/>
                    <a:pt x="1992" y="1985"/>
                    <a:pt x="1932" y="2018"/>
                  </a:cubicBezTo>
                  <a:cubicBezTo>
                    <a:pt x="1899" y="2031"/>
                    <a:pt x="1880" y="2051"/>
                    <a:pt x="1847" y="2051"/>
                  </a:cubicBezTo>
                  <a:cubicBezTo>
                    <a:pt x="1781" y="2051"/>
                    <a:pt x="1754" y="1991"/>
                    <a:pt x="1741" y="1932"/>
                  </a:cubicBezTo>
                  <a:cubicBezTo>
                    <a:pt x="1715" y="1859"/>
                    <a:pt x="1688" y="1827"/>
                    <a:pt x="1688" y="1747"/>
                  </a:cubicBezTo>
                  <a:cubicBezTo>
                    <a:pt x="1688" y="1721"/>
                    <a:pt x="1688" y="1708"/>
                    <a:pt x="1688" y="1682"/>
                  </a:cubicBezTo>
                  <a:cubicBezTo>
                    <a:pt x="1688" y="1629"/>
                    <a:pt x="1695" y="1602"/>
                    <a:pt x="1695" y="1549"/>
                  </a:cubicBezTo>
                  <a:cubicBezTo>
                    <a:pt x="1695" y="1510"/>
                    <a:pt x="1688" y="1490"/>
                    <a:pt x="1688" y="1444"/>
                  </a:cubicBezTo>
                  <a:cubicBezTo>
                    <a:pt x="1688" y="1411"/>
                    <a:pt x="1708" y="1391"/>
                    <a:pt x="1715" y="1352"/>
                  </a:cubicBezTo>
                  <a:cubicBezTo>
                    <a:pt x="1728" y="1273"/>
                    <a:pt x="1748" y="1226"/>
                    <a:pt x="1748" y="1147"/>
                  </a:cubicBezTo>
                  <a:cubicBezTo>
                    <a:pt x="1748" y="1141"/>
                    <a:pt x="1748" y="1134"/>
                    <a:pt x="1748" y="1128"/>
                  </a:cubicBezTo>
                  <a:cubicBezTo>
                    <a:pt x="1669" y="1200"/>
                    <a:pt x="1609" y="1220"/>
                    <a:pt x="1523" y="1286"/>
                  </a:cubicBezTo>
                  <a:cubicBezTo>
                    <a:pt x="1471" y="1325"/>
                    <a:pt x="1451" y="1372"/>
                    <a:pt x="1391" y="1418"/>
                  </a:cubicBezTo>
                  <a:cubicBezTo>
                    <a:pt x="1372" y="1431"/>
                    <a:pt x="1359" y="1451"/>
                    <a:pt x="1326" y="1451"/>
                  </a:cubicBezTo>
                  <a:cubicBezTo>
                    <a:pt x="1279" y="1451"/>
                    <a:pt x="1253" y="1451"/>
                    <a:pt x="1200" y="1451"/>
                  </a:cubicBezTo>
                  <a:cubicBezTo>
                    <a:pt x="1108" y="1457"/>
                    <a:pt x="1055" y="1464"/>
                    <a:pt x="956" y="1464"/>
                  </a:cubicBezTo>
                  <a:cubicBezTo>
                    <a:pt x="904" y="1464"/>
                    <a:pt x="884" y="1411"/>
                    <a:pt x="864" y="1358"/>
                  </a:cubicBezTo>
                  <a:cubicBezTo>
                    <a:pt x="851" y="1312"/>
                    <a:pt x="837" y="1286"/>
                    <a:pt x="811" y="1246"/>
                  </a:cubicBezTo>
                  <a:cubicBezTo>
                    <a:pt x="791" y="1220"/>
                    <a:pt x="765" y="1213"/>
                    <a:pt x="732" y="1200"/>
                  </a:cubicBezTo>
                  <a:cubicBezTo>
                    <a:pt x="666" y="1147"/>
                    <a:pt x="607" y="1141"/>
                    <a:pt x="521" y="1141"/>
                  </a:cubicBezTo>
                  <a:cubicBezTo>
                    <a:pt x="481" y="1141"/>
                    <a:pt x="462" y="1141"/>
                    <a:pt x="422" y="1141"/>
                  </a:cubicBezTo>
                  <a:cubicBezTo>
                    <a:pt x="455" y="989"/>
                    <a:pt x="455" y="989"/>
                    <a:pt x="455" y="989"/>
                  </a:cubicBezTo>
                  <a:cubicBezTo>
                    <a:pt x="448" y="910"/>
                    <a:pt x="415" y="870"/>
                    <a:pt x="369" y="804"/>
                  </a:cubicBezTo>
                  <a:cubicBezTo>
                    <a:pt x="343" y="771"/>
                    <a:pt x="303" y="771"/>
                    <a:pt x="283" y="732"/>
                  </a:cubicBezTo>
                  <a:cubicBezTo>
                    <a:pt x="270" y="699"/>
                    <a:pt x="283" y="666"/>
                    <a:pt x="257" y="633"/>
                  </a:cubicBezTo>
                  <a:cubicBezTo>
                    <a:pt x="211" y="580"/>
                    <a:pt x="171" y="540"/>
                    <a:pt x="171" y="475"/>
                  </a:cubicBezTo>
                  <a:cubicBezTo>
                    <a:pt x="151" y="408"/>
                    <a:pt x="151" y="408"/>
                    <a:pt x="151" y="408"/>
                  </a:cubicBezTo>
                  <a:cubicBezTo>
                    <a:pt x="151" y="382"/>
                    <a:pt x="151" y="369"/>
                    <a:pt x="151" y="343"/>
                  </a:cubicBezTo>
                  <a:cubicBezTo>
                    <a:pt x="151" y="323"/>
                    <a:pt x="151" y="303"/>
                    <a:pt x="138" y="290"/>
                  </a:cubicBezTo>
                  <a:cubicBezTo>
                    <a:pt x="112" y="277"/>
                    <a:pt x="92" y="283"/>
                    <a:pt x="66" y="263"/>
                  </a:cubicBezTo>
                  <a:cubicBezTo>
                    <a:pt x="52" y="250"/>
                    <a:pt x="59" y="231"/>
                    <a:pt x="52" y="211"/>
                  </a:cubicBezTo>
                  <a:cubicBezTo>
                    <a:pt x="46" y="178"/>
                    <a:pt x="0" y="158"/>
                    <a:pt x="20" y="138"/>
                  </a:cubicBezTo>
                  <a:cubicBezTo>
                    <a:pt x="52" y="105"/>
                    <a:pt x="132" y="145"/>
                    <a:pt x="132" y="99"/>
                  </a:cubicBezTo>
                  <a:cubicBezTo>
                    <a:pt x="132" y="65"/>
                    <a:pt x="132" y="46"/>
                    <a:pt x="132" y="19"/>
                  </a:cubicBezTo>
                  <a:cubicBezTo>
                    <a:pt x="132" y="13"/>
                    <a:pt x="132" y="6"/>
                    <a:pt x="132" y="0"/>
                  </a:cubicBezTo>
                  <a:lnTo>
                    <a:pt x="132" y="0"/>
                  </a:lnTo>
                  <a:cubicBezTo>
                    <a:pt x="2955" y="1015"/>
                    <a:pt x="2955" y="1015"/>
                    <a:pt x="2955" y="1015"/>
                  </a:cubicBezTo>
                  <a:cubicBezTo>
                    <a:pt x="3548" y="1273"/>
                    <a:pt x="3548" y="1273"/>
                    <a:pt x="3548" y="1273"/>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8" name="Freeform 27"/>
            <p:cNvSpPr>
              <a:spLocks noChangeArrowheads="1"/>
            </p:cNvSpPr>
            <p:nvPr/>
          </p:nvSpPr>
          <p:spPr bwMode="auto">
            <a:xfrm>
              <a:off x="6553351" y="2408016"/>
              <a:ext cx="1086170" cy="874159"/>
            </a:xfrm>
            <a:custGeom>
              <a:avLst/>
              <a:gdLst>
                <a:gd name="T0" fmla="*/ 0 w 3524"/>
                <a:gd name="T1" fmla="*/ 871 h 2837"/>
                <a:gd name="T2" fmla="*/ 152 w 3524"/>
                <a:gd name="T3" fmla="*/ 963 h 2837"/>
                <a:gd name="T4" fmla="*/ 436 w 3524"/>
                <a:gd name="T5" fmla="*/ 903 h 2837"/>
                <a:gd name="T6" fmla="*/ 561 w 3524"/>
                <a:gd name="T7" fmla="*/ 910 h 2837"/>
                <a:gd name="T8" fmla="*/ 772 w 3524"/>
                <a:gd name="T9" fmla="*/ 877 h 2837"/>
                <a:gd name="T10" fmla="*/ 798 w 3524"/>
                <a:gd name="T11" fmla="*/ 1022 h 2837"/>
                <a:gd name="T12" fmla="*/ 772 w 3524"/>
                <a:gd name="T13" fmla="*/ 1167 h 2837"/>
                <a:gd name="T14" fmla="*/ 851 w 3524"/>
                <a:gd name="T15" fmla="*/ 1471 h 2837"/>
                <a:gd name="T16" fmla="*/ 878 w 3524"/>
                <a:gd name="T17" fmla="*/ 1840 h 2837"/>
                <a:gd name="T18" fmla="*/ 911 w 3524"/>
                <a:gd name="T19" fmla="*/ 2005 h 2837"/>
                <a:gd name="T20" fmla="*/ 957 w 3524"/>
                <a:gd name="T21" fmla="*/ 2012 h 2837"/>
                <a:gd name="T22" fmla="*/ 1174 w 3524"/>
                <a:gd name="T23" fmla="*/ 2150 h 2837"/>
                <a:gd name="T24" fmla="*/ 1359 w 3524"/>
                <a:gd name="T25" fmla="*/ 2315 h 2837"/>
                <a:gd name="T26" fmla="*/ 1517 w 3524"/>
                <a:gd name="T27" fmla="*/ 2328 h 2837"/>
                <a:gd name="T28" fmla="*/ 1649 w 3524"/>
                <a:gd name="T29" fmla="*/ 2295 h 2837"/>
                <a:gd name="T30" fmla="*/ 1874 w 3524"/>
                <a:gd name="T31" fmla="*/ 2348 h 2837"/>
                <a:gd name="T32" fmla="*/ 2111 w 3524"/>
                <a:gd name="T33" fmla="*/ 2533 h 2837"/>
                <a:gd name="T34" fmla="*/ 2335 w 3524"/>
                <a:gd name="T35" fmla="*/ 2579 h 2837"/>
                <a:gd name="T36" fmla="*/ 2520 w 3524"/>
                <a:gd name="T37" fmla="*/ 2704 h 2837"/>
                <a:gd name="T38" fmla="*/ 2645 w 3524"/>
                <a:gd name="T39" fmla="*/ 2783 h 2837"/>
                <a:gd name="T40" fmla="*/ 2883 w 3524"/>
                <a:gd name="T41" fmla="*/ 2829 h 2837"/>
                <a:gd name="T42" fmla="*/ 3048 w 3524"/>
                <a:gd name="T43" fmla="*/ 2836 h 2837"/>
                <a:gd name="T44" fmla="*/ 3134 w 3524"/>
                <a:gd name="T45" fmla="*/ 2724 h 2837"/>
                <a:gd name="T46" fmla="*/ 3430 w 3524"/>
                <a:gd name="T47" fmla="*/ 2289 h 2837"/>
                <a:gd name="T48" fmla="*/ 3523 w 3524"/>
                <a:gd name="T49" fmla="*/ 2084 h 2837"/>
                <a:gd name="T50" fmla="*/ 3450 w 3524"/>
                <a:gd name="T51" fmla="*/ 1893 h 2837"/>
                <a:gd name="T52" fmla="*/ 3371 w 3524"/>
                <a:gd name="T53" fmla="*/ 1589 h 2837"/>
                <a:gd name="T54" fmla="*/ 3153 w 3524"/>
                <a:gd name="T55" fmla="*/ 1537 h 2837"/>
                <a:gd name="T56" fmla="*/ 2870 w 3524"/>
                <a:gd name="T57" fmla="*/ 1280 h 2837"/>
                <a:gd name="T58" fmla="*/ 2764 w 3524"/>
                <a:gd name="T59" fmla="*/ 600 h 2837"/>
                <a:gd name="T60" fmla="*/ 2593 w 3524"/>
                <a:gd name="T61" fmla="*/ 396 h 2837"/>
                <a:gd name="T62" fmla="*/ 2381 w 3524"/>
                <a:gd name="T63" fmla="*/ 396 h 2837"/>
                <a:gd name="T64" fmla="*/ 1669 w 3524"/>
                <a:gd name="T65" fmla="*/ 0 h 2837"/>
                <a:gd name="T66" fmla="*/ 1531 w 3524"/>
                <a:gd name="T67" fmla="*/ 138 h 2837"/>
                <a:gd name="T68" fmla="*/ 1379 w 3524"/>
                <a:gd name="T69" fmla="*/ 323 h 2837"/>
                <a:gd name="T70" fmla="*/ 1102 w 3524"/>
                <a:gd name="T71" fmla="*/ 534 h 2837"/>
                <a:gd name="T72" fmla="*/ 944 w 3524"/>
                <a:gd name="T73" fmla="*/ 627 h 2837"/>
                <a:gd name="T74" fmla="*/ 792 w 3524"/>
                <a:gd name="T75" fmla="*/ 692 h 2837"/>
                <a:gd name="T76" fmla="*/ 667 w 3524"/>
                <a:gd name="T77" fmla="*/ 673 h 2837"/>
                <a:gd name="T78" fmla="*/ 423 w 3524"/>
                <a:gd name="T79" fmla="*/ 699 h 2837"/>
                <a:gd name="T80" fmla="*/ 126 w 3524"/>
                <a:gd name="T81" fmla="*/ 844 h 28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24" h="2837">
                  <a:moveTo>
                    <a:pt x="0" y="871"/>
                  </a:moveTo>
                  <a:lnTo>
                    <a:pt x="0" y="871"/>
                  </a:lnTo>
                  <a:cubicBezTo>
                    <a:pt x="53" y="917"/>
                    <a:pt x="99" y="923"/>
                    <a:pt x="152" y="963"/>
                  </a:cubicBezTo>
                  <a:lnTo>
                    <a:pt x="152" y="963"/>
                  </a:lnTo>
                  <a:cubicBezTo>
                    <a:pt x="198" y="950"/>
                    <a:pt x="238" y="956"/>
                    <a:pt x="284" y="937"/>
                  </a:cubicBezTo>
                  <a:cubicBezTo>
                    <a:pt x="337" y="910"/>
                    <a:pt x="376" y="910"/>
                    <a:pt x="436" y="903"/>
                  </a:cubicBezTo>
                  <a:cubicBezTo>
                    <a:pt x="469" y="897"/>
                    <a:pt x="488" y="884"/>
                    <a:pt x="515" y="884"/>
                  </a:cubicBezTo>
                  <a:cubicBezTo>
                    <a:pt x="535" y="884"/>
                    <a:pt x="541" y="910"/>
                    <a:pt x="561" y="910"/>
                  </a:cubicBezTo>
                  <a:cubicBezTo>
                    <a:pt x="594" y="910"/>
                    <a:pt x="614" y="910"/>
                    <a:pt x="647" y="910"/>
                  </a:cubicBezTo>
                  <a:cubicBezTo>
                    <a:pt x="693" y="910"/>
                    <a:pt x="733" y="903"/>
                    <a:pt x="772" y="877"/>
                  </a:cubicBezTo>
                  <a:cubicBezTo>
                    <a:pt x="772" y="890"/>
                    <a:pt x="772" y="903"/>
                    <a:pt x="772" y="923"/>
                  </a:cubicBezTo>
                  <a:cubicBezTo>
                    <a:pt x="772" y="963"/>
                    <a:pt x="798" y="983"/>
                    <a:pt x="798" y="1022"/>
                  </a:cubicBezTo>
                  <a:cubicBezTo>
                    <a:pt x="798" y="1049"/>
                    <a:pt x="798" y="1062"/>
                    <a:pt x="798" y="1088"/>
                  </a:cubicBezTo>
                  <a:cubicBezTo>
                    <a:pt x="798" y="1121"/>
                    <a:pt x="772" y="1134"/>
                    <a:pt x="772" y="1167"/>
                  </a:cubicBezTo>
                  <a:cubicBezTo>
                    <a:pt x="766" y="1200"/>
                    <a:pt x="779" y="1233"/>
                    <a:pt x="752" y="1260"/>
                  </a:cubicBezTo>
                  <a:cubicBezTo>
                    <a:pt x="752" y="1345"/>
                    <a:pt x="845" y="1385"/>
                    <a:pt x="851" y="1471"/>
                  </a:cubicBezTo>
                  <a:cubicBezTo>
                    <a:pt x="845" y="1543"/>
                    <a:pt x="831" y="1616"/>
                    <a:pt x="825" y="1688"/>
                  </a:cubicBezTo>
                  <a:cubicBezTo>
                    <a:pt x="825" y="1754"/>
                    <a:pt x="831" y="1800"/>
                    <a:pt x="878" y="1840"/>
                  </a:cubicBezTo>
                  <a:cubicBezTo>
                    <a:pt x="897" y="1860"/>
                    <a:pt x="930" y="1867"/>
                    <a:pt x="930" y="1893"/>
                  </a:cubicBezTo>
                  <a:cubicBezTo>
                    <a:pt x="930" y="1939"/>
                    <a:pt x="911" y="1959"/>
                    <a:pt x="911" y="2005"/>
                  </a:cubicBezTo>
                  <a:cubicBezTo>
                    <a:pt x="911" y="2012"/>
                    <a:pt x="911" y="2018"/>
                    <a:pt x="911" y="2025"/>
                  </a:cubicBezTo>
                  <a:cubicBezTo>
                    <a:pt x="924" y="2018"/>
                    <a:pt x="944" y="2012"/>
                    <a:pt x="957" y="2012"/>
                  </a:cubicBezTo>
                  <a:cubicBezTo>
                    <a:pt x="1003" y="2012"/>
                    <a:pt x="1016" y="2051"/>
                    <a:pt x="1062" y="2078"/>
                  </a:cubicBezTo>
                  <a:cubicBezTo>
                    <a:pt x="1102" y="2104"/>
                    <a:pt x="1128" y="2124"/>
                    <a:pt x="1174" y="2150"/>
                  </a:cubicBezTo>
                  <a:cubicBezTo>
                    <a:pt x="1221" y="2170"/>
                    <a:pt x="1214" y="2223"/>
                    <a:pt x="1240" y="2269"/>
                  </a:cubicBezTo>
                  <a:cubicBezTo>
                    <a:pt x="1273" y="2308"/>
                    <a:pt x="1313" y="2308"/>
                    <a:pt x="1359" y="2315"/>
                  </a:cubicBezTo>
                  <a:cubicBezTo>
                    <a:pt x="1392" y="2328"/>
                    <a:pt x="1405" y="2354"/>
                    <a:pt x="1445" y="2354"/>
                  </a:cubicBezTo>
                  <a:cubicBezTo>
                    <a:pt x="1471" y="2354"/>
                    <a:pt x="1491" y="2341"/>
                    <a:pt x="1517" y="2328"/>
                  </a:cubicBezTo>
                  <a:cubicBezTo>
                    <a:pt x="1537" y="2315"/>
                    <a:pt x="1551" y="2322"/>
                    <a:pt x="1577" y="2315"/>
                  </a:cubicBezTo>
                  <a:cubicBezTo>
                    <a:pt x="1603" y="2315"/>
                    <a:pt x="1623" y="2295"/>
                    <a:pt x="1649" y="2295"/>
                  </a:cubicBezTo>
                  <a:cubicBezTo>
                    <a:pt x="1722" y="2295"/>
                    <a:pt x="1748" y="2341"/>
                    <a:pt x="1821" y="2348"/>
                  </a:cubicBezTo>
                  <a:cubicBezTo>
                    <a:pt x="1841" y="2348"/>
                    <a:pt x="1854" y="2348"/>
                    <a:pt x="1874" y="2348"/>
                  </a:cubicBezTo>
                  <a:cubicBezTo>
                    <a:pt x="1907" y="2348"/>
                    <a:pt x="1913" y="2381"/>
                    <a:pt x="1933" y="2407"/>
                  </a:cubicBezTo>
                  <a:cubicBezTo>
                    <a:pt x="1999" y="2467"/>
                    <a:pt x="2039" y="2493"/>
                    <a:pt x="2111" y="2533"/>
                  </a:cubicBezTo>
                  <a:cubicBezTo>
                    <a:pt x="2203" y="2513"/>
                    <a:pt x="2203" y="2513"/>
                    <a:pt x="2203" y="2513"/>
                  </a:cubicBezTo>
                  <a:cubicBezTo>
                    <a:pt x="2256" y="2533"/>
                    <a:pt x="2276" y="2566"/>
                    <a:pt x="2335" y="2579"/>
                  </a:cubicBezTo>
                  <a:cubicBezTo>
                    <a:pt x="2375" y="2592"/>
                    <a:pt x="2408" y="2592"/>
                    <a:pt x="2434" y="2618"/>
                  </a:cubicBezTo>
                  <a:cubicBezTo>
                    <a:pt x="2467" y="2651"/>
                    <a:pt x="2500" y="2665"/>
                    <a:pt x="2520" y="2704"/>
                  </a:cubicBezTo>
                  <a:cubicBezTo>
                    <a:pt x="2533" y="2750"/>
                    <a:pt x="2527" y="2816"/>
                    <a:pt x="2573" y="2816"/>
                  </a:cubicBezTo>
                  <a:cubicBezTo>
                    <a:pt x="2606" y="2816"/>
                    <a:pt x="2612" y="2783"/>
                    <a:pt x="2645" y="2783"/>
                  </a:cubicBezTo>
                  <a:cubicBezTo>
                    <a:pt x="2665" y="2783"/>
                    <a:pt x="2678" y="2790"/>
                    <a:pt x="2698" y="2796"/>
                  </a:cubicBezTo>
                  <a:cubicBezTo>
                    <a:pt x="2771" y="2796"/>
                    <a:pt x="2810" y="2829"/>
                    <a:pt x="2883" y="2829"/>
                  </a:cubicBezTo>
                  <a:cubicBezTo>
                    <a:pt x="2922" y="2829"/>
                    <a:pt x="2949" y="2816"/>
                    <a:pt x="2988" y="2816"/>
                  </a:cubicBezTo>
                  <a:cubicBezTo>
                    <a:pt x="3015" y="2816"/>
                    <a:pt x="3028" y="2829"/>
                    <a:pt x="3048" y="2836"/>
                  </a:cubicBezTo>
                  <a:lnTo>
                    <a:pt x="3048" y="2836"/>
                  </a:lnTo>
                  <a:cubicBezTo>
                    <a:pt x="3067" y="2783"/>
                    <a:pt x="3094" y="2770"/>
                    <a:pt x="3134" y="2724"/>
                  </a:cubicBezTo>
                  <a:cubicBezTo>
                    <a:pt x="3206" y="2625"/>
                    <a:pt x="3252" y="2579"/>
                    <a:pt x="3345" y="2486"/>
                  </a:cubicBezTo>
                  <a:cubicBezTo>
                    <a:pt x="3404" y="2427"/>
                    <a:pt x="3410" y="2374"/>
                    <a:pt x="3430" y="2289"/>
                  </a:cubicBezTo>
                  <a:cubicBezTo>
                    <a:pt x="3443" y="2236"/>
                    <a:pt x="3457" y="2203"/>
                    <a:pt x="3483" y="2150"/>
                  </a:cubicBezTo>
                  <a:cubicBezTo>
                    <a:pt x="3496" y="2124"/>
                    <a:pt x="3523" y="2110"/>
                    <a:pt x="3523" y="2084"/>
                  </a:cubicBezTo>
                  <a:cubicBezTo>
                    <a:pt x="3523" y="2051"/>
                    <a:pt x="3509" y="2038"/>
                    <a:pt x="3509" y="2005"/>
                  </a:cubicBezTo>
                  <a:cubicBezTo>
                    <a:pt x="3490" y="1965"/>
                    <a:pt x="3450" y="1946"/>
                    <a:pt x="3450" y="1893"/>
                  </a:cubicBezTo>
                  <a:cubicBezTo>
                    <a:pt x="3450" y="1834"/>
                    <a:pt x="3516" y="1814"/>
                    <a:pt x="3516" y="1748"/>
                  </a:cubicBezTo>
                  <a:cubicBezTo>
                    <a:pt x="3516" y="1662"/>
                    <a:pt x="3450" y="1623"/>
                    <a:pt x="3371" y="1589"/>
                  </a:cubicBezTo>
                  <a:cubicBezTo>
                    <a:pt x="3318" y="1563"/>
                    <a:pt x="3285" y="1537"/>
                    <a:pt x="3226" y="1537"/>
                  </a:cubicBezTo>
                  <a:cubicBezTo>
                    <a:pt x="3199" y="1537"/>
                    <a:pt x="3180" y="1537"/>
                    <a:pt x="3153" y="1537"/>
                  </a:cubicBezTo>
                  <a:cubicBezTo>
                    <a:pt x="3074" y="1537"/>
                    <a:pt x="3021" y="1517"/>
                    <a:pt x="2962" y="1457"/>
                  </a:cubicBezTo>
                  <a:cubicBezTo>
                    <a:pt x="2909" y="1405"/>
                    <a:pt x="2903" y="1352"/>
                    <a:pt x="2870" y="1280"/>
                  </a:cubicBezTo>
                  <a:cubicBezTo>
                    <a:pt x="2804" y="1134"/>
                    <a:pt x="2764" y="1042"/>
                    <a:pt x="2764" y="884"/>
                  </a:cubicBezTo>
                  <a:cubicBezTo>
                    <a:pt x="2764" y="772"/>
                    <a:pt x="2764" y="712"/>
                    <a:pt x="2764" y="600"/>
                  </a:cubicBezTo>
                  <a:cubicBezTo>
                    <a:pt x="2711" y="508"/>
                    <a:pt x="2659" y="468"/>
                    <a:pt x="2593" y="396"/>
                  </a:cubicBezTo>
                  <a:lnTo>
                    <a:pt x="2593" y="396"/>
                  </a:lnTo>
                  <a:cubicBezTo>
                    <a:pt x="2566" y="396"/>
                    <a:pt x="2553" y="396"/>
                    <a:pt x="2527" y="396"/>
                  </a:cubicBezTo>
                  <a:cubicBezTo>
                    <a:pt x="2474" y="396"/>
                    <a:pt x="2441" y="396"/>
                    <a:pt x="2381" y="396"/>
                  </a:cubicBezTo>
                  <a:cubicBezTo>
                    <a:pt x="2157" y="6"/>
                    <a:pt x="2157" y="6"/>
                    <a:pt x="2157" y="6"/>
                  </a:cubicBezTo>
                  <a:cubicBezTo>
                    <a:pt x="1669" y="0"/>
                    <a:pt x="1669" y="0"/>
                    <a:pt x="1669" y="0"/>
                  </a:cubicBezTo>
                  <a:cubicBezTo>
                    <a:pt x="1630" y="33"/>
                    <a:pt x="1616" y="59"/>
                    <a:pt x="1583" y="99"/>
                  </a:cubicBezTo>
                  <a:cubicBezTo>
                    <a:pt x="1570" y="119"/>
                    <a:pt x="1557" y="145"/>
                    <a:pt x="1531" y="138"/>
                  </a:cubicBezTo>
                  <a:cubicBezTo>
                    <a:pt x="1452" y="138"/>
                    <a:pt x="1372" y="185"/>
                    <a:pt x="1372" y="264"/>
                  </a:cubicBezTo>
                  <a:cubicBezTo>
                    <a:pt x="1372" y="290"/>
                    <a:pt x="1379" y="297"/>
                    <a:pt x="1379" y="323"/>
                  </a:cubicBezTo>
                  <a:cubicBezTo>
                    <a:pt x="1379" y="396"/>
                    <a:pt x="1326" y="429"/>
                    <a:pt x="1267" y="462"/>
                  </a:cubicBezTo>
                  <a:cubicBezTo>
                    <a:pt x="1201" y="495"/>
                    <a:pt x="1168" y="508"/>
                    <a:pt x="1102" y="534"/>
                  </a:cubicBezTo>
                  <a:cubicBezTo>
                    <a:pt x="1042" y="560"/>
                    <a:pt x="983" y="547"/>
                    <a:pt x="950" y="600"/>
                  </a:cubicBezTo>
                  <a:cubicBezTo>
                    <a:pt x="944" y="607"/>
                    <a:pt x="950" y="620"/>
                    <a:pt x="944" y="627"/>
                  </a:cubicBezTo>
                  <a:cubicBezTo>
                    <a:pt x="917" y="653"/>
                    <a:pt x="891" y="659"/>
                    <a:pt x="858" y="666"/>
                  </a:cubicBezTo>
                  <a:cubicBezTo>
                    <a:pt x="831" y="673"/>
                    <a:pt x="818" y="692"/>
                    <a:pt x="792" y="692"/>
                  </a:cubicBezTo>
                  <a:cubicBezTo>
                    <a:pt x="759" y="692"/>
                    <a:pt x="739" y="692"/>
                    <a:pt x="713" y="692"/>
                  </a:cubicBezTo>
                  <a:cubicBezTo>
                    <a:pt x="693" y="692"/>
                    <a:pt x="686" y="679"/>
                    <a:pt x="667" y="673"/>
                  </a:cubicBezTo>
                  <a:cubicBezTo>
                    <a:pt x="607" y="653"/>
                    <a:pt x="568" y="640"/>
                    <a:pt x="495" y="640"/>
                  </a:cubicBezTo>
                  <a:cubicBezTo>
                    <a:pt x="462" y="640"/>
                    <a:pt x="449" y="679"/>
                    <a:pt x="423" y="699"/>
                  </a:cubicBezTo>
                  <a:cubicBezTo>
                    <a:pt x="356" y="739"/>
                    <a:pt x="310" y="752"/>
                    <a:pt x="251" y="798"/>
                  </a:cubicBezTo>
                  <a:cubicBezTo>
                    <a:pt x="211" y="831"/>
                    <a:pt x="179" y="831"/>
                    <a:pt x="126" y="844"/>
                  </a:cubicBezTo>
                  <a:cubicBezTo>
                    <a:pt x="80" y="857"/>
                    <a:pt x="53" y="864"/>
                    <a:pt x="0" y="871"/>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9" name="Freeform 28"/>
            <p:cNvSpPr>
              <a:spLocks noChangeArrowheads="1"/>
            </p:cNvSpPr>
            <p:nvPr/>
          </p:nvSpPr>
          <p:spPr bwMode="auto">
            <a:xfrm>
              <a:off x="5499805" y="821475"/>
              <a:ext cx="2728341" cy="1854359"/>
            </a:xfrm>
            <a:custGeom>
              <a:avLst/>
              <a:gdLst>
                <a:gd name="T0" fmla="*/ 8027 w 8852"/>
                <a:gd name="T1" fmla="*/ 5184 h 6017"/>
                <a:gd name="T2" fmla="*/ 7928 w 8852"/>
                <a:gd name="T3" fmla="*/ 5534 h 6017"/>
                <a:gd name="T4" fmla="*/ 6009 w 8852"/>
                <a:gd name="T5" fmla="*/ 5541 h 6017"/>
                <a:gd name="T6" fmla="*/ 5573 w 8852"/>
                <a:gd name="T7" fmla="*/ 5151 h 6017"/>
                <a:gd name="T8" fmla="*/ 4947 w 8852"/>
                <a:gd name="T9" fmla="*/ 5283 h 6017"/>
                <a:gd name="T10" fmla="*/ 4683 w 8852"/>
                <a:gd name="T11" fmla="*/ 5607 h 6017"/>
                <a:gd name="T12" fmla="*/ 4360 w 8852"/>
                <a:gd name="T13" fmla="*/ 5772 h 6017"/>
                <a:gd name="T14" fmla="*/ 4129 w 8852"/>
                <a:gd name="T15" fmla="*/ 5837 h 6017"/>
                <a:gd name="T16" fmla="*/ 3839 w 8852"/>
                <a:gd name="T17" fmla="*/ 5844 h 6017"/>
                <a:gd name="T18" fmla="*/ 3416 w 8852"/>
                <a:gd name="T19" fmla="*/ 6016 h 6017"/>
                <a:gd name="T20" fmla="*/ 0 w 8852"/>
                <a:gd name="T21" fmla="*/ 4743 h 6017"/>
                <a:gd name="T22" fmla="*/ 59 w 8852"/>
                <a:gd name="T23" fmla="*/ 4591 h 6017"/>
                <a:gd name="T24" fmla="*/ 290 w 8852"/>
                <a:gd name="T25" fmla="*/ 4380 h 6017"/>
                <a:gd name="T26" fmla="*/ 336 w 8852"/>
                <a:gd name="T27" fmla="*/ 4017 h 6017"/>
                <a:gd name="T28" fmla="*/ 389 w 8852"/>
                <a:gd name="T29" fmla="*/ 3753 h 6017"/>
                <a:gd name="T30" fmla="*/ 712 w 8852"/>
                <a:gd name="T31" fmla="*/ 3516 h 6017"/>
                <a:gd name="T32" fmla="*/ 903 w 8852"/>
                <a:gd name="T33" fmla="*/ 3463 h 6017"/>
                <a:gd name="T34" fmla="*/ 1299 w 8852"/>
                <a:gd name="T35" fmla="*/ 3311 h 6017"/>
                <a:gd name="T36" fmla="*/ 1596 w 8852"/>
                <a:gd name="T37" fmla="*/ 3153 h 6017"/>
                <a:gd name="T38" fmla="*/ 1814 w 8852"/>
                <a:gd name="T39" fmla="*/ 3212 h 6017"/>
                <a:gd name="T40" fmla="*/ 2051 w 8852"/>
                <a:gd name="T41" fmla="*/ 2368 h 6017"/>
                <a:gd name="T42" fmla="*/ 2150 w 8852"/>
                <a:gd name="T43" fmla="*/ 1847 h 6017"/>
                <a:gd name="T44" fmla="*/ 2084 w 8852"/>
                <a:gd name="T45" fmla="*/ 1570 h 6017"/>
                <a:gd name="T46" fmla="*/ 1899 w 8852"/>
                <a:gd name="T47" fmla="*/ 1254 h 6017"/>
                <a:gd name="T48" fmla="*/ 1767 w 8852"/>
                <a:gd name="T49" fmla="*/ 1003 h 6017"/>
                <a:gd name="T50" fmla="*/ 2051 w 8852"/>
                <a:gd name="T51" fmla="*/ 772 h 6017"/>
                <a:gd name="T52" fmla="*/ 2256 w 8852"/>
                <a:gd name="T53" fmla="*/ 666 h 6017"/>
                <a:gd name="T54" fmla="*/ 1952 w 8852"/>
                <a:gd name="T55" fmla="*/ 489 h 6017"/>
                <a:gd name="T56" fmla="*/ 1919 w 8852"/>
                <a:gd name="T57" fmla="*/ 146 h 6017"/>
                <a:gd name="T58" fmla="*/ 2460 w 8852"/>
                <a:gd name="T59" fmla="*/ 146 h 6017"/>
                <a:gd name="T60" fmla="*/ 2783 w 8852"/>
                <a:gd name="T61" fmla="*/ 20 h 6017"/>
                <a:gd name="T62" fmla="*/ 3027 w 8852"/>
                <a:gd name="T63" fmla="*/ 20 h 6017"/>
                <a:gd name="T64" fmla="*/ 3212 w 8852"/>
                <a:gd name="T65" fmla="*/ 93 h 6017"/>
                <a:gd name="T66" fmla="*/ 3370 w 8852"/>
                <a:gd name="T67" fmla="*/ 376 h 6017"/>
                <a:gd name="T68" fmla="*/ 3555 w 8852"/>
                <a:gd name="T69" fmla="*/ 508 h 6017"/>
                <a:gd name="T70" fmla="*/ 4149 w 8852"/>
                <a:gd name="T71" fmla="*/ 528 h 6017"/>
                <a:gd name="T72" fmla="*/ 4755 w 8852"/>
                <a:gd name="T73" fmla="*/ 172 h 6017"/>
                <a:gd name="T74" fmla="*/ 5217 w 8852"/>
                <a:gd name="T75" fmla="*/ 33 h 6017"/>
                <a:gd name="T76" fmla="*/ 5455 w 8852"/>
                <a:gd name="T77" fmla="*/ 422 h 6017"/>
                <a:gd name="T78" fmla="*/ 5646 w 8852"/>
                <a:gd name="T79" fmla="*/ 726 h 6017"/>
                <a:gd name="T80" fmla="*/ 5692 w 8852"/>
                <a:gd name="T81" fmla="*/ 1043 h 6017"/>
                <a:gd name="T82" fmla="*/ 5864 w 8852"/>
                <a:gd name="T83" fmla="*/ 1531 h 6017"/>
                <a:gd name="T84" fmla="*/ 6081 w 8852"/>
                <a:gd name="T85" fmla="*/ 1775 h 6017"/>
                <a:gd name="T86" fmla="*/ 6239 w 8852"/>
                <a:gd name="T87" fmla="*/ 1511 h 6017"/>
                <a:gd name="T88" fmla="*/ 6609 w 8852"/>
                <a:gd name="T89" fmla="*/ 1491 h 6017"/>
                <a:gd name="T90" fmla="*/ 6780 w 8852"/>
                <a:gd name="T91" fmla="*/ 1280 h 6017"/>
                <a:gd name="T92" fmla="*/ 7156 w 8852"/>
                <a:gd name="T93" fmla="*/ 1036 h 6017"/>
                <a:gd name="T94" fmla="*/ 7334 w 8852"/>
                <a:gd name="T95" fmla="*/ 442 h 6017"/>
                <a:gd name="T96" fmla="*/ 7374 w 8852"/>
                <a:gd name="T97" fmla="*/ 1273 h 6017"/>
                <a:gd name="T98" fmla="*/ 7532 w 8852"/>
                <a:gd name="T99" fmla="*/ 1478 h 6017"/>
                <a:gd name="T100" fmla="*/ 7717 w 8852"/>
                <a:gd name="T101" fmla="*/ 1689 h 6017"/>
                <a:gd name="T102" fmla="*/ 7941 w 8852"/>
                <a:gd name="T103" fmla="*/ 1900 h 6017"/>
                <a:gd name="T104" fmla="*/ 8205 w 8852"/>
                <a:gd name="T105" fmla="*/ 1959 h 6017"/>
                <a:gd name="T106" fmla="*/ 8541 w 8852"/>
                <a:gd name="T107" fmla="*/ 2091 h 6017"/>
                <a:gd name="T108" fmla="*/ 8851 w 8852"/>
                <a:gd name="T109" fmla="*/ 2210 h 6017"/>
                <a:gd name="T110" fmla="*/ 8218 w 8852"/>
                <a:gd name="T111" fmla="*/ 4505 h 6017"/>
                <a:gd name="T112" fmla="*/ 8119 w 8852"/>
                <a:gd name="T113" fmla="*/ 4716 h 6017"/>
                <a:gd name="T114" fmla="*/ 8139 w 8852"/>
                <a:gd name="T115" fmla="*/ 4901 h 6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52" h="6017">
                  <a:moveTo>
                    <a:pt x="8139" y="4901"/>
                  </a:moveTo>
                  <a:lnTo>
                    <a:pt x="8139" y="4901"/>
                  </a:lnTo>
                  <a:cubicBezTo>
                    <a:pt x="8073" y="5000"/>
                    <a:pt x="8027" y="5066"/>
                    <a:pt x="8027" y="5184"/>
                  </a:cubicBezTo>
                  <a:cubicBezTo>
                    <a:pt x="8027" y="5211"/>
                    <a:pt x="8040" y="5224"/>
                    <a:pt x="8040" y="5250"/>
                  </a:cubicBezTo>
                  <a:cubicBezTo>
                    <a:pt x="8040" y="5283"/>
                    <a:pt x="8007" y="5297"/>
                    <a:pt x="7994" y="5330"/>
                  </a:cubicBezTo>
                  <a:cubicBezTo>
                    <a:pt x="7961" y="5409"/>
                    <a:pt x="7928" y="5448"/>
                    <a:pt x="7928" y="5534"/>
                  </a:cubicBezTo>
                  <a:cubicBezTo>
                    <a:pt x="7928" y="5547"/>
                    <a:pt x="7928" y="5554"/>
                    <a:pt x="7928" y="5560"/>
                  </a:cubicBezTo>
                  <a:cubicBezTo>
                    <a:pt x="6009" y="5541"/>
                    <a:pt x="6009" y="5541"/>
                    <a:pt x="6009" y="5541"/>
                  </a:cubicBezTo>
                  <a:lnTo>
                    <a:pt x="6009" y="5541"/>
                  </a:lnTo>
                  <a:cubicBezTo>
                    <a:pt x="5982" y="5541"/>
                    <a:pt x="5969" y="5541"/>
                    <a:pt x="5943" y="5541"/>
                  </a:cubicBezTo>
                  <a:cubicBezTo>
                    <a:pt x="5890" y="5541"/>
                    <a:pt x="5857" y="5541"/>
                    <a:pt x="5797" y="5541"/>
                  </a:cubicBezTo>
                  <a:cubicBezTo>
                    <a:pt x="5573" y="5151"/>
                    <a:pt x="5573" y="5151"/>
                    <a:pt x="5573" y="5151"/>
                  </a:cubicBezTo>
                  <a:cubicBezTo>
                    <a:pt x="5085" y="5145"/>
                    <a:pt x="5085" y="5145"/>
                    <a:pt x="5085" y="5145"/>
                  </a:cubicBezTo>
                  <a:cubicBezTo>
                    <a:pt x="5046" y="5178"/>
                    <a:pt x="5032" y="5204"/>
                    <a:pt x="4999" y="5244"/>
                  </a:cubicBezTo>
                  <a:cubicBezTo>
                    <a:pt x="4986" y="5264"/>
                    <a:pt x="4973" y="5290"/>
                    <a:pt x="4947" y="5283"/>
                  </a:cubicBezTo>
                  <a:cubicBezTo>
                    <a:pt x="4868" y="5283"/>
                    <a:pt x="4788" y="5330"/>
                    <a:pt x="4788" y="5409"/>
                  </a:cubicBezTo>
                  <a:cubicBezTo>
                    <a:pt x="4788" y="5435"/>
                    <a:pt x="4795" y="5442"/>
                    <a:pt x="4795" y="5468"/>
                  </a:cubicBezTo>
                  <a:cubicBezTo>
                    <a:pt x="4795" y="5541"/>
                    <a:pt x="4742" y="5574"/>
                    <a:pt x="4683" y="5607"/>
                  </a:cubicBezTo>
                  <a:cubicBezTo>
                    <a:pt x="4617" y="5640"/>
                    <a:pt x="4584" y="5653"/>
                    <a:pt x="4518" y="5679"/>
                  </a:cubicBezTo>
                  <a:cubicBezTo>
                    <a:pt x="4458" y="5705"/>
                    <a:pt x="4399" y="5692"/>
                    <a:pt x="4366" y="5745"/>
                  </a:cubicBezTo>
                  <a:cubicBezTo>
                    <a:pt x="4360" y="5752"/>
                    <a:pt x="4366" y="5765"/>
                    <a:pt x="4360" y="5772"/>
                  </a:cubicBezTo>
                  <a:cubicBezTo>
                    <a:pt x="4333" y="5798"/>
                    <a:pt x="4307" y="5804"/>
                    <a:pt x="4274" y="5811"/>
                  </a:cubicBezTo>
                  <a:cubicBezTo>
                    <a:pt x="4247" y="5818"/>
                    <a:pt x="4234" y="5837"/>
                    <a:pt x="4208" y="5837"/>
                  </a:cubicBezTo>
                  <a:cubicBezTo>
                    <a:pt x="4175" y="5837"/>
                    <a:pt x="4155" y="5837"/>
                    <a:pt x="4129" y="5837"/>
                  </a:cubicBezTo>
                  <a:cubicBezTo>
                    <a:pt x="4109" y="5837"/>
                    <a:pt x="4102" y="5824"/>
                    <a:pt x="4083" y="5818"/>
                  </a:cubicBezTo>
                  <a:cubicBezTo>
                    <a:pt x="4023" y="5798"/>
                    <a:pt x="3984" y="5785"/>
                    <a:pt x="3911" y="5785"/>
                  </a:cubicBezTo>
                  <a:cubicBezTo>
                    <a:pt x="3878" y="5785"/>
                    <a:pt x="3865" y="5824"/>
                    <a:pt x="3839" y="5844"/>
                  </a:cubicBezTo>
                  <a:cubicBezTo>
                    <a:pt x="3772" y="5884"/>
                    <a:pt x="3726" y="5897"/>
                    <a:pt x="3667" y="5943"/>
                  </a:cubicBezTo>
                  <a:cubicBezTo>
                    <a:pt x="3627" y="5976"/>
                    <a:pt x="3595" y="5976"/>
                    <a:pt x="3542" y="5989"/>
                  </a:cubicBezTo>
                  <a:cubicBezTo>
                    <a:pt x="3496" y="6002"/>
                    <a:pt x="3469" y="6009"/>
                    <a:pt x="3416" y="6016"/>
                  </a:cubicBezTo>
                  <a:lnTo>
                    <a:pt x="3416" y="6016"/>
                  </a:lnTo>
                  <a:cubicBezTo>
                    <a:pt x="2823" y="5758"/>
                    <a:pt x="2823" y="5758"/>
                    <a:pt x="2823" y="5758"/>
                  </a:cubicBezTo>
                  <a:cubicBezTo>
                    <a:pt x="0" y="4743"/>
                    <a:pt x="0" y="4743"/>
                    <a:pt x="0" y="4743"/>
                  </a:cubicBezTo>
                  <a:lnTo>
                    <a:pt x="0" y="4743"/>
                  </a:lnTo>
                  <a:cubicBezTo>
                    <a:pt x="6" y="4710"/>
                    <a:pt x="26" y="4690"/>
                    <a:pt x="39" y="4657"/>
                  </a:cubicBezTo>
                  <a:cubicBezTo>
                    <a:pt x="46" y="4637"/>
                    <a:pt x="46" y="4617"/>
                    <a:pt x="59" y="4591"/>
                  </a:cubicBezTo>
                  <a:cubicBezTo>
                    <a:pt x="79" y="4564"/>
                    <a:pt x="99" y="4551"/>
                    <a:pt x="125" y="4532"/>
                  </a:cubicBezTo>
                  <a:cubicBezTo>
                    <a:pt x="184" y="4499"/>
                    <a:pt x="231" y="4499"/>
                    <a:pt x="290" y="4466"/>
                  </a:cubicBezTo>
                  <a:cubicBezTo>
                    <a:pt x="323" y="4452"/>
                    <a:pt x="290" y="4413"/>
                    <a:pt x="290" y="4380"/>
                  </a:cubicBezTo>
                  <a:cubicBezTo>
                    <a:pt x="290" y="4301"/>
                    <a:pt x="231" y="4268"/>
                    <a:pt x="231" y="4189"/>
                  </a:cubicBezTo>
                  <a:cubicBezTo>
                    <a:pt x="231" y="4142"/>
                    <a:pt x="231" y="4109"/>
                    <a:pt x="263" y="4083"/>
                  </a:cubicBezTo>
                  <a:cubicBezTo>
                    <a:pt x="297" y="4063"/>
                    <a:pt x="323" y="4057"/>
                    <a:pt x="336" y="4017"/>
                  </a:cubicBezTo>
                  <a:cubicBezTo>
                    <a:pt x="349" y="3991"/>
                    <a:pt x="343" y="3971"/>
                    <a:pt x="356" y="3938"/>
                  </a:cubicBezTo>
                  <a:cubicBezTo>
                    <a:pt x="369" y="3885"/>
                    <a:pt x="389" y="3852"/>
                    <a:pt x="389" y="3799"/>
                  </a:cubicBezTo>
                  <a:cubicBezTo>
                    <a:pt x="389" y="3780"/>
                    <a:pt x="369" y="3760"/>
                    <a:pt x="389" y="3753"/>
                  </a:cubicBezTo>
                  <a:cubicBezTo>
                    <a:pt x="455" y="3694"/>
                    <a:pt x="527" y="3700"/>
                    <a:pt x="587" y="3641"/>
                  </a:cubicBezTo>
                  <a:cubicBezTo>
                    <a:pt x="600" y="3621"/>
                    <a:pt x="600" y="3608"/>
                    <a:pt x="620" y="3595"/>
                  </a:cubicBezTo>
                  <a:cubicBezTo>
                    <a:pt x="659" y="3575"/>
                    <a:pt x="673" y="3549"/>
                    <a:pt x="712" y="3516"/>
                  </a:cubicBezTo>
                  <a:cubicBezTo>
                    <a:pt x="732" y="3503"/>
                    <a:pt x="752" y="3536"/>
                    <a:pt x="778" y="3536"/>
                  </a:cubicBezTo>
                  <a:cubicBezTo>
                    <a:pt x="798" y="3536"/>
                    <a:pt x="804" y="3522"/>
                    <a:pt x="818" y="3509"/>
                  </a:cubicBezTo>
                  <a:cubicBezTo>
                    <a:pt x="844" y="3483"/>
                    <a:pt x="870" y="3483"/>
                    <a:pt x="903" y="3463"/>
                  </a:cubicBezTo>
                  <a:cubicBezTo>
                    <a:pt x="936" y="3437"/>
                    <a:pt x="956" y="3410"/>
                    <a:pt x="996" y="3404"/>
                  </a:cubicBezTo>
                  <a:cubicBezTo>
                    <a:pt x="1081" y="3391"/>
                    <a:pt x="1128" y="3371"/>
                    <a:pt x="1207" y="3351"/>
                  </a:cubicBezTo>
                  <a:cubicBezTo>
                    <a:pt x="1246" y="3338"/>
                    <a:pt x="1273" y="3331"/>
                    <a:pt x="1299" y="3311"/>
                  </a:cubicBezTo>
                  <a:cubicBezTo>
                    <a:pt x="1319" y="3298"/>
                    <a:pt x="1332" y="3305"/>
                    <a:pt x="1345" y="3285"/>
                  </a:cubicBezTo>
                  <a:cubicBezTo>
                    <a:pt x="1378" y="3245"/>
                    <a:pt x="1385" y="3212"/>
                    <a:pt x="1431" y="3186"/>
                  </a:cubicBezTo>
                  <a:cubicBezTo>
                    <a:pt x="1484" y="3146"/>
                    <a:pt x="1530" y="3153"/>
                    <a:pt x="1596" y="3153"/>
                  </a:cubicBezTo>
                  <a:cubicBezTo>
                    <a:pt x="1662" y="3153"/>
                    <a:pt x="1688" y="3219"/>
                    <a:pt x="1754" y="3219"/>
                  </a:cubicBezTo>
                  <a:cubicBezTo>
                    <a:pt x="1774" y="3219"/>
                    <a:pt x="1794" y="3212"/>
                    <a:pt x="1814" y="3212"/>
                  </a:cubicBezTo>
                  <a:lnTo>
                    <a:pt x="1814" y="3212"/>
                  </a:lnTo>
                  <a:cubicBezTo>
                    <a:pt x="1827" y="3127"/>
                    <a:pt x="1860" y="3107"/>
                    <a:pt x="1886" y="3028"/>
                  </a:cubicBezTo>
                  <a:cubicBezTo>
                    <a:pt x="1945" y="2856"/>
                    <a:pt x="1965" y="2751"/>
                    <a:pt x="2005" y="2566"/>
                  </a:cubicBezTo>
                  <a:cubicBezTo>
                    <a:pt x="2025" y="2494"/>
                    <a:pt x="2051" y="2447"/>
                    <a:pt x="2051" y="2368"/>
                  </a:cubicBezTo>
                  <a:cubicBezTo>
                    <a:pt x="2051" y="2335"/>
                    <a:pt x="2051" y="2315"/>
                    <a:pt x="2051" y="2283"/>
                  </a:cubicBezTo>
                  <a:cubicBezTo>
                    <a:pt x="2130" y="1933"/>
                    <a:pt x="2130" y="1933"/>
                    <a:pt x="2130" y="1933"/>
                  </a:cubicBezTo>
                  <a:cubicBezTo>
                    <a:pt x="2137" y="1900"/>
                    <a:pt x="2150" y="1880"/>
                    <a:pt x="2150" y="1847"/>
                  </a:cubicBezTo>
                  <a:cubicBezTo>
                    <a:pt x="2150" y="1814"/>
                    <a:pt x="2150" y="1801"/>
                    <a:pt x="2150" y="1775"/>
                  </a:cubicBezTo>
                  <a:cubicBezTo>
                    <a:pt x="2150" y="1735"/>
                    <a:pt x="2124" y="1722"/>
                    <a:pt x="2110" y="1689"/>
                  </a:cubicBezTo>
                  <a:cubicBezTo>
                    <a:pt x="2097" y="1643"/>
                    <a:pt x="2110" y="1610"/>
                    <a:pt x="2084" y="1570"/>
                  </a:cubicBezTo>
                  <a:cubicBezTo>
                    <a:pt x="2044" y="1524"/>
                    <a:pt x="1985" y="1517"/>
                    <a:pt x="1985" y="1458"/>
                  </a:cubicBezTo>
                  <a:cubicBezTo>
                    <a:pt x="1985" y="1425"/>
                    <a:pt x="1998" y="1405"/>
                    <a:pt x="1998" y="1366"/>
                  </a:cubicBezTo>
                  <a:cubicBezTo>
                    <a:pt x="1998" y="1306"/>
                    <a:pt x="1945" y="1287"/>
                    <a:pt x="1899" y="1254"/>
                  </a:cubicBezTo>
                  <a:cubicBezTo>
                    <a:pt x="1860" y="1234"/>
                    <a:pt x="1846" y="1214"/>
                    <a:pt x="1814" y="1188"/>
                  </a:cubicBezTo>
                  <a:cubicBezTo>
                    <a:pt x="1781" y="1168"/>
                    <a:pt x="1734" y="1161"/>
                    <a:pt x="1734" y="1115"/>
                  </a:cubicBezTo>
                  <a:cubicBezTo>
                    <a:pt x="1734" y="1075"/>
                    <a:pt x="1761" y="1049"/>
                    <a:pt x="1767" y="1003"/>
                  </a:cubicBezTo>
                  <a:cubicBezTo>
                    <a:pt x="1774" y="963"/>
                    <a:pt x="1774" y="924"/>
                    <a:pt x="1807" y="897"/>
                  </a:cubicBezTo>
                  <a:cubicBezTo>
                    <a:pt x="1860" y="864"/>
                    <a:pt x="1893" y="858"/>
                    <a:pt x="1952" y="838"/>
                  </a:cubicBezTo>
                  <a:cubicBezTo>
                    <a:pt x="1992" y="818"/>
                    <a:pt x="2005" y="772"/>
                    <a:pt x="2051" y="772"/>
                  </a:cubicBezTo>
                  <a:cubicBezTo>
                    <a:pt x="2110" y="772"/>
                    <a:pt x="2143" y="792"/>
                    <a:pt x="2203" y="792"/>
                  </a:cubicBezTo>
                  <a:cubicBezTo>
                    <a:pt x="2223" y="798"/>
                    <a:pt x="2262" y="792"/>
                    <a:pt x="2269" y="779"/>
                  </a:cubicBezTo>
                  <a:cubicBezTo>
                    <a:pt x="2269" y="739"/>
                    <a:pt x="2269" y="713"/>
                    <a:pt x="2256" y="666"/>
                  </a:cubicBezTo>
                  <a:cubicBezTo>
                    <a:pt x="2236" y="607"/>
                    <a:pt x="2209" y="561"/>
                    <a:pt x="2143" y="541"/>
                  </a:cubicBezTo>
                  <a:cubicBezTo>
                    <a:pt x="2117" y="535"/>
                    <a:pt x="2090" y="541"/>
                    <a:pt x="2058" y="535"/>
                  </a:cubicBezTo>
                  <a:cubicBezTo>
                    <a:pt x="2018" y="521"/>
                    <a:pt x="1985" y="495"/>
                    <a:pt x="1952" y="489"/>
                  </a:cubicBezTo>
                  <a:cubicBezTo>
                    <a:pt x="1945" y="436"/>
                    <a:pt x="1945" y="409"/>
                    <a:pt x="1945" y="357"/>
                  </a:cubicBezTo>
                  <a:cubicBezTo>
                    <a:pt x="1945" y="291"/>
                    <a:pt x="1919" y="251"/>
                    <a:pt x="1919" y="185"/>
                  </a:cubicBezTo>
                  <a:cubicBezTo>
                    <a:pt x="1919" y="165"/>
                    <a:pt x="1919" y="159"/>
                    <a:pt x="1919" y="146"/>
                  </a:cubicBezTo>
                  <a:cubicBezTo>
                    <a:pt x="2025" y="132"/>
                    <a:pt x="2084" y="106"/>
                    <a:pt x="2189" y="106"/>
                  </a:cubicBezTo>
                  <a:cubicBezTo>
                    <a:pt x="2249" y="106"/>
                    <a:pt x="2282" y="106"/>
                    <a:pt x="2341" y="106"/>
                  </a:cubicBezTo>
                  <a:cubicBezTo>
                    <a:pt x="2387" y="106"/>
                    <a:pt x="2414" y="132"/>
                    <a:pt x="2460" y="146"/>
                  </a:cubicBezTo>
                  <a:cubicBezTo>
                    <a:pt x="2546" y="165"/>
                    <a:pt x="2599" y="172"/>
                    <a:pt x="2691" y="172"/>
                  </a:cubicBezTo>
                  <a:cubicBezTo>
                    <a:pt x="2711" y="172"/>
                    <a:pt x="2717" y="139"/>
                    <a:pt x="2724" y="119"/>
                  </a:cubicBezTo>
                  <a:cubicBezTo>
                    <a:pt x="2730" y="73"/>
                    <a:pt x="2737" y="20"/>
                    <a:pt x="2783" y="20"/>
                  </a:cubicBezTo>
                  <a:cubicBezTo>
                    <a:pt x="2836" y="20"/>
                    <a:pt x="2843" y="106"/>
                    <a:pt x="2902" y="106"/>
                  </a:cubicBezTo>
                  <a:cubicBezTo>
                    <a:pt x="2928" y="106"/>
                    <a:pt x="2942" y="79"/>
                    <a:pt x="2968" y="60"/>
                  </a:cubicBezTo>
                  <a:cubicBezTo>
                    <a:pt x="2988" y="47"/>
                    <a:pt x="3007" y="40"/>
                    <a:pt x="3027" y="20"/>
                  </a:cubicBezTo>
                  <a:cubicBezTo>
                    <a:pt x="3034" y="7"/>
                    <a:pt x="3041" y="0"/>
                    <a:pt x="3060" y="0"/>
                  </a:cubicBezTo>
                  <a:cubicBezTo>
                    <a:pt x="3080" y="0"/>
                    <a:pt x="3087" y="20"/>
                    <a:pt x="3100" y="27"/>
                  </a:cubicBezTo>
                  <a:cubicBezTo>
                    <a:pt x="3146" y="53"/>
                    <a:pt x="3179" y="60"/>
                    <a:pt x="3212" y="93"/>
                  </a:cubicBezTo>
                  <a:cubicBezTo>
                    <a:pt x="3252" y="132"/>
                    <a:pt x="3245" y="172"/>
                    <a:pt x="3258" y="231"/>
                  </a:cubicBezTo>
                  <a:cubicBezTo>
                    <a:pt x="3271" y="291"/>
                    <a:pt x="3298" y="317"/>
                    <a:pt x="3298" y="383"/>
                  </a:cubicBezTo>
                  <a:cubicBezTo>
                    <a:pt x="3331" y="383"/>
                    <a:pt x="3344" y="376"/>
                    <a:pt x="3370" y="376"/>
                  </a:cubicBezTo>
                  <a:cubicBezTo>
                    <a:pt x="3397" y="376"/>
                    <a:pt x="3403" y="376"/>
                    <a:pt x="3423" y="363"/>
                  </a:cubicBezTo>
                  <a:lnTo>
                    <a:pt x="3423" y="363"/>
                  </a:lnTo>
                  <a:cubicBezTo>
                    <a:pt x="3463" y="429"/>
                    <a:pt x="3496" y="462"/>
                    <a:pt x="3555" y="508"/>
                  </a:cubicBezTo>
                  <a:cubicBezTo>
                    <a:pt x="3568" y="521"/>
                    <a:pt x="3575" y="535"/>
                    <a:pt x="3588" y="548"/>
                  </a:cubicBezTo>
                  <a:cubicBezTo>
                    <a:pt x="3660" y="601"/>
                    <a:pt x="3713" y="620"/>
                    <a:pt x="3799" y="620"/>
                  </a:cubicBezTo>
                  <a:cubicBezTo>
                    <a:pt x="3944" y="620"/>
                    <a:pt x="4017" y="581"/>
                    <a:pt x="4149" y="528"/>
                  </a:cubicBezTo>
                  <a:cubicBezTo>
                    <a:pt x="4214" y="495"/>
                    <a:pt x="4234" y="442"/>
                    <a:pt x="4294" y="409"/>
                  </a:cubicBezTo>
                  <a:cubicBezTo>
                    <a:pt x="4346" y="383"/>
                    <a:pt x="4386" y="390"/>
                    <a:pt x="4445" y="370"/>
                  </a:cubicBezTo>
                  <a:cubicBezTo>
                    <a:pt x="4590" y="337"/>
                    <a:pt x="4637" y="251"/>
                    <a:pt x="4755" y="172"/>
                  </a:cubicBezTo>
                  <a:cubicBezTo>
                    <a:pt x="4881" y="99"/>
                    <a:pt x="4973" y="86"/>
                    <a:pt x="5085" y="0"/>
                  </a:cubicBezTo>
                  <a:lnTo>
                    <a:pt x="5085" y="0"/>
                  </a:lnTo>
                  <a:cubicBezTo>
                    <a:pt x="5138" y="0"/>
                    <a:pt x="5178" y="7"/>
                    <a:pt x="5217" y="33"/>
                  </a:cubicBezTo>
                  <a:cubicBezTo>
                    <a:pt x="5243" y="53"/>
                    <a:pt x="5276" y="60"/>
                    <a:pt x="5283" y="93"/>
                  </a:cubicBezTo>
                  <a:cubicBezTo>
                    <a:pt x="5309" y="178"/>
                    <a:pt x="5329" y="218"/>
                    <a:pt x="5356" y="304"/>
                  </a:cubicBezTo>
                  <a:cubicBezTo>
                    <a:pt x="5375" y="357"/>
                    <a:pt x="5408" y="390"/>
                    <a:pt x="5455" y="422"/>
                  </a:cubicBezTo>
                  <a:cubicBezTo>
                    <a:pt x="5494" y="442"/>
                    <a:pt x="5507" y="469"/>
                    <a:pt x="5547" y="495"/>
                  </a:cubicBezTo>
                  <a:cubicBezTo>
                    <a:pt x="5600" y="541"/>
                    <a:pt x="5646" y="581"/>
                    <a:pt x="5646" y="653"/>
                  </a:cubicBezTo>
                  <a:cubicBezTo>
                    <a:pt x="5646" y="680"/>
                    <a:pt x="5646" y="700"/>
                    <a:pt x="5646" y="726"/>
                  </a:cubicBezTo>
                  <a:cubicBezTo>
                    <a:pt x="5659" y="805"/>
                    <a:pt x="5659" y="805"/>
                    <a:pt x="5659" y="805"/>
                  </a:cubicBezTo>
                  <a:cubicBezTo>
                    <a:pt x="5659" y="845"/>
                    <a:pt x="5659" y="864"/>
                    <a:pt x="5659" y="904"/>
                  </a:cubicBezTo>
                  <a:cubicBezTo>
                    <a:pt x="5659" y="963"/>
                    <a:pt x="5666" y="996"/>
                    <a:pt x="5692" y="1043"/>
                  </a:cubicBezTo>
                  <a:cubicBezTo>
                    <a:pt x="5738" y="1102"/>
                    <a:pt x="5791" y="1135"/>
                    <a:pt x="5791" y="1214"/>
                  </a:cubicBezTo>
                  <a:cubicBezTo>
                    <a:pt x="5791" y="1240"/>
                    <a:pt x="5791" y="1254"/>
                    <a:pt x="5791" y="1287"/>
                  </a:cubicBezTo>
                  <a:cubicBezTo>
                    <a:pt x="5791" y="1386"/>
                    <a:pt x="5844" y="1432"/>
                    <a:pt x="5864" y="1531"/>
                  </a:cubicBezTo>
                  <a:cubicBezTo>
                    <a:pt x="5877" y="1570"/>
                    <a:pt x="5870" y="1590"/>
                    <a:pt x="5870" y="1630"/>
                  </a:cubicBezTo>
                  <a:cubicBezTo>
                    <a:pt x="5883" y="1695"/>
                    <a:pt x="5916" y="1748"/>
                    <a:pt x="5982" y="1755"/>
                  </a:cubicBezTo>
                  <a:cubicBezTo>
                    <a:pt x="6022" y="1761"/>
                    <a:pt x="6041" y="1768"/>
                    <a:pt x="6081" y="1775"/>
                  </a:cubicBezTo>
                  <a:cubicBezTo>
                    <a:pt x="6101" y="1781"/>
                    <a:pt x="6134" y="1794"/>
                    <a:pt x="6140" y="1775"/>
                  </a:cubicBezTo>
                  <a:cubicBezTo>
                    <a:pt x="6160" y="1722"/>
                    <a:pt x="6160" y="1682"/>
                    <a:pt x="6180" y="1630"/>
                  </a:cubicBezTo>
                  <a:cubicBezTo>
                    <a:pt x="6193" y="1583"/>
                    <a:pt x="6220" y="1557"/>
                    <a:pt x="6239" y="1511"/>
                  </a:cubicBezTo>
                  <a:cubicBezTo>
                    <a:pt x="6253" y="1478"/>
                    <a:pt x="6259" y="1451"/>
                    <a:pt x="6286" y="1425"/>
                  </a:cubicBezTo>
                  <a:cubicBezTo>
                    <a:pt x="6338" y="1372"/>
                    <a:pt x="6411" y="1372"/>
                    <a:pt x="6477" y="1405"/>
                  </a:cubicBezTo>
                  <a:cubicBezTo>
                    <a:pt x="6530" y="1425"/>
                    <a:pt x="6550" y="1491"/>
                    <a:pt x="6609" y="1491"/>
                  </a:cubicBezTo>
                  <a:cubicBezTo>
                    <a:pt x="6662" y="1491"/>
                    <a:pt x="6721" y="1471"/>
                    <a:pt x="6721" y="1418"/>
                  </a:cubicBezTo>
                  <a:cubicBezTo>
                    <a:pt x="6721" y="1386"/>
                    <a:pt x="6721" y="1372"/>
                    <a:pt x="6721" y="1339"/>
                  </a:cubicBezTo>
                  <a:cubicBezTo>
                    <a:pt x="6721" y="1306"/>
                    <a:pt x="6754" y="1293"/>
                    <a:pt x="6780" y="1280"/>
                  </a:cubicBezTo>
                  <a:cubicBezTo>
                    <a:pt x="6826" y="1267"/>
                    <a:pt x="6853" y="1240"/>
                    <a:pt x="6899" y="1220"/>
                  </a:cubicBezTo>
                  <a:cubicBezTo>
                    <a:pt x="6978" y="1181"/>
                    <a:pt x="6998" y="1141"/>
                    <a:pt x="7077" y="1089"/>
                  </a:cubicBezTo>
                  <a:cubicBezTo>
                    <a:pt x="7097" y="1062"/>
                    <a:pt x="7117" y="1036"/>
                    <a:pt x="7156" y="1036"/>
                  </a:cubicBezTo>
                  <a:cubicBezTo>
                    <a:pt x="7189" y="1036"/>
                    <a:pt x="7209" y="1036"/>
                    <a:pt x="7242" y="1036"/>
                  </a:cubicBezTo>
                  <a:cubicBezTo>
                    <a:pt x="7288" y="1036"/>
                    <a:pt x="7315" y="1036"/>
                    <a:pt x="7361" y="1049"/>
                  </a:cubicBezTo>
                  <a:cubicBezTo>
                    <a:pt x="7334" y="442"/>
                    <a:pt x="7334" y="442"/>
                    <a:pt x="7334" y="442"/>
                  </a:cubicBezTo>
                  <a:cubicBezTo>
                    <a:pt x="7361" y="1049"/>
                    <a:pt x="7361" y="1049"/>
                    <a:pt x="7361" y="1049"/>
                  </a:cubicBezTo>
                  <a:cubicBezTo>
                    <a:pt x="7361" y="1089"/>
                    <a:pt x="7374" y="1115"/>
                    <a:pt x="7374" y="1155"/>
                  </a:cubicBezTo>
                  <a:cubicBezTo>
                    <a:pt x="7374" y="1201"/>
                    <a:pt x="7374" y="1227"/>
                    <a:pt x="7374" y="1273"/>
                  </a:cubicBezTo>
                  <a:cubicBezTo>
                    <a:pt x="7374" y="1306"/>
                    <a:pt x="7387" y="1319"/>
                    <a:pt x="7413" y="1346"/>
                  </a:cubicBezTo>
                  <a:cubicBezTo>
                    <a:pt x="7447" y="1379"/>
                    <a:pt x="7453" y="1412"/>
                    <a:pt x="7493" y="1438"/>
                  </a:cubicBezTo>
                  <a:cubicBezTo>
                    <a:pt x="7506" y="1458"/>
                    <a:pt x="7519" y="1458"/>
                    <a:pt x="7532" y="1478"/>
                  </a:cubicBezTo>
                  <a:cubicBezTo>
                    <a:pt x="7565" y="1517"/>
                    <a:pt x="7572" y="1557"/>
                    <a:pt x="7618" y="1570"/>
                  </a:cubicBezTo>
                  <a:cubicBezTo>
                    <a:pt x="7658" y="1577"/>
                    <a:pt x="7697" y="1583"/>
                    <a:pt x="7704" y="1616"/>
                  </a:cubicBezTo>
                  <a:cubicBezTo>
                    <a:pt x="7704" y="1649"/>
                    <a:pt x="7710" y="1662"/>
                    <a:pt x="7717" y="1689"/>
                  </a:cubicBezTo>
                  <a:cubicBezTo>
                    <a:pt x="7724" y="1715"/>
                    <a:pt x="7717" y="1735"/>
                    <a:pt x="7730" y="1761"/>
                  </a:cubicBezTo>
                  <a:cubicBezTo>
                    <a:pt x="7756" y="1788"/>
                    <a:pt x="7783" y="1794"/>
                    <a:pt x="7809" y="1814"/>
                  </a:cubicBezTo>
                  <a:cubicBezTo>
                    <a:pt x="7855" y="1854"/>
                    <a:pt x="7895" y="1860"/>
                    <a:pt x="7941" y="1900"/>
                  </a:cubicBezTo>
                  <a:cubicBezTo>
                    <a:pt x="7974" y="1920"/>
                    <a:pt x="7981" y="1959"/>
                    <a:pt x="8027" y="1959"/>
                  </a:cubicBezTo>
                  <a:cubicBezTo>
                    <a:pt x="8053" y="1959"/>
                    <a:pt x="8066" y="1953"/>
                    <a:pt x="8093" y="1953"/>
                  </a:cubicBezTo>
                  <a:cubicBezTo>
                    <a:pt x="8139" y="1953"/>
                    <a:pt x="8159" y="1959"/>
                    <a:pt x="8205" y="1959"/>
                  </a:cubicBezTo>
                  <a:cubicBezTo>
                    <a:pt x="8251" y="1966"/>
                    <a:pt x="8278" y="1946"/>
                    <a:pt x="8324" y="1959"/>
                  </a:cubicBezTo>
                  <a:cubicBezTo>
                    <a:pt x="8370" y="1979"/>
                    <a:pt x="8383" y="2012"/>
                    <a:pt x="8429" y="2038"/>
                  </a:cubicBezTo>
                  <a:cubicBezTo>
                    <a:pt x="8462" y="2071"/>
                    <a:pt x="8495" y="2071"/>
                    <a:pt x="8541" y="2091"/>
                  </a:cubicBezTo>
                  <a:cubicBezTo>
                    <a:pt x="8581" y="2104"/>
                    <a:pt x="8581" y="2137"/>
                    <a:pt x="8621" y="2157"/>
                  </a:cubicBezTo>
                  <a:cubicBezTo>
                    <a:pt x="8653" y="2177"/>
                    <a:pt x="8673" y="2164"/>
                    <a:pt x="8713" y="2164"/>
                  </a:cubicBezTo>
                  <a:cubicBezTo>
                    <a:pt x="8766" y="2177"/>
                    <a:pt x="8799" y="2190"/>
                    <a:pt x="8851" y="2210"/>
                  </a:cubicBezTo>
                  <a:cubicBezTo>
                    <a:pt x="8291" y="4446"/>
                    <a:pt x="8291" y="4446"/>
                    <a:pt x="8291" y="4446"/>
                  </a:cubicBezTo>
                  <a:cubicBezTo>
                    <a:pt x="8284" y="4446"/>
                    <a:pt x="8278" y="4439"/>
                    <a:pt x="8264" y="4439"/>
                  </a:cubicBezTo>
                  <a:cubicBezTo>
                    <a:pt x="8231" y="4439"/>
                    <a:pt x="8238" y="4479"/>
                    <a:pt x="8218" y="4505"/>
                  </a:cubicBezTo>
                  <a:cubicBezTo>
                    <a:pt x="8212" y="4518"/>
                    <a:pt x="8198" y="4518"/>
                    <a:pt x="8185" y="4525"/>
                  </a:cubicBezTo>
                  <a:cubicBezTo>
                    <a:pt x="8159" y="4551"/>
                    <a:pt x="8119" y="4564"/>
                    <a:pt x="8119" y="4611"/>
                  </a:cubicBezTo>
                  <a:cubicBezTo>
                    <a:pt x="8119" y="4650"/>
                    <a:pt x="8119" y="4677"/>
                    <a:pt x="8119" y="4716"/>
                  </a:cubicBezTo>
                  <a:cubicBezTo>
                    <a:pt x="8119" y="4749"/>
                    <a:pt x="8146" y="4756"/>
                    <a:pt x="8146" y="4782"/>
                  </a:cubicBezTo>
                  <a:cubicBezTo>
                    <a:pt x="8146" y="4802"/>
                    <a:pt x="8133" y="4815"/>
                    <a:pt x="8133" y="4835"/>
                  </a:cubicBezTo>
                  <a:cubicBezTo>
                    <a:pt x="8133" y="4861"/>
                    <a:pt x="8139" y="4875"/>
                    <a:pt x="8139" y="4901"/>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0" name="Freeform 29"/>
            <p:cNvSpPr>
              <a:spLocks noChangeArrowheads="1"/>
            </p:cNvSpPr>
            <p:nvPr/>
          </p:nvSpPr>
          <p:spPr bwMode="auto">
            <a:xfrm>
              <a:off x="8604704" y="3154379"/>
              <a:ext cx="1135109" cy="1125667"/>
            </a:xfrm>
            <a:custGeom>
              <a:avLst/>
              <a:gdLst>
                <a:gd name="T0" fmla="*/ 2915 w 3681"/>
                <a:gd name="T1" fmla="*/ 2215 h 3653"/>
                <a:gd name="T2" fmla="*/ 2915 w 3681"/>
                <a:gd name="T3" fmla="*/ 2492 h 3653"/>
                <a:gd name="T4" fmla="*/ 2875 w 3681"/>
                <a:gd name="T5" fmla="*/ 2762 h 3653"/>
                <a:gd name="T6" fmla="*/ 2823 w 3681"/>
                <a:gd name="T7" fmla="*/ 3138 h 3653"/>
                <a:gd name="T8" fmla="*/ 2480 w 3681"/>
                <a:gd name="T9" fmla="*/ 3217 h 3653"/>
                <a:gd name="T10" fmla="*/ 2163 w 3681"/>
                <a:gd name="T11" fmla="*/ 3217 h 3653"/>
                <a:gd name="T12" fmla="*/ 1952 w 3681"/>
                <a:gd name="T13" fmla="*/ 3197 h 3653"/>
                <a:gd name="T14" fmla="*/ 1767 w 3681"/>
                <a:gd name="T15" fmla="*/ 3224 h 3653"/>
                <a:gd name="T16" fmla="*/ 1398 w 3681"/>
                <a:gd name="T17" fmla="*/ 3329 h 3653"/>
                <a:gd name="T18" fmla="*/ 1279 w 3681"/>
                <a:gd name="T19" fmla="*/ 3441 h 3653"/>
                <a:gd name="T20" fmla="*/ 1147 w 3681"/>
                <a:gd name="T21" fmla="*/ 3547 h 3653"/>
                <a:gd name="T22" fmla="*/ 1022 w 3681"/>
                <a:gd name="T23" fmla="*/ 3613 h 3653"/>
                <a:gd name="T24" fmla="*/ 554 w 3681"/>
                <a:gd name="T25" fmla="*/ 3303 h 3653"/>
                <a:gd name="T26" fmla="*/ 125 w 3681"/>
                <a:gd name="T27" fmla="*/ 2960 h 3653"/>
                <a:gd name="T28" fmla="*/ 52 w 3681"/>
                <a:gd name="T29" fmla="*/ 2802 h 3653"/>
                <a:gd name="T30" fmla="*/ 26 w 3681"/>
                <a:gd name="T31" fmla="*/ 2518 h 3653"/>
                <a:gd name="T32" fmla="*/ 250 w 3681"/>
                <a:gd name="T33" fmla="*/ 2208 h 3653"/>
                <a:gd name="T34" fmla="*/ 343 w 3681"/>
                <a:gd name="T35" fmla="*/ 1931 h 3653"/>
                <a:gd name="T36" fmla="*/ 514 w 3681"/>
                <a:gd name="T37" fmla="*/ 1799 h 3653"/>
                <a:gd name="T38" fmla="*/ 811 w 3681"/>
                <a:gd name="T39" fmla="*/ 1628 h 3653"/>
                <a:gd name="T40" fmla="*/ 956 w 3681"/>
                <a:gd name="T41" fmla="*/ 1377 h 3653"/>
                <a:gd name="T42" fmla="*/ 1200 w 3681"/>
                <a:gd name="T43" fmla="*/ 1159 h 3653"/>
                <a:gd name="T44" fmla="*/ 1273 w 3681"/>
                <a:gd name="T45" fmla="*/ 765 h 3653"/>
                <a:gd name="T46" fmla="*/ 1411 w 3681"/>
                <a:gd name="T47" fmla="*/ 408 h 3653"/>
                <a:gd name="T48" fmla="*/ 1616 w 3681"/>
                <a:gd name="T49" fmla="*/ 0 h 3653"/>
                <a:gd name="T50" fmla="*/ 1741 w 3681"/>
                <a:gd name="T51" fmla="*/ 362 h 3653"/>
                <a:gd name="T52" fmla="*/ 2242 w 3681"/>
                <a:gd name="T53" fmla="*/ 349 h 3653"/>
                <a:gd name="T54" fmla="*/ 2288 w 3681"/>
                <a:gd name="T55" fmla="*/ 514 h 3653"/>
                <a:gd name="T56" fmla="*/ 2500 w 3681"/>
                <a:gd name="T57" fmla="*/ 468 h 3653"/>
                <a:gd name="T58" fmla="*/ 2796 w 3681"/>
                <a:gd name="T59" fmla="*/ 666 h 3653"/>
                <a:gd name="T60" fmla="*/ 3014 w 3681"/>
                <a:gd name="T61" fmla="*/ 639 h 3653"/>
                <a:gd name="T62" fmla="*/ 3364 w 3681"/>
                <a:gd name="T63" fmla="*/ 547 h 3653"/>
                <a:gd name="T64" fmla="*/ 3680 w 3681"/>
                <a:gd name="T65" fmla="*/ 428 h 3653"/>
                <a:gd name="T66" fmla="*/ 3641 w 3681"/>
                <a:gd name="T67" fmla="*/ 613 h 3653"/>
                <a:gd name="T68" fmla="*/ 3641 w 3681"/>
                <a:gd name="T69" fmla="*/ 1186 h 3653"/>
                <a:gd name="T70" fmla="*/ 3383 w 3681"/>
                <a:gd name="T71" fmla="*/ 1436 h 3653"/>
                <a:gd name="T72" fmla="*/ 3133 w 3681"/>
                <a:gd name="T73" fmla="*/ 1726 h 3653"/>
                <a:gd name="T74" fmla="*/ 3007 w 3681"/>
                <a:gd name="T75" fmla="*/ 2023 h 3653"/>
                <a:gd name="T76" fmla="*/ 2994 w 3681"/>
                <a:gd name="T77" fmla="*/ 1832 h 3653"/>
                <a:gd name="T78" fmla="*/ 2928 w 3681"/>
                <a:gd name="T79" fmla="*/ 1601 h 3653"/>
                <a:gd name="T80" fmla="*/ 2308 w 3681"/>
                <a:gd name="T81" fmla="*/ 1542 h 3653"/>
                <a:gd name="T82" fmla="*/ 2183 w 3681"/>
                <a:gd name="T83" fmla="*/ 1740 h 3653"/>
                <a:gd name="T84" fmla="*/ 2170 w 3681"/>
                <a:gd name="T85" fmla="*/ 1997 h 3653"/>
                <a:gd name="T86" fmla="*/ 2704 w 3681"/>
                <a:gd name="T87" fmla="*/ 2136 h 3653"/>
                <a:gd name="T88" fmla="*/ 3007 w 3681"/>
                <a:gd name="T89" fmla="*/ 2023 h 3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681" h="3653">
                  <a:moveTo>
                    <a:pt x="3007" y="2023"/>
                  </a:moveTo>
                  <a:lnTo>
                    <a:pt x="3007" y="2023"/>
                  </a:lnTo>
                  <a:cubicBezTo>
                    <a:pt x="3001" y="2103"/>
                    <a:pt x="2915" y="2136"/>
                    <a:pt x="2915" y="2215"/>
                  </a:cubicBezTo>
                  <a:cubicBezTo>
                    <a:pt x="2915" y="2267"/>
                    <a:pt x="2961" y="2294"/>
                    <a:pt x="2961" y="2347"/>
                  </a:cubicBezTo>
                  <a:cubicBezTo>
                    <a:pt x="2961" y="2373"/>
                    <a:pt x="2961" y="2393"/>
                    <a:pt x="2961" y="2419"/>
                  </a:cubicBezTo>
                  <a:cubicBezTo>
                    <a:pt x="2961" y="2452"/>
                    <a:pt x="2928" y="2465"/>
                    <a:pt x="2915" y="2492"/>
                  </a:cubicBezTo>
                  <a:cubicBezTo>
                    <a:pt x="2895" y="2544"/>
                    <a:pt x="2882" y="2571"/>
                    <a:pt x="2862" y="2623"/>
                  </a:cubicBezTo>
                  <a:cubicBezTo>
                    <a:pt x="2849" y="2650"/>
                    <a:pt x="2836" y="2657"/>
                    <a:pt x="2836" y="2690"/>
                  </a:cubicBezTo>
                  <a:cubicBezTo>
                    <a:pt x="2836" y="2722"/>
                    <a:pt x="2856" y="2729"/>
                    <a:pt x="2875" y="2762"/>
                  </a:cubicBezTo>
                  <a:cubicBezTo>
                    <a:pt x="2882" y="2782"/>
                    <a:pt x="2908" y="2795"/>
                    <a:pt x="2908" y="2821"/>
                  </a:cubicBezTo>
                  <a:cubicBezTo>
                    <a:pt x="2908" y="2901"/>
                    <a:pt x="2823" y="2927"/>
                    <a:pt x="2823" y="3006"/>
                  </a:cubicBezTo>
                  <a:cubicBezTo>
                    <a:pt x="2823" y="3059"/>
                    <a:pt x="2823" y="3085"/>
                    <a:pt x="2823" y="3138"/>
                  </a:cubicBezTo>
                  <a:cubicBezTo>
                    <a:pt x="2737" y="3138"/>
                    <a:pt x="2697" y="3171"/>
                    <a:pt x="2625" y="3211"/>
                  </a:cubicBezTo>
                  <a:cubicBezTo>
                    <a:pt x="2592" y="3224"/>
                    <a:pt x="2579" y="3250"/>
                    <a:pt x="2546" y="3250"/>
                  </a:cubicBezTo>
                  <a:cubicBezTo>
                    <a:pt x="2519" y="3250"/>
                    <a:pt x="2506" y="3224"/>
                    <a:pt x="2480" y="3217"/>
                  </a:cubicBezTo>
                  <a:cubicBezTo>
                    <a:pt x="2433" y="3211"/>
                    <a:pt x="2401" y="3211"/>
                    <a:pt x="2348" y="3211"/>
                  </a:cubicBezTo>
                  <a:cubicBezTo>
                    <a:pt x="2308" y="3211"/>
                    <a:pt x="2282" y="3217"/>
                    <a:pt x="2242" y="3217"/>
                  </a:cubicBezTo>
                  <a:cubicBezTo>
                    <a:pt x="2209" y="3217"/>
                    <a:pt x="2189" y="3217"/>
                    <a:pt x="2163" y="3217"/>
                  </a:cubicBezTo>
                  <a:cubicBezTo>
                    <a:pt x="2130" y="3217"/>
                    <a:pt x="2110" y="3217"/>
                    <a:pt x="2084" y="3204"/>
                  </a:cubicBezTo>
                  <a:cubicBezTo>
                    <a:pt x="2058" y="3191"/>
                    <a:pt x="2051" y="3158"/>
                    <a:pt x="2018" y="3158"/>
                  </a:cubicBezTo>
                  <a:cubicBezTo>
                    <a:pt x="1992" y="3158"/>
                    <a:pt x="1978" y="3184"/>
                    <a:pt x="1952" y="3197"/>
                  </a:cubicBezTo>
                  <a:cubicBezTo>
                    <a:pt x="1926" y="3211"/>
                    <a:pt x="1906" y="3217"/>
                    <a:pt x="1873" y="3230"/>
                  </a:cubicBezTo>
                  <a:cubicBezTo>
                    <a:pt x="1847" y="3250"/>
                    <a:pt x="1840" y="3277"/>
                    <a:pt x="1814" y="3296"/>
                  </a:cubicBezTo>
                  <a:cubicBezTo>
                    <a:pt x="1807" y="3263"/>
                    <a:pt x="1800" y="3224"/>
                    <a:pt x="1767" y="3224"/>
                  </a:cubicBezTo>
                  <a:cubicBezTo>
                    <a:pt x="1748" y="3224"/>
                    <a:pt x="1741" y="3250"/>
                    <a:pt x="1721" y="3257"/>
                  </a:cubicBezTo>
                  <a:cubicBezTo>
                    <a:pt x="1655" y="3277"/>
                    <a:pt x="1609" y="3290"/>
                    <a:pt x="1543" y="3316"/>
                  </a:cubicBezTo>
                  <a:cubicBezTo>
                    <a:pt x="1490" y="3316"/>
                    <a:pt x="1457" y="3323"/>
                    <a:pt x="1398" y="3329"/>
                  </a:cubicBezTo>
                  <a:cubicBezTo>
                    <a:pt x="1378" y="3336"/>
                    <a:pt x="1359" y="3336"/>
                    <a:pt x="1339" y="3349"/>
                  </a:cubicBezTo>
                  <a:cubicBezTo>
                    <a:pt x="1325" y="3356"/>
                    <a:pt x="1325" y="3369"/>
                    <a:pt x="1312" y="3389"/>
                  </a:cubicBezTo>
                  <a:cubicBezTo>
                    <a:pt x="1306" y="3408"/>
                    <a:pt x="1292" y="3422"/>
                    <a:pt x="1279" y="3441"/>
                  </a:cubicBezTo>
                  <a:cubicBezTo>
                    <a:pt x="1266" y="3474"/>
                    <a:pt x="1253" y="3488"/>
                    <a:pt x="1227" y="3507"/>
                  </a:cubicBezTo>
                  <a:cubicBezTo>
                    <a:pt x="1207" y="3514"/>
                    <a:pt x="1207" y="3534"/>
                    <a:pt x="1187" y="3540"/>
                  </a:cubicBezTo>
                  <a:cubicBezTo>
                    <a:pt x="1167" y="3547"/>
                    <a:pt x="1154" y="3540"/>
                    <a:pt x="1147" y="3547"/>
                  </a:cubicBezTo>
                  <a:cubicBezTo>
                    <a:pt x="1108" y="3573"/>
                    <a:pt x="1101" y="3606"/>
                    <a:pt x="1095" y="3652"/>
                  </a:cubicBezTo>
                  <a:lnTo>
                    <a:pt x="1095" y="3652"/>
                  </a:lnTo>
                  <a:cubicBezTo>
                    <a:pt x="1068" y="3633"/>
                    <a:pt x="1048" y="3626"/>
                    <a:pt x="1022" y="3613"/>
                  </a:cubicBezTo>
                  <a:cubicBezTo>
                    <a:pt x="943" y="3580"/>
                    <a:pt x="884" y="3567"/>
                    <a:pt x="844" y="3494"/>
                  </a:cubicBezTo>
                  <a:cubicBezTo>
                    <a:pt x="811" y="3441"/>
                    <a:pt x="765" y="3435"/>
                    <a:pt x="712" y="3402"/>
                  </a:cubicBezTo>
                  <a:cubicBezTo>
                    <a:pt x="646" y="3369"/>
                    <a:pt x="620" y="3343"/>
                    <a:pt x="554" y="3303"/>
                  </a:cubicBezTo>
                  <a:cubicBezTo>
                    <a:pt x="461" y="3244"/>
                    <a:pt x="422" y="3197"/>
                    <a:pt x="336" y="3132"/>
                  </a:cubicBezTo>
                  <a:cubicBezTo>
                    <a:pt x="296" y="3105"/>
                    <a:pt x="270" y="3092"/>
                    <a:pt x="244" y="3059"/>
                  </a:cubicBezTo>
                  <a:cubicBezTo>
                    <a:pt x="204" y="3013"/>
                    <a:pt x="184" y="2980"/>
                    <a:pt x="125" y="2960"/>
                  </a:cubicBezTo>
                  <a:cubicBezTo>
                    <a:pt x="92" y="2947"/>
                    <a:pt x="66" y="2953"/>
                    <a:pt x="33" y="2947"/>
                  </a:cubicBezTo>
                  <a:cubicBezTo>
                    <a:pt x="33" y="2934"/>
                    <a:pt x="33" y="2927"/>
                    <a:pt x="33" y="2914"/>
                  </a:cubicBezTo>
                  <a:cubicBezTo>
                    <a:pt x="33" y="2874"/>
                    <a:pt x="52" y="2848"/>
                    <a:pt x="52" y="2802"/>
                  </a:cubicBezTo>
                  <a:cubicBezTo>
                    <a:pt x="59" y="2755"/>
                    <a:pt x="59" y="2709"/>
                    <a:pt x="66" y="2663"/>
                  </a:cubicBezTo>
                  <a:lnTo>
                    <a:pt x="66" y="2663"/>
                  </a:lnTo>
                  <a:cubicBezTo>
                    <a:pt x="59" y="2604"/>
                    <a:pt x="46" y="2564"/>
                    <a:pt x="26" y="2518"/>
                  </a:cubicBezTo>
                  <a:cubicBezTo>
                    <a:pt x="13" y="2498"/>
                    <a:pt x="0" y="2478"/>
                    <a:pt x="0" y="2459"/>
                  </a:cubicBezTo>
                  <a:cubicBezTo>
                    <a:pt x="0" y="2406"/>
                    <a:pt x="33" y="2386"/>
                    <a:pt x="59" y="2347"/>
                  </a:cubicBezTo>
                  <a:cubicBezTo>
                    <a:pt x="112" y="2274"/>
                    <a:pt x="178" y="2254"/>
                    <a:pt x="250" y="2208"/>
                  </a:cubicBezTo>
                  <a:cubicBezTo>
                    <a:pt x="283" y="2182"/>
                    <a:pt x="290" y="2155"/>
                    <a:pt x="303" y="2116"/>
                  </a:cubicBezTo>
                  <a:cubicBezTo>
                    <a:pt x="323" y="2069"/>
                    <a:pt x="343" y="2050"/>
                    <a:pt x="343" y="2004"/>
                  </a:cubicBezTo>
                  <a:cubicBezTo>
                    <a:pt x="343" y="1977"/>
                    <a:pt x="343" y="1957"/>
                    <a:pt x="343" y="1931"/>
                  </a:cubicBezTo>
                  <a:cubicBezTo>
                    <a:pt x="343" y="1898"/>
                    <a:pt x="382" y="1892"/>
                    <a:pt x="415" y="1885"/>
                  </a:cubicBezTo>
                  <a:cubicBezTo>
                    <a:pt x="435" y="1878"/>
                    <a:pt x="448" y="1865"/>
                    <a:pt x="468" y="1852"/>
                  </a:cubicBezTo>
                  <a:cubicBezTo>
                    <a:pt x="488" y="1839"/>
                    <a:pt x="488" y="1806"/>
                    <a:pt x="514" y="1799"/>
                  </a:cubicBezTo>
                  <a:cubicBezTo>
                    <a:pt x="547" y="1793"/>
                    <a:pt x="567" y="1793"/>
                    <a:pt x="600" y="1793"/>
                  </a:cubicBezTo>
                  <a:cubicBezTo>
                    <a:pt x="653" y="1793"/>
                    <a:pt x="699" y="1812"/>
                    <a:pt x="738" y="1786"/>
                  </a:cubicBezTo>
                  <a:cubicBezTo>
                    <a:pt x="791" y="1746"/>
                    <a:pt x="811" y="1694"/>
                    <a:pt x="811" y="1628"/>
                  </a:cubicBezTo>
                  <a:cubicBezTo>
                    <a:pt x="811" y="1608"/>
                    <a:pt x="798" y="1601"/>
                    <a:pt x="798" y="1581"/>
                  </a:cubicBezTo>
                  <a:cubicBezTo>
                    <a:pt x="798" y="1515"/>
                    <a:pt x="837" y="1482"/>
                    <a:pt x="884" y="1436"/>
                  </a:cubicBezTo>
                  <a:cubicBezTo>
                    <a:pt x="903" y="1410"/>
                    <a:pt x="917" y="1377"/>
                    <a:pt x="956" y="1377"/>
                  </a:cubicBezTo>
                  <a:cubicBezTo>
                    <a:pt x="982" y="1377"/>
                    <a:pt x="996" y="1390"/>
                    <a:pt x="1029" y="1390"/>
                  </a:cubicBezTo>
                  <a:cubicBezTo>
                    <a:pt x="1081" y="1390"/>
                    <a:pt x="1095" y="1338"/>
                    <a:pt x="1114" y="1291"/>
                  </a:cubicBezTo>
                  <a:cubicBezTo>
                    <a:pt x="1134" y="1232"/>
                    <a:pt x="1200" y="1225"/>
                    <a:pt x="1200" y="1159"/>
                  </a:cubicBezTo>
                  <a:cubicBezTo>
                    <a:pt x="1200" y="1126"/>
                    <a:pt x="1200" y="1107"/>
                    <a:pt x="1200" y="1067"/>
                  </a:cubicBezTo>
                  <a:cubicBezTo>
                    <a:pt x="1200" y="995"/>
                    <a:pt x="1246" y="961"/>
                    <a:pt x="1266" y="890"/>
                  </a:cubicBezTo>
                  <a:cubicBezTo>
                    <a:pt x="1273" y="844"/>
                    <a:pt x="1266" y="811"/>
                    <a:pt x="1273" y="765"/>
                  </a:cubicBezTo>
                  <a:cubicBezTo>
                    <a:pt x="1279" y="718"/>
                    <a:pt x="1312" y="699"/>
                    <a:pt x="1325" y="659"/>
                  </a:cubicBezTo>
                  <a:cubicBezTo>
                    <a:pt x="1345" y="613"/>
                    <a:pt x="1345" y="580"/>
                    <a:pt x="1372" y="534"/>
                  </a:cubicBezTo>
                  <a:cubicBezTo>
                    <a:pt x="1398" y="488"/>
                    <a:pt x="1398" y="455"/>
                    <a:pt x="1411" y="408"/>
                  </a:cubicBezTo>
                  <a:cubicBezTo>
                    <a:pt x="1438" y="343"/>
                    <a:pt x="1477" y="310"/>
                    <a:pt x="1497" y="244"/>
                  </a:cubicBezTo>
                  <a:cubicBezTo>
                    <a:pt x="1530" y="138"/>
                    <a:pt x="1536" y="72"/>
                    <a:pt x="1616" y="0"/>
                  </a:cubicBezTo>
                  <a:lnTo>
                    <a:pt x="1616" y="0"/>
                  </a:lnTo>
                  <a:cubicBezTo>
                    <a:pt x="1741" y="59"/>
                    <a:pt x="1741" y="59"/>
                    <a:pt x="1741" y="59"/>
                  </a:cubicBezTo>
                  <a:cubicBezTo>
                    <a:pt x="1728" y="145"/>
                    <a:pt x="1642" y="171"/>
                    <a:pt x="1642" y="263"/>
                  </a:cubicBezTo>
                  <a:cubicBezTo>
                    <a:pt x="1642" y="316"/>
                    <a:pt x="1695" y="343"/>
                    <a:pt x="1741" y="362"/>
                  </a:cubicBezTo>
                  <a:cubicBezTo>
                    <a:pt x="1814" y="389"/>
                    <a:pt x="1853" y="408"/>
                    <a:pt x="1926" y="408"/>
                  </a:cubicBezTo>
                  <a:cubicBezTo>
                    <a:pt x="2038" y="408"/>
                    <a:pt x="2018" y="211"/>
                    <a:pt x="2130" y="211"/>
                  </a:cubicBezTo>
                  <a:cubicBezTo>
                    <a:pt x="2203" y="211"/>
                    <a:pt x="2242" y="283"/>
                    <a:pt x="2242" y="349"/>
                  </a:cubicBezTo>
                  <a:cubicBezTo>
                    <a:pt x="2242" y="408"/>
                    <a:pt x="2216" y="435"/>
                    <a:pt x="2216" y="494"/>
                  </a:cubicBezTo>
                  <a:cubicBezTo>
                    <a:pt x="2216" y="521"/>
                    <a:pt x="2222" y="560"/>
                    <a:pt x="2256" y="560"/>
                  </a:cubicBezTo>
                  <a:cubicBezTo>
                    <a:pt x="2275" y="560"/>
                    <a:pt x="2282" y="534"/>
                    <a:pt x="2288" y="514"/>
                  </a:cubicBezTo>
                  <a:cubicBezTo>
                    <a:pt x="2302" y="488"/>
                    <a:pt x="2315" y="474"/>
                    <a:pt x="2321" y="448"/>
                  </a:cubicBezTo>
                  <a:cubicBezTo>
                    <a:pt x="2368" y="461"/>
                    <a:pt x="2387" y="507"/>
                    <a:pt x="2433" y="507"/>
                  </a:cubicBezTo>
                  <a:cubicBezTo>
                    <a:pt x="2467" y="507"/>
                    <a:pt x="2467" y="468"/>
                    <a:pt x="2500" y="468"/>
                  </a:cubicBezTo>
                  <a:cubicBezTo>
                    <a:pt x="2532" y="468"/>
                    <a:pt x="2546" y="494"/>
                    <a:pt x="2572" y="521"/>
                  </a:cubicBezTo>
                  <a:cubicBezTo>
                    <a:pt x="2618" y="567"/>
                    <a:pt x="2658" y="580"/>
                    <a:pt x="2711" y="619"/>
                  </a:cubicBezTo>
                  <a:cubicBezTo>
                    <a:pt x="2737" y="646"/>
                    <a:pt x="2757" y="666"/>
                    <a:pt x="2796" y="666"/>
                  </a:cubicBezTo>
                  <a:cubicBezTo>
                    <a:pt x="2816" y="666"/>
                    <a:pt x="2816" y="646"/>
                    <a:pt x="2823" y="626"/>
                  </a:cubicBezTo>
                  <a:cubicBezTo>
                    <a:pt x="2843" y="600"/>
                    <a:pt x="2862" y="573"/>
                    <a:pt x="2895" y="573"/>
                  </a:cubicBezTo>
                  <a:cubicBezTo>
                    <a:pt x="2948" y="573"/>
                    <a:pt x="2961" y="639"/>
                    <a:pt x="3014" y="639"/>
                  </a:cubicBezTo>
                  <a:cubicBezTo>
                    <a:pt x="3034" y="639"/>
                    <a:pt x="3047" y="639"/>
                    <a:pt x="3073" y="639"/>
                  </a:cubicBezTo>
                  <a:cubicBezTo>
                    <a:pt x="3133" y="639"/>
                    <a:pt x="3159" y="619"/>
                    <a:pt x="3212" y="600"/>
                  </a:cubicBezTo>
                  <a:cubicBezTo>
                    <a:pt x="3271" y="580"/>
                    <a:pt x="3317" y="586"/>
                    <a:pt x="3364" y="547"/>
                  </a:cubicBezTo>
                  <a:cubicBezTo>
                    <a:pt x="3397" y="521"/>
                    <a:pt x="3383" y="481"/>
                    <a:pt x="3410" y="461"/>
                  </a:cubicBezTo>
                  <a:cubicBezTo>
                    <a:pt x="3443" y="428"/>
                    <a:pt x="3476" y="441"/>
                    <a:pt x="3522" y="435"/>
                  </a:cubicBezTo>
                  <a:cubicBezTo>
                    <a:pt x="3680" y="428"/>
                    <a:pt x="3680" y="428"/>
                    <a:pt x="3680" y="428"/>
                  </a:cubicBezTo>
                  <a:lnTo>
                    <a:pt x="3680" y="428"/>
                  </a:lnTo>
                  <a:cubicBezTo>
                    <a:pt x="3680" y="468"/>
                    <a:pt x="3641" y="488"/>
                    <a:pt x="3641" y="527"/>
                  </a:cubicBezTo>
                  <a:cubicBezTo>
                    <a:pt x="3641" y="560"/>
                    <a:pt x="3641" y="580"/>
                    <a:pt x="3641" y="613"/>
                  </a:cubicBezTo>
                  <a:cubicBezTo>
                    <a:pt x="3641" y="685"/>
                    <a:pt x="3575" y="718"/>
                    <a:pt x="3575" y="791"/>
                  </a:cubicBezTo>
                  <a:cubicBezTo>
                    <a:pt x="3575" y="850"/>
                    <a:pt x="3575" y="883"/>
                    <a:pt x="3575" y="942"/>
                  </a:cubicBezTo>
                  <a:cubicBezTo>
                    <a:pt x="3575" y="1041"/>
                    <a:pt x="3641" y="1087"/>
                    <a:pt x="3641" y="1186"/>
                  </a:cubicBezTo>
                  <a:cubicBezTo>
                    <a:pt x="3641" y="1298"/>
                    <a:pt x="3608" y="1357"/>
                    <a:pt x="3568" y="1463"/>
                  </a:cubicBezTo>
                  <a:lnTo>
                    <a:pt x="3568" y="1463"/>
                  </a:lnTo>
                  <a:cubicBezTo>
                    <a:pt x="3496" y="1463"/>
                    <a:pt x="3456" y="1436"/>
                    <a:pt x="3383" y="1436"/>
                  </a:cubicBezTo>
                  <a:cubicBezTo>
                    <a:pt x="3311" y="1436"/>
                    <a:pt x="3271" y="1482"/>
                    <a:pt x="3238" y="1542"/>
                  </a:cubicBezTo>
                  <a:cubicBezTo>
                    <a:pt x="3205" y="1601"/>
                    <a:pt x="3172" y="1634"/>
                    <a:pt x="3153" y="1700"/>
                  </a:cubicBezTo>
                  <a:cubicBezTo>
                    <a:pt x="3153" y="1713"/>
                    <a:pt x="3139" y="1713"/>
                    <a:pt x="3133" y="1726"/>
                  </a:cubicBezTo>
                  <a:cubicBezTo>
                    <a:pt x="3106" y="1799"/>
                    <a:pt x="3113" y="1852"/>
                    <a:pt x="3080" y="1924"/>
                  </a:cubicBezTo>
                  <a:cubicBezTo>
                    <a:pt x="3067" y="1944"/>
                    <a:pt x="3054" y="1957"/>
                    <a:pt x="3040" y="1977"/>
                  </a:cubicBezTo>
                  <a:cubicBezTo>
                    <a:pt x="3027" y="1997"/>
                    <a:pt x="3027" y="2017"/>
                    <a:pt x="3007" y="2023"/>
                  </a:cubicBezTo>
                  <a:lnTo>
                    <a:pt x="3007" y="2023"/>
                  </a:lnTo>
                  <a:cubicBezTo>
                    <a:pt x="2968" y="1990"/>
                    <a:pt x="2974" y="1951"/>
                    <a:pt x="2974" y="1905"/>
                  </a:cubicBezTo>
                  <a:cubicBezTo>
                    <a:pt x="2974" y="1872"/>
                    <a:pt x="2994" y="1858"/>
                    <a:pt x="2994" y="1832"/>
                  </a:cubicBezTo>
                  <a:cubicBezTo>
                    <a:pt x="3007" y="1779"/>
                    <a:pt x="3014" y="1746"/>
                    <a:pt x="3014" y="1687"/>
                  </a:cubicBezTo>
                  <a:cubicBezTo>
                    <a:pt x="3014" y="1661"/>
                    <a:pt x="3014" y="1641"/>
                    <a:pt x="2994" y="1628"/>
                  </a:cubicBezTo>
                  <a:cubicBezTo>
                    <a:pt x="2974" y="1608"/>
                    <a:pt x="2955" y="1614"/>
                    <a:pt x="2928" y="1601"/>
                  </a:cubicBezTo>
                  <a:cubicBezTo>
                    <a:pt x="2862" y="1575"/>
                    <a:pt x="2816" y="1562"/>
                    <a:pt x="2750" y="1562"/>
                  </a:cubicBezTo>
                  <a:cubicBezTo>
                    <a:pt x="2671" y="1562"/>
                    <a:pt x="2631" y="1562"/>
                    <a:pt x="2552" y="1562"/>
                  </a:cubicBezTo>
                  <a:cubicBezTo>
                    <a:pt x="2453" y="1562"/>
                    <a:pt x="2401" y="1542"/>
                    <a:pt x="2308" y="1542"/>
                  </a:cubicBezTo>
                  <a:cubicBezTo>
                    <a:pt x="2275" y="1542"/>
                    <a:pt x="2256" y="1529"/>
                    <a:pt x="2229" y="1542"/>
                  </a:cubicBezTo>
                  <a:cubicBezTo>
                    <a:pt x="2203" y="1555"/>
                    <a:pt x="2209" y="1581"/>
                    <a:pt x="2203" y="1608"/>
                  </a:cubicBezTo>
                  <a:cubicBezTo>
                    <a:pt x="2189" y="1661"/>
                    <a:pt x="2183" y="1687"/>
                    <a:pt x="2183" y="1740"/>
                  </a:cubicBezTo>
                  <a:cubicBezTo>
                    <a:pt x="2183" y="1773"/>
                    <a:pt x="2183" y="1786"/>
                    <a:pt x="2183" y="1812"/>
                  </a:cubicBezTo>
                  <a:cubicBezTo>
                    <a:pt x="2183" y="1825"/>
                    <a:pt x="2170" y="1832"/>
                    <a:pt x="2170" y="1845"/>
                  </a:cubicBezTo>
                  <a:cubicBezTo>
                    <a:pt x="2170" y="1905"/>
                    <a:pt x="2170" y="1938"/>
                    <a:pt x="2170" y="1997"/>
                  </a:cubicBezTo>
                  <a:cubicBezTo>
                    <a:pt x="2170" y="2043"/>
                    <a:pt x="2222" y="2056"/>
                    <a:pt x="2269" y="2063"/>
                  </a:cubicBezTo>
                  <a:cubicBezTo>
                    <a:pt x="2328" y="2069"/>
                    <a:pt x="2361" y="2083"/>
                    <a:pt x="2420" y="2089"/>
                  </a:cubicBezTo>
                  <a:cubicBezTo>
                    <a:pt x="2526" y="2103"/>
                    <a:pt x="2592" y="2136"/>
                    <a:pt x="2704" y="2136"/>
                  </a:cubicBezTo>
                  <a:cubicBezTo>
                    <a:pt x="2750" y="2136"/>
                    <a:pt x="2776" y="2129"/>
                    <a:pt x="2829" y="2122"/>
                  </a:cubicBezTo>
                  <a:cubicBezTo>
                    <a:pt x="2869" y="2122"/>
                    <a:pt x="2908" y="2116"/>
                    <a:pt x="2935" y="2083"/>
                  </a:cubicBezTo>
                  <a:cubicBezTo>
                    <a:pt x="2961" y="2063"/>
                    <a:pt x="2988" y="2050"/>
                    <a:pt x="3007" y="2023"/>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1" name="Freeform 30"/>
            <p:cNvSpPr>
              <a:spLocks noChangeArrowheads="1"/>
            </p:cNvSpPr>
            <p:nvPr/>
          </p:nvSpPr>
          <p:spPr bwMode="auto">
            <a:xfrm>
              <a:off x="9273536" y="3626126"/>
              <a:ext cx="261007" cy="187611"/>
            </a:xfrm>
            <a:custGeom>
              <a:avLst/>
              <a:gdLst>
                <a:gd name="T0" fmla="*/ 837 w 845"/>
                <a:gd name="T1" fmla="*/ 494 h 608"/>
                <a:gd name="T2" fmla="*/ 837 w 845"/>
                <a:gd name="T3" fmla="*/ 494 h 608"/>
                <a:gd name="T4" fmla="*/ 804 w 845"/>
                <a:gd name="T5" fmla="*/ 376 h 608"/>
                <a:gd name="T6" fmla="*/ 824 w 845"/>
                <a:gd name="T7" fmla="*/ 303 h 608"/>
                <a:gd name="T8" fmla="*/ 844 w 845"/>
                <a:gd name="T9" fmla="*/ 158 h 608"/>
                <a:gd name="T10" fmla="*/ 824 w 845"/>
                <a:gd name="T11" fmla="*/ 99 h 608"/>
                <a:gd name="T12" fmla="*/ 758 w 845"/>
                <a:gd name="T13" fmla="*/ 72 h 608"/>
                <a:gd name="T14" fmla="*/ 580 w 845"/>
                <a:gd name="T15" fmla="*/ 33 h 608"/>
                <a:gd name="T16" fmla="*/ 382 w 845"/>
                <a:gd name="T17" fmla="*/ 33 h 608"/>
                <a:gd name="T18" fmla="*/ 138 w 845"/>
                <a:gd name="T19" fmla="*/ 13 h 608"/>
                <a:gd name="T20" fmla="*/ 59 w 845"/>
                <a:gd name="T21" fmla="*/ 13 h 608"/>
                <a:gd name="T22" fmla="*/ 33 w 845"/>
                <a:gd name="T23" fmla="*/ 79 h 608"/>
                <a:gd name="T24" fmla="*/ 13 w 845"/>
                <a:gd name="T25" fmla="*/ 211 h 608"/>
                <a:gd name="T26" fmla="*/ 13 w 845"/>
                <a:gd name="T27" fmla="*/ 283 h 608"/>
                <a:gd name="T28" fmla="*/ 0 w 845"/>
                <a:gd name="T29" fmla="*/ 316 h 608"/>
                <a:gd name="T30" fmla="*/ 0 w 845"/>
                <a:gd name="T31" fmla="*/ 468 h 608"/>
                <a:gd name="T32" fmla="*/ 99 w 845"/>
                <a:gd name="T33" fmla="*/ 534 h 608"/>
                <a:gd name="T34" fmla="*/ 250 w 845"/>
                <a:gd name="T35" fmla="*/ 560 h 608"/>
                <a:gd name="T36" fmla="*/ 534 w 845"/>
                <a:gd name="T37" fmla="*/ 607 h 608"/>
                <a:gd name="T38" fmla="*/ 659 w 845"/>
                <a:gd name="T39" fmla="*/ 593 h 608"/>
                <a:gd name="T40" fmla="*/ 765 w 845"/>
                <a:gd name="T41" fmla="*/ 554 h 608"/>
                <a:gd name="T42" fmla="*/ 837 w 845"/>
                <a:gd name="T43" fmla="*/ 494 h 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845" h="608">
                  <a:moveTo>
                    <a:pt x="837" y="494"/>
                  </a:moveTo>
                  <a:lnTo>
                    <a:pt x="837" y="494"/>
                  </a:lnTo>
                  <a:cubicBezTo>
                    <a:pt x="798" y="461"/>
                    <a:pt x="804" y="422"/>
                    <a:pt x="804" y="376"/>
                  </a:cubicBezTo>
                  <a:cubicBezTo>
                    <a:pt x="804" y="343"/>
                    <a:pt x="824" y="329"/>
                    <a:pt x="824" y="303"/>
                  </a:cubicBezTo>
                  <a:cubicBezTo>
                    <a:pt x="837" y="250"/>
                    <a:pt x="844" y="217"/>
                    <a:pt x="844" y="158"/>
                  </a:cubicBezTo>
                  <a:cubicBezTo>
                    <a:pt x="844" y="132"/>
                    <a:pt x="844" y="112"/>
                    <a:pt x="824" y="99"/>
                  </a:cubicBezTo>
                  <a:cubicBezTo>
                    <a:pt x="804" y="79"/>
                    <a:pt x="785" y="85"/>
                    <a:pt x="758" y="72"/>
                  </a:cubicBezTo>
                  <a:cubicBezTo>
                    <a:pt x="692" y="46"/>
                    <a:pt x="646" y="33"/>
                    <a:pt x="580" y="33"/>
                  </a:cubicBezTo>
                  <a:cubicBezTo>
                    <a:pt x="501" y="33"/>
                    <a:pt x="461" y="33"/>
                    <a:pt x="382" y="33"/>
                  </a:cubicBezTo>
                  <a:cubicBezTo>
                    <a:pt x="283" y="33"/>
                    <a:pt x="231" y="13"/>
                    <a:pt x="138" y="13"/>
                  </a:cubicBezTo>
                  <a:cubicBezTo>
                    <a:pt x="105" y="13"/>
                    <a:pt x="86" y="0"/>
                    <a:pt x="59" y="13"/>
                  </a:cubicBezTo>
                  <a:cubicBezTo>
                    <a:pt x="33" y="26"/>
                    <a:pt x="39" y="52"/>
                    <a:pt x="33" y="79"/>
                  </a:cubicBezTo>
                  <a:cubicBezTo>
                    <a:pt x="19" y="132"/>
                    <a:pt x="13" y="158"/>
                    <a:pt x="13" y="211"/>
                  </a:cubicBezTo>
                  <a:cubicBezTo>
                    <a:pt x="13" y="244"/>
                    <a:pt x="13" y="257"/>
                    <a:pt x="13" y="283"/>
                  </a:cubicBezTo>
                  <a:cubicBezTo>
                    <a:pt x="13" y="296"/>
                    <a:pt x="0" y="303"/>
                    <a:pt x="0" y="316"/>
                  </a:cubicBezTo>
                  <a:cubicBezTo>
                    <a:pt x="0" y="376"/>
                    <a:pt x="0" y="409"/>
                    <a:pt x="0" y="468"/>
                  </a:cubicBezTo>
                  <a:cubicBezTo>
                    <a:pt x="0" y="514"/>
                    <a:pt x="52" y="527"/>
                    <a:pt x="99" y="534"/>
                  </a:cubicBezTo>
                  <a:cubicBezTo>
                    <a:pt x="158" y="540"/>
                    <a:pt x="191" y="554"/>
                    <a:pt x="250" y="560"/>
                  </a:cubicBezTo>
                  <a:cubicBezTo>
                    <a:pt x="356" y="574"/>
                    <a:pt x="422" y="607"/>
                    <a:pt x="534" y="607"/>
                  </a:cubicBezTo>
                  <a:cubicBezTo>
                    <a:pt x="580" y="607"/>
                    <a:pt x="606" y="600"/>
                    <a:pt x="659" y="593"/>
                  </a:cubicBezTo>
                  <a:cubicBezTo>
                    <a:pt x="699" y="593"/>
                    <a:pt x="738" y="587"/>
                    <a:pt x="765" y="554"/>
                  </a:cubicBezTo>
                  <a:cubicBezTo>
                    <a:pt x="791" y="534"/>
                    <a:pt x="818" y="521"/>
                    <a:pt x="837" y="494"/>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2" name="Freeform 31"/>
            <p:cNvSpPr>
              <a:spLocks noChangeArrowheads="1"/>
            </p:cNvSpPr>
            <p:nvPr/>
          </p:nvSpPr>
          <p:spPr bwMode="auto">
            <a:xfrm>
              <a:off x="9746610" y="4622643"/>
              <a:ext cx="591344" cy="371144"/>
            </a:xfrm>
            <a:custGeom>
              <a:avLst/>
              <a:gdLst>
                <a:gd name="T0" fmla="*/ 1556 w 1920"/>
                <a:gd name="T1" fmla="*/ 0 h 1202"/>
                <a:gd name="T2" fmla="*/ 1556 w 1920"/>
                <a:gd name="T3" fmla="*/ 0 h 1202"/>
                <a:gd name="T4" fmla="*/ 1609 w 1920"/>
                <a:gd name="T5" fmla="*/ 152 h 1202"/>
                <a:gd name="T6" fmla="*/ 1820 w 1920"/>
                <a:gd name="T7" fmla="*/ 185 h 1202"/>
                <a:gd name="T8" fmla="*/ 1919 w 1920"/>
                <a:gd name="T9" fmla="*/ 297 h 1202"/>
                <a:gd name="T10" fmla="*/ 1919 w 1920"/>
                <a:gd name="T11" fmla="*/ 297 h 1202"/>
                <a:gd name="T12" fmla="*/ 1906 w 1920"/>
                <a:gd name="T13" fmla="*/ 330 h 1202"/>
                <a:gd name="T14" fmla="*/ 1866 w 1920"/>
                <a:gd name="T15" fmla="*/ 396 h 1202"/>
                <a:gd name="T16" fmla="*/ 1860 w 1920"/>
                <a:gd name="T17" fmla="*/ 561 h 1202"/>
                <a:gd name="T18" fmla="*/ 1860 w 1920"/>
                <a:gd name="T19" fmla="*/ 667 h 1202"/>
                <a:gd name="T20" fmla="*/ 1748 w 1920"/>
                <a:gd name="T21" fmla="*/ 713 h 1202"/>
                <a:gd name="T22" fmla="*/ 1622 w 1920"/>
                <a:gd name="T23" fmla="*/ 746 h 1202"/>
                <a:gd name="T24" fmla="*/ 1385 w 1920"/>
                <a:gd name="T25" fmla="*/ 891 h 1202"/>
                <a:gd name="T26" fmla="*/ 1345 w 1920"/>
                <a:gd name="T27" fmla="*/ 1023 h 1202"/>
                <a:gd name="T28" fmla="*/ 1299 w 1920"/>
                <a:gd name="T29" fmla="*/ 1036 h 1202"/>
                <a:gd name="T30" fmla="*/ 1220 w 1920"/>
                <a:gd name="T31" fmla="*/ 1043 h 1202"/>
                <a:gd name="T32" fmla="*/ 1022 w 1920"/>
                <a:gd name="T33" fmla="*/ 1016 h 1202"/>
                <a:gd name="T34" fmla="*/ 864 w 1920"/>
                <a:gd name="T35" fmla="*/ 1036 h 1202"/>
                <a:gd name="T36" fmla="*/ 791 w 1920"/>
                <a:gd name="T37" fmla="*/ 964 h 1202"/>
                <a:gd name="T38" fmla="*/ 666 w 1920"/>
                <a:gd name="T39" fmla="*/ 1043 h 1202"/>
                <a:gd name="T40" fmla="*/ 600 w 1920"/>
                <a:gd name="T41" fmla="*/ 1043 h 1202"/>
                <a:gd name="T42" fmla="*/ 415 w 1920"/>
                <a:gd name="T43" fmla="*/ 970 h 1202"/>
                <a:gd name="T44" fmla="*/ 369 w 1920"/>
                <a:gd name="T45" fmla="*/ 1003 h 1202"/>
                <a:gd name="T46" fmla="*/ 290 w 1920"/>
                <a:gd name="T47" fmla="*/ 1036 h 1202"/>
                <a:gd name="T48" fmla="*/ 204 w 1920"/>
                <a:gd name="T49" fmla="*/ 990 h 1202"/>
                <a:gd name="T50" fmla="*/ 145 w 1920"/>
                <a:gd name="T51" fmla="*/ 1023 h 1202"/>
                <a:gd name="T52" fmla="*/ 105 w 1920"/>
                <a:gd name="T53" fmla="*/ 1049 h 1202"/>
                <a:gd name="T54" fmla="*/ 105 w 1920"/>
                <a:gd name="T55" fmla="*/ 1049 h 1202"/>
                <a:gd name="T56" fmla="*/ 118 w 1920"/>
                <a:gd name="T57" fmla="*/ 1155 h 1202"/>
                <a:gd name="T58" fmla="*/ 118 w 1920"/>
                <a:gd name="T59" fmla="*/ 1201 h 1202"/>
                <a:gd name="T60" fmla="*/ 85 w 1920"/>
                <a:gd name="T61" fmla="*/ 1201 h 1202"/>
                <a:gd name="T62" fmla="*/ 85 w 1920"/>
                <a:gd name="T63" fmla="*/ 1201 h 1202"/>
                <a:gd name="T64" fmla="*/ 6 w 1920"/>
                <a:gd name="T65" fmla="*/ 1161 h 1202"/>
                <a:gd name="T66" fmla="*/ 6 w 1920"/>
                <a:gd name="T67" fmla="*/ 1161 h 1202"/>
                <a:gd name="T68" fmla="*/ 0 w 1920"/>
                <a:gd name="T69" fmla="*/ 1148 h 1202"/>
                <a:gd name="T70" fmla="*/ 19 w 1920"/>
                <a:gd name="T71" fmla="*/ 1056 h 1202"/>
                <a:gd name="T72" fmla="*/ 52 w 1920"/>
                <a:gd name="T73" fmla="*/ 977 h 1202"/>
                <a:gd name="T74" fmla="*/ 296 w 1920"/>
                <a:gd name="T75" fmla="*/ 897 h 1202"/>
                <a:gd name="T76" fmla="*/ 296 w 1920"/>
                <a:gd name="T77" fmla="*/ 865 h 1202"/>
                <a:gd name="T78" fmla="*/ 270 w 1920"/>
                <a:gd name="T79" fmla="*/ 825 h 1202"/>
                <a:gd name="T80" fmla="*/ 230 w 1920"/>
                <a:gd name="T81" fmla="*/ 799 h 1202"/>
                <a:gd name="T82" fmla="*/ 165 w 1920"/>
                <a:gd name="T83" fmla="*/ 799 h 1202"/>
                <a:gd name="T84" fmla="*/ 66 w 1920"/>
                <a:gd name="T85" fmla="*/ 766 h 1202"/>
                <a:gd name="T86" fmla="*/ 98 w 1920"/>
                <a:gd name="T87" fmla="*/ 647 h 1202"/>
                <a:gd name="T88" fmla="*/ 98 w 1920"/>
                <a:gd name="T89" fmla="*/ 647 h 1202"/>
                <a:gd name="T90" fmla="*/ 296 w 1920"/>
                <a:gd name="T91" fmla="*/ 574 h 1202"/>
                <a:gd name="T92" fmla="*/ 646 w 1920"/>
                <a:gd name="T93" fmla="*/ 515 h 1202"/>
                <a:gd name="T94" fmla="*/ 963 w 1920"/>
                <a:gd name="T95" fmla="*/ 515 h 1202"/>
                <a:gd name="T96" fmla="*/ 1088 w 1920"/>
                <a:gd name="T97" fmla="*/ 489 h 1202"/>
                <a:gd name="T98" fmla="*/ 1226 w 1920"/>
                <a:gd name="T99" fmla="*/ 442 h 1202"/>
                <a:gd name="T100" fmla="*/ 1286 w 1920"/>
                <a:gd name="T101" fmla="*/ 291 h 1202"/>
                <a:gd name="T102" fmla="*/ 1338 w 1920"/>
                <a:gd name="T103" fmla="*/ 166 h 1202"/>
                <a:gd name="T104" fmla="*/ 1405 w 1920"/>
                <a:gd name="T105" fmla="*/ 47 h 1202"/>
                <a:gd name="T106" fmla="*/ 1556 w 1920"/>
                <a:gd name="T107" fmla="*/ 0 h 1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20" h="1202">
                  <a:moveTo>
                    <a:pt x="1556" y="0"/>
                  </a:moveTo>
                  <a:lnTo>
                    <a:pt x="1556" y="0"/>
                  </a:lnTo>
                  <a:cubicBezTo>
                    <a:pt x="1576" y="60"/>
                    <a:pt x="1556" y="126"/>
                    <a:pt x="1609" y="152"/>
                  </a:cubicBezTo>
                  <a:cubicBezTo>
                    <a:pt x="1681" y="185"/>
                    <a:pt x="1734" y="166"/>
                    <a:pt x="1820" y="185"/>
                  </a:cubicBezTo>
                  <a:cubicBezTo>
                    <a:pt x="1873" y="198"/>
                    <a:pt x="1879" y="258"/>
                    <a:pt x="1919" y="297"/>
                  </a:cubicBezTo>
                  <a:lnTo>
                    <a:pt x="1919" y="297"/>
                  </a:lnTo>
                  <a:cubicBezTo>
                    <a:pt x="1912" y="311"/>
                    <a:pt x="1906" y="317"/>
                    <a:pt x="1906" y="330"/>
                  </a:cubicBezTo>
                  <a:cubicBezTo>
                    <a:pt x="1893" y="363"/>
                    <a:pt x="1879" y="377"/>
                    <a:pt x="1866" y="396"/>
                  </a:cubicBezTo>
                  <a:cubicBezTo>
                    <a:pt x="1833" y="449"/>
                    <a:pt x="1860" y="495"/>
                    <a:pt x="1860" y="561"/>
                  </a:cubicBezTo>
                  <a:cubicBezTo>
                    <a:pt x="1860" y="601"/>
                    <a:pt x="1879" y="627"/>
                    <a:pt x="1860" y="667"/>
                  </a:cubicBezTo>
                  <a:cubicBezTo>
                    <a:pt x="1833" y="700"/>
                    <a:pt x="1794" y="700"/>
                    <a:pt x="1748" y="713"/>
                  </a:cubicBezTo>
                  <a:cubicBezTo>
                    <a:pt x="1701" y="726"/>
                    <a:pt x="1675" y="739"/>
                    <a:pt x="1622" y="746"/>
                  </a:cubicBezTo>
                  <a:cubicBezTo>
                    <a:pt x="1523" y="772"/>
                    <a:pt x="1457" y="812"/>
                    <a:pt x="1385" y="891"/>
                  </a:cubicBezTo>
                  <a:cubicBezTo>
                    <a:pt x="1332" y="911"/>
                    <a:pt x="1378" y="977"/>
                    <a:pt x="1345" y="1023"/>
                  </a:cubicBezTo>
                  <a:cubicBezTo>
                    <a:pt x="1332" y="1036"/>
                    <a:pt x="1319" y="1029"/>
                    <a:pt x="1299" y="1036"/>
                  </a:cubicBezTo>
                  <a:cubicBezTo>
                    <a:pt x="1266" y="1043"/>
                    <a:pt x="1253" y="1043"/>
                    <a:pt x="1220" y="1043"/>
                  </a:cubicBezTo>
                  <a:cubicBezTo>
                    <a:pt x="1141" y="1043"/>
                    <a:pt x="1094" y="1016"/>
                    <a:pt x="1022" y="1016"/>
                  </a:cubicBezTo>
                  <a:cubicBezTo>
                    <a:pt x="956" y="1016"/>
                    <a:pt x="923" y="1036"/>
                    <a:pt x="864" y="1036"/>
                  </a:cubicBezTo>
                  <a:cubicBezTo>
                    <a:pt x="824" y="1036"/>
                    <a:pt x="831" y="964"/>
                    <a:pt x="791" y="964"/>
                  </a:cubicBezTo>
                  <a:cubicBezTo>
                    <a:pt x="738" y="964"/>
                    <a:pt x="725" y="1043"/>
                    <a:pt x="666" y="1043"/>
                  </a:cubicBezTo>
                  <a:cubicBezTo>
                    <a:pt x="639" y="1043"/>
                    <a:pt x="626" y="1043"/>
                    <a:pt x="600" y="1043"/>
                  </a:cubicBezTo>
                  <a:cubicBezTo>
                    <a:pt x="521" y="1043"/>
                    <a:pt x="488" y="970"/>
                    <a:pt x="415" y="970"/>
                  </a:cubicBezTo>
                  <a:cubicBezTo>
                    <a:pt x="395" y="970"/>
                    <a:pt x="389" y="990"/>
                    <a:pt x="369" y="1003"/>
                  </a:cubicBezTo>
                  <a:cubicBezTo>
                    <a:pt x="343" y="1023"/>
                    <a:pt x="323" y="1036"/>
                    <a:pt x="290" y="1036"/>
                  </a:cubicBezTo>
                  <a:cubicBezTo>
                    <a:pt x="250" y="1036"/>
                    <a:pt x="244" y="990"/>
                    <a:pt x="204" y="990"/>
                  </a:cubicBezTo>
                  <a:cubicBezTo>
                    <a:pt x="178" y="990"/>
                    <a:pt x="171" y="1010"/>
                    <a:pt x="145" y="1023"/>
                  </a:cubicBezTo>
                  <a:cubicBezTo>
                    <a:pt x="125" y="1029"/>
                    <a:pt x="112" y="1029"/>
                    <a:pt x="105" y="1049"/>
                  </a:cubicBezTo>
                  <a:lnTo>
                    <a:pt x="105" y="1049"/>
                  </a:lnTo>
                  <a:cubicBezTo>
                    <a:pt x="118" y="1155"/>
                    <a:pt x="118" y="1155"/>
                    <a:pt x="118" y="1155"/>
                  </a:cubicBezTo>
                  <a:cubicBezTo>
                    <a:pt x="118" y="1201"/>
                    <a:pt x="118" y="1201"/>
                    <a:pt x="118" y="1201"/>
                  </a:cubicBezTo>
                  <a:cubicBezTo>
                    <a:pt x="85" y="1201"/>
                    <a:pt x="85" y="1201"/>
                    <a:pt x="85" y="1201"/>
                  </a:cubicBezTo>
                  <a:lnTo>
                    <a:pt x="85" y="1201"/>
                  </a:lnTo>
                  <a:cubicBezTo>
                    <a:pt x="59" y="1175"/>
                    <a:pt x="39" y="1161"/>
                    <a:pt x="6" y="1161"/>
                  </a:cubicBezTo>
                  <a:lnTo>
                    <a:pt x="6" y="1161"/>
                  </a:lnTo>
                  <a:cubicBezTo>
                    <a:pt x="6" y="1155"/>
                    <a:pt x="0" y="1155"/>
                    <a:pt x="0" y="1148"/>
                  </a:cubicBezTo>
                  <a:cubicBezTo>
                    <a:pt x="0" y="1115"/>
                    <a:pt x="13" y="1089"/>
                    <a:pt x="19" y="1056"/>
                  </a:cubicBezTo>
                  <a:cubicBezTo>
                    <a:pt x="26" y="1023"/>
                    <a:pt x="26" y="996"/>
                    <a:pt x="52" y="977"/>
                  </a:cubicBezTo>
                  <a:cubicBezTo>
                    <a:pt x="132" y="917"/>
                    <a:pt x="197" y="897"/>
                    <a:pt x="296" y="897"/>
                  </a:cubicBezTo>
                  <a:cubicBezTo>
                    <a:pt x="296" y="884"/>
                    <a:pt x="296" y="878"/>
                    <a:pt x="296" y="865"/>
                  </a:cubicBezTo>
                  <a:cubicBezTo>
                    <a:pt x="296" y="845"/>
                    <a:pt x="283" y="838"/>
                    <a:pt x="270" y="825"/>
                  </a:cubicBezTo>
                  <a:cubicBezTo>
                    <a:pt x="257" y="812"/>
                    <a:pt x="250" y="799"/>
                    <a:pt x="230" y="799"/>
                  </a:cubicBezTo>
                  <a:cubicBezTo>
                    <a:pt x="204" y="799"/>
                    <a:pt x="191" y="799"/>
                    <a:pt x="165" y="799"/>
                  </a:cubicBezTo>
                  <a:cubicBezTo>
                    <a:pt x="125" y="799"/>
                    <a:pt x="66" y="805"/>
                    <a:pt x="66" y="766"/>
                  </a:cubicBezTo>
                  <a:cubicBezTo>
                    <a:pt x="66" y="720"/>
                    <a:pt x="79" y="686"/>
                    <a:pt x="98" y="647"/>
                  </a:cubicBezTo>
                  <a:lnTo>
                    <a:pt x="98" y="647"/>
                  </a:lnTo>
                  <a:cubicBezTo>
                    <a:pt x="171" y="607"/>
                    <a:pt x="217" y="588"/>
                    <a:pt x="296" y="574"/>
                  </a:cubicBezTo>
                  <a:cubicBezTo>
                    <a:pt x="428" y="541"/>
                    <a:pt x="507" y="515"/>
                    <a:pt x="646" y="515"/>
                  </a:cubicBezTo>
                  <a:cubicBezTo>
                    <a:pt x="765" y="515"/>
                    <a:pt x="837" y="515"/>
                    <a:pt x="963" y="515"/>
                  </a:cubicBezTo>
                  <a:cubicBezTo>
                    <a:pt x="1009" y="515"/>
                    <a:pt x="1042" y="502"/>
                    <a:pt x="1088" y="489"/>
                  </a:cubicBezTo>
                  <a:cubicBezTo>
                    <a:pt x="1141" y="475"/>
                    <a:pt x="1187" y="482"/>
                    <a:pt x="1226" y="442"/>
                  </a:cubicBezTo>
                  <a:cubicBezTo>
                    <a:pt x="1266" y="396"/>
                    <a:pt x="1253" y="343"/>
                    <a:pt x="1286" y="291"/>
                  </a:cubicBezTo>
                  <a:cubicBezTo>
                    <a:pt x="1306" y="245"/>
                    <a:pt x="1319" y="212"/>
                    <a:pt x="1338" y="166"/>
                  </a:cubicBezTo>
                  <a:cubicBezTo>
                    <a:pt x="1358" y="113"/>
                    <a:pt x="1358" y="73"/>
                    <a:pt x="1405" y="47"/>
                  </a:cubicBezTo>
                  <a:cubicBezTo>
                    <a:pt x="1457" y="14"/>
                    <a:pt x="1497" y="20"/>
                    <a:pt x="1556" y="0"/>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3" name="Freeform 32"/>
            <p:cNvSpPr>
              <a:spLocks noChangeArrowheads="1"/>
            </p:cNvSpPr>
            <p:nvPr/>
          </p:nvSpPr>
          <p:spPr bwMode="auto">
            <a:xfrm>
              <a:off x="10226482" y="4187601"/>
              <a:ext cx="372480" cy="527486"/>
            </a:xfrm>
            <a:custGeom>
              <a:avLst/>
              <a:gdLst>
                <a:gd name="T0" fmla="*/ 950 w 1208"/>
                <a:gd name="T1" fmla="*/ 0 h 1709"/>
                <a:gd name="T2" fmla="*/ 950 w 1208"/>
                <a:gd name="T3" fmla="*/ 0 h 1709"/>
                <a:gd name="T4" fmla="*/ 983 w 1208"/>
                <a:gd name="T5" fmla="*/ 106 h 1709"/>
                <a:gd name="T6" fmla="*/ 1023 w 1208"/>
                <a:gd name="T7" fmla="*/ 119 h 1709"/>
                <a:gd name="T8" fmla="*/ 1207 w 1208"/>
                <a:gd name="T9" fmla="*/ 211 h 1709"/>
                <a:gd name="T10" fmla="*/ 1207 w 1208"/>
                <a:gd name="T11" fmla="*/ 211 h 1709"/>
                <a:gd name="T12" fmla="*/ 1194 w 1208"/>
                <a:gd name="T13" fmla="*/ 284 h 1709"/>
                <a:gd name="T14" fmla="*/ 1194 w 1208"/>
                <a:gd name="T15" fmla="*/ 402 h 1709"/>
                <a:gd name="T16" fmla="*/ 1108 w 1208"/>
                <a:gd name="T17" fmla="*/ 772 h 1709"/>
                <a:gd name="T18" fmla="*/ 1082 w 1208"/>
                <a:gd name="T19" fmla="*/ 831 h 1709"/>
                <a:gd name="T20" fmla="*/ 1023 w 1208"/>
                <a:gd name="T21" fmla="*/ 857 h 1709"/>
                <a:gd name="T22" fmla="*/ 831 w 1208"/>
                <a:gd name="T23" fmla="*/ 1062 h 1709"/>
                <a:gd name="T24" fmla="*/ 726 w 1208"/>
                <a:gd name="T25" fmla="*/ 1220 h 1709"/>
                <a:gd name="T26" fmla="*/ 660 w 1208"/>
                <a:gd name="T27" fmla="*/ 1365 h 1709"/>
                <a:gd name="T28" fmla="*/ 535 w 1208"/>
                <a:gd name="T29" fmla="*/ 1484 h 1709"/>
                <a:gd name="T30" fmla="*/ 363 w 1208"/>
                <a:gd name="T31" fmla="*/ 1708 h 1709"/>
                <a:gd name="T32" fmla="*/ 363 w 1208"/>
                <a:gd name="T33" fmla="*/ 1708 h 1709"/>
                <a:gd name="T34" fmla="*/ 264 w 1208"/>
                <a:gd name="T35" fmla="*/ 1596 h 1709"/>
                <a:gd name="T36" fmla="*/ 53 w 1208"/>
                <a:gd name="T37" fmla="*/ 1563 h 1709"/>
                <a:gd name="T38" fmla="*/ 0 w 1208"/>
                <a:gd name="T39" fmla="*/ 1411 h 1709"/>
                <a:gd name="T40" fmla="*/ 0 w 1208"/>
                <a:gd name="T41" fmla="*/ 1411 h 1709"/>
                <a:gd name="T42" fmla="*/ 40 w 1208"/>
                <a:gd name="T43" fmla="*/ 1273 h 1709"/>
                <a:gd name="T44" fmla="*/ 40 w 1208"/>
                <a:gd name="T45" fmla="*/ 1200 h 1709"/>
                <a:gd name="T46" fmla="*/ 145 w 1208"/>
                <a:gd name="T47" fmla="*/ 1075 h 1709"/>
                <a:gd name="T48" fmla="*/ 238 w 1208"/>
                <a:gd name="T49" fmla="*/ 1003 h 1709"/>
                <a:gd name="T50" fmla="*/ 376 w 1208"/>
                <a:gd name="T51" fmla="*/ 950 h 1709"/>
                <a:gd name="T52" fmla="*/ 455 w 1208"/>
                <a:gd name="T53" fmla="*/ 831 h 1709"/>
                <a:gd name="T54" fmla="*/ 521 w 1208"/>
                <a:gd name="T55" fmla="*/ 673 h 1709"/>
                <a:gd name="T56" fmla="*/ 554 w 1208"/>
                <a:gd name="T57" fmla="*/ 541 h 1709"/>
                <a:gd name="T58" fmla="*/ 541 w 1208"/>
                <a:gd name="T59" fmla="*/ 488 h 1709"/>
                <a:gd name="T60" fmla="*/ 574 w 1208"/>
                <a:gd name="T61" fmla="*/ 462 h 1709"/>
                <a:gd name="T62" fmla="*/ 634 w 1208"/>
                <a:gd name="T63" fmla="*/ 416 h 1709"/>
                <a:gd name="T64" fmla="*/ 594 w 1208"/>
                <a:gd name="T65" fmla="*/ 310 h 1709"/>
                <a:gd name="T66" fmla="*/ 640 w 1208"/>
                <a:gd name="T67" fmla="*/ 264 h 1709"/>
                <a:gd name="T68" fmla="*/ 680 w 1208"/>
                <a:gd name="T69" fmla="*/ 191 h 1709"/>
                <a:gd name="T70" fmla="*/ 739 w 1208"/>
                <a:gd name="T71" fmla="*/ 66 h 1709"/>
                <a:gd name="T72" fmla="*/ 831 w 1208"/>
                <a:gd name="T73" fmla="*/ 26 h 1709"/>
                <a:gd name="T74" fmla="*/ 950 w 1208"/>
                <a:gd name="T75" fmla="*/ 0 h 1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08" h="1709">
                  <a:moveTo>
                    <a:pt x="950" y="0"/>
                  </a:moveTo>
                  <a:lnTo>
                    <a:pt x="950" y="0"/>
                  </a:lnTo>
                  <a:cubicBezTo>
                    <a:pt x="950" y="40"/>
                    <a:pt x="943" y="79"/>
                    <a:pt x="983" y="106"/>
                  </a:cubicBezTo>
                  <a:cubicBezTo>
                    <a:pt x="990" y="112"/>
                    <a:pt x="1009" y="112"/>
                    <a:pt x="1023" y="119"/>
                  </a:cubicBezTo>
                  <a:cubicBezTo>
                    <a:pt x="1095" y="145"/>
                    <a:pt x="1135" y="185"/>
                    <a:pt x="1207" y="211"/>
                  </a:cubicBezTo>
                  <a:lnTo>
                    <a:pt x="1207" y="211"/>
                  </a:lnTo>
                  <a:cubicBezTo>
                    <a:pt x="1201" y="231"/>
                    <a:pt x="1194" y="257"/>
                    <a:pt x="1194" y="284"/>
                  </a:cubicBezTo>
                  <a:cubicBezTo>
                    <a:pt x="1194" y="330"/>
                    <a:pt x="1194" y="356"/>
                    <a:pt x="1194" y="402"/>
                  </a:cubicBezTo>
                  <a:cubicBezTo>
                    <a:pt x="1194" y="554"/>
                    <a:pt x="1188" y="646"/>
                    <a:pt x="1108" y="772"/>
                  </a:cubicBezTo>
                  <a:cubicBezTo>
                    <a:pt x="1095" y="792"/>
                    <a:pt x="1089" y="811"/>
                    <a:pt x="1082" y="831"/>
                  </a:cubicBezTo>
                  <a:cubicBezTo>
                    <a:pt x="1069" y="851"/>
                    <a:pt x="1042" y="844"/>
                    <a:pt x="1023" y="857"/>
                  </a:cubicBezTo>
                  <a:cubicBezTo>
                    <a:pt x="930" y="917"/>
                    <a:pt x="864" y="963"/>
                    <a:pt x="831" y="1062"/>
                  </a:cubicBezTo>
                  <a:cubicBezTo>
                    <a:pt x="805" y="1135"/>
                    <a:pt x="765" y="1161"/>
                    <a:pt x="726" y="1220"/>
                  </a:cubicBezTo>
                  <a:cubicBezTo>
                    <a:pt x="693" y="1273"/>
                    <a:pt x="693" y="1313"/>
                    <a:pt x="660" y="1365"/>
                  </a:cubicBezTo>
                  <a:cubicBezTo>
                    <a:pt x="620" y="1418"/>
                    <a:pt x="587" y="1438"/>
                    <a:pt x="535" y="1484"/>
                  </a:cubicBezTo>
                  <a:cubicBezTo>
                    <a:pt x="449" y="1557"/>
                    <a:pt x="409" y="1616"/>
                    <a:pt x="363" y="1708"/>
                  </a:cubicBezTo>
                  <a:lnTo>
                    <a:pt x="363" y="1708"/>
                  </a:lnTo>
                  <a:cubicBezTo>
                    <a:pt x="323" y="1669"/>
                    <a:pt x="317" y="1609"/>
                    <a:pt x="264" y="1596"/>
                  </a:cubicBezTo>
                  <a:cubicBezTo>
                    <a:pt x="178" y="1577"/>
                    <a:pt x="125" y="1596"/>
                    <a:pt x="53" y="1563"/>
                  </a:cubicBezTo>
                  <a:cubicBezTo>
                    <a:pt x="0" y="1537"/>
                    <a:pt x="20" y="1471"/>
                    <a:pt x="0" y="1411"/>
                  </a:cubicBezTo>
                  <a:lnTo>
                    <a:pt x="0" y="1411"/>
                  </a:lnTo>
                  <a:cubicBezTo>
                    <a:pt x="7" y="1365"/>
                    <a:pt x="40" y="1319"/>
                    <a:pt x="40" y="1273"/>
                  </a:cubicBezTo>
                  <a:cubicBezTo>
                    <a:pt x="40" y="1247"/>
                    <a:pt x="40" y="1234"/>
                    <a:pt x="40" y="1200"/>
                  </a:cubicBezTo>
                  <a:cubicBezTo>
                    <a:pt x="40" y="1141"/>
                    <a:pt x="99" y="1115"/>
                    <a:pt x="145" y="1075"/>
                  </a:cubicBezTo>
                  <a:cubicBezTo>
                    <a:pt x="185" y="1049"/>
                    <a:pt x="198" y="1022"/>
                    <a:pt x="238" y="1003"/>
                  </a:cubicBezTo>
                  <a:cubicBezTo>
                    <a:pt x="297" y="983"/>
                    <a:pt x="330" y="983"/>
                    <a:pt x="376" y="950"/>
                  </a:cubicBezTo>
                  <a:cubicBezTo>
                    <a:pt x="422" y="917"/>
                    <a:pt x="422" y="877"/>
                    <a:pt x="455" y="831"/>
                  </a:cubicBezTo>
                  <a:cubicBezTo>
                    <a:pt x="502" y="785"/>
                    <a:pt x="508" y="739"/>
                    <a:pt x="521" y="673"/>
                  </a:cubicBezTo>
                  <a:cubicBezTo>
                    <a:pt x="535" y="620"/>
                    <a:pt x="554" y="594"/>
                    <a:pt x="554" y="541"/>
                  </a:cubicBezTo>
                  <a:cubicBezTo>
                    <a:pt x="554" y="521"/>
                    <a:pt x="548" y="508"/>
                    <a:pt x="541" y="488"/>
                  </a:cubicBezTo>
                  <a:cubicBezTo>
                    <a:pt x="561" y="475"/>
                    <a:pt x="561" y="468"/>
                    <a:pt x="574" y="462"/>
                  </a:cubicBezTo>
                  <a:cubicBezTo>
                    <a:pt x="600" y="449"/>
                    <a:pt x="634" y="442"/>
                    <a:pt x="634" y="416"/>
                  </a:cubicBezTo>
                  <a:cubicBezTo>
                    <a:pt x="634" y="369"/>
                    <a:pt x="594" y="356"/>
                    <a:pt x="594" y="310"/>
                  </a:cubicBezTo>
                  <a:cubicBezTo>
                    <a:pt x="594" y="284"/>
                    <a:pt x="627" y="284"/>
                    <a:pt x="640" y="264"/>
                  </a:cubicBezTo>
                  <a:cubicBezTo>
                    <a:pt x="653" y="238"/>
                    <a:pt x="666" y="224"/>
                    <a:pt x="680" y="191"/>
                  </a:cubicBezTo>
                  <a:cubicBezTo>
                    <a:pt x="693" y="139"/>
                    <a:pt x="706" y="112"/>
                    <a:pt x="739" y="66"/>
                  </a:cubicBezTo>
                  <a:cubicBezTo>
                    <a:pt x="759" y="33"/>
                    <a:pt x="792" y="33"/>
                    <a:pt x="831" y="26"/>
                  </a:cubicBezTo>
                  <a:cubicBezTo>
                    <a:pt x="891" y="13"/>
                    <a:pt x="891" y="7"/>
                    <a:pt x="950" y="0"/>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4" name="Freeform 33"/>
            <p:cNvSpPr>
              <a:spLocks noChangeArrowheads="1"/>
            </p:cNvSpPr>
            <p:nvPr/>
          </p:nvSpPr>
          <p:spPr bwMode="auto">
            <a:xfrm>
              <a:off x="8920088" y="3526884"/>
              <a:ext cx="1685674" cy="1337748"/>
            </a:xfrm>
            <a:custGeom>
              <a:avLst/>
              <a:gdLst>
                <a:gd name="T0" fmla="*/ 1893 w 5469"/>
                <a:gd name="T1" fmla="*/ 1009 h 4340"/>
                <a:gd name="T2" fmla="*/ 1893 w 5469"/>
                <a:gd name="T3" fmla="*/ 1286 h 4340"/>
                <a:gd name="T4" fmla="*/ 1853 w 5469"/>
                <a:gd name="T5" fmla="*/ 1556 h 4340"/>
                <a:gd name="T6" fmla="*/ 1801 w 5469"/>
                <a:gd name="T7" fmla="*/ 1932 h 4340"/>
                <a:gd name="T8" fmla="*/ 1458 w 5469"/>
                <a:gd name="T9" fmla="*/ 2011 h 4340"/>
                <a:gd name="T10" fmla="*/ 1141 w 5469"/>
                <a:gd name="T11" fmla="*/ 2011 h 4340"/>
                <a:gd name="T12" fmla="*/ 930 w 5469"/>
                <a:gd name="T13" fmla="*/ 1991 h 4340"/>
                <a:gd name="T14" fmla="*/ 745 w 5469"/>
                <a:gd name="T15" fmla="*/ 2018 h 4340"/>
                <a:gd name="T16" fmla="*/ 376 w 5469"/>
                <a:gd name="T17" fmla="*/ 2123 h 4340"/>
                <a:gd name="T18" fmla="*/ 257 w 5469"/>
                <a:gd name="T19" fmla="*/ 2235 h 4340"/>
                <a:gd name="T20" fmla="*/ 125 w 5469"/>
                <a:gd name="T21" fmla="*/ 2341 h 4340"/>
                <a:gd name="T22" fmla="*/ 0 w 5469"/>
                <a:gd name="T23" fmla="*/ 2605 h 4340"/>
                <a:gd name="T24" fmla="*/ 132 w 5469"/>
                <a:gd name="T25" fmla="*/ 2638 h 4340"/>
                <a:gd name="T26" fmla="*/ 541 w 5469"/>
                <a:gd name="T27" fmla="*/ 2691 h 4340"/>
                <a:gd name="T28" fmla="*/ 759 w 5469"/>
                <a:gd name="T29" fmla="*/ 2783 h 4340"/>
                <a:gd name="T30" fmla="*/ 792 w 5469"/>
                <a:gd name="T31" fmla="*/ 2948 h 4340"/>
                <a:gd name="T32" fmla="*/ 1247 w 5469"/>
                <a:gd name="T33" fmla="*/ 2882 h 4340"/>
                <a:gd name="T34" fmla="*/ 1524 w 5469"/>
                <a:gd name="T35" fmla="*/ 2862 h 4340"/>
                <a:gd name="T36" fmla="*/ 1741 w 5469"/>
                <a:gd name="T37" fmla="*/ 3073 h 4340"/>
                <a:gd name="T38" fmla="*/ 1761 w 5469"/>
                <a:gd name="T39" fmla="*/ 3449 h 4340"/>
                <a:gd name="T40" fmla="*/ 2025 w 5469"/>
                <a:gd name="T41" fmla="*/ 3693 h 4340"/>
                <a:gd name="T42" fmla="*/ 1999 w 5469"/>
                <a:gd name="T43" fmla="*/ 4161 h 4340"/>
                <a:gd name="T44" fmla="*/ 2309 w 5469"/>
                <a:gd name="T45" fmla="*/ 4201 h 4340"/>
                <a:gd name="T46" fmla="*/ 2553 w 5469"/>
                <a:gd name="T47" fmla="*/ 4188 h 4340"/>
                <a:gd name="T48" fmla="*/ 2783 w 5469"/>
                <a:gd name="T49" fmla="*/ 4201 h 4340"/>
                <a:gd name="T50" fmla="*/ 3648 w 5469"/>
                <a:gd name="T51" fmla="*/ 4069 h 4340"/>
                <a:gd name="T52" fmla="*/ 3971 w 5469"/>
                <a:gd name="T53" fmla="*/ 3845 h 4340"/>
                <a:gd name="T54" fmla="*/ 4241 w 5469"/>
                <a:gd name="T55" fmla="*/ 3554 h 4340"/>
                <a:gd name="T56" fmla="*/ 4281 w 5469"/>
                <a:gd name="T57" fmla="*/ 3343 h 4340"/>
                <a:gd name="T58" fmla="*/ 4617 w 5469"/>
                <a:gd name="T59" fmla="*/ 3093 h 4340"/>
                <a:gd name="T60" fmla="*/ 4795 w 5469"/>
                <a:gd name="T61" fmla="*/ 2684 h 4340"/>
                <a:gd name="T62" fmla="*/ 4875 w 5469"/>
                <a:gd name="T63" fmla="*/ 2559 h 4340"/>
                <a:gd name="T64" fmla="*/ 4921 w 5469"/>
                <a:gd name="T65" fmla="*/ 2334 h 4340"/>
                <a:gd name="T66" fmla="*/ 5191 w 5469"/>
                <a:gd name="T67" fmla="*/ 2143 h 4340"/>
                <a:gd name="T68" fmla="*/ 5257 w 5469"/>
                <a:gd name="T69" fmla="*/ 1939 h 4340"/>
                <a:gd name="T70" fmla="*/ 5369 w 5469"/>
                <a:gd name="T71" fmla="*/ 1516 h 4340"/>
                <a:gd name="T72" fmla="*/ 5231 w 5469"/>
                <a:gd name="T73" fmla="*/ 1002 h 4340"/>
                <a:gd name="T74" fmla="*/ 4888 w 5469"/>
                <a:gd name="T75" fmla="*/ 976 h 4340"/>
                <a:gd name="T76" fmla="*/ 4729 w 5469"/>
                <a:gd name="T77" fmla="*/ 725 h 4340"/>
                <a:gd name="T78" fmla="*/ 4386 w 5469"/>
                <a:gd name="T79" fmla="*/ 587 h 4340"/>
                <a:gd name="T80" fmla="*/ 4057 w 5469"/>
                <a:gd name="T81" fmla="*/ 329 h 4340"/>
                <a:gd name="T82" fmla="*/ 3733 w 5469"/>
                <a:gd name="T83" fmla="*/ 257 h 4340"/>
                <a:gd name="T84" fmla="*/ 3707 w 5469"/>
                <a:gd name="T85" fmla="*/ 59 h 4340"/>
                <a:gd name="T86" fmla="*/ 3509 w 5469"/>
                <a:gd name="T87" fmla="*/ 0 h 4340"/>
                <a:gd name="T88" fmla="*/ 3305 w 5469"/>
                <a:gd name="T89" fmla="*/ 59 h 4340"/>
                <a:gd name="T90" fmla="*/ 2737 w 5469"/>
                <a:gd name="T91" fmla="*/ 369 h 4340"/>
                <a:gd name="T92" fmla="*/ 2546 w 5469"/>
                <a:gd name="T93" fmla="*/ 257 h 4340"/>
                <a:gd name="T94" fmla="*/ 2131 w 5469"/>
                <a:gd name="T95" fmla="*/ 494 h 4340"/>
                <a:gd name="T96" fmla="*/ 2018 w 5469"/>
                <a:gd name="T97" fmla="*/ 771 h 4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469" h="4340">
                  <a:moveTo>
                    <a:pt x="1985" y="817"/>
                  </a:moveTo>
                  <a:lnTo>
                    <a:pt x="1985" y="817"/>
                  </a:lnTo>
                  <a:cubicBezTo>
                    <a:pt x="1979" y="897"/>
                    <a:pt x="1893" y="930"/>
                    <a:pt x="1893" y="1009"/>
                  </a:cubicBezTo>
                  <a:cubicBezTo>
                    <a:pt x="1893" y="1061"/>
                    <a:pt x="1939" y="1088"/>
                    <a:pt x="1939" y="1141"/>
                  </a:cubicBezTo>
                  <a:cubicBezTo>
                    <a:pt x="1939" y="1167"/>
                    <a:pt x="1939" y="1187"/>
                    <a:pt x="1939" y="1213"/>
                  </a:cubicBezTo>
                  <a:cubicBezTo>
                    <a:pt x="1939" y="1246"/>
                    <a:pt x="1906" y="1259"/>
                    <a:pt x="1893" y="1286"/>
                  </a:cubicBezTo>
                  <a:cubicBezTo>
                    <a:pt x="1873" y="1338"/>
                    <a:pt x="1860" y="1365"/>
                    <a:pt x="1840" y="1417"/>
                  </a:cubicBezTo>
                  <a:cubicBezTo>
                    <a:pt x="1827" y="1444"/>
                    <a:pt x="1814" y="1451"/>
                    <a:pt x="1814" y="1484"/>
                  </a:cubicBezTo>
                  <a:cubicBezTo>
                    <a:pt x="1814" y="1516"/>
                    <a:pt x="1834" y="1523"/>
                    <a:pt x="1853" y="1556"/>
                  </a:cubicBezTo>
                  <a:cubicBezTo>
                    <a:pt x="1860" y="1576"/>
                    <a:pt x="1886" y="1589"/>
                    <a:pt x="1886" y="1615"/>
                  </a:cubicBezTo>
                  <a:cubicBezTo>
                    <a:pt x="1886" y="1695"/>
                    <a:pt x="1801" y="1721"/>
                    <a:pt x="1801" y="1800"/>
                  </a:cubicBezTo>
                  <a:cubicBezTo>
                    <a:pt x="1801" y="1853"/>
                    <a:pt x="1801" y="1879"/>
                    <a:pt x="1801" y="1932"/>
                  </a:cubicBezTo>
                  <a:cubicBezTo>
                    <a:pt x="1715" y="1932"/>
                    <a:pt x="1675" y="1965"/>
                    <a:pt x="1603" y="2005"/>
                  </a:cubicBezTo>
                  <a:cubicBezTo>
                    <a:pt x="1570" y="2018"/>
                    <a:pt x="1557" y="2044"/>
                    <a:pt x="1524" y="2044"/>
                  </a:cubicBezTo>
                  <a:cubicBezTo>
                    <a:pt x="1497" y="2044"/>
                    <a:pt x="1484" y="2018"/>
                    <a:pt x="1458" y="2011"/>
                  </a:cubicBezTo>
                  <a:cubicBezTo>
                    <a:pt x="1411" y="2005"/>
                    <a:pt x="1379" y="2005"/>
                    <a:pt x="1326" y="2005"/>
                  </a:cubicBezTo>
                  <a:cubicBezTo>
                    <a:pt x="1286" y="2005"/>
                    <a:pt x="1260" y="2011"/>
                    <a:pt x="1220" y="2011"/>
                  </a:cubicBezTo>
                  <a:cubicBezTo>
                    <a:pt x="1187" y="2011"/>
                    <a:pt x="1167" y="2011"/>
                    <a:pt x="1141" y="2011"/>
                  </a:cubicBezTo>
                  <a:cubicBezTo>
                    <a:pt x="1108" y="2011"/>
                    <a:pt x="1088" y="2011"/>
                    <a:pt x="1062" y="1998"/>
                  </a:cubicBezTo>
                  <a:cubicBezTo>
                    <a:pt x="1036" y="1985"/>
                    <a:pt x="1029" y="1952"/>
                    <a:pt x="996" y="1952"/>
                  </a:cubicBezTo>
                  <a:cubicBezTo>
                    <a:pt x="970" y="1952"/>
                    <a:pt x="956" y="1978"/>
                    <a:pt x="930" y="1991"/>
                  </a:cubicBezTo>
                  <a:cubicBezTo>
                    <a:pt x="904" y="2005"/>
                    <a:pt x="884" y="2011"/>
                    <a:pt x="851" y="2024"/>
                  </a:cubicBezTo>
                  <a:cubicBezTo>
                    <a:pt x="825" y="2044"/>
                    <a:pt x="818" y="2071"/>
                    <a:pt x="792" y="2090"/>
                  </a:cubicBezTo>
                  <a:cubicBezTo>
                    <a:pt x="785" y="2057"/>
                    <a:pt x="778" y="2018"/>
                    <a:pt x="745" y="2018"/>
                  </a:cubicBezTo>
                  <a:cubicBezTo>
                    <a:pt x="726" y="2018"/>
                    <a:pt x="719" y="2044"/>
                    <a:pt x="699" y="2051"/>
                  </a:cubicBezTo>
                  <a:cubicBezTo>
                    <a:pt x="633" y="2071"/>
                    <a:pt x="587" y="2084"/>
                    <a:pt x="521" y="2110"/>
                  </a:cubicBezTo>
                  <a:cubicBezTo>
                    <a:pt x="468" y="2110"/>
                    <a:pt x="435" y="2117"/>
                    <a:pt x="376" y="2123"/>
                  </a:cubicBezTo>
                  <a:cubicBezTo>
                    <a:pt x="356" y="2130"/>
                    <a:pt x="337" y="2130"/>
                    <a:pt x="317" y="2143"/>
                  </a:cubicBezTo>
                  <a:cubicBezTo>
                    <a:pt x="303" y="2150"/>
                    <a:pt x="303" y="2163"/>
                    <a:pt x="290" y="2183"/>
                  </a:cubicBezTo>
                  <a:cubicBezTo>
                    <a:pt x="284" y="2202"/>
                    <a:pt x="270" y="2216"/>
                    <a:pt x="257" y="2235"/>
                  </a:cubicBezTo>
                  <a:cubicBezTo>
                    <a:pt x="244" y="2268"/>
                    <a:pt x="231" y="2282"/>
                    <a:pt x="205" y="2301"/>
                  </a:cubicBezTo>
                  <a:cubicBezTo>
                    <a:pt x="185" y="2308"/>
                    <a:pt x="185" y="2328"/>
                    <a:pt x="165" y="2334"/>
                  </a:cubicBezTo>
                  <a:cubicBezTo>
                    <a:pt x="145" y="2341"/>
                    <a:pt x="132" y="2334"/>
                    <a:pt x="125" y="2341"/>
                  </a:cubicBezTo>
                  <a:cubicBezTo>
                    <a:pt x="86" y="2367"/>
                    <a:pt x="79" y="2400"/>
                    <a:pt x="73" y="2446"/>
                  </a:cubicBezTo>
                  <a:lnTo>
                    <a:pt x="73" y="2446"/>
                  </a:lnTo>
                  <a:cubicBezTo>
                    <a:pt x="20" y="2493"/>
                    <a:pt x="0" y="2539"/>
                    <a:pt x="0" y="2605"/>
                  </a:cubicBezTo>
                  <a:cubicBezTo>
                    <a:pt x="0" y="2644"/>
                    <a:pt x="20" y="2664"/>
                    <a:pt x="13" y="2704"/>
                  </a:cubicBezTo>
                  <a:lnTo>
                    <a:pt x="13" y="2704"/>
                  </a:lnTo>
                  <a:cubicBezTo>
                    <a:pt x="46" y="2664"/>
                    <a:pt x="79" y="2638"/>
                    <a:pt x="132" y="2638"/>
                  </a:cubicBezTo>
                  <a:cubicBezTo>
                    <a:pt x="158" y="2638"/>
                    <a:pt x="178" y="2651"/>
                    <a:pt x="198" y="2664"/>
                  </a:cubicBezTo>
                  <a:cubicBezTo>
                    <a:pt x="257" y="2691"/>
                    <a:pt x="297" y="2691"/>
                    <a:pt x="356" y="2697"/>
                  </a:cubicBezTo>
                  <a:cubicBezTo>
                    <a:pt x="429" y="2697"/>
                    <a:pt x="468" y="2691"/>
                    <a:pt x="541" y="2691"/>
                  </a:cubicBezTo>
                  <a:cubicBezTo>
                    <a:pt x="587" y="2691"/>
                    <a:pt x="613" y="2691"/>
                    <a:pt x="660" y="2697"/>
                  </a:cubicBezTo>
                  <a:cubicBezTo>
                    <a:pt x="680" y="2704"/>
                    <a:pt x="693" y="2710"/>
                    <a:pt x="712" y="2710"/>
                  </a:cubicBezTo>
                  <a:cubicBezTo>
                    <a:pt x="739" y="2724"/>
                    <a:pt x="759" y="2750"/>
                    <a:pt x="759" y="2783"/>
                  </a:cubicBezTo>
                  <a:cubicBezTo>
                    <a:pt x="759" y="2823"/>
                    <a:pt x="739" y="2842"/>
                    <a:pt x="739" y="2882"/>
                  </a:cubicBezTo>
                  <a:cubicBezTo>
                    <a:pt x="739" y="2895"/>
                    <a:pt x="752" y="2902"/>
                    <a:pt x="759" y="2915"/>
                  </a:cubicBezTo>
                  <a:cubicBezTo>
                    <a:pt x="765" y="2928"/>
                    <a:pt x="772" y="2948"/>
                    <a:pt x="792" y="2948"/>
                  </a:cubicBezTo>
                  <a:cubicBezTo>
                    <a:pt x="825" y="2948"/>
                    <a:pt x="838" y="2902"/>
                    <a:pt x="871" y="2902"/>
                  </a:cubicBezTo>
                  <a:cubicBezTo>
                    <a:pt x="910" y="2902"/>
                    <a:pt x="917" y="2941"/>
                    <a:pt x="930" y="2974"/>
                  </a:cubicBezTo>
                  <a:cubicBezTo>
                    <a:pt x="1042" y="2908"/>
                    <a:pt x="1121" y="2882"/>
                    <a:pt x="1247" y="2882"/>
                  </a:cubicBezTo>
                  <a:cubicBezTo>
                    <a:pt x="1286" y="2882"/>
                    <a:pt x="1313" y="2895"/>
                    <a:pt x="1352" y="2895"/>
                  </a:cubicBezTo>
                  <a:cubicBezTo>
                    <a:pt x="1398" y="2895"/>
                    <a:pt x="1411" y="2849"/>
                    <a:pt x="1458" y="2849"/>
                  </a:cubicBezTo>
                  <a:cubicBezTo>
                    <a:pt x="1484" y="2849"/>
                    <a:pt x="1497" y="2862"/>
                    <a:pt x="1524" y="2862"/>
                  </a:cubicBezTo>
                  <a:cubicBezTo>
                    <a:pt x="1563" y="2862"/>
                    <a:pt x="1590" y="2849"/>
                    <a:pt x="1629" y="2849"/>
                  </a:cubicBezTo>
                  <a:cubicBezTo>
                    <a:pt x="1695" y="2849"/>
                    <a:pt x="1741" y="2915"/>
                    <a:pt x="1741" y="2981"/>
                  </a:cubicBezTo>
                  <a:cubicBezTo>
                    <a:pt x="1741" y="3020"/>
                    <a:pt x="1741" y="3034"/>
                    <a:pt x="1741" y="3073"/>
                  </a:cubicBezTo>
                  <a:cubicBezTo>
                    <a:pt x="1741" y="3093"/>
                    <a:pt x="1761" y="3106"/>
                    <a:pt x="1761" y="3126"/>
                  </a:cubicBezTo>
                  <a:cubicBezTo>
                    <a:pt x="1761" y="3198"/>
                    <a:pt x="1735" y="3238"/>
                    <a:pt x="1735" y="3304"/>
                  </a:cubicBezTo>
                  <a:cubicBezTo>
                    <a:pt x="1735" y="3363"/>
                    <a:pt x="1748" y="3396"/>
                    <a:pt x="1761" y="3449"/>
                  </a:cubicBezTo>
                  <a:cubicBezTo>
                    <a:pt x="1788" y="3502"/>
                    <a:pt x="1807" y="3541"/>
                    <a:pt x="1860" y="3548"/>
                  </a:cubicBezTo>
                  <a:cubicBezTo>
                    <a:pt x="1913" y="3554"/>
                    <a:pt x="1959" y="3535"/>
                    <a:pt x="1992" y="3574"/>
                  </a:cubicBezTo>
                  <a:cubicBezTo>
                    <a:pt x="2025" y="3607"/>
                    <a:pt x="2018" y="3647"/>
                    <a:pt x="2025" y="3693"/>
                  </a:cubicBezTo>
                  <a:cubicBezTo>
                    <a:pt x="1893" y="4029"/>
                    <a:pt x="1893" y="4029"/>
                    <a:pt x="1893" y="4029"/>
                  </a:cubicBezTo>
                  <a:cubicBezTo>
                    <a:pt x="1906" y="4056"/>
                    <a:pt x="1933" y="4062"/>
                    <a:pt x="1959" y="4076"/>
                  </a:cubicBezTo>
                  <a:cubicBezTo>
                    <a:pt x="1992" y="4095"/>
                    <a:pt x="1999" y="4128"/>
                    <a:pt x="1999" y="4161"/>
                  </a:cubicBezTo>
                  <a:cubicBezTo>
                    <a:pt x="1999" y="4194"/>
                    <a:pt x="1999" y="4214"/>
                    <a:pt x="1999" y="4247"/>
                  </a:cubicBezTo>
                  <a:cubicBezTo>
                    <a:pt x="1999" y="4320"/>
                    <a:pt x="2097" y="4339"/>
                    <a:pt x="2170" y="4339"/>
                  </a:cubicBezTo>
                  <a:cubicBezTo>
                    <a:pt x="2243" y="4339"/>
                    <a:pt x="2229" y="4201"/>
                    <a:pt x="2309" y="4201"/>
                  </a:cubicBezTo>
                  <a:cubicBezTo>
                    <a:pt x="2315" y="4201"/>
                    <a:pt x="2322" y="4221"/>
                    <a:pt x="2328" y="4227"/>
                  </a:cubicBezTo>
                  <a:cubicBezTo>
                    <a:pt x="2348" y="4234"/>
                    <a:pt x="2361" y="4234"/>
                    <a:pt x="2388" y="4234"/>
                  </a:cubicBezTo>
                  <a:cubicBezTo>
                    <a:pt x="2454" y="4234"/>
                    <a:pt x="2487" y="4188"/>
                    <a:pt x="2553" y="4188"/>
                  </a:cubicBezTo>
                  <a:cubicBezTo>
                    <a:pt x="2592" y="4188"/>
                    <a:pt x="2612" y="4188"/>
                    <a:pt x="2652" y="4188"/>
                  </a:cubicBezTo>
                  <a:cubicBezTo>
                    <a:pt x="2698" y="4188"/>
                    <a:pt x="2737" y="4201"/>
                    <a:pt x="2783" y="4201"/>
                  </a:cubicBezTo>
                  <a:lnTo>
                    <a:pt x="2783" y="4201"/>
                  </a:lnTo>
                  <a:cubicBezTo>
                    <a:pt x="2856" y="4161"/>
                    <a:pt x="2902" y="4142"/>
                    <a:pt x="2981" y="4128"/>
                  </a:cubicBezTo>
                  <a:cubicBezTo>
                    <a:pt x="3113" y="4095"/>
                    <a:pt x="3192" y="4069"/>
                    <a:pt x="3331" y="4069"/>
                  </a:cubicBezTo>
                  <a:cubicBezTo>
                    <a:pt x="3450" y="4069"/>
                    <a:pt x="3522" y="4069"/>
                    <a:pt x="3648" y="4069"/>
                  </a:cubicBezTo>
                  <a:cubicBezTo>
                    <a:pt x="3694" y="4069"/>
                    <a:pt x="3727" y="4056"/>
                    <a:pt x="3773" y="4043"/>
                  </a:cubicBezTo>
                  <a:cubicBezTo>
                    <a:pt x="3826" y="4029"/>
                    <a:pt x="3872" y="4036"/>
                    <a:pt x="3911" y="3996"/>
                  </a:cubicBezTo>
                  <a:cubicBezTo>
                    <a:pt x="3951" y="3950"/>
                    <a:pt x="3938" y="3897"/>
                    <a:pt x="3971" y="3845"/>
                  </a:cubicBezTo>
                  <a:cubicBezTo>
                    <a:pt x="3991" y="3799"/>
                    <a:pt x="4004" y="3766"/>
                    <a:pt x="4023" y="3720"/>
                  </a:cubicBezTo>
                  <a:cubicBezTo>
                    <a:pt x="4043" y="3667"/>
                    <a:pt x="4043" y="3627"/>
                    <a:pt x="4090" y="3601"/>
                  </a:cubicBezTo>
                  <a:cubicBezTo>
                    <a:pt x="4142" y="3568"/>
                    <a:pt x="4182" y="3574"/>
                    <a:pt x="4241" y="3554"/>
                  </a:cubicBezTo>
                  <a:lnTo>
                    <a:pt x="4241" y="3554"/>
                  </a:lnTo>
                  <a:cubicBezTo>
                    <a:pt x="4248" y="3508"/>
                    <a:pt x="4281" y="3462"/>
                    <a:pt x="4281" y="3416"/>
                  </a:cubicBezTo>
                  <a:cubicBezTo>
                    <a:pt x="4281" y="3390"/>
                    <a:pt x="4281" y="3377"/>
                    <a:pt x="4281" y="3343"/>
                  </a:cubicBezTo>
                  <a:cubicBezTo>
                    <a:pt x="4281" y="3284"/>
                    <a:pt x="4340" y="3258"/>
                    <a:pt x="4386" y="3218"/>
                  </a:cubicBezTo>
                  <a:cubicBezTo>
                    <a:pt x="4426" y="3192"/>
                    <a:pt x="4439" y="3165"/>
                    <a:pt x="4479" y="3146"/>
                  </a:cubicBezTo>
                  <a:cubicBezTo>
                    <a:pt x="4538" y="3126"/>
                    <a:pt x="4571" y="3126"/>
                    <a:pt x="4617" y="3093"/>
                  </a:cubicBezTo>
                  <a:cubicBezTo>
                    <a:pt x="4663" y="3060"/>
                    <a:pt x="4663" y="3020"/>
                    <a:pt x="4696" y="2974"/>
                  </a:cubicBezTo>
                  <a:cubicBezTo>
                    <a:pt x="4743" y="2928"/>
                    <a:pt x="4749" y="2882"/>
                    <a:pt x="4762" y="2816"/>
                  </a:cubicBezTo>
                  <a:cubicBezTo>
                    <a:pt x="4776" y="2763"/>
                    <a:pt x="4795" y="2737"/>
                    <a:pt x="4795" y="2684"/>
                  </a:cubicBezTo>
                  <a:cubicBezTo>
                    <a:pt x="4795" y="2664"/>
                    <a:pt x="4789" y="2651"/>
                    <a:pt x="4782" y="2631"/>
                  </a:cubicBezTo>
                  <a:cubicBezTo>
                    <a:pt x="4802" y="2618"/>
                    <a:pt x="4802" y="2611"/>
                    <a:pt x="4815" y="2605"/>
                  </a:cubicBezTo>
                  <a:cubicBezTo>
                    <a:pt x="4841" y="2592"/>
                    <a:pt x="4875" y="2585"/>
                    <a:pt x="4875" y="2559"/>
                  </a:cubicBezTo>
                  <a:cubicBezTo>
                    <a:pt x="4875" y="2512"/>
                    <a:pt x="4835" y="2499"/>
                    <a:pt x="4835" y="2453"/>
                  </a:cubicBezTo>
                  <a:cubicBezTo>
                    <a:pt x="4835" y="2427"/>
                    <a:pt x="4868" y="2427"/>
                    <a:pt x="4881" y="2407"/>
                  </a:cubicBezTo>
                  <a:cubicBezTo>
                    <a:pt x="4894" y="2381"/>
                    <a:pt x="4907" y="2367"/>
                    <a:pt x="4921" y="2334"/>
                  </a:cubicBezTo>
                  <a:cubicBezTo>
                    <a:pt x="4934" y="2282"/>
                    <a:pt x="4947" y="2255"/>
                    <a:pt x="4980" y="2209"/>
                  </a:cubicBezTo>
                  <a:cubicBezTo>
                    <a:pt x="5000" y="2176"/>
                    <a:pt x="5033" y="2176"/>
                    <a:pt x="5072" y="2169"/>
                  </a:cubicBezTo>
                  <a:cubicBezTo>
                    <a:pt x="5132" y="2156"/>
                    <a:pt x="5132" y="2150"/>
                    <a:pt x="5191" y="2143"/>
                  </a:cubicBezTo>
                  <a:lnTo>
                    <a:pt x="5191" y="2143"/>
                  </a:lnTo>
                  <a:cubicBezTo>
                    <a:pt x="5191" y="2130"/>
                    <a:pt x="5184" y="2137"/>
                    <a:pt x="5184" y="2123"/>
                  </a:cubicBezTo>
                  <a:cubicBezTo>
                    <a:pt x="5184" y="2051"/>
                    <a:pt x="5257" y="2018"/>
                    <a:pt x="5257" y="1939"/>
                  </a:cubicBezTo>
                  <a:cubicBezTo>
                    <a:pt x="5257" y="1912"/>
                    <a:pt x="5244" y="1899"/>
                    <a:pt x="5244" y="1879"/>
                  </a:cubicBezTo>
                  <a:cubicBezTo>
                    <a:pt x="5244" y="1827"/>
                    <a:pt x="5290" y="1813"/>
                    <a:pt x="5303" y="1767"/>
                  </a:cubicBezTo>
                  <a:cubicBezTo>
                    <a:pt x="5336" y="1668"/>
                    <a:pt x="5330" y="1609"/>
                    <a:pt x="5369" y="1516"/>
                  </a:cubicBezTo>
                  <a:cubicBezTo>
                    <a:pt x="5409" y="1424"/>
                    <a:pt x="5468" y="1378"/>
                    <a:pt x="5468" y="1279"/>
                  </a:cubicBezTo>
                  <a:cubicBezTo>
                    <a:pt x="5468" y="1187"/>
                    <a:pt x="5389" y="1154"/>
                    <a:pt x="5330" y="1081"/>
                  </a:cubicBezTo>
                  <a:cubicBezTo>
                    <a:pt x="5297" y="1048"/>
                    <a:pt x="5283" y="1009"/>
                    <a:pt x="5231" y="1002"/>
                  </a:cubicBezTo>
                  <a:cubicBezTo>
                    <a:pt x="5178" y="989"/>
                    <a:pt x="5145" y="1009"/>
                    <a:pt x="5092" y="982"/>
                  </a:cubicBezTo>
                  <a:cubicBezTo>
                    <a:pt x="5059" y="969"/>
                    <a:pt x="5039" y="949"/>
                    <a:pt x="5000" y="949"/>
                  </a:cubicBezTo>
                  <a:cubicBezTo>
                    <a:pt x="4954" y="949"/>
                    <a:pt x="4934" y="976"/>
                    <a:pt x="4888" y="976"/>
                  </a:cubicBezTo>
                  <a:cubicBezTo>
                    <a:pt x="4875" y="976"/>
                    <a:pt x="4875" y="956"/>
                    <a:pt x="4868" y="936"/>
                  </a:cubicBezTo>
                  <a:cubicBezTo>
                    <a:pt x="4861" y="903"/>
                    <a:pt x="4848" y="890"/>
                    <a:pt x="4828" y="863"/>
                  </a:cubicBezTo>
                  <a:cubicBezTo>
                    <a:pt x="4795" y="811"/>
                    <a:pt x="4776" y="771"/>
                    <a:pt x="4729" y="725"/>
                  </a:cubicBezTo>
                  <a:cubicBezTo>
                    <a:pt x="4683" y="672"/>
                    <a:pt x="4624" y="692"/>
                    <a:pt x="4558" y="666"/>
                  </a:cubicBezTo>
                  <a:cubicBezTo>
                    <a:pt x="4518" y="652"/>
                    <a:pt x="4498" y="639"/>
                    <a:pt x="4459" y="626"/>
                  </a:cubicBezTo>
                  <a:cubicBezTo>
                    <a:pt x="4433" y="613"/>
                    <a:pt x="4413" y="593"/>
                    <a:pt x="4386" y="587"/>
                  </a:cubicBezTo>
                  <a:cubicBezTo>
                    <a:pt x="4366" y="573"/>
                    <a:pt x="4347" y="573"/>
                    <a:pt x="4334" y="554"/>
                  </a:cubicBezTo>
                  <a:cubicBezTo>
                    <a:pt x="4314" y="527"/>
                    <a:pt x="4314" y="501"/>
                    <a:pt x="4287" y="474"/>
                  </a:cubicBezTo>
                  <a:cubicBezTo>
                    <a:pt x="4208" y="395"/>
                    <a:pt x="4149" y="369"/>
                    <a:pt x="4057" y="329"/>
                  </a:cubicBezTo>
                  <a:cubicBezTo>
                    <a:pt x="4017" y="309"/>
                    <a:pt x="4004" y="270"/>
                    <a:pt x="3964" y="270"/>
                  </a:cubicBezTo>
                  <a:cubicBezTo>
                    <a:pt x="3905" y="270"/>
                    <a:pt x="3878" y="316"/>
                    <a:pt x="3826" y="316"/>
                  </a:cubicBezTo>
                  <a:cubicBezTo>
                    <a:pt x="3786" y="316"/>
                    <a:pt x="3773" y="276"/>
                    <a:pt x="3733" y="257"/>
                  </a:cubicBezTo>
                  <a:cubicBezTo>
                    <a:pt x="3707" y="237"/>
                    <a:pt x="3661" y="237"/>
                    <a:pt x="3661" y="204"/>
                  </a:cubicBezTo>
                  <a:cubicBezTo>
                    <a:pt x="3661" y="171"/>
                    <a:pt x="3667" y="145"/>
                    <a:pt x="3680" y="118"/>
                  </a:cubicBezTo>
                  <a:cubicBezTo>
                    <a:pt x="3687" y="92"/>
                    <a:pt x="3707" y="85"/>
                    <a:pt x="3707" y="59"/>
                  </a:cubicBezTo>
                  <a:cubicBezTo>
                    <a:pt x="3707" y="33"/>
                    <a:pt x="3674" y="33"/>
                    <a:pt x="3648" y="26"/>
                  </a:cubicBezTo>
                  <a:cubicBezTo>
                    <a:pt x="3628" y="19"/>
                    <a:pt x="3615" y="0"/>
                    <a:pt x="3595" y="0"/>
                  </a:cubicBezTo>
                  <a:cubicBezTo>
                    <a:pt x="3562" y="0"/>
                    <a:pt x="3542" y="0"/>
                    <a:pt x="3509" y="0"/>
                  </a:cubicBezTo>
                  <a:cubicBezTo>
                    <a:pt x="3483" y="0"/>
                    <a:pt x="3469" y="19"/>
                    <a:pt x="3436" y="19"/>
                  </a:cubicBezTo>
                  <a:cubicBezTo>
                    <a:pt x="3410" y="19"/>
                    <a:pt x="3397" y="19"/>
                    <a:pt x="3371" y="19"/>
                  </a:cubicBezTo>
                  <a:cubicBezTo>
                    <a:pt x="3344" y="19"/>
                    <a:pt x="3331" y="39"/>
                    <a:pt x="3305" y="59"/>
                  </a:cubicBezTo>
                  <a:cubicBezTo>
                    <a:pt x="3265" y="85"/>
                    <a:pt x="3245" y="105"/>
                    <a:pt x="3212" y="132"/>
                  </a:cubicBezTo>
                  <a:cubicBezTo>
                    <a:pt x="3146" y="191"/>
                    <a:pt x="3100" y="197"/>
                    <a:pt x="3028" y="230"/>
                  </a:cubicBezTo>
                  <a:cubicBezTo>
                    <a:pt x="2909" y="276"/>
                    <a:pt x="2856" y="343"/>
                    <a:pt x="2737" y="369"/>
                  </a:cubicBezTo>
                  <a:cubicBezTo>
                    <a:pt x="2704" y="375"/>
                    <a:pt x="2691" y="402"/>
                    <a:pt x="2658" y="402"/>
                  </a:cubicBezTo>
                  <a:cubicBezTo>
                    <a:pt x="2586" y="402"/>
                    <a:pt x="2572" y="329"/>
                    <a:pt x="2546" y="257"/>
                  </a:cubicBezTo>
                  <a:lnTo>
                    <a:pt x="2546" y="257"/>
                  </a:lnTo>
                  <a:cubicBezTo>
                    <a:pt x="2474" y="257"/>
                    <a:pt x="2434" y="230"/>
                    <a:pt x="2361" y="230"/>
                  </a:cubicBezTo>
                  <a:cubicBezTo>
                    <a:pt x="2289" y="230"/>
                    <a:pt x="2249" y="276"/>
                    <a:pt x="2216" y="336"/>
                  </a:cubicBezTo>
                  <a:cubicBezTo>
                    <a:pt x="2183" y="395"/>
                    <a:pt x="2150" y="428"/>
                    <a:pt x="2131" y="494"/>
                  </a:cubicBezTo>
                  <a:cubicBezTo>
                    <a:pt x="2131" y="507"/>
                    <a:pt x="2117" y="507"/>
                    <a:pt x="2111" y="520"/>
                  </a:cubicBezTo>
                  <a:cubicBezTo>
                    <a:pt x="2084" y="593"/>
                    <a:pt x="2091" y="646"/>
                    <a:pt x="2058" y="718"/>
                  </a:cubicBezTo>
                  <a:cubicBezTo>
                    <a:pt x="2045" y="738"/>
                    <a:pt x="2032" y="751"/>
                    <a:pt x="2018" y="771"/>
                  </a:cubicBezTo>
                  <a:cubicBezTo>
                    <a:pt x="2005" y="791"/>
                    <a:pt x="2005" y="811"/>
                    <a:pt x="1985" y="817"/>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5" name="Freeform 34"/>
            <p:cNvSpPr>
              <a:spLocks noChangeArrowheads="1"/>
            </p:cNvSpPr>
            <p:nvPr/>
          </p:nvSpPr>
          <p:spPr bwMode="auto">
            <a:xfrm>
              <a:off x="8339619" y="4753154"/>
              <a:ext cx="914885" cy="663437"/>
            </a:xfrm>
            <a:custGeom>
              <a:avLst/>
              <a:gdLst>
                <a:gd name="T0" fmla="*/ 738 w 2968"/>
                <a:gd name="T1" fmla="*/ 6 h 2151"/>
                <a:gd name="T2" fmla="*/ 481 w 2968"/>
                <a:gd name="T3" fmla="*/ 277 h 2151"/>
                <a:gd name="T4" fmla="*/ 310 w 2968"/>
                <a:gd name="T5" fmla="*/ 501 h 2151"/>
                <a:gd name="T6" fmla="*/ 159 w 2968"/>
                <a:gd name="T7" fmla="*/ 712 h 2151"/>
                <a:gd name="T8" fmla="*/ 139 w 2968"/>
                <a:gd name="T9" fmla="*/ 804 h 2151"/>
                <a:gd name="T10" fmla="*/ 33 w 2968"/>
                <a:gd name="T11" fmla="*/ 1391 h 2151"/>
                <a:gd name="T12" fmla="*/ 13 w 2968"/>
                <a:gd name="T13" fmla="*/ 1444 h 2151"/>
                <a:gd name="T14" fmla="*/ 7 w 2968"/>
                <a:gd name="T15" fmla="*/ 1503 h 2151"/>
                <a:gd name="T16" fmla="*/ 86 w 2968"/>
                <a:gd name="T17" fmla="*/ 1510 h 2151"/>
                <a:gd name="T18" fmla="*/ 224 w 2968"/>
                <a:gd name="T19" fmla="*/ 1484 h 2151"/>
                <a:gd name="T20" fmla="*/ 284 w 2968"/>
                <a:gd name="T21" fmla="*/ 1537 h 2151"/>
                <a:gd name="T22" fmla="*/ 363 w 2968"/>
                <a:gd name="T23" fmla="*/ 1741 h 2151"/>
                <a:gd name="T24" fmla="*/ 330 w 2968"/>
                <a:gd name="T25" fmla="*/ 1866 h 2151"/>
                <a:gd name="T26" fmla="*/ 455 w 2968"/>
                <a:gd name="T27" fmla="*/ 1873 h 2151"/>
                <a:gd name="T28" fmla="*/ 632 w 2968"/>
                <a:gd name="T29" fmla="*/ 1893 h 2151"/>
                <a:gd name="T30" fmla="*/ 857 w 2968"/>
                <a:gd name="T31" fmla="*/ 1932 h 2151"/>
                <a:gd name="T32" fmla="*/ 1226 w 2968"/>
                <a:gd name="T33" fmla="*/ 2071 h 2151"/>
                <a:gd name="T34" fmla="*/ 1358 w 2968"/>
                <a:gd name="T35" fmla="*/ 2150 h 2151"/>
                <a:gd name="T36" fmla="*/ 1463 w 2968"/>
                <a:gd name="T37" fmla="*/ 1978 h 2151"/>
                <a:gd name="T38" fmla="*/ 1734 w 2968"/>
                <a:gd name="T39" fmla="*/ 1813 h 2151"/>
                <a:gd name="T40" fmla="*/ 2321 w 2968"/>
                <a:gd name="T41" fmla="*/ 1932 h 2151"/>
                <a:gd name="T42" fmla="*/ 2631 w 2968"/>
                <a:gd name="T43" fmla="*/ 1945 h 2151"/>
                <a:gd name="T44" fmla="*/ 2664 w 2968"/>
                <a:gd name="T45" fmla="*/ 1906 h 2151"/>
                <a:gd name="T46" fmla="*/ 2750 w 2968"/>
                <a:gd name="T47" fmla="*/ 1721 h 2151"/>
                <a:gd name="T48" fmla="*/ 2763 w 2968"/>
                <a:gd name="T49" fmla="*/ 1602 h 2151"/>
                <a:gd name="T50" fmla="*/ 2895 w 2968"/>
                <a:gd name="T51" fmla="*/ 1583 h 2151"/>
                <a:gd name="T52" fmla="*/ 2967 w 2968"/>
                <a:gd name="T53" fmla="*/ 1569 h 2151"/>
                <a:gd name="T54" fmla="*/ 2842 w 2968"/>
                <a:gd name="T55" fmla="*/ 1405 h 2151"/>
                <a:gd name="T56" fmla="*/ 2756 w 2968"/>
                <a:gd name="T57" fmla="*/ 1411 h 2151"/>
                <a:gd name="T58" fmla="*/ 2684 w 2968"/>
                <a:gd name="T59" fmla="*/ 1180 h 2151"/>
                <a:gd name="T60" fmla="*/ 2446 w 2968"/>
                <a:gd name="T61" fmla="*/ 1154 h 2151"/>
                <a:gd name="T62" fmla="*/ 2440 w 2968"/>
                <a:gd name="T63" fmla="*/ 1028 h 2151"/>
                <a:gd name="T64" fmla="*/ 2374 w 2968"/>
                <a:gd name="T65" fmla="*/ 745 h 2151"/>
                <a:gd name="T66" fmla="*/ 2400 w 2968"/>
                <a:gd name="T67" fmla="*/ 633 h 2151"/>
                <a:gd name="T68" fmla="*/ 2387 w 2968"/>
                <a:gd name="T69" fmla="*/ 521 h 2151"/>
                <a:gd name="T70" fmla="*/ 2361 w 2968"/>
                <a:gd name="T71" fmla="*/ 409 h 2151"/>
                <a:gd name="T72" fmla="*/ 2235 w 2968"/>
                <a:gd name="T73" fmla="*/ 303 h 2151"/>
                <a:gd name="T74" fmla="*/ 2018 w 2968"/>
                <a:gd name="T75" fmla="*/ 244 h 2151"/>
                <a:gd name="T76" fmla="*/ 1833 w 2968"/>
                <a:gd name="T77" fmla="*/ 244 h 2151"/>
                <a:gd name="T78" fmla="*/ 1741 w 2968"/>
                <a:gd name="T79" fmla="*/ 125 h 2151"/>
                <a:gd name="T80" fmla="*/ 1411 w 2968"/>
                <a:gd name="T81" fmla="*/ 19 h 2151"/>
                <a:gd name="T82" fmla="*/ 1239 w 2968"/>
                <a:gd name="T83" fmla="*/ 0 h 2151"/>
                <a:gd name="T84" fmla="*/ 1088 w 2968"/>
                <a:gd name="T85" fmla="*/ 46 h 2151"/>
                <a:gd name="T86" fmla="*/ 929 w 2968"/>
                <a:gd name="T87" fmla="*/ 26 h 2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968" h="2151">
                  <a:moveTo>
                    <a:pt x="738" y="6"/>
                  </a:moveTo>
                  <a:lnTo>
                    <a:pt x="738" y="6"/>
                  </a:lnTo>
                  <a:cubicBezTo>
                    <a:pt x="672" y="79"/>
                    <a:pt x="613" y="99"/>
                    <a:pt x="534" y="151"/>
                  </a:cubicBezTo>
                  <a:cubicBezTo>
                    <a:pt x="487" y="178"/>
                    <a:pt x="487" y="224"/>
                    <a:pt x="481" y="277"/>
                  </a:cubicBezTo>
                  <a:cubicBezTo>
                    <a:pt x="474" y="316"/>
                    <a:pt x="462" y="336"/>
                    <a:pt x="449" y="376"/>
                  </a:cubicBezTo>
                  <a:cubicBezTo>
                    <a:pt x="416" y="442"/>
                    <a:pt x="363" y="448"/>
                    <a:pt x="310" y="501"/>
                  </a:cubicBezTo>
                  <a:cubicBezTo>
                    <a:pt x="284" y="534"/>
                    <a:pt x="290" y="560"/>
                    <a:pt x="264" y="593"/>
                  </a:cubicBezTo>
                  <a:cubicBezTo>
                    <a:pt x="218" y="640"/>
                    <a:pt x="178" y="653"/>
                    <a:pt x="159" y="712"/>
                  </a:cubicBezTo>
                  <a:cubicBezTo>
                    <a:pt x="152" y="752"/>
                    <a:pt x="145" y="765"/>
                    <a:pt x="139" y="804"/>
                  </a:cubicBezTo>
                  <a:lnTo>
                    <a:pt x="139" y="804"/>
                  </a:lnTo>
                  <a:cubicBezTo>
                    <a:pt x="33" y="1391"/>
                    <a:pt x="33" y="1391"/>
                    <a:pt x="33" y="1391"/>
                  </a:cubicBezTo>
                  <a:lnTo>
                    <a:pt x="33" y="1391"/>
                  </a:lnTo>
                  <a:cubicBezTo>
                    <a:pt x="33" y="1398"/>
                    <a:pt x="27" y="1405"/>
                    <a:pt x="27" y="1411"/>
                  </a:cubicBezTo>
                  <a:cubicBezTo>
                    <a:pt x="20" y="1424"/>
                    <a:pt x="13" y="1431"/>
                    <a:pt x="13" y="1444"/>
                  </a:cubicBezTo>
                  <a:cubicBezTo>
                    <a:pt x="7" y="1457"/>
                    <a:pt x="0" y="1464"/>
                    <a:pt x="0" y="1470"/>
                  </a:cubicBezTo>
                  <a:cubicBezTo>
                    <a:pt x="0" y="1484"/>
                    <a:pt x="7" y="1497"/>
                    <a:pt x="7" y="1503"/>
                  </a:cubicBezTo>
                  <a:lnTo>
                    <a:pt x="7" y="1503"/>
                  </a:lnTo>
                  <a:cubicBezTo>
                    <a:pt x="33" y="1503"/>
                    <a:pt x="60" y="1510"/>
                    <a:pt x="86" y="1510"/>
                  </a:cubicBezTo>
                  <a:cubicBezTo>
                    <a:pt x="132" y="1497"/>
                    <a:pt x="159" y="1477"/>
                    <a:pt x="205" y="1477"/>
                  </a:cubicBezTo>
                  <a:cubicBezTo>
                    <a:pt x="211" y="1477"/>
                    <a:pt x="218" y="1477"/>
                    <a:pt x="224" y="1484"/>
                  </a:cubicBezTo>
                  <a:cubicBezTo>
                    <a:pt x="231" y="1490"/>
                    <a:pt x="238" y="1497"/>
                    <a:pt x="244" y="1503"/>
                  </a:cubicBezTo>
                  <a:cubicBezTo>
                    <a:pt x="251" y="1523"/>
                    <a:pt x="277" y="1517"/>
                    <a:pt x="284" y="1537"/>
                  </a:cubicBezTo>
                  <a:cubicBezTo>
                    <a:pt x="290" y="1556"/>
                    <a:pt x="290" y="1576"/>
                    <a:pt x="297" y="1602"/>
                  </a:cubicBezTo>
                  <a:cubicBezTo>
                    <a:pt x="317" y="1662"/>
                    <a:pt x="363" y="1682"/>
                    <a:pt x="363" y="1741"/>
                  </a:cubicBezTo>
                  <a:cubicBezTo>
                    <a:pt x="363" y="1794"/>
                    <a:pt x="343" y="1827"/>
                    <a:pt x="330" y="1866"/>
                  </a:cubicBezTo>
                  <a:lnTo>
                    <a:pt x="330" y="1866"/>
                  </a:lnTo>
                  <a:cubicBezTo>
                    <a:pt x="350" y="1866"/>
                    <a:pt x="363" y="1873"/>
                    <a:pt x="376" y="1873"/>
                  </a:cubicBezTo>
                  <a:cubicBezTo>
                    <a:pt x="409" y="1873"/>
                    <a:pt x="422" y="1873"/>
                    <a:pt x="455" y="1873"/>
                  </a:cubicBezTo>
                  <a:cubicBezTo>
                    <a:pt x="494" y="1873"/>
                    <a:pt x="507" y="1840"/>
                    <a:pt x="547" y="1840"/>
                  </a:cubicBezTo>
                  <a:cubicBezTo>
                    <a:pt x="586" y="1840"/>
                    <a:pt x="599" y="1879"/>
                    <a:pt x="632" y="1893"/>
                  </a:cubicBezTo>
                  <a:cubicBezTo>
                    <a:pt x="685" y="1919"/>
                    <a:pt x="718" y="1932"/>
                    <a:pt x="777" y="1932"/>
                  </a:cubicBezTo>
                  <a:cubicBezTo>
                    <a:pt x="810" y="1932"/>
                    <a:pt x="824" y="1932"/>
                    <a:pt x="857" y="1932"/>
                  </a:cubicBezTo>
                  <a:cubicBezTo>
                    <a:pt x="909" y="1932"/>
                    <a:pt x="929" y="1959"/>
                    <a:pt x="982" y="1972"/>
                  </a:cubicBezTo>
                  <a:cubicBezTo>
                    <a:pt x="1081" y="1998"/>
                    <a:pt x="1134" y="2031"/>
                    <a:pt x="1226" y="2071"/>
                  </a:cubicBezTo>
                  <a:cubicBezTo>
                    <a:pt x="1252" y="2084"/>
                    <a:pt x="1272" y="2091"/>
                    <a:pt x="1299" y="2104"/>
                  </a:cubicBezTo>
                  <a:cubicBezTo>
                    <a:pt x="1318" y="2123"/>
                    <a:pt x="1332" y="2150"/>
                    <a:pt x="1358" y="2150"/>
                  </a:cubicBezTo>
                  <a:cubicBezTo>
                    <a:pt x="1404" y="2150"/>
                    <a:pt x="1431" y="2110"/>
                    <a:pt x="1444" y="2064"/>
                  </a:cubicBezTo>
                  <a:cubicBezTo>
                    <a:pt x="1457" y="2038"/>
                    <a:pt x="1444" y="2005"/>
                    <a:pt x="1463" y="1978"/>
                  </a:cubicBezTo>
                  <a:cubicBezTo>
                    <a:pt x="1477" y="1965"/>
                    <a:pt x="1496" y="1965"/>
                    <a:pt x="1516" y="1959"/>
                  </a:cubicBezTo>
                  <a:cubicBezTo>
                    <a:pt x="1615" y="1925"/>
                    <a:pt x="1635" y="1813"/>
                    <a:pt x="1734" y="1813"/>
                  </a:cubicBezTo>
                  <a:cubicBezTo>
                    <a:pt x="1899" y="1813"/>
                    <a:pt x="1985" y="1846"/>
                    <a:pt x="2143" y="1886"/>
                  </a:cubicBezTo>
                  <a:cubicBezTo>
                    <a:pt x="2216" y="1906"/>
                    <a:pt x="2248" y="1932"/>
                    <a:pt x="2321" y="1932"/>
                  </a:cubicBezTo>
                  <a:cubicBezTo>
                    <a:pt x="2354" y="1932"/>
                    <a:pt x="2367" y="1912"/>
                    <a:pt x="2393" y="1912"/>
                  </a:cubicBezTo>
                  <a:cubicBezTo>
                    <a:pt x="2492" y="1912"/>
                    <a:pt x="2532" y="1932"/>
                    <a:pt x="2631" y="1945"/>
                  </a:cubicBezTo>
                  <a:lnTo>
                    <a:pt x="2631" y="1945"/>
                  </a:lnTo>
                  <a:cubicBezTo>
                    <a:pt x="2644" y="1932"/>
                    <a:pt x="2657" y="1925"/>
                    <a:pt x="2664" y="1906"/>
                  </a:cubicBezTo>
                  <a:cubicBezTo>
                    <a:pt x="2684" y="1860"/>
                    <a:pt x="2671" y="1827"/>
                    <a:pt x="2697" y="1780"/>
                  </a:cubicBezTo>
                  <a:cubicBezTo>
                    <a:pt x="2710" y="1754"/>
                    <a:pt x="2750" y="1748"/>
                    <a:pt x="2750" y="1721"/>
                  </a:cubicBezTo>
                  <a:cubicBezTo>
                    <a:pt x="2750" y="1662"/>
                    <a:pt x="2690" y="1655"/>
                    <a:pt x="2651" y="1616"/>
                  </a:cubicBezTo>
                  <a:cubicBezTo>
                    <a:pt x="2690" y="1616"/>
                    <a:pt x="2717" y="1609"/>
                    <a:pt x="2763" y="1602"/>
                  </a:cubicBezTo>
                  <a:cubicBezTo>
                    <a:pt x="2783" y="1596"/>
                    <a:pt x="2789" y="1563"/>
                    <a:pt x="2816" y="1563"/>
                  </a:cubicBezTo>
                  <a:cubicBezTo>
                    <a:pt x="2849" y="1563"/>
                    <a:pt x="2862" y="1583"/>
                    <a:pt x="2895" y="1583"/>
                  </a:cubicBezTo>
                  <a:cubicBezTo>
                    <a:pt x="2921" y="1583"/>
                    <a:pt x="2948" y="1583"/>
                    <a:pt x="2967" y="1569"/>
                  </a:cubicBezTo>
                  <a:lnTo>
                    <a:pt x="2967" y="1569"/>
                  </a:lnTo>
                  <a:cubicBezTo>
                    <a:pt x="2948" y="1510"/>
                    <a:pt x="2928" y="1477"/>
                    <a:pt x="2915" y="1411"/>
                  </a:cubicBezTo>
                  <a:cubicBezTo>
                    <a:pt x="2888" y="1411"/>
                    <a:pt x="2875" y="1405"/>
                    <a:pt x="2842" y="1405"/>
                  </a:cubicBezTo>
                  <a:cubicBezTo>
                    <a:pt x="2829" y="1405"/>
                    <a:pt x="2822" y="1411"/>
                    <a:pt x="2809" y="1411"/>
                  </a:cubicBezTo>
                  <a:cubicBezTo>
                    <a:pt x="2789" y="1411"/>
                    <a:pt x="2776" y="1411"/>
                    <a:pt x="2756" y="1411"/>
                  </a:cubicBezTo>
                  <a:cubicBezTo>
                    <a:pt x="2763" y="1345"/>
                    <a:pt x="2789" y="1312"/>
                    <a:pt x="2789" y="1246"/>
                  </a:cubicBezTo>
                  <a:cubicBezTo>
                    <a:pt x="2789" y="1200"/>
                    <a:pt x="2730" y="1200"/>
                    <a:pt x="2684" y="1180"/>
                  </a:cubicBezTo>
                  <a:cubicBezTo>
                    <a:pt x="2644" y="1154"/>
                    <a:pt x="2618" y="1134"/>
                    <a:pt x="2572" y="1134"/>
                  </a:cubicBezTo>
                  <a:cubicBezTo>
                    <a:pt x="2519" y="1134"/>
                    <a:pt x="2499" y="1154"/>
                    <a:pt x="2446" y="1154"/>
                  </a:cubicBezTo>
                  <a:cubicBezTo>
                    <a:pt x="2440" y="1154"/>
                    <a:pt x="2433" y="1147"/>
                    <a:pt x="2433" y="1147"/>
                  </a:cubicBezTo>
                  <a:cubicBezTo>
                    <a:pt x="2433" y="1101"/>
                    <a:pt x="2440" y="1075"/>
                    <a:pt x="2440" y="1028"/>
                  </a:cubicBezTo>
                  <a:cubicBezTo>
                    <a:pt x="2440" y="969"/>
                    <a:pt x="2446" y="930"/>
                    <a:pt x="2427" y="870"/>
                  </a:cubicBezTo>
                  <a:cubicBezTo>
                    <a:pt x="2407" y="817"/>
                    <a:pt x="2374" y="798"/>
                    <a:pt x="2374" y="745"/>
                  </a:cubicBezTo>
                  <a:cubicBezTo>
                    <a:pt x="2374" y="712"/>
                    <a:pt x="2400" y="699"/>
                    <a:pt x="2413" y="666"/>
                  </a:cubicBezTo>
                  <a:cubicBezTo>
                    <a:pt x="2413" y="653"/>
                    <a:pt x="2407" y="646"/>
                    <a:pt x="2400" y="633"/>
                  </a:cubicBezTo>
                  <a:cubicBezTo>
                    <a:pt x="2400" y="613"/>
                    <a:pt x="2400" y="600"/>
                    <a:pt x="2400" y="580"/>
                  </a:cubicBezTo>
                  <a:cubicBezTo>
                    <a:pt x="2393" y="560"/>
                    <a:pt x="2387" y="541"/>
                    <a:pt x="2387" y="521"/>
                  </a:cubicBezTo>
                  <a:cubicBezTo>
                    <a:pt x="2380" y="488"/>
                    <a:pt x="2374" y="474"/>
                    <a:pt x="2374" y="448"/>
                  </a:cubicBezTo>
                  <a:cubicBezTo>
                    <a:pt x="2367" y="435"/>
                    <a:pt x="2367" y="422"/>
                    <a:pt x="2361" y="409"/>
                  </a:cubicBezTo>
                  <a:cubicBezTo>
                    <a:pt x="2354" y="389"/>
                    <a:pt x="2347" y="382"/>
                    <a:pt x="2341" y="362"/>
                  </a:cubicBezTo>
                  <a:cubicBezTo>
                    <a:pt x="2308" y="329"/>
                    <a:pt x="2268" y="329"/>
                    <a:pt x="2235" y="303"/>
                  </a:cubicBezTo>
                  <a:cubicBezTo>
                    <a:pt x="2202" y="277"/>
                    <a:pt x="2202" y="224"/>
                    <a:pt x="2156" y="224"/>
                  </a:cubicBezTo>
                  <a:cubicBezTo>
                    <a:pt x="2103" y="224"/>
                    <a:pt x="2070" y="244"/>
                    <a:pt x="2018" y="244"/>
                  </a:cubicBezTo>
                  <a:cubicBezTo>
                    <a:pt x="1978" y="244"/>
                    <a:pt x="1958" y="211"/>
                    <a:pt x="1919" y="211"/>
                  </a:cubicBezTo>
                  <a:cubicBezTo>
                    <a:pt x="1886" y="211"/>
                    <a:pt x="1873" y="244"/>
                    <a:pt x="1833" y="244"/>
                  </a:cubicBezTo>
                  <a:cubicBezTo>
                    <a:pt x="1800" y="244"/>
                    <a:pt x="1787" y="204"/>
                    <a:pt x="1767" y="171"/>
                  </a:cubicBezTo>
                  <a:cubicBezTo>
                    <a:pt x="1760" y="151"/>
                    <a:pt x="1760" y="125"/>
                    <a:pt x="1741" y="125"/>
                  </a:cubicBezTo>
                  <a:cubicBezTo>
                    <a:pt x="1701" y="125"/>
                    <a:pt x="1681" y="151"/>
                    <a:pt x="1642" y="151"/>
                  </a:cubicBezTo>
                  <a:cubicBezTo>
                    <a:pt x="1543" y="151"/>
                    <a:pt x="1510" y="19"/>
                    <a:pt x="1411" y="19"/>
                  </a:cubicBezTo>
                  <a:cubicBezTo>
                    <a:pt x="1378" y="19"/>
                    <a:pt x="1364" y="19"/>
                    <a:pt x="1338" y="19"/>
                  </a:cubicBezTo>
                  <a:cubicBezTo>
                    <a:pt x="1299" y="19"/>
                    <a:pt x="1279" y="0"/>
                    <a:pt x="1239" y="0"/>
                  </a:cubicBezTo>
                  <a:cubicBezTo>
                    <a:pt x="1206" y="0"/>
                    <a:pt x="1193" y="0"/>
                    <a:pt x="1160" y="0"/>
                  </a:cubicBezTo>
                  <a:cubicBezTo>
                    <a:pt x="1127" y="0"/>
                    <a:pt x="1120" y="46"/>
                    <a:pt x="1088" y="46"/>
                  </a:cubicBezTo>
                  <a:cubicBezTo>
                    <a:pt x="1061" y="46"/>
                    <a:pt x="1055" y="26"/>
                    <a:pt x="1028" y="26"/>
                  </a:cubicBezTo>
                  <a:cubicBezTo>
                    <a:pt x="989" y="26"/>
                    <a:pt x="969" y="26"/>
                    <a:pt x="929" y="26"/>
                  </a:cubicBezTo>
                  <a:cubicBezTo>
                    <a:pt x="738" y="6"/>
                    <a:pt x="738" y="6"/>
                    <a:pt x="738" y="6"/>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6" name="Freeform 35"/>
            <p:cNvSpPr>
              <a:spLocks noChangeArrowheads="1"/>
            </p:cNvSpPr>
            <p:nvPr/>
          </p:nvSpPr>
          <p:spPr bwMode="auto">
            <a:xfrm>
              <a:off x="8568000" y="4339866"/>
              <a:ext cx="1271051" cy="897272"/>
            </a:xfrm>
            <a:custGeom>
              <a:avLst/>
              <a:gdLst>
                <a:gd name="T0" fmla="*/ 1154 w 4123"/>
                <a:gd name="T1" fmla="*/ 66 h 2909"/>
                <a:gd name="T2" fmla="*/ 1062 w 4123"/>
                <a:gd name="T3" fmla="*/ 198 h 2909"/>
                <a:gd name="T4" fmla="*/ 963 w 4123"/>
                <a:gd name="T5" fmla="*/ 257 h 2909"/>
                <a:gd name="T6" fmla="*/ 851 w 4123"/>
                <a:gd name="T7" fmla="*/ 356 h 2909"/>
                <a:gd name="T8" fmla="*/ 785 w 4123"/>
                <a:gd name="T9" fmla="*/ 501 h 2909"/>
                <a:gd name="T10" fmla="*/ 673 w 4123"/>
                <a:gd name="T11" fmla="*/ 620 h 2909"/>
                <a:gd name="T12" fmla="*/ 455 w 4123"/>
                <a:gd name="T13" fmla="*/ 1029 h 2909"/>
                <a:gd name="T14" fmla="*/ 152 w 4123"/>
                <a:gd name="T15" fmla="*/ 1213 h 2909"/>
                <a:gd name="T16" fmla="*/ 0 w 4123"/>
                <a:gd name="T17" fmla="*/ 1345 h 2909"/>
                <a:gd name="T18" fmla="*/ 290 w 4123"/>
                <a:gd name="T19" fmla="*/ 1365 h 2909"/>
                <a:gd name="T20" fmla="*/ 422 w 4123"/>
                <a:gd name="T21" fmla="*/ 1339 h 2909"/>
                <a:gd name="T22" fmla="*/ 600 w 4123"/>
                <a:gd name="T23" fmla="*/ 1358 h 2909"/>
                <a:gd name="T24" fmla="*/ 904 w 4123"/>
                <a:gd name="T25" fmla="*/ 1490 h 2909"/>
                <a:gd name="T26" fmla="*/ 1029 w 4123"/>
                <a:gd name="T27" fmla="*/ 1510 h 2909"/>
                <a:gd name="T28" fmla="*/ 1181 w 4123"/>
                <a:gd name="T29" fmla="*/ 1550 h 2909"/>
                <a:gd name="T30" fmla="*/ 1418 w 4123"/>
                <a:gd name="T31" fmla="*/ 1563 h 2909"/>
                <a:gd name="T32" fmla="*/ 1603 w 4123"/>
                <a:gd name="T33" fmla="*/ 1701 h 2909"/>
                <a:gd name="T34" fmla="*/ 1636 w 4123"/>
                <a:gd name="T35" fmla="*/ 1787 h 2909"/>
                <a:gd name="T36" fmla="*/ 1662 w 4123"/>
                <a:gd name="T37" fmla="*/ 1919 h 2909"/>
                <a:gd name="T38" fmla="*/ 1675 w 4123"/>
                <a:gd name="T39" fmla="*/ 2005 h 2909"/>
                <a:gd name="T40" fmla="*/ 1689 w 4123"/>
                <a:gd name="T41" fmla="*/ 2209 h 2909"/>
                <a:gd name="T42" fmla="*/ 1695 w 4123"/>
                <a:gd name="T43" fmla="*/ 2486 h 2909"/>
                <a:gd name="T44" fmla="*/ 1834 w 4123"/>
                <a:gd name="T45" fmla="*/ 2473 h 2909"/>
                <a:gd name="T46" fmla="*/ 2051 w 4123"/>
                <a:gd name="T47" fmla="*/ 2585 h 2909"/>
                <a:gd name="T48" fmla="*/ 2071 w 4123"/>
                <a:gd name="T49" fmla="*/ 2750 h 2909"/>
                <a:gd name="T50" fmla="*/ 2177 w 4123"/>
                <a:gd name="T51" fmla="*/ 2750 h 2909"/>
                <a:gd name="T52" fmla="*/ 2229 w 4123"/>
                <a:gd name="T53" fmla="*/ 2908 h 2909"/>
                <a:gd name="T54" fmla="*/ 2249 w 4123"/>
                <a:gd name="T55" fmla="*/ 2796 h 2909"/>
                <a:gd name="T56" fmla="*/ 2645 w 4123"/>
                <a:gd name="T57" fmla="*/ 2546 h 2909"/>
                <a:gd name="T58" fmla="*/ 3054 w 4123"/>
                <a:gd name="T59" fmla="*/ 2288 h 2909"/>
                <a:gd name="T60" fmla="*/ 3219 w 4123"/>
                <a:gd name="T61" fmla="*/ 2229 h 2909"/>
                <a:gd name="T62" fmla="*/ 3469 w 4123"/>
                <a:gd name="T63" fmla="*/ 2229 h 2909"/>
                <a:gd name="T64" fmla="*/ 3595 w 4123"/>
                <a:gd name="T65" fmla="*/ 2143 h 2909"/>
                <a:gd name="T66" fmla="*/ 3753 w 4123"/>
                <a:gd name="T67" fmla="*/ 2077 h 2909"/>
                <a:gd name="T68" fmla="*/ 3832 w 4123"/>
                <a:gd name="T69" fmla="*/ 2077 h 2909"/>
                <a:gd name="T70" fmla="*/ 3826 w 4123"/>
                <a:gd name="T71" fmla="*/ 2064 h 2909"/>
                <a:gd name="T72" fmla="*/ 3878 w 4123"/>
                <a:gd name="T73" fmla="*/ 1893 h 2909"/>
                <a:gd name="T74" fmla="*/ 4122 w 4123"/>
                <a:gd name="T75" fmla="*/ 1781 h 2909"/>
                <a:gd name="T76" fmla="*/ 4056 w 4123"/>
                <a:gd name="T77" fmla="*/ 1715 h 2909"/>
                <a:gd name="T78" fmla="*/ 3892 w 4123"/>
                <a:gd name="T79" fmla="*/ 1682 h 2909"/>
                <a:gd name="T80" fmla="*/ 3924 w 4123"/>
                <a:gd name="T81" fmla="*/ 1563 h 2909"/>
                <a:gd name="T82" fmla="*/ 3694 w 4123"/>
                <a:gd name="T83" fmla="*/ 1550 h 2909"/>
                <a:gd name="T84" fmla="*/ 3469 w 4123"/>
                <a:gd name="T85" fmla="*/ 1589 h 2909"/>
                <a:gd name="T86" fmla="*/ 3311 w 4123"/>
                <a:gd name="T87" fmla="*/ 1701 h 2909"/>
                <a:gd name="T88" fmla="*/ 3140 w 4123"/>
                <a:gd name="T89" fmla="*/ 1523 h 2909"/>
                <a:gd name="T90" fmla="*/ 3034 w 4123"/>
                <a:gd name="T91" fmla="*/ 1391 h 2909"/>
                <a:gd name="T92" fmla="*/ 3133 w 4123"/>
                <a:gd name="T93" fmla="*/ 936 h 2909"/>
                <a:gd name="T94" fmla="*/ 2902 w 4123"/>
                <a:gd name="T95" fmla="*/ 811 h 2909"/>
                <a:gd name="T96" fmla="*/ 2902 w 4123"/>
                <a:gd name="T97" fmla="*/ 488 h 2909"/>
                <a:gd name="T98" fmla="*/ 2882 w 4123"/>
                <a:gd name="T99" fmla="*/ 343 h 2909"/>
                <a:gd name="T100" fmla="*/ 2665 w 4123"/>
                <a:gd name="T101" fmla="*/ 224 h 2909"/>
                <a:gd name="T102" fmla="*/ 2493 w 4123"/>
                <a:gd name="T103" fmla="*/ 257 h 2909"/>
                <a:gd name="T104" fmla="*/ 2071 w 4123"/>
                <a:gd name="T105" fmla="*/ 336 h 2909"/>
                <a:gd name="T106" fmla="*/ 1933 w 4123"/>
                <a:gd name="T107" fmla="*/ 310 h 2909"/>
                <a:gd name="T108" fmla="*/ 1880 w 4123"/>
                <a:gd name="T109" fmla="*/ 244 h 2909"/>
                <a:gd name="T110" fmla="*/ 1853 w 4123"/>
                <a:gd name="T111" fmla="*/ 72 h 2909"/>
                <a:gd name="T112" fmla="*/ 1682 w 4123"/>
                <a:gd name="T113" fmla="*/ 53 h 2909"/>
                <a:gd name="T114" fmla="*/ 1339 w 4123"/>
                <a:gd name="T115" fmla="*/ 26 h 2909"/>
                <a:gd name="T116" fmla="*/ 1154 w 4123"/>
                <a:gd name="T117" fmla="*/ 66 h 29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123" h="2909">
                  <a:moveTo>
                    <a:pt x="1154" y="66"/>
                  </a:moveTo>
                  <a:lnTo>
                    <a:pt x="1154" y="66"/>
                  </a:lnTo>
                  <a:cubicBezTo>
                    <a:pt x="1148" y="92"/>
                    <a:pt x="1128" y="105"/>
                    <a:pt x="1108" y="132"/>
                  </a:cubicBezTo>
                  <a:cubicBezTo>
                    <a:pt x="1088" y="158"/>
                    <a:pt x="1088" y="178"/>
                    <a:pt x="1062" y="198"/>
                  </a:cubicBezTo>
                  <a:cubicBezTo>
                    <a:pt x="1042" y="204"/>
                    <a:pt x="1036" y="211"/>
                    <a:pt x="1016" y="217"/>
                  </a:cubicBezTo>
                  <a:cubicBezTo>
                    <a:pt x="996" y="231"/>
                    <a:pt x="989" y="244"/>
                    <a:pt x="963" y="257"/>
                  </a:cubicBezTo>
                  <a:cubicBezTo>
                    <a:pt x="943" y="264"/>
                    <a:pt x="930" y="257"/>
                    <a:pt x="910" y="270"/>
                  </a:cubicBezTo>
                  <a:cubicBezTo>
                    <a:pt x="871" y="283"/>
                    <a:pt x="864" y="316"/>
                    <a:pt x="851" y="356"/>
                  </a:cubicBezTo>
                  <a:cubicBezTo>
                    <a:pt x="831" y="402"/>
                    <a:pt x="824" y="428"/>
                    <a:pt x="805" y="475"/>
                  </a:cubicBezTo>
                  <a:cubicBezTo>
                    <a:pt x="798" y="488"/>
                    <a:pt x="792" y="494"/>
                    <a:pt x="785" y="501"/>
                  </a:cubicBezTo>
                  <a:cubicBezTo>
                    <a:pt x="772" y="521"/>
                    <a:pt x="772" y="527"/>
                    <a:pt x="758" y="547"/>
                  </a:cubicBezTo>
                  <a:cubicBezTo>
                    <a:pt x="725" y="573"/>
                    <a:pt x="693" y="587"/>
                    <a:pt x="673" y="620"/>
                  </a:cubicBezTo>
                  <a:cubicBezTo>
                    <a:pt x="633" y="686"/>
                    <a:pt x="646" y="732"/>
                    <a:pt x="640" y="804"/>
                  </a:cubicBezTo>
                  <a:cubicBezTo>
                    <a:pt x="620" y="916"/>
                    <a:pt x="501" y="930"/>
                    <a:pt x="455" y="1029"/>
                  </a:cubicBezTo>
                  <a:cubicBezTo>
                    <a:pt x="415" y="1101"/>
                    <a:pt x="389" y="1147"/>
                    <a:pt x="317" y="1180"/>
                  </a:cubicBezTo>
                  <a:cubicBezTo>
                    <a:pt x="257" y="1207"/>
                    <a:pt x="211" y="1194"/>
                    <a:pt x="152" y="1213"/>
                  </a:cubicBezTo>
                  <a:cubicBezTo>
                    <a:pt x="79" y="1246"/>
                    <a:pt x="46" y="1286"/>
                    <a:pt x="0" y="1345"/>
                  </a:cubicBezTo>
                  <a:lnTo>
                    <a:pt x="0" y="1345"/>
                  </a:lnTo>
                  <a:cubicBezTo>
                    <a:pt x="191" y="1365"/>
                    <a:pt x="191" y="1365"/>
                    <a:pt x="191" y="1365"/>
                  </a:cubicBezTo>
                  <a:cubicBezTo>
                    <a:pt x="231" y="1365"/>
                    <a:pt x="251" y="1365"/>
                    <a:pt x="290" y="1365"/>
                  </a:cubicBezTo>
                  <a:cubicBezTo>
                    <a:pt x="317" y="1365"/>
                    <a:pt x="323" y="1385"/>
                    <a:pt x="350" y="1385"/>
                  </a:cubicBezTo>
                  <a:cubicBezTo>
                    <a:pt x="382" y="1385"/>
                    <a:pt x="389" y="1339"/>
                    <a:pt x="422" y="1339"/>
                  </a:cubicBezTo>
                  <a:cubicBezTo>
                    <a:pt x="455" y="1339"/>
                    <a:pt x="468" y="1339"/>
                    <a:pt x="501" y="1339"/>
                  </a:cubicBezTo>
                  <a:cubicBezTo>
                    <a:pt x="541" y="1339"/>
                    <a:pt x="561" y="1358"/>
                    <a:pt x="600" y="1358"/>
                  </a:cubicBezTo>
                  <a:cubicBezTo>
                    <a:pt x="626" y="1358"/>
                    <a:pt x="640" y="1358"/>
                    <a:pt x="673" y="1358"/>
                  </a:cubicBezTo>
                  <a:cubicBezTo>
                    <a:pt x="772" y="1358"/>
                    <a:pt x="805" y="1490"/>
                    <a:pt x="904" y="1490"/>
                  </a:cubicBezTo>
                  <a:cubicBezTo>
                    <a:pt x="943" y="1490"/>
                    <a:pt x="963" y="1464"/>
                    <a:pt x="1003" y="1464"/>
                  </a:cubicBezTo>
                  <a:cubicBezTo>
                    <a:pt x="1022" y="1464"/>
                    <a:pt x="1022" y="1490"/>
                    <a:pt x="1029" y="1510"/>
                  </a:cubicBezTo>
                  <a:cubicBezTo>
                    <a:pt x="1049" y="1543"/>
                    <a:pt x="1062" y="1583"/>
                    <a:pt x="1095" y="1583"/>
                  </a:cubicBezTo>
                  <a:cubicBezTo>
                    <a:pt x="1135" y="1583"/>
                    <a:pt x="1148" y="1550"/>
                    <a:pt x="1181" y="1550"/>
                  </a:cubicBezTo>
                  <a:cubicBezTo>
                    <a:pt x="1220" y="1550"/>
                    <a:pt x="1240" y="1583"/>
                    <a:pt x="1280" y="1583"/>
                  </a:cubicBezTo>
                  <a:cubicBezTo>
                    <a:pt x="1332" y="1583"/>
                    <a:pt x="1365" y="1563"/>
                    <a:pt x="1418" y="1563"/>
                  </a:cubicBezTo>
                  <a:cubicBezTo>
                    <a:pt x="1464" y="1563"/>
                    <a:pt x="1464" y="1616"/>
                    <a:pt x="1497" y="1642"/>
                  </a:cubicBezTo>
                  <a:cubicBezTo>
                    <a:pt x="1530" y="1668"/>
                    <a:pt x="1570" y="1668"/>
                    <a:pt x="1603" y="1701"/>
                  </a:cubicBezTo>
                  <a:cubicBezTo>
                    <a:pt x="1609" y="1721"/>
                    <a:pt x="1616" y="1728"/>
                    <a:pt x="1623" y="1748"/>
                  </a:cubicBezTo>
                  <a:cubicBezTo>
                    <a:pt x="1629" y="1761"/>
                    <a:pt x="1629" y="1774"/>
                    <a:pt x="1636" y="1787"/>
                  </a:cubicBezTo>
                  <a:cubicBezTo>
                    <a:pt x="1636" y="1813"/>
                    <a:pt x="1642" y="1827"/>
                    <a:pt x="1649" y="1860"/>
                  </a:cubicBezTo>
                  <a:cubicBezTo>
                    <a:pt x="1649" y="1880"/>
                    <a:pt x="1655" y="1899"/>
                    <a:pt x="1662" y="1919"/>
                  </a:cubicBezTo>
                  <a:cubicBezTo>
                    <a:pt x="1662" y="1939"/>
                    <a:pt x="1662" y="1952"/>
                    <a:pt x="1662" y="1972"/>
                  </a:cubicBezTo>
                  <a:cubicBezTo>
                    <a:pt x="1669" y="1985"/>
                    <a:pt x="1675" y="1992"/>
                    <a:pt x="1675" y="2005"/>
                  </a:cubicBezTo>
                  <a:cubicBezTo>
                    <a:pt x="1662" y="2038"/>
                    <a:pt x="1636" y="2051"/>
                    <a:pt x="1636" y="2084"/>
                  </a:cubicBezTo>
                  <a:cubicBezTo>
                    <a:pt x="1636" y="2137"/>
                    <a:pt x="1669" y="2156"/>
                    <a:pt x="1689" y="2209"/>
                  </a:cubicBezTo>
                  <a:cubicBezTo>
                    <a:pt x="1708" y="2269"/>
                    <a:pt x="1702" y="2308"/>
                    <a:pt x="1702" y="2367"/>
                  </a:cubicBezTo>
                  <a:cubicBezTo>
                    <a:pt x="1702" y="2414"/>
                    <a:pt x="1695" y="2440"/>
                    <a:pt x="1695" y="2486"/>
                  </a:cubicBezTo>
                  <a:cubicBezTo>
                    <a:pt x="1695" y="2486"/>
                    <a:pt x="1702" y="2493"/>
                    <a:pt x="1708" y="2493"/>
                  </a:cubicBezTo>
                  <a:cubicBezTo>
                    <a:pt x="1761" y="2493"/>
                    <a:pt x="1781" y="2473"/>
                    <a:pt x="1834" y="2473"/>
                  </a:cubicBezTo>
                  <a:cubicBezTo>
                    <a:pt x="1880" y="2473"/>
                    <a:pt x="1906" y="2493"/>
                    <a:pt x="1946" y="2519"/>
                  </a:cubicBezTo>
                  <a:cubicBezTo>
                    <a:pt x="1992" y="2539"/>
                    <a:pt x="2051" y="2539"/>
                    <a:pt x="2051" y="2585"/>
                  </a:cubicBezTo>
                  <a:cubicBezTo>
                    <a:pt x="2051" y="2651"/>
                    <a:pt x="2025" y="2684"/>
                    <a:pt x="2018" y="2750"/>
                  </a:cubicBezTo>
                  <a:cubicBezTo>
                    <a:pt x="2038" y="2750"/>
                    <a:pt x="2051" y="2750"/>
                    <a:pt x="2071" y="2750"/>
                  </a:cubicBezTo>
                  <a:cubicBezTo>
                    <a:pt x="2084" y="2750"/>
                    <a:pt x="2091" y="2744"/>
                    <a:pt x="2104" y="2744"/>
                  </a:cubicBezTo>
                  <a:cubicBezTo>
                    <a:pt x="2137" y="2744"/>
                    <a:pt x="2150" y="2750"/>
                    <a:pt x="2177" y="2750"/>
                  </a:cubicBezTo>
                  <a:cubicBezTo>
                    <a:pt x="2190" y="2816"/>
                    <a:pt x="2210" y="2849"/>
                    <a:pt x="2229" y="2908"/>
                  </a:cubicBezTo>
                  <a:lnTo>
                    <a:pt x="2229" y="2908"/>
                  </a:lnTo>
                  <a:cubicBezTo>
                    <a:pt x="2256" y="2902"/>
                    <a:pt x="2269" y="2882"/>
                    <a:pt x="2269" y="2856"/>
                  </a:cubicBezTo>
                  <a:cubicBezTo>
                    <a:pt x="2269" y="2829"/>
                    <a:pt x="2262" y="2816"/>
                    <a:pt x="2249" y="2796"/>
                  </a:cubicBezTo>
                  <a:cubicBezTo>
                    <a:pt x="2308" y="2790"/>
                    <a:pt x="2322" y="2744"/>
                    <a:pt x="2368" y="2710"/>
                  </a:cubicBezTo>
                  <a:cubicBezTo>
                    <a:pt x="2473" y="2645"/>
                    <a:pt x="2533" y="2605"/>
                    <a:pt x="2645" y="2546"/>
                  </a:cubicBezTo>
                  <a:cubicBezTo>
                    <a:pt x="2770" y="2473"/>
                    <a:pt x="2823" y="2394"/>
                    <a:pt x="2955" y="2341"/>
                  </a:cubicBezTo>
                  <a:cubicBezTo>
                    <a:pt x="2994" y="2321"/>
                    <a:pt x="3008" y="2288"/>
                    <a:pt x="3054" y="2288"/>
                  </a:cubicBezTo>
                  <a:cubicBezTo>
                    <a:pt x="3067" y="2288"/>
                    <a:pt x="3074" y="2295"/>
                    <a:pt x="3093" y="2295"/>
                  </a:cubicBezTo>
                  <a:cubicBezTo>
                    <a:pt x="3146" y="2295"/>
                    <a:pt x="3173" y="2255"/>
                    <a:pt x="3219" y="2229"/>
                  </a:cubicBezTo>
                  <a:cubicBezTo>
                    <a:pt x="3265" y="2196"/>
                    <a:pt x="3298" y="2190"/>
                    <a:pt x="3351" y="2190"/>
                  </a:cubicBezTo>
                  <a:cubicBezTo>
                    <a:pt x="3397" y="2190"/>
                    <a:pt x="3417" y="2229"/>
                    <a:pt x="3469" y="2229"/>
                  </a:cubicBezTo>
                  <a:cubicBezTo>
                    <a:pt x="3502" y="2229"/>
                    <a:pt x="3522" y="2236"/>
                    <a:pt x="3549" y="2216"/>
                  </a:cubicBezTo>
                  <a:cubicBezTo>
                    <a:pt x="3575" y="2190"/>
                    <a:pt x="3575" y="2163"/>
                    <a:pt x="3595" y="2143"/>
                  </a:cubicBezTo>
                  <a:cubicBezTo>
                    <a:pt x="3634" y="2110"/>
                    <a:pt x="3667" y="2104"/>
                    <a:pt x="3720" y="2091"/>
                  </a:cubicBezTo>
                  <a:cubicBezTo>
                    <a:pt x="3733" y="2091"/>
                    <a:pt x="3740" y="2077"/>
                    <a:pt x="3753" y="2077"/>
                  </a:cubicBezTo>
                  <a:cubicBezTo>
                    <a:pt x="3779" y="2077"/>
                    <a:pt x="3793" y="2077"/>
                    <a:pt x="3819" y="2077"/>
                  </a:cubicBezTo>
                  <a:cubicBezTo>
                    <a:pt x="3826" y="2077"/>
                    <a:pt x="3826" y="2077"/>
                    <a:pt x="3832" y="2077"/>
                  </a:cubicBezTo>
                  <a:lnTo>
                    <a:pt x="3832" y="2077"/>
                  </a:lnTo>
                  <a:cubicBezTo>
                    <a:pt x="3832" y="2071"/>
                    <a:pt x="3826" y="2071"/>
                    <a:pt x="3826" y="2064"/>
                  </a:cubicBezTo>
                  <a:cubicBezTo>
                    <a:pt x="3826" y="2031"/>
                    <a:pt x="3839" y="2005"/>
                    <a:pt x="3845" y="1972"/>
                  </a:cubicBezTo>
                  <a:cubicBezTo>
                    <a:pt x="3852" y="1939"/>
                    <a:pt x="3852" y="1912"/>
                    <a:pt x="3878" y="1893"/>
                  </a:cubicBezTo>
                  <a:cubicBezTo>
                    <a:pt x="3958" y="1833"/>
                    <a:pt x="4023" y="1813"/>
                    <a:pt x="4122" y="1813"/>
                  </a:cubicBezTo>
                  <a:cubicBezTo>
                    <a:pt x="4122" y="1800"/>
                    <a:pt x="4122" y="1794"/>
                    <a:pt x="4122" y="1781"/>
                  </a:cubicBezTo>
                  <a:cubicBezTo>
                    <a:pt x="4122" y="1761"/>
                    <a:pt x="4109" y="1754"/>
                    <a:pt x="4096" y="1741"/>
                  </a:cubicBezTo>
                  <a:cubicBezTo>
                    <a:pt x="4083" y="1728"/>
                    <a:pt x="4076" y="1715"/>
                    <a:pt x="4056" y="1715"/>
                  </a:cubicBezTo>
                  <a:cubicBezTo>
                    <a:pt x="4030" y="1715"/>
                    <a:pt x="4017" y="1715"/>
                    <a:pt x="3991" y="1715"/>
                  </a:cubicBezTo>
                  <a:cubicBezTo>
                    <a:pt x="3951" y="1715"/>
                    <a:pt x="3892" y="1721"/>
                    <a:pt x="3892" y="1682"/>
                  </a:cubicBezTo>
                  <a:cubicBezTo>
                    <a:pt x="3892" y="1636"/>
                    <a:pt x="3905" y="1602"/>
                    <a:pt x="3924" y="1563"/>
                  </a:cubicBezTo>
                  <a:lnTo>
                    <a:pt x="3924" y="1563"/>
                  </a:lnTo>
                  <a:cubicBezTo>
                    <a:pt x="3878" y="1563"/>
                    <a:pt x="3839" y="1550"/>
                    <a:pt x="3793" y="1550"/>
                  </a:cubicBezTo>
                  <a:cubicBezTo>
                    <a:pt x="3753" y="1550"/>
                    <a:pt x="3733" y="1550"/>
                    <a:pt x="3694" y="1550"/>
                  </a:cubicBezTo>
                  <a:cubicBezTo>
                    <a:pt x="3628" y="1550"/>
                    <a:pt x="3595" y="1596"/>
                    <a:pt x="3529" y="1596"/>
                  </a:cubicBezTo>
                  <a:cubicBezTo>
                    <a:pt x="3502" y="1596"/>
                    <a:pt x="3489" y="1596"/>
                    <a:pt x="3469" y="1589"/>
                  </a:cubicBezTo>
                  <a:cubicBezTo>
                    <a:pt x="3463" y="1583"/>
                    <a:pt x="3456" y="1563"/>
                    <a:pt x="3450" y="1563"/>
                  </a:cubicBezTo>
                  <a:cubicBezTo>
                    <a:pt x="3370" y="1563"/>
                    <a:pt x="3384" y="1701"/>
                    <a:pt x="3311" y="1701"/>
                  </a:cubicBezTo>
                  <a:cubicBezTo>
                    <a:pt x="3238" y="1701"/>
                    <a:pt x="3140" y="1682"/>
                    <a:pt x="3140" y="1609"/>
                  </a:cubicBezTo>
                  <a:cubicBezTo>
                    <a:pt x="3140" y="1576"/>
                    <a:pt x="3140" y="1556"/>
                    <a:pt x="3140" y="1523"/>
                  </a:cubicBezTo>
                  <a:cubicBezTo>
                    <a:pt x="3140" y="1490"/>
                    <a:pt x="3133" y="1457"/>
                    <a:pt x="3100" y="1438"/>
                  </a:cubicBezTo>
                  <a:cubicBezTo>
                    <a:pt x="3074" y="1424"/>
                    <a:pt x="3047" y="1418"/>
                    <a:pt x="3034" y="1391"/>
                  </a:cubicBezTo>
                  <a:cubicBezTo>
                    <a:pt x="3166" y="1055"/>
                    <a:pt x="3166" y="1055"/>
                    <a:pt x="3166" y="1055"/>
                  </a:cubicBezTo>
                  <a:cubicBezTo>
                    <a:pt x="3159" y="1009"/>
                    <a:pt x="3166" y="969"/>
                    <a:pt x="3133" y="936"/>
                  </a:cubicBezTo>
                  <a:cubicBezTo>
                    <a:pt x="3100" y="897"/>
                    <a:pt x="3054" y="916"/>
                    <a:pt x="3001" y="910"/>
                  </a:cubicBezTo>
                  <a:cubicBezTo>
                    <a:pt x="2948" y="903"/>
                    <a:pt x="2929" y="864"/>
                    <a:pt x="2902" y="811"/>
                  </a:cubicBezTo>
                  <a:cubicBezTo>
                    <a:pt x="2889" y="758"/>
                    <a:pt x="2876" y="725"/>
                    <a:pt x="2876" y="666"/>
                  </a:cubicBezTo>
                  <a:cubicBezTo>
                    <a:pt x="2876" y="600"/>
                    <a:pt x="2902" y="560"/>
                    <a:pt x="2902" y="488"/>
                  </a:cubicBezTo>
                  <a:cubicBezTo>
                    <a:pt x="2902" y="468"/>
                    <a:pt x="2882" y="455"/>
                    <a:pt x="2882" y="435"/>
                  </a:cubicBezTo>
                  <a:cubicBezTo>
                    <a:pt x="2882" y="396"/>
                    <a:pt x="2882" y="382"/>
                    <a:pt x="2882" y="343"/>
                  </a:cubicBezTo>
                  <a:cubicBezTo>
                    <a:pt x="2882" y="277"/>
                    <a:pt x="2836" y="211"/>
                    <a:pt x="2770" y="211"/>
                  </a:cubicBezTo>
                  <a:cubicBezTo>
                    <a:pt x="2731" y="211"/>
                    <a:pt x="2704" y="224"/>
                    <a:pt x="2665" y="224"/>
                  </a:cubicBezTo>
                  <a:cubicBezTo>
                    <a:pt x="2638" y="224"/>
                    <a:pt x="2625" y="211"/>
                    <a:pt x="2599" y="211"/>
                  </a:cubicBezTo>
                  <a:cubicBezTo>
                    <a:pt x="2552" y="211"/>
                    <a:pt x="2539" y="257"/>
                    <a:pt x="2493" y="257"/>
                  </a:cubicBezTo>
                  <a:cubicBezTo>
                    <a:pt x="2454" y="257"/>
                    <a:pt x="2427" y="244"/>
                    <a:pt x="2388" y="244"/>
                  </a:cubicBezTo>
                  <a:cubicBezTo>
                    <a:pt x="2262" y="244"/>
                    <a:pt x="2183" y="270"/>
                    <a:pt x="2071" y="336"/>
                  </a:cubicBezTo>
                  <a:cubicBezTo>
                    <a:pt x="2058" y="303"/>
                    <a:pt x="2051" y="264"/>
                    <a:pt x="2012" y="264"/>
                  </a:cubicBezTo>
                  <a:cubicBezTo>
                    <a:pt x="1979" y="264"/>
                    <a:pt x="1966" y="310"/>
                    <a:pt x="1933" y="310"/>
                  </a:cubicBezTo>
                  <a:cubicBezTo>
                    <a:pt x="1913" y="310"/>
                    <a:pt x="1906" y="290"/>
                    <a:pt x="1900" y="277"/>
                  </a:cubicBezTo>
                  <a:cubicBezTo>
                    <a:pt x="1893" y="264"/>
                    <a:pt x="1880" y="257"/>
                    <a:pt x="1880" y="244"/>
                  </a:cubicBezTo>
                  <a:cubicBezTo>
                    <a:pt x="1880" y="204"/>
                    <a:pt x="1900" y="185"/>
                    <a:pt x="1900" y="145"/>
                  </a:cubicBezTo>
                  <a:cubicBezTo>
                    <a:pt x="1900" y="112"/>
                    <a:pt x="1880" y="86"/>
                    <a:pt x="1853" y="72"/>
                  </a:cubicBezTo>
                  <a:cubicBezTo>
                    <a:pt x="1834" y="72"/>
                    <a:pt x="1821" y="66"/>
                    <a:pt x="1801" y="59"/>
                  </a:cubicBezTo>
                  <a:cubicBezTo>
                    <a:pt x="1754" y="53"/>
                    <a:pt x="1728" y="53"/>
                    <a:pt x="1682" y="53"/>
                  </a:cubicBezTo>
                  <a:cubicBezTo>
                    <a:pt x="1609" y="53"/>
                    <a:pt x="1570" y="59"/>
                    <a:pt x="1497" y="59"/>
                  </a:cubicBezTo>
                  <a:cubicBezTo>
                    <a:pt x="1438" y="53"/>
                    <a:pt x="1398" y="53"/>
                    <a:pt x="1339" y="26"/>
                  </a:cubicBezTo>
                  <a:cubicBezTo>
                    <a:pt x="1319" y="13"/>
                    <a:pt x="1299" y="0"/>
                    <a:pt x="1273" y="0"/>
                  </a:cubicBezTo>
                  <a:cubicBezTo>
                    <a:pt x="1220" y="0"/>
                    <a:pt x="1187" y="26"/>
                    <a:pt x="1154" y="66"/>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7" name="Freeform 36"/>
            <p:cNvSpPr>
              <a:spLocks noChangeArrowheads="1"/>
            </p:cNvSpPr>
            <p:nvPr/>
          </p:nvSpPr>
          <p:spPr bwMode="auto">
            <a:xfrm>
              <a:off x="7863824" y="3906184"/>
              <a:ext cx="1078015" cy="1094399"/>
            </a:xfrm>
            <a:custGeom>
              <a:avLst/>
              <a:gdLst>
                <a:gd name="T0" fmla="*/ 3495 w 3496"/>
                <a:gd name="T1" fmla="*/ 1213 h 3549"/>
                <a:gd name="T2" fmla="*/ 3435 w 3496"/>
                <a:gd name="T3" fmla="*/ 1471 h 3549"/>
                <a:gd name="T4" fmla="*/ 3389 w 3496"/>
                <a:gd name="T5" fmla="*/ 1537 h 3549"/>
                <a:gd name="T6" fmla="*/ 3297 w 3496"/>
                <a:gd name="T7" fmla="*/ 1622 h 3549"/>
                <a:gd name="T8" fmla="*/ 3191 w 3496"/>
                <a:gd name="T9" fmla="*/ 1675 h 3549"/>
                <a:gd name="T10" fmla="*/ 3086 w 3496"/>
                <a:gd name="T11" fmla="*/ 1880 h 3549"/>
                <a:gd name="T12" fmla="*/ 3039 w 3496"/>
                <a:gd name="T13" fmla="*/ 1952 h 3549"/>
                <a:gd name="T14" fmla="*/ 2921 w 3496"/>
                <a:gd name="T15" fmla="*/ 2209 h 3549"/>
                <a:gd name="T16" fmla="*/ 2598 w 3496"/>
                <a:gd name="T17" fmla="*/ 2585 h 3549"/>
                <a:gd name="T18" fmla="*/ 2281 w 3496"/>
                <a:gd name="T19" fmla="*/ 2750 h 3549"/>
                <a:gd name="T20" fmla="*/ 2024 w 3496"/>
                <a:gd name="T21" fmla="*/ 3021 h 3549"/>
                <a:gd name="T22" fmla="*/ 1853 w 3496"/>
                <a:gd name="T23" fmla="*/ 3245 h 3549"/>
                <a:gd name="T24" fmla="*/ 1702 w 3496"/>
                <a:gd name="T25" fmla="*/ 3456 h 3549"/>
                <a:gd name="T26" fmla="*/ 1682 w 3496"/>
                <a:gd name="T27" fmla="*/ 3548 h 3549"/>
                <a:gd name="T28" fmla="*/ 1510 w 3496"/>
                <a:gd name="T29" fmla="*/ 3377 h 3549"/>
                <a:gd name="T30" fmla="*/ 1392 w 3496"/>
                <a:gd name="T31" fmla="*/ 3410 h 3549"/>
                <a:gd name="T32" fmla="*/ 1075 w 3496"/>
                <a:gd name="T33" fmla="*/ 3153 h 3549"/>
                <a:gd name="T34" fmla="*/ 1081 w 3496"/>
                <a:gd name="T35" fmla="*/ 3034 h 3549"/>
                <a:gd name="T36" fmla="*/ 1029 w 3496"/>
                <a:gd name="T37" fmla="*/ 2862 h 3549"/>
                <a:gd name="T38" fmla="*/ 1055 w 3496"/>
                <a:gd name="T39" fmla="*/ 2566 h 3549"/>
                <a:gd name="T40" fmla="*/ 824 w 3496"/>
                <a:gd name="T41" fmla="*/ 2473 h 3549"/>
                <a:gd name="T42" fmla="*/ 593 w 3496"/>
                <a:gd name="T43" fmla="*/ 2519 h 3549"/>
                <a:gd name="T44" fmla="*/ 316 w 3496"/>
                <a:gd name="T45" fmla="*/ 2420 h 3549"/>
                <a:gd name="T46" fmla="*/ 46 w 3496"/>
                <a:gd name="T47" fmla="*/ 2394 h 3549"/>
                <a:gd name="T48" fmla="*/ 0 w 3496"/>
                <a:gd name="T49" fmla="*/ 2289 h 3549"/>
                <a:gd name="T50" fmla="*/ 79 w 3496"/>
                <a:gd name="T51" fmla="*/ 2064 h 3549"/>
                <a:gd name="T52" fmla="*/ 105 w 3496"/>
                <a:gd name="T53" fmla="*/ 1860 h 3549"/>
                <a:gd name="T54" fmla="*/ 99 w 3496"/>
                <a:gd name="T55" fmla="*/ 1767 h 3549"/>
                <a:gd name="T56" fmla="*/ 85 w 3496"/>
                <a:gd name="T57" fmla="*/ 1636 h 3549"/>
                <a:gd name="T58" fmla="*/ 33 w 3496"/>
                <a:gd name="T59" fmla="*/ 1550 h 3549"/>
                <a:gd name="T60" fmla="*/ 6 w 3496"/>
                <a:gd name="T61" fmla="*/ 1424 h 3549"/>
                <a:gd name="T62" fmla="*/ 6 w 3496"/>
                <a:gd name="T63" fmla="*/ 1411 h 3549"/>
                <a:gd name="T64" fmla="*/ 138 w 3496"/>
                <a:gd name="T65" fmla="*/ 1260 h 3549"/>
                <a:gd name="T66" fmla="*/ 39 w 3496"/>
                <a:gd name="T67" fmla="*/ 1134 h 3549"/>
                <a:gd name="T68" fmla="*/ 165 w 3496"/>
                <a:gd name="T69" fmla="*/ 864 h 3549"/>
                <a:gd name="T70" fmla="*/ 277 w 3496"/>
                <a:gd name="T71" fmla="*/ 455 h 3549"/>
                <a:gd name="T72" fmla="*/ 330 w 3496"/>
                <a:gd name="T73" fmla="*/ 350 h 3549"/>
                <a:gd name="T74" fmla="*/ 217 w 3496"/>
                <a:gd name="T75" fmla="*/ 86 h 3549"/>
                <a:gd name="T76" fmla="*/ 270 w 3496"/>
                <a:gd name="T77" fmla="*/ 72 h 3549"/>
                <a:gd name="T78" fmla="*/ 389 w 3496"/>
                <a:gd name="T79" fmla="*/ 224 h 3549"/>
                <a:gd name="T80" fmla="*/ 646 w 3496"/>
                <a:gd name="T81" fmla="*/ 204 h 3549"/>
                <a:gd name="T82" fmla="*/ 824 w 3496"/>
                <a:gd name="T83" fmla="*/ 105 h 3549"/>
                <a:gd name="T84" fmla="*/ 1088 w 3496"/>
                <a:gd name="T85" fmla="*/ 20 h 3549"/>
                <a:gd name="T86" fmla="*/ 1128 w 3496"/>
                <a:gd name="T87" fmla="*/ 79 h 3549"/>
                <a:gd name="T88" fmla="*/ 1378 w 3496"/>
                <a:gd name="T89" fmla="*/ 152 h 3549"/>
                <a:gd name="T90" fmla="*/ 1622 w 3496"/>
                <a:gd name="T91" fmla="*/ 13 h 3549"/>
                <a:gd name="T92" fmla="*/ 1853 w 3496"/>
                <a:gd name="T93" fmla="*/ 7 h 3549"/>
                <a:gd name="T94" fmla="*/ 2215 w 3496"/>
                <a:gd name="T95" fmla="*/ 46 h 3549"/>
                <a:gd name="T96" fmla="*/ 2320 w 3496"/>
                <a:gd name="T97" fmla="*/ 158 h 3549"/>
                <a:gd name="T98" fmla="*/ 2466 w 3496"/>
                <a:gd name="T99" fmla="*/ 224 h 3549"/>
                <a:gd name="T100" fmla="*/ 2452 w 3496"/>
                <a:gd name="T101" fmla="*/ 363 h 3549"/>
                <a:gd name="T102" fmla="*/ 2433 w 3496"/>
                <a:gd name="T103" fmla="*/ 508 h 3549"/>
                <a:gd name="T104" fmla="*/ 2644 w 3496"/>
                <a:gd name="T105" fmla="*/ 620 h 3549"/>
                <a:gd name="T106" fmla="*/ 2954 w 3496"/>
                <a:gd name="T107" fmla="*/ 864 h 3549"/>
                <a:gd name="T108" fmla="*/ 3244 w 3496"/>
                <a:gd name="T109" fmla="*/ 1055 h 3549"/>
                <a:gd name="T110" fmla="*/ 3495 w 3496"/>
                <a:gd name="T111" fmla="*/ 1213 h 35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496" h="3549">
                  <a:moveTo>
                    <a:pt x="3495" y="1213"/>
                  </a:moveTo>
                  <a:lnTo>
                    <a:pt x="3495" y="1213"/>
                  </a:lnTo>
                  <a:cubicBezTo>
                    <a:pt x="3442" y="1260"/>
                    <a:pt x="3422" y="1306"/>
                    <a:pt x="3422" y="1372"/>
                  </a:cubicBezTo>
                  <a:cubicBezTo>
                    <a:pt x="3422" y="1411"/>
                    <a:pt x="3442" y="1431"/>
                    <a:pt x="3435" y="1471"/>
                  </a:cubicBezTo>
                  <a:lnTo>
                    <a:pt x="3435" y="1471"/>
                  </a:lnTo>
                  <a:cubicBezTo>
                    <a:pt x="3429" y="1497"/>
                    <a:pt x="3409" y="1510"/>
                    <a:pt x="3389" y="1537"/>
                  </a:cubicBezTo>
                  <a:cubicBezTo>
                    <a:pt x="3369" y="1563"/>
                    <a:pt x="3369" y="1583"/>
                    <a:pt x="3343" y="1603"/>
                  </a:cubicBezTo>
                  <a:cubicBezTo>
                    <a:pt x="3323" y="1609"/>
                    <a:pt x="3317" y="1616"/>
                    <a:pt x="3297" y="1622"/>
                  </a:cubicBezTo>
                  <a:cubicBezTo>
                    <a:pt x="3277" y="1636"/>
                    <a:pt x="3270" y="1649"/>
                    <a:pt x="3244" y="1662"/>
                  </a:cubicBezTo>
                  <a:cubicBezTo>
                    <a:pt x="3224" y="1669"/>
                    <a:pt x="3211" y="1662"/>
                    <a:pt x="3191" y="1675"/>
                  </a:cubicBezTo>
                  <a:cubicBezTo>
                    <a:pt x="3152" y="1688"/>
                    <a:pt x="3145" y="1721"/>
                    <a:pt x="3132" y="1761"/>
                  </a:cubicBezTo>
                  <a:cubicBezTo>
                    <a:pt x="3112" y="1807"/>
                    <a:pt x="3105" y="1833"/>
                    <a:pt x="3086" y="1880"/>
                  </a:cubicBezTo>
                  <a:cubicBezTo>
                    <a:pt x="3079" y="1893"/>
                    <a:pt x="3073" y="1899"/>
                    <a:pt x="3066" y="1906"/>
                  </a:cubicBezTo>
                  <a:cubicBezTo>
                    <a:pt x="3053" y="1926"/>
                    <a:pt x="3053" y="1932"/>
                    <a:pt x="3039" y="1952"/>
                  </a:cubicBezTo>
                  <a:cubicBezTo>
                    <a:pt x="3006" y="1978"/>
                    <a:pt x="2974" y="1992"/>
                    <a:pt x="2954" y="2025"/>
                  </a:cubicBezTo>
                  <a:cubicBezTo>
                    <a:pt x="2914" y="2091"/>
                    <a:pt x="2927" y="2137"/>
                    <a:pt x="2921" y="2209"/>
                  </a:cubicBezTo>
                  <a:cubicBezTo>
                    <a:pt x="2901" y="2321"/>
                    <a:pt x="2782" y="2335"/>
                    <a:pt x="2736" y="2434"/>
                  </a:cubicBezTo>
                  <a:cubicBezTo>
                    <a:pt x="2696" y="2506"/>
                    <a:pt x="2670" y="2552"/>
                    <a:pt x="2598" y="2585"/>
                  </a:cubicBezTo>
                  <a:cubicBezTo>
                    <a:pt x="2538" y="2612"/>
                    <a:pt x="2492" y="2599"/>
                    <a:pt x="2433" y="2618"/>
                  </a:cubicBezTo>
                  <a:cubicBezTo>
                    <a:pt x="2360" y="2651"/>
                    <a:pt x="2327" y="2691"/>
                    <a:pt x="2281" y="2750"/>
                  </a:cubicBezTo>
                  <a:cubicBezTo>
                    <a:pt x="2215" y="2823"/>
                    <a:pt x="2156" y="2843"/>
                    <a:pt x="2077" y="2895"/>
                  </a:cubicBezTo>
                  <a:cubicBezTo>
                    <a:pt x="2030" y="2922"/>
                    <a:pt x="2030" y="2968"/>
                    <a:pt x="2024" y="3021"/>
                  </a:cubicBezTo>
                  <a:cubicBezTo>
                    <a:pt x="2017" y="3060"/>
                    <a:pt x="2005" y="3080"/>
                    <a:pt x="1992" y="3120"/>
                  </a:cubicBezTo>
                  <a:cubicBezTo>
                    <a:pt x="1959" y="3186"/>
                    <a:pt x="1906" y="3192"/>
                    <a:pt x="1853" y="3245"/>
                  </a:cubicBezTo>
                  <a:cubicBezTo>
                    <a:pt x="1827" y="3278"/>
                    <a:pt x="1833" y="3304"/>
                    <a:pt x="1807" y="3337"/>
                  </a:cubicBezTo>
                  <a:cubicBezTo>
                    <a:pt x="1761" y="3384"/>
                    <a:pt x="1721" y="3397"/>
                    <a:pt x="1702" y="3456"/>
                  </a:cubicBezTo>
                  <a:cubicBezTo>
                    <a:pt x="1695" y="3496"/>
                    <a:pt x="1688" y="3509"/>
                    <a:pt x="1682" y="3548"/>
                  </a:cubicBezTo>
                  <a:lnTo>
                    <a:pt x="1682" y="3548"/>
                  </a:lnTo>
                  <a:cubicBezTo>
                    <a:pt x="1655" y="3509"/>
                    <a:pt x="1629" y="3496"/>
                    <a:pt x="1616" y="3463"/>
                  </a:cubicBezTo>
                  <a:cubicBezTo>
                    <a:pt x="1596" y="3416"/>
                    <a:pt x="1563" y="3377"/>
                    <a:pt x="1510" y="3377"/>
                  </a:cubicBezTo>
                  <a:cubicBezTo>
                    <a:pt x="1484" y="3377"/>
                    <a:pt x="1477" y="3397"/>
                    <a:pt x="1451" y="3403"/>
                  </a:cubicBezTo>
                  <a:cubicBezTo>
                    <a:pt x="1431" y="3410"/>
                    <a:pt x="1418" y="3410"/>
                    <a:pt x="1392" y="3410"/>
                  </a:cubicBezTo>
                  <a:cubicBezTo>
                    <a:pt x="1312" y="3410"/>
                    <a:pt x="1266" y="3416"/>
                    <a:pt x="1200" y="3377"/>
                  </a:cubicBezTo>
                  <a:cubicBezTo>
                    <a:pt x="1114" y="3324"/>
                    <a:pt x="1101" y="3252"/>
                    <a:pt x="1075" y="3153"/>
                  </a:cubicBezTo>
                  <a:cubicBezTo>
                    <a:pt x="1068" y="3139"/>
                    <a:pt x="1068" y="3126"/>
                    <a:pt x="1068" y="3113"/>
                  </a:cubicBezTo>
                  <a:cubicBezTo>
                    <a:pt x="1068" y="3080"/>
                    <a:pt x="1081" y="3067"/>
                    <a:pt x="1081" y="3034"/>
                  </a:cubicBezTo>
                  <a:cubicBezTo>
                    <a:pt x="1081" y="3001"/>
                    <a:pt x="1081" y="2974"/>
                    <a:pt x="1075" y="2942"/>
                  </a:cubicBezTo>
                  <a:cubicBezTo>
                    <a:pt x="1062" y="2909"/>
                    <a:pt x="1029" y="2902"/>
                    <a:pt x="1029" y="2862"/>
                  </a:cubicBezTo>
                  <a:cubicBezTo>
                    <a:pt x="1029" y="2803"/>
                    <a:pt x="1081" y="2777"/>
                    <a:pt x="1081" y="2717"/>
                  </a:cubicBezTo>
                  <a:cubicBezTo>
                    <a:pt x="1081" y="2658"/>
                    <a:pt x="1081" y="2618"/>
                    <a:pt x="1055" y="2566"/>
                  </a:cubicBezTo>
                  <a:cubicBezTo>
                    <a:pt x="1029" y="2526"/>
                    <a:pt x="996" y="2519"/>
                    <a:pt x="956" y="2506"/>
                  </a:cubicBezTo>
                  <a:cubicBezTo>
                    <a:pt x="910" y="2487"/>
                    <a:pt x="877" y="2473"/>
                    <a:pt x="824" y="2473"/>
                  </a:cubicBezTo>
                  <a:cubicBezTo>
                    <a:pt x="758" y="2473"/>
                    <a:pt x="719" y="2493"/>
                    <a:pt x="653" y="2500"/>
                  </a:cubicBezTo>
                  <a:cubicBezTo>
                    <a:pt x="626" y="2506"/>
                    <a:pt x="620" y="2519"/>
                    <a:pt x="593" y="2519"/>
                  </a:cubicBezTo>
                  <a:cubicBezTo>
                    <a:pt x="547" y="2519"/>
                    <a:pt x="534" y="2480"/>
                    <a:pt x="488" y="2473"/>
                  </a:cubicBezTo>
                  <a:cubicBezTo>
                    <a:pt x="422" y="2453"/>
                    <a:pt x="382" y="2447"/>
                    <a:pt x="316" y="2420"/>
                  </a:cubicBezTo>
                  <a:cubicBezTo>
                    <a:pt x="270" y="2407"/>
                    <a:pt x="250" y="2388"/>
                    <a:pt x="198" y="2388"/>
                  </a:cubicBezTo>
                  <a:cubicBezTo>
                    <a:pt x="151" y="2388"/>
                    <a:pt x="99" y="2394"/>
                    <a:pt x="46" y="2394"/>
                  </a:cubicBezTo>
                  <a:cubicBezTo>
                    <a:pt x="39" y="2361"/>
                    <a:pt x="26" y="2348"/>
                    <a:pt x="20" y="2315"/>
                  </a:cubicBezTo>
                  <a:cubicBezTo>
                    <a:pt x="13" y="2302"/>
                    <a:pt x="0" y="2302"/>
                    <a:pt x="0" y="2289"/>
                  </a:cubicBezTo>
                  <a:cubicBezTo>
                    <a:pt x="0" y="2269"/>
                    <a:pt x="13" y="2262"/>
                    <a:pt x="20" y="2242"/>
                  </a:cubicBezTo>
                  <a:cubicBezTo>
                    <a:pt x="39" y="2170"/>
                    <a:pt x="59" y="2137"/>
                    <a:pt x="79" y="2064"/>
                  </a:cubicBezTo>
                  <a:cubicBezTo>
                    <a:pt x="92" y="2031"/>
                    <a:pt x="85" y="2012"/>
                    <a:pt x="92" y="1972"/>
                  </a:cubicBezTo>
                  <a:cubicBezTo>
                    <a:pt x="92" y="1926"/>
                    <a:pt x="105" y="1899"/>
                    <a:pt x="105" y="1860"/>
                  </a:cubicBezTo>
                  <a:cubicBezTo>
                    <a:pt x="105" y="1840"/>
                    <a:pt x="105" y="1833"/>
                    <a:pt x="105" y="1814"/>
                  </a:cubicBezTo>
                  <a:cubicBezTo>
                    <a:pt x="105" y="1801"/>
                    <a:pt x="99" y="1787"/>
                    <a:pt x="99" y="1767"/>
                  </a:cubicBezTo>
                  <a:cubicBezTo>
                    <a:pt x="99" y="1748"/>
                    <a:pt x="99" y="1735"/>
                    <a:pt x="99" y="1715"/>
                  </a:cubicBezTo>
                  <a:cubicBezTo>
                    <a:pt x="99" y="1682"/>
                    <a:pt x="99" y="1662"/>
                    <a:pt x="85" y="1636"/>
                  </a:cubicBezTo>
                  <a:cubicBezTo>
                    <a:pt x="79" y="1616"/>
                    <a:pt x="66" y="1616"/>
                    <a:pt x="53" y="1603"/>
                  </a:cubicBezTo>
                  <a:cubicBezTo>
                    <a:pt x="39" y="1590"/>
                    <a:pt x="33" y="1570"/>
                    <a:pt x="33" y="1550"/>
                  </a:cubicBezTo>
                  <a:cubicBezTo>
                    <a:pt x="33" y="1517"/>
                    <a:pt x="33" y="1504"/>
                    <a:pt x="33" y="1471"/>
                  </a:cubicBezTo>
                  <a:cubicBezTo>
                    <a:pt x="33" y="1451"/>
                    <a:pt x="13" y="1444"/>
                    <a:pt x="6" y="1424"/>
                  </a:cubicBezTo>
                  <a:cubicBezTo>
                    <a:pt x="6" y="1418"/>
                    <a:pt x="6" y="1418"/>
                    <a:pt x="6" y="1411"/>
                  </a:cubicBezTo>
                  <a:lnTo>
                    <a:pt x="6" y="1411"/>
                  </a:lnTo>
                  <a:cubicBezTo>
                    <a:pt x="46" y="1398"/>
                    <a:pt x="72" y="1398"/>
                    <a:pt x="105" y="1372"/>
                  </a:cubicBezTo>
                  <a:cubicBezTo>
                    <a:pt x="138" y="1339"/>
                    <a:pt x="138" y="1306"/>
                    <a:pt x="138" y="1260"/>
                  </a:cubicBezTo>
                  <a:cubicBezTo>
                    <a:pt x="138" y="1240"/>
                    <a:pt x="112" y="1240"/>
                    <a:pt x="92" y="1227"/>
                  </a:cubicBezTo>
                  <a:cubicBezTo>
                    <a:pt x="59" y="1200"/>
                    <a:pt x="39" y="1174"/>
                    <a:pt x="39" y="1134"/>
                  </a:cubicBezTo>
                  <a:cubicBezTo>
                    <a:pt x="39" y="1062"/>
                    <a:pt x="79" y="1029"/>
                    <a:pt x="119" y="976"/>
                  </a:cubicBezTo>
                  <a:cubicBezTo>
                    <a:pt x="151" y="943"/>
                    <a:pt x="151" y="910"/>
                    <a:pt x="165" y="864"/>
                  </a:cubicBezTo>
                  <a:cubicBezTo>
                    <a:pt x="184" y="791"/>
                    <a:pt x="211" y="752"/>
                    <a:pt x="231" y="673"/>
                  </a:cubicBezTo>
                  <a:cubicBezTo>
                    <a:pt x="244" y="587"/>
                    <a:pt x="257" y="541"/>
                    <a:pt x="277" y="455"/>
                  </a:cubicBezTo>
                  <a:cubicBezTo>
                    <a:pt x="283" y="429"/>
                    <a:pt x="290" y="415"/>
                    <a:pt x="303" y="389"/>
                  </a:cubicBezTo>
                  <a:cubicBezTo>
                    <a:pt x="310" y="369"/>
                    <a:pt x="330" y="369"/>
                    <a:pt x="330" y="350"/>
                  </a:cubicBezTo>
                  <a:cubicBezTo>
                    <a:pt x="330" y="257"/>
                    <a:pt x="270" y="211"/>
                    <a:pt x="237" y="125"/>
                  </a:cubicBezTo>
                  <a:cubicBezTo>
                    <a:pt x="231" y="112"/>
                    <a:pt x="224" y="99"/>
                    <a:pt x="217" y="86"/>
                  </a:cubicBezTo>
                  <a:lnTo>
                    <a:pt x="217" y="86"/>
                  </a:lnTo>
                  <a:cubicBezTo>
                    <a:pt x="237" y="86"/>
                    <a:pt x="250" y="72"/>
                    <a:pt x="270" y="72"/>
                  </a:cubicBezTo>
                  <a:cubicBezTo>
                    <a:pt x="290" y="72"/>
                    <a:pt x="303" y="99"/>
                    <a:pt x="310" y="119"/>
                  </a:cubicBezTo>
                  <a:cubicBezTo>
                    <a:pt x="336" y="165"/>
                    <a:pt x="349" y="191"/>
                    <a:pt x="389" y="224"/>
                  </a:cubicBezTo>
                  <a:cubicBezTo>
                    <a:pt x="435" y="264"/>
                    <a:pt x="475" y="270"/>
                    <a:pt x="534" y="270"/>
                  </a:cubicBezTo>
                  <a:cubicBezTo>
                    <a:pt x="587" y="270"/>
                    <a:pt x="600" y="218"/>
                    <a:pt x="646" y="204"/>
                  </a:cubicBezTo>
                  <a:cubicBezTo>
                    <a:pt x="699" y="191"/>
                    <a:pt x="745" y="204"/>
                    <a:pt x="791" y="165"/>
                  </a:cubicBezTo>
                  <a:cubicBezTo>
                    <a:pt x="818" y="152"/>
                    <a:pt x="804" y="125"/>
                    <a:pt x="824" y="105"/>
                  </a:cubicBezTo>
                  <a:cubicBezTo>
                    <a:pt x="851" y="72"/>
                    <a:pt x="890" y="86"/>
                    <a:pt x="930" y="66"/>
                  </a:cubicBezTo>
                  <a:cubicBezTo>
                    <a:pt x="989" y="39"/>
                    <a:pt x="1022" y="20"/>
                    <a:pt x="1088" y="20"/>
                  </a:cubicBezTo>
                  <a:cubicBezTo>
                    <a:pt x="1101" y="20"/>
                    <a:pt x="1095" y="39"/>
                    <a:pt x="1101" y="46"/>
                  </a:cubicBezTo>
                  <a:cubicBezTo>
                    <a:pt x="1108" y="59"/>
                    <a:pt x="1121" y="66"/>
                    <a:pt x="1128" y="79"/>
                  </a:cubicBezTo>
                  <a:cubicBezTo>
                    <a:pt x="1187" y="119"/>
                    <a:pt x="1233" y="152"/>
                    <a:pt x="1306" y="152"/>
                  </a:cubicBezTo>
                  <a:cubicBezTo>
                    <a:pt x="1332" y="152"/>
                    <a:pt x="1352" y="152"/>
                    <a:pt x="1378" y="152"/>
                  </a:cubicBezTo>
                  <a:cubicBezTo>
                    <a:pt x="1451" y="152"/>
                    <a:pt x="1444" y="39"/>
                    <a:pt x="1517" y="13"/>
                  </a:cubicBezTo>
                  <a:cubicBezTo>
                    <a:pt x="1556" y="0"/>
                    <a:pt x="1583" y="13"/>
                    <a:pt x="1622" y="13"/>
                  </a:cubicBezTo>
                  <a:cubicBezTo>
                    <a:pt x="1649" y="13"/>
                    <a:pt x="1662" y="7"/>
                    <a:pt x="1688" y="7"/>
                  </a:cubicBezTo>
                  <a:cubicBezTo>
                    <a:pt x="1754" y="7"/>
                    <a:pt x="1787" y="7"/>
                    <a:pt x="1853" y="7"/>
                  </a:cubicBezTo>
                  <a:cubicBezTo>
                    <a:pt x="1866" y="53"/>
                    <a:pt x="1913" y="79"/>
                    <a:pt x="1959" y="79"/>
                  </a:cubicBezTo>
                  <a:cubicBezTo>
                    <a:pt x="2063" y="79"/>
                    <a:pt x="2116" y="46"/>
                    <a:pt x="2215" y="46"/>
                  </a:cubicBezTo>
                  <a:cubicBezTo>
                    <a:pt x="2248" y="46"/>
                    <a:pt x="2281" y="39"/>
                    <a:pt x="2294" y="72"/>
                  </a:cubicBezTo>
                  <a:cubicBezTo>
                    <a:pt x="2307" y="99"/>
                    <a:pt x="2294" y="132"/>
                    <a:pt x="2320" y="158"/>
                  </a:cubicBezTo>
                  <a:cubicBezTo>
                    <a:pt x="2334" y="178"/>
                    <a:pt x="2353" y="171"/>
                    <a:pt x="2373" y="184"/>
                  </a:cubicBezTo>
                  <a:cubicBezTo>
                    <a:pt x="2413" y="198"/>
                    <a:pt x="2426" y="224"/>
                    <a:pt x="2466" y="224"/>
                  </a:cubicBezTo>
                  <a:lnTo>
                    <a:pt x="2466" y="224"/>
                  </a:lnTo>
                  <a:cubicBezTo>
                    <a:pt x="2459" y="270"/>
                    <a:pt x="2459" y="316"/>
                    <a:pt x="2452" y="363"/>
                  </a:cubicBezTo>
                  <a:cubicBezTo>
                    <a:pt x="2452" y="409"/>
                    <a:pt x="2433" y="435"/>
                    <a:pt x="2433" y="475"/>
                  </a:cubicBezTo>
                  <a:cubicBezTo>
                    <a:pt x="2433" y="488"/>
                    <a:pt x="2433" y="495"/>
                    <a:pt x="2433" y="508"/>
                  </a:cubicBezTo>
                  <a:cubicBezTo>
                    <a:pt x="2466" y="514"/>
                    <a:pt x="2492" y="508"/>
                    <a:pt x="2525" y="521"/>
                  </a:cubicBezTo>
                  <a:cubicBezTo>
                    <a:pt x="2584" y="541"/>
                    <a:pt x="2604" y="574"/>
                    <a:pt x="2644" y="620"/>
                  </a:cubicBezTo>
                  <a:cubicBezTo>
                    <a:pt x="2670" y="653"/>
                    <a:pt x="2696" y="666"/>
                    <a:pt x="2736" y="693"/>
                  </a:cubicBezTo>
                  <a:cubicBezTo>
                    <a:pt x="2822" y="758"/>
                    <a:pt x="2861" y="805"/>
                    <a:pt x="2954" y="864"/>
                  </a:cubicBezTo>
                  <a:cubicBezTo>
                    <a:pt x="3020" y="904"/>
                    <a:pt x="3046" y="930"/>
                    <a:pt x="3112" y="963"/>
                  </a:cubicBezTo>
                  <a:cubicBezTo>
                    <a:pt x="3165" y="996"/>
                    <a:pt x="3211" y="1002"/>
                    <a:pt x="3244" y="1055"/>
                  </a:cubicBezTo>
                  <a:cubicBezTo>
                    <a:pt x="3284" y="1128"/>
                    <a:pt x="3343" y="1141"/>
                    <a:pt x="3422" y="1174"/>
                  </a:cubicBezTo>
                  <a:cubicBezTo>
                    <a:pt x="3448" y="1187"/>
                    <a:pt x="3468" y="1194"/>
                    <a:pt x="3495" y="1213"/>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8" name="Freeform 37"/>
            <p:cNvSpPr>
              <a:spLocks noChangeArrowheads="1"/>
            </p:cNvSpPr>
            <p:nvPr/>
          </p:nvSpPr>
          <p:spPr bwMode="auto">
            <a:xfrm>
              <a:off x="7863824" y="5462813"/>
              <a:ext cx="1086170" cy="1038660"/>
            </a:xfrm>
            <a:custGeom>
              <a:avLst/>
              <a:gdLst>
                <a:gd name="T0" fmla="*/ 1827 w 3522"/>
                <a:gd name="T1" fmla="*/ 39 h 3371"/>
                <a:gd name="T2" fmla="*/ 2142 w 3522"/>
                <a:gd name="T3" fmla="*/ 0 h 3371"/>
                <a:gd name="T4" fmla="*/ 2525 w 3522"/>
                <a:gd name="T5" fmla="*/ 79 h 3371"/>
                <a:gd name="T6" fmla="*/ 2743 w 3522"/>
                <a:gd name="T7" fmla="*/ 197 h 3371"/>
                <a:gd name="T8" fmla="*/ 3152 w 3522"/>
                <a:gd name="T9" fmla="*/ 652 h 3371"/>
                <a:gd name="T10" fmla="*/ 3382 w 3522"/>
                <a:gd name="T11" fmla="*/ 850 h 3371"/>
                <a:gd name="T12" fmla="*/ 3330 w 3522"/>
                <a:gd name="T13" fmla="*/ 1127 h 3371"/>
                <a:gd name="T14" fmla="*/ 3521 w 3522"/>
                <a:gd name="T15" fmla="*/ 1233 h 3371"/>
                <a:gd name="T16" fmla="*/ 3323 w 3522"/>
                <a:gd name="T17" fmla="*/ 1457 h 3371"/>
                <a:gd name="T18" fmla="*/ 2921 w 3522"/>
                <a:gd name="T19" fmla="*/ 2156 h 3371"/>
                <a:gd name="T20" fmla="*/ 2307 w 3522"/>
                <a:gd name="T21" fmla="*/ 2585 h 3371"/>
                <a:gd name="T22" fmla="*/ 2307 w 3522"/>
                <a:gd name="T23" fmla="*/ 2413 h 3371"/>
                <a:gd name="T24" fmla="*/ 2558 w 3522"/>
                <a:gd name="T25" fmla="*/ 2347 h 3371"/>
                <a:gd name="T26" fmla="*/ 2690 w 3522"/>
                <a:gd name="T27" fmla="*/ 2209 h 3371"/>
                <a:gd name="T28" fmla="*/ 2835 w 3522"/>
                <a:gd name="T29" fmla="*/ 2044 h 3371"/>
                <a:gd name="T30" fmla="*/ 2980 w 3522"/>
                <a:gd name="T31" fmla="*/ 1827 h 3371"/>
                <a:gd name="T32" fmla="*/ 3059 w 3522"/>
                <a:gd name="T33" fmla="*/ 1714 h 3371"/>
                <a:gd name="T34" fmla="*/ 3020 w 3522"/>
                <a:gd name="T35" fmla="*/ 1688 h 3371"/>
                <a:gd name="T36" fmla="*/ 2756 w 3522"/>
                <a:gd name="T37" fmla="*/ 1596 h 3371"/>
                <a:gd name="T38" fmla="*/ 2703 w 3522"/>
                <a:gd name="T39" fmla="*/ 1787 h 3371"/>
                <a:gd name="T40" fmla="*/ 2558 w 3522"/>
                <a:gd name="T41" fmla="*/ 2117 h 3371"/>
                <a:gd name="T42" fmla="*/ 2202 w 3522"/>
                <a:gd name="T43" fmla="*/ 2413 h 3371"/>
                <a:gd name="T44" fmla="*/ 2195 w 3522"/>
                <a:gd name="T45" fmla="*/ 2724 h 3371"/>
                <a:gd name="T46" fmla="*/ 2024 w 3522"/>
                <a:gd name="T47" fmla="*/ 3126 h 3371"/>
                <a:gd name="T48" fmla="*/ 1695 w 3522"/>
                <a:gd name="T49" fmla="*/ 3370 h 3371"/>
                <a:gd name="T50" fmla="*/ 1642 w 3522"/>
                <a:gd name="T51" fmla="*/ 3146 h 3371"/>
                <a:gd name="T52" fmla="*/ 1682 w 3522"/>
                <a:gd name="T53" fmla="*/ 3034 h 3371"/>
                <a:gd name="T54" fmla="*/ 1721 w 3522"/>
                <a:gd name="T55" fmla="*/ 2987 h 3371"/>
                <a:gd name="T56" fmla="*/ 1767 w 3522"/>
                <a:gd name="T57" fmla="*/ 2935 h 3371"/>
                <a:gd name="T58" fmla="*/ 1774 w 3522"/>
                <a:gd name="T59" fmla="*/ 2915 h 3371"/>
                <a:gd name="T60" fmla="*/ 1668 w 3522"/>
                <a:gd name="T61" fmla="*/ 2710 h 3371"/>
                <a:gd name="T62" fmla="*/ 1286 w 3522"/>
                <a:gd name="T63" fmla="*/ 2334 h 3371"/>
                <a:gd name="T64" fmla="*/ 1042 w 3522"/>
                <a:gd name="T65" fmla="*/ 2156 h 3371"/>
                <a:gd name="T66" fmla="*/ 910 w 3522"/>
                <a:gd name="T67" fmla="*/ 2011 h 3371"/>
                <a:gd name="T68" fmla="*/ 626 w 3522"/>
                <a:gd name="T69" fmla="*/ 1932 h 3371"/>
                <a:gd name="T70" fmla="*/ 415 w 3522"/>
                <a:gd name="T71" fmla="*/ 1602 h 3371"/>
                <a:gd name="T72" fmla="*/ 151 w 3522"/>
                <a:gd name="T73" fmla="*/ 1523 h 3371"/>
                <a:gd name="T74" fmla="*/ 0 w 3522"/>
                <a:gd name="T75" fmla="*/ 1444 h 3371"/>
                <a:gd name="T76" fmla="*/ 204 w 3522"/>
                <a:gd name="T77" fmla="*/ 1206 h 3371"/>
                <a:gd name="T78" fmla="*/ 462 w 3522"/>
                <a:gd name="T79" fmla="*/ 1015 h 3371"/>
                <a:gd name="T80" fmla="*/ 679 w 3522"/>
                <a:gd name="T81" fmla="*/ 811 h 3371"/>
                <a:gd name="T82" fmla="*/ 778 w 3522"/>
                <a:gd name="T83" fmla="*/ 633 h 3371"/>
                <a:gd name="T84" fmla="*/ 917 w 3522"/>
                <a:gd name="T85" fmla="*/ 633 h 3371"/>
                <a:gd name="T86" fmla="*/ 969 w 3522"/>
                <a:gd name="T87" fmla="*/ 468 h 3371"/>
                <a:gd name="T88" fmla="*/ 1207 w 3522"/>
                <a:gd name="T89" fmla="*/ 283 h 3371"/>
                <a:gd name="T90" fmla="*/ 1418 w 3522"/>
                <a:gd name="T91" fmla="*/ 98 h 3371"/>
                <a:gd name="T92" fmla="*/ 1622 w 3522"/>
                <a:gd name="T93" fmla="*/ 26 h 3371"/>
                <a:gd name="T94" fmla="*/ 1728 w 3522"/>
                <a:gd name="T95" fmla="*/ 19 h 3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522" h="3371">
                  <a:moveTo>
                    <a:pt x="1735" y="13"/>
                  </a:moveTo>
                  <a:lnTo>
                    <a:pt x="1735" y="13"/>
                  </a:lnTo>
                  <a:cubicBezTo>
                    <a:pt x="1767" y="13"/>
                    <a:pt x="1794" y="39"/>
                    <a:pt x="1827" y="39"/>
                  </a:cubicBezTo>
                  <a:cubicBezTo>
                    <a:pt x="1873" y="39"/>
                    <a:pt x="1893" y="13"/>
                    <a:pt x="1939" y="13"/>
                  </a:cubicBezTo>
                  <a:cubicBezTo>
                    <a:pt x="1979" y="13"/>
                    <a:pt x="1992" y="52"/>
                    <a:pt x="2030" y="52"/>
                  </a:cubicBezTo>
                  <a:cubicBezTo>
                    <a:pt x="2077" y="52"/>
                    <a:pt x="2096" y="0"/>
                    <a:pt x="2142" y="0"/>
                  </a:cubicBezTo>
                  <a:cubicBezTo>
                    <a:pt x="2182" y="0"/>
                    <a:pt x="2195" y="52"/>
                    <a:pt x="2235" y="52"/>
                  </a:cubicBezTo>
                  <a:cubicBezTo>
                    <a:pt x="2281" y="52"/>
                    <a:pt x="2307" y="52"/>
                    <a:pt x="2353" y="52"/>
                  </a:cubicBezTo>
                  <a:cubicBezTo>
                    <a:pt x="2419" y="52"/>
                    <a:pt x="2459" y="65"/>
                    <a:pt x="2525" y="79"/>
                  </a:cubicBezTo>
                  <a:cubicBezTo>
                    <a:pt x="2551" y="85"/>
                    <a:pt x="2584" y="85"/>
                    <a:pt x="2591" y="112"/>
                  </a:cubicBezTo>
                  <a:cubicBezTo>
                    <a:pt x="2598" y="138"/>
                    <a:pt x="2591" y="178"/>
                    <a:pt x="2617" y="184"/>
                  </a:cubicBezTo>
                  <a:cubicBezTo>
                    <a:pt x="2663" y="197"/>
                    <a:pt x="2696" y="178"/>
                    <a:pt x="2743" y="197"/>
                  </a:cubicBezTo>
                  <a:cubicBezTo>
                    <a:pt x="2769" y="204"/>
                    <a:pt x="2776" y="217"/>
                    <a:pt x="2795" y="237"/>
                  </a:cubicBezTo>
                  <a:cubicBezTo>
                    <a:pt x="2848" y="290"/>
                    <a:pt x="2881" y="316"/>
                    <a:pt x="2907" y="382"/>
                  </a:cubicBezTo>
                  <a:cubicBezTo>
                    <a:pt x="2960" y="514"/>
                    <a:pt x="3092" y="520"/>
                    <a:pt x="3152" y="652"/>
                  </a:cubicBezTo>
                  <a:cubicBezTo>
                    <a:pt x="3165" y="679"/>
                    <a:pt x="3178" y="712"/>
                    <a:pt x="3211" y="718"/>
                  </a:cubicBezTo>
                  <a:cubicBezTo>
                    <a:pt x="3250" y="738"/>
                    <a:pt x="3277" y="725"/>
                    <a:pt x="3317" y="738"/>
                  </a:cubicBezTo>
                  <a:cubicBezTo>
                    <a:pt x="3363" y="758"/>
                    <a:pt x="3382" y="804"/>
                    <a:pt x="3382" y="850"/>
                  </a:cubicBezTo>
                  <a:cubicBezTo>
                    <a:pt x="3382" y="903"/>
                    <a:pt x="3382" y="930"/>
                    <a:pt x="3382" y="976"/>
                  </a:cubicBezTo>
                  <a:cubicBezTo>
                    <a:pt x="3382" y="989"/>
                    <a:pt x="3389" y="995"/>
                    <a:pt x="3389" y="1009"/>
                  </a:cubicBezTo>
                  <a:cubicBezTo>
                    <a:pt x="3389" y="1061"/>
                    <a:pt x="3349" y="1081"/>
                    <a:pt x="3330" y="1127"/>
                  </a:cubicBezTo>
                  <a:cubicBezTo>
                    <a:pt x="3317" y="1154"/>
                    <a:pt x="3317" y="1174"/>
                    <a:pt x="3303" y="1193"/>
                  </a:cubicBezTo>
                  <a:cubicBezTo>
                    <a:pt x="3343" y="1200"/>
                    <a:pt x="3363" y="1193"/>
                    <a:pt x="3396" y="1193"/>
                  </a:cubicBezTo>
                  <a:cubicBezTo>
                    <a:pt x="3442" y="1193"/>
                    <a:pt x="3475" y="1206"/>
                    <a:pt x="3521" y="1233"/>
                  </a:cubicBezTo>
                  <a:lnTo>
                    <a:pt x="3521" y="1233"/>
                  </a:lnTo>
                  <a:cubicBezTo>
                    <a:pt x="3501" y="1259"/>
                    <a:pt x="3481" y="1292"/>
                    <a:pt x="3448" y="1325"/>
                  </a:cubicBezTo>
                  <a:cubicBezTo>
                    <a:pt x="3402" y="1378"/>
                    <a:pt x="3376" y="1411"/>
                    <a:pt x="3323" y="1457"/>
                  </a:cubicBezTo>
                  <a:cubicBezTo>
                    <a:pt x="3303" y="1484"/>
                    <a:pt x="3277" y="1497"/>
                    <a:pt x="3264" y="1523"/>
                  </a:cubicBezTo>
                  <a:cubicBezTo>
                    <a:pt x="3204" y="1629"/>
                    <a:pt x="3178" y="1695"/>
                    <a:pt x="3145" y="1813"/>
                  </a:cubicBezTo>
                  <a:cubicBezTo>
                    <a:pt x="3099" y="1965"/>
                    <a:pt x="3033" y="2044"/>
                    <a:pt x="2921" y="2156"/>
                  </a:cubicBezTo>
                  <a:cubicBezTo>
                    <a:pt x="2875" y="2202"/>
                    <a:pt x="2842" y="2229"/>
                    <a:pt x="2782" y="2268"/>
                  </a:cubicBezTo>
                  <a:cubicBezTo>
                    <a:pt x="2663" y="2354"/>
                    <a:pt x="2598" y="2407"/>
                    <a:pt x="2479" y="2486"/>
                  </a:cubicBezTo>
                  <a:cubicBezTo>
                    <a:pt x="2413" y="2526"/>
                    <a:pt x="2360" y="2526"/>
                    <a:pt x="2307" y="2585"/>
                  </a:cubicBezTo>
                  <a:lnTo>
                    <a:pt x="2307" y="2585"/>
                  </a:lnTo>
                  <a:cubicBezTo>
                    <a:pt x="2307" y="2413"/>
                    <a:pt x="2307" y="2413"/>
                    <a:pt x="2307" y="2413"/>
                  </a:cubicBezTo>
                  <a:lnTo>
                    <a:pt x="2307" y="2413"/>
                  </a:lnTo>
                  <a:cubicBezTo>
                    <a:pt x="2340" y="2433"/>
                    <a:pt x="2360" y="2446"/>
                    <a:pt x="2400" y="2446"/>
                  </a:cubicBezTo>
                  <a:cubicBezTo>
                    <a:pt x="2439" y="2440"/>
                    <a:pt x="2452" y="2400"/>
                    <a:pt x="2492" y="2381"/>
                  </a:cubicBezTo>
                  <a:cubicBezTo>
                    <a:pt x="2518" y="2367"/>
                    <a:pt x="2538" y="2361"/>
                    <a:pt x="2558" y="2347"/>
                  </a:cubicBezTo>
                  <a:cubicBezTo>
                    <a:pt x="2578" y="2341"/>
                    <a:pt x="2584" y="2314"/>
                    <a:pt x="2611" y="2308"/>
                  </a:cubicBezTo>
                  <a:cubicBezTo>
                    <a:pt x="2644" y="2295"/>
                    <a:pt x="2690" y="2288"/>
                    <a:pt x="2690" y="2255"/>
                  </a:cubicBezTo>
                  <a:cubicBezTo>
                    <a:pt x="2690" y="2235"/>
                    <a:pt x="2690" y="2222"/>
                    <a:pt x="2690" y="2209"/>
                  </a:cubicBezTo>
                  <a:cubicBezTo>
                    <a:pt x="2690" y="2169"/>
                    <a:pt x="2696" y="2143"/>
                    <a:pt x="2723" y="2117"/>
                  </a:cubicBezTo>
                  <a:cubicBezTo>
                    <a:pt x="2743" y="2090"/>
                    <a:pt x="2776" y="2117"/>
                    <a:pt x="2802" y="2103"/>
                  </a:cubicBezTo>
                  <a:cubicBezTo>
                    <a:pt x="2822" y="2084"/>
                    <a:pt x="2822" y="2064"/>
                    <a:pt x="2835" y="2044"/>
                  </a:cubicBezTo>
                  <a:cubicBezTo>
                    <a:pt x="2842" y="2024"/>
                    <a:pt x="2861" y="2011"/>
                    <a:pt x="2875" y="1998"/>
                  </a:cubicBezTo>
                  <a:cubicBezTo>
                    <a:pt x="2901" y="1958"/>
                    <a:pt x="2941" y="1952"/>
                    <a:pt x="2954" y="1906"/>
                  </a:cubicBezTo>
                  <a:cubicBezTo>
                    <a:pt x="2960" y="1873"/>
                    <a:pt x="2967" y="1853"/>
                    <a:pt x="2980" y="1827"/>
                  </a:cubicBezTo>
                  <a:cubicBezTo>
                    <a:pt x="2987" y="1800"/>
                    <a:pt x="2993" y="1767"/>
                    <a:pt x="3020" y="1767"/>
                  </a:cubicBezTo>
                  <a:cubicBezTo>
                    <a:pt x="3033" y="1767"/>
                    <a:pt x="3039" y="1774"/>
                    <a:pt x="3046" y="1774"/>
                  </a:cubicBezTo>
                  <a:cubicBezTo>
                    <a:pt x="3059" y="1754"/>
                    <a:pt x="3059" y="1741"/>
                    <a:pt x="3059" y="1714"/>
                  </a:cubicBezTo>
                  <a:cubicBezTo>
                    <a:pt x="3059" y="1701"/>
                    <a:pt x="3059" y="1688"/>
                    <a:pt x="3059" y="1675"/>
                  </a:cubicBezTo>
                  <a:cubicBezTo>
                    <a:pt x="3059" y="1675"/>
                    <a:pt x="3053" y="1668"/>
                    <a:pt x="3046" y="1668"/>
                  </a:cubicBezTo>
                  <a:cubicBezTo>
                    <a:pt x="3033" y="1668"/>
                    <a:pt x="3033" y="1681"/>
                    <a:pt x="3020" y="1688"/>
                  </a:cubicBezTo>
                  <a:cubicBezTo>
                    <a:pt x="2993" y="1695"/>
                    <a:pt x="2974" y="1701"/>
                    <a:pt x="2941" y="1701"/>
                  </a:cubicBezTo>
                  <a:cubicBezTo>
                    <a:pt x="2901" y="1701"/>
                    <a:pt x="2881" y="1681"/>
                    <a:pt x="2855" y="1655"/>
                  </a:cubicBezTo>
                  <a:cubicBezTo>
                    <a:pt x="2822" y="1622"/>
                    <a:pt x="2795" y="1622"/>
                    <a:pt x="2756" y="1596"/>
                  </a:cubicBezTo>
                  <a:cubicBezTo>
                    <a:pt x="2756" y="1615"/>
                    <a:pt x="2756" y="1629"/>
                    <a:pt x="2756" y="1648"/>
                  </a:cubicBezTo>
                  <a:cubicBezTo>
                    <a:pt x="2756" y="1675"/>
                    <a:pt x="2762" y="1695"/>
                    <a:pt x="2762" y="1721"/>
                  </a:cubicBezTo>
                  <a:cubicBezTo>
                    <a:pt x="2762" y="1760"/>
                    <a:pt x="2730" y="1760"/>
                    <a:pt x="2703" y="1787"/>
                  </a:cubicBezTo>
                  <a:cubicBezTo>
                    <a:pt x="2683" y="1813"/>
                    <a:pt x="2690" y="1833"/>
                    <a:pt x="2677" y="1859"/>
                  </a:cubicBezTo>
                  <a:cubicBezTo>
                    <a:pt x="2663" y="1886"/>
                    <a:pt x="2644" y="1892"/>
                    <a:pt x="2631" y="1912"/>
                  </a:cubicBezTo>
                  <a:cubicBezTo>
                    <a:pt x="2591" y="1985"/>
                    <a:pt x="2598" y="2044"/>
                    <a:pt x="2558" y="2117"/>
                  </a:cubicBezTo>
                  <a:cubicBezTo>
                    <a:pt x="2532" y="2169"/>
                    <a:pt x="2485" y="2169"/>
                    <a:pt x="2426" y="2196"/>
                  </a:cubicBezTo>
                  <a:cubicBezTo>
                    <a:pt x="2353" y="2229"/>
                    <a:pt x="2327" y="2275"/>
                    <a:pt x="2274" y="2328"/>
                  </a:cubicBezTo>
                  <a:cubicBezTo>
                    <a:pt x="2241" y="2354"/>
                    <a:pt x="2202" y="2367"/>
                    <a:pt x="2202" y="2413"/>
                  </a:cubicBezTo>
                  <a:cubicBezTo>
                    <a:pt x="2202" y="2440"/>
                    <a:pt x="2228" y="2453"/>
                    <a:pt x="2235" y="2480"/>
                  </a:cubicBezTo>
                  <a:cubicBezTo>
                    <a:pt x="2241" y="2539"/>
                    <a:pt x="2228" y="2592"/>
                    <a:pt x="2274" y="2631"/>
                  </a:cubicBezTo>
                  <a:cubicBezTo>
                    <a:pt x="2255" y="2677"/>
                    <a:pt x="2215" y="2684"/>
                    <a:pt x="2195" y="2724"/>
                  </a:cubicBezTo>
                  <a:cubicBezTo>
                    <a:pt x="2129" y="2842"/>
                    <a:pt x="2136" y="2935"/>
                    <a:pt x="2063" y="3047"/>
                  </a:cubicBezTo>
                  <a:cubicBezTo>
                    <a:pt x="2050" y="3066"/>
                    <a:pt x="2037" y="3080"/>
                    <a:pt x="2030" y="3099"/>
                  </a:cubicBezTo>
                  <a:cubicBezTo>
                    <a:pt x="2024" y="3106"/>
                    <a:pt x="2030" y="3119"/>
                    <a:pt x="2024" y="3126"/>
                  </a:cubicBezTo>
                  <a:cubicBezTo>
                    <a:pt x="1939" y="3198"/>
                    <a:pt x="1899" y="3251"/>
                    <a:pt x="1807" y="3297"/>
                  </a:cubicBezTo>
                  <a:cubicBezTo>
                    <a:pt x="1761" y="3317"/>
                    <a:pt x="1728" y="3337"/>
                    <a:pt x="1695" y="3370"/>
                  </a:cubicBezTo>
                  <a:lnTo>
                    <a:pt x="1695" y="3370"/>
                  </a:lnTo>
                  <a:cubicBezTo>
                    <a:pt x="1649" y="3245"/>
                    <a:pt x="1649" y="3245"/>
                    <a:pt x="1649" y="3245"/>
                  </a:cubicBezTo>
                  <a:cubicBezTo>
                    <a:pt x="1649" y="3225"/>
                    <a:pt x="1642" y="3205"/>
                    <a:pt x="1642" y="3185"/>
                  </a:cubicBezTo>
                  <a:cubicBezTo>
                    <a:pt x="1642" y="3172"/>
                    <a:pt x="1642" y="3159"/>
                    <a:pt x="1642" y="3146"/>
                  </a:cubicBezTo>
                  <a:cubicBezTo>
                    <a:pt x="1642" y="3132"/>
                    <a:pt x="1649" y="3126"/>
                    <a:pt x="1649" y="3113"/>
                  </a:cubicBezTo>
                  <a:cubicBezTo>
                    <a:pt x="1655" y="3086"/>
                    <a:pt x="1662" y="3073"/>
                    <a:pt x="1668" y="3053"/>
                  </a:cubicBezTo>
                  <a:cubicBezTo>
                    <a:pt x="1675" y="3047"/>
                    <a:pt x="1675" y="3040"/>
                    <a:pt x="1682" y="3034"/>
                  </a:cubicBezTo>
                  <a:cubicBezTo>
                    <a:pt x="1688" y="3020"/>
                    <a:pt x="1695" y="3014"/>
                    <a:pt x="1708" y="3000"/>
                  </a:cubicBezTo>
                  <a:cubicBezTo>
                    <a:pt x="1708" y="3000"/>
                    <a:pt x="1708" y="2994"/>
                    <a:pt x="1715" y="2994"/>
                  </a:cubicBezTo>
                  <a:cubicBezTo>
                    <a:pt x="1715" y="2987"/>
                    <a:pt x="1721" y="2987"/>
                    <a:pt x="1721" y="2987"/>
                  </a:cubicBezTo>
                  <a:cubicBezTo>
                    <a:pt x="1728" y="2981"/>
                    <a:pt x="1735" y="2981"/>
                    <a:pt x="1735" y="2974"/>
                  </a:cubicBezTo>
                  <a:cubicBezTo>
                    <a:pt x="1748" y="2961"/>
                    <a:pt x="1748" y="2954"/>
                    <a:pt x="1761" y="2941"/>
                  </a:cubicBezTo>
                  <a:cubicBezTo>
                    <a:pt x="1761" y="2935"/>
                    <a:pt x="1767" y="2935"/>
                    <a:pt x="1767" y="2935"/>
                  </a:cubicBezTo>
                  <a:cubicBezTo>
                    <a:pt x="1767" y="2928"/>
                    <a:pt x="1767" y="2928"/>
                    <a:pt x="1767" y="2928"/>
                  </a:cubicBezTo>
                  <a:lnTo>
                    <a:pt x="1767" y="2928"/>
                  </a:lnTo>
                  <a:cubicBezTo>
                    <a:pt x="1774" y="2921"/>
                    <a:pt x="1774" y="2921"/>
                    <a:pt x="1774" y="2915"/>
                  </a:cubicBezTo>
                  <a:cubicBezTo>
                    <a:pt x="1774" y="2908"/>
                    <a:pt x="1781" y="2902"/>
                    <a:pt x="1781" y="2888"/>
                  </a:cubicBezTo>
                  <a:cubicBezTo>
                    <a:pt x="1781" y="2869"/>
                    <a:pt x="1767" y="2855"/>
                    <a:pt x="1767" y="2836"/>
                  </a:cubicBezTo>
                  <a:cubicBezTo>
                    <a:pt x="1767" y="2776"/>
                    <a:pt x="1708" y="2756"/>
                    <a:pt x="1668" y="2710"/>
                  </a:cubicBezTo>
                  <a:cubicBezTo>
                    <a:pt x="1629" y="2664"/>
                    <a:pt x="1642" y="2598"/>
                    <a:pt x="1589" y="2565"/>
                  </a:cubicBezTo>
                  <a:cubicBezTo>
                    <a:pt x="1530" y="2532"/>
                    <a:pt x="1477" y="2532"/>
                    <a:pt x="1431" y="2480"/>
                  </a:cubicBezTo>
                  <a:cubicBezTo>
                    <a:pt x="1378" y="2420"/>
                    <a:pt x="1345" y="2387"/>
                    <a:pt x="1286" y="2334"/>
                  </a:cubicBezTo>
                  <a:cubicBezTo>
                    <a:pt x="1246" y="2301"/>
                    <a:pt x="1273" y="2249"/>
                    <a:pt x="1227" y="2222"/>
                  </a:cubicBezTo>
                  <a:cubicBezTo>
                    <a:pt x="1187" y="2189"/>
                    <a:pt x="1154" y="2183"/>
                    <a:pt x="1108" y="2163"/>
                  </a:cubicBezTo>
                  <a:cubicBezTo>
                    <a:pt x="1088" y="2150"/>
                    <a:pt x="1068" y="2163"/>
                    <a:pt x="1042" y="2156"/>
                  </a:cubicBezTo>
                  <a:cubicBezTo>
                    <a:pt x="1022" y="2150"/>
                    <a:pt x="1002" y="2156"/>
                    <a:pt x="989" y="2143"/>
                  </a:cubicBezTo>
                  <a:cubicBezTo>
                    <a:pt x="969" y="2130"/>
                    <a:pt x="976" y="2110"/>
                    <a:pt x="969" y="2084"/>
                  </a:cubicBezTo>
                  <a:cubicBezTo>
                    <a:pt x="956" y="2051"/>
                    <a:pt x="936" y="2038"/>
                    <a:pt x="910" y="2011"/>
                  </a:cubicBezTo>
                  <a:cubicBezTo>
                    <a:pt x="884" y="1965"/>
                    <a:pt x="857" y="1926"/>
                    <a:pt x="811" y="1926"/>
                  </a:cubicBezTo>
                  <a:cubicBezTo>
                    <a:pt x="745" y="1926"/>
                    <a:pt x="725" y="1978"/>
                    <a:pt x="659" y="1978"/>
                  </a:cubicBezTo>
                  <a:cubicBezTo>
                    <a:pt x="639" y="1978"/>
                    <a:pt x="633" y="1952"/>
                    <a:pt x="626" y="1932"/>
                  </a:cubicBezTo>
                  <a:cubicBezTo>
                    <a:pt x="620" y="1906"/>
                    <a:pt x="607" y="1892"/>
                    <a:pt x="607" y="1873"/>
                  </a:cubicBezTo>
                  <a:cubicBezTo>
                    <a:pt x="593" y="1807"/>
                    <a:pt x="580" y="1767"/>
                    <a:pt x="541" y="1721"/>
                  </a:cubicBezTo>
                  <a:cubicBezTo>
                    <a:pt x="494" y="1675"/>
                    <a:pt x="468" y="1648"/>
                    <a:pt x="415" y="1602"/>
                  </a:cubicBezTo>
                  <a:cubicBezTo>
                    <a:pt x="402" y="1589"/>
                    <a:pt x="382" y="1576"/>
                    <a:pt x="376" y="1549"/>
                  </a:cubicBezTo>
                  <a:cubicBezTo>
                    <a:pt x="363" y="1516"/>
                    <a:pt x="349" y="1490"/>
                    <a:pt x="310" y="1490"/>
                  </a:cubicBezTo>
                  <a:cubicBezTo>
                    <a:pt x="250" y="1490"/>
                    <a:pt x="211" y="1523"/>
                    <a:pt x="151" y="1523"/>
                  </a:cubicBezTo>
                  <a:cubicBezTo>
                    <a:pt x="92" y="1523"/>
                    <a:pt x="59" y="1503"/>
                    <a:pt x="6" y="1470"/>
                  </a:cubicBezTo>
                  <a:lnTo>
                    <a:pt x="6" y="1470"/>
                  </a:lnTo>
                  <a:cubicBezTo>
                    <a:pt x="6" y="1457"/>
                    <a:pt x="0" y="1450"/>
                    <a:pt x="0" y="1444"/>
                  </a:cubicBezTo>
                  <a:cubicBezTo>
                    <a:pt x="0" y="1398"/>
                    <a:pt x="53" y="1398"/>
                    <a:pt x="85" y="1378"/>
                  </a:cubicBezTo>
                  <a:cubicBezTo>
                    <a:pt x="125" y="1352"/>
                    <a:pt x="132" y="1325"/>
                    <a:pt x="158" y="1286"/>
                  </a:cubicBezTo>
                  <a:cubicBezTo>
                    <a:pt x="171" y="1253"/>
                    <a:pt x="171" y="1226"/>
                    <a:pt x="204" y="1206"/>
                  </a:cubicBezTo>
                  <a:cubicBezTo>
                    <a:pt x="244" y="1187"/>
                    <a:pt x="283" y="1180"/>
                    <a:pt x="303" y="1141"/>
                  </a:cubicBezTo>
                  <a:cubicBezTo>
                    <a:pt x="349" y="1121"/>
                    <a:pt x="363" y="1094"/>
                    <a:pt x="402" y="1068"/>
                  </a:cubicBezTo>
                  <a:cubicBezTo>
                    <a:pt x="428" y="1048"/>
                    <a:pt x="455" y="1048"/>
                    <a:pt x="462" y="1015"/>
                  </a:cubicBezTo>
                  <a:cubicBezTo>
                    <a:pt x="475" y="989"/>
                    <a:pt x="462" y="969"/>
                    <a:pt x="475" y="943"/>
                  </a:cubicBezTo>
                  <a:cubicBezTo>
                    <a:pt x="501" y="903"/>
                    <a:pt x="554" y="923"/>
                    <a:pt x="587" y="897"/>
                  </a:cubicBezTo>
                  <a:cubicBezTo>
                    <a:pt x="620" y="863"/>
                    <a:pt x="646" y="850"/>
                    <a:pt x="679" y="811"/>
                  </a:cubicBezTo>
                  <a:cubicBezTo>
                    <a:pt x="699" y="784"/>
                    <a:pt x="706" y="758"/>
                    <a:pt x="732" y="725"/>
                  </a:cubicBezTo>
                  <a:cubicBezTo>
                    <a:pt x="745" y="712"/>
                    <a:pt x="765" y="712"/>
                    <a:pt x="771" y="692"/>
                  </a:cubicBezTo>
                  <a:cubicBezTo>
                    <a:pt x="771" y="672"/>
                    <a:pt x="765" y="652"/>
                    <a:pt x="778" y="633"/>
                  </a:cubicBezTo>
                  <a:cubicBezTo>
                    <a:pt x="785" y="626"/>
                    <a:pt x="798" y="633"/>
                    <a:pt x="804" y="619"/>
                  </a:cubicBezTo>
                  <a:cubicBezTo>
                    <a:pt x="824" y="606"/>
                    <a:pt x="837" y="587"/>
                    <a:pt x="864" y="587"/>
                  </a:cubicBezTo>
                  <a:cubicBezTo>
                    <a:pt x="890" y="587"/>
                    <a:pt x="890" y="626"/>
                    <a:pt x="917" y="633"/>
                  </a:cubicBezTo>
                  <a:cubicBezTo>
                    <a:pt x="950" y="652"/>
                    <a:pt x="982" y="606"/>
                    <a:pt x="982" y="567"/>
                  </a:cubicBezTo>
                  <a:cubicBezTo>
                    <a:pt x="982" y="547"/>
                    <a:pt x="969" y="534"/>
                    <a:pt x="969" y="514"/>
                  </a:cubicBezTo>
                  <a:cubicBezTo>
                    <a:pt x="969" y="494"/>
                    <a:pt x="956" y="481"/>
                    <a:pt x="969" y="468"/>
                  </a:cubicBezTo>
                  <a:cubicBezTo>
                    <a:pt x="989" y="455"/>
                    <a:pt x="1009" y="481"/>
                    <a:pt x="1029" y="468"/>
                  </a:cubicBezTo>
                  <a:cubicBezTo>
                    <a:pt x="1114" y="422"/>
                    <a:pt x="1114" y="316"/>
                    <a:pt x="1207" y="296"/>
                  </a:cubicBezTo>
                  <a:cubicBezTo>
                    <a:pt x="1207" y="290"/>
                    <a:pt x="1207" y="290"/>
                    <a:pt x="1207" y="283"/>
                  </a:cubicBezTo>
                  <a:cubicBezTo>
                    <a:pt x="1207" y="257"/>
                    <a:pt x="1200" y="244"/>
                    <a:pt x="1213" y="230"/>
                  </a:cubicBezTo>
                  <a:cubicBezTo>
                    <a:pt x="1233" y="204"/>
                    <a:pt x="1266" y="224"/>
                    <a:pt x="1299" y="204"/>
                  </a:cubicBezTo>
                  <a:cubicBezTo>
                    <a:pt x="1352" y="178"/>
                    <a:pt x="1352" y="98"/>
                    <a:pt x="1418" y="98"/>
                  </a:cubicBezTo>
                  <a:cubicBezTo>
                    <a:pt x="1444" y="98"/>
                    <a:pt x="1464" y="105"/>
                    <a:pt x="1491" y="105"/>
                  </a:cubicBezTo>
                  <a:cubicBezTo>
                    <a:pt x="1510" y="105"/>
                    <a:pt x="1517" y="85"/>
                    <a:pt x="1530" y="79"/>
                  </a:cubicBezTo>
                  <a:cubicBezTo>
                    <a:pt x="1563" y="52"/>
                    <a:pt x="1583" y="46"/>
                    <a:pt x="1622" y="26"/>
                  </a:cubicBezTo>
                  <a:cubicBezTo>
                    <a:pt x="1642" y="19"/>
                    <a:pt x="1655" y="13"/>
                    <a:pt x="1675" y="13"/>
                  </a:cubicBezTo>
                  <a:lnTo>
                    <a:pt x="1682" y="6"/>
                  </a:lnTo>
                  <a:cubicBezTo>
                    <a:pt x="1702" y="6"/>
                    <a:pt x="1708" y="19"/>
                    <a:pt x="1728" y="19"/>
                  </a:cubicBezTo>
                  <a:lnTo>
                    <a:pt x="1735" y="13"/>
                  </a:ln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9" name="Freeform 38"/>
            <p:cNvSpPr>
              <a:spLocks noChangeArrowheads="1"/>
            </p:cNvSpPr>
            <p:nvPr/>
          </p:nvSpPr>
          <p:spPr bwMode="auto">
            <a:xfrm>
              <a:off x="8399432" y="5311909"/>
              <a:ext cx="759911" cy="531566"/>
            </a:xfrm>
            <a:custGeom>
              <a:avLst/>
              <a:gdLst>
                <a:gd name="T0" fmla="*/ 0 w 2466"/>
                <a:gd name="T1" fmla="*/ 502 h 1723"/>
                <a:gd name="T2" fmla="*/ 92 w 2466"/>
                <a:gd name="T3" fmla="*/ 357 h 1723"/>
                <a:gd name="T4" fmla="*/ 125 w 2466"/>
                <a:gd name="T5" fmla="*/ 112 h 1723"/>
                <a:gd name="T6" fmla="*/ 138 w 2466"/>
                <a:gd name="T7" fmla="*/ 53 h 1723"/>
                <a:gd name="T8" fmla="*/ 263 w 2466"/>
                <a:gd name="T9" fmla="*/ 60 h 1723"/>
                <a:gd name="T10" fmla="*/ 440 w 2466"/>
                <a:gd name="T11" fmla="*/ 80 h 1723"/>
                <a:gd name="T12" fmla="*/ 665 w 2466"/>
                <a:gd name="T13" fmla="*/ 119 h 1723"/>
                <a:gd name="T14" fmla="*/ 1034 w 2466"/>
                <a:gd name="T15" fmla="*/ 258 h 1723"/>
                <a:gd name="T16" fmla="*/ 1166 w 2466"/>
                <a:gd name="T17" fmla="*/ 337 h 1723"/>
                <a:gd name="T18" fmla="*/ 1271 w 2466"/>
                <a:gd name="T19" fmla="*/ 165 h 1723"/>
                <a:gd name="T20" fmla="*/ 1542 w 2466"/>
                <a:gd name="T21" fmla="*/ 0 h 1723"/>
                <a:gd name="T22" fmla="*/ 2129 w 2466"/>
                <a:gd name="T23" fmla="*/ 119 h 1723"/>
                <a:gd name="T24" fmla="*/ 2439 w 2466"/>
                <a:gd name="T25" fmla="*/ 132 h 1723"/>
                <a:gd name="T26" fmla="*/ 2393 w 2466"/>
                <a:gd name="T27" fmla="*/ 179 h 1723"/>
                <a:gd name="T28" fmla="*/ 2446 w 2466"/>
                <a:gd name="T29" fmla="*/ 317 h 1723"/>
                <a:gd name="T30" fmla="*/ 2465 w 2466"/>
                <a:gd name="T31" fmla="*/ 680 h 1723"/>
                <a:gd name="T32" fmla="*/ 2419 w 2466"/>
                <a:gd name="T33" fmla="*/ 766 h 1723"/>
                <a:gd name="T34" fmla="*/ 2360 w 2466"/>
                <a:gd name="T35" fmla="*/ 1003 h 1723"/>
                <a:gd name="T36" fmla="*/ 2294 w 2466"/>
                <a:gd name="T37" fmla="*/ 1207 h 1723"/>
                <a:gd name="T38" fmla="*/ 2188 w 2466"/>
                <a:gd name="T39" fmla="*/ 1300 h 1723"/>
                <a:gd name="T40" fmla="*/ 2208 w 2466"/>
                <a:gd name="T41" fmla="*/ 1386 h 1723"/>
                <a:gd name="T42" fmla="*/ 2142 w 2466"/>
                <a:gd name="T43" fmla="*/ 1392 h 1723"/>
                <a:gd name="T44" fmla="*/ 1911 w 2466"/>
                <a:gd name="T45" fmla="*/ 1577 h 1723"/>
                <a:gd name="T46" fmla="*/ 1786 w 2466"/>
                <a:gd name="T47" fmla="*/ 1722 h 1723"/>
                <a:gd name="T48" fmla="*/ 1568 w 2466"/>
                <a:gd name="T49" fmla="*/ 1682 h 1723"/>
                <a:gd name="T50" fmla="*/ 1654 w 2466"/>
                <a:gd name="T51" fmla="*/ 1498 h 1723"/>
                <a:gd name="T52" fmla="*/ 1647 w 2466"/>
                <a:gd name="T53" fmla="*/ 1339 h 1723"/>
                <a:gd name="T54" fmla="*/ 1476 w 2466"/>
                <a:gd name="T55" fmla="*/ 1207 h 1723"/>
                <a:gd name="T56" fmla="*/ 1172 w 2466"/>
                <a:gd name="T57" fmla="*/ 871 h 1723"/>
                <a:gd name="T58" fmla="*/ 1008 w 2466"/>
                <a:gd name="T59" fmla="*/ 686 h 1723"/>
                <a:gd name="T60" fmla="*/ 856 w 2466"/>
                <a:gd name="T61" fmla="*/ 601 h 1723"/>
                <a:gd name="T62" fmla="*/ 618 w 2466"/>
                <a:gd name="T63" fmla="*/ 541 h 1723"/>
                <a:gd name="T64" fmla="*/ 407 w 2466"/>
                <a:gd name="T65" fmla="*/ 489 h 1723"/>
                <a:gd name="T66" fmla="*/ 204 w 2466"/>
                <a:gd name="T67" fmla="*/ 502 h 1723"/>
                <a:gd name="T68" fmla="*/ 0 w 2466"/>
                <a:gd name="T69" fmla="*/ 502 h 1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66" h="1723">
                  <a:moveTo>
                    <a:pt x="0" y="502"/>
                  </a:moveTo>
                  <a:lnTo>
                    <a:pt x="0" y="502"/>
                  </a:lnTo>
                  <a:cubicBezTo>
                    <a:pt x="19" y="489"/>
                    <a:pt x="32" y="462"/>
                    <a:pt x="39" y="442"/>
                  </a:cubicBezTo>
                  <a:cubicBezTo>
                    <a:pt x="59" y="409"/>
                    <a:pt x="72" y="390"/>
                    <a:pt x="92" y="357"/>
                  </a:cubicBezTo>
                  <a:cubicBezTo>
                    <a:pt x="118" y="304"/>
                    <a:pt x="158" y="278"/>
                    <a:pt x="158" y="225"/>
                  </a:cubicBezTo>
                  <a:cubicBezTo>
                    <a:pt x="158" y="179"/>
                    <a:pt x="125" y="159"/>
                    <a:pt x="125" y="112"/>
                  </a:cubicBezTo>
                  <a:cubicBezTo>
                    <a:pt x="125" y="86"/>
                    <a:pt x="131" y="66"/>
                    <a:pt x="138" y="53"/>
                  </a:cubicBezTo>
                  <a:lnTo>
                    <a:pt x="138" y="53"/>
                  </a:lnTo>
                  <a:cubicBezTo>
                    <a:pt x="158" y="53"/>
                    <a:pt x="171" y="60"/>
                    <a:pt x="184" y="60"/>
                  </a:cubicBezTo>
                  <a:cubicBezTo>
                    <a:pt x="217" y="60"/>
                    <a:pt x="230" y="60"/>
                    <a:pt x="263" y="60"/>
                  </a:cubicBezTo>
                  <a:cubicBezTo>
                    <a:pt x="302" y="60"/>
                    <a:pt x="315" y="27"/>
                    <a:pt x="355" y="27"/>
                  </a:cubicBezTo>
                  <a:cubicBezTo>
                    <a:pt x="394" y="27"/>
                    <a:pt x="407" y="66"/>
                    <a:pt x="440" y="80"/>
                  </a:cubicBezTo>
                  <a:cubicBezTo>
                    <a:pt x="493" y="106"/>
                    <a:pt x="526" y="119"/>
                    <a:pt x="585" y="119"/>
                  </a:cubicBezTo>
                  <a:cubicBezTo>
                    <a:pt x="618" y="119"/>
                    <a:pt x="632" y="119"/>
                    <a:pt x="665" y="119"/>
                  </a:cubicBezTo>
                  <a:cubicBezTo>
                    <a:pt x="717" y="119"/>
                    <a:pt x="737" y="146"/>
                    <a:pt x="790" y="159"/>
                  </a:cubicBezTo>
                  <a:cubicBezTo>
                    <a:pt x="889" y="185"/>
                    <a:pt x="942" y="218"/>
                    <a:pt x="1034" y="258"/>
                  </a:cubicBezTo>
                  <a:cubicBezTo>
                    <a:pt x="1060" y="271"/>
                    <a:pt x="1080" y="278"/>
                    <a:pt x="1107" y="291"/>
                  </a:cubicBezTo>
                  <a:cubicBezTo>
                    <a:pt x="1126" y="310"/>
                    <a:pt x="1140" y="337"/>
                    <a:pt x="1166" y="337"/>
                  </a:cubicBezTo>
                  <a:cubicBezTo>
                    <a:pt x="1212" y="337"/>
                    <a:pt x="1239" y="297"/>
                    <a:pt x="1252" y="251"/>
                  </a:cubicBezTo>
                  <a:cubicBezTo>
                    <a:pt x="1265" y="225"/>
                    <a:pt x="1252" y="192"/>
                    <a:pt x="1271" y="165"/>
                  </a:cubicBezTo>
                  <a:cubicBezTo>
                    <a:pt x="1285" y="152"/>
                    <a:pt x="1304" y="152"/>
                    <a:pt x="1324" y="146"/>
                  </a:cubicBezTo>
                  <a:cubicBezTo>
                    <a:pt x="1423" y="112"/>
                    <a:pt x="1443" y="0"/>
                    <a:pt x="1542" y="0"/>
                  </a:cubicBezTo>
                  <a:cubicBezTo>
                    <a:pt x="1707" y="0"/>
                    <a:pt x="1793" y="33"/>
                    <a:pt x="1951" y="73"/>
                  </a:cubicBezTo>
                  <a:cubicBezTo>
                    <a:pt x="2024" y="93"/>
                    <a:pt x="2056" y="119"/>
                    <a:pt x="2129" y="119"/>
                  </a:cubicBezTo>
                  <a:cubicBezTo>
                    <a:pt x="2162" y="119"/>
                    <a:pt x="2175" y="99"/>
                    <a:pt x="2201" y="99"/>
                  </a:cubicBezTo>
                  <a:cubicBezTo>
                    <a:pt x="2300" y="99"/>
                    <a:pt x="2340" y="119"/>
                    <a:pt x="2439" y="132"/>
                  </a:cubicBezTo>
                  <a:lnTo>
                    <a:pt x="2439" y="132"/>
                  </a:lnTo>
                  <a:cubicBezTo>
                    <a:pt x="2419" y="146"/>
                    <a:pt x="2393" y="152"/>
                    <a:pt x="2393" y="179"/>
                  </a:cubicBezTo>
                  <a:cubicBezTo>
                    <a:pt x="2393" y="198"/>
                    <a:pt x="2413" y="205"/>
                    <a:pt x="2419" y="225"/>
                  </a:cubicBezTo>
                  <a:cubicBezTo>
                    <a:pt x="2432" y="258"/>
                    <a:pt x="2446" y="284"/>
                    <a:pt x="2446" y="317"/>
                  </a:cubicBezTo>
                  <a:cubicBezTo>
                    <a:pt x="2446" y="403"/>
                    <a:pt x="2446" y="449"/>
                    <a:pt x="2446" y="528"/>
                  </a:cubicBezTo>
                  <a:cubicBezTo>
                    <a:pt x="2446" y="587"/>
                    <a:pt x="2465" y="620"/>
                    <a:pt x="2465" y="680"/>
                  </a:cubicBezTo>
                  <a:cubicBezTo>
                    <a:pt x="2465" y="706"/>
                    <a:pt x="2419" y="706"/>
                    <a:pt x="2419" y="733"/>
                  </a:cubicBezTo>
                  <a:cubicBezTo>
                    <a:pt x="2419" y="746"/>
                    <a:pt x="2419" y="759"/>
                    <a:pt x="2419" y="766"/>
                  </a:cubicBezTo>
                  <a:cubicBezTo>
                    <a:pt x="2419" y="805"/>
                    <a:pt x="2406" y="825"/>
                    <a:pt x="2393" y="858"/>
                  </a:cubicBezTo>
                  <a:cubicBezTo>
                    <a:pt x="2373" y="911"/>
                    <a:pt x="2373" y="944"/>
                    <a:pt x="2360" y="1003"/>
                  </a:cubicBezTo>
                  <a:cubicBezTo>
                    <a:pt x="2353" y="1023"/>
                    <a:pt x="2333" y="1036"/>
                    <a:pt x="2333" y="1062"/>
                  </a:cubicBezTo>
                  <a:cubicBezTo>
                    <a:pt x="2314" y="1115"/>
                    <a:pt x="2300" y="1148"/>
                    <a:pt x="2294" y="1207"/>
                  </a:cubicBezTo>
                  <a:cubicBezTo>
                    <a:pt x="2287" y="1254"/>
                    <a:pt x="2281" y="1313"/>
                    <a:pt x="2235" y="1313"/>
                  </a:cubicBezTo>
                  <a:cubicBezTo>
                    <a:pt x="2215" y="1313"/>
                    <a:pt x="2208" y="1300"/>
                    <a:pt x="2188" y="1300"/>
                  </a:cubicBezTo>
                  <a:cubicBezTo>
                    <a:pt x="2188" y="1306"/>
                    <a:pt x="2188" y="1313"/>
                    <a:pt x="2188" y="1320"/>
                  </a:cubicBezTo>
                  <a:cubicBezTo>
                    <a:pt x="2188" y="1346"/>
                    <a:pt x="2208" y="1359"/>
                    <a:pt x="2208" y="1386"/>
                  </a:cubicBezTo>
                  <a:cubicBezTo>
                    <a:pt x="2208" y="1392"/>
                    <a:pt x="2208" y="1399"/>
                    <a:pt x="2208" y="1412"/>
                  </a:cubicBezTo>
                  <a:cubicBezTo>
                    <a:pt x="2182" y="1399"/>
                    <a:pt x="2169" y="1392"/>
                    <a:pt x="2142" y="1392"/>
                  </a:cubicBezTo>
                  <a:cubicBezTo>
                    <a:pt x="2096" y="1392"/>
                    <a:pt x="2089" y="1438"/>
                    <a:pt x="2056" y="1465"/>
                  </a:cubicBezTo>
                  <a:cubicBezTo>
                    <a:pt x="1997" y="1504"/>
                    <a:pt x="1964" y="1524"/>
                    <a:pt x="1911" y="1577"/>
                  </a:cubicBezTo>
                  <a:cubicBezTo>
                    <a:pt x="1852" y="1623"/>
                    <a:pt x="1819" y="1669"/>
                    <a:pt x="1786" y="1722"/>
                  </a:cubicBezTo>
                  <a:lnTo>
                    <a:pt x="1786" y="1722"/>
                  </a:lnTo>
                  <a:cubicBezTo>
                    <a:pt x="1740" y="1695"/>
                    <a:pt x="1707" y="1682"/>
                    <a:pt x="1661" y="1682"/>
                  </a:cubicBezTo>
                  <a:cubicBezTo>
                    <a:pt x="1628" y="1682"/>
                    <a:pt x="1608" y="1689"/>
                    <a:pt x="1568" y="1682"/>
                  </a:cubicBezTo>
                  <a:cubicBezTo>
                    <a:pt x="1582" y="1663"/>
                    <a:pt x="1582" y="1643"/>
                    <a:pt x="1595" y="1616"/>
                  </a:cubicBezTo>
                  <a:cubicBezTo>
                    <a:pt x="1614" y="1570"/>
                    <a:pt x="1654" y="1550"/>
                    <a:pt x="1654" y="1498"/>
                  </a:cubicBezTo>
                  <a:cubicBezTo>
                    <a:pt x="1654" y="1484"/>
                    <a:pt x="1647" y="1478"/>
                    <a:pt x="1647" y="1465"/>
                  </a:cubicBezTo>
                  <a:cubicBezTo>
                    <a:pt x="1647" y="1419"/>
                    <a:pt x="1647" y="1392"/>
                    <a:pt x="1647" y="1339"/>
                  </a:cubicBezTo>
                  <a:cubicBezTo>
                    <a:pt x="1647" y="1293"/>
                    <a:pt x="1628" y="1247"/>
                    <a:pt x="1582" y="1227"/>
                  </a:cubicBezTo>
                  <a:cubicBezTo>
                    <a:pt x="1542" y="1214"/>
                    <a:pt x="1515" y="1227"/>
                    <a:pt x="1476" y="1207"/>
                  </a:cubicBezTo>
                  <a:cubicBezTo>
                    <a:pt x="1443" y="1201"/>
                    <a:pt x="1430" y="1168"/>
                    <a:pt x="1417" y="1141"/>
                  </a:cubicBezTo>
                  <a:cubicBezTo>
                    <a:pt x="1357" y="1009"/>
                    <a:pt x="1225" y="1003"/>
                    <a:pt x="1172" y="871"/>
                  </a:cubicBezTo>
                  <a:cubicBezTo>
                    <a:pt x="1146" y="805"/>
                    <a:pt x="1113" y="779"/>
                    <a:pt x="1060" y="726"/>
                  </a:cubicBezTo>
                  <a:cubicBezTo>
                    <a:pt x="1041" y="706"/>
                    <a:pt x="1034" y="693"/>
                    <a:pt x="1008" y="686"/>
                  </a:cubicBezTo>
                  <a:cubicBezTo>
                    <a:pt x="961" y="667"/>
                    <a:pt x="928" y="686"/>
                    <a:pt x="882" y="673"/>
                  </a:cubicBezTo>
                  <a:cubicBezTo>
                    <a:pt x="856" y="667"/>
                    <a:pt x="863" y="627"/>
                    <a:pt x="856" y="601"/>
                  </a:cubicBezTo>
                  <a:cubicBezTo>
                    <a:pt x="849" y="574"/>
                    <a:pt x="816" y="574"/>
                    <a:pt x="790" y="568"/>
                  </a:cubicBezTo>
                  <a:cubicBezTo>
                    <a:pt x="724" y="554"/>
                    <a:pt x="684" y="541"/>
                    <a:pt x="618" y="541"/>
                  </a:cubicBezTo>
                  <a:cubicBezTo>
                    <a:pt x="572" y="541"/>
                    <a:pt x="546" y="541"/>
                    <a:pt x="500" y="541"/>
                  </a:cubicBezTo>
                  <a:cubicBezTo>
                    <a:pt x="460" y="541"/>
                    <a:pt x="447" y="489"/>
                    <a:pt x="407" y="489"/>
                  </a:cubicBezTo>
                  <a:cubicBezTo>
                    <a:pt x="361" y="489"/>
                    <a:pt x="342" y="541"/>
                    <a:pt x="295" y="541"/>
                  </a:cubicBezTo>
                  <a:cubicBezTo>
                    <a:pt x="257" y="541"/>
                    <a:pt x="244" y="502"/>
                    <a:pt x="204" y="502"/>
                  </a:cubicBezTo>
                  <a:cubicBezTo>
                    <a:pt x="158" y="502"/>
                    <a:pt x="138" y="528"/>
                    <a:pt x="92" y="528"/>
                  </a:cubicBezTo>
                  <a:cubicBezTo>
                    <a:pt x="59" y="528"/>
                    <a:pt x="32" y="502"/>
                    <a:pt x="0" y="502"/>
                  </a:cubicBez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grpSp>
    </p:spTree>
    <p:extLst>
      <p:ext uri="{BB962C8B-B14F-4D97-AF65-F5344CB8AC3E}">
        <p14:creationId xmlns:p14="http://schemas.microsoft.com/office/powerpoint/2010/main" val="3882678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80">
                                          <p:stCondLst>
                                            <p:cond delay="0"/>
                                          </p:stCondLst>
                                        </p:cTn>
                                        <p:tgtEl>
                                          <p:spTgt spid="6"/>
                                        </p:tgtEl>
                                      </p:cBhvr>
                                    </p:animEffect>
                                    <p:anim calcmode="lin" valueType="num">
                                      <p:cBhvr>
                                        <p:cTn id="1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17" dur="26">
                                          <p:stCondLst>
                                            <p:cond delay="650"/>
                                          </p:stCondLst>
                                        </p:cTn>
                                        <p:tgtEl>
                                          <p:spTgt spid="6"/>
                                        </p:tgtEl>
                                      </p:cBhvr>
                                      <p:to x="100000" y="60000"/>
                                    </p:animScale>
                                    <p:animScale>
                                      <p:cBhvr>
                                        <p:cTn id="18" dur="166" decel="50000">
                                          <p:stCondLst>
                                            <p:cond delay="676"/>
                                          </p:stCondLst>
                                        </p:cTn>
                                        <p:tgtEl>
                                          <p:spTgt spid="6"/>
                                        </p:tgtEl>
                                      </p:cBhvr>
                                      <p:to x="100000" y="100000"/>
                                    </p:animScale>
                                    <p:animScale>
                                      <p:cBhvr>
                                        <p:cTn id="19" dur="26">
                                          <p:stCondLst>
                                            <p:cond delay="1312"/>
                                          </p:stCondLst>
                                        </p:cTn>
                                        <p:tgtEl>
                                          <p:spTgt spid="6"/>
                                        </p:tgtEl>
                                      </p:cBhvr>
                                      <p:to x="100000" y="80000"/>
                                    </p:animScale>
                                    <p:animScale>
                                      <p:cBhvr>
                                        <p:cTn id="20" dur="166" decel="50000">
                                          <p:stCondLst>
                                            <p:cond delay="1338"/>
                                          </p:stCondLst>
                                        </p:cTn>
                                        <p:tgtEl>
                                          <p:spTgt spid="6"/>
                                        </p:tgtEl>
                                      </p:cBhvr>
                                      <p:to x="100000" y="100000"/>
                                    </p:animScale>
                                    <p:animScale>
                                      <p:cBhvr>
                                        <p:cTn id="21" dur="26">
                                          <p:stCondLst>
                                            <p:cond delay="1642"/>
                                          </p:stCondLst>
                                        </p:cTn>
                                        <p:tgtEl>
                                          <p:spTgt spid="6"/>
                                        </p:tgtEl>
                                      </p:cBhvr>
                                      <p:to x="100000" y="90000"/>
                                    </p:animScale>
                                    <p:animScale>
                                      <p:cBhvr>
                                        <p:cTn id="22" dur="166" decel="50000">
                                          <p:stCondLst>
                                            <p:cond delay="1668"/>
                                          </p:stCondLst>
                                        </p:cTn>
                                        <p:tgtEl>
                                          <p:spTgt spid="6"/>
                                        </p:tgtEl>
                                      </p:cBhvr>
                                      <p:to x="100000" y="100000"/>
                                    </p:animScale>
                                    <p:animScale>
                                      <p:cBhvr>
                                        <p:cTn id="23" dur="26">
                                          <p:stCondLst>
                                            <p:cond delay="1808"/>
                                          </p:stCondLst>
                                        </p:cTn>
                                        <p:tgtEl>
                                          <p:spTgt spid="6"/>
                                        </p:tgtEl>
                                      </p:cBhvr>
                                      <p:to x="100000" y="95000"/>
                                    </p:animScale>
                                    <p:animScale>
                                      <p:cBhvr>
                                        <p:cTn id="24" dur="166" decel="50000">
                                          <p:stCondLst>
                                            <p:cond delay="1834"/>
                                          </p:stCondLst>
                                        </p:cTn>
                                        <p:tgtEl>
                                          <p:spTgt spid="6"/>
                                        </p:tgtEl>
                                      </p:cBhvr>
                                      <p:to x="100000" y="100000"/>
                                    </p:animScale>
                                  </p:childTnLst>
                                </p:cTn>
                              </p:par>
                            </p:childTnLst>
                          </p:cTn>
                        </p:par>
                        <p:par>
                          <p:cTn id="25" fill="hold">
                            <p:stCondLst>
                              <p:cond delay="2500"/>
                            </p:stCondLst>
                            <p:childTnLst>
                              <p:par>
                                <p:cTn id="26" presetID="6" presetClass="entr" presetSubtype="16" fill="hold"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circle(in)">
                                      <p:cBhvr>
                                        <p:cTn id="28" dur="2000"/>
                                        <p:tgtEl>
                                          <p:spTgt spid="41"/>
                                        </p:tgtEl>
                                      </p:cBhvr>
                                    </p:animEffect>
                                  </p:childTnLst>
                                </p:cTn>
                              </p:par>
                            </p:childTnLst>
                          </p:cTn>
                        </p:par>
                        <p:par>
                          <p:cTn id="29" fill="hold">
                            <p:stCondLst>
                              <p:cond delay="4500"/>
                            </p:stCondLst>
                            <p:childTnLst>
                              <p:par>
                                <p:cTn id="30" presetID="22" presetClass="entr" presetSubtype="8" fill="hold" grpId="0" nodeType="after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500"/>
                                        <p:tgtEl>
                                          <p:spTgt spid="3"/>
                                        </p:tgtEl>
                                      </p:cBhvr>
                                    </p:animEffect>
                                  </p:childTnLst>
                                </p:cTn>
                              </p:par>
                            </p:childTnLst>
                          </p:cTn>
                        </p:par>
                        <p:par>
                          <p:cTn id="33" fill="hold">
                            <p:stCondLst>
                              <p:cond delay="5000"/>
                            </p:stCondLst>
                            <p:childTnLst>
                              <p:par>
                                <p:cTn id="34" presetID="22" presetClass="entr" presetSubtype="8" fill="hold" grpId="0" nodeType="after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par>
                          <p:cTn id="37" fill="hold">
                            <p:stCondLst>
                              <p:cond delay="5500"/>
                            </p:stCondLst>
                            <p:childTnLst>
                              <p:par>
                                <p:cTn id="38" presetID="22" presetClass="entr" presetSubtype="8"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wipe(left)">
                                      <p:cBhvr>
                                        <p:cTn id="4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809448" y="3223736"/>
            <a:ext cx="4312159" cy="1477328"/>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bg1"/>
              </a:solidFill>
            </a:endParaRPr>
          </a:p>
        </p:txBody>
      </p:sp>
      <p:sp>
        <p:nvSpPr>
          <p:cNvPr id="4" name="TextBox 3"/>
          <p:cNvSpPr txBox="1"/>
          <p:nvPr/>
        </p:nvSpPr>
        <p:spPr>
          <a:xfrm>
            <a:off x="809448" y="5252539"/>
            <a:ext cx="1690687" cy="461665"/>
          </a:xfrm>
          <a:prstGeom prst="rect">
            <a:avLst/>
          </a:prstGeom>
          <a:noFill/>
        </p:spPr>
        <p:txBody>
          <a:bodyPr wrap="square" rtlCol="0">
            <a:spAutoFit/>
          </a:bodyPr>
          <a:lstStyle/>
          <a:p>
            <a:r>
              <a:rPr lang="en-ID" sz="2400" b="1" dirty="0">
                <a:solidFill>
                  <a:schemeClr val="bg1"/>
                </a:solidFill>
                <a:latin typeface="+mj-lt"/>
              </a:rPr>
              <a:t>$67,899</a:t>
            </a:r>
            <a:endParaRPr lang="en-US" sz="2400" b="1" dirty="0">
              <a:solidFill>
                <a:schemeClr val="bg1"/>
              </a:solidFill>
              <a:latin typeface="+mj-lt"/>
            </a:endParaRPr>
          </a:p>
        </p:txBody>
      </p:sp>
      <p:sp>
        <p:nvSpPr>
          <p:cNvPr id="5" name="TextBox 4"/>
          <p:cNvSpPr txBox="1"/>
          <p:nvPr/>
        </p:nvSpPr>
        <p:spPr>
          <a:xfrm>
            <a:off x="3622004" y="5252539"/>
            <a:ext cx="1690687" cy="461665"/>
          </a:xfrm>
          <a:prstGeom prst="rect">
            <a:avLst/>
          </a:prstGeom>
          <a:noFill/>
        </p:spPr>
        <p:txBody>
          <a:bodyPr wrap="square" rtlCol="0">
            <a:spAutoFit/>
          </a:bodyPr>
          <a:lstStyle/>
          <a:p>
            <a:r>
              <a:rPr lang="en-ID" sz="2400" b="1" dirty="0">
                <a:solidFill>
                  <a:schemeClr val="bg1"/>
                </a:solidFill>
                <a:latin typeface="+mj-lt"/>
              </a:rPr>
              <a:t>$50,789</a:t>
            </a:r>
            <a:endParaRPr lang="en-US" sz="2400" b="1" dirty="0">
              <a:solidFill>
                <a:schemeClr val="bg1"/>
              </a:solidFill>
              <a:latin typeface="+mj-lt"/>
            </a:endParaRPr>
          </a:p>
        </p:txBody>
      </p:sp>
      <p:grpSp>
        <p:nvGrpSpPr>
          <p:cNvPr id="6" name="Group 5"/>
          <p:cNvGrpSpPr/>
          <p:nvPr/>
        </p:nvGrpSpPr>
        <p:grpSpPr>
          <a:xfrm>
            <a:off x="809448" y="1168479"/>
            <a:ext cx="4231215" cy="1503782"/>
            <a:chOff x="784534" y="1157206"/>
            <a:chExt cx="4231215" cy="1503782"/>
          </a:xfrm>
        </p:grpSpPr>
        <p:sp>
          <p:nvSpPr>
            <p:cNvPr id="7" name="TextBox 6"/>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bg1"/>
                  </a:solidFill>
                  <a:latin typeface="+mj-lt"/>
                </a:rPr>
                <a:t>Our Awesome And Great Map Slides</a:t>
              </a:r>
              <a:endParaRPr lang="en-US" sz="3200" b="1" dirty="0">
                <a:solidFill>
                  <a:schemeClr val="bg1"/>
                </a:solidFill>
                <a:latin typeface="+mj-lt"/>
              </a:endParaRPr>
            </a:p>
          </p:txBody>
        </p:sp>
        <p:grpSp>
          <p:nvGrpSpPr>
            <p:cNvPr id="8" name="Group 7"/>
            <p:cNvGrpSpPr/>
            <p:nvPr/>
          </p:nvGrpSpPr>
          <p:grpSpPr>
            <a:xfrm>
              <a:off x="870259" y="2322434"/>
              <a:ext cx="2514044" cy="338554"/>
              <a:chOff x="7624598" y="2331383"/>
              <a:chExt cx="2514044" cy="338554"/>
            </a:xfrm>
          </p:grpSpPr>
          <p:sp>
            <p:nvSpPr>
              <p:cNvPr id="9"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0" name="Rectangle 9"/>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grpSp>
        <p:nvGrpSpPr>
          <p:cNvPr id="99" name="Group 98"/>
          <p:cNvGrpSpPr/>
          <p:nvPr/>
        </p:nvGrpSpPr>
        <p:grpSpPr>
          <a:xfrm>
            <a:off x="5377399" y="315334"/>
            <a:ext cx="6205836" cy="6227332"/>
            <a:chOff x="5312691" y="315334"/>
            <a:chExt cx="6205836" cy="6227332"/>
          </a:xfrm>
          <a:solidFill>
            <a:schemeClr val="bg1">
              <a:lumMod val="95000"/>
            </a:schemeClr>
          </a:solidFill>
        </p:grpSpPr>
        <p:sp>
          <p:nvSpPr>
            <p:cNvPr id="12" name="Freeform 1"/>
            <p:cNvSpPr>
              <a:spLocks noChangeArrowheads="1"/>
            </p:cNvSpPr>
            <p:nvPr/>
          </p:nvSpPr>
          <p:spPr bwMode="auto">
            <a:xfrm>
              <a:off x="7688271" y="315334"/>
              <a:ext cx="315278" cy="629335"/>
            </a:xfrm>
            <a:custGeom>
              <a:avLst/>
              <a:gdLst>
                <a:gd name="T0" fmla="*/ 19 w 948"/>
                <a:gd name="T1" fmla="*/ 204 h 1893"/>
                <a:gd name="T2" fmla="*/ 19 w 948"/>
                <a:gd name="T3" fmla="*/ 204 h 1893"/>
                <a:gd name="T4" fmla="*/ 167 w 948"/>
                <a:gd name="T5" fmla="*/ 55 h 1893"/>
                <a:gd name="T6" fmla="*/ 464 w 948"/>
                <a:gd name="T7" fmla="*/ 37 h 1893"/>
                <a:gd name="T8" fmla="*/ 538 w 948"/>
                <a:gd name="T9" fmla="*/ 167 h 1893"/>
                <a:gd name="T10" fmla="*/ 612 w 948"/>
                <a:gd name="T11" fmla="*/ 93 h 1893"/>
                <a:gd name="T12" fmla="*/ 705 w 948"/>
                <a:gd name="T13" fmla="*/ 111 h 1893"/>
                <a:gd name="T14" fmla="*/ 576 w 948"/>
                <a:gd name="T15" fmla="*/ 334 h 1893"/>
                <a:gd name="T16" fmla="*/ 687 w 948"/>
                <a:gd name="T17" fmla="*/ 500 h 1893"/>
                <a:gd name="T18" fmla="*/ 742 w 948"/>
                <a:gd name="T19" fmla="*/ 630 h 1893"/>
                <a:gd name="T20" fmla="*/ 724 w 948"/>
                <a:gd name="T21" fmla="*/ 779 h 1893"/>
                <a:gd name="T22" fmla="*/ 594 w 948"/>
                <a:gd name="T23" fmla="*/ 835 h 1893"/>
                <a:gd name="T24" fmla="*/ 631 w 948"/>
                <a:gd name="T25" fmla="*/ 965 h 1893"/>
                <a:gd name="T26" fmla="*/ 928 w 948"/>
                <a:gd name="T27" fmla="*/ 1150 h 1893"/>
                <a:gd name="T28" fmla="*/ 909 w 948"/>
                <a:gd name="T29" fmla="*/ 1224 h 1893"/>
                <a:gd name="T30" fmla="*/ 724 w 948"/>
                <a:gd name="T31" fmla="*/ 1484 h 1893"/>
                <a:gd name="T32" fmla="*/ 594 w 948"/>
                <a:gd name="T33" fmla="*/ 1595 h 1893"/>
                <a:gd name="T34" fmla="*/ 594 w 948"/>
                <a:gd name="T35" fmla="*/ 1799 h 1893"/>
                <a:gd name="T36" fmla="*/ 446 w 948"/>
                <a:gd name="T37" fmla="*/ 1892 h 1893"/>
                <a:gd name="T38" fmla="*/ 427 w 948"/>
                <a:gd name="T39" fmla="*/ 1762 h 1893"/>
                <a:gd name="T40" fmla="*/ 334 w 948"/>
                <a:gd name="T41" fmla="*/ 1484 h 1893"/>
                <a:gd name="T42" fmla="*/ 167 w 948"/>
                <a:gd name="T43" fmla="*/ 1261 h 1893"/>
                <a:gd name="T44" fmla="*/ 56 w 948"/>
                <a:gd name="T45" fmla="*/ 1094 h 1893"/>
                <a:gd name="T46" fmla="*/ 0 w 948"/>
                <a:gd name="T47" fmla="*/ 853 h 1893"/>
                <a:gd name="T48" fmla="*/ 75 w 948"/>
                <a:gd name="T49" fmla="*/ 797 h 1893"/>
                <a:gd name="T50" fmla="*/ 149 w 948"/>
                <a:gd name="T51" fmla="*/ 575 h 1893"/>
                <a:gd name="T52" fmla="*/ 75 w 948"/>
                <a:gd name="T53" fmla="*/ 352 h 1893"/>
                <a:gd name="T54" fmla="*/ 19 w 948"/>
                <a:gd name="T55" fmla="*/ 204 h 1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8" h="1893">
                  <a:moveTo>
                    <a:pt x="19" y="204"/>
                  </a:moveTo>
                  <a:lnTo>
                    <a:pt x="19" y="204"/>
                  </a:lnTo>
                  <a:cubicBezTo>
                    <a:pt x="19" y="204"/>
                    <a:pt x="111" y="74"/>
                    <a:pt x="167" y="55"/>
                  </a:cubicBezTo>
                  <a:cubicBezTo>
                    <a:pt x="223" y="37"/>
                    <a:pt x="390" y="0"/>
                    <a:pt x="464" y="37"/>
                  </a:cubicBezTo>
                  <a:cubicBezTo>
                    <a:pt x="538" y="55"/>
                    <a:pt x="501" y="185"/>
                    <a:pt x="538" y="167"/>
                  </a:cubicBezTo>
                  <a:cubicBezTo>
                    <a:pt x="594" y="167"/>
                    <a:pt x="576" y="111"/>
                    <a:pt x="612" y="93"/>
                  </a:cubicBezTo>
                  <a:cubicBezTo>
                    <a:pt x="650" y="74"/>
                    <a:pt x="724" y="37"/>
                    <a:pt x="705" y="111"/>
                  </a:cubicBezTo>
                  <a:cubicBezTo>
                    <a:pt x="668" y="185"/>
                    <a:pt x="576" y="278"/>
                    <a:pt x="576" y="334"/>
                  </a:cubicBezTo>
                  <a:cubicBezTo>
                    <a:pt x="576" y="371"/>
                    <a:pt x="594" y="464"/>
                    <a:pt x="687" y="500"/>
                  </a:cubicBezTo>
                  <a:cubicBezTo>
                    <a:pt x="761" y="538"/>
                    <a:pt x="761" y="575"/>
                    <a:pt x="742" y="630"/>
                  </a:cubicBezTo>
                  <a:cubicBezTo>
                    <a:pt x="724" y="705"/>
                    <a:pt x="742" y="760"/>
                    <a:pt x="724" y="779"/>
                  </a:cubicBezTo>
                  <a:cubicBezTo>
                    <a:pt x="705" y="779"/>
                    <a:pt x="594" y="797"/>
                    <a:pt x="594" y="835"/>
                  </a:cubicBezTo>
                  <a:cubicBezTo>
                    <a:pt x="594" y="871"/>
                    <a:pt x="557" y="927"/>
                    <a:pt x="631" y="965"/>
                  </a:cubicBezTo>
                  <a:cubicBezTo>
                    <a:pt x="687" y="1020"/>
                    <a:pt x="909" y="1150"/>
                    <a:pt x="928" y="1150"/>
                  </a:cubicBezTo>
                  <a:cubicBezTo>
                    <a:pt x="947" y="1168"/>
                    <a:pt x="947" y="1206"/>
                    <a:pt x="909" y="1224"/>
                  </a:cubicBezTo>
                  <a:cubicBezTo>
                    <a:pt x="872" y="1242"/>
                    <a:pt x="779" y="1465"/>
                    <a:pt x="724" y="1484"/>
                  </a:cubicBezTo>
                  <a:cubicBezTo>
                    <a:pt x="668" y="1502"/>
                    <a:pt x="594" y="1558"/>
                    <a:pt x="594" y="1595"/>
                  </a:cubicBezTo>
                  <a:cubicBezTo>
                    <a:pt x="594" y="1632"/>
                    <a:pt x="612" y="1762"/>
                    <a:pt x="594" y="1799"/>
                  </a:cubicBezTo>
                  <a:cubicBezTo>
                    <a:pt x="557" y="1818"/>
                    <a:pt x="446" y="1892"/>
                    <a:pt x="446" y="1892"/>
                  </a:cubicBezTo>
                  <a:cubicBezTo>
                    <a:pt x="446" y="1892"/>
                    <a:pt x="446" y="1818"/>
                    <a:pt x="427" y="1762"/>
                  </a:cubicBezTo>
                  <a:cubicBezTo>
                    <a:pt x="427" y="1688"/>
                    <a:pt x="353" y="1539"/>
                    <a:pt x="334" y="1484"/>
                  </a:cubicBezTo>
                  <a:cubicBezTo>
                    <a:pt x="297" y="1428"/>
                    <a:pt x="205" y="1317"/>
                    <a:pt x="167" y="1261"/>
                  </a:cubicBezTo>
                  <a:cubicBezTo>
                    <a:pt x="130" y="1187"/>
                    <a:pt x="75" y="1131"/>
                    <a:pt x="56" y="1094"/>
                  </a:cubicBezTo>
                  <a:cubicBezTo>
                    <a:pt x="19" y="1057"/>
                    <a:pt x="0" y="871"/>
                    <a:pt x="0" y="853"/>
                  </a:cubicBezTo>
                  <a:cubicBezTo>
                    <a:pt x="19" y="816"/>
                    <a:pt x="75" y="797"/>
                    <a:pt x="75" y="797"/>
                  </a:cubicBezTo>
                  <a:cubicBezTo>
                    <a:pt x="75" y="797"/>
                    <a:pt x="149" y="594"/>
                    <a:pt x="149" y="575"/>
                  </a:cubicBezTo>
                  <a:cubicBezTo>
                    <a:pt x="149" y="556"/>
                    <a:pt x="111" y="408"/>
                    <a:pt x="75" y="352"/>
                  </a:cubicBezTo>
                  <a:cubicBezTo>
                    <a:pt x="37" y="297"/>
                    <a:pt x="19" y="204"/>
                    <a:pt x="19" y="204"/>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 name="Freeform 2"/>
            <p:cNvSpPr>
              <a:spLocks noChangeArrowheads="1"/>
            </p:cNvSpPr>
            <p:nvPr/>
          </p:nvSpPr>
          <p:spPr bwMode="auto">
            <a:xfrm>
              <a:off x="7836380" y="698216"/>
              <a:ext cx="1239113" cy="1160382"/>
            </a:xfrm>
            <a:custGeom>
              <a:avLst/>
              <a:gdLst>
                <a:gd name="T0" fmla="*/ 3616 w 3728"/>
                <a:gd name="T1" fmla="*/ 352 h 3488"/>
                <a:gd name="T2" fmla="*/ 3616 w 3728"/>
                <a:gd name="T3" fmla="*/ 352 h 3488"/>
                <a:gd name="T4" fmla="*/ 3505 w 3728"/>
                <a:gd name="T5" fmla="*/ 260 h 3488"/>
                <a:gd name="T6" fmla="*/ 3226 w 3728"/>
                <a:gd name="T7" fmla="*/ 260 h 3488"/>
                <a:gd name="T8" fmla="*/ 3134 w 3728"/>
                <a:gd name="T9" fmla="*/ 186 h 3488"/>
                <a:gd name="T10" fmla="*/ 2911 w 3728"/>
                <a:gd name="T11" fmla="*/ 37 h 3488"/>
                <a:gd name="T12" fmla="*/ 2484 w 3728"/>
                <a:gd name="T13" fmla="*/ 130 h 3488"/>
                <a:gd name="T14" fmla="*/ 2466 w 3728"/>
                <a:gd name="T15" fmla="*/ 148 h 3488"/>
                <a:gd name="T16" fmla="*/ 2466 w 3728"/>
                <a:gd name="T17" fmla="*/ 148 h 3488"/>
                <a:gd name="T18" fmla="*/ 2373 w 3728"/>
                <a:gd name="T19" fmla="*/ 389 h 3488"/>
                <a:gd name="T20" fmla="*/ 2243 w 3728"/>
                <a:gd name="T21" fmla="*/ 668 h 3488"/>
                <a:gd name="T22" fmla="*/ 2113 w 3728"/>
                <a:gd name="T23" fmla="*/ 742 h 3488"/>
                <a:gd name="T24" fmla="*/ 1891 w 3728"/>
                <a:gd name="T25" fmla="*/ 593 h 3488"/>
                <a:gd name="T26" fmla="*/ 1484 w 3728"/>
                <a:gd name="T27" fmla="*/ 501 h 3488"/>
                <a:gd name="T28" fmla="*/ 1372 w 3728"/>
                <a:gd name="T29" fmla="*/ 427 h 3488"/>
                <a:gd name="T30" fmla="*/ 1279 w 3728"/>
                <a:gd name="T31" fmla="*/ 186 h 3488"/>
                <a:gd name="T32" fmla="*/ 1020 w 3728"/>
                <a:gd name="T33" fmla="*/ 92 h 3488"/>
                <a:gd name="T34" fmla="*/ 686 w 3728"/>
                <a:gd name="T35" fmla="*/ 74 h 3488"/>
                <a:gd name="T36" fmla="*/ 612 w 3728"/>
                <a:gd name="T37" fmla="*/ 74 h 3488"/>
                <a:gd name="T38" fmla="*/ 482 w 3728"/>
                <a:gd name="T39" fmla="*/ 0 h 3488"/>
                <a:gd name="T40" fmla="*/ 501 w 3728"/>
                <a:gd name="T41" fmla="*/ 37 h 3488"/>
                <a:gd name="T42" fmla="*/ 426 w 3728"/>
                <a:gd name="T43" fmla="*/ 130 h 3488"/>
                <a:gd name="T44" fmla="*/ 333 w 3728"/>
                <a:gd name="T45" fmla="*/ 278 h 3488"/>
                <a:gd name="T46" fmla="*/ 278 w 3728"/>
                <a:gd name="T47" fmla="*/ 334 h 3488"/>
                <a:gd name="T48" fmla="*/ 166 w 3728"/>
                <a:gd name="T49" fmla="*/ 408 h 3488"/>
                <a:gd name="T50" fmla="*/ 148 w 3728"/>
                <a:gd name="T51" fmla="*/ 501 h 3488"/>
                <a:gd name="T52" fmla="*/ 148 w 3728"/>
                <a:gd name="T53" fmla="*/ 649 h 3488"/>
                <a:gd name="T54" fmla="*/ 0 w 3728"/>
                <a:gd name="T55" fmla="*/ 742 h 3488"/>
                <a:gd name="T56" fmla="*/ 55 w 3728"/>
                <a:gd name="T57" fmla="*/ 1261 h 3488"/>
                <a:gd name="T58" fmla="*/ 92 w 3728"/>
                <a:gd name="T59" fmla="*/ 1688 h 3488"/>
                <a:gd name="T60" fmla="*/ 74 w 3728"/>
                <a:gd name="T61" fmla="*/ 1873 h 3488"/>
                <a:gd name="T62" fmla="*/ 185 w 3728"/>
                <a:gd name="T63" fmla="*/ 2115 h 3488"/>
                <a:gd name="T64" fmla="*/ 315 w 3728"/>
                <a:gd name="T65" fmla="*/ 2300 h 3488"/>
                <a:gd name="T66" fmla="*/ 556 w 3728"/>
                <a:gd name="T67" fmla="*/ 2449 h 3488"/>
                <a:gd name="T68" fmla="*/ 649 w 3728"/>
                <a:gd name="T69" fmla="*/ 2560 h 3488"/>
                <a:gd name="T70" fmla="*/ 1020 w 3728"/>
                <a:gd name="T71" fmla="*/ 2597 h 3488"/>
                <a:gd name="T72" fmla="*/ 1168 w 3728"/>
                <a:gd name="T73" fmla="*/ 2801 h 3488"/>
                <a:gd name="T74" fmla="*/ 1372 w 3728"/>
                <a:gd name="T75" fmla="*/ 2745 h 3488"/>
                <a:gd name="T76" fmla="*/ 1725 w 3728"/>
                <a:gd name="T77" fmla="*/ 2634 h 3488"/>
                <a:gd name="T78" fmla="*/ 2948 w 3728"/>
                <a:gd name="T79" fmla="*/ 3246 h 3488"/>
                <a:gd name="T80" fmla="*/ 3505 w 3728"/>
                <a:gd name="T81" fmla="*/ 3487 h 3488"/>
                <a:gd name="T82" fmla="*/ 3616 w 3728"/>
                <a:gd name="T83" fmla="*/ 3451 h 3488"/>
                <a:gd name="T84" fmla="*/ 3727 w 3728"/>
                <a:gd name="T85" fmla="*/ 3376 h 3488"/>
                <a:gd name="T86" fmla="*/ 3635 w 3728"/>
                <a:gd name="T87" fmla="*/ 853 h 3488"/>
                <a:gd name="T88" fmla="*/ 3616 w 3728"/>
                <a:gd name="T89" fmla="*/ 352 h 34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728" h="3488">
                  <a:moveTo>
                    <a:pt x="3616" y="352"/>
                  </a:moveTo>
                  <a:lnTo>
                    <a:pt x="3616" y="352"/>
                  </a:lnTo>
                  <a:cubicBezTo>
                    <a:pt x="3616" y="352"/>
                    <a:pt x="3635" y="334"/>
                    <a:pt x="3505" y="260"/>
                  </a:cubicBezTo>
                  <a:cubicBezTo>
                    <a:pt x="3375" y="204"/>
                    <a:pt x="3356" y="278"/>
                    <a:pt x="3226" y="260"/>
                  </a:cubicBezTo>
                  <a:cubicBezTo>
                    <a:pt x="3097" y="260"/>
                    <a:pt x="3152" y="241"/>
                    <a:pt x="3134" y="186"/>
                  </a:cubicBezTo>
                  <a:cubicBezTo>
                    <a:pt x="3097" y="111"/>
                    <a:pt x="3097" y="37"/>
                    <a:pt x="2911" y="37"/>
                  </a:cubicBezTo>
                  <a:cubicBezTo>
                    <a:pt x="2726" y="56"/>
                    <a:pt x="2522" y="111"/>
                    <a:pt x="2484" y="130"/>
                  </a:cubicBezTo>
                  <a:cubicBezTo>
                    <a:pt x="2466" y="148"/>
                    <a:pt x="2466" y="148"/>
                    <a:pt x="2466" y="148"/>
                  </a:cubicBezTo>
                  <a:lnTo>
                    <a:pt x="2466" y="148"/>
                  </a:lnTo>
                  <a:cubicBezTo>
                    <a:pt x="2466" y="148"/>
                    <a:pt x="2373" y="278"/>
                    <a:pt x="2373" y="389"/>
                  </a:cubicBezTo>
                  <a:cubicBezTo>
                    <a:pt x="2373" y="519"/>
                    <a:pt x="2336" y="575"/>
                    <a:pt x="2243" y="668"/>
                  </a:cubicBezTo>
                  <a:cubicBezTo>
                    <a:pt x="2169" y="742"/>
                    <a:pt x="2187" y="798"/>
                    <a:pt x="2113" y="742"/>
                  </a:cubicBezTo>
                  <a:cubicBezTo>
                    <a:pt x="2040" y="668"/>
                    <a:pt x="2022" y="649"/>
                    <a:pt x="1891" y="593"/>
                  </a:cubicBezTo>
                  <a:cubicBezTo>
                    <a:pt x="1762" y="519"/>
                    <a:pt x="1520" y="519"/>
                    <a:pt x="1484" y="501"/>
                  </a:cubicBezTo>
                  <a:cubicBezTo>
                    <a:pt x="1428" y="501"/>
                    <a:pt x="1409" y="463"/>
                    <a:pt x="1372" y="427"/>
                  </a:cubicBezTo>
                  <a:cubicBezTo>
                    <a:pt x="1335" y="371"/>
                    <a:pt x="1354" y="222"/>
                    <a:pt x="1279" y="186"/>
                  </a:cubicBezTo>
                  <a:cubicBezTo>
                    <a:pt x="1205" y="148"/>
                    <a:pt x="1131" y="92"/>
                    <a:pt x="1020" y="92"/>
                  </a:cubicBezTo>
                  <a:cubicBezTo>
                    <a:pt x="908" y="74"/>
                    <a:pt x="686" y="74"/>
                    <a:pt x="686" y="74"/>
                  </a:cubicBezTo>
                  <a:cubicBezTo>
                    <a:pt x="612" y="74"/>
                    <a:pt x="612" y="74"/>
                    <a:pt x="612" y="74"/>
                  </a:cubicBezTo>
                  <a:cubicBezTo>
                    <a:pt x="482" y="0"/>
                    <a:pt x="482" y="0"/>
                    <a:pt x="482" y="0"/>
                  </a:cubicBezTo>
                  <a:cubicBezTo>
                    <a:pt x="482" y="0"/>
                    <a:pt x="501" y="18"/>
                    <a:pt x="501" y="37"/>
                  </a:cubicBezTo>
                  <a:cubicBezTo>
                    <a:pt x="482" y="74"/>
                    <a:pt x="445" y="74"/>
                    <a:pt x="426" y="130"/>
                  </a:cubicBezTo>
                  <a:cubicBezTo>
                    <a:pt x="407" y="167"/>
                    <a:pt x="333" y="278"/>
                    <a:pt x="333" y="278"/>
                  </a:cubicBezTo>
                  <a:cubicBezTo>
                    <a:pt x="333" y="278"/>
                    <a:pt x="296" y="334"/>
                    <a:pt x="278" y="334"/>
                  </a:cubicBezTo>
                  <a:cubicBezTo>
                    <a:pt x="241" y="334"/>
                    <a:pt x="166" y="389"/>
                    <a:pt x="166" y="408"/>
                  </a:cubicBezTo>
                  <a:cubicBezTo>
                    <a:pt x="148" y="427"/>
                    <a:pt x="148" y="427"/>
                    <a:pt x="148" y="501"/>
                  </a:cubicBezTo>
                  <a:cubicBezTo>
                    <a:pt x="148" y="557"/>
                    <a:pt x="148" y="631"/>
                    <a:pt x="148" y="649"/>
                  </a:cubicBezTo>
                  <a:cubicBezTo>
                    <a:pt x="130" y="649"/>
                    <a:pt x="0" y="742"/>
                    <a:pt x="0" y="742"/>
                  </a:cubicBezTo>
                  <a:cubicBezTo>
                    <a:pt x="0" y="742"/>
                    <a:pt x="74" y="1113"/>
                    <a:pt x="55" y="1261"/>
                  </a:cubicBezTo>
                  <a:cubicBezTo>
                    <a:pt x="55" y="1391"/>
                    <a:pt x="92" y="1595"/>
                    <a:pt x="92" y="1688"/>
                  </a:cubicBezTo>
                  <a:cubicBezTo>
                    <a:pt x="74" y="1762"/>
                    <a:pt x="92" y="1799"/>
                    <a:pt x="74" y="1873"/>
                  </a:cubicBezTo>
                  <a:cubicBezTo>
                    <a:pt x="55" y="1929"/>
                    <a:pt x="130" y="2003"/>
                    <a:pt x="185" y="2115"/>
                  </a:cubicBezTo>
                  <a:cubicBezTo>
                    <a:pt x="222" y="2226"/>
                    <a:pt x="222" y="2263"/>
                    <a:pt x="315" y="2300"/>
                  </a:cubicBezTo>
                  <a:cubicBezTo>
                    <a:pt x="389" y="2319"/>
                    <a:pt x="556" y="2393"/>
                    <a:pt x="556" y="2449"/>
                  </a:cubicBezTo>
                  <a:cubicBezTo>
                    <a:pt x="575" y="2504"/>
                    <a:pt x="575" y="2541"/>
                    <a:pt x="649" y="2560"/>
                  </a:cubicBezTo>
                  <a:cubicBezTo>
                    <a:pt x="723" y="2560"/>
                    <a:pt x="946" y="2541"/>
                    <a:pt x="1020" y="2597"/>
                  </a:cubicBezTo>
                  <a:cubicBezTo>
                    <a:pt x="1094" y="2671"/>
                    <a:pt x="1113" y="2783"/>
                    <a:pt x="1168" y="2801"/>
                  </a:cubicBezTo>
                  <a:cubicBezTo>
                    <a:pt x="1205" y="2820"/>
                    <a:pt x="1279" y="2783"/>
                    <a:pt x="1372" y="2745"/>
                  </a:cubicBezTo>
                  <a:cubicBezTo>
                    <a:pt x="1465" y="2709"/>
                    <a:pt x="1539" y="2560"/>
                    <a:pt x="1725" y="2634"/>
                  </a:cubicBezTo>
                  <a:cubicBezTo>
                    <a:pt x="1891" y="2709"/>
                    <a:pt x="2948" y="3246"/>
                    <a:pt x="2948" y="3246"/>
                  </a:cubicBezTo>
                  <a:cubicBezTo>
                    <a:pt x="2948" y="3246"/>
                    <a:pt x="3449" y="3487"/>
                    <a:pt x="3505" y="3487"/>
                  </a:cubicBezTo>
                  <a:cubicBezTo>
                    <a:pt x="3560" y="3469"/>
                    <a:pt x="3597" y="3451"/>
                    <a:pt x="3616" y="3451"/>
                  </a:cubicBezTo>
                  <a:cubicBezTo>
                    <a:pt x="3653" y="3451"/>
                    <a:pt x="3727" y="3432"/>
                    <a:pt x="3727" y="3376"/>
                  </a:cubicBezTo>
                  <a:cubicBezTo>
                    <a:pt x="3727" y="3302"/>
                    <a:pt x="3635" y="853"/>
                    <a:pt x="3635" y="853"/>
                  </a:cubicBezTo>
                  <a:lnTo>
                    <a:pt x="3616" y="352"/>
                  </a:ln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 name="Freeform 3"/>
            <p:cNvSpPr>
              <a:spLocks noChangeArrowheads="1"/>
            </p:cNvSpPr>
            <p:nvPr/>
          </p:nvSpPr>
          <p:spPr bwMode="auto">
            <a:xfrm>
              <a:off x="6428628" y="352010"/>
              <a:ext cx="1604248" cy="1593141"/>
            </a:xfrm>
            <a:custGeom>
              <a:avLst/>
              <a:gdLst>
                <a:gd name="T0" fmla="*/ 3784 w 4824"/>
                <a:gd name="T1" fmla="*/ 112 h 4787"/>
                <a:gd name="T2" fmla="*/ 3784 w 4824"/>
                <a:gd name="T3" fmla="*/ 112 h 4787"/>
                <a:gd name="T4" fmla="*/ 3710 w 4824"/>
                <a:gd name="T5" fmla="*/ 37 h 4787"/>
                <a:gd name="T6" fmla="*/ 3358 w 4824"/>
                <a:gd name="T7" fmla="*/ 0 h 4787"/>
                <a:gd name="T8" fmla="*/ 3265 w 4824"/>
                <a:gd name="T9" fmla="*/ 74 h 4787"/>
                <a:gd name="T10" fmla="*/ 3247 w 4824"/>
                <a:gd name="T11" fmla="*/ 93 h 4787"/>
                <a:gd name="T12" fmla="*/ 3191 w 4824"/>
                <a:gd name="T13" fmla="*/ 74 h 4787"/>
                <a:gd name="T14" fmla="*/ 3098 w 4824"/>
                <a:gd name="T15" fmla="*/ 37 h 4787"/>
                <a:gd name="T16" fmla="*/ 2876 w 4824"/>
                <a:gd name="T17" fmla="*/ 18 h 4787"/>
                <a:gd name="T18" fmla="*/ 2764 w 4824"/>
                <a:gd name="T19" fmla="*/ 74 h 4787"/>
                <a:gd name="T20" fmla="*/ 2245 w 4824"/>
                <a:gd name="T21" fmla="*/ 93 h 4787"/>
                <a:gd name="T22" fmla="*/ 1985 w 4824"/>
                <a:gd name="T23" fmla="*/ 204 h 4787"/>
                <a:gd name="T24" fmla="*/ 1855 w 4824"/>
                <a:gd name="T25" fmla="*/ 297 h 4787"/>
                <a:gd name="T26" fmla="*/ 1781 w 4824"/>
                <a:gd name="T27" fmla="*/ 297 h 4787"/>
                <a:gd name="T28" fmla="*/ 1669 w 4824"/>
                <a:gd name="T29" fmla="*/ 389 h 4787"/>
                <a:gd name="T30" fmla="*/ 1595 w 4824"/>
                <a:gd name="T31" fmla="*/ 483 h 4787"/>
                <a:gd name="T32" fmla="*/ 1558 w 4824"/>
                <a:gd name="T33" fmla="*/ 483 h 4787"/>
                <a:gd name="T34" fmla="*/ 1595 w 4824"/>
                <a:gd name="T35" fmla="*/ 760 h 4787"/>
                <a:gd name="T36" fmla="*/ 1688 w 4824"/>
                <a:gd name="T37" fmla="*/ 1076 h 4787"/>
                <a:gd name="T38" fmla="*/ 1725 w 4824"/>
                <a:gd name="T39" fmla="*/ 1261 h 4787"/>
                <a:gd name="T40" fmla="*/ 1669 w 4824"/>
                <a:gd name="T41" fmla="*/ 1391 h 4787"/>
                <a:gd name="T42" fmla="*/ 1466 w 4824"/>
                <a:gd name="T43" fmla="*/ 1391 h 4787"/>
                <a:gd name="T44" fmla="*/ 1243 w 4824"/>
                <a:gd name="T45" fmla="*/ 1484 h 4787"/>
                <a:gd name="T46" fmla="*/ 1132 w 4824"/>
                <a:gd name="T47" fmla="*/ 1707 h 4787"/>
                <a:gd name="T48" fmla="*/ 946 w 4824"/>
                <a:gd name="T49" fmla="*/ 1799 h 4787"/>
                <a:gd name="T50" fmla="*/ 724 w 4824"/>
                <a:gd name="T51" fmla="*/ 1985 h 4787"/>
                <a:gd name="T52" fmla="*/ 427 w 4824"/>
                <a:gd name="T53" fmla="*/ 2059 h 4787"/>
                <a:gd name="T54" fmla="*/ 204 w 4824"/>
                <a:gd name="T55" fmla="*/ 2152 h 4787"/>
                <a:gd name="T56" fmla="*/ 19 w 4824"/>
                <a:gd name="T57" fmla="*/ 2412 h 4787"/>
                <a:gd name="T58" fmla="*/ 315 w 4824"/>
                <a:gd name="T59" fmla="*/ 2820 h 4787"/>
                <a:gd name="T60" fmla="*/ 909 w 4824"/>
                <a:gd name="T61" fmla="*/ 3265 h 4787"/>
                <a:gd name="T62" fmla="*/ 2356 w 4824"/>
                <a:gd name="T63" fmla="*/ 4285 h 4787"/>
                <a:gd name="T64" fmla="*/ 2393 w 4824"/>
                <a:gd name="T65" fmla="*/ 4396 h 4787"/>
                <a:gd name="T66" fmla="*/ 2727 w 4824"/>
                <a:gd name="T67" fmla="*/ 4508 h 4787"/>
                <a:gd name="T68" fmla="*/ 2801 w 4824"/>
                <a:gd name="T69" fmla="*/ 4712 h 4787"/>
                <a:gd name="T70" fmla="*/ 2987 w 4824"/>
                <a:gd name="T71" fmla="*/ 4749 h 4787"/>
                <a:gd name="T72" fmla="*/ 3358 w 4824"/>
                <a:gd name="T73" fmla="*/ 4675 h 4787"/>
                <a:gd name="T74" fmla="*/ 4823 w 4824"/>
                <a:gd name="T75" fmla="*/ 3580 h 4787"/>
                <a:gd name="T76" fmla="*/ 4786 w 4824"/>
                <a:gd name="T77" fmla="*/ 3525 h 4787"/>
                <a:gd name="T78" fmla="*/ 4749 w 4824"/>
                <a:gd name="T79" fmla="*/ 3451 h 4787"/>
                <a:gd name="T80" fmla="*/ 4563 w 4824"/>
                <a:gd name="T81" fmla="*/ 3339 h 4787"/>
                <a:gd name="T82" fmla="*/ 4471 w 4824"/>
                <a:gd name="T83" fmla="*/ 3283 h 4787"/>
                <a:gd name="T84" fmla="*/ 4378 w 4824"/>
                <a:gd name="T85" fmla="*/ 3080 h 4787"/>
                <a:gd name="T86" fmla="*/ 4304 w 4824"/>
                <a:gd name="T87" fmla="*/ 2950 h 4787"/>
                <a:gd name="T88" fmla="*/ 4322 w 4824"/>
                <a:gd name="T89" fmla="*/ 2857 h 4787"/>
                <a:gd name="T90" fmla="*/ 4322 w 4824"/>
                <a:gd name="T91" fmla="*/ 2709 h 4787"/>
                <a:gd name="T92" fmla="*/ 4304 w 4824"/>
                <a:gd name="T93" fmla="*/ 2467 h 4787"/>
                <a:gd name="T94" fmla="*/ 4285 w 4824"/>
                <a:gd name="T95" fmla="*/ 2170 h 4787"/>
                <a:gd name="T96" fmla="*/ 4230 w 4824"/>
                <a:gd name="T97" fmla="*/ 1781 h 4787"/>
                <a:gd name="T98" fmla="*/ 4174 w 4824"/>
                <a:gd name="T99" fmla="*/ 1521 h 4787"/>
                <a:gd name="T100" fmla="*/ 4063 w 4824"/>
                <a:gd name="T101" fmla="*/ 1299 h 4787"/>
                <a:gd name="T102" fmla="*/ 3840 w 4824"/>
                <a:gd name="T103" fmla="*/ 1002 h 4787"/>
                <a:gd name="T104" fmla="*/ 3803 w 4824"/>
                <a:gd name="T105" fmla="*/ 724 h 4787"/>
                <a:gd name="T106" fmla="*/ 3859 w 4824"/>
                <a:gd name="T107" fmla="*/ 686 h 4787"/>
                <a:gd name="T108" fmla="*/ 3933 w 4824"/>
                <a:gd name="T109" fmla="*/ 464 h 4787"/>
                <a:gd name="T110" fmla="*/ 3840 w 4824"/>
                <a:gd name="T111" fmla="*/ 223 h 4787"/>
                <a:gd name="T112" fmla="*/ 3784 w 4824"/>
                <a:gd name="T113" fmla="*/ 112 h 4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824" h="4787">
                  <a:moveTo>
                    <a:pt x="3784" y="112"/>
                  </a:moveTo>
                  <a:lnTo>
                    <a:pt x="3784" y="112"/>
                  </a:lnTo>
                  <a:cubicBezTo>
                    <a:pt x="3784" y="112"/>
                    <a:pt x="3747" y="74"/>
                    <a:pt x="3710" y="37"/>
                  </a:cubicBezTo>
                  <a:cubicBezTo>
                    <a:pt x="3673" y="0"/>
                    <a:pt x="3358" y="0"/>
                    <a:pt x="3358" y="0"/>
                  </a:cubicBezTo>
                  <a:cubicBezTo>
                    <a:pt x="3358" y="0"/>
                    <a:pt x="3302" y="56"/>
                    <a:pt x="3265" y="74"/>
                  </a:cubicBezTo>
                  <a:cubicBezTo>
                    <a:pt x="3247" y="93"/>
                    <a:pt x="3247" y="93"/>
                    <a:pt x="3247" y="93"/>
                  </a:cubicBezTo>
                  <a:cubicBezTo>
                    <a:pt x="3247" y="93"/>
                    <a:pt x="3209" y="93"/>
                    <a:pt x="3191" y="74"/>
                  </a:cubicBezTo>
                  <a:cubicBezTo>
                    <a:pt x="3172" y="56"/>
                    <a:pt x="3135" y="18"/>
                    <a:pt x="3098" y="37"/>
                  </a:cubicBezTo>
                  <a:cubicBezTo>
                    <a:pt x="3061" y="37"/>
                    <a:pt x="2876" y="18"/>
                    <a:pt x="2876" y="18"/>
                  </a:cubicBezTo>
                  <a:cubicBezTo>
                    <a:pt x="2876" y="18"/>
                    <a:pt x="2801" y="74"/>
                    <a:pt x="2764" y="74"/>
                  </a:cubicBezTo>
                  <a:cubicBezTo>
                    <a:pt x="2708" y="93"/>
                    <a:pt x="2245" y="93"/>
                    <a:pt x="2245" y="93"/>
                  </a:cubicBezTo>
                  <a:cubicBezTo>
                    <a:pt x="2245" y="93"/>
                    <a:pt x="2022" y="186"/>
                    <a:pt x="1985" y="204"/>
                  </a:cubicBezTo>
                  <a:cubicBezTo>
                    <a:pt x="1948" y="223"/>
                    <a:pt x="1892" y="278"/>
                    <a:pt x="1855" y="297"/>
                  </a:cubicBezTo>
                  <a:cubicBezTo>
                    <a:pt x="1818" y="297"/>
                    <a:pt x="1799" y="278"/>
                    <a:pt x="1781" y="297"/>
                  </a:cubicBezTo>
                  <a:cubicBezTo>
                    <a:pt x="1763" y="297"/>
                    <a:pt x="1688" y="353"/>
                    <a:pt x="1669" y="389"/>
                  </a:cubicBezTo>
                  <a:cubicBezTo>
                    <a:pt x="1651" y="408"/>
                    <a:pt x="1595" y="483"/>
                    <a:pt x="1595" y="483"/>
                  </a:cubicBezTo>
                  <a:cubicBezTo>
                    <a:pt x="1577" y="483"/>
                    <a:pt x="1558" y="483"/>
                    <a:pt x="1558" y="483"/>
                  </a:cubicBezTo>
                  <a:cubicBezTo>
                    <a:pt x="1558" y="483"/>
                    <a:pt x="1577" y="705"/>
                    <a:pt x="1595" y="760"/>
                  </a:cubicBezTo>
                  <a:cubicBezTo>
                    <a:pt x="1614" y="835"/>
                    <a:pt x="1688" y="965"/>
                    <a:pt x="1688" y="1076"/>
                  </a:cubicBezTo>
                  <a:cubicBezTo>
                    <a:pt x="1688" y="1169"/>
                    <a:pt x="1707" y="1225"/>
                    <a:pt x="1725" y="1261"/>
                  </a:cubicBezTo>
                  <a:cubicBezTo>
                    <a:pt x="1725" y="1299"/>
                    <a:pt x="1707" y="1391"/>
                    <a:pt x="1669" y="1391"/>
                  </a:cubicBezTo>
                  <a:cubicBezTo>
                    <a:pt x="1614" y="1391"/>
                    <a:pt x="1521" y="1391"/>
                    <a:pt x="1466" y="1391"/>
                  </a:cubicBezTo>
                  <a:cubicBezTo>
                    <a:pt x="1392" y="1391"/>
                    <a:pt x="1317" y="1373"/>
                    <a:pt x="1243" y="1484"/>
                  </a:cubicBezTo>
                  <a:cubicBezTo>
                    <a:pt x="1169" y="1596"/>
                    <a:pt x="1206" y="1707"/>
                    <a:pt x="1132" y="1707"/>
                  </a:cubicBezTo>
                  <a:cubicBezTo>
                    <a:pt x="1076" y="1707"/>
                    <a:pt x="1002" y="1725"/>
                    <a:pt x="946" y="1799"/>
                  </a:cubicBezTo>
                  <a:cubicBezTo>
                    <a:pt x="891" y="1892"/>
                    <a:pt x="816" y="1985"/>
                    <a:pt x="724" y="1985"/>
                  </a:cubicBezTo>
                  <a:cubicBezTo>
                    <a:pt x="650" y="1985"/>
                    <a:pt x="520" y="2041"/>
                    <a:pt x="427" y="2059"/>
                  </a:cubicBezTo>
                  <a:cubicBezTo>
                    <a:pt x="315" y="2078"/>
                    <a:pt x="279" y="2133"/>
                    <a:pt x="204" y="2152"/>
                  </a:cubicBezTo>
                  <a:cubicBezTo>
                    <a:pt x="130" y="2170"/>
                    <a:pt x="0" y="2263"/>
                    <a:pt x="19" y="2412"/>
                  </a:cubicBezTo>
                  <a:cubicBezTo>
                    <a:pt x="37" y="2541"/>
                    <a:pt x="19" y="2690"/>
                    <a:pt x="315" y="2820"/>
                  </a:cubicBezTo>
                  <a:cubicBezTo>
                    <a:pt x="594" y="2950"/>
                    <a:pt x="909" y="3265"/>
                    <a:pt x="909" y="3265"/>
                  </a:cubicBezTo>
                  <a:cubicBezTo>
                    <a:pt x="2356" y="4285"/>
                    <a:pt x="2356" y="4285"/>
                    <a:pt x="2356" y="4285"/>
                  </a:cubicBezTo>
                  <a:cubicBezTo>
                    <a:pt x="2356" y="4285"/>
                    <a:pt x="2356" y="4396"/>
                    <a:pt x="2393" y="4396"/>
                  </a:cubicBezTo>
                  <a:cubicBezTo>
                    <a:pt x="2449" y="4396"/>
                    <a:pt x="2708" y="4508"/>
                    <a:pt x="2727" y="4508"/>
                  </a:cubicBezTo>
                  <a:cubicBezTo>
                    <a:pt x="2746" y="4508"/>
                    <a:pt x="2801" y="4638"/>
                    <a:pt x="2801" y="4712"/>
                  </a:cubicBezTo>
                  <a:cubicBezTo>
                    <a:pt x="2801" y="4786"/>
                    <a:pt x="2931" y="4767"/>
                    <a:pt x="2987" y="4749"/>
                  </a:cubicBezTo>
                  <a:cubicBezTo>
                    <a:pt x="3061" y="4749"/>
                    <a:pt x="3302" y="4693"/>
                    <a:pt x="3358" y="4675"/>
                  </a:cubicBezTo>
                  <a:cubicBezTo>
                    <a:pt x="3413" y="4656"/>
                    <a:pt x="4823" y="3580"/>
                    <a:pt x="4823" y="3580"/>
                  </a:cubicBezTo>
                  <a:cubicBezTo>
                    <a:pt x="4823" y="3580"/>
                    <a:pt x="4805" y="3562"/>
                    <a:pt x="4786" y="3525"/>
                  </a:cubicBezTo>
                  <a:cubicBezTo>
                    <a:pt x="4786" y="3506"/>
                    <a:pt x="4805" y="3469"/>
                    <a:pt x="4749" y="3451"/>
                  </a:cubicBezTo>
                  <a:cubicBezTo>
                    <a:pt x="4712" y="3413"/>
                    <a:pt x="4601" y="3358"/>
                    <a:pt x="4563" y="3339"/>
                  </a:cubicBezTo>
                  <a:cubicBezTo>
                    <a:pt x="4526" y="3339"/>
                    <a:pt x="4489" y="3321"/>
                    <a:pt x="4471" y="3283"/>
                  </a:cubicBezTo>
                  <a:cubicBezTo>
                    <a:pt x="4452" y="3247"/>
                    <a:pt x="4396" y="3117"/>
                    <a:pt x="4378" y="3080"/>
                  </a:cubicBezTo>
                  <a:cubicBezTo>
                    <a:pt x="4360" y="3061"/>
                    <a:pt x="4304" y="2968"/>
                    <a:pt x="4304" y="2950"/>
                  </a:cubicBezTo>
                  <a:cubicBezTo>
                    <a:pt x="4304" y="2931"/>
                    <a:pt x="4322" y="2857"/>
                    <a:pt x="4322" y="2857"/>
                  </a:cubicBezTo>
                  <a:cubicBezTo>
                    <a:pt x="4322" y="2838"/>
                    <a:pt x="4322" y="2745"/>
                    <a:pt x="4322" y="2709"/>
                  </a:cubicBezTo>
                  <a:cubicBezTo>
                    <a:pt x="4322" y="2690"/>
                    <a:pt x="4304" y="2467"/>
                    <a:pt x="4304" y="2467"/>
                  </a:cubicBezTo>
                  <a:cubicBezTo>
                    <a:pt x="4304" y="2467"/>
                    <a:pt x="4285" y="2189"/>
                    <a:pt x="4285" y="2170"/>
                  </a:cubicBezTo>
                  <a:lnTo>
                    <a:pt x="4230" y="1781"/>
                  </a:lnTo>
                  <a:cubicBezTo>
                    <a:pt x="4230" y="1781"/>
                    <a:pt x="4211" y="1596"/>
                    <a:pt x="4174" y="1521"/>
                  </a:cubicBezTo>
                  <a:cubicBezTo>
                    <a:pt x="4174" y="1521"/>
                    <a:pt x="4118" y="1354"/>
                    <a:pt x="4063" y="1299"/>
                  </a:cubicBezTo>
                  <a:cubicBezTo>
                    <a:pt x="3989" y="1225"/>
                    <a:pt x="3877" y="1039"/>
                    <a:pt x="3840" y="1002"/>
                  </a:cubicBezTo>
                  <a:cubicBezTo>
                    <a:pt x="3803" y="965"/>
                    <a:pt x="3766" y="742"/>
                    <a:pt x="3803" y="724"/>
                  </a:cubicBezTo>
                  <a:cubicBezTo>
                    <a:pt x="3840" y="705"/>
                    <a:pt x="3859" y="686"/>
                    <a:pt x="3859" y="686"/>
                  </a:cubicBezTo>
                  <a:cubicBezTo>
                    <a:pt x="3933" y="464"/>
                    <a:pt x="3933" y="464"/>
                    <a:pt x="3933" y="464"/>
                  </a:cubicBezTo>
                  <a:cubicBezTo>
                    <a:pt x="3933" y="464"/>
                    <a:pt x="3877" y="260"/>
                    <a:pt x="3840" y="223"/>
                  </a:cubicBezTo>
                  <a:cubicBezTo>
                    <a:pt x="3803" y="186"/>
                    <a:pt x="3784" y="112"/>
                    <a:pt x="3784" y="112"/>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5" name="Freeform 4"/>
            <p:cNvSpPr>
              <a:spLocks noChangeArrowheads="1"/>
            </p:cNvSpPr>
            <p:nvPr/>
          </p:nvSpPr>
          <p:spPr bwMode="auto">
            <a:xfrm>
              <a:off x="5720352" y="463499"/>
              <a:ext cx="1283107" cy="1296810"/>
            </a:xfrm>
            <a:custGeom>
              <a:avLst/>
              <a:gdLst>
                <a:gd name="T0" fmla="*/ 3691 w 3859"/>
                <a:gd name="T1" fmla="*/ 149 h 3897"/>
                <a:gd name="T2" fmla="*/ 3691 w 3859"/>
                <a:gd name="T3" fmla="*/ 149 h 3897"/>
                <a:gd name="T4" fmla="*/ 3617 w 3859"/>
                <a:gd name="T5" fmla="*/ 149 h 3897"/>
                <a:gd name="T6" fmla="*/ 3450 w 3859"/>
                <a:gd name="T7" fmla="*/ 55 h 3897"/>
                <a:gd name="T8" fmla="*/ 3339 w 3859"/>
                <a:gd name="T9" fmla="*/ 130 h 3897"/>
                <a:gd name="T10" fmla="*/ 3209 w 3859"/>
                <a:gd name="T11" fmla="*/ 130 h 3897"/>
                <a:gd name="T12" fmla="*/ 3060 w 3859"/>
                <a:gd name="T13" fmla="*/ 130 h 3897"/>
                <a:gd name="T14" fmla="*/ 2894 w 3859"/>
                <a:gd name="T15" fmla="*/ 55 h 3897"/>
                <a:gd name="T16" fmla="*/ 2708 w 3859"/>
                <a:gd name="T17" fmla="*/ 74 h 3897"/>
                <a:gd name="T18" fmla="*/ 2634 w 3859"/>
                <a:gd name="T19" fmla="*/ 297 h 3897"/>
                <a:gd name="T20" fmla="*/ 2412 w 3859"/>
                <a:gd name="T21" fmla="*/ 556 h 3897"/>
                <a:gd name="T22" fmla="*/ 2059 w 3859"/>
                <a:gd name="T23" fmla="*/ 761 h 3897"/>
                <a:gd name="T24" fmla="*/ 1873 w 3859"/>
                <a:gd name="T25" fmla="*/ 983 h 3897"/>
                <a:gd name="T26" fmla="*/ 1836 w 3859"/>
                <a:gd name="T27" fmla="*/ 1243 h 3897"/>
                <a:gd name="T28" fmla="*/ 1818 w 3859"/>
                <a:gd name="T29" fmla="*/ 1354 h 3897"/>
                <a:gd name="T30" fmla="*/ 1855 w 3859"/>
                <a:gd name="T31" fmla="*/ 1539 h 3897"/>
                <a:gd name="T32" fmla="*/ 1780 w 3859"/>
                <a:gd name="T33" fmla="*/ 1744 h 3897"/>
                <a:gd name="T34" fmla="*/ 1391 w 3859"/>
                <a:gd name="T35" fmla="*/ 2004 h 3897"/>
                <a:gd name="T36" fmla="*/ 1261 w 3859"/>
                <a:gd name="T37" fmla="*/ 2096 h 3897"/>
                <a:gd name="T38" fmla="*/ 983 w 3859"/>
                <a:gd name="T39" fmla="*/ 2152 h 3897"/>
                <a:gd name="T40" fmla="*/ 908 w 3859"/>
                <a:gd name="T41" fmla="*/ 2375 h 3897"/>
                <a:gd name="T42" fmla="*/ 631 w 3859"/>
                <a:gd name="T43" fmla="*/ 2672 h 3897"/>
                <a:gd name="T44" fmla="*/ 575 w 3859"/>
                <a:gd name="T45" fmla="*/ 2949 h 3897"/>
                <a:gd name="T46" fmla="*/ 389 w 3859"/>
                <a:gd name="T47" fmla="*/ 3079 h 3897"/>
                <a:gd name="T48" fmla="*/ 278 w 3859"/>
                <a:gd name="T49" fmla="*/ 3320 h 3897"/>
                <a:gd name="T50" fmla="*/ 148 w 3859"/>
                <a:gd name="T51" fmla="*/ 3525 h 3897"/>
                <a:gd name="T52" fmla="*/ 55 w 3859"/>
                <a:gd name="T53" fmla="*/ 3691 h 3897"/>
                <a:gd name="T54" fmla="*/ 0 w 3859"/>
                <a:gd name="T55" fmla="*/ 3821 h 3897"/>
                <a:gd name="T56" fmla="*/ 964 w 3859"/>
                <a:gd name="T57" fmla="*/ 3896 h 3897"/>
                <a:gd name="T58" fmla="*/ 1020 w 3859"/>
                <a:gd name="T59" fmla="*/ 3766 h 3897"/>
                <a:gd name="T60" fmla="*/ 1038 w 3859"/>
                <a:gd name="T61" fmla="*/ 3488 h 3897"/>
                <a:gd name="T62" fmla="*/ 1243 w 3859"/>
                <a:gd name="T63" fmla="*/ 3320 h 3897"/>
                <a:gd name="T64" fmla="*/ 1279 w 3859"/>
                <a:gd name="T65" fmla="*/ 2987 h 3897"/>
                <a:gd name="T66" fmla="*/ 1279 w 3859"/>
                <a:gd name="T67" fmla="*/ 2727 h 3897"/>
                <a:gd name="T68" fmla="*/ 2133 w 3859"/>
                <a:gd name="T69" fmla="*/ 2708 h 3897"/>
                <a:gd name="T70" fmla="*/ 2133 w 3859"/>
                <a:gd name="T71" fmla="*/ 2040 h 3897"/>
                <a:gd name="T72" fmla="*/ 2244 w 3859"/>
                <a:gd name="T73" fmla="*/ 1874 h 3897"/>
                <a:gd name="T74" fmla="*/ 2412 w 3859"/>
                <a:gd name="T75" fmla="*/ 1781 h 3897"/>
                <a:gd name="T76" fmla="*/ 2578 w 3859"/>
                <a:gd name="T77" fmla="*/ 1725 h 3897"/>
                <a:gd name="T78" fmla="*/ 2819 w 3859"/>
                <a:gd name="T79" fmla="*/ 1651 h 3897"/>
                <a:gd name="T80" fmla="*/ 2894 w 3859"/>
                <a:gd name="T81" fmla="*/ 1651 h 3897"/>
                <a:gd name="T82" fmla="*/ 3005 w 3859"/>
                <a:gd name="T83" fmla="*/ 1577 h 3897"/>
                <a:gd name="T84" fmla="*/ 3154 w 3859"/>
                <a:gd name="T85" fmla="*/ 1410 h 3897"/>
                <a:gd name="T86" fmla="*/ 3265 w 3859"/>
                <a:gd name="T87" fmla="*/ 1373 h 3897"/>
                <a:gd name="T88" fmla="*/ 3320 w 3859"/>
                <a:gd name="T89" fmla="*/ 1317 h 3897"/>
                <a:gd name="T90" fmla="*/ 3506 w 3859"/>
                <a:gd name="T91" fmla="*/ 1057 h 3897"/>
                <a:gd name="T92" fmla="*/ 3784 w 3859"/>
                <a:gd name="T93" fmla="*/ 1057 h 3897"/>
                <a:gd name="T94" fmla="*/ 3858 w 3859"/>
                <a:gd name="T95" fmla="*/ 965 h 3897"/>
                <a:gd name="T96" fmla="*/ 3840 w 3859"/>
                <a:gd name="T97" fmla="*/ 872 h 3897"/>
                <a:gd name="T98" fmla="*/ 3821 w 3859"/>
                <a:gd name="T99" fmla="*/ 742 h 3897"/>
                <a:gd name="T100" fmla="*/ 3766 w 3859"/>
                <a:gd name="T101" fmla="*/ 538 h 3897"/>
                <a:gd name="T102" fmla="*/ 3728 w 3859"/>
                <a:gd name="T103" fmla="*/ 408 h 3897"/>
                <a:gd name="T104" fmla="*/ 3691 w 3859"/>
                <a:gd name="T105" fmla="*/ 149 h 38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859" h="3897">
                  <a:moveTo>
                    <a:pt x="3691" y="149"/>
                  </a:moveTo>
                  <a:lnTo>
                    <a:pt x="3691" y="149"/>
                  </a:lnTo>
                  <a:cubicBezTo>
                    <a:pt x="3691" y="149"/>
                    <a:pt x="3673" y="185"/>
                    <a:pt x="3617" y="149"/>
                  </a:cubicBezTo>
                  <a:cubicBezTo>
                    <a:pt x="3561" y="111"/>
                    <a:pt x="3525" y="37"/>
                    <a:pt x="3450" y="55"/>
                  </a:cubicBezTo>
                  <a:cubicBezTo>
                    <a:pt x="3376" y="74"/>
                    <a:pt x="3395" y="111"/>
                    <a:pt x="3339" y="130"/>
                  </a:cubicBezTo>
                  <a:cubicBezTo>
                    <a:pt x="3283" y="149"/>
                    <a:pt x="3302" y="130"/>
                    <a:pt x="3209" y="130"/>
                  </a:cubicBezTo>
                  <a:cubicBezTo>
                    <a:pt x="3135" y="130"/>
                    <a:pt x="3135" y="167"/>
                    <a:pt x="3060" y="130"/>
                  </a:cubicBezTo>
                  <a:cubicBezTo>
                    <a:pt x="2986" y="111"/>
                    <a:pt x="2931" y="93"/>
                    <a:pt x="2894" y="55"/>
                  </a:cubicBezTo>
                  <a:cubicBezTo>
                    <a:pt x="2875" y="19"/>
                    <a:pt x="2745" y="0"/>
                    <a:pt x="2708" y="74"/>
                  </a:cubicBezTo>
                  <a:cubicBezTo>
                    <a:pt x="2689" y="130"/>
                    <a:pt x="2727" y="223"/>
                    <a:pt x="2634" y="297"/>
                  </a:cubicBezTo>
                  <a:cubicBezTo>
                    <a:pt x="2523" y="371"/>
                    <a:pt x="2541" y="538"/>
                    <a:pt x="2412" y="556"/>
                  </a:cubicBezTo>
                  <a:cubicBezTo>
                    <a:pt x="2263" y="556"/>
                    <a:pt x="2115" y="686"/>
                    <a:pt x="2059" y="761"/>
                  </a:cubicBezTo>
                  <a:cubicBezTo>
                    <a:pt x="2003" y="816"/>
                    <a:pt x="1910" y="909"/>
                    <a:pt x="1873" y="983"/>
                  </a:cubicBezTo>
                  <a:cubicBezTo>
                    <a:pt x="1818" y="1039"/>
                    <a:pt x="1873" y="1187"/>
                    <a:pt x="1836" y="1243"/>
                  </a:cubicBezTo>
                  <a:cubicBezTo>
                    <a:pt x="1799" y="1280"/>
                    <a:pt x="1799" y="1317"/>
                    <a:pt x="1818" y="1354"/>
                  </a:cubicBezTo>
                  <a:cubicBezTo>
                    <a:pt x="1836" y="1410"/>
                    <a:pt x="1892" y="1465"/>
                    <a:pt x="1855" y="1539"/>
                  </a:cubicBezTo>
                  <a:cubicBezTo>
                    <a:pt x="1818" y="1633"/>
                    <a:pt x="1873" y="1669"/>
                    <a:pt x="1780" y="1744"/>
                  </a:cubicBezTo>
                  <a:cubicBezTo>
                    <a:pt x="1688" y="1818"/>
                    <a:pt x="1465" y="1985"/>
                    <a:pt x="1391" y="2004"/>
                  </a:cubicBezTo>
                  <a:cubicBezTo>
                    <a:pt x="1335" y="2040"/>
                    <a:pt x="1373" y="2096"/>
                    <a:pt x="1261" y="2096"/>
                  </a:cubicBezTo>
                  <a:cubicBezTo>
                    <a:pt x="1131" y="2096"/>
                    <a:pt x="983" y="2096"/>
                    <a:pt x="983" y="2152"/>
                  </a:cubicBezTo>
                  <a:cubicBezTo>
                    <a:pt x="964" y="2207"/>
                    <a:pt x="964" y="2300"/>
                    <a:pt x="908" y="2375"/>
                  </a:cubicBezTo>
                  <a:cubicBezTo>
                    <a:pt x="834" y="2449"/>
                    <a:pt x="705" y="2578"/>
                    <a:pt x="631" y="2672"/>
                  </a:cubicBezTo>
                  <a:cubicBezTo>
                    <a:pt x="556" y="2783"/>
                    <a:pt x="649" y="2913"/>
                    <a:pt x="575" y="2949"/>
                  </a:cubicBezTo>
                  <a:cubicBezTo>
                    <a:pt x="501" y="2987"/>
                    <a:pt x="463" y="2968"/>
                    <a:pt x="389" y="3079"/>
                  </a:cubicBezTo>
                  <a:cubicBezTo>
                    <a:pt x="315" y="3191"/>
                    <a:pt x="334" y="3209"/>
                    <a:pt x="278" y="3320"/>
                  </a:cubicBezTo>
                  <a:cubicBezTo>
                    <a:pt x="222" y="3432"/>
                    <a:pt x="222" y="3469"/>
                    <a:pt x="148" y="3525"/>
                  </a:cubicBezTo>
                  <a:cubicBezTo>
                    <a:pt x="55" y="3599"/>
                    <a:pt x="111" y="3673"/>
                    <a:pt x="55" y="3691"/>
                  </a:cubicBezTo>
                  <a:cubicBezTo>
                    <a:pt x="18" y="3710"/>
                    <a:pt x="0" y="3821"/>
                    <a:pt x="0" y="3821"/>
                  </a:cubicBezTo>
                  <a:cubicBezTo>
                    <a:pt x="964" y="3896"/>
                    <a:pt x="964" y="3896"/>
                    <a:pt x="964" y="3896"/>
                  </a:cubicBezTo>
                  <a:cubicBezTo>
                    <a:pt x="964" y="3896"/>
                    <a:pt x="1020" y="3821"/>
                    <a:pt x="1020" y="3766"/>
                  </a:cubicBezTo>
                  <a:cubicBezTo>
                    <a:pt x="1020" y="3691"/>
                    <a:pt x="1002" y="3562"/>
                    <a:pt x="1038" y="3488"/>
                  </a:cubicBezTo>
                  <a:cubicBezTo>
                    <a:pt x="1076" y="3414"/>
                    <a:pt x="1205" y="3376"/>
                    <a:pt x="1243" y="3320"/>
                  </a:cubicBezTo>
                  <a:cubicBezTo>
                    <a:pt x="1279" y="3246"/>
                    <a:pt x="1279" y="2987"/>
                    <a:pt x="1279" y="2987"/>
                  </a:cubicBezTo>
                  <a:cubicBezTo>
                    <a:pt x="1279" y="2727"/>
                    <a:pt x="1279" y="2727"/>
                    <a:pt x="1279" y="2727"/>
                  </a:cubicBezTo>
                  <a:cubicBezTo>
                    <a:pt x="2133" y="2708"/>
                    <a:pt x="2133" y="2708"/>
                    <a:pt x="2133" y="2708"/>
                  </a:cubicBezTo>
                  <a:cubicBezTo>
                    <a:pt x="2133" y="2040"/>
                    <a:pt x="2133" y="2040"/>
                    <a:pt x="2133" y="2040"/>
                  </a:cubicBezTo>
                  <a:cubicBezTo>
                    <a:pt x="2133" y="2040"/>
                    <a:pt x="2152" y="1910"/>
                    <a:pt x="2244" y="1874"/>
                  </a:cubicBezTo>
                  <a:cubicBezTo>
                    <a:pt x="2318" y="1818"/>
                    <a:pt x="2393" y="1799"/>
                    <a:pt x="2412" y="1781"/>
                  </a:cubicBezTo>
                  <a:cubicBezTo>
                    <a:pt x="2412" y="1781"/>
                    <a:pt x="2541" y="1725"/>
                    <a:pt x="2578" y="1725"/>
                  </a:cubicBezTo>
                  <a:cubicBezTo>
                    <a:pt x="2615" y="1707"/>
                    <a:pt x="2801" y="1669"/>
                    <a:pt x="2819" y="1651"/>
                  </a:cubicBezTo>
                  <a:cubicBezTo>
                    <a:pt x="2838" y="1651"/>
                    <a:pt x="2875" y="1669"/>
                    <a:pt x="2894" y="1651"/>
                  </a:cubicBezTo>
                  <a:cubicBezTo>
                    <a:pt x="2912" y="1651"/>
                    <a:pt x="2931" y="1651"/>
                    <a:pt x="3005" y="1577"/>
                  </a:cubicBezTo>
                  <a:cubicBezTo>
                    <a:pt x="3060" y="1503"/>
                    <a:pt x="3135" y="1410"/>
                    <a:pt x="3154" y="1410"/>
                  </a:cubicBezTo>
                  <a:cubicBezTo>
                    <a:pt x="3172" y="1391"/>
                    <a:pt x="3265" y="1373"/>
                    <a:pt x="3265" y="1373"/>
                  </a:cubicBezTo>
                  <a:cubicBezTo>
                    <a:pt x="3265" y="1373"/>
                    <a:pt x="3302" y="1410"/>
                    <a:pt x="3320" y="1317"/>
                  </a:cubicBezTo>
                  <a:cubicBezTo>
                    <a:pt x="3339" y="1243"/>
                    <a:pt x="3376" y="1076"/>
                    <a:pt x="3506" y="1057"/>
                  </a:cubicBezTo>
                  <a:cubicBezTo>
                    <a:pt x="3784" y="1057"/>
                    <a:pt x="3784" y="1057"/>
                    <a:pt x="3784" y="1057"/>
                  </a:cubicBezTo>
                  <a:cubicBezTo>
                    <a:pt x="3784" y="1057"/>
                    <a:pt x="3840" y="1076"/>
                    <a:pt x="3858" y="965"/>
                  </a:cubicBezTo>
                  <a:cubicBezTo>
                    <a:pt x="3858" y="965"/>
                    <a:pt x="3858" y="909"/>
                    <a:pt x="3840" y="872"/>
                  </a:cubicBezTo>
                  <a:cubicBezTo>
                    <a:pt x="3821" y="853"/>
                    <a:pt x="3821" y="761"/>
                    <a:pt x="3821" y="742"/>
                  </a:cubicBezTo>
                  <a:cubicBezTo>
                    <a:pt x="3821" y="723"/>
                    <a:pt x="3784" y="556"/>
                    <a:pt x="3766" y="538"/>
                  </a:cubicBezTo>
                  <a:cubicBezTo>
                    <a:pt x="3747" y="520"/>
                    <a:pt x="3728" y="426"/>
                    <a:pt x="3728" y="408"/>
                  </a:cubicBezTo>
                  <a:cubicBezTo>
                    <a:pt x="3710" y="408"/>
                    <a:pt x="3691" y="149"/>
                    <a:pt x="3691" y="149"/>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6" name="Freeform 5"/>
            <p:cNvSpPr>
              <a:spLocks noChangeArrowheads="1"/>
            </p:cNvSpPr>
            <p:nvPr/>
          </p:nvSpPr>
          <p:spPr bwMode="auto">
            <a:xfrm>
              <a:off x="5707155" y="1142710"/>
              <a:ext cx="1017688" cy="1142778"/>
            </a:xfrm>
            <a:custGeom>
              <a:avLst/>
              <a:gdLst>
                <a:gd name="T0" fmla="*/ 1187 w 3062"/>
                <a:gd name="T1" fmla="*/ 3414 h 3433"/>
                <a:gd name="T2" fmla="*/ 1187 w 3062"/>
                <a:gd name="T3" fmla="*/ 3414 h 3433"/>
                <a:gd name="T4" fmla="*/ 1335 w 3062"/>
                <a:gd name="T5" fmla="*/ 3321 h 3433"/>
                <a:gd name="T6" fmla="*/ 1743 w 3062"/>
                <a:gd name="T7" fmla="*/ 3321 h 3433"/>
                <a:gd name="T8" fmla="*/ 2745 w 3062"/>
                <a:gd name="T9" fmla="*/ 3284 h 3433"/>
                <a:gd name="T10" fmla="*/ 2856 w 3062"/>
                <a:gd name="T11" fmla="*/ 3099 h 3433"/>
                <a:gd name="T12" fmla="*/ 2560 w 3062"/>
                <a:gd name="T13" fmla="*/ 928 h 3433"/>
                <a:gd name="T14" fmla="*/ 3061 w 3062"/>
                <a:gd name="T15" fmla="*/ 873 h 3433"/>
                <a:gd name="T16" fmla="*/ 2820 w 3062"/>
                <a:gd name="T17" fmla="*/ 650 h 3433"/>
                <a:gd name="T18" fmla="*/ 2523 w 3062"/>
                <a:gd name="T19" fmla="*/ 464 h 3433"/>
                <a:gd name="T20" fmla="*/ 2281 w 3062"/>
                <a:gd name="T21" fmla="*/ 316 h 3433"/>
                <a:gd name="T22" fmla="*/ 2170 w 3062"/>
                <a:gd name="T23" fmla="*/ 0 h 3433"/>
                <a:gd name="T24" fmla="*/ 2170 w 3062"/>
                <a:gd name="T25" fmla="*/ 668 h 3433"/>
                <a:gd name="T26" fmla="*/ 1316 w 3062"/>
                <a:gd name="T27" fmla="*/ 687 h 3433"/>
                <a:gd name="T28" fmla="*/ 1298 w 3062"/>
                <a:gd name="T29" fmla="*/ 1169 h 3433"/>
                <a:gd name="T30" fmla="*/ 1224 w 3062"/>
                <a:gd name="T31" fmla="*/ 1336 h 3433"/>
                <a:gd name="T32" fmla="*/ 1075 w 3062"/>
                <a:gd name="T33" fmla="*/ 1466 h 3433"/>
                <a:gd name="T34" fmla="*/ 1075 w 3062"/>
                <a:gd name="T35" fmla="*/ 1707 h 3433"/>
                <a:gd name="T36" fmla="*/ 1001 w 3062"/>
                <a:gd name="T37" fmla="*/ 1856 h 3433"/>
                <a:gd name="T38" fmla="*/ 37 w 3062"/>
                <a:gd name="T39" fmla="*/ 1781 h 3433"/>
                <a:gd name="T40" fmla="*/ 37 w 3062"/>
                <a:gd name="T41" fmla="*/ 1856 h 3433"/>
                <a:gd name="T42" fmla="*/ 55 w 3062"/>
                <a:gd name="T43" fmla="*/ 1948 h 3433"/>
                <a:gd name="T44" fmla="*/ 92 w 3062"/>
                <a:gd name="T45" fmla="*/ 1986 h 3433"/>
                <a:gd name="T46" fmla="*/ 259 w 3062"/>
                <a:gd name="T47" fmla="*/ 2060 h 3433"/>
                <a:gd name="T48" fmla="*/ 222 w 3062"/>
                <a:gd name="T49" fmla="*/ 2190 h 3433"/>
                <a:gd name="T50" fmla="*/ 203 w 3062"/>
                <a:gd name="T51" fmla="*/ 2264 h 3433"/>
                <a:gd name="T52" fmla="*/ 259 w 3062"/>
                <a:gd name="T53" fmla="*/ 2431 h 3433"/>
                <a:gd name="T54" fmla="*/ 333 w 3062"/>
                <a:gd name="T55" fmla="*/ 2709 h 3433"/>
                <a:gd name="T56" fmla="*/ 222 w 3062"/>
                <a:gd name="T57" fmla="*/ 2932 h 3433"/>
                <a:gd name="T58" fmla="*/ 222 w 3062"/>
                <a:gd name="T59" fmla="*/ 3080 h 3433"/>
                <a:gd name="T60" fmla="*/ 426 w 3062"/>
                <a:gd name="T61" fmla="*/ 3006 h 3433"/>
                <a:gd name="T62" fmla="*/ 574 w 3062"/>
                <a:gd name="T63" fmla="*/ 2969 h 3433"/>
                <a:gd name="T64" fmla="*/ 723 w 3062"/>
                <a:gd name="T65" fmla="*/ 3043 h 3433"/>
                <a:gd name="T66" fmla="*/ 797 w 3062"/>
                <a:gd name="T67" fmla="*/ 3080 h 3433"/>
                <a:gd name="T68" fmla="*/ 945 w 3062"/>
                <a:gd name="T69" fmla="*/ 3135 h 3433"/>
                <a:gd name="T70" fmla="*/ 1039 w 3062"/>
                <a:gd name="T71" fmla="*/ 3321 h 3433"/>
                <a:gd name="T72" fmla="*/ 1187 w 3062"/>
                <a:gd name="T73" fmla="*/ 3414 h 3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62" h="3433">
                  <a:moveTo>
                    <a:pt x="1187" y="3414"/>
                  </a:moveTo>
                  <a:lnTo>
                    <a:pt x="1187" y="3414"/>
                  </a:lnTo>
                  <a:cubicBezTo>
                    <a:pt x="1187" y="3414"/>
                    <a:pt x="1168" y="3340"/>
                    <a:pt x="1335" y="3321"/>
                  </a:cubicBezTo>
                  <a:cubicBezTo>
                    <a:pt x="1502" y="3303"/>
                    <a:pt x="1539" y="3358"/>
                    <a:pt x="1743" y="3321"/>
                  </a:cubicBezTo>
                  <a:cubicBezTo>
                    <a:pt x="1947" y="3303"/>
                    <a:pt x="2726" y="3303"/>
                    <a:pt x="2745" y="3284"/>
                  </a:cubicBezTo>
                  <a:cubicBezTo>
                    <a:pt x="2764" y="3265"/>
                    <a:pt x="2912" y="3284"/>
                    <a:pt x="2856" y="3099"/>
                  </a:cubicBezTo>
                  <a:cubicBezTo>
                    <a:pt x="2820" y="2932"/>
                    <a:pt x="2560" y="928"/>
                    <a:pt x="2560" y="928"/>
                  </a:cubicBezTo>
                  <a:cubicBezTo>
                    <a:pt x="3061" y="873"/>
                    <a:pt x="3061" y="873"/>
                    <a:pt x="3061" y="873"/>
                  </a:cubicBezTo>
                  <a:cubicBezTo>
                    <a:pt x="2820" y="650"/>
                    <a:pt x="2820" y="650"/>
                    <a:pt x="2820" y="650"/>
                  </a:cubicBezTo>
                  <a:cubicBezTo>
                    <a:pt x="2820" y="650"/>
                    <a:pt x="2560" y="483"/>
                    <a:pt x="2523" y="464"/>
                  </a:cubicBezTo>
                  <a:cubicBezTo>
                    <a:pt x="2504" y="464"/>
                    <a:pt x="2319" y="371"/>
                    <a:pt x="2281" y="316"/>
                  </a:cubicBezTo>
                  <a:cubicBezTo>
                    <a:pt x="2226" y="241"/>
                    <a:pt x="2207" y="241"/>
                    <a:pt x="2170" y="0"/>
                  </a:cubicBezTo>
                  <a:cubicBezTo>
                    <a:pt x="2170" y="668"/>
                    <a:pt x="2170" y="668"/>
                    <a:pt x="2170" y="668"/>
                  </a:cubicBezTo>
                  <a:cubicBezTo>
                    <a:pt x="1316" y="687"/>
                    <a:pt x="1316" y="687"/>
                    <a:pt x="1316" y="687"/>
                  </a:cubicBezTo>
                  <a:cubicBezTo>
                    <a:pt x="1316" y="687"/>
                    <a:pt x="1316" y="1114"/>
                    <a:pt x="1298" y="1169"/>
                  </a:cubicBezTo>
                  <a:cubicBezTo>
                    <a:pt x="1298" y="1169"/>
                    <a:pt x="1298" y="1299"/>
                    <a:pt x="1224" y="1336"/>
                  </a:cubicBezTo>
                  <a:cubicBezTo>
                    <a:pt x="1224" y="1336"/>
                    <a:pt x="1075" y="1429"/>
                    <a:pt x="1075" y="1466"/>
                  </a:cubicBezTo>
                  <a:cubicBezTo>
                    <a:pt x="1057" y="1522"/>
                    <a:pt x="1057" y="1670"/>
                    <a:pt x="1075" y="1707"/>
                  </a:cubicBezTo>
                  <a:cubicBezTo>
                    <a:pt x="1075" y="1707"/>
                    <a:pt x="1057" y="1819"/>
                    <a:pt x="1001" y="1856"/>
                  </a:cubicBezTo>
                  <a:cubicBezTo>
                    <a:pt x="37" y="1781"/>
                    <a:pt x="37" y="1781"/>
                    <a:pt x="37" y="1781"/>
                  </a:cubicBezTo>
                  <a:cubicBezTo>
                    <a:pt x="37" y="1781"/>
                    <a:pt x="0" y="1819"/>
                    <a:pt x="37" y="1856"/>
                  </a:cubicBezTo>
                  <a:cubicBezTo>
                    <a:pt x="55" y="1893"/>
                    <a:pt x="55" y="1911"/>
                    <a:pt x="55" y="1948"/>
                  </a:cubicBezTo>
                  <a:cubicBezTo>
                    <a:pt x="55" y="1986"/>
                    <a:pt x="74" y="2004"/>
                    <a:pt x="92" y="1986"/>
                  </a:cubicBezTo>
                  <a:cubicBezTo>
                    <a:pt x="111" y="1986"/>
                    <a:pt x="315" y="2004"/>
                    <a:pt x="259" y="2060"/>
                  </a:cubicBezTo>
                  <a:cubicBezTo>
                    <a:pt x="222" y="2116"/>
                    <a:pt x="259" y="2134"/>
                    <a:pt x="222" y="2190"/>
                  </a:cubicBezTo>
                  <a:cubicBezTo>
                    <a:pt x="185" y="2227"/>
                    <a:pt x="185" y="2208"/>
                    <a:pt x="203" y="2264"/>
                  </a:cubicBezTo>
                  <a:cubicBezTo>
                    <a:pt x="222" y="2338"/>
                    <a:pt x="241" y="2375"/>
                    <a:pt x="259" y="2431"/>
                  </a:cubicBezTo>
                  <a:cubicBezTo>
                    <a:pt x="278" y="2468"/>
                    <a:pt x="352" y="2653"/>
                    <a:pt x="333" y="2709"/>
                  </a:cubicBezTo>
                  <a:cubicBezTo>
                    <a:pt x="297" y="2783"/>
                    <a:pt x="241" y="2876"/>
                    <a:pt x="222" y="2932"/>
                  </a:cubicBezTo>
                  <a:cubicBezTo>
                    <a:pt x="203" y="2987"/>
                    <a:pt x="222" y="3080"/>
                    <a:pt x="222" y="3080"/>
                  </a:cubicBezTo>
                  <a:cubicBezTo>
                    <a:pt x="222" y="3080"/>
                    <a:pt x="352" y="3024"/>
                    <a:pt x="426" y="3006"/>
                  </a:cubicBezTo>
                  <a:cubicBezTo>
                    <a:pt x="482" y="2987"/>
                    <a:pt x="519" y="2950"/>
                    <a:pt x="574" y="2969"/>
                  </a:cubicBezTo>
                  <a:cubicBezTo>
                    <a:pt x="630" y="2987"/>
                    <a:pt x="723" y="2987"/>
                    <a:pt x="723" y="3043"/>
                  </a:cubicBezTo>
                  <a:cubicBezTo>
                    <a:pt x="742" y="3099"/>
                    <a:pt x="742" y="3061"/>
                    <a:pt x="797" y="3080"/>
                  </a:cubicBezTo>
                  <a:cubicBezTo>
                    <a:pt x="871" y="3099"/>
                    <a:pt x="927" y="3099"/>
                    <a:pt x="945" y="3135"/>
                  </a:cubicBezTo>
                  <a:cubicBezTo>
                    <a:pt x="945" y="3173"/>
                    <a:pt x="1001" y="3265"/>
                    <a:pt x="1039" y="3321"/>
                  </a:cubicBezTo>
                  <a:cubicBezTo>
                    <a:pt x="1057" y="3377"/>
                    <a:pt x="1150" y="3432"/>
                    <a:pt x="1187" y="3414"/>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7" name="Freeform 6"/>
            <p:cNvSpPr>
              <a:spLocks noChangeArrowheads="1"/>
            </p:cNvSpPr>
            <p:nvPr/>
          </p:nvSpPr>
          <p:spPr bwMode="auto">
            <a:xfrm>
              <a:off x="5713020" y="2129989"/>
              <a:ext cx="488313" cy="388750"/>
            </a:xfrm>
            <a:custGeom>
              <a:avLst/>
              <a:gdLst>
                <a:gd name="T0" fmla="*/ 1410 w 1467"/>
                <a:gd name="T1" fmla="*/ 1150 h 1169"/>
                <a:gd name="T2" fmla="*/ 1410 w 1467"/>
                <a:gd name="T3" fmla="*/ 1150 h 1169"/>
                <a:gd name="T4" fmla="*/ 1280 w 1467"/>
                <a:gd name="T5" fmla="*/ 1150 h 1169"/>
                <a:gd name="T6" fmla="*/ 983 w 1467"/>
                <a:gd name="T7" fmla="*/ 1038 h 1169"/>
                <a:gd name="T8" fmla="*/ 668 w 1467"/>
                <a:gd name="T9" fmla="*/ 1020 h 1169"/>
                <a:gd name="T10" fmla="*/ 371 w 1467"/>
                <a:gd name="T11" fmla="*/ 1057 h 1169"/>
                <a:gd name="T12" fmla="*/ 260 w 1467"/>
                <a:gd name="T13" fmla="*/ 1113 h 1169"/>
                <a:gd name="T14" fmla="*/ 185 w 1467"/>
                <a:gd name="T15" fmla="*/ 1076 h 1169"/>
                <a:gd name="T16" fmla="*/ 167 w 1467"/>
                <a:gd name="T17" fmla="*/ 1020 h 1169"/>
                <a:gd name="T18" fmla="*/ 93 w 1467"/>
                <a:gd name="T19" fmla="*/ 927 h 1169"/>
                <a:gd name="T20" fmla="*/ 149 w 1467"/>
                <a:gd name="T21" fmla="*/ 834 h 1169"/>
                <a:gd name="T22" fmla="*/ 167 w 1467"/>
                <a:gd name="T23" fmla="*/ 742 h 1169"/>
                <a:gd name="T24" fmla="*/ 130 w 1467"/>
                <a:gd name="T25" fmla="*/ 705 h 1169"/>
                <a:gd name="T26" fmla="*/ 56 w 1467"/>
                <a:gd name="T27" fmla="*/ 612 h 1169"/>
                <a:gd name="T28" fmla="*/ 56 w 1467"/>
                <a:gd name="T29" fmla="*/ 408 h 1169"/>
                <a:gd name="T30" fmla="*/ 167 w 1467"/>
                <a:gd name="T31" fmla="*/ 296 h 1169"/>
                <a:gd name="T32" fmla="*/ 204 w 1467"/>
                <a:gd name="T33" fmla="*/ 111 h 1169"/>
                <a:gd name="T34" fmla="*/ 390 w 1467"/>
                <a:gd name="T35" fmla="*/ 37 h 1169"/>
                <a:gd name="T36" fmla="*/ 520 w 1467"/>
                <a:gd name="T37" fmla="*/ 0 h 1169"/>
                <a:gd name="T38" fmla="*/ 686 w 1467"/>
                <a:gd name="T39" fmla="*/ 37 h 1169"/>
                <a:gd name="T40" fmla="*/ 705 w 1467"/>
                <a:gd name="T41" fmla="*/ 92 h 1169"/>
                <a:gd name="T42" fmla="*/ 779 w 1467"/>
                <a:gd name="T43" fmla="*/ 111 h 1169"/>
                <a:gd name="T44" fmla="*/ 909 w 1467"/>
                <a:gd name="T45" fmla="*/ 148 h 1169"/>
                <a:gd name="T46" fmla="*/ 1021 w 1467"/>
                <a:gd name="T47" fmla="*/ 352 h 1169"/>
                <a:gd name="T48" fmla="*/ 1169 w 1467"/>
                <a:gd name="T49" fmla="*/ 445 h 1169"/>
                <a:gd name="T50" fmla="*/ 1224 w 1467"/>
                <a:gd name="T51" fmla="*/ 389 h 1169"/>
                <a:gd name="T52" fmla="*/ 1224 w 1467"/>
                <a:gd name="T53" fmla="*/ 463 h 1169"/>
                <a:gd name="T54" fmla="*/ 1298 w 1467"/>
                <a:gd name="T55" fmla="*/ 797 h 1169"/>
                <a:gd name="T56" fmla="*/ 1410 w 1467"/>
                <a:gd name="T57" fmla="*/ 1002 h 1169"/>
                <a:gd name="T58" fmla="*/ 1410 w 1467"/>
                <a:gd name="T59" fmla="*/ 1150 h 1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7" h="1169">
                  <a:moveTo>
                    <a:pt x="1410" y="1150"/>
                  </a:moveTo>
                  <a:lnTo>
                    <a:pt x="1410" y="1150"/>
                  </a:lnTo>
                  <a:cubicBezTo>
                    <a:pt x="1410" y="1150"/>
                    <a:pt x="1354" y="1168"/>
                    <a:pt x="1280" y="1150"/>
                  </a:cubicBezTo>
                  <a:cubicBezTo>
                    <a:pt x="1206" y="1131"/>
                    <a:pt x="1076" y="1076"/>
                    <a:pt x="983" y="1038"/>
                  </a:cubicBezTo>
                  <a:cubicBezTo>
                    <a:pt x="891" y="1020"/>
                    <a:pt x="853" y="1038"/>
                    <a:pt x="668" y="1020"/>
                  </a:cubicBezTo>
                  <a:cubicBezTo>
                    <a:pt x="464" y="1002"/>
                    <a:pt x="427" y="1057"/>
                    <a:pt x="371" y="1057"/>
                  </a:cubicBezTo>
                  <a:cubicBezTo>
                    <a:pt x="315" y="1076"/>
                    <a:pt x="279" y="1113"/>
                    <a:pt x="260" y="1113"/>
                  </a:cubicBezTo>
                  <a:cubicBezTo>
                    <a:pt x="241" y="1113"/>
                    <a:pt x="204" y="1094"/>
                    <a:pt x="185" y="1076"/>
                  </a:cubicBezTo>
                  <a:cubicBezTo>
                    <a:pt x="185" y="1076"/>
                    <a:pt x="185" y="1057"/>
                    <a:pt x="167" y="1020"/>
                  </a:cubicBezTo>
                  <a:cubicBezTo>
                    <a:pt x="130" y="983"/>
                    <a:pt x="74" y="964"/>
                    <a:pt x="93" y="927"/>
                  </a:cubicBezTo>
                  <a:cubicBezTo>
                    <a:pt x="111" y="890"/>
                    <a:pt x="130" y="853"/>
                    <a:pt x="149" y="834"/>
                  </a:cubicBezTo>
                  <a:cubicBezTo>
                    <a:pt x="167" y="816"/>
                    <a:pt x="204" y="760"/>
                    <a:pt x="167" y="742"/>
                  </a:cubicBezTo>
                  <a:cubicBezTo>
                    <a:pt x="130" y="723"/>
                    <a:pt x="111" y="723"/>
                    <a:pt x="130" y="705"/>
                  </a:cubicBezTo>
                  <a:cubicBezTo>
                    <a:pt x="130" y="667"/>
                    <a:pt x="74" y="667"/>
                    <a:pt x="56" y="612"/>
                  </a:cubicBezTo>
                  <a:cubicBezTo>
                    <a:pt x="19" y="556"/>
                    <a:pt x="0" y="445"/>
                    <a:pt x="56" y="408"/>
                  </a:cubicBezTo>
                  <a:cubicBezTo>
                    <a:pt x="93" y="352"/>
                    <a:pt x="130" y="334"/>
                    <a:pt x="167" y="296"/>
                  </a:cubicBezTo>
                  <a:cubicBezTo>
                    <a:pt x="204" y="241"/>
                    <a:pt x="204" y="111"/>
                    <a:pt x="204" y="111"/>
                  </a:cubicBezTo>
                  <a:cubicBezTo>
                    <a:pt x="204" y="111"/>
                    <a:pt x="371" y="37"/>
                    <a:pt x="390" y="37"/>
                  </a:cubicBezTo>
                  <a:cubicBezTo>
                    <a:pt x="408" y="37"/>
                    <a:pt x="501" y="0"/>
                    <a:pt x="520" y="0"/>
                  </a:cubicBezTo>
                  <a:cubicBezTo>
                    <a:pt x="538" y="0"/>
                    <a:pt x="668" y="18"/>
                    <a:pt x="686" y="37"/>
                  </a:cubicBezTo>
                  <a:cubicBezTo>
                    <a:pt x="705" y="55"/>
                    <a:pt x="705" y="92"/>
                    <a:pt x="705" y="92"/>
                  </a:cubicBezTo>
                  <a:cubicBezTo>
                    <a:pt x="705" y="92"/>
                    <a:pt x="761" y="111"/>
                    <a:pt x="779" y="111"/>
                  </a:cubicBezTo>
                  <a:cubicBezTo>
                    <a:pt x="816" y="111"/>
                    <a:pt x="891" y="130"/>
                    <a:pt x="909" y="148"/>
                  </a:cubicBezTo>
                  <a:cubicBezTo>
                    <a:pt x="927" y="148"/>
                    <a:pt x="983" y="315"/>
                    <a:pt x="1021" y="352"/>
                  </a:cubicBezTo>
                  <a:cubicBezTo>
                    <a:pt x="1039" y="389"/>
                    <a:pt x="1057" y="445"/>
                    <a:pt x="1169" y="445"/>
                  </a:cubicBezTo>
                  <a:cubicBezTo>
                    <a:pt x="1169" y="445"/>
                    <a:pt x="1187" y="389"/>
                    <a:pt x="1224" y="389"/>
                  </a:cubicBezTo>
                  <a:cubicBezTo>
                    <a:pt x="1243" y="371"/>
                    <a:pt x="1243" y="389"/>
                    <a:pt x="1224" y="463"/>
                  </a:cubicBezTo>
                  <a:cubicBezTo>
                    <a:pt x="1224" y="519"/>
                    <a:pt x="1187" y="667"/>
                    <a:pt x="1298" y="797"/>
                  </a:cubicBezTo>
                  <a:cubicBezTo>
                    <a:pt x="1392" y="946"/>
                    <a:pt x="1410" y="927"/>
                    <a:pt x="1410" y="1002"/>
                  </a:cubicBezTo>
                  <a:cubicBezTo>
                    <a:pt x="1410" y="1076"/>
                    <a:pt x="1466" y="1131"/>
                    <a:pt x="1410" y="1150"/>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8" name="Freeform 7"/>
            <p:cNvSpPr>
              <a:spLocks noChangeArrowheads="1"/>
            </p:cNvSpPr>
            <p:nvPr/>
          </p:nvSpPr>
          <p:spPr bwMode="auto">
            <a:xfrm>
              <a:off x="5799538" y="2468861"/>
              <a:ext cx="215562" cy="142297"/>
            </a:xfrm>
            <a:custGeom>
              <a:avLst/>
              <a:gdLst>
                <a:gd name="T0" fmla="*/ 222 w 650"/>
                <a:gd name="T1" fmla="*/ 389 h 428"/>
                <a:gd name="T2" fmla="*/ 222 w 650"/>
                <a:gd name="T3" fmla="*/ 389 h 428"/>
                <a:gd name="T4" fmla="*/ 204 w 650"/>
                <a:gd name="T5" fmla="*/ 315 h 428"/>
                <a:gd name="T6" fmla="*/ 148 w 650"/>
                <a:gd name="T7" fmla="*/ 167 h 428"/>
                <a:gd name="T8" fmla="*/ 74 w 650"/>
                <a:gd name="T9" fmla="*/ 185 h 428"/>
                <a:gd name="T10" fmla="*/ 55 w 650"/>
                <a:gd name="T11" fmla="*/ 148 h 428"/>
                <a:gd name="T12" fmla="*/ 0 w 650"/>
                <a:gd name="T13" fmla="*/ 93 h 428"/>
                <a:gd name="T14" fmla="*/ 111 w 650"/>
                <a:gd name="T15" fmla="*/ 37 h 428"/>
                <a:gd name="T16" fmla="*/ 296 w 650"/>
                <a:gd name="T17" fmla="*/ 0 h 428"/>
                <a:gd name="T18" fmla="*/ 575 w 650"/>
                <a:gd name="T19" fmla="*/ 0 h 428"/>
                <a:gd name="T20" fmla="*/ 631 w 650"/>
                <a:gd name="T21" fmla="*/ 18 h 428"/>
                <a:gd name="T22" fmla="*/ 593 w 650"/>
                <a:gd name="T23" fmla="*/ 74 h 428"/>
                <a:gd name="T24" fmla="*/ 519 w 650"/>
                <a:gd name="T25" fmla="*/ 185 h 428"/>
                <a:gd name="T26" fmla="*/ 315 w 650"/>
                <a:gd name="T27" fmla="*/ 278 h 428"/>
                <a:gd name="T28" fmla="*/ 222 w 650"/>
                <a:gd name="T29" fmla="*/ 389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0" h="428">
                  <a:moveTo>
                    <a:pt x="222" y="389"/>
                  </a:moveTo>
                  <a:lnTo>
                    <a:pt x="222" y="389"/>
                  </a:lnTo>
                  <a:cubicBezTo>
                    <a:pt x="222" y="389"/>
                    <a:pt x="222" y="371"/>
                    <a:pt x="204" y="315"/>
                  </a:cubicBezTo>
                  <a:cubicBezTo>
                    <a:pt x="185" y="241"/>
                    <a:pt x="185" y="148"/>
                    <a:pt x="148" y="167"/>
                  </a:cubicBezTo>
                  <a:cubicBezTo>
                    <a:pt x="111" y="185"/>
                    <a:pt x="74" y="204"/>
                    <a:pt x="74" y="185"/>
                  </a:cubicBezTo>
                  <a:cubicBezTo>
                    <a:pt x="55" y="185"/>
                    <a:pt x="55" y="167"/>
                    <a:pt x="55" y="148"/>
                  </a:cubicBezTo>
                  <a:cubicBezTo>
                    <a:pt x="74" y="130"/>
                    <a:pt x="0" y="93"/>
                    <a:pt x="0" y="93"/>
                  </a:cubicBezTo>
                  <a:cubicBezTo>
                    <a:pt x="0" y="93"/>
                    <a:pt x="55" y="56"/>
                    <a:pt x="111" y="37"/>
                  </a:cubicBezTo>
                  <a:cubicBezTo>
                    <a:pt x="167" y="37"/>
                    <a:pt x="222" y="0"/>
                    <a:pt x="296" y="0"/>
                  </a:cubicBezTo>
                  <a:cubicBezTo>
                    <a:pt x="371" y="0"/>
                    <a:pt x="501" y="18"/>
                    <a:pt x="575" y="0"/>
                  </a:cubicBezTo>
                  <a:cubicBezTo>
                    <a:pt x="631" y="18"/>
                    <a:pt x="631" y="18"/>
                    <a:pt x="631" y="18"/>
                  </a:cubicBezTo>
                  <a:cubicBezTo>
                    <a:pt x="631" y="18"/>
                    <a:pt x="649" y="37"/>
                    <a:pt x="593" y="74"/>
                  </a:cubicBezTo>
                  <a:cubicBezTo>
                    <a:pt x="538" y="130"/>
                    <a:pt x="556" y="111"/>
                    <a:pt x="519" y="185"/>
                  </a:cubicBezTo>
                  <a:cubicBezTo>
                    <a:pt x="464" y="241"/>
                    <a:pt x="352" y="241"/>
                    <a:pt x="315" y="278"/>
                  </a:cubicBezTo>
                  <a:cubicBezTo>
                    <a:pt x="278" y="315"/>
                    <a:pt x="278" y="427"/>
                    <a:pt x="222" y="389"/>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9" name="Freeform 8"/>
            <p:cNvSpPr>
              <a:spLocks noChangeArrowheads="1"/>
            </p:cNvSpPr>
            <p:nvPr/>
          </p:nvSpPr>
          <p:spPr bwMode="auto">
            <a:xfrm>
              <a:off x="6022432" y="2678639"/>
              <a:ext cx="246357" cy="265523"/>
            </a:xfrm>
            <a:custGeom>
              <a:avLst/>
              <a:gdLst>
                <a:gd name="T0" fmla="*/ 0 w 743"/>
                <a:gd name="T1" fmla="*/ 335 h 799"/>
                <a:gd name="T2" fmla="*/ 0 w 743"/>
                <a:gd name="T3" fmla="*/ 335 h 799"/>
                <a:gd name="T4" fmla="*/ 205 w 743"/>
                <a:gd name="T5" fmla="*/ 706 h 799"/>
                <a:gd name="T6" fmla="*/ 465 w 743"/>
                <a:gd name="T7" fmla="*/ 724 h 799"/>
                <a:gd name="T8" fmla="*/ 465 w 743"/>
                <a:gd name="T9" fmla="*/ 780 h 799"/>
                <a:gd name="T10" fmla="*/ 520 w 743"/>
                <a:gd name="T11" fmla="*/ 780 h 799"/>
                <a:gd name="T12" fmla="*/ 650 w 743"/>
                <a:gd name="T13" fmla="*/ 650 h 799"/>
                <a:gd name="T14" fmla="*/ 724 w 743"/>
                <a:gd name="T15" fmla="*/ 539 h 799"/>
                <a:gd name="T16" fmla="*/ 687 w 743"/>
                <a:gd name="T17" fmla="*/ 390 h 799"/>
                <a:gd name="T18" fmla="*/ 613 w 743"/>
                <a:gd name="T19" fmla="*/ 279 h 799"/>
                <a:gd name="T20" fmla="*/ 576 w 743"/>
                <a:gd name="T21" fmla="*/ 130 h 799"/>
                <a:gd name="T22" fmla="*/ 390 w 743"/>
                <a:gd name="T23" fmla="*/ 38 h 799"/>
                <a:gd name="T24" fmla="*/ 149 w 743"/>
                <a:gd name="T25" fmla="*/ 168 h 799"/>
                <a:gd name="T26" fmla="*/ 0 w 743"/>
                <a:gd name="T27" fmla="*/ 335 h 7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43" h="799">
                  <a:moveTo>
                    <a:pt x="0" y="335"/>
                  </a:moveTo>
                  <a:lnTo>
                    <a:pt x="0" y="335"/>
                  </a:lnTo>
                  <a:cubicBezTo>
                    <a:pt x="205" y="706"/>
                    <a:pt x="205" y="706"/>
                    <a:pt x="205" y="706"/>
                  </a:cubicBezTo>
                  <a:cubicBezTo>
                    <a:pt x="465" y="724"/>
                    <a:pt x="465" y="724"/>
                    <a:pt x="465" y="724"/>
                  </a:cubicBezTo>
                  <a:cubicBezTo>
                    <a:pt x="465" y="724"/>
                    <a:pt x="446" y="780"/>
                    <a:pt x="465" y="780"/>
                  </a:cubicBezTo>
                  <a:cubicBezTo>
                    <a:pt x="483" y="780"/>
                    <a:pt x="501" y="798"/>
                    <a:pt x="520" y="780"/>
                  </a:cubicBezTo>
                  <a:cubicBezTo>
                    <a:pt x="557" y="761"/>
                    <a:pt x="613" y="687"/>
                    <a:pt x="650" y="650"/>
                  </a:cubicBezTo>
                  <a:cubicBezTo>
                    <a:pt x="687" y="613"/>
                    <a:pt x="724" y="539"/>
                    <a:pt x="724" y="539"/>
                  </a:cubicBezTo>
                  <a:cubicBezTo>
                    <a:pt x="742" y="520"/>
                    <a:pt x="706" y="427"/>
                    <a:pt x="687" y="390"/>
                  </a:cubicBezTo>
                  <a:cubicBezTo>
                    <a:pt x="668" y="371"/>
                    <a:pt x="613" y="335"/>
                    <a:pt x="613" y="279"/>
                  </a:cubicBezTo>
                  <a:cubicBezTo>
                    <a:pt x="631" y="223"/>
                    <a:pt x="668" y="205"/>
                    <a:pt x="576" y="130"/>
                  </a:cubicBezTo>
                  <a:cubicBezTo>
                    <a:pt x="483" y="56"/>
                    <a:pt x="465" y="0"/>
                    <a:pt x="390" y="38"/>
                  </a:cubicBezTo>
                  <a:cubicBezTo>
                    <a:pt x="316" y="75"/>
                    <a:pt x="205" y="112"/>
                    <a:pt x="149" y="168"/>
                  </a:cubicBezTo>
                  <a:cubicBezTo>
                    <a:pt x="112" y="223"/>
                    <a:pt x="0" y="335"/>
                    <a:pt x="0" y="335"/>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0" name="Freeform 9"/>
            <p:cNvSpPr>
              <a:spLocks noChangeArrowheads="1"/>
            </p:cNvSpPr>
            <p:nvPr/>
          </p:nvSpPr>
          <p:spPr bwMode="auto">
            <a:xfrm>
              <a:off x="5868460" y="2474728"/>
              <a:ext cx="598293" cy="425424"/>
            </a:xfrm>
            <a:custGeom>
              <a:avLst/>
              <a:gdLst>
                <a:gd name="T0" fmla="*/ 946 w 1800"/>
                <a:gd name="T1" fmla="*/ 112 h 1281"/>
                <a:gd name="T2" fmla="*/ 946 w 1800"/>
                <a:gd name="T3" fmla="*/ 112 h 1281"/>
                <a:gd name="T4" fmla="*/ 1076 w 1800"/>
                <a:gd name="T5" fmla="*/ 205 h 1281"/>
                <a:gd name="T6" fmla="*/ 1280 w 1800"/>
                <a:gd name="T7" fmla="*/ 167 h 1281"/>
                <a:gd name="T8" fmla="*/ 1428 w 1800"/>
                <a:gd name="T9" fmla="*/ 75 h 1281"/>
                <a:gd name="T10" fmla="*/ 1558 w 1800"/>
                <a:gd name="T11" fmla="*/ 167 h 1281"/>
                <a:gd name="T12" fmla="*/ 1707 w 1800"/>
                <a:gd name="T13" fmla="*/ 501 h 1281"/>
                <a:gd name="T14" fmla="*/ 1762 w 1800"/>
                <a:gd name="T15" fmla="*/ 724 h 1281"/>
                <a:gd name="T16" fmla="*/ 1781 w 1800"/>
                <a:gd name="T17" fmla="*/ 947 h 1281"/>
                <a:gd name="T18" fmla="*/ 1670 w 1800"/>
                <a:gd name="T19" fmla="*/ 1206 h 1281"/>
                <a:gd name="T20" fmla="*/ 1484 w 1800"/>
                <a:gd name="T21" fmla="*/ 1262 h 1281"/>
                <a:gd name="T22" fmla="*/ 1391 w 1800"/>
                <a:gd name="T23" fmla="*/ 1132 h 1281"/>
                <a:gd name="T24" fmla="*/ 1317 w 1800"/>
                <a:gd name="T25" fmla="*/ 1058 h 1281"/>
                <a:gd name="T26" fmla="*/ 1187 w 1800"/>
                <a:gd name="T27" fmla="*/ 1151 h 1281"/>
                <a:gd name="T28" fmla="*/ 1150 w 1800"/>
                <a:gd name="T29" fmla="*/ 1021 h 1281"/>
                <a:gd name="T30" fmla="*/ 1076 w 1800"/>
                <a:gd name="T31" fmla="*/ 928 h 1281"/>
                <a:gd name="T32" fmla="*/ 1094 w 1800"/>
                <a:gd name="T33" fmla="*/ 835 h 1281"/>
                <a:gd name="T34" fmla="*/ 1039 w 1800"/>
                <a:gd name="T35" fmla="*/ 742 h 1281"/>
                <a:gd name="T36" fmla="*/ 928 w 1800"/>
                <a:gd name="T37" fmla="*/ 650 h 1281"/>
                <a:gd name="T38" fmla="*/ 834 w 1800"/>
                <a:gd name="T39" fmla="*/ 668 h 1281"/>
                <a:gd name="T40" fmla="*/ 649 w 1800"/>
                <a:gd name="T41" fmla="*/ 742 h 1281"/>
                <a:gd name="T42" fmla="*/ 463 w 1800"/>
                <a:gd name="T43" fmla="*/ 947 h 1281"/>
                <a:gd name="T44" fmla="*/ 297 w 1800"/>
                <a:gd name="T45" fmla="*/ 650 h 1281"/>
                <a:gd name="T46" fmla="*/ 167 w 1800"/>
                <a:gd name="T47" fmla="*/ 464 h 1281"/>
                <a:gd name="T48" fmla="*/ 56 w 1800"/>
                <a:gd name="T49" fmla="*/ 427 h 1281"/>
                <a:gd name="T50" fmla="*/ 18 w 1800"/>
                <a:gd name="T51" fmla="*/ 371 h 1281"/>
                <a:gd name="T52" fmla="*/ 74 w 1800"/>
                <a:gd name="T53" fmla="*/ 353 h 1281"/>
                <a:gd name="T54" fmla="*/ 148 w 1800"/>
                <a:gd name="T55" fmla="*/ 241 h 1281"/>
                <a:gd name="T56" fmla="*/ 278 w 1800"/>
                <a:gd name="T57" fmla="*/ 186 h 1281"/>
                <a:gd name="T58" fmla="*/ 352 w 1800"/>
                <a:gd name="T59" fmla="*/ 93 h 1281"/>
                <a:gd name="T60" fmla="*/ 427 w 1800"/>
                <a:gd name="T61" fmla="*/ 19 h 1281"/>
                <a:gd name="T62" fmla="*/ 427 w 1800"/>
                <a:gd name="T63" fmla="*/ 0 h 1281"/>
                <a:gd name="T64" fmla="*/ 612 w 1800"/>
                <a:gd name="T65" fmla="*/ 38 h 1281"/>
                <a:gd name="T66" fmla="*/ 872 w 1800"/>
                <a:gd name="T67" fmla="*/ 112 h 1281"/>
                <a:gd name="T68" fmla="*/ 946 w 1800"/>
                <a:gd name="T69" fmla="*/ 112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00" h="1281">
                  <a:moveTo>
                    <a:pt x="946" y="112"/>
                  </a:moveTo>
                  <a:lnTo>
                    <a:pt x="946" y="112"/>
                  </a:lnTo>
                  <a:cubicBezTo>
                    <a:pt x="946" y="112"/>
                    <a:pt x="1020" y="186"/>
                    <a:pt x="1076" y="205"/>
                  </a:cubicBezTo>
                  <a:cubicBezTo>
                    <a:pt x="1131" y="223"/>
                    <a:pt x="1187" y="186"/>
                    <a:pt x="1280" y="167"/>
                  </a:cubicBezTo>
                  <a:cubicBezTo>
                    <a:pt x="1354" y="130"/>
                    <a:pt x="1410" y="75"/>
                    <a:pt x="1428" y="75"/>
                  </a:cubicBezTo>
                  <a:cubicBezTo>
                    <a:pt x="1428" y="75"/>
                    <a:pt x="1502" y="0"/>
                    <a:pt x="1558" y="167"/>
                  </a:cubicBezTo>
                  <a:cubicBezTo>
                    <a:pt x="1614" y="335"/>
                    <a:pt x="1670" y="427"/>
                    <a:pt x="1707" y="501"/>
                  </a:cubicBezTo>
                  <a:cubicBezTo>
                    <a:pt x="1744" y="576"/>
                    <a:pt x="1762" y="631"/>
                    <a:pt x="1762" y="724"/>
                  </a:cubicBezTo>
                  <a:cubicBezTo>
                    <a:pt x="1744" y="798"/>
                    <a:pt x="1799" y="872"/>
                    <a:pt x="1781" y="947"/>
                  </a:cubicBezTo>
                  <a:cubicBezTo>
                    <a:pt x="1762" y="1021"/>
                    <a:pt x="1725" y="1151"/>
                    <a:pt x="1670" y="1206"/>
                  </a:cubicBezTo>
                  <a:cubicBezTo>
                    <a:pt x="1596" y="1262"/>
                    <a:pt x="1502" y="1280"/>
                    <a:pt x="1484" y="1262"/>
                  </a:cubicBezTo>
                  <a:cubicBezTo>
                    <a:pt x="1447" y="1243"/>
                    <a:pt x="1391" y="1151"/>
                    <a:pt x="1391" y="1132"/>
                  </a:cubicBezTo>
                  <a:cubicBezTo>
                    <a:pt x="1373" y="1113"/>
                    <a:pt x="1373" y="1039"/>
                    <a:pt x="1317" y="1058"/>
                  </a:cubicBezTo>
                  <a:cubicBezTo>
                    <a:pt x="1261" y="1077"/>
                    <a:pt x="1187" y="1151"/>
                    <a:pt x="1187" y="1151"/>
                  </a:cubicBezTo>
                  <a:cubicBezTo>
                    <a:pt x="1187" y="1151"/>
                    <a:pt x="1187" y="1058"/>
                    <a:pt x="1150" y="1021"/>
                  </a:cubicBezTo>
                  <a:cubicBezTo>
                    <a:pt x="1113" y="983"/>
                    <a:pt x="1094" y="928"/>
                    <a:pt x="1076" y="928"/>
                  </a:cubicBezTo>
                  <a:cubicBezTo>
                    <a:pt x="1076" y="909"/>
                    <a:pt x="1094" y="854"/>
                    <a:pt x="1094" y="835"/>
                  </a:cubicBezTo>
                  <a:cubicBezTo>
                    <a:pt x="1094" y="798"/>
                    <a:pt x="1057" y="761"/>
                    <a:pt x="1039" y="742"/>
                  </a:cubicBezTo>
                  <a:cubicBezTo>
                    <a:pt x="1002" y="724"/>
                    <a:pt x="928" y="650"/>
                    <a:pt x="928" y="650"/>
                  </a:cubicBezTo>
                  <a:cubicBezTo>
                    <a:pt x="928" y="650"/>
                    <a:pt x="909" y="631"/>
                    <a:pt x="834" y="668"/>
                  </a:cubicBezTo>
                  <a:cubicBezTo>
                    <a:pt x="760" y="687"/>
                    <a:pt x="649" y="742"/>
                    <a:pt x="649" y="742"/>
                  </a:cubicBezTo>
                  <a:cubicBezTo>
                    <a:pt x="463" y="947"/>
                    <a:pt x="463" y="947"/>
                    <a:pt x="463" y="947"/>
                  </a:cubicBezTo>
                  <a:cubicBezTo>
                    <a:pt x="463" y="947"/>
                    <a:pt x="297" y="668"/>
                    <a:pt x="297" y="650"/>
                  </a:cubicBezTo>
                  <a:cubicBezTo>
                    <a:pt x="278" y="650"/>
                    <a:pt x="167" y="464"/>
                    <a:pt x="167" y="464"/>
                  </a:cubicBezTo>
                  <a:cubicBezTo>
                    <a:pt x="167" y="464"/>
                    <a:pt x="92" y="483"/>
                    <a:pt x="56" y="427"/>
                  </a:cubicBezTo>
                  <a:cubicBezTo>
                    <a:pt x="37" y="390"/>
                    <a:pt x="0" y="353"/>
                    <a:pt x="18" y="371"/>
                  </a:cubicBezTo>
                  <a:cubicBezTo>
                    <a:pt x="37" y="371"/>
                    <a:pt x="37" y="409"/>
                    <a:pt x="74" y="353"/>
                  </a:cubicBezTo>
                  <a:cubicBezTo>
                    <a:pt x="111" y="279"/>
                    <a:pt x="92" y="260"/>
                    <a:pt x="148" y="241"/>
                  </a:cubicBezTo>
                  <a:cubicBezTo>
                    <a:pt x="204" y="205"/>
                    <a:pt x="260" y="205"/>
                    <a:pt x="278" y="186"/>
                  </a:cubicBezTo>
                  <a:cubicBezTo>
                    <a:pt x="315" y="167"/>
                    <a:pt x="352" y="93"/>
                    <a:pt x="352" y="93"/>
                  </a:cubicBezTo>
                  <a:cubicBezTo>
                    <a:pt x="352" y="93"/>
                    <a:pt x="427" y="38"/>
                    <a:pt x="427" y="19"/>
                  </a:cubicBezTo>
                  <a:lnTo>
                    <a:pt x="427" y="0"/>
                  </a:lnTo>
                  <a:cubicBezTo>
                    <a:pt x="427" y="0"/>
                    <a:pt x="538" y="0"/>
                    <a:pt x="612" y="38"/>
                  </a:cubicBezTo>
                  <a:cubicBezTo>
                    <a:pt x="705" y="75"/>
                    <a:pt x="798" y="112"/>
                    <a:pt x="872" y="112"/>
                  </a:cubicBezTo>
                  <a:cubicBezTo>
                    <a:pt x="946" y="112"/>
                    <a:pt x="946" y="112"/>
                    <a:pt x="946" y="112"/>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1" name="Freeform 10"/>
            <p:cNvSpPr>
              <a:spLocks noChangeArrowheads="1"/>
            </p:cNvSpPr>
            <p:nvPr/>
          </p:nvSpPr>
          <p:spPr bwMode="auto">
            <a:xfrm>
              <a:off x="6114816" y="1433174"/>
              <a:ext cx="1338829" cy="1241067"/>
            </a:xfrm>
            <a:custGeom>
              <a:avLst/>
              <a:gdLst>
                <a:gd name="T0" fmla="*/ 1614 w 4026"/>
                <a:gd name="T1" fmla="*/ 3728 h 3729"/>
                <a:gd name="T2" fmla="*/ 1614 w 4026"/>
                <a:gd name="T3" fmla="*/ 3728 h 3729"/>
                <a:gd name="T4" fmla="*/ 1428 w 4026"/>
                <a:gd name="T5" fmla="*/ 3728 h 3729"/>
                <a:gd name="T6" fmla="*/ 1206 w 4026"/>
                <a:gd name="T7" fmla="*/ 3691 h 3729"/>
                <a:gd name="T8" fmla="*/ 983 w 4026"/>
                <a:gd name="T9" fmla="*/ 3710 h 3729"/>
                <a:gd name="T10" fmla="*/ 890 w 4026"/>
                <a:gd name="T11" fmla="*/ 3487 h 3729"/>
                <a:gd name="T12" fmla="*/ 816 w 4026"/>
                <a:gd name="T13" fmla="*/ 3283 h 3729"/>
                <a:gd name="T14" fmla="*/ 686 w 4026"/>
                <a:gd name="T15" fmla="*/ 3209 h 3729"/>
                <a:gd name="T16" fmla="*/ 463 w 4026"/>
                <a:gd name="T17" fmla="*/ 3320 h 3729"/>
                <a:gd name="T18" fmla="*/ 334 w 4026"/>
                <a:gd name="T19" fmla="*/ 3339 h 3729"/>
                <a:gd name="T20" fmla="*/ 204 w 4026"/>
                <a:gd name="T21" fmla="*/ 3246 h 3729"/>
                <a:gd name="T22" fmla="*/ 222 w 4026"/>
                <a:gd name="T23" fmla="*/ 3209 h 3729"/>
                <a:gd name="T24" fmla="*/ 204 w 4026"/>
                <a:gd name="T25" fmla="*/ 3116 h 3729"/>
                <a:gd name="T26" fmla="*/ 204 w 4026"/>
                <a:gd name="T27" fmla="*/ 3042 h 3729"/>
                <a:gd name="T28" fmla="*/ 56 w 4026"/>
                <a:gd name="T29" fmla="*/ 2875 h 3729"/>
                <a:gd name="T30" fmla="*/ 0 w 4026"/>
                <a:gd name="T31" fmla="*/ 2652 h 3729"/>
                <a:gd name="T32" fmla="*/ 37 w 4026"/>
                <a:gd name="T33" fmla="*/ 2467 h 3729"/>
                <a:gd name="T34" fmla="*/ 204 w 4026"/>
                <a:gd name="T35" fmla="*/ 2448 h 3729"/>
                <a:gd name="T36" fmla="*/ 445 w 4026"/>
                <a:gd name="T37" fmla="*/ 2467 h 3729"/>
                <a:gd name="T38" fmla="*/ 872 w 4026"/>
                <a:gd name="T39" fmla="*/ 2430 h 3729"/>
                <a:gd name="T40" fmla="*/ 1447 w 4026"/>
                <a:gd name="T41" fmla="*/ 2411 h 3729"/>
                <a:gd name="T42" fmla="*/ 1596 w 4026"/>
                <a:gd name="T43" fmla="*/ 2392 h 3729"/>
                <a:gd name="T44" fmla="*/ 1632 w 4026"/>
                <a:gd name="T45" fmla="*/ 2226 h 3729"/>
                <a:gd name="T46" fmla="*/ 1521 w 4026"/>
                <a:gd name="T47" fmla="*/ 1465 h 3729"/>
                <a:gd name="T48" fmla="*/ 1336 w 4026"/>
                <a:gd name="T49" fmla="*/ 55 h 3729"/>
                <a:gd name="T50" fmla="*/ 1837 w 4026"/>
                <a:gd name="T51" fmla="*/ 0 h 3729"/>
                <a:gd name="T52" fmla="*/ 3302 w 4026"/>
                <a:gd name="T53" fmla="*/ 1038 h 3729"/>
                <a:gd name="T54" fmla="*/ 3339 w 4026"/>
                <a:gd name="T55" fmla="*/ 1149 h 3729"/>
                <a:gd name="T56" fmla="*/ 3673 w 4026"/>
                <a:gd name="T57" fmla="*/ 1261 h 3729"/>
                <a:gd name="T58" fmla="*/ 3747 w 4026"/>
                <a:gd name="T59" fmla="*/ 1465 h 3729"/>
                <a:gd name="T60" fmla="*/ 3877 w 4026"/>
                <a:gd name="T61" fmla="*/ 1520 h 3729"/>
                <a:gd name="T62" fmla="*/ 4025 w 4026"/>
                <a:gd name="T63" fmla="*/ 1502 h 3729"/>
                <a:gd name="T64" fmla="*/ 3988 w 4026"/>
                <a:gd name="T65" fmla="*/ 1985 h 3729"/>
                <a:gd name="T66" fmla="*/ 3896 w 4026"/>
                <a:gd name="T67" fmla="*/ 2281 h 3729"/>
                <a:gd name="T68" fmla="*/ 3822 w 4026"/>
                <a:gd name="T69" fmla="*/ 2411 h 3729"/>
                <a:gd name="T70" fmla="*/ 3395 w 4026"/>
                <a:gd name="T71" fmla="*/ 2448 h 3729"/>
                <a:gd name="T72" fmla="*/ 3209 w 4026"/>
                <a:gd name="T73" fmla="*/ 2504 h 3729"/>
                <a:gd name="T74" fmla="*/ 3024 w 4026"/>
                <a:gd name="T75" fmla="*/ 2578 h 3729"/>
                <a:gd name="T76" fmla="*/ 2801 w 4026"/>
                <a:gd name="T77" fmla="*/ 2541 h 3729"/>
                <a:gd name="T78" fmla="*/ 2412 w 4026"/>
                <a:gd name="T79" fmla="*/ 2689 h 3729"/>
                <a:gd name="T80" fmla="*/ 2152 w 4026"/>
                <a:gd name="T81" fmla="*/ 2893 h 3729"/>
                <a:gd name="T82" fmla="*/ 2059 w 4026"/>
                <a:gd name="T83" fmla="*/ 2986 h 3729"/>
                <a:gd name="T84" fmla="*/ 1855 w 4026"/>
                <a:gd name="T85" fmla="*/ 3134 h 3729"/>
                <a:gd name="T86" fmla="*/ 1614 w 4026"/>
                <a:gd name="T87" fmla="*/ 3728 h 37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26" h="3729">
                  <a:moveTo>
                    <a:pt x="1614" y="3728"/>
                  </a:moveTo>
                  <a:lnTo>
                    <a:pt x="1614" y="3728"/>
                  </a:lnTo>
                  <a:cubicBezTo>
                    <a:pt x="1614" y="3728"/>
                    <a:pt x="1502" y="3728"/>
                    <a:pt x="1428" y="3728"/>
                  </a:cubicBezTo>
                  <a:cubicBezTo>
                    <a:pt x="1373" y="3710"/>
                    <a:pt x="1261" y="3691"/>
                    <a:pt x="1206" y="3691"/>
                  </a:cubicBezTo>
                  <a:cubicBezTo>
                    <a:pt x="1150" y="3672"/>
                    <a:pt x="983" y="3710"/>
                    <a:pt x="983" y="3710"/>
                  </a:cubicBezTo>
                  <a:cubicBezTo>
                    <a:pt x="890" y="3487"/>
                    <a:pt x="890" y="3487"/>
                    <a:pt x="890" y="3487"/>
                  </a:cubicBezTo>
                  <a:cubicBezTo>
                    <a:pt x="816" y="3283"/>
                    <a:pt x="816" y="3283"/>
                    <a:pt x="816" y="3283"/>
                  </a:cubicBezTo>
                  <a:cubicBezTo>
                    <a:pt x="816" y="3283"/>
                    <a:pt x="779" y="3153"/>
                    <a:pt x="686" y="3209"/>
                  </a:cubicBezTo>
                  <a:cubicBezTo>
                    <a:pt x="593" y="3264"/>
                    <a:pt x="463" y="3320"/>
                    <a:pt x="463" y="3320"/>
                  </a:cubicBezTo>
                  <a:cubicBezTo>
                    <a:pt x="463" y="3320"/>
                    <a:pt x="371" y="3357"/>
                    <a:pt x="334" y="3339"/>
                  </a:cubicBezTo>
                  <a:cubicBezTo>
                    <a:pt x="297" y="3339"/>
                    <a:pt x="204" y="3246"/>
                    <a:pt x="204" y="3246"/>
                  </a:cubicBezTo>
                  <a:cubicBezTo>
                    <a:pt x="204" y="3246"/>
                    <a:pt x="241" y="3227"/>
                    <a:pt x="222" y="3209"/>
                  </a:cubicBezTo>
                  <a:cubicBezTo>
                    <a:pt x="222" y="3190"/>
                    <a:pt x="204" y="3134"/>
                    <a:pt x="204" y="3116"/>
                  </a:cubicBezTo>
                  <a:cubicBezTo>
                    <a:pt x="204" y="3098"/>
                    <a:pt x="204" y="3042"/>
                    <a:pt x="204" y="3042"/>
                  </a:cubicBezTo>
                  <a:cubicBezTo>
                    <a:pt x="204" y="3042"/>
                    <a:pt x="92" y="2912"/>
                    <a:pt x="56" y="2875"/>
                  </a:cubicBezTo>
                  <a:cubicBezTo>
                    <a:pt x="37" y="2838"/>
                    <a:pt x="0" y="2708"/>
                    <a:pt x="0" y="2652"/>
                  </a:cubicBezTo>
                  <a:cubicBezTo>
                    <a:pt x="18" y="2615"/>
                    <a:pt x="37" y="2467"/>
                    <a:pt x="37" y="2467"/>
                  </a:cubicBezTo>
                  <a:cubicBezTo>
                    <a:pt x="37" y="2467"/>
                    <a:pt x="148" y="2448"/>
                    <a:pt x="204" y="2448"/>
                  </a:cubicBezTo>
                  <a:cubicBezTo>
                    <a:pt x="260" y="2467"/>
                    <a:pt x="352" y="2467"/>
                    <a:pt x="445" y="2467"/>
                  </a:cubicBezTo>
                  <a:cubicBezTo>
                    <a:pt x="519" y="2448"/>
                    <a:pt x="872" y="2430"/>
                    <a:pt x="872" y="2430"/>
                  </a:cubicBezTo>
                  <a:cubicBezTo>
                    <a:pt x="1447" y="2411"/>
                    <a:pt x="1447" y="2411"/>
                    <a:pt x="1447" y="2411"/>
                  </a:cubicBezTo>
                  <a:cubicBezTo>
                    <a:pt x="1447" y="2411"/>
                    <a:pt x="1558" y="2411"/>
                    <a:pt x="1596" y="2392"/>
                  </a:cubicBezTo>
                  <a:cubicBezTo>
                    <a:pt x="1632" y="2356"/>
                    <a:pt x="1670" y="2337"/>
                    <a:pt x="1632" y="2226"/>
                  </a:cubicBezTo>
                  <a:cubicBezTo>
                    <a:pt x="1614" y="2133"/>
                    <a:pt x="1521" y="1465"/>
                    <a:pt x="1521" y="1465"/>
                  </a:cubicBezTo>
                  <a:cubicBezTo>
                    <a:pt x="1336" y="55"/>
                    <a:pt x="1336" y="55"/>
                    <a:pt x="1336" y="55"/>
                  </a:cubicBezTo>
                  <a:cubicBezTo>
                    <a:pt x="1837" y="0"/>
                    <a:pt x="1837" y="0"/>
                    <a:pt x="1837" y="0"/>
                  </a:cubicBezTo>
                  <a:cubicBezTo>
                    <a:pt x="3302" y="1038"/>
                    <a:pt x="3302" y="1038"/>
                    <a:pt x="3302" y="1038"/>
                  </a:cubicBezTo>
                  <a:cubicBezTo>
                    <a:pt x="3302" y="1038"/>
                    <a:pt x="3321" y="1149"/>
                    <a:pt x="3339" y="1149"/>
                  </a:cubicBezTo>
                  <a:cubicBezTo>
                    <a:pt x="3376" y="1149"/>
                    <a:pt x="3673" y="1261"/>
                    <a:pt x="3673" y="1261"/>
                  </a:cubicBezTo>
                  <a:cubicBezTo>
                    <a:pt x="3673" y="1261"/>
                    <a:pt x="3747" y="1354"/>
                    <a:pt x="3747" y="1465"/>
                  </a:cubicBezTo>
                  <a:cubicBezTo>
                    <a:pt x="3747" y="1465"/>
                    <a:pt x="3747" y="1539"/>
                    <a:pt x="3877" y="1520"/>
                  </a:cubicBezTo>
                  <a:cubicBezTo>
                    <a:pt x="4025" y="1502"/>
                    <a:pt x="4025" y="1502"/>
                    <a:pt x="4025" y="1502"/>
                  </a:cubicBezTo>
                  <a:cubicBezTo>
                    <a:pt x="4025" y="1502"/>
                    <a:pt x="4007" y="1855"/>
                    <a:pt x="3988" y="1985"/>
                  </a:cubicBezTo>
                  <a:cubicBezTo>
                    <a:pt x="3951" y="2114"/>
                    <a:pt x="3914" y="2244"/>
                    <a:pt x="3896" y="2281"/>
                  </a:cubicBezTo>
                  <a:cubicBezTo>
                    <a:pt x="3877" y="2318"/>
                    <a:pt x="3914" y="2411"/>
                    <a:pt x="3822" y="2411"/>
                  </a:cubicBezTo>
                  <a:cubicBezTo>
                    <a:pt x="3728" y="2411"/>
                    <a:pt x="3487" y="2448"/>
                    <a:pt x="3395" y="2448"/>
                  </a:cubicBezTo>
                  <a:cubicBezTo>
                    <a:pt x="3302" y="2448"/>
                    <a:pt x="3283" y="2485"/>
                    <a:pt x="3209" y="2504"/>
                  </a:cubicBezTo>
                  <a:cubicBezTo>
                    <a:pt x="3116" y="2541"/>
                    <a:pt x="3042" y="2559"/>
                    <a:pt x="3024" y="2578"/>
                  </a:cubicBezTo>
                  <a:cubicBezTo>
                    <a:pt x="3005" y="2578"/>
                    <a:pt x="2894" y="2504"/>
                    <a:pt x="2801" y="2541"/>
                  </a:cubicBezTo>
                  <a:cubicBezTo>
                    <a:pt x="2709" y="2559"/>
                    <a:pt x="2486" y="2633"/>
                    <a:pt x="2412" y="2689"/>
                  </a:cubicBezTo>
                  <a:cubicBezTo>
                    <a:pt x="2319" y="2763"/>
                    <a:pt x="2189" y="2819"/>
                    <a:pt x="2152" y="2893"/>
                  </a:cubicBezTo>
                  <a:cubicBezTo>
                    <a:pt x="2115" y="2949"/>
                    <a:pt x="2133" y="2968"/>
                    <a:pt x="2059" y="2986"/>
                  </a:cubicBezTo>
                  <a:cubicBezTo>
                    <a:pt x="1985" y="3023"/>
                    <a:pt x="1929" y="3023"/>
                    <a:pt x="1855" y="3134"/>
                  </a:cubicBezTo>
                  <a:cubicBezTo>
                    <a:pt x="1781" y="3246"/>
                    <a:pt x="1596" y="3598"/>
                    <a:pt x="1614" y="3728"/>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2" name="Freeform 11"/>
            <p:cNvSpPr>
              <a:spLocks noChangeArrowheads="1"/>
            </p:cNvSpPr>
            <p:nvPr/>
          </p:nvSpPr>
          <p:spPr bwMode="auto">
            <a:xfrm>
              <a:off x="6164675" y="2826804"/>
              <a:ext cx="340207" cy="352075"/>
            </a:xfrm>
            <a:custGeom>
              <a:avLst/>
              <a:gdLst>
                <a:gd name="T0" fmla="*/ 965 w 1022"/>
                <a:gd name="T1" fmla="*/ 1038 h 1058"/>
                <a:gd name="T2" fmla="*/ 965 w 1022"/>
                <a:gd name="T3" fmla="*/ 1038 h 1058"/>
                <a:gd name="T4" fmla="*/ 983 w 1022"/>
                <a:gd name="T5" fmla="*/ 909 h 1058"/>
                <a:gd name="T6" fmla="*/ 983 w 1022"/>
                <a:gd name="T7" fmla="*/ 835 h 1058"/>
                <a:gd name="T8" fmla="*/ 1002 w 1022"/>
                <a:gd name="T9" fmla="*/ 705 h 1058"/>
                <a:gd name="T10" fmla="*/ 947 w 1022"/>
                <a:gd name="T11" fmla="*/ 593 h 1058"/>
                <a:gd name="T12" fmla="*/ 761 w 1022"/>
                <a:gd name="T13" fmla="*/ 464 h 1058"/>
                <a:gd name="T14" fmla="*/ 724 w 1022"/>
                <a:gd name="T15" fmla="*/ 371 h 1058"/>
                <a:gd name="T16" fmla="*/ 724 w 1022"/>
                <a:gd name="T17" fmla="*/ 167 h 1058"/>
                <a:gd name="T18" fmla="*/ 612 w 1022"/>
                <a:gd name="T19" fmla="*/ 204 h 1058"/>
                <a:gd name="T20" fmla="*/ 501 w 1022"/>
                <a:gd name="T21" fmla="*/ 111 h 1058"/>
                <a:gd name="T22" fmla="*/ 464 w 1022"/>
                <a:gd name="T23" fmla="*/ 0 h 1058"/>
                <a:gd name="T24" fmla="*/ 390 w 1022"/>
                <a:gd name="T25" fmla="*/ 0 h 1058"/>
                <a:gd name="T26" fmla="*/ 297 w 1022"/>
                <a:gd name="T27" fmla="*/ 93 h 1058"/>
                <a:gd name="T28" fmla="*/ 223 w 1022"/>
                <a:gd name="T29" fmla="*/ 204 h 1058"/>
                <a:gd name="T30" fmla="*/ 112 w 1022"/>
                <a:gd name="T31" fmla="*/ 296 h 1058"/>
                <a:gd name="T32" fmla="*/ 56 w 1022"/>
                <a:gd name="T33" fmla="*/ 334 h 1058"/>
                <a:gd name="T34" fmla="*/ 74 w 1022"/>
                <a:gd name="T35" fmla="*/ 371 h 1058"/>
                <a:gd name="T36" fmla="*/ 149 w 1022"/>
                <a:gd name="T37" fmla="*/ 390 h 1058"/>
                <a:gd name="T38" fmla="*/ 223 w 1022"/>
                <a:gd name="T39" fmla="*/ 445 h 1058"/>
                <a:gd name="T40" fmla="*/ 315 w 1022"/>
                <a:gd name="T41" fmla="*/ 575 h 1058"/>
                <a:gd name="T42" fmla="*/ 464 w 1022"/>
                <a:gd name="T43" fmla="*/ 686 h 1058"/>
                <a:gd name="T44" fmla="*/ 706 w 1022"/>
                <a:gd name="T45" fmla="*/ 927 h 1058"/>
                <a:gd name="T46" fmla="*/ 872 w 1022"/>
                <a:gd name="T47" fmla="*/ 1038 h 1058"/>
                <a:gd name="T48" fmla="*/ 965 w 1022"/>
                <a:gd name="T49" fmla="*/ 1038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22" h="1058">
                  <a:moveTo>
                    <a:pt x="965" y="1038"/>
                  </a:moveTo>
                  <a:lnTo>
                    <a:pt x="965" y="1038"/>
                  </a:lnTo>
                  <a:cubicBezTo>
                    <a:pt x="965" y="1038"/>
                    <a:pt x="983" y="946"/>
                    <a:pt x="983" y="909"/>
                  </a:cubicBezTo>
                  <a:cubicBezTo>
                    <a:pt x="983" y="872"/>
                    <a:pt x="983" y="853"/>
                    <a:pt x="983" y="835"/>
                  </a:cubicBezTo>
                  <a:cubicBezTo>
                    <a:pt x="1002" y="797"/>
                    <a:pt x="1021" y="723"/>
                    <a:pt x="1002" y="705"/>
                  </a:cubicBezTo>
                  <a:cubicBezTo>
                    <a:pt x="983" y="667"/>
                    <a:pt x="1002" y="649"/>
                    <a:pt x="947" y="593"/>
                  </a:cubicBezTo>
                  <a:cubicBezTo>
                    <a:pt x="872" y="538"/>
                    <a:pt x="761" y="464"/>
                    <a:pt x="761" y="464"/>
                  </a:cubicBezTo>
                  <a:cubicBezTo>
                    <a:pt x="761" y="464"/>
                    <a:pt x="724" y="426"/>
                    <a:pt x="724" y="371"/>
                  </a:cubicBezTo>
                  <a:cubicBezTo>
                    <a:pt x="706" y="315"/>
                    <a:pt x="724" y="167"/>
                    <a:pt x="724" y="167"/>
                  </a:cubicBezTo>
                  <a:cubicBezTo>
                    <a:pt x="724" y="167"/>
                    <a:pt x="650" y="204"/>
                    <a:pt x="612" y="204"/>
                  </a:cubicBezTo>
                  <a:cubicBezTo>
                    <a:pt x="594" y="204"/>
                    <a:pt x="520" y="130"/>
                    <a:pt x="501" y="111"/>
                  </a:cubicBezTo>
                  <a:cubicBezTo>
                    <a:pt x="501" y="93"/>
                    <a:pt x="483" y="19"/>
                    <a:pt x="464" y="0"/>
                  </a:cubicBezTo>
                  <a:cubicBezTo>
                    <a:pt x="464" y="0"/>
                    <a:pt x="427" y="0"/>
                    <a:pt x="390" y="0"/>
                  </a:cubicBezTo>
                  <a:cubicBezTo>
                    <a:pt x="371" y="19"/>
                    <a:pt x="297" y="93"/>
                    <a:pt x="297" y="93"/>
                  </a:cubicBezTo>
                  <a:cubicBezTo>
                    <a:pt x="297" y="93"/>
                    <a:pt x="241" y="185"/>
                    <a:pt x="223" y="204"/>
                  </a:cubicBezTo>
                  <a:cubicBezTo>
                    <a:pt x="186" y="222"/>
                    <a:pt x="149" y="278"/>
                    <a:pt x="112" y="296"/>
                  </a:cubicBezTo>
                  <a:cubicBezTo>
                    <a:pt x="93" y="315"/>
                    <a:pt x="93" y="334"/>
                    <a:pt x="56" y="334"/>
                  </a:cubicBezTo>
                  <a:cubicBezTo>
                    <a:pt x="0" y="334"/>
                    <a:pt x="38" y="352"/>
                    <a:pt x="74" y="371"/>
                  </a:cubicBezTo>
                  <a:cubicBezTo>
                    <a:pt x="112" y="390"/>
                    <a:pt x="112" y="390"/>
                    <a:pt x="149" y="390"/>
                  </a:cubicBezTo>
                  <a:cubicBezTo>
                    <a:pt x="204" y="390"/>
                    <a:pt x="223" y="390"/>
                    <a:pt x="223" y="445"/>
                  </a:cubicBezTo>
                  <a:cubicBezTo>
                    <a:pt x="241" y="519"/>
                    <a:pt x="279" y="538"/>
                    <a:pt x="315" y="575"/>
                  </a:cubicBezTo>
                  <a:cubicBezTo>
                    <a:pt x="353" y="593"/>
                    <a:pt x="427" y="649"/>
                    <a:pt x="464" y="686"/>
                  </a:cubicBezTo>
                  <a:cubicBezTo>
                    <a:pt x="501" y="742"/>
                    <a:pt x="668" y="872"/>
                    <a:pt x="706" y="927"/>
                  </a:cubicBezTo>
                  <a:cubicBezTo>
                    <a:pt x="761" y="964"/>
                    <a:pt x="835" y="1038"/>
                    <a:pt x="872" y="1038"/>
                  </a:cubicBezTo>
                  <a:cubicBezTo>
                    <a:pt x="891" y="1038"/>
                    <a:pt x="947" y="1057"/>
                    <a:pt x="965" y="1038"/>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3" name="Freeform 12"/>
            <p:cNvSpPr>
              <a:spLocks noChangeArrowheads="1"/>
            </p:cNvSpPr>
            <p:nvPr/>
          </p:nvSpPr>
          <p:spPr bwMode="auto">
            <a:xfrm>
              <a:off x="6399300" y="2653701"/>
              <a:ext cx="505910" cy="519311"/>
            </a:xfrm>
            <a:custGeom>
              <a:avLst/>
              <a:gdLst>
                <a:gd name="T0" fmla="*/ 760 w 1521"/>
                <a:gd name="T1" fmla="*/ 56 h 1559"/>
                <a:gd name="T2" fmla="*/ 760 w 1521"/>
                <a:gd name="T3" fmla="*/ 56 h 1559"/>
                <a:gd name="T4" fmla="*/ 760 w 1521"/>
                <a:gd name="T5" fmla="*/ 0 h 1559"/>
                <a:gd name="T6" fmla="*/ 834 w 1521"/>
                <a:gd name="T7" fmla="*/ 19 h 1559"/>
                <a:gd name="T8" fmla="*/ 908 w 1521"/>
                <a:gd name="T9" fmla="*/ 112 h 1559"/>
                <a:gd name="T10" fmla="*/ 1094 w 1521"/>
                <a:gd name="T11" fmla="*/ 168 h 1559"/>
                <a:gd name="T12" fmla="*/ 1372 w 1521"/>
                <a:gd name="T13" fmla="*/ 130 h 1559"/>
                <a:gd name="T14" fmla="*/ 1428 w 1521"/>
                <a:gd name="T15" fmla="*/ 242 h 1559"/>
                <a:gd name="T16" fmla="*/ 1502 w 1521"/>
                <a:gd name="T17" fmla="*/ 390 h 1559"/>
                <a:gd name="T18" fmla="*/ 1484 w 1521"/>
                <a:gd name="T19" fmla="*/ 483 h 1559"/>
                <a:gd name="T20" fmla="*/ 1335 w 1521"/>
                <a:gd name="T21" fmla="*/ 761 h 1559"/>
                <a:gd name="T22" fmla="*/ 1354 w 1521"/>
                <a:gd name="T23" fmla="*/ 910 h 1559"/>
                <a:gd name="T24" fmla="*/ 1428 w 1521"/>
                <a:gd name="T25" fmla="*/ 1169 h 1559"/>
                <a:gd name="T26" fmla="*/ 1446 w 1521"/>
                <a:gd name="T27" fmla="*/ 1317 h 1559"/>
                <a:gd name="T28" fmla="*/ 1224 w 1521"/>
                <a:gd name="T29" fmla="*/ 1281 h 1559"/>
                <a:gd name="T30" fmla="*/ 983 w 1521"/>
                <a:gd name="T31" fmla="*/ 1317 h 1559"/>
                <a:gd name="T32" fmla="*/ 574 w 1521"/>
                <a:gd name="T33" fmla="*/ 1429 h 1559"/>
                <a:gd name="T34" fmla="*/ 259 w 1521"/>
                <a:gd name="T35" fmla="*/ 1558 h 1559"/>
                <a:gd name="T36" fmla="*/ 277 w 1521"/>
                <a:gd name="T37" fmla="*/ 1410 h 1559"/>
                <a:gd name="T38" fmla="*/ 296 w 1521"/>
                <a:gd name="T39" fmla="*/ 1336 h 1559"/>
                <a:gd name="T40" fmla="*/ 296 w 1521"/>
                <a:gd name="T41" fmla="*/ 1225 h 1559"/>
                <a:gd name="T42" fmla="*/ 277 w 1521"/>
                <a:gd name="T43" fmla="*/ 1169 h 1559"/>
                <a:gd name="T44" fmla="*/ 111 w 1521"/>
                <a:gd name="T45" fmla="*/ 1021 h 1559"/>
                <a:gd name="T46" fmla="*/ 18 w 1521"/>
                <a:gd name="T47" fmla="*/ 946 h 1559"/>
                <a:gd name="T48" fmla="*/ 18 w 1521"/>
                <a:gd name="T49" fmla="*/ 687 h 1559"/>
                <a:gd name="T50" fmla="*/ 129 w 1521"/>
                <a:gd name="T51" fmla="*/ 539 h 1559"/>
                <a:gd name="T52" fmla="*/ 185 w 1521"/>
                <a:gd name="T53" fmla="*/ 390 h 1559"/>
                <a:gd name="T54" fmla="*/ 166 w 1521"/>
                <a:gd name="T55" fmla="*/ 279 h 1559"/>
                <a:gd name="T56" fmla="*/ 166 w 1521"/>
                <a:gd name="T57" fmla="*/ 149 h 1559"/>
                <a:gd name="T58" fmla="*/ 129 w 1521"/>
                <a:gd name="T59" fmla="*/ 38 h 1559"/>
                <a:gd name="T60" fmla="*/ 352 w 1521"/>
                <a:gd name="T61" fmla="*/ 19 h 1559"/>
                <a:gd name="T62" fmla="*/ 612 w 1521"/>
                <a:gd name="T63" fmla="*/ 56 h 1559"/>
                <a:gd name="T64" fmla="*/ 760 w 1521"/>
                <a:gd name="T65" fmla="*/ 56 h 1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21" h="1559">
                  <a:moveTo>
                    <a:pt x="760" y="56"/>
                  </a:moveTo>
                  <a:lnTo>
                    <a:pt x="760" y="56"/>
                  </a:lnTo>
                  <a:cubicBezTo>
                    <a:pt x="760" y="56"/>
                    <a:pt x="742" y="0"/>
                    <a:pt x="760" y="0"/>
                  </a:cubicBezTo>
                  <a:cubicBezTo>
                    <a:pt x="778" y="19"/>
                    <a:pt x="778" y="0"/>
                    <a:pt x="834" y="19"/>
                  </a:cubicBezTo>
                  <a:cubicBezTo>
                    <a:pt x="871" y="38"/>
                    <a:pt x="890" y="74"/>
                    <a:pt x="908" y="112"/>
                  </a:cubicBezTo>
                  <a:cubicBezTo>
                    <a:pt x="927" y="149"/>
                    <a:pt x="1001" y="186"/>
                    <a:pt x="1094" y="168"/>
                  </a:cubicBezTo>
                  <a:cubicBezTo>
                    <a:pt x="1168" y="149"/>
                    <a:pt x="1335" y="149"/>
                    <a:pt x="1372" y="130"/>
                  </a:cubicBezTo>
                  <a:cubicBezTo>
                    <a:pt x="1390" y="130"/>
                    <a:pt x="1409" y="168"/>
                    <a:pt x="1428" y="242"/>
                  </a:cubicBezTo>
                  <a:cubicBezTo>
                    <a:pt x="1465" y="297"/>
                    <a:pt x="1502" y="353"/>
                    <a:pt x="1502" y="390"/>
                  </a:cubicBezTo>
                  <a:cubicBezTo>
                    <a:pt x="1502" y="427"/>
                    <a:pt x="1520" y="390"/>
                    <a:pt x="1484" y="483"/>
                  </a:cubicBezTo>
                  <a:cubicBezTo>
                    <a:pt x="1446" y="575"/>
                    <a:pt x="1372" y="724"/>
                    <a:pt x="1335" y="761"/>
                  </a:cubicBezTo>
                  <a:cubicBezTo>
                    <a:pt x="1316" y="798"/>
                    <a:pt x="1298" y="798"/>
                    <a:pt x="1354" y="910"/>
                  </a:cubicBezTo>
                  <a:cubicBezTo>
                    <a:pt x="1390" y="1039"/>
                    <a:pt x="1409" y="1095"/>
                    <a:pt x="1428" y="1169"/>
                  </a:cubicBezTo>
                  <a:cubicBezTo>
                    <a:pt x="1446" y="1262"/>
                    <a:pt x="1446" y="1317"/>
                    <a:pt x="1446" y="1317"/>
                  </a:cubicBezTo>
                  <a:cubicBezTo>
                    <a:pt x="1446" y="1317"/>
                    <a:pt x="1279" y="1281"/>
                    <a:pt x="1224" y="1281"/>
                  </a:cubicBezTo>
                  <a:cubicBezTo>
                    <a:pt x="1168" y="1281"/>
                    <a:pt x="1057" y="1299"/>
                    <a:pt x="983" y="1317"/>
                  </a:cubicBezTo>
                  <a:cubicBezTo>
                    <a:pt x="890" y="1336"/>
                    <a:pt x="630" y="1410"/>
                    <a:pt x="574" y="1429"/>
                  </a:cubicBezTo>
                  <a:cubicBezTo>
                    <a:pt x="537" y="1447"/>
                    <a:pt x="277" y="1558"/>
                    <a:pt x="259" y="1558"/>
                  </a:cubicBezTo>
                  <a:cubicBezTo>
                    <a:pt x="277" y="1410"/>
                    <a:pt x="277" y="1410"/>
                    <a:pt x="277" y="1410"/>
                  </a:cubicBezTo>
                  <a:cubicBezTo>
                    <a:pt x="277" y="1410"/>
                    <a:pt x="296" y="1355"/>
                    <a:pt x="296" y="1336"/>
                  </a:cubicBezTo>
                  <a:cubicBezTo>
                    <a:pt x="296" y="1317"/>
                    <a:pt x="296" y="1243"/>
                    <a:pt x="296" y="1225"/>
                  </a:cubicBezTo>
                  <a:cubicBezTo>
                    <a:pt x="296" y="1225"/>
                    <a:pt x="296" y="1187"/>
                    <a:pt x="277" y="1169"/>
                  </a:cubicBezTo>
                  <a:cubicBezTo>
                    <a:pt x="277" y="1151"/>
                    <a:pt x="129" y="1039"/>
                    <a:pt x="111" y="1021"/>
                  </a:cubicBezTo>
                  <a:cubicBezTo>
                    <a:pt x="92" y="1002"/>
                    <a:pt x="36" y="984"/>
                    <a:pt x="18" y="946"/>
                  </a:cubicBezTo>
                  <a:cubicBezTo>
                    <a:pt x="0" y="910"/>
                    <a:pt x="18" y="687"/>
                    <a:pt x="18" y="687"/>
                  </a:cubicBezTo>
                  <a:cubicBezTo>
                    <a:pt x="18" y="687"/>
                    <a:pt x="92" y="668"/>
                    <a:pt x="129" y="539"/>
                  </a:cubicBezTo>
                  <a:lnTo>
                    <a:pt x="185" y="390"/>
                  </a:lnTo>
                  <a:cubicBezTo>
                    <a:pt x="185" y="371"/>
                    <a:pt x="185" y="316"/>
                    <a:pt x="166" y="279"/>
                  </a:cubicBezTo>
                  <a:cubicBezTo>
                    <a:pt x="166" y="242"/>
                    <a:pt x="148" y="168"/>
                    <a:pt x="166" y="149"/>
                  </a:cubicBezTo>
                  <a:cubicBezTo>
                    <a:pt x="166" y="130"/>
                    <a:pt x="129" y="38"/>
                    <a:pt x="129" y="38"/>
                  </a:cubicBezTo>
                  <a:cubicBezTo>
                    <a:pt x="129" y="38"/>
                    <a:pt x="296" y="0"/>
                    <a:pt x="352" y="19"/>
                  </a:cubicBezTo>
                  <a:cubicBezTo>
                    <a:pt x="389" y="19"/>
                    <a:pt x="556" y="56"/>
                    <a:pt x="612" y="56"/>
                  </a:cubicBezTo>
                  <a:cubicBezTo>
                    <a:pt x="667" y="56"/>
                    <a:pt x="760" y="56"/>
                    <a:pt x="760" y="56"/>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4" name="Freeform 13"/>
            <p:cNvSpPr>
              <a:spLocks noChangeArrowheads="1"/>
            </p:cNvSpPr>
            <p:nvPr/>
          </p:nvSpPr>
          <p:spPr bwMode="auto">
            <a:xfrm>
              <a:off x="6651521" y="2272285"/>
              <a:ext cx="665750" cy="444496"/>
            </a:xfrm>
            <a:custGeom>
              <a:avLst/>
              <a:gdLst>
                <a:gd name="T0" fmla="*/ 2003 w 2004"/>
                <a:gd name="T1" fmla="*/ 724 h 1337"/>
                <a:gd name="T2" fmla="*/ 2003 w 2004"/>
                <a:gd name="T3" fmla="*/ 724 h 1337"/>
                <a:gd name="T4" fmla="*/ 1948 w 2004"/>
                <a:gd name="T5" fmla="*/ 891 h 1337"/>
                <a:gd name="T6" fmla="*/ 1725 w 2004"/>
                <a:gd name="T7" fmla="*/ 909 h 1337"/>
                <a:gd name="T8" fmla="*/ 1577 w 2004"/>
                <a:gd name="T9" fmla="*/ 1002 h 1337"/>
                <a:gd name="T10" fmla="*/ 1447 w 2004"/>
                <a:gd name="T11" fmla="*/ 1021 h 1337"/>
                <a:gd name="T12" fmla="*/ 1076 w 2004"/>
                <a:gd name="T13" fmla="*/ 965 h 1337"/>
                <a:gd name="T14" fmla="*/ 705 w 2004"/>
                <a:gd name="T15" fmla="*/ 1002 h 1337"/>
                <a:gd name="T16" fmla="*/ 630 w 2004"/>
                <a:gd name="T17" fmla="*/ 1169 h 1337"/>
                <a:gd name="T18" fmla="*/ 630 w 2004"/>
                <a:gd name="T19" fmla="*/ 1299 h 1337"/>
                <a:gd name="T20" fmla="*/ 538 w 2004"/>
                <a:gd name="T21" fmla="*/ 1299 h 1337"/>
                <a:gd name="T22" fmla="*/ 353 w 2004"/>
                <a:gd name="T23" fmla="*/ 1318 h 1337"/>
                <a:gd name="T24" fmla="*/ 259 w 2004"/>
                <a:gd name="T25" fmla="*/ 1318 h 1337"/>
                <a:gd name="T26" fmla="*/ 148 w 2004"/>
                <a:gd name="T27" fmla="*/ 1243 h 1337"/>
                <a:gd name="T28" fmla="*/ 0 w 2004"/>
                <a:gd name="T29" fmla="*/ 1150 h 1337"/>
                <a:gd name="T30" fmla="*/ 167 w 2004"/>
                <a:gd name="T31" fmla="*/ 742 h 1337"/>
                <a:gd name="T32" fmla="*/ 408 w 2004"/>
                <a:gd name="T33" fmla="*/ 482 h 1337"/>
                <a:gd name="T34" fmla="*/ 538 w 2004"/>
                <a:gd name="T35" fmla="*/ 371 h 1337"/>
                <a:gd name="T36" fmla="*/ 742 w 2004"/>
                <a:gd name="T37" fmla="*/ 205 h 1337"/>
                <a:gd name="T38" fmla="*/ 890 w 2004"/>
                <a:gd name="T39" fmla="*/ 111 h 1337"/>
                <a:gd name="T40" fmla="*/ 1187 w 2004"/>
                <a:gd name="T41" fmla="*/ 19 h 1337"/>
                <a:gd name="T42" fmla="*/ 1372 w 2004"/>
                <a:gd name="T43" fmla="*/ 19 h 1337"/>
                <a:gd name="T44" fmla="*/ 1410 w 2004"/>
                <a:gd name="T45" fmla="*/ 56 h 1337"/>
                <a:gd name="T46" fmla="*/ 1428 w 2004"/>
                <a:gd name="T47" fmla="*/ 149 h 1337"/>
                <a:gd name="T48" fmla="*/ 1558 w 2004"/>
                <a:gd name="T49" fmla="*/ 371 h 1337"/>
                <a:gd name="T50" fmla="*/ 1632 w 2004"/>
                <a:gd name="T51" fmla="*/ 464 h 1337"/>
                <a:gd name="T52" fmla="*/ 1799 w 2004"/>
                <a:gd name="T53" fmla="*/ 594 h 1337"/>
                <a:gd name="T54" fmla="*/ 2003 w 2004"/>
                <a:gd name="T55" fmla="*/ 724 h 13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004" h="1337">
                  <a:moveTo>
                    <a:pt x="2003" y="724"/>
                  </a:moveTo>
                  <a:lnTo>
                    <a:pt x="2003" y="724"/>
                  </a:lnTo>
                  <a:cubicBezTo>
                    <a:pt x="2003" y="724"/>
                    <a:pt x="2003" y="891"/>
                    <a:pt x="1948" y="891"/>
                  </a:cubicBezTo>
                  <a:cubicBezTo>
                    <a:pt x="1873" y="891"/>
                    <a:pt x="1799" y="891"/>
                    <a:pt x="1725" y="909"/>
                  </a:cubicBezTo>
                  <a:cubicBezTo>
                    <a:pt x="1669" y="928"/>
                    <a:pt x="1632" y="965"/>
                    <a:pt x="1577" y="1002"/>
                  </a:cubicBezTo>
                  <a:cubicBezTo>
                    <a:pt x="1540" y="1021"/>
                    <a:pt x="1577" y="1058"/>
                    <a:pt x="1447" y="1021"/>
                  </a:cubicBezTo>
                  <a:cubicBezTo>
                    <a:pt x="1317" y="1002"/>
                    <a:pt x="1224" y="965"/>
                    <a:pt x="1076" y="965"/>
                  </a:cubicBezTo>
                  <a:cubicBezTo>
                    <a:pt x="909" y="965"/>
                    <a:pt x="760" y="965"/>
                    <a:pt x="705" y="1002"/>
                  </a:cubicBezTo>
                  <a:cubicBezTo>
                    <a:pt x="649" y="1058"/>
                    <a:pt x="630" y="1095"/>
                    <a:pt x="630" y="1169"/>
                  </a:cubicBezTo>
                  <a:cubicBezTo>
                    <a:pt x="630" y="1224"/>
                    <a:pt x="630" y="1299"/>
                    <a:pt x="630" y="1299"/>
                  </a:cubicBezTo>
                  <a:cubicBezTo>
                    <a:pt x="630" y="1299"/>
                    <a:pt x="612" y="1280"/>
                    <a:pt x="538" y="1299"/>
                  </a:cubicBezTo>
                  <a:cubicBezTo>
                    <a:pt x="482" y="1299"/>
                    <a:pt x="389" y="1299"/>
                    <a:pt x="353" y="1318"/>
                  </a:cubicBezTo>
                  <a:cubicBezTo>
                    <a:pt x="334" y="1318"/>
                    <a:pt x="297" y="1336"/>
                    <a:pt x="259" y="1318"/>
                  </a:cubicBezTo>
                  <a:cubicBezTo>
                    <a:pt x="223" y="1318"/>
                    <a:pt x="185" y="1280"/>
                    <a:pt x="148" y="1243"/>
                  </a:cubicBezTo>
                  <a:cubicBezTo>
                    <a:pt x="111" y="1206"/>
                    <a:pt x="74" y="1132"/>
                    <a:pt x="0" y="1150"/>
                  </a:cubicBezTo>
                  <a:cubicBezTo>
                    <a:pt x="0" y="1150"/>
                    <a:pt x="56" y="909"/>
                    <a:pt x="167" y="742"/>
                  </a:cubicBezTo>
                  <a:cubicBezTo>
                    <a:pt x="259" y="576"/>
                    <a:pt x="278" y="538"/>
                    <a:pt x="408" y="482"/>
                  </a:cubicBezTo>
                  <a:cubicBezTo>
                    <a:pt x="538" y="427"/>
                    <a:pt x="501" y="446"/>
                    <a:pt x="538" y="371"/>
                  </a:cubicBezTo>
                  <a:cubicBezTo>
                    <a:pt x="538" y="371"/>
                    <a:pt x="556" y="316"/>
                    <a:pt x="742" y="205"/>
                  </a:cubicBezTo>
                  <a:cubicBezTo>
                    <a:pt x="742" y="205"/>
                    <a:pt x="853" y="130"/>
                    <a:pt x="890" y="111"/>
                  </a:cubicBezTo>
                  <a:cubicBezTo>
                    <a:pt x="927" y="93"/>
                    <a:pt x="1169" y="19"/>
                    <a:pt x="1187" y="19"/>
                  </a:cubicBezTo>
                  <a:cubicBezTo>
                    <a:pt x="1206" y="0"/>
                    <a:pt x="1336" y="19"/>
                    <a:pt x="1372" y="19"/>
                  </a:cubicBezTo>
                  <a:cubicBezTo>
                    <a:pt x="1391" y="37"/>
                    <a:pt x="1410" y="56"/>
                    <a:pt x="1410" y="56"/>
                  </a:cubicBezTo>
                  <a:cubicBezTo>
                    <a:pt x="1410" y="56"/>
                    <a:pt x="1372" y="56"/>
                    <a:pt x="1428" y="149"/>
                  </a:cubicBezTo>
                  <a:cubicBezTo>
                    <a:pt x="1466" y="241"/>
                    <a:pt x="1540" y="353"/>
                    <a:pt x="1558" y="371"/>
                  </a:cubicBezTo>
                  <a:cubicBezTo>
                    <a:pt x="1595" y="371"/>
                    <a:pt x="1614" y="427"/>
                    <a:pt x="1632" y="464"/>
                  </a:cubicBezTo>
                  <a:cubicBezTo>
                    <a:pt x="1651" y="501"/>
                    <a:pt x="1725" y="557"/>
                    <a:pt x="1799" y="594"/>
                  </a:cubicBezTo>
                  <a:cubicBezTo>
                    <a:pt x="1873" y="612"/>
                    <a:pt x="2003" y="705"/>
                    <a:pt x="2003" y="724"/>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5" name="Freeform 14"/>
            <p:cNvSpPr>
              <a:spLocks noChangeArrowheads="1"/>
            </p:cNvSpPr>
            <p:nvPr/>
          </p:nvSpPr>
          <p:spPr bwMode="auto">
            <a:xfrm>
              <a:off x="7132503" y="2605291"/>
              <a:ext cx="98249" cy="425424"/>
            </a:xfrm>
            <a:custGeom>
              <a:avLst/>
              <a:gdLst>
                <a:gd name="T0" fmla="*/ 296 w 297"/>
                <a:gd name="T1" fmla="*/ 1224 h 1281"/>
                <a:gd name="T2" fmla="*/ 296 w 297"/>
                <a:gd name="T3" fmla="*/ 1224 h 1281"/>
                <a:gd name="T4" fmla="*/ 111 w 297"/>
                <a:gd name="T5" fmla="*/ 1280 h 1281"/>
                <a:gd name="T6" fmla="*/ 55 w 297"/>
                <a:gd name="T7" fmla="*/ 1113 h 1281"/>
                <a:gd name="T8" fmla="*/ 74 w 297"/>
                <a:gd name="T9" fmla="*/ 835 h 1281"/>
                <a:gd name="T10" fmla="*/ 74 w 297"/>
                <a:gd name="T11" fmla="*/ 631 h 1281"/>
                <a:gd name="T12" fmla="*/ 19 w 297"/>
                <a:gd name="T13" fmla="*/ 352 h 1281"/>
                <a:gd name="T14" fmla="*/ 0 w 297"/>
                <a:gd name="T15" fmla="*/ 93 h 1281"/>
                <a:gd name="T16" fmla="*/ 19 w 297"/>
                <a:gd name="T17" fmla="*/ 19 h 1281"/>
                <a:gd name="T18" fmla="*/ 74 w 297"/>
                <a:gd name="T19" fmla="*/ 37 h 1281"/>
                <a:gd name="T20" fmla="*/ 93 w 297"/>
                <a:gd name="T21" fmla="*/ 37 h 1281"/>
                <a:gd name="T22" fmla="*/ 111 w 297"/>
                <a:gd name="T23" fmla="*/ 0 h 1281"/>
                <a:gd name="T24" fmla="*/ 130 w 297"/>
                <a:gd name="T25" fmla="*/ 0 h 1281"/>
                <a:gd name="T26" fmla="*/ 204 w 297"/>
                <a:gd name="T27" fmla="*/ 93 h 1281"/>
                <a:gd name="T28" fmla="*/ 222 w 297"/>
                <a:gd name="T29" fmla="*/ 222 h 1281"/>
                <a:gd name="T30" fmla="*/ 278 w 297"/>
                <a:gd name="T31" fmla="*/ 371 h 1281"/>
                <a:gd name="T32" fmla="*/ 260 w 297"/>
                <a:gd name="T33" fmla="*/ 631 h 1281"/>
                <a:gd name="T34" fmla="*/ 278 w 297"/>
                <a:gd name="T35" fmla="*/ 946 h 1281"/>
                <a:gd name="T36" fmla="*/ 296 w 297"/>
                <a:gd name="T37" fmla="*/ 1224 h 1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1281">
                  <a:moveTo>
                    <a:pt x="296" y="1224"/>
                  </a:moveTo>
                  <a:lnTo>
                    <a:pt x="296" y="1224"/>
                  </a:lnTo>
                  <a:cubicBezTo>
                    <a:pt x="296" y="1224"/>
                    <a:pt x="167" y="1261"/>
                    <a:pt x="111" y="1280"/>
                  </a:cubicBezTo>
                  <a:cubicBezTo>
                    <a:pt x="111" y="1280"/>
                    <a:pt x="55" y="1187"/>
                    <a:pt x="55" y="1113"/>
                  </a:cubicBezTo>
                  <a:cubicBezTo>
                    <a:pt x="74" y="1020"/>
                    <a:pt x="74" y="909"/>
                    <a:pt x="74" y="835"/>
                  </a:cubicBezTo>
                  <a:cubicBezTo>
                    <a:pt x="74" y="779"/>
                    <a:pt x="74" y="723"/>
                    <a:pt x="74" y="631"/>
                  </a:cubicBezTo>
                  <a:cubicBezTo>
                    <a:pt x="74" y="538"/>
                    <a:pt x="37" y="427"/>
                    <a:pt x="19" y="352"/>
                  </a:cubicBezTo>
                  <a:cubicBezTo>
                    <a:pt x="19" y="260"/>
                    <a:pt x="0" y="111"/>
                    <a:pt x="0" y="93"/>
                  </a:cubicBezTo>
                  <a:cubicBezTo>
                    <a:pt x="0" y="56"/>
                    <a:pt x="19" y="19"/>
                    <a:pt x="19" y="19"/>
                  </a:cubicBezTo>
                  <a:cubicBezTo>
                    <a:pt x="19" y="19"/>
                    <a:pt x="55" y="37"/>
                    <a:pt x="74" y="37"/>
                  </a:cubicBezTo>
                  <a:cubicBezTo>
                    <a:pt x="93" y="37"/>
                    <a:pt x="93" y="37"/>
                    <a:pt x="93" y="37"/>
                  </a:cubicBezTo>
                  <a:cubicBezTo>
                    <a:pt x="111" y="0"/>
                    <a:pt x="111" y="0"/>
                    <a:pt x="111" y="0"/>
                  </a:cubicBezTo>
                  <a:cubicBezTo>
                    <a:pt x="130" y="0"/>
                    <a:pt x="130" y="0"/>
                    <a:pt x="130" y="0"/>
                  </a:cubicBezTo>
                  <a:cubicBezTo>
                    <a:pt x="130" y="0"/>
                    <a:pt x="204" y="74"/>
                    <a:pt x="204" y="93"/>
                  </a:cubicBezTo>
                  <a:cubicBezTo>
                    <a:pt x="204" y="130"/>
                    <a:pt x="204" y="204"/>
                    <a:pt x="222" y="222"/>
                  </a:cubicBezTo>
                  <a:cubicBezTo>
                    <a:pt x="241" y="241"/>
                    <a:pt x="278" y="297"/>
                    <a:pt x="278" y="371"/>
                  </a:cubicBezTo>
                  <a:cubicBezTo>
                    <a:pt x="278" y="464"/>
                    <a:pt x="278" y="482"/>
                    <a:pt x="260" y="631"/>
                  </a:cubicBezTo>
                  <a:cubicBezTo>
                    <a:pt x="260" y="761"/>
                    <a:pt x="296" y="853"/>
                    <a:pt x="278" y="946"/>
                  </a:cubicBezTo>
                  <a:cubicBezTo>
                    <a:pt x="278" y="1020"/>
                    <a:pt x="296" y="1224"/>
                    <a:pt x="296" y="1224"/>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6" name="Freeform 15"/>
            <p:cNvSpPr>
              <a:spLocks noChangeArrowheads="1"/>
            </p:cNvSpPr>
            <p:nvPr/>
          </p:nvSpPr>
          <p:spPr bwMode="auto">
            <a:xfrm>
              <a:off x="7176494" y="2487933"/>
              <a:ext cx="240492" cy="525178"/>
            </a:xfrm>
            <a:custGeom>
              <a:avLst/>
              <a:gdLst>
                <a:gd name="T0" fmla="*/ 426 w 724"/>
                <a:gd name="T1" fmla="*/ 1539 h 1577"/>
                <a:gd name="T2" fmla="*/ 426 w 724"/>
                <a:gd name="T3" fmla="*/ 1539 h 1577"/>
                <a:gd name="T4" fmla="*/ 166 w 724"/>
                <a:gd name="T5" fmla="*/ 1576 h 1577"/>
                <a:gd name="T6" fmla="*/ 148 w 724"/>
                <a:gd name="T7" fmla="*/ 1428 h 1577"/>
                <a:gd name="T8" fmla="*/ 148 w 724"/>
                <a:gd name="T9" fmla="*/ 1168 h 1577"/>
                <a:gd name="T10" fmla="*/ 130 w 724"/>
                <a:gd name="T11" fmla="*/ 1039 h 1577"/>
                <a:gd name="T12" fmla="*/ 148 w 724"/>
                <a:gd name="T13" fmla="*/ 871 h 1577"/>
                <a:gd name="T14" fmla="*/ 148 w 724"/>
                <a:gd name="T15" fmla="*/ 668 h 1577"/>
                <a:gd name="T16" fmla="*/ 92 w 724"/>
                <a:gd name="T17" fmla="*/ 574 h 1577"/>
                <a:gd name="T18" fmla="*/ 74 w 724"/>
                <a:gd name="T19" fmla="*/ 463 h 1577"/>
                <a:gd name="T20" fmla="*/ 0 w 724"/>
                <a:gd name="T21" fmla="*/ 352 h 1577"/>
                <a:gd name="T22" fmla="*/ 148 w 724"/>
                <a:gd name="T23" fmla="*/ 259 h 1577"/>
                <a:gd name="T24" fmla="*/ 371 w 724"/>
                <a:gd name="T25" fmla="*/ 241 h 1577"/>
                <a:gd name="T26" fmla="*/ 408 w 724"/>
                <a:gd name="T27" fmla="*/ 167 h 1577"/>
                <a:gd name="T28" fmla="*/ 426 w 724"/>
                <a:gd name="T29" fmla="*/ 74 h 1577"/>
                <a:gd name="T30" fmla="*/ 537 w 724"/>
                <a:gd name="T31" fmla="*/ 55 h 1577"/>
                <a:gd name="T32" fmla="*/ 649 w 724"/>
                <a:gd name="T33" fmla="*/ 241 h 1577"/>
                <a:gd name="T34" fmla="*/ 649 w 724"/>
                <a:gd name="T35" fmla="*/ 297 h 1577"/>
                <a:gd name="T36" fmla="*/ 686 w 724"/>
                <a:gd name="T37" fmla="*/ 463 h 1577"/>
                <a:gd name="T38" fmla="*/ 519 w 724"/>
                <a:gd name="T39" fmla="*/ 816 h 1577"/>
                <a:gd name="T40" fmla="*/ 426 w 724"/>
                <a:gd name="T41" fmla="*/ 1113 h 1577"/>
                <a:gd name="T42" fmla="*/ 426 w 724"/>
                <a:gd name="T43" fmla="*/ 1539 h 1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24" h="1577">
                  <a:moveTo>
                    <a:pt x="426" y="1539"/>
                  </a:moveTo>
                  <a:lnTo>
                    <a:pt x="426" y="1539"/>
                  </a:lnTo>
                  <a:cubicBezTo>
                    <a:pt x="166" y="1576"/>
                    <a:pt x="166" y="1576"/>
                    <a:pt x="166" y="1576"/>
                  </a:cubicBezTo>
                  <a:cubicBezTo>
                    <a:pt x="148" y="1428"/>
                    <a:pt x="148" y="1428"/>
                    <a:pt x="148" y="1428"/>
                  </a:cubicBezTo>
                  <a:cubicBezTo>
                    <a:pt x="148" y="1168"/>
                    <a:pt x="148" y="1168"/>
                    <a:pt x="148" y="1168"/>
                  </a:cubicBezTo>
                  <a:cubicBezTo>
                    <a:pt x="130" y="1039"/>
                    <a:pt x="130" y="1039"/>
                    <a:pt x="130" y="1039"/>
                  </a:cubicBezTo>
                  <a:cubicBezTo>
                    <a:pt x="148" y="871"/>
                    <a:pt x="148" y="871"/>
                    <a:pt x="148" y="871"/>
                  </a:cubicBezTo>
                  <a:cubicBezTo>
                    <a:pt x="148" y="871"/>
                    <a:pt x="166" y="686"/>
                    <a:pt x="148" y="668"/>
                  </a:cubicBezTo>
                  <a:cubicBezTo>
                    <a:pt x="130" y="649"/>
                    <a:pt x="130" y="612"/>
                    <a:pt x="92" y="574"/>
                  </a:cubicBezTo>
                  <a:cubicBezTo>
                    <a:pt x="55" y="519"/>
                    <a:pt x="74" y="463"/>
                    <a:pt x="74" y="463"/>
                  </a:cubicBezTo>
                  <a:cubicBezTo>
                    <a:pt x="74" y="463"/>
                    <a:pt x="55" y="389"/>
                    <a:pt x="0" y="352"/>
                  </a:cubicBezTo>
                  <a:cubicBezTo>
                    <a:pt x="0" y="352"/>
                    <a:pt x="92" y="259"/>
                    <a:pt x="148" y="259"/>
                  </a:cubicBezTo>
                  <a:cubicBezTo>
                    <a:pt x="222" y="241"/>
                    <a:pt x="334" y="259"/>
                    <a:pt x="371" y="241"/>
                  </a:cubicBezTo>
                  <a:cubicBezTo>
                    <a:pt x="389" y="241"/>
                    <a:pt x="408" y="203"/>
                    <a:pt x="408" y="167"/>
                  </a:cubicBezTo>
                  <a:cubicBezTo>
                    <a:pt x="408" y="129"/>
                    <a:pt x="426" y="74"/>
                    <a:pt x="426" y="74"/>
                  </a:cubicBezTo>
                  <a:cubicBezTo>
                    <a:pt x="426" y="74"/>
                    <a:pt x="463" y="0"/>
                    <a:pt x="537" y="55"/>
                  </a:cubicBezTo>
                  <a:cubicBezTo>
                    <a:pt x="612" y="92"/>
                    <a:pt x="631" y="185"/>
                    <a:pt x="649" y="241"/>
                  </a:cubicBezTo>
                  <a:cubicBezTo>
                    <a:pt x="649" y="297"/>
                    <a:pt x="649" y="297"/>
                    <a:pt x="649" y="297"/>
                  </a:cubicBezTo>
                  <a:cubicBezTo>
                    <a:pt x="649" y="297"/>
                    <a:pt x="723" y="333"/>
                    <a:pt x="686" y="463"/>
                  </a:cubicBezTo>
                  <a:cubicBezTo>
                    <a:pt x="649" y="593"/>
                    <a:pt x="556" y="704"/>
                    <a:pt x="519" y="816"/>
                  </a:cubicBezTo>
                  <a:cubicBezTo>
                    <a:pt x="482" y="945"/>
                    <a:pt x="445" y="964"/>
                    <a:pt x="426" y="1113"/>
                  </a:cubicBezTo>
                  <a:cubicBezTo>
                    <a:pt x="408" y="1261"/>
                    <a:pt x="408" y="1484"/>
                    <a:pt x="426" y="1539"/>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7" name="Freeform 16"/>
            <p:cNvSpPr>
              <a:spLocks noChangeArrowheads="1"/>
            </p:cNvSpPr>
            <p:nvPr/>
          </p:nvSpPr>
          <p:spPr bwMode="auto">
            <a:xfrm>
              <a:off x="6830423" y="2586219"/>
              <a:ext cx="340207" cy="536915"/>
            </a:xfrm>
            <a:custGeom>
              <a:avLst/>
              <a:gdLst>
                <a:gd name="T0" fmla="*/ 1020 w 1021"/>
                <a:gd name="T1" fmla="*/ 1335 h 1614"/>
                <a:gd name="T2" fmla="*/ 1020 w 1021"/>
                <a:gd name="T3" fmla="*/ 1335 h 1614"/>
                <a:gd name="T4" fmla="*/ 834 w 1021"/>
                <a:gd name="T5" fmla="*/ 1409 h 1614"/>
                <a:gd name="T6" fmla="*/ 557 w 1021"/>
                <a:gd name="T7" fmla="*/ 1539 h 1614"/>
                <a:gd name="T8" fmla="*/ 352 w 1021"/>
                <a:gd name="T9" fmla="*/ 1595 h 1614"/>
                <a:gd name="T10" fmla="*/ 148 w 1021"/>
                <a:gd name="T11" fmla="*/ 1520 h 1614"/>
                <a:gd name="T12" fmla="*/ 111 w 1021"/>
                <a:gd name="T13" fmla="*/ 1335 h 1614"/>
                <a:gd name="T14" fmla="*/ 18 w 1021"/>
                <a:gd name="T15" fmla="*/ 1075 h 1614"/>
                <a:gd name="T16" fmla="*/ 37 w 1021"/>
                <a:gd name="T17" fmla="*/ 983 h 1614"/>
                <a:gd name="T18" fmla="*/ 186 w 1021"/>
                <a:gd name="T19" fmla="*/ 686 h 1614"/>
                <a:gd name="T20" fmla="*/ 186 w 1021"/>
                <a:gd name="T21" fmla="*/ 556 h 1614"/>
                <a:gd name="T22" fmla="*/ 92 w 1021"/>
                <a:gd name="T23" fmla="*/ 352 h 1614"/>
                <a:gd name="T24" fmla="*/ 111 w 1021"/>
                <a:gd name="T25" fmla="*/ 129 h 1614"/>
                <a:gd name="T26" fmla="*/ 315 w 1021"/>
                <a:gd name="T27" fmla="*/ 18 h 1614"/>
                <a:gd name="T28" fmla="*/ 686 w 1021"/>
                <a:gd name="T29" fmla="*/ 36 h 1614"/>
                <a:gd name="T30" fmla="*/ 909 w 1021"/>
                <a:gd name="T31" fmla="*/ 74 h 1614"/>
                <a:gd name="T32" fmla="*/ 928 w 1021"/>
                <a:gd name="T33" fmla="*/ 74 h 1614"/>
                <a:gd name="T34" fmla="*/ 928 w 1021"/>
                <a:gd name="T35" fmla="*/ 407 h 1614"/>
                <a:gd name="T36" fmla="*/ 983 w 1021"/>
                <a:gd name="T37" fmla="*/ 667 h 1614"/>
                <a:gd name="T38" fmla="*/ 983 w 1021"/>
                <a:gd name="T39" fmla="*/ 1094 h 1614"/>
                <a:gd name="T40" fmla="*/ 1020 w 1021"/>
                <a:gd name="T41" fmla="*/ 1335 h 1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21" h="1614">
                  <a:moveTo>
                    <a:pt x="1020" y="1335"/>
                  </a:moveTo>
                  <a:lnTo>
                    <a:pt x="1020" y="1335"/>
                  </a:lnTo>
                  <a:cubicBezTo>
                    <a:pt x="1020" y="1335"/>
                    <a:pt x="983" y="1335"/>
                    <a:pt x="834" y="1409"/>
                  </a:cubicBezTo>
                  <a:cubicBezTo>
                    <a:pt x="668" y="1484"/>
                    <a:pt x="612" y="1484"/>
                    <a:pt x="557" y="1539"/>
                  </a:cubicBezTo>
                  <a:cubicBezTo>
                    <a:pt x="482" y="1595"/>
                    <a:pt x="445" y="1613"/>
                    <a:pt x="352" y="1595"/>
                  </a:cubicBezTo>
                  <a:cubicBezTo>
                    <a:pt x="278" y="1576"/>
                    <a:pt x="148" y="1520"/>
                    <a:pt x="148" y="1520"/>
                  </a:cubicBezTo>
                  <a:cubicBezTo>
                    <a:pt x="148" y="1520"/>
                    <a:pt x="148" y="1409"/>
                    <a:pt x="111" y="1335"/>
                  </a:cubicBezTo>
                  <a:cubicBezTo>
                    <a:pt x="92" y="1261"/>
                    <a:pt x="18" y="1075"/>
                    <a:pt x="18" y="1075"/>
                  </a:cubicBezTo>
                  <a:cubicBezTo>
                    <a:pt x="18" y="1075"/>
                    <a:pt x="0" y="1019"/>
                    <a:pt x="37" y="983"/>
                  </a:cubicBezTo>
                  <a:cubicBezTo>
                    <a:pt x="74" y="927"/>
                    <a:pt x="186" y="686"/>
                    <a:pt x="186" y="686"/>
                  </a:cubicBezTo>
                  <a:cubicBezTo>
                    <a:pt x="186" y="686"/>
                    <a:pt x="222" y="612"/>
                    <a:pt x="186" y="556"/>
                  </a:cubicBezTo>
                  <a:cubicBezTo>
                    <a:pt x="167" y="500"/>
                    <a:pt x="92" y="352"/>
                    <a:pt x="92" y="352"/>
                  </a:cubicBezTo>
                  <a:cubicBezTo>
                    <a:pt x="92" y="352"/>
                    <a:pt x="74" y="185"/>
                    <a:pt x="111" y="129"/>
                  </a:cubicBezTo>
                  <a:cubicBezTo>
                    <a:pt x="148" y="92"/>
                    <a:pt x="186" y="18"/>
                    <a:pt x="315" y="18"/>
                  </a:cubicBezTo>
                  <a:cubicBezTo>
                    <a:pt x="445" y="18"/>
                    <a:pt x="593" y="0"/>
                    <a:pt x="686" y="36"/>
                  </a:cubicBezTo>
                  <a:cubicBezTo>
                    <a:pt x="779" y="55"/>
                    <a:pt x="872" y="74"/>
                    <a:pt x="909" y="74"/>
                  </a:cubicBezTo>
                  <a:cubicBezTo>
                    <a:pt x="909" y="74"/>
                    <a:pt x="928" y="55"/>
                    <a:pt x="928" y="74"/>
                  </a:cubicBezTo>
                  <a:cubicBezTo>
                    <a:pt x="928" y="111"/>
                    <a:pt x="928" y="352"/>
                    <a:pt x="928" y="407"/>
                  </a:cubicBezTo>
                  <a:cubicBezTo>
                    <a:pt x="946" y="463"/>
                    <a:pt x="983" y="630"/>
                    <a:pt x="983" y="667"/>
                  </a:cubicBezTo>
                  <a:cubicBezTo>
                    <a:pt x="983" y="704"/>
                    <a:pt x="983" y="1019"/>
                    <a:pt x="983" y="1094"/>
                  </a:cubicBezTo>
                  <a:cubicBezTo>
                    <a:pt x="964" y="1168"/>
                    <a:pt x="964" y="1242"/>
                    <a:pt x="1020" y="1335"/>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8" name="Freeform 17"/>
            <p:cNvSpPr>
              <a:spLocks noChangeArrowheads="1"/>
            </p:cNvSpPr>
            <p:nvPr/>
          </p:nvSpPr>
          <p:spPr bwMode="auto">
            <a:xfrm>
              <a:off x="7113439" y="1543198"/>
              <a:ext cx="1252312" cy="981410"/>
            </a:xfrm>
            <a:custGeom>
              <a:avLst/>
              <a:gdLst>
                <a:gd name="T0" fmla="*/ 3562 w 3767"/>
                <a:gd name="T1" fmla="*/ 204 h 2951"/>
                <a:gd name="T2" fmla="*/ 3562 w 3767"/>
                <a:gd name="T3" fmla="*/ 204 h 2951"/>
                <a:gd name="T4" fmla="*/ 3617 w 3767"/>
                <a:gd name="T5" fmla="*/ 371 h 2951"/>
                <a:gd name="T6" fmla="*/ 3636 w 3767"/>
                <a:gd name="T7" fmla="*/ 613 h 2951"/>
                <a:gd name="T8" fmla="*/ 3747 w 3767"/>
                <a:gd name="T9" fmla="*/ 816 h 2951"/>
                <a:gd name="T10" fmla="*/ 3710 w 3767"/>
                <a:gd name="T11" fmla="*/ 1151 h 2951"/>
                <a:gd name="T12" fmla="*/ 3710 w 3767"/>
                <a:gd name="T13" fmla="*/ 1596 h 2951"/>
                <a:gd name="T14" fmla="*/ 3432 w 3767"/>
                <a:gd name="T15" fmla="*/ 1929 h 2951"/>
                <a:gd name="T16" fmla="*/ 3246 w 3767"/>
                <a:gd name="T17" fmla="*/ 2264 h 2951"/>
                <a:gd name="T18" fmla="*/ 2987 w 3767"/>
                <a:gd name="T19" fmla="*/ 2616 h 2951"/>
                <a:gd name="T20" fmla="*/ 2746 w 3767"/>
                <a:gd name="T21" fmla="*/ 2653 h 2951"/>
                <a:gd name="T22" fmla="*/ 2393 w 3767"/>
                <a:gd name="T23" fmla="*/ 2653 h 2951"/>
                <a:gd name="T24" fmla="*/ 2207 w 3767"/>
                <a:gd name="T25" fmla="*/ 2783 h 2951"/>
                <a:gd name="T26" fmla="*/ 1614 w 3767"/>
                <a:gd name="T27" fmla="*/ 2635 h 2951"/>
                <a:gd name="T28" fmla="*/ 1262 w 3767"/>
                <a:gd name="T29" fmla="*/ 2523 h 2951"/>
                <a:gd name="T30" fmla="*/ 965 w 3767"/>
                <a:gd name="T31" fmla="*/ 2709 h 2951"/>
                <a:gd name="T32" fmla="*/ 798 w 3767"/>
                <a:gd name="T33" fmla="*/ 2950 h 2951"/>
                <a:gd name="T34" fmla="*/ 687 w 3767"/>
                <a:gd name="T35" fmla="*/ 2876 h 2951"/>
                <a:gd name="T36" fmla="*/ 612 w 3767"/>
                <a:gd name="T37" fmla="*/ 2913 h 2951"/>
                <a:gd name="T38" fmla="*/ 464 w 3767"/>
                <a:gd name="T39" fmla="*/ 2801 h 2951"/>
                <a:gd name="T40" fmla="*/ 278 w 3767"/>
                <a:gd name="T41" fmla="*/ 2690 h 2951"/>
                <a:gd name="T42" fmla="*/ 204 w 3767"/>
                <a:gd name="T43" fmla="*/ 2560 h 2951"/>
                <a:gd name="T44" fmla="*/ 93 w 3767"/>
                <a:gd name="T45" fmla="*/ 2468 h 2951"/>
                <a:gd name="T46" fmla="*/ 0 w 3767"/>
                <a:gd name="T47" fmla="*/ 2264 h 2951"/>
                <a:gd name="T48" fmla="*/ 37 w 3767"/>
                <a:gd name="T49" fmla="*/ 2226 h 2951"/>
                <a:gd name="T50" fmla="*/ 297 w 3767"/>
                <a:gd name="T51" fmla="*/ 2134 h 2951"/>
                <a:gd name="T52" fmla="*/ 575 w 3767"/>
                <a:gd name="T53" fmla="*/ 2097 h 2951"/>
                <a:gd name="T54" fmla="*/ 817 w 3767"/>
                <a:gd name="T55" fmla="*/ 2078 h 2951"/>
                <a:gd name="T56" fmla="*/ 891 w 3767"/>
                <a:gd name="T57" fmla="*/ 1985 h 2951"/>
                <a:gd name="T58" fmla="*/ 965 w 3767"/>
                <a:gd name="T59" fmla="*/ 1707 h 2951"/>
                <a:gd name="T60" fmla="*/ 1002 w 3767"/>
                <a:gd name="T61" fmla="*/ 1447 h 2951"/>
                <a:gd name="T62" fmla="*/ 1020 w 3767"/>
                <a:gd name="T63" fmla="*/ 1169 h 2951"/>
                <a:gd name="T64" fmla="*/ 1299 w 3767"/>
                <a:gd name="T65" fmla="*/ 1095 h 2951"/>
                <a:gd name="T66" fmla="*/ 2764 w 3767"/>
                <a:gd name="T67" fmla="*/ 0 h 2951"/>
                <a:gd name="T68" fmla="*/ 2913 w 3767"/>
                <a:gd name="T69" fmla="*/ 19 h 2951"/>
                <a:gd name="T70" fmla="*/ 3154 w 3767"/>
                <a:gd name="T71" fmla="*/ 38 h 2951"/>
                <a:gd name="T72" fmla="*/ 3284 w 3767"/>
                <a:gd name="T73" fmla="*/ 204 h 2951"/>
                <a:gd name="T74" fmla="*/ 3562 w 3767"/>
                <a:gd name="T75" fmla="*/ 204 h 29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67" h="2951">
                  <a:moveTo>
                    <a:pt x="3562" y="204"/>
                  </a:moveTo>
                  <a:lnTo>
                    <a:pt x="3562" y="204"/>
                  </a:lnTo>
                  <a:cubicBezTo>
                    <a:pt x="3562" y="204"/>
                    <a:pt x="3617" y="260"/>
                    <a:pt x="3617" y="371"/>
                  </a:cubicBezTo>
                  <a:cubicBezTo>
                    <a:pt x="3617" y="483"/>
                    <a:pt x="3599" y="539"/>
                    <a:pt x="3636" y="613"/>
                  </a:cubicBezTo>
                  <a:cubicBezTo>
                    <a:pt x="3655" y="687"/>
                    <a:pt x="3729" y="705"/>
                    <a:pt x="3747" y="816"/>
                  </a:cubicBezTo>
                  <a:cubicBezTo>
                    <a:pt x="3766" y="928"/>
                    <a:pt x="3747" y="1021"/>
                    <a:pt x="3710" y="1151"/>
                  </a:cubicBezTo>
                  <a:cubicBezTo>
                    <a:pt x="3691" y="1262"/>
                    <a:pt x="3747" y="1503"/>
                    <a:pt x="3710" y="1596"/>
                  </a:cubicBezTo>
                  <a:cubicBezTo>
                    <a:pt x="3673" y="1688"/>
                    <a:pt x="3562" y="1837"/>
                    <a:pt x="3432" y="1929"/>
                  </a:cubicBezTo>
                  <a:cubicBezTo>
                    <a:pt x="3320" y="2041"/>
                    <a:pt x="3246" y="2226"/>
                    <a:pt x="3246" y="2264"/>
                  </a:cubicBezTo>
                  <a:cubicBezTo>
                    <a:pt x="3246" y="2300"/>
                    <a:pt x="3079" y="2579"/>
                    <a:pt x="2987" y="2616"/>
                  </a:cubicBezTo>
                  <a:cubicBezTo>
                    <a:pt x="2913" y="2653"/>
                    <a:pt x="2857" y="2671"/>
                    <a:pt x="2746" y="2653"/>
                  </a:cubicBezTo>
                  <a:cubicBezTo>
                    <a:pt x="2634" y="2653"/>
                    <a:pt x="2504" y="2560"/>
                    <a:pt x="2393" y="2653"/>
                  </a:cubicBezTo>
                  <a:cubicBezTo>
                    <a:pt x="2282" y="2746"/>
                    <a:pt x="2375" y="2839"/>
                    <a:pt x="2207" y="2783"/>
                  </a:cubicBezTo>
                  <a:cubicBezTo>
                    <a:pt x="2022" y="2727"/>
                    <a:pt x="1818" y="2579"/>
                    <a:pt x="1614" y="2635"/>
                  </a:cubicBezTo>
                  <a:cubicBezTo>
                    <a:pt x="1410" y="2671"/>
                    <a:pt x="1429" y="2505"/>
                    <a:pt x="1262" y="2523"/>
                  </a:cubicBezTo>
                  <a:cubicBezTo>
                    <a:pt x="1076" y="2560"/>
                    <a:pt x="1094" y="2597"/>
                    <a:pt x="965" y="2709"/>
                  </a:cubicBezTo>
                  <a:cubicBezTo>
                    <a:pt x="835" y="2839"/>
                    <a:pt x="798" y="2950"/>
                    <a:pt x="798" y="2950"/>
                  </a:cubicBezTo>
                  <a:cubicBezTo>
                    <a:pt x="798" y="2950"/>
                    <a:pt x="723" y="2876"/>
                    <a:pt x="687" y="2876"/>
                  </a:cubicBezTo>
                  <a:cubicBezTo>
                    <a:pt x="631" y="2876"/>
                    <a:pt x="612" y="2913"/>
                    <a:pt x="612" y="2913"/>
                  </a:cubicBezTo>
                  <a:cubicBezTo>
                    <a:pt x="612" y="2913"/>
                    <a:pt x="538" y="2820"/>
                    <a:pt x="464" y="2801"/>
                  </a:cubicBezTo>
                  <a:cubicBezTo>
                    <a:pt x="408" y="2783"/>
                    <a:pt x="334" y="2746"/>
                    <a:pt x="278" y="2690"/>
                  </a:cubicBezTo>
                  <a:cubicBezTo>
                    <a:pt x="241" y="2653"/>
                    <a:pt x="223" y="2579"/>
                    <a:pt x="204" y="2560"/>
                  </a:cubicBezTo>
                  <a:cubicBezTo>
                    <a:pt x="167" y="2560"/>
                    <a:pt x="130" y="2523"/>
                    <a:pt x="93" y="2468"/>
                  </a:cubicBezTo>
                  <a:cubicBezTo>
                    <a:pt x="56" y="2412"/>
                    <a:pt x="0" y="2264"/>
                    <a:pt x="0" y="2264"/>
                  </a:cubicBezTo>
                  <a:cubicBezTo>
                    <a:pt x="0" y="2264"/>
                    <a:pt x="19" y="2226"/>
                    <a:pt x="37" y="2226"/>
                  </a:cubicBezTo>
                  <a:cubicBezTo>
                    <a:pt x="75" y="2226"/>
                    <a:pt x="260" y="2152"/>
                    <a:pt x="297" y="2134"/>
                  </a:cubicBezTo>
                  <a:cubicBezTo>
                    <a:pt x="334" y="2097"/>
                    <a:pt x="446" y="2115"/>
                    <a:pt x="575" y="2097"/>
                  </a:cubicBezTo>
                  <a:cubicBezTo>
                    <a:pt x="687" y="2078"/>
                    <a:pt x="817" y="2078"/>
                    <a:pt x="817" y="2078"/>
                  </a:cubicBezTo>
                  <a:cubicBezTo>
                    <a:pt x="817" y="2078"/>
                    <a:pt x="872" y="2097"/>
                    <a:pt x="891" y="1985"/>
                  </a:cubicBezTo>
                  <a:cubicBezTo>
                    <a:pt x="891" y="1985"/>
                    <a:pt x="946" y="1763"/>
                    <a:pt x="965" y="1707"/>
                  </a:cubicBezTo>
                  <a:cubicBezTo>
                    <a:pt x="983" y="1670"/>
                    <a:pt x="1002" y="1447"/>
                    <a:pt x="1002" y="1447"/>
                  </a:cubicBezTo>
                  <a:cubicBezTo>
                    <a:pt x="1020" y="1169"/>
                    <a:pt x="1020" y="1169"/>
                    <a:pt x="1020" y="1169"/>
                  </a:cubicBezTo>
                  <a:cubicBezTo>
                    <a:pt x="1299" y="1095"/>
                    <a:pt x="1299" y="1095"/>
                    <a:pt x="1299" y="1095"/>
                  </a:cubicBezTo>
                  <a:cubicBezTo>
                    <a:pt x="2764" y="0"/>
                    <a:pt x="2764" y="0"/>
                    <a:pt x="2764" y="0"/>
                  </a:cubicBezTo>
                  <a:cubicBezTo>
                    <a:pt x="2764" y="0"/>
                    <a:pt x="2838" y="19"/>
                    <a:pt x="2913" y="19"/>
                  </a:cubicBezTo>
                  <a:cubicBezTo>
                    <a:pt x="2987" y="0"/>
                    <a:pt x="3117" y="19"/>
                    <a:pt x="3154" y="38"/>
                  </a:cubicBezTo>
                  <a:cubicBezTo>
                    <a:pt x="3191" y="56"/>
                    <a:pt x="3246" y="130"/>
                    <a:pt x="3284" y="204"/>
                  </a:cubicBezTo>
                  <a:cubicBezTo>
                    <a:pt x="3339" y="297"/>
                    <a:pt x="3432" y="260"/>
                    <a:pt x="3562" y="204"/>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9" name="Freeform 18"/>
            <p:cNvSpPr>
              <a:spLocks noChangeArrowheads="1"/>
            </p:cNvSpPr>
            <p:nvPr/>
          </p:nvSpPr>
          <p:spPr bwMode="auto">
            <a:xfrm>
              <a:off x="8194182" y="1562268"/>
              <a:ext cx="813855" cy="1321750"/>
            </a:xfrm>
            <a:custGeom>
              <a:avLst/>
              <a:gdLst>
                <a:gd name="T0" fmla="*/ 2430 w 2449"/>
                <a:gd name="T1" fmla="*/ 890 h 3971"/>
                <a:gd name="T2" fmla="*/ 2430 w 2449"/>
                <a:gd name="T3" fmla="*/ 890 h 3971"/>
                <a:gd name="T4" fmla="*/ 2448 w 2449"/>
                <a:gd name="T5" fmla="*/ 1929 h 3971"/>
                <a:gd name="T6" fmla="*/ 2244 w 2449"/>
                <a:gd name="T7" fmla="*/ 2096 h 3971"/>
                <a:gd name="T8" fmla="*/ 2114 w 2449"/>
                <a:gd name="T9" fmla="*/ 2467 h 3971"/>
                <a:gd name="T10" fmla="*/ 2170 w 2449"/>
                <a:gd name="T11" fmla="*/ 2783 h 3971"/>
                <a:gd name="T12" fmla="*/ 2244 w 2449"/>
                <a:gd name="T13" fmla="*/ 3080 h 3971"/>
                <a:gd name="T14" fmla="*/ 2022 w 2449"/>
                <a:gd name="T15" fmla="*/ 3116 h 3971"/>
                <a:gd name="T16" fmla="*/ 1725 w 2449"/>
                <a:gd name="T17" fmla="*/ 3487 h 3971"/>
                <a:gd name="T18" fmla="*/ 1391 w 2449"/>
                <a:gd name="T19" fmla="*/ 3636 h 3971"/>
                <a:gd name="T20" fmla="*/ 1280 w 2449"/>
                <a:gd name="T21" fmla="*/ 3692 h 3971"/>
                <a:gd name="T22" fmla="*/ 1002 w 2449"/>
                <a:gd name="T23" fmla="*/ 3877 h 3971"/>
                <a:gd name="T24" fmla="*/ 539 w 2449"/>
                <a:gd name="T25" fmla="*/ 3970 h 3971"/>
                <a:gd name="T26" fmla="*/ 464 w 2449"/>
                <a:gd name="T27" fmla="*/ 3803 h 3971"/>
                <a:gd name="T28" fmla="*/ 353 w 2449"/>
                <a:gd name="T29" fmla="*/ 3636 h 3971"/>
                <a:gd name="T30" fmla="*/ 130 w 2449"/>
                <a:gd name="T31" fmla="*/ 3525 h 3971"/>
                <a:gd name="T32" fmla="*/ 204 w 2449"/>
                <a:gd name="T33" fmla="*/ 3357 h 3971"/>
                <a:gd name="T34" fmla="*/ 409 w 2449"/>
                <a:gd name="T35" fmla="*/ 3098 h 3971"/>
                <a:gd name="T36" fmla="*/ 353 w 2449"/>
                <a:gd name="T37" fmla="*/ 2894 h 3971"/>
                <a:gd name="T38" fmla="*/ 353 w 2449"/>
                <a:gd name="T39" fmla="*/ 2745 h 3971"/>
                <a:gd name="T40" fmla="*/ 168 w 2449"/>
                <a:gd name="T41" fmla="*/ 2560 h 3971"/>
                <a:gd name="T42" fmla="*/ 0 w 2449"/>
                <a:gd name="T43" fmla="*/ 2208 h 3971"/>
                <a:gd name="T44" fmla="*/ 93 w 2449"/>
                <a:gd name="T45" fmla="*/ 1985 h 3971"/>
                <a:gd name="T46" fmla="*/ 279 w 2449"/>
                <a:gd name="T47" fmla="*/ 1799 h 3971"/>
                <a:gd name="T48" fmla="*/ 464 w 2449"/>
                <a:gd name="T49" fmla="*/ 1540 h 3971"/>
                <a:gd name="T50" fmla="*/ 464 w 2449"/>
                <a:gd name="T51" fmla="*/ 1206 h 3971"/>
                <a:gd name="T52" fmla="*/ 501 w 2449"/>
                <a:gd name="T53" fmla="*/ 983 h 3971"/>
                <a:gd name="T54" fmla="*/ 464 w 2449"/>
                <a:gd name="T55" fmla="*/ 668 h 3971"/>
                <a:gd name="T56" fmla="*/ 353 w 2449"/>
                <a:gd name="T57" fmla="*/ 483 h 3971"/>
                <a:gd name="T58" fmla="*/ 316 w 2449"/>
                <a:gd name="T59" fmla="*/ 148 h 3971"/>
                <a:gd name="T60" fmla="*/ 501 w 2449"/>
                <a:gd name="T61" fmla="*/ 18 h 3971"/>
                <a:gd name="T62" fmla="*/ 650 w 2449"/>
                <a:gd name="T63" fmla="*/ 37 h 3971"/>
                <a:gd name="T64" fmla="*/ 2430 w 2449"/>
                <a:gd name="T65" fmla="*/ 890 h 39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449" h="3971">
                  <a:moveTo>
                    <a:pt x="2430" y="890"/>
                  </a:moveTo>
                  <a:lnTo>
                    <a:pt x="2430" y="890"/>
                  </a:lnTo>
                  <a:cubicBezTo>
                    <a:pt x="2448" y="1929"/>
                    <a:pt x="2448" y="1929"/>
                    <a:pt x="2448" y="1929"/>
                  </a:cubicBezTo>
                  <a:cubicBezTo>
                    <a:pt x="2448" y="1929"/>
                    <a:pt x="2319" y="1948"/>
                    <a:pt x="2244" y="2096"/>
                  </a:cubicBezTo>
                  <a:cubicBezTo>
                    <a:pt x="2170" y="2226"/>
                    <a:pt x="2096" y="2338"/>
                    <a:pt x="2114" y="2467"/>
                  </a:cubicBezTo>
                  <a:cubicBezTo>
                    <a:pt x="2133" y="2579"/>
                    <a:pt x="2096" y="2634"/>
                    <a:pt x="2170" y="2783"/>
                  </a:cubicBezTo>
                  <a:cubicBezTo>
                    <a:pt x="2244" y="2931"/>
                    <a:pt x="2319" y="3042"/>
                    <a:pt x="2244" y="3080"/>
                  </a:cubicBezTo>
                  <a:cubicBezTo>
                    <a:pt x="2170" y="3135"/>
                    <a:pt x="2077" y="3061"/>
                    <a:pt x="2022" y="3116"/>
                  </a:cubicBezTo>
                  <a:cubicBezTo>
                    <a:pt x="1966" y="3191"/>
                    <a:pt x="1873" y="3376"/>
                    <a:pt x="1725" y="3487"/>
                  </a:cubicBezTo>
                  <a:cubicBezTo>
                    <a:pt x="1577" y="3599"/>
                    <a:pt x="1483" y="3636"/>
                    <a:pt x="1391" y="3636"/>
                  </a:cubicBezTo>
                  <a:cubicBezTo>
                    <a:pt x="1317" y="3654"/>
                    <a:pt x="1298" y="3636"/>
                    <a:pt x="1280" y="3692"/>
                  </a:cubicBezTo>
                  <a:cubicBezTo>
                    <a:pt x="1261" y="3766"/>
                    <a:pt x="1112" y="3840"/>
                    <a:pt x="1002" y="3877"/>
                  </a:cubicBezTo>
                  <a:cubicBezTo>
                    <a:pt x="872" y="3933"/>
                    <a:pt x="539" y="3970"/>
                    <a:pt x="539" y="3970"/>
                  </a:cubicBezTo>
                  <a:cubicBezTo>
                    <a:pt x="539" y="3970"/>
                    <a:pt x="483" y="3858"/>
                    <a:pt x="464" y="3803"/>
                  </a:cubicBezTo>
                  <a:cubicBezTo>
                    <a:pt x="445" y="3766"/>
                    <a:pt x="427" y="3673"/>
                    <a:pt x="353" y="3636"/>
                  </a:cubicBezTo>
                  <a:cubicBezTo>
                    <a:pt x="260" y="3599"/>
                    <a:pt x="149" y="3562"/>
                    <a:pt x="130" y="3525"/>
                  </a:cubicBezTo>
                  <a:cubicBezTo>
                    <a:pt x="93" y="3487"/>
                    <a:pt x="56" y="3395"/>
                    <a:pt x="204" y="3357"/>
                  </a:cubicBezTo>
                  <a:cubicBezTo>
                    <a:pt x="371" y="3321"/>
                    <a:pt x="445" y="3191"/>
                    <a:pt x="409" y="3098"/>
                  </a:cubicBezTo>
                  <a:cubicBezTo>
                    <a:pt x="371" y="3005"/>
                    <a:pt x="334" y="2931"/>
                    <a:pt x="353" y="2894"/>
                  </a:cubicBezTo>
                  <a:cubicBezTo>
                    <a:pt x="371" y="2875"/>
                    <a:pt x="445" y="2801"/>
                    <a:pt x="353" y="2745"/>
                  </a:cubicBezTo>
                  <a:cubicBezTo>
                    <a:pt x="279" y="2709"/>
                    <a:pt x="223" y="2653"/>
                    <a:pt x="168" y="2560"/>
                  </a:cubicBezTo>
                  <a:cubicBezTo>
                    <a:pt x="130" y="2467"/>
                    <a:pt x="0" y="2208"/>
                    <a:pt x="0" y="2208"/>
                  </a:cubicBezTo>
                  <a:cubicBezTo>
                    <a:pt x="0" y="2208"/>
                    <a:pt x="56" y="2041"/>
                    <a:pt x="93" y="1985"/>
                  </a:cubicBezTo>
                  <a:cubicBezTo>
                    <a:pt x="130" y="1948"/>
                    <a:pt x="186" y="1855"/>
                    <a:pt x="279" y="1799"/>
                  </a:cubicBezTo>
                  <a:cubicBezTo>
                    <a:pt x="353" y="1744"/>
                    <a:pt x="445" y="1596"/>
                    <a:pt x="464" y="1540"/>
                  </a:cubicBezTo>
                  <a:cubicBezTo>
                    <a:pt x="483" y="1484"/>
                    <a:pt x="464" y="1206"/>
                    <a:pt x="464" y="1206"/>
                  </a:cubicBezTo>
                  <a:cubicBezTo>
                    <a:pt x="464" y="1206"/>
                    <a:pt x="483" y="1002"/>
                    <a:pt x="501" y="983"/>
                  </a:cubicBezTo>
                  <a:cubicBezTo>
                    <a:pt x="501" y="965"/>
                    <a:pt x="520" y="760"/>
                    <a:pt x="464" y="668"/>
                  </a:cubicBezTo>
                  <a:cubicBezTo>
                    <a:pt x="409" y="575"/>
                    <a:pt x="371" y="557"/>
                    <a:pt x="353" y="483"/>
                  </a:cubicBezTo>
                  <a:cubicBezTo>
                    <a:pt x="353" y="483"/>
                    <a:pt x="390" y="204"/>
                    <a:pt x="316" y="148"/>
                  </a:cubicBezTo>
                  <a:cubicBezTo>
                    <a:pt x="316" y="148"/>
                    <a:pt x="464" y="37"/>
                    <a:pt x="501" y="18"/>
                  </a:cubicBezTo>
                  <a:cubicBezTo>
                    <a:pt x="539" y="18"/>
                    <a:pt x="575" y="0"/>
                    <a:pt x="650" y="37"/>
                  </a:cubicBezTo>
                  <a:cubicBezTo>
                    <a:pt x="705" y="74"/>
                    <a:pt x="2319" y="872"/>
                    <a:pt x="2430" y="890"/>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0" name="Freeform 19"/>
            <p:cNvSpPr>
              <a:spLocks noChangeArrowheads="1"/>
            </p:cNvSpPr>
            <p:nvPr/>
          </p:nvSpPr>
          <p:spPr bwMode="auto">
            <a:xfrm>
              <a:off x="7311404" y="2382310"/>
              <a:ext cx="931168" cy="777500"/>
            </a:xfrm>
            <a:custGeom>
              <a:avLst/>
              <a:gdLst>
                <a:gd name="T0" fmla="*/ 1428 w 2802"/>
                <a:gd name="T1" fmla="*/ 2226 h 2339"/>
                <a:gd name="T2" fmla="*/ 1428 w 2802"/>
                <a:gd name="T3" fmla="*/ 2226 h 2339"/>
                <a:gd name="T4" fmla="*/ 1484 w 2802"/>
                <a:gd name="T5" fmla="*/ 2133 h 2339"/>
                <a:gd name="T6" fmla="*/ 1558 w 2802"/>
                <a:gd name="T7" fmla="*/ 1892 h 2339"/>
                <a:gd name="T8" fmla="*/ 1818 w 2802"/>
                <a:gd name="T9" fmla="*/ 1688 h 2339"/>
                <a:gd name="T10" fmla="*/ 2189 w 2802"/>
                <a:gd name="T11" fmla="*/ 1651 h 2339"/>
                <a:gd name="T12" fmla="*/ 2485 w 2802"/>
                <a:gd name="T13" fmla="*/ 1076 h 2339"/>
                <a:gd name="T14" fmla="*/ 2541 w 2802"/>
                <a:gd name="T15" fmla="*/ 946 h 2339"/>
                <a:gd name="T16" fmla="*/ 2652 w 2802"/>
                <a:gd name="T17" fmla="*/ 742 h 2339"/>
                <a:gd name="T18" fmla="*/ 2652 w 2802"/>
                <a:gd name="T19" fmla="*/ 649 h 2339"/>
                <a:gd name="T20" fmla="*/ 2801 w 2802"/>
                <a:gd name="T21" fmla="*/ 445 h 2339"/>
                <a:gd name="T22" fmla="*/ 2782 w 2802"/>
                <a:gd name="T23" fmla="*/ 297 h 2339"/>
                <a:gd name="T24" fmla="*/ 2467 w 2802"/>
                <a:gd name="T25" fmla="*/ 19 h 2339"/>
                <a:gd name="T26" fmla="*/ 2355 w 2802"/>
                <a:gd name="T27" fmla="*/ 112 h 2339"/>
                <a:gd name="T28" fmla="*/ 2078 w 2802"/>
                <a:gd name="T29" fmla="*/ 112 h 2339"/>
                <a:gd name="T30" fmla="*/ 1873 w 2802"/>
                <a:gd name="T31" fmla="*/ 93 h 2339"/>
                <a:gd name="T32" fmla="*/ 1725 w 2802"/>
                <a:gd name="T33" fmla="*/ 242 h 2339"/>
                <a:gd name="T34" fmla="*/ 1539 w 2802"/>
                <a:gd name="T35" fmla="*/ 242 h 2339"/>
                <a:gd name="T36" fmla="*/ 1131 w 2802"/>
                <a:gd name="T37" fmla="*/ 93 h 2339"/>
                <a:gd name="T38" fmla="*/ 927 w 2802"/>
                <a:gd name="T39" fmla="*/ 112 h 2339"/>
                <a:gd name="T40" fmla="*/ 760 w 2802"/>
                <a:gd name="T41" fmla="*/ 19 h 2339"/>
                <a:gd name="T42" fmla="*/ 556 w 2802"/>
                <a:gd name="T43" fmla="*/ 19 h 2339"/>
                <a:gd name="T44" fmla="*/ 408 w 2802"/>
                <a:gd name="T45" fmla="*/ 148 h 2339"/>
                <a:gd name="T46" fmla="*/ 204 w 2802"/>
                <a:gd name="T47" fmla="*/ 427 h 2339"/>
                <a:gd name="T48" fmla="*/ 241 w 2802"/>
                <a:gd name="T49" fmla="*/ 613 h 2339"/>
                <a:gd name="T50" fmla="*/ 278 w 2802"/>
                <a:gd name="T51" fmla="*/ 687 h 2339"/>
                <a:gd name="T52" fmla="*/ 129 w 2802"/>
                <a:gd name="T53" fmla="*/ 1058 h 2339"/>
                <a:gd name="T54" fmla="*/ 74 w 2802"/>
                <a:gd name="T55" fmla="*/ 1225 h 2339"/>
                <a:gd name="T56" fmla="*/ 18 w 2802"/>
                <a:gd name="T57" fmla="*/ 1429 h 2339"/>
                <a:gd name="T58" fmla="*/ 18 w 2802"/>
                <a:gd name="T59" fmla="*/ 1855 h 2339"/>
                <a:gd name="T60" fmla="*/ 278 w 2802"/>
                <a:gd name="T61" fmla="*/ 1818 h 2339"/>
                <a:gd name="T62" fmla="*/ 482 w 2802"/>
                <a:gd name="T63" fmla="*/ 1892 h 2339"/>
                <a:gd name="T64" fmla="*/ 594 w 2802"/>
                <a:gd name="T65" fmla="*/ 2003 h 2339"/>
                <a:gd name="T66" fmla="*/ 630 w 2802"/>
                <a:gd name="T67" fmla="*/ 2097 h 2339"/>
                <a:gd name="T68" fmla="*/ 723 w 2802"/>
                <a:gd name="T69" fmla="*/ 2097 h 2339"/>
                <a:gd name="T70" fmla="*/ 760 w 2802"/>
                <a:gd name="T71" fmla="*/ 2226 h 2339"/>
                <a:gd name="T72" fmla="*/ 927 w 2802"/>
                <a:gd name="T73" fmla="*/ 2300 h 2339"/>
                <a:gd name="T74" fmla="*/ 1057 w 2802"/>
                <a:gd name="T75" fmla="*/ 2319 h 2339"/>
                <a:gd name="T76" fmla="*/ 1094 w 2802"/>
                <a:gd name="T77" fmla="*/ 2282 h 2339"/>
                <a:gd name="T78" fmla="*/ 1317 w 2802"/>
                <a:gd name="T79" fmla="*/ 2263 h 2339"/>
                <a:gd name="T80" fmla="*/ 1428 w 2802"/>
                <a:gd name="T81" fmla="*/ 2226 h 2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2" h="2339">
                  <a:moveTo>
                    <a:pt x="1428" y="2226"/>
                  </a:moveTo>
                  <a:lnTo>
                    <a:pt x="1428" y="2226"/>
                  </a:lnTo>
                  <a:cubicBezTo>
                    <a:pt x="1428" y="2226"/>
                    <a:pt x="1428" y="2226"/>
                    <a:pt x="1484" y="2133"/>
                  </a:cubicBezTo>
                  <a:cubicBezTo>
                    <a:pt x="1558" y="2022"/>
                    <a:pt x="1539" y="1985"/>
                    <a:pt x="1558" y="1892"/>
                  </a:cubicBezTo>
                  <a:cubicBezTo>
                    <a:pt x="1595" y="1818"/>
                    <a:pt x="1651" y="1670"/>
                    <a:pt x="1818" y="1688"/>
                  </a:cubicBezTo>
                  <a:cubicBezTo>
                    <a:pt x="1966" y="1688"/>
                    <a:pt x="2096" y="1837"/>
                    <a:pt x="2189" y="1651"/>
                  </a:cubicBezTo>
                  <a:cubicBezTo>
                    <a:pt x="2300" y="1466"/>
                    <a:pt x="2467" y="1150"/>
                    <a:pt x="2485" y="1076"/>
                  </a:cubicBezTo>
                  <a:cubicBezTo>
                    <a:pt x="2523" y="1020"/>
                    <a:pt x="2504" y="984"/>
                    <a:pt x="2541" y="946"/>
                  </a:cubicBezTo>
                  <a:cubicBezTo>
                    <a:pt x="2597" y="890"/>
                    <a:pt x="2671" y="798"/>
                    <a:pt x="2652" y="742"/>
                  </a:cubicBezTo>
                  <a:cubicBezTo>
                    <a:pt x="2634" y="705"/>
                    <a:pt x="2597" y="687"/>
                    <a:pt x="2652" y="649"/>
                  </a:cubicBezTo>
                  <a:cubicBezTo>
                    <a:pt x="2690" y="613"/>
                    <a:pt x="2801" y="501"/>
                    <a:pt x="2801" y="445"/>
                  </a:cubicBezTo>
                  <a:cubicBezTo>
                    <a:pt x="2801" y="408"/>
                    <a:pt x="2782" y="316"/>
                    <a:pt x="2782" y="297"/>
                  </a:cubicBezTo>
                  <a:cubicBezTo>
                    <a:pt x="2764" y="278"/>
                    <a:pt x="2523" y="0"/>
                    <a:pt x="2467" y="19"/>
                  </a:cubicBezTo>
                  <a:cubicBezTo>
                    <a:pt x="2467" y="19"/>
                    <a:pt x="2393" y="93"/>
                    <a:pt x="2355" y="112"/>
                  </a:cubicBezTo>
                  <a:cubicBezTo>
                    <a:pt x="2300" y="112"/>
                    <a:pt x="2189" y="148"/>
                    <a:pt x="2078" y="112"/>
                  </a:cubicBezTo>
                  <a:cubicBezTo>
                    <a:pt x="1984" y="74"/>
                    <a:pt x="1873" y="93"/>
                    <a:pt x="1873" y="93"/>
                  </a:cubicBezTo>
                  <a:cubicBezTo>
                    <a:pt x="1873" y="93"/>
                    <a:pt x="1781" y="112"/>
                    <a:pt x="1725" y="242"/>
                  </a:cubicBezTo>
                  <a:cubicBezTo>
                    <a:pt x="1725" y="242"/>
                    <a:pt x="1707" y="316"/>
                    <a:pt x="1539" y="242"/>
                  </a:cubicBezTo>
                  <a:cubicBezTo>
                    <a:pt x="1391" y="167"/>
                    <a:pt x="1187" y="93"/>
                    <a:pt x="1131" y="93"/>
                  </a:cubicBezTo>
                  <a:cubicBezTo>
                    <a:pt x="1057" y="93"/>
                    <a:pt x="965" y="112"/>
                    <a:pt x="927" y="112"/>
                  </a:cubicBezTo>
                  <a:cubicBezTo>
                    <a:pt x="890" y="112"/>
                    <a:pt x="797" y="37"/>
                    <a:pt x="760" y="19"/>
                  </a:cubicBezTo>
                  <a:cubicBezTo>
                    <a:pt x="742" y="0"/>
                    <a:pt x="594" y="0"/>
                    <a:pt x="556" y="19"/>
                  </a:cubicBezTo>
                  <a:cubicBezTo>
                    <a:pt x="500" y="56"/>
                    <a:pt x="426" y="130"/>
                    <a:pt x="408" y="148"/>
                  </a:cubicBezTo>
                  <a:cubicBezTo>
                    <a:pt x="371" y="186"/>
                    <a:pt x="204" y="371"/>
                    <a:pt x="204" y="427"/>
                  </a:cubicBezTo>
                  <a:cubicBezTo>
                    <a:pt x="241" y="613"/>
                    <a:pt x="241" y="613"/>
                    <a:pt x="241" y="613"/>
                  </a:cubicBezTo>
                  <a:cubicBezTo>
                    <a:pt x="241" y="613"/>
                    <a:pt x="278" y="649"/>
                    <a:pt x="278" y="687"/>
                  </a:cubicBezTo>
                  <a:cubicBezTo>
                    <a:pt x="278" y="705"/>
                    <a:pt x="241" y="872"/>
                    <a:pt x="129" y="1058"/>
                  </a:cubicBezTo>
                  <a:cubicBezTo>
                    <a:pt x="129" y="1058"/>
                    <a:pt x="93" y="1206"/>
                    <a:pt x="74" y="1225"/>
                  </a:cubicBezTo>
                  <a:cubicBezTo>
                    <a:pt x="55" y="1243"/>
                    <a:pt x="18" y="1391"/>
                    <a:pt x="18" y="1429"/>
                  </a:cubicBezTo>
                  <a:cubicBezTo>
                    <a:pt x="18" y="1447"/>
                    <a:pt x="0" y="1818"/>
                    <a:pt x="18" y="1855"/>
                  </a:cubicBezTo>
                  <a:cubicBezTo>
                    <a:pt x="18" y="1855"/>
                    <a:pt x="167" y="1800"/>
                    <a:pt x="278" y="1818"/>
                  </a:cubicBezTo>
                  <a:cubicBezTo>
                    <a:pt x="371" y="1837"/>
                    <a:pt x="445" y="1837"/>
                    <a:pt x="482" y="1892"/>
                  </a:cubicBezTo>
                  <a:cubicBezTo>
                    <a:pt x="538" y="1967"/>
                    <a:pt x="594" y="1948"/>
                    <a:pt x="594" y="2003"/>
                  </a:cubicBezTo>
                  <a:cubicBezTo>
                    <a:pt x="594" y="2059"/>
                    <a:pt x="594" y="2097"/>
                    <a:pt x="630" y="2097"/>
                  </a:cubicBezTo>
                  <a:cubicBezTo>
                    <a:pt x="668" y="2097"/>
                    <a:pt x="723" y="2078"/>
                    <a:pt x="723" y="2097"/>
                  </a:cubicBezTo>
                  <a:cubicBezTo>
                    <a:pt x="742" y="2133"/>
                    <a:pt x="723" y="2208"/>
                    <a:pt x="760" y="2226"/>
                  </a:cubicBezTo>
                  <a:cubicBezTo>
                    <a:pt x="797" y="2263"/>
                    <a:pt x="835" y="2300"/>
                    <a:pt x="927" y="2300"/>
                  </a:cubicBezTo>
                  <a:cubicBezTo>
                    <a:pt x="1001" y="2319"/>
                    <a:pt x="1039" y="2338"/>
                    <a:pt x="1057" y="2319"/>
                  </a:cubicBezTo>
                  <a:cubicBezTo>
                    <a:pt x="1076" y="2282"/>
                    <a:pt x="1039" y="2263"/>
                    <a:pt x="1094" y="2282"/>
                  </a:cubicBezTo>
                  <a:cubicBezTo>
                    <a:pt x="1168" y="2300"/>
                    <a:pt x="1242" y="2263"/>
                    <a:pt x="1317" y="2263"/>
                  </a:cubicBezTo>
                  <a:cubicBezTo>
                    <a:pt x="1372" y="2282"/>
                    <a:pt x="1372" y="2282"/>
                    <a:pt x="1428" y="2226"/>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1" name="Freeform 20"/>
            <p:cNvSpPr>
              <a:spLocks noChangeArrowheads="1"/>
            </p:cNvSpPr>
            <p:nvPr/>
          </p:nvSpPr>
          <p:spPr bwMode="auto">
            <a:xfrm>
              <a:off x="7867172" y="3315308"/>
              <a:ext cx="178901" cy="111490"/>
            </a:xfrm>
            <a:custGeom>
              <a:avLst/>
              <a:gdLst>
                <a:gd name="T0" fmla="*/ 112 w 539"/>
                <a:gd name="T1" fmla="*/ 56 h 335"/>
                <a:gd name="T2" fmla="*/ 112 w 539"/>
                <a:gd name="T3" fmla="*/ 56 h 335"/>
                <a:gd name="T4" fmla="*/ 56 w 539"/>
                <a:gd name="T5" fmla="*/ 186 h 335"/>
                <a:gd name="T6" fmla="*/ 0 w 539"/>
                <a:gd name="T7" fmla="*/ 279 h 335"/>
                <a:gd name="T8" fmla="*/ 93 w 539"/>
                <a:gd name="T9" fmla="*/ 334 h 335"/>
                <a:gd name="T10" fmla="*/ 353 w 539"/>
                <a:gd name="T11" fmla="*/ 315 h 335"/>
                <a:gd name="T12" fmla="*/ 483 w 539"/>
                <a:gd name="T13" fmla="*/ 297 h 335"/>
                <a:gd name="T14" fmla="*/ 501 w 539"/>
                <a:gd name="T15" fmla="*/ 186 h 335"/>
                <a:gd name="T16" fmla="*/ 445 w 539"/>
                <a:gd name="T17" fmla="*/ 74 h 335"/>
                <a:gd name="T18" fmla="*/ 112 w 539"/>
                <a:gd name="T19" fmla="*/ 5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9" h="335">
                  <a:moveTo>
                    <a:pt x="112" y="56"/>
                  </a:moveTo>
                  <a:lnTo>
                    <a:pt x="112" y="56"/>
                  </a:lnTo>
                  <a:cubicBezTo>
                    <a:pt x="112" y="56"/>
                    <a:pt x="93" y="149"/>
                    <a:pt x="56" y="186"/>
                  </a:cubicBezTo>
                  <a:cubicBezTo>
                    <a:pt x="38" y="223"/>
                    <a:pt x="0" y="223"/>
                    <a:pt x="0" y="279"/>
                  </a:cubicBezTo>
                  <a:cubicBezTo>
                    <a:pt x="0" y="315"/>
                    <a:pt x="19" y="334"/>
                    <a:pt x="93" y="334"/>
                  </a:cubicBezTo>
                  <a:cubicBezTo>
                    <a:pt x="167" y="334"/>
                    <a:pt x="297" y="315"/>
                    <a:pt x="353" y="315"/>
                  </a:cubicBezTo>
                  <a:cubicBezTo>
                    <a:pt x="409" y="315"/>
                    <a:pt x="464" y="334"/>
                    <a:pt x="483" y="297"/>
                  </a:cubicBezTo>
                  <a:cubicBezTo>
                    <a:pt x="483" y="241"/>
                    <a:pt x="464" y="241"/>
                    <a:pt x="501" y="186"/>
                  </a:cubicBezTo>
                  <a:cubicBezTo>
                    <a:pt x="538" y="112"/>
                    <a:pt x="501" y="74"/>
                    <a:pt x="445" y="74"/>
                  </a:cubicBezTo>
                  <a:cubicBezTo>
                    <a:pt x="390" y="74"/>
                    <a:pt x="130" y="0"/>
                    <a:pt x="112" y="56"/>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2" name="Freeform 21"/>
            <p:cNvSpPr>
              <a:spLocks noChangeArrowheads="1"/>
            </p:cNvSpPr>
            <p:nvPr/>
          </p:nvSpPr>
          <p:spPr bwMode="auto">
            <a:xfrm>
              <a:off x="7786521" y="2297226"/>
              <a:ext cx="654017" cy="1062094"/>
            </a:xfrm>
            <a:custGeom>
              <a:avLst/>
              <a:gdLst>
                <a:gd name="T0" fmla="*/ 1763 w 1967"/>
                <a:gd name="T1" fmla="*/ 1762 h 3191"/>
                <a:gd name="T2" fmla="*/ 1763 w 1967"/>
                <a:gd name="T3" fmla="*/ 1762 h 3191"/>
                <a:gd name="T4" fmla="*/ 1651 w 1967"/>
                <a:gd name="T5" fmla="*/ 1985 h 3191"/>
                <a:gd name="T6" fmla="*/ 1503 w 1967"/>
                <a:gd name="T7" fmla="*/ 2262 h 3191"/>
                <a:gd name="T8" fmla="*/ 1614 w 1967"/>
                <a:gd name="T9" fmla="*/ 2467 h 3191"/>
                <a:gd name="T10" fmla="*/ 1651 w 1967"/>
                <a:gd name="T11" fmla="*/ 2652 h 3191"/>
                <a:gd name="T12" fmla="*/ 1855 w 1967"/>
                <a:gd name="T13" fmla="*/ 2875 h 3191"/>
                <a:gd name="T14" fmla="*/ 1892 w 1967"/>
                <a:gd name="T15" fmla="*/ 3079 h 3191"/>
                <a:gd name="T16" fmla="*/ 1744 w 1967"/>
                <a:gd name="T17" fmla="*/ 3172 h 3191"/>
                <a:gd name="T18" fmla="*/ 761 w 1967"/>
                <a:gd name="T19" fmla="*/ 3172 h 3191"/>
                <a:gd name="T20" fmla="*/ 650 w 1967"/>
                <a:gd name="T21" fmla="*/ 3134 h 3191"/>
                <a:gd name="T22" fmla="*/ 445 w 1967"/>
                <a:gd name="T23" fmla="*/ 3098 h 3191"/>
                <a:gd name="T24" fmla="*/ 353 w 1967"/>
                <a:gd name="T25" fmla="*/ 3116 h 3191"/>
                <a:gd name="T26" fmla="*/ 353 w 1967"/>
                <a:gd name="T27" fmla="*/ 3023 h 3191"/>
                <a:gd name="T28" fmla="*/ 315 w 1967"/>
                <a:gd name="T29" fmla="*/ 2856 h 3191"/>
                <a:gd name="T30" fmla="*/ 315 w 1967"/>
                <a:gd name="T31" fmla="*/ 2801 h 3191"/>
                <a:gd name="T32" fmla="*/ 279 w 1967"/>
                <a:gd name="T33" fmla="*/ 2727 h 3191"/>
                <a:gd name="T34" fmla="*/ 241 w 1967"/>
                <a:gd name="T35" fmla="*/ 2689 h 3191"/>
                <a:gd name="T36" fmla="*/ 185 w 1967"/>
                <a:gd name="T37" fmla="*/ 2671 h 3191"/>
                <a:gd name="T38" fmla="*/ 111 w 1967"/>
                <a:gd name="T39" fmla="*/ 2652 h 3191"/>
                <a:gd name="T40" fmla="*/ 56 w 1967"/>
                <a:gd name="T41" fmla="*/ 2578 h 3191"/>
                <a:gd name="T42" fmla="*/ 0 w 1967"/>
                <a:gd name="T43" fmla="*/ 2485 h 3191"/>
                <a:gd name="T44" fmla="*/ 37 w 1967"/>
                <a:gd name="T45" fmla="*/ 2430 h 3191"/>
                <a:gd name="T46" fmla="*/ 130 w 1967"/>
                <a:gd name="T47" fmla="*/ 2262 h 3191"/>
                <a:gd name="T48" fmla="*/ 204 w 1967"/>
                <a:gd name="T49" fmla="*/ 2021 h 3191"/>
                <a:gd name="T50" fmla="*/ 464 w 1967"/>
                <a:gd name="T51" fmla="*/ 1947 h 3191"/>
                <a:gd name="T52" fmla="*/ 631 w 1967"/>
                <a:gd name="T53" fmla="*/ 2003 h 3191"/>
                <a:gd name="T54" fmla="*/ 835 w 1967"/>
                <a:gd name="T55" fmla="*/ 1799 h 3191"/>
                <a:gd name="T56" fmla="*/ 1021 w 1967"/>
                <a:gd name="T57" fmla="*/ 1428 h 3191"/>
                <a:gd name="T58" fmla="*/ 1076 w 1967"/>
                <a:gd name="T59" fmla="*/ 1261 h 3191"/>
                <a:gd name="T60" fmla="*/ 1095 w 1967"/>
                <a:gd name="T61" fmla="*/ 1224 h 3191"/>
                <a:gd name="T62" fmla="*/ 1206 w 1967"/>
                <a:gd name="T63" fmla="*/ 1094 h 3191"/>
                <a:gd name="T64" fmla="*/ 1206 w 1967"/>
                <a:gd name="T65" fmla="*/ 946 h 3191"/>
                <a:gd name="T66" fmla="*/ 1298 w 1967"/>
                <a:gd name="T67" fmla="*/ 816 h 3191"/>
                <a:gd name="T68" fmla="*/ 1373 w 1967"/>
                <a:gd name="T69" fmla="*/ 704 h 3191"/>
                <a:gd name="T70" fmla="*/ 1354 w 1967"/>
                <a:gd name="T71" fmla="*/ 537 h 3191"/>
                <a:gd name="T72" fmla="*/ 1187 w 1967"/>
                <a:gd name="T73" fmla="*/ 371 h 3191"/>
                <a:gd name="T74" fmla="*/ 1039 w 1967"/>
                <a:gd name="T75" fmla="*/ 278 h 3191"/>
                <a:gd name="T76" fmla="*/ 1224 w 1967"/>
                <a:gd name="T77" fmla="*/ 0 h 3191"/>
                <a:gd name="T78" fmla="*/ 1410 w 1967"/>
                <a:gd name="T79" fmla="*/ 389 h 3191"/>
                <a:gd name="T80" fmla="*/ 1577 w 1967"/>
                <a:gd name="T81" fmla="*/ 537 h 3191"/>
                <a:gd name="T82" fmla="*/ 1595 w 1967"/>
                <a:gd name="T83" fmla="*/ 649 h 3191"/>
                <a:gd name="T84" fmla="*/ 1577 w 1967"/>
                <a:gd name="T85" fmla="*/ 760 h 3191"/>
                <a:gd name="T86" fmla="*/ 1633 w 1967"/>
                <a:gd name="T87" fmla="*/ 983 h 3191"/>
                <a:gd name="T88" fmla="*/ 1484 w 1967"/>
                <a:gd name="T89" fmla="*/ 1149 h 3191"/>
                <a:gd name="T90" fmla="*/ 1336 w 1967"/>
                <a:gd name="T91" fmla="*/ 1205 h 3191"/>
                <a:gd name="T92" fmla="*/ 1428 w 1967"/>
                <a:gd name="T93" fmla="*/ 1372 h 3191"/>
                <a:gd name="T94" fmla="*/ 1688 w 1967"/>
                <a:gd name="T95" fmla="*/ 1576 h 3191"/>
                <a:gd name="T96" fmla="*/ 1763 w 1967"/>
                <a:gd name="T97" fmla="*/ 1762 h 3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67" h="3191">
                  <a:moveTo>
                    <a:pt x="1763" y="1762"/>
                  </a:moveTo>
                  <a:lnTo>
                    <a:pt x="1763" y="1762"/>
                  </a:lnTo>
                  <a:cubicBezTo>
                    <a:pt x="1763" y="1762"/>
                    <a:pt x="1688" y="1910"/>
                    <a:pt x="1651" y="1985"/>
                  </a:cubicBezTo>
                  <a:cubicBezTo>
                    <a:pt x="1614" y="2059"/>
                    <a:pt x="1484" y="2151"/>
                    <a:pt x="1503" y="2262"/>
                  </a:cubicBezTo>
                  <a:cubicBezTo>
                    <a:pt x="1540" y="2374"/>
                    <a:pt x="1577" y="2356"/>
                    <a:pt x="1614" y="2467"/>
                  </a:cubicBezTo>
                  <a:cubicBezTo>
                    <a:pt x="1633" y="2578"/>
                    <a:pt x="1558" y="2559"/>
                    <a:pt x="1651" y="2652"/>
                  </a:cubicBezTo>
                  <a:cubicBezTo>
                    <a:pt x="1725" y="2727"/>
                    <a:pt x="1818" y="2819"/>
                    <a:pt x="1855" y="2875"/>
                  </a:cubicBezTo>
                  <a:cubicBezTo>
                    <a:pt x="1911" y="2912"/>
                    <a:pt x="1966" y="2986"/>
                    <a:pt x="1892" y="3079"/>
                  </a:cubicBezTo>
                  <a:cubicBezTo>
                    <a:pt x="1837" y="3153"/>
                    <a:pt x="1855" y="3190"/>
                    <a:pt x="1744" y="3172"/>
                  </a:cubicBezTo>
                  <a:cubicBezTo>
                    <a:pt x="1614" y="3172"/>
                    <a:pt x="872" y="3098"/>
                    <a:pt x="761" y="3172"/>
                  </a:cubicBezTo>
                  <a:cubicBezTo>
                    <a:pt x="761" y="3172"/>
                    <a:pt x="724" y="3134"/>
                    <a:pt x="650" y="3134"/>
                  </a:cubicBezTo>
                  <a:cubicBezTo>
                    <a:pt x="556" y="3134"/>
                    <a:pt x="464" y="3098"/>
                    <a:pt x="445" y="3098"/>
                  </a:cubicBezTo>
                  <a:cubicBezTo>
                    <a:pt x="427" y="3098"/>
                    <a:pt x="353" y="3116"/>
                    <a:pt x="353" y="3116"/>
                  </a:cubicBezTo>
                  <a:cubicBezTo>
                    <a:pt x="353" y="3116"/>
                    <a:pt x="353" y="3060"/>
                    <a:pt x="353" y="3023"/>
                  </a:cubicBezTo>
                  <a:cubicBezTo>
                    <a:pt x="353" y="2968"/>
                    <a:pt x="334" y="2893"/>
                    <a:pt x="315" y="2856"/>
                  </a:cubicBezTo>
                  <a:cubicBezTo>
                    <a:pt x="315" y="2838"/>
                    <a:pt x="315" y="2838"/>
                    <a:pt x="315" y="2801"/>
                  </a:cubicBezTo>
                  <a:cubicBezTo>
                    <a:pt x="315" y="2763"/>
                    <a:pt x="315" y="2727"/>
                    <a:pt x="279" y="2727"/>
                  </a:cubicBezTo>
                  <a:cubicBezTo>
                    <a:pt x="241" y="2727"/>
                    <a:pt x="260" y="2727"/>
                    <a:pt x="241" y="2689"/>
                  </a:cubicBezTo>
                  <a:cubicBezTo>
                    <a:pt x="223" y="2652"/>
                    <a:pt x="223" y="2652"/>
                    <a:pt x="185" y="2671"/>
                  </a:cubicBezTo>
                  <a:cubicBezTo>
                    <a:pt x="167" y="2689"/>
                    <a:pt x="149" y="2689"/>
                    <a:pt x="111" y="2652"/>
                  </a:cubicBezTo>
                  <a:cubicBezTo>
                    <a:pt x="93" y="2615"/>
                    <a:pt x="93" y="2615"/>
                    <a:pt x="56" y="2578"/>
                  </a:cubicBezTo>
                  <a:cubicBezTo>
                    <a:pt x="37" y="2541"/>
                    <a:pt x="0" y="2485"/>
                    <a:pt x="0" y="2485"/>
                  </a:cubicBezTo>
                  <a:cubicBezTo>
                    <a:pt x="0" y="2485"/>
                    <a:pt x="19" y="2448"/>
                    <a:pt x="37" y="2430"/>
                  </a:cubicBezTo>
                  <a:cubicBezTo>
                    <a:pt x="56" y="2392"/>
                    <a:pt x="111" y="2318"/>
                    <a:pt x="130" y="2262"/>
                  </a:cubicBezTo>
                  <a:cubicBezTo>
                    <a:pt x="130" y="2207"/>
                    <a:pt x="130" y="2077"/>
                    <a:pt x="204" y="2021"/>
                  </a:cubicBezTo>
                  <a:cubicBezTo>
                    <a:pt x="260" y="1966"/>
                    <a:pt x="334" y="1891"/>
                    <a:pt x="464" y="1947"/>
                  </a:cubicBezTo>
                  <a:cubicBezTo>
                    <a:pt x="594" y="1985"/>
                    <a:pt x="556" y="2003"/>
                    <a:pt x="631" y="2003"/>
                  </a:cubicBezTo>
                  <a:cubicBezTo>
                    <a:pt x="686" y="2003"/>
                    <a:pt x="724" y="2003"/>
                    <a:pt x="835" y="1799"/>
                  </a:cubicBezTo>
                  <a:cubicBezTo>
                    <a:pt x="927" y="1595"/>
                    <a:pt x="1021" y="1428"/>
                    <a:pt x="1021" y="1428"/>
                  </a:cubicBezTo>
                  <a:cubicBezTo>
                    <a:pt x="1021" y="1428"/>
                    <a:pt x="1076" y="1279"/>
                    <a:pt x="1076" y="1261"/>
                  </a:cubicBezTo>
                  <a:cubicBezTo>
                    <a:pt x="1095" y="1243"/>
                    <a:pt x="1095" y="1224"/>
                    <a:pt x="1095" y="1224"/>
                  </a:cubicBezTo>
                  <a:cubicBezTo>
                    <a:pt x="1095" y="1224"/>
                    <a:pt x="1169" y="1131"/>
                    <a:pt x="1206" y="1094"/>
                  </a:cubicBezTo>
                  <a:cubicBezTo>
                    <a:pt x="1224" y="1057"/>
                    <a:pt x="1243" y="1020"/>
                    <a:pt x="1206" y="946"/>
                  </a:cubicBezTo>
                  <a:cubicBezTo>
                    <a:pt x="1206" y="946"/>
                    <a:pt x="1206" y="908"/>
                    <a:pt x="1298" y="816"/>
                  </a:cubicBezTo>
                  <a:cubicBezTo>
                    <a:pt x="1298" y="816"/>
                    <a:pt x="1373" y="742"/>
                    <a:pt x="1373" y="704"/>
                  </a:cubicBezTo>
                  <a:cubicBezTo>
                    <a:pt x="1392" y="686"/>
                    <a:pt x="1392" y="593"/>
                    <a:pt x="1354" y="537"/>
                  </a:cubicBezTo>
                  <a:cubicBezTo>
                    <a:pt x="1317" y="501"/>
                    <a:pt x="1187" y="371"/>
                    <a:pt x="1187" y="371"/>
                  </a:cubicBezTo>
                  <a:cubicBezTo>
                    <a:pt x="1039" y="278"/>
                    <a:pt x="1039" y="278"/>
                    <a:pt x="1039" y="278"/>
                  </a:cubicBezTo>
                  <a:cubicBezTo>
                    <a:pt x="1039" y="278"/>
                    <a:pt x="1224" y="55"/>
                    <a:pt x="1224" y="0"/>
                  </a:cubicBezTo>
                  <a:cubicBezTo>
                    <a:pt x="1224" y="0"/>
                    <a:pt x="1373" y="333"/>
                    <a:pt x="1410" y="389"/>
                  </a:cubicBezTo>
                  <a:cubicBezTo>
                    <a:pt x="1447" y="426"/>
                    <a:pt x="1521" y="519"/>
                    <a:pt x="1577" y="537"/>
                  </a:cubicBezTo>
                  <a:cubicBezTo>
                    <a:pt x="1651" y="575"/>
                    <a:pt x="1633" y="630"/>
                    <a:pt x="1595" y="649"/>
                  </a:cubicBezTo>
                  <a:cubicBezTo>
                    <a:pt x="1577" y="686"/>
                    <a:pt x="1558" y="704"/>
                    <a:pt x="1577" y="760"/>
                  </a:cubicBezTo>
                  <a:cubicBezTo>
                    <a:pt x="1577" y="834"/>
                    <a:pt x="1669" y="908"/>
                    <a:pt x="1633" y="983"/>
                  </a:cubicBezTo>
                  <a:cubicBezTo>
                    <a:pt x="1614" y="1038"/>
                    <a:pt x="1577" y="1094"/>
                    <a:pt x="1484" y="1149"/>
                  </a:cubicBezTo>
                  <a:cubicBezTo>
                    <a:pt x="1373" y="1187"/>
                    <a:pt x="1336" y="1187"/>
                    <a:pt x="1336" y="1205"/>
                  </a:cubicBezTo>
                  <a:cubicBezTo>
                    <a:pt x="1317" y="1243"/>
                    <a:pt x="1317" y="1335"/>
                    <a:pt x="1428" y="1372"/>
                  </a:cubicBezTo>
                  <a:cubicBezTo>
                    <a:pt x="1558" y="1409"/>
                    <a:pt x="1633" y="1409"/>
                    <a:pt x="1688" y="1576"/>
                  </a:cubicBezTo>
                  <a:cubicBezTo>
                    <a:pt x="1744" y="1762"/>
                    <a:pt x="1763" y="1762"/>
                    <a:pt x="1763" y="1762"/>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3" name="Freeform 22"/>
            <p:cNvSpPr>
              <a:spLocks noChangeArrowheads="1"/>
            </p:cNvSpPr>
            <p:nvPr/>
          </p:nvSpPr>
          <p:spPr bwMode="auto">
            <a:xfrm>
              <a:off x="7792386" y="3338780"/>
              <a:ext cx="511775" cy="494372"/>
            </a:xfrm>
            <a:custGeom>
              <a:avLst/>
              <a:gdLst>
                <a:gd name="T0" fmla="*/ 575 w 1540"/>
                <a:gd name="T1" fmla="*/ 1484 h 1485"/>
                <a:gd name="T2" fmla="*/ 575 w 1540"/>
                <a:gd name="T3" fmla="*/ 1484 h 1485"/>
                <a:gd name="T4" fmla="*/ 667 w 1540"/>
                <a:gd name="T5" fmla="*/ 1409 h 1485"/>
                <a:gd name="T6" fmla="*/ 816 w 1540"/>
                <a:gd name="T7" fmla="*/ 1465 h 1485"/>
                <a:gd name="T8" fmla="*/ 834 w 1540"/>
                <a:gd name="T9" fmla="*/ 1298 h 1485"/>
                <a:gd name="T10" fmla="*/ 797 w 1540"/>
                <a:gd name="T11" fmla="*/ 1187 h 1485"/>
                <a:gd name="T12" fmla="*/ 983 w 1540"/>
                <a:gd name="T13" fmla="*/ 1020 h 1485"/>
                <a:gd name="T14" fmla="*/ 1113 w 1540"/>
                <a:gd name="T15" fmla="*/ 1076 h 1485"/>
                <a:gd name="T16" fmla="*/ 1354 w 1540"/>
                <a:gd name="T17" fmla="*/ 1168 h 1485"/>
                <a:gd name="T18" fmla="*/ 1502 w 1540"/>
                <a:gd name="T19" fmla="*/ 908 h 1485"/>
                <a:gd name="T20" fmla="*/ 1409 w 1540"/>
                <a:gd name="T21" fmla="*/ 631 h 1485"/>
                <a:gd name="T22" fmla="*/ 1335 w 1540"/>
                <a:gd name="T23" fmla="*/ 446 h 1485"/>
                <a:gd name="T24" fmla="*/ 1409 w 1540"/>
                <a:gd name="T25" fmla="*/ 223 h 1485"/>
                <a:gd name="T26" fmla="*/ 1205 w 1540"/>
                <a:gd name="T27" fmla="*/ 260 h 1485"/>
                <a:gd name="T28" fmla="*/ 1113 w 1540"/>
                <a:gd name="T29" fmla="*/ 205 h 1485"/>
                <a:gd name="T30" fmla="*/ 1038 w 1540"/>
                <a:gd name="T31" fmla="*/ 0 h 1485"/>
                <a:gd name="T32" fmla="*/ 742 w 1540"/>
                <a:gd name="T33" fmla="*/ 38 h 1485"/>
                <a:gd name="T34" fmla="*/ 723 w 1540"/>
                <a:gd name="T35" fmla="*/ 112 h 1485"/>
                <a:gd name="T36" fmla="*/ 705 w 1540"/>
                <a:gd name="T37" fmla="*/ 223 h 1485"/>
                <a:gd name="T38" fmla="*/ 593 w 1540"/>
                <a:gd name="T39" fmla="*/ 241 h 1485"/>
                <a:gd name="T40" fmla="*/ 445 w 1540"/>
                <a:gd name="T41" fmla="*/ 260 h 1485"/>
                <a:gd name="T42" fmla="*/ 278 w 1540"/>
                <a:gd name="T43" fmla="*/ 241 h 1485"/>
                <a:gd name="T44" fmla="*/ 222 w 1540"/>
                <a:gd name="T45" fmla="*/ 223 h 1485"/>
                <a:gd name="T46" fmla="*/ 222 w 1540"/>
                <a:gd name="T47" fmla="*/ 353 h 1485"/>
                <a:gd name="T48" fmla="*/ 166 w 1540"/>
                <a:gd name="T49" fmla="*/ 612 h 1485"/>
                <a:gd name="T50" fmla="*/ 74 w 1540"/>
                <a:gd name="T51" fmla="*/ 742 h 1485"/>
                <a:gd name="T52" fmla="*/ 18 w 1540"/>
                <a:gd name="T53" fmla="*/ 760 h 1485"/>
                <a:gd name="T54" fmla="*/ 74 w 1540"/>
                <a:gd name="T55" fmla="*/ 872 h 1485"/>
                <a:gd name="T56" fmla="*/ 74 w 1540"/>
                <a:gd name="T57" fmla="*/ 927 h 1485"/>
                <a:gd name="T58" fmla="*/ 260 w 1540"/>
                <a:gd name="T59" fmla="*/ 1224 h 1485"/>
                <a:gd name="T60" fmla="*/ 575 w 1540"/>
                <a:gd name="T61" fmla="*/ 1484 h 1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40" h="1485">
                  <a:moveTo>
                    <a:pt x="575" y="1484"/>
                  </a:moveTo>
                  <a:lnTo>
                    <a:pt x="575" y="1484"/>
                  </a:lnTo>
                  <a:cubicBezTo>
                    <a:pt x="612" y="1484"/>
                    <a:pt x="556" y="1391"/>
                    <a:pt x="667" y="1409"/>
                  </a:cubicBezTo>
                  <a:cubicBezTo>
                    <a:pt x="779" y="1428"/>
                    <a:pt x="760" y="1484"/>
                    <a:pt x="816" y="1465"/>
                  </a:cubicBezTo>
                  <a:cubicBezTo>
                    <a:pt x="890" y="1428"/>
                    <a:pt x="872" y="1373"/>
                    <a:pt x="834" y="1298"/>
                  </a:cubicBezTo>
                  <a:cubicBezTo>
                    <a:pt x="797" y="1243"/>
                    <a:pt x="723" y="1224"/>
                    <a:pt x="797" y="1187"/>
                  </a:cubicBezTo>
                  <a:cubicBezTo>
                    <a:pt x="872" y="1131"/>
                    <a:pt x="964" y="1038"/>
                    <a:pt x="983" y="1020"/>
                  </a:cubicBezTo>
                  <a:cubicBezTo>
                    <a:pt x="1020" y="1002"/>
                    <a:pt x="1002" y="1002"/>
                    <a:pt x="1113" y="1076"/>
                  </a:cubicBezTo>
                  <a:cubicBezTo>
                    <a:pt x="1224" y="1168"/>
                    <a:pt x="1279" y="1224"/>
                    <a:pt x="1354" y="1168"/>
                  </a:cubicBezTo>
                  <a:cubicBezTo>
                    <a:pt x="1428" y="1094"/>
                    <a:pt x="1539" y="1020"/>
                    <a:pt x="1502" y="908"/>
                  </a:cubicBezTo>
                  <a:cubicBezTo>
                    <a:pt x="1465" y="797"/>
                    <a:pt x="1484" y="686"/>
                    <a:pt x="1409" y="631"/>
                  </a:cubicBezTo>
                  <a:cubicBezTo>
                    <a:pt x="1335" y="556"/>
                    <a:pt x="1261" y="501"/>
                    <a:pt x="1335" y="446"/>
                  </a:cubicBezTo>
                  <a:cubicBezTo>
                    <a:pt x="1391" y="372"/>
                    <a:pt x="1502" y="279"/>
                    <a:pt x="1409" y="223"/>
                  </a:cubicBezTo>
                  <a:cubicBezTo>
                    <a:pt x="1335" y="167"/>
                    <a:pt x="1243" y="241"/>
                    <a:pt x="1205" y="260"/>
                  </a:cubicBezTo>
                  <a:cubicBezTo>
                    <a:pt x="1168" y="260"/>
                    <a:pt x="1150" y="279"/>
                    <a:pt x="1113" y="205"/>
                  </a:cubicBezTo>
                  <a:cubicBezTo>
                    <a:pt x="1076" y="130"/>
                    <a:pt x="1038" y="0"/>
                    <a:pt x="1038" y="0"/>
                  </a:cubicBezTo>
                  <a:cubicBezTo>
                    <a:pt x="1038" y="0"/>
                    <a:pt x="760" y="19"/>
                    <a:pt x="742" y="38"/>
                  </a:cubicBezTo>
                  <a:cubicBezTo>
                    <a:pt x="742" y="38"/>
                    <a:pt x="742" y="75"/>
                    <a:pt x="723" y="112"/>
                  </a:cubicBezTo>
                  <a:cubicBezTo>
                    <a:pt x="705" y="130"/>
                    <a:pt x="705" y="205"/>
                    <a:pt x="705" y="223"/>
                  </a:cubicBezTo>
                  <a:cubicBezTo>
                    <a:pt x="705" y="241"/>
                    <a:pt x="667" y="241"/>
                    <a:pt x="593" y="241"/>
                  </a:cubicBezTo>
                  <a:cubicBezTo>
                    <a:pt x="537" y="241"/>
                    <a:pt x="482" y="260"/>
                    <a:pt x="445" y="260"/>
                  </a:cubicBezTo>
                  <a:cubicBezTo>
                    <a:pt x="426" y="260"/>
                    <a:pt x="315" y="260"/>
                    <a:pt x="278" y="241"/>
                  </a:cubicBezTo>
                  <a:cubicBezTo>
                    <a:pt x="241" y="241"/>
                    <a:pt x="222" y="223"/>
                    <a:pt x="222" y="223"/>
                  </a:cubicBezTo>
                  <a:cubicBezTo>
                    <a:pt x="222" y="223"/>
                    <a:pt x="241" y="297"/>
                    <a:pt x="222" y="353"/>
                  </a:cubicBezTo>
                  <a:cubicBezTo>
                    <a:pt x="204" y="409"/>
                    <a:pt x="204" y="519"/>
                    <a:pt x="166" y="612"/>
                  </a:cubicBezTo>
                  <a:cubicBezTo>
                    <a:pt x="130" y="686"/>
                    <a:pt x="111" y="742"/>
                    <a:pt x="74" y="742"/>
                  </a:cubicBezTo>
                  <a:cubicBezTo>
                    <a:pt x="37" y="742"/>
                    <a:pt x="0" y="705"/>
                    <a:pt x="18" y="760"/>
                  </a:cubicBezTo>
                  <a:cubicBezTo>
                    <a:pt x="37" y="816"/>
                    <a:pt x="74" y="853"/>
                    <a:pt x="74" y="872"/>
                  </a:cubicBezTo>
                  <a:cubicBezTo>
                    <a:pt x="74" y="890"/>
                    <a:pt x="37" y="890"/>
                    <a:pt x="74" y="927"/>
                  </a:cubicBezTo>
                  <a:cubicBezTo>
                    <a:pt x="92" y="964"/>
                    <a:pt x="185" y="1131"/>
                    <a:pt x="260" y="1224"/>
                  </a:cubicBezTo>
                  <a:cubicBezTo>
                    <a:pt x="352" y="1298"/>
                    <a:pt x="445" y="1428"/>
                    <a:pt x="575" y="1484"/>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4" name="Freeform 23"/>
            <p:cNvSpPr>
              <a:spLocks noChangeArrowheads="1"/>
            </p:cNvSpPr>
            <p:nvPr/>
          </p:nvSpPr>
          <p:spPr bwMode="auto">
            <a:xfrm>
              <a:off x="7984486" y="3203818"/>
              <a:ext cx="623225" cy="758427"/>
            </a:xfrm>
            <a:custGeom>
              <a:avLst/>
              <a:gdLst>
                <a:gd name="T0" fmla="*/ 1836 w 1873"/>
                <a:gd name="T1" fmla="*/ 111 h 2281"/>
                <a:gd name="T2" fmla="*/ 1836 w 1873"/>
                <a:gd name="T3" fmla="*/ 111 h 2281"/>
                <a:gd name="T4" fmla="*/ 1706 w 1873"/>
                <a:gd name="T5" fmla="*/ 36 h 2281"/>
                <a:gd name="T6" fmla="*/ 1484 w 1873"/>
                <a:gd name="T7" fmla="*/ 74 h 2281"/>
                <a:gd name="T8" fmla="*/ 1372 w 1873"/>
                <a:gd name="T9" fmla="*/ 222 h 2281"/>
                <a:gd name="T10" fmla="*/ 1335 w 1873"/>
                <a:gd name="T11" fmla="*/ 296 h 2281"/>
                <a:gd name="T12" fmla="*/ 1280 w 1873"/>
                <a:gd name="T13" fmla="*/ 389 h 2281"/>
                <a:gd name="T14" fmla="*/ 1224 w 1873"/>
                <a:gd name="T15" fmla="*/ 445 h 2281"/>
                <a:gd name="T16" fmla="*/ 927 w 1873"/>
                <a:gd name="T17" fmla="*/ 426 h 2281"/>
                <a:gd name="T18" fmla="*/ 463 w 1873"/>
                <a:gd name="T19" fmla="*/ 407 h 2281"/>
                <a:gd name="T20" fmla="*/ 556 w 1873"/>
                <a:gd name="T21" fmla="*/ 648 h 2281"/>
                <a:gd name="T22" fmla="*/ 668 w 1873"/>
                <a:gd name="T23" fmla="*/ 648 h 2281"/>
                <a:gd name="T24" fmla="*/ 872 w 1873"/>
                <a:gd name="T25" fmla="*/ 648 h 2281"/>
                <a:gd name="T26" fmla="*/ 816 w 1873"/>
                <a:gd name="T27" fmla="*/ 779 h 2281"/>
                <a:gd name="T28" fmla="*/ 723 w 1873"/>
                <a:gd name="T29" fmla="*/ 870 h 2281"/>
                <a:gd name="T30" fmla="*/ 798 w 1873"/>
                <a:gd name="T31" fmla="*/ 1000 h 2281"/>
                <a:gd name="T32" fmla="*/ 890 w 1873"/>
                <a:gd name="T33" fmla="*/ 1130 h 2281"/>
                <a:gd name="T34" fmla="*/ 927 w 1873"/>
                <a:gd name="T35" fmla="*/ 1297 h 2281"/>
                <a:gd name="T36" fmla="*/ 909 w 1873"/>
                <a:gd name="T37" fmla="*/ 1445 h 2281"/>
                <a:gd name="T38" fmla="*/ 760 w 1873"/>
                <a:gd name="T39" fmla="*/ 1594 h 2281"/>
                <a:gd name="T40" fmla="*/ 630 w 1873"/>
                <a:gd name="T41" fmla="*/ 1557 h 2281"/>
                <a:gd name="T42" fmla="*/ 445 w 1873"/>
                <a:gd name="T43" fmla="*/ 1427 h 2281"/>
                <a:gd name="T44" fmla="*/ 408 w 1873"/>
                <a:gd name="T45" fmla="*/ 1427 h 2281"/>
                <a:gd name="T46" fmla="*/ 222 w 1873"/>
                <a:gd name="T47" fmla="*/ 1594 h 2281"/>
                <a:gd name="T48" fmla="*/ 204 w 1873"/>
                <a:gd name="T49" fmla="*/ 1650 h 2281"/>
                <a:gd name="T50" fmla="*/ 278 w 1873"/>
                <a:gd name="T51" fmla="*/ 1780 h 2281"/>
                <a:gd name="T52" fmla="*/ 222 w 1873"/>
                <a:gd name="T53" fmla="*/ 1872 h 2281"/>
                <a:gd name="T54" fmla="*/ 148 w 1873"/>
                <a:gd name="T55" fmla="*/ 1835 h 2281"/>
                <a:gd name="T56" fmla="*/ 56 w 1873"/>
                <a:gd name="T57" fmla="*/ 1816 h 2281"/>
                <a:gd name="T58" fmla="*/ 0 w 1873"/>
                <a:gd name="T59" fmla="*/ 1891 h 2281"/>
                <a:gd name="T60" fmla="*/ 130 w 1873"/>
                <a:gd name="T61" fmla="*/ 2021 h 2281"/>
                <a:gd name="T62" fmla="*/ 204 w 1873"/>
                <a:gd name="T63" fmla="*/ 2187 h 2281"/>
                <a:gd name="T64" fmla="*/ 241 w 1873"/>
                <a:gd name="T65" fmla="*/ 2280 h 2281"/>
                <a:gd name="T66" fmla="*/ 333 w 1873"/>
                <a:gd name="T67" fmla="*/ 2206 h 2281"/>
                <a:gd name="T68" fmla="*/ 482 w 1873"/>
                <a:gd name="T69" fmla="*/ 2095 h 2281"/>
                <a:gd name="T70" fmla="*/ 760 w 1873"/>
                <a:gd name="T71" fmla="*/ 2076 h 2281"/>
                <a:gd name="T72" fmla="*/ 1057 w 1873"/>
                <a:gd name="T73" fmla="*/ 1928 h 2281"/>
                <a:gd name="T74" fmla="*/ 1187 w 1873"/>
                <a:gd name="T75" fmla="*/ 1816 h 2281"/>
                <a:gd name="T76" fmla="*/ 1243 w 1873"/>
                <a:gd name="T77" fmla="*/ 1612 h 2281"/>
                <a:gd name="T78" fmla="*/ 1335 w 1873"/>
                <a:gd name="T79" fmla="*/ 1427 h 2281"/>
                <a:gd name="T80" fmla="*/ 1391 w 1873"/>
                <a:gd name="T81" fmla="*/ 1260 h 2281"/>
                <a:gd name="T82" fmla="*/ 1595 w 1873"/>
                <a:gd name="T83" fmla="*/ 1093 h 2281"/>
                <a:gd name="T84" fmla="*/ 1687 w 1873"/>
                <a:gd name="T85" fmla="*/ 889 h 2281"/>
                <a:gd name="T86" fmla="*/ 1742 w 1873"/>
                <a:gd name="T87" fmla="*/ 500 h 2281"/>
                <a:gd name="T88" fmla="*/ 1872 w 1873"/>
                <a:gd name="T89" fmla="*/ 203 h 2281"/>
                <a:gd name="T90" fmla="*/ 1836 w 1873"/>
                <a:gd name="T91" fmla="*/ 111 h 2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73" h="2281">
                  <a:moveTo>
                    <a:pt x="1836" y="111"/>
                  </a:moveTo>
                  <a:lnTo>
                    <a:pt x="1836" y="111"/>
                  </a:lnTo>
                  <a:cubicBezTo>
                    <a:pt x="1836" y="111"/>
                    <a:pt x="1854" y="74"/>
                    <a:pt x="1706" y="36"/>
                  </a:cubicBezTo>
                  <a:cubicBezTo>
                    <a:pt x="1558" y="0"/>
                    <a:pt x="1521" y="0"/>
                    <a:pt x="1484" y="74"/>
                  </a:cubicBezTo>
                  <a:cubicBezTo>
                    <a:pt x="1428" y="129"/>
                    <a:pt x="1410" y="203"/>
                    <a:pt x="1372" y="222"/>
                  </a:cubicBezTo>
                  <a:cubicBezTo>
                    <a:pt x="1354" y="259"/>
                    <a:pt x="1335" y="296"/>
                    <a:pt x="1335" y="296"/>
                  </a:cubicBezTo>
                  <a:cubicBezTo>
                    <a:pt x="1280" y="389"/>
                    <a:pt x="1280" y="389"/>
                    <a:pt x="1280" y="389"/>
                  </a:cubicBezTo>
                  <a:cubicBezTo>
                    <a:pt x="1280" y="389"/>
                    <a:pt x="1261" y="426"/>
                    <a:pt x="1224" y="445"/>
                  </a:cubicBezTo>
                  <a:cubicBezTo>
                    <a:pt x="1187" y="445"/>
                    <a:pt x="927" y="426"/>
                    <a:pt x="927" y="426"/>
                  </a:cubicBezTo>
                  <a:cubicBezTo>
                    <a:pt x="463" y="407"/>
                    <a:pt x="463" y="407"/>
                    <a:pt x="463" y="407"/>
                  </a:cubicBezTo>
                  <a:cubicBezTo>
                    <a:pt x="556" y="648"/>
                    <a:pt x="556" y="648"/>
                    <a:pt x="556" y="648"/>
                  </a:cubicBezTo>
                  <a:cubicBezTo>
                    <a:pt x="556" y="648"/>
                    <a:pt x="575" y="686"/>
                    <a:pt x="668" y="648"/>
                  </a:cubicBezTo>
                  <a:cubicBezTo>
                    <a:pt x="742" y="612"/>
                    <a:pt x="816" y="556"/>
                    <a:pt x="872" y="648"/>
                  </a:cubicBezTo>
                  <a:cubicBezTo>
                    <a:pt x="872" y="648"/>
                    <a:pt x="872" y="723"/>
                    <a:pt x="816" y="779"/>
                  </a:cubicBezTo>
                  <a:cubicBezTo>
                    <a:pt x="779" y="816"/>
                    <a:pt x="723" y="852"/>
                    <a:pt x="723" y="870"/>
                  </a:cubicBezTo>
                  <a:cubicBezTo>
                    <a:pt x="723" y="889"/>
                    <a:pt x="742" y="944"/>
                    <a:pt x="798" y="1000"/>
                  </a:cubicBezTo>
                  <a:cubicBezTo>
                    <a:pt x="853" y="1038"/>
                    <a:pt x="890" y="1112"/>
                    <a:pt x="890" y="1130"/>
                  </a:cubicBezTo>
                  <a:cubicBezTo>
                    <a:pt x="890" y="1167"/>
                    <a:pt x="927" y="1279"/>
                    <a:pt x="927" y="1297"/>
                  </a:cubicBezTo>
                  <a:cubicBezTo>
                    <a:pt x="927" y="1297"/>
                    <a:pt x="964" y="1371"/>
                    <a:pt x="909" y="1445"/>
                  </a:cubicBezTo>
                  <a:cubicBezTo>
                    <a:pt x="853" y="1520"/>
                    <a:pt x="760" y="1594"/>
                    <a:pt x="760" y="1594"/>
                  </a:cubicBezTo>
                  <a:cubicBezTo>
                    <a:pt x="760" y="1594"/>
                    <a:pt x="704" y="1631"/>
                    <a:pt x="630" y="1557"/>
                  </a:cubicBezTo>
                  <a:cubicBezTo>
                    <a:pt x="575" y="1501"/>
                    <a:pt x="445" y="1427"/>
                    <a:pt x="445" y="1427"/>
                  </a:cubicBezTo>
                  <a:cubicBezTo>
                    <a:pt x="445" y="1427"/>
                    <a:pt x="427" y="1409"/>
                    <a:pt x="408" y="1427"/>
                  </a:cubicBezTo>
                  <a:cubicBezTo>
                    <a:pt x="389" y="1445"/>
                    <a:pt x="241" y="1575"/>
                    <a:pt x="222" y="1594"/>
                  </a:cubicBezTo>
                  <a:cubicBezTo>
                    <a:pt x="204" y="1594"/>
                    <a:pt x="167" y="1631"/>
                    <a:pt x="204" y="1650"/>
                  </a:cubicBezTo>
                  <a:cubicBezTo>
                    <a:pt x="241" y="1668"/>
                    <a:pt x="297" y="1742"/>
                    <a:pt x="278" y="1780"/>
                  </a:cubicBezTo>
                  <a:cubicBezTo>
                    <a:pt x="278" y="1798"/>
                    <a:pt x="315" y="1854"/>
                    <a:pt x="222" y="1872"/>
                  </a:cubicBezTo>
                  <a:cubicBezTo>
                    <a:pt x="222" y="1872"/>
                    <a:pt x="185" y="1835"/>
                    <a:pt x="148" y="1835"/>
                  </a:cubicBezTo>
                  <a:cubicBezTo>
                    <a:pt x="130" y="1816"/>
                    <a:pt x="74" y="1816"/>
                    <a:pt x="56" y="1816"/>
                  </a:cubicBezTo>
                  <a:cubicBezTo>
                    <a:pt x="37" y="1816"/>
                    <a:pt x="18" y="1835"/>
                    <a:pt x="0" y="1891"/>
                  </a:cubicBezTo>
                  <a:cubicBezTo>
                    <a:pt x="0" y="1891"/>
                    <a:pt x="111" y="2002"/>
                    <a:pt x="130" y="2021"/>
                  </a:cubicBezTo>
                  <a:cubicBezTo>
                    <a:pt x="148" y="2057"/>
                    <a:pt x="185" y="2095"/>
                    <a:pt x="204" y="2187"/>
                  </a:cubicBezTo>
                  <a:cubicBezTo>
                    <a:pt x="241" y="2262"/>
                    <a:pt x="241" y="2280"/>
                    <a:pt x="241" y="2280"/>
                  </a:cubicBezTo>
                  <a:cubicBezTo>
                    <a:pt x="241" y="2280"/>
                    <a:pt x="297" y="2262"/>
                    <a:pt x="333" y="2206"/>
                  </a:cubicBezTo>
                  <a:cubicBezTo>
                    <a:pt x="371" y="2169"/>
                    <a:pt x="371" y="2095"/>
                    <a:pt x="482" y="2095"/>
                  </a:cubicBezTo>
                  <a:cubicBezTo>
                    <a:pt x="593" y="2095"/>
                    <a:pt x="723" y="2095"/>
                    <a:pt x="760" y="2076"/>
                  </a:cubicBezTo>
                  <a:cubicBezTo>
                    <a:pt x="816" y="2057"/>
                    <a:pt x="983" y="2002"/>
                    <a:pt x="1057" y="1928"/>
                  </a:cubicBezTo>
                  <a:cubicBezTo>
                    <a:pt x="1113" y="1854"/>
                    <a:pt x="1131" y="1891"/>
                    <a:pt x="1187" y="1816"/>
                  </a:cubicBezTo>
                  <a:cubicBezTo>
                    <a:pt x="1224" y="1761"/>
                    <a:pt x="1205" y="1668"/>
                    <a:pt x="1243" y="1612"/>
                  </a:cubicBezTo>
                  <a:cubicBezTo>
                    <a:pt x="1280" y="1557"/>
                    <a:pt x="1335" y="1483"/>
                    <a:pt x="1335" y="1427"/>
                  </a:cubicBezTo>
                  <a:cubicBezTo>
                    <a:pt x="1335" y="1371"/>
                    <a:pt x="1335" y="1315"/>
                    <a:pt x="1391" y="1260"/>
                  </a:cubicBezTo>
                  <a:cubicBezTo>
                    <a:pt x="1465" y="1204"/>
                    <a:pt x="1540" y="1149"/>
                    <a:pt x="1595" y="1093"/>
                  </a:cubicBezTo>
                  <a:cubicBezTo>
                    <a:pt x="1632" y="1038"/>
                    <a:pt x="1687" y="926"/>
                    <a:pt x="1687" y="889"/>
                  </a:cubicBezTo>
                  <a:cubicBezTo>
                    <a:pt x="1687" y="853"/>
                    <a:pt x="1724" y="556"/>
                    <a:pt x="1742" y="500"/>
                  </a:cubicBezTo>
                  <a:cubicBezTo>
                    <a:pt x="1761" y="445"/>
                    <a:pt x="1872" y="222"/>
                    <a:pt x="1872" y="203"/>
                  </a:cubicBezTo>
                  <a:cubicBezTo>
                    <a:pt x="1872" y="185"/>
                    <a:pt x="1836" y="111"/>
                    <a:pt x="1836" y="111"/>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5" name="Freeform 24"/>
            <p:cNvSpPr>
              <a:spLocks noChangeArrowheads="1"/>
            </p:cNvSpPr>
            <p:nvPr/>
          </p:nvSpPr>
          <p:spPr bwMode="auto">
            <a:xfrm>
              <a:off x="8063670" y="3067388"/>
              <a:ext cx="1573456" cy="1554999"/>
            </a:xfrm>
            <a:custGeom>
              <a:avLst/>
              <a:gdLst>
                <a:gd name="T0" fmla="*/ 204 w 4730"/>
                <a:gd name="T1" fmla="*/ 2819 h 4675"/>
                <a:gd name="T2" fmla="*/ 1113 w 4730"/>
                <a:gd name="T3" fmla="*/ 2819 h 4675"/>
                <a:gd name="T4" fmla="*/ 1373 w 4730"/>
                <a:gd name="T5" fmla="*/ 3264 h 4675"/>
                <a:gd name="T6" fmla="*/ 2114 w 4730"/>
                <a:gd name="T7" fmla="*/ 3153 h 4675"/>
                <a:gd name="T8" fmla="*/ 2448 w 4730"/>
                <a:gd name="T9" fmla="*/ 3413 h 4675"/>
                <a:gd name="T10" fmla="*/ 2466 w 4730"/>
                <a:gd name="T11" fmla="*/ 3988 h 4675"/>
                <a:gd name="T12" fmla="*/ 3208 w 4730"/>
                <a:gd name="T13" fmla="*/ 4173 h 4675"/>
                <a:gd name="T14" fmla="*/ 3857 w 4730"/>
                <a:gd name="T15" fmla="*/ 4396 h 4675"/>
                <a:gd name="T16" fmla="*/ 4358 w 4730"/>
                <a:gd name="T17" fmla="*/ 4433 h 4675"/>
                <a:gd name="T18" fmla="*/ 3969 w 4730"/>
                <a:gd name="T19" fmla="*/ 4080 h 4675"/>
                <a:gd name="T20" fmla="*/ 4192 w 4730"/>
                <a:gd name="T21" fmla="*/ 3468 h 4675"/>
                <a:gd name="T22" fmla="*/ 4525 w 4730"/>
                <a:gd name="T23" fmla="*/ 3116 h 4675"/>
                <a:gd name="T24" fmla="*/ 4247 w 4730"/>
                <a:gd name="T25" fmla="*/ 2448 h 4675"/>
                <a:gd name="T26" fmla="*/ 4192 w 4730"/>
                <a:gd name="T27" fmla="*/ 1929 h 4675"/>
                <a:gd name="T28" fmla="*/ 4303 w 4730"/>
                <a:gd name="T29" fmla="*/ 1558 h 4675"/>
                <a:gd name="T30" fmla="*/ 4692 w 4730"/>
                <a:gd name="T31" fmla="*/ 780 h 4675"/>
                <a:gd name="T32" fmla="*/ 4303 w 4730"/>
                <a:gd name="T33" fmla="*/ 204 h 4675"/>
                <a:gd name="T34" fmla="*/ 3839 w 4730"/>
                <a:gd name="T35" fmla="*/ 0 h 4675"/>
                <a:gd name="T36" fmla="*/ 2689 w 4730"/>
                <a:gd name="T37" fmla="*/ 112 h 4675"/>
                <a:gd name="T38" fmla="*/ 2448 w 4730"/>
                <a:gd name="T39" fmla="*/ 297 h 4675"/>
                <a:gd name="T40" fmla="*/ 2077 w 4730"/>
                <a:gd name="T41" fmla="*/ 223 h 4675"/>
                <a:gd name="T42" fmla="*/ 1743 w 4730"/>
                <a:gd name="T43" fmla="*/ 112 h 4675"/>
                <a:gd name="T44" fmla="*/ 1557 w 4730"/>
                <a:gd name="T45" fmla="*/ 334 h 4675"/>
                <a:gd name="T46" fmla="*/ 1631 w 4730"/>
                <a:gd name="T47" fmla="*/ 612 h 4675"/>
                <a:gd name="T48" fmla="*/ 1465 w 4730"/>
                <a:gd name="T49" fmla="*/ 1151 h 4675"/>
                <a:gd name="T50" fmla="*/ 1354 w 4730"/>
                <a:gd name="T51" fmla="*/ 1502 h 4675"/>
                <a:gd name="T52" fmla="*/ 1113 w 4730"/>
                <a:gd name="T53" fmla="*/ 1743 h 4675"/>
                <a:gd name="T54" fmla="*/ 983 w 4730"/>
                <a:gd name="T55" fmla="*/ 2095 h 4675"/>
                <a:gd name="T56" fmla="*/ 816 w 4730"/>
                <a:gd name="T57" fmla="*/ 2337 h 4675"/>
                <a:gd name="T58" fmla="*/ 482 w 4730"/>
                <a:gd name="T59" fmla="*/ 2504 h 4675"/>
                <a:gd name="T60" fmla="*/ 186 w 4730"/>
                <a:gd name="T61" fmla="*/ 2504 h 4675"/>
                <a:gd name="T62" fmla="*/ 74 w 4730"/>
                <a:gd name="T63" fmla="*/ 2634 h 4675"/>
                <a:gd name="T64" fmla="*/ 92 w 4730"/>
                <a:gd name="T65" fmla="*/ 2801 h 4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730" h="4675">
                  <a:moveTo>
                    <a:pt x="204" y="2819"/>
                  </a:moveTo>
                  <a:lnTo>
                    <a:pt x="204" y="2819"/>
                  </a:lnTo>
                  <a:cubicBezTo>
                    <a:pt x="204" y="2819"/>
                    <a:pt x="482" y="2782"/>
                    <a:pt x="668" y="2801"/>
                  </a:cubicBezTo>
                  <a:cubicBezTo>
                    <a:pt x="872" y="2801"/>
                    <a:pt x="1076" y="2782"/>
                    <a:pt x="1113" y="2819"/>
                  </a:cubicBezTo>
                  <a:cubicBezTo>
                    <a:pt x="1150" y="2875"/>
                    <a:pt x="1243" y="2912"/>
                    <a:pt x="1224" y="3005"/>
                  </a:cubicBezTo>
                  <a:cubicBezTo>
                    <a:pt x="1224" y="3097"/>
                    <a:pt x="1243" y="3227"/>
                    <a:pt x="1373" y="3264"/>
                  </a:cubicBezTo>
                  <a:cubicBezTo>
                    <a:pt x="1483" y="3320"/>
                    <a:pt x="1650" y="3376"/>
                    <a:pt x="1724" y="3302"/>
                  </a:cubicBezTo>
                  <a:cubicBezTo>
                    <a:pt x="1817" y="3246"/>
                    <a:pt x="1947" y="3060"/>
                    <a:pt x="2114" y="3153"/>
                  </a:cubicBezTo>
                  <a:cubicBezTo>
                    <a:pt x="2299" y="3246"/>
                    <a:pt x="2262" y="3208"/>
                    <a:pt x="2337" y="3208"/>
                  </a:cubicBezTo>
                  <a:cubicBezTo>
                    <a:pt x="2392" y="3208"/>
                    <a:pt x="2503" y="3246"/>
                    <a:pt x="2448" y="3413"/>
                  </a:cubicBezTo>
                  <a:cubicBezTo>
                    <a:pt x="2392" y="3561"/>
                    <a:pt x="2373" y="3617"/>
                    <a:pt x="2448" y="3747"/>
                  </a:cubicBezTo>
                  <a:cubicBezTo>
                    <a:pt x="2522" y="3876"/>
                    <a:pt x="2429" y="3914"/>
                    <a:pt x="2466" y="3988"/>
                  </a:cubicBezTo>
                  <a:cubicBezTo>
                    <a:pt x="2522" y="4062"/>
                    <a:pt x="2689" y="4006"/>
                    <a:pt x="2819" y="4025"/>
                  </a:cubicBezTo>
                  <a:cubicBezTo>
                    <a:pt x="2930" y="4044"/>
                    <a:pt x="3060" y="4080"/>
                    <a:pt x="3208" y="4173"/>
                  </a:cubicBezTo>
                  <a:cubicBezTo>
                    <a:pt x="3356" y="4266"/>
                    <a:pt x="3301" y="4285"/>
                    <a:pt x="3486" y="4303"/>
                  </a:cubicBezTo>
                  <a:cubicBezTo>
                    <a:pt x="3672" y="4340"/>
                    <a:pt x="3746" y="4303"/>
                    <a:pt x="3857" y="4396"/>
                  </a:cubicBezTo>
                  <a:cubicBezTo>
                    <a:pt x="3987" y="4470"/>
                    <a:pt x="4210" y="4674"/>
                    <a:pt x="4247" y="4637"/>
                  </a:cubicBezTo>
                  <a:cubicBezTo>
                    <a:pt x="4303" y="4600"/>
                    <a:pt x="4507" y="4544"/>
                    <a:pt x="4358" y="4433"/>
                  </a:cubicBezTo>
                  <a:cubicBezTo>
                    <a:pt x="4210" y="4303"/>
                    <a:pt x="4117" y="4415"/>
                    <a:pt x="4043" y="4321"/>
                  </a:cubicBezTo>
                  <a:cubicBezTo>
                    <a:pt x="3950" y="4229"/>
                    <a:pt x="3987" y="4155"/>
                    <a:pt x="3969" y="4080"/>
                  </a:cubicBezTo>
                  <a:cubicBezTo>
                    <a:pt x="3950" y="4006"/>
                    <a:pt x="3950" y="3784"/>
                    <a:pt x="4006" y="3635"/>
                  </a:cubicBezTo>
                  <a:cubicBezTo>
                    <a:pt x="4043" y="3487"/>
                    <a:pt x="4006" y="3468"/>
                    <a:pt x="4192" y="3468"/>
                  </a:cubicBezTo>
                  <a:cubicBezTo>
                    <a:pt x="4358" y="3487"/>
                    <a:pt x="4599" y="3487"/>
                    <a:pt x="4599" y="3487"/>
                  </a:cubicBezTo>
                  <a:cubicBezTo>
                    <a:pt x="4599" y="3487"/>
                    <a:pt x="4618" y="3302"/>
                    <a:pt x="4525" y="3116"/>
                  </a:cubicBezTo>
                  <a:cubicBezTo>
                    <a:pt x="4414" y="2931"/>
                    <a:pt x="4377" y="2819"/>
                    <a:pt x="4303" y="2671"/>
                  </a:cubicBezTo>
                  <a:cubicBezTo>
                    <a:pt x="4247" y="2522"/>
                    <a:pt x="4192" y="2485"/>
                    <a:pt x="4247" y="2448"/>
                  </a:cubicBezTo>
                  <a:cubicBezTo>
                    <a:pt x="4303" y="2392"/>
                    <a:pt x="4358" y="2244"/>
                    <a:pt x="4284" y="2114"/>
                  </a:cubicBezTo>
                  <a:cubicBezTo>
                    <a:pt x="4228" y="1984"/>
                    <a:pt x="4192" y="1984"/>
                    <a:pt x="4192" y="1929"/>
                  </a:cubicBezTo>
                  <a:cubicBezTo>
                    <a:pt x="4210" y="1854"/>
                    <a:pt x="4228" y="1818"/>
                    <a:pt x="4284" y="1762"/>
                  </a:cubicBezTo>
                  <a:cubicBezTo>
                    <a:pt x="4340" y="1706"/>
                    <a:pt x="4266" y="1688"/>
                    <a:pt x="4303" y="1558"/>
                  </a:cubicBezTo>
                  <a:cubicBezTo>
                    <a:pt x="4340" y="1428"/>
                    <a:pt x="4377" y="1317"/>
                    <a:pt x="4377" y="1279"/>
                  </a:cubicBezTo>
                  <a:cubicBezTo>
                    <a:pt x="4377" y="1243"/>
                    <a:pt x="4655" y="909"/>
                    <a:pt x="4692" y="780"/>
                  </a:cubicBezTo>
                  <a:cubicBezTo>
                    <a:pt x="4729" y="631"/>
                    <a:pt x="4711" y="427"/>
                    <a:pt x="4599" y="315"/>
                  </a:cubicBezTo>
                  <a:cubicBezTo>
                    <a:pt x="4469" y="204"/>
                    <a:pt x="4414" y="223"/>
                    <a:pt x="4303" y="204"/>
                  </a:cubicBezTo>
                  <a:cubicBezTo>
                    <a:pt x="4173" y="186"/>
                    <a:pt x="4117" y="260"/>
                    <a:pt x="4006" y="149"/>
                  </a:cubicBezTo>
                  <a:cubicBezTo>
                    <a:pt x="3913" y="56"/>
                    <a:pt x="3839" y="0"/>
                    <a:pt x="3839" y="0"/>
                  </a:cubicBezTo>
                  <a:cubicBezTo>
                    <a:pt x="3839" y="0"/>
                    <a:pt x="3264" y="19"/>
                    <a:pt x="3115" y="19"/>
                  </a:cubicBezTo>
                  <a:cubicBezTo>
                    <a:pt x="2985" y="38"/>
                    <a:pt x="2744" y="56"/>
                    <a:pt x="2689" y="112"/>
                  </a:cubicBezTo>
                  <a:cubicBezTo>
                    <a:pt x="2633" y="167"/>
                    <a:pt x="2652" y="279"/>
                    <a:pt x="2540" y="297"/>
                  </a:cubicBezTo>
                  <a:cubicBezTo>
                    <a:pt x="2448" y="297"/>
                    <a:pt x="2540" y="297"/>
                    <a:pt x="2448" y="297"/>
                  </a:cubicBezTo>
                  <a:cubicBezTo>
                    <a:pt x="2355" y="315"/>
                    <a:pt x="2392" y="297"/>
                    <a:pt x="2299" y="260"/>
                  </a:cubicBezTo>
                  <a:cubicBezTo>
                    <a:pt x="2207" y="223"/>
                    <a:pt x="2114" y="241"/>
                    <a:pt x="2077" y="223"/>
                  </a:cubicBezTo>
                  <a:cubicBezTo>
                    <a:pt x="2040" y="186"/>
                    <a:pt x="1984" y="74"/>
                    <a:pt x="1891" y="74"/>
                  </a:cubicBezTo>
                  <a:cubicBezTo>
                    <a:pt x="1817" y="74"/>
                    <a:pt x="1761" y="56"/>
                    <a:pt x="1743" y="112"/>
                  </a:cubicBezTo>
                  <a:cubicBezTo>
                    <a:pt x="1706" y="167"/>
                    <a:pt x="1631" y="204"/>
                    <a:pt x="1613" y="204"/>
                  </a:cubicBezTo>
                  <a:cubicBezTo>
                    <a:pt x="1576" y="204"/>
                    <a:pt x="1557" y="260"/>
                    <a:pt x="1557" y="334"/>
                  </a:cubicBezTo>
                  <a:cubicBezTo>
                    <a:pt x="1557" y="409"/>
                    <a:pt x="1595" y="520"/>
                    <a:pt x="1595" y="520"/>
                  </a:cubicBezTo>
                  <a:cubicBezTo>
                    <a:pt x="1631" y="612"/>
                    <a:pt x="1631" y="612"/>
                    <a:pt x="1631" y="612"/>
                  </a:cubicBezTo>
                  <a:cubicBezTo>
                    <a:pt x="1520" y="872"/>
                    <a:pt x="1520" y="872"/>
                    <a:pt x="1520" y="872"/>
                  </a:cubicBezTo>
                  <a:cubicBezTo>
                    <a:pt x="1520" y="872"/>
                    <a:pt x="1483" y="946"/>
                    <a:pt x="1465" y="1151"/>
                  </a:cubicBezTo>
                  <a:cubicBezTo>
                    <a:pt x="1446" y="1317"/>
                    <a:pt x="1446" y="1317"/>
                    <a:pt x="1446" y="1317"/>
                  </a:cubicBezTo>
                  <a:cubicBezTo>
                    <a:pt x="1446" y="1317"/>
                    <a:pt x="1391" y="1447"/>
                    <a:pt x="1354" y="1502"/>
                  </a:cubicBezTo>
                  <a:cubicBezTo>
                    <a:pt x="1299" y="1539"/>
                    <a:pt x="1205" y="1632"/>
                    <a:pt x="1205" y="1632"/>
                  </a:cubicBezTo>
                  <a:cubicBezTo>
                    <a:pt x="1205" y="1632"/>
                    <a:pt x="1113" y="1688"/>
                    <a:pt x="1113" y="1743"/>
                  </a:cubicBezTo>
                  <a:cubicBezTo>
                    <a:pt x="1094" y="1818"/>
                    <a:pt x="1113" y="1873"/>
                    <a:pt x="1076" y="1910"/>
                  </a:cubicBezTo>
                  <a:cubicBezTo>
                    <a:pt x="1057" y="1929"/>
                    <a:pt x="983" y="2059"/>
                    <a:pt x="983" y="2095"/>
                  </a:cubicBezTo>
                  <a:cubicBezTo>
                    <a:pt x="983" y="2114"/>
                    <a:pt x="983" y="2225"/>
                    <a:pt x="928" y="2244"/>
                  </a:cubicBezTo>
                  <a:cubicBezTo>
                    <a:pt x="872" y="2281"/>
                    <a:pt x="834" y="2318"/>
                    <a:pt x="816" y="2337"/>
                  </a:cubicBezTo>
                  <a:cubicBezTo>
                    <a:pt x="798" y="2355"/>
                    <a:pt x="705" y="2411"/>
                    <a:pt x="649" y="2430"/>
                  </a:cubicBezTo>
                  <a:cubicBezTo>
                    <a:pt x="612" y="2448"/>
                    <a:pt x="482" y="2504"/>
                    <a:pt x="482" y="2504"/>
                  </a:cubicBezTo>
                  <a:cubicBezTo>
                    <a:pt x="278" y="2485"/>
                    <a:pt x="278" y="2485"/>
                    <a:pt x="278" y="2485"/>
                  </a:cubicBezTo>
                  <a:cubicBezTo>
                    <a:pt x="186" y="2504"/>
                    <a:pt x="186" y="2504"/>
                    <a:pt x="186" y="2504"/>
                  </a:cubicBezTo>
                  <a:cubicBezTo>
                    <a:pt x="186" y="2504"/>
                    <a:pt x="148" y="2522"/>
                    <a:pt x="130" y="2541"/>
                  </a:cubicBezTo>
                  <a:cubicBezTo>
                    <a:pt x="111" y="2578"/>
                    <a:pt x="111" y="2615"/>
                    <a:pt x="74" y="2634"/>
                  </a:cubicBezTo>
                  <a:cubicBezTo>
                    <a:pt x="37" y="2671"/>
                    <a:pt x="0" y="2689"/>
                    <a:pt x="0" y="2689"/>
                  </a:cubicBezTo>
                  <a:cubicBezTo>
                    <a:pt x="0" y="2689"/>
                    <a:pt x="37" y="2782"/>
                    <a:pt x="92" y="2801"/>
                  </a:cubicBezTo>
                  <a:cubicBezTo>
                    <a:pt x="148" y="2801"/>
                    <a:pt x="204" y="2819"/>
                    <a:pt x="204" y="2819"/>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6" name="Freeform 25"/>
            <p:cNvSpPr>
              <a:spLocks noChangeArrowheads="1"/>
            </p:cNvSpPr>
            <p:nvPr/>
          </p:nvSpPr>
          <p:spPr bwMode="auto">
            <a:xfrm>
              <a:off x="8032878" y="3993054"/>
              <a:ext cx="1042616" cy="1023952"/>
            </a:xfrm>
            <a:custGeom>
              <a:avLst/>
              <a:gdLst>
                <a:gd name="T0" fmla="*/ 2763 w 3135"/>
                <a:gd name="T1" fmla="*/ 2968 h 3080"/>
                <a:gd name="T2" fmla="*/ 2763 w 3135"/>
                <a:gd name="T3" fmla="*/ 2968 h 3080"/>
                <a:gd name="T4" fmla="*/ 2522 w 3135"/>
                <a:gd name="T5" fmla="*/ 3042 h 3080"/>
                <a:gd name="T6" fmla="*/ 2170 w 3135"/>
                <a:gd name="T7" fmla="*/ 3042 h 3080"/>
                <a:gd name="T8" fmla="*/ 1558 w 3135"/>
                <a:gd name="T9" fmla="*/ 2857 h 3080"/>
                <a:gd name="T10" fmla="*/ 686 w 3135"/>
                <a:gd name="T11" fmla="*/ 2875 h 3080"/>
                <a:gd name="T12" fmla="*/ 371 w 3135"/>
                <a:gd name="T13" fmla="*/ 2801 h 3080"/>
                <a:gd name="T14" fmla="*/ 111 w 3135"/>
                <a:gd name="T15" fmla="*/ 2875 h 3080"/>
                <a:gd name="T16" fmla="*/ 19 w 3135"/>
                <a:gd name="T17" fmla="*/ 2727 h 3080"/>
                <a:gd name="T18" fmla="*/ 167 w 3135"/>
                <a:gd name="T19" fmla="*/ 1929 h 3080"/>
                <a:gd name="T20" fmla="*/ 464 w 3135"/>
                <a:gd name="T21" fmla="*/ 1614 h 3080"/>
                <a:gd name="T22" fmla="*/ 501 w 3135"/>
                <a:gd name="T23" fmla="*/ 1317 h 3080"/>
                <a:gd name="T24" fmla="*/ 520 w 3135"/>
                <a:gd name="T25" fmla="*/ 1243 h 3080"/>
                <a:gd name="T26" fmla="*/ 390 w 3135"/>
                <a:gd name="T27" fmla="*/ 891 h 3080"/>
                <a:gd name="T28" fmla="*/ 390 w 3135"/>
                <a:gd name="T29" fmla="*/ 538 h 3080"/>
                <a:gd name="T30" fmla="*/ 223 w 3135"/>
                <a:gd name="T31" fmla="*/ 111 h 3080"/>
                <a:gd name="T32" fmla="*/ 297 w 3135"/>
                <a:gd name="T33" fmla="*/ 37 h 3080"/>
                <a:gd name="T34" fmla="*/ 631 w 3135"/>
                <a:gd name="T35" fmla="*/ 0 h 3080"/>
                <a:gd name="T36" fmla="*/ 1057 w 3135"/>
                <a:gd name="T37" fmla="*/ 19 h 3080"/>
                <a:gd name="T38" fmla="*/ 1206 w 3135"/>
                <a:gd name="T39" fmla="*/ 37 h 3080"/>
                <a:gd name="T40" fmla="*/ 1317 w 3135"/>
                <a:gd name="T41" fmla="*/ 149 h 3080"/>
                <a:gd name="T42" fmla="*/ 1317 w 3135"/>
                <a:gd name="T43" fmla="*/ 223 h 3080"/>
                <a:gd name="T44" fmla="*/ 1392 w 3135"/>
                <a:gd name="T45" fmla="*/ 445 h 3080"/>
                <a:gd name="T46" fmla="*/ 1650 w 3135"/>
                <a:gd name="T47" fmla="*/ 556 h 3080"/>
                <a:gd name="T48" fmla="*/ 1799 w 3135"/>
                <a:gd name="T49" fmla="*/ 538 h 3080"/>
                <a:gd name="T50" fmla="*/ 2021 w 3135"/>
                <a:gd name="T51" fmla="*/ 371 h 3080"/>
                <a:gd name="T52" fmla="*/ 2188 w 3135"/>
                <a:gd name="T53" fmla="*/ 371 h 3080"/>
                <a:gd name="T54" fmla="*/ 2374 w 3135"/>
                <a:gd name="T55" fmla="*/ 445 h 3080"/>
                <a:gd name="T56" fmla="*/ 2522 w 3135"/>
                <a:gd name="T57" fmla="*/ 445 h 3080"/>
                <a:gd name="T58" fmla="*/ 2541 w 3135"/>
                <a:gd name="T59" fmla="*/ 631 h 3080"/>
                <a:gd name="T60" fmla="*/ 2504 w 3135"/>
                <a:gd name="T61" fmla="*/ 816 h 3080"/>
                <a:gd name="T62" fmla="*/ 2541 w 3135"/>
                <a:gd name="T63" fmla="*/ 965 h 3080"/>
                <a:gd name="T64" fmla="*/ 2559 w 3135"/>
                <a:gd name="T65" fmla="*/ 1113 h 3080"/>
                <a:gd name="T66" fmla="*/ 2596 w 3135"/>
                <a:gd name="T67" fmla="*/ 1224 h 3080"/>
                <a:gd name="T68" fmla="*/ 2763 w 3135"/>
                <a:gd name="T69" fmla="*/ 1243 h 3080"/>
                <a:gd name="T70" fmla="*/ 3023 w 3135"/>
                <a:gd name="T71" fmla="*/ 1280 h 3080"/>
                <a:gd name="T72" fmla="*/ 3060 w 3135"/>
                <a:gd name="T73" fmla="*/ 1317 h 3080"/>
                <a:gd name="T74" fmla="*/ 3004 w 3135"/>
                <a:gd name="T75" fmla="*/ 1577 h 3080"/>
                <a:gd name="T76" fmla="*/ 2967 w 3135"/>
                <a:gd name="T77" fmla="*/ 1781 h 3080"/>
                <a:gd name="T78" fmla="*/ 2745 w 3135"/>
                <a:gd name="T79" fmla="*/ 1781 h 3080"/>
                <a:gd name="T80" fmla="*/ 2522 w 3135"/>
                <a:gd name="T81" fmla="*/ 1799 h 3080"/>
                <a:gd name="T82" fmla="*/ 2504 w 3135"/>
                <a:gd name="T83" fmla="*/ 2133 h 3080"/>
                <a:gd name="T84" fmla="*/ 2504 w 3135"/>
                <a:gd name="T85" fmla="*/ 2467 h 3080"/>
                <a:gd name="T86" fmla="*/ 2522 w 3135"/>
                <a:gd name="T87" fmla="*/ 2616 h 3080"/>
                <a:gd name="T88" fmla="*/ 2689 w 3135"/>
                <a:gd name="T89" fmla="*/ 2820 h 3080"/>
                <a:gd name="T90" fmla="*/ 2763 w 3135"/>
                <a:gd name="T91" fmla="*/ 2968 h 30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135" h="3080">
                  <a:moveTo>
                    <a:pt x="2763" y="2968"/>
                  </a:moveTo>
                  <a:lnTo>
                    <a:pt x="2763" y="2968"/>
                  </a:lnTo>
                  <a:cubicBezTo>
                    <a:pt x="2763" y="2968"/>
                    <a:pt x="2689" y="3042"/>
                    <a:pt x="2522" y="3042"/>
                  </a:cubicBezTo>
                  <a:cubicBezTo>
                    <a:pt x="2355" y="3042"/>
                    <a:pt x="2300" y="3079"/>
                    <a:pt x="2170" y="3042"/>
                  </a:cubicBezTo>
                  <a:cubicBezTo>
                    <a:pt x="2040" y="2987"/>
                    <a:pt x="1743" y="2894"/>
                    <a:pt x="1558" y="2857"/>
                  </a:cubicBezTo>
                  <a:cubicBezTo>
                    <a:pt x="1354" y="2838"/>
                    <a:pt x="853" y="2894"/>
                    <a:pt x="686" y="2875"/>
                  </a:cubicBezTo>
                  <a:cubicBezTo>
                    <a:pt x="538" y="2857"/>
                    <a:pt x="464" y="2820"/>
                    <a:pt x="371" y="2801"/>
                  </a:cubicBezTo>
                  <a:cubicBezTo>
                    <a:pt x="279" y="2782"/>
                    <a:pt x="149" y="2857"/>
                    <a:pt x="111" y="2875"/>
                  </a:cubicBezTo>
                  <a:cubicBezTo>
                    <a:pt x="74" y="2894"/>
                    <a:pt x="0" y="2894"/>
                    <a:pt x="19" y="2727"/>
                  </a:cubicBezTo>
                  <a:cubicBezTo>
                    <a:pt x="19" y="2560"/>
                    <a:pt x="74" y="2040"/>
                    <a:pt x="167" y="1929"/>
                  </a:cubicBezTo>
                  <a:cubicBezTo>
                    <a:pt x="260" y="1836"/>
                    <a:pt x="408" y="1707"/>
                    <a:pt x="464" y="1614"/>
                  </a:cubicBezTo>
                  <a:cubicBezTo>
                    <a:pt x="538" y="1521"/>
                    <a:pt x="482" y="1373"/>
                    <a:pt x="501" y="1317"/>
                  </a:cubicBezTo>
                  <a:cubicBezTo>
                    <a:pt x="538" y="1280"/>
                    <a:pt x="575" y="1317"/>
                    <a:pt x="520" y="1243"/>
                  </a:cubicBezTo>
                  <a:cubicBezTo>
                    <a:pt x="464" y="1168"/>
                    <a:pt x="390" y="1020"/>
                    <a:pt x="390" y="891"/>
                  </a:cubicBezTo>
                  <a:cubicBezTo>
                    <a:pt x="390" y="761"/>
                    <a:pt x="408" y="668"/>
                    <a:pt x="390" y="538"/>
                  </a:cubicBezTo>
                  <a:cubicBezTo>
                    <a:pt x="371" y="408"/>
                    <a:pt x="223" y="149"/>
                    <a:pt x="223" y="111"/>
                  </a:cubicBezTo>
                  <a:cubicBezTo>
                    <a:pt x="223" y="74"/>
                    <a:pt x="297" y="37"/>
                    <a:pt x="297" y="37"/>
                  </a:cubicBezTo>
                  <a:cubicBezTo>
                    <a:pt x="631" y="0"/>
                    <a:pt x="631" y="0"/>
                    <a:pt x="631" y="0"/>
                  </a:cubicBezTo>
                  <a:cubicBezTo>
                    <a:pt x="631" y="0"/>
                    <a:pt x="1021" y="19"/>
                    <a:pt x="1057" y="19"/>
                  </a:cubicBezTo>
                  <a:cubicBezTo>
                    <a:pt x="1095" y="19"/>
                    <a:pt x="1169" y="19"/>
                    <a:pt x="1206" y="37"/>
                  </a:cubicBezTo>
                  <a:cubicBezTo>
                    <a:pt x="1243" y="74"/>
                    <a:pt x="1317" y="130"/>
                    <a:pt x="1317" y="149"/>
                  </a:cubicBezTo>
                  <a:cubicBezTo>
                    <a:pt x="1317" y="149"/>
                    <a:pt x="1317" y="185"/>
                    <a:pt x="1317" y="223"/>
                  </a:cubicBezTo>
                  <a:cubicBezTo>
                    <a:pt x="1317" y="260"/>
                    <a:pt x="1317" y="371"/>
                    <a:pt x="1392" y="445"/>
                  </a:cubicBezTo>
                  <a:cubicBezTo>
                    <a:pt x="1392" y="445"/>
                    <a:pt x="1502" y="520"/>
                    <a:pt x="1650" y="556"/>
                  </a:cubicBezTo>
                  <a:cubicBezTo>
                    <a:pt x="1650" y="556"/>
                    <a:pt x="1762" y="575"/>
                    <a:pt x="1799" y="538"/>
                  </a:cubicBezTo>
                  <a:cubicBezTo>
                    <a:pt x="1854" y="501"/>
                    <a:pt x="1965" y="371"/>
                    <a:pt x="2021" y="371"/>
                  </a:cubicBezTo>
                  <a:cubicBezTo>
                    <a:pt x="2077" y="352"/>
                    <a:pt x="2114" y="334"/>
                    <a:pt x="2188" y="371"/>
                  </a:cubicBezTo>
                  <a:cubicBezTo>
                    <a:pt x="2262" y="408"/>
                    <a:pt x="2355" y="445"/>
                    <a:pt x="2374" y="445"/>
                  </a:cubicBezTo>
                  <a:cubicBezTo>
                    <a:pt x="2392" y="445"/>
                    <a:pt x="2448" y="390"/>
                    <a:pt x="2522" y="445"/>
                  </a:cubicBezTo>
                  <a:cubicBezTo>
                    <a:pt x="2596" y="501"/>
                    <a:pt x="2541" y="612"/>
                    <a:pt x="2541" y="631"/>
                  </a:cubicBezTo>
                  <a:cubicBezTo>
                    <a:pt x="2541" y="631"/>
                    <a:pt x="2485" y="761"/>
                    <a:pt x="2504" y="816"/>
                  </a:cubicBezTo>
                  <a:cubicBezTo>
                    <a:pt x="2504" y="872"/>
                    <a:pt x="2522" y="909"/>
                    <a:pt x="2541" y="965"/>
                  </a:cubicBezTo>
                  <a:cubicBezTo>
                    <a:pt x="2559" y="1020"/>
                    <a:pt x="2578" y="1057"/>
                    <a:pt x="2559" y="1113"/>
                  </a:cubicBezTo>
                  <a:cubicBezTo>
                    <a:pt x="2541" y="1168"/>
                    <a:pt x="2541" y="1224"/>
                    <a:pt x="2596" y="1224"/>
                  </a:cubicBezTo>
                  <a:cubicBezTo>
                    <a:pt x="2633" y="1243"/>
                    <a:pt x="2689" y="1243"/>
                    <a:pt x="2763" y="1243"/>
                  </a:cubicBezTo>
                  <a:cubicBezTo>
                    <a:pt x="2837" y="1262"/>
                    <a:pt x="2912" y="1243"/>
                    <a:pt x="3023" y="1280"/>
                  </a:cubicBezTo>
                  <a:cubicBezTo>
                    <a:pt x="3134" y="1298"/>
                    <a:pt x="3078" y="1262"/>
                    <a:pt x="3060" y="1317"/>
                  </a:cubicBezTo>
                  <a:cubicBezTo>
                    <a:pt x="3023" y="1373"/>
                    <a:pt x="3023" y="1503"/>
                    <a:pt x="3004" y="1577"/>
                  </a:cubicBezTo>
                  <a:cubicBezTo>
                    <a:pt x="3004" y="1651"/>
                    <a:pt x="3042" y="1781"/>
                    <a:pt x="2967" y="1781"/>
                  </a:cubicBezTo>
                  <a:cubicBezTo>
                    <a:pt x="2912" y="1799"/>
                    <a:pt x="2875" y="1781"/>
                    <a:pt x="2745" y="1781"/>
                  </a:cubicBezTo>
                  <a:cubicBezTo>
                    <a:pt x="2615" y="1799"/>
                    <a:pt x="2559" y="1744"/>
                    <a:pt x="2522" y="1799"/>
                  </a:cubicBezTo>
                  <a:cubicBezTo>
                    <a:pt x="2485" y="1855"/>
                    <a:pt x="2504" y="2059"/>
                    <a:pt x="2504" y="2133"/>
                  </a:cubicBezTo>
                  <a:cubicBezTo>
                    <a:pt x="2504" y="2207"/>
                    <a:pt x="2522" y="2411"/>
                    <a:pt x="2504" y="2467"/>
                  </a:cubicBezTo>
                  <a:cubicBezTo>
                    <a:pt x="2466" y="2523"/>
                    <a:pt x="2504" y="2597"/>
                    <a:pt x="2522" y="2616"/>
                  </a:cubicBezTo>
                  <a:cubicBezTo>
                    <a:pt x="2559" y="2652"/>
                    <a:pt x="2652" y="2782"/>
                    <a:pt x="2689" y="2820"/>
                  </a:cubicBezTo>
                  <a:cubicBezTo>
                    <a:pt x="2726" y="2875"/>
                    <a:pt x="2819" y="2931"/>
                    <a:pt x="2763" y="2968"/>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7" name="Freeform 26"/>
            <p:cNvSpPr>
              <a:spLocks noChangeArrowheads="1"/>
            </p:cNvSpPr>
            <p:nvPr/>
          </p:nvSpPr>
          <p:spPr bwMode="auto">
            <a:xfrm>
              <a:off x="8032878" y="4918718"/>
              <a:ext cx="1079275" cy="1031287"/>
            </a:xfrm>
            <a:custGeom>
              <a:avLst/>
              <a:gdLst>
                <a:gd name="T0" fmla="*/ 983 w 3247"/>
                <a:gd name="T1" fmla="*/ 3043 h 3100"/>
                <a:gd name="T2" fmla="*/ 983 w 3247"/>
                <a:gd name="T3" fmla="*/ 3043 h 3100"/>
                <a:gd name="T4" fmla="*/ 1057 w 3247"/>
                <a:gd name="T5" fmla="*/ 2894 h 3100"/>
                <a:gd name="T6" fmla="*/ 1224 w 3247"/>
                <a:gd name="T7" fmla="*/ 2969 h 3100"/>
                <a:gd name="T8" fmla="*/ 1336 w 3247"/>
                <a:gd name="T9" fmla="*/ 3061 h 3100"/>
                <a:gd name="T10" fmla="*/ 1520 w 3247"/>
                <a:gd name="T11" fmla="*/ 3080 h 3100"/>
                <a:gd name="T12" fmla="*/ 1799 w 3247"/>
                <a:gd name="T13" fmla="*/ 3043 h 3100"/>
                <a:gd name="T14" fmla="*/ 1836 w 3247"/>
                <a:gd name="T15" fmla="*/ 2653 h 3100"/>
                <a:gd name="T16" fmla="*/ 1854 w 3247"/>
                <a:gd name="T17" fmla="*/ 2097 h 3100"/>
                <a:gd name="T18" fmla="*/ 1873 w 3247"/>
                <a:gd name="T19" fmla="*/ 1318 h 3100"/>
                <a:gd name="T20" fmla="*/ 1947 w 3247"/>
                <a:gd name="T21" fmla="*/ 1225 h 3100"/>
                <a:gd name="T22" fmla="*/ 2133 w 3247"/>
                <a:gd name="T23" fmla="*/ 1188 h 3100"/>
                <a:gd name="T24" fmla="*/ 2170 w 3247"/>
                <a:gd name="T25" fmla="*/ 761 h 3100"/>
                <a:gd name="T26" fmla="*/ 2170 w 3247"/>
                <a:gd name="T27" fmla="*/ 409 h 3100"/>
                <a:gd name="T28" fmla="*/ 2430 w 3247"/>
                <a:gd name="T29" fmla="*/ 316 h 3100"/>
                <a:gd name="T30" fmla="*/ 2763 w 3247"/>
                <a:gd name="T31" fmla="*/ 297 h 3100"/>
                <a:gd name="T32" fmla="*/ 2912 w 3247"/>
                <a:gd name="T33" fmla="*/ 353 h 3100"/>
                <a:gd name="T34" fmla="*/ 3023 w 3247"/>
                <a:gd name="T35" fmla="*/ 260 h 3100"/>
                <a:gd name="T36" fmla="*/ 3190 w 3247"/>
                <a:gd name="T37" fmla="*/ 241 h 3100"/>
                <a:gd name="T38" fmla="*/ 3227 w 3247"/>
                <a:gd name="T39" fmla="*/ 167 h 3100"/>
                <a:gd name="T40" fmla="*/ 3042 w 3247"/>
                <a:gd name="T41" fmla="*/ 149 h 3100"/>
                <a:gd name="T42" fmla="*/ 2986 w 3247"/>
                <a:gd name="T43" fmla="*/ 149 h 3100"/>
                <a:gd name="T44" fmla="*/ 2912 w 3247"/>
                <a:gd name="T45" fmla="*/ 149 h 3100"/>
                <a:gd name="T46" fmla="*/ 2801 w 3247"/>
                <a:gd name="T47" fmla="*/ 167 h 3100"/>
                <a:gd name="T48" fmla="*/ 2782 w 3247"/>
                <a:gd name="T49" fmla="*/ 167 h 3100"/>
                <a:gd name="T50" fmla="*/ 2707 w 3247"/>
                <a:gd name="T51" fmla="*/ 223 h 3100"/>
                <a:gd name="T52" fmla="*/ 2541 w 3247"/>
                <a:gd name="T53" fmla="*/ 260 h 3100"/>
                <a:gd name="T54" fmla="*/ 2355 w 3247"/>
                <a:gd name="T55" fmla="*/ 279 h 3100"/>
                <a:gd name="T56" fmla="*/ 2151 w 3247"/>
                <a:gd name="T57" fmla="*/ 260 h 3100"/>
                <a:gd name="T58" fmla="*/ 1836 w 3247"/>
                <a:gd name="T59" fmla="*/ 149 h 3100"/>
                <a:gd name="T60" fmla="*/ 1576 w 3247"/>
                <a:gd name="T61" fmla="*/ 93 h 3100"/>
                <a:gd name="T62" fmla="*/ 1150 w 3247"/>
                <a:gd name="T63" fmla="*/ 75 h 3100"/>
                <a:gd name="T64" fmla="*/ 705 w 3247"/>
                <a:gd name="T65" fmla="*/ 93 h 3100"/>
                <a:gd name="T66" fmla="*/ 427 w 3247"/>
                <a:gd name="T67" fmla="*/ 38 h 3100"/>
                <a:gd name="T68" fmla="*/ 241 w 3247"/>
                <a:gd name="T69" fmla="*/ 19 h 3100"/>
                <a:gd name="T70" fmla="*/ 93 w 3247"/>
                <a:gd name="T71" fmla="*/ 93 h 3100"/>
                <a:gd name="T72" fmla="*/ 74 w 3247"/>
                <a:gd name="T73" fmla="*/ 130 h 3100"/>
                <a:gd name="T74" fmla="*/ 19 w 3247"/>
                <a:gd name="T75" fmla="*/ 279 h 3100"/>
                <a:gd name="T76" fmla="*/ 93 w 3247"/>
                <a:gd name="T77" fmla="*/ 483 h 3100"/>
                <a:gd name="T78" fmla="*/ 260 w 3247"/>
                <a:gd name="T79" fmla="*/ 668 h 3100"/>
                <a:gd name="T80" fmla="*/ 315 w 3247"/>
                <a:gd name="T81" fmla="*/ 872 h 3100"/>
                <a:gd name="T82" fmla="*/ 427 w 3247"/>
                <a:gd name="T83" fmla="*/ 1058 h 3100"/>
                <a:gd name="T84" fmla="*/ 556 w 3247"/>
                <a:gd name="T85" fmla="*/ 1318 h 3100"/>
                <a:gd name="T86" fmla="*/ 575 w 3247"/>
                <a:gd name="T87" fmla="*/ 1633 h 3100"/>
                <a:gd name="T88" fmla="*/ 686 w 3247"/>
                <a:gd name="T89" fmla="*/ 2134 h 3100"/>
                <a:gd name="T90" fmla="*/ 761 w 3247"/>
                <a:gd name="T91" fmla="*/ 2505 h 3100"/>
                <a:gd name="T92" fmla="*/ 853 w 3247"/>
                <a:gd name="T93" fmla="*/ 2913 h 3100"/>
                <a:gd name="T94" fmla="*/ 983 w 3247"/>
                <a:gd name="T95" fmla="*/ 3043 h 3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247" h="3100">
                  <a:moveTo>
                    <a:pt x="983" y="3043"/>
                  </a:moveTo>
                  <a:lnTo>
                    <a:pt x="983" y="3043"/>
                  </a:lnTo>
                  <a:cubicBezTo>
                    <a:pt x="983" y="3043"/>
                    <a:pt x="983" y="2876"/>
                    <a:pt x="1057" y="2894"/>
                  </a:cubicBezTo>
                  <a:cubicBezTo>
                    <a:pt x="1150" y="2894"/>
                    <a:pt x="1169" y="2894"/>
                    <a:pt x="1224" y="2969"/>
                  </a:cubicBezTo>
                  <a:cubicBezTo>
                    <a:pt x="1280" y="3024"/>
                    <a:pt x="1224" y="3024"/>
                    <a:pt x="1336" y="3061"/>
                  </a:cubicBezTo>
                  <a:cubicBezTo>
                    <a:pt x="1466" y="3099"/>
                    <a:pt x="1410" y="3080"/>
                    <a:pt x="1520" y="3080"/>
                  </a:cubicBezTo>
                  <a:cubicBezTo>
                    <a:pt x="1650" y="3080"/>
                    <a:pt x="1762" y="3099"/>
                    <a:pt x="1799" y="3043"/>
                  </a:cubicBezTo>
                  <a:cubicBezTo>
                    <a:pt x="1817" y="2969"/>
                    <a:pt x="1854" y="2764"/>
                    <a:pt x="1836" y="2653"/>
                  </a:cubicBezTo>
                  <a:cubicBezTo>
                    <a:pt x="1836" y="2523"/>
                    <a:pt x="1854" y="2171"/>
                    <a:pt x="1854" y="2097"/>
                  </a:cubicBezTo>
                  <a:cubicBezTo>
                    <a:pt x="1854" y="2004"/>
                    <a:pt x="1873" y="1354"/>
                    <a:pt x="1873" y="1318"/>
                  </a:cubicBezTo>
                  <a:cubicBezTo>
                    <a:pt x="1873" y="1280"/>
                    <a:pt x="1854" y="1206"/>
                    <a:pt x="1947" y="1225"/>
                  </a:cubicBezTo>
                  <a:cubicBezTo>
                    <a:pt x="2021" y="1225"/>
                    <a:pt x="2114" y="1280"/>
                    <a:pt x="2133" y="1188"/>
                  </a:cubicBezTo>
                  <a:cubicBezTo>
                    <a:pt x="2151" y="1095"/>
                    <a:pt x="2170" y="817"/>
                    <a:pt x="2170" y="761"/>
                  </a:cubicBezTo>
                  <a:cubicBezTo>
                    <a:pt x="2170" y="706"/>
                    <a:pt x="2133" y="464"/>
                    <a:pt x="2170" y="409"/>
                  </a:cubicBezTo>
                  <a:cubicBezTo>
                    <a:pt x="2207" y="353"/>
                    <a:pt x="2374" y="316"/>
                    <a:pt x="2430" y="316"/>
                  </a:cubicBezTo>
                  <a:cubicBezTo>
                    <a:pt x="2504" y="316"/>
                    <a:pt x="2707" y="260"/>
                    <a:pt x="2763" y="297"/>
                  </a:cubicBezTo>
                  <a:cubicBezTo>
                    <a:pt x="2819" y="353"/>
                    <a:pt x="2837" y="409"/>
                    <a:pt x="2912" y="353"/>
                  </a:cubicBezTo>
                  <a:cubicBezTo>
                    <a:pt x="2986" y="316"/>
                    <a:pt x="2949" y="297"/>
                    <a:pt x="3023" y="260"/>
                  </a:cubicBezTo>
                  <a:cubicBezTo>
                    <a:pt x="3097" y="241"/>
                    <a:pt x="3153" y="241"/>
                    <a:pt x="3190" y="241"/>
                  </a:cubicBezTo>
                  <a:cubicBezTo>
                    <a:pt x="3227" y="223"/>
                    <a:pt x="3246" y="186"/>
                    <a:pt x="3227" y="167"/>
                  </a:cubicBezTo>
                  <a:cubicBezTo>
                    <a:pt x="3208" y="167"/>
                    <a:pt x="3097" y="149"/>
                    <a:pt x="3042" y="149"/>
                  </a:cubicBezTo>
                  <a:cubicBezTo>
                    <a:pt x="2986" y="149"/>
                    <a:pt x="2986" y="149"/>
                    <a:pt x="2986" y="149"/>
                  </a:cubicBezTo>
                  <a:cubicBezTo>
                    <a:pt x="2986" y="149"/>
                    <a:pt x="2949" y="130"/>
                    <a:pt x="2912" y="149"/>
                  </a:cubicBezTo>
                  <a:cubicBezTo>
                    <a:pt x="2893" y="167"/>
                    <a:pt x="2801" y="167"/>
                    <a:pt x="2801" y="167"/>
                  </a:cubicBezTo>
                  <a:lnTo>
                    <a:pt x="2782" y="167"/>
                  </a:lnTo>
                  <a:cubicBezTo>
                    <a:pt x="2763" y="186"/>
                    <a:pt x="2726" y="205"/>
                    <a:pt x="2707" y="223"/>
                  </a:cubicBezTo>
                  <a:cubicBezTo>
                    <a:pt x="2671" y="241"/>
                    <a:pt x="2596" y="260"/>
                    <a:pt x="2541" y="260"/>
                  </a:cubicBezTo>
                  <a:cubicBezTo>
                    <a:pt x="2485" y="260"/>
                    <a:pt x="2411" y="260"/>
                    <a:pt x="2355" y="279"/>
                  </a:cubicBezTo>
                  <a:cubicBezTo>
                    <a:pt x="2300" y="279"/>
                    <a:pt x="2188" y="279"/>
                    <a:pt x="2151" y="260"/>
                  </a:cubicBezTo>
                  <a:cubicBezTo>
                    <a:pt x="2133" y="223"/>
                    <a:pt x="1836" y="149"/>
                    <a:pt x="1836" y="149"/>
                  </a:cubicBezTo>
                  <a:cubicBezTo>
                    <a:pt x="1576" y="93"/>
                    <a:pt x="1576" y="93"/>
                    <a:pt x="1576" y="93"/>
                  </a:cubicBezTo>
                  <a:cubicBezTo>
                    <a:pt x="1576" y="93"/>
                    <a:pt x="1354" y="56"/>
                    <a:pt x="1150" y="75"/>
                  </a:cubicBezTo>
                  <a:cubicBezTo>
                    <a:pt x="965" y="93"/>
                    <a:pt x="705" y="93"/>
                    <a:pt x="705" y="93"/>
                  </a:cubicBezTo>
                  <a:cubicBezTo>
                    <a:pt x="705" y="93"/>
                    <a:pt x="501" y="56"/>
                    <a:pt x="427" y="38"/>
                  </a:cubicBezTo>
                  <a:cubicBezTo>
                    <a:pt x="334" y="0"/>
                    <a:pt x="260" y="19"/>
                    <a:pt x="241" y="19"/>
                  </a:cubicBezTo>
                  <a:cubicBezTo>
                    <a:pt x="223" y="38"/>
                    <a:pt x="93" y="93"/>
                    <a:pt x="93" y="93"/>
                  </a:cubicBezTo>
                  <a:cubicBezTo>
                    <a:pt x="93" y="93"/>
                    <a:pt x="111" y="93"/>
                    <a:pt x="74" y="130"/>
                  </a:cubicBezTo>
                  <a:cubicBezTo>
                    <a:pt x="37" y="167"/>
                    <a:pt x="0" y="223"/>
                    <a:pt x="19" y="279"/>
                  </a:cubicBezTo>
                  <a:cubicBezTo>
                    <a:pt x="19" y="335"/>
                    <a:pt x="19" y="409"/>
                    <a:pt x="93" y="483"/>
                  </a:cubicBezTo>
                  <a:cubicBezTo>
                    <a:pt x="185" y="557"/>
                    <a:pt x="241" y="594"/>
                    <a:pt x="260" y="668"/>
                  </a:cubicBezTo>
                  <a:cubicBezTo>
                    <a:pt x="279" y="724"/>
                    <a:pt x="315" y="798"/>
                    <a:pt x="315" y="872"/>
                  </a:cubicBezTo>
                  <a:cubicBezTo>
                    <a:pt x="334" y="947"/>
                    <a:pt x="371" y="983"/>
                    <a:pt x="427" y="1058"/>
                  </a:cubicBezTo>
                  <a:cubicBezTo>
                    <a:pt x="482" y="1132"/>
                    <a:pt x="538" y="1243"/>
                    <a:pt x="556" y="1318"/>
                  </a:cubicBezTo>
                  <a:cubicBezTo>
                    <a:pt x="594" y="1392"/>
                    <a:pt x="594" y="1559"/>
                    <a:pt x="575" y="1633"/>
                  </a:cubicBezTo>
                  <a:cubicBezTo>
                    <a:pt x="575" y="1707"/>
                    <a:pt x="668" y="2078"/>
                    <a:pt x="686" y="2134"/>
                  </a:cubicBezTo>
                  <a:cubicBezTo>
                    <a:pt x="724" y="2190"/>
                    <a:pt x="761" y="2301"/>
                    <a:pt x="761" y="2505"/>
                  </a:cubicBezTo>
                  <a:cubicBezTo>
                    <a:pt x="761" y="2709"/>
                    <a:pt x="779" y="2839"/>
                    <a:pt x="853" y="2913"/>
                  </a:cubicBezTo>
                  <a:cubicBezTo>
                    <a:pt x="909" y="2969"/>
                    <a:pt x="965" y="3043"/>
                    <a:pt x="983" y="3043"/>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8" name="Freeform 27"/>
            <p:cNvSpPr>
              <a:spLocks noChangeArrowheads="1"/>
            </p:cNvSpPr>
            <p:nvPr/>
          </p:nvSpPr>
          <p:spPr bwMode="auto">
            <a:xfrm>
              <a:off x="8359885" y="5357346"/>
              <a:ext cx="1344695" cy="1185320"/>
            </a:xfrm>
            <a:custGeom>
              <a:avLst/>
              <a:gdLst>
                <a:gd name="T0" fmla="*/ 3950 w 4045"/>
                <a:gd name="T1" fmla="*/ 1131 h 3562"/>
                <a:gd name="T2" fmla="*/ 3950 w 4045"/>
                <a:gd name="T3" fmla="*/ 1131 h 3562"/>
                <a:gd name="T4" fmla="*/ 4006 w 4045"/>
                <a:gd name="T5" fmla="*/ 1335 h 3562"/>
                <a:gd name="T6" fmla="*/ 3784 w 4045"/>
                <a:gd name="T7" fmla="*/ 1799 h 3562"/>
                <a:gd name="T8" fmla="*/ 3673 w 4045"/>
                <a:gd name="T9" fmla="*/ 1892 h 3562"/>
                <a:gd name="T10" fmla="*/ 3394 w 4045"/>
                <a:gd name="T11" fmla="*/ 2282 h 3562"/>
                <a:gd name="T12" fmla="*/ 2967 w 4045"/>
                <a:gd name="T13" fmla="*/ 2615 h 3562"/>
                <a:gd name="T14" fmla="*/ 2837 w 4045"/>
                <a:gd name="T15" fmla="*/ 2819 h 3562"/>
                <a:gd name="T16" fmla="*/ 2504 w 4045"/>
                <a:gd name="T17" fmla="*/ 3116 h 3562"/>
                <a:gd name="T18" fmla="*/ 2300 w 4045"/>
                <a:gd name="T19" fmla="*/ 3209 h 3562"/>
                <a:gd name="T20" fmla="*/ 2003 w 4045"/>
                <a:gd name="T21" fmla="*/ 3265 h 3562"/>
                <a:gd name="T22" fmla="*/ 1892 w 4045"/>
                <a:gd name="T23" fmla="*/ 3246 h 3562"/>
                <a:gd name="T24" fmla="*/ 1743 w 4045"/>
                <a:gd name="T25" fmla="*/ 3320 h 3562"/>
                <a:gd name="T26" fmla="*/ 1521 w 4045"/>
                <a:gd name="T27" fmla="*/ 3283 h 3562"/>
                <a:gd name="T28" fmla="*/ 1335 w 4045"/>
                <a:gd name="T29" fmla="*/ 3301 h 3562"/>
                <a:gd name="T30" fmla="*/ 1150 w 4045"/>
                <a:gd name="T31" fmla="*/ 3339 h 3562"/>
                <a:gd name="T32" fmla="*/ 1057 w 4045"/>
                <a:gd name="T33" fmla="*/ 3431 h 3562"/>
                <a:gd name="T34" fmla="*/ 982 w 4045"/>
                <a:gd name="T35" fmla="*/ 3450 h 3562"/>
                <a:gd name="T36" fmla="*/ 890 w 4045"/>
                <a:gd name="T37" fmla="*/ 3543 h 3562"/>
                <a:gd name="T38" fmla="*/ 723 w 4045"/>
                <a:gd name="T39" fmla="*/ 3487 h 3562"/>
                <a:gd name="T40" fmla="*/ 630 w 4045"/>
                <a:gd name="T41" fmla="*/ 3431 h 3562"/>
                <a:gd name="T42" fmla="*/ 575 w 4045"/>
                <a:gd name="T43" fmla="*/ 3339 h 3562"/>
                <a:gd name="T44" fmla="*/ 427 w 4045"/>
                <a:gd name="T45" fmla="*/ 3265 h 3562"/>
                <a:gd name="T46" fmla="*/ 464 w 4045"/>
                <a:gd name="T47" fmla="*/ 3135 h 3562"/>
                <a:gd name="T48" fmla="*/ 334 w 4045"/>
                <a:gd name="T49" fmla="*/ 3005 h 3562"/>
                <a:gd name="T50" fmla="*/ 334 w 4045"/>
                <a:gd name="T51" fmla="*/ 2838 h 3562"/>
                <a:gd name="T52" fmla="*/ 427 w 4045"/>
                <a:gd name="T53" fmla="*/ 2634 h 3562"/>
                <a:gd name="T54" fmla="*/ 353 w 4045"/>
                <a:gd name="T55" fmla="*/ 2467 h 3562"/>
                <a:gd name="T56" fmla="*/ 186 w 4045"/>
                <a:gd name="T57" fmla="*/ 2263 h 3562"/>
                <a:gd name="T58" fmla="*/ 149 w 4045"/>
                <a:gd name="T59" fmla="*/ 2077 h 3562"/>
                <a:gd name="T60" fmla="*/ 74 w 4045"/>
                <a:gd name="T61" fmla="*/ 1855 h 3562"/>
                <a:gd name="T62" fmla="*/ 56 w 4045"/>
                <a:gd name="T63" fmla="*/ 1743 h 3562"/>
                <a:gd name="T64" fmla="*/ 0 w 4045"/>
                <a:gd name="T65" fmla="*/ 1725 h 3562"/>
                <a:gd name="T66" fmla="*/ 19 w 4045"/>
                <a:gd name="T67" fmla="*/ 1595 h 3562"/>
                <a:gd name="T68" fmla="*/ 112 w 4045"/>
                <a:gd name="T69" fmla="*/ 1576 h 3562"/>
                <a:gd name="T70" fmla="*/ 204 w 4045"/>
                <a:gd name="T71" fmla="*/ 1595 h 3562"/>
                <a:gd name="T72" fmla="*/ 279 w 4045"/>
                <a:gd name="T73" fmla="*/ 1688 h 3562"/>
                <a:gd name="T74" fmla="*/ 353 w 4045"/>
                <a:gd name="T75" fmla="*/ 1743 h 3562"/>
                <a:gd name="T76" fmla="*/ 464 w 4045"/>
                <a:gd name="T77" fmla="*/ 1781 h 3562"/>
                <a:gd name="T78" fmla="*/ 723 w 4045"/>
                <a:gd name="T79" fmla="*/ 1781 h 3562"/>
                <a:gd name="T80" fmla="*/ 834 w 4045"/>
                <a:gd name="T81" fmla="*/ 1669 h 3562"/>
                <a:gd name="T82" fmla="*/ 871 w 4045"/>
                <a:gd name="T83" fmla="*/ 1354 h 3562"/>
                <a:gd name="T84" fmla="*/ 871 w 4045"/>
                <a:gd name="T85" fmla="*/ 667 h 3562"/>
                <a:gd name="T86" fmla="*/ 1094 w 4045"/>
                <a:gd name="T87" fmla="*/ 797 h 3562"/>
                <a:gd name="T88" fmla="*/ 1094 w 4045"/>
                <a:gd name="T89" fmla="*/ 1113 h 3562"/>
                <a:gd name="T90" fmla="*/ 1391 w 4045"/>
                <a:gd name="T91" fmla="*/ 1298 h 3562"/>
                <a:gd name="T92" fmla="*/ 1576 w 4045"/>
                <a:gd name="T93" fmla="*/ 1020 h 3562"/>
                <a:gd name="T94" fmla="*/ 1724 w 4045"/>
                <a:gd name="T95" fmla="*/ 872 h 3562"/>
                <a:gd name="T96" fmla="*/ 1892 w 4045"/>
                <a:gd name="T97" fmla="*/ 964 h 3562"/>
                <a:gd name="T98" fmla="*/ 2263 w 4045"/>
                <a:gd name="T99" fmla="*/ 946 h 3562"/>
                <a:gd name="T100" fmla="*/ 2392 w 4045"/>
                <a:gd name="T101" fmla="*/ 742 h 3562"/>
                <a:gd name="T102" fmla="*/ 2504 w 4045"/>
                <a:gd name="T103" fmla="*/ 612 h 3562"/>
                <a:gd name="T104" fmla="*/ 2819 w 4045"/>
                <a:gd name="T105" fmla="*/ 296 h 3562"/>
                <a:gd name="T106" fmla="*/ 3042 w 4045"/>
                <a:gd name="T107" fmla="*/ 130 h 3562"/>
                <a:gd name="T108" fmla="*/ 3190 w 4045"/>
                <a:gd name="T109" fmla="*/ 0 h 3562"/>
                <a:gd name="T110" fmla="*/ 3450 w 4045"/>
                <a:gd name="T111" fmla="*/ 55 h 3562"/>
                <a:gd name="T112" fmla="*/ 3747 w 4045"/>
                <a:gd name="T113" fmla="*/ 148 h 3562"/>
                <a:gd name="T114" fmla="*/ 3784 w 4045"/>
                <a:gd name="T115" fmla="*/ 278 h 3562"/>
                <a:gd name="T116" fmla="*/ 3858 w 4045"/>
                <a:gd name="T117" fmla="*/ 537 h 3562"/>
                <a:gd name="T118" fmla="*/ 3858 w 4045"/>
                <a:gd name="T119" fmla="*/ 742 h 3562"/>
                <a:gd name="T120" fmla="*/ 3784 w 4045"/>
                <a:gd name="T121" fmla="*/ 909 h 3562"/>
                <a:gd name="T122" fmla="*/ 3821 w 4045"/>
                <a:gd name="T123" fmla="*/ 1001 h 3562"/>
                <a:gd name="T124" fmla="*/ 3950 w 4045"/>
                <a:gd name="T125" fmla="*/ 1131 h 3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045" h="3562">
                  <a:moveTo>
                    <a:pt x="3950" y="1131"/>
                  </a:moveTo>
                  <a:lnTo>
                    <a:pt x="3950" y="1131"/>
                  </a:lnTo>
                  <a:cubicBezTo>
                    <a:pt x="3950" y="1131"/>
                    <a:pt x="4044" y="1243"/>
                    <a:pt x="4006" y="1335"/>
                  </a:cubicBezTo>
                  <a:cubicBezTo>
                    <a:pt x="3969" y="1410"/>
                    <a:pt x="3876" y="1706"/>
                    <a:pt x="3784" y="1799"/>
                  </a:cubicBezTo>
                  <a:cubicBezTo>
                    <a:pt x="3673" y="1892"/>
                    <a:pt x="3673" y="1892"/>
                    <a:pt x="3673" y="1892"/>
                  </a:cubicBezTo>
                  <a:cubicBezTo>
                    <a:pt x="3673" y="1892"/>
                    <a:pt x="3524" y="2133"/>
                    <a:pt x="3394" y="2282"/>
                  </a:cubicBezTo>
                  <a:cubicBezTo>
                    <a:pt x="3246" y="2430"/>
                    <a:pt x="3079" y="2541"/>
                    <a:pt x="2967" y="2615"/>
                  </a:cubicBezTo>
                  <a:cubicBezTo>
                    <a:pt x="2875" y="2708"/>
                    <a:pt x="2949" y="2708"/>
                    <a:pt x="2837" y="2819"/>
                  </a:cubicBezTo>
                  <a:cubicBezTo>
                    <a:pt x="2726" y="2930"/>
                    <a:pt x="2615" y="3042"/>
                    <a:pt x="2504" y="3116"/>
                  </a:cubicBezTo>
                  <a:cubicBezTo>
                    <a:pt x="2411" y="3190"/>
                    <a:pt x="2392" y="3209"/>
                    <a:pt x="2300" y="3209"/>
                  </a:cubicBezTo>
                  <a:cubicBezTo>
                    <a:pt x="2225" y="3190"/>
                    <a:pt x="2040" y="3265"/>
                    <a:pt x="2003" y="3265"/>
                  </a:cubicBezTo>
                  <a:cubicBezTo>
                    <a:pt x="1966" y="3283"/>
                    <a:pt x="1929" y="3209"/>
                    <a:pt x="1892" y="3246"/>
                  </a:cubicBezTo>
                  <a:cubicBezTo>
                    <a:pt x="1836" y="3283"/>
                    <a:pt x="1854" y="3357"/>
                    <a:pt x="1743" y="3320"/>
                  </a:cubicBezTo>
                  <a:cubicBezTo>
                    <a:pt x="1632" y="3265"/>
                    <a:pt x="1595" y="3265"/>
                    <a:pt x="1521" y="3283"/>
                  </a:cubicBezTo>
                  <a:cubicBezTo>
                    <a:pt x="1447" y="3301"/>
                    <a:pt x="1409" y="3301"/>
                    <a:pt x="1335" y="3301"/>
                  </a:cubicBezTo>
                  <a:cubicBezTo>
                    <a:pt x="1261" y="3283"/>
                    <a:pt x="1168" y="3320"/>
                    <a:pt x="1150" y="3339"/>
                  </a:cubicBezTo>
                  <a:cubicBezTo>
                    <a:pt x="1131" y="3357"/>
                    <a:pt x="1112" y="3431"/>
                    <a:pt x="1057" y="3431"/>
                  </a:cubicBezTo>
                  <a:cubicBezTo>
                    <a:pt x="1001" y="3431"/>
                    <a:pt x="1020" y="3413"/>
                    <a:pt x="982" y="3450"/>
                  </a:cubicBezTo>
                  <a:cubicBezTo>
                    <a:pt x="946" y="3506"/>
                    <a:pt x="964" y="3561"/>
                    <a:pt x="890" y="3543"/>
                  </a:cubicBezTo>
                  <a:cubicBezTo>
                    <a:pt x="834" y="3524"/>
                    <a:pt x="779" y="3506"/>
                    <a:pt x="723" y="3487"/>
                  </a:cubicBezTo>
                  <a:cubicBezTo>
                    <a:pt x="667" y="3469"/>
                    <a:pt x="649" y="3469"/>
                    <a:pt x="630" y="3431"/>
                  </a:cubicBezTo>
                  <a:cubicBezTo>
                    <a:pt x="593" y="3376"/>
                    <a:pt x="630" y="3357"/>
                    <a:pt x="575" y="3339"/>
                  </a:cubicBezTo>
                  <a:cubicBezTo>
                    <a:pt x="520" y="3320"/>
                    <a:pt x="427" y="3301"/>
                    <a:pt x="427" y="3265"/>
                  </a:cubicBezTo>
                  <a:cubicBezTo>
                    <a:pt x="446" y="3227"/>
                    <a:pt x="483" y="3190"/>
                    <a:pt x="464" y="3135"/>
                  </a:cubicBezTo>
                  <a:cubicBezTo>
                    <a:pt x="427" y="3098"/>
                    <a:pt x="353" y="3060"/>
                    <a:pt x="334" y="3005"/>
                  </a:cubicBezTo>
                  <a:cubicBezTo>
                    <a:pt x="334" y="2949"/>
                    <a:pt x="260" y="2912"/>
                    <a:pt x="334" y="2838"/>
                  </a:cubicBezTo>
                  <a:cubicBezTo>
                    <a:pt x="409" y="2782"/>
                    <a:pt x="427" y="2671"/>
                    <a:pt x="427" y="2634"/>
                  </a:cubicBezTo>
                  <a:cubicBezTo>
                    <a:pt x="409" y="2578"/>
                    <a:pt x="427" y="2541"/>
                    <a:pt x="353" y="2467"/>
                  </a:cubicBezTo>
                  <a:cubicBezTo>
                    <a:pt x="297" y="2393"/>
                    <a:pt x="204" y="2300"/>
                    <a:pt x="186" y="2263"/>
                  </a:cubicBezTo>
                  <a:cubicBezTo>
                    <a:pt x="167" y="2226"/>
                    <a:pt x="186" y="2114"/>
                    <a:pt x="149" y="2077"/>
                  </a:cubicBezTo>
                  <a:cubicBezTo>
                    <a:pt x="130" y="2040"/>
                    <a:pt x="112" y="1892"/>
                    <a:pt x="74" y="1855"/>
                  </a:cubicBezTo>
                  <a:cubicBezTo>
                    <a:pt x="38" y="1817"/>
                    <a:pt x="38" y="1781"/>
                    <a:pt x="56" y="1743"/>
                  </a:cubicBezTo>
                  <a:cubicBezTo>
                    <a:pt x="56" y="1725"/>
                    <a:pt x="0" y="1725"/>
                    <a:pt x="0" y="1725"/>
                  </a:cubicBezTo>
                  <a:cubicBezTo>
                    <a:pt x="0" y="1725"/>
                    <a:pt x="0" y="1614"/>
                    <a:pt x="19" y="1595"/>
                  </a:cubicBezTo>
                  <a:cubicBezTo>
                    <a:pt x="38" y="1576"/>
                    <a:pt x="19" y="1558"/>
                    <a:pt x="112" y="1576"/>
                  </a:cubicBezTo>
                  <a:cubicBezTo>
                    <a:pt x="112" y="1576"/>
                    <a:pt x="186" y="1576"/>
                    <a:pt x="204" y="1595"/>
                  </a:cubicBezTo>
                  <a:cubicBezTo>
                    <a:pt x="223" y="1595"/>
                    <a:pt x="260" y="1651"/>
                    <a:pt x="279" y="1688"/>
                  </a:cubicBezTo>
                  <a:cubicBezTo>
                    <a:pt x="279" y="1706"/>
                    <a:pt x="315" y="1725"/>
                    <a:pt x="353" y="1743"/>
                  </a:cubicBezTo>
                  <a:cubicBezTo>
                    <a:pt x="409" y="1762"/>
                    <a:pt x="464" y="1781"/>
                    <a:pt x="464" y="1781"/>
                  </a:cubicBezTo>
                  <a:cubicBezTo>
                    <a:pt x="723" y="1781"/>
                    <a:pt x="723" y="1781"/>
                    <a:pt x="723" y="1781"/>
                  </a:cubicBezTo>
                  <a:cubicBezTo>
                    <a:pt x="723" y="1781"/>
                    <a:pt x="816" y="1781"/>
                    <a:pt x="834" y="1669"/>
                  </a:cubicBezTo>
                  <a:cubicBezTo>
                    <a:pt x="834" y="1558"/>
                    <a:pt x="871" y="1465"/>
                    <a:pt x="871" y="1354"/>
                  </a:cubicBezTo>
                  <a:cubicBezTo>
                    <a:pt x="871" y="1261"/>
                    <a:pt x="871" y="667"/>
                    <a:pt x="871" y="667"/>
                  </a:cubicBezTo>
                  <a:cubicBezTo>
                    <a:pt x="871" y="667"/>
                    <a:pt x="1076" y="723"/>
                    <a:pt x="1094" y="797"/>
                  </a:cubicBezTo>
                  <a:cubicBezTo>
                    <a:pt x="1112" y="872"/>
                    <a:pt x="1094" y="1001"/>
                    <a:pt x="1094" y="1113"/>
                  </a:cubicBezTo>
                  <a:cubicBezTo>
                    <a:pt x="1094" y="1224"/>
                    <a:pt x="1131" y="1428"/>
                    <a:pt x="1391" y="1298"/>
                  </a:cubicBezTo>
                  <a:cubicBezTo>
                    <a:pt x="1391" y="1298"/>
                    <a:pt x="1521" y="1075"/>
                    <a:pt x="1576" y="1020"/>
                  </a:cubicBezTo>
                  <a:cubicBezTo>
                    <a:pt x="1632" y="946"/>
                    <a:pt x="1669" y="853"/>
                    <a:pt x="1724" y="872"/>
                  </a:cubicBezTo>
                  <a:cubicBezTo>
                    <a:pt x="1780" y="890"/>
                    <a:pt x="1799" y="946"/>
                    <a:pt x="1892" y="964"/>
                  </a:cubicBezTo>
                  <a:cubicBezTo>
                    <a:pt x="1966" y="1001"/>
                    <a:pt x="2207" y="1020"/>
                    <a:pt x="2263" y="946"/>
                  </a:cubicBezTo>
                  <a:cubicBezTo>
                    <a:pt x="2337" y="872"/>
                    <a:pt x="2355" y="816"/>
                    <a:pt x="2392" y="742"/>
                  </a:cubicBezTo>
                  <a:cubicBezTo>
                    <a:pt x="2411" y="667"/>
                    <a:pt x="2485" y="630"/>
                    <a:pt x="2504" y="612"/>
                  </a:cubicBezTo>
                  <a:cubicBezTo>
                    <a:pt x="2541" y="593"/>
                    <a:pt x="2726" y="389"/>
                    <a:pt x="2819" y="296"/>
                  </a:cubicBezTo>
                  <a:cubicBezTo>
                    <a:pt x="2931" y="204"/>
                    <a:pt x="2967" y="166"/>
                    <a:pt x="3042" y="130"/>
                  </a:cubicBezTo>
                  <a:cubicBezTo>
                    <a:pt x="3097" y="92"/>
                    <a:pt x="3172" y="0"/>
                    <a:pt x="3190" y="0"/>
                  </a:cubicBezTo>
                  <a:cubicBezTo>
                    <a:pt x="3208" y="0"/>
                    <a:pt x="3338" y="18"/>
                    <a:pt x="3450" y="55"/>
                  </a:cubicBezTo>
                  <a:cubicBezTo>
                    <a:pt x="3543" y="111"/>
                    <a:pt x="3747" y="148"/>
                    <a:pt x="3747" y="148"/>
                  </a:cubicBezTo>
                  <a:cubicBezTo>
                    <a:pt x="3747" y="148"/>
                    <a:pt x="3765" y="222"/>
                    <a:pt x="3784" y="278"/>
                  </a:cubicBezTo>
                  <a:cubicBezTo>
                    <a:pt x="3784" y="333"/>
                    <a:pt x="3858" y="426"/>
                    <a:pt x="3858" y="537"/>
                  </a:cubicBezTo>
                  <a:cubicBezTo>
                    <a:pt x="3839" y="630"/>
                    <a:pt x="3895" y="649"/>
                    <a:pt x="3858" y="742"/>
                  </a:cubicBezTo>
                  <a:cubicBezTo>
                    <a:pt x="3821" y="816"/>
                    <a:pt x="3784" y="872"/>
                    <a:pt x="3784" y="909"/>
                  </a:cubicBezTo>
                  <a:cubicBezTo>
                    <a:pt x="3784" y="927"/>
                    <a:pt x="3802" y="983"/>
                    <a:pt x="3821" y="1001"/>
                  </a:cubicBezTo>
                  <a:cubicBezTo>
                    <a:pt x="3839" y="1039"/>
                    <a:pt x="3950" y="1131"/>
                    <a:pt x="3950" y="1131"/>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9" name="Freeform 28"/>
            <p:cNvSpPr>
              <a:spLocks noChangeArrowheads="1"/>
            </p:cNvSpPr>
            <p:nvPr/>
          </p:nvSpPr>
          <p:spPr bwMode="auto">
            <a:xfrm>
              <a:off x="9519814" y="5678615"/>
              <a:ext cx="148106" cy="161367"/>
            </a:xfrm>
            <a:custGeom>
              <a:avLst/>
              <a:gdLst>
                <a:gd name="T0" fmla="*/ 445 w 446"/>
                <a:gd name="T1" fmla="*/ 186 h 483"/>
                <a:gd name="T2" fmla="*/ 445 w 446"/>
                <a:gd name="T3" fmla="*/ 186 h 483"/>
                <a:gd name="T4" fmla="*/ 371 w 446"/>
                <a:gd name="T5" fmla="*/ 390 h 483"/>
                <a:gd name="T6" fmla="*/ 130 w 446"/>
                <a:gd name="T7" fmla="*/ 427 h 483"/>
                <a:gd name="T8" fmla="*/ 18 w 446"/>
                <a:gd name="T9" fmla="*/ 223 h 483"/>
                <a:gd name="T10" fmla="*/ 186 w 446"/>
                <a:gd name="T11" fmla="*/ 19 h 483"/>
                <a:gd name="T12" fmla="*/ 445 w 446"/>
                <a:gd name="T13" fmla="*/ 186 h 483"/>
              </a:gdLst>
              <a:ahLst/>
              <a:cxnLst>
                <a:cxn ang="0">
                  <a:pos x="T0" y="T1"/>
                </a:cxn>
                <a:cxn ang="0">
                  <a:pos x="T2" y="T3"/>
                </a:cxn>
                <a:cxn ang="0">
                  <a:pos x="T4" y="T5"/>
                </a:cxn>
                <a:cxn ang="0">
                  <a:pos x="T6" y="T7"/>
                </a:cxn>
                <a:cxn ang="0">
                  <a:pos x="T8" y="T9"/>
                </a:cxn>
                <a:cxn ang="0">
                  <a:pos x="T10" y="T11"/>
                </a:cxn>
                <a:cxn ang="0">
                  <a:pos x="T12" y="T13"/>
                </a:cxn>
              </a:cxnLst>
              <a:rect l="0" t="0" r="r" b="b"/>
              <a:pathLst>
                <a:path w="446" h="483">
                  <a:moveTo>
                    <a:pt x="445" y="186"/>
                  </a:moveTo>
                  <a:lnTo>
                    <a:pt x="445" y="186"/>
                  </a:lnTo>
                  <a:cubicBezTo>
                    <a:pt x="445" y="186"/>
                    <a:pt x="445" y="334"/>
                    <a:pt x="371" y="390"/>
                  </a:cubicBezTo>
                  <a:cubicBezTo>
                    <a:pt x="315" y="446"/>
                    <a:pt x="186" y="482"/>
                    <a:pt x="130" y="427"/>
                  </a:cubicBezTo>
                  <a:cubicBezTo>
                    <a:pt x="74" y="390"/>
                    <a:pt x="0" y="316"/>
                    <a:pt x="18" y="223"/>
                  </a:cubicBezTo>
                  <a:cubicBezTo>
                    <a:pt x="18" y="130"/>
                    <a:pt x="92" y="37"/>
                    <a:pt x="186" y="19"/>
                  </a:cubicBezTo>
                  <a:cubicBezTo>
                    <a:pt x="260" y="0"/>
                    <a:pt x="408" y="75"/>
                    <a:pt x="445" y="186"/>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0" name="Freeform 29"/>
            <p:cNvSpPr>
              <a:spLocks noChangeArrowheads="1"/>
            </p:cNvSpPr>
            <p:nvPr/>
          </p:nvSpPr>
          <p:spPr bwMode="auto">
            <a:xfrm>
              <a:off x="9179608" y="5919200"/>
              <a:ext cx="209696" cy="198043"/>
            </a:xfrm>
            <a:custGeom>
              <a:avLst/>
              <a:gdLst>
                <a:gd name="T0" fmla="*/ 483 w 632"/>
                <a:gd name="T1" fmla="*/ 37 h 595"/>
                <a:gd name="T2" fmla="*/ 483 w 632"/>
                <a:gd name="T3" fmla="*/ 37 h 595"/>
                <a:gd name="T4" fmla="*/ 613 w 632"/>
                <a:gd name="T5" fmla="*/ 204 h 595"/>
                <a:gd name="T6" fmla="*/ 557 w 632"/>
                <a:gd name="T7" fmla="*/ 464 h 595"/>
                <a:gd name="T8" fmla="*/ 335 w 632"/>
                <a:gd name="T9" fmla="*/ 500 h 595"/>
                <a:gd name="T10" fmla="*/ 112 w 632"/>
                <a:gd name="T11" fmla="*/ 519 h 595"/>
                <a:gd name="T12" fmla="*/ 75 w 632"/>
                <a:gd name="T13" fmla="*/ 278 h 595"/>
                <a:gd name="T14" fmla="*/ 242 w 632"/>
                <a:gd name="T15" fmla="*/ 148 h 595"/>
                <a:gd name="T16" fmla="*/ 483 w 632"/>
                <a:gd name="T17" fmla="*/ 37 h 5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32" h="595">
                  <a:moveTo>
                    <a:pt x="483" y="37"/>
                  </a:moveTo>
                  <a:lnTo>
                    <a:pt x="483" y="37"/>
                  </a:lnTo>
                  <a:cubicBezTo>
                    <a:pt x="594" y="74"/>
                    <a:pt x="594" y="129"/>
                    <a:pt x="613" y="204"/>
                  </a:cubicBezTo>
                  <a:cubicBezTo>
                    <a:pt x="631" y="278"/>
                    <a:pt x="613" y="445"/>
                    <a:pt x="557" y="464"/>
                  </a:cubicBezTo>
                  <a:cubicBezTo>
                    <a:pt x="501" y="464"/>
                    <a:pt x="409" y="464"/>
                    <a:pt x="335" y="500"/>
                  </a:cubicBezTo>
                  <a:cubicBezTo>
                    <a:pt x="279" y="556"/>
                    <a:pt x="168" y="594"/>
                    <a:pt x="112" y="519"/>
                  </a:cubicBezTo>
                  <a:cubicBezTo>
                    <a:pt x="75" y="464"/>
                    <a:pt x="0" y="334"/>
                    <a:pt x="75" y="278"/>
                  </a:cubicBezTo>
                  <a:cubicBezTo>
                    <a:pt x="130" y="223"/>
                    <a:pt x="168" y="204"/>
                    <a:pt x="242" y="148"/>
                  </a:cubicBezTo>
                  <a:cubicBezTo>
                    <a:pt x="316" y="93"/>
                    <a:pt x="335" y="0"/>
                    <a:pt x="483" y="37"/>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1" name="Freeform 30"/>
            <p:cNvSpPr>
              <a:spLocks noChangeArrowheads="1"/>
            </p:cNvSpPr>
            <p:nvPr/>
          </p:nvSpPr>
          <p:spPr bwMode="auto">
            <a:xfrm>
              <a:off x="8650234" y="4980332"/>
              <a:ext cx="771331" cy="833245"/>
            </a:xfrm>
            <a:custGeom>
              <a:avLst/>
              <a:gdLst>
                <a:gd name="T0" fmla="*/ 0 w 2320"/>
                <a:gd name="T1" fmla="*/ 1799 h 2505"/>
                <a:gd name="T2" fmla="*/ 0 w 2320"/>
                <a:gd name="T3" fmla="*/ 1799 h 2505"/>
                <a:gd name="T4" fmla="*/ 19 w 2320"/>
                <a:gd name="T5" fmla="*/ 1076 h 2505"/>
                <a:gd name="T6" fmla="*/ 93 w 2320"/>
                <a:gd name="T7" fmla="*/ 1039 h 2505"/>
                <a:gd name="T8" fmla="*/ 241 w 2320"/>
                <a:gd name="T9" fmla="*/ 1057 h 2505"/>
                <a:gd name="T10" fmla="*/ 316 w 2320"/>
                <a:gd name="T11" fmla="*/ 761 h 2505"/>
                <a:gd name="T12" fmla="*/ 297 w 2320"/>
                <a:gd name="T13" fmla="*/ 371 h 2505"/>
                <a:gd name="T14" fmla="*/ 353 w 2320"/>
                <a:gd name="T15" fmla="*/ 185 h 2505"/>
                <a:gd name="T16" fmla="*/ 576 w 2320"/>
                <a:gd name="T17" fmla="*/ 130 h 2505"/>
                <a:gd name="T18" fmla="*/ 798 w 2320"/>
                <a:gd name="T19" fmla="*/ 93 h 2505"/>
                <a:gd name="T20" fmla="*/ 891 w 2320"/>
                <a:gd name="T21" fmla="*/ 111 h 2505"/>
                <a:gd name="T22" fmla="*/ 965 w 2320"/>
                <a:gd name="T23" fmla="*/ 167 h 2505"/>
                <a:gd name="T24" fmla="*/ 1076 w 2320"/>
                <a:gd name="T25" fmla="*/ 167 h 2505"/>
                <a:gd name="T26" fmla="*/ 1224 w 2320"/>
                <a:gd name="T27" fmla="*/ 74 h 2505"/>
                <a:gd name="T28" fmla="*/ 1354 w 2320"/>
                <a:gd name="T29" fmla="*/ 37 h 2505"/>
                <a:gd name="T30" fmla="*/ 1392 w 2320"/>
                <a:gd name="T31" fmla="*/ 0 h 2505"/>
                <a:gd name="T32" fmla="*/ 1503 w 2320"/>
                <a:gd name="T33" fmla="*/ 93 h 2505"/>
                <a:gd name="T34" fmla="*/ 1633 w 2320"/>
                <a:gd name="T35" fmla="*/ 408 h 2505"/>
                <a:gd name="T36" fmla="*/ 1855 w 2320"/>
                <a:gd name="T37" fmla="*/ 612 h 2505"/>
                <a:gd name="T38" fmla="*/ 2004 w 2320"/>
                <a:gd name="T39" fmla="*/ 853 h 2505"/>
                <a:gd name="T40" fmla="*/ 2301 w 2320"/>
                <a:gd name="T41" fmla="*/ 1094 h 2505"/>
                <a:gd name="T42" fmla="*/ 2319 w 2320"/>
                <a:gd name="T43" fmla="*/ 1132 h 2505"/>
                <a:gd name="T44" fmla="*/ 2189 w 2320"/>
                <a:gd name="T45" fmla="*/ 1243 h 2505"/>
                <a:gd name="T46" fmla="*/ 2041 w 2320"/>
                <a:gd name="T47" fmla="*/ 1354 h 2505"/>
                <a:gd name="T48" fmla="*/ 1744 w 2320"/>
                <a:gd name="T49" fmla="*/ 1651 h 2505"/>
                <a:gd name="T50" fmla="*/ 1633 w 2320"/>
                <a:gd name="T51" fmla="*/ 1744 h 2505"/>
                <a:gd name="T52" fmla="*/ 1540 w 2320"/>
                <a:gd name="T53" fmla="*/ 1836 h 2505"/>
                <a:gd name="T54" fmla="*/ 1392 w 2320"/>
                <a:gd name="T55" fmla="*/ 2078 h 2505"/>
                <a:gd name="T56" fmla="*/ 1262 w 2320"/>
                <a:gd name="T57" fmla="*/ 2133 h 2505"/>
                <a:gd name="T58" fmla="*/ 1002 w 2320"/>
                <a:gd name="T59" fmla="*/ 2096 h 2505"/>
                <a:gd name="T60" fmla="*/ 891 w 2320"/>
                <a:gd name="T61" fmla="*/ 2041 h 2505"/>
                <a:gd name="T62" fmla="*/ 798 w 2320"/>
                <a:gd name="T63" fmla="*/ 2022 h 2505"/>
                <a:gd name="T64" fmla="*/ 576 w 2320"/>
                <a:gd name="T65" fmla="*/ 2319 h 2505"/>
                <a:gd name="T66" fmla="*/ 520 w 2320"/>
                <a:gd name="T67" fmla="*/ 2430 h 2505"/>
                <a:gd name="T68" fmla="*/ 279 w 2320"/>
                <a:gd name="T69" fmla="*/ 2449 h 2505"/>
                <a:gd name="T70" fmla="*/ 223 w 2320"/>
                <a:gd name="T71" fmla="*/ 2226 h 2505"/>
                <a:gd name="T72" fmla="*/ 223 w 2320"/>
                <a:gd name="T73" fmla="*/ 1929 h 2505"/>
                <a:gd name="T74" fmla="*/ 0 w 2320"/>
                <a:gd name="T75" fmla="*/ 1799 h 2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320" h="2505">
                  <a:moveTo>
                    <a:pt x="0" y="1799"/>
                  </a:moveTo>
                  <a:lnTo>
                    <a:pt x="0" y="1799"/>
                  </a:lnTo>
                  <a:cubicBezTo>
                    <a:pt x="19" y="1076"/>
                    <a:pt x="19" y="1076"/>
                    <a:pt x="19" y="1076"/>
                  </a:cubicBezTo>
                  <a:cubicBezTo>
                    <a:pt x="19" y="1076"/>
                    <a:pt x="19" y="1039"/>
                    <a:pt x="93" y="1039"/>
                  </a:cubicBezTo>
                  <a:cubicBezTo>
                    <a:pt x="149" y="1020"/>
                    <a:pt x="205" y="1076"/>
                    <a:pt x="241" y="1057"/>
                  </a:cubicBezTo>
                  <a:cubicBezTo>
                    <a:pt x="297" y="1039"/>
                    <a:pt x="316" y="816"/>
                    <a:pt x="316" y="761"/>
                  </a:cubicBezTo>
                  <a:cubicBezTo>
                    <a:pt x="316" y="686"/>
                    <a:pt x="297" y="408"/>
                    <a:pt x="297" y="371"/>
                  </a:cubicBezTo>
                  <a:cubicBezTo>
                    <a:pt x="297" y="334"/>
                    <a:pt x="316" y="204"/>
                    <a:pt x="353" y="185"/>
                  </a:cubicBezTo>
                  <a:cubicBezTo>
                    <a:pt x="408" y="167"/>
                    <a:pt x="538" y="149"/>
                    <a:pt x="576" y="130"/>
                  </a:cubicBezTo>
                  <a:cubicBezTo>
                    <a:pt x="631" y="130"/>
                    <a:pt x="779" y="111"/>
                    <a:pt x="798" y="93"/>
                  </a:cubicBezTo>
                  <a:cubicBezTo>
                    <a:pt x="817" y="93"/>
                    <a:pt x="872" y="93"/>
                    <a:pt x="891" y="111"/>
                  </a:cubicBezTo>
                  <a:cubicBezTo>
                    <a:pt x="891" y="111"/>
                    <a:pt x="947" y="167"/>
                    <a:pt x="965" y="167"/>
                  </a:cubicBezTo>
                  <a:cubicBezTo>
                    <a:pt x="1002" y="185"/>
                    <a:pt x="1039" y="204"/>
                    <a:pt x="1076" y="167"/>
                  </a:cubicBezTo>
                  <a:cubicBezTo>
                    <a:pt x="1113" y="111"/>
                    <a:pt x="1150" y="74"/>
                    <a:pt x="1224" y="74"/>
                  </a:cubicBezTo>
                  <a:cubicBezTo>
                    <a:pt x="1318" y="55"/>
                    <a:pt x="1354" y="55"/>
                    <a:pt x="1354" y="37"/>
                  </a:cubicBezTo>
                  <a:cubicBezTo>
                    <a:pt x="1373" y="19"/>
                    <a:pt x="1392" y="0"/>
                    <a:pt x="1392" y="0"/>
                  </a:cubicBezTo>
                  <a:cubicBezTo>
                    <a:pt x="1392" y="0"/>
                    <a:pt x="1466" y="37"/>
                    <a:pt x="1503" y="93"/>
                  </a:cubicBezTo>
                  <a:cubicBezTo>
                    <a:pt x="1521" y="149"/>
                    <a:pt x="1559" y="334"/>
                    <a:pt x="1633" y="408"/>
                  </a:cubicBezTo>
                  <a:cubicBezTo>
                    <a:pt x="1707" y="482"/>
                    <a:pt x="1744" y="501"/>
                    <a:pt x="1855" y="612"/>
                  </a:cubicBezTo>
                  <a:cubicBezTo>
                    <a:pt x="1948" y="723"/>
                    <a:pt x="1911" y="742"/>
                    <a:pt x="2004" y="853"/>
                  </a:cubicBezTo>
                  <a:cubicBezTo>
                    <a:pt x="2096" y="965"/>
                    <a:pt x="2263" y="1057"/>
                    <a:pt x="2301" y="1094"/>
                  </a:cubicBezTo>
                  <a:cubicBezTo>
                    <a:pt x="2319" y="1113"/>
                    <a:pt x="2319" y="1132"/>
                    <a:pt x="2319" y="1132"/>
                  </a:cubicBezTo>
                  <a:cubicBezTo>
                    <a:pt x="2319" y="1132"/>
                    <a:pt x="2208" y="1243"/>
                    <a:pt x="2189" y="1243"/>
                  </a:cubicBezTo>
                  <a:cubicBezTo>
                    <a:pt x="2171" y="1262"/>
                    <a:pt x="2078" y="1317"/>
                    <a:pt x="2041" y="1354"/>
                  </a:cubicBezTo>
                  <a:cubicBezTo>
                    <a:pt x="2004" y="1391"/>
                    <a:pt x="1763" y="1595"/>
                    <a:pt x="1744" y="1651"/>
                  </a:cubicBezTo>
                  <a:cubicBezTo>
                    <a:pt x="1725" y="1688"/>
                    <a:pt x="1633" y="1744"/>
                    <a:pt x="1633" y="1744"/>
                  </a:cubicBezTo>
                  <a:cubicBezTo>
                    <a:pt x="1633" y="1744"/>
                    <a:pt x="1559" y="1781"/>
                    <a:pt x="1540" y="1836"/>
                  </a:cubicBezTo>
                  <a:cubicBezTo>
                    <a:pt x="1521" y="1874"/>
                    <a:pt x="1466" y="2022"/>
                    <a:pt x="1392" y="2078"/>
                  </a:cubicBezTo>
                  <a:cubicBezTo>
                    <a:pt x="1392" y="2078"/>
                    <a:pt x="1336" y="2133"/>
                    <a:pt x="1262" y="2133"/>
                  </a:cubicBezTo>
                  <a:cubicBezTo>
                    <a:pt x="1188" y="2133"/>
                    <a:pt x="1021" y="2115"/>
                    <a:pt x="1002" y="2096"/>
                  </a:cubicBezTo>
                  <a:cubicBezTo>
                    <a:pt x="965" y="2096"/>
                    <a:pt x="891" y="2041"/>
                    <a:pt x="891" y="2041"/>
                  </a:cubicBezTo>
                  <a:cubicBezTo>
                    <a:pt x="872" y="2022"/>
                    <a:pt x="835" y="1966"/>
                    <a:pt x="798" y="2022"/>
                  </a:cubicBezTo>
                  <a:cubicBezTo>
                    <a:pt x="742" y="2096"/>
                    <a:pt x="612" y="2301"/>
                    <a:pt x="576" y="2319"/>
                  </a:cubicBezTo>
                  <a:cubicBezTo>
                    <a:pt x="557" y="2356"/>
                    <a:pt x="520" y="2430"/>
                    <a:pt x="520" y="2430"/>
                  </a:cubicBezTo>
                  <a:cubicBezTo>
                    <a:pt x="520" y="2430"/>
                    <a:pt x="390" y="2504"/>
                    <a:pt x="279" y="2449"/>
                  </a:cubicBezTo>
                  <a:cubicBezTo>
                    <a:pt x="279" y="2449"/>
                    <a:pt x="223" y="2393"/>
                    <a:pt x="223" y="2226"/>
                  </a:cubicBezTo>
                  <a:cubicBezTo>
                    <a:pt x="223" y="2078"/>
                    <a:pt x="241" y="1966"/>
                    <a:pt x="223" y="1929"/>
                  </a:cubicBezTo>
                  <a:cubicBezTo>
                    <a:pt x="205" y="1892"/>
                    <a:pt x="56" y="1799"/>
                    <a:pt x="0" y="1799"/>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2" name="Freeform 31"/>
            <p:cNvSpPr>
              <a:spLocks noChangeArrowheads="1"/>
            </p:cNvSpPr>
            <p:nvPr/>
          </p:nvSpPr>
          <p:spPr bwMode="auto">
            <a:xfrm>
              <a:off x="9489018" y="4387672"/>
              <a:ext cx="907705" cy="1339354"/>
            </a:xfrm>
            <a:custGeom>
              <a:avLst/>
              <a:gdLst>
                <a:gd name="T0" fmla="*/ 538 w 2728"/>
                <a:gd name="T1" fmla="*/ 4026 h 4027"/>
                <a:gd name="T2" fmla="*/ 538 w 2728"/>
                <a:gd name="T3" fmla="*/ 4026 h 4027"/>
                <a:gd name="T4" fmla="*/ 408 w 2728"/>
                <a:gd name="T5" fmla="*/ 3914 h 4027"/>
                <a:gd name="T6" fmla="*/ 390 w 2728"/>
                <a:gd name="T7" fmla="*/ 3822 h 4027"/>
                <a:gd name="T8" fmla="*/ 464 w 2728"/>
                <a:gd name="T9" fmla="*/ 3617 h 4027"/>
                <a:gd name="T10" fmla="*/ 445 w 2728"/>
                <a:gd name="T11" fmla="*/ 3506 h 4027"/>
                <a:gd name="T12" fmla="*/ 464 w 2728"/>
                <a:gd name="T13" fmla="*/ 3395 h 4027"/>
                <a:gd name="T14" fmla="*/ 390 w 2728"/>
                <a:gd name="T15" fmla="*/ 3246 h 4027"/>
                <a:gd name="T16" fmla="*/ 353 w 2728"/>
                <a:gd name="T17" fmla="*/ 3061 h 4027"/>
                <a:gd name="T18" fmla="*/ 556 w 2728"/>
                <a:gd name="T19" fmla="*/ 2746 h 4027"/>
                <a:gd name="T20" fmla="*/ 650 w 2728"/>
                <a:gd name="T21" fmla="*/ 2560 h 4027"/>
                <a:gd name="T22" fmla="*/ 779 w 2728"/>
                <a:gd name="T23" fmla="*/ 2245 h 4027"/>
                <a:gd name="T24" fmla="*/ 798 w 2728"/>
                <a:gd name="T25" fmla="*/ 1855 h 4027"/>
                <a:gd name="T26" fmla="*/ 705 w 2728"/>
                <a:gd name="T27" fmla="*/ 1577 h 4027"/>
                <a:gd name="T28" fmla="*/ 427 w 2728"/>
                <a:gd name="T29" fmla="*/ 1447 h 4027"/>
                <a:gd name="T30" fmla="*/ 149 w 2728"/>
                <a:gd name="T31" fmla="*/ 1354 h 4027"/>
                <a:gd name="T32" fmla="*/ 56 w 2728"/>
                <a:gd name="T33" fmla="*/ 1224 h 4027"/>
                <a:gd name="T34" fmla="*/ 390 w 2728"/>
                <a:gd name="T35" fmla="*/ 1020 h 4027"/>
                <a:gd name="T36" fmla="*/ 724 w 2728"/>
                <a:gd name="T37" fmla="*/ 909 h 4027"/>
                <a:gd name="T38" fmla="*/ 983 w 2728"/>
                <a:gd name="T39" fmla="*/ 909 h 4027"/>
                <a:gd name="T40" fmla="*/ 1169 w 2728"/>
                <a:gd name="T41" fmla="*/ 1132 h 4027"/>
                <a:gd name="T42" fmla="*/ 1169 w 2728"/>
                <a:gd name="T43" fmla="*/ 1188 h 4027"/>
                <a:gd name="T44" fmla="*/ 1150 w 2728"/>
                <a:gd name="T45" fmla="*/ 1373 h 4027"/>
                <a:gd name="T46" fmla="*/ 1262 w 2728"/>
                <a:gd name="T47" fmla="*/ 1595 h 4027"/>
                <a:gd name="T48" fmla="*/ 1466 w 2728"/>
                <a:gd name="T49" fmla="*/ 1391 h 4027"/>
                <a:gd name="T50" fmla="*/ 1410 w 2728"/>
                <a:gd name="T51" fmla="*/ 983 h 4027"/>
                <a:gd name="T52" fmla="*/ 1317 w 2728"/>
                <a:gd name="T53" fmla="*/ 149 h 4027"/>
                <a:gd name="T54" fmla="*/ 1595 w 2728"/>
                <a:gd name="T55" fmla="*/ 297 h 4027"/>
                <a:gd name="T56" fmla="*/ 2022 w 2728"/>
                <a:gd name="T57" fmla="*/ 241 h 4027"/>
                <a:gd name="T58" fmla="*/ 2449 w 2728"/>
                <a:gd name="T59" fmla="*/ 149 h 4027"/>
                <a:gd name="T60" fmla="*/ 2616 w 2728"/>
                <a:gd name="T61" fmla="*/ 37 h 4027"/>
                <a:gd name="T62" fmla="*/ 2708 w 2728"/>
                <a:gd name="T63" fmla="*/ 56 h 4027"/>
                <a:gd name="T64" fmla="*/ 2671 w 2728"/>
                <a:gd name="T65" fmla="*/ 464 h 4027"/>
                <a:gd name="T66" fmla="*/ 2690 w 2728"/>
                <a:gd name="T67" fmla="*/ 687 h 4027"/>
                <a:gd name="T68" fmla="*/ 2634 w 2728"/>
                <a:gd name="T69" fmla="*/ 872 h 4027"/>
                <a:gd name="T70" fmla="*/ 2634 w 2728"/>
                <a:gd name="T71" fmla="*/ 1002 h 4027"/>
                <a:gd name="T72" fmla="*/ 2671 w 2728"/>
                <a:gd name="T73" fmla="*/ 1150 h 4027"/>
                <a:gd name="T74" fmla="*/ 2708 w 2728"/>
                <a:gd name="T75" fmla="*/ 1188 h 4027"/>
                <a:gd name="T76" fmla="*/ 2560 w 2728"/>
                <a:gd name="T77" fmla="*/ 1373 h 4027"/>
                <a:gd name="T78" fmla="*/ 2282 w 2728"/>
                <a:gd name="T79" fmla="*/ 1595 h 4027"/>
                <a:gd name="T80" fmla="*/ 2004 w 2728"/>
                <a:gd name="T81" fmla="*/ 1707 h 4027"/>
                <a:gd name="T82" fmla="*/ 1911 w 2728"/>
                <a:gd name="T83" fmla="*/ 1707 h 4027"/>
                <a:gd name="T84" fmla="*/ 1799 w 2728"/>
                <a:gd name="T85" fmla="*/ 1855 h 4027"/>
                <a:gd name="T86" fmla="*/ 1688 w 2728"/>
                <a:gd name="T87" fmla="*/ 1966 h 4027"/>
                <a:gd name="T88" fmla="*/ 1614 w 2728"/>
                <a:gd name="T89" fmla="*/ 2078 h 4027"/>
                <a:gd name="T90" fmla="*/ 1466 w 2728"/>
                <a:gd name="T91" fmla="*/ 2096 h 4027"/>
                <a:gd name="T92" fmla="*/ 1466 w 2728"/>
                <a:gd name="T93" fmla="*/ 2171 h 4027"/>
                <a:gd name="T94" fmla="*/ 1317 w 2728"/>
                <a:gd name="T95" fmla="*/ 2337 h 4027"/>
                <a:gd name="T96" fmla="*/ 1150 w 2728"/>
                <a:gd name="T97" fmla="*/ 2486 h 4027"/>
                <a:gd name="T98" fmla="*/ 1262 w 2728"/>
                <a:gd name="T99" fmla="*/ 2783 h 4027"/>
                <a:gd name="T100" fmla="*/ 1243 w 2728"/>
                <a:gd name="T101" fmla="*/ 3414 h 4027"/>
                <a:gd name="T102" fmla="*/ 1021 w 2728"/>
                <a:gd name="T103" fmla="*/ 3747 h 4027"/>
                <a:gd name="T104" fmla="*/ 612 w 2728"/>
                <a:gd name="T105" fmla="*/ 3896 h 4027"/>
                <a:gd name="T106" fmla="*/ 538 w 2728"/>
                <a:gd name="T107" fmla="*/ 4026 h 4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728" h="4027">
                  <a:moveTo>
                    <a:pt x="538" y="4026"/>
                  </a:moveTo>
                  <a:lnTo>
                    <a:pt x="538" y="4026"/>
                  </a:lnTo>
                  <a:cubicBezTo>
                    <a:pt x="538" y="4026"/>
                    <a:pt x="427" y="3952"/>
                    <a:pt x="408" y="3914"/>
                  </a:cubicBezTo>
                  <a:cubicBezTo>
                    <a:pt x="390" y="3859"/>
                    <a:pt x="390" y="3859"/>
                    <a:pt x="390" y="3822"/>
                  </a:cubicBezTo>
                  <a:cubicBezTo>
                    <a:pt x="408" y="3766"/>
                    <a:pt x="464" y="3636"/>
                    <a:pt x="464" y="3617"/>
                  </a:cubicBezTo>
                  <a:cubicBezTo>
                    <a:pt x="464" y="3599"/>
                    <a:pt x="445" y="3543"/>
                    <a:pt x="445" y="3506"/>
                  </a:cubicBezTo>
                  <a:cubicBezTo>
                    <a:pt x="445" y="3469"/>
                    <a:pt x="464" y="3414"/>
                    <a:pt x="464" y="3395"/>
                  </a:cubicBezTo>
                  <a:cubicBezTo>
                    <a:pt x="445" y="3376"/>
                    <a:pt x="408" y="3284"/>
                    <a:pt x="390" y="3246"/>
                  </a:cubicBezTo>
                  <a:cubicBezTo>
                    <a:pt x="371" y="3209"/>
                    <a:pt x="353" y="3061"/>
                    <a:pt x="353" y="3061"/>
                  </a:cubicBezTo>
                  <a:cubicBezTo>
                    <a:pt x="353" y="3061"/>
                    <a:pt x="520" y="2820"/>
                    <a:pt x="556" y="2746"/>
                  </a:cubicBezTo>
                  <a:cubicBezTo>
                    <a:pt x="594" y="2672"/>
                    <a:pt x="594" y="2634"/>
                    <a:pt x="650" y="2560"/>
                  </a:cubicBezTo>
                  <a:cubicBezTo>
                    <a:pt x="724" y="2486"/>
                    <a:pt x="835" y="2412"/>
                    <a:pt x="779" y="2245"/>
                  </a:cubicBezTo>
                  <a:cubicBezTo>
                    <a:pt x="742" y="2096"/>
                    <a:pt x="798" y="1948"/>
                    <a:pt x="798" y="1855"/>
                  </a:cubicBezTo>
                  <a:cubicBezTo>
                    <a:pt x="779" y="1781"/>
                    <a:pt x="761" y="1614"/>
                    <a:pt x="705" y="1577"/>
                  </a:cubicBezTo>
                  <a:cubicBezTo>
                    <a:pt x="631" y="1521"/>
                    <a:pt x="464" y="1465"/>
                    <a:pt x="427" y="1447"/>
                  </a:cubicBezTo>
                  <a:cubicBezTo>
                    <a:pt x="371" y="1429"/>
                    <a:pt x="167" y="1373"/>
                    <a:pt x="149" y="1354"/>
                  </a:cubicBezTo>
                  <a:cubicBezTo>
                    <a:pt x="130" y="1336"/>
                    <a:pt x="0" y="1299"/>
                    <a:pt x="56" y="1224"/>
                  </a:cubicBezTo>
                  <a:cubicBezTo>
                    <a:pt x="130" y="1150"/>
                    <a:pt x="297" y="1058"/>
                    <a:pt x="390" y="1020"/>
                  </a:cubicBezTo>
                  <a:cubicBezTo>
                    <a:pt x="482" y="983"/>
                    <a:pt x="668" y="891"/>
                    <a:pt x="724" y="909"/>
                  </a:cubicBezTo>
                  <a:cubicBezTo>
                    <a:pt x="798" y="909"/>
                    <a:pt x="909" y="891"/>
                    <a:pt x="983" y="909"/>
                  </a:cubicBezTo>
                  <a:cubicBezTo>
                    <a:pt x="1057" y="928"/>
                    <a:pt x="1169" y="1076"/>
                    <a:pt x="1169" y="1132"/>
                  </a:cubicBezTo>
                  <a:cubicBezTo>
                    <a:pt x="1169" y="1188"/>
                    <a:pt x="1169" y="1188"/>
                    <a:pt x="1169" y="1188"/>
                  </a:cubicBezTo>
                  <a:cubicBezTo>
                    <a:pt x="1169" y="1188"/>
                    <a:pt x="1150" y="1317"/>
                    <a:pt x="1150" y="1373"/>
                  </a:cubicBezTo>
                  <a:cubicBezTo>
                    <a:pt x="1132" y="1429"/>
                    <a:pt x="1169" y="1614"/>
                    <a:pt x="1262" y="1595"/>
                  </a:cubicBezTo>
                  <a:cubicBezTo>
                    <a:pt x="1354" y="1595"/>
                    <a:pt x="1410" y="1484"/>
                    <a:pt x="1466" y="1391"/>
                  </a:cubicBezTo>
                  <a:cubicBezTo>
                    <a:pt x="1521" y="1299"/>
                    <a:pt x="1466" y="1039"/>
                    <a:pt x="1410" y="983"/>
                  </a:cubicBezTo>
                  <a:cubicBezTo>
                    <a:pt x="1354" y="928"/>
                    <a:pt x="1132" y="408"/>
                    <a:pt x="1317" y="149"/>
                  </a:cubicBezTo>
                  <a:cubicBezTo>
                    <a:pt x="1317" y="149"/>
                    <a:pt x="1521" y="278"/>
                    <a:pt x="1595" y="297"/>
                  </a:cubicBezTo>
                  <a:cubicBezTo>
                    <a:pt x="1669" y="297"/>
                    <a:pt x="1874" y="297"/>
                    <a:pt x="2022" y="241"/>
                  </a:cubicBezTo>
                  <a:cubicBezTo>
                    <a:pt x="2170" y="186"/>
                    <a:pt x="2356" y="149"/>
                    <a:pt x="2449" y="149"/>
                  </a:cubicBezTo>
                  <a:cubicBezTo>
                    <a:pt x="2541" y="130"/>
                    <a:pt x="2597" y="56"/>
                    <a:pt x="2616" y="37"/>
                  </a:cubicBezTo>
                  <a:cubicBezTo>
                    <a:pt x="2634" y="19"/>
                    <a:pt x="2690" y="0"/>
                    <a:pt x="2708" y="56"/>
                  </a:cubicBezTo>
                  <a:cubicBezTo>
                    <a:pt x="2727" y="111"/>
                    <a:pt x="2671" y="390"/>
                    <a:pt x="2671" y="464"/>
                  </a:cubicBezTo>
                  <a:cubicBezTo>
                    <a:pt x="2671" y="538"/>
                    <a:pt x="2690" y="631"/>
                    <a:pt x="2690" y="687"/>
                  </a:cubicBezTo>
                  <a:cubicBezTo>
                    <a:pt x="2690" y="742"/>
                    <a:pt x="2653" y="779"/>
                    <a:pt x="2634" y="872"/>
                  </a:cubicBezTo>
                  <a:cubicBezTo>
                    <a:pt x="2616" y="946"/>
                    <a:pt x="2616" y="928"/>
                    <a:pt x="2634" y="1002"/>
                  </a:cubicBezTo>
                  <a:cubicBezTo>
                    <a:pt x="2634" y="1076"/>
                    <a:pt x="2653" y="1150"/>
                    <a:pt x="2671" y="1150"/>
                  </a:cubicBezTo>
                  <a:cubicBezTo>
                    <a:pt x="2690" y="1169"/>
                    <a:pt x="2708" y="1188"/>
                    <a:pt x="2708" y="1188"/>
                  </a:cubicBezTo>
                  <a:cubicBezTo>
                    <a:pt x="2708" y="1188"/>
                    <a:pt x="2597" y="1317"/>
                    <a:pt x="2560" y="1373"/>
                  </a:cubicBezTo>
                  <a:cubicBezTo>
                    <a:pt x="2523" y="1429"/>
                    <a:pt x="2375" y="1540"/>
                    <a:pt x="2282" y="1595"/>
                  </a:cubicBezTo>
                  <a:cubicBezTo>
                    <a:pt x="2170" y="1651"/>
                    <a:pt x="2040" y="1688"/>
                    <a:pt x="2004" y="1707"/>
                  </a:cubicBezTo>
                  <a:cubicBezTo>
                    <a:pt x="1966" y="1707"/>
                    <a:pt x="1911" y="1707"/>
                    <a:pt x="1911" y="1707"/>
                  </a:cubicBezTo>
                  <a:cubicBezTo>
                    <a:pt x="1911" y="1707"/>
                    <a:pt x="1837" y="1781"/>
                    <a:pt x="1799" y="1855"/>
                  </a:cubicBezTo>
                  <a:cubicBezTo>
                    <a:pt x="1763" y="1911"/>
                    <a:pt x="1688" y="1966"/>
                    <a:pt x="1688" y="1966"/>
                  </a:cubicBezTo>
                  <a:cubicBezTo>
                    <a:pt x="1688" y="1966"/>
                    <a:pt x="1633" y="2078"/>
                    <a:pt x="1614" y="2078"/>
                  </a:cubicBezTo>
                  <a:lnTo>
                    <a:pt x="1466" y="2096"/>
                  </a:lnTo>
                  <a:cubicBezTo>
                    <a:pt x="1466" y="2171"/>
                    <a:pt x="1466" y="2171"/>
                    <a:pt x="1466" y="2171"/>
                  </a:cubicBezTo>
                  <a:cubicBezTo>
                    <a:pt x="1466" y="2171"/>
                    <a:pt x="1336" y="2319"/>
                    <a:pt x="1317" y="2337"/>
                  </a:cubicBezTo>
                  <a:cubicBezTo>
                    <a:pt x="1298" y="2375"/>
                    <a:pt x="1150" y="2486"/>
                    <a:pt x="1150" y="2486"/>
                  </a:cubicBezTo>
                  <a:cubicBezTo>
                    <a:pt x="1150" y="2486"/>
                    <a:pt x="1243" y="2672"/>
                    <a:pt x="1262" y="2783"/>
                  </a:cubicBezTo>
                  <a:cubicBezTo>
                    <a:pt x="1280" y="2894"/>
                    <a:pt x="1243" y="3414"/>
                    <a:pt x="1243" y="3414"/>
                  </a:cubicBezTo>
                  <a:cubicBezTo>
                    <a:pt x="1243" y="3414"/>
                    <a:pt x="1224" y="3673"/>
                    <a:pt x="1021" y="3747"/>
                  </a:cubicBezTo>
                  <a:cubicBezTo>
                    <a:pt x="798" y="3822"/>
                    <a:pt x="650" y="3859"/>
                    <a:pt x="612" y="3896"/>
                  </a:cubicBezTo>
                  <a:cubicBezTo>
                    <a:pt x="575" y="3952"/>
                    <a:pt x="520" y="3970"/>
                    <a:pt x="538" y="4026"/>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3" name="Freeform 32"/>
            <p:cNvSpPr>
              <a:spLocks noChangeArrowheads="1"/>
            </p:cNvSpPr>
            <p:nvPr/>
          </p:nvSpPr>
          <p:spPr bwMode="auto">
            <a:xfrm>
              <a:off x="9137081" y="4795492"/>
              <a:ext cx="617358" cy="611731"/>
            </a:xfrm>
            <a:custGeom>
              <a:avLst/>
              <a:gdLst>
                <a:gd name="T0" fmla="*/ 0 w 1856"/>
                <a:gd name="T1" fmla="*/ 594 h 1838"/>
                <a:gd name="T2" fmla="*/ 0 w 1856"/>
                <a:gd name="T3" fmla="*/ 594 h 1838"/>
                <a:gd name="T4" fmla="*/ 55 w 1856"/>
                <a:gd name="T5" fmla="*/ 706 h 1838"/>
                <a:gd name="T6" fmla="*/ 111 w 1856"/>
                <a:gd name="T7" fmla="*/ 909 h 1838"/>
                <a:gd name="T8" fmla="*/ 278 w 1856"/>
                <a:gd name="T9" fmla="*/ 1077 h 1838"/>
                <a:gd name="T10" fmla="*/ 445 w 1856"/>
                <a:gd name="T11" fmla="*/ 1243 h 1838"/>
                <a:gd name="T12" fmla="*/ 575 w 1856"/>
                <a:gd name="T13" fmla="*/ 1429 h 1838"/>
                <a:gd name="T14" fmla="*/ 816 w 1856"/>
                <a:gd name="T15" fmla="*/ 1633 h 1838"/>
                <a:gd name="T16" fmla="*/ 853 w 1856"/>
                <a:gd name="T17" fmla="*/ 1689 h 1838"/>
                <a:gd name="T18" fmla="*/ 1039 w 1856"/>
                <a:gd name="T19" fmla="*/ 1725 h 1838"/>
                <a:gd name="T20" fmla="*/ 1410 w 1856"/>
                <a:gd name="T21" fmla="*/ 1837 h 1838"/>
                <a:gd name="T22" fmla="*/ 1558 w 1856"/>
                <a:gd name="T23" fmla="*/ 1633 h 1838"/>
                <a:gd name="T24" fmla="*/ 1651 w 1856"/>
                <a:gd name="T25" fmla="*/ 1448 h 1838"/>
                <a:gd name="T26" fmla="*/ 1743 w 1856"/>
                <a:gd name="T27" fmla="*/ 1299 h 1838"/>
                <a:gd name="T28" fmla="*/ 1836 w 1856"/>
                <a:gd name="T29" fmla="*/ 1188 h 1838"/>
                <a:gd name="T30" fmla="*/ 1836 w 1856"/>
                <a:gd name="T31" fmla="*/ 1021 h 1838"/>
                <a:gd name="T32" fmla="*/ 1836 w 1856"/>
                <a:gd name="T33" fmla="*/ 761 h 1838"/>
                <a:gd name="T34" fmla="*/ 1818 w 1856"/>
                <a:gd name="T35" fmla="*/ 464 h 1838"/>
                <a:gd name="T36" fmla="*/ 1725 w 1856"/>
                <a:gd name="T37" fmla="*/ 316 h 1838"/>
                <a:gd name="T38" fmla="*/ 1317 w 1856"/>
                <a:gd name="T39" fmla="*/ 167 h 1838"/>
                <a:gd name="T40" fmla="*/ 1131 w 1856"/>
                <a:gd name="T41" fmla="*/ 93 h 1838"/>
                <a:gd name="T42" fmla="*/ 1094 w 1856"/>
                <a:gd name="T43" fmla="*/ 19 h 1838"/>
                <a:gd name="T44" fmla="*/ 1039 w 1856"/>
                <a:gd name="T45" fmla="*/ 19 h 1838"/>
                <a:gd name="T46" fmla="*/ 835 w 1856"/>
                <a:gd name="T47" fmla="*/ 75 h 1838"/>
                <a:gd name="T48" fmla="*/ 779 w 1856"/>
                <a:gd name="T49" fmla="*/ 223 h 1838"/>
                <a:gd name="T50" fmla="*/ 742 w 1856"/>
                <a:gd name="T51" fmla="*/ 390 h 1838"/>
                <a:gd name="T52" fmla="*/ 334 w 1856"/>
                <a:gd name="T53" fmla="*/ 612 h 1838"/>
                <a:gd name="T54" fmla="*/ 0 w 1856"/>
                <a:gd name="T55" fmla="*/ 594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56" h="1838">
                  <a:moveTo>
                    <a:pt x="0" y="594"/>
                  </a:moveTo>
                  <a:lnTo>
                    <a:pt x="0" y="594"/>
                  </a:lnTo>
                  <a:cubicBezTo>
                    <a:pt x="0" y="594"/>
                    <a:pt x="37" y="668"/>
                    <a:pt x="55" y="706"/>
                  </a:cubicBezTo>
                  <a:cubicBezTo>
                    <a:pt x="55" y="761"/>
                    <a:pt x="93" y="872"/>
                    <a:pt x="111" y="909"/>
                  </a:cubicBezTo>
                  <a:cubicBezTo>
                    <a:pt x="129" y="965"/>
                    <a:pt x="259" y="1039"/>
                    <a:pt x="278" y="1077"/>
                  </a:cubicBezTo>
                  <a:cubicBezTo>
                    <a:pt x="297" y="1095"/>
                    <a:pt x="426" y="1225"/>
                    <a:pt x="445" y="1243"/>
                  </a:cubicBezTo>
                  <a:cubicBezTo>
                    <a:pt x="445" y="1280"/>
                    <a:pt x="500" y="1373"/>
                    <a:pt x="575" y="1429"/>
                  </a:cubicBezTo>
                  <a:cubicBezTo>
                    <a:pt x="630" y="1484"/>
                    <a:pt x="816" y="1614"/>
                    <a:pt x="816" y="1633"/>
                  </a:cubicBezTo>
                  <a:cubicBezTo>
                    <a:pt x="835" y="1651"/>
                    <a:pt x="853" y="1689"/>
                    <a:pt x="853" y="1689"/>
                  </a:cubicBezTo>
                  <a:cubicBezTo>
                    <a:pt x="853" y="1689"/>
                    <a:pt x="1020" y="1707"/>
                    <a:pt x="1039" y="1725"/>
                  </a:cubicBezTo>
                  <a:cubicBezTo>
                    <a:pt x="1076" y="1744"/>
                    <a:pt x="1410" y="1837"/>
                    <a:pt x="1410" y="1837"/>
                  </a:cubicBezTo>
                  <a:cubicBezTo>
                    <a:pt x="1558" y="1633"/>
                    <a:pt x="1558" y="1633"/>
                    <a:pt x="1558" y="1633"/>
                  </a:cubicBezTo>
                  <a:cubicBezTo>
                    <a:pt x="1558" y="1633"/>
                    <a:pt x="1632" y="1484"/>
                    <a:pt x="1651" y="1448"/>
                  </a:cubicBezTo>
                  <a:cubicBezTo>
                    <a:pt x="1651" y="1410"/>
                    <a:pt x="1725" y="1318"/>
                    <a:pt x="1743" y="1299"/>
                  </a:cubicBezTo>
                  <a:cubicBezTo>
                    <a:pt x="1762" y="1280"/>
                    <a:pt x="1836" y="1225"/>
                    <a:pt x="1836" y="1188"/>
                  </a:cubicBezTo>
                  <a:cubicBezTo>
                    <a:pt x="1836" y="1151"/>
                    <a:pt x="1855" y="1113"/>
                    <a:pt x="1836" y="1021"/>
                  </a:cubicBezTo>
                  <a:cubicBezTo>
                    <a:pt x="1836" y="947"/>
                    <a:pt x="1836" y="817"/>
                    <a:pt x="1836" y="761"/>
                  </a:cubicBezTo>
                  <a:cubicBezTo>
                    <a:pt x="1836" y="687"/>
                    <a:pt x="1836" y="520"/>
                    <a:pt x="1818" y="464"/>
                  </a:cubicBezTo>
                  <a:cubicBezTo>
                    <a:pt x="1799" y="390"/>
                    <a:pt x="1799" y="371"/>
                    <a:pt x="1725" y="316"/>
                  </a:cubicBezTo>
                  <a:cubicBezTo>
                    <a:pt x="1632" y="279"/>
                    <a:pt x="1317" y="167"/>
                    <a:pt x="1317" y="167"/>
                  </a:cubicBezTo>
                  <a:cubicBezTo>
                    <a:pt x="1131" y="93"/>
                    <a:pt x="1131" y="93"/>
                    <a:pt x="1131" y="93"/>
                  </a:cubicBezTo>
                  <a:cubicBezTo>
                    <a:pt x="1131" y="93"/>
                    <a:pt x="1076" y="38"/>
                    <a:pt x="1094" y="19"/>
                  </a:cubicBezTo>
                  <a:cubicBezTo>
                    <a:pt x="1113" y="0"/>
                    <a:pt x="1094" y="0"/>
                    <a:pt x="1039" y="19"/>
                  </a:cubicBezTo>
                  <a:cubicBezTo>
                    <a:pt x="983" y="19"/>
                    <a:pt x="853" y="38"/>
                    <a:pt x="835" y="75"/>
                  </a:cubicBezTo>
                  <a:cubicBezTo>
                    <a:pt x="797" y="112"/>
                    <a:pt x="723" y="130"/>
                    <a:pt x="779" y="223"/>
                  </a:cubicBezTo>
                  <a:cubicBezTo>
                    <a:pt x="835" y="297"/>
                    <a:pt x="853" y="353"/>
                    <a:pt x="742" y="390"/>
                  </a:cubicBezTo>
                  <a:cubicBezTo>
                    <a:pt x="630" y="446"/>
                    <a:pt x="408" y="612"/>
                    <a:pt x="334" y="612"/>
                  </a:cubicBezTo>
                  <a:cubicBezTo>
                    <a:pt x="241" y="612"/>
                    <a:pt x="0" y="557"/>
                    <a:pt x="0" y="594"/>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4" name="Freeform 33"/>
            <p:cNvSpPr>
              <a:spLocks noChangeArrowheads="1"/>
            </p:cNvSpPr>
            <p:nvPr/>
          </p:nvSpPr>
          <p:spPr bwMode="auto">
            <a:xfrm>
              <a:off x="8852600" y="4208700"/>
              <a:ext cx="956098" cy="790702"/>
            </a:xfrm>
            <a:custGeom>
              <a:avLst/>
              <a:gdLst>
                <a:gd name="T0" fmla="*/ 1855 w 2877"/>
                <a:gd name="T1" fmla="*/ 1206 h 2375"/>
                <a:gd name="T2" fmla="*/ 1855 w 2877"/>
                <a:gd name="T3" fmla="*/ 1206 h 2375"/>
                <a:gd name="T4" fmla="*/ 1540 w 2877"/>
                <a:gd name="T5" fmla="*/ 1002 h 2375"/>
                <a:gd name="T6" fmla="*/ 1299 w 2877"/>
                <a:gd name="T7" fmla="*/ 890 h 2375"/>
                <a:gd name="T8" fmla="*/ 1151 w 2877"/>
                <a:gd name="T9" fmla="*/ 890 h 2375"/>
                <a:gd name="T10" fmla="*/ 983 w 2877"/>
                <a:gd name="T11" fmla="*/ 854 h 2375"/>
                <a:gd name="T12" fmla="*/ 872 w 2877"/>
                <a:gd name="T13" fmla="*/ 761 h 2375"/>
                <a:gd name="T14" fmla="*/ 631 w 2877"/>
                <a:gd name="T15" fmla="*/ 631 h 2375"/>
                <a:gd name="T16" fmla="*/ 557 w 2877"/>
                <a:gd name="T17" fmla="*/ 761 h 2375"/>
                <a:gd name="T18" fmla="*/ 538 w 2877"/>
                <a:gd name="T19" fmla="*/ 984 h 2375"/>
                <a:gd name="T20" fmla="*/ 483 w 2877"/>
                <a:gd name="T21" fmla="*/ 1132 h 2375"/>
                <a:gd name="T22" fmla="*/ 223 w 2877"/>
                <a:gd name="T23" fmla="*/ 1132 h 2375"/>
                <a:gd name="T24" fmla="*/ 112 w 2877"/>
                <a:gd name="T25" fmla="*/ 1132 h 2375"/>
                <a:gd name="T26" fmla="*/ 38 w 2877"/>
                <a:gd name="T27" fmla="*/ 1225 h 2375"/>
                <a:gd name="T28" fmla="*/ 38 w 2877"/>
                <a:gd name="T29" fmla="*/ 1596 h 2375"/>
                <a:gd name="T30" fmla="*/ 38 w 2877"/>
                <a:gd name="T31" fmla="*/ 1800 h 2375"/>
                <a:gd name="T32" fmla="*/ 56 w 2877"/>
                <a:gd name="T33" fmla="*/ 1967 h 2375"/>
                <a:gd name="T34" fmla="*/ 241 w 2877"/>
                <a:gd name="T35" fmla="*/ 2208 h 2375"/>
                <a:gd name="T36" fmla="*/ 316 w 2877"/>
                <a:gd name="T37" fmla="*/ 2300 h 2375"/>
                <a:gd name="T38" fmla="*/ 427 w 2877"/>
                <a:gd name="T39" fmla="*/ 2282 h 2375"/>
                <a:gd name="T40" fmla="*/ 501 w 2877"/>
                <a:gd name="T41" fmla="*/ 2282 h 2375"/>
                <a:gd name="T42" fmla="*/ 724 w 2877"/>
                <a:gd name="T43" fmla="*/ 2282 h 2375"/>
                <a:gd name="T44" fmla="*/ 761 w 2877"/>
                <a:gd name="T45" fmla="*/ 2300 h 2375"/>
                <a:gd name="T46" fmla="*/ 854 w 2877"/>
                <a:gd name="T47" fmla="*/ 2356 h 2375"/>
                <a:gd name="T48" fmla="*/ 1058 w 2877"/>
                <a:gd name="T49" fmla="*/ 2356 h 2375"/>
                <a:gd name="T50" fmla="*/ 1188 w 2877"/>
                <a:gd name="T51" fmla="*/ 2374 h 2375"/>
                <a:gd name="T52" fmla="*/ 1354 w 2877"/>
                <a:gd name="T53" fmla="*/ 2300 h 2375"/>
                <a:gd name="T54" fmla="*/ 1614 w 2877"/>
                <a:gd name="T55" fmla="*/ 2133 h 2375"/>
                <a:gd name="T56" fmla="*/ 1651 w 2877"/>
                <a:gd name="T57" fmla="*/ 2022 h 2375"/>
                <a:gd name="T58" fmla="*/ 1633 w 2877"/>
                <a:gd name="T59" fmla="*/ 1874 h 2375"/>
                <a:gd name="T60" fmla="*/ 1763 w 2877"/>
                <a:gd name="T61" fmla="*/ 1800 h 2375"/>
                <a:gd name="T62" fmla="*/ 1967 w 2877"/>
                <a:gd name="T63" fmla="*/ 1762 h 2375"/>
                <a:gd name="T64" fmla="*/ 2152 w 2877"/>
                <a:gd name="T65" fmla="*/ 1632 h 2375"/>
                <a:gd name="T66" fmla="*/ 2523 w 2877"/>
                <a:gd name="T67" fmla="*/ 1466 h 2375"/>
                <a:gd name="T68" fmla="*/ 2653 w 2877"/>
                <a:gd name="T69" fmla="*/ 1429 h 2375"/>
                <a:gd name="T70" fmla="*/ 2709 w 2877"/>
                <a:gd name="T71" fmla="*/ 1429 h 2375"/>
                <a:gd name="T72" fmla="*/ 2727 w 2877"/>
                <a:gd name="T73" fmla="*/ 1317 h 2375"/>
                <a:gd name="T74" fmla="*/ 2764 w 2877"/>
                <a:gd name="T75" fmla="*/ 1113 h 2375"/>
                <a:gd name="T76" fmla="*/ 2857 w 2877"/>
                <a:gd name="T77" fmla="*/ 890 h 2375"/>
                <a:gd name="T78" fmla="*/ 2820 w 2877"/>
                <a:gd name="T79" fmla="*/ 557 h 2375"/>
                <a:gd name="T80" fmla="*/ 2727 w 2877"/>
                <a:gd name="T81" fmla="*/ 316 h 2375"/>
                <a:gd name="T82" fmla="*/ 2523 w 2877"/>
                <a:gd name="T83" fmla="*/ 223 h 2375"/>
                <a:gd name="T84" fmla="*/ 2338 w 2877"/>
                <a:gd name="T85" fmla="*/ 93 h 2375"/>
                <a:gd name="T86" fmla="*/ 2226 w 2877"/>
                <a:gd name="T87" fmla="*/ 56 h 2375"/>
                <a:gd name="T88" fmla="*/ 1744 w 2877"/>
                <a:gd name="T89" fmla="*/ 37 h 2375"/>
                <a:gd name="T90" fmla="*/ 1651 w 2877"/>
                <a:gd name="T91" fmla="*/ 130 h 2375"/>
                <a:gd name="T92" fmla="*/ 1596 w 2877"/>
                <a:gd name="T93" fmla="*/ 278 h 2375"/>
                <a:gd name="T94" fmla="*/ 1577 w 2877"/>
                <a:gd name="T95" fmla="*/ 575 h 2375"/>
                <a:gd name="T96" fmla="*/ 1614 w 2877"/>
                <a:gd name="T97" fmla="*/ 779 h 2375"/>
                <a:gd name="T98" fmla="*/ 1744 w 2877"/>
                <a:gd name="T99" fmla="*/ 928 h 2375"/>
                <a:gd name="T100" fmla="*/ 1985 w 2877"/>
                <a:gd name="T101" fmla="*/ 1002 h 2375"/>
                <a:gd name="T102" fmla="*/ 1855 w 2877"/>
                <a:gd name="T103" fmla="*/ 1206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77" h="2375">
                  <a:moveTo>
                    <a:pt x="1855" y="1206"/>
                  </a:moveTo>
                  <a:lnTo>
                    <a:pt x="1855" y="1206"/>
                  </a:lnTo>
                  <a:cubicBezTo>
                    <a:pt x="1855" y="1206"/>
                    <a:pt x="1651" y="1095"/>
                    <a:pt x="1540" y="1002"/>
                  </a:cubicBezTo>
                  <a:cubicBezTo>
                    <a:pt x="1429" y="909"/>
                    <a:pt x="1299" y="890"/>
                    <a:pt x="1299" y="890"/>
                  </a:cubicBezTo>
                  <a:cubicBezTo>
                    <a:pt x="1299" y="890"/>
                    <a:pt x="1169" y="890"/>
                    <a:pt x="1151" y="890"/>
                  </a:cubicBezTo>
                  <a:cubicBezTo>
                    <a:pt x="1113" y="872"/>
                    <a:pt x="983" y="854"/>
                    <a:pt x="983" y="854"/>
                  </a:cubicBezTo>
                  <a:cubicBezTo>
                    <a:pt x="983" y="854"/>
                    <a:pt x="928" y="798"/>
                    <a:pt x="872" y="761"/>
                  </a:cubicBezTo>
                  <a:cubicBezTo>
                    <a:pt x="835" y="724"/>
                    <a:pt x="650" y="649"/>
                    <a:pt x="631" y="631"/>
                  </a:cubicBezTo>
                  <a:cubicBezTo>
                    <a:pt x="594" y="631"/>
                    <a:pt x="557" y="724"/>
                    <a:pt x="557" y="761"/>
                  </a:cubicBezTo>
                  <a:cubicBezTo>
                    <a:pt x="557" y="816"/>
                    <a:pt x="538" y="928"/>
                    <a:pt x="538" y="984"/>
                  </a:cubicBezTo>
                  <a:cubicBezTo>
                    <a:pt x="538" y="1039"/>
                    <a:pt x="576" y="1132"/>
                    <a:pt x="483" y="1132"/>
                  </a:cubicBezTo>
                  <a:cubicBezTo>
                    <a:pt x="409" y="1150"/>
                    <a:pt x="241" y="1132"/>
                    <a:pt x="223" y="1132"/>
                  </a:cubicBezTo>
                  <a:cubicBezTo>
                    <a:pt x="186" y="1132"/>
                    <a:pt x="112" y="1132"/>
                    <a:pt x="112" y="1132"/>
                  </a:cubicBezTo>
                  <a:cubicBezTo>
                    <a:pt x="112" y="1132"/>
                    <a:pt x="38" y="1113"/>
                    <a:pt x="38" y="1225"/>
                  </a:cubicBezTo>
                  <a:cubicBezTo>
                    <a:pt x="38" y="1336"/>
                    <a:pt x="38" y="1558"/>
                    <a:pt x="38" y="1596"/>
                  </a:cubicBezTo>
                  <a:cubicBezTo>
                    <a:pt x="38" y="1632"/>
                    <a:pt x="38" y="1762"/>
                    <a:pt x="38" y="1800"/>
                  </a:cubicBezTo>
                  <a:cubicBezTo>
                    <a:pt x="38" y="1837"/>
                    <a:pt x="0" y="1892"/>
                    <a:pt x="56" y="1967"/>
                  </a:cubicBezTo>
                  <a:cubicBezTo>
                    <a:pt x="112" y="2059"/>
                    <a:pt x="223" y="2189"/>
                    <a:pt x="241" y="2208"/>
                  </a:cubicBezTo>
                  <a:cubicBezTo>
                    <a:pt x="279" y="2226"/>
                    <a:pt x="316" y="2300"/>
                    <a:pt x="316" y="2300"/>
                  </a:cubicBezTo>
                  <a:cubicBezTo>
                    <a:pt x="316" y="2300"/>
                    <a:pt x="390" y="2300"/>
                    <a:pt x="427" y="2282"/>
                  </a:cubicBezTo>
                  <a:cubicBezTo>
                    <a:pt x="446" y="2282"/>
                    <a:pt x="501" y="2263"/>
                    <a:pt x="501" y="2282"/>
                  </a:cubicBezTo>
                  <a:cubicBezTo>
                    <a:pt x="520" y="2282"/>
                    <a:pt x="706" y="2282"/>
                    <a:pt x="724" y="2282"/>
                  </a:cubicBezTo>
                  <a:cubicBezTo>
                    <a:pt x="742" y="2300"/>
                    <a:pt x="761" y="2300"/>
                    <a:pt x="761" y="2300"/>
                  </a:cubicBezTo>
                  <a:cubicBezTo>
                    <a:pt x="854" y="2356"/>
                    <a:pt x="854" y="2356"/>
                    <a:pt x="854" y="2356"/>
                  </a:cubicBezTo>
                  <a:cubicBezTo>
                    <a:pt x="854" y="2356"/>
                    <a:pt x="891" y="2356"/>
                    <a:pt x="1058" y="2356"/>
                  </a:cubicBezTo>
                  <a:cubicBezTo>
                    <a:pt x="1188" y="2374"/>
                    <a:pt x="1188" y="2374"/>
                    <a:pt x="1188" y="2374"/>
                  </a:cubicBezTo>
                  <a:cubicBezTo>
                    <a:pt x="1188" y="2374"/>
                    <a:pt x="1280" y="2338"/>
                    <a:pt x="1354" y="2300"/>
                  </a:cubicBezTo>
                  <a:cubicBezTo>
                    <a:pt x="1410" y="2245"/>
                    <a:pt x="1596" y="2171"/>
                    <a:pt x="1614" y="2133"/>
                  </a:cubicBezTo>
                  <a:cubicBezTo>
                    <a:pt x="1633" y="2115"/>
                    <a:pt x="1689" y="2115"/>
                    <a:pt x="1651" y="2022"/>
                  </a:cubicBezTo>
                  <a:cubicBezTo>
                    <a:pt x="1633" y="1929"/>
                    <a:pt x="1559" y="1929"/>
                    <a:pt x="1633" y="1874"/>
                  </a:cubicBezTo>
                  <a:cubicBezTo>
                    <a:pt x="1707" y="1818"/>
                    <a:pt x="1763" y="1800"/>
                    <a:pt x="1763" y="1800"/>
                  </a:cubicBezTo>
                  <a:cubicBezTo>
                    <a:pt x="1763" y="1800"/>
                    <a:pt x="1967" y="1744"/>
                    <a:pt x="1967" y="1762"/>
                  </a:cubicBezTo>
                  <a:cubicBezTo>
                    <a:pt x="1967" y="1762"/>
                    <a:pt x="2041" y="1688"/>
                    <a:pt x="2152" y="1632"/>
                  </a:cubicBezTo>
                  <a:cubicBezTo>
                    <a:pt x="2264" y="1577"/>
                    <a:pt x="2523" y="1466"/>
                    <a:pt x="2523" y="1466"/>
                  </a:cubicBezTo>
                  <a:cubicBezTo>
                    <a:pt x="2653" y="1429"/>
                    <a:pt x="2653" y="1429"/>
                    <a:pt x="2653" y="1429"/>
                  </a:cubicBezTo>
                  <a:cubicBezTo>
                    <a:pt x="2709" y="1429"/>
                    <a:pt x="2709" y="1429"/>
                    <a:pt x="2709" y="1429"/>
                  </a:cubicBezTo>
                  <a:cubicBezTo>
                    <a:pt x="2709" y="1429"/>
                    <a:pt x="2746" y="1410"/>
                    <a:pt x="2727" y="1317"/>
                  </a:cubicBezTo>
                  <a:cubicBezTo>
                    <a:pt x="2709" y="1225"/>
                    <a:pt x="2709" y="1206"/>
                    <a:pt x="2764" y="1113"/>
                  </a:cubicBezTo>
                  <a:cubicBezTo>
                    <a:pt x="2802" y="1039"/>
                    <a:pt x="2857" y="984"/>
                    <a:pt x="2857" y="890"/>
                  </a:cubicBezTo>
                  <a:cubicBezTo>
                    <a:pt x="2857" y="779"/>
                    <a:pt x="2876" y="631"/>
                    <a:pt x="2820" y="557"/>
                  </a:cubicBezTo>
                  <a:cubicBezTo>
                    <a:pt x="2783" y="483"/>
                    <a:pt x="2764" y="334"/>
                    <a:pt x="2727" y="316"/>
                  </a:cubicBezTo>
                  <a:cubicBezTo>
                    <a:pt x="2690" y="297"/>
                    <a:pt x="2579" y="278"/>
                    <a:pt x="2523" y="223"/>
                  </a:cubicBezTo>
                  <a:cubicBezTo>
                    <a:pt x="2449" y="167"/>
                    <a:pt x="2338" y="93"/>
                    <a:pt x="2338" y="93"/>
                  </a:cubicBezTo>
                  <a:cubicBezTo>
                    <a:pt x="2226" y="56"/>
                    <a:pt x="2226" y="56"/>
                    <a:pt x="2226" y="56"/>
                  </a:cubicBezTo>
                  <a:cubicBezTo>
                    <a:pt x="1744" y="37"/>
                    <a:pt x="1744" y="37"/>
                    <a:pt x="1744" y="37"/>
                  </a:cubicBezTo>
                  <a:cubicBezTo>
                    <a:pt x="1744" y="37"/>
                    <a:pt x="1670" y="0"/>
                    <a:pt x="1651" y="130"/>
                  </a:cubicBezTo>
                  <a:cubicBezTo>
                    <a:pt x="1596" y="278"/>
                    <a:pt x="1596" y="278"/>
                    <a:pt x="1596" y="278"/>
                  </a:cubicBezTo>
                  <a:cubicBezTo>
                    <a:pt x="1596" y="278"/>
                    <a:pt x="1559" y="501"/>
                    <a:pt x="1577" y="575"/>
                  </a:cubicBezTo>
                  <a:cubicBezTo>
                    <a:pt x="1596" y="631"/>
                    <a:pt x="1614" y="779"/>
                    <a:pt x="1614" y="779"/>
                  </a:cubicBezTo>
                  <a:cubicBezTo>
                    <a:pt x="1614" y="779"/>
                    <a:pt x="1633" y="909"/>
                    <a:pt x="1744" y="928"/>
                  </a:cubicBezTo>
                  <a:cubicBezTo>
                    <a:pt x="1837" y="946"/>
                    <a:pt x="1874" y="909"/>
                    <a:pt x="1985" y="1002"/>
                  </a:cubicBezTo>
                  <a:cubicBezTo>
                    <a:pt x="2078" y="1076"/>
                    <a:pt x="2022" y="1150"/>
                    <a:pt x="1855" y="1206"/>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5" name="Freeform 34"/>
            <p:cNvSpPr>
              <a:spLocks noChangeArrowheads="1"/>
            </p:cNvSpPr>
            <p:nvPr/>
          </p:nvSpPr>
          <p:spPr bwMode="auto">
            <a:xfrm>
              <a:off x="9754438" y="4295252"/>
              <a:ext cx="234625" cy="648406"/>
            </a:xfrm>
            <a:custGeom>
              <a:avLst/>
              <a:gdLst>
                <a:gd name="T0" fmla="*/ 519 w 706"/>
                <a:gd name="T1" fmla="*/ 427 h 1949"/>
                <a:gd name="T2" fmla="*/ 519 w 706"/>
                <a:gd name="T3" fmla="*/ 427 h 1949"/>
                <a:gd name="T4" fmla="*/ 371 w 706"/>
                <a:gd name="T5" fmla="*/ 167 h 1949"/>
                <a:gd name="T6" fmla="*/ 259 w 706"/>
                <a:gd name="T7" fmla="*/ 18 h 1949"/>
                <a:gd name="T8" fmla="*/ 18 w 706"/>
                <a:gd name="T9" fmla="*/ 56 h 1949"/>
                <a:gd name="T10" fmla="*/ 93 w 706"/>
                <a:gd name="T11" fmla="*/ 223 h 1949"/>
                <a:gd name="T12" fmla="*/ 148 w 706"/>
                <a:gd name="T13" fmla="*/ 427 h 1949"/>
                <a:gd name="T14" fmla="*/ 148 w 706"/>
                <a:gd name="T15" fmla="*/ 630 h 1949"/>
                <a:gd name="T16" fmla="*/ 93 w 706"/>
                <a:gd name="T17" fmla="*/ 779 h 1949"/>
                <a:gd name="T18" fmla="*/ 18 w 706"/>
                <a:gd name="T19" fmla="*/ 965 h 1949"/>
                <a:gd name="T20" fmla="*/ 0 w 706"/>
                <a:gd name="T21" fmla="*/ 1169 h 1949"/>
                <a:gd name="T22" fmla="*/ 148 w 706"/>
                <a:gd name="T23" fmla="*/ 1169 h 1949"/>
                <a:gd name="T24" fmla="*/ 297 w 706"/>
                <a:gd name="T25" fmla="*/ 1280 h 1949"/>
                <a:gd name="T26" fmla="*/ 371 w 706"/>
                <a:gd name="T27" fmla="*/ 1484 h 1949"/>
                <a:gd name="T28" fmla="*/ 371 w 706"/>
                <a:gd name="T29" fmla="*/ 1799 h 1949"/>
                <a:gd name="T30" fmla="*/ 556 w 706"/>
                <a:gd name="T31" fmla="*/ 1837 h 1949"/>
                <a:gd name="T32" fmla="*/ 686 w 706"/>
                <a:gd name="T33" fmla="*/ 1614 h 1949"/>
                <a:gd name="T34" fmla="*/ 630 w 706"/>
                <a:gd name="T35" fmla="*/ 1298 h 1949"/>
                <a:gd name="T36" fmla="*/ 464 w 706"/>
                <a:gd name="T37" fmla="*/ 909 h 1949"/>
                <a:gd name="T38" fmla="*/ 519 w 706"/>
                <a:gd name="T39" fmla="*/ 427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06" h="1949">
                  <a:moveTo>
                    <a:pt x="519" y="427"/>
                  </a:moveTo>
                  <a:lnTo>
                    <a:pt x="519" y="427"/>
                  </a:lnTo>
                  <a:cubicBezTo>
                    <a:pt x="519" y="427"/>
                    <a:pt x="426" y="259"/>
                    <a:pt x="371" y="167"/>
                  </a:cubicBezTo>
                  <a:cubicBezTo>
                    <a:pt x="334" y="93"/>
                    <a:pt x="334" y="37"/>
                    <a:pt x="259" y="18"/>
                  </a:cubicBezTo>
                  <a:cubicBezTo>
                    <a:pt x="185" y="0"/>
                    <a:pt x="37" y="0"/>
                    <a:pt x="18" y="56"/>
                  </a:cubicBezTo>
                  <a:cubicBezTo>
                    <a:pt x="18" y="56"/>
                    <a:pt x="37" y="111"/>
                    <a:pt x="93" y="223"/>
                  </a:cubicBezTo>
                  <a:cubicBezTo>
                    <a:pt x="129" y="315"/>
                    <a:pt x="148" y="389"/>
                    <a:pt x="148" y="427"/>
                  </a:cubicBezTo>
                  <a:cubicBezTo>
                    <a:pt x="148" y="464"/>
                    <a:pt x="148" y="630"/>
                    <a:pt x="148" y="630"/>
                  </a:cubicBezTo>
                  <a:cubicBezTo>
                    <a:pt x="148" y="630"/>
                    <a:pt x="129" y="724"/>
                    <a:pt x="93" y="779"/>
                  </a:cubicBezTo>
                  <a:cubicBezTo>
                    <a:pt x="55" y="835"/>
                    <a:pt x="18" y="927"/>
                    <a:pt x="18" y="965"/>
                  </a:cubicBezTo>
                  <a:cubicBezTo>
                    <a:pt x="18" y="1001"/>
                    <a:pt x="37" y="1113"/>
                    <a:pt x="0" y="1169"/>
                  </a:cubicBezTo>
                  <a:cubicBezTo>
                    <a:pt x="0" y="1169"/>
                    <a:pt x="111" y="1169"/>
                    <a:pt x="148" y="1169"/>
                  </a:cubicBezTo>
                  <a:cubicBezTo>
                    <a:pt x="185" y="1169"/>
                    <a:pt x="241" y="1224"/>
                    <a:pt x="297" y="1280"/>
                  </a:cubicBezTo>
                  <a:cubicBezTo>
                    <a:pt x="352" y="1336"/>
                    <a:pt x="371" y="1354"/>
                    <a:pt x="371" y="1484"/>
                  </a:cubicBezTo>
                  <a:cubicBezTo>
                    <a:pt x="371" y="1632"/>
                    <a:pt x="315" y="1632"/>
                    <a:pt x="371" y="1799"/>
                  </a:cubicBezTo>
                  <a:cubicBezTo>
                    <a:pt x="408" y="1948"/>
                    <a:pt x="500" y="1873"/>
                    <a:pt x="556" y="1837"/>
                  </a:cubicBezTo>
                  <a:cubicBezTo>
                    <a:pt x="594" y="1781"/>
                    <a:pt x="686" y="1669"/>
                    <a:pt x="686" y="1614"/>
                  </a:cubicBezTo>
                  <a:cubicBezTo>
                    <a:pt x="705" y="1540"/>
                    <a:pt x="668" y="1317"/>
                    <a:pt x="630" y="1298"/>
                  </a:cubicBezTo>
                  <a:cubicBezTo>
                    <a:pt x="594" y="1261"/>
                    <a:pt x="500" y="1113"/>
                    <a:pt x="464" y="909"/>
                  </a:cubicBezTo>
                  <a:cubicBezTo>
                    <a:pt x="426" y="686"/>
                    <a:pt x="445" y="501"/>
                    <a:pt x="519" y="427"/>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6" name="Freeform 35"/>
            <p:cNvSpPr>
              <a:spLocks noChangeArrowheads="1"/>
            </p:cNvSpPr>
            <p:nvPr/>
          </p:nvSpPr>
          <p:spPr bwMode="auto">
            <a:xfrm>
              <a:off x="9464091" y="3709926"/>
              <a:ext cx="148106" cy="173103"/>
            </a:xfrm>
            <a:custGeom>
              <a:avLst/>
              <a:gdLst>
                <a:gd name="T0" fmla="*/ 37 w 446"/>
                <a:gd name="T1" fmla="*/ 92 h 520"/>
                <a:gd name="T2" fmla="*/ 37 w 446"/>
                <a:gd name="T3" fmla="*/ 92 h 520"/>
                <a:gd name="T4" fmla="*/ 56 w 446"/>
                <a:gd name="T5" fmla="*/ 55 h 520"/>
                <a:gd name="T6" fmla="*/ 223 w 446"/>
                <a:gd name="T7" fmla="*/ 74 h 520"/>
                <a:gd name="T8" fmla="*/ 297 w 446"/>
                <a:gd name="T9" fmla="*/ 18 h 520"/>
                <a:gd name="T10" fmla="*/ 389 w 446"/>
                <a:gd name="T11" fmla="*/ 241 h 520"/>
                <a:gd name="T12" fmla="*/ 167 w 446"/>
                <a:gd name="T13" fmla="*/ 501 h 520"/>
                <a:gd name="T14" fmla="*/ 56 w 446"/>
                <a:gd name="T15" fmla="*/ 501 h 520"/>
                <a:gd name="T16" fmla="*/ 93 w 446"/>
                <a:gd name="T17" fmla="*/ 334 h 520"/>
                <a:gd name="T18" fmla="*/ 37 w 446"/>
                <a:gd name="T19" fmla="*/ 92 h 5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6" h="520">
                  <a:moveTo>
                    <a:pt x="37" y="92"/>
                  </a:moveTo>
                  <a:lnTo>
                    <a:pt x="37" y="92"/>
                  </a:lnTo>
                  <a:cubicBezTo>
                    <a:pt x="37" y="74"/>
                    <a:pt x="0" y="55"/>
                    <a:pt x="56" y="55"/>
                  </a:cubicBezTo>
                  <a:cubicBezTo>
                    <a:pt x="111" y="55"/>
                    <a:pt x="185" y="92"/>
                    <a:pt x="223" y="74"/>
                  </a:cubicBezTo>
                  <a:cubicBezTo>
                    <a:pt x="259" y="37"/>
                    <a:pt x="241" y="0"/>
                    <a:pt x="297" y="18"/>
                  </a:cubicBezTo>
                  <a:cubicBezTo>
                    <a:pt x="353" y="37"/>
                    <a:pt x="445" y="130"/>
                    <a:pt x="389" y="241"/>
                  </a:cubicBezTo>
                  <a:cubicBezTo>
                    <a:pt x="334" y="334"/>
                    <a:pt x="241" y="501"/>
                    <a:pt x="167" y="501"/>
                  </a:cubicBezTo>
                  <a:cubicBezTo>
                    <a:pt x="111" y="501"/>
                    <a:pt x="56" y="519"/>
                    <a:pt x="56" y="501"/>
                  </a:cubicBezTo>
                  <a:cubicBezTo>
                    <a:pt x="56" y="463"/>
                    <a:pt x="111" y="445"/>
                    <a:pt x="93" y="334"/>
                  </a:cubicBezTo>
                  <a:cubicBezTo>
                    <a:pt x="93" y="222"/>
                    <a:pt x="74" y="185"/>
                    <a:pt x="37" y="92"/>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7" name="Freeform 36"/>
            <p:cNvSpPr>
              <a:spLocks noChangeArrowheads="1"/>
            </p:cNvSpPr>
            <p:nvPr/>
          </p:nvSpPr>
          <p:spPr bwMode="auto">
            <a:xfrm>
              <a:off x="9458226" y="3592568"/>
              <a:ext cx="161305" cy="148165"/>
            </a:xfrm>
            <a:custGeom>
              <a:avLst/>
              <a:gdLst>
                <a:gd name="T0" fmla="*/ 111 w 483"/>
                <a:gd name="T1" fmla="*/ 130 h 446"/>
                <a:gd name="T2" fmla="*/ 111 w 483"/>
                <a:gd name="T3" fmla="*/ 130 h 446"/>
                <a:gd name="T4" fmla="*/ 222 w 483"/>
                <a:gd name="T5" fmla="*/ 74 h 446"/>
                <a:gd name="T6" fmla="*/ 371 w 483"/>
                <a:gd name="T7" fmla="*/ 0 h 446"/>
                <a:gd name="T8" fmla="*/ 482 w 483"/>
                <a:gd name="T9" fmla="*/ 37 h 446"/>
                <a:gd name="T10" fmla="*/ 426 w 483"/>
                <a:gd name="T11" fmla="*/ 186 h 446"/>
                <a:gd name="T12" fmla="*/ 333 w 483"/>
                <a:gd name="T13" fmla="*/ 353 h 446"/>
                <a:gd name="T14" fmla="*/ 315 w 483"/>
                <a:gd name="T15" fmla="*/ 371 h 446"/>
                <a:gd name="T16" fmla="*/ 277 w 483"/>
                <a:gd name="T17" fmla="*/ 353 h 446"/>
                <a:gd name="T18" fmla="*/ 185 w 483"/>
                <a:gd name="T19" fmla="*/ 427 h 446"/>
                <a:gd name="T20" fmla="*/ 55 w 483"/>
                <a:gd name="T21" fmla="*/ 445 h 446"/>
                <a:gd name="T22" fmla="*/ 0 w 483"/>
                <a:gd name="T23" fmla="*/ 353 h 446"/>
                <a:gd name="T24" fmla="*/ 74 w 483"/>
                <a:gd name="T25" fmla="*/ 204 h 446"/>
                <a:gd name="T26" fmla="*/ 111 w 483"/>
                <a:gd name="T27" fmla="*/ 13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83" h="446">
                  <a:moveTo>
                    <a:pt x="111" y="130"/>
                  </a:moveTo>
                  <a:lnTo>
                    <a:pt x="111" y="130"/>
                  </a:lnTo>
                  <a:cubicBezTo>
                    <a:pt x="111" y="130"/>
                    <a:pt x="185" y="112"/>
                    <a:pt x="222" y="74"/>
                  </a:cubicBezTo>
                  <a:cubicBezTo>
                    <a:pt x="259" y="37"/>
                    <a:pt x="371" y="0"/>
                    <a:pt x="371" y="0"/>
                  </a:cubicBezTo>
                  <a:cubicBezTo>
                    <a:pt x="371" y="0"/>
                    <a:pt x="482" y="0"/>
                    <a:pt x="482" y="37"/>
                  </a:cubicBezTo>
                  <a:cubicBezTo>
                    <a:pt x="482" y="74"/>
                    <a:pt x="463" y="130"/>
                    <a:pt x="426" y="186"/>
                  </a:cubicBezTo>
                  <a:cubicBezTo>
                    <a:pt x="371" y="242"/>
                    <a:pt x="333" y="334"/>
                    <a:pt x="333" y="353"/>
                  </a:cubicBezTo>
                  <a:lnTo>
                    <a:pt x="315" y="371"/>
                  </a:lnTo>
                  <a:lnTo>
                    <a:pt x="277" y="353"/>
                  </a:lnTo>
                  <a:cubicBezTo>
                    <a:pt x="259" y="371"/>
                    <a:pt x="259" y="427"/>
                    <a:pt x="185" y="427"/>
                  </a:cubicBezTo>
                  <a:cubicBezTo>
                    <a:pt x="129" y="427"/>
                    <a:pt x="36" y="353"/>
                    <a:pt x="55" y="445"/>
                  </a:cubicBezTo>
                  <a:cubicBezTo>
                    <a:pt x="55" y="445"/>
                    <a:pt x="0" y="408"/>
                    <a:pt x="0" y="353"/>
                  </a:cubicBezTo>
                  <a:cubicBezTo>
                    <a:pt x="0" y="278"/>
                    <a:pt x="55" y="223"/>
                    <a:pt x="74" y="204"/>
                  </a:cubicBezTo>
                  <a:cubicBezTo>
                    <a:pt x="92" y="167"/>
                    <a:pt x="111" y="167"/>
                    <a:pt x="111" y="130"/>
                  </a:cubicBezTo>
                </a:path>
              </a:pathLst>
            </a:custGeom>
            <a:grpFill/>
            <a:ln w="6480" cap="flat">
              <a:no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8" name="Freeform 37"/>
            <p:cNvSpPr>
              <a:spLocks noChangeArrowheads="1"/>
            </p:cNvSpPr>
            <p:nvPr/>
          </p:nvSpPr>
          <p:spPr bwMode="auto">
            <a:xfrm>
              <a:off x="9469956" y="3586700"/>
              <a:ext cx="888642" cy="908061"/>
            </a:xfrm>
            <a:custGeom>
              <a:avLst/>
              <a:gdLst>
                <a:gd name="T0" fmla="*/ 2449 w 2673"/>
                <a:gd name="T1" fmla="*/ 1279 h 2728"/>
                <a:gd name="T2" fmla="*/ 2449 w 2673"/>
                <a:gd name="T3" fmla="*/ 1279 h 2728"/>
                <a:gd name="T4" fmla="*/ 2467 w 2673"/>
                <a:gd name="T5" fmla="*/ 1780 h 2728"/>
                <a:gd name="T6" fmla="*/ 2672 w 2673"/>
                <a:gd name="T7" fmla="*/ 2448 h 2728"/>
                <a:gd name="T8" fmla="*/ 2579 w 2673"/>
                <a:gd name="T9" fmla="*/ 2522 h 2728"/>
                <a:gd name="T10" fmla="*/ 2319 w 2673"/>
                <a:gd name="T11" fmla="*/ 2578 h 2728"/>
                <a:gd name="T12" fmla="*/ 2078 w 2673"/>
                <a:gd name="T13" fmla="*/ 2652 h 2728"/>
                <a:gd name="T14" fmla="*/ 1819 w 2673"/>
                <a:gd name="T15" fmla="*/ 2708 h 2728"/>
                <a:gd name="T16" fmla="*/ 1540 w 2673"/>
                <a:gd name="T17" fmla="*/ 2652 h 2728"/>
                <a:gd name="T18" fmla="*/ 1373 w 2673"/>
                <a:gd name="T19" fmla="*/ 2560 h 2728"/>
                <a:gd name="T20" fmla="*/ 1225 w 2673"/>
                <a:gd name="T21" fmla="*/ 2281 h 2728"/>
                <a:gd name="T22" fmla="*/ 1113 w 2673"/>
                <a:gd name="T23" fmla="*/ 2151 h 2728"/>
                <a:gd name="T24" fmla="*/ 872 w 2673"/>
                <a:gd name="T25" fmla="*/ 2189 h 2728"/>
                <a:gd name="T26" fmla="*/ 706 w 2673"/>
                <a:gd name="T27" fmla="*/ 2133 h 2728"/>
                <a:gd name="T28" fmla="*/ 538 w 2673"/>
                <a:gd name="T29" fmla="*/ 2003 h 2728"/>
                <a:gd name="T30" fmla="*/ 483 w 2673"/>
                <a:gd name="T31" fmla="*/ 1966 h 2728"/>
                <a:gd name="T32" fmla="*/ 371 w 2673"/>
                <a:gd name="T33" fmla="*/ 1929 h 2728"/>
                <a:gd name="T34" fmla="*/ 335 w 2673"/>
                <a:gd name="T35" fmla="*/ 1650 h 2728"/>
                <a:gd name="T36" fmla="*/ 205 w 2673"/>
                <a:gd name="T37" fmla="*/ 1391 h 2728"/>
                <a:gd name="T38" fmla="*/ 75 w 2673"/>
                <a:gd name="T39" fmla="*/ 1094 h 2728"/>
                <a:gd name="T40" fmla="*/ 0 w 2673"/>
                <a:gd name="T41" fmla="*/ 927 h 2728"/>
                <a:gd name="T42" fmla="*/ 38 w 2673"/>
                <a:gd name="T43" fmla="*/ 872 h 2728"/>
                <a:gd name="T44" fmla="*/ 149 w 2673"/>
                <a:gd name="T45" fmla="*/ 872 h 2728"/>
                <a:gd name="T46" fmla="*/ 316 w 2673"/>
                <a:gd name="T47" fmla="*/ 686 h 2728"/>
                <a:gd name="T48" fmla="*/ 390 w 2673"/>
                <a:gd name="T49" fmla="*/ 575 h 2728"/>
                <a:gd name="T50" fmla="*/ 279 w 2673"/>
                <a:gd name="T51" fmla="*/ 389 h 2728"/>
                <a:gd name="T52" fmla="*/ 335 w 2673"/>
                <a:gd name="T53" fmla="*/ 260 h 2728"/>
                <a:gd name="T54" fmla="*/ 427 w 2673"/>
                <a:gd name="T55" fmla="*/ 130 h 2728"/>
                <a:gd name="T56" fmla="*/ 446 w 2673"/>
                <a:gd name="T57" fmla="*/ 55 h 2728"/>
                <a:gd name="T58" fmla="*/ 538 w 2673"/>
                <a:gd name="T59" fmla="*/ 18 h 2728"/>
                <a:gd name="T60" fmla="*/ 1169 w 2673"/>
                <a:gd name="T61" fmla="*/ 0 h 2728"/>
                <a:gd name="T62" fmla="*/ 1651 w 2673"/>
                <a:gd name="T63" fmla="*/ 241 h 2728"/>
                <a:gd name="T64" fmla="*/ 2134 w 2673"/>
                <a:gd name="T65" fmla="*/ 537 h 2728"/>
                <a:gd name="T66" fmla="*/ 2152 w 2673"/>
                <a:gd name="T67" fmla="*/ 649 h 2728"/>
                <a:gd name="T68" fmla="*/ 2486 w 2673"/>
                <a:gd name="T69" fmla="*/ 872 h 2728"/>
                <a:gd name="T70" fmla="*/ 2449 w 2673"/>
                <a:gd name="T71" fmla="*/ 1279 h 27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73" h="2728">
                  <a:moveTo>
                    <a:pt x="2449" y="1279"/>
                  </a:moveTo>
                  <a:lnTo>
                    <a:pt x="2449" y="1279"/>
                  </a:lnTo>
                  <a:cubicBezTo>
                    <a:pt x="2486" y="1354"/>
                    <a:pt x="2486" y="1539"/>
                    <a:pt x="2467" y="1780"/>
                  </a:cubicBezTo>
                  <a:cubicBezTo>
                    <a:pt x="2449" y="2021"/>
                    <a:pt x="2579" y="2263"/>
                    <a:pt x="2672" y="2448"/>
                  </a:cubicBezTo>
                  <a:cubicBezTo>
                    <a:pt x="2672" y="2448"/>
                    <a:pt x="2597" y="2522"/>
                    <a:pt x="2579" y="2522"/>
                  </a:cubicBezTo>
                  <a:cubicBezTo>
                    <a:pt x="2561" y="2541"/>
                    <a:pt x="2338" y="2578"/>
                    <a:pt x="2319" y="2578"/>
                  </a:cubicBezTo>
                  <a:cubicBezTo>
                    <a:pt x="2301" y="2578"/>
                    <a:pt x="2078" y="2652"/>
                    <a:pt x="2078" y="2652"/>
                  </a:cubicBezTo>
                  <a:cubicBezTo>
                    <a:pt x="2078" y="2652"/>
                    <a:pt x="1985" y="2708"/>
                    <a:pt x="1819" y="2708"/>
                  </a:cubicBezTo>
                  <a:cubicBezTo>
                    <a:pt x="1670" y="2708"/>
                    <a:pt x="1633" y="2727"/>
                    <a:pt x="1540" y="2652"/>
                  </a:cubicBezTo>
                  <a:cubicBezTo>
                    <a:pt x="1429" y="2597"/>
                    <a:pt x="1373" y="2560"/>
                    <a:pt x="1373" y="2560"/>
                  </a:cubicBezTo>
                  <a:cubicBezTo>
                    <a:pt x="1373" y="2560"/>
                    <a:pt x="1225" y="2337"/>
                    <a:pt x="1225" y="2281"/>
                  </a:cubicBezTo>
                  <a:cubicBezTo>
                    <a:pt x="1206" y="2244"/>
                    <a:pt x="1188" y="2170"/>
                    <a:pt x="1113" y="2151"/>
                  </a:cubicBezTo>
                  <a:cubicBezTo>
                    <a:pt x="1039" y="2133"/>
                    <a:pt x="872" y="2151"/>
                    <a:pt x="872" y="2189"/>
                  </a:cubicBezTo>
                  <a:cubicBezTo>
                    <a:pt x="872" y="2189"/>
                    <a:pt x="742" y="2151"/>
                    <a:pt x="706" y="2133"/>
                  </a:cubicBezTo>
                  <a:cubicBezTo>
                    <a:pt x="687" y="2115"/>
                    <a:pt x="538" y="2003"/>
                    <a:pt x="538" y="2003"/>
                  </a:cubicBezTo>
                  <a:cubicBezTo>
                    <a:pt x="483" y="1966"/>
                    <a:pt x="483" y="1966"/>
                    <a:pt x="483" y="1966"/>
                  </a:cubicBezTo>
                  <a:cubicBezTo>
                    <a:pt x="371" y="1929"/>
                    <a:pt x="371" y="1929"/>
                    <a:pt x="371" y="1929"/>
                  </a:cubicBezTo>
                  <a:cubicBezTo>
                    <a:pt x="371" y="1929"/>
                    <a:pt x="390" y="1799"/>
                    <a:pt x="335" y="1650"/>
                  </a:cubicBezTo>
                  <a:cubicBezTo>
                    <a:pt x="279" y="1502"/>
                    <a:pt x="205" y="1391"/>
                    <a:pt x="205" y="1391"/>
                  </a:cubicBezTo>
                  <a:cubicBezTo>
                    <a:pt x="75" y="1094"/>
                    <a:pt x="75" y="1094"/>
                    <a:pt x="75" y="1094"/>
                  </a:cubicBezTo>
                  <a:cubicBezTo>
                    <a:pt x="0" y="927"/>
                    <a:pt x="0" y="927"/>
                    <a:pt x="0" y="927"/>
                  </a:cubicBezTo>
                  <a:cubicBezTo>
                    <a:pt x="0" y="927"/>
                    <a:pt x="0" y="890"/>
                    <a:pt x="38" y="872"/>
                  </a:cubicBezTo>
                  <a:cubicBezTo>
                    <a:pt x="38" y="872"/>
                    <a:pt x="38" y="890"/>
                    <a:pt x="149" y="872"/>
                  </a:cubicBezTo>
                  <a:cubicBezTo>
                    <a:pt x="149" y="872"/>
                    <a:pt x="241" y="834"/>
                    <a:pt x="316" y="686"/>
                  </a:cubicBezTo>
                  <a:cubicBezTo>
                    <a:pt x="316" y="686"/>
                    <a:pt x="390" y="593"/>
                    <a:pt x="390" y="575"/>
                  </a:cubicBezTo>
                  <a:cubicBezTo>
                    <a:pt x="390" y="537"/>
                    <a:pt x="371" y="408"/>
                    <a:pt x="279" y="389"/>
                  </a:cubicBezTo>
                  <a:cubicBezTo>
                    <a:pt x="279" y="389"/>
                    <a:pt x="316" y="296"/>
                    <a:pt x="335" y="260"/>
                  </a:cubicBezTo>
                  <a:cubicBezTo>
                    <a:pt x="371" y="222"/>
                    <a:pt x="427" y="148"/>
                    <a:pt x="427" y="130"/>
                  </a:cubicBezTo>
                  <a:cubicBezTo>
                    <a:pt x="446" y="111"/>
                    <a:pt x="446" y="55"/>
                    <a:pt x="446" y="55"/>
                  </a:cubicBezTo>
                  <a:cubicBezTo>
                    <a:pt x="538" y="18"/>
                    <a:pt x="538" y="18"/>
                    <a:pt x="538" y="18"/>
                  </a:cubicBezTo>
                  <a:cubicBezTo>
                    <a:pt x="1169" y="0"/>
                    <a:pt x="1169" y="0"/>
                    <a:pt x="1169" y="0"/>
                  </a:cubicBezTo>
                  <a:cubicBezTo>
                    <a:pt x="1651" y="241"/>
                    <a:pt x="1651" y="241"/>
                    <a:pt x="1651" y="241"/>
                  </a:cubicBezTo>
                  <a:cubicBezTo>
                    <a:pt x="2134" y="537"/>
                    <a:pt x="2134" y="537"/>
                    <a:pt x="2134" y="537"/>
                  </a:cubicBezTo>
                  <a:cubicBezTo>
                    <a:pt x="2134" y="537"/>
                    <a:pt x="2152" y="631"/>
                    <a:pt x="2152" y="649"/>
                  </a:cubicBezTo>
                  <a:cubicBezTo>
                    <a:pt x="2152" y="686"/>
                    <a:pt x="2523" y="816"/>
                    <a:pt x="2486" y="872"/>
                  </a:cubicBezTo>
                  <a:cubicBezTo>
                    <a:pt x="2467" y="890"/>
                    <a:pt x="2319" y="1076"/>
                    <a:pt x="2449" y="1279"/>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9" name="Freeform 38"/>
            <p:cNvSpPr>
              <a:spLocks noChangeArrowheads="1"/>
            </p:cNvSpPr>
            <p:nvPr/>
          </p:nvSpPr>
          <p:spPr bwMode="auto">
            <a:xfrm>
              <a:off x="9483154" y="3161276"/>
              <a:ext cx="480982" cy="475301"/>
            </a:xfrm>
            <a:custGeom>
              <a:avLst/>
              <a:gdLst>
                <a:gd name="T0" fmla="*/ 371 w 1447"/>
                <a:gd name="T1" fmla="*/ 92 h 1428"/>
                <a:gd name="T2" fmla="*/ 371 w 1447"/>
                <a:gd name="T3" fmla="*/ 92 h 1428"/>
                <a:gd name="T4" fmla="*/ 445 w 1447"/>
                <a:gd name="T5" fmla="*/ 445 h 1428"/>
                <a:gd name="T6" fmla="*/ 222 w 1447"/>
                <a:gd name="T7" fmla="*/ 834 h 1428"/>
                <a:gd name="T8" fmla="*/ 111 w 1447"/>
                <a:gd name="T9" fmla="*/ 1000 h 1428"/>
                <a:gd name="T10" fmla="*/ 74 w 1447"/>
                <a:gd name="T11" fmla="*/ 1149 h 1428"/>
                <a:gd name="T12" fmla="*/ 37 w 1447"/>
                <a:gd name="T13" fmla="*/ 1427 h 1428"/>
                <a:gd name="T14" fmla="*/ 129 w 1447"/>
                <a:gd name="T15" fmla="*/ 1390 h 1428"/>
                <a:gd name="T16" fmla="*/ 259 w 1447"/>
                <a:gd name="T17" fmla="*/ 1316 h 1428"/>
                <a:gd name="T18" fmla="*/ 408 w 1447"/>
                <a:gd name="T19" fmla="*/ 1334 h 1428"/>
                <a:gd name="T20" fmla="*/ 500 w 1447"/>
                <a:gd name="T21" fmla="*/ 1297 h 1428"/>
                <a:gd name="T22" fmla="*/ 1131 w 1447"/>
                <a:gd name="T23" fmla="*/ 1279 h 1428"/>
                <a:gd name="T24" fmla="*/ 1205 w 1447"/>
                <a:gd name="T25" fmla="*/ 964 h 1428"/>
                <a:gd name="T26" fmla="*/ 1298 w 1447"/>
                <a:gd name="T27" fmla="*/ 742 h 1428"/>
                <a:gd name="T28" fmla="*/ 1410 w 1447"/>
                <a:gd name="T29" fmla="*/ 482 h 1428"/>
                <a:gd name="T30" fmla="*/ 1298 w 1447"/>
                <a:gd name="T31" fmla="*/ 111 h 1428"/>
                <a:gd name="T32" fmla="*/ 1150 w 1447"/>
                <a:gd name="T33" fmla="*/ 0 h 1428"/>
                <a:gd name="T34" fmla="*/ 927 w 1447"/>
                <a:gd name="T35" fmla="*/ 55 h 1428"/>
                <a:gd name="T36" fmla="*/ 371 w 1447"/>
                <a:gd name="T37" fmla="*/ 92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47" h="1428">
                  <a:moveTo>
                    <a:pt x="371" y="92"/>
                  </a:moveTo>
                  <a:lnTo>
                    <a:pt x="371" y="92"/>
                  </a:lnTo>
                  <a:cubicBezTo>
                    <a:pt x="371" y="92"/>
                    <a:pt x="482" y="278"/>
                    <a:pt x="445" y="445"/>
                  </a:cubicBezTo>
                  <a:cubicBezTo>
                    <a:pt x="389" y="593"/>
                    <a:pt x="222" y="834"/>
                    <a:pt x="222" y="834"/>
                  </a:cubicBezTo>
                  <a:cubicBezTo>
                    <a:pt x="111" y="1000"/>
                    <a:pt x="111" y="1000"/>
                    <a:pt x="111" y="1000"/>
                  </a:cubicBezTo>
                  <a:cubicBezTo>
                    <a:pt x="111" y="1000"/>
                    <a:pt x="92" y="1130"/>
                    <a:pt x="74" y="1149"/>
                  </a:cubicBezTo>
                  <a:cubicBezTo>
                    <a:pt x="55" y="1186"/>
                    <a:pt x="0" y="1371"/>
                    <a:pt x="37" y="1427"/>
                  </a:cubicBezTo>
                  <a:cubicBezTo>
                    <a:pt x="37" y="1427"/>
                    <a:pt x="74" y="1427"/>
                    <a:pt x="129" y="1390"/>
                  </a:cubicBezTo>
                  <a:cubicBezTo>
                    <a:pt x="185" y="1353"/>
                    <a:pt x="222" y="1316"/>
                    <a:pt x="259" y="1316"/>
                  </a:cubicBezTo>
                  <a:cubicBezTo>
                    <a:pt x="297" y="1297"/>
                    <a:pt x="408" y="1297"/>
                    <a:pt x="408" y="1334"/>
                  </a:cubicBezTo>
                  <a:cubicBezTo>
                    <a:pt x="500" y="1297"/>
                    <a:pt x="500" y="1297"/>
                    <a:pt x="500" y="1297"/>
                  </a:cubicBezTo>
                  <a:cubicBezTo>
                    <a:pt x="1131" y="1279"/>
                    <a:pt x="1131" y="1279"/>
                    <a:pt x="1131" y="1279"/>
                  </a:cubicBezTo>
                  <a:cubicBezTo>
                    <a:pt x="1131" y="1279"/>
                    <a:pt x="1187" y="1019"/>
                    <a:pt x="1205" y="964"/>
                  </a:cubicBezTo>
                  <a:cubicBezTo>
                    <a:pt x="1205" y="909"/>
                    <a:pt x="1298" y="742"/>
                    <a:pt x="1298" y="742"/>
                  </a:cubicBezTo>
                  <a:cubicBezTo>
                    <a:pt x="1298" y="742"/>
                    <a:pt x="1446" y="630"/>
                    <a:pt x="1410" y="482"/>
                  </a:cubicBezTo>
                  <a:cubicBezTo>
                    <a:pt x="1391" y="315"/>
                    <a:pt x="1354" y="166"/>
                    <a:pt x="1298" y="111"/>
                  </a:cubicBezTo>
                  <a:cubicBezTo>
                    <a:pt x="1261" y="74"/>
                    <a:pt x="1150" y="0"/>
                    <a:pt x="1150" y="0"/>
                  </a:cubicBezTo>
                  <a:cubicBezTo>
                    <a:pt x="1150" y="0"/>
                    <a:pt x="1113" y="18"/>
                    <a:pt x="927" y="55"/>
                  </a:cubicBezTo>
                  <a:cubicBezTo>
                    <a:pt x="742" y="92"/>
                    <a:pt x="482" y="111"/>
                    <a:pt x="371" y="92"/>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0" name="Freeform 39"/>
            <p:cNvSpPr>
              <a:spLocks noChangeArrowheads="1"/>
            </p:cNvSpPr>
            <p:nvPr/>
          </p:nvSpPr>
          <p:spPr bwMode="auto">
            <a:xfrm>
              <a:off x="9858555" y="3086460"/>
              <a:ext cx="673080" cy="796570"/>
            </a:xfrm>
            <a:custGeom>
              <a:avLst/>
              <a:gdLst>
                <a:gd name="T0" fmla="*/ 1855 w 2023"/>
                <a:gd name="T1" fmla="*/ 1706 h 2393"/>
                <a:gd name="T2" fmla="*/ 1855 w 2023"/>
                <a:gd name="T3" fmla="*/ 1706 h 2393"/>
                <a:gd name="T4" fmla="*/ 1763 w 2023"/>
                <a:gd name="T5" fmla="*/ 1724 h 2393"/>
                <a:gd name="T6" fmla="*/ 1614 w 2023"/>
                <a:gd name="T7" fmla="*/ 1873 h 2393"/>
                <a:gd name="T8" fmla="*/ 1577 w 2023"/>
                <a:gd name="T9" fmla="*/ 2021 h 2393"/>
                <a:gd name="T10" fmla="*/ 1503 w 2023"/>
                <a:gd name="T11" fmla="*/ 2058 h 2393"/>
                <a:gd name="T12" fmla="*/ 1466 w 2023"/>
                <a:gd name="T13" fmla="*/ 2281 h 2393"/>
                <a:gd name="T14" fmla="*/ 1354 w 2023"/>
                <a:gd name="T15" fmla="*/ 2392 h 2393"/>
                <a:gd name="T16" fmla="*/ 983 w 2023"/>
                <a:gd name="T17" fmla="*/ 2151 h 2393"/>
                <a:gd name="T18" fmla="*/ 965 w 2023"/>
                <a:gd name="T19" fmla="*/ 2039 h 2393"/>
                <a:gd name="T20" fmla="*/ 482 w 2023"/>
                <a:gd name="T21" fmla="*/ 1743 h 2393"/>
                <a:gd name="T22" fmla="*/ 0 w 2023"/>
                <a:gd name="T23" fmla="*/ 1502 h 2393"/>
                <a:gd name="T24" fmla="*/ 74 w 2023"/>
                <a:gd name="T25" fmla="*/ 1169 h 2393"/>
                <a:gd name="T26" fmla="*/ 167 w 2023"/>
                <a:gd name="T27" fmla="*/ 965 h 2393"/>
                <a:gd name="T28" fmla="*/ 297 w 2023"/>
                <a:gd name="T29" fmla="*/ 724 h 2393"/>
                <a:gd name="T30" fmla="*/ 167 w 2023"/>
                <a:gd name="T31" fmla="*/ 334 h 2393"/>
                <a:gd name="T32" fmla="*/ 19 w 2023"/>
                <a:gd name="T33" fmla="*/ 223 h 2393"/>
                <a:gd name="T34" fmla="*/ 130 w 2023"/>
                <a:gd name="T35" fmla="*/ 56 h 2393"/>
                <a:gd name="T36" fmla="*/ 408 w 2023"/>
                <a:gd name="T37" fmla="*/ 37 h 2393"/>
                <a:gd name="T38" fmla="*/ 650 w 2023"/>
                <a:gd name="T39" fmla="*/ 56 h 2393"/>
                <a:gd name="T40" fmla="*/ 1039 w 2023"/>
                <a:gd name="T41" fmla="*/ 315 h 2393"/>
                <a:gd name="T42" fmla="*/ 1410 w 2023"/>
                <a:gd name="T43" fmla="*/ 371 h 2393"/>
                <a:gd name="T44" fmla="*/ 1763 w 2023"/>
                <a:gd name="T45" fmla="*/ 278 h 2393"/>
                <a:gd name="T46" fmla="*/ 1985 w 2023"/>
                <a:gd name="T47" fmla="*/ 297 h 2393"/>
                <a:gd name="T48" fmla="*/ 1837 w 2023"/>
                <a:gd name="T49" fmla="*/ 501 h 2393"/>
                <a:gd name="T50" fmla="*/ 1725 w 2023"/>
                <a:gd name="T51" fmla="*/ 630 h 2393"/>
                <a:gd name="T52" fmla="*/ 1707 w 2023"/>
                <a:gd name="T53" fmla="*/ 1465 h 2393"/>
                <a:gd name="T54" fmla="*/ 1799 w 2023"/>
                <a:gd name="T55" fmla="*/ 1613 h 2393"/>
                <a:gd name="T56" fmla="*/ 1855 w 2023"/>
                <a:gd name="T57" fmla="*/ 1706 h 2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23" h="2393">
                  <a:moveTo>
                    <a:pt x="1855" y="1706"/>
                  </a:moveTo>
                  <a:lnTo>
                    <a:pt x="1855" y="1706"/>
                  </a:lnTo>
                  <a:cubicBezTo>
                    <a:pt x="1855" y="1706"/>
                    <a:pt x="1781" y="1687"/>
                    <a:pt x="1763" y="1724"/>
                  </a:cubicBezTo>
                  <a:cubicBezTo>
                    <a:pt x="1744" y="1762"/>
                    <a:pt x="1651" y="1817"/>
                    <a:pt x="1614" y="1873"/>
                  </a:cubicBezTo>
                  <a:cubicBezTo>
                    <a:pt x="1577" y="1947"/>
                    <a:pt x="1614" y="1984"/>
                    <a:pt x="1577" y="2021"/>
                  </a:cubicBezTo>
                  <a:cubicBezTo>
                    <a:pt x="1558" y="2039"/>
                    <a:pt x="1503" y="1965"/>
                    <a:pt x="1503" y="2058"/>
                  </a:cubicBezTo>
                  <a:cubicBezTo>
                    <a:pt x="1503" y="2133"/>
                    <a:pt x="1503" y="2225"/>
                    <a:pt x="1466" y="2281"/>
                  </a:cubicBezTo>
                  <a:cubicBezTo>
                    <a:pt x="1410" y="2318"/>
                    <a:pt x="1354" y="2392"/>
                    <a:pt x="1354" y="2392"/>
                  </a:cubicBezTo>
                  <a:cubicBezTo>
                    <a:pt x="983" y="2151"/>
                    <a:pt x="983" y="2151"/>
                    <a:pt x="983" y="2151"/>
                  </a:cubicBezTo>
                  <a:cubicBezTo>
                    <a:pt x="965" y="2039"/>
                    <a:pt x="965" y="2039"/>
                    <a:pt x="965" y="2039"/>
                  </a:cubicBezTo>
                  <a:cubicBezTo>
                    <a:pt x="482" y="1743"/>
                    <a:pt x="482" y="1743"/>
                    <a:pt x="482" y="1743"/>
                  </a:cubicBezTo>
                  <a:cubicBezTo>
                    <a:pt x="0" y="1502"/>
                    <a:pt x="0" y="1502"/>
                    <a:pt x="0" y="1502"/>
                  </a:cubicBezTo>
                  <a:cubicBezTo>
                    <a:pt x="74" y="1169"/>
                    <a:pt x="74" y="1169"/>
                    <a:pt x="74" y="1169"/>
                  </a:cubicBezTo>
                  <a:cubicBezTo>
                    <a:pt x="167" y="965"/>
                    <a:pt x="167" y="965"/>
                    <a:pt x="167" y="965"/>
                  </a:cubicBezTo>
                  <a:cubicBezTo>
                    <a:pt x="167" y="965"/>
                    <a:pt x="297" y="853"/>
                    <a:pt x="297" y="724"/>
                  </a:cubicBezTo>
                  <a:cubicBezTo>
                    <a:pt x="279" y="594"/>
                    <a:pt x="204" y="353"/>
                    <a:pt x="167" y="334"/>
                  </a:cubicBezTo>
                  <a:cubicBezTo>
                    <a:pt x="149" y="315"/>
                    <a:pt x="19" y="223"/>
                    <a:pt x="19" y="223"/>
                  </a:cubicBezTo>
                  <a:cubicBezTo>
                    <a:pt x="19" y="223"/>
                    <a:pt x="0" y="56"/>
                    <a:pt x="130" y="56"/>
                  </a:cubicBezTo>
                  <a:cubicBezTo>
                    <a:pt x="279" y="37"/>
                    <a:pt x="353" y="37"/>
                    <a:pt x="408" y="37"/>
                  </a:cubicBezTo>
                  <a:cubicBezTo>
                    <a:pt x="445" y="37"/>
                    <a:pt x="575" y="0"/>
                    <a:pt x="650" y="56"/>
                  </a:cubicBezTo>
                  <a:cubicBezTo>
                    <a:pt x="724" y="111"/>
                    <a:pt x="946" y="297"/>
                    <a:pt x="1039" y="315"/>
                  </a:cubicBezTo>
                  <a:cubicBezTo>
                    <a:pt x="1132" y="353"/>
                    <a:pt x="1224" y="427"/>
                    <a:pt x="1410" y="371"/>
                  </a:cubicBezTo>
                  <a:cubicBezTo>
                    <a:pt x="1595" y="297"/>
                    <a:pt x="1725" y="278"/>
                    <a:pt x="1763" y="278"/>
                  </a:cubicBezTo>
                  <a:cubicBezTo>
                    <a:pt x="1818" y="278"/>
                    <a:pt x="2022" y="241"/>
                    <a:pt x="1985" y="297"/>
                  </a:cubicBezTo>
                  <a:cubicBezTo>
                    <a:pt x="1966" y="353"/>
                    <a:pt x="1892" y="464"/>
                    <a:pt x="1837" y="501"/>
                  </a:cubicBezTo>
                  <a:cubicBezTo>
                    <a:pt x="1781" y="556"/>
                    <a:pt x="1725" y="575"/>
                    <a:pt x="1725" y="630"/>
                  </a:cubicBezTo>
                  <a:cubicBezTo>
                    <a:pt x="1725" y="686"/>
                    <a:pt x="1651" y="1409"/>
                    <a:pt x="1707" y="1465"/>
                  </a:cubicBezTo>
                  <a:cubicBezTo>
                    <a:pt x="1744" y="1502"/>
                    <a:pt x="1744" y="1576"/>
                    <a:pt x="1799" y="1613"/>
                  </a:cubicBezTo>
                  <a:cubicBezTo>
                    <a:pt x="1837" y="1650"/>
                    <a:pt x="1874" y="1668"/>
                    <a:pt x="1855" y="1706"/>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1" name="Freeform 40"/>
            <p:cNvSpPr>
              <a:spLocks noChangeArrowheads="1"/>
            </p:cNvSpPr>
            <p:nvPr/>
          </p:nvSpPr>
          <p:spPr bwMode="auto">
            <a:xfrm>
              <a:off x="8279233" y="2586219"/>
              <a:ext cx="1061679" cy="715886"/>
            </a:xfrm>
            <a:custGeom>
              <a:avLst/>
              <a:gdLst>
                <a:gd name="T0" fmla="*/ 1984 w 3191"/>
                <a:gd name="T1" fmla="*/ 0 h 2152"/>
                <a:gd name="T2" fmla="*/ 1984 w 3191"/>
                <a:gd name="T3" fmla="*/ 0 h 2152"/>
                <a:gd name="T4" fmla="*/ 1891 w 3191"/>
                <a:gd name="T5" fmla="*/ 18 h 2152"/>
                <a:gd name="T6" fmla="*/ 1762 w 3191"/>
                <a:gd name="T7" fmla="*/ 36 h 2152"/>
                <a:gd name="T8" fmla="*/ 1613 w 3191"/>
                <a:gd name="T9" fmla="*/ 259 h 2152"/>
                <a:gd name="T10" fmla="*/ 1446 w 3191"/>
                <a:gd name="T11" fmla="*/ 426 h 2152"/>
                <a:gd name="T12" fmla="*/ 1094 w 3191"/>
                <a:gd name="T13" fmla="*/ 556 h 2152"/>
                <a:gd name="T14" fmla="*/ 1020 w 3191"/>
                <a:gd name="T15" fmla="*/ 612 h 2152"/>
                <a:gd name="T16" fmla="*/ 834 w 3191"/>
                <a:gd name="T17" fmla="*/ 760 h 2152"/>
                <a:gd name="T18" fmla="*/ 279 w 3191"/>
                <a:gd name="T19" fmla="*/ 890 h 2152"/>
                <a:gd name="T20" fmla="*/ 167 w 3191"/>
                <a:gd name="T21" fmla="*/ 1113 h 2152"/>
                <a:gd name="T22" fmla="*/ 37 w 3191"/>
                <a:gd name="T23" fmla="*/ 1279 h 2152"/>
                <a:gd name="T24" fmla="*/ 56 w 3191"/>
                <a:gd name="T25" fmla="*/ 1465 h 2152"/>
                <a:gd name="T26" fmla="*/ 130 w 3191"/>
                <a:gd name="T27" fmla="*/ 1687 h 2152"/>
                <a:gd name="T28" fmla="*/ 167 w 3191"/>
                <a:gd name="T29" fmla="*/ 1799 h 2152"/>
                <a:gd name="T30" fmla="*/ 445 w 3191"/>
                <a:gd name="T31" fmla="*/ 2151 h 2152"/>
                <a:gd name="T32" fmla="*/ 501 w 3191"/>
                <a:gd name="T33" fmla="*/ 2058 h 2152"/>
                <a:gd name="T34" fmla="*/ 612 w 3191"/>
                <a:gd name="T35" fmla="*/ 1891 h 2152"/>
                <a:gd name="T36" fmla="*/ 778 w 3191"/>
                <a:gd name="T37" fmla="*/ 1873 h 2152"/>
                <a:gd name="T38" fmla="*/ 946 w 3191"/>
                <a:gd name="T39" fmla="*/ 1929 h 2152"/>
                <a:gd name="T40" fmla="*/ 908 w 3191"/>
                <a:gd name="T41" fmla="*/ 1761 h 2152"/>
                <a:gd name="T42" fmla="*/ 982 w 3191"/>
                <a:gd name="T43" fmla="*/ 1650 h 2152"/>
                <a:gd name="T44" fmla="*/ 1094 w 3191"/>
                <a:gd name="T45" fmla="*/ 1539 h 2152"/>
                <a:gd name="T46" fmla="*/ 1279 w 3191"/>
                <a:gd name="T47" fmla="*/ 1520 h 2152"/>
                <a:gd name="T48" fmla="*/ 1391 w 3191"/>
                <a:gd name="T49" fmla="*/ 1613 h 2152"/>
                <a:gd name="T50" fmla="*/ 1502 w 3191"/>
                <a:gd name="T51" fmla="*/ 1669 h 2152"/>
                <a:gd name="T52" fmla="*/ 1669 w 3191"/>
                <a:gd name="T53" fmla="*/ 1706 h 2152"/>
                <a:gd name="T54" fmla="*/ 1836 w 3191"/>
                <a:gd name="T55" fmla="*/ 1743 h 2152"/>
                <a:gd name="T56" fmla="*/ 1984 w 3191"/>
                <a:gd name="T57" fmla="*/ 1669 h 2152"/>
                <a:gd name="T58" fmla="*/ 2170 w 3191"/>
                <a:gd name="T59" fmla="*/ 1502 h 2152"/>
                <a:gd name="T60" fmla="*/ 3190 w 3191"/>
                <a:gd name="T61" fmla="*/ 1446 h 2152"/>
                <a:gd name="T62" fmla="*/ 3078 w 3191"/>
                <a:gd name="T63" fmla="*/ 1298 h 2152"/>
                <a:gd name="T64" fmla="*/ 2949 w 3191"/>
                <a:gd name="T65" fmla="*/ 1149 h 2152"/>
                <a:gd name="T66" fmla="*/ 2837 w 3191"/>
                <a:gd name="T67" fmla="*/ 1019 h 2152"/>
                <a:gd name="T68" fmla="*/ 2578 w 3191"/>
                <a:gd name="T69" fmla="*/ 760 h 2152"/>
                <a:gd name="T70" fmla="*/ 2262 w 3191"/>
                <a:gd name="T71" fmla="*/ 556 h 2152"/>
                <a:gd name="T72" fmla="*/ 2207 w 3191"/>
                <a:gd name="T73" fmla="*/ 445 h 2152"/>
                <a:gd name="T74" fmla="*/ 2262 w 3191"/>
                <a:gd name="T75" fmla="*/ 277 h 2152"/>
                <a:gd name="T76" fmla="*/ 1984 w 3191"/>
                <a:gd name="T77" fmla="*/ 0 h 2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91" h="2152">
                  <a:moveTo>
                    <a:pt x="1984" y="0"/>
                  </a:moveTo>
                  <a:lnTo>
                    <a:pt x="1984" y="0"/>
                  </a:lnTo>
                  <a:cubicBezTo>
                    <a:pt x="1984" y="0"/>
                    <a:pt x="1965" y="18"/>
                    <a:pt x="1891" y="18"/>
                  </a:cubicBezTo>
                  <a:cubicBezTo>
                    <a:pt x="1817" y="18"/>
                    <a:pt x="1799" y="0"/>
                    <a:pt x="1762" y="36"/>
                  </a:cubicBezTo>
                  <a:cubicBezTo>
                    <a:pt x="1724" y="92"/>
                    <a:pt x="1613" y="259"/>
                    <a:pt x="1613" y="259"/>
                  </a:cubicBezTo>
                  <a:cubicBezTo>
                    <a:pt x="1613" y="259"/>
                    <a:pt x="1483" y="407"/>
                    <a:pt x="1446" y="426"/>
                  </a:cubicBezTo>
                  <a:cubicBezTo>
                    <a:pt x="1409" y="445"/>
                    <a:pt x="1261" y="556"/>
                    <a:pt x="1094" y="556"/>
                  </a:cubicBezTo>
                  <a:cubicBezTo>
                    <a:pt x="1094" y="556"/>
                    <a:pt x="1057" y="537"/>
                    <a:pt x="1020" y="612"/>
                  </a:cubicBezTo>
                  <a:cubicBezTo>
                    <a:pt x="982" y="686"/>
                    <a:pt x="852" y="760"/>
                    <a:pt x="834" y="760"/>
                  </a:cubicBezTo>
                  <a:cubicBezTo>
                    <a:pt x="797" y="778"/>
                    <a:pt x="594" y="871"/>
                    <a:pt x="279" y="890"/>
                  </a:cubicBezTo>
                  <a:cubicBezTo>
                    <a:pt x="279" y="890"/>
                    <a:pt x="204" y="1075"/>
                    <a:pt x="167" y="1113"/>
                  </a:cubicBezTo>
                  <a:cubicBezTo>
                    <a:pt x="130" y="1168"/>
                    <a:pt x="56" y="1261"/>
                    <a:pt x="37" y="1279"/>
                  </a:cubicBezTo>
                  <a:cubicBezTo>
                    <a:pt x="37" y="1316"/>
                    <a:pt x="0" y="1354"/>
                    <a:pt x="56" y="1465"/>
                  </a:cubicBezTo>
                  <a:cubicBezTo>
                    <a:pt x="111" y="1576"/>
                    <a:pt x="130" y="1595"/>
                    <a:pt x="130" y="1687"/>
                  </a:cubicBezTo>
                  <a:cubicBezTo>
                    <a:pt x="130" y="1687"/>
                    <a:pt x="74" y="1706"/>
                    <a:pt x="167" y="1799"/>
                  </a:cubicBezTo>
                  <a:cubicBezTo>
                    <a:pt x="260" y="1891"/>
                    <a:pt x="445" y="2021"/>
                    <a:pt x="445" y="2151"/>
                  </a:cubicBezTo>
                  <a:cubicBezTo>
                    <a:pt x="445" y="2151"/>
                    <a:pt x="482" y="2077"/>
                    <a:pt x="501" y="2058"/>
                  </a:cubicBezTo>
                  <a:cubicBezTo>
                    <a:pt x="538" y="2021"/>
                    <a:pt x="594" y="1891"/>
                    <a:pt x="612" y="1891"/>
                  </a:cubicBezTo>
                  <a:cubicBezTo>
                    <a:pt x="650" y="1873"/>
                    <a:pt x="668" y="1855"/>
                    <a:pt x="778" y="1873"/>
                  </a:cubicBezTo>
                  <a:cubicBezTo>
                    <a:pt x="871" y="1891"/>
                    <a:pt x="946" y="1929"/>
                    <a:pt x="946" y="1929"/>
                  </a:cubicBezTo>
                  <a:cubicBezTo>
                    <a:pt x="946" y="1929"/>
                    <a:pt x="908" y="1799"/>
                    <a:pt x="908" y="1761"/>
                  </a:cubicBezTo>
                  <a:cubicBezTo>
                    <a:pt x="908" y="1725"/>
                    <a:pt x="890" y="1687"/>
                    <a:pt x="982" y="1650"/>
                  </a:cubicBezTo>
                  <a:cubicBezTo>
                    <a:pt x="1057" y="1613"/>
                    <a:pt x="1094" y="1558"/>
                    <a:pt x="1094" y="1539"/>
                  </a:cubicBezTo>
                  <a:cubicBezTo>
                    <a:pt x="1112" y="1520"/>
                    <a:pt x="1187" y="1484"/>
                    <a:pt x="1279" y="1520"/>
                  </a:cubicBezTo>
                  <a:cubicBezTo>
                    <a:pt x="1279" y="1520"/>
                    <a:pt x="1353" y="1576"/>
                    <a:pt x="1391" y="1613"/>
                  </a:cubicBezTo>
                  <a:cubicBezTo>
                    <a:pt x="1428" y="1669"/>
                    <a:pt x="1409" y="1669"/>
                    <a:pt x="1502" y="1669"/>
                  </a:cubicBezTo>
                  <a:cubicBezTo>
                    <a:pt x="1594" y="1687"/>
                    <a:pt x="1650" y="1687"/>
                    <a:pt x="1669" y="1706"/>
                  </a:cubicBezTo>
                  <a:cubicBezTo>
                    <a:pt x="1688" y="1725"/>
                    <a:pt x="1743" y="1761"/>
                    <a:pt x="1836" y="1743"/>
                  </a:cubicBezTo>
                  <a:cubicBezTo>
                    <a:pt x="1947" y="1743"/>
                    <a:pt x="1965" y="1706"/>
                    <a:pt x="1984" y="1669"/>
                  </a:cubicBezTo>
                  <a:cubicBezTo>
                    <a:pt x="2003" y="1613"/>
                    <a:pt x="2021" y="1502"/>
                    <a:pt x="2170" y="1502"/>
                  </a:cubicBezTo>
                  <a:cubicBezTo>
                    <a:pt x="2336" y="1484"/>
                    <a:pt x="3190" y="1446"/>
                    <a:pt x="3190" y="1446"/>
                  </a:cubicBezTo>
                  <a:cubicBezTo>
                    <a:pt x="3190" y="1446"/>
                    <a:pt x="3134" y="1409"/>
                    <a:pt x="3078" y="1298"/>
                  </a:cubicBezTo>
                  <a:cubicBezTo>
                    <a:pt x="3004" y="1187"/>
                    <a:pt x="3004" y="1187"/>
                    <a:pt x="2949" y="1149"/>
                  </a:cubicBezTo>
                  <a:cubicBezTo>
                    <a:pt x="2893" y="1113"/>
                    <a:pt x="2875" y="1113"/>
                    <a:pt x="2837" y="1019"/>
                  </a:cubicBezTo>
                  <a:cubicBezTo>
                    <a:pt x="2801" y="945"/>
                    <a:pt x="2726" y="816"/>
                    <a:pt x="2578" y="760"/>
                  </a:cubicBezTo>
                  <a:cubicBezTo>
                    <a:pt x="2411" y="704"/>
                    <a:pt x="2300" y="593"/>
                    <a:pt x="2262" y="556"/>
                  </a:cubicBezTo>
                  <a:cubicBezTo>
                    <a:pt x="2225" y="519"/>
                    <a:pt x="2188" y="519"/>
                    <a:pt x="2207" y="445"/>
                  </a:cubicBezTo>
                  <a:cubicBezTo>
                    <a:pt x="2207" y="371"/>
                    <a:pt x="2300" y="315"/>
                    <a:pt x="2262" y="277"/>
                  </a:cubicBezTo>
                  <a:cubicBezTo>
                    <a:pt x="2244" y="222"/>
                    <a:pt x="2003" y="0"/>
                    <a:pt x="1984" y="0"/>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2" name="Freeform 41"/>
            <p:cNvSpPr>
              <a:spLocks noChangeArrowheads="1"/>
            </p:cNvSpPr>
            <p:nvPr/>
          </p:nvSpPr>
          <p:spPr bwMode="auto">
            <a:xfrm>
              <a:off x="9038832" y="784768"/>
              <a:ext cx="888642" cy="913929"/>
            </a:xfrm>
            <a:custGeom>
              <a:avLst/>
              <a:gdLst>
                <a:gd name="T0" fmla="*/ 0 w 2672"/>
                <a:gd name="T1" fmla="*/ 92 h 2746"/>
                <a:gd name="T2" fmla="*/ 0 w 2672"/>
                <a:gd name="T3" fmla="*/ 92 h 2746"/>
                <a:gd name="T4" fmla="*/ 93 w 2672"/>
                <a:gd name="T5" fmla="*/ 2615 h 2746"/>
                <a:gd name="T6" fmla="*/ 2022 w 2672"/>
                <a:gd name="T7" fmla="*/ 2578 h 2746"/>
                <a:gd name="T8" fmla="*/ 2207 w 2672"/>
                <a:gd name="T9" fmla="*/ 2652 h 2746"/>
                <a:gd name="T10" fmla="*/ 2245 w 2672"/>
                <a:gd name="T11" fmla="*/ 2671 h 2746"/>
                <a:gd name="T12" fmla="*/ 2337 w 2672"/>
                <a:gd name="T13" fmla="*/ 2504 h 2746"/>
                <a:gd name="T14" fmla="*/ 2671 w 2672"/>
                <a:gd name="T15" fmla="*/ 2300 h 2746"/>
                <a:gd name="T16" fmla="*/ 2560 w 2672"/>
                <a:gd name="T17" fmla="*/ 2133 h 2746"/>
                <a:gd name="T18" fmla="*/ 2652 w 2672"/>
                <a:gd name="T19" fmla="*/ 2040 h 2746"/>
                <a:gd name="T20" fmla="*/ 2356 w 2672"/>
                <a:gd name="T21" fmla="*/ 1725 h 2746"/>
                <a:gd name="T22" fmla="*/ 2133 w 2672"/>
                <a:gd name="T23" fmla="*/ 1484 h 2746"/>
                <a:gd name="T24" fmla="*/ 2059 w 2672"/>
                <a:gd name="T25" fmla="*/ 1261 h 2746"/>
                <a:gd name="T26" fmla="*/ 1929 w 2672"/>
                <a:gd name="T27" fmla="*/ 1131 h 2746"/>
                <a:gd name="T28" fmla="*/ 1818 w 2672"/>
                <a:gd name="T29" fmla="*/ 964 h 2746"/>
                <a:gd name="T30" fmla="*/ 1707 w 2672"/>
                <a:gd name="T31" fmla="*/ 704 h 2746"/>
                <a:gd name="T32" fmla="*/ 1633 w 2672"/>
                <a:gd name="T33" fmla="*/ 538 h 2746"/>
                <a:gd name="T34" fmla="*/ 1725 w 2672"/>
                <a:gd name="T35" fmla="*/ 463 h 2746"/>
                <a:gd name="T36" fmla="*/ 1874 w 2672"/>
                <a:gd name="T37" fmla="*/ 779 h 2746"/>
                <a:gd name="T38" fmla="*/ 1985 w 2672"/>
                <a:gd name="T39" fmla="*/ 983 h 2746"/>
                <a:gd name="T40" fmla="*/ 2096 w 2672"/>
                <a:gd name="T41" fmla="*/ 1242 h 2746"/>
                <a:gd name="T42" fmla="*/ 2189 w 2672"/>
                <a:gd name="T43" fmla="*/ 1261 h 2746"/>
                <a:gd name="T44" fmla="*/ 2170 w 2672"/>
                <a:gd name="T45" fmla="*/ 1057 h 2746"/>
                <a:gd name="T46" fmla="*/ 2189 w 2672"/>
                <a:gd name="T47" fmla="*/ 834 h 2746"/>
                <a:gd name="T48" fmla="*/ 2281 w 2672"/>
                <a:gd name="T49" fmla="*/ 612 h 2746"/>
                <a:gd name="T50" fmla="*/ 2245 w 2672"/>
                <a:gd name="T51" fmla="*/ 408 h 2746"/>
                <a:gd name="T52" fmla="*/ 2133 w 2672"/>
                <a:gd name="T53" fmla="*/ 111 h 2746"/>
                <a:gd name="T54" fmla="*/ 2059 w 2672"/>
                <a:gd name="T55" fmla="*/ 74 h 2746"/>
                <a:gd name="T56" fmla="*/ 1855 w 2672"/>
                <a:gd name="T57" fmla="*/ 185 h 2746"/>
                <a:gd name="T58" fmla="*/ 1651 w 2672"/>
                <a:gd name="T59" fmla="*/ 148 h 2746"/>
                <a:gd name="T60" fmla="*/ 1447 w 2672"/>
                <a:gd name="T61" fmla="*/ 37 h 2746"/>
                <a:gd name="T62" fmla="*/ 1076 w 2672"/>
                <a:gd name="T63" fmla="*/ 92 h 2746"/>
                <a:gd name="T64" fmla="*/ 853 w 2672"/>
                <a:gd name="T65" fmla="*/ 222 h 2746"/>
                <a:gd name="T66" fmla="*/ 649 w 2672"/>
                <a:gd name="T67" fmla="*/ 203 h 2746"/>
                <a:gd name="T68" fmla="*/ 445 w 2672"/>
                <a:gd name="T69" fmla="*/ 148 h 2746"/>
                <a:gd name="T70" fmla="*/ 0 w 2672"/>
                <a:gd name="T71" fmla="*/ 92 h 27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72" h="2746">
                  <a:moveTo>
                    <a:pt x="0" y="92"/>
                  </a:moveTo>
                  <a:lnTo>
                    <a:pt x="0" y="92"/>
                  </a:lnTo>
                  <a:cubicBezTo>
                    <a:pt x="93" y="2615"/>
                    <a:pt x="93" y="2615"/>
                    <a:pt x="93" y="2615"/>
                  </a:cubicBezTo>
                  <a:cubicBezTo>
                    <a:pt x="2022" y="2578"/>
                    <a:pt x="2022" y="2578"/>
                    <a:pt x="2022" y="2578"/>
                  </a:cubicBezTo>
                  <a:cubicBezTo>
                    <a:pt x="2207" y="2652"/>
                    <a:pt x="2207" y="2652"/>
                    <a:pt x="2207" y="2652"/>
                  </a:cubicBezTo>
                  <a:cubicBezTo>
                    <a:pt x="2207" y="2652"/>
                    <a:pt x="2189" y="2745"/>
                    <a:pt x="2245" y="2671"/>
                  </a:cubicBezTo>
                  <a:cubicBezTo>
                    <a:pt x="2300" y="2578"/>
                    <a:pt x="2263" y="2597"/>
                    <a:pt x="2337" y="2504"/>
                  </a:cubicBezTo>
                  <a:cubicBezTo>
                    <a:pt x="2411" y="2411"/>
                    <a:pt x="2504" y="2300"/>
                    <a:pt x="2671" y="2300"/>
                  </a:cubicBezTo>
                  <a:cubicBezTo>
                    <a:pt x="2671" y="2300"/>
                    <a:pt x="2560" y="2189"/>
                    <a:pt x="2560" y="2133"/>
                  </a:cubicBezTo>
                  <a:cubicBezTo>
                    <a:pt x="2560" y="2096"/>
                    <a:pt x="2597" y="2040"/>
                    <a:pt x="2652" y="2040"/>
                  </a:cubicBezTo>
                  <a:cubicBezTo>
                    <a:pt x="2652" y="2040"/>
                    <a:pt x="2375" y="1743"/>
                    <a:pt x="2356" y="1725"/>
                  </a:cubicBezTo>
                  <a:cubicBezTo>
                    <a:pt x="2337" y="1725"/>
                    <a:pt x="2170" y="1521"/>
                    <a:pt x="2133" y="1484"/>
                  </a:cubicBezTo>
                  <a:cubicBezTo>
                    <a:pt x="2115" y="1446"/>
                    <a:pt x="2078" y="1316"/>
                    <a:pt x="2059" y="1261"/>
                  </a:cubicBezTo>
                  <a:cubicBezTo>
                    <a:pt x="2022" y="1224"/>
                    <a:pt x="2004" y="1187"/>
                    <a:pt x="1929" y="1131"/>
                  </a:cubicBezTo>
                  <a:cubicBezTo>
                    <a:pt x="1855" y="1057"/>
                    <a:pt x="1855" y="1057"/>
                    <a:pt x="1818" y="964"/>
                  </a:cubicBezTo>
                  <a:cubicBezTo>
                    <a:pt x="1781" y="853"/>
                    <a:pt x="1762" y="816"/>
                    <a:pt x="1707" y="704"/>
                  </a:cubicBezTo>
                  <a:cubicBezTo>
                    <a:pt x="1651" y="593"/>
                    <a:pt x="1614" y="612"/>
                    <a:pt x="1633" y="538"/>
                  </a:cubicBezTo>
                  <a:cubicBezTo>
                    <a:pt x="1651" y="482"/>
                    <a:pt x="1688" y="408"/>
                    <a:pt x="1725" y="463"/>
                  </a:cubicBezTo>
                  <a:cubicBezTo>
                    <a:pt x="1762" y="519"/>
                    <a:pt x="1818" y="742"/>
                    <a:pt x="1874" y="779"/>
                  </a:cubicBezTo>
                  <a:cubicBezTo>
                    <a:pt x="1929" y="834"/>
                    <a:pt x="1966" y="909"/>
                    <a:pt x="1985" y="983"/>
                  </a:cubicBezTo>
                  <a:cubicBezTo>
                    <a:pt x="2004" y="1075"/>
                    <a:pt x="2078" y="1205"/>
                    <a:pt x="2096" y="1242"/>
                  </a:cubicBezTo>
                  <a:cubicBezTo>
                    <a:pt x="2133" y="1261"/>
                    <a:pt x="2189" y="1335"/>
                    <a:pt x="2189" y="1261"/>
                  </a:cubicBezTo>
                  <a:cubicBezTo>
                    <a:pt x="2189" y="1168"/>
                    <a:pt x="2170" y="1131"/>
                    <a:pt x="2170" y="1057"/>
                  </a:cubicBezTo>
                  <a:cubicBezTo>
                    <a:pt x="2170" y="983"/>
                    <a:pt x="2170" y="890"/>
                    <a:pt x="2189" y="834"/>
                  </a:cubicBezTo>
                  <a:cubicBezTo>
                    <a:pt x="2189" y="760"/>
                    <a:pt x="2281" y="649"/>
                    <a:pt x="2281" y="612"/>
                  </a:cubicBezTo>
                  <a:cubicBezTo>
                    <a:pt x="2300" y="574"/>
                    <a:pt x="2263" y="445"/>
                    <a:pt x="2245" y="408"/>
                  </a:cubicBezTo>
                  <a:cubicBezTo>
                    <a:pt x="2226" y="371"/>
                    <a:pt x="2133" y="111"/>
                    <a:pt x="2133" y="111"/>
                  </a:cubicBezTo>
                  <a:cubicBezTo>
                    <a:pt x="2133" y="111"/>
                    <a:pt x="2078" y="55"/>
                    <a:pt x="2059" y="74"/>
                  </a:cubicBezTo>
                  <a:cubicBezTo>
                    <a:pt x="2022" y="111"/>
                    <a:pt x="1948" y="185"/>
                    <a:pt x="1855" y="185"/>
                  </a:cubicBezTo>
                  <a:cubicBezTo>
                    <a:pt x="1781" y="185"/>
                    <a:pt x="1707" y="185"/>
                    <a:pt x="1651" y="148"/>
                  </a:cubicBezTo>
                  <a:cubicBezTo>
                    <a:pt x="1595" y="111"/>
                    <a:pt x="1577" y="74"/>
                    <a:pt x="1447" y="37"/>
                  </a:cubicBezTo>
                  <a:cubicBezTo>
                    <a:pt x="1317" y="0"/>
                    <a:pt x="1187" y="18"/>
                    <a:pt x="1076" y="92"/>
                  </a:cubicBezTo>
                  <a:cubicBezTo>
                    <a:pt x="965" y="167"/>
                    <a:pt x="946" y="241"/>
                    <a:pt x="853" y="222"/>
                  </a:cubicBezTo>
                  <a:cubicBezTo>
                    <a:pt x="779" y="203"/>
                    <a:pt x="705" y="185"/>
                    <a:pt x="649" y="203"/>
                  </a:cubicBezTo>
                  <a:cubicBezTo>
                    <a:pt x="594" y="203"/>
                    <a:pt x="556" y="185"/>
                    <a:pt x="445" y="148"/>
                  </a:cubicBezTo>
                  <a:cubicBezTo>
                    <a:pt x="352" y="129"/>
                    <a:pt x="111" y="148"/>
                    <a:pt x="0" y="92"/>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3" name="Freeform 42"/>
            <p:cNvSpPr>
              <a:spLocks noChangeArrowheads="1"/>
            </p:cNvSpPr>
            <p:nvPr/>
          </p:nvSpPr>
          <p:spPr bwMode="auto">
            <a:xfrm>
              <a:off x="8896591" y="1550531"/>
              <a:ext cx="1271376" cy="1647420"/>
            </a:xfrm>
            <a:custGeom>
              <a:avLst/>
              <a:gdLst>
                <a:gd name="T0" fmla="*/ 3321 w 3822"/>
                <a:gd name="T1" fmla="*/ 4656 h 4954"/>
                <a:gd name="T2" fmla="*/ 3321 w 3822"/>
                <a:gd name="T3" fmla="*/ 4656 h 4954"/>
                <a:gd name="T4" fmla="*/ 3173 w 3822"/>
                <a:gd name="T5" fmla="*/ 4656 h 4954"/>
                <a:gd name="T6" fmla="*/ 2968 w 3822"/>
                <a:gd name="T7" fmla="*/ 4693 h 4954"/>
                <a:gd name="T8" fmla="*/ 2913 w 3822"/>
                <a:gd name="T9" fmla="*/ 4842 h 4954"/>
                <a:gd name="T10" fmla="*/ 2486 w 3822"/>
                <a:gd name="T11" fmla="*/ 4934 h 4954"/>
                <a:gd name="T12" fmla="*/ 2134 w 3822"/>
                <a:gd name="T13" fmla="*/ 4934 h 4954"/>
                <a:gd name="T14" fmla="*/ 1911 w 3822"/>
                <a:gd name="T15" fmla="*/ 4786 h 4954"/>
                <a:gd name="T16" fmla="*/ 1689 w 3822"/>
                <a:gd name="T17" fmla="*/ 4767 h 4954"/>
                <a:gd name="T18" fmla="*/ 1540 w 3822"/>
                <a:gd name="T19" fmla="*/ 4749 h 4954"/>
                <a:gd name="T20" fmla="*/ 1336 w 3822"/>
                <a:gd name="T21" fmla="*/ 4563 h 4954"/>
                <a:gd name="T22" fmla="*/ 1188 w 3822"/>
                <a:gd name="T23" fmla="*/ 4378 h 4954"/>
                <a:gd name="T24" fmla="*/ 1095 w 3822"/>
                <a:gd name="T25" fmla="*/ 4266 h 4954"/>
                <a:gd name="T26" fmla="*/ 1021 w 3822"/>
                <a:gd name="T27" fmla="*/ 4192 h 4954"/>
                <a:gd name="T28" fmla="*/ 891 w 3822"/>
                <a:gd name="T29" fmla="*/ 4007 h 4954"/>
                <a:gd name="T30" fmla="*/ 650 w 3822"/>
                <a:gd name="T31" fmla="*/ 3840 h 4954"/>
                <a:gd name="T32" fmla="*/ 427 w 3822"/>
                <a:gd name="T33" fmla="*/ 3691 h 4954"/>
                <a:gd name="T34" fmla="*/ 353 w 3822"/>
                <a:gd name="T35" fmla="*/ 3636 h 4954"/>
                <a:gd name="T36" fmla="*/ 353 w 3822"/>
                <a:gd name="T37" fmla="*/ 3524 h 4954"/>
                <a:gd name="T38" fmla="*/ 390 w 3822"/>
                <a:gd name="T39" fmla="*/ 3450 h 4954"/>
                <a:gd name="T40" fmla="*/ 390 w 3822"/>
                <a:gd name="T41" fmla="*/ 3339 h 4954"/>
                <a:gd name="T42" fmla="*/ 130 w 3822"/>
                <a:gd name="T43" fmla="*/ 3117 h 4954"/>
                <a:gd name="T44" fmla="*/ 149 w 3822"/>
                <a:gd name="T45" fmla="*/ 3042 h 4954"/>
                <a:gd name="T46" fmla="*/ 37 w 3822"/>
                <a:gd name="T47" fmla="*/ 2782 h 4954"/>
                <a:gd name="T48" fmla="*/ 0 w 3822"/>
                <a:gd name="T49" fmla="*/ 2560 h 4954"/>
                <a:gd name="T50" fmla="*/ 19 w 3822"/>
                <a:gd name="T51" fmla="*/ 2356 h 4954"/>
                <a:gd name="T52" fmla="*/ 130 w 3822"/>
                <a:gd name="T53" fmla="*/ 2115 h 4954"/>
                <a:gd name="T54" fmla="*/ 334 w 3822"/>
                <a:gd name="T55" fmla="*/ 1966 h 4954"/>
                <a:gd name="T56" fmla="*/ 316 w 3822"/>
                <a:gd name="T57" fmla="*/ 927 h 4954"/>
                <a:gd name="T58" fmla="*/ 482 w 3822"/>
                <a:gd name="T59" fmla="*/ 872 h 4954"/>
                <a:gd name="T60" fmla="*/ 538 w 3822"/>
                <a:gd name="T61" fmla="*/ 779 h 4954"/>
                <a:gd name="T62" fmla="*/ 520 w 3822"/>
                <a:gd name="T63" fmla="*/ 315 h 4954"/>
                <a:gd name="T64" fmla="*/ 2449 w 3822"/>
                <a:gd name="T65" fmla="*/ 278 h 4954"/>
                <a:gd name="T66" fmla="*/ 2634 w 3822"/>
                <a:gd name="T67" fmla="*/ 352 h 4954"/>
                <a:gd name="T68" fmla="*/ 2653 w 3822"/>
                <a:gd name="T69" fmla="*/ 390 h 4954"/>
                <a:gd name="T70" fmla="*/ 2746 w 3822"/>
                <a:gd name="T71" fmla="*/ 223 h 4954"/>
                <a:gd name="T72" fmla="*/ 3098 w 3822"/>
                <a:gd name="T73" fmla="*/ 0 h 4954"/>
                <a:gd name="T74" fmla="*/ 3209 w 3822"/>
                <a:gd name="T75" fmla="*/ 130 h 4954"/>
                <a:gd name="T76" fmla="*/ 3414 w 3822"/>
                <a:gd name="T77" fmla="*/ 334 h 4954"/>
                <a:gd name="T78" fmla="*/ 3450 w 3822"/>
                <a:gd name="T79" fmla="*/ 631 h 4954"/>
                <a:gd name="T80" fmla="*/ 3525 w 3822"/>
                <a:gd name="T81" fmla="*/ 835 h 4954"/>
                <a:gd name="T82" fmla="*/ 3580 w 3822"/>
                <a:gd name="T83" fmla="*/ 1039 h 4954"/>
                <a:gd name="T84" fmla="*/ 3580 w 3822"/>
                <a:gd name="T85" fmla="*/ 1150 h 4954"/>
                <a:gd name="T86" fmla="*/ 3821 w 3822"/>
                <a:gd name="T87" fmla="*/ 1298 h 4954"/>
                <a:gd name="T88" fmla="*/ 3766 w 3822"/>
                <a:gd name="T89" fmla="*/ 1354 h 4954"/>
                <a:gd name="T90" fmla="*/ 3544 w 3822"/>
                <a:gd name="T91" fmla="*/ 1595 h 4954"/>
                <a:gd name="T92" fmla="*/ 3506 w 3822"/>
                <a:gd name="T93" fmla="*/ 1707 h 4954"/>
                <a:gd name="T94" fmla="*/ 3432 w 3822"/>
                <a:gd name="T95" fmla="*/ 2059 h 4954"/>
                <a:gd name="T96" fmla="*/ 3450 w 3822"/>
                <a:gd name="T97" fmla="*/ 2226 h 4954"/>
                <a:gd name="T98" fmla="*/ 3395 w 3822"/>
                <a:gd name="T99" fmla="*/ 2486 h 4954"/>
                <a:gd name="T100" fmla="*/ 3173 w 3822"/>
                <a:gd name="T101" fmla="*/ 2801 h 4954"/>
                <a:gd name="T102" fmla="*/ 3098 w 3822"/>
                <a:gd name="T103" fmla="*/ 3079 h 4954"/>
                <a:gd name="T104" fmla="*/ 2931 w 3822"/>
                <a:gd name="T105" fmla="*/ 3209 h 4954"/>
                <a:gd name="T106" fmla="*/ 2931 w 3822"/>
                <a:gd name="T107" fmla="*/ 3636 h 4954"/>
                <a:gd name="T108" fmla="*/ 2727 w 3822"/>
                <a:gd name="T109" fmla="*/ 3784 h 4954"/>
                <a:gd name="T110" fmla="*/ 2820 w 3822"/>
                <a:gd name="T111" fmla="*/ 3970 h 4954"/>
                <a:gd name="T112" fmla="*/ 3191 w 3822"/>
                <a:gd name="T113" fmla="*/ 4415 h 4954"/>
                <a:gd name="T114" fmla="*/ 3321 w 3822"/>
                <a:gd name="T115" fmla="*/ 4656 h 49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22" h="4954">
                  <a:moveTo>
                    <a:pt x="3321" y="4656"/>
                  </a:moveTo>
                  <a:lnTo>
                    <a:pt x="3321" y="4656"/>
                  </a:lnTo>
                  <a:cubicBezTo>
                    <a:pt x="3321" y="4656"/>
                    <a:pt x="3228" y="4656"/>
                    <a:pt x="3173" y="4656"/>
                  </a:cubicBezTo>
                  <a:cubicBezTo>
                    <a:pt x="3117" y="4656"/>
                    <a:pt x="2987" y="4656"/>
                    <a:pt x="2968" y="4693"/>
                  </a:cubicBezTo>
                  <a:cubicBezTo>
                    <a:pt x="2931" y="4730"/>
                    <a:pt x="2913" y="4786"/>
                    <a:pt x="2913" y="4842"/>
                  </a:cubicBezTo>
                  <a:cubicBezTo>
                    <a:pt x="2913" y="4842"/>
                    <a:pt x="2505" y="4934"/>
                    <a:pt x="2486" y="4934"/>
                  </a:cubicBezTo>
                  <a:cubicBezTo>
                    <a:pt x="2467" y="4934"/>
                    <a:pt x="2189" y="4953"/>
                    <a:pt x="2134" y="4934"/>
                  </a:cubicBezTo>
                  <a:cubicBezTo>
                    <a:pt x="2134" y="4934"/>
                    <a:pt x="2078" y="4823"/>
                    <a:pt x="1911" y="4786"/>
                  </a:cubicBezTo>
                  <a:cubicBezTo>
                    <a:pt x="1763" y="4730"/>
                    <a:pt x="1689" y="4767"/>
                    <a:pt x="1689" y="4767"/>
                  </a:cubicBezTo>
                  <a:cubicBezTo>
                    <a:pt x="1689" y="4767"/>
                    <a:pt x="1577" y="4786"/>
                    <a:pt x="1540" y="4749"/>
                  </a:cubicBezTo>
                  <a:cubicBezTo>
                    <a:pt x="1503" y="4712"/>
                    <a:pt x="1336" y="4563"/>
                    <a:pt x="1336" y="4563"/>
                  </a:cubicBezTo>
                  <a:cubicBezTo>
                    <a:pt x="1336" y="4563"/>
                    <a:pt x="1224" y="4433"/>
                    <a:pt x="1188" y="4378"/>
                  </a:cubicBezTo>
                  <a:cubicBezTo>
                    <a:pt x="1150" y="4304"/>
                    <a:pt x="1132" y="4304"/>
                    <a:pt x="1095" y="4266"/>
                  </a:cubicBezTo>
                  <a:cubicBezTo>
                    <a:pt x="1076" y="4230"/>
                    <a:pt x="1021" y="4211"/>
                    <a:pt x="1021" y="4192"/>
                  </a:cubicBezTo>
                  <a:cubicBezTo>
                    <a:pt x="1002" y="4174"/>
                    <a:pt x="947" y="4062"/>
                    <a:pt x="891" y="4007"/>
                  </a:cubicBezTo>
                  <a:cubicBezTo>
                    <a:pt x="835" y="3933"/>
                    <a:pt x="742" y="3877"/>
                    <a:pt x="650" y="3840"/>
                  </a:cubicBezTo>
                  <a:cubicBezTo>
                    <a:pt x="557" y="3803"/>
                    <a:pt x="427" y="3691"/>
                    <a:pt x="427" y="3691"/>
                  </a:cubicBezTo>
                  <a:cubicBezTo>
                    <a:pt x="427" y="3691"/>
                    <a:pt x="371" y="3654"/>
                    <a:pt x="353" y="3636"/>
                  </a:cubicBezTo>
                  <a:cubicBezTo>
                    <a:pt x="334" y="3599"/>
                    <a:pt x="316" y="3562"/>
                    <a:pt x="353" y="3524"/>
                  </a:cubicBezTo>
                  <a:cubicBezTo>
                    <a:pt x="371" y="3506"/>
                    <a:pt x="390" y="3450"/>
                    <a:pt x="390" y="3450"/>
                  </a:cubicBezTo>
                  <a:cubicBezTo>
                    <a:pt x="390" y="3450"/>
                    <a:pt x="446" y="3413"/>
                    <a:pt x="390" y="3339"/>
                  </a:cubicBezTo>
                  <a:cubicBezTo>
                    <a:pt x="316" y="3283"/>
                    <a:pt x="130" y="3117"/>
                    <a:pt x="130" y="3117"/>
                  </a:cubicBezTo>
                  <a:cubicBezTo>
                    <a:pt x="130" y="3117"/>
                    <a:pt x="167" y="3098"/>
                    <a:pt x="149" y="3042"/>
                  </a:cubicBezTo>
                  <a:cubicBezTo>
                    <a:pt x="130" y="2968"/>
                    <a:pt x="56" y="2857"/>
                    <a:pt x="37" y="2782"/>
                  </a:cubicBezTo>
                  <a:cubicBezTo>
                    <a:pt x="19" y="2727"/>
                    <a:pt x="0" y="2578"/>
                    <a:pt x="0" y="2560"/>
                  </a:cubicBezTo>
                  <a:cubicBezTo>
                    <a:pt x="0" y="2523"/>
                    <a:pt x="0" y="2430"/>
                    <a:pt x="19" y="2356"/>
                  </a:cubicBezTo>
                  <a:cubicBezTo>
                    <a:pt x="37" y="2281"/>
                    <a:pt x="111" y="2133"/>
                    <a:pt x="130" y="2115"/>
                  </a:cubicBezTo>
                  <a:cubicBezTo>
                    <a:pt x="149" y="2078"/>
                    <a:pt x="260" y="1985"/>
                    <a:pt x="334" y="1966"/>
                  </a:cubicBezTo>
                  <a:cubicBezTo>
                    <a:pt x="316" y="927"/>
                    <a:pt x="316" y="927"/>
                    <a:pt x="316" y="927"/>
                  </a:cubicBezTo>
                  <a:cubicBezTo>
                    <a:pt x="316" y="927"/>
                    <a:pt x="427" y="872"/>
                    <a:pt x="482" y="872"/>
                  </a:cubicBezTo>
                  <a:cubicBezTo>
                    <a:pt x="520" y="872"/>
                    <a:pt x="538" y="835"/>
                    <a:pt x="538" y="779"/>
                  </a:cubicBezTo>
                  <a:cubicBezTo>
                    <a:pt x="538" y="705"/>
                    <a:pt x="520" y="315"/>
                    <a:pt x="520" y="315"/>
                  </a:cubicBezTo>
                  <a:cubicBezTo>
                    <a:pt x="2449" y="278"/>
                    <a:pt x="2449" y="278"/>
                    <a:pt x="2449" y="278"/>
                  </a:cubicBezTo>
                  <a:cubicBezTo>
                    <a:pt x="2634" y="352"/>
                    <a:pt x="2634" y="352"/>
                    <a:pt x="2634" y="352"/>
                  </a:cubicBezTo>
                  <a:cubicBezTo>
                    <a:pt x="2634" y="352"/>
                    <a:pt x="2597" y="426"/>
                    <a:pt x="2653" y="390"/>
                  </a:cubicBezTo>
                  <a:cubicBezTo>
                    <a:pt x="2690" y="334"/>
                    <a:pt x="2708" y="260"/>
                    <a:pt x="2746" y="223"/>
                  </a:cubicBezTo>
                  <a:cubicBezTo>
                    <a:pt x="2764" y="204"/>
                    <a:pt x="2913" y="0"/>
                    <a:pt x="3098" y="0"/>
                  </a:cubicBezTo>
                  <a:cubicBezTo>
                    <a:pt x="3098" y="0"/>
                    <a:pt x="3154" y="93"/>
                    <a:pt x="3209" y="130"/>
                  </a:cubicBezTo>
                  <a:cubicBezTo>
                    <a:pt x="3265" y="167"/>
                    <a:pt x="3395" y="278"/>
                    <a:pt x="3414" y="334"/>
                  </a:cubicBezTo>
                  <a:cubicBezTo>
                    <a:pt x="3432" y="371"/>
                    <a:pt x="3414" y="538"/>
                    <a:pt x="3450" y="631"/>
                  </a:cubicBezTo>
                  <a:cubicBezTo>
                    <a:pt x="3506" y="705"/>
                    <a:pt x="3506" y="723"/>
                    <a:pt x="3525" y="835"/>
                  </a:cubicBezTo>
                  <a:cubicBezTo>
                    <a:pt x="3562" y="927"/>
                    <a:pt x="3580" y="983"/>
                    <a:pt x="3580" y="1039"/>
                  </a:cubicBezTo>
                  <a:cubicBezTo>
                    <a:pt x="3580" y="1113"/>
                    <a:pt x="3525" y="1132"/>
                    <a:pt x="3580" y="1150"/>
                  </a:cubicBezTo>
                  <a:cubicBezTo>
                    <a:pt x="3618" y="1150"/>
                    <a:pt x="3821" y="1298"/>
                    <a:pt x="3821" y="1298"/>
                  </a:cubicBezTo>
                  <a:cubicBezTo>
                    <a:pt x="3821" y="1298"/>
                    <a:pt x="3803" y="1298"/>
                    <a:pt x="3766" y="1354"/>
                  </a:cubicBezTo>
                  <a:cubicBezTo>
                    <a:pt x="3729" y="1410"/>
                    <a:pt x="3599" y="1558"/>
                    <a:pt x="3544" y="1595"/>
                  </a:cubicBezTo>
                  <a:cubicBezTo>
                    <a:pt x="3506" y="1614"/>
                    <a:pt x="3506" y="1633"/>
                    <a:pt x="3506" y="1707"/>
                  </a:cubicBezTo>
                  <a:cubicBezTo>
                    <a:pt x="3506" y="1799"/>
                    <a:pt x="3432" y="1966"/>
                    <a:pt x="3432" y="2059"/>
                  </a:cubicBezTo>
                  <a:cubicBezTo>
                    <a:pt x="3450" y="2152"/>
                    <a:pt x="3450" y="2170"/>
                    <a:pt x="3450" y="2226"/>
                  </a:cubicBezTo>
                  <a:cubicBezTo>
                    <a:pt x="3450" y="2281"/>
                    <a:pt x="3414" y="2375"/>
                    <a:pt x="3395" y="2486"/>
                  </a:cubicBezTo>
                  <a:cubicBezTo>
                    <a:pt x="3395" y="2578"/>
                    <a:pt x="3228" y="2671"/>
                    <a:pt x="3173" y="2801"/>
                  </a:cubicBezTo>
                  <a:cubicBezTo>
                    <a:pt x="3135" y="2931"/>
                    <a:pt x="3154" y="3005"/>
                    <a:pt x="3098" y="3079"/>
                  </a:cubicBezTo>
                  <a:cubicBezTo>
                    <a:pt x="3061" y="3153"/>
                    <a:pt x="2950" y="3117"/>
                    <a:pt x="2931" y="3209"/>
                  </a:cubicBezTo>
                  <a:cubicBezTo>
                    <a:pt x="2931" y="3320"/>
                    <a:pt x="2950" y="3562"/>
                    <a:pt x="2931" y="3636"/>
                  </a:cubicBezTo>
                  <a:cubicBezTo>
                    <a:pt x="2913" y="3710"/>
                    <a:pt x="2802" y="3747"/>
                    <a:pt x="2727" y="3784"/>
                  </a:cubicBezTo>
                  <a:cubicBezTo>
                    <a:pt x="2653" y="3803"/>
                    <a:pt x="2634" y="3895"/>
                    <a:pt x="2820" y="3970"/>
                  </a:cubicBezTo>
                  <a:cubicBezTo>
                    <a:pt x="3005" y="4062"/>
                    <a:pt x="3079" y="4322"/>
                    <a:pt x="3191" y="4415"/>
                  </a:cubicBezTo>
                  <a:cubicBezTo>
                    <a:pt x="3302" y="4507"/>
                    <a:pt x="3321" y="4619"/>
                    <a:pt x="3321" y="4656"/>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4" name="Freeform 43"/>
            <p:cNvSpPr>
              <a:spLocks noChangeArrowheads="1"/>
            </p:cNvSpPr>
            <p:nvPr/>
          </p:nvSpPr>
          <p:spPr bwMode="auto">
            <a:xfrm>
              <a:off x="10414323" y="2468861"/>
              <a:ext cx="827055" cy="1185320"/>
            </a:xfrm>
            <a:custGeom>
              <a:avLst/>
              <a:gdLst>
                <a:gd name="T0" fmla="*/ 186 w 2488"/>
                <a:gd name="T1" fmla="*/ 3561 h 3562"/>
                <a:gd name="T2" fmla="*/ 186 w 2488"/>
                <a:gd name="T3" fmla="*/ 3561 h 3562"/>
                <a:gd name="T4" fmla="*/ 149 w 2488"/>
                <a:gd name="T5" fmla="*/ 3487 h 3562"/>
                <a:gd name="T6" fmla="*/ 75 w 2488"/>
                <a:gd name="T7" fmla="*/ 3412 h 3562"/>
                <a:gd name="T8" fmla="*/ 38 w 2488"/>
                <a:gd name="T9" fmla="*/ 3320 h 3562"/>
                <a:gd name="T10" fmla="*/ 19 w 2488"/>
                <a:gd name="T11" fmla="*/ 2801 h 3562"/>
                <a:gd name="T12" fmla="*/ 56 w 2488"/>
                <a:gd name="T13" fmla="*/ 2467 h 3562"/>
                <a:gd name="T14" fmla="*/ 112 w 2488"/>
                <a:gd name="T15" fmla="*/ 2393 h 3562"/>
                <a:gd name="T16" fmla="*/ 260 w 2488"/>
                <a:gd name="T17" fmla="*/ 2244 h 3562"/>
                <a:gd name="T18" fmla="*/ 335 w 2488"/>
                <a:gd name="T19" fmla="*/ 2133 h 3562"/>
                <a:gd name="T20" fmla="*/ 520 w 2488"/>
                <a:gd name="T21" fmla="*/ 2078 h 3562"/>
                <a:gd name="T22" fmla="*/ 594 w 2488"/>
                <a:gd name="T23" fmla="*/ 1948 h 3562"/>
                <a:gd name="T24" fmla="*/ 873 w 2488"/>
                <a:gd name="T25" fmla="*/ 1873 h 3562"/>
                <a:gd name="T26" fmla="*/ 1355 w 2488"/>
                <a:gd name="T27" fmla="*/ 1410 h 3562"/>
                <a:gd name="T28" fmla="*/ 1559 w 2488"/>
                <a:gd name="T29" fmla="*/ 1187 h 3562"/>
                <a:gd name="T30" fmla="*/ 1652 w 2488"/>
                <a:gd name="T31" fmla="*/ 1095 h 3562"/>
                <a:gd name="T32" fmla="*/ 1578 w 2488"/>
                <a:gd name="T33" fmla="*/ 1039 h 3562"/>
                <a:gd name="T34" fmla="*/ 1188 w 2488"/>
                <a:gd name="T35" fmla="*/ 965 h 3562"/>
                <a:gd name="T36" fmla="*/ 798 w 2488"/>
                <a:gd name="T37" fmla="*/ 779 h 3562"/>
                <a:gd name="T38" fmla="*/ 594 w 2488"/>
                <a:gd name="T39" fmla="*/ 575 h 3562"/>
                <a:gd name="T40" fmla="*/ 501 w 2488"/>
                <a:gd name="T41" fmla="*/ 464 h 3562"/>
                <a:gd name="T42" fmla="*/ 483 w 2488"/>
                <a:gd name="T43" fmla="*/ 315 h 3562"/>
                <a:gd name="T44" fmla="*/ 539 w 2488"/>
                <a:gd name="T45" fmla="*/ 278 h 3562"/>
                <a:gd name="T46" fmla="*/ 724 w 2488"/>
                <a:gd name="T47" fmla="*/ 445 h 3562"/>
                <a:gd name="T48" fmla="*/ 910 w 2488"/>
                <a:gd name="T49" fmla="*/ 501 h 3562"/>
                <a:gd name="T50" fmla="*/ 1169 w 2488"/>
                <a:gd name="T51" fmla="*/ 371 h 3562"/>
                <a:gd name="T52" fmla="*/ 1410 w 2488"/>
                <a:gd name="T53" fmla="*/ 353 h 3562"/>
                <a:gd name="T54" fmla="*/ 1578 w 2488"/>
                <a:gd name="T55" fmla="*/ 241 h 3562"/>
                <a:gd name="T56" fmla="*/ 1949 w 2488"/>
                <a:gd name="T57" fmla="*/ 185 h 3562"/>
                <a:gd name="T58" fmla="*/ 2227 w 2488"/>
                <a:gd name="T59" fmla="*/ 111 h 3562"/>
                <a:gd name="T60" fmla="*/ 2338 w 2488"/>
                <a:gd name="T61" fmla="*/ 37 h 3562"/>
                <a:gd name="T62" fmla="*/ 2449 w 2488"/>
                <a:gd name="T63" fmla="*/ 148 h 3562"/>
                <a:gd name="T64" fmla="*/ 2449 w 2488"/>
                <a:gd name="T65" fmla="*/ 371 h 3562"/>
                <a:gd name="T66" fmla="*/ 2468 w 2488"/>
                <a:gd name="T67" fmla="*/ 427 h 3562"/>
                <a:gd name="T68" fmla="*/ 2412 w 2488"/>
                <a:gd name="T69" fmla="*/ 464 h 3562"/>
                <a:gd name="T70" fmla="*/ 2320 w 2488"/>
                <a:gd name="T71" fmla="*/ 760 h 3562"/>
                <a:gd name="T72" fmla="*/ 2227 w 2488"/>
                <a:gd name="T73" fmla="*/ 1001 h 3562"/>
                <a:gd name="T74" fmla="*/ 2152 w 2488"/>
                <a:gd name="T75" fmla="*/ 1150 h 3562"/>
                <a:gd name="T76" fmla="*/ 2097 w 2488"/>
                <a:gd name="T77" fmla="*/ 1410 h 3562"/>
                <a:gd name="T78" fmla="*/ 1707 w 2488"/>
                <a:gd name="T79" fmla="*/ 2003 h 3562"/>
                <a:gd name="T80" fmla="*/ 1188 w 2488"/>
                <a:gd name="T81" fmla="*/ 2560 h 3562"/>
                <a:gd name="T82" fmla="*/ 501 w 2488"/>
                <a:gd name="T83" fmla="*/ 3152 h 3562"/>
                <a:gd name="T84" fmla="*/ 390 w 2488"/>
                <a:gd name="T85" fmla="*/ 3301 h 3562"/>
                <a:gd name="T86" fmla="*/ 186 w 2488"/>
                <a:gd name="T87" fmla="*/ 3561 h 35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488" h="3562">
                  <a:moveTo>
                    <a:pt x="186" y="3561"/>
                  </a:moveTo>
                  <a:lnTo>
                    <a:pt x="186" y="3561"/>
                  </a:lnTo>
                  <a:cubicBezTo>
                    <a:pt x="186" y="3561"/>
                    <a:pt x="186" y="3505"/>
                    <a:pt x="149" y="3487"/>
                  </a:cubicBezTo>
                  <a:cubicBezTo>
                    <a:pt x="130" y="3468"/>
                    <a:pt x="112" y="3431"/>
                    <a:pt x="75" y="3412"/>
                  </a:cubicBezTo>
                  <a:cubicBezTo>
                    <a:pt x="56" y="3375"/>
                    <a:pt x="56" y="3357"/>
                    <a:pt x="38" y="3320"/>
                  </a:cubicBezTo>
                  <a:cubicBezTo>
                    <a:pt x="0" y="3282"/>
                    <a:pt x="19" y="2801"/>
                    <a:pt x="19" y="2801"/>
                  </a:cubicBezTo>
                  <a:cubicBezTo>
                    <a:pt x="56" y="2467"/>
                    <a:pt x="56" y="2467"/>
                    <a:pt x="56" y="2467"/>
                  </a:cubicBezTo>
                  <a:cubicBezTo>
                    <a:pt x="56" y="2467"/>
                    <a:pt x="56" y="2411"/>
                    <a:pt x="112" y="2393"/>
                  </a:cubicBezTo>
                  <a:cubicBezTo>
                    <a:pt x="168" y="2356"/>
                    <a:pt x="242" y="2263"/>
                    <a:pt x="260" y="2244"/>
                  </a:cubicBezTo>
                  <a:cubicBezTo>
                    <a:pt x="279" y="2244"/>
                    <a:pt x="335" y="2133"/>
                    <a:pt x="335" y="2133"/>
                  </a:cubicBezTo>
                  <a:cubicBezTo>
                    <a:pt x="335" y="2133"/>
                    <a:pt x="465" y="2152"/>
                    <a:pt x="520" y="2078"/>
                  </a:cubicBezTo>
                  <a:cubicBezTo>
                    <a:pt x="557" y="2003"/>
                    <a:pt x="539" y="1985"/>
                    <a:pt x="594" y="1948"/>
                  </a:cubicBezTo>
                  <a:cubicBezTo>
                    <a:pt x="668" y="1911"/>
                    <a:pt x="817" y="1911"/>
                    <a:pt x="873" y="1873"/>
                  </a:cubicBezTo>
                  <a:cubicBezTo>
                    <a:pt x="947" y="1837"/>
                    <a:pt x="1355" y="1410"/>
                    <a:pt x="1355" y="1410"/>
                  </a:cubicBezTo>
                  <a:cubicBezTo>
                    <a:pt x="1355" y="1410"/>
                    <a:pt x="1540" y="1224"/>
                    <a:pt x="1559" y="1187"/>
                  </a:cubicBezTo>
                  <a:cubicBezTo>
                    <a:pt x="1578" y="1169"/>
                    <a:pt x="1652" y="1095"/>
                    <a:pt x="1652" y="1095"/>
                  </a:cubicBezTo>
                  <a:cubicBezTo>
                    <a:pt x="1652" y="1095"/>
                    <a:pt x="1707" y="1020"/>
                    <a:pt x="1578" y="1039"/>
                  </a:cubicBezTo>
                  <a:cubicBezTo>
                    <a:pt x="1466" y="1057"/>
                    <a:pt x="1299" y="1001"/>
                    <a:pt x="1188" y="965"/>
                  </a:cubicBezTo>
                  <a:cubicBezTo>
                    <a:pt x="1095" y="927"/>
                    <a:pt x="873" y="835"/>
                    <a:pt x="798" y="779"/>
                  </a:cubicBezTo>
                  <a:cubicBezTo>
                    <a:pt x="724" y="742"/>
                    <a:pt x="650" y="630"/>
                    <a:pt x="594" y="575"/>
                  </a:cubicBezTo>
                  <a:cubicBezTo>
                    <a:pt x="557" y="519"/>
                    <a:pt x="539" y="538"/>
                    <a:pt x="501" y="464"/>
                  </a:cubicBezTo>
                  <a:cubicBezTo>
                    <a:pt x="483" y="389"/>
                    <a:pt x="483" y="334"/>
                    <a:pt x="483" y="315"/>
                  </a:cubicBezTo>
                  <a:cubicBezTo>
                    <a:pt x="501" y="315"/>
                    <a:pt x="539" y="278"/>
                    <a:pt x="539" y="278"/>
                  </a:cubicBezTo>
                  <a:cubicBezTo>
                    <a:pt x="539" y="278"/>
                    <a:pt x="650" y="389"/>
                    <a:pt x="724" y="445"/>
                  </a:cubicBezTo>
                  <a:cubicBezTo>
                    <a:pt x="798" y="501"/>
                    <a:pt x="817" y="538"/>
                    <a:pt x="910" y="501"/>
                  </a:cubicBezTo>
                  <a:cubicBezTo>
                    <a:pt x="1021" y="482"/>
                    <a:pt x="1077" y="371"/>
                    <a:pt x="1169" y="371"/>
                  </a:cubicBezTo>
                  <a:cubicBezTo>
                    <a:pt x="1262" y="353"/>
                    <a:pt x="1318" y="389"/>
                    <a:pt x="1410" y="353"/>
                  </a:cubicBezTo>
                  <a:cubicBezTo>
                    <a:pt x="1522" y="297"/>
                    <a:pt x="1522" y="259"/>
                    <a:pt x="1578" y="241"/>
                  </a:cubicBezTo>
                  <a:cubicBezTo>
                    <a:pt x="1633" y="204"/>
                    <a:pt x="1819" y="223"/>
                    <a:pt x="1949" y="185"/>
                  </a:cubicBezTo>
                  <a:cubicBezTo>
                    <a:pt x="2078" y="148"/>
                    <a:pt x="2208" y="130"/>
                    <a:pt x="2227" y="111"/>
                  </a:cubicBezTo>
                  <a:cubicBezTo>
                    <a:pt x="2246" y="93"/>
                    <a:pt x="2320" y="37"/>
                    <a:pt x="2338" y="37"/>
                  </a:cubicBezTo>
                  <a:cubicBezTo>
                    <a:pt x="2357" y="37"/>
                    <a:pt x="2449" y="0"/>
                    <a:pt x="2449" y="148"/>
                  </a:cubicBezTo>
                  <a:cubicBezTo>
                    <a:pt x="2449" y="297"/>
                    <a:pt x="2431" y="371"/>
                    <a:pt x="2449" y="371"/>
                  </a:cubicBezTo>
                  <a:cubicBezTo>
                    <a:pt x="2449" y="389"/>
                    <a:pt x="2487" y="408"/>
                    <a:pt x="2468" y="427"/>
                  </a:cubicBezTo>
                  <a:cubicBezTo>
                    <a:pt x="2431" y="445"/>
                    <a:pt x="2412" y="371"/>
                    <a:pt x="2412" y="464"/>
                  </a:cubicBezTo>
                  <a:cubicBezTo>
                    <a:pt x="2394" y="538"/>
                    <a:pt x="2357" y="686"/>
                    <a:pt x="2320" y="760"/>
                  </a:cubicBezTo>
                  <a:cubicBezTo>
                    <a:pt x="2282" y="835"/>
                    <a:pt x="2246" y="965"/>
                    <a:pt x="2227" y="1001"/>
                  </a:cubicBezTo>
                  <a:cubicBezTo>
                    <a:pt x="2208" y="1039"/>
                    <a:pt x="2152" y="1057"/>
                    <a:pt x="2152" y="1150"/>
                  </a:cubicBezTo>
                  <a:cubicBezTo>
                    <a:pt x="2152" y="1243"/>
                    <a:pt x="2152" y="1317"/>
                    <a:pt x="2097" y="1410"/>
                  </a:cubicBezTo>
                  <a:cubicBezTo>
                    <a:pt x="2041" y="1502"/>
                    <a:pt x="1707" y="2003"/>
                    <a:pt x="1707" y="2003"/>
                  </a:cubicBezTo>
                  <a:cubicBezTo>
                    <a:pt x="1188" y="2560"/>
                    <a:pt x="1188" y="2560"/>
                    <a:pt x="1188" y="2560"/>
                  </a:cubicBezTo>
                  <a:cubicBezTo>
                    <a:pt x="501" y="3152"/>
                    <a:pt x="501" y="3152"/>
                    <a:pt x="501" y="3152"/>
                  </a:cubicBezTo>
                  <a:cubicBezTo>
                    <a:pt x="501" y="3152"/>
                    <a:pt x="409" y="3264"/>
                    <a:pt x="390" y="3301"/>
                  </a:cubicBezTo>
                  <a:cubicBezTo>
                    <a:pt x="390" y="3320"/>
                    <a:pt x="260" y="3542"/>
                    <a:pt x="186" y="3561"/>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5" name="Freeform 44"/>
            <p:cNvSpPr>
              <a:spLocks noChangeArrowheads="1"/>
            </p:cNvSpPr>
            <p:nvPr/>
          </p:nvSpPr>
          <p:spPr bwMode="auto">
            <a:xfrm>
              <a:off x="9779367" y="2278154"/>
              <a:ext cx="1196588" cy="937400"/>
            </a:xfrm>
            <a:custGeom>
              <a:avLst/>
              <a:gdLst>
                <a:gd name="T0" fmla="*/ 797 w 3600"/>
                <a:gd name="T1" fmla="*/ 18 h 2820"/>
                <a:gd name="T2" fmla="*/ 797 w 3600"/>
                <a:gd name="T3" fmla="*/ 18 h 2820"/>
                <a:gd name="T4" fmla="*/ 761 w 3600"/>
                <a:gd name="T5" fmla="*/ 204 h 2820"/>
                <a:gd name="T6" fmla="*/ 742 w 3600"/>
                <a:gd name="T7" fmla="*/ 334 h 2820"/>
                <a:gd name="T8" fmla="*/ 612 w 3600"/>
                <a:gd name="T9" fmla="*/ 482 h 2820"/>
                <a:gd name="T10" fmla="*/ 501 w 3600"/>
                <a:gd name="T11" fmla="*/ 686 h 2820"/>
                <a:gd name="T12" fmla="*/ 445 w 3600"/>
                <a:gd name="T13" fmla="*/ 909 h 2820"/>
                <a:gd name="T14" fmla="*/ 297 w 3600"/>
                <a:gd name="T15" fmla="*/ 983 h 2820"/>
                <a:gd name="T16" fmla="*/ 278 w 3600"/>
                <a:gd name="T17" fmla="*/ 1150 h 2820"/>
                <a:gd name="T18" fmla="*/ 278 w 3600"/>
                <a:gd name="T19" fmla="*/ 1447 h 2820"/>
                <a:gd name="T20" fmla="*/ 149 w 3600"/>
                <a:gd name="T21" fmla="*/ 1558 h 2820"/>
                <a:gd name="T22" fmla="*/ 19 w 3600"/>
                <a:gd name="T23" fmla="*/ 1688 h 2820"/>
                <a:gd name="T24" fmla="*/ 223 w 3600"/>
                <a:gd name="T25" fmla="*/ 1836 h 2820"/>
                <a:gd name="T26" fmla="*/ 390 w 3600"/>
                <a:gd name="T27" fmla="*/ 2022 h 2820"/>
                <a:gd name="T28" fmla="*/ 538 w 3600"/>
                <a:gd name="T29" fmla="*/ 2226 h 2820"/>
                <a:gd name="T30" fmla="*/ 668 w 3600"/>
                <a:gd name="T31" fmla="*/ 2467 h 2820"/>
                <a:gd name="T32" fmla="*/ 853 w 3600"/>
                <a:gd name="T33" fmla="*/ 2467 h 2820"/>
                <a:gd name="T34" fmla="*/ 1094 w 3600"/>
                <a:gd name="T35" fmla="*/ 2634 h 2820"/>
                <a:gd name="T36" fmla="*/ 1336 w 3600"/>
                <a:gd name="T37" fmla="*/ 2764 h 2820"/>
                <a:gd name="T38" fmla="*/ 1503 w 3600"/>
                <a:gd name="T39" fmla="*/ 2819 h 2820"/>
                <a:gd name="T40" fmla="*/ 1781 w 3600"/>
                <a:gd name="T41" fmla="*/ 2745 h 2820"/>
                <a:gd name="T42" fmla="*/ 2078 w 3600"/>
                <a:gd name="T43" fmla="*/ 2708 h 2820"/>
                <a:gd name="T44" fmla="*/ 2245 w 3600"/>
                <a:gd name="T45" fmla="*/ 2708 h 2820"/>
                <a:gd name="T46" fmla="*/ 2393 w 3600"/>
                <a:gd name="T47" fmla="*/ 2671 h 2820"/>
                <a:gd name="T48" fmla="*/ 2504 w 3600"/>
                <a:gd name="T49" fmla="*/ 2523 h 2820"/>
                <a:gd name="T50" fmla="*/ 2764 w 3600"/>
                <a:gd name="T51" fmla="*/ 2448 h 2820"/>
                <a:gd name="T52" fmla="*/ 3191 w 3600"/>
                <a:gd name="T53" fmla="*/ 2059 h 2820"/>
                <a:gd name="T54" fmla="*/ 3469 w 3600"/>
                <a:gd name="T55" fmla="*/ 1762 h 2820"/>
                <a:gd name="T56" fmla="*/ 3562 w 3600"/>
                <a:gd name="T57" fmla="*/ 1651 h 2820"/>
                <a:gd name="T58" fmla="*/ 3506 w 3600"/>
                <a:gd name="T59" fmla="*/ 1614 h 2820"/>
                <a:gd name="T60" fmla="*/ 3061 w 3600"/>
                <a:gd name="T61" fmla="*/ 1521 h 2820"/>
                <a:gd name="T62" fmla="*/ 2708 w 3600"/>
                <a:gd name="T63" fmla="*/ 1354 h 2820"/>
                <a:gd name="T64" fmla="*/ 2560 w 3600"/>
                <a:gd name="T65" fmla="*/ 1205 h 2820"/>
                <a:gd name="T66" fmla="*/ 2430 w 3600"/>
                <a:gd name="T67" fmla="*/ 1076 h 2820"/>
                <a:gd name="T68" fmla="*/ 2393 w 3600"/>
                <a:gd name="T69" fmla="*/ 890 h 2820"/>
                <a:gd name="T70" fmla="*/ 2449 w 3600"/>
                <a:gd name="T71" fmla="*/ 853 h 2820"/>
                <a:gd name="T72" fmla="*/ 2300 w 3600"/>
                <a:gd name="T73" fmla="*/ 909 h 2820"/>
                <a:gd name="T74" fmla="*/ 2078 w 3600"/>
                <a:gd name="T75" fmla="*/ 872 h 2820"/>
                <a:gd name="T76" fmla="*/ 2096 w 3600"/>
                <a:gd name="T77" fmla="*/ 649 h 2820"/>
                <a:gd name="T78" fmla="*/ 2152 w 3600"/>
                <a:gd name="T79" fmla="*/ 538 h 2820"/>
                <a:gd name="T80" fmla="*/ 1929 w 3600"/>
                <a:gd name="T81" fmla="*/ 389 h 2820"/>
                <a:gd name="T82" fmla="*/ 1818 w 3600"/>
                <a:gd name="T83" fmla="*/ 241 h 2820"/>
                <a:gd name="T84" fmla="*/ 1558 w 3600"/>
                <a:gd name="T85" fmla="*/ 148 h 2820"/>
                <a:gd name="T86" fmla="*/ 1298 w 3600"/>
                <a:gd name="T87" fmla="*/ 18 h 2820"/>
                <a:gd name="T88" fmla="*/ 1039 w 3600"/>
                <a:gd name="T89" fmla="*/ 18 h 2820"/>
                <a:gd name="T90" fmla="*/ 797 w 3600"/>
                <a:gd name="T91" fmla="*/ 18 h 2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00" h="2820">
                  <a:moveTo>
                    <a:pt x="797" y="18"/>
                  </a:moveTo>
                  <a:lnTo>
                    <a:pt x="797" y="18"/>
                  </a:lnTo>
                  <a:cubicBezTo>
                    <a:pt x="797" y="18"/>
                    <a:pt x="779" y="148"/>
                    <a:pt x="761" y="204"/>
                  </a:cubicBezTo>
                  <a:cubicBezTo>
                    <a:pt x="742" y="241"/>
                    <a:pt x="761" y="315"/>
                    <a:pt x="742" y="334"/>
                  </a:cubicBezTo>
                  <a:cubicBezTo>
                    <a:pt x="723" y="352"/>
                    <a:pt x="668" y="427"/>
                    <a:pt x="612" y="482"/>
                  </a:cubicBezTo>
                  <a:cubicBezTo>
                    <a:pt x="556" y="538"/>
                    <a:pt x="520" y="593"/>
                    <a:pt x="501" y="686"/>
                  </a:cubicBezTo>
                  <a:cubicBezTo>
                    <a:pt x="482" y="760"/>
                    <a:pt x="482" y="890"/>
                    <a:pt x="445" y="909"/>
                  </a:cubicBezTo>
                  <a:cubicBezTo>
                    <a:pt x="408" y="928"/>
                    <a:pt x="297" y="964"/>
                    <a:pt x="297" y="983"/>
                  </a:cubicBezTo>
                  <a:cubicBezTo>
                    <a:pt x="297" y="983"/>
                    <a:pt x="278" y="1020"/>
                    <a:pt x="278" y="1150"/>
                  </a:cubicBezTo>
                  <a:cubicBezTo>
                    <a:pt x="297" y="1299"/>
                    <a:pt x="297" y="1410"/>
                    <a:pt x="278" y="1447"/>
                  </a:cubicBezTo>
                  <a:cubicBezTo>
                    <a:pt x="260" y="1484"/>
                    <a:pt x="223" y="1521"/>
                    <a:pt x="149" y="1558"/>
                  </a:cubicBezTo>
                  <a:cubicBezTo>
                    <a:pt x="55" y="1576"/>
                    <a:pt x="0" y="1614"/>
                    <a:pt x="19" y="1688"/>
                  </a:cubicBezTo>
                  <a:cubicBezTo>
                    <a:pt x="55" y="1744"/>
                    <a:pt x="204" y="1818"/>
                    <a:pt x="223" y="1836"/>
                  </a:cubicBezTo>
                  <a:cubicBezTo>
                    <a:pt x="241" y="1836"/>
                    <a:pt x="334" y="1929"/>
                    <a:pt x="390" y="2022"/>
                  </a:cubicBezTo>
                  <a:cubicBezTo>
                    <a:pt x="426" y="2115"/>
                    <a:pt x="501" y="2189"/>
                    <a:pt x="538" y="2226"/>
                  </a:cubicBezTo>
                  <a:cubicBezTo>
                    <a:pt x="575" y="2263"/>
                    <a:pt x="686" y="2337"/>
                    <a:pt x="668" y="2467"/>
                  </a:cubicBezTo>
                  <a:cubicBezTo>
                    <a:pt x="668" y="2467"/>
                    <a:pt x="797" y="2430"/>
                    <a:pt x="853" y="2467"/>
                  </a:cubicBezTo>
                  <a:cubicBezTo>
                    <a:pt x="927" y="2504"/>
                    <a:pt x="1039" y="2597"/>
                    <a:pt x="1094" y="2634"/>
                  </a:cubicBezTo>
                  <a:cubicBezTo>
                    <a:pt x="1150" y="2671"/>
                    <a:pt x="1224" y="2727"/>
                    <a:pt x="1336" y="2764"/>
                  </a:cubicBezTo>
                  <a:cubicBezTo>
                    <a:pt x="1447" y="2801"/>
                    <a:pt x="1447" y="2819"/>
                    <a:pt x="1503" y="2819"/>
                  </a:cubicBezTo>
                  <a:cubicBezTo>
                    <a:pt x="1577" y="2819"/>
                    <a:pt x="1744" y="2745"/>
                    <a:pt x="1781" y="2745"/>
                  </a:cubicBezTo>
                  <a:cubicBezTo>
                    <a:pt x="1818" y="2745"/>
                    <a:pt x="1966" y="2689"/>
                    <a:pt x="2078" y="2708"/>
                  </a:cubicBezTo>
                  <a:cubicBezTo>
                    <a:pt x="2189" y="2708"/>
                    <a:pt x="2207" y="2689"/>
                    <a:pt x="2245" y="2708"/>
                  </a:cubicBezTo>
                  <a:cubicBezTo>
                    <a:pt x="2245" y="2708"/>
                    <a:pt x="2356" y="2708"/>
                    <a:pt x="2393" y="2671"/>
                  </a:cubicBezTo>
                  <a:cubicBezTo>
                    <a:pt x="2449" y="2634"/>
                    <a:pt x="2467" y="2560"/>
                    <a:pt x="2504" y="2523"/>
                  </a:cubicBezTo>
                  <a:cubicBezTo>
                    <a:pt x="2560" y="2486"/>
                    <a:pt x="2727" y="2486"/>
                    <a:pt x="2764" y="2448"/>
                  </a:cubicBezTo>
                  <a:cubicBezTo>
                    <a:pt x="2820" y="2430"/>
                    <a:pt x="3191" y="2059"/>
                    <a:pt x="3191" y="2059"/>
                  </a:cubicBezTo>
                  <a:cubicBezTo>
                    <a:pt x="3469" y="1762"/>
                    <a:pt x="3469" y="1762"/>
                    <a:pt x="3469" y="1762"/>
                  </a:cubicBezTo>
                  <a:cubicBezTo>
                    <a:pt x="3562" y="1651"/>
                    <a:pt x="3562" y="1651"/>
                    <a:pt x="3562" y="1651"/>
                  </a:cubicBezTo>
                  <a:cubicBezTo>
                    <a:pt x="3562" y="1651"/>
                    <a:pt x="3599" y="1614"/>
                    <a:pt x="3506" y="1614"/>
                  </a:cubicBezTo>
                  <a:cubicBezTo>
                    <a:pt x="3432" y="1614"/>
                    <a:pt x="3265" y="1614"/>
                    <a:pt x="3061" y="1521"/>
                  </a:cubicBezTo>
                  <a:cubicBezTo>
                    <a:pt x="2875" y="1447"/>
                    <a:pt x="2764" y="1391"/>
                    <a:pt x="2708" y="1354"/>
                  </a:cubicBezTo>
                  <a:cubicBezTo>
                    <a:pt x="2653" y="1317"/>
                    <a:pt x="2578" y="1224"/>
                    <a:pt x="2560" y="1205"/>
                  </a:cubicBezTo>
                  <a:cubicBezTo>
                    <a:pt x="2541" y="1187"/>
                    <a:pt x="2467" y="1113"/>
                    <a:pt x="2430" y="1076"/>
                  </a:cubicBezTo>
                  <a:cubicBezTo>
                    <a:pt x="2411" y="1039"/>
                    <a:pt x="2393" y="890"/>
                    <a:pt x="2393" y="890"/>
                  </a:cubicBezTo>
                  <a:cubicBezTo>
                    <a:pt x="2449" y="853"/>
                    <a:pt x="2449" y="853"/>
                    <a:pt x="2449" y="853"/>
                  </a:cubicBezTo>
                  <a:cubicBezTo>
                    <a:pt x="2449" y="853"/>
                    <a:pt x="2375" y="909"/>
                    <a:pt x="2300" y="909"/>
                  </a:cubicBezTo>
                  <a:cubicBezTo>
                    <a:pt x="2245" y="909"/>
                    <a:pt x="2096" y="964"/>
                    <a:pt x="2078" y="872"/>
                  </a:cubicBezTo>
                  <a:cubicBezTo>
                    <a:pt x="2040" y="779"/>
                    <a:pt x="2059" y="705"/>
                    <a:pt x="2096" y="649"/>
                  </a:cubicBezTo>
                  <a:cubicBezTo>
                    <a:pt x="2115" y="593"/>
                    <a:pt x="2152" y="557"/>
                    <a:pt x="2152" y="538"/>
                  </a:cubicBezTo>
                  <a:cubicBezTo>
                    <a:pt x="2152" y="519"/>
                    <a:pt x="1985" y="427"/>
                    <a:pt x="1929" y="389"/>
                  </a:cubicBezTo>
                  <a:cubicBezTo>
                    <a:pt x="1892" y="334"/>
                    <a:pt x="1910" y="278"/>
                    <a:pt x="1818" y="241"/>
                  </a:cubicBezTo>
                  <a:cubicBezTo>
                    <a:pt x="1707" y="186"/>
                    <a:pt x="1669" y="222"/>
                    <a:pt x="1558" y="148"/>
                  </a:cubicBezTo>
                  <a:cubicBezTo>
                    <a:pt x="1447" y="74"/>
                    <a:pt x="1391" y="18"/>
                    <a:pt x="1298" y="18"/>
                  </a:cubicBezTo>
                  <a:cubicBezTo>
                    <a:pt x="1187" y="18"/>
                    <a:pt x="1094" y="0"/>
                    <a:pt x="1039" y="18"/>
                  </a:cubicBezTo>
                  <a:cubicBezTo>
                    <a:pt x="1002" y="37"/>
                    <a:pt x="853" y="74"/>
                    <a:pt x="797" y="18"/>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6" name="Freeform 45"/>
            <p:cNvSpPr>
              <a:spLocks noChangeArrowheads="1"/>
            </p:cNvSpPr>
            <p:nvPr/>
          </p:nvSpPr>
          <p:spPr bwMode="auto">
            <a:xfrm>
              <a:off x="10031590" y="1981823"/>
              <a:ext cx="519108" cy="475301"/>
            </a:xfrm>
            <a:custGeom>
              <a:avLst/>
              <a:gdLst>
                <a:gd name="T0" fmla="*/ 407 w 1559"/>
                <a:gd name="T1" fmla="*/ 0 h 1430"/>
                <a:gd name="T2" fmla="*/ 407 w 1559"/>
                <a:gd name="T3" fmla="*/ 0 h 1430"/>
                <a:gd name="T4" fmla="*/ 352 w 1559"/>
                <a:gd name="T5" fmla="*/ 56 h 1430"/>
                <a:gd name="T6" fmla="*/ 222 w 1559"/>
                <a:gd name="T7" fmla="*/ 223 h 1430"/>
                <a:gd name="T8" fmla="*/ 111 w 1559"/>
                <a:gd name="T9" fmla="*/ 316 h 1430"/>
                <a:gd name="T10" fmla="*/ 92 w 1559"/>
                <a:gd name="T11" fmla="*/ 409 h 1430"/>
                <a:gd name="T12" fmla="*/ 55 w 1559"/>
                <a:gd name="T13" fmla="*/ 594 h 1430"/>
                <a:gd name="T14" fmla="*/ 36 w 1559"/>
                <a:gd name="T15" fmla="*/ 872 h 1430"/>
                <a:gd name="T16" fmla="*/ 36 w 1559"/>
                <a:gd name="T17" fmla="*/ 928 h 1430"/>
                <a:gd name="T18" fmla="*/ 241 w 1559"/>
                <a:gd name="T19" fmla="*/ 928 h 1430"/>
                <a:gd name="T20" fmla="*/ 537 w 1559"/>
                <a:gd name="T21" fmla="*/ 909 h 1430"/>
                <a:gd name="T22" fmla="*/ 742 w 1559"/>
                <a:gd name="T23" fmla="*/ 1002 h 1430"/>
                <a:gd name="T24" fmla="*/ 946 w 1559"/>
                <a:gd name="T25" fmla="*/ 1095 h 1430"/>
                <a:gd name="T26" fmla="*/ 1149 w 1559"/>
                <a:gd name="T27" fmla="*/ 1206 h 1430"/>
                <a:gd name="T28" fmla="*/ 1205 w 1559"/>
                <a:gd name="T29" fmla="*/ 1280 h 1430"/>
                <a:gd name="T30" fmla="*/ 1391 w 1559"/>
                <a:gd name="T31" fmla="*/ 1429 h 1430"/>
                <a:gd name="T32" fmla="*/ 1465 w 1559"/>
                <a:gd name="T33" fmla="*/ 1392 h 1430"/>
                <a:gd name="T34" fmla="*/ 1539 w 1559"/>
                <a:gd name="T35" fmla="*/ 1280 h 1430"/>
                <a:gd name="T36" fmla="*/ 1446 w 1559"/>
                <a:gd name="T37" fmla="*/ 1225 h 1430"/>
                <a:gd name="T38" fmla="*/ 1243 w 1559"/>
                <a:gd name="T39" fmla="*/ 1077 h 1430"/>
                <a:gd name="T40" fmla="*/ 1131 w 1559"/>
                <a:gd name="T41" fmla="*/ 928 h 1430"/>
                <a:gd name="T42" fmla="*/ 983 w 1559"/>
                <a:gd name="T43" fmla="*/ 872 h 1430"/>
                <a:gd name="T44" fmla="*/ 908 w 1559"/>
                <a:gd name="T45" fmla="*/ 761 h 1430"/>
                <a:gd name="T46" fmla="*/ 816 w 1559"/>
                <a:gd name="T47" fmla="*/ 687 h 1430"/>
                <a:gd name="T48" fmla="*/ 778 w 1559"/>
                <a:gd name="T49" fmla="*/ 706 h 1430"/>
                <a:gd name="T50" fmla="*/ 686 w 1559"/>
                <a:gd name="T51" fmla="*/ 668 h 1430"/>
                <a:gd name="T52" fmla="*/ 612 w 1559"/>
                <a:gd name="T53" fmla="*/ 390 h 1430"/>
                <a:gd name="T54" fmla="*/ 482 w 1559"/>
                <a:gd name="T55" fmla="*/ 112 h 1430"/>
                <a:gd name="T56" fmla="*/ 407 w 1559"/>
                <a:gd name="T57" fmla="*/ 0 h 1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59" h="1430">
                  <a:moveTo>
                    <a:pt x="407" y="0"/>
                  </a:moveTo>
                  <a:lnTo>
                    <a:pt x="407" y="0"/>
                  </a:lnTo>
                  <a:cubicBezTo>
                    <a:pt x="407" y="0"/>
                    <a:pt x="389" y="0"/>
                    <a:pt x="352" y="56"/>
                  </a:cubicBezTo>
                  <a:cubicBezTo>
                    <a:pt x="315" y="112"/>
                    <a:pt x="259" y="186"/>
                    <a:pt x="222" y="223"/>
                  </a:cubicBezTo>
                  <a:cubicBezTo>
                    <a:pt x="166" y="260"/>
                    <a:pt x="111" y="297"/>
                    <a:pt x="111" y="316"/>
                  </a:cubicBezTo>
                  <a:cubicBezTo>
                    <a:pt x="92" y="335"/>
                    <a:pt x="92" y="371"/>
                    <a:pt x="92" y="409"/>
                  </a:cubicBezTo>
                  <a:cubicBezTo>
                    <a:pt x="92" y="464"/>
                    <a:pt x="55" y="557"/>
                    <a:pt x="55" y="594"/>
                  </a:cubicBezTo>
                  <a:cubicBezTo>
                    <a:pt x="55" y="650"/>
                    <a:pt x="0" y="761"/>
                    <a:pt x="36" y="872"/>
                  </a:cubicBezTo>
                  <a:cubicBezTo>
                    <a:pt x="36" y="928"/>
                    <a:pt x="36" y="928"/>
                    <a:pt x="36" y="928"/>
                  </a:cubicBezTo>
                  <a:cubicBezTo>
                    <a:pt x="36" y="928"/>
                    <a:pt x="148" y="947"/>
                    <a:pt x="241" y="928"/>
                  </a:cubicBezTo>
                  <a:cubicBezTo>
                    <a:pt x="315" y="909"/>
                    <a:pt x="482" y="909"/>
                    <a:pt x="537" y="909"/>
                  </a:cubicBezTo>
                  <a:cubicBezTo>
                    <a:pt x="575" y="909"/>
                    <a:pt x="649" y="928"/>
                    <a:pt x="742" y="1002"/>
                  </a:cubicBezTo>
                  <a:cubicBezTo>
                    <a:pt x="834" y="1058"/>
                    <a:pt x="890" y="1077"/>
                    <a:pt x="946" y="1095"/>
                  </a:cubicBezTo>
                  <a:cubicBezTo>
                    <a:pt x="1001" y="1113"/>
                    <a:pt x="1038" y="1077"/>
                    <a:pt x="1149" y="1206"/>
                  </a:cubicBezTo>
                  <a:cubicBezTo>
                    <a:pt x="1149" y="1206"/>
                    <a:pt x="1131" y="1243"/>
                    <a:pt x="1205" y="1280"/>
                  </a:cubicBezTo>
                  <a:cubicBezTo>
                    <a:pt x="1261" y="1336"/>
                    <a:pt x="1391" y="1429"/>
                    <a:pt x="1391" y="1429"/>
                  </a:cubicBezTo>
                  <a:cubicBezTo>
                    <a:pt x="1391" y="1429"/>
                    <a:pt x="1465" y="1429"/>
                    <a:pt x="1465" y="1392"/>
                  </a:cubicBezTo>
                  <a:cubicBezTo>
                    <a:pt x="1484" y="1354"/>
                    <a:pt x="1558" y="1299"/>
                    <a:pt x="1539" y="1280"/>
                  </a:cubicBezTo>
                  <a:cubicBezTo>
                    <a:pt x="1520" y="1243"/>
                    <a:pt x="1539" y="1243"/>
                    <a:pt x="1446" y="1225"/>
                  </a:cubicBezTo>
                  <a:cubicBezTo>
                    <a:pt x="1354" y="1188"/>
                    <a:pt x="1279" y="1151"/>
                    <a:pt x="1243" y="1077"/>
                  </a:cubicBezTo>
                  <a:cubicBezTo>
                    <a:pt x="1205" y="1002"/>
                    <a:pt x="1205" y="965"/>
                    <a:pt x="1131" y="928"/>
                  </a:cubicBezTo>
                  <a:cubicBezTo>
                    <a:pt x="1075" y="872"/>
                    <a:pt x="1020" y="928"/>
                    <a:pt x="983" y="872"/>
                  </a:cubicBezTo>
                  <a:cubicBezTo>
                    <a:pt x="946" y="817"/>
                    <a:pt x="946" y="780"/>
                    <a:pt x="908" y="761"/>
                  </a:cubicBezTo>
                  <a:cubicBezTo>
                    <a:pt x="853" y="724"/>
                    <a:pt x="816" y="687"/>
                    <a:pt x="816" y="687"/>
                  </a:cubicBezTo>
                  <a:cubicBezTo>
                    <a:pt x="816" y="687"/>
                    <a:pt x="797" y="668"/>
                    <a:pt x="778" y="706"/>
                  </a:cubicBezTo>
                  <a:cubicBezTo>
                    <a:pt x="760" y="724"/>
                    <a:pt x="723" y="761"/>
                    <a:pt x="686" y="668"/>
                  </a:cubicBezTo>
                  <a:cubicBezTo>
                    <a:pt x="630" y="594"/>
                    <a:pt x="630" y="483"/>
                    <a:pt x="612" y="390"/>
                  </a:cubicBezTo>
                  <a:cubicBezTo>
                    <a:pt x="575" y="297"/>
                    <a:pt x="537" y="167"/>
                    <a:pt x="482" y="112"/>
                  </a:cubicBezTo>
                  <a:cubicBezTo>
                    <a:pt x="445" y="38"/>
                    <a:pt x="407" y="0"/>
                    <a:pt x="407" y="0"/>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7" name="Freeform 46"/>
            <p:cNvSpPr>
              <a:spLocks noChangeArrowheads="1"/>
            </p:cNvSpPr>
            <p:nvPr/>
          </p:nvSpPr>
          <p:spPr bwMode="auto">
            <a:xfrm>
              <a:off x="10308741" y="2174000"/>
              <a:ext cx="43992" cy="30806"/>
            </a:xfrm>
            <a:custGeom>
              <a:avLst/>
              <a:gdLst>
                <a:gd name="T0" fmla="*/ 38 w 131"/>
                <a:gd name="T1" fmla="*/ 18 h 93"/>
                <a:gd name="T2" fmla="*/ 38 w 131"/>
                <a:gd name="T3" fmla="*/ 18 h 93"/>
                <a:gd name="T4" fmla="*/ 19 w 131"/>
                <a:gd name="T5" fmla="*/ 36 h 93"/>
                <a:gd name="T6" fmla="*/ 93 w 131"/>
                <a:gd name="T7" fmla="*/ 74 h 93"/>
                <a:gd name="T8" fmla="*/ 38 w 131"/>
                <a:gd name="T9" fmla="*/ 18 h 93"/>
              </a:gdLst>
              <a:ahLst/>
              <a:cxnLst>
                <a:cxn ang="0">
                  <a:pos x="T0" y="T1"/>
                </a:cxn>
                <a:cxn ang="0">
                  <a:pos x="T2" y="T3"/>
                </a:cxn>
                <a:cxn ang="0">
                  <a:pos x="T4" y="T5"/>
                </a:cxn>
                <a:cxn ang="0">
                  <a:pos x="T6" y="T7"/>
                </a:cxn>
                <a:cxn ang="0">
                  <a:pos x="T8" y="T9"/>
                </a:cxn>
              </a:cxnLst>
              <a:rect l="0" t="0" r="r" b="b"/>
              <a:pathLst>
                <a:path w="131" h="93">
                  <a:moveTo>
                    <a:pt x="38" y="18"/>
                  </a:moveTo>
                  <a:lnTo>
                    <a:pt x="38" y="18"/>
                  </a:lnTo>
                  <a:cubicBezTo>
                    <a:pt x="38" y="0"/>
                    <a:pt x="0" y="18"/>
                    <a:pt x="19" y="36"/>
                  </a:cubicBezTo>
                  <a:cubicBezTo>
                    <a:pt x="56" y="55"/>
                    <a:pt x="74" y="92"/>
                    <a:pt x="93" y="74"/>
                  </a:cubicBezTo>
                  <a:cubicBezTo>
                    <a:pt x="112" y="55"/>
                    <a:pt x="130" y="74"/>
                    <a:pt x="38" y="18"/>
                  </a:cubicBezTo>
                </a:path>
              </a:pathLst>
            </a:custGeom>
            <a:grpFill/>
            <a:ln w="6480" cap="flat">
              <a:no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8" name="Freeform 47"/>
            <p:cNvSpPr>
              <a:spLocks noChangeArrowheads="1"/>
            </p:cNvSpPr>
            <p:nvPr/>
          </p:nvSpPr>
          <p:spPr bwMode="auto">
            <a:xfrm>
              <a:off x="10456848" y="2407248"/>
              <a:ext cx="142243" cy="186307"/>
            </a:xfrm>
            <a:custGeom>
              <a:avLst/>
              <a:gdLst>
                <a:gd name="T0" fmla="*/ 260 w 428"/>
                <a:gd name="T1" fmla="*/ 0 h 558"/>
                <a:gd name="T2" fmla="*/ 260 w 428"/>
                <a:gd name="T3" fmla="*/ 0 h 558"/>
                <a:gd name="T4" fmla="*/ 409 w 428"/>
                <a:gd name="T5" fmla="*/ 112 h 558"/>
                <a:gd name="T6" fmla="*/ 371 w 428"/>
                <a:gd name="T7" fmla="*/ 242 h 558"/>
                <a:gd name="T8" fmla="*/ 335 w 428"/>
                <a:gd name="T9" fmla="*/ 334 h 558"/>
                <a:gd name="T10" fmla="*/ 409 w 428"/>
                <a:gd name="T11" fmla="*/ 464 h 558"/>
                <a:gd name="T12" fmla="*/ 335 w 428"/>
                <a:gd name="T13" fmla="*/ 501 h 558"/>
                <a:gd name="T14" fmla="*/ 205 w 428"/>
                <a:gd name="T15" fmla="*/ 520 h 558"/>
                <a:gd name="T16" fmla="*/ 38 w 428"/>
                <a:gd name="T17" fmla="*/ 520 h 558"/>
                <a:gd name="T18" fmla="*/ 19 w 428"/>
                <a:gd name="T19" fmla="*/ 316 h 558"/>
                <a:gd name="T20" fmla="*/ 112 w 428"/>
                <a:gd name="T21" fmla="*/ 149 h 558"/>
                <a:gd name="T22" fmla="*/ 186 w 428"/>
                <a:gd name="T23" fmla="*/ 112 h 558"/>
                <a:gd name="T24" fmla="*/ 260 w 428"/>
                <a:gd name="T25" fmla="*/ 0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8" h="558">
                  <a:moveTo>
                    <a:pt x="260" y="0"/>
                  </a:moveTo>
                  <a:lnTo>
                    <a:pt x="260" y="0"/>
                  </a:lnTo>
                  <a:cubicBezTo>
                    <a:pt x="260" y="0"/>
                    <a:pt x="409" y="19"/>
                    <a:pt x="409" y="112"/>
                  </a:cubicBezTo>
                  <a:cubicBezTo>
                    <a:pt x="427" y="186"/>
                    <a:pt x="409" y="204"/>
                    <a:pt x="371" y="242"/>
                  </a:cubicBezTo>
                  <a:cubicBezTo>
                    <a:pt x="335" y="279"/>
                    <a:pt x="316" y="279"/>
                    <a:pt x="335" y="334"/>
                  </a:cubicBezTo>
                  <a:cubicBezTo>
                    <a:pt x="371" y="390"/>
                    <a:pt x="409" y="464"/>
                    <a:pt x="409" y="464"/>
                  </a:cubicBezTo>
                  <a:cubicBezTo>
                    <a:pt x="409" y="464"/>
                    <a:pt x="371" y="483"/>
                    <a:pt x="335" y="501"/>
                  </a:cubicBezTo>
                  <a:cubicBezTo>
                    <a:pt x="279" y="520"/>
                    <a:pt x="260" y="520"/>
                    <a:pt x="205" y="520"/>
                  </a:cubicBezTo>
                  <a:cubicBezTo>
                    <a:pt x="167" y="539"/>
                    <a:pt x="56" y="557"/>
                    <a:pt x="38" y="520"/>
                  </a:cubicBezTo>
                  <a:cubicBezTo>
                    <a:pt x="38" y="483"/>
                    <a:pt x="0" y="390"/>
                    <a:pt x="19" y="316"/>
                  </a:cubicBezTo>
                  <a:cubicBezTo>
                    <a:pt x="38" y="260"/>
                    <a:pt x="112" y="149"/>
                    <a:pt x="112" y="149"/>
                  </a:cubicBezTo>
                  <a:cubicBezTo>
                    <a:pt x="112" y="149"/>
                    <a:pt x="167" y="130"/>
                    <a:pt x="186" y="112"/>
                  </a:cubicBezTo>
                  <a:cubicBezTo>
                    <a:pt x="223" y="93"/>
                    <a:pt x="260" y="19"/>
                    <a:pt x="260" y="0"/>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9" name="Freeform 48"/>
            <p:cNvSpPr>
              <a:spLocks noChangeArrowheads="1"/>
            </p:cNvSpPr>
            <p:nvPr/>
          </p:nvSpPr>
          <p:spPr bwMode="auto">
            <a:xfrm>
              <a:off x="10537500" y="4505031"/>
              <a:ext cx="654017" cy="1191188"/>
            </a:xfrm>
            <a:custGeom>
              <a:avLst/>
              <a:gdLst>
                <a:gd name="T0" fmla="*/ 1596 w 1968"/>
                <a:gd name="T1" fmla="*/ 75 h 3582"/>
                <a:gd name="T2" fmla="*/ 1596 w 1968"/>
                <a:gd name="T3" fmla="*/ 75 h 3582"/>
                <a:gd name="T4" fmla="*/ 1504 w 1968"/>
                <a:gd name="T5" fmla="*/ 186 h 3582"/>
                <a:gd name="T6" fmla="*/ 1466 w 1968"/>
                <a:gd name="T7" fmla="*/ 446 h 3582"/>
                <a:gd name="T8" fmla="*/ 1318 w 1968"/>
                <a:gd name="T9" fmla="*/ 465 h 3582"/>
                <a:gd name="T10" fmla="*/ 1262 w 1968"/>
                <a:gd name="T11" fmla="*/ 706 h 3582"/>
                <a:gd name="T12" fmla="*/ 1188 w 1968"/>
                <a:gd name="T13" fmla="*/ 650 h 3582"/>
                <a:gd name="T14" fmla="*/ 1133 w 1968"/>
                <a:gd name="T15" fmla="*/ 854 h 3582"/>
                <a:gd name="T16" fmla="*/ 1077 w 1968"/>
                <a:gd name="T17" fmla="*/ 836 h 3582"/>
                <a:gd name="T18" fmla="*/ 1039 w 1968"/>
                <a:gd name="T19" fmla="*/ 910 h 3582"/>
                <a:gd name="T20" fmla="*/ 743 w 1968"/>
                <a:gd name="T21" fmla="*/ 928 h 3582"/>
                <a:gd name="T22" fmla="*/ 502 w 1968"/>
                <a:gd name="T23" fmla="*/ 1077 h 3582"/>
                <a:gd name="T24" fmla="*/ 390 w 1968"/>
                <a:gd name="T25" fmla="*/ 1225 h 3582"/>
                <a:gd name="T26" fmla="*/ 297 w 1968"/>
                <a:gd name="T27" fmla="*/ 1652 h 3582"/>
                <a:gd name="T28" fmla="*/ 372 w 1968"/>
                <a:gd name="T29" fmla="*/ 2152 h 3582"/>
                <a:gd name="T30" fmla="*/ 56 w 1968"/>
                <a:gd name="T31" fmla="*/ 2486 h 3582"/>
                <a:gd name="T32" fmla="*/ 94 w 1968"/>
                <a:gd name="T33" fmla="*/ 3117 h 3582"/>
                <a:gd name="T34" fmla="*/ 186 w 1968"/>
                <a:gd name="T35" fmla="*/ 3284 h 3582"/>
                <a:gd name="T36" fmla="*/ 316 w 1968"/>
                <a:gd name="T37" fmla="*/ 3525 h 3582"/>
                <a:gd name="T38" fmla="*/ 594 w 1968"/>
                <a:gd name="T39" fmla="*/ 3525 h 3582"/>
                <a:gd name="T40" fmla="*/ 854 w 1968"/>
                <a:gd name="T41" fmla="*/ 3395 h 3582"/>
                <a:gd name="T42" fmla="*/ 1021 w 1968"/>
                <a:gd name="T43" fmla="*/ 2968 h 3582"/>
                <a:gd name="T44" fmla="*/ 1374 w 1968"/>
                <a:gd name="T45" fmla="*/ 2264 h 3582"/>
                <a:gd name="T46" fmla="*/ 1633 w 1968"/>
                <a:gd name="T47" fmla="*/ 1522 h 3582"/>
                <a:gd name="T48" fmla="*/ 1596 w 1968"/>
                <a:gd name="T49" fmla="*/ 1336 h 3582"/>
                <a:gd name="T50" fmla="*/ 1745 w 1968"/>
                <a:gd name="T51" fmla="*/ 1132 h 3582"/>
                <a:gd name="T52" fmla="*/ 1930 w 1968"/>
                <a:gd name="T53" fmla="*/ 1039 h 3582"/>
                <a:gd name="T54" fmla="*/ 1893 w 1968"/>
                <a:gd name="T55" fmla="*/ 761 h 3582"/>
                <a:gd name="T56" fmla="*/ 1819 w 1968"/>
                <a:gd name="T57" fmla="*/ 371 h 3582"/>
                <a:gd name="T58" fmla="*/ 1596 w 1968"/>
                <a:gd name="T59" fmla="*/ 75 h 3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68" h="3582">
                  <a:moveTo>
                    <a:pt x="1596" y="75"/>
                  </a:moveTo>
                  <a:lnTo>
                    <a:pt x="1596" y="75"/>
                  </a:lnTo>
                  <a:cubicBezTo>
                    <a:pt x="1596" y="75"/>
                    <a:pt x="1504" y="75"/>
                    <a:pt x="1504" y="186"/>
                  </a:cubicBezTo>
                  <a:cubicBezTo>
                    <a:pt x="1504" y="279"/>
                    <a:pt x="1522" y="390"/>
                    <a:pt x="1466" y="446"/>
                  </a:cubicBezTo>
                  <a:cubicBezTo>
                    <a:pt x="1410" y="483"/>
                    <a:pt x="1318" y="353"/>
                    <a:pt x="1318" y="465"/>
                  </a:cubicBezTo>
                  <a:cubicBezTo>
                    <a:pt x="1318" y="576"/>
                    <a:pt x="1299" y="706"/>
                    <a:pt x="1262" y="706"/>
                  </a:cubicBezTo>
                  <a:cubicBezTo>
                    <a:pt x="1225" y="706"/>
                    <a:pt x="1207" y="594"/>
                    <a:pt x="1188" y="650"/>
                  </a:cubicBezTo>
                  <a:cubicBezTo>
                    <a:pt x="1151" y="706"/>
                    <a:pt x="1133" y="854"/>
                    <a:pt x="1133" y="854"/>
                  </a:cubicBezTo>
                  <a:cubicBezTo>
                    <a:pt x="1077" y="836"/>
                    <a:pt x="1077" y="836"/>
                    <a:pt x="1077" y="836"/>
                  </a:cubicBezTo>
                  <a:cubicBezTo>
                    <a:pt x="1077" y="836"/>
                    <a:pt x="1095" y="891"/>
                    <a:pt x="1039" y="910"/>
                  </a:cubicBezTo>
                  <a:cubicBezTo>
                    <a:pt x="965" y="928"/>
                    <a:pt x="854" y="910"/>
                    <a:pt x="743" y="928"/>
                  </a:cubicBezTo>
                  <a:cubicBezTo>
                    <a:pt x="613" y="965"/>
                    <a:pt x="502" y="1077"/>
                    <a:pt x="502" y="1077"/>
                  </a:cubicBezTo>
                  <a:cubicBezTo>
                    <a:pt x="502" y="1077"/>
                    <a:pt x="409" y="1132"/>
                    <a:pt x="390" y="1225"/>
                  </a:cubicBezTo>
                  <a:cubicBezTo>
                    <a:pt x="372" y="1336"/>
                    <a:pt x="297" y="1466"/>
                    <a:pt x="297" y="1652"/>
                  </a:cubicBezTo>
                  <a:cubicBezTo>
                    <a:pt x="297" y="1837"/>
                    <a:pt x="446" y="2078"/>
                    <a:pt x="372" y="2152"/>
                  </a:cubicBezTo>
                  <a:cubicBezTo>
                    <a:pt x="279" y="2245"/>
                    <a:pt x="112" y="2301"/>
                    <a:pt x="56" y="2486"/>
                  </a:cubicBezTo>
                  <a:cubicBezTo>
                    <a:pt x="0" y="2691"/>
                    <a:pt x="38" y="3006"/>
                    <a:pt x="94" y="3117"/>
                  </a:cubicBezTo>
                  <a:cubicBezTo>
                    <a:pt x="149" y="3228"/>
                    <a:pt x="205" y="3228"/>
                    <a:pt x="186" y="3284"/>
                  </a:cubicBezTo>
                  <a:cubicBezTo>
                    <a:pt x="149" y="3340"/>
                    <a:pt x="168" y="3488"/>
                    <a:pt x="316" y="3525"/>
                  </a:cubicBezTo>
                  <a:cubicBezTo>
                    <a:pt x="465" y="3581"/>
                    <a:pt x="465" y="3525"/>
                    <a:pt x="594" y="3525"/>
                  </a:cubicBezTo>
                  <a:cubicBezTo>
                    <a:pt x="706" y="3525"/>
                    <a:pt x="780" y="3544"/>
                    <a:pt x="854" y="3395"/>
                  </a:cubicBezTo>
                  <a:cubicBezTo>
                    <a:pt x="928" y="3247"/>
                    <a:pt x="1003" y="3080"/>
                    <a:pt x="1021" y="2968"/>
                  </a:cubicBezTo>
                  <a:cubicBezTo>
                    <a:pt x="1039" y="2839"/>
                    <a:pt x="1299" y="2412"/>
                    <a:pt x="1374" y="2264"/>
                  </a:cubicBezTo>
                  <a:cubicBezTo>
                    <a:pt x="1448" y="2097"/>
                    <a:pt x="1633" y="1633"/>
                    <a:pt x="1633" y="1522"/>
                  </a:cubicBezTo>
                  <a:cubicBezTo>
                    <a:pt x="1633" y="1410"/>
                    <a:pt x="1596" y="1410"/>
                    <a:pt x="1596" y="1336"/>
                  </a:cubicBezTo>
                  <a:cubicBezTo>
                    <a:pt x="1615" y="1262"/>
                    <a:pt x="1689" y="1169"/>
                    <a:pt x="1745" y="1132"/>
                  </a:cubicBezTo>
                  <a:cubicBezTo>
                    <a:pt x="1819" y="1095"/>
                    <a:pt x="1875" y="1039"/>
                    <a:pt x="1930" y="1039"/>
                  </a:cubicBezTo>
                  <a:cubicBezTo>
                    <a:pt x="1967" y="1039"/>
                    <a:pt x="1893" y="854"/>
                    <a:pt x="1893" y="761"/>
                  </a:cubicBezTo>
                  <a:cubicBezTo>
                    <a:pt x="1893" y="668"/>
                    <a:pt x="1911" y="501"/>
                    <a:pt x="1819" y="371"/>
                  </a:cubicBezTo>
                  <a:cubicBezTo>
                    <a:pt x="1745" y="223"/>
                    <a:pt x="1745" y="0"/>
                    <a:pt x="1596" y="75"/>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0" name="Freeform 49"/>
            <p:cNvSpPr>
              <a:spLocks noChangeArrowheads="1"/>
            </p:cNvSpPr>
            <p:nvPr/>
          </p:nvSpPr>
          <p:spPr bwMode="auto">
            <a:xfrm>
              <a:off x="11264839" y="5326539"/>
              <a:ext cx="74786" cy="67481"/>
            </a:xfrm>
            <a:custGeom>
              <a:avLst/>
              <a:gdLst>
                <a:gd name="T0" fmla="*/ 37 w 223"/>
                <a:gd name="T1" fmla="*/ 55 h 205"/>
                <a:gd name="T2" fmla="*/ 37 w 223"/>
                <a:gd name="T3" fmla="*/ 55 h 205"/>
                <a:gd name="T4" fmla="*/ 74 w 223"/>
                <a:gd name="T5" fmla="*/ 185 h 205"/>
                <a:gd name="T6" fmla="*/ 148 w 223"/>
                <a:gd name="T7" fmla="*/ 55 h 205"/>
                <a:gd name="T8" fmla="*/ 37 w 223"/>
                <a:gd name="T9" fmla="*/ 55 h 205"/>
              </a:gdLst>
              <a:ahLst/>
              <a:cxnLst>
                <a:cxn ang="0">
                  <a:pos x="T0" y="T1"/>
                </a:cxn>
                <a:cxn ang="0">
                  <a:pos x="T2" y="T3"/>
                </a:cxn>
                <a:cxn ang="0">
                  <a:pos x="T4" y="T5"/>
                </a:cxn>
                <a:cxn ang="0">
                  <a:pos x="T6" y="T7"/>
                </a:cxn>
                <a:cxn ang="0">
                  <a:pos x="T8" y="T9"/>
                </a:cxn>
              </a:cxnLst>
              <a:rect l="0" t="0" r="r" b="b"/>
              <a:pathLst>
                <a:path w="223" h="205">
                  <a:moveTo>
                    <a:pt x="37" y="55"/>
                  </a:moveTo>
                  <a:lnTo>
                    <a:pt x="37" y="55"/>
                  </a:lnTo>
                  <a:cubicBezTo>
                    <a:pt x="37" y="55"/>
                    <a:pt x="0" y="204"/>
                    <a:pt x="74" y="185"/>
                  </a:cubicBezTo>
                  <a:cubicBezTo>
                    <a:pt x="130" y="167"/>
                    <a:pt x="222" y="93"/>
                    <a:pt x="148" y="55"/>
                  </a:cubicBezTo>
                  <a:cubicBezTo>
                    <a:pt x="74" y="18"/>
                    <a:pt x="37" y="0"/>
                    <a:pt x="37" y="55"/>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1" name="Freeform 50"/>
            <p:cNvSpPr>
              <a:spLocks noChangeArrowheads="1"/>
            </p:cNvSpPr>
            <p:nvPr/>
          </p:nvSpPr>
          <p:spPr bwMode="auto">
            <a:xfrm>
              <a:off x="11426143" y="5270794"/>
              <a:ext cx="74786" cy="61613"/>
            </a:xfrm>
            <a:custGeom>
              <a:avLst/>
              <a:gdLst>
                <a:gd name="T0" fmla="*/ 93 w 223"/>
                <a:gd name="T1" fmla="*/ 37 h 186"/>
                <a:gd name="T2" fmla="*/ 93 w 223"/>
                <a:gd name="T3" fmla="*/ 37 h 186"/>
                <a:gd name="T4" fmla="*/ 19 w 223"/>
                <a:gd name="T5" fmla="*/ 55 h 186"/>
                <a:gd name="T6" fmla="*/ 93 w 223"/>
                <a:gd name="T7" fmla="*/ 148 h 186"/>
                <a:gd name="T8" fmla="*/ 204 w 223"/>
                <a:gd name="T9" fmla="*/ 55 h 186"/>
                <a:gd name="T10" fmla="*/ 93 w 223"/>
                <a:gd name="T11" fmla="*/ 37 h 186"/>
              </a:gdLst>
              <a:ahLst/>
              <a:cxnLst>
                <a:cxn ang="0">
                  <a:pos x="T0" y="T1"/>
                </a:cxn>
                <a:cxn ang="0">
                  <a:pos x="T2" y="T3"/>
                </a:cxn>
                <a:cxn ang="0">
                  <a:pos x="T4" y="T5"/>
                </a:cxn>
                <a:cxn ang="0">
                  <a:pos x="T6" y="T7"/>
                </a:cxn>
                <a:cxn ang="0">
                  <a:pos x="T8" y="T9"/>
                </a:cxn>
                <a:cxn ang="0">
                  <a:pos x="T10" y="T11"/>
                </a:cxn>
              </a:cxnLst>
              <a:rect l="0" t="0" r="r" b="b"/>
              <a:pathLst>
                <a:path w="223" h="186">
                  <a:moveTo>
                    <a:pt x="93" y="37"/>
                  </a:moveTo>
                  <a:lnTo>
                    <a:pt x="93" y="37"/>
                  </a:lnTo>
                  <a:cubicBezTo>
                    <a:pt x="93" y="37"/>
                    <a:pt x="37" y="0"/>
                    <a:pt x="19" y="55"/>
                  </a:cubicBezTo>
                  <a:cubicBezTo>
                    <a:pt x="0" y="111"/>
                    <a:pt x="37" y="185"/>
                    <a:pt x="93" y="148"/>
                  </a:cubicBezTo>
                  <a:cubicBezTo>
                    <a:pt x="148" y="111"/>
                    <a:pt x="186" y="111"/>
                    <a:pt x="204" y="55"/>
                  </a:cubicBezTo>
                  <a:cubicBezTo>
                    <a:pt x="222" y="0"/>
                    <a:pt x="186" y="0"/>
                    <a:pt x="93" y="37"/>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2" name="Freeform 51"/>
            <p:cNvSpPr>
              <a:spLocks noChangeArrowheads="1"/>
            </p:cNvSpPr>
            <p:nvPr/>
          </p:nvSpPr>
          <p:spPr bwMode="auto">
            <a:xfrm>
              <a:off x="11443741" y="3881562"/>
              <a:ext cx="74786" cy="80683"/>
            </a:xfrm>
            <a:custGeom>
              <a:avLst/>
              <a:gdLst>
                <a:gd name="T0" fmla="*/ 37 w 223"/>
                <a:gd name="T1" fmla="*/ 37 h 242"/>
                <a:gd name="T2" fmla="*/ 37 w 223"/>
                <a:gd name="T3" fmla="*/ 37 h 242"/>
                <a:gd name="T4" fmla="*/ 18 w 223"/>
                <a:gd name="T5" fmla="*/ 148 h 242"/>
                <a:gd name="T6" fmla="*/ 92 w 223"/>
                <a:gd name="T7" fmla="*/ 241 h 242"/>
                <a:gd name="T8" fmla="*/ 185 w 223"/>
                <a:gd name="T9" fmla="*/ 148 h 242"/>
                <a:gd name="T10" fmla="*/ 37 w 223"/>
                <a:gd name="T11" fmla="*/ 37 h 242"/>
              </a:gdLst>
              <a:ahLst/>
              <a:cxnLst>
                <a:cxn ang="0">
                  <a:pos x="T0" y="T1"/>
                </a:cxn>
                <a:cxn ang="0">
                  <a:pos x="T2" y="T3"/>
                </a:cxn>
                <a:cxn ang="0">
                  <a:pos x="T4" y="T5"/>
                </a:cxn>
                <a:cxn ang="0">
                  <a:pos x="T6" y="T7"/>
                </a:cxn>
                <a:cxn ang="0">
                  <a:pos x="T8" y="T9"/>
                </a:cxn>
                <a:cxn ang="0">
                  <a:pos x="T10" y="T11"/>
                </a:cxn>
              </a:cxnLst>
              <a:rect l="0" t="0" r="r" b="b"/>
              <a:pathLst>
                <a:path w="223" h="242">
                  <a:moveTo>
                    <a:pt x="37" y="37"/>
                  </a:moveTo>
                  <a:lnTo>
                    <a:pt x="37" y="37"/>
                  </a:lnTo>
                  <a:cubicBezTo>
                    <a:pt x="0" y="56"/>
                    <a:pt x="18" y="148"/>
                    <a:pt x="18" y="148"/>
                  </a:cubicBezTo>
                  <a:cubicBezTo>
                    <a:pt x="18" y="148"/>
                    <a:pt x="0" y="241"/>
                    <a:pt x="92" y="241"/>
                  </a:cubicBezTo>
                  <a:cubicBezTo>
                    <a:pt x="166" y="241"/>
                    <a:pt x="222" y="186"/>
                    <a:pt x="185" y="148"/>
                  </a:cubicBezTo>
                  <a:cubicBezTo>
                    <a:pt x="148" y="112"/>
                    <a:pt x="92" y="0"/>
                    <a:pt x="37" y="37"/>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3" name="Freeform 52"/>
            <p:cNvSpPr>
              <a:spLocks noChangeArrowheads="1"/>
            </p:cNvSpPr>
            <p:nvPr/>
          </p:nvSpPr>
          <p:spPr bwMode="auto">
            <a:xfrm>
              <a:off x="5312691" y="2333899"/>
              <a:ext cx="49859" cy="86552"/>
            </a:xfrm>
            <a:custGeom>
              <a:avLst/>
              <a:gdLst>
                <a:gd name="T0" fmla="*/ 36 w 149"/>
                <a:gd name="T1" fmla="*/ 19 h 261"/>
                <a:gd name="T2" fmla="*/ 36 w 149"/>
                <a:gd name="T3" fmla="*/ 19 h 261"/>
                <a:gd name="T4" fmla="*/ 0 w 149"/>
                <a:gd name="T5" fmla="*/ 148 h 261"/>
                <a:gd name="T6" fmla="*/ 111 w 149"/>
                <a:gd name="T7" fmla="*/ 204 h 261"/>
                <a:gd name="T8" fmla="*/ 74 w 149"/>
                <a:gd name="T9" fmla="*/ 93 h 261"/>
                <a:gd name="T10" fmla="*/ 36 w 149"/>
                <a:gd name="T11" fmla="*/ 19 h 261"/>
              </a:gdLst>
              <a:ahLst/>
              <a:cxnLst>
                <a:cxn ang="0">
                  <a:pos x="T0" y="T1"/>
                </a:cxn>
                <a:cxn ang="0">
                  <a:pos x="T2" y="T3"/>
                </a:cxn>
                <a:cxn ang="0">
                  <a:pos x="T4" y="T5"/>
                </a:cxn>
                <a:cxn ang="0">
                  <a:pos x="T6" y="T7"/>
                </a:cxn>
                <a:cxn ang="0">
                  <a:pos x="T8" y="T9"/>
                </a:cxn>
                <a:cxn ang="0">
                  <a:pos x="T10" y="T11"/>
                </a:cxn>
              </a:cxnLst>
              <a:rect l="0" t="0" r="r" b="b"/>
              <a:pathLst>
                <a:path w="149" h="261">
                  <a:moveTo>
                    <a:pt x="36" y="19"/>
                  </a:moveTo>
                  <a:lnTo>
                    <a:pt x="36" y="19"/>
                  </a:lnTo>
                  <a:cubicBezTo>
                    <a:pt x="36" y="19"/>
                    <a:pt x="0" y="111"/>
                    <a:pt x="0" y="148"/>
                  </a:cubicBezTo>
                  <a:cubicBezTo>
                    <a:pt x="0" y="185"/>
                    <a:pt x="74" y="260"/>
                    <a:pt x="111" y="204"/>
                  </a:cubicBezTo>
                  <a:cubicBezTo>
                    <a:pt x="148" y="130"/>
                    <a:pt x="74" y="93"/>
                    <a:pt x="74" y="93"/>
                  </a:cubicBezTo>
                  <a:cubicBezTo>
                    <a:pt x="74" y="93"/>
                    <a:pt x="74" y="0"/>
                    <a:pt x="36" y="19"/>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4" name="Freeform 53"/>
            <p:cNvSpPr>
              <a:spLocks noChangeArrowheads="1"/>
            </p:cNvSpPr>
            <p:nvPr/>
          </p:nvSpPr>
          <p:spPr bwMode="auto">
            <a:xfrm>
              <a:off x="5757012" y="1117772"/>
              <a:ext cx="80653" cy="38141"/>
            </a:xfrm>
            <a:custGeom>
              <a:avLst/>
              <a:gdLst>
                <a:gd name="T0" fmla="*/ 93 w 242"/>
                <a:gd name="T1" fmla="*/ 0 h 113"/>
                <a:gd name="T2" fmla="*/ 93 w 242"/>
                <a:gd name="T3" fmla="*/ 0 h 113"/>
                <a:gd name="T4" fmla="*/ 19 w 242"/>
                <a:gd name="T5" fmla="*/ 56 h 113"/>
                <a:gd name="T6" fmla="*/ 130 w 242"/>
                <a:gd name="T7" fmla="*/ 112 h 113"/>
                <a:gd name="T8" fmla="*/ 93 w 242"/>
                <a:gd name="T9" fmla="*/ 0 h 113"/>
              </a:gdLst>
              <a:ahLst/>
              <a:cxnLst>
                <a:cxn ang="0">
                  <a:pos x="T0" y="T1"/>
                </a:cxn>
                <a:cxn ang="0">
                  <a:pos x="T2" y="T3"/>
                </a:cxn>
                <a:cxn ang="0">
                  <a:pos x="T4" y="T5"/>
                </a:cxn>
                <a:cxn ang="0">
                  <a:pos x="T6" y="T7"/>
                </a:cxn>
                <a:cxn ang="0">
                  <a:pos x="T8" y="T9"/>
                </a:cxn>
              </a:cxnLst>
              <a:rect l="0" t="0" r="r" b="b"/>
              <a:pathLst>
                <a:path w="242" h="113">
                  <a:moveTo>
                    <a:pt x="93" y="0"/>
                  </a:moveTo>
                  <a:lnTo>
                    <a:pt x="93" y="0"/>
                  </a:lnTo>
                  <a:cubicBezTo>
                    <a:pt x="93" y="0"/>
                    <a:pt x="0" y="19"/>
                    <a:pt x="19" y="56"/>
                  </a:cubicBezTo>
                  <a:cubicBezTo>
                    <a:pt x="55" y="93"/>
                    <a:pt x="130" y="112"/>
                    <a:pt x="130" y="112"/>
                  </a:cubicBezTo>
                  <a:cubicBezTo>
                    <a:pt x="130" y="112"/>
                    <a:pt x="241" y="19"/>
                    <a:pt x="93" y="0"/>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5" name="Freeform 54"/>
            <p:cNvSpPr>
              <a:spLocks noChangeArrowheads="1"/>
            </p:cNvSpPr>
            <p:nvPr/>
          </p:nvSpPr>
          <p:spPr bwMode="auto">
            <a:xfrm>
              <a:off x="5689559" y="1086966"/>
              <a:ext cx="43992" cy="19072"/>
            </a:xfrm>
            <a:custGeom>
              <a:avLst/>
              <a:gdLst>
                <a:gd name="T0" fmla="*/ 0 w 131"/>
                <a:gd name="T1" fmla="*/ 0 h 56"/>
                <a:gd name="T2" fmla="*/ 0 w 131"/>
                <a:gd name="T3" fmla="*/ 0 h 56"/>
                <a:gd name="T4" fmla="*/ 18 w 131"/>
                <a:gd name="T5" fmla="*/ 55 h 56"/>
                <a:gd name="T6" fmla="*/ 0 w 131"/>
                <a:gd name="T7" fmla="*/ 0 h 56"/>
              </a:gdLst>
              <a:ahLst/>
              <a:cxnLst>
                <a:cxn ang="0">
                  <a:pos x="T0" y="T1"/>
                </a:cxn>
                <a:cxn ang="0">
                  <a:pos x="T2" y="T3"/>
                </a:cxn>
                <a:cxn ang="0">
                  <a:pos x="T4" y="T5"/>
                </a:cxn>
                <a:cxn ang="0">
                  <a:pos x="T6" y="T7"/>
                </a:cxn>
              </a:cxnLst>
              <a:rect l="0" t="0" r="r" b="b"/>
              <a:pathLst>
                <a:path w="131" h="56">
                  <a:moveTo>
                    <a:pt x="0" y="0"/>
                  </a:moveTo>
                  <a:lnTo>
                    <a:pt x="0" y="0"/>
                  </a:lnTo>
                  <a:cubicBezTo>
                    <a:pt x="18" y="55"/>
                    <a:pt x="18" y="55"/>
                    <a:pt x="18" y="55"/>
                  </a:cubicBezTo>
                  <a:cubicBezTo>
                    <a:pt x="18" y="55"/>
                    <a:pt x="130" y="0"/>
                    <a:pt x="0" y="0"/>
                  </a:cubicBezTo>
                </a:path>
              </a:pathLst>
            </a:custGeom>
            <a:grpFill/>
            <a:ln w="6480" cap="flat">
              <a:no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6" name="Freeform 55"/>
            <p:cNvSpPr>
              <a:spLocks noChangeArrowheads="1"/>
            </p:cNvSpPr>
            <p:nvPr/>
          </p:nvSpPr>
          <p:spPr bwMode="auto">
            <a:xfrm>
              <a:off x="5972573" y="1111904"/>
              <a:ext cx="49859" cy="61613"/>
            </a:xfrm>
            <a:custGeom>
              <a:avLst/>
              <a:gdLst>
                <a:gd name="T0" fmla="*/ 56 w 149"/>
                <a:gd name="T1" fmla="*/ 0 h 186"/>
                <a:gd name="T2" fmla="*/ 56 w 149"/>
                <a:gd name="T3" fmla="*/ 0 h 186"/>
                <a:gd name="T4" fmla="*/ 0 w 149"/>
                <a:gd name="T5" fmla="*/ 74 h 186"/>
                <a:gd name="T6" fmla="*/ 74 w 149"/>
                <a:gd name="T7" fmla="*/ 111 h 186"/>
                <a:gd name="T8" fmla="*/ 56 w 149"/>
                <a:gd name="T9" fmla="*/ 0 h 186"/>
              </a:gdLst>
              <a:ahLst/>
              <a:cxnLst>
                <a:cxn ang="0">
                  <a:pos x="T0" y="T1"/>
                </a:cxn>
                <a:cxn ang="0">
                  <a:pos x="T2" y="T3"/>
                </a:cxn>
                <a:cxn ang="0">
                  <a:pos x="T4" y="T5"/>
                </a:cxn>
                <a:cxn ang="0">
                  <a:pos x="T6" y="T7"/>
                </a:cxn>
                <a:cxn ang="0">
                  <a:pos x="T8" y="T9"/>
                </a:cxn>
              </a:cxnLst>
              <a:rect l="0" t="0" r="r" b="b"/>
              <a:pathLst>
                <a:path w="149" h="186">
                  <a:moveTo>
                    <a:pt x="56" y="0"/>
                  </a:moveTo>
                  <a:lnTo>
                    <a:pt x="56" y="0"/>
                  </a:lnTo>
                  <a:cubicBezTo>
                    <a:pt x="0" y="74"/>
                    <a:pt x="0" y="74"/>
                    <a:pt x="0" y="74"/>
                  </a:cubicBezTo>
                  <a:cubicBezTo>
                    <a:pt x="0" y="74"/>
                    <a:pt x="37" y="185"/>
                    <a:pt x="74" y="111"/>
                  </a:cubicBezTo>
                  <a:cubicBezTo>
                    <a:pt x="93" y="37"/>
                    <a:pt x="148" y="0"/>
                    <a:pt x="56" y="0"/>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7" name="Freeform 56"/>
            <p:cNvSpPr>
              <a:spLocks noChangeArrowheads="1"/>
            </p:cNvSpPr>
            <p:nvPr/>
          </p:nvSpPr>
          <p:spPr bwMode="auto">
            <a:xfrm>
              <a:off x="6022432" y="1044423"/>
              <a:ext cx="38127" cy="44008"/>
            </a:xfrm>
            <a:custGeom>
              <a:avLst/>
              <a:gdLst>
                <a:gd name="T0" fmla="*/ 0 w 113"/>
                <a:gd name="T1" fmla="*/ 0 h 131"/>
                <a:gd name="T2" fmla="*/ 0 w 113"/>
                <a:gd name="T3" fmla="*/ 0 h 131"/>
                <a:gd name="T4" fmla="*/ 19 w 113"/>
                <a:gd name="T5" fmla="*/ 130 h 131"/>
                <a:gd name="T6" fmla="*/ 0 w 113"/>
                <a:gd name="T7" fmla="*/ 0 h 131"/>
              </a:gdLst>
              <a:ahLst/>
              <a:cxnLst>
                <a:cxn ang="0">
                  <a:pos x="T0" y="T1"/>
                </a:cxn>
                <a:cxn ang="0">
                  <a:pos x="T2" y="T3"/>
                </a:cxn>
                <a:cxn ang="0">
                  <a:pos x="T4" y="T5"/>
                </a:cxn>
                <a:cxn ang="0">
                  <a:pos x="T6" y="T7"/>
                </a:cxn>
              </a:cxnLst>
              <a:rect l="0" t="0" r="r" b="b"/>
              <a:pathLst>
                <a:path w="113" h="131">
                  <a:moveTo>
                    <a:pt x="0" y="0"/>
                  </a:moveTo>
                  <a:lnTo>
                    <a:pt x="0" y="0"/>
                  </a:lnTo>
                  <a:cubicBezTo>
                    <a:pt x="19" y="130"/>
                    <a:pt x="19" y="130"/>
                    <a:pt x="19" y="130"/>
                  </a:cubicBezTo>
                  <a:cubicBezTo>
                    <a:pt x="19" y="130"/>
                    <a:pt x="112" y="0"/>
                    <a:pt x="0" y="0"/>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8" name="Freeform 57"/>
            <p:cNvSpPr>
              <a:spLocks noChangeArrowheads="1"/>
            </p:cNvSpPr>
            <p:nvPr/>
          </p:nvSpPr>
          <p:spPr bwMode="auto">
            <a:xfrm>
              <a:off x="5812736" y="667409"/>
              <a:ext cx="36661" cy="61613"/>
            </a:xfrm>
            <a:custGeom>
              <a:avLst/>
              <a:gdLst>
                <a:gd name="T0" fmla="*/ 18 w 112"/>
                <a:gd name="T1" fmla="*/ 0 h 186"/>
                <a:gd name="T2" fmla="*/ 18 w 112"/>
                <a:gd name="T3" fmla="*/ 0 h 186"/>
                <a:gd name="T4" fmla="*/ 0 w 112"/>
                <a:gd name="T5" fmla="*/ 74 h 186"/>
                <a:gd name="T6" fmla="*/ 111 w 112"/>
                <a:gd name="T7" fmla="*/ 130 h 186"/>
                <a:gd name="T8" fmla="*/ 18 w 112"/>
                <a:gd name="T9" fmla="*/ 0 h 186"/>
              </a:gdLst>
              <a:ahLst/>
              <a:cxnLst>
                <a:cxn ang="0">
                  <a:pos x="T0" y="T1"/>
                </a:cxn>
                <a:cxn ang="0">
                  <a:pos x="T2" y="T3"/>
                </a:cxn>
                <a:cxn ang="0">
                  <a:pos x="T4" y="T5"/>
                </a:cxn>
                <a:cxn ang="0">
                  <a:pos x="T6" y="T7"/>
                </a:cxn>
                <a:cxn ang="0">
                  <a:pos x="T8" y="T9"/>
                </a:cxn>
              </a:cxnLst>
              <a:rect l="0" t="0" r="r" b="b"/>
              <a:pathLst>
                <a:path w="112" h="186">
                  <a:moveTo>
                    <a:pt x="18" y="0"/>
                  </a:moveTo>
                  <a:lnTo>
                    <a:pt x="18" y="0"/>
                  </a:lnTo>
                  <a:cubicBezTo>
                    <a:pt x="0" y="74"/>
                    <a:pt x="0" y="74"/>
                    <a:pt x="0" y="74"/>
                  </a:cubicBezTo>
                  <a:cubicBezTo>
                    <a:pt x="0" y="74"/>
                    <a:pt x="111" y="185"/>
                    <a:pt x="111" y="130"/>
                  </a:cubicBezTo>
                  <a:cubicBezTo>
                    <a:pt x="111" y="74"/>
                    <a:pt x="74" y="19"/>
                    <a:pt x="18" y="0"/>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9" name="Freeform 65"/>
            <p:cNvSpPr>
              <a:spLocks noChangeArrowheads="1"/>
            </p:cNvSpPr>
            <p:nvPr/>
          </p:nvSpPr>
          <p:spPr bwMode="auto">
            <a:xfrm>
              <a:off x="5745283" y="2364705"/>
              <a:ext cx="240492" cy="74814"/>
            </a:xfrm>
            <a:custGeom>
              <a:avLst/>
              <a:gdLst>
                <a:gd name="T0" fmla="*/ 74 w 724"/>
                <a:gd name="T1" fmla="*/ 37 h 223"/>
                <a:gd name="T2" fmla="*/ 74 w 724"/>
                <a:gd name="T3" fmla="*/ 37 h 223"/>
                <a:gd name="T4" fmla="*/ 241 w 724"/>
                <a:gd name="T5" fmla="*/ 37 h 223"/>
                <a:gd name="T6" fmla="*/ 501 w 724"/>
                <a:gd name="T7" fmla="*/ 37 h 223"/>
                <a:gd name="T8" fmla="*/ 686 w 724"/>
                <a:gd name="T9" fmla="*/ 92 h 223"/>
                <a:gd name="T10" fmla="*/ 575 w 724"/>
                <a:gd name="T11" fmla="*/ 203 h 223"/>
                <a:gd name="T12" fmla="*/ 482 w 724"/>
                <a:gd name="T13" fmla="*/ 167 h 223"/>
                <a:gd name="T14" fmla="*/ 278 w 724"/>
                <a:gd name="T15" fmla="*/ 167 h 223"/>
                <a:gd name="T16" fmla="*/ 92 w 724"/>
                <a:gd name="T17" fmla="*/ 203 h 223"/>
                <a:gd name="T18" fmla="*/ 0 w 724"/>
                <a:gd name="T19" fmla="*/ 222 h 223"/>
                <a:gd name="T20" fmla="*/ 74 w 724"/>
                <a:gd name="T21" fmla="*/ 111 h 223"/>
                <a:gd name="T22" fmla="*/ 74 w 724"/>
                <a:gd name="T23" fmla="*/ 37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24" h="223">
                  <a:moveTo>
                    <a:pt x="74" y="37"/>
                  </a:moveTo>
                  <a:lnTo>
                    <a:pt x="74" y="37"/>
                  </a:lnTo>
                  <a:cubicBezTo>
                    <a:pt x="74" y="37"/>
                    <a:pt x="111" y="0"/>
                    <a:pt x="241" y="37"/>
                  </a:cubicBezTo>
                  <a:cubicBezTo>
                    <a:pt x="371" y="55"/>
                    <a:pt x="389" y="37"/>
                    <a:pt x="501" y="37"/>
                  </a:cubicBezTo>
                  <a:cubicBezTo>
                    <a:pt x="593" y="55"/>
                    <a:pt x="723" y="18"/>
                    <a:pt x="686" y="92"/>
                  </a:cubicBezTo>
                  <a:cubicBezTo>
                    <a:pt x="649" y="167"/>
                    <a:pt x="668" y="185"/>
                    <a:pt x="575" y="203"/>
                  </a:cubicBezTo>
                  <a:cubicBezTo>
                    <a:pt x="482" y="222"/>
                    <a:pt x="519" y="167"/>
                    <a:pt x="482" y="167"/>
                  </a:cubicBezTo>
                  <a:cubicBezTo>
                    <a:pt x="427" y="167"/>
                    <a:pt x="334" y="129"/>
                    <a:pt x="278" y="167"/>
                  </a:cubicBezTo>
                  <a:cubicBezTo>
                    <a:pt x="204" y="203"/>
                    <a:pt x="148" y="203"/>
                    <a:pt x="92" y="203"/>
                  </a:cubicBezTo>
                  <a:cubicBezTo>
                    <a:pt x="56" y="203"/>
                    <a:pt x="0" y="222"/>
                    <a:pt x="0" y="222"/>
                  </a:cubicBezTo>
                  <a:cubicBezTo>
                    <a:pt x="0" y="222"/>
                    <a:pt x="74" y="129"/>
                    <a:pt x="74" y="111"/>
                  </a:cubicBezTo>
                  <a:cubicBezTo>
                    <a:pt x="74" y="74"/>
                    <a:pt x="148" y="55"/>
                    <a:pt x="74" y="37"/>
                  </a:cubicBezTo>
                </a:path>
              </a:pathLst>
            </a:custGeom>
            <a:grpFill/>
            <a:ln w="6480" cap="flat">
              <a:no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0" name="Freeform 66"/>
            <p:cNvSpPr>
              <a:spLocks noChangeArrowheads="1"/>
            </p:cNvSpPr>
            <p:nvPr/>
          </p:nvSpPr>
          <p:spPr bwMode="auto">
            <a:xfrm>
              <a:off x="7613484" y="3463474"/>
              <a:ext cx="30794" cy="49876"/>
            </a:xfrm>
            <a:custGeom>
              <a:avLst/>
              <a:gdLst>
                <a:gd name="T0" fmla="*/ 37 w 93"/>
                <a:gd name="T1" fmla="*/ 37 h 148"/>
                <a:gd name="T2" fmla="*/ 37 w 93"/>
                <a:gd name="T3" fmla="*/ 37 h 148"/>
                <a:gd name="T4" fmla="*/ 0 w 93"/>
                <a:gd name="T5" fmla="*/ 129 h 148"/>
                <a:gd name="T6" fmla="*/ 92 w 93"/>
                <a:gd name="T7" fmla="*/ 110 h 148"/>
                <a:gd name="T8" fmla="*/ 37 w 93"/>
                <a:gd name="T9" fmla="*/ 37 h 148"/>
              </a:gdLst>
              <a:ahLst/>
              <a:cxnLst>
                <a:cxn ang="0">
                  <a:pos x="T0" y="T1"/>
                </a:cxn>
                <a:cxn ang="0">
                  <a:pos x="T2" y="T3"/>
                </a:cxn>
                <a:cxn ang="0">
                  <a:pos x="T4" y="T5"/>
                </a:cxn>
                <a:cxn ang="0">
                  <a:pos x="T6" y="T7"/>
                </a:cxn>
                <a:cxn ang="0">
                  <a:pos x="T8" y="T9"/>
                </a:cxn>
              </a:cxnLst>
              <a:rect l="0" t="0" r="r" b="b"/>
              <a:pathLst>
                <a:path w="93" h="148">
                  <a:moveTo>
                    <a:pt x="37" y="37"/>
                  </a:moveTo>
                  <a:lnTo>
                    <a:pt x="37" y="37"/>
                  </a:lnTo>
                  <a:cubicBezTo>
                    <a:pt x="37" y="37"/>
                    <a:pt x="0" y="91"/>
                    <a:pt x="0" y="129"/>
                  </a:cubicBezTo>
                  <a:cubicBezTo>
                    <a:pt x="18" y="147"/>
                    <a:pt x="92" y="147"/>
                    <a:pt x="92" y="110"/>
                  </a:cubicBezTo>
                  <a:cubicBezTo>
                    <a:pt x="92" y="91"/>
                    <a:pt x="92" y="0"/>
                    <a:pt x="37" y="37"/>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1" name="Freeform 67"/>
            <p:cNvSpPr>
              <a:spLocks noChangeArrowheads="1"/>
            </p:cNvSpPr>
            <p:nvPr/>
          </p:nvSpPr>
          <p:spPr bwMode="auto">
            <a:xfrm>
              <a:off x="7675074" y="3369586"/>
              <a:ext cx="38127" cy="38141"/>
            </a:xfrm>
            <a:custGeom>
              <a:avLst/>
              <a:gdLst>
                <a:gd name="T0" fmla="*/ 19 w 113"/>
                <a:gd name="T1" fmla="*/ 56 h 113"/>
                <a:gd name="T2" fmla="*/ 19 w 113"/>
                <a:gd name="T3" fmla="*/ 56 h 113"/>
                <a:gd name="T4" fmla="*/ 19 w 113"/>
                <a:gd name="T5" fmla="*/ 112 h 113"/>
                <a:gd name="T6" fmla="*/ 93 w 113"/>
                <a:gd name="T7" fmla="*/ 74 h 113"/>
                <a:gd name="T8" fmla="*/ 19 w 113"/>
                <a:gd name="T9" fmla="*/ 56 h 113"/>
              </a:gdLst>
              <a:ahLst/>
              <a:cxnLst>
                <a:cxn ang="0">
                  <a:pos x="T0" y="T1"/>
                </a:cxn>
                <a:cxn ang="0">
                  <a:pos x="T2" y="T3"/>
                </a:cxn>
                <a:cxn ang="0">
                  <a:pos x="T4" y="T5"/>
                </a:cxn>
                <a:cxn ang="0">
                  <a:pos x="T6" y="T7"/>
                </a:cxn>
                <a:cxn ang="0">
                  <a:pos x="T8" y="T9"/>
                </a:cxn>
              </a:cxnLst>
              <a:rect l="0" t="0" r="r" b="b"/>
              <a:pathLst>
                <a:path w="113" h="113">
                  <a:moveTo>
                    <a:pt x="19" y="56"/>
                  </a:moveTo>
                  <a:lnTo>
                    <a:pt x="19" y="56"/>
                  </a:lnTo>
                  <a:cubicBezTo>
                    <a:pt x="19" y="56"/>
                    <a:pt x="0" y="112"/>
                    <a:pt x="19" y="112"/>
                  </a:cubicBezTo>
                  <a:cubicBezTo>
                    <a:pt x="37" y="112"/>
                    <a:pt x="93" y="74"/>
                    <a:pt x="93" y="74"/>
                  </a:cubicBezTo>
                  <a:cubicBezTo>
                    <a:pt x="93" y="74"/>
                    <a:pt x="112" y="0"/>
                    <a:pt x="19" y="56"/>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2" name="Freeform 68"/>
            <p:cNvSpPr>
              <a:spLocks noChangeArrowheads="1"/>
            </p:cNvSpPr>
            <p:nvPr/>
          </p:nvSpPr>
          <p:spPr bwMode="auto">
            <a:xfrm>
              <a:off x="7786521" y="3184747"/>
              <a:ext cx="61589" cy="67481"/>
            </a:xfrm>
            <a:custGeom>
              <a:avLst/>
              <a:gdLst>
                <a:gd name="T0" fmla="*/ 37 w 186"/>
                <a:gd name="T1" fmla="*/ 92 h 205"/>
                <a:gd name="T2" fmla="*/ 37 w 186"/>
                <a:gd name="T3" fmla="*/ 92 h 205"/>
                <a:gd name="T4" fmla="*/ 19 w 186"/>
                <a:gd name="T5" fmla="*/ 130 h 205"/>
                <a:gd name="T6" fmla="*/ 37 w 186"/>
                <a:gd name="T7" fmla="*/ 204 h 205"/>
                <a:gd name="T8" fmla="*/ 130 w 186"/>
                <a:gd name="T9" fmla="*/ 167 h 205"/>
                <a:gd name="T10" fmla="*/ 149 w 186"/>
                <a:gd name="T11" fmla="*/ 56 h 205"/>
                <a:gd name="T12" fmla="*/ 37 w 186"/>
                <a:gd name="T13" fmla="*/ 92 h 205"/>
              </a:gdLst>
              <a:ahLst/>
              <a:cxnLst>
                <a:cxn ang="0">
                  <a:pos x="T0" y="T1"/>
                </a:cxn>
                <a:cxn ang="0">
                  <a:pos x="T2" y="T3"/>
                </a:cxn>
                <a:cxn ang="0">
                  <a:pos x="T4" y="T5"/>
                </a:cxn>
                <a:cxn ang="0">
                  <a:pos x="T6" y="T7"/>
                </a:cxn>
                <a:cxn ang="0">
                  <a:pos x="T8" y="T9"/>
                </a:cxn>
                <a:cxn ang="0">
                  <a:pos x="T10" y="T11"/>
                </a:cxn>
                <a:cxn ang="0">
                  <a:pos x="T12" y="T13"/>
                </a:cxn>
              </a:cxnLst>
              <a:rect l="0" t="0" r="r" b="b"/>
              <a:pathLst>
                <a:path w="186" h="205">
                  <a:moveTo>
                    <a:pt x="37" y="92"/>
                  </a:moveTo>
                  <a:lnTo>
                    <a:pt x="37" y="92"/>
                  </a:lnTo>
                  <a:cubicBezTo>
                    <a:pt x="19" y="130"/>
                    <a:pt x="19" y="130"/>
                    <a:pt x="19" y="130"/>
                  </a:cubicBezTo>
                  <a:cubicBezTo>
                    <a:pt x="19" y="130"/>
                    <a:pt x="0" y="185"/>
                    <a:pt x="37" y="204"/>
                  </a:cubicBezTo>
                  <a:cubicBezTo>
                    <a:pt x="74" y="204"/>
                    <a:pt x="74" y="185"/>
                    <a:pt x="130" y="167"/>
                  </a:cubicBezTo>
                  <a:cubicBezTo>
                    <a:pt x="167" y="130"/>
                    <a:pt x="185" y="74"/>
                    <a:pt x="149" y="56"/>
                  </a:cubicBezTo>
                  <a:cubicBezTo>
                    <a:pt x="130" y="37"/>
                    <a:pt x="56" y="0"/>
                    <a:pt x="37" y="92"/>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3" name="Freeform 69"/>
            <p:cNvSpPr>
              <a:spLocks noChangeArrowheads="1"/>
            </p:cNvSpPr>
            <p:nvPr/>
          </p:nvSpPr>
          <p:spPr bwMode="auto">
            <a:xfrm>
              <a:off x="5720352" y="1192589"/>
              <a:ext cx="709741" cy="567723"/>
            </a:xfrm>
            <a:custGeom>
              <a:avLst/>
              <a:gdLst>
                <a:gd name="T0" fmla="*/ 964 w 2134"/>
                <a:gd name="T1" fmla="*/ 37 h 1708"/>
                <a:gd name="T2" fmla="*/ 964 w 2134"/>
                <a:gd name="T3" fmla="*/ 37 h 1708"/>
                <a:gd name="T4" fmla="*/ 2133 w 2134"/>
                <a:gd name="T5" fmla="*/ 0 h 1708"/>
                <a:gd name="T6" fmla="*/ 2133 w 2134"/>
                <a:gd name="T7" fmla="*/ 519 h 1708"/>
                <a:gd name="T8" fmla="*/ 1279 w 2134"/>
                <a:gd name="T9" fmla="*/ 538 h 1708"/>
                <a:gd name="T10" fmla="*/ 1261 w 2134"/>
                <a:gd name="T11" fmla="*/ 890 h 1708"/>
                <a:gd name="T12" fmla="*/ 1243 w 2134"/>
                <a:gd name="T13" fmla="*/ 1131 h 1708"/>
                <a:gd name="T14" fmla="*/ 1057 w 2134"/>
                <a:gd name="T15" fmla="*/ 1280 h 1708"/>
                <a:gd name="T16" fmla="*/ 1020 w 2134"/>
                <a:gd name="T17" fmla="*/ 1410 h 1708"/>
                <a:gd name="T18" fmla="*/ 1020 w 2134"/>
                <a:gd name="T19" fmla="*/ 1596 h 1708"/>
                <a:gd name="T20" fmla="*/ 964 w 2134"/>
                <a:gd name="T21" fmla="*/ 1707 h 1708"/>
                <a:gd name="T22" fmla="*/ 0 w 2134"/>
                <a:gd name="T23" fmla="*/ 1632 h 1708"/>
                <a:gd name="T24" fmla="*/ 55 w 2134"/>
                <a:gd name="T25" fmla="*/ 1502 h 1708"/>
                <a:gd name="T26" fmla="*/ 92 w 2134"/>
                <a:gd name="T27" fmla="*/ 1447 h 1708"/>
                <a:gd name="T28" fmla="*/ 148 w 2134"/>
                <a:gd name="T29" fmla="*/ 1336 h 1708"/>
                <a:gd name="T30" fmla="*/ 296 w 2134"/>
                <a:gd name="T31" fmla="*/ 1095 h 1708"/>
                <a:gd name="T32" fmla="*/ 426 w 2134"/>
                <a:gd name="T33" fmla="*/ 854 h 1708"/>
                <a:gd name="T34" fmla="*/ 575 w 2134"/>
                <a:gd name="T35" fmla="*/ 760 h 1708"/>
                <a:gd name="T36" fmla="*/ 612 w 2134"/>
                <a:gd name="T37" fmla="*/ 649 h 1708"/>
                <a:gd name="T38" fmla="*/ 649 w 2134"/>
                <a:gd name="T39" fmla="*/ 464 h 1708"/>
                <a:gd name="T40" fmla="*/ 908 w 2134"/>
                <a:gd name="T41" fmla="*/ 186 h 1708"/>
                <a:gd name="T42" fmla="*/ 964 w 2134"/>
                <a:gd name="T43" fmla="*/ 37 h 17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34" h="1708">
                  <a:moveTo>
                    <a:pt x="964" y="37"/>
                  </a:moveTo>
                  <a:lnTo>
                    <a:pt x="964" y="37"/>
                  </a:lnTo>
                  <a:cubicBezTo>
                    <a:pt x="2133" y="0"/>
                    <a:pt x="2133" y="0"/>
                    <a:pt x="2133" y="0"/>
                  </a:cubicBezTo>
                  <a:cubicBezTo>
                    <a:pt x="2133" y="519"/>
                    <a:pt x="2133" y="519"/>
                    <a:pt x="2133" y="519"/>
                  </a:cubicBezTo>
                  <a:cubicBezTo>
                    <a:pt x="1279" y="538"/>
                    <a:pt x="1279" y="538"/>
                    <a:pt x="1279" y="538"/>
                  </a:cubicBezTo>
                  <a:cubicBezTo>
                    <a:pt x="1279" y="538"/>
                    <a:pt x="1261" y="872"/>
                    <a:pt x="1261" y="890"/>
                  </a:cubicBezTo>
                  <a:cubicBezTo>
                    <a:pt x="1261" y="928"/>
                    <a:pt x="1279" y="1076"/>
                    <a:pt x="1243" y="1131"/>
                  </a:cubicBezTo>
                  <a:cubicBezTo>
                    <a:pt x="1205" y="1169"/>
                    <a:pt x="1057" y="1243"/>
                    <a:pt x="1057" y="1280"/>
                  </a:cubicBezTo>
                  <a:cubicBezTo>
                    <a:pt x="1038" y="1299"/>
                    <a:pt x="1020" y="1373"/>
                    <a:pt x="1020" y="1410"/>
                  </a:cubicBezTo>
                  <a:cubicBezTo>
                    <a:pt x="1020" y="1447"/>
                    <a:pt x="1038" y="1558"/>
                    <a:pt x="1020" y="1596"/>
                  </a:cubicBezTo>
                  <a:cubicBezTo>
                    <a:pt x="1020" y="1614"/>
                    <a:pt x="983" y="1707"/>
                    <a:pt x="964" y="1707"/>
                  </a:cubicBezTo>
                  <a:cubicBezTo>
                    <a:pt x="0" y="1632"/>
                    <a:pt x="0" y="1632"/>
                    <a:pt x="0" y="1632"/>
                  </a:cubicBezTo>
                  <a:cubicBezTo>
                    <a:pt x="0" y="1632"/>
                    <a:pt x="18" y="1540"/>
                    <a:pt x="55" y="1502"/>
                  </a:cubicBezTo>
                  <a:cubicBezTo>
                    <a:pt x="55" y="1502"/>
                    <a:pt x="92" y="1484"/>
                    <a:pt x="92" y="1447"/>
                  </a:cubicBezTo>
                  <a:cubicBezTo>
                    <a:pt x="92" y="1447"/>
                    <a:pt x="92" y="1373"/>
                    <a:pt x="148" y="1336"/>
                  </a:cubicBezTo>
                  <a:cubicBezTo>
                    <a:pt x="222" y="1280"/>
                    <a:pt x="296" y="1095"/>
                    <a:pt x="296" y="1095"/>
                  </a:cubicBezTo>
                  <a:cubicBezTo>
                    <a:pt x="296" y="1095"/>
                    <a:pt x="389" y="872"/>
                    <a:pt x="426" y="854"/>
                  </a:cubicBezTo>
                  <a:cubicBezTo>
                    <a:pt x="445" y="835"/>
                    <a:pt x="501" y="779"/>
                    <a:pt x="575" y="760"/>
                  </a:cubicBezTo>
                  <a:cubicBezTo>
                    <a:pt x="575" y="760"/>
                    <a:pt x="612" y="760"/>
                    <a:pt x="612" y="649"/>
                  </a:cubicBezTo>
                  <a:cubicBezTo>
                    <a:pt x="612" y="649"/>
                    <a:pt x="593" y="519"/>
                    <a:pt x="649" y="464"/>
                  </a:cubicBezTo>
                  <a:cubicBezTo>
                    <a:pt x="723" y="389"/>
                    <a:pt x="890" y="222"/>
                    <a:pt x="908" y="186"/>
                  </a:cubicBezTo>
                  <a:cubicBezTo>
                    <a:pt x="927" y="167"/>
                    <a:pt x="983" y="56"/>
                    <a:pt x="964" y="37"/>
                  </a:cubicBezTo>
                </a:path>
              </a:pathLst>
            </a:custGeom>
            <a:grpFill/>
            <a:ln w="6480" cap="flat">
              <a:no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4" name="Freeform 70"/>
            <p:cNvSpPr>
              <a:spLocks noChangeArrowheads="1"/>
            </p:cNvSpPr>
            <p:nvPr/>
          </p:nvSpPr>
          <p:spPr bwMode="auto">
            <a:xfrm>
              <a:off x="9839491" y="4283517"/>
              <a:ext cx="117313" cy="450363"/>
            </a:xfrm>
            <a:custGeom>
              <a:avLst/>
              <a:gdLst>
                <a:gd name="T0" fmla="*/ 38 w 354"/>
                <a:gd name="T1" fmla="*/ 55 h 1355"/>
                <a:gd name="T2" fmla="*/ 38 w 354"/>
                <a:gd name="T3" fmla="*/ 55 h 1355"/>
                <a:gd name="T4" fmla="*/ 38 w 354"/>
                <a:gd name="T5" fmla="*/ 204 h 1355"/>
                <a:gd name="T6" fmla="*/ 38 w 354"/>
                <a:gd name="T7" fmla="*/ 371 h 1355"/>
                <a:gd name="T8" fmla="*/ 19 w 354"/>
                <a:gd name="T9" fmla="*/ 464 h 1355"/>
                <a:gd name="T10" fmla="*/ 56 w 354"/>
                <a:gd name="T11" fmla="*/ 538 h 1355"/>
                <a:gd name="T12" fmla="*/ 19 w 354"/>
                <a:gd name="T13" fmla="*/ 686 h 1355"/>
                <a:gd name="T14" fmla="*/ 19 w 354"/>
                <a:gd name="T15" fmla="*/ 816 h 1355"/>
                <a:gd name="T16" fmla="*/ 75 w 354"/>
                <a:gd name="T17" fmla="*/ 1002 h 1355"/>
                <a:gd name="T18" fmla="*/ 112 w 354"/>
                <a:gd name="T19" fmla="*/ 1076 h 1355"/>
                <a:gd name="T20" fmla="*/ 130 w 354"/>
                <a:gd name="T21" fmla="*/ 1187 h 1355"/>
                <a:gd name="T22" fmla="*/ 241 w 354"/>
                <a:gd name="T23" fmla="*/ 1243 h 1355"/>
                <a:gd name="T24" fmla="*/ 335 w 354"/>
                <a:gd name="T25" fmla="*/ 1280 h 1355"/>
                <a:gd name="T26" fmla="*/ 297 w 354"/>
                <a:gd name="T27" fmla="*/ 1094 h 1355"/>
                <a:gd name="T28" fmla="*/ 223 w 354"/>
                <a:gd name="T29" fmla="*/ 983 h 1355"/>
                <a:gd name="T30" fmla="*/ 205 w 354"/>
                <a:gd name="T31" fmla="*/ 761 h 1355"/>
                <a:gd name="T32" fmla="*/ 241 w 354"/>
                <a:gd name="T33" fmla="*/ 649 h 1355"/>
                <a:gd name="T34" fmla="*/ 260 w 354"/>
                <a:gd name="T35" fmla="*/ 464 h 1355"/>
                <a:gd name="T36" fmla="*/ 149 w 354"/>
                <a:gd name="T37" fmla="*/ 260 h 1355"/>
                <a:gd name="T38" fmla="*/ 112 w 354"/>
                <a:gd name="T39" fmla="*/ 93 h 1355"/>
                <a:gd name="T40" fmla="*/ 38 w 354"/>
                <a:gd name="T41" fmla="*/ 55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4" h="1355">
                  <a:moveTo>
                    <a:pt x="38" y="55"/>
                  </a:moveTo>
                  <a:lnTo>
                    <a:pt x="38" y="55"/>
                  </a:lnTo>
                  <a:cubicBezTo>
                    <a:pt x="19" y="93"/>
                    <a:pt x="38" y="148"/>
                    <a:pt x="38" y="204"/>
                  </a:cubicBezTo>
                  <a:cubicBezTo>
                    <a:pt x="38" y="241"/>
                    <a:pt x="19" y="334"/>
                    <a:pt x="38" y="371"/>
                  </a:cubicBezTo>
                  <a:cubicBezTo>
                    <a:pt x="56" y="408"/>
                    <a:pt x="19" y="464"/>
                    <a:pt x="19" y="464"/>
                  </a:cubicBezTo>
                  <a:cubicBezTo>
                    <a:pt x="19" y="482"/>
                    <a:pt x="56" y="501"/>
                    <a:pt x="56" y="538"/>
                  </a:cubicBezTo>
                  <a:cubicBezTo>
                    <a:pt x="56" y="556"/>
                    <a:pt x="38" y="667"/>
                    <a:pt x="19" y="686"/>
                  </a:cubicBezTo>
                  <a:cubicBezTo>
                    <a:pt x="0" y="723"/>
                    <a:pt x="19" y="742"/>
                    <a:pt x="19" y="816"/>
                  </a:cubicBezTo>
                  <a:cubicBezTo>
                    <a:pt x="19" y="909"/>
                    <a:pt x="75" y="946"/>
                    <a:pt x="75" y="1002"/>
                  </a:cubicBezTo>
                  <a:cubicBezTo>
                    <a:pt x="93" y="1057"/>
                    <a:pt x="112" y="1020"/>
                    <a:pt x="112" y="1076"/>
                  </a:cubicBezTo>
                  <a:cubicBezTo>
                    <a:pt x="112" y="1132"/>
                    <a:pt x="112" y="1187"/>
                    <a:pt x="130" y="1187"/>
                  </a:cubicBezTo>
                  <a:cubicBezTo>
                    <a:pt x="167" y="1187"/>
                    <a:pt x="223" y="1206"/>
                    <a:pt x="241" y="1243"/>
                  </a:cubicBezTo>
                  <a:cubicBezTo>
                    <a:pt x="260" y="1261"/>
                    <a:pt x="316" y="1354"/>
                    <a:pt x="335" y="1280"/>
                  </a:cubicBezTo>
                  <a:cubicBezTo>
                    <a:pt x="353" y="1224"/>
                    <a:pt x="353" y="1150"/>
                    <a:pt x="297" y="1094"/>
                  </a:cubicBezTo>
                  <a:cubicBezTo>
                    <a:pt x="260" y="1020"/>
                    <a:pt x="223" y="1020"/>
                    <a:pt x="223" y="983"/>
                  </a:cubicBezTo>
                  <a:cubicBezTo>
                    <a:pt x="205" y="946"/>
                    <a:pt x="186" y="797"/>
                    <a:pt x="205" y="761"/>
                  </a:cubicBezTo>
                  <a:cubicBezTo>
                    <a:pt x="205" y="705"/>
                    <a:pt x="205" y="705"/>
                    <a:pt x="241" y="649"/>
                  </a:cubicBezTo>
                  <a:cubicBezTo>
                    <a:pt x="279" y="593"/>
                    <a:pt x="260" y="464"/>
                    <a:pt x="260" y="464"/>
                  </a:cubicBezTo>
                  <a:cubicBezTo>
                    <a:pt x="260" y="464"/>
                    <a:pt x="167" y="278"/>
                    <a:pt x="149" y="260"/>
                  </a:cubicBezTo>
                  <a:cubicBezTo>
                    <a:pt x="130" y="222"/>
                    <a:pt x="130" y="167"/>
                    <a:pt x="112" y="93"/>
                  </a:cubicBezTo>
                  <a:cubicBezTo>
                    <a:pt x="93" y="37"/>
                    <a:pt x="38" y="0"/>
                    <a:pt x="38" y="55"/>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5" name="Freeform 71"/>
            <p:cNvSpPr>
              <a:spLocks noChangeArrowheads="1"/>
            </p:cNvSpPr>
            <p:nvPr/>
          </p:nvSpPr>
          <p:spPr bwMode="auto">
            <a:xfrm>
              <a:off x="9483154" y="4412611"/>
              <a:ext cx="55724" cy="55746"/>
            </a:xfrm>
            <a:custGeom>
              <a:avLst/>
              <a:gdLst>
                <a:gd name="T0" fmla="*/ 55 w 168"/>
                <a:gd name="T1" fmla="*/ 18 h 167"/>
                <a:gd name="T2" fmla="*/ 55 w 168"/>
                <a:gd name="T3" fmla="*/ 18 h 167"/>
                <a:gd name="T4" fmla="*/ 18 w 168"/>
                <a:gd name="T5" fmla="*/ 129 h 167"/>
                <a:gd name="T6" fmla="*/ 74 w 168"/>
                <a:gd name="T7" fmla="*/ 148 h 167"/>
                <a:gd name="T8" fmla="*/ 148 w 168"/>
                <a:gd name="T9" fmla="*/ 92 h 167"/>
                <a:gd name="T10" fmla="*/ 55 w 168"/>
                <a:gd name="T11" fmla="*/ 18 h 167"/>
              </a:gdLst>
              <a:ahLst/>
              <a:cxnLst>
                <a:cxn ang="0">
                  <a:pos x="T0" y="T1"/>
                </a:cxn>
                <a:cxn ang="0">
                  <a:pos x="T2" y="T3"/>
                </a:cxn>
                <a:cxn ang="0">
                  <a:pos x="T4" y="T5"/>
                </a:cxn>
                <a:cxn ang="0">
                  <a:pos x="T6" y="T7"/>
                </a:cxn>
                <a:cxn ang="0">
                  <a:pos x="T8" y="T9"/>
                </a:cxn>
                <a:cxn ang="0">
                  <a:pos x="T10" y="T11"/>
                </a:cxn>
              </a:cxnLst>
              <a:rect l="0" t="0" r="r" b="b"/>
              <a:pathLst>
                <a:path w="168" h="167">
                  <a:moveTo>
                    <a:pt x="55" y="18"/>
                  </a:moveTo>
                  <a:lnTo>
                    <a:pt x="55" y="18"/>
                  </a:lnTo>
                  <a:cubicBezTo>
                    <a:pt x="55" y="18"/>
                    <a:pt x="0" y="111"/>
                    <a:pt x="18" y="129"/>
                  </a:cubicBezTo>
                  <a:cubicBezTo>
                    <a:pt x="37" y="148"/>
                    <a:pt x="37" y="166"/>
                    <a:pt x="74" y="148"/>
                  </a:cubicBezTo>
                  <a:cubicBezTo>
                    <a:pt x="129" y="148"/>
                    <a:pt x="148" y="111"/>
                    <a:pt x="148" y="92"/>
                  </a:cubicBezTo>
                  <a:cubicBezTo>
                    <a:pt x="167" y="55"/>
                    <a:pt x="111" y="0"/>
                    <a:pt x="55" y="18"/>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6" name="Freeform 72"/>
            <p:cNvSpPr>
              <a:spLocks noChangeArrowheads="1"/>
            </p:cNvSpPr>
            <p:nvPr/>
          </p:nvSpPr>
          <p:spPr bwMode="auto">
            <a:xfrm>
              <a:off x="9383438" y="4252709"/>
              <a:ext cx="61589" cy="74817"/>
            </a:xfrm>
            <a:custGeom>
              <a:avLst/>
              <a:gdLst>
                <a:gd name="T0" fmla="*/ 0 w 186"/>
                <a:gd name="T1" fmla="*/ 56 h 224"/>
                <a:gd name="T2" fmla="*/ 0 w 186"/>
                <a:gd name="T3" fmla="*/ 56 h 224"/>
                <a:gd name="T4" fmla="*/ 18 w 186"/>
                <a:gd name="T5" fmla="*/ 186 h 224"/>
                <a:gd name="T6" fmla="*/ 129 w 186"/>
                <a:gd name="T7" fmla="*/ 204 h 224"/>
                <a:gd name="T8" fmla="*/ 148 w 186"/>
                <a:gd name="T9" fmla="*/ 112 h 224"/>
                <a:gd name="T10" fmla="*/ 0 w 186"/>
                <a:gd name="T11" fmla="*/ 56 h 224"/>
              </a:gdLst>
              <a:ahLst/>
              <a:cxnLst>
                <a:cxn ang="0">
                  <a:pos x="T0" y="T1"/>
                </a:cxn>
                <a:cxn ang="0">
                  <a:pos x="T2" y="T3"/>
                </a:cxn>
                <a:cxn ang="0">
                  <a:pos x="T4" y="T5"/>
                </a:cxn>
                <a:cxn ang="0">
                  <a:pos x="T6" y="T7"/>
                </a:cxn>
                <a:cxn ang="0">
                  <a:pos x="T8" y="T9"/>
                </a:cxn>
                <a:cxn ang="0">
                  <a:pos x="T10" y="T11"/>
                </a:cxn>
              </a:cxnLst>
              <a:rect l="0" t="0" r="r" b="b"/>
              <a:pathLst>
                <a:path w="186" h="224">
                  <a:moveTo>
                    <a:pt x="0" y="56"/>
                  </a:moveTo>
                  <a:lnTo>
                    <a:pt x="0" y="56"/>
                  </a:lnTo>
                  <a:cubicBezTo>
                    <a:pt x="0" y="93"/>
                    <a:pt x="18" y="148"/>
                    <a:pt x="18" y="186"/>
                  </a:cubicBezTo>
                  <a:cubicBezTo>
                    <a:pt x="37" y="223"/>
                    <a:pt x="93" y="223"/>
                    <a:pt x="129" y="204"/>
                  </a:cubicBezTo>
                  <a:cubicBezTo>
                    <a:pt x="148" y="186"/>
                    <a:pt x="185" y="148"/>
                    <a:pt x="148" y="112"/>
                  </a:cubicBezTo>
                  <a:cubicBezTo>
                    <a:pt x="129" y="74"/>
                    <a:pt x="37" y="0"/>
                    <a:pt x="0" y="56"/>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7" name="Freeform 73"/>
            <p:cNvSpPr>
              <a:spLocks noChangeArrowheads="1"/>
            </p:cNvSpPr>
            <p:nvPr/>
          </p:nvSpPr>
          <p:spPr bwMode="auto">
            <a:xfrm>
              <a:off x="9679651" y="4123615"/>
              <a:ext cx="86519" cy="105623"/>
            </a:xfrm>
            <a:custGeom>
              <a:avLst/>
              <a:gdLst>
                <a:gd name="T0" fmla="*/ 19 w 261"/>
                <a:gd name="T1" fmla="*/ 55 h 316"/>
                <a:gd name="T2" fmla="*/ 19 w 261"/>
                <a:gd name="T3" fmla="*/ 55 h 316"/>
                <a:gd name="T4" fmla="*/ 37 w 261"/>
                <a:gd name="T5" fmla="*/ 166 h 316"/>
                <a:gd name="T6" fmla="*/ 186 w 261"/>
                <a:gd name="T7" fmla="*/ 315 h 316"/>
                <a:gd name="T8" fmla="*/ 204 w 261"/>
                <a:gd name="T9" fmla="*/ 241 h 316"/>
                <a:gd name="T10" fmla="*/ 19 w 261"/>
                <a:gd name="T11" fmla="*/ 55 h 316"/>
              </a:gdLst>
              <a:ahLst/>
              <a:cxnLst>
                <a:cxn ang="0">
                  <a:pos x="T0" y="T1"/>
                </a:cxn>
                <a:cxn ang="0">
                  <a:pos x="T2" y="T3"/>
                </a:cxn>
                <a:cxn ang="0">
                  <a:pos x="T4" y="T5"/>
                </a:cxn>
                <a:cxn ang="0">
                  <a:pos x="T6" y="T7"/>
                </a:cxn>
                <a:cxn ang="0">
                  <a:pos x="T8" y="T9"/>
                </a:cxn>
                <a:cxn ang="0">
                  <a:pos x="T10" y="T11"/>
                </a:cxn>
              </a:cxnLst>
              <a:rect l="0" t="0" r="r" b="b"/>
              <a:pathLst>
                <a:path w="261" h="316">
                  <a:moveTo>
                    <a:pt x="19" y="55"/>
                  </a:moveTo>
                  <a:lnTo>
                    <a:pt x="19" y="55"/>
                  </a:lnTo>
                  <a:cubicBezTo>
                    <a:pt x="19" y="74"/>
                    <a:pt x="0" y="111"/>
                    <a:pt x="37" y="166"/>
                  </a:cubicBezTo>
                  <a:cubicBezTo>
                    <a:pt x="75" y="222"/>
                    <a:pt x="167" y="315"/>
                    <a:pt x="186" y="315"/>
                  </a:cubicBezTo>
                  <a:cubicBezTo>
                    <a:pt x="204" y="315"/>
                    <a:pt x="260" y="296"/>
                    <a:pt x="204" y="241"/>
                  </a:cubicBezTo>
                  <a:cubicBezTo>
                    <a:pt x="167" y="185"/>
                    <a:pt x="56" y="0"/>
                    <a:pt x="19" y="55"/>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8" name="Freeform 74"/>
            <p:cNvSpPr>
              <a:spLocks noChangeArrowheads="1"/>
            </p:cNvSpPr>
            <p:nvPr/>
          </p:nvSpPr>
          <p:spPr bwMode="auto">
            <a:xfrm>
              <a:off x="9445026" y="3808215"/>
              <a:ext cx="197966" cy="450363"/>
            </a:xfrm>
            <a:custGeom>
              <a:avLst/>
              <a:gdLst>
                <a:gd name="T0" fmla="*/ 74 w 595"/>
                <a:gd name="T1" fmla="*/ 0 h 1355"/>
                <a:gd name="T2" fmla="*/ 74 w 595"/>
                <a:gd name="T3" fmla="*/ 0 h 1355"/>
                <a:gd name="T4" fmla="*/ 0 w 595"/>
                <a:gd name="T5" fmla="*/ 167 h 1355"/>
                <a:gd name="T6" fmla="*/ 56 w 595"/>
                <a:gd name="T7" fmla="*/ 446 h 1355"/>
                <a:gd name="T8" fmla="*/ 149 w 595"/>
                <a:gd name="T9" fmla="*/ 706 h 1355"/>
                <a:gd name="T10" fmla="*/ 223 w 595"/>
                <a:gd name="T11" fmla="*/ 965 h 1355"/>
                <a:gd name="T12" fmla="*/ 260 w 595"/>
                <a:gd name="T13" fmla="*/ 1151 h 1355"/>
                <a:gd name="T14" fmla="*/ 390 w 595"/>
                <a:gd name="T15" fmla="*/ 1188 h 1355"/>
                <a:gd name="T16" fmla="*/ 538 w 595"/>
                <a:gd name="T17" fmla="*/ 1318 h 1355"/>
                <a:gd name="T18" fmla="*/ 538 w 595"/>
                <a:gd name="T19" fmla="*/ 1169 h 1355"/>
                <a:gd name="T20" fmla="*/ 409 w 595"/>
                <a:gd name="T21" fmla="*/ 983 h 1355"/>
                <a:gd name="T22" fmla="*/ 353 w 595"/>
                <a:gd name="T23" fmla="*/ 798 h 1355"/>
                <a:gd name="T24" fmla="*/ 260 w 595"/>
                <a:gd name="T25" fmla="*/ 631 h 1355"/>
                <a:gd name="T26" fmla="*/ 204 w 595"/>
                <a:gd name="T27" fmla="*/ 409 h 1355"/>
                <a:gd name="T28" fmla="*/ 112 w 595"/>
                <a:gd name="T29" fmla="*/ 260 h 1355"/>
                <a:gd name="T30" fmla="*/ 74 w 595"/>
                <a:gd name="T31" fmla="*/ 0 h 1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95" h="1355">
                  <a:moveTo>
                    <a:pt x="74" y="0"/>
                  </a:moveTo>
                  <a:lnTo>
                    <a:pt x="74" y="0"/>
                  </a:lnTo>
                  <a:cubicBezTo>
                    <a:pt x="56" y="0"/>
                    <a:pt x="0" y="112"/>
                    <a:pt x="0" y="167"/>
                  </a:cubicBezTo>
                  <a:cubicBezTo>
                    <a:pt x="0" y="223"/>
                    <a:pt x="0" y="353"/>
                    <a:pt x="56" y="446"/>
                  </a:cubicBezTo>
                  <a:cubicBezTo>
                    <a:pt x="93" y="520"/>
                    <a:pt x="112" y="650"/>
                    <a:pt x="149" y="706"/>
                  </a:cubicBezTo>
                  <a:cubicBezTo>
                    <a:pt x="167" y="780"/>
                    <a:pt x="223" y="854"/>
                    <a:pt x="223" y="965"/>
                  </a:cubicBezTo>
                  <a:cubicBezTo>
                    <a:pt x="223" y="1077"/>
                    <a:pt x="223" y="1132"/>
                    <a:pt x="260" y="1151"/>
                  </a:cubicBezTo>
                  <a:cubicBezTo>
                    <a:pt x="315" y="1151"/>
                    <a:pt x="334" y="1113"/>
                    <a:pt x="390" y="1188"/>
                  </a:cubicBezTo>
                  <a:cubicBezTo>
                    <a:pt x="427" y="1262"/>
                    <a:pt x="501" y="1354"/>
                    <a:pt x="538" y="1318"/>
                  </a:cubicBezTo>
                  <a:cubicBezTo>
                    <a:pt x="575" y="1280"/>
                    <a:pt x="594" y="1243"/>
                    <a:pt x="538" y="1169"/>
                  </a:cubicBezTo>
                  <a:cubicBezTo>
                    <a:pt x="483" y="1095"/>
                    <a:pt x="409" y="1058"/>
                    <a:pt x="409" y="983"/>
                  </a:cubicBezTo>
                  <a:cubicBezTo>
                    <a:pt x="409" y="909"/>
                    <a:pt x="371" y="854"/>
                    <a:pt x="353" y="798"/>
                  </a:cubicBezTo>
                  <a:cubicBezTo>
                    <a:pt x="315" y="724"/>
                    <a:pt x="279" y="706"/>
                    <a:pt x="260" y="631"/>
                  </a:cubicBezTo>
                  <a:cubicBezTo>
                    <a:pt x="223" y="557"/>
                    <a:pt x="260" y="483"/>
                    <a:pt x="204" y="409"/>
                  </a:cubicBezTo>
                  <a:cubicBezTo>
                    <a:pt x="149" y="335"/>
                    <a:pt x="130" y="353"/>
                    <a:pt x="112" y="260"/>
                  </a:cubicBezTo>
                  <a:cubicBezTo>
                    <a:pt x="93" y="167"/>
                    <a:pt x="167" y="0"/>
                    <a:pt x="74" y="0"/>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9" name="Freeform 75"/>
            <p:cNvSpPr>
              <a:spLocks noChangeArrowheads="1"/>
            </p:cNvSpPr>
            <p:nvPr/>
          </p:nvSpPr>
          <p:spPr bwMode="auto">
            <a:xfrm>
              <a:off x="9525680" y="3315308"/>
              <a:ext cx="92384" cy="154033"/>
            </a:xfrm>
            <a:custGeom>
              <a:avLst/>
              <a:gdLst>
                <a:gd name="T0" fmla="*/ 279 w 280"/>
                <a:gd name="T1" fmla="*/ 93 h 465"/>
                <a:gd name="T2" fmla="*/ 279 w 280"/>
                <a:gd name="T3" fmla="*/ 93 h 465"/>
                <a:gd name="T4" fmla="*/ 204 w 280"/>
                <a:gd name="T5" fmla="*/ 241 h 465"/>
                <a:gd name="T6" fmla="*/ 56 w 280"/>
                <a:gd name="T7" fmla="*/ 409 h 465"/>
                <a:gd name="T8" fmla="*/ 19 w 280"/>
                <a:gd name="T9" fmla="*/ 371 h 465"/>
                <a:gd name="T10" fmla="*/ 93 w 280"/>
                <a:gd name="T11" fmla="*/ 223 h 465"/>
                <a:gd name="T12" fmla="*/ 279 w 280"/>
                <a:gd name="T13" fmla="*/ 93 h 465"/>
              </a:gdLst>
              <a:ahLst/>
              <a:cxnLst>
                <a:cxn ang="0">
                  <a:pos x="T0" y="T1"/>
                </a:cxn>
                <a:cxn ang="0">
                  <a:pos x="T2" y="T3"/>
                </a:cxn>
                <a:cxn ang="0">
                  <a:pos x="T4" y="T5"/>
                </a:cxn>
                <a:cxn ang="0">
                  <a:pos x="T6" y="T7"/>
                </a:cxn>
                <a:cxn ang="0">
                  <a:pos x="T8" y="T9"/>
                </a:cxn>
                <a:cxn ang="0">
                  <a:pos x="T10" y="T11"/>
                </a:cxn>
                <a:cxn ang="0">
                  <a:pos x="T12" y="T13"/>
                </a:cxn>
              </a:cxnLst>
              <a:rect l="0" t="0" r="r" b="b"/>
              <a:pathLst>
                <a:path w="280" h="465">
                  <a:moveTo>
                    <a:pt x="279" y="93"/>
                  </a:moveTo>
                  <a:lnTo>
                    <a:pt x="279" y="93"/>
                  </a:lnTo>
                  <a:cubicBezTo>
                    <a:pt x="279" y="93"/>
                    <a:pt x="260" y="223"/>
                    <a:pt x="204" y="241"/>
                  </a:cubicBezTo>
                  <a:cubicBezTo>
                    <a:pt x="149" y="260"/>
                    <a:pt x="93" y="353"/>
                    <a:pt x="56" y="409"/>
                  </a:cubicBezTo>
                  <a:cubicBezTo>
                    <a:pt x="19" y="464"/>
                    <a:pt x="0" y="446"/>
                    <a:pt x="19" y="371"/>
                  </a:cubicBezTo>
                  <a:cubicBezTo>
                    <a:pt x="38" y="315"/>
                    <a:pt x="38" y="279"/>
                    <a:pt x="93" y="223"/>
                  </a:cubicBezTo>
                  <a:cubicBezTo>
                    <a:pt x="149" y="167"/>
                    <a:pt x="242" y="0"/>
                    <a:pt x="279" y="93"/>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0" name="Freeform 76"/>
            <p:cNvSpPr>
              <a:spLocks noChangeArrowheads="1"/>
            </p:cNvSpPr>
            <p:nvPr/>
          </p:nvSpPr>
          <p:spPr bwMode="auto">
            <a:xfrm>
              <a:off x="9710447" y="3351983"/>
              <a:ext cx="111447" cy="61613"/>
            </a:xfrm>
            <a:custGeom>
              <a:avLst/>
              <a:gdLst>
                <a:gd name="T0" fmla="*/ 241 w 335"/>
                <a:gd name="T1" fmla="*/ 37 h 186"/>
                <a:gd name="T2" fmla="*/ 241 w 335"/>
                <a:gd name="T3" fmla="*/ 37 h 186"/>
                <a:gd name="T4" fmla="*/ 56 w 335"/>
                <a:gd name="T5" fmla="*/ 148 h 186"/>
                <a:gd name="T6" fmla="*/ 223 w 335"/>
                <a:gd name="T7" fmla="*/ 185 h 186"/>
                <a:gd name="T8" fmla="*/ 315 w 335"/>
                <a:gd name="T9" fmla="*/ 129 h 186"/>
                <a:gd name="T10" fmla="*/ 259 w 335"/>
                <a:gd name="T11" fmla="*/ 55 h 186"/>
                <a:gd name="T12" fmla="*/ 241 w 335"/>
                <a:gd name="T13" fmla="*/ 37 h 186"/>
              </a:gdLst>
              <a:ahLst/>
              <a:cxnLst>
                <a:cxn ang="0">
                  <a:pos x="T0" y="T1"/>
                </a:cxn>
                <a:cxn ang="0">
                  <a:pos x="T2" y="T3"/>
                </a:cxn>
                <a:cxn ang="0">
                  <a:pos x="T4" y="T5"/>
                </a:cxn>
                <a:cxn ang="0">
                  <a:pos x="T6" y="T7"/>
                </a:cxn>
                <a:cxn ang="0">
                  <a:pos x="T8" y="T9"/>
                </a:cxn>
                <a:cxn ang="0">
                  <a:pos x="T10" y="T11"/>
                </a:cxn>
                <a:cxn ang="0">
                  <a:pos x="T12" y="T13"/>
                </a:cxn>
              </a:cxnLst>
              <a:rect l="0" t="0" r="r" b="b"/>
              <a:pathLst>
                <a:path w="335" h="186">
                  <a:moveTo>
                    <a:pt x="241" y="37"/>
                  </a:moveTo>
                  <a:lnTo>
                    <a:pt x="241" y="37"/>
                  </a:lnTo>
                  <a:cubicBezTo>
                    <a:pt x="204" y="74"/>
                    <a:pt x="0" y="111"/>
                    <a:pt x="56" y="148"/>
                  </a:cubicBezTo>
                  <a:cubicBezTo>
                    <a:pt x="93" y="167"/>
                    <a:pt x="167" y="185"/>
                    <a:pt x="223" y="185"/>
                  </a:cubicBezTo>
                  <a:cubicBezTo>
                    <a:pt x="278" y="167"/>
                    <a:pt x="334" y="167"/>
                    <a:pt x="315" y="129"/>
                  </a:cubicBezTo>
                  <a:cubicBezTo>
                    <a:pt x="278" y="92"/>
                    <a:pt x="241" y="74"/>
                    <a:pt x="259" y="55"/>
                  </a:cubicBezTo>
                  <a:cubicBezTo>
                    <a:pt x="278" y="37"/>
                    <a:pt x="297" y="0"/>
                    <a:pt x="241" y="37"/>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1" name="Freeform 77"/>
            <p:cNvSpPr>
              <a:spLocks noChangeArrowheads="1"/>
            </p:cNvSpPr>
            <p:nvPr/>
          </p:nvSpPr>
          <p:spPr bwMode="auto">
            <a:xfrm>
              <a:off x="9981732" y="3086460"/>
              <a:ext cx="105581" cy="240585"/>
            </a:xfrm>
            <a:custGeom>
              <a:avLst/>
              <a:gdLst>
                <a:gd name="T0" fmla="*/ 56 w 316"/>
                <a:gd name="T1" fmla="*/ 130 h 725"/>
                <a:gd name="T2" fmla="*/ 56 w 316"/>
                <a:gd name="T3" fmla="*/ 130 h 725"/>
                <a:gd name="T4" fmla="*/ 167 w 316"/>
                <a:gd name="T5" fmla="*/ 111 h 725"/>
                <a:gd name="T6" fmla="*/ 185 w 316"/>
                <a:gd name="T7" fmla="*/ 389 h 725"/>
                <a:gd name="T8" fmla="*/ 279 w 316"/>
                <a:gd name="T9" fmla="*/ 501 h 725"/>
                <a:gd name="T10" fmla="*/ 279 w 316"/>
                <a:gd name="T11" fmla="*/ 686 h 725"/>
                <a:gd name="T12" fmla="*/ 167 w 316"/>
                <a:gd name="T13" fmla="*/ 556 h 725"/>
                <a:gd name="T14" fmla="*/ 19 w 316"/>
                <a:gd name="T15" fmla="*/ 408 h 725"/>
                <a:gd name="T16" fmla="*/ 56 w 316"/>
                <a:gd name="T17" fmla="*/ 130 h 7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25">
                  <a:moveTo>
                    <a:pt x="56" y="130"/>
                  </a:moveTo>
                  <a:lnTo>
                    <a:pt x="56" y="130"/>
                  </a:lnTo>
                  <a:cubicBezTo>
                    <a:pt x="56" y="111"/>
                    <a:pt x="93" y="0"/>
                    <a:pt x="167" y="111"/>
                  </a:cubicBezTo>
                  <a:cubicBezTo>
                    <a:pt x="241" y="223"/>
                    <a:pt x="167" y="315"/>
                    <a:pt x="185" y="389"/>
                  </a:cubicBezTo>
                  <a:cubicBezTo>
                    <a:pt x="185" y="445"/>
                    <a:pt x="241" y="408"/>
                    <a:pt x="279" y="501"/>
                  </a:cubicBezTo>
                  <a:cubicBezTo>
                    <a:pt x="315" y="575"/>
                    <a:pt x="315" y="724"/>
                    <a:pt x="279" y="686"/>
                  </a:cubicBezTo>
                  <a:cubicBezTo>
                    <a:pt x="260" y="649"/>
                    <a:pt x="241" y="630"/>
                    <a:pt x="167" y="556"/>
                  </a:cubicBezTo>
                  <a:cubicBezTo>
                    <a:pt x="74" y="464"/>
                    <a:pt x="37" y="464"/>
                    <a:pt x="19" y="408"/>
                  </a:cubicBezTo>
                  <a:cubicBezTo>
                    <a:pt x="0" y="353"/>
                    <a:pt x="56" y="130"/>
                    <a:pt x="56" y="130"/>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2" name="Freeform 78"/>
            <p:cNvSpPr>
              <a:spLocks noChangeArrowheads="1"/>
            </p:cNvSpPr>
            <p:nvPr/>
          </p:nvSpPr>
          <p:spPr bwMode="auto">
            <a:xfrm>
              <a:off x="10099044" y="2999909"/>
              <a:ext cx="24930" cy="49876"/>
            </a:xfrm>
            <a:custGeom>
              <a:avLst/>
              <a:gdLst>
                <a:gd name="T0" fmla="*/ 55 w 75"/>
                <a:gd name="T1" fmla="*/ 19 h 149"/>
                <a:gd name="T2" fmla="*/ 55 w 75"/>
                <a:gd name="T3" fmla="*/ 19 h 149"/>
                <a:gd name="T4" fmla="*/ 0 w 75"/>
                <a:gd name="T5" fmla="*/ 112 h 149"/>
                <a:gd name="T6" fmla="*/ 37 w 75"/>
                <a:gd name="T7" fmla="*/ 112 h 149"/>
                <a:gd name="T8" fmla="*/ 55 w 75"/>
                <a:gd name="T9" fmla="*/ 19 h 149"/>
              </a:gdLst>
              <a:ahLst/>
              <a:cxnLst>
                <a:cxn ang="0">
                  <a:pos x="T0" y="T1"/>
                </a:cxn>
                <a:cxn ang="0">
                  <a:pos x="T2" y="T3"/>
                </a:cxn>
                <a:cxn ang="0">
                  <a:pos x="T4" y="T5"/>
                </a:cxn>
                <a:cxn ang="0">
                  <a:pos x="T6" y="T7"/>
                </a:cxn>
                <a:cxn ang="0">
                  <a:pos x="T8" y="T9"/>
                </a:cxn>
              </a:cxnLst>
              <a:rect l="0" t="0" r="r" b="b"/>
              <a:pathLst>
                <a:path w="75" h="149">
                  <a:moveTo>
                    <a:pt x="55" y="19"/>
                  </a:moveTo>
                  <a:lnTo>
                    <a:pt x="55" y="19"/>
                  </a:lnTo>
                  <a:cubicBezTo>
                    <a:pt x="37" y="37"/>
                    <a:pt x="0" y="74"/>
                    <a:pt x="0" y="112"/>
                  </a:cubicBezTo>
                  <a:cubicBezTo>
                    <a:pt x="0" y="148"/>
                    <a:pt x="18" y="148"/>
                    <a:pt x="37" y="112"/>
                  </a:cubicBezTo>
                  <a:cubicBezTo>
                    <a:pt x="55" y="74"/>
                    <a:pt x="74" y="0"/>
                    <a:pt x="55" y="19"/>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3" name="Freeform 79"/>
            <p:cNvSpPr>
              <a:spLocks noChangeArrowheads="1"/>
            </p:cNvSpPr>
            <p:nvPr/>
          </p:nvSpPr>
          <p:spPr bwMode="auto">
            <a:xfrm>
              <a:off x="10137171" y="2919225"/>
              <a:ext cx="49859" cy="55746"/>
            </a:xfrm>
            <a:custGeom>
              <a:avLst/>
              <a:gdLst>
                <a:gd name="T0" fmla="*/ 92 w 149"/>
                <a:gd name="T1" fmla="*/ 37 h 168"/>
                <a:gd name="T2" fmla="*/ 92 w 149"/>
                <a:gd name="T3" fmla="*/ 37 h 168"/>
                <a:gd name="T4" fmla="*/ 18 w 149"/>
                <a:gd name="T5" fmla="*/ 148 h 168"/>
                <a:gd name="T6" fmla="*/ 92 w 149"/>
                <a:gd name="T7" fmla="*/ 112 h 168"/>
                <a:gd name="T8" fmla="*/ 92 w 149"/>
                <a:gd name="T9" fmla="*/ 37 h 168"/>
              </a:gdLst>
              <a:ahLst/>
              <a:cxnLst>
                <a:cxn ang="0">
                  <a:pos x="T0" y="T1"/>
                </a:cxn>
                <a:cxn ang="0">
                  <a:pos x="T2" y="T3"/>
                </a:cxn>
                <a:cxn ang="0">
                  <a:pos x="T4" y="T5"/>
                </a:cxn>
                <a:cxn ang="0">
                  <a:pos x="T6" y="T7"/>
                </a:cxn>
                <a:cxn ang="0">
                  <a:pos x="T8" y="T9"/>
                </a:cxn>
              </a:cxnLst>
              <a:rect l="0" t="0" r="r" b="b"/>
              <a:pathLst>
                <a:path w="149" h="168">
                  <a:moveTo>
                    <a:pt x="92" y="37"/>
                  </a:moveTo>
                  <a:lnTo>
                    <a:pt x="92" y="37"/>
                  </a:lnTo>
                  <a:cubicBezTo>
                    <a:pt x="74" y="37"/>
                    <a:pt x="0" y="130"/>
                    <a:pt x="18" y="148"/>
                  </a:cubicBezTo>
                  <a:cubicBezTo>
                    <a:pt x="37" y="167"/>
                    <a:pt x="74" y="130"/>
                    <a:pt x="92" y="112"/>
                  </a:cubicBezTo>
                  <a:cubicBezTo>
                    <a:pt x="111" y="93"/>
                    <a:pt x="148" y="0"/>
                    <a:pt x="92" y="37"/>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4" name="Freeform 80"/>
            <p:cNvSpPr>
              <a:spLocks noChangeArrowheads="1"/>
            </p:cNvSpPr>
            <p:nvPr/>
          </p:nvSpPr>
          <p:spPr bwMode="auto">
            <a:xfrm>
              <a:off x="9648858" y="3438534"/>
              <a:ext cx="284484" cy="296330"/>
            </a:xfrm>
            <a:custGeom>
              <a:avLst/>
              <a:gdLst>
                <a:gd name="T0" fmla="*/ 390 w 855"/>
                <a:gd name="T1" fmla="*/ 19 h 891"/>
                <a:gd name="T2" fmla="*/ 390 w 855"/>
                <a:gd name="T3" fmla="*/ 19 h 891"/>
                <a:gd name="T4" fmla="*/ 334 w 855"/>
                <a:gd name="T5" fmla="*/ 56 h 891"/>
                <a:gd name="T6" fmla="*/ 186 w 855"/>
                <a:gd name="T7" fmla="*/ 149 h 891"/>
                <a:gd name="T8" fmla="*/ 56 w 855"/>
                <a:gd name="T9" fmla="*/ 259 h 891"/>
                <a:gd name="T10" fmla="*/ 19 w 855"/>
                <a:gd name="T11" fmla="*/ 426 h 891"/>
                <a:gd name="T12" fmla="*/ 93 w 855"/>
                <a:gd name="T13" fmla="*/ 649 h 891"/>
                <a:gd name="T14" fmla="*/ 168 w 855"/>
                <a:gd name="T15" fmla="*/ 797 h 891"/>
                <a:gd name="T16" fmla="*/ 204 w 855"/>
                <a:gd name="T17" fmla="*/ 705 h 891"/>
                <a:gd name="T18" fmla="*/ 297 w 855"/>
                <a:gd name="T19" fmla="*/ 760 h 891"/>
                <a:gd name="T20" fmla="*/ 334 w 855"/>
                <a:gd name="T21" fmla="*/ 871 h 891"/>
                <a:gd name="T22" fmla="*/ 371 w 855"/>
                <a:gd name="T23" fmla="*/ 779 h 891"/>
                <a:gd name="T24" fmla="*/ 427 w 855"/>
                <a:gd name="T25" fmla="*/ 723 h 891"/>
                <a:gd name="T26" fmla="*/ 594 w 855"/>
                <a:gd name="T27" fmla="*/ 723 h 891"/>
                <a:gd name="T28" fmla="*/ 520 w 855"/>
                <a:gd name="T29" fmla="*/ 630 h 891"/>
                <a:gd name="T30" fmla="*/ 520 w 855"/>
                <a:gd name="T31" fmla="*/ 575 h 891"/>
                <a:gd name="T32" fmla="*/ 650 w 855"/>
                <a:gd name="T33" fmla="*/ 556 h 891"/>
                <a:gd name="T34" fmla="*/ 594 w 855"/>
                <a:gd name="T35" fmla="*/ 408 h 891"/>
                <a:gd name="T36" fmla="*/ 687 w 855"/>
                <a:gd name="T37" fmla="*/ 334 h 891"/>
                <a:gd name="T38" fmla="*/ 687 w 855"/>
                <a:gd name="T39" fmla="*/ 240 h 891"/>
                <a:gd name="T40" fmla="*/ 816 w 855"/>
                <a:gd name="T41" fmla="*/ 222 h 891"/>
                <a:gd name="T42" fmla="*/ 854 w 855"/>
                <a:gd name="T43" fmla="*/ 166 h 891"/>
                <a:gd name="T44" fmla="*/ 780 w 855"/>
                <a:gd name="T45" fmla="*/ 93 h 891"/>
                <a:gd name="T46" fmla="*/ 631 w 855"/>
                <a:gd name="T47" fmla="*/ 112 h 891"/>
                <a:gd name="T48" fmla="*/ 390 w 855"/>
                <a:gd name="T49" fmla="*/ 19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55" h="891">
                  <a:moveTo>
                    <a:pt x="390" y="19"/>
                  </a:moveTo>
                  <a:lnTo>
                    <a:pt x="390" y="19"/>
                  </a:lnTo>
                  <a:cubicBezTo>
                    <a:pt x="390" y="19"/>
                    <a:pt x="371" y="56"/>
                    <a:pt x="334" y="56"/>
                  </a:cubicBezTo>
                  <a:cubicBezTo>
                    <a:pt x="279" y="75"/>
                    <a:pt x="242" y="112"/>
                    <a:pt x="186" y="149"/>
                  </a:cubicBezTo>
                  <a:cubicBezTo>
                    <a:pt x="130" y="185"/>
                    <a:pt x="112" y="204"/>
                    <a:pt x="56" y="259"/>
                  </a:cubicBezTo>
                  <a:cubicBezTo>
                    <a:pt x="19" y="315"/>
                    <a:pt x="0" y="370"/>
                    <a:pt x="19" y="426"/>
                  </a:cubicBezTo>
                  <a:cubicBezTo>
                    <a:pt x="38" y="482"/>
                    <a:pt x="38" y="556"/>
                    <a:pt x="93" y="649"/>
                  </a:cubicBezTo>
                  <a:cubicBezTo>
                    <a:pt x="149" y="760"/>
                    <a:pt x="130" y="834"/>
                    <a:pt x="168" y="797"/>
                  </a:cubicBezTo>
                  <a:cubicBezTo>
                    <a:pt x="204" y="760"/>
                    <a:pt x="186" y="741"/>
                    <a:pt x="204" y="705"/>
                  </a:cubicBezTo>
                  <a:cubicBezTo>
                    <a:pt x="204" y="686"/>
                    <a:pt x="279" y="741"/>
                    <a:pt x="297" y="760"/>
                  </a:cubicBezTo>
                  <a:cubicBezTo>
                    <a:pt x="334" y="779"/>
                    <a:pt x="316" y="890"/>
                    <a:pt x="334" y="871"/>
                  </a:cubicBezTo>
                  <a:cubicBezTo>
                    <a:pt x="371" y="853"/>
                    <a:pt x="390" y="797"/>
                    <a:pt x="371" y="779"/>
                  </a:cubicBezTo>
                  <a:cubicBezTo>
                    <a:pt x="353" y="741"/>
                    <a:pt x="390" y="705"/>
                    <a:pt x="427" y="723"/>
                  </a:cubicBezTo>
                  <a:cubicBezTo>
                    <a:pt x="445" y="741"/>
                    <a:pt x="539" y="797"/>
                    <a:pt x="594" y="723"/>
                  </a:cubicBezTo>
                  <a:cubicBezTo>
                    <a:pt x="650" y="667"/>
                    <a:pt x="575" y="649"/>
                    <a:pt x="520" y="630"/>
                  </a:cubicBezTo>
                  <a:cubicBezTo>
                    <a:pt x="464" y="630"/>
                    <a:pt x="445" y="593"/>
                    <a:pt x="520" y="575"/>
                  </a:cubicBezTo>
                  <a:cubicBezTo>
                    <a:pt x="594" y="575"/>
                    <a:pt x="687" y="611"/>
                    <a:pt x="650" y="556"/>
                  </a:cubicBezTo>
                  <a:cubicBezTo>
                    <a:pt x="631" y="500"/>
                    <a:pt x="539" y="463"/>
                    <a:pt x="594" y="408"/>
                  </a:cubicBezTo>
                  <a:cubicBezTo>
                    <a:pt x="631" y="370"/>
                    <a:pt x="687" y="408"/>
                    <a:pt x="687" y="334"/>
                  </a:cubicBezTo>
                  <a:cubicBezTo>
                    <a:pt x="705" y="278"/>
                    <a:pt x="650" y="240"/>
                    <a:pt x="687" y="240"/>
                  </a:cubicBezTo>
                  <a:cubicBezTo>
                    <a:pt x="724" y="222"/>
                    <a:pt x="798" y="259"/>
                    <a:pt x="816" y="222"/>
                  </a:cubicBezTo>
                  <a:cubicBezTo>
                    <a:pt x="854" y="185"/>
                    <a:pt x="835" y="185"/>
                    <a:pt x="854" y="166"/>
                  </a:cubicBezTo>
                  <a:cubicBezTo>
                    <a:pt x="854" y="148"/>
                    <a:pt x="816" y="75"/>
                    <a:pt x="780" y="93"/>
                  </a:cubicBezTo>
                  <a:cubicBezTo>
                    <a:pt x="761" y="112"/>
                    <a:pt x="687" y="130"/>
                    <a:pt x="631" y="112"/>
                  </a:cubicBezTo>
                  <a:cubicBezTo>
                    <a:pt x="575" y="75"/>
                    <a:pt x="427" y="0"/>
                    <a:pt x="390" y="19"/>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5" name="Freeform 81"/>
            <p:cNvSpPr>
              <a:spLocks noChangeArrowheads="1"/>
            </p:cNvSpPr>
            <p:nvPr/>
          </p:nvSpPr>
          <p:spPr bwMode="auto">
            <a:xfrm>
              <a:off x="9513950" y="4795492"/>
              <a:ext cx="246357" cy="61613"/>
            </a:xfrm>
            <a:custGeom>
              <a:avLst/>
              <a:gdLst>
                <a:gd name="T0" fmla="*/ 0 w 743"/>
                <a:gd name="T1" fmla="*/ 38 h 187"/>
                <a:gd name="T2" fmla="*/ 0 w 743"/>
                <a:gd name="T3" fmla="*/ 38 h 187"/>
                <a:gd name="T4" fmla="*/ 75 w 743"/>
                <a:gd name="T5" fmla="*/ 130 h 187"/>
                <a:gd name="T6" fmla="*/ 241 w 743"/>
                <a:gd name="T7" fmla="*/ 130 h 187"/>
                <a:gd name="T8" fmla="*/ 501 w 743"/>
                <a:gd name="T9" fmla="*/ 149 h 187"/>
                <a:gd name="T10" fmla="*/ 687 w 743"/>
                <a:gd name="T11" fmla="*/ 186 h 187"/>
                <a:gd name="T12" fmla="*/ 631 w 743"/>
                <a:gd name="T13" fmla="*/ 112 h 187"/>
                <a:gd name="T14" fmla="*/ 408 w 743"/>
                <a:gd name="T15" fmla="*/ 56 h 187"/>
                <a:gd name="T16" fmla="*/ 241 w 743"/>
                <a:gd name="T17" fmla="*/ 19 h 187"/>
                <a:gd name="T18" fmla="*/ 0 w 743"/>
                <a:gd name="T1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43" h="187">
                  <a:moveTo>
                    <a:pt x="0" y="38"/>
                  </a:moveTo>
                  <a:lnTo>
                    <a:pt x="0" y="38"/>
                  </a:lnTo>
                  <a:cubicBezTo>
                    <a:pt x="0" y="75"/>
                    <a:pt x="37" y="93"/>
                    <a:pt x="75" y="130"/>
                  </a:cubicBezTo>
                  <a:cubicBezTo>
                    <a:pt x="130" y="149"/>
                    <a:pt x="167" y="130"/>
                    <a:pt x="241" y="130"/>
                  </a:cubicBezTo>
                  <a:cubicBezTo>
                    <a:pt x="297" y="130"/>
                    <a:pt x="427" y="130"/>
                    <a:pt x="501" y="149"/>
                  </a:cubicBezTo>
                  <a:cubicBezTo>
                    <a:pt x="557" y="167"/>
                    <a:pt x="668" y="186"/>
                    <a:pt x="687" y="186"/>
                  </a:cubicBezTo>
                  <a:cubicBezTo>
                    <a:pt x="724" y="167"/>
                    <a:pt x="742" y="149"/>
                    <a:pt x="631" y="112"/>
                  </a:cubicBezTo>
                  <a:cubicBezTo>
                    <a:pt x="520" y="75"/>
                    <a:pt x="482" y="56"/>
                    <a:pt x="408" y="56"/>
                  </a:cubicBezTo>
                  <a:cubicBezTo>
                    <a:pt x="316" y="56"/>
                    <a:pt x="279" y="38"/>
                    <a:pt x="241" y="19"/>
                  </a:cubicBezTo>
                  <a:cubicBezTo>
                    <a:pt x="186" y="0"/>
                    <a:pt x="0" y="0"/>
                    <a:pt x="0" y="38"/>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6" name="Freeform 82"/>
            <p:cNvSpPr>
              <a:spLocks noChangeArrowheads="1"/>
            </p:cNvSpPr>
            <p:nvPr/>
          </p:nvSpPr>
          <p:spPr bwMode="auto">
            <a:xfrm>
              <a:off x="9260260" y="4893780"/>
              <a:ext cx="129044" cy="86551"/>
            </a:xfrm>
            <a:custGeom>
              <a:avLst/>
              <a:gdLst>
                <a:gd name="T0" fmla="*/ 389 w 390"/>
                <a:gd name="T1" fmla="*/ 19 h 261"/>
                <a:gd name="T2" fmla="*/ 389 w 390"/>
                <a:gd name="T3" fmla="*/ 19 h 261"/>
                <a:gd name="T4" fmla="*/ 371 w 390"/>
                <a:gd name="T5" fmla="*/ 93 h 261"/>
                <a:gd name="T6" fmla="*/ 55 w 390"/>
                <a:gd name="T7" fmla="*/ 260 h 261"/>
                <a:gd name="T8" fmla="*/ 18 w 390"/>
                <a:gd name="T9" fmla="*/ 241 h 261"/>
                <a:gd name="T10" fmla="*/ 167 w 390"/>
                <a:gd name="T11" fmla="*/ 93 h 261"/>
                <a:gd name="T12" fmla="*/ 389 w 390"/>
                <a:gd name="T13" fmla="*/ 19 h 261"/>
              </a:gdLst>
              <a:ahLst/>
              <a:cxnLst>
                <a:cxn ang="0">
                  <a:pos x="T0" y="T1"/>
                </a:cxn>
                <a:cxn ang="0">
                  <a:pos x="T2" y="T3"/>
                </a:cxn>
                <a:cxn ang="0">
                  <a:pos x="T4" y="T5"/>
                </a:cxn>
                <a:cxn ang="0">
                  <a:pos x="T6" y="T7"/>
                </a:cxn>
                <a:cxn ang="0">
                  <a:pos x="T8" y="T9"/>
                </a:cxn>
                <a:cxn ang="0">
                  <a:pos x="T10" y="T11"/>
                </a:cxn>
                <a:cxn ang="0">
                  <a:pos x="T12" y="T13"/>
                </a:cxn>
              </a:cxnLst>
              <a:rect l="0" t="0" r="r" b="b"/>
              <a:pathLst>
                <a:path w="390" h="261">
                  <a:moveTo>
                    <a:pt x="389" y="19"/>
                  </a:moveTo>
                  <a:lnTo>
                    <a:pt x="389" y="19"/>
                  </a:lnTo>
                  <a:cubicBezTo>
                    <a:pt x="389" y="19"/>
                    <a:pt x="389" y="74"/>
                    <a:pt x="371" y="93"/>
                  </a:cubicBezTo>
                  <a:cubicBezTo>
                    <a:pt x="352" y="112"/>
                    <a:pt x="55" y="260"/>
                    <a:pt x="55" y="260"/>
                  </a:cubicBezTo>
                  <a:cubicBezTo>
                    <a:pt x="55" y="260"/>
                    <a:pt x="0" y="260"/>
                    <a:pt x="18" y="241"/>
                  </a:cubicBezTo>
                  <a:cubicBezTo>
                    <a:pt x="37" y="204"/>
                    <a:pt x="129" y="130"/>
                    <a:pt x="167" y="93"/>
                  </a:cubicBezTo>
                  <a:cubicBezTo>
                    <a:pt x="223" y="74"/>
                    <a:pt x="371" y="0"/>
                    <a:pt x="389" y="19"/>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7" name="Freeform 83"/>
            <p:cNvSpPr>
              <a:spLocks noChangeArrowheads="1"/>
            </p:cNvSpPr>
            <p:nvPr/>
          </p:nvSpPr>
          <p:spPr bwMode="auto">
            <a:xfrm>
              <a:off x="7003459" y="2809201"/>
              <a:ext cx="148106" cy="215648"/>
            </a:xfrm>
            <a:custGeom>
              <a:avLst/>
              <a:gdLst>
                <a:gd name="T0" fmla="*/ 427 w 446"/>
                <a:gd name="T1" fmla="*/ 649 h 650"/>
                <a:gd name="T2" fmla="*/ 427 w 446"/>
                <a:gd name="T3" fmla="*/ 649 h 650"/>
                <a:gd name="T4" fmla="*/ 353 w 446"/>
                <a:gd name="T5" fmla="*/ 575 h 650"/>
                <a:gd name="T6" fmla="*/ 186 w 446"/>
                <a:gd name="T7" fmla="*/ 501 h 650"/>
                <a:gd name="T8" fmla="*/ 74 w 446"/>
                <a:gd name="T9" fmla="*/ 390 h 650"/>
                <a:gd name="T10" fmla="*/ 186 w 446"/>
                <a:gd name="T11" fmla="*/ 352 h 650"/>
                <a:gd name="T12" fmla="*/ 112 w 446"/>
                <a:gd name="T13" fmla="*/ 204 h 650"/>
                <a:gd name="T14" fmla="*/ 130 w 446"/>
                <a:gd name="T15" fmla="*/ 167 h 650"/>
                <a:gd name="T16" fmla="*/ 38 w 446"/>
                <a:gd name="T17" fmla="*/ 56 h 650"/>
                <a:gd name="T18" fmla="*/ 130 w 446"/>
                <a:gd name="T19" fmla="*/ 56 h 650"/>
                <a:gd name="T20" fmla="*/ 260 w 446"/>
                <a:gd name="T21" fmla="*/ 149 h 650"/>
                <a:gd name="T22" fmla="*/ 334 w 446"/>
                <a:gd name="T23" fmla="*/ 93 h 650"/>
                <a:gd name="T24" fmla="*/ 297 w 446"/>
                <a:gd name="T25" fmla="*/ 260 h 650"/>
                <a:gd name="T26" fmla="*/ 334 w 446"/>
                <a:gd name="T27" fmla="*/ 371 h 650"/>
                <a:gd name="T28" fmla="*/ 334 w 446"/>
                <a:gd name="T29" fmla="*/ 520 h 650"/>
                <a:gd name="T30" fmla="*/ 427 w 446"/>
                <a:gd name="T31" fmla="*/ 64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6" h="650">
                  <a:moveTo>
                    <a:pt x="427" y="649"/>
                  </a:moveTo>
                  <a:lnTo>
                    <a:pt x="427" y="649"/>
                  </a:lnTo>
                  <a:cubicBezTo>
                    <a:pt x="427" y="649"/>
                    <a:pt x="445" y="594"/>
                    <a:pt x="353" y="575"/>
                  </a:cubicBezTo>
                  <a:cubicBezTo>
                    <a:pt x="260" y="557"/>
                    <a:pt x="260" y="557"/>
                    <a:pt x="186" y="501"/>
                  </a:cubicBezTo>
                  <a:cubicBezTo>
                    <a:pt x="112" y="446"/>
                    <a:pt x="0" y="390"/>
                    <a:pt x="74" y="390"/>
                  </a:cubicBezTo>
                  <a:cubicBezTo>
                    <a:pt x="149" y="390"/>
                    <a:pt x="204" y="446"/>
                    <a:pt x="186" y="352"/>
                  </a:cubicBezTo>
                  <a:cubicBezTo>
                    <a:pt x="186" y="278"/>
                    <a:pt x="130" y="223"/>
                    <a:pt x="112" y="204"/>
                  </a:cubicBezTo>
                  <a:cubicBezTo>
                    <a:pt x="112" y="186"/>
                    <a:pt x="149" y="241"/>
                    <a:pt x="130" y="167"/>
                  </a:cubicBezTo>
                  <a:cubicBezTo>
                    <a:pt x="112" y="75"/>
                    <a:pt x="38" y="93"/>
                    <a:pt x="38" y="56"/>
                  </a:cubicBezTo>
                  <a:cubicBezTo>
                    <a:pt x="56" y="0"/>
                    <a:pt x="74" y="19"/>
                    <a:pt x="130" y="56"/>
                  </a:cubicBezTo>
                  <a:cubicBezTo>
                    <a:pt x="186" y="93"/>
                    <a:pt x="241" y="167"/>
                    <a:pt x="260" y="149"/>
                  </a:cubicBezTo>
                  <a:cubicBezTo>
                    <a:pt x="260" y="111"/>
                    <a:pt x="353" y="37"/>
                    <a:pt x="334" y="93"/>
                  </a:cubicBezTo>
                  <a:cubicBezTo>
                    <a:pt x="297" y="130"/>
                    <a:pt x="260" y="241"/>
                    <a:pt x="297" y="260"/>
                  </a:cubicBezTo>
                  <a:cubicBezTo>
                    <a:pt x="334" y="278"/>
                    <a:pt x="353" y="316"/>
                    <a:pt x="334" y="371"/>
                  </a:cubicBezTo>
                  <a:cubicBezTo>
                    <a:pt x="334" y="427"/>
                    <a:pt x="334" y="520"/>
                    <a:pt x="334" y="520"/>
                  </a:cubicBezTo>
                  <a:cubicBezTo>
                    <a:pt x="334" y="520"/>
                    <a:pt x="427" y="575"/>
                    <a:pt x="427" y="649"/>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8" name="Freeform 84"/>
            <p:cNvSpPr>
              <a:spLocks noChangeArrowheads="1"/>
            </p:cNvSpPr>
            <p:nvPr/>
          </p:nvSpPr>
          <p:spPr bwMode="auto">
            <a:xfrm>
              <a:off x="7003459" y="2809201"/>
              <a:ext cx="148106" cy="215648"/>
            </a:xfrm>
            <a:custGeom>
              <a:avLst/>
              <a:gdLst>
                <a:gd name="T0" fmla="*/ 427 w 446"/>
                <a:gd name="T1" fmla="*/ 649 h 650"/>
                <a:gd name="T2" fmla="*/ 427 w 446"/>
                <a:gd name="T3" fmla="*/ 649 h 650"/>
                <a:gd name="T4" fmla="*/ 353 w 446"/>
                <a:gd name="T5" fmla="*/ 575 h 650"/>
                <a:gd name="T6" fmla="*/ 186 w 446"/>
                <a:gd name="T7" fmla="*/ 501 h 650"/>
                <a:gd name="T8" fmla="*/ 74 w 446"/>
                <a:gd name="T9" fmla="*/ 390 h 650"/>
                <a:gd name="T10" fmla="*/ 186 w 446"/>
                <a:gd name="T11" fmla="*/ 352 h 650"/>
                <a:gd name="T12" fmla="*/ 112 w 446"/>
                <a:gd name="T13" fmla="*/ 204 h 650"/>
                <a:gd name="T14" fmla="*/ 130 w 446"/>
                <a:gd name="T15" fmla="*/ 167 h 650"/>
                <a:gd name="T16" fmla="*/ 38 w 446"/>
                <a:gd name="T17" fmla="*/ 56 h 650"/>
                <a:gd name="T18" fmla="*/ 130 w 446"/>
                <a:gd name="T19" fmla="*/ 56 h 650"/>
                <a:gd name="T20" fmla="*/ 260 w 446"/>
                <a:gd name="T21" fmla="*/ 149 h 650"/>
                <a:gd name="T22" fmla="*/ 334 w 446"/>
                <a:gd name="T23" fmla="*/ 93 h 650"/>
                <a:gd name="T24" fmla="*/ 297 w 446"/>
                <a:gd name="T25" fmla="*/ 260 h 650"/>
                <a:gd name="T26" fmla="*/ 334 w 446"/>
                <a:gd name="T27" fmla="*/ 371 h 650"/>
                <a:gd name="T28" fmla="*/ 334 w 446"/>
                <a:gd name="T29" fmla="*/ 520 h 650"/>
                <a:gd name="T30" fmla="*/ 427 w 446"/>
                <a:gd name="T31" fmla="*/ 649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46" h="650">
                  <a:moveTo>
                    <a:pt x="427" y="649"/>
                  </a:moveTo>
                  <a:lnTo>
                    <a:pt x="427" y="649"/>
                  </a:lnTo>
                  <a:cubicBezTo>
                    <a:pt x="427" y="649"/>
                    <a:pt x="445" y="594"/>
                    <a:pt x="353" y="575"/>
                  </a:cubicBezTo>
                  <a:cubicBezTo>
                    <a:pt x="260" y="557"/>
                    <a:pt x="260" y="557"/>
                    <a:pt x="186" y="501"/>
                  </a:cubicBezTo>
                  <a:cubicBezTo>
                    <a:pt x="112" y="446"/>
                    <a:pt x="0" y="390"/>
                    <a:pt x="74" y="390"/>
                  </a:cubicBezTo>
                  <a:cubicBezTo>
                    <a:pt x="149" y="390"/>
                    <a:pt x="204" y="446"/>
                    <a:pt x="186" y="352"/>
                  </a:cubicBezTo>
                  <a:cubicBezTo>
                    <a:pt x="186" y="278"/>
                    <a:pt x="130" y="223"/>
                    <a:pt x="112" y="204"/>
                  </a:cubicBezTo>
                  <a:cubicBezTo>
                    <a:pt x="112" y="186"/>
                    <a:pt x="149" y="241"/>
                    <a:pt x="130" y="167"/>
                  </a:cubicBezTo>
                  <a:cubicBezTo>
                    <a:pt x="112" y="75"/>
                    <a:pt x="38" y="93"/>
                    <a:pt x="38" y="56"/>
                  </a:cubicBezTo>
                  <a:cubicBezTo>
                    <a:pt x="56" y="0"/>
                    <a:pt x="74" y="19"/>
                    <a:pt x="130" y="56"/>
                  </a:cubicBezTo>
                  <a:cubicBezTo>
                    <a:pt x="186" y="93"/>
                    <a:pt x="241" y="167"/>
                    <a:pt x="260" y="149"/>
                  </a:cubicBezTo>
                  <a:cubicBezTo>
                    <a:pt x="260" y="111"/>
                    <a:pt x="353" y="37"/>
                    <a:pt x="334" y="93"/>
                  </a:cubicBezTo>
                  <a:cubicBezTo>
                    <a:pt x="297" y="130"/>
                    <a:pt x="260" y="241"/>
                    <a:pt x="297" y="260"/>
                  </a:cubicBezTo>
                  <a:cubicBezTo>
                    <a:pt x="334" y="278"/>
                    <a:pt x="353" y="316"/>
                    <a:pt x="334" y="371"/>
                  </a:cubicBezTo>
                  <a:cubicBezTo>
                    <a:pt x="334" y="427"/>
                    <a:pt x="334" y="520"/>
                    <a:pt x="334" y="520"/>
                  </a:cubicBezTo>
                  <a:cubicBezTo>
                    <a:pt x="334" y="520"/>
                    <a:pt x="427" y="575"/>
                    <a:pt x="427" y="649"/>
                  </a:cubicBezTo>
                </a:path>
              </a:pathLst>
            </a:custGeom>
            <a:grpFill/>
            <a:ln w="6480" cap="flat">
              <a:no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9" name="Freeform 85"/>
            <p:cNvSpPr>
              <a:spLocks noChangeArrowheads="1"/>
            </p:cNvSpPr>
            <p:nvPr/>
          </p:nvSpPr>
          <p:spPr bwMode="auto">
            <a:xfrm>
              <a:off x="9500750" y="1463980"/>
              <a:ext cx="192099" cy="271391"/>
            </a:xfrm>
            <a:custGeom>
              <a:avLst/>
              <a:gdLst>
                <a:gd name="T0" fmla="*/ 483 w 576"/>
                <a:gd name="T1" fmla="*/ 38 h 817"/>
                <a:gd name="T2" fmla="*/ 483 w 576"/>
                <a:gd name="T3" fmla="*/ 38 h 817"/>
                <a:gd name="T4" fmla="*/ 501 w 576"/>
                <a:gd name="T5" fmla="*/ 130 h 817"/>
                <a:gd name="T6" fmla="*/ 390 w 576"/>
                <a:gd name="T7" fmla="*/ 130 h 817"/>
                <a:gd name="T8" fmla="*/ 408 w 576"/>
                <a:gd name="T9" fmla="*/ 260 h 817"/>
                <a:gd name="T10" fmla="*/ 464 w 576"/>
                <a:gd name="T11" fmla="*/ 315 h 817"/>
                <a:gd name="T12" fmla="*/ 278 w 576"/>
                <a:gd name="T13" fmla="*/ 371 h 817"/>
                <a:gd name="T14" fmla="*/ 186 w 576"/>
                <a:gd name="T15" fmla="*/ 501 h 817"/>
                <a:gd name="T16" fmla="*/ 56 w 576"/>
                <a:gd name="T17" fmla="*/ 686 h 817"/>
                <a:gd name="T18" fmla="*/ 0 w 576"/>
                <a:gd name="T19" fmla="*/ 816 h 817"/>
                <a:gd name="T20" fmla="*/ 130 w 576"/>
                <a:gd name="T21" fmla="*/ 686 h 817"/>
                <a:gd name="T22" fmla="*/ 186 w 576"/>
                <a:gd name="T23" fmla="*/ 612 h 817"/>
                <a:gd name="T24" fmla="*/ 316 w 576"/>
                <a:gd name="T25" fmla="*/ 501 h 817"/>
                <a:gd name="T26" fmla="*/ 334 w 576"/>
                <a:gd name="T27" fmla="*/ 427 h 817"/>
                <a:gd name="T28" fmla="*/ 519 w 576"/>
                <a:gd name="T29" fmla="*/ 371 h 817"/>
                <a:gd name="T30" fmla="*/ 519 w 576"/>
                <a:gd name="T31" fmla="*/ 260 h 817"/>
                <a:gd name="T32" fmla="*/ 557 w 576"/>
                <a:gd name="T33" fmla="*/ 204 h 817"/>
                <a:gd name="T34" fmla="*/ 557 w 576"/>
                <a:gd name="T35" fmla="*/ 93 h 817"/>
                <a:gd name="T36" fmla="*/ 483 w 576"/>
                <a:gd name="T37" fmla="*/ 38 h 8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76" h="817">
                  <a:moveTo>
                    <a:pt x="483" y="38"/>
                  </a:moveTo>
                  <a:lnTo>
                    <a:pt x="483" y="38"/>
                  </a:lnTo>
                  <a:cubicBezTo>
                    <a:pt x="483" y="38"/>
                    <a:pt x="519" y="112"/>
                    <a:pt x="501" y="130"/>
                  </a:cubicBezTo>
                  <a:cubicBezTo>
                    <a:pt x="483" y="149"/>
                    <a:pt x="445" y="74"/>
                    <a:pt x="390" y="130"/>
                  </a:cubicBezTo>
                  <a:cubicBezTo>
                    <a:pt x="353" y="204"/>
                    <a:pt x="353" y="241"/>
                    <a:pt x="408" y="260"/>
                  </a:cubicBezTo>
                  <a:cubicBezTo>
                    <a:pt x="445" y="279"/>
                    <a:pt x="519" y="279"/>
                    <a:pt x="464" y="315"/>
                  </a:cubicBezTo>
                  <a:cubicBezTo>
                    <a:pt x="427" y="353"/>
                    <a:pt x="334" y="334"/>
                    <a:pt x="278" y="371"/>
                  </a:cubicBezTo>
                  <a:cubicBezTo>
                    <a:pt x="204" y="390"/>
                    <a:pt x="223" y="427"/>
                    <a:pt x="186" y="501"/>
                  </a:cubicBezTo>
                  <a:cubicBezTo>
                    <a:pt x="167" y="557"/>
                    <a:pt x="74" y="650"/>
                    <a:pt x="56" y="686"/>
                  </a:cubicBezTo>
                  <a:cubicBezTo>
                    <a:pt x="19" y="724"/>
                    <a:pt x="0" y="816"/>
                    <a:pt x="0" y="816"/>
                  </a:cubicBezTo>
                  <a:cubicBezTo>
                    <a:pt x="0" y="816"/>
                    <a:pt x="112" y="705"/>
                    <a:pt x="130" y="686"/>
                  </a:cubicBezTo>
                  <a:cubicBezTo>
                    <a:pt x="148" y="650"/>
                    <a:pt x="167" y="650"/>
                    <a:pt x="186" y="612"/>
                  </a:cubicBezTo>
                  <a:cubicBezTo>
                    <a:pt x="223" y="557"/>
                    <a:pt x="297" y="557"/>
                    <a:pt x="316" y="501"/>
                  </a:cubicBezTo>
                  <a:cubicBezTo>
                    <a:pt x="334" y="427"/>
                    <a:pt x="278" y="464"/>
                    <a:pt x="334" y="427"/>
                  </a:cubicBezTo>
                  <a:cubicBezTo>
                    <a:pt x="408" y="409"/>
                    <a:pt x="501" y="409"/>
                    <a:pt x="519" y="371"/>
                  </a:cubicBezTo>
                  <a:cubicBezTo>
                    <a:pt x="557" y="334"/>
                    <a:pt x="538" y="279"/>
                    <a:pt x="519" y="260"/>
                  </a:cubicBezTo>
                  <a:cubicBezTo>
                    <a:pt x="501" y="241"/>
                    <a:pt x="519" y="241"/>
                    <a:pt x="557" y="204"/>
                  </a:cubicBezTo>
                  <a:cubicBezTo>
                    <a:pt x="575" y="167"/>
                    <a:pt x="575" y="112"/>
                    <a:pt x="557" y="93"/>
                  </a:cubicBezTo>
                  <a:cubicBezTo>
                    <a:pt x="538" y="74"/>
                    <a:pt x="538" y="0"/>
                    <a:pt x="483" y="38"/>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0" name="Freeform 86"/>
            <p:cNvSpPr>
              <a:spLocks noChangeArrowheads="1"/>
            </p:cNvSpPr>
            <p:nvPr/>
          </p:nvSpPr>
          <p:spPr bwMode="auto">
            <a:xfrm>
              <a:off x="9469956" y="796505"/>
              <a:ext cx="197964" cy="679213"/>
            </a:xfrm>
            <a:custGeom>
              <a:avLst/>
              <a:gdLst>
                <a:gd name="T0" fmla="*/ 149 w 595"/>
                <a:gd name="T1" fmla="*/ 0 h 2042"/>
                <a:gd name="T2" fmla="*/ 149 w 595"/>
                <a:gd name="T3" fmla="*/ 0 h 2042"/>
                <a:gd name="T4" fmla="*/ 130 w 595"/>
                <a:gd name="T5" fmla="*/ 148 h 2042"/>
                <a:gd name="T6" fmla="*/ 112 w 595"/>
                <a:gd name="T7" fmla="*/ 352 h 2042"/>
                <a:gd name="T8" fmla="*/ 93 w 595"/>
                <a:gd name="T9" fmla="*/ 426 h 2042"/>
                <a:gd name="T10" fmla="*/ 112 w 595"/>
                <a:gd name="T11" fmla="*/ 631 h 2042"/>
                <a:gd name="T12" fmla="*/ 19 w 595"/>
                <a:gd name="T13" fmla="*/ 964 h 2042"/>
                <a:gd name="T14" fmla="*/ 149 w 595"/>
                <a:gd name="T15" fmla="*/ 1205 h 2042"/>
                <a:gd name="T16" fmla="*/ 335 w 595"/>
                <a:gd name="T17" fmla="*/ 1354 h 2042"/>
                <a:gd name="T18" fmla="*/ 446 w 595"/>
                <a:gd name="T19" fmla="*/ 1447 h 2042"/>
                <a:gd name="T20" fmla="*/ 557 w 595"/>
                <a:gd name="T21" fmla="*/ 1502 h 2042"/>
                <a:gd name="T22" fmla="*/ 501 w 595"/>
                <a:gd name="T23" fmla="*/ 1632 h 2042"/>
                <a:gd name="T24" fmla="*/ 576 w 595"/>
                <a:gd name="T25" fmla="*/ 1911 h 2042"/>
                <a:gd name="T26" fmla="*/ 576 w 595"/>
                <a:gd name="T27" fmla="*/ 2041 h 20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95" h="2042">
                  <a:moveTo>
                    <a:pt x="149" y="0"/>
                  </a:moveTo>
                  <a:lnTo>
                    <a:pt x="149" y="0"/>
                  </a:lnTo>
                  <a:cubicBezTo>
                    <a:pt x="149" y="0"/>
                    <a:pt x="167" y="37"/>
                    <a:pt x="130" y="148"/>
                  </a:cubicBezTo>
                  <a:cubicBezTo>
                    <a:pt x="93" y="260"/>
                    <a:pt x="130" y="278"/>
                    <a:pt x="112" y="352"/>
                  </a:cubicBezTo>
                  <a:cubicBezTo>
                    <a:pt x="93" y="426"/>
                    <a:pt x="93" y="426"/>
                    <a:pt x="93" y="426"/>
                  </a:cubicBezTo>
                  <a:cubicBezTo>
                    <a:pt x="93" y="426"/>
                    <a:pt x="130" y="593"/>
                    <a:pt x="112" y="631"/>
                  </a:cubicBezTo>
                  <a:cubicBezTo>
                    <a:pt x="93" y="686"/>
                    <a:pt x="0" y="908"/>
                    <a:pt x="19" y="964"/>
                  </a:cubicBezTo>
                  <a:cubicBezTo>
                    <a:pt x="38" y="1038"/>
                    <a:pt x="38" y="1113"/>
                    <a:pt x="149" y="1205"/>
                  </a:cubicBezTo>
                  <a:cubicBezTo>
                    <a:pt x="260" y="1298"/>
                    <a:pt x="297" y="1317"/>
                    <a:pt x="335" y="1354"/>
                  </a:cubicBezTo>
                  <a:cubicBezTo>
                    <a:pt x="371" y="1391"/>
                    <a:pt x="409" y="1428"/>
                    <a:pt x="446" y="1447"/>
                  </a:cubicBezTo>
                  <a:cubicBezTo>
                    <a:pt x="464" y="1447"/>
                    <a:pt x="557" y="1447"/>
                    <a:pt x="557" y="1502"/>
                  </a:cubicBezTo>
                  <a:cubicBezTo>
                    <a:pt x="538" y="1539"/>
                    <a:pt x="501" y="1595"/>
                    <a:pt x="501" y="1632"/>
                  </a:cubicBezTo>
                  <a:cubicBezTo>
                    <a:pt x="501" y="1651"/>
                    <a:pt x="557" y="1855"/>
                    <a:pt x="576" y="1911"/>
                  </a:cubicBezTo>
                  <a:cubicBezTo>
                    <a:pt x="594" y="1966"/>
                    <a:pt x="576" y="2041"/>
                    <a:pt x="576" y="2041"/>
                  </a:cubicBezTo>
                </a:path>
              </a:pathLst>
            </a:custGeom>
            <a:grpFill/>
            <a:ln w="6480" cap="flat">
              <a:no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latin typeface="Source Sans Pro Light" charset="0"/>
              </a:endParaRPr>
            </a:p>
          </p:txBody>
        </p:sp>
        <p:sp>
          <p:nvSpPr>
            <p:cNvPr id="91" name="Freeform 90"/>
            <p:cNvSpPr>
              <a:spLocks noChangeArrowheads="1"/>
            </p:cNvSpPr>
            <p:nvPr/>
          </p:nvSpPr>
          <p:spPr bwMode="auto">
            <a:xfrm>
              <a:off x="9427430" y="796505"/>
              <a:ext cx="80653" cy="136430"/>
            </a:xfrm>
            <a:custGeom>
              <a:avLst/>
              <a:gdLst>
                <a:gd name="T0" fmla="*/ 19 w 243"/>
                <a:gd name="T1" fmla="*/ 0 h 409"/>
                <a:gd name="T2" fmla="*/ 19 w 243"/>
                <a:gd name="T3" fmla="*/ 0 h 409"/>
                <a:gd name="T4" fmla="*/ 38 w 243"/>
                <a:gd name="T5" fmla="*/ 148 h 409"/>
                <a:gd name="T6" fmla="*/ 94 w 243"/>
                <a:gd name="T7" fmla="*/ 241 h 409"/>
                <a:gd name="T8" fmla="*/ 242 w 243"/>
                <a:gd name="T9" fmla="*/ 408 h 409"/>
              </a:gdLst>
              <a:ahLst/>
              <a:cxnLst>
                <a:cxn ang="0">
                  <a:pos x="T0" y="T1"/>
                </a:cxn>
                <a:cxn ang="0">
                  <a:pos x="T2" y="T3"/>
                </a:cxn>
                <a:cxn ang="0">
                  <a:pos x="T4" y="T5"/>
                </a:cxn>
                <a:cxn ang="0">
                  <a:pos x="T6" y="T7"/>
                </a:cxn>
                <a:cxn ang="0">
                  <a:pos x="T8" y="T9"/>
                </a:cxn>
              </a:cxnLst>
              <a:rect l="0" t="0" r="r" b="b"/>
              <a:pathLst>
                <a:path w="243" h="409">
                  <a:moveTo>
                    <a:pt x="19" y="0"/>
                  </a:moveTo>
                  <a:lnTo>
                    <a:pt x="19" y="0"/>
                  </a:lnTo>
                  <a:cubicBezTo>
                    <a:pt x="19" y="0"/>
                    <a:pt x="0" y="92"/>
                    <a:pt x="38" y="148"/>
                  </a:cubicBezTo>
                  <a:cubicBezTo>
                    <a:pt x="75" y="204"/>
                    <a:pt x="75" y="185"/>
                    <a:pt x="94" y="241"/>
                  </a:cubicBezTo>
                  <a:cubicBezTo>
                    <a:pt x="130" y="296"/>
                    <a:pt x="186" y="389"/>
                    <a:pt x="242" y="408"/>
                  </a:cubicBezTo>
                </a:path>
              </a:pathLst>
            </a:custGeom>
            <a:grpFill/>
            <a:ln w="6480" cap="flat">
              <a:no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latin typeface="Source Sans Pro Light" charset="0"/>
              </a:endParaRPr>
            </a:p>
          </p:txBody>
        </p:sp>
        <p:sp>
          <p:nvSpPr>
            <p:cNvPr id="92" name="Freeform 91"/>
            <p:cNvSpPr>
              <a:spLocks noChangeArrowheads="1"/>
            </p:cNvSpPr>
            <p:nvPr/>
          </p:nvSpPr>
          <p:spPr bwMode="auto">
            <a:xfrm>
              <a:off x="9335047" y="858117"/>
              <a:ext cx="129044" cy="30808"/>
            </a:xfrm>
            <a:custGeom>
              <a:avLst/>
              <a:gdLst>
                <a:gd name="T0" fmla="*/ 0 w 390"/>
                <a:gd name="T1" fmla="*/ 0 h 94"/>
                <a:gd name="T2" fmla="*/ 0 w 390"/>
                <a:gd name="T3" fmla="*/ 0 h 94"/>
                <a:gd name="T4" fmla="*/ 111 w 390"/>
                <a:gd name="T5" fmla="*/ 56 h 94"/>
                <a:gd name="T6" fmla="*/ 277 w 390"/>
                <a:gd name="T7" fmla="*/ 75 h 94"/>
                <a:gd name="T8" fmla="*/ 389 w 390"/>
                <a:gd name="T9" fmla="*/ 93 h 94"/>
              </a:gdLst>
              <a:ahLst/>
              <a:cxnLst>
                <a:cxn ang="0">
                  <a:pos x="T0" y="T1"/>
                </a:cxn>
                <a:cxn ang="0">
                  <a:pos x="T2" y="T3"/>
                </a:cxn>
                <a:cxn ang="0">
                  <a:pos x="T4" y="T5"/>
                </a:cxn>
                <a:cxn ang="0">
                  <a:pos x="T6" y="T7"/>
                </a:cxn>
                <a:cxn ang="0">
                  <a:pos x="T8" y="T9"/>
                </a:cxn>
              </a:cxnLst>
              <a:rect l="0" t="0" r="r" b="b"/>
              <a:pathLst>
                <a:path w="390" h="94">
                  <a:moveTo>
                    <a:pt x="0" y="0"/>
                  </a:moveTo>
                  <a:lnTo>
                    <a:pt x="0" y="0"/>
                  </a:lnTo>
                  <a:cubicBezTo>
                    <a:pt x="0" y="0"/>
                    <a:pt x="18" y="56"/>
                    <a:pt x="111" y="56"/>
                  </a:cubicBezTo>
                  <a:cubicBezTo>
                    <a:pt x="222" y="56"/>
                    <a:pt x="241" y="56"/>
                    <a:pt x="277" y="75"/>
                  </a:cubicBezTo>
                  <a:cubicBezTo>
                    <a:pt x="315" y="93"/>
                    <a:pt x="389" y="93"/>
                    <a:pt x="389" y="93"/>
                  </a:cubicBezTo>
                </a:path>
              </a:pathLst>
            </a:custGeom>
            <a:grpFill/>
            <a:ln w="6480" cap="flat">
              <a:no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latin typeface="Source Sans Pro Light" charset="0"/>
              </a:endParaRPr>
            </a:p>
          </p:txBody>
        </p:sp>
        <p:sp>
          <p:nvSpPr>
            <p:cNvPr id="93" name="Freeform 92"/>
            <p:cNvSpPr>
              <a:spLocks noChangeArrowheads="1"/>
            </p:cNvSpPr>
            <p:nvPr/>
          </p:nvSpPr>
          <p:spPr bwMode="auto">
            <a:xfrm>
              <a:off x="8156054" y="2252482"/>
              <a:ext cx="203830" cy="186306"/>
            </a:xfrm>
            <a:custGeom>
              <a:avLst/>
              <a:gdLst>
                <a:gd name="T0" fmla="*/ 0 w 613"/>
                <a:gd name="T1" fmla="*/ 37 h 558"/>
                <a:gd name="T2" fmla="*/ 0 w 613"/>
                <a:gd name="T3" fmla="*/ 37 h 558"/>
                <a:gd name="T4" fmla="*/ 0 w 613"/>
                <a:gd name="T5" fmla="*/ 148 h 558"/>
                <a:gd name="T6" fmla="*/ 38 w 613"/>
                <a:gd name="T7" fmla="*/ 315 h 558"/>
                <a:gd name="T8" fmla="*/ 167 w 613"/>
                <a:gd name="T9" fmla="*/ 408 h 558"/>
                <a:gd name="T10" fmla="*/ 223 w 613"/>
                <a:gd name="T11" fmla="*/ 538 h 558"/>
                <a:gd name="T12" fmla="*/ 316 w 613"/>
                <a:gd name="T13" fmla="*/ 427 h 558"/>
                <a:gd name="T14" fmla="*/ 520 w 613"/>
                <a:gd name="T15" fmla="*/ 371 h 558"/>
                <a:gd name="T16" fmla="*/ 538 w 613"/>
                <a:gd name="T17" fmla="*/ 315 h 558"/>
                <a:gd name="T18" fmla="*/ 297 w 613"/>
                <a:gd name="T19" fmla="*/ 186 h 558"/>
                <a:gd name="T20" fmla="*/ 205 w 613"/>
                <a:gd name="T21" fmla="*/ 74 h 558"/>
                <a:gd name="T22" fmla="*/ 0 w 613"/>
                <a:gd name="T23" fmla="*/ 37 h 5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3" h="558">
                  <a:moveTo>
                    <a:pt x="0" y="37"/>
                  </a:moveTo>
                  <a:lnTo>
                    <a:pt x="0" y="37"/>
                  </a:lnTo>
                  <a:cubicBezTo>
                    <a:pt x="0" y="37"/>
                    <a:pt x="0" y="130"/>
                    <a:pt x="0" y="148"/>
                  </a:cubicBezTo>
                  <a:cubicBezTo>
                    <a:pt x="0" y="186"/>
                    <a:pt x="0" y="297"/>
                    <a:pt x="38" y="315"/>
                  </a:cubicBezTo>
                  <a:cubicBezTo>
                    <a:pt x="75" y="353"/>
                    <a:pt x="149" y="371"/>
                    <a:pt x="167" y="408"/>
                  </a:cubicBezTo>
                  <a:cubicBezTo>
                    <a:pt x="186" y="445"/>
                    <a:pt x="186" y="538"/>
                    <a:pt x="223" y="538"/>
                  </a:cubicBezTo>
                  <a:cubicBezTo>
                    <a:pt x="260" y="557"/>
                    <a:pt x="297" y="445"/>
                    <a:pt x="316" y="427"/>
                  </a:cubicBezTo>
                  <a:cubicBezTo>
                    <a:pt x="335" y="408"/>
                    <a:pt x="464" y="371"/>
                    <a:pt x="520" y="371"/>
                  </a:cubicBezTo>
                  <a:cubicBezTo>
                    <a:pt x="594" y="371"/>
                    <a:pt x="612" y="371"/>
                    <a:pt x="538" y="315"/>
                  </a:cubicBezTo>
                  <a:cubicBezTo>
                    <a:pt x="446" y="278"/>
                    <a:pt x="335" y="204"/>
                    <a:pt x="297" y="186"/>
                  </a:cubicBezTo>
                  <a:cubicBezTo>
                    <a:pt x="279" y="167"/>
                    <a:pt x="205" y="74"/>
                    <a:pt x="205" y="74"/>
                  </a:cubicBezTo>
                  <a:cubicBezTo>
                    <a:pt x="205" y="74"/>
                    <a:pt x="0" y="0"/>
                    <a:pt x="0" y="37"/>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4" name="Freeform 93"/>
            <p:cNvSpPr>
              <a:spLocks noChangeArrowheads="1"/>
            </p:cNvSpPr>
            <p:nvPr/>
          </p:nvSpPr>
          <p:spPr bwMode="auto">
            <a:xfrm>
              <a:off x="9452360" y="3586700"/>
              <a:ext cx="173035" cy="154033"/>
            </a:xfrm>
            <a:custGeom>
              <a:avLst/>
              <a:gdLst>
                <a:gd name="T0" fmla="*/ 130 w 520"/>
                <a:gd name="T1" fmla="*/ 148 h 464"/>
                <a:gd name="T2" fmla="*/ 130 w 520"/>
                <a:gd name="T3" fmla="*/ 148 h 464"/>
                <a:gd name="T4" fmla="*/ 74 w 520"/>
                <a:gd name="T5" fmla="*/ 260 h 464"/>
                <a:gd name="T6" fmla="*/ 74 w 520"/>
                <a:gd name="T7" fmla="*/ 463 h 464"/>
                <a:gd name="T8" fmla="*/ 93 w 520"/>
                <a:gd name="T9" fmla="*/ 426 h 464"/>
                <a:gd name="T10" fmla="*/ 260 w 520"/>
                <a:gd name="T11" fmla="*/ 445 h 464"/>
                <a:gd name="T12" fmla="*/ 334 w 520"/>
                <a:gd name="T13" fmla="*/ 389 h 464"/>
                <a:gd name="T14" fmla="*/ 334 w 520"/>
                <a:gd name="T15" fmla="*/ 389 h 464"/>
                <a:gd name="T16" fmla="*/ 371 w 520"/>
                <a:gd name="T17" fmla="*/ 296 h 464"/>
                <a:gd name="T18" fmla="*/ 482 w 520"/>
                <a:gd name="T19" fmla="*/ 130 h 464"/>
                <a:gd name="T20" fmla="*/ 445 w 520"/>
                <a:gd name="T21" fmla="*/ 37 h 464"/>
                <a:gd name="T22" fmla="*/ 278 w 520"/>
                <a:gd name="T23" fmla="*/ 74 h 464"/>
                <a:gd name="T24" fmla="*/ 185 w 520"/>
                <a:gd name="T25" fmla="*/ 130 h 464"/>
                <a:gd name="T26" fmla="*/ 130 w 520"/>
                <a:gd name="T27" fmla="*/ 148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0" h="464">
                  <a:moveTo>
                    <a:pt x="130" y="148"/>
                  </a:moveTo>
                  <a:lnTo>
                    <a:pt x="130" y="148"/>
                  </a:lnTo>
                  <a:cubicBezTo>
                    <a:pt x="130" y="148"/>
                    <a:pt x="111" y="204"/>
                    <a:pt x="74" y="260"/>
                  </a:cubicBezTo>
                  <a:cubicBezTo>
                    <a:pt x="19" y="334"/>
                    <a:pt x="0" y="371"/>
                    <a:pt x="74" y="463"/>
                  </a:cubicBezTo>
                  <a:cubicBezTo>
                    <a:pt x="74" y="463"/>
                    <a:pt x="55" y="408"/>
                    <a:pt x="93" y="426"/>
                  </a:cubicBezTo>
                  <a:cubicBezTo>
                    <a:pt x="130" y="426"/>
                    <a:pt x="222" y="463"/>
                    <a:pt x="260" y="445"/>
                  </a:cubicBezTo>
                  <a:cubicBezTo>
                    <a:pt x="296" y="408"/>
                    <a:pt x="278" y="334"/>
                    <a:pt x="334" y="389"/>
                  </a:cubicBezTo>
                  <a:cubicBezTo>
                    <a:pt x="390" y="426"/>
                    <a:pt x="334" y="389"/>
                    <a:pt x="334" y="389"/>
                  </a:cubicBezTo>
                  <a:cubicBezTo>
                    <a:pt x="334" y="389"/>
                    <a:pt x="352" y="315"/>
                    <a:pt x="371" y="296"/>
                  </a:cubicBezTo>
                  <a:cubicBezTo>
                    <a:pt x="408" y="260"/>
                    <a:pt x="464" y="148"/>
                    <a:pt x="482" y="130"/>
                  </a:cubicBezTo>
                  <a:cubicBezTo>
                    <a:pt x="519" y="92"/>
                    <a:pt x="501" y="18"/>
                    <a:pt x="445" y="37"/>
                  </a:cubicBezTo>
                  <a:cubicBezTo>
                    <a:pt x="390" y="37"/>
                    <a:pt x="371" y="0"/>
                    <a:pt x="278" y="74"/>
                  </a:cubicBezTo>
                  <a:cubicBezTo>
                    <a:pt x="185" y="130"/>
                    <a:pt x="185" y="130"/>
                    <a:pt x="185" y="130"/>
                  </a:cubicBezTo>
                  <a:cubicBezTo>
                    <a:pt x="185" y="130"/>
                    <a:pt x="148" y="166"/>
                    <a:pt x="130" y="148"/>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5" name="Freeform 94"/>
            <p:cNvSpPr>
              <a:spLocks noChangeArrowheads="1"/>
            </p:cNvSpPr>
            <p:nvPr/>
          </p:nvSpPr>
          <p:spPr bwMode="auto">
            <a:xfrm>
              <a:off x="9452360" y="3586700"/>
              <a:ext cx="173035" cy="154033"/>
            </a:xfrm>
            <a:custGeom>
              <a:avLst/>
              <a:gdLst>
                <a:gd name="T0" fmla="*/ 130 w 520"/>
                <a:gd name="T1" fmla="*/ 148 h 464"/>
                <a:gd name="T2" fmla="*/ 130 w 520"/>
                <a:gd name="T3" fmla="*/ 148 h 464"/>
                <a:gd name="T4" fmla="*/ 74 w 520"/>
                <a:gd name="T5" fmla="*/ 260 h 464"/>
                <a:gd name="T6" fmla="*/ 74 w 520"/>
                <a:gd name="T7" fmla="*/ 463 h 464"/>
                <a:gd name="T8" fmla="*/ 93 w 520"/>
                <a:gd name="T9" fmla="*/ 426 h 464"/>
                <a:gd name="T10" fmla="*/ 260 w 520"/>
                <a:gd name="T11" fmla="*/ 445 h 464"/>
                <a:gd name="T12" fmla="*/ 334 w 520"/>
                <a:gd name="T13" fmla="*/ 389 h 464"/>
                <a:gd name="T14" fmla="*/ 334 w 520"/>
                <a:gd name="T15" fmla="*/ 389 h 464"/>
                <a:gd name="T16" fmla="*/ 371 w 520"/>
                <a:gd name="T17" fmla="*/ 296 h 464"/>
                <a:gd name="T18" fmla="*/ 482 w 520"/>
                <a:gd name="T19" fmla="*/ 130 h 464"/>
                <a:gd name="T20" fmla="*/ 445 w 520"/>
                <a:gd name="T21" fmla="*/ 37 h 464"/>
                <a:gd name="T22" fmla="*/ 278 w 520"/>
                <a:gd name="T23" fmla="*/ 74 h 464"/>
                <a:gd name="T24" fmla="*/ 185 w 520"/>
                <a:gd name="T25" fmla="*/ 130 h 464"/>
                <a:gd name="T26" fmla="*/ 130 w 520"/>
                <a:gd name="T27" fmla="*/ 148 h 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20" h="464">
                  <a:moveTo>
                    <a:pt x="130" y="148"/>
                  </a:moveTo>
                  <a:lnTo>
                    <a:pt x="130" y="148"/>
                  </a:lnTo>
                  <a:cubicBezTo>
                    <a:pt x="130" y="148"/>
                    <a:pt x="111" y="204"/>
                    <a:pt x="74" y="260"/>
                  </a:cubicBezTo>
                  <a:cubicBezTo>
                    <a:pt x="19" y="334"/>
                    <a:pt x="0" y="371"/>
                    <a:pt x="74" y="463"/>
                  </a:cubicBezTo>
                  <a:cubicBezTo>
                    <a:pt x="74" y="463"/>
                    <a:pt x="55" y="408"/>
                    <a:pt x="93" y="426"/>
                  </a:cubicBezTo>
                  <a:cubicBezTo>
                    <a:pt x="130" y="426"/>
                    <a:pt x="222" y="463"/>
                    <a:pt x="260" y="445"/>
                  </a:cubicBezTo>
                  <a:cubicBezTo>
                    <a:pt x="296" y="408"/>
                    <a:pt x="278" y="334"/>
                    <a:pt x="334" y="389"/>
                  </a:cubicBezTo>
                  <a:cubicBezTo>
                    <a:pt x="390" y="426"/>
                    <a:pt x="334" y="389"/>
                    <a:pt x="334" y="389"/>
                  </a:cubicBezTo>
                  <a:cubicBezTo>
                    <a:pt x="334" y="389"/>
                    <a:pt x="352" y="315"/>
                    <a:pt x="371" y="296"/>
                  </a:cubicBezTo>
                  <a:cubicBezTo>
                    <a:pt x="408" y="260"/>
                    <a:pt x="464" y="148"/>
                    <a:pt x="482" y="130"/>
                  </a:cubicBezTo>
                  <a:cubicBezTo>
                    <a:pt x="519" y="92"/>
                    <a:pt x="501" y="18"/>
                    <a:pt x="445" y="37"/>
                  </a:cubicBezTo>
                  <a:cubicBezTo>
                    <a:pt x="390" y="37"/>
                    <a:pt x="371" y="0"/>
                    <a:pt x="278" y="74"/>
                  </a:cubicBezTo>
                  <a:cubicBezTo>
                    <a:pt x="185" y="130"/>
                    <a:pt x="185" y="130"/>
                    <a:pt x="185" y="130"/>
                  </a:cubicBezTo>
                  <a:cubicBezTo>
                    <a:pt x="185" y="130"/>
                    <a:pt x="148" y="166"/>
                    <a:pt x="130" y="148"/>
                  </a:cubicBezTo>
                </a:path>
              </a:pathLst>
            </a:custGeom>
            <a:grpFill/>
            <a:ln w="6480" cap="flat">
              <a:no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6" name="Freeform 95"/>
            <p:cNvSpPr>
              <a:spLocks noChangeArrowheads="1"/>
            </p:cNvSpPr>
            <p:nvPr/>
          </p:nvSpPr>
          <p:spPr bwMode="auto">
            <a:xfrm>
              <a:off x="10618153" y="4450752"/>
              <a:ext cx="30796" cy="49876"/>
            </a:xfrm>
            <a:custGeom>
              <a:avLst/>
              <a:gdLst>
                <a:gd name="T0" fmla="*/ 37 w 94"/>
                <a:gd name="T1" fmla="*/ 18 h 149"/>
                <a:gd name="T2" fmla="*/ 37 w 94"/>
                <a:gd name="T3" fmla="*/ 18 h 149"/>
                <a:gd name="T4" fmla="*/ 18 w 94"/>
                <a:gd name="T5" fmla="*/ 111 h 149"/>
                <a:gd name="T6" fmla="*/ 93 w 94"/>
                <a:gd name="T7" fmla="*/ 148 h 149"/>
                <a:gd name="T8" fmla="*/ 37 w 94"/>
                <a:gd name="T9" fmla="*/ 18 h 149"/>
              </a:gdLst>
              <a:ahLst/>
              <a:cxnLst>
                <a:cxn ang="0">
                  <a:pos x="T0" y="T1"/>
                </a:cxn>
                <a:cxn ang="0">
                  <a:pos x="T2" y="T3"/>
                </a:cxn>
                <a:cxn ang="0">
                  <a:pos x="T4" y="T5"/>
                </a:cxn>
                <a:cxn ang="0">
                  <a:pos x="T6" y="T7"/>
                </a:cxn>
                <a:cxn ang="0">
                  <a:pos x="T8" y="T9"/>
                </a:cxn>
              </a:cxnLst>
              <a:rect l="0" t="0" r="r" b="b"/>
              <a:pathLst>
                <a:path w="94" h="149">
                  <a:moveTo>
                    <a:pt x="37" y="18"/>
                  </a:moveTo>
                  <a:lnTo>
                    <a:pt x="37" y="18"/>
                  </a:lnTo>
                  <a:cubicBezTo>
                    <a:pt x="37" y="18"/>
                    <a:pt x="0" y="92"/>
                    <a:pt x="18" y="111"/>
                  </a:cubicBezTo>
                  <a:cubicBezTo>
                    <a:pt x="37" y="111"/>
                    <a:pt x="93" y="148"/>
                    <a:pt x="93" y="148"/>
                  </a:cubicBezTo>
                  <a:cubicBezTo>
                    <a:pt x="93" y="148"/>
                    <a:pt x="74" y="0"/>
                    <a:pt x="37" y="18"/>
                  </a:cubicBez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7" name="Freeform 96"/>
            <p:cNvSpPr>
              <a:spLocks noChangeArrowheads="1"/>
            </p:cNvSpPr>
            <p:nvPr/>
          </p:nvSpPr>
          <p:spPr bwMode="auto">
            <a:xfrm>
              <a:off x="10685607" y="4480092"/>
              <a:ext cx="36661" cy="44008"/>
            </a:xfrm>
            <a:custGeom>
              <a:avLst/>
              <a:gdLst>
                <a:gd name="T0" fmla="*/ 111 w 112"/>
                <a:gd name="T1" fmla="*/ 112 h 131"/>
                <a:gd name="T2" fmla="*/ 111 w 112"/>
                <a:gd name="T3" fmla="*/ 112 h 131"/>
                <a:gd name="T4" fmla="*/ 0 w 112"/>
                <a:gd name="T5" fmla="*/ 38 h 131"/>
                <a:gd name="T6" fmla="*/ 19 w 112"/>
                <a:gd name="T7" fmla="*/ 112 h 131"/>
                <a:gd name="T8" fmla="*/ 111 w 112"/>
                <a:gd name="T9" fmla="*/ 112 h 131"/>
              </a:gdLst>
              <a:ahLst/>
              <a:cxnLst>
                <a:cxn ang="0">
                  <a:pos x="T0" y="T1"/>
                </a:cxn>
                <a:cxn ang="0">
                  <a:pos x="T2" y="T3"/>
                </a:cxn>
                <a:cxn ang="0">
                  <a:pos x="T4" y="T5"/>
                </a:cxn>
                <a:cxn ang="0">
                  <a:pos x="T6" y="T7"/>
                </a:cxn>
                <a:cxn ang="0">
                  <a:pos x="T8" y="T9"/>
                </a:cxn>
              </a:cxnLst>
              <a:rect l="0" t="0" r="r" b="b"/>
              <a:pathLst>
                <a:path w="112" h="131">
                  <a:moveTo>
                    <a:pt x="111" y="112"/>
                  </a:moveTo>
                  <a:lnTo>
                    <a:pt x="111" y="112"/>
                  </a:lnTo>
                  <a:cubicBezTo>
                    <a:pt x="111" y="112"/>
                    <a:pt x="19" y="0"/>
                    <a:pt x="0" y="38"/>
                  </a:cubicBezTo>
                  <a:cubicBezTo>
                    <a:pt x="0" y="38"/>
                    <a:pt x="0" y="130"/>
                    <a:pt x="19" y="112"/>
                  </a:cubicBezTo>
                  <a:lnTo>
                    <a:pt x="111" y="112"/>
                  </a:lnTo>
                </a:path>
              </a:pathLst>
            </a:custGeom>
            <a:grpFill/>
            <a:ln w="9525" cap="flat">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8" name="Freeform 97"/>
            <p:cNvSpPr>
              <a:spLocks noChangeArrowheads="1"/>
            </p:cNvSpPr>
            <p:nvPr/>
          </p:nvSpPr>
          <p:spPr bwMode="auto">
            <a:xfrm>
              <a:off x="10685607" y="4480092"/>
              <a:ext cx="36661" cy="44008"/>
            </a:xfrm>
            <a:custGeom>
              <a:avLst/>
              <a:gdLst>
                <a:gd name="T0" fmla="*/ 111 w 112"/>
                <a:gd name="T1" fmla="*/ 112 h 131"/>
                <a:gd name="T2" fmla="*/ 111 w 112"/>
                <a:gd name="T3" fmla="*/ 112 h 131"/>
                <a:gd name="T4" fmla="*/ 0 w 112"/>
                <a:gd name="T5" fmla="*/ 38 h 131"/>
                <a:gd name="T6" fmla="*/ 19 w 112"/>
                <a:gd name="T7" fmla="*/ 112 h 131"/>
              </a:gdLst>
              <a:ahLst/>
              <a:cxnLst>
                <a:cxn ang="0">
                  <a:pos x="T0" y="T1"/>
                </a:cxn>
                <a:cxn ang="0">
                  <a:pos x="T2" y="T3"/>
                </a:cxn>
                <a:cxn ang="0">
                  <a:pos x="T4" y="T5"/>
                </a:cxn>
                <a:cxn ang="0">
                  <a:pos x="T6" y="T7"/>
                </a:cxn>
              </a:cxnLst>
              <a:rect l="0" t="0" r="r" b="b"/>
              <a:pathLst>
                <a:path w="112" h="131">
                  <a:moveTo>
                    <a:pt x="111" y="112"/>
                  </a:moveTo>
                  <a:lnTo>
                    <a:pt x="111" y="112"/>
                  </a:lnTo>
                  <a:cubicBezTo>
                    <a:pt x="111" y="112"/>
                    <a:pt x="19" y="0"/>
                    <a:pt x="0" y="38"/>
                  </a:cubicBezTo>
                  <a:cubicBezTo>
                    <a:pt x="0" y="38"/>
                    <a:pt x="0" y="130"/>
                    <a:pt x="19" y="112"/>
                  </a:cubicBezTo>
                </a:path>
              </a:pathLst>
            </a:custGeom>
            <a:grpFill/>
            <a:ln w="6480" cap="flat">
              <a:no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latin typeface="Source Sans Pro Light" charset="0"/>
              </a:endParaRPr>
            </a:p>
          </p:txBody>
        </p:sp>
      </p:grpSp>
    </p:spTree>
    <p:extLst>
      <p:ext uri="{BB962C8B-B14F-4D97-AF65-F5344CB8AC3E}">
        <p14:creationId xmlns:p14="http://schemas.microsoft.com/office/powerpoint/2010/main" val="4216753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par>
                          <p:cTn id="11" fill="hold">
                            <p:stCondLst>
                              <p:cond delay="500"/>
                            </p:stCondLst>
                            <p:childTnLst>
                              <p:par>
                                <p:cTn id="12" presetID="21" presetClass="entr" presetSubtype="3" fill="hold" nodeType="afterEffect">
                                  <p:stCondLst>
                                    <p:cond delay="0"/>
                                  </p:stCondLst>
                                  <p:childTnLst>
                                    <p:set>
                                      <p:cBhvr>
                                        <p:cTn id="13" dur="1" fill="hold">
                                          <p:stCondLst>
                                            <p:cond delay="0"/>
                                          </p:stCondLst>
                                        </p:cTn>
                                        <p:tgtEl>
                                          <p:spTgt spid="99"/>
                                        </p:tgtEl>
                                        <p:attrNameLst>
                                          <p:attrName>style.visibility</p:attrName>
                                        </p:attrNameLst>
                                      </p:cBhvr>
                                      <p:to>
                                        <p:strVal val="visible"/>
                                      </p:to>
                                    </p:set>
                                    <p:animEffect transition="in" filter="wheel(3)">
                                      <p:cBhvr>
                                        <p:cTn id="14" dur="2000"/>
                                        <p:tgtEl>
                                          <p:spTgt spid="99"/>
                                        </p:tgtEl>
                                      </p:cBhvr>
                                    </p:animEffect>
                                  </p:childTnLst>
                                </p:cTn>
                              </p:par>
                            </p:childTnLst>
                          </p:cTn>
                        </p:par>
                        <p:par>
                          <p:cTn id="15" fill="hold">
                            <p:stCondLst>
                              <p:cond delay="2500"/>
                            </p:stCondLst>
                            <p:childTnLst>
                              <p:par>
                                <p:cTn id="16" presetID="14" presetClass="entr" presetSubtype="10" fill="hold" grpId="0"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randombar(horizontal)">
                                      <p:cBhvr>
                                        <p:cTn id="18" dur="500"/>
                                        <p:tgtEl>
                                          <p:spTgt spid="3"/>
                                        </p:tgtEl>
                                      </p:cBhvr>
                                    </p:animEffect>
                                  </p:childTnLst>
                                </p:cTn>
                              </p:par>
                            </p:childTnLst>
                          </p:cTn>
                        </p:par>
                        <p:par>
                          <p:cTn id="19" fill="hold">
                            <p:stCondLst>
                              <p:cond delay="3000"/>
                            </p:stCondLst>
                            <p:childTnLst>
                              <p:par>
                                <p:cTn id="20" presetID="14" presetClass="entr" presetSubtype="10"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par>
                          <p:cTn id="23" fill="hold">
                            <p:stCondLst>
                              <p:cond delay="3500"/>
                            </p:stCondLst>
                            <p:childTnLst>
                              <p:par>
                                <p:cTn id="24" presetID="14" presetClass="entr" presetSubtype="10"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randombar(horizontal)">
                                      <p:cBhvr>
                                        <p:cTn id="2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809448" y="3223736"/>
            <a:ext cx="4312159" cy="1477328"/>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bg1"/>
              </a:solidFill>
            </a:endParaRPr>
          </a:p>
        </p:txBody>
      </p:sp>
      <p:sp>
        <p:nvSpPr>
          <p:cNvPr id="4" name="TextBox 3"/>
          <p:cNvSpPr txBox="1"/>
          <p:nvPr/>
        </p:nvSpPr>
        <p:spPr>
          <a:xfrm>
            <a:off x="809448" y="5252539"/>
            <a:ext cx="1690687" cy="461665"/>
          </a:xfrm>
          <a:prstGeom prst="rect">
            <a:avLst/>
          </a:prstGeom>
          <a:noFill/>
        </p:spPr>
        <p:txBody>
          <a:bodyPr wrap="square" rtlCol="0">
            <a:spAutoFit/>
          </a:bodyPr>
          <a:lstStyle/>
          <a:p>
            <a:r>
              <a:rPr lang="en-ID" sz="2400" b="1" dirty="0">
                <a:solidFill>
                  <a:schemeClr val="bg1"/>
                </a:solidFill>
                <a:latin typeface="+mj-lt"/>
              </a:rPr>
              <a:t>$67,899</a:t>
            </a:r>
            <a:endParaRPr lang="en-US" sz="2400" b="1" dirty="0">
              <a:solidFill>
                <a:schemeClr val="bg1"/>
              </a:solidFill>
              <a:latin typeface="+mj-lt"/>
            </a:endParaRPr>
          </a:p>
        </p:txBody>
      </p:sp>
      <p:sp>
        <p:nvSpPr>
          <p:cNvPr id="5" name="TextBox 4"/>
          <p:cNvSpPr txBox="1"/>
          <p:nvPr/>
        </p:nvSpPr>
        <p:spPr>
          <a:xfrm>
            <a:off x="3622004" y="5252539"/>
            <a:ext cx="1690687" cy="461665"/>
          </a:xfrm>
          <a:prstGeom prst="rect">
            <a:avLst/>
          </a:prstGeom>
          <a:noFill/>
        </p:spPr>
        <p:txBody>
          <a:bodyPr wrap="square" rtlCol="0">
            <a:spAutoFit/>
          </a:bodyPr>
          <a:lstStyle/>
          <a:p>
            <a:r>
              <a:rPr lang="en-ID" sz="2400" b="1" dirty="0">
                <a:solidFill>
                  <a:schemeClr val="bg1"/>
                </a:solidFill>
                <a:latin typeface="+mj-lt"/>
              </a:rPr>
              <a:t>$50,789</a:t>
            </a:r>
            <a:endParaRPr lang="en-US" sz="2400" b="1" dirty="0">
              <a:solidFill>
                <a:schemeClr val="bg1"/>
              </a:solidFill>
              <a:latin typeface="+mj-lt"/>
            </a:endParaRPr>
          </a:p>
        </p:txBody>
      </p:sp>
      <p:grpSp>
        <p:nvGrpSpPr>
          <p:cNvPr id="6" name="Group 5"/>
          <p:cNvGrpSpPr/>
          <p:nvPr/>
        </p:nvGrpSpPr>
        <p:grpSpPr>
          <a:xfrm>
            <a:off x="809448" y="1168479"/>
            <a:ext cx="4231215" cy="1503782"/>
            <a:chOff x="784534" y="1157206"/>
            <a:chExt cx="4231215" cy="1503782"/>
          </a:xfrm>
        </p:grpSpPr>
        <p:sp>
          <p:nvSpPr>
            <p:cNvPr id="7" name="TextBox 6"/>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bg1"/>
                  </a:solidFill>
                  <a:latin typeface="+mj-lt"/>
                </a:rPr>
                <a:t>Our Awesome And Great Map Slides</a:t>
              </a:r>
              <a:endParaRPr lang="en-US" sz="3200" b="1" dirty="0">
                <a:solidFill>
                  <a:schemeClr val="bg1"/>
                </a:solidFill>
                <a:latin typeface="+mj-lt"/>
              </a:endParaRPr>
            </a:p>
          </p:txBody>
        </p:sp>
        <p:grpSp>
          <p:nvGrpSpPr>
            <p:cNvPr id="8" name="Group 7"/>
            <p:cNvGrpSpPr/>
            <p:nvPr/>
          </p:nvGrpSpPr>
          <p:grpSpPr>
            <a:xfrm>
              <a:off x="870259" y="2322434"/>
              <a:ext cx="2514044" cy="338554"/>
              <a:chOff x="7624598" y="2331383"/>
              <a:chExt cx="2514044" cy="338554"/>
            </a:xfrm>
          </p:grpSpPr>
          <p:sp>
            <p:nvSpPr>
              <p:cNvPr id="9"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0" name="Rectangle 9"/>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grpSp>
        <p:nvGrpSpPr>
          <p:cNvPr id="36" name="Group 35"/>
          <p:cNvGrpSpPr/>
          <p:nvPr/>
        </p:nvGrpSpPr>
        <p:grpSpPr>
          <a:xfrm>
            <a:off x="5396599" y="312461"/>
            <a:ext cx="6439464" cy="6233078"/>
            <a:chOff x="5396599" y="312461"/>
            <a:chExt cx="6439464" cy="6233078"/>
          </a:xfrm>
          <a:solidFill>
            <a:schemeClr val="bg1">
              <a:lumMod val="95000"/>
            </a:schemeClr>
          </a:solidFill>
        </p:grpSpPr>
        <p:sp>
          <p:nvSpPr>
            <p:cNvPr id="12" name="Freeform 71"/>
            <p:cNvSpPr>
              <a:spLocks noChangeArrowheads="1"/>
            </p:cNvSpPr>
            <p:nvPr/>
          </p:nvSpPr>
          <p:spPr bwMode="auto">
            <a:xfrm>
              <a:off x="8653206" y="4478933"/>
              <a:ext cx="1477910" cy="1739766"/>
            </a:xfrm>
            <a:custGeom>
              <a:avLst/>
              <a:gdLst>
                <a:gd name="T0" fmla="*/ 2580 w 4505"/>
                <a:gd name="T1" fmla="*/ 340 h 5305"/>
                <a:gd name="T2" fmla="*/ 2972 w 4505"/>
                <a:gd name="T3" fmla="*/ 334 h 5305"/>
                <a:gd name="T4" fmla="*/ 4084 w 4505"/>
                <a:gd name="T5" fmla="*/ 1345 h 5305"/>
                <a:gd name="T6" fmla="*/ 4423 w 4505"/>
                <a:gd name="T7" fmla="*/ 1684 h 5305"/>
                <a:gd name="T8" fmla="*/ 3186 w 4505"/>
                <a:gd name="T9" fmla="*/ 804 h 5305"/>
                <a:gd name="T10" fmla="*/ 2645 w 4505"/>
                <a:gd name="T11" fmla="*/ 400 h 5305"/>
                <a:gd name="T12" fmla="*/ 2330 w 4505"/>
                <a:gd name="T13" fmla="*/ 25 h 5305"/>
                <a:gd name="T14" fmla="*/ 1902 w 4505"/>
                <a:gd name="T15" fmla="*/ 631 h 5305"/>
                <a:gd name="T16" fmla="*/ 2384 w 4505"/>
                <a:gd name="T17" fmla="*/ 1660 h 5305"/>
                <a:gd name="T18" fmla="*/ 2520 w 4505"/>
                <a:gd name="T19" fmla="*/ 1928 h 5305"/>
                <a:gd name="T20" fmla="*/ 1396 w 4505"/>
                <a:gd name="T21" fmla="*/ 2837 h 5305"/>
                <a:gd name="T22" fmla="*/ 809 w 4505"/>
                <a:gd name="T23" fmla="*/ 3182 h 5305"/>
                <a:gd name="T24" fmla="*/ 48 w 4505"/>
                <a:gd name="T25" fmla="*/ 3432 h 5305"/>
                <a:gd name="T26" fmla="*/ 458 w 4505"/>
                <a:gd name="T27" fmla="*/ 4151 h 5305"/>
                <a:gd name="T28" fmla="*/ 803 w 4505"/>
                <a:gd name="T29" fmla="*/ 4615 h 5305"/>
                <a:gd name="T30" fmla="*/ 18 w 4505"/>
                <a:gd name="T31" fmla="*/ 4971 h 5305"/>
                <a:gd name="T32" fmla="*/ 684 w 4505"/>
                <a:gd name="T33" fmla="*/ 5108 h 5305"/>
                <a:gd name="T34" fmla="*/ 1403 w 4505"/>
                <a:gd name="T35" fmla="*/ 5162 h 5305"/>
                <a:gd name="T36" fmla="*/ 1694 w 4505"/>
                <a:gd name="T37" fmla="*/ 5025 h 5305"/>
                <a:gd name="T38" fmla="*/ 2164 w 4505"/>
                <a:gd name="T39" fmla="*/ 5084 h 5305"/>
                <a:gd name="T40" fmla="*/ 1955 w 4505"/>
                <a:gd name="T41" fmla="*/ 4734 h 5305"/>
                <a:gd name="T42" fmla="*/ 1795 w 4505"/>
                <a:gd name="T43" fmla="*/ 4157 h 5305"/>
                <a:gd name="T44" fmla="*/ 1908 w 4505"/>
                <a:gd name="T45" fmla="*/ 3955 h 5305"/>
                <a:gd name="T46" fmla="*/ 2294 w 4505"/>
                <a:gd name="T47" fmla="*/ 3336 h 5305"/>
                <a:gd name="T48" fmla="*/ 2633 w 4505"/>
                <a:gd name="T49" fmla="*/ 3265 h 5305"/>
                <a:gd name="T50" fmla="*/ 2829 w 4505"/>
                <a:gd name="T51" fmla="*/ 3099 h 5305"/>
                <a:gd name="T52" fmla="*/ 3246 w 4505"/>
                <a:gd name="T53" fmla="*/ 2754 h 5305"/>
                <a:gd name="T54" fmla="*/ 3840 w 4505"/>
                <a:gd name="T55" fmla="*/ 2974 h 5305"/>
                <a:gd name="T56" fmla="*/ 4054 w 4505"/>
                <a:gd name="T57" fmla="*/ 2694 h 5305"/>
                <a:gd name="T58" fmla="*/ 4494 w 4505"/>
                <a:gd name="T59" fmla="*/ 1987 h 5305"/>
                <a:gd name="T60" fmla="*/ 4292 w 4505"/>
                <a:gd name="T61" fmla="*/ 2290 h 5305"/>
                <a:gd name="T62" fmla="*/ 3941 w 4505"/>
                <a:gd name="T63" fmla="*/ 2944 h 5305"/>
                <a:gd name="T64" fmla="*/ 3412 w 4505"/>
                <a:gd name="T65" fmla="*/ 2837 h 5305"/>
                <a:gd name="T66" fmla="*/ 2996 w 4505"/>
                <a:gd name="T67" fmla="*/ 2998 h 5305"/>
                <a:gd name="T68" fmla="*/ 2639 w 4505"/>
                <a:gd name="T69" fmla="*/ 3152 h 5305"/>
                <a:gd name="T70" fmla="*/ 2556 w 4505"/>
                <a:gd name="T71" fmla="*/ 3319 h 5305"/>
                <a:gd name="T72" fmla="*/ 2152 w 4505"/>
                <a:gd name="T73" fmla="*/ 3556 h 5305"/>
                <a:gd name="T74" fmla="*/ 1932 w 4505"/>
                <a:gd name="T75" fmla="*/ 4044 h 5305"/>
                <a:gd name="T76" fmla="*/ 1807 w 4505"/>
                <a:gd name="T77" fmla="*/ 4157 h 5305"/>
                <a:gd name="T78" fmla="*/ 1973 w 4505"/>
                <a:gd name="T79" fmla="*/ 4734 h 5305"/>
                <a:gd name="T80" fmla="*/ 2175 w 4505"/>
                <a:gd name="T81" fmla="*/ 5090 h 5305"/>
                <a:gd name="T82" fmla="*/ 1694 w 4505"/>
                <a:gd name="T83" fmla="*/ 5043 h 5305"/>
                <a:gd name="T84" fmla="*/ 1385 w 4505"/>
                <a:gd name="T85" fmla="*/ 5168 h 5305"/>
                <a:gd name="T86" fmla="*/ 684 w 4505"/>
                <a:gd name="T87" fmla="*/ 5120 h 5305"/>
                <a:gd name="T88" fmla="*/ 0 w 4505"/>
                <a:gd name="T89" fmla="*/ 4984 h 5305"/>
                <a:gd name="T90" fmla="*/ 625 w 4505"/>
                <a:gd name="T91" fmla="*/ 4508 h 5305"/>
                <a:gd name="T92" fmla="*/ 458 w 4505"/>
                <a:gd name="T93" fmla="*/ 4020 h 5305"/>
                <a:gd name="T94" fmla="*/ 601 w 4505"/>
                <a:gd name="T95" fmla="*/ 3200 h 5305"/>
                <a:gd name="T96" fmla="*/ 1385 w 4505"/>
                <a:gd name="T97" fmla="*/ 2950 h 5305"/>
                <a:gd name="T98" fmla="*/ 1831 w 4505"/>
                <a:gd name="T99" fmla="*/ 2605 h 5305"/>
                <a:gd name="T100" fmla="*/ 2508 w 4505"/>
                <a:gd name="T101" fmla="*/ 1933 h 5305"/>
                <a:gd name="T102" fmla="*/ 1896 w 4505"/>
                <a:gd name="T103" fmla="*/ 637 h 5305"/>
                <a:gd name="T104" fmla="*/ 2080 w 4505"/>
                <a:gd name="T105" fmla="*/ 203 h 5305"/>
                <a:gd name="T106" fmla="*/ 2325 w 4505"/>
                <a:gd name="T107" fmla="*/ 0 h 5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505" h="5305">
                  <a:moveTo>
                    <a:pt x="2376" y="0"/>
                  </a:moveTo>
                  <a:cubicBezTo>
                    <a:pt x="2406" y="18"/>
                    <a:pt x="2439" y="53"/>
                    <a:pt x="2473" y="91"/>
                  </a:cubicBezTo>
                  <a:cubicBezTo>
                    <a:pt x="2514" y="144"/>
                    <a:pt x="2556" y="209"/>
                    <a:pt x="2556" y="245"/>
                  </a:cubicBezTo>
                  <a:cubicBezTo>
                    <a:pt x="2556" y="275"/>
                    <a:pt x="2562" y="316"/>
                    <a:pt x="2580" y="340"/>
                  </a:cubicBezTo>
                  <a:cubicBezTo>
                    <a:pt x="2598" y="370"/>
                    <a:pt x="2621" y="388"/>
                    <a:pt x="2645" y="388"/>
                  </a:cubicBezTo>
                  <a:cubicBezTo>
                    <a:pt x="2657" y="388"/>
                    <a:pt x="2669" y="382"/>
                    <a:pt x="2681" y="370"/>
                  </a:cubicBezTo>
                  <a:cubicBezTo>
                    <a:pt x="2722" y="328"/>
                    <a:pt x="2782" y="310"/>
                    <a:pt x="2841" y="310"/>
                  </a:cubicBezTo>
                  <a:cubicBezTo>
                    <a:pt x="2889" y="310"/>
                    <a:pt x="2930" y="316"/>
                    <a:pt x="2972" y="334"/>
                  </a:cubicBezTo>
                  <a:cubicBezTo>
                    <a:pt x="3067" y="376"/>
                    <a:pt x="3162" y="715"/>
                    <a:pt x="3198" y="798"/>
                  </a:cubicBezTo>
                  <a:cubicBezTo>
                    <a:pt x="3228" y="875"/>
                    <a:pt x="3382" y="1006"/>
                    <a:pt x="3465" y="1190"/>
                  </a:cubicBezTo>
                  <a:cubicBezTo>
                    <a:pt x="3549" y="1375"/>
                    <a:pt x="3638" y="1369"/>
                    <a:pt x="3727" y="1375"/>
                  </a:cubicBezTo>
                  <a:cubicBezTo>
                    <a:pt x="3810" y="1375"/>
                    <a:pt x="3971" y="1345"/>
                    <a:pt x="4084" y="1345"/>
                  </a:cubicBezTo>
                  <a:cubicBezTo>
                    <a:pt x="4197" y="1351"/>
                    <a:pt x="4363" y="1553"/>
                    <a:pt x="4435" y="1672"/>
                  </a:cubicBezTo>
                  <a:cubicBezTo>
                    <a:pt x="4467" y="1726"/>
                    <a:pt x="4491" y="1772"/>
                    <a:pt x="4504" y="1817"/>
                  </a:cubicBezTo>
                  <a:lnTo>
                    <a:pt x="4504" y="1873"/>
                  </a:lnTo>
                  <a:cubicBezTo>
                    <a:pt x="4497" y="1814"/>
                    <a:pt x="4468" y="1760"/>
                    <a:pt x="4423" y="1684"/>
                  </a:cubicBezTo>
                  <a:cubicBezTo>
                    <a:pt x="4357" y="1559"/>
                    <a:pt x="4179" y="1357"/>
                    <a:pt x="4084" y="1363"/>
                  </a:cubicBezTo>
                  <a:cubicBezTo>
                    <a:pt x="3971" y="1363"/>
                    <a:pt x="3816" y="1386"/>
                    <a:pt x="3727" y="1386"/>
                  </a:cubicBezTo>
                  <a:cubicBezTo>
                    <a:pt x="3638" y="1386"/>
                    <a:pt x="3531" y="1386"/>
                    <a:pt x="3454" y="1196"/>
                  </a:cubicBezTo>
                  <a:cubicBezTo>
                    <a:pt x="3370" y="1012"/>
                    <a:pt x="3216" y="887"/>
                    <a:pt x="3186" y="804"/>
                  </a:cubicBezTo>
                  <a:cubicBezTo>
                    <a:pt x="3150" y="721"/>
                    <a:pt x="3049" y="382"/>
                    <a:pt x="2966" y="346"/>
                  </a:cubicBezTo>
                  <a:cubicBezTo>
                    <a:pt x="2925" y="334"/>
                    <a:pt x="2883" y="322"/>
                    <a:pt x="2841" y="322"/>
                  </a:cubicBezTo>
                  <a:cubicBezTo>
                    <a:pt x="2788" y="322"/>
                    <a:pt x="2728" y="340"/>
                    <a:pt x="2693" y="376"/>
                  </a:cubicBezTo>
                  <a:cubicBezTo>
                    <a:pt x="2675" y="394"/>
                    <a:pt x="2657" y="400"/>
                    <a:pt x="2645" y="400"/>
                  </a:cubicBezTo>
                  <a:cubicBezTo>
                    <a:pt x="2580" y="400"/>
                    <a:pt x="2538" y="316"/>
                    <a:pt x="2538" y="245"/>
                  </a:cubicBezTo>
                  <a:cubicBezTo>
                    <a:pt x="2538" y="215"/>
                    <a:pt x="2502" y="156"/>
                    <a:pt x="2461" y="102"/>
                  </a:cubicBezTo>
                  <a:cubicBezTo>
                    <a:pt x="2413" y="49"/>
                    <a:pt x="2360" y="1"/>
                    <a:pt x="2342" y="1"/>
                  </a:cubicBezTo>
                  <a:cubicBezTo>
                    <a:pt x="2336" y="7"/>
                    <a:pt x="2330" y="7"/>
                    <a:pt x="2330" y="25"/>
                  </a:cubicBezTo>
                  <a:cubicBezTo>
                    <a:pt x="2330" y="138"/>
                    <a:pt x="2181" y="215"/>
                    <a:pt x="2080" y="215"/>
                  </a:cubicBezTo>
                  <a:cubicBezTo>
                    <a:pt x="2056" y="215"/>
                    <a:pt x="2015" y="269"/>
                    <a:pt x="1973" y="340"/>
                  </a:cubicBezTo>
                  <a:cubicBezTo>
                    <a:pt x="1932" y="411"/>
                    <a:pt x="1890" y="501"/>
                    <a:pt x="1860" y="578"/>
                  </a:cubicBezTo>
                  <a:cubicBezTo>
                    <a:pt x="1878" y="602"/>
                    <a:pt x="1890" y="620"/>
                    <a:pt x="1902" y="631"/>
                  </a:cubicBezTo>
                  <a:cubicBezTo>
                    <a:pt x="1973" y="703"/>
                    <a:pt x="2080" y="994"/>
                    <a:pt x="2086" y="1238"/>
                  </a:cubicBezTo>
                  <a:cubicBezTo>
                    <a:pt x="2086" y="1357"/>
                    <a:pt x="2134" y="1464"/>
                    <a:pt x="2199" y="1541"/>
                  </a:cubicBezTo>
                  <a:cubicBezTo>
                    <a:pt x="2265" y="1612"/>
                    <a:pt x="2336" y="1660"/>
                    <a:pt x="2378" y="1660"/>
                  </a:cubicBezTo>
                  <a:cubicBezTo>
                    <a:pt x="2378" y="1660"/>
                    <a:pt x="2378" y="1660"/>
                    <a:pt x="2384" y="1660"/>
                  </a:cubicBezTo>
                  <a:lnTo>
                    <a:pt x="2384" y="1666"/>
                  </a:lnTo>
                  <a:cubicBezTo>
                    <a:pt x="2384" y="1666"/>
                    <a:pt x="2378" y="1690"/>
                    <a:pt x="2378" y="1719"/>
                  </a:cubicBezTo>
                  <a:cubicBezTo>
                    <a:pt x="2378" y="1779"/>
                    <a:pt x="2395" y="1880"/>
                    <a:pt x="2520" y="1922"/>
                  </a:cubicBezTo>
                  <a:lnTo>
                    <a:pt x="2520" y="1928"/>
                  </a:lnTo>
                  <a:cubicBezTo>
                    <a:pt x="2520" y="1928"/>
                    <a:pt x="2360" y="2314"/>
                    <a:pt x="2211" y="2350"/>
                  </a:cubicBezTo>
                  <a:cubicBezTo>
                    <a:pt x="2068" y="2379"/>
                    <a:pt x="1985" y="2397"/>
                    <a:pt x="1985" y="2462"/>
                  </a:cubicBezTo>
                  <a:cubicBezTo>
                    <a:pt x="1985" y="2546"/>
                    <a:pt x="1783" y="2706"/>
                    <a:pt x="1450" y="2712"/>
                  </a:cubicBezTo>
                  <a:cubicBezTo>
                    <a:pt x="1438" y="2724"/>
                    <a:pt x="1396" y="2778"/>
                    <a:pt x="1396" y="2837"/>
                  </a:cubicBezTo>
                  <a:cubicBezTo>
                    <a:pt x="1396" y="2861"/>
                    <a:pt x="1403" y="2903"/>
                    <a:pt x="1403" y="2950"/>
                  </a:cubicBezTo>
                  <a:cubicBezTo>
                    <a:pt x="1403" y="3051"/>
                    <a:pt x="1379" y="3182"/>
                    <a:pt x="1230" y="3182"/>
                  </a:cubicBezTo>
                  <a:cubicBezTo>
                    <a:pt x="1087" y="3182"/>
                    <a:pt x="1022" y="3152"/>
                    <a:pt x="945" y="3152"/>
                  </a:cubicBezTo>
                  <a:cubicBezTo>
                    <a:pt x="904" y="3152"/>
                    <a:pt x="863" y="3158"/>
                    <a:pt x="809" y="3182"/>
                  </a:cubicBezTo>
                  <a:cubicBezTo>
                    <a:pt x="744" y="3206"/>
                    <a:pt x="672" y="3212"/>
                    <a:pt x="601" y="3212"/>
                  </a:cubicBezTo>
                  <a:cubicBezTo>
                    <a:pt x="470" y="3212"/>
                    <a:pt x="333" y="3188"/>
                    <a:pt x="244" y="3188"/>
                  </a:cubicBezTo>
                  <a:cubicBezTo>
                    <a:pt x="197" y="3188"/>
                    <a:pt x="149" y="3218"/>
                    <a:pt x="107" y="3259"/>
                  </a:cubicBezTo>
                  <a:cubicBezTo>
                    <a:pt x="72" y="3307"/>
                    <a:pt x="48" y="3366"/>
                    <a:pt x="48" y="3432"/>
                  </a:cubicBezTo>
                  <a:cubicBezTo>
                    <a:pt x="48" y="3485"/>
                    <a:pt x="66" y="3539"/>
                    <a:pt x="107" y="3580"/>
                  </a:cubicBezTo>
                  <a:cubicBezTo>
                    <a:pt x="244" y="3717"/>
                    <a:pt x="476" y="3741"/>
                    <a:pt x="476" y="4020"/>
                  </a:cubicBezTo>
                  <a:cubicBezTo>
                    <a:pt x="476" y="4056"/>
                    <a:pt x="470" y="4103"/>
                    <a:pt x="464" y="4151"/>
                  </a:cubicBezTo>
                  <a:cubicBezTo>
                    <a:pt x="458" y="4151"/>
                    <a:pt x="458" y="4151"/>
                    <a:pt x="458" y="4151"/>
                  </a:cubicBezTo>
                  <a:cubicBezTo>
                    <a:pt x="458" y="4151"/>
                    <a:pt x="339" y="4264"/>
                    <a:pt x="339" y="4323"/>
                  </a:cubicBezTo>
                  <a:cubicBezTo>
                    <a:pt x="339" y="4353"/>
                    <a:pt x="381" y="4383"/>
                    <a:pt x="440" y="4412"/>
                  </a:cubicBezTo>
                  <a:cubicBezTo>
                    <a:pt x="500" y="4442"/>
                    <a:pt x="577" y="4466"/>
                    <a:pt x="631" y="4496"/>
                  </a:cubicBezTo>
                  <a:cubicBezTo>
                    <a:pt x="738" y="4555"/>
                    <a:pt x="797" y="4615"/>
                    <a:pt x="803" y="4615"/>
                  </a:cubicBezTo>
                  <a:lnTo>
                    <a:pt x="803" y="4621"/>
                  </a:lnTo>
                  <a:cubicBezTo>
                    <a:pt x="803" y="4626"/>
                    <a:pt x="797" y="4626"/>
                    <a:pt x="797" y="4626"/>
                  </a:cubicBezTo>
                  <a:cubicBezTo>
                    <a:pt x="797" y="4626"/>
                    <a:pt x="547" y="4680"/>
                    <a:pt x="458" y="4680"/>
                  </a:cubicBezTo>
                  <a:cubicBezTo>
                    <a:pt x="399" y="4680"/>
                    <a:pt x="185" y="4882"/>
                    <a:pt x="18" y="4971"/>
                  </a:cubicBezTo>
                  <a:cubicBezTo>
                    <a:pt x="60" y="4983"/>
                    <a:pt x="119" y="5013"/>
                    <a:pt x="220" y="5108"/>
                  </a:cubicBezTo>
                  <a:cubicBezTo>
                    <a:pt x="298" y="5191"/>
                    <a:pt x="333" y="5221"/>
                    <a:pt x="363" y="5221"/>
                  </a:cubicBezTo>
                  <a:cubicBezTo>
                    <a:pt x="393" y="5221"/>
                    <a:pt x="440" y="5185"/>
                    <a:pt x="565" y="5132"/>
                  </a:cubicBezTo>
                  <a:cubicBezTo>
                    <a:pt x="601" y="5114"/>
                    <a:pt x="642" y="5108"/>
                    <a:pt x="684" y="5108"/>
                  </a:cubicBezTo>
                  <a:cubicBezTo>
                    <a:pt x="922" y="5108"/>
                    <a:pt x="1224" y="5304"/>
                    <a:pt x="1266" y="5298"/>
                  </a:cubicBezTo>
                  <a:cubicBezTo>
                    <a:pt x="1284" y="5304"/>
                    <a:pt x="1307" y="5269"/>
                    <a:pt x="1325" y="5233"/>
                  </a:cubicBezTo>
                  <a:cubicBezTo>
                    <a:pt x="1343" y="5197"/>
                    <a:pt x="1355" y="5156"/>
                    <a:pt x="1385" y="5156"/>
                  </a:cubicBezTo>
                  <a:cubicBezTo>
                    <a:pt x="1391" y="5156"/>
                    <a:pt x="1396" y="5162"/>
                    <a:pt x="1403" y="5162"/>
                  </a:cubicBezTo>
                  <a:cubicBezTo>
                    <a:pt x="1414" y="5180"/>
                    <a:pt x="1426" y="5180"/>
                    <a:pt x="1444" y="5180"/>
                  </a:cubicBezTo>
                  <a:cubicBezTo>
                    <a:pt x="1456" y="5180"/>
                    <a:pt x="1468" y="5180"/>
                    <a:pt x="1480" y="5173"/>
                  </a:cubicBezTo>
                  <a:cubicBezTo>
                    <a:pt x="1492" y="5168"/>
                    <a:pt x="1498" y="5168"/>
                    <a:pt x="1498" y="5168"/>
                  </a:cubicBezTo>
                  <a:cubicBezTo>
                    <a:pt x="1593" y="5043"/>
                    <a:pt x="1670" y="5025"/>
                    <a:pt x="1694" y="5025"/>
                  </a:cubicBezTo>
                  <a:cubicBezTo>
                    <a:pt x="1700" y="5025"/>
                    <a:pt x="1700" y="5025"/>
                    <a:pt x="1706" y="5031"/>
                  </a:cubicBezTo>
                  <a:cubicBezTo>
                    <a:pt x="1860" y="5090"/>
                    <a:pt x="1973" y="5108"/>
                    <a:pt x="2045" y="5108"/>
                  </a:cubicBezTo>
                  <a:cubicBezTo>
                    <a:pt x="2092" y="5108"/>
                    <a:pt x="2122" y="5102"/>
                    <a:pt x="2140" y="5096"/>
                  </a:cubicBezTo>
                  <a:lnTo>
                    <a:pt x="2164" y="5084"/>
                  </a:lnTo>
                  <a:cubicBezTo>
                    <a:pt x="2169" y="5078"/>
                    <a:pt x="2169" y="5072"/>
                    <a:pt x="2169" y="5061"/>
                  </a:cubicBezTo>
                  <a:cubicBezTo>
                    <a:pt x="2169" y="5001"/>
                    <a:pt x="2110" y="4894"/>
                    <a:pt x="2062" y="4846"/>
                  </a:cubicBezTo>
                  <a:cubicBezTo>
                    <a:pt x="2039" y="4823"/>
                    <a:pt x="2009" y="4811"/>
                    <a:pt x="1991" y="4799"/>
                  </a:cubicBezTo>
                  <a:cubicBezTo>
                    <a:pt x="1973" y="4787"/>
                    <a:pt x="1955" y="4769"/>
                    <a:pt x="1955" y="4734"/>
                  </a:cubicBezTo>
                  <a:cubicBezTo>
                    <a:pt x="1955" y="4668"/>
                    <a:pt x="1908" y="4531"/>
                    <a:pt x="1908" y="4502"/>
                  </a:cubicBezTo>
                  <a:cubicBezTo>
                    <a:pt x="1908" y="4478"/>
                    <a:pt x="1932" y="4407"/>
                    <a:pt x="1932" y="4341"/>
                  </a:cubicBezTo>
                  <a:cubicBezTo>
                    <a:pt x="1932" y="4317"/>
                    <a:pt x="1932" y="4294"/>
                    <a:pt x="1920" y="4282"/>
                  </a:cubicBezTo>
                  <a:cubicBezTo>
                    <a:pt x="1890" y="4222"/>
                    <a:pt x="1795" y="4234"/>
                    <a:pt x="1795" y="4157"/>
                  </a:cubicBezTo>
                  <a:cubicBezTo>
                    <a:pt x="1795" y="4145"/>
                    <a:pt x="1795" y="4133"/>
                    <a:pt x="1801" y="4115"/>
                  </a:cubicBezTo>
                  <a:cubicBezTo>
                    <a:pt x="1825" y="4044"/>
                    <a:pt x="1854" y="4026"/>
                    <a:pt x="1884" y="4026"/>
                  </a:cubicBezTo>
                  <a:cubicBezTo>
                    <a:pt x="1896" y="4026"/>
                    <a:pt x="1908" y="4026"/>
                    <a:pt x="1920" y="4032"/>
                  </a:cubicBezTo>
                  <a:cubicBezTo>
                    <a:pt x="1914" y="4002"/>
                    <a:pt x="1908" y="3979"/>
                    <a:pt x="1908" y="3955"/>
                  </a:cubicBezTo>
                  <a:cubicBezTo>
                    <a:pt x="1908" y="3842"/>
                    <a:pt x="1961" y="3741"/>
                    <a:pt x="2015" y="3663"/>
                  </a:cubicBezTo>
                  <a:cubicBezTo>
                    <a:pt x="2074" y="3592"/>
                    <a:pt x="2128" y="3545"/>
                    <a:pt x="2152" y="3545"/>
                  </a:cubicBezTo>
                  <a:cubicBezTo>
                    <a:pt x="2164" y="3545"/>
                    <a:pt x="2175" y="3515"/>
                    <a:pt x="2193" y="3467"/>
                  </a:cubicBezTo>
                  <a:cubicBezTo>
                    <a:pt x="2217" y="3426"/>
                    <a:pt x="2247" y="3372"/>
                    <a:pt x="2294" y="3336"/>
                  </a:cubicBezTo>
                  <a:cubicBezTo>
                    <a:pt x="2336" y="3307"/>
                    <a:pt x="2395" y="3301"/>
                    <a:pt x="2449" y="3301"/>
                  </a:cubicBezTo>
                  <a:lnTo>
                    <a:pt x="2556" y="3301"/>
                  </a:lnTo>
                  <a:cubicBezTo>
                    <a:pt x="2586" y="3301"/>
                    <a:pt x="2609" y="3301"/>
                    <a:pt x="2621" y="3289"/>
                  </a:cubicBezTo>
                  <a:cubicBezTo>
                    <a:pt x="2627" y="3283"/>
                    <a:pt x="2627" y="3277"/>
                    <a:pt x="2633" y="3265"/>
                  </a:cubicBezTo>
                  <a:cubicBezTo>
                    <a:pt x="2633" y="3247"/>
                    <a:pt x="2609" y="3218"/>
                    <a:pt x="2609" y="3188"/>
                  </a:cubicBezTo>
                  <a:cubicBezTo>
                    <a:pt x="2609" y="3170"/>
                    <a:pt x="2615" y="3158"/>
                    <a:pt x="2633" y="3140"/>
                  </a:cubicBezTo>
                  <a:cubicBezTo>
                    <a:pt x="2669" y="3105"/>
                    <a:pt x="2740" y="3099"/>
                    <a:pt x="2788" y="3099"/>
                  </a:cubicBezTo>
                  <a:lnTo>
                    <a:pt x="2829" y="3099"/>
                  </a:lnTo>
                  <a:cubicBezTo>
                    <a:pt x="2835" y="3099"/>
                    <a:pt x="2859" y="3075"/>
                    <a:pt x="2889" y="3051"/>
                  </a:cubicBezTo>
                  <a:cubicBezTo>
                    <a:pt x="2919" y="3021"/>
                    <a:pt x="2954" y="2992"/>
                    <a:pt x="2990" y="2986"/>
                  </a:cubicBezTo>
                  <a:cubicBezTo>
                    <a:pt x="3014" y="2980"/>
                    <a:pt x="3037" y="2932"/>
                    <a:pt x="3073" y="2879"/>
                  </a:cubicBezTo>
                  <a:cubicBezTo>
                    <a:pt x="3103" y="2825"/>
                    <a:pt x="3156" y="2766"/>
                    <a:pt x="3246" y="2754"/>
                  </a:cubicBezTo>
                  <a:cubicBezTo>
                    <a:pt x="3258" y="2748"/>
                    <a:pt x="3269" y="2748"/>
                    <a:pt x="3281" y="2748"/>
                  </a:cubicBezTo>
                  <a:cubicBezTo>
                    <a:pt x="3353" y="2748"/>
                    <a:pt x="3394" y="2790"/>
                    <a:pt x="3418" y="2831"/>
                  </a:cubicBezTo>
                  <a:cubicBezTo>
                    <a:pt x="3448" y="2867"/>
                    <a:pt x="3472" y="2903"/>
                    <a:pt x="3513" y="2903"/>
                  </a:cubicBezTo>
                  <a:cubicBezTo>
                    <a:pt x="3620" y="2903"/>
                    <a:pt x="3816" y="2974"/>
                    <a:pt x="3840" y="2974"/>
                  </a:cubicBezTo>
                  <a:cubicBezTo>
                    <a:pt x="3864" y="2974"/>
                    <a:pt x="3870" y="2950"/>
                    <a:pt x="3870" y="2950"/>
                  </a:cubicBezTo>
                  <a:cubicBezTo>
                    <a:pt x="3870" y="2944"/>
                    <a:pt x="3870" y="2944"/>
                    <a:pt x="3876" y="2944"/>
                  </a:cubicBezTo>
                  <a:cubicBezTo>
                    <a:pt x="3900" y="2938"/>
                    <a:pt x="3917" y="2932"/>
                    <a:pt x="3935" y="2932"/>
                  </a:cubicBezTo>
                  <a:cubicBezTo>
                    <a:pt x="3983" y="2825"/>
                    <a:pt x="4036" y="2718"/>
                    <a:pt x="4054" y="2694"/>
                  </a:cubicBezTo>
                  <a:cubicBezTo>
                    <a:pt x="4084" y="2665"/>
                    <a:pt x="4280" y="2462"/>
                    <a:pt x="4280" y="2326"/>
                  </a:cubicBezTo>
                  <a:lnTo>
                    <a:pt x="4280" y="2290"/>
                  </a:lnTo>
                  <a:cubicBezTo>
                    <a:pt x="4274" y="2278"/>
                    <a:pt x="4274" y="2266"/>
                    <a:pt x="4274" y="2255"/>
                  </a:cubicBezTo>
                  <a:cubicBezTo>
                    <a:pt x="4274" y="2130"/>
                    <a:pt x="4470" y="2088"/>
                    <a:pt x="4494" y="1987"/>
                  </a:cubicBezTo>
                  <a:cubicBezTo>
                    <a:pt x="4498" y="1968"/>
                    <a:pt x="4502" y="1951"/>
                    <a:pt x="4504" y="1934"/>
                  </a:cubicBezTo>
                  <a:lnTo>
                    <a:pt x="4504" y="2000"/>
                  </a:lnTo>
                  <a:cubicBezTo>
                    <a:pt x="4469" y="2108"/>
                    <a:pt x="4286" y="2145"/>
                    <a:pt x="4286" y="2255"/>
                  </a:cubicBezTo>
                  <a:cubicBezTo>
                    <a:pt x="4286" y="2266"/>
                    <a:pt x="4286" y="2278"/>
                    <a:pt x="4292" y="2290"/>
                  </a:cubicBezTo>
                  <a:cubicBezTo>
                    <a:pt x="4292" y="2302"/>
                    <a:pt x="4298" y="2314"/>
                    <a:pt x="4298" y="2326"/>
                  </a:cubicBezTo>
                  <a:cubicBezTo>
                    <a:pt x="4298" y="2474"/>
                    <a:pt x="4096" y="2671"/>
                    <a:pt x="4066" y="2706"/>
                  </a:cubicBezTo>
                  <a:cubicBezTo>
                    <a:pt x="4048" y="2718"/>
                    <a:pt x="3995" y="2837"/>
                    <a:pt x="3947" y="2938"/>
                  </a:cubicBezTo>
                  <a:cubicBezTo>
                    <a:pt x="3947" y="2944"/>
                    <a:pt x="3947" y="2944"/>
                    <a:pt x="3941" y="2944"/>
                  </a:cubicBezTo>
                  <a:cubicBezTo>
                    <a:pt x="3923" y="2944"/>
                    <a:pt x="3906" y="2950"/>
                    <a:pt x="3882" y="2956"/>
                  </a:cubicBezTo>
                  <a:cubicBezTo>
                    <a:pt x="3882" y="2968"/>
                    <a:pt x="3870" y="2986"/>
                    <a:pt x="3840" y="2992"/>
                  </a:cubicBezTo>
                  <a:cubicBezTo>
                    <a:pt x="3810" y="2986"/>
                    <a:pt x="3620" y="2920"/>
                    <a:pt x="3513" y="2920"/>
                  </a:cubicBezTo>
                  <a:cubicBezTo>
                    <a:pt x="3465" y="2920"/>
                    <a:pt x="3436" y="2879"/>
                    <a:pt x="3412" y="2837"/>
                  </a:cubicBezTo>
                  <a:cubicBezTo>
                    <a:pt x="3382" y="2801"/>
                    <a:pt x="3347" y="2766"/>
                    <a:pt x="3281" y="2766"/>
                  </a:cubicBezTo>
                  <a:lnTo>
                    <a:pt x="3246" y="2766"/>
                  </a:lnTo>
                  <a:cubicBezTo>
                    <a:pt x="3162" y="2784"/>
                    <a:pt x="3115" y="2837"/>
                    <a:pt x="3085" y="2885"/>
                  </a:cubicBezTo>
                  <a:cubicBezTo>
                    <a:pt x="3049" y="2938"/>
                    <a:pt x="3032" y="2992"/>
                    <a:pt x="2996" y="2998"/>
                  </a:cubicBezTo>
                  <a:cubicBezTo>
                    <a:pt x="2966" y="3004"/>
                    <a:pt x="2930" y="3033"/>
                    <a:pt x="2901" y="3057"/>
                  </a:cubicBezTo>
                  <a:cubicBezTo>
                    <a:pt x="2871" y="3087"/>
                    <a:pt x="2847" y="3111"/>
                    <a:pt x="2829" y="3111"/>
                  </a:cubicBezTo>
                  <a:lnTo>
                    <a:pt x="2788" y="3111"/>
                  </a:lnTo>
                  <a:cubicBezTo>
                    <a:pt x="2740" y="3111"/>
                    <a:pt x="2675" y="3117"/>
                    <a:pt x="2639" y="3152"/>
                  </a:cubicBezTo>
                  <a:cubicBezTo>
                    <a:pt x="2627" y="3164"/>
                    <a:pt x="2627" y="3176"/>
                    <a:pt x="2627" y="3188"/>
                  </a:cubicBezTo>
                  <a:cubicBezTo>
                    <a:pt x="2621" y="3212"/>
                    <a:pt x="2645" y="3235"/>
                    <a:pt x="2645" y="3265"/>
                  </a:cubicBezTo>
                  <a:cubicBezTo>
                    <a:pt x="2645" y="3277"/>
                    <a:pt x="2639" y="3289"/>
                    <a:pt x="2633" y="3301"/>
                  </a:cubicBezTo>
                  <a:cubicBezTo>
                    <a:pt x="2615" y="3313"/>
                    <a:pt x="2592" y="3319"/>
                    <a:pt x="2556" y="3319"/>
                  </a:cubicBezTo>
                  <a:cubicBezTo>
                    <a:pt x="2526" y="3319"/>
                    <a:pt x="2485" y="3313"/>
                    <a:pt x="2449" y="3313"/>
                  </a:cubicBezTo>
                  <a:cubicBezTo>
                    <a:pt x="2395" y="3313"/>
                    <a:pt x="2342" y="3319"/>
                    <a:pt x="2306" y="3348"/>
                  </a:cubicBezTo>
                  <a:cubicBezTo>
                    <a:pt x="2259" y="3384"/>
                    <a:pt x="2229" y="3432"/>
                    <a:pt x="2211" y="3473"/>
                  </a:cubicBezTo>
                  <a:cubicBezTo>
                    <a:pt x="2187" y="3515"/>
                    <a:pt x="2181" y="3556"/>
                    <a:pt x="2152" y="3556"/>
                  </a:cubicBezTo>
                  <a:cubicBezTo>
                    <a:pt x="2140" y="3556"/>
                    <a:pt x="2080" y="3598"/>
                    <a:pt x="2027" y="3675"/>
                  </a:cubicBezTo>
                  <a:cubicBezTo>
                    <a:pt x="1973" y="3747"/>
                    <a:pt x="1926" y="3848"/>
                    <a:pt x="1926" y="3955"/>
                  </a:cubicBezTo>
                  <a:cubicBezTo>
                    <a:pt x="1926" y="3979"/>
                    <a:pt x="1926" y="4008"/>
                    <a:pt x="1932" y="4038"/>
                  </a:cubicBezTo>
                  <a:lnTo>
                    <a:pt x="1932" y="4044"/>
                  </a:lnTo>
                  <a:lnTo>
                    <a:pt x="1926" y="4044"/>
                  </a:lnTo>
                  <a:cubicBezTo>
                    <a:pt x="1914" y="4044"/>
                    <a:pt x="1896" y="4038"/>
                    <a:pt x="1884" y="4038"/>
                  </a:cubicBezTo>
                  <a:cubicBezTo>
                    <a:pt x="1860" y="4038"/>
                    <a:pt x="1842" y="4050"/>
                    <a:pt x="1813" y="4121"/>
                  </a:cubicBezTo>
                  <a:cubicBezTo>
                    <a:pt x="1813" y="4133"/>
                    <a:pt x="1807" y="4145"/>
                    <a:pt x="1807" y="4157"/>
                  </a:cubicBezTo>
                  <a:cubicBezTo>
                    <a:pt x="1807" y="4216"/>
                    <a:pt x="1890" y="4210"/>
                    <a:pt x="1932" y="4270"/>
                  </a:cubicBezTo>
                  <a:cubicBezTo>
                    <a:pt x="1943" y="4294"/>
                    <a:pt x="1950" y="4317"/>
                    <a:pt x="1950" y="4341"/>
                  </a:cubicBezTo>
                  <a:cubicBezTo>
                    <a:pt x="1950" y="4407"/>
                    <a:pt x="1920" y="4484"/>
                    <a:pt x="1920" y="4502"/>
                  </a:cubicBezTo>
                  <a:cubicBezTo>
                    <a:pt x="1920" y="4525"/>
                    <a:pt x="1967" y="4668"/>
                    <a:pt x="1973" y="4734"/>
                  </a:cubicBezTo>
                  <a:cubicBezTo>
                    <a:pt x="1973" y="4769"/>
                    <a:pt x="1979" y="4775"/>
                    <a:pt x="1997" y="4787"/>
                  </a:cubicBezTo>
                  <a:cubicBezTo>
                    <a:pt x="2015" y="4799"/>
                    <a:pt x="2045" y="4811"/>
                    <a:pt x="2074" y="4841"/>
                  </a:cubicBezTo>
                  <a:cubicBezTo>
                    <a:pt x="2122" y="4888"/>
                    <a:pt x="2181" y="4989"/>
                    <a:pt x="2181" y="5061"/>
                  </a:cubicBezTo>
                  <a:cubicBezTo>
                    <a:pt x="2181" y="5072"/>
                    <a:pt x="2181" y="5084"/>
                    <a:pt x="2175" y="5090"/>
                  </a:cubicBezTo>
                  <a:lnTo>
                    <a:pt x="2175" y="5096"/>
                  </a:lnTo>
                  <a:cubicBezTo>
                    <a:pt x="2175" y="5096"/>
                    <a:pt x="2140" y="5120"/>
                    <a:pt x="2045" y="5120"/>
                  </a:cubicBezTo>
                  <a:cubicBezTo>
                    <a:pt x="1967" y="5120"/>
                    <a:pt x="1860" y="5102"/>
                    <a:pt x="1700" y="5043"/>
                  </a:cubicBezTo>
                  <a:lnTo>
                    <a:pt x="1694" y="5043"/>
                  </a:lnTo>
                  <a:cubicBezTo>
                    <a:pt x="1676" y="5043"/>
                    <a:pt x="1605" y="5049"/>
                    <a:pt x="1509" y="5173"/>
                  </a:cubicBezTo>
                  <a:cubicBezTo>
                    <a:pt x="1504" y="5173"/>
                    <a:pt x="1480" y="5197"/>
                    <a:pt x="1444" y="5197"/>
                  </a:cubicBezTo>
                  <a:cubicBezTo>
                    <a:pt x="1426" y="5197"/>
                    <a:pt x="1408" y="5191"/>
                    <a:pt x="1391" y="5173"/>
                  </a:cubicBezTo>
                  <a:lnTo>
                    <a:pt x="1385" y="5168"/>
                  </a:lnTo>
                  <a:cubicBezTo>
                    <a:pt x="1373" y="5168"/>
                    <a:pt x="1355" y="5203"/>
                    <a:pt x="1337" y="5239"/>
                  </a:cubicBezTo>
                  <a:cubicBezTo>
                    <a:pt x="1325" y="5265"/>
                    <a:pt x="1312" y="5290"/>
                    <a:pt x="1293" y="5304"/>
                  </a:cubicBezTo>
                  <a:lnTo>
                    <a:pt x="1231" y="5304"/>
                  </a:lnTo>
                  <a:cubicBezTo>
                    <a:pt x="1132" y="5261"/>
                    <a:pt x="884" y="5120"/>
                    <a:pt x="684" y="5120"/>
                  </a:cubicBezTo>
                  <a:cubicBezTo>
                    <a:pt x="642" y="5120"/>
                    <a:pt x="607" y="5126"/>
                    <a:pt x="571" y="5144"/>
                  </a:cubicBezTo>
                  <a:cubicBezTo>
                    <a:pt x="446" y="5197"/>
                    <a:pt x="405" y="5233"/>
                    <a:pt x="363" y="5233"/>
                  </a:cubicBezTo>
                  <a:cubicBezTo>
                    <a:pt x="321" y="5233"/>
                    <a:pt x="292" y="5203"/>
                    <a:pt x="208" y="5120"/>
                  </a:cubicBezTo>
                  <a:cubicBezTo>
                    <a:pt x="101" y="5012"/>
                    <a:pt x="41" y="4991"/>
                    <a:pt x="0" y="4984"/>
                  </a:cubicBezTo>
                  <a:lnTo>
                    <a:pt x="0" y="4962"/>
                  </a:lnTo>
                  <a:cubicBezTo>
                    <a:pt x="166" y="4883"/>
                    <a:pt x="381" y="4668"/>
                    <a:pt x="458" y="4668"/>
                  </a:cubicBezTo>
                  <a:cubicBezTo>
                    <a:pt x="530" y="4668"/>
                    <a:pt x="726" y="4626"/>
                    <a:pt x="779" y="4615"/>
                  </a:cubicBezTo>
                  <a:cubicBezTo>
                    <a:pt x="761" y="4597"/>
                    <a:pt x="708" y="4555"/>
                    <a:pt x="625" y="4508"/>
                  </a:cubicBezTo>
                  <a:cubicBezTo>
                    <a:pt x="571" y="4484"/>
                    <a:pt x="494" y="4454"/>
                    <a:pt x="434" y="4424"/>
                  </a:cubicBezTo>
                  <a:cubicBezTo>
                    <a:pt x="375" y="4395"/>
                    <a:pt x="327" y="4365"/>
                    <a:pt x="327" y="4323"/>
                  </a:cubicBezTo>
                  <a:cubicBezTo>
                    <a:pt x="327" y="4252"/>
                    <a:pt x="434" y="4157"/>
                    <a:pt x="446" y="4145"/>
                  </a:cubicBezTo>
                  <a:cubicBezTo>
                    <a:pt x="458" y="4097"/>
                    <a:pt x="458" y="4056"/>
                    <a:pt x="458" y="4020"/>
                  </a:cubicBezTo>
                  <a:cubicBezTo>
                    <a:pt x="464" y="3753"/>
                    <a:pt x="244" y="3735"/>
                    <a:pt x="101" y="3592"/>
                  </a:cubicBezTo>
                  <a:cubicBezTo>
                    <a:pt x="54" y="3545"/>
                    <a:pt x="30" y="3485"/>
                    <a:pt x="30" y="3432"/>
                  </a:cubicBezTo>
                  <a:cubicBezTo>
                    <a:pt x="30" y="3301"/>
                    <a:pt x="143" y="3176"/>
                    <a:pt x="244" y="3170"/>
                  </a:cubicBezTo>
                  <a:cubicBezTo>
                    <a:pt x="333" y="3170"/>
                    <a:pt x="470" y="3200"/>
                    <a:pt x="601" y="3200"/>
                  </a:cubicBezTo>
                  <a:cubicBezTo>
                    <a:pt x="672" y="3200"/>
                    <a:pt x="744" y="3194"/>
                    <a:pt x="803" y="3164"/>
                  </a:cubicBezTo>
                  <a:cubicBezTo>
                    <a:pt x="863" y="3146"/>
                    <a:pt x="904" y="3134"/>
                    <a:pt x="945" y="3134"/>
                  </a:cubicBezTo>
                  <a:cubicBezTo>
                    <a:pt x="1028" y="3134"/>
                    <a:pt x="1093" y="3164"/>
                    <a:pt x="1230" y="3164"/>
                  </a:cubicBezTo>
                  <a:cubicBezTo>
                    <a:pt x="1367" y="3164"/>
                    <a:pt x="1385" y="3051"/>
                    <a:pt x="1385" y="2950"/>
                  </a:cubicBezTo>
                  <a:lnTo>
                    <a:pt x="1385" y="2837"/>
                  </a:lnTo>
                  <a:cubicBezTo>
                    <a:pt x="1385" y="2760"/>
                    <a:pt x="1438" y="2700"/>
                    <a:pt x="1438" y="2700"/>
                  </a:cubicBezTo>
                  <a:cubicBezTo>
                    <a:pt x="1444" y="2694"/>
                    <a:pt x="1444" y="2694"/>
                    <a:pt x="1444" y="2694"/>
                  </a:cubicBezTo>
                  <a:cubicBezTo>
                    <a:pt x="1611" y="2694"/>
                    <a:pt x="1741" y="2653"/>
                    <a:pt x="1831" y="2605"/>
                  </a:cubicBezTo>
                  <a:cubicBezTo>
                    <a:pt x="1926" y="2558"/>
                    <a:pt x="1973" y="2492"/>
                    <a:pt x="1973" y="2462"/>
                  </a:cubicBezTo>
                  <a:cubicBezTo>
                    <a:pt x="1973" y="2385"/>
                    <a:pt x="2068" y="2367"/>
                    <a:pt x="2211" y="2332"/>
                  </a:cubicBezTo>
                  <a:cubicBezTo>
                    <a:pt x="2276" y="2320"/>
                    <a:pt x="2354" y="2219"/>
                    <a:pt x="2407" y="2118"/>
                  </a:cubicBezTo>
                  <a:cubicBezTo>
                    <a:pt x="2461" y="2034"/>
                    <a:pt x="2497" y="1957"/>
                    <a:pt x="2508" y="1933"/>
                  </a:cubicBezTo>
                  <a:cubicBezTo>
                    <a:pt x="2384" y="1892"/>
                    <a:pt x="2366" y="1785"/>
                    <a:pt x="2366" y="1719"/>
                  </a:cubicBezTo>
                  <a:lnTo>
                    <a:pt x="2366" y="1672"/>
                  </a:lnTo>
                  <a:cubicBezTo>
                    <a:pt x="2271" y="1660"/>
                    <a:pt x="2068" y="1476"/>
                    <a:pt x="2068" y="1238"/>
                  </a:cubicBezTo>
                  <a:cubicBezTo>
                    <a:pt x="2068" y="1000"/>
                    <a:pt x="1955" y="703"/>
                    <a:pt x="1896" y="637"/>
                  </a:cubicBezTo>
                  <a:cubicBezTo>
                    <a:pt x="1878" y="625"/>
                    <a:pt x="1860" y="608"/>
                    <a:pt x="1842" y="578"/>
                  </a:cubicBezTo>
                  <a:lnTo>
                    <a:pt x="1842" y="572"/>
                  </a:lnTo>
                  <a:cubicBezTo>
                    <a:pt x="1872" y="501"/>
                    <a:pt x="1920" y="406"/>
                    <a:pt x="1961" y="334"/>
                  </a:cubicBezTo>
                  <a:cubicBezTo>
                    <a:pt x="2003" y="257"/>
                    <a:pt x="2045" y="203"/>
                    <a:pt x="2080" y="203"/>
                  </a:cubicBezTo>
                  <a:cubicBezTo>
                    <a:pt x="2128" y="203"/>
                    <a:pt x="2187" y="180"/>
                    <a:pt x="2235" y="150"/>
                  </a:cubicBezTo>
                  <a:cubicBezTo>
                    <a:pt x="2282" y="120"/>
                    <a:pt x="2318" y="73"/>
                    <a:pt x="2318" y="25"/>
                  </a:cubicBezTo>
                  <a:cubicBezTo>
                    <a:pt x="2318" y="13"/>
                    <a:pt x="2318" y="7"/>
                    <a:pt x="2324" y="1"/>
                  </a:cubicBezTo>
                  <a:cubicBezTo>
                    <a:pt x="2325" y="1"/>
                    <a:pt x="2325" y="1"/>
                    <a:pt x="2325" y="0"/>
                  </a:cubicBezTo>
                  <a:lnTo>
                    <a:pt x="2376" y="0"/>
                  </a:lnTo>
                </a:path>
              </a:pathLst>
            </a:custGeom>
            <a:grpFill/>
            <a:ln w="28575" cap="flat" cmpd="sng">
              <a:noFill/>
              <a:round/>
              <a:headEnd/>
              <a:tailEnd/>
            </a:ln>
            <a:effectLst/>
          </p:spPr>
          <p:txBody>
            <a:bodyPr wrap="none" anchor="ctr"/>
            <a:lstStyle/>
            <a:p>
              <a:endParaRPr lang="en-US">
                <a:latin typeface="Source Sans Pro Light" charset="0"/>
              </a:endParaRPr>
            </a:p>
          </p:txBody>
        </p:sp>
        <p:sp>
          <p:nvSpPr>
            <p:cNvPr id="13" name="Freeform 484"/>
            <p:cNvSpPr>
              <a:spLocks noChangeArrowheads="1"/>
            </p:cNvSpPr>
            <p:nvPr/>
          </p:nvSpPr>
          <p:spPr bwMode="auto">
            <a:xfrm>
              <a:off x="11327037" y="5450774"/>
              <a:ext cx="509026" cy="1094765"/>
            </a:xfrm>
            <a:custGeom>
              <a:avLst/>
              <a:gdLst>
                <a:gd name="T0" fmla="*/ 1113 w 1553"/>
                <a:gd name="T1" fmla="*/ 3303 h 3336"/>
                <a:gd name="T2" fmla="*/ 1113 w 1553"/>
                <a:gd name="T3" fmla="*/ 3303 h 3336"/>
                <a:gd name="T4" fmla="*/ 1203 w 1553"/>
                <a:gd name="T5" fmla="*/ 3010 h 3336"/>
                <a:gd name="T6" fmla="*/ 1253 w 1553"/>
                <a:gd name="T7" fmla="*/ 2959 h 3336"/>
                <a:gd name="T8" fmla="*/ 1304 w 1553"/>
                <a:gd name="T9" fmla="*/ 2876 h 3336"/>
                <a:gd name="T10" fmla="*/ 1285 w 1553"/>
                <a:gd name="T11" fmla="*/ 2813 h 3336"/>
                <a:gd name="T12" fmla="*/ 1234 w 1553"/>
                <a:gd name="T13" fmla="*/ 2768 h 3336"/>
                <a:gd name="T14" fmla="*/ 1317 w 1553"/>
                <a:gd name="T15" fmla="*/ 2692 h 3336"/>
                <a:gd name="T16" fmla="*/ 1349 w 1553"/>
                <a:gd name="T17" fmla="*/ 2590 h 3336"/>
                <a:gd name="T18" fmla="*/ 1387 w 1553"/>
                <a:gd name="T19" fmla="*/ 2494 h 3336"/>
                <a:gd name="T20" fmla="*/ 1502 w 1553"/>
                <a:gd name="T21" fmla="*/ 1801 h 3336"/>
                <a:gd name="T22" fmla="*/ 1502 w 1553"/>
                <a:gd name="T23" fmla="*/ 1744 h 3336"/>
                <a:gd name="T24" fmla="*/ 1533 w 1553"/>
                <a:gd name="T25" fmla="*/ 1616 h 3336"/>
                <a:gd name="T26" fmla="*/ 1489 w 1553"/>
                <a:gd name="T27" fmla="*/ 1387 h 3336"/>
                <a:gd name="T28" fmla="*/ 1489 w 1553"/>
                <a:gd name="T29" fmla="*/ 1247 h 3336"/>
                <a:gd name="T30" fmla="*/ 1451 w 1553"/>
                <a:gd name="T31" fmla="*/ 1088 h 3336"/>
                <a:gd name="T32" fmla="*/ 1406 w 1553"/>
                <a:gd name="T33" fmla="*/ 974 h 3336"/>
                <a:gd name="T34" fmla="*/ 1368 w 1553"/>
                <a:gd name="T35" fmla="*/ 814 h 3336"/>
                <a:gd name="T36" fmla="*/ 1304 w 1553"/>
                <a:gd name="T37" fmla="*/ 865 h 3336"/>
                <a:gd name="T38" fmla="*/ 1285 w 1553"/>
                <a:gd name="T39" fmla="*/ 662 h 3336"/>
                <a:gd name="T40" fmla="*/ 1304 w 1553"/>
                <a:gd name="T41" fmla="*/ 375 h 3336"/>
                <a:gd name="T42" fmla="*/ 1234 w 1553"/>
                <a:gd name="T43" fmla="*/ 121 h 3336"/>
                <a:gd name="T44" fmla="*/ 1177 w 1553"/>
                <a:gd name="T45" fmla="*/ 0 h 3336"/>
                <a:gd name="T46" fmla="*/ 1056 w 1553"/>
                <a:gd name="T47" fmla="*/ 51 h 3336"/>
                <a:gd name="T48" fmla="*/ 1094 w 1553"/>
                <a:gd name="T49" fmla="*/ 191 h 3336"/>
                <a:gd name="T50" fmla="*/ 1043 w 1553"/>
                <a:gd name="T51" fmla="*/ 248 h 3336"/>
                <a:gd name="T52" fmla="*/ 1062 w 1553"/>
                <a:gd name="T53" fmla="*/ 452 h 3336"/>
                <a:gd name="T54" fmla="*/ 1069 w 1553"/>
                <a:gd name="T55" fmla="*/ 655 h 3336"/>
                <a:gd name="T56" fmla="*/ 935 w 1553"/>
                <a:gd name="T57" fmla="*/ 592 h 3336"/>
                <a:gd name="T58" fmla="*/ 865 w 1553"/>
                <a:gd name="T59" fmla="*/ 662 h 3336"/>
                <a:gd name="T60" fmla="*/ 782 w 1553"/>
                <a:gd name="T61" fmla="*/ 611 h 3336"/>
                <a:gd name="T62" fmla="*/ 681 w 1553"/>
                <a:gd name="T63" fmla="*/ 776 h 3336"/>
                <a:gd name="T64" fmla="*/ 413 w 1553"/>
                <a:gd name="T65" fmla="*/ 904 h 3336"/>
                <a:gd name="T66" fmla="*/ 299 w 1553"/>
                <a:gd name="T67" fmla="*/ 929 h 3336"/>
                <a:gd name="T68" fmla="*/ 280 w 1553"/>
                <a:gd name="T69" fmla="*/ 1012 h 3336"/>
                <a:gd name="T70" fmla="*/ 210 w 1553"/>
                <a:gd name="T71" fmla="*/ 980 h 3336"/>
                <a:gd name="T72" fmla="*/ 203 w 1553"/>
                <a:gd name="T73" fmla="*/ 1075 h 3336"/>
                <a:gd name="T74" fmla="*/ 120 w 1553"/>
                <a:gd name="T75" fmla="*/ 1305 h 3336"/>
                <a:gd name="T76" fmla="*/ 0 w 1553"/>
                <a:gd name="T77" fmla="*/ 1457 h 3336"/>
                <a:gd name="T78" fmla="*/ 178 w 1553"/>
                <a:gd name="T79" fmla="*/ 1585 h 3336"/>
                <a:gd name="T80" fmla="*/ 25 w 1553"/>
                <a:gd name="T81" fmla="*/ 1661 h 3336"/>
                <a:gd name="T82" fmla="*/ 57 w 1553"/>
                <a:gd name="T83" fmla="*/ 1731 h 3336"/>
                <a:gd name="T84" fmla="*/ 146 w 1553"/>
                <a:gd name="T85" fmla="*/ 1864 h 3336"/>
                <a:gd name="T86" fmla="*/ 292 w 1553"/>
                <a:gd name="T87" fmla="*/ 1960 h 3336"/>
                <a:gd name="T88" fmla="*/ 140 w 1553"/>
                <a:gd name="T89" fmla="*/ 2310 h 3336"/>
                <a:gd name="T90" fmla="*/ 241 w 1553"/>
                <a:gd name="T91" fmla="*/ 2285 h 3336"/>
                <a:gd name="T92" fmla="*/ 337 w 1553"/>
                <a:gd name="T93" fmla="*/ 2297 h 3336"/>
                <a:gd name="T94" fmla="*/ 394 w 1553"/>
                <a:gd name="T95" fmla="*/ 2444 h 3336"/>
                <a:gd name="T96" fmla="*/ 305 w 1553"/>
                <a:gd name="T97" fmla="*/ 2666 h 3336"/>
                <a:gd name="T98" fmla="*/ 388 w 1553"/>
                <a:gd name="T99" fmla="*/ 2666 h 3336"/>
                <a:gd name="T100" fmla="*/ 604 w 1553"/>
                <a:gd name="T101" fmla="*/ 2692 h 3336"/>
                <a:gd name="T102" fmla="*/ 432 w 1553"/>
                <a:gd name="T103" fmla="*/ 2940 h 3336"/>
                <a:gd name="T104" fmla="*/ 483 w 1553"/>
                <a:gd name="T105" fmla="*/ 2991 h 3336"/>
                <a:gd name="T106" fmla="*/ 566 w 1553"/>
                <a:gd name="T107" fmla="*/ 3074 h 3336"/>
                <a:gd name="T108" fmla="*/ 751 w 1553"/>
                <a:gd name="T109" fmla="*/ 3137 h 3336"/>
                <a:gd name="T110" fmla="*/ 891 w 1553"/>
                <a:gd name="T111" fmla="*/ 3163 h 3336"/>
                <a:gd name="T112" fmla="*/ 1113 w 1553"/>
                <a:gd name="T113" fmla="*/ 3303 h 3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53" h="3336">
                  <a:moveTo>
                    <a:pt x="1113" y="3303"/>
                  </a:moveTo>
                  <a:lnTo>
                    <a:pt x="1113" y="3303"/>
                  </a:lnTo>
                  <a:cubicBezTo>
                    <a:pt x="1113" y="3303"/>
                    <a:pt x="1221" y="3303"/>
                    <a:pt x="1203" y="3010"/>
                  </a:cubicBezTo>
                  <a:cubicBezTo>
                    <a:pt x="1203" y="3010"/>
                    <a:pt x="1203" y="2972"/>
                    <a:pt x="1253" y="2959"/>
                  </a:cubicBezTo>
                  <a:cubicBezTo>
                    <a:pt x="1304" y="2946"/>
                    <a:pt x="1279" y="2902"/>
                    <a:pt x="1304" y="2876"/>
                  </a:cubicBezTo>
                  <a:cubicBezTo>
                    <a:pt x="1323" y="2857"/>
                    <a:pt x="1304" y="2838"/>
                    <a:pt x="1285" y="2813"/>
                  </a:cubicBezTo>
                  <a:cubicBezTo>
                    <a:pt x="1260" y="2794"/>
                    <a:pt x="1215" y="2794"/>
                    <a:pt x="1234" y="2768"/>
                  </a:cubicBezTo>
                  <a:cubicBezTo>
                    <a:pt x="1260" y="2749"/>
                    <a:pt x="1285" y="2724"/>
                    <a:pt x="1317" y="2692"/>
                  </a:cubicBezTo>
                  <a:cubicBezTo>
                    <a:pt x="1349" y="2660"/>
                    <a:pt x="1323" y="2609"/>
                    <a:pt x="1349" y="2590"/>
                  </a:cubicBezTo>
                  <a:cubicBezTo>
                    <a:pt x="1374" y="2565"/>
                    <a:pt x="1406" y="2539"/>
                    <a:pt x="1387" y="2494"/>
                  </a:cubicBezTo>
                  <a:cubicBezTo>
                    <a:pt x="1374" y="2450"/>
                    <a:pt x="1190" y="2202"/>
                    <a:pt x="1502" y="1801"/>
                  </a:cubicBezTo>
                  <a:cubicBezTo>
                    <a:pt x="1502" y="1801"/>
                    <a:pt x="1533" y="1775"/>
                    <a:pt x="1502" y="1744"/>
                  </a:cubicBezTo>
                  <a:cubicBezTo>
                    <a:pt x="1476" y="1718"/>
                    <a:pt x="1521" y="1635"/>
                    <a:pt x="1533" y="1616"/>
                  </a:cubicBezTo>
                  <a:cubicBezTo>
                    <a:pt x="1552" y="1603"/>
                    <a:pt x="1508" y="1438"/>
                    <a:pt x="1489" y="1387"/>
                  </a:cubicBezTo>
                  <a:cubicBezTo>
                    <a:pt x="1470" y="1336"/>
                    <a:pt x="1489" y="1273"/>
                    <a:pt x="1489" y="1247"/>
                  </a:cubicBezTo>
                  <a:cubicBezTo>
                    <a:pt x="1489" y="1228"/>
                    <a:pt x="1413" y="1209"/>
                    <a:pt x="1451" y="1088"/>
                  </a:cubicBezTo>
                  <a:cubicBezTo>
                    <a:pt x="1451" y="1088"/>
                    <a:pt x="1438" y="999"/>
                    <a:pt x="1406" y="974"/>
                  </a:cubicBezTo>
                  <a:cubicBezTo>
                    <a:pt x="1381" y="942"/>
                    <a:pt x="1432" y="827"/>
                    <a:pt x="1368" y="814"/>
                  </a:cubicBezTo>
                  <a:cubicBezTo>
                    <a:pt x="1304" y="795"/>
                    <a:pt x="1362" y="872"/>
                    <a:pt x="1304" y="865"/>
                  </a:cubicBezTo>
                  <a:cubicBezTo>
                    <a:pt x="1247" y="853"/>
                    <a:pt x="1266" y="706"/>
                    <a:pt x="1285" y="662"/>
                  </a:cubicBezTo>
                  <a:cubicBezTo>
                    <a:pt x="1304" y="611"/>
                    <a:pt x="1349" y="471"/>
                    <a:pt x="1304" y="375"/>
                  </a:cubicBezTo>
                  <a:cubicBezTo>
                    <a:pt x="1266" y="286"/>
                    <a:pt x="1266" y="178"/>
                    <a:pt x="1234" y="121"/>
                  </a:cubicBezTo>
                  <a:cubicBezTo>
                    <a:pt x="1203" y="63"/>
                    <a:pt x="1247" y="13"/>
                    <a:pt x="1177" y="0"/>
                  </a:cubicBezTo>
                  <a:cubicBezTo>
                    <a:pt x="1177" y="0"/>
                    <a:pt x="1056" y="13"/>
                    <a:pt x="1056" y="51"/>
                  </a:cubicBezTo>
                  <a:cubicBezTo>
                    <a:pt x="1056" y="89"/>
                    <a:pt x="1094" y="152"/>
                    <a:pt x="1094" y="191"/>
                  </a:cubicBezTo>
                  <a:cubicBezTo>
                    <a:pt x="1094" y="229"/>
                    <a:pt x="1043" y="216"/>
                    <a:pt x="1043" y="248"/>
                  </a:cubicBezTo>
                  <a:cubicBezTo>
                    <a:pt x="1043" y="280"/>
                    <a:pt x="1037" y="426"/>
                    <a:pt x="1062" y="452"/>
                  </a:cubicBezTo>
                  <a:cubicBezTo>
                    <a:pt x="1088" y="477"/>
                    <a:pt x="1139" y="636"/>
                    <a:pt x="1069" y="655"/>
                  </a:cubicBezTo>
                  <a:cubicBezTo>
                    <a:pt x="992" y="681"/>
                    <a:pt x="973" y="592"/>
                    <a:pt x="935" y="592"/>
                  </a:cubicBezTo>
                  <a:cubicBezTo>
                    <a:pt x="891" y="592"/>
                    <a:pt x="891" y="662"/>
                    <a:pt x="865" y="662"/>
                  </a:cubicBezTo>
                  <a:cubicBezTo>
                    <a:pt x="840" y="662"/>
                    <a:pt x="821" y="611"/>
                    <a:pt x="782" y="611"/>
                  </a:cubicBezTo>
                  <a:cubicBezTo>
                    <a:pt x="751" y="611"/>
                    <a:pt x="681" y="712"/>
                    <a:pt x="681" y="776"/>
                  </a:cubicBezTo>
                  <a:cubicBezTo>
                    <a:pt x="681" y="833"/>
                    <a:pt x="521" y="763"/>
                    <a:pt x="413" y="904"/>
                  </a:cubicBezTo>
                  <a:cubicBezTo>
                    <a:pt x="413" y="904"/>
                    <a:pt x="324" y="904"/>
                    <a:pt x="299" y="929"/>
                  </a:cubicBezTo>
                  <a:cubicBezTo>
                    <a:pt x="280" y="948"/>
                    <a:pt x="312" y="1012"/>
                    <a:pt x="280" y="1012"/>
                  </a:cubicBezTo>
                  <a:cubicBezTo>
                    <a:pt x="241" y="1012"/>
                    <a:pt x="241" y="954"/>
                    <a:pt x="210" y="980"/>
                  </a:cubicBezTo>
                  <a:cubicBezTo>
                    <a:pt x="184" y="1012"/>
                    <a:pt x="222" y="1056"/>
                    <a:pt x="203" y="1075"/>
                  </a:cubicBezTo>
                  <a:cubicBezTo>
                    <a:pt x="184" y="1101"/>
                    <a:pt x="101" y="1113"/>
                    <a:pt x="120" y="1305"/>
                  </a:cubicBezTo>
                  <a:cubicBezTo>
                    <a:pt x="120" y="1305"/>
                    <a:pt x="0" y="1387"/>
                    <a:pt x="0" y="1457"/>
                  </a:cubicBezTo>
                  <a:cubicBezTo>
                    <a:pt x="0" y="1521"/>
                    <a:pt x="178" y="1527"/>
                    <a:pt x="178" y="1585"/>
                  </a:cubicBezTo>
                  <a:cubicBezTo>
                    <a:pt x="178" y="1642"/>
                    <a:pt x="25" y="1597"/>
                    <a:pt x="25" y="1661"/>
                  </a:cubicBezTo>
                  <a:cubicBezTo>
                    <a:pt x="25" y="1731"/>
                    <a:pt x="57" y="1674"/>
                    <a:pt x="57" y="1731"/>
                  </a:cubicBezTo>
                  <a:cubicBezTo>
                    <a:pt x="57" y="1782"/>
                    <a:pt x="50" y="1864"/>
                    <a:pt x="146" y="1864"/>
                  </a:cubicBezTo>
                  <a:cubicBezTo>
                    <a:pt x="241" y="1864"/>
                    <a:pt x="292" y="1915"/>
                    <a:pt x="292" y="1960"/>
                  </a:cubicBezTo>
                  <a:cubicBezTo>
                    <a:pt x="292" y="2004"/>
                    <a:pt x="50" y="2189"/>
                    <a:pt x="140" y="2310"/>
                  </a:cubicBezTo>
                  <a:cubicBezTo>
                    <a:pt x="140" y="2310"/>
                    <a:pt x="197" y="2329"/>
                    <a:pt x="241" y="2285"/>
                  </a:cubicBezTo>
                  <a:cubicBezTo>
                    <a:pt x="280" y="2240"/>
                    <a:pt x="280" y="2355"/>
                    <a:pt x="337" y="2297"/>
                  </a:cubicBezTo>
                  <a:cubicBezTo>
                    <a:pt x="394" y="2240"/>
                    <a:pt x="464" y="2367"/>
                    <a:pt x="394" y="2444"/>
                  </a:cubicBezTo>
                  <a:cubicBezTo>
                    <a:pt x="324" y="2514"/>
                    <a:pt x="254" y="2641"/>
                    <a:pt x="305" y="2666"/>
                  </a:cubicBezTo>
                  <a:cubicBezTo>
                    <a:pt x="362" y="2692"/>
                    <a:pt x="343" y="2635"/>
                    <a:pt x="388" y="2666"/>
                  </a:cubicBezTo>
                  <a:cubicBezTo>
                    <a:pt x="432" y="2692"/>
                    <a:pt x="579" y="2635"/>
                    <a:pt x="604" y="2692"/>
                  </a:cubicBezTo>
                  <a:cubicBezTo>
                    <a:pt x="630" y="2743"/>
                    <a:pt x="388" y="2800"/>
                    <a:pt x="432" y="2940"/>
                  </a:cubicBezTo>
                  <a:cubicBezTo>
                    <a:pt x="432" y="2940"/>
                    <a:pt x="458" y="2966"/>
                    <a:pt x="483" y="2991"/>
                  </a:cubicBezTo>
                  <a:cubicBezTo>
                    <a:pt x="509" y="3010"/>
                    <a:pt x="534" y="3074"/>
                    <a:pt x="566" y="3074"/>
                  </a:cubicBezTo>
                  <a:cubicBezTo>
                    <a:pt x="598" y="3074"/>
                    <a:pt x="693" y="3105"/>
                    <a:pt x="751" y="3137"/>
                  </a:cubicBezTo>
                  <a:cubicBezTo>
                    <a:pt x="808" y="3163"/>
                    <a:pt x="852" y="3125"/>
                    <a:pt x="891" y="3163"/>
                  </a:cubicBezTo>
                  <a:cubicBezTo>
                    <a:pt x="929" y="3201"/>
                    <a:pt x="961" y="3335"/>
                    <a:pt x="1113" y="3303"/>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14" name="Freeform 485"/>
            <p:cNvSpPr>
              <a:spLocks noChangeArrowheads="1"/>
            </p:cNvSpPr>
            <p:nvPr/>
          </p:nvSpPr>
          <p:spPr bwMode="auto">
            <a:xfrm>
              <a:off x="8269991" y="312461"/>
              <a:ext cx="1167000" cy="739002"/>
            </a:xfrm>
            <a:custGeom>
              <a:avLst/>
              <a:gdLst>
                <a:gd name="T0" fmla="*/ 382 w 3557"/>
                <a:gd name="T1" fmla="*/ 1623 h 2254"/>
                <a:gd name="T2" fmla="*/ 382 w 3557"/>
                <a:gd name="T3" fmla="*/ 1623 h 2254"/>
                <a:gd name="T4" fmla="*/ 1024 w 3557"/>
                <a:gd name="T5" fmla="*/ 1928 h 2254"/>
                <a:gd name="T6" fmla="*/ 2048 w 3557"/>
                <a:gd name="T7" fmla="*/ 2253 h 2254"/>
                <a:gd name="T8" fmla="*/ 3493 w 3557"/>
                <a:gd name="T9" fmla="*/ 2227 h 2254"/>
                <a:gd name="T10" fmla="*/ 3512 w 3557"/>
                <a:gd name="T11" fmla="*/ 2170 h 2254"/>
                <a:gd name="T12" fmla="*/ 3416 w 3557"/>
                <a:gd name="T13" fmla="*/ 1935 h 2254"/>
                <a:gd name="T14" fmla="*/ 3493 w 3557"/>
                <a:gd name="T15" fmla="*/ 1776 h 2254"/>
                <a:gd name="T16" fmla="*/ 3085 w 3557"/>
                <a:gd name="T17" fmla="*/ 1604 h 2254"/>
                <a:gd name="T18" fmla="*/ 2875 w 3557"/>
                <a:gd name="T19" fmla="*/ 1591 h 2254"/>
                <a:gd name="T20" fmla="*/ 2595 w 3557"/>
                <a:gd name="T21" fmla="*/ 1203 h 2254"/>
                <a:gd name="T22" fmla="*/ 2271 w 3557"/>
                <a:gd name="T23" fmla="*/ 1005 h 2254"/>
                <a:gd name="T24" fmla="*/ 2182 w 3557"/>
                <a:gd name="T25" fmla="*/ 719 h 2254"/>
                <a:gd name="T26" fmla="*/ 1743 w 3557"/>
                <a:gd name="T27" fmla="*/ 802 h 2254"/>
                <a:gd name="T28" fmla="*/ 1571 w 3557"/>
                <a:gd name="T29" fmla="*/ 623 h 2254"/>
                <a:gd name="T30" fmla="*/ 1399 w 3557"/>
                <a:gd name="T31" fmla="*/ 534 h 2254"/>
                <a:gd name="T32" fmla="*/ 1316 w 3557"/>
                <a:gd name="T33" fmla="*/ 32 h 2254"/>
                <a:gd name="T34" fmla="*/ 738 w 3557"/>
                <a:gd name="T35" fmla="*/ 159 h 2254"/>
                <a:gd name="T36" fmla="*/ 121 w 3557"/>
                <a:gd name="T37" fmla="*/ 452 h 2254"/>
                <a:gd name="T38" fmla="*/ 76 w 3557"/>
                <a:gd name="T39" fmla="*/ 1553 h 2254"/>
                <a:gd name="T40" fmla="*/ 382 w 3557"/>
                <a:gd name="T41" fmla="*/ 1623 h 2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57" h="2254">
                  <a:moveTo>
                    <a:pt x="382" y="1623"/>
                  </a:moveTo>
                  <a:lnTo>
                    <a:pt x="382" y="1623"/>
                  </a:lnTo>
                  <a:cubicBezTo>
                    <a:pt x="611" y="1756"/>
                    <a:pt x="929" y="1928"/>
                    <a:pt x="1024" y="1928"/>
                  </a:cubicBezTo>
                  <a:cubicBezTo>
                    <a:pt x="1119" y="1928"/>
                    <a:pt x="1692" y="2253"/>
                    <a:pt x="2048" y="2253"/>
                  </a:cubicBezTo>
                  <a:cubicBezTo>
                    <a:pt x="2385" y="2253"/>
                    <a:pt x="2863" y="2056"/>
                    <a:pt x="3493" y="2227"/>
                  </a:cubicBezTo>
                  <a:cubicBezTo>
                    <a:pt x="3499" y="2208"/>
                    <a:pt x="3506" y="2189"/>
                    <a:pt x="3512" y="2170"/>
                  </a:cubicBezTo>
                  <a:cubicBezTo>
                    <a:pt x="3556" y="2017"/>
                    <a:pt x="3416" y="1935"/>
                    <a:pt x="3416" y="1935"/>
                  </a:cubicBezTo>
                  <a:cubicBezTo>
                    <a:pt x="3499" y="1858"/>
                    <a:pt x="3493" y="1776"/>
                    <a:pt x="3493" y="1776"/>
                  </a:cubicBezTo>
                  <a:cubicBezTo>
                    <a:pt x="3397" y="1496"/>
                    <a:pt x="3085" y="1604"/>
                    <a:pt x="3085" y="1604"/>
                  </a:cubicBezTo>
                  <a:cubicBezTo>
                    <a:pt x="3085" y="1604"/>
                    <a:pt x="2990" y="1553"/>
                    <a:pt x="2875" y="1591"/>
                  </a:cubicBezTo>
                  <a:cubicBezTo>
                    <a:pt x="2754" y="1629"/>
                    <a:pt x="2805" y="1114"/>
                    <a:pt x="2595" y="1203"/>
                  </a:cubicBezTo>
                  <a:cubicBezTo>
                    <a:pt x="2385" y="1292"/>
                    <a:pt x="2271" y="1196"/>
                    <a:pt x="2271" y="1005"/>
                  </a:cubicBezTo>
                  <a:cubicBezTo>
                    <a:pt x="2271" y="814"/>
                    <a:pt x="2182" y="719"/>
                    <a:pt x="2182" y="719"/>
                  </a:cubicBezTo>
                  <a:cubicBezTo>
                    <a:pt x="2080" y="617"/>
                    <a:pt x="1794" y="757"/>
                    <a:pt x="1743" y="802"/>
                  </a:cubicBezTo>
                  <a:cubicBezTo>
                    <a:pt x="1717" y="827"/>
                    <a:pt x="1653" y="687"/>
                    <a:pt x="1571" y="623"/>
                  </a:cubicBezTo>
                  <a:cubicBezTo>
                    <a:pt x="1494" y="566"/>
                    <a:pt x="1399" y="592"/>
                    <a:pt x="1399" y="534"/>
                  </a:cubicBezTo>
                  <a:cubicBezTo>
                    <a:pt x="1399" y="197"/>
                    <a:pt x="1316" y="32"/>
                    <a:pt x="1316" y="32"/>
                  </a:cubicBezTo>
                  <a:cubicBezTo>
                    <a:pt x="1284" y="0"/>
                    <a:pt x="1012" y="32"/>
                    <a:pt x="738" y="159"/>
                  </a:cubicBezTo>
                  <a:cubicBezTo>
                    <a:pt x="490" y="267"/>
                    <a:pt x="210" y="229"/>
                    <a:pt x="121" y="452"/>
                  </a:cubicBezTo>
                  <a:cubicBezTo>
                    <a:pt x="0" y="770"/>
                    <a:pt x="44" y="1273"/>
                    <a:pt x="76" y="1553"/>
                  </a:cubicBezTo>
                  <a:cubicBezTo>
                    <a:pt x="133" y="1540"/>
                    <a:pt x="242" y="1540"/>
                    <a:pt x="382" y="1623"/>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15" name="Freeform 486"/>
            <p:cNvSpPr>
              <a:spLocks noChangeArrowheads="1"/>
            </p:cNvSpPr>
            <p:nvPr/>
          </p:nvSpPr>
          <p:spPr bwMode="auto">
            <a:xfrm>
              <a:off x="8191901" y="817180"/>
              <a:ext cx="1239304" cy="993532"/>
            </a:xfrm>
            <a:custGeom>
              <a:avLst/>
              <a:gdLst>
                <a:gd name="T0" fmla="*/ 465 w 3781"/>
                <a:gd name="T1" fmla="*/ 1254 h 3030"/>
                <a:gd name="T2" fmla="*/ 465 w 3781"/>
                <a:gd name="T3" fmla="*/ 1254 h 3030"/>
                <a:gd name="T4" fmla="*/ 388 w 3781"/>
                <a:gd name="T5" fmla="*/ 1610 h 3030"/>
                <a:gd name="T6" fmla="*/ 465 w 3781"/>
                <a:gd name="T7" fmla="*/ 2087 h 3030"/>
                <a:gd name="T8" fmla="*/ 758 w 3781"/>
                <a:gd name="T9" fmla="*/ 2380 h 3030"/>
                <a:gd name="T10" fmla="*/ 1457 w 3781"/>
                <a:gd name="T11" fmla="*/ 2514 h 3030"/>
                <a:gd name="T12" fmla="*/ 2246 w 3781"/>
                <a:gd name="T13" fmla="*/ 2533 h 3030"/>
                <a:gd name="T14" fmla="*/ 2742 w 3781"/>
                <a:gd name="T15" fmla="*/ 3029 h 3030"/>
                <a:gd name="T16" fmla="*/ 3048 w 3781"/>
                <a:gd name="T17" fmla="*/ 2291 h 3030"/>
                <a:gd name="T18" fmla="*/ 3041 w 3781"/>
                <a:gd name="T19" fmla="*/ 2036 h 3030"/>
                <a:gd name="T20" fmla="*/ 3487 w 3781"/>
                <a:gd name="T21" fmla="*/ 1871 h 3030"/>
                <a:gd name="T22" fmla="*/ 3481 w 3781"/>
                <a:gd name="T23" fmla="*/ 1476 h 3030"/>
                <a:gd name="T24" fmla="*/ 3780 w 3781"/>
                <a:gd name="T25" fmla="*/ 808 h 3030"/>
                <a:gd name="T26" fmla="*/ 3729 w 3781"/>
                <a:gd name="T27" fmla="*/ 687 h 3030"/>
                <a:gd name="T28" fmla="*/ 2284 w 3781"/>
                <a:gd name="T29" fmla="*/ 713 h 3030"/>
                <a:gd name="T30" fmla="*/ 1260 w 3781"/>
                <a:gd name="T31" fmla="*/ 388 h 3030"/>
                <a:gd name="T32" fmla="*/ 618 w 3781"/>
                <a:gd name="T33" fmla="*/ 83 h 3030"/>
                <a:gd name="T34" fmla="*/ 312 w 3781"/>
                <a:gd name="T35" fmla="*/ 13 h 3030"/>
                <a:gd name="T36" fmla="*/ 318 w 3781"/>
                <a:gd name="T37" fmla="*/ 210 h 3030"/>
                <a:gd name="T38" fmla="*/ 217 w 3781"/>
                <a:gd name="T39" fmla="*/ 185 h 3030"/>
                <a:gd name="T40" fmla="*/ 0 w 3781"/>
                <a:gd name="T41" fmla="*/ 547 h 3030"/>
                <a:gd name="T42" fmla="*/ 465 w 3781"/>
                <a:gd name="T43" fmla="*/ 1254 h 3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81" h="3030">
                  <a:moveTo>
                    <a:pt x="465" y="1254"/>
                  </a:moveTo>
                  <a:lnTo>
                    <a:pt x="465" y="1254"/>
                  </a:lnTo>
                  <a:cubicBezTo>
                    <a:pt x="388" y="1337"/>
                    <a:pt x="306" y="1527"/>
                    <a:pt x="388" y="1610"/>
                  </a:cubicBezTo>
                  <a:cubicBezTo>
                    <a:pt x="465" y="1687"/>
                    <a:pt x="376" y="1998"/>
                    <a:pt x="465" y="2087"/>
                  </a:cubicBezTo>
                  <a:cubicBezTo>
                    <a:pt x="554" y="2177"/>
                    <a:pt x="325" y="2380"/>
                    <a:pt x="758" y="2380"/>
                  </a:cubicBezTo>
                  <a:cubicBezTo>
                    <a:pt x="1190" y="2380"/>
                    <a:pt x="1431" y="2361"/>
                    <a:pt x="1457" y="2514"/>
                  </a:cubicBezTo>
                  <a:cubicBezTo>
                    <a:pt x="1488" y="2673"/>
                    <a:pt x="2080" y="2533"/>
                    <a:pt x="2246" y="2533"/>
                  </a:cubicBezTo>
                  <a:cubicBezTo>
                    <a:pt x="2246" y="2533"/>
                    <a:pt x="2570" y="3029"/>
                    <a:pt x="2742" y="3029"/>
                  </a:cubicBezTo>
                  <a:cubicBezTo>
                    <a:pt x="2914" y="3029"/>
                    <a:pt x="3092" y="2342"/>
                    <a:pt x="3048" y="2291"/>
                  </a:cubicBezTo>
                  <a:cubicBezTo>
                    <a:pt x="2997" y="2246"/>
                    <a:pt x="2971" y="2107"/>
                    <a:pt x="3041" y="2036"/>
                  </a:cubicBezTo>
                  <a:cubicBezTo>
                    <a:pt x="3105" y="1973"/>
                    <a:pt x="3430" y="1871"/>
                    <a:pt x="3487" y="1871"/>
                  </a:cubicBezTo>
                  <a:cubicBezTo>
                    <a:pt x="3544" y="1871"/>
                    <a:pt x="3684" y="1629"/>
                    <a:pt x="3481" y="1476"/>
                  </a:cubicBezTo>
                  <a:cubicBezTo>
                    <a:pt x="3283" y="1330"/>
                    <a:pt x="3780" y="1356"/>
                    <a:pt x="3780" y="808"/>
                  </a:cubicBezTo>
                  <a:cubicBezTo>
                    <a:pt x="3716" y="789"/>
                    <a:pt x="3716" y="745"/>
                    <a:pt x="3729" y="687"/>
                  </a:cubicBezTo>
                  <a:cubicBezTo>
                    <a:pt x="3099" y="516"/>
                    <a:pt x="2621" y="713"/>
                    <a:pt x="2284" y="713"/>
                  </a:cubicBezTo>
                  <a:cubicBezTo>
                    <a:pt x="1928" y="713"/>
                    <a:pt x="1355" y="388"/>
                    <a:pt x="1260" y="388"/>
                  </a:cubicBezTo>
                  <a:cubicBezTo>
                    <a:pt x="1165" y="388"/>
                    <a:pt x="847" y="216"/>
                    <a:pt x="618" y="83"/>
                  </a:cubicBezTo>
                  <a:cubicBezTo>
                    <a:pt x="478" y="0"/>
                    <a:pt x="369" y="0"/>
                    <a:pt x="312" y="13"/>
                  </a:cubicBezTo>
                  <a:cubicBezTo>
                    <a:pt x="318" y="134"/>
                    <a:pt x="331" y="210"/>
                    <a:pt x="318" y="210"/>
                  </a:cubicBezTo>
                  <a:cubicBezTo>
                    <a:pt x="274" y="210"/>
                    <a:pt x="217" y="185"/>
                    <a:pt x="217" y="185"/>
                  </a:cubicBezTo>
                  <a:cubicBezTo>
                    <a:pt x="166" y="331"/>
                    <a:pt x="89" y="452"/>
                    <a:pt x="0" y="547"/>
                  </a:cubicBezTo>
                  <a:cubicBezTo>
                    <a:pt x="172" y="751"/>
                    <a:pt x="529" y="1196"/>
                    <a:pt x="465" y="1254"/>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16" name="Freeform 487"/>
            <p:cNvSpPr>
              <a:spLocks noChangeArrowheads="1"/>
            </p:cNvSpPr>
            <p:nvPr/>
          </p:nvSpPr>
          <p:spPr bwMode="auto">
            <a:xfrm>
              <a:off x="7612018" y="996509"/>
              <a:ext cx="753414" cy="899531"/>
            </a:xfrm>
            <a:custGeom>
              <a:avLst/>
              <a:gdLst>
                <a:gd name="T0" fmla="*/ 293 w 2299"/>
                <a:gd name="T1" fmla="*/ 1420 h 2744"/>
                <a:gd name="T2" fmla="*/ 293 w 2299"/>
                <a:gd name="T3" fmla="*/ 1420 h 2744"/>
                <a:gd name="T4" fmla="*/ 452 w 2299"/>
                <a:gd name="T5" fmla="*/ 2164 h 2744"/>
                <a:gd name="T6" fmla="*/ 579 w 2299"/>
                <a:gd name="T7" fmla="*/ 2298 h 2744"/>
                <a:gd name="T8" fmla="*/ 980 w 2299"/>
                <a:gd name="T9" fmla="*/ 2743 h 2744"/>
                <a:gd name="T10" fmla="*/ 1521 w 2299"/>
                <a:gd name="T11" fmla="*/ 2642 h 2744"/>
                <a:gd name="T12" fmla="*/ 1871 w 2299"/>
                <a:gd name="T13" fmla="*/ 2349 h 2744"/>
                <a:gd name="T14" fmla="*/ 2253 w 2299"/>
                <a:gd name="T15" fmla="*/ 1649 h 2744"/>
                <a:gd name="T16" fmla="*/ 2234 w 2299"/>
                <a:gd name="T17" fmla="*/ 1540 h 2744"/>
                <a:gd name="T18" fmla="*/ 2157 w 2299"/>
                <a:gd name="T19" fmla="*/ 1063 h 2744"/>
                <a:gd name="T20" fmla="*/ 2234 w 2299"/>
                <a:gd name="T21" fmla="*/ 707 h 2744"/>
                <a:gd name="T22" fmla="*/ 1769 w 2299"/>
                <a:gd name="T23" fmla="*/ 0 h 2744"/>
                <a:gd name="T24" fmla="*/ 846 w 2299"/>
                <a:gd name="T25" fmla="*/ 344 h 2744"/>
                <a:gd name="T26" fmla="*/ 242 w 2299"/>
                <a:gd name="T27" fmla="*/ 618 h 2744"/>
                <a:gd name="T28" fmla="*/ 25 w 2299"/>
                <a:gd name="T29" fmla="*/ 942 h 2744"/>
                <a:gd name="T30" fmla="*/ 223 w 2299"/>
                <a:gd name="T31" fmla="*/ 1216 h 2744"/>
                <a:gd name="T32" fmla="*/ 140 w 2299"/>
                <a:gd name="T33" fmla="*/ 1241 h 2744"/>
                <a:gd name="T34" fmla="*/ 293 w 2299"/>
                <a:gd name="T35" fmla="*/ 1420 h 2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99" h="2744">
                  <a:moveTo>
                    <a:pt x="293" y="1420"/>
                  </a:moveTo>
                  <a:lnTo>
                    <a:pt x="293" y="1420"/>
                  </a:lnTo>
                  <a:cubicBezTo>
                    <a:pt x="318" y="1566"/>
                    <a:pt x="509" y="2031"/>
                    <a:pt x="452" y="2164"/>
                  </a:cubicBezTo>
                  <a:cubicBezTo>
                    <a:pt x="395" y="2298"/>
                    <a:pt x="458" y="2253"/>
                    <a:pt x="579" y="2298"/>
                  </a:cubicBezTo>
                  <a:cubicBezTo>
                    <a:pt x="700" y="2342"/>
                    <a:pt x="923" y="2743"/>
                    <a:pt x="980" y="2743"/>
                  </a:cubicBezTo>
                  <a:cubicBezTo>
                    <a:pt x="1037" y="2743"/>
                    <a:pt x="1419" y="2616"/>
                    <a:pt x="1521" y="2642"/>
                  </a:cubicBezTo>
                  <a:cubicBezTo>
                    <a:pt x="1623" y="2667"/>
                    <a:pt x="1839" y="2317"/>
                    <a:pt x="1871" y="2349"/>
                  </a:cubicBezTo>
                  <a:cubicBezTo>
                    <a:pt x="1909" y="2387"/>
                    <a:pt x="1636" y="1980"/>
                    <a:pt x="2253" y="1649"/>
                  </a:cubicBezTo>
                  <a:cubicBezTo>
                    <a:pt x="2259" y="1604"/>
                    <a:pt x="2259" y="1566"/>
                    <a:pt x="2234" y="1540"/>
                  </a:cubicBezTo>
                  <a:cubicBezTo>
                    <a:pt x="2145" y="1451"/>
                    <a:pt x="2234" y="1140"/>
                    <a:pt x="2157" y="1063"/>
                  </a:cubicBezTo>
                  <a:cubicBezTo>
                    <a:pt x="2075" y="980"/>
                    <a:pt x="2157" y="790"/>
                    <a:pt x="2234" y="707"/>
                  </a:cubicBezTo>
                  <a:cubicBezTo>
                    <a:pt x="2298" y="649"/>
                    <a:pt x="1941" y="204"/>
                    <a:pt x="1769" y="0"/>
                  </a:cubicBezTo>
                  <a:cubicBezTo>
                    <a:pt x="1432" y="363"/>
                    <a:pt x="897" y="344"/>
                    <a:pt x="846" y="344"/>
                  </a:cubicBezTo>
                  <a:cubicBezTo>
                    <a:pt x="783" y="344"/>
                    <a:pt x="299" y="490"/>
                    <a:pt x="242" y="618"/>
                  </a:cubicBezTo>
                  <a:cubicBezTo>
                    <a:pt x="178" y="751"/>
                    <a:pt x="51" y="777"/>
                    <a:pt x="25" y="942"/>
                  </a:cubicBezTo>
                  <a:cubicBezTo>
                    <a:pt x="0" y="1101"/>
                    <a:pt x="223" y="1216"/>
                    <a:pt x="223" y="1216"/>
                  </a:cubicBezTo>
                  <a:cubicBezTo>
                    <a:pt x="197" y="1216"/>
                    <a:pt x="172" y="1229"/>
                    <a:pt x="140" y="1241"/>
                  </a:cubicBezTo>
                  <a:cubicBezTo>
                    <a:pt x="197" y="1267"/>
                    <a:pt x="280" y="1330"/>
                    <a:pt x="293" y="1420"/>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17" name="Freeform 488"/>
            <p:cNvSpPr>
              <a:spLocks noChangeArrowheads="1"/>
            </p:cNvSpPr>
            <p:nvPr/>
          </p:nvSpPr>
          <p:spPr bwMode="auto">
            <a:xfrm>
              <a:off x="6727008" y="1159927"/>
              <a:ext cx="1321731" cy="1071627"/>
            </a:xfrm>
            <a:custGeom>
              <a:avLst/>
              <a:gdLst>
                <a:gd name="T0" fmla="*/ 1668 w 4030"/>
                <a:gd name="T1" fmla="*/ 2679 h 3266"/>
                <a:gd name="T2" fmla="*/ 1668 w 4030"/>
                <a:gd name="T3" fmla="*/ 2679 h 3266"/>
                <a:gd name="T4" fmla="*/ 2062 w 4030"/>
                <a:gd name="T5" fmla="*/ 2615 h 3266"/>
                <a:gd name="T6" fmla="*/ 2292 w 4030"/>
                <a:gd name="T7" fmla="*/ 2565 h 3266"/>
                <a:gd name="T8" fmla="*/ 2693 w 4030"/>
                <a:gd name="T9" fmla="*/ 2825 h 3266"/>
                <a:gd name="T10" fmla="*/ 3138 w 4030"/>
                <a:gd name="T11" fmla="*/ 3016 h 3266"/>
                <a:gd name="T12" fmla="*/ 3603 w 4030"/>
                <a:gd name="T13" fmla="*/ 3265 h 3266"/>
                <a:gd name="T14" fmla="*/ 3864 w 4030"/>
                <a:gd name="T15" fmla="*/ 2806 h 3266"/>
                <a:gd name="T16" fmla="*/ 3660 w 4030"/>
                <a:gd name="T17" fmla="*/ 2234 h 3266"/>
                <a:gd name="T18" fmla="*/ 3278 w 4030"/>
                <a:gd name="T19" fmla="*/ 1801 h 3266"/>
                <a:gd name="T20" fmla="*/ 3151 w 4030"/>
                <a:gd name="T21" fmla="*/ 1667 h 3266"/>
                <a:gd name="T22" fmla="*/ 2992 w 4030"/>
                <a:gd name="T23" fmla="*/ 923 h 3266"/>
                <a:gd name="T24" fmla="*/ 2839 w 4030"/>
                <a:gd name="T25" fmla="*/ 744 h 3266"/>
                <a:gd name="T26" fmla="*/ 2616 w 4030"/>
                <a:gd name="T27" fmla="*/ 891 h 3266"/>
                <a:gd name="T28" fmla="*/ 2018 w 4030"/>
                <a:gd name="T29" fmla="*/ 910 h 3266"/>
                <a:gd name="T30" fmla="*/ 1203 w 4030"/>
                <a:gd name="T31" fmla="*/ 757 h 3266"/>
                <a:gd name="T32" fmla="*/ 1044 w 4030"/>
                <a:gd name="T33" fmla="*/ 910 h 3266"/>
                <a:gd name="T34" fmla="*/ 879 w 4030"/>
                <a:gd name="T35" fmla="*/ 490 h 3266"/>
                <a:gd name="T36" fmla="*/ 930 w 4030"/>
                <a:gd name="T37" fmla="*/ 152 h 3266"/>
                <a:gd name="T38" fmla="*/ 478 w 4030"/>
                <a:gd name="T39" fmla="*/ 178 h 3266"/>
                <a:gd name="T40" fmla="*/ 39 w 4030"/>
                <a:gd name="T41" fmla="*/ 25 h 3266"/>
                <a:gd name="T42" fmla="*/ 39 w 4030"/>
                <a:gd name="T43" fmla="*/ 121 h 3266"/>
                <a:gd name="T44" fmla="*/ 185 w 4030"/>
                <a:gd name="T45" fmla="*/ 273 h 3266"/>
                <a:gd name="T46" fmla="*/ 77 w 4030"/>
                <a:gd name="T47" fmla="*/ 413 h 3266"/>
                <a:gd name="T48" fmla="*/ 140 w 4030"/>
                <a:gd name="T49" fmla="*/ 547 h 3266"/>
                <a:gd name="T50" fmla="*/ 312 w 4030"/>
                <a:gd name="T51" fmla="*/ 789 h 3266"/>
                <a:gd name="T52" fmla="*/ 306 w 4030"/>
                <a:gd name="T53" fmla="*/ 948 h 3266"/>
                <a:gd name="T54" fmla="*/ 452 w 4030"/>
                <a:gd name="T55" fmla="*/ 1069 h 3266"/>
                <a:gd name="T56" fmla="*/ 395 w 4030"/>
                <a:gd name="T57" fmla="*/ 1260 h 3266"/>
                <a:gd name="T58" fmla="*/ 465 w 4030"/>
                <a:gd name="T59" fmla="*/ 1387 h 3266"/>
                <a:gd name="T60" fmla="*/ 497 w 4030"/>
                <a:gd name="T61" fmla="*/ 2081 h 3266"/>
                <a:gd name="T62" fmla="*/ 624 w 4030"/>
                <a:gd name="T63" fmla="*/ 2202 h 3266"/>
                <a:gd name="T64" fmla="*/ 1114 w 4030"/>
                <a:gd name="T65" fmla="*/ 2577 h 3266"/>
                <a:gd name="T66" fmla="*/ 1668 w 4030"/>
                <a:gd name="T67" fmla="*/ 2679 h 3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30" h="3266">
                  <a:moveTo>
                    <a:pt x="1668" y="2679"/>
                  </a:moveTo>
                  <a:lnTo>
                    <a:pt x="1668" y="2679"/>
                  </a:lnTo>
                  <a:cubicBezTo>
                    <a:pt x="1833" y="2717"/>
                    <a:pt x="1782" y="2615"/>
                    <a:pt x="2062" y="2615"/>
                  </a:cubicBezTo>
                  <a:cubicBezTo>
                    <a:pt x="2062" y="2615"/>
                    <a:pt x="2190" y="2526"/>
                    <a:pt x="2292" y="2565"/>
                  </a:cubicBezTo>
                  <a:cubicBezTo>
                    <a:pt x="2393" y="2603"/>
                    <a:pt x="2559" y="2825"/>
                    <a:pt x="2693" y="2825"/>
                  </a:cubicBezTo>
                  <a:cubicBezTo>
                    <a:pt x="2826" y="2825"/>
                    <a:pt x="3036" y="2915"/>
                    <a:pt x="3138" y="3016"/>
                  </a:cubicBezTo>
                  <a:cubicBezTo>
                    <a:pt x="3240" y="3118"/>
                    <a:pt x="3526" y="3188"/>
                    <a:pt x="3603" y="3265"/>
                  </a:cubicBezTo>
                  <a:cubicBezTo>
                    <a:pt x="3603" y="3265"/>
                    <a:pt x="3647" y="2953"/>
                    <a:pt x="3864" y="2806"/>
                  </a:cubicBezTo>
                  <a:cubicBezTo>
                    <a:pt x="4029" y="2698"/>
                    <a:pt x="3768" y="2431"/>
                    <a:pt x="3660" y="2234"/>
                  </a:cubicBezTo>
                  <a:cubicBezTo>
                    <a:pt x="3577" y="2170"/>
                    <a:pt x="3386" y="1845"/>
                    <a:pt x="3278" y="1801"/>
                  </a:cubicBezTo>
                  <a:cubicBezTo>
                    <a:pt x="3157" y="1756"/>
                    <a:pt x="3094" y="1801"/>
                    <a:pt x="3151" y="1667"/>
                  </a:cubicBezTo>
                  <a:cubicBezTo>
                    <a:pt x="3208" y="1534"/>
                    <a:pt x="3017" y="1069"/>
                    <a:pt x="2992" y="923"/>
                  </a:cubicBezTo>
                  <a:cubicBezTo>
                    <a:pt x="2979" y="833"/>
                    <a:pt x="2896" y="770"/>
                    <a:pt x="2839" y="744"/>
                  </a:cubicBezTo>
                  <a:cubicBezTo>
                    <a:pt x="2737" y="783"/>
                    <a:pt x="2616" y="891"/>
                    <a:pt x="2616" y="891"/>
                  </a:cubicBezTo>
                  <a:cubicBezTo>
                    <a:pt x="2241" y="1177"/>
                    <a:pt x="2190" y="910"/>
                    <a:pt x="2018" y="910"/>
                  </a:cubicBezTo>
                  <a:cubicBezTo>
                    <a:pt x="1846" y="910"/>
                    <a:pt x="1292" y="757"/>
                    <a:pt x="1203" y="757"/>
                  </a:cubicBezTo>
                  <a:cubicBezTo>
                    <a:pt x="1120" y="757"/>
                    <a:pt x="1044" y="910"/>
                    <a:pt x="1044" y="910"/>
                  </a:cubicBezTo>
                  <a:cubicBezTo>
                    <a:pt x="1070" y="700"/>
                    <a:pt x="923" y="598"/>
                    <a:pt x="879" y="490"/>
                  </a:cubicBezTo>
                  <a:cubicBezTo>
                    <a:pt x="834" y="382"/>
                    <a:pt x="1006" y="229"/>
                    <a:pt x="930" y="152"/>
                  </a:cubicBezTo>
                  <a:cubicBezTo>
                    <a:pt x="777" y="0"/>
                    <a:pt x="573" y="152"/>
                    <a:pt x="478" y="178"/>
                  </a:cubicBezTo>
                  <a:cubicBezTo>
                    <a:pt x="382" y="203"/>
                    <a:pt x="179" y="25"/>
                    <a:pt x="39" y="25"/>
                  </a:cubicBezTo>
                  <a:cubicBezTo>
                    <a:pt x="0" y="25"/>
                    <a:pt x="39" y="121"/>
                    <a:pt x="39" y="121"/>
                  </a:cubicBezTo>
                  <a:cubicBezTo>
                    <a:pt x="58" y="184"/>
                    <a:pt x="166" y="133"/>
                    <a:pt x="185" y="273"/>
                  </a:cubicBezTo>
                  <a:cubicBezTo>
                    <a:pt x="185" y="331"/>
                    <a:pt x="45" y="375"/>
                    <a:pt x="77" y="413"/>
                  </a:cubicBezTo>
                  <a:cubicBezTo>
                    <a:pt x="115" y="445"/>
                    <a:pt x="140" y="547"/>
                    <a:pt x="140" y="547"/>
                  </a:cubicBezTo>
                  <a:cubicBezTo>
                    <a:pt x="140" y="770"/>
                    <a:pt x="236" y="751"/>
                    <a:pt x="312" y="789"/>
                  </a:cubicBezTo>
                  <a:cubicBezTo>
                    <a:pt x="389" y="821"/>
                    <a:pt x="306" y="884"/>
                    <a:pt x="306" y="948"/>
                  </a:cubicBezTo>
                  <a:cubicBezTo>
                    <a:pt x="306" y="1012"/>
                    <a:pt x="433" y="1018"/>
                    <a:pt x="452" y="1069"/>
                  </a:cubicBezTo>
                  <a:cubicBezTo>
                    <a:pt x="471" y="1120"/>
                    <a:pt x="395" y="1164"/>
                    <a:pt x="395" y="1260"/>
                  </a:cubicBezTo>
                  <a:cubicBezTo>
                    <a:pt x="395" y="1355"/>
                    <a:pt x="465" y="1387"/>
                    <a:pt x="465" y="1387"/>
                  </a:cubicBezTo>
                  <a:cubicBezTo>
                    <a:pt x="465" y="1387"/>
                    <a:pt x="331" y="1960"/>
                    <a:pt x="497" y="2081"/>
                  </a:cubicBezTo>
                  <a:cubicBezTo>
                    <a:pt x="662" y="2195"/>
                    <a:pt x="624" y="2202"/>
                    <a:pt x="624" y="2202"/>
                  </a:cubicBezTo>
                  <a:cubicBezTo>
                    <a:pt x="624" y="2202"/>
                    <a:pt x="1070" y="2533"/>
                    <a:pt x="1114" y="2577"/>
                  </a:cubicBezTo>
                  <a:cubicBezTo>
                    <a:pt x="1165" y="2628"/>
                    <a:pt x="1502" y="2641"/>
                    <a:pt x="1668" y="2679"/>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18" name="Freeform 489"/>
            <p:cNvSpPr>
              <a:spLocks noChangeArrowheads="1"/>
            </p:cNvSpPr>
            <p:nvPr/>
          </p:nvSpPr>
          <p:spPr bwMode="auto">
            <a:xfrm>
              <a:off x="5396599" y="1674771"/>
              <a:ext cx="1715069" cy="981963"/>
            </a:xfrm>
            <a:custGeom>
              <a:avLst/>
              <a:gdLst>
                <a:gd name="T0" fmla="*/ 3799 w 5232"/>
                <a:gd name="T1" fmla="*/ 2724 h 2992"/>
                <a:gd name="T2" fmla="*/ 4900 w 5232"/>
                <a:gd name="T3" fmla="*/ 2495 h 2992"/>
                <a:gd name="T4" fmla="*/ 5155 w 5232"/>
                <a:gd name="T5" fmla="*/ 1190 h 2992"/>
                <a:gd name="T6" fmla="*/ 5174 w 5232"/>
                <a:gd name="T7" fmla="*/ 1005 h 2992"/>
                <a:gd name="T8" fmla="*/ 4111 w 5232"/>
                <a:gd name="T9" fmla="*/ 655 h 2992"/>
                <a:gd name="T10" fmla="*/ 3876 w 5232"/>
                <a:gd name="T11" fmla="*/ 674 h 2992"/>
                <a:gd name="T12" fmla="*/ 3596 w 5232"/>
                <a:gd name="T13" fmla="*/ 706 h 2992"/>
                <a:gd name="T14" fmla="*/ 3462 w 5232"/>
                <a:gd name="T15" fmla="*/ 585 h 2992"/>
                <a:gd name="T16" fmla="*/ 3278 w 5232"/>
                <a:gd name="T17" fmla="*/ 547 h 2992"/>
                <a:gd name="T18" fmla="*/ 2768 w 5232"/>
                <a:gd name="T19" fmla="*/ 522 h 2992"/>
                <a:gd name="T20" fmla="*/ 2527 w 5232"/>
                <a:gd name="T21" fmla="*/ 242 h 2992"/>
                <a:gd name="T22" fmla="*/ 2399 w 5232"/>
                <a:gd name="T23" fmla="*/ 38 h 2992"/>
                <a:gd name="T24" fmla="*/ 2259 w 5232"/>
                <a:gd name="T25" fmla="*/ 31 h 2992"/>
                <a:gd name="T26" fmla="*/ 1839 w 5232"/>
                <a:gd name="T27" fmla="*/ 89 h 2992"/>
                <a:gd name="T28" fmla="*/ 1744 w 5232"/>
                <a:gd name="T29" fmla="*/ 401 h 2992"/>
                <a:gd name="T30" fmla="*/ 1387 w 5232"/>
                <a:gd name="T31" fmla="*/ 394 h 2992"/>
                <a:gd name="T32" fmla="*/ 1266 w 5232"/>
                <a:gd name="T33" fmla="*/ 248 h 2992"/>
                <a:gd name="T34" fmla="*/ 954 w 5232"/>
                <a:gd name="T35" fmla="*/ 305 h 2992"/>
                <a:gd name="T36" fmla="*/ 713 w 5232"/>
                <a:gd name="T37" fmla="*/ 311 h 2992"/>
                <a:gd name="T38" fmla="*/ 153 w 5232"/>
                <a:gd name="T39" fmla="*/ 541 h 2992"/>
                <a:gd name="T40" fmla="*/ 38 w 5232"/>
                <a:gd name="T41" fmla="*/ 929 h 2992"/>
                <a:gd name="T42" fmla="*/ 280 w 5232"/>
                <a:gd name="T43" fmla="*/ 948 h 2992"/>
                <a:gd name="T44" fmla="*/ 274 w 5232"/>
                <a:gd name="T45" fmla="*/ 1063 h 2992"/>
                <a:gd name="T46" fmla="*/ 363 w 5232"/>
                <a:gd name="T47" fmla="*/ 1317 h 2992"/>
                <a:gd name="T48" fmla="*/ 687 w 5232"/>
                <a:gd name="T49" fmla="*/ 1292 h 2992"/>
                <a:gd name="T50" fmla="*/ 267 w 5232"/>
                <a:gd name="T51" fmla="*/ 1508 h 2992"/>
                <a:gd name="T52" fmla="*/ 579 w 5232"/>
                <a:gd name="T53" fmla="*/ 1845 h 2992"/>
                <a:gd name="T54" fmla="*/ 795 w 5232"/>
                <a:gd name="T55" fmla="*/ 2119 h 2992"/>
                <a:gd name="T56" fmla="*/ 961 w 5232"/>
                <a:gd name="T57" fmla="*/ 1884 h 2992"/>
                <a:gd name="T58" fmla="*/ 1190 w 5232"/>
                <a:gd name="T59" fmla="*/ 2087 h 2992"/>
                <a:gd name="T60" fmla="*/ 1852 w 5232"/>
                <a:gd name="T61" fmla="*/ 2431 h 2992"/>
                <a:gd name="T62" fmla="*/ 2164 w 5232"/>
                <a:gd name="T63" fmla="*/ 2565 h 2992"/>
                <a:gd name="T64" fmla="*/ 2259 w 5232"/>
                <a:gd name="T65" fmla="*/ 2673 h 2992"/>
                <a:gd name="T66" fmla="*/ 2724 w 5232"/>
                <a:gd name="T67" fmla="*/ 2590 h 2992"/>
                <a:gd name="T68" fmla="*/ 2514 w 5232"/>
                <a:gd name="T69" fmla="*/ 2755 h 2992"/>
                <a:gd name="T70" fmla="*/ 2819 w 5232"/>
                <a:gd name="T71" fmla="*/ 2864 h 2992"/>
                <a:gd name="T72" fmla="*/ 3169 w 5232"/>
                <a:gd name="T73" fmla="*/ 2991 h 2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232" h="2992">
                  <a:moveTo>
                    <a:pt x="3799" y="2724"/>
                  </a:moveTo>
                  <a:lnTo>
                    <a:pt x="3799" y="2724"/>
                  </a:lnTo>
                  <a:cubicBezTo>
                    <a:pt x="3895" y="2571"/>
                    <a:pt x="4379" y="2412"/>
                    <a:pt x="4493" y="2412"/>
                  </a:cubicBezTo>
                  <a:cubicBezTo>
                    <a:pt x="4608" y="2412"/>
                    <a:pt x="4900" y="2495"/>
                    <a:pt x="4900" y="2495"/>
                  </a:cubicBezTo>
                  <a:cubicBezTo>
                    <a:pt x="4862" y="2221"/>
                    <a:pt x="5079" y="2119"/>
                    <a:pt x="5155" y="2043"/>
                  </a:cubicBezTo>
                  <a:cubicBezTo>
                    <a:pt x="5231" y="1966"/>
                    <a:pt x="5155" y="1298"/>
                    <a:pt x="5155" y="1190"/>
                  </a:cubicBezTo>
                  <a:cubicBezTo>
                    <a:pt x="5155" y="1139"/>
                    <a:pt x="5187" y="1075"/>
                    <a:pt x="5219" y="1031"/>
                  </a:cubicBezTo>
                  <a:cubicBezTo>
                    <a:pt x="5200" y="1024"/>
                    <a:pt x="5180" y="1018"/>
                    <a:pt x="5174" y="1005"/>
                  </a:cubicBezTo>
                  <a:cubicBezTo>
                    <a:pt x="5130" y="961"/>
                    <a:pt x="4684" y="630"/>
                    <a:pt x="4684" y="630"/>
                  </a:cubicBezTo>
                  <a:cubicBezTo>
                    <a:pt x="4417" y="853"/>
                    <a:pt x="4137" y="687"/>
                    <a:pt x="4111" y="655"/>
                  </a:cubicBezTo>
                  <a:cubicBezTo>
                    <a:pt x="4079" y="630"/>
                    <a:pt x="4150" y="534"/>
                    <a:pt x="4079" y="490"/>
                  </a:cubicBezTo>
                  <a:cubicBezTo>
                    <a:pt x="4016" y="452"/>
                    <a:pt x="3908" y="642"/>
                    <a:pt x="3876" y="674"/>
                  </a:cubicBezTo>
                  <a:cubicBezTo>
                    <a:pt x="3844" y="706"/>
                    <a:pt x="3793" y="630"/>
                    <a:pt x="3749" y="630"/>
                  </a:cubicBezTo>
                  <a:cubicBezTo>
                    <a:pt x="3704" y="630"/>
                    <a:pt x="3634" y="693"/>
                    <a:pt x="3596" y="706"/>
                  </a:cubicBezTo>
                  <a:cubicBezTo>
                    <a:pt x="3558" y="719"/>
                    <a:pt x="3558" y="617"/>
                    <a:pt x="3526" y="585"/>
                  </a:cubicBezTo>
                  <a:cubicBezTo>
                    <a:pt x="3494" y="547"/>
                    <a:pt x="3494" y="617"/>
                    <a:pt x="3462" y="585"/>
                  </a:cubicBezTo>
                  <a:cubicBezTo>
                    <a:pt x="3430" y="553"/>
                    <a:pt x="3558" y="515"/>
                    <a:pt x="3532" y="483"/>
                  </a:cubicBezTo>
                  <a:cubicBezTo>
                    <a:pt x="3507" y="458"/>
                    <a:pt x="3354" y="534"/>
                    <a:pt x="3278" y="547"/>
                  </a:cubicBezTo>
                  <a:cubicBezTo>
                    <a:pt x="3195" y="560"/>
                    <a:pt x="3036" y="719"/>
                    <a:pt x="2959" y="738"/>
                  </a:cubicBezTo>
                  <a:cubicBezTo>
                    <a:pt x="2889" y="763"/>
                    <a:pt x="2896" y="617"/>
                    <a:pt x="2768" y="522"/>
                  </a:cubicBezTo>
                  <a:cubicBezTo>
                    <a:pt x="2635" y="420"/>
                    <a:pt x="2635" y="254"/>
                    <a:pt x="2603" y="229"/>
                  </a:cubicBezTo>
                  <a:cubicBezTo>
                    <a:pt x="2577" y="197"/>
                    <a:pt x="2558" y="242"/>
                    <a:pt x="2527" y="242"/>
                  </a:cubicBezTo>
                  <a:cubicBezTo>
                    <a:pt x="2488" y="242"/>
                    <a:pt x="2520" y="184"/>
                    <a:pt x="2488" y="152"/>
                  </a:cubicBezTo>
                  <a:cubicBezTo>
                    <a:pt x="2456" y="121"/>
                    <a:pt x="2418" y="51"/>
                    <a:pt x="2399" y="38"/>
                  </a:cubicBezTo>
                  <a:cubicBezTo>
                    <a:pt x="2387" y="25"/>
                    <a:pt x="2342" y="95"/>
                    <a:pt x="2329" y="108"/>
                  </a:cubicBezTo>
                  <a:cubicBezTo>
                    <a:pt x="2310" y="127"/>
                    <a:pt x="2291" y="57"/>
                    <a:pt x="2259" y="31"/>
                  </a:cubicBezTo>
                  <a:cubicBezTo>
                    <a:pt x="2234" y="0"/>
                    <a:pt x="2068" y="114"/>
                    <a:pt x="2030" y="152"/>
                  </a:cubicBezTo>
                  <a:cubicBezTo>
                    <a:pt x="1992" y="191"/>
                    <a:pt x="1890" y="70"/>
                    <a:pt x="1839" y="89"/>
                  </a:cubicBezTo>
                  <a:cubicBezTo>
                    <a:pt x="1788" y="108"/>
                    <a:pt x="1839" y="273"/>
                    <a:pt x="1814" y="299"/>
                  </a:cubicBezTo>
                  <a:cubicBezTo>
                    <a:pt x="1788" y="324"/>
                    <a:pt x="1801" y="401"/>
                    <a:pt x="1744" y="401"/>
                  </a:cubicBezTo>
                  <a:cubicBezTo>
                    <a:pt x="1693" y="401"/>
                    <a:pt x="1547" y="299"/>
                    <a:pt x="1489" y="299"/>
                  </a:cubicBezTo>
                  <a:cubicBezTo>
                    <a:pt x="1432" y="299"/>
                    <a:pt x="1426" y="394"/>
                    <a:pt x="1387" y="394"/>
                  </a:cubicBezTo>
                  <a:cubicBezTo>
                    <a:pt x="1349" y="394"/>
                    <a:pt x="1317" y="350"/>
                    <a:pt x="1285" y="350"/>
                  </a:cubicBezTo>
                  <a:cubicBezTo>
                    <a:pt x="1260" y="350"/>
                    <a:pt x="1266" y="248"/>
                    <a:pt x="1266" y="248"/>
                  </a:cubicBezTo>
                  <a:cubicBezTo>
                    <a:pt x="1266" y="229"/>
                    <a:pt x="1165" y="286"/>
                    <a:pt x="1088" y="305"/>
                  </a:cubicBezTo>
                  <a:cubicBezTo>
                    <a:pt x="1012" y="324"/>
                    <a:pt x="961" y="305"/>
                    <a:pt x="954" y="305"/>
                  </a:cubicBezTo>
                  <a:cubicBezTo>
                    <a:pt x="929" y="305"/>
                    <a:pt x="936" y="337"/>
                    <a:pt x="891" y="375"/>
                  </a:cubicBezTo>
                  <a:cubicBezTo>
                    <a:pt x="846" y="420"/>
                    <a:pt x="745" y="311"/>
                    <a:pt x="713" y="311"/>
                  </a:cubicBezTo>
                  <a:cubicBezTo>
                    <a:pt x="674" y="311"/>
                    <a:pt x="388" y="420"/>
                    <a:pt x="388" y="464"/>
                  </a:cubicBezTo>
                  <a:cubicBezTo>
                    <a:pt x="388" y="503"/>
                    <a:pt x="210" y="515"/>
                    <a:pt x="153" y="541"/>
                  </a:cubicBezTo>
                  <a:cubicBezTo>
                    <a:pt x="89" y="560"/>
                    <a:pt x="70" y="655"/>
                    <a:pt x="89" y="712"/>
                  </a:cubicBezTo>
                  <a:cubicBezTo>
                    <a:pt x="102" y="770"/>
                    <a:pt x="38" y="840"/>
                    <a:pt x="38" y="929"/>
                  </a:cubicBezTo>
                  <a:cubicBezTo>
                    <a:pt x="38" y="1018"/>
                    <a:pt x="95" y="993"/>
                    <a:pt x="127" y="993"/>
                  </a:cubicBezTo>
                  <a:cubicBezTo>
                    <a:pt x="159" y="993"/>
                    <a:pt x="172" y="967"/>
                    <a:pt x="280" y="948"/>
                  </a:cubicBezTo>
                  <a:cubicBezTo>
                    <a:pt x="388" y="922"/>
                    <a:pt x="394" y="1024"/>
                    <a:pt x="369" y="999"/>
                  </a:cubicBezTo>
                  <a:cubicBezTo>
                    <a:pt x="343" y="967"/>
                    <a:pt x="337" y="1031"/>
                    <a:pt x="274" y="1063"/>
                  </a:cubicBezTo>
                  <a:cubicBezTo>
                    <a:pt x="210" y="1094"/>
                    <a:pt x="254" y="1133"/>
                    <a:pt x="254" y="1133"/>
                  </a:cubicBezTo>
                  <a:cubicBezTo>
                    <a:pt x="331" y="1158"/>
                    <a:pt x="286" y="1317"/>
                    <a:pt x="363" y="1317"/>
                  </a:cubicBezTo>
                  <a:cubicBezTo>
                    <a:pt x="439" y="1317"/>
                    <a:pt x="401" y="1215"/>
                    <a:pt x="477" y="1215"/>
                  </a:cubicBezTo>
                  <a:cubicBezTo>
                    <a:pt x="547" y="1215"/>
                    <a:pt x="687" y="1241"/>
                    <a:pt x="687" y="1292"/>
                  </a:cubicBezTo>
                  <a:cubicBezTo>
                    <a:pt x="687" y="1349"/>
                    <a:pt x="751" y="1406"/>
                    <a:pt x="719" y="1444"/>
                  </a:cubicBezTo>
                  <a:cubicBezTo>
                    <a:pt x="681" y="1483"/>
                    <a:pt x="496" y="1470"/>
                    <a:pt x="267" y="1508"/>
                  </a:cubicBezTo>
                  <a:cubicBezTo>
                    <a:pt x="38" y="1553"/>
                    <a:pt x="0" y="1648"/>
                    <a:pt x="210" y="1648"/>
                  </a:cubicBezTo>
                  <a:cubicBezTo>
                    <a:pt x="420" y="1648"/>
                    <a:pt x="547" y="1813"/>
                    <a:pt x="579" y="1845"/>
                  </a:cubicBezTo>
                  <a:cubicBezTo>
                    <a:pt x="617" y="1884"/>
                    <a:pt x="579" y="2062"/>
                    <a:pt x="579" y="2062"/>
                  </a:cubicBezTo>
                  <a:cubicBezTo>
                    <a:pt x="579" y="2189"/>
                    <a:pt x="738" y="2119"/>
                    <a:pt x="795" y="2119"/>
                  </a:cubicBezTo>
                  <a:cubicBezTo>
                    <a:pt x="821" y="2119"/>
                    <a:pt x="783" y="2081"/>
                    <a:pt x="802" y="2030"/>
                  </a:cubicBezTo>
                  <a:cubicBezTo>
                    <a:pt x="827" y="1966"/>
                    <a:pt x="916" y="1890"/>
                    <a:pt x="961" y="1884"/>
                  </a:cubicBezTo>
                  <a:cubicBezTo>
                    <a:pt x="1031" y="1871"/>
                    <a:pt x="974" y="2024"/>
                    <a:pt x="1031" y="2024"/>
                  </a:cubicBezTo>
                  <a:cubicBezTo>
                    <a:pt x="1088" y="2024"/>
                    <a:pt x="1177" y="1979"/>
                    <a:pt x="1190" y="2087"/>
                  </a:cubicBezTo>
                  <a:cubicBezTo>
                    <a:pt x="1203" y="2195"/>
                    <a:pt x="1279" y="2227"/>
                    <a:pt x="1279" y="2227"/>
                  </a:cubicBezTo>
                  <a:cubicBezTo>
                    <a:pt x="1623" y="2170"/>
                    <a:pt x="1776" y="2406"/>
                    <a:pt x="1852" y="2431"/>
                  </a:cubicBezTo>
                  <a:cubicBezTo>
                    <a:pt x="1928" y="2456"/>
                    <a:pt x="1922" y="2437"/>
                    <a:pt x="1979" y="2450"/>
                  </a:cubicBezTo>
                  <a:cubicBezTo>
                    <a:pt x="2043" y="2469"/>
                    <a:pt x="2132" y="2533"/>
                    <a:pt x="2164" y="2565"/>
                  </a:cubicBezTo>
                  <a:cubicBezTo>
                    <a:pt x="2196" y="2596"/>
                    <a:pt x="2176" y="2857"/>
                    <a:pt x="2221" y="2857"/>
                  </a:cubicBezTo>
                  <a:cubicBezTo>
                    <a:pt x="2272" y="2857"/>
                    <a:pt x="2259" y="2717"/>
                    <a:pt x="2259" y="2673"/>
                  </a:cubicBezTo>
                  <a:cubicBezTo>
                    <a:pt x="2259" y="2628"/>
                    <a:pt x="2444" y="2743"/>
                    <a:pt x="2469" y="2686"/>
                  </a:cubicBezTo>
                  <a:cubicBezTo>
                    <a:pt x="2495" y="2635"/>
                    <a:pt x="2679" y="2501"/>
                    <a:pt x="2724" y="2590"/>
                  </a:cubicBezTo>
                  <a:cubicBezTo>
                    <a:pt x="2768" y="2679"/>
                    <a:pt x="2781" y="2526"/>
                    <a:pt x="2826" y="2635"/>
                  </a:cubicBezTo>
                  <a:cubicBezTo>
                    <a:pt x="2870" y="2736"/>
                    <a:pt x="2546" y="2755"/>
                    <a:pt x="2514" y="2755"/>
                  </a:cubicBezTo>
                  <a:cubicBezTo>
                    <a:pt x="2476" y="2755"/>
                    <a:pt x="2622" y="2845"/>
                    <a:pt x="2622" y="2845"/>
                  </a:cubicBezTo>
                  <a:cubicBezTo>
                    <a:pt x="2622" y="2845"/>
                    <a:pt x="2781" y="2902"/>
                    <a:pt x="2819" y="2864"/>
                  </a:cubicBezTo>
                  <a:cubicBezTo>
                    <a:pt x="2857" y="2825"/>
                    <a:pt x="3112" y="2768"/>
                    <a:pt x="3074" y="2845"/>
                  </a:cubicBezTo>
                  <a:cubicBezTo>
                    <a:pt x="3042" y="2921"/>
                    <a:pt x="3157" y="2940"/>
                    <a:pt x="3169" y="2991"/>
                  </a:cubicBezTo>
                  <a:cubicBezTo>
                    <a:pt x="3443" y="2959"/>
                    <a:pt x="3717" y="2845"/>
                    <a:pt x="3799" y="2724"/>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19" name="Freeform 490"/>
            <p:cNvSpPr>
              <a:spLocks noChangeArrowheads="1"/>
            </p:cNvSpPr>
            <p:nvPr/>
          </p:nvSpPr>
          <p:spPr bwMode="auto">
            <a:xfrm>
              <a:off x="6362591" y="1987148"/>
              <a:ext cx="1610950" cy="1496806"/>
            </a:xfrm>
            <a:custGeom>
              <a:avLst/>
              <a:gdLst>
                <a:gd name="T0" fmla="*/ 2641 w 4914"/>
                <a:gd name="T1" fmla="*/ 4563 h 4564"/>
                <a:gd name="T2" fmla="*/ 2641 w 4914"/>
                <a:gd name="T3" fmla="*/ 4563 h 4564"/>
                <a:gd name="T4" fmla="*/ 2475 w 4914"/>
                <a:gd name="T5" fmla="*/ 3227 h 4564"/>
                <a:gd name="T6" fmla="*/ 2685 w 4914"/>
                <a:gd name="T7" fmla="*/ 3087 h 4564"/>
                <a:gd name="T8" fmla="*/ 3093 w 4914"/>
                <a:gd name="T9" fmla="*/ 2928 h 4564"/>
                <a:gd name="T10" fmla="*/ 3672 w 4914"/>
                <a:gd name="T11" fmla="*/ 2871 h 4564"/>
                <a:gd name="T12" fmla="*/ 4009 w 4914"/>
                <a:gd name="T13" fmla="*/ 1992 h 4564"/>
                <a:gd name="T14" fmla="*/ 4537 w 4914"/>
                <a:gd name="T15" fmla="*/ 1560 h 4564"/>
                <a:gd name="T16" fmla="*/ 4747 w 4914"/>
                <a:gd name="T17" fmla="*/ 1241 h 4564"/>
                <a:gd name="T18" fmla="*/ 4913 w 4914"/>
                <a:gd name="T19" fmla="*/ 917 h 4564"/>
                <a:gd name="T20" fmla="*/ 4716 w 4914"/>
                <a:gd name="T21" fmla="*/ 739 h 4564"/>
                <a:gd name="T22" fmla="*/ 4251 w 4914"/>
                <a:gd name="T23" fmla="*/ 490 h 4564"/>
                <a:gd name="T24" fmla="*/ 3806 w 4914"/>
                <a:gd name="T25" fmla="*/ 299 h 4564"/>
                <a:gd name="T26" fmla="*/ 3405 w 4914"/>
                <a:gd name="T27" fmla="*/ 39 h 4564"/>
                <a:gd name="T28" fmla="*/ 3175 w 4914"/>
                <a:gd name="T29" fmla="*/ 89 h 4564"/>
                <a:gd name="T30" fmla="*/ 2781 w 4914"/>
                <a:gd name="T31" fmla="*/ 153 h 4564"/>
                <a:gd name="T32" fmla="*/ 2272 w 4914"/>
                <a:gd name="T33" fmla="*/ 77 h 4564"/>
                <a:gd name="T34" fmla="*/ 2208 w 4914"/>
                <a:gd name="T35" fmla="*/ 236 h 4564"/>
                <a:gd name="T36" fmla="*/ 2208 w 4914"/>
                <a:gd name="T37" fmla="*/ 1089 h 4564"/>
                <a:gd name="T38" fmla="*/ 1953 w 4914"/>
                <a:gd name="T39" fmla="*/ 1541 h 4564"/>
                <a:gd name="T40" fmla="*/ 1546 w 4914"/>
                <a:gd name="T41" fmla="*/ 1458 h 4564"/>
                <a:gd name="T42" fmla="*/ 852 w 4914"/>
                <a:gd name="T43" fmla="*/ 1770 h 4564"/>
                <a:gd name="T44" fmla="*/ 222 w 4914"/>
                <a:gd name="T45" fmla="*/ 2037 h 4564"/>
                <a:gd name="T46" fmla="*/ 222 w 4914"/>
                <a:gd name="T47" fmla="*/ 2043 h 4564"/>
                <a:gd name="T48" fmla="*/ 76 w 4914"/>
                <a:gd name="T49" fmla="*/ 2107 h 4564"/>
                <a:gd name="T50" fmla="*/ 63 w 4914"/>
                <a:gd name="T51" fmla="*/ 2209 h 4564"/>
                <a:gd name="T52" fmla="*/ 31 w 4914"/>
                <a:gd name="T53" fmla="*/ 2330 h 4564"/>
                <a:gd name="T54" fmla="*/ 210 w 4914"/>
                <a:gd name="T55" fmla="*/ 2393 h 4564"/>
                <a:gd name="T56" fmla="*/ 331 w 4914"/>
                <a:gd name="T57" fmla="*/ 2425 h 4564"/>
                <a:gd name="T58" fmla="*/ 458 w 4914"/>
                <a:gd name="T59" fmla="*/ 2406 h 4564"/>
                <a:gd name="T60" fmla="*/ 553 w 4914"/>
                <a:gd name="T61" fmla="*/ 2400 h 4564"/>
                <a:gd name="T62" fmla="*/ 572 w 4914"/>
                <a:gd name="T63" fmla="*/ 2540 h 4564"/>
                <a:gd name="T64" fmla="*/ 490 w 4914"/>
                <a:gd name="T65" fmla="*/ 2699 h 4564"/>
                <a:gd name="T66" fmla="*/ 776 w 4914"/>
                <a:gd name="T67" fmla="*/ 2864 h 4564"/>
                <a:gd name="T68" fmla="*/ 687 w 4914"/>
                <a:gd name="T69" fmla="*/ 2960 h 4564"/>
                <a:gd name="T70" fmla="*/ 528 w 4914"/>
                <a:gd name="T71" fmla="*/ 3119 h 4564"/>
                <a:gd name="T72" fmla="*/ 649 w 4914"/>
                <a:gd name="T73" fmla="*/ 3475 h 4564"/>
                <a:gd name="T74" fmla="*/ 770 w 4914"/>
                <a:gd name="T75" fmla="*/ 3596 h 4564"/>
                <a:gd name="T76" fmla="*/ 993 w 4914"/>
                <a:gd name="T77" fmla="*/ 3978 h 4564"/>
                <a:gd name="T78" fmla="*/ 1164 w 4914"/>
                <a:gd name="T79" fmla="*/ 4067 h 4564"/>
                <a:gd name="T80" fmla="*/ 1387 w 4914"/>
                <a:gd name="T81" fmla="*/ 4188 h 4564"/>
                <a:gd name="T82" fmla="*/ 1540 w 4914"/>
                <a:gd name="T83" fmla="*/ 4284 h 4564"/>
                <a:gd name="T84" fmla="*/ 1667 w 4914"/>
                <a:gd name="T85" fmla="*/ 4347 h 4564"/>
                <a:gd name="T86" fmla="*/ 1820 w 4914"/>
                <a:gd name="T87" fmla="*/ 4435 h 4564"/>
                <a:gd name="T88" fmla="*/ 1947 w 4914"/>
                <a:gd name="T89" fmla="*/ 4404 h 4564"/>
                <a:gd name="T90" fmla="*/ 1953 w 4914"/>
                <a:gd name="T91" fmla="*/ 4410 h 4564"/>
                <a:gd name="T92" fmla="*/ 2144 w 4914"/>
                <a:gd name="T93" fmla="*/ 4347 h 4564"/>
                <a:gd name="T94" fmla="*/ 2641 w 4914"/>
                <a:gd name="T95" fmla="*/ 4563 h 4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914" h="4564">
                  <a:moveTo>
                    <a:pt x="2641" y="4563"/>
                  </a:moveTo>
                  <a:lnTo>
                    <a:pt x="2641" y="4563"/>
                  </a:lnTo>
                  <a:cubicBezTo>
                    <a:pt x="2775" y="4563"/>
                    <a:pt x="2838" y="3819"/>
                    <a:pt x="2475" y="3227"/>
                  </a:cubicBezTo>
                  <a:cubicBezTo>
                    <a:pt x="2475" y="3227"/>
                    <a:pt x="2437" y="3087"/>
                    <a:pt x="2685" y="3087"/>
                  </a:cubicBezTo>
                  <a:cubicBezTo>
                    <a:pt x="2934" y="3087"/>
                    <a:pt x="2851" y="2928"/>
                    <a:pt x="3093" y="2928"/>
                  </a:cubicBezTo>
                  <a:cubicBezTo>
                    <a:pt x="3335" y="2928"/>
                    <a:pt x="3468" y="3074"/>
                    <a:pt x="3672" y="2871"/>
                  </a:cubicBezTo>
                  <a:cubicBezTo>
                    <a:pt x="3876" y="2667"/>
                    <a:pt x="3856" y="2145"/>
                    <a:pt x="4009" y="1992"/>
                  </a:cubicBezTo>
                  <a:cubicBezTo>
                    <a:pt x="4162" y="1840"/>
                    <a:pt x="4417" y="1967"/>
                    <a:pt x="4537" y="1560"/>
                  </a:cubicBezTo>
                  <a:cubicBezTo>
                    <a:pt x="4537" y="1560"/>
                    <a:pt x="4747" y="1407"/>
                    <a:pt x="4747" y="1241"/>
                  </a:cubicBezTo>
                  <a:cubicBezTo>
                    <a:pt x="4747" y="1076"/>
                    <a:pt x="4913" y="917"/>
                    <a:pt x="4913" y="917"/>
                  </a:cubicBezTo>
                  <a:cubicBezTo>
                    <a:pt x="4716" y="739"/>
                    <a:pt x="4716" y="739"/>
                    <a:pt x="4716" y="739"/>
                  </a:cubicBezTo>
                  <a:cubicBezTo>
                    <a:pt x="4639" y="662"/>
                    <a:pt x="4353" y="592"/>
                    <a:pt x="4251" y="490"/>
                  </a:cubicBezTo>
                  <a:cubicBezTo>
                    <a:pt x="4149" y="389"/>
                    <a:pt x="3939" y="299"/>
                    <a:pt x="3806" y="299"/>
                  </a:cubicBezTo>
                  <a:cubicBezTo>
                    <a:pt x="3672" y="299"/>
                    <a:pt x="3506" y="77"/>
                    <a:pt x="3405" y="39"/>
                  </a:cubicBezTo>
                  <a:cubicBezTo>
                    <a:pt x="3303" y="0"/>
                    <a:pt x="3175" y="89"/>
                    <a:pt x="3175" y="89"/>
                  </a:cubicBezTo>
                  <a:cubicBezTo>
                    <a:pt x="2895" y="89"/>
                    <a:pt x="2946" y="191"/>
                    <a:pt x="2781" y="153"/>
                  </a:cubicBezTo>
                  <a:cubicBezTo>
                    <a:pt x="2641" y="121"/>
                    <a:pt x="2380" y="109"/>
                    <a:pt x="2272" y="77"/>
                  </a:cubicBezTo>
                  <a:cubicBezTo>
                    <a:pt x="2240" y="121"/>
                    <a:pt x="2208" y="185"/>
                    <a:pt x="2208" y="236"/>
                  </a:cubicBezTo>
                  <a:cubicBezTo>
                    <a:pt x="2208" y="344"/>
                    <a:pt x="2284" y="1012"/>
                    <a:pt x="2208" y="1089"/>
                  </a:cubicBezTo>
                  <a:cubicBezTo>
                    <a:pt x="2132" y="1165"/>
                    <a:pt x="1915" y="1267"/>
                    <a:pt x="1953" y="1541"/>
                  </a:cubicBezTo>
                  <a:cubicBezTo>
                    <a:pt x="1953" y="1541"/>
                    <a:pt x="1661" y="1458"/>
                    <a:pt x="1546" y="1458"/>
                  </a:cubicBezTo>
                  <a:cubicBezTo>
                    <a:pt x="1432" y="1458"/>
                    <a:pt x="948" y="1617"/>
                    <a:pt x="852" y="1770"/>
                  </a:cubicBezTo>
                  <a:cubicBezTo>
                    <a:pt x="770" y="1891"/>
                    <a:pt x="496" y="2005"/>
                    <a:pt x="222" y="2037"/>
                  </a:cubicBezTo>
                  <a:cubicBezTo>
                    <a:pt x="222" y="2043"/>
                    <a:pt x="222" y="2043"/>
                    <a:pt x="222" y="2043"/>
                  </a:cubicBezTo>
                  <a:cubicBezTo>
                    <a:pt x="222" y="2101"/>
                    <a:pt x="120" y="2069"/>
                    <a:pt x="76" y="2107"/>
                  </a:cubicBezTo>
                  <a:cubicBezTo>
                    <a:pt x="38" y="2145"/>
                    <a:pt x="19" y="2164"/>
                    <a:pt x="63" y="2209"/>
                  </a:cubicBezTo>
                  <a:cubicBezTo>
                    <a:pt x="108" y="2253"/>
                    <a:pt x="63" y="2304"/>
                    <a:pt x="31" y="2330"/>
                  </a:cubicBezTo>
                  <a:cubicBezTo>
                    <a:pt x="0" y="2361"/>
                    <a:pt x="178" y="2425"/>
                    <a:pt x="210" y="2393"/>
                  </a:cubicBezTo>
                  <a:cubicBezTo>
                    <a:pt x="241" y="2368"/>
                    <a:pt x="286" y="2381"/>
                    <a:pt x="331" y="2425"/>
                  </a:cubicBezTo>
                  <a:cubicBezTo>
                    <a:pt x="369" y="2463"/>
                    <a:pt x="432" y="2457"/>
                    <a:pt x="458" y="2406"/>
                  </a:cubicBezTo>
                  <a:cubicBezTo>
                    <a:pt x="477" y="2355"/>
                    <a:pt x="604" y="2349"/>
                    <a:pt x="553" y="2400"/>
                  </a:cubicBezTo>
                  <a:cubicBezTo>
                    <a:pt x="502" y="2451"/>
                    <a:pt x="611" y="2463"/>
                    <a:pt x="572" y="2540"/>
                  </a:cubicBezTo>
                  <a:cubicBezTo>
                    <a:pt x="534" y="2610"/>
                    <a:pt x="343" y="2699"/>
                    <a:pt x="490" y="2699"/>
                  </a:cubicBezTo>
                  <a:cubicBezTo>
                    <a:pt x="642" y="2699"/>
                    <a:pt x="744" y="2801"/>
                    <a:pt x="776" y="2864"/>
                  </a:cubicBezTo>
                  <a:cubicBezTo>
                    <a:pt x="814" y="2934"/>
                    <a:pt x="687" y="2820"/>
                    <a:pt x="687" y="2960"/>
                  </a:cubicBezTo>
                  <a:cubicBezTo>
                    <a:pt x="687" y="3093"/>
                    <a:pt x="585" y="3055"/>
                    <a:pt x="528" y="3119"/>
                  </a:cubicBezTo>
                  <a:cubicBezTo>
                    <a:pt x="464" y="3176"/>
                    <a:pt x="592" y="3443"/>
                    <a:pt x="649" y="3475"/>
                  </a:cubicBezTo>
                  <a:cubicBezTo>
                    <a:pt x="706" y="3507"/>
                    <a:pt x="655" y="3558"/>
                    <a:pt x="770" y="3596"/>
                  </a:cubicBezTo>
                  <a:cubicBezTo>
                    <a:pt x="878" y="3641"/>
                    <a:pt x="929" y="3978"/>
                    <a:pt x="993" y="3978"/>
                  </a:cubicBezTo>
                  <a:cubicBezTo>
                    <a:pt x="1050" y="3978"/>
                    <a:pt x="1120" y="4023"/>
                    <a:pt x="1164" y="4067"/>
                  </a:cubicBezTo>
                  <a:cubicBezTo>
                    <a:pt x="1203" y="4105"/>
                    <a:pt x="1387" y="4169"/>
                    <a:pt x="1387" y="4188"/>
                  </a:cubicBezTo>
                  <a:cubicBezTo>
                    <a:pt x="1387" y="4207"/>
                    <a:pt x="1432" y="4284"/>
                    <a:pt x="1540" y="4284"/>
                  </a:cubicBezTo>
                  <a:cubicBezTo>
                    <a:pt x="1654" y="4284"/>
                    <a:pt x="1635" y="4347"/>
                    <a:pt x="1667" y="4347"/>
                  </a:cubicBezTo>
                  <a:cubicBezTo>
                    <a:pt x="1705" y="4347"/>
                    <a:pt x="1782" y="4435"/>
                    <a:pt x="1820" y="4435"/>
                  </a:cubicBezTo>
                  <a:cubicBezTo>
                    <a:pt x="1852" y="4435"/>
                    <a:pt x="1896" y="4354"/>
                    <a:pt x="1947" y="4404"/>
                  </a:cubicBezTo>
                  <a:cubicBezTo>
                    <a:pt x="1947" y="4404"/>
                    <a:pt x="1947" y="4410"/>
                    <a:pt x="1953" y="4410"/>
                  </a:cubicBezTo>
                  <a:cubicBezTo>
                    <a:pt x="2004" y="4379"/>
                    <a:pt x="2081" y="4347"/>
                    <a:pt x="2144" y="4347"/>
                  </a:cubicBezTo>
                  <a:cubicBezTo>
                    <a:pt x="2284" y="4347"/>
                    <a:pt x="2507" y="4563"/>
                    <a:pt x="2641" y="4563"/>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20" name="Freeform 491"/>
            <p:cNvSpPr>
              <a:spLocks noChangeArrowheads="1"/>
            </p:cNvSpPr>
            <p:nvPr/>
          </p:nvSpPr>
          <p:spPr bwMode="auto">
            <a:xfrm>
              <a:off x="8148519" y="1537383"/>
              <a:ext cx="1016606" cy="749127"/>
            </a:xfrm>
            <a:custGeom>
              <a:avLst/>
              <a:gdLst>
                <a:gd name="T0" fmla="*/ 668 w 3099"/>
                <a:gd name="T1" fmla="*/ 1616 h 2285"/>
                <a:gd name="T2" fmla="*/ 668 w 3099"/>
                <a:gd name="T3" fmla="*/ 1616 h 2285"/>
                <a:gd name="T4" fmla="*/ 897 w 3099"/>
                <a:gd name="T5" fmla="*/ 1998 h 2285"/>
                <a:gd name="T6" fmla="*/ 1596 w 3099"/>
                <a:gd name="T7" fmla="*/ 2164 h 2285"/>
                <a:gd name="T8" fmla="*/ 1793 w 3099"/>
                <a:gd name="T9" fmla="*/ 2284 h 2285"/>
                <a:gd name="T10" fmla="*/ 2131 w 3099"/>
                <a:gd name="T11" fmla="*/ 2202 h 2285"/>
                <a:gd name="T12" fmla="*/ 2328 w 3099"/>
                <a:gd name="T13" fmla="*/ 2004 h 2285"/>
                <a:gd name="T14" fmla="*/ 2735 w 3099"/>
                <a:gd name="T15" fmla="*/ 1756 h 2285"/>
                <a:gd name="T16" fmla="*/ 2735 w 3099"/>
                <a:gd name="T17" fmla="*/ 1584 h 2285"/>
                <a:gd name="T18" fmla="*/ 3034 w 3099"/>
                <a:gd name="T19" fmla="*/ 1285 h 2285"/>
                <a:gd name="T20" fmla="*/ 2863 w 3099"/>
                <a:gd name="T21" fmla="*/ 833 h 2285"/>
                <a:gd name="T22" fmla="*/ 2379 w 3099"/>
                <a:gd name="T23" fmla="*/ 337 h 2285"/>
                <a:gd name="T24" fmla="*/ 1590 w 3099"/>
                <a:gd name="T25" fmla="*/ 318 h 2285"/>
                <a:gd name="T26" fmla="*/ 891 w 3099"/>
                <a:gd name="T27" fmla="*/ 184 h 2285"/>
                <a:gd name="T28" fmla="*/ 617 w 3099"/>
                <a:gd name="T29" fmla="*/ 0 h 2285"/>
                <a:gd name="T30" fmla="*/ 235 w 3099"/>
                <a:gd name="T31" fmla="*/ 700 h 2285"/>
                <a:gd name="T32" fmla="*/ 413 w 3099"/>
                <a:gd name="T33" fmla="*/ 1024 h 2285"/>
                <a:gd name="T34" fmla="*/ 668 w 3099"/>
                <a:gd name="T35" fmla="*/ 1616 h 2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99" h="2285">
                  <a:moveTo>
                    <a:pt x="668" y="1616"/>
                  </a:moveTo>
                  <a:lnTo>
                    <a:pt x="668" y="1616"/>
                  </a:lnTo>
                  <a:cubicBezTo>
                    <a:pt x="789" y="1788"/>
                    <a:pt x="833" y="1935"/>
                    <a:pt x="897" y="1998"/>
                  </a:cubicBezTo>
                  <a:cubicBezTo>
                    <a:pt x="967" y="2068"/>
                    <a:pt x="1304" y="1705"/>
                    <a:pt x="1596" y="2164"/>
                  </a:cubicBezTo>
                  <a:cubicBezTo>
                    <a:pt x="1596" y="2164"/>
                    <a:pt x="1545" y="2284"/>
                    <a:pt x="1793" y="2284"/>
                  </a:cubicBezTo>
                  <a:cubicBezTo>
                    <a:pt x="2048" y="2284"/>
                    <a:pt x="2131" y="2202"/>
                    <a:pt x="2131" y="2202"/>
                  </a:cubicBezTo>
                  <a:cubicBezTo>
                    <a:pt x="2131" y="2202"/>
                    <a:pt x="2232" y="2043"/>
                    <a:pt x="2328" y="2004"/>
                  </a:cubicBezTo>
                  <a:cubicBezTo>
                    <a:pt x="2423" y="1966"/>
                    <a:pt x="2735" y="1756"/>
                    <a:pt x="2735" y="1756"/>
                  </a:cubicBezTo>
                  <a:cubicBezTo>
                    <a:pt x="2735" y="1756"/>
                    <a:pt x="2633" y="1686"/>
                    <a:pt x="2735" y="1584"/>
                  </a:cubicBezTo>
                  <a:cubicBezTo>
                    <a:pt x="2837" y="1483"/>
                    <a:pt x="3098" y="1342"/>
                    <a:pt x="3034" y="1285"/>
                  </a:cubicBezTo>
                  <a:cubicBezTo>
                    <a:pt x="2984" y="1234"/>
                    <a:pt x="2843" y="1094"/>
                    <a:pt x="2863" y="833"/>
                  </a:cubicBezTo>
                  <a:cubicBezTo>
                    <a:pt x="2691" y="814"/>
                    <a:pt x="2379" y="337"/>
                    <a:pt x="2379" y="337"/>
                  </a:cubicBezTo>
                  <a:cubicBezTo>
                    <a:pt x="2213" y="337"/>
                    <a:pt x="1621" y="477"/>
                    <a:pt x="1590" y="318"/>
                  </a:cubicBezTo>
                  <a:cubicBezTo>
                    <a:pt x="1564" y="165"/>
                    <a:pt x="1323" y="184"/>
                    <a:pt x="891" y="184"/>
                  </a:cubicBezTo>
                  <a:cubicBezTo>
                    <a:pt x="591" y="184"/>
                    <a:pt x="604" y="89"/>
                    <a:pt x="617" y="0"/>
                  </a:cubicBezTo>
                  <a:cubicBezTo>
                    <a:pt x="0" y="331"/>
                    <a:pt x="273" y="738"/>
                    <a:pt x="235" y="700"/>
                  </a:cubicBezTo>
                  <a:cubicBezTo>
                    <a:pt x="235" y="700"/>
                    <a:pt x="413" y="884"/>
                    <a:pt x="413" y="1024"/>
                  </a:cubicBezTo>
                  <a:cubicBezTo>
                    <a:pt x="413" y="1164"/>
                    <a:pt x="547" y="1444"/>
                    <a:pt x="668" y="1616"/>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21" name="Freeform 492"/>
            <p:cNvSpPr>
              <a:spLocks noChangeArrowheads="1"/>
            </p:cNvSpPr>
            <p:nvPr/>
          </p:nvSpPr>
          <p:spPr bwMode="auto">
            <a:xfrm>
              <a:off x="8226608" y="1767328"/>
              <a:ext cx="1447" cy="1447"/>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28575"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2" name="Freeform 493"/>
            <p:cNvSpPr>
              <a:spLocks noChangeArrowheads="1"/>
            </p:cNvSpPr>
            <p:nvPr/>
          </p:nvSpPr>
          <p:spPr bwMode="auto">
            <a:xfrm>
              <a:off x="6909215" y="2922833"/>
              <a:ext cx="1198812" cy="1366649"/>
            </a:xfrm>
            <a:custGeom>
              <a:avLst/>
              <a:gdLst>
                <a:gd name="T0" fmla="*/ 904 w 3654"/>
                <a:gd name="T1" fmla="*/ 3589 h 4169"/>
                <a:gd name="T2" fmla="*/ 904 w 3654"/>
                <a:gd name="T3" fmla="*/ 3589 h 4169"/>
                <a:gd name="T4" fmla="*/ 1457 w 3654"/>
                <a:gd name="T5" fmla="*/ 4003 h 4169"/>
                <a:gd name="T6" fmla="*/ 1814 w 3654"/>
                <a:gd name="T7" fmla="*/ 4085 h 4169"/>
                <a:gd name="T8" fmla="*/ 2011 w 3654"/>
                <a:gd name="T9" fmla="*/ 3831 h 4169"/>
                <a:gd name="T10" fmla="*/ 2355 w 3654"/>
                <a:gd name="T11" fmla="*/ 3404 h 4169"/>
                <a:gd name="T12" fmla="*/ 2820 w 3654"/>
                <a:gd name="T13" fmla="*/ 2895 h 4169"/>
                <a:gd name="T14" fmla="*/ 3036 w 3654"/>
                <a:gd name="T15" fmla="*/ 2571 h 4169"/>
                <a:gd name="T16" fmla="*/ 3170 w 3654"/>
                <a:gd name="T17" fmla="*/ 2272 h 4169"/>
                <a:gd name="T18" fmla="*/ 3055 w 3654"/>
                <a:gd name="T19" fmla="*/ 1871 h 4169"/>
                <a:gd name="T20" fmla="*/ 3653 w 3654"/>
                <a:gd name="T21" fmla="*/ 1509 h 4169"/>
                <a:gd name="T22" fmla="*/ 3310 w 3654"/>
                <a:gd name="T23" fmla="*/ 1159 h 4169"/>
                <a:gd name="T24" fmla="*/ 2845 w 3654"/>
                <a:gd name="T25" fmla="*/ 351 h 4169"/>
                <a:gd name="T26" fmla="*/ 2457 w 3654"/>
                <a:gd name="T27" fmla="*/ 414 h 4169"/>
                <a:gd name="T28" fmla="*/ 2018 w 3654"/>
                <a:gd name="T29" fmla="*/ 0 h 4169"/>
                <a:gd name="T30" fmla="*/ 2005 w 3654"/>
                <a:gd name="T31" fmla="*/ 20 h 4169"/>
                <a:gd name="T32" fmla="*/ 1426 w 3654"/>
                <a:gd name="T33" fmla="*/ 77 h 4169"/>
                <a:gd name="T34" fmla="*/ 1018 w 3654"/>
                <a:gd name="T35" fmla="*/ 236 h 4169"/>
                <a:gd name="T36" fmla="*/ 808 w 3654"/>
                <a:gd name="T37" fmla="*/ 376 h 4169"/>
                <a:gd name="T38" fmla="*/ 974 w 3654"/>
                <a:gd name="T39" fmla="*/ 1712 h 4169"/>
                <a:gd name="T40" fmla="*/ 477 w 3654"/>
                <a:gd name="T41" fmla="*/ 1496 h 4169"/>
                <a:gd name="T42" fmla="*/ 286 w 3654"/>
                <a:gd name="T43" fmla="*/ 1559 h 4169"/>
                <a:gd name="T44" fmla="*/ 115 w 3654"/>
                <a:gd name="T45" fmla="*/ 1820 h 4169"/>
                <a:gd name="T46" fmla="*/ 210 w 3654"/>
                <a:gd name="T47" fmla="*/ 1883 h 4169"/>
                <a:gd name="T48" fmla="*/ 337 w 3654"/>
                <a:gd name="T49" fmla="*/ 2093 h 4169"/>
                <a:gd name="T50" fmla="*/ 293 w 3654"/>
                <a:gd name="T51" fmla="*/ 2195 h 4169"/>
                <a:gd name="T52" fmla="*/ 331 w 3654"/>
                <a:gd name="T53" fmla="*/ 2361 h 4169"/>
                <a:gd name="T54" fmla="*/ 210 w 3654"/>
                <a:gd name="T55" fmla="*/ 2539 h 4169"/>
                <a:gd name="T56" fmla="*/ 76 w 3654"/>
                <a:gd name="T57" fmla="*/ 2628 h 4169"/>
                <a:gd name="T58" fmla="*/ 108 w 3654"/>
                <a:gd name="T59" fmla="*/ 2819 h 4169"/>
                <a:gd name="T60" fmla="*/ 223 w 3654"/>
                <a:gd name="T61" fmla="*/ 2927 h 4169"/>
                <a:gd name="T62" fmla="*/ 363 w 3654"/>
                <a:gd name="T63" fmla="*/ 2978 h 4169"/>
                <a:gd name="T64" fmla="*/ 904 w 3654"/>
                <a:gd name="T65" fmla="*/ 3589 h 4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654" h="4169">
                  <a:moveTo>
                    <a:pt x="904" y="3589"/>
                  </a:moveTo>
                  <a:lnTo>
                    <a:pt x="904" y="3589"/>
                  </a:lnTo>
                  <a:cubicBezTo>
                    <a:pt x="904" y="3589"/>
                    <a:pt x="1318" y="3723"/>
                    <a:pt x="1457" y="4003"/>
                  </a:cubicBezTo>
                  <a:cubicBezTo>
                    <a:pt x="1457" y="4003"/>
                    <a:pt x="1731" y="4168"/>
                    <a:pt x="1814" y="4085"/>
                  </a:cubicBezTo>
                  <a:cubicBezTo>
                    <a:pt x="1897" y="4003"/>
                    <a:pt x="1878" y="3831"/>
                    <a:pt x="2011" y="3831"/>
                  </a:cubicBezTo>
                  <a:cubicBezTo>
                    <a:pt x="2145" y="3831"/>
                    <a:pt x="2317" y="3595"/>
                    <a:pt x="2355" y="3404"/>
                  </a:cubicBezTo>
                  <a:cubicBezTo>
                    <a:pt x="2393" y="3214"/>
                    <a:pt x="2820" y="3042"/>
                    <a:pt x="2820" y="2895"/>
                  </a:cubicBezTo>
                  <a:cubicBezTo>
                    <a:pt x="2820" y="2749"/>
                    <a:pt x="2966" y="2641"/>
                    <a:pt x="3036" y="2571"/>
                  </a:cubicBezTo>
                  <a:cubicBezTo>
                    <a:pt x="3106" y="2501"/>
                    <a:pt x="3233" y="2335"/>
                    <a:pt x="3170" y="2272"/>
                  </a:cubicBezTo>
                  <a:cubicBezTo>
                    <a:pt x="3106" y="2208"/>
                    <a:pt x="3004" y="1992"/>
                    <a:pt x="3055" y="1871"/>
                  </a:cubicBezTo>
                  <a:cubicBezTo>
                    <a:pt x="3106" y="1750"/>
                    <a:pt x="3653" y="1509"/>
                    <a:pt x="3653" y="1509"/>
                  </a:cubicBezTo>
                  <a:cubicBezTo>
                    <a:pt x="3653" y="1509"/>
                    <a:pt x="3609" y="1210"/>
                    <a:pt x="3310" y="1159"/>
                  </a:cubicBezTo>
                  <a:cubicBezTo>
                    <a:pt x="3310" y="1159"/>
                    <a:pt x="3017" y="351"/>
                    <a:pt x="2845" y="351"/>
                  </a:cubicBezTo>
                  <a:cubicBezTo>
                    <a:pt x="2673" y="351"/>
                    <a:pt x="2622" y="516"/>
                    <a:pt x="2457" y="414"/>
                  </a:cubicBezTo>
                  <a:cubicBezTo>
                    <a:pt x="2317" y="325"/>
                    <a:pt x="2215" y="71"/>
                    <a:pt x="2018" y="0"/>
                  </a:cubicBezTo>
                  <a:cubicBezTo>
                    <a:pt x="2018" y="7"/>
                    <a:pt x="2011" y="13"/>
                    <a:pt x="2005" y="20"/>
                  </a:cubicBezTo>
                  <a:cubicBezTo>
                    <a:pt x="1801" y="223"/>
                    <a:pt x="1668" y="77"/>
                    <a:pt x="1426" y="77"/>
                  </a:cubicBezTo>
                  <a:cubicBezTo>
                    <a:pt x="1184" y="77"/>
                    <a:pt x="1267" y="236"/>
                    <a:pt x="1018" y="236"/>
                  </a:cubicBezTo>
                  <a:cubicBezTo>
                    <a:pt x="770" y="236"/>
                    <a:pt x="808" y="376"/>
                    <a:pt x="808" y="376"/>
                  </a:cubicBezTo>
                  <a:cubicBezTo>
                    <a:pt x="1171" y="968"/>
                    <a:pt x="1108" y="1712"/>
                    <a:pt x="974" y="1712"/>
                  </a:cubicBezTo>
                  <a:cubicBezTo>
                    <a:pt x="840" y="1712"/>
                    <a:pt x="617" y="1496"/>
                    <a:pt x="477" y="1496"/>
                  </a:cubicBezTo>
                  <a:cubicBezTo>
                    <a:pt x="414" y="1496"/>
                    <a:pt x="337" y="1528"/>
                    <a:pt x="286" y="1559"/>
                  </a:cubicBezTo>
                  <a:cubicBezTo>
                    <a:pt x="299" y="1616"/>
                    <a:pt x="115" y="1763"/>
                    <a:pt x="115" y="1820"/>
                  </a:cubicBezTo>
                  <a:cubicBezTo>
                    <a:pt x="115" y="1877"/>
                    <a:pt x="166" y="1871"/>
                    <a:pt x="210" y="1883"/>
                  </a:cubicBezTo>
                  <a:cubicBezTo>
                    <a:pt x="248" y="1896"/>
                    <a:pt x="337" y="2049"/>
                    <a:pt x="337" y="2093"/>
                  </a:cubicBezTo>
                  <a:cubicBezTo>
                    <a:pt x="337" y="2132"/>
                    <a:pt x="293" y="2125"/>
                    <a:pt x="293" y="2195"/>
                  </a:cubicBezTo>
                  <a:cubicBezTo>
                    <a:pt x="293" y="2265"/>
                    <a:pt x="363" y="2259"/>
                    <a:pt x="331" y="2361"/>
                  </a:cubicBezTo>
                  <a:cubicBezTo>
                    <a:pt x="299" y="2456"/>
                    <a:pt x="210" y="2488"/>
                    <a:pt x="210" y="2539"/>
                  </a:cubicBezTo>
                  <a:cubicBezTo>
                    <a:pt x="210" y="2590"/>
                    <a:pt x="115" y="2628"/>
                    <a:pt x="76" y="2628"/>
                  </a:cubicBezTo>
                  <a:cubicBezTo>
                    <a:pt x="38" y="2628"/>
                    <a:pt x="0" y="2787"/>
                    <a:pt x="108" y="2819"/>
                  </a:cubicBezTo>
                  <a:cubicBezTo>
                    <a:pt x="159" y="2838"/>
                    <a:pt x="197" y="2883"/>
                    <a:pt x="223" y="2927"/>
                  </a:cubicBezTo>
                  <a:cubicBezTo>
                    <a:pt x="280" y="2934"/>
                    <a:pt x="337" y="2946"/>
                    <a:pt x="363" y="2978"/>
                  </a:cubicBezTo>
                  <a:cubicBezTo>
                    <a:pt x="427" y="3042"/>
                    <a:pt x="840" y="3303"/>
                    <a:pt x="904" y="3589"/>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23" name="Freeform 494"/>
            <p:cNvSpPr>
              <a:spLocks noChangeArrowheads="1"/>
            </p:cNvSpPr>
            <p:nvPr/>
          </p:nvSpPr>
          <p:spPr bwMode="auto">
            <a:xfrm>
              <a:off x="7833269" y="3385615"/>
              <a:ext cx="903810" cy="993532"/>
            </a:xfrm>
            <a:custGeom>
              <a:avLst/>
              <a:gdLst>
                <a:gd name="T0" fmla="*/ 954 w 2755"/>
                <a:gd name="T1" fmla="*/ 2596 h 3030"/>
                <a:gd name="T2" fmla="*/ 954 w 2755"/>
                <a:gd name="T3" fmla="*/ 2596 h 3030"/>
                <a:gd name="T4" fmla="*/ 1336 w 2755"/>
                <a:gd name="T5" fmla="*/ 2876 h 3030"/>
                <a:gd name="T6" fmla="*/ 1992 w 2755"/>
                <a:gd name="T7" fmla="*/ 2984 h 3030"/>
                <a:gd name="T8" fmla="*/ 2157 w 2755"/>
                <a:gd name="T9" fmla="*/ 2443 h 3030"/>
                <a:gd name="T10" fmla="*/ 2608 w 2755"/>
                <a:gd name="T11" fmla="*/ 2030 h 3030"/>
                <a:gd name="T12" fmla="*/ 2608 w 2755"/>
                <a:gd name="T13" fmla="*/ 1495 h 3030"/>
                <a:gd name="T14" fmla="*/ 2678 w 2755"/>
                <a:gd name="T15" fmla="*/ 967 h 3030"/>
                <a:gd name="T16" fmla="*/ 2608 w 2755"/>
                <a:gd name="T17" fmla="*/ 407 h 3030"/>
                <a:gd name="T18" fmla="*/ 2189 w 2755"/>
                <a:gd name="T19" fmla="*/ 77 h 3030"/>
                <a:gd name="T20" fmla="*/ 1387 w 2755"/>
                <a:gd name="T21" fmla="*/ 115 h 3030"/>
                <a:gd name="T22" fmla="*/ 1126 w 2755"/>
                <a:gd name="T23" fmla="*/ 178 h 3030"/>
                <a:gd name="T24" fmla="*/ 833 w 2755"/>
                <a:gd name="T25" fmla="*/ 96 h 3030"/>
                <a:gd name="T26" fmla="*/ 235 w 2755"/>
                <a:gd name="T27" fmla="*/ 458 h 3030"/>
                <a:gd name="T28" fmla="*/ 350 w 2755"/>
                <a:gd name="T29" fmla="*/ 859 h 3030"/>
                <a:gd name="T30" fmla="*/ 216 w 2755"/>
                <a:gd name="T31" fmla="*/ 1158 h 3030"/>
                <a:gd name="T32" fmla="*/ 0 w 2755"/>
                <a:gd name="T33" fmla="*/ 1482 h 3030"/>
                <a:gd name="T34" fmla="*/ 0 w 2755"/>
                <a:gd name="T35" fmla="*/ 1489 h 3030"/>
                <a:gd name="T36" fmla="*/ 935 w 2755"/>
                <a:gd name="T37" fmla="*/ 2106 h 3030"/>
                <a:gd name="T38" fmla="*/ 954 w 2755"/>
                <a:gd name="T39" fmla="*/ 2596 h 30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55" h="3030">
                  <a:moveTo>
                    <a:pt x="954" y="2596"/>
                  </a:moveTo>
                  <a:lnTo>
                    <a:pt x="954" y="2596"/>
                  </a:lnTo>
                  <a:cubicBezTo>
                    <a:pt x="1005" y="2813"/>
                    <a:pt x="1253" y="2793"/>
                    <a:pt x="1336" y="2876"/>
                  </a:cubicBezTo>
                  <a:cubicBezTo>
                    <a:pt x="1419" y="2959"/>
                    <a:pt x="1813" y="3029"/>
                    <a:pt x="1992" y="2984"/>
                  </a:cubicBezTo>
                  <a:cubicBezTo>
                    <a:pt x="2170" y="2940"/>
                    <a:pt x="2157" y="2520"/>
                    <a:pt x="2157" y="2443"/>
                  </a:cubicBezTo>
                  <a:cubicBezTo>
                    <a:pt x="2157" y="2367"/>
                    <a:pt x="2532" y="2106"/>
                    <a:pt x="2608" y="2030"/>
                  </a:cubicBezTo>
                  <a:cubicBezTo>
                    <a:pt x="2684" y="1947"/>
                    <a:pt x="2608" y="1603"/>
                    <a:pt x="2608" y="1495"/>
                  </a:cubicBezTo>
                  <a:cubicBezTo>
                    <a:pt x="2608" y="1387"/>
                    <a:pt x="2608" y="1126"/>
                    <a:pt x="2678" y="967"/>
                  </a:cubicBezTo>
                  <a:cubicBezTo>
                    <a:pt x="2754" y="808"/>
                    <a:pt x="2608" y="407"/>
                    <a:pt x="2608" y="407"/>
                  </a:cubicBezTo>
                  <a:cubicBezTo>
                    <a:pt x="2423" y="407"/>
                    <a:pt x="2348" y="152"/>
                    <a:pt x="2189" y="77"/>
                  </a:cubicBezTo>
                  <a:cubicBezTo>
                    <a:pt x="2030" y="0"/>
                    <a:pt x="1584" y="77"/>
                    <a:pt x="1387" y="115"/>
                  </a:cubicBezTo>
                  <a:cubicBezTo>
                    <a:pt x="1190" y="152"/>
                    <a:pt x="1222" y="178"/>
                    <a:pt x="1126" y="178"/>
                  </a:cubicBezTo>
                  <a:cubicBezTo>
                    <a:pt x="1030" y="178"/>
                    <a:pt x="833" y="96"/>
                    <a:pt x="833" y="96"/>
                  </a:cubicBezTo>
                  <a:cubicBezTo>
                    <a:pt x="833" y="96"/>
                    <a:pt x="286" y="337"/>
                    <a:pt x="235" y="458"/>
                  </a:cubicBezTo>
                  <a:cubicBezTo>
                    <a:pt x="184" y="579"/>
                    <a:pt x="286" y="795"/>
                    <a:pt x="350" y="859"/>
                  </a:cubicBezTo>
                  <a:cubicBezTo>
                    <a:pt x="413" y="922"/>
                    <a:pt x="286" y="1088"/>
                    <a:pt x="216" y="1158"/>
                  </a:cubicBezTo>
                  <a:cubicBezTo>
                    <a:pt x="146" y="1228"/>
                    <a:pt x="0" y="1336"/>
                    <a:pt x="0" y="1482"/>
                  </a:cubicBezTo>
                  <a:lnTo>
                    <a:pt x="0" y="1489"/>
                  </a:lnTo>
                  <a:cubicBezTo>
                    <a:pt x="375" y="1559"/>
                    <a:pt x="852" y="2017"/>
                    <a:pt x="935" y="2106"/>
                  </a:cubicBezTo>
                  <a:cubicBezTo>
                    <a:pt x="1030" y="2202"/>
                    <a:pt x="903" y="2380"/>
                    <a:pt x="954" y="2596"/>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24" name="Freeform 495"/>
            <p:cNvSpPr>
              <a:spLocks noChangeArrowheads="1"/>
            </p:cNvSpPr>
            <p:nvPr/>
          </p:nvSpPr>
          <p:spPr bwMode="auto">
            <a:xfrm>
              <a:off x="6598302" y="3874426"/>
              <a:ext cx="1642765" cy="1920540"/>
            </a:xfrm>
            <a:custGeom>
              <a:avLst/>
              <a:gdLst>
                <a:gd name="T0" fmla="*/ 2806 w 5010"/>
                <a:gd name="T1" fmla="*/ 4544 h 5856"/>
                <a:gd name="T2" fmla="*/ 2806 w 5010"/>
                <a:gd name="T3" fmla="*/ 4544 h 5856"/>
                <a:gd name="T4" fmla="*/ 2616 w 5010"/>
                <a:gd name="T5" fmla="*/ 4226 h 5856"/>
                <a:gd name="T6" fmla="*/ 2476 w 5010"/>
                <a:gd name="T7" fmla="*/ 3876 h 5856"/>
                <a:gd name="T8" fmla="*/ 2635 w 5010"/>
                <a:gd name="T9" fmla="*/ 3462 h 5856"/>
                <a:gd name="T10" fmla="*/ 2794 w 5010"/>
                <a:gd name="T11" fmla="*/ 3564 h 5856"/>
                <a:gd name="T12" fmla="*/ 3112 w 5010"/>
                <a:gd name="T13" fmla="*/ 3430 h 5856"/>
                <a:gd name="T14" fmla="*/ 3570 w 5010"/>
                <a:gd name="T15" fmla="*/ 3341 h 5856"/>
                <a:gd name="T16" fmla="*/ 3907 w 5010"/>
                <a:gd name="T17" fmla="*/ 3265 h 5856"/>
                <a:gd name="T18" fmla="*/ 4149 w 5010"/>
                <a:gd name="T19" fmla="*/ 2965 h 5856"/>
                <a:gd name="T20" fmla="*/ 4118 w 5010"/>
                <a:gd name="T21" fmla="*/ 2749 h 5856"/>
                <a:gd name="T22" fmla="*/ 4442 w 5010"/>
                <a:gd name="T23" fmla="*/ 2711 h 5856"/>
                <a:gd name="T24" fmla="*/ 4270 w 5010"/>
                <a:gd name="T25" fmla="*/ 2354 h 5856"/>
                <a:gd name="T26" fmla="*/ 4798 w 5010"/>
                <a:gd name="T27" fmla="*/ 1826 h 5856"/>
                <a:gd name="T28" fmla="*/ 4900 w 5010"/>
                <a:gd name="T29" fmla="*/ 1476 h 5856"/>
                <a:gd name="T30" fmla="*/ 5009 w 5010"/>
                <a:gd name="T31" fmla="*/ 1330 h 5856"/>
                <a:gd name="T32" fmla="*/ 4722 w 5010"/>
                <a:gd name="T33" fmla="*/ 1107 h 5856"/>
                <a:gd name="T34" fmla="*/ 4703 w 5010"/>
                <a:gd name="T35" fmla="*/ 617 h 5856"/>
                <a:gd name="T36" fmla="*/ 3768 w 5010"/>
                <a:gd name="T37" fmla="*/ 0 h 5856"/>
                <a:gd name="T38" fmla="*/ 3303 w 5010"/>
                <a:gd name="T39" fmla="*/ 502 h 5856"/>
                <a:gd name="T40" fmla="*/ 2959 w 5010"/>
                <a:gd name="T41" fmla="*/ 929 h 5856"/>
                <a:gd name="T42" fmla="*/ 2762 w 5010"/>
                <a:gd name="T43" fmla="*/ 1183 h 5856"/>
                <a:gd name="T44" fmla="*/ 2405 w 5010"/>
                <a:gd name="T45" fmla="*/ 1101 h 5856"/>
                <a:gd name="T46" fmla="*/ 1852 w 5010"/>
                <a:gd name="T47" fmla="*/ 687 h 5856"/>
                <a:gd name="T48" fmla="*/ 1311 w 5010"/>
                <a:gd name="T49" fmla="*/ 76 h 5856"/>
                <a:gd name="T50" fmla="*/ 1171 w 5010"/>
                <a:gd name="T51" fmla="*/ 25 h 5856"/>
                <a:gd name="T52" fmla="*/ 1184 w 5010"/>
                <a:gd name="T53" fmla="*/ 159 h 5856"/>
                <a:gd name="T54" fmla="*/ 1133 w 5010"/>
                <a:gd name="T55" fmla="*/ 471 h 5856"/>
                <a:gd name="T56" fmla="*/ 1088 w 5010"/>
                <a:gd name="T57" fmla="*/ 744 h 5856"/>
                <a:gd name="T58" fmla="*/ 1044 w 5010"/>
                <a:gd name="T59" fmla="*/ 1126 h 5856"/>
                <a:gd name="T60" fmla="*/ 916 w 5010"/>
                <a:gd name="T61" fmla="*/ 1998 h 5856"/>
                <a:gd name="T62" fmla="*/ 916 w 5010"/>
                <a:gd name="T63" fmla="*/ 2215 h 5856"/>
                <a:gd name="T64" fmla="*/ 611 w 5010"/>
                <a:gd name="T65" fmla="*/ 3799 h 5856"/>
                <a:gd name="T66" fmla="*/ 541 w 5010"/>
                <a:gd name="T67" fmla="*/ 4098 h 5856"/>
                <a:gd name="T68" fmla="*/ 426 w 5010"/>
                <a:gd name="T69" fmla="*/ 4251 h 5856"/>
                <a:gd name="T70" fmla="*/ 140 w 5010"/>
                <a:gd name="T71" fmla="*/ 4512 h 5856"/>
                <a:gd name="T72" fmla="*/ 51 w 5010"/>
                <a:gd name="T73" fmla="*/ 4601 h 5856"/>
                <a:gd name="T74" fmla="*/ 280 w 5010"/>
                <a:gd name="T75" fmla="*/ 4786 h 5856"/>
                <a:gd name="T76" fmla="*/ 522 w 5010"/>
                <a:gd name="T77" fmla="*/ 4779 h 5856"/>
                <a:gd name="T78" fmla="*/ 464 w 5010"/>
                <a:gd name="T79" fmla="*/ 5091 h 5856"/>
                <a:gd name="T80" fmla="*/ 604 w 5010"/>
                <a:gd name="T81" fmla="*/ 5219 h 5856"/>
                <a:gd name="T82" fmla="*/ 821 w 5010"/>
                <a:gd name="T83" fmla="*/ 5257 h 5856"/>
                <a:gd name="T84" fmla="*/ 1470 w 5010"/>
                <a:gd name="T85" fmla="*/ 5505 h 5856"/>
                <a:gd name="T86" fmla="*/ 2005 w 5010"/>
                <a:gd name="T87" fmla="*/ 5791 h 5856"/>
                <a:gd name="T88" fmla="*/ 2259 w 5010"/>
                <a:gd name="T89" fmla="*/ 5798 h 5856"/>
                <a:gd name="T90" fmla="*/ 2647 w 5010"/>
                <a:gd name="T91" fmla="*/ 4970 h 5856"/>
                <a:gd name="T92" fmla="*/ 2806 w 5010"/>
                <a:gd name="T93" fmla="*/ 4544 h 5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010" h="5856">
                  <a:moveTo>
                    <a:pt x="2806" y="4544"/>
                  </a:moveTo>
                  <a:lnTo>
                    <a:pt x="2806" y="4544"/>
                  </a:lnTo>
                  <a:cubicBezTo>
                    <a:pt x="2806" y="4442"/>
                    <a:pt x="2616" y="4226"/>
                    <a:pt x="2616" y="4226"/>
                  </a:cubicBezTo>
                  <a:cubicBezTo>
                    <a:pt x="2291" y="4353"/>
                    <a:pt x="2405" y="3946"/>
                    <a:pt x="2476" y="3876"/>
                  </a:cubicBezTo>
                  <a:cubicBezTo>
                    <a:pt x="2552" y="3799"/>
                    <a:pt x="2577" y="3462"/>
                    <a:pt x="2635" y="3462"/>
                  </a:cubicBezTo>
                  <a:cubicBezTo>
                    <a:pt x="2692" y="3462"/>
                    <a:pt x="2730" y="3564"/>
                    <a:pt x="2794" y="3564"/>
                  </a:cubicBezTo>
                  <a:cubicBezTo>
                    <a:pt x="2857" y="3564"/>
                    <a:pt x="3029" y="3430"/>
                    <a:pt x="3112" y="3430"/>
                  </a:cubicBezTo>
                  <a:cubicBezTo>
                    <a:pt x="3195" y="3430"/>
                    <a:pt x="3507" y="3341"/>
                    <a:pt x="3570" y="3341"/>
                  </a:cubicBezTo>
                  <a:cubicBezTo>
                    <a:pt x="3634" y="3341"/>
                    <a:pt x="3831" y="3341"/>
                    <a:pt x="3907" y="3265"/>
                  </a:cubicBezTo>
                  <a:cubicBezTo>
                    <a:pt x="3990" y="3182"/>
                    <a:pt x="4092" y="3080"/>
                    <a:pt x="4149" y="2965"/>
                  </a:cubicBezTo>
                  <a:cubicBezTo>
                    <a:pt x="4207" y="2851"/>
                    <a:pt x="4060" y="2876"/>
                    <a:pt x="4118" y="2749"/>
                  </a:cubicBezTo>
                  <a:cubicBezTo>
                    <a:pt x="4175" y="2622"/>
                    <a:pt x="4372" y="2781"/>
                    <a:pt x="4442" y="2711"/>
                  </a:cubicBezTo>
                  <a:cubicBezTo>
                    <a:pt x="4518" y="2634"/>
                    <a:pt x="4308" y="2475"/>
                    <a:pt x="4270" y="2354"/>
                  </a:cubicBezTo>
                  <a:cubicBezTo>
                    <a:pt x="4232" y="2233"/>
                    <a:pt x="4697" y="1928"/>
                    <a:pt x="4798" y="1826"/>
                  </a:cubicBezTo>
                  <a:cubicBezTo>
                    <a:pt x="4900" y="1724"/>
                    <a:pt x="4900" y="1578"/>
                    <a:pt x="4900" y="1476"/>
                  </a:cubicBezTo>
                  <a:cubicBezTo>
                    <a:pt x="4900" y="1425"/>
                    <a:pt x="4958" y="1374"/>
                    <a:pt x="5009" y="1330"/>
                  </a:cubicBezTo>
                  <a:cubicBezTo>
                    <a:pt x="4900" y="1298"/>
                    <a:pt x="4760" y="1260"/>
                    <a:pt x="4722" y="1107"/>
                  </a:cubicBezTo>
                  <a:cubicBezTo>
                    <a:pt x="4671" y="891"/>
                    <a:pt x="4798" y="713"/>
                    <a:pt x="4703" y="617"/>
                  </a:cubicBezTo>
                  <a:cubicBezTo>
                    <a:pt x="4620" y="528"/>
                    <a:pt x="4143" y="70"/>
                    <a:pt x="3768" y="0"/>
                  </a:cubicBezTo>
                  <a:cubicBezTo>
                    <a:pt x="3755" y="146"/>
                    <a:pt x="3341" y="312"/>
                    <a:pt x="3303" y="502"/>
                  </a:cubicBezTo>
                  <a:cubicBezTo>
                    <a:pt x="3265" y="693"/>
                    <a:pt x="3093" y="929"/>
                    <a:pt x="2959" y="929"/>
                  </a:cubicBezTo>
                  <a:cubicBezTo>
                    <a:pt x="2826" y="929"/>
                    <a:pt x="2845" y="1101"/>
                    <a:pt x="2762" y="1183"/>
                  </a:cubicBezTo>
                  <a:cubicBezTo>
                    <a:pt x="2679" y="1266"/>
                    <a:pt x="2405" y="1101"/>
                    <a:pt x="2405" y="1101"/>
                  </a:cubicBezTo>
                  <a:cubicBezTo>
                    <a:pt x="2266" y="821"/>
                    <a:pt x="1852" y="687"/>
                    <a:pt x="1852" y="687"/>
                  </a:cubicBezTo>
                  <a:cubicBezTo>
                    <a:pt x="1788" y="401"/>
                    <a:pt x="1375" y="140"/>
                    <a:pt x="1311" y="76"/>
                  </a:cubicBezTo>
                  <a:cubicBezTo>
                    <a:pt x="1285" y="44"/>
                    <a:pt x="1228" y="32"/>
                    <a:pt x="1171" y="25"/>
                  </a:cubicBezTo>
                  <a:cubicBezTo>
                    <a:pt x="1196" y="82"/>
                    <a:pt x="1203" y="140"/>
                    <a:pt x="1184" y="159"/>
                  </a:cubicBezTo>
                  <a:cubicBezTo>
                    <a:pt x="1139" y="203"/>
                    <a:pt x="1158" y="394"/>
                    <a:pt x="1133" y="471"/>
                  </a:cubicBezTo>
                  <a:cubicBezTo>
                    <a:pt x="1114" y="547"/>
                    <a:pt x="1114" y="674"/>
                    <a:pt x="1088" y="744"/>
                  </a:cubicBezTo>
                  <a:cubicBezTo>
                    <a:pt x="1063" y="814"/>
                    <a:pt x="1044" y="1024"/>
                    <a:pt x="1044" y="1126"/>
                  </a:cubicBezTo>
                  <a:cubicBezTo>
                    <a:pt x="1044" y="1228"/>
                    <a:pt x="916" y="1935"/>
                    <a:pt x="916" y="1998"/>
                  </a:cubicBezTo>
                  <a:cubicBezTo>
                    <a:pt x="916" y="2062"/>
                    <a:pt x="916" y="2215"/>
                    <a:pt x="916" y="2215"/>
                  </a:cubicBezTo>
                  <a:cubicBezTo>
                    <a:pt x="916" y="2215"/>
                    <a:pt x="719" y="3666"/>
                    <a:pt x="611" y="3799"/>
                  </a:cubicBezTo>
                  <a:cubicBezTo>
                    <a:pt x="547" y="3876"/>
                    <a:pt x="566" y="4022"/>
                    <a:pt x="541" y="4098"/>
                  </a:cubicBezTo>
                  <a:cubicBezTo>
                    <a:pt x="515" y="4181"/>
                    <a:pt x="458" y="4168"/>
                    <a:pt x="426" y="4251"/>
                  </a:cubicBezTo>
                  <a:cubicBezTo>
                    <a:pt x="401" y="4334"/>
                    <a:pt x="242" y="4512"/>
                    <a:pt x="140" y="4512"/>
                  </a:cubicBezTo>
                  <a:cubicBezTo>
                    <a:pt x="38" y="4512"/>
                    <a:pt x="0" y="4582"/>
                    <a:pt x="51" y="4601"/>
                  </a:cubicBezTo>
                  <a:cubicBezTo>
                    <a:pt x="108" y="4614"/>
                    <a:pt x="229" y="4786"/>
                    <a:pt x="280" y="4786"/>
                  </a:cubicBezTo>
                  <a:cubicBezTo>
                    <a:pt x="331" y="4786"/>
                    <a:pt x="413" y="4703"/>
                    <a:pt x="522" y="4779"/>
                  </a:cubicBezTo>
                  <a:cubicBezTo>
                    <a:pt x="630" y="4856"/>
                    <a:pt x="579" y="4977"/>
                    <a:pt x="464" y="5091"/>
                  </a:cubicBezTo>
                  <a:cubicBezTo>
                    <a:pt x="350" y="5206"/>
                    <a:pt x="484" y="5219"/>
                    <a:pt x="604" y="5219"/>
                  </a:cubicBezTo>
                  <a:cubicBezTo>
                    <a:pt x="725" y="5219"/>
                    <a:pt x="821" y="5257"/>
                    <a:pt x="821" y="5257"/>
                  </a:cubicBezTo>
                  <a:cubicBezTo>
                    <a:pt x="1082" y="5473"/>
                    <a:pt x="1375" y="5409"/>
                    <a:pt x="1470" y="5505"/>
                  </a:cubicBezTo>
                  <a:cubicBezTo>
                    <a:pt x="1559" y="5594"/>
                    <a:pt x="1502" y="5855"/>
                    <a:pt x="2005" y="5791"/>
                  </a:cubicBezTo>
                  <a:cubicBezTo>
                    <a:pt x="2113" y="5779"/>
                    <a:pt x="2195" y="5785"/>
                    <a:pt x="2259" y="5798"/>
                  </a:cubicBezTo>
                  <a:cubicBezTo>
                    <a:pt x="2297" y="5530"/>
                    <a:pt x="2584" y="5091"/>
                    <a:pt x="2647" y="4970"/>
                  </a:cubicBezTo>
                  <a:cubicBezTo>
                    <a:pt x="2724" y="4830"/>
                    <a:pt x="2806" y="4646"/>
                    <a:pt x="2806" y="4544"/>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25" name="Freeform 496"/>
            <p:cNvSpPr>
              <a:spLocks noChangeArrowheads="1"/>
            </p:cNvSpPr>
            <p:nvPr/>
          </p:nvSpPr>
          <p:spPr bwMode="auto">
            <a:xfrm>
              <a:off x="7338705" y="4311176"/>
              <a:ext cx="1803283" cy="1674687"/>
            </a:xfrm>
            <a:custGeom>
              <a:avLst/>
              <a:gdLst>
                <a:gd name="T0" fmla="*/ 3774 w 5499"/>
                <a:gd name="T1" fmla="*/ 4748 h 5105"/>
                <a:gd name="T2" fmla="*/ 3774 w 5499"/>
                <a:gd name="T3" fmla="*/ 4748 h 5105"/>
                <a:gd name="T4" fmla="*/ 3602 w 5499"/>
                <a:gd name="T5" fmla="*/ 4633 h 5105"/>
                <a:gd name="T6" fmla="*/ 3310 w 5499"/>
                <a:gd name="T7" fmla="*/ 4455 h 5105"/>
                <a:gd name="T8" fmla="*/ 3431 w 5499"/>
                <a:gd name="T9" fmla="*/ 4277 h 5105"/>
                <a:gd name="T10" fmla="*/ 3081 w 5499"/>
                <a:gd name="T11" fmla="*/ 3717 h 5105"/>
                <a:gd name="T12" fmla="*/ 3221 w 5499"/>
                <a:gd name="T13" fmla="*/ 3309 h 5105"/>
                <a:gd name="T14" fmla="*/ 3781 w 5499"/>
                <a:gd name="T15" fmla="*/ 3303 h 5105"/>
                <a:gd name="T16" fmla="*/ 4206 w 5499"/>
                <a:gd name="T17" fmla="*/ 3303 h 5105"/>
                <a:gd name="T18" fmla="*/ 4371 w 5499"/>
                <a:gd name="T19" fmla="*/ 2966 h 5105"/>
                <a:gd name="T20" fmla="*/ 4429 w 5499"/>
                <a:gd name="T21" fmla="*/ 2832 h 5105"/>
                <a:gd name="T22" fmla="*/ 4957 w 5499"/>
                <a:gd name="T23" fmla="*/ 2590 h 5105"/>
                <a:gd name="T24" fmla="*/ 5193 w 5499"/>
                <a:gd name="T25" fmla="*/ 2469 h 5105"/>
                <a:gd name="T26" fmla="*/ 5498 w 5499"/>
                <a:gd name="T27" fmla="*/ 2056 h 5105"/>
                <a:gd name="T28" fmla="*/ 5358 w 5499"/>
                <a:gd name="T29" fmla="*/ 1794 h 5105"/>
                <a:gd name="T30" fmla="*/ 5059 w 5499"/>
                <a:gd name="T31" fmla="*/ 1368 h 5105"/>
                <a:gd name="T32" fmla="*/ 4881 w 5499"/>
                <a:gd name="T33" fmla="*/ 764 h 5105"/>
                <a:gd name="T34" fmla="*/ 4543 w 5499"/>
                <a:gd name="T35" fmla="*/ 375 h 5105"/>
                <a:gd name="T36" fmla="*/ 4499 w 5499"/>
                <a:gd name="T37" fmla="*/ 197 h 5105"/>
                <a:gd name="T38" fmla="*/ 4104 w 5499"/>
                <a:gd name="T39" fmla="*/ 643 h 5105"/>
                <a:gd name="T40" fmla="*/ 3863 w 5499"/>
                <a:gd name="T41" fmla="*/ 834 h 5105"/>
                <a:gd name="T42" fmla="*/ 3628 w 5499"/>
                <a:gd name="T43" fmla="*/ 725 h 5105"/>
                <a:gd name="T44" fmla="*/ 3564 w 5499"/>
                <a:gd name="T45" fmla="*/ 324 h 5105"/>
                <a:gd name="T46" fmla="*/ 3526 w 5499"/>
                <a:gd name="T47" fmla="*/ 153 h 5105"/>
                <a:gd name="T48" fmla="*/ 3501 w 5499"/>
                <a:gd name="T49" fmla="*/ 165 h 5105"/>
                <a:gd name="T50" fmla="*/ 2845 w 5499"/>
                <a:gd name="T51" fmla="*/ 57 h 5105"/>
                <a:gd name="T52" fmla="*/ 2750 w 5499"/>
                <a:gd name="T53" fmla="*/ 0 h 5105"/>
                <a:gd name="T54" fmla="*/ 2641 w 5499"/>
                <a:gd name="T55" fmla="*/ 146 h 5105"/>
                <a:gd name="T56" fmla="*/ 2539 w 5499"/>
                <a:gd name="T57" fmla="*/ 496 h 5105"/>
                <a:gd name="T58" fmla="*/ 2011 w 5499"/>
                <a:gd name="T59" fmla="*/ 1024 h 5105"/>
                <a:gd name="T60" fmla="*/ 2183 w 5499"/>
                <a:gd name="T61" fmla="*/ 1381 h 5105"/>
                <a:gd name="T62" fmla="*/ 1859 w 5499"/>
                <a:gd name="T63" fmla="*/ 1419 h 5105"/>
                <a:gd name="T64" fmla="*/ 1890 w 5499"/>
                <a:gd name="T65" fmla="*/ 1635 h 5105"/>
                <a:gd name="T66" fmla="*/ 1648 w 5499"/>
                <a:gd name="T67" fmla="*/ 1935 h 5105"/>
                <a:gd name="T68" fmla="*/ 1311 w 5499"/>
                <a:gd name="T69" fmla="*/ 2011 h 5105"/>
                <a:gd name="T70" fmla="*/ 853 w 5499"/>
                <a:gd name="T71" fmla="*/ 2100 h 5105"/>
                <a:gd name="T72" fmla="*/ 535 w 5499"/>
                <a:gd name="T73" fmla="*/ 2234 h 5105"/>
                <a:gd name="T74" fmla="*/ 376 w 5499"/>
                <a:gd name="T75" fmla="*/ 2132 h 5105"/>
                <a:gd name="T76" fmla="*/ 217 w 5499"/>
                <a:gd name="T77" fmla="*/ 2546 h 5105"/>
                <a:gd name="T78" fmla="*/ 357 w 5499"/>
                <a:gd name="T79" fmla="*/ 2896 h 5105"/>
                <a:gd name="T80" fmla="*/ 547 w 5499"/>
                <a:gd name="T81" fmla="*/ 3214 h 5105"/>
                <a:gd name="T82" fmla="*/ 388 w 5499"/>
                <a:gd name="T83" fmla="*/ 3640 h 5105"/>
                <a:gd name="T84" fmla="*/ 0 w 5499"/>
                <a:gd name="T85" fmla="*/ 4468 h 5105"/>
                <a:gd name="T86" fmla="*/ 331 w 5499"/>
                <a:gd name="T87" fmla="*/ 4678 h 5105"/>
                <a:gd name="T88" fmla="*/ 1088 w 5499"/>
                <a:gd name="T89" fmla="*/ 4754 h 5105"/>
                <a:gd name="T90" fmla="*/ 1343 w 5499"/>
                <a:gd name="T91" fmla="*/ 4449 h 5105"/>
                <a:gd name="T92" fmla="*/ 2037 w 5499"/>
                <a:gd name="T93" fmla="*/ 4671 h 5105"/>
                <a:gd name="T94" fmla="*/ 2450 w 5499"/>
                <a:gd name="T95" fmla="*/ 4786 h 5105"/>
                <a:gd name="T96" fmla="*/ 2807 w 5499"/>
                <a:gd name="T97" fmla="*/ 4881 h 5105"/>
                <a:gd name="T98" fmla="*/ 2928 w 5499"/>
                <a:gd name="T99" fmla="*/ 5091 h 5105"/>
                <a:gd name="T100" fmla="*/ 2979 w 5499"/>
                <a:gd name="T101" fmla="*/ 5104 h 5105"/>
                <a:gd name="T102" fmla="*/ 3437 w 5499"/>
                <a:gd name="T103" fmla="*/ 4805 h 5105"/>
                <a:gd name="T104" fmla="*/ 3774 w 5499"/>
                <a:gd name="T105" fmla="*/ 4748 h 5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499" h="5105">
                  <a:moveTo>
                    <a:pt x="3774" y="4748"/>
                  </a:moveTo>
                  <a:lnTo>
                    <a:pt x="3774" y="4748"/>
                  </a:lnTo>
                  <a:cubicBezTo>
                    <a:pt x="3774" y="4748"/>
                    <a:pt x="3711" y="4690"/>
                    <a:pt x="3602" y="4633"/>
                  </a:cubicBezTo>
                  <a:cubicBezTo>
                    <a:pt x="3494" y="4576"/>
                    <a:pt x="3310" y="4525"/>
                    <a:pt x="3310" y="4455"/>
                  </a:cubicBezTo>
                  <a:cubicBezTo>
                    <a:pt x="3310" y="4385"/>
                    <a:pt x="3431" y="4277"/>
                    <a:pt x="3431" y="4277"/>
                  </a:cubicBezTo>
                  <a:cubicBezTo>
                    <a:pt x="3507" y="3882"/>
                    <a:pt x="3240" y="3876"/>
                    <a:pt x="3081" y="3717"/>
                  </a:cubicBezTo>
                  <a:cubicBezTo>
                    <a:pt x="2921" y="3558"/>
                    <a:pt x="3081" y="3309"/>
                    <a:pt x="3221" y="3309"/>
                  </a:cubicBezTo>
                  <a:cubicBezTo>
                    <a:pt x="3361" y="3309"/>
                    <a:pt x="3609" y="3373"/>
                    <a:pt x="3781" y="3303"/>
                  </a:cubicBezTo>
                  <a:cubicBezTo>
                    <a:pt x="3952" y="3233"/>
                    <a:pt x="3996" y="3303"/>
                    <a:pt x="4206" y="3303"/>
                  </a:cubicBezTo>
                  <a:cubicBezTo>
                    <a:pt x="4422" y="3303"/>
                    <a:pt x="4371" y="3036"/>
                    <a:pt x="4371" y="2966"/>
                  </a:cubicBezTo>
                  <a:cubicBezTo>
                    <a:pt x="4371" y="2896"/>
                    <a:pt x="4429" y="2832"/>
                    <a:pt x="4429" y="2832"/>
                  </a:cubicBezTo>
                  <a:cubicBezTo>
                    <a:pt x="4760" y="2832"/>
                    <a:pt x="4957" y="2667"/>
                    <a:pt x="4957" y="2590"/>
                  </a:cubicBezTo>
                  <a:cubicBezTo>
                    <a:pt x="4957" y="2520"/>
                    <a:pt x="5052" y="2501"/>
                    <a:pt x="5193" y="2469"/>
                  </a:cubicBezTo>
                  <a:cubicBezTo>
                    <a:pt x="5333" y="2437"/>
                    <a:pt x="5498" y="2056"/>
                    <a:pt x="5498" y="2056"/>
                  </a:cubicBezTo>
                  <a:cubicBezTo>
                    <a:pt x="5313" y="1998"/>
                    <a:pt x="5358" y="1794"/>
                    <a:pt x="5358" y="1794"/>
                  </a:cubicBezTo>
                  <a:cubicBezTo>
                    <a:pt x="5275" y="1794"/>
                    <a:pt x="5059" y="1610"/>
                    <a:pt x="5059" y="1368"/>
                  </a:cubicBezTo>
                  <a:cubicBezTo>
                    <a:pt x="5059" y="1126"/>
                    <a:pt x="4944" y="827"/>
                    <a:pt x="4881" y="764"/>
                  </a:cubicBezTo>
                  <a:cubicBezTo>
                    <a:pt x="4811" y="694"/>
                    <a:pt x="4633" y="413"/>
                    <a:pt x="4543" y="375"/>
                  </a:cubicBezTo>
                  <a:cubicBezTo>
                    <a:pt x="4454" y="337"/>
                    <a:pt x="4588" y="197"/>
                    <a:pt x="4499" y="197"/>
                  </a:cubicBezTo>
                  <a:cubicBezTo>
                    <a:pt x="4416" y="197"/>
                    <a:pt x="4142" y="490"/>
                    <a:pt x="4104" y="643"/>
                  </a:cubicBezTo>
                  <a:cubicBezTo>
                    <a:pt x="4066" y="802"/>
                    <a:pt x="4015" y="789"/>
                    <a:pt x="3863" y="834"/>
                  </a:cubicBezTo>
                  <a:cubicBezTo>
                    <a:pt x="3711" y="872"/>
                    <a:pt x="3577" y="834"/>
                    <a:pt x="3628" y="725"/>
                  </a:cubicBezTo>
                  <a:cubicBezTo>
                    <a:pt x="3679" y="623"/>
                    <a:pt x="3622" y="382"/>
                    <a:pt x="3564" y="324"/>
                  </a:cubicBezTo>
                  <a:cubicBezTo>
                    <a:pt x="3532" y="293"/>
                    <a:pt x="3526" y="216"/>
                    <a:pt x="3526" y="153"/>
                  </a:cubicBezTo>
                  <a:cubicBezTo>
                    <a:pt x="3520" y="159"/>
                    <a:pt x="3513" y="159"/>
                    <a:pt x="3501" y="165"/>
                  </a:cubicBezTo>
                  <a:cubicBezTo>
                    <a:pt x="3322" y="210"/>
                    <a:pt x="2928" y="140"/>
                    <a:pt x="2845" y="57"/>
                  </a:cubicBezTo>
                  <a:cubicBezTo>
                    <a:pt x="2826" y="32"/>
                    <a:pt x="2788" y="19"/>
                    <a:pt x="2750" y="0"/>
                  </a:cubicBezTo>
                  <a:cubicBezTo>
                    <a:pt x="2699" y="44"/>
                    <a:pt x="2641" y="95"/>
                    <a:pt x="2641" y="146"/>
                  </a:cubicBezTo>
                  <a:cubicBezTo>
                    <a:pt x="2641" y="248"/>
                    <a:pt x="2641" y="394"/>
                    <a:pt x="2539" y="496"/>
                  </a:cubicBezTo>
                  <a:cubicBezTo>
                    <a:pt x="2438" y="598"/>
                    <a:pt x="1973" y="903"/>
                    <a:pt x="2011" y="1024"/>
                  </a:cubicBezTo>
                  <a:cubicBezTo>
                    <a:pt x="2049" y="1145"/>
                    <a:pt x="2259" y="1304"/>
                    <a:pt x="2183" y="1381"/>
                  </a:cubicBezTo>
                  <a:cubicBezTo>
                    <a:pt x="2113" y="1451"/>
                    <a:pt x="1916" y="1292"/>
                    <a:pt x="1859" y="1419"/>
                  </a:cubicBezTo>
                  <a:cubicBezTo>
                    <a:pt x="1801" y="1546"/>
                    <a:pt x="1948" y="1521"/>
                    <a:pt x="1890" y="1635"/>
                  </a:cubicBezTo>
                  <a:cubicBezTo>
                    <a:pt x="1833" y="1750"/>
                    <a:pt x="1731" y="1852"/>
                    <a:pt x="1648" y="1935"/>
                  </a:cubicBezTo>
                  <a:cubicBezTo>
                    <a:pt x="1572" y="2011"/>
                    <a:pt x="1375" y="2011"/>
                    <a:pt x="1311" y="2011"/>
                  </a:cubicBezTo>
                  <a:cubicBezTo>
                    <a:pt x="1248" y="2011"/>
                    <a:pt x="936" y="2100"/>
                    <a:pt x="853" y="2100"/>
                  </a:cubicBezTo>
                  <a:cubicBezTo>
                    <a:pt x="770" y="2100"/>
                    <a:pt x="598" y="2234"/>
                    <a:pt x="535" y="2234"/>
                  </a:cubicBezTo>
                  <a:cubicBezTo>
                    <a:pt x="471" y="2234"/>
                    <a:pt x="433" y="2132"/>
                    <a:pt x="376" y="2132"/>
                  </a:cubicBezTo>
                  <a:cubicBezTo>
                    <a:pt x="318" y="2132"/>
                    <a:pt x="293" y="2469"/>
                    <a:pt x="217" y="2546"/>
                  </a:cubicBezTo>
                  <a:cubicBezTo>
                    <a:pt x="146" y="2616"/>
                    <a:pt x="32" y="3023"/>
                    <a:pt x="357" y="2896"/>
                  </a:cubicBezTo>
                  <a:cubicBezTo>
                    <a:pt x="357" y="2896"/>
                    <a:pt x="547" y="3112"/>
                    <a:pt x="547" y="3214"/>
                  </a:cubicBezTo>
                  <a:cubicBezTo>
                    <a:pt x="547" y="3316"/>
                    <a:pt x="465" y="3500"/>
                    <a:pt x="388" y="3640"/>
                  </a:cubicBezTo>
                  <a:cubicBezTo>
                    <a:pt x="325" y="3761"/>
                    <a:pt x="38" y="4200"/>
                    <a:pt x="0" y="4468"/>
                  </a:cubicBezTo>
                  <a:cubicBezTo>
                    <a:pt x="242" y="4525"/>
                    <a:pt x="242" y="4709"/>
                    <a:pt x="331" y="4678"/>
                  </a:cubicBezTo>
                  <a:cubicBezTo>
                    <a:pt x="560" y="4601"/>
                    <a:pt x="923" y="4735"/>
                    <a:pt x="1088" y="4754"/>
                  </a:cubicBezTo>
                  <a:cubicBezTo>
                    <a:pt x="1483" y="4792"/>
                    <a:pt x="1222" y="4468"/>
                    <a:pt x="1343" y="4449"/>
                  </a:cubicBezTo>
                  <a:cubicBezTo>
                    <a:pt x="1699" y="4398"/>
                    <a:pt x="1967" y="4646"/>
                    <a:pt x="2037" y="4671"/>
                  </a:cubicBezTo>
                  <a:cubicBezTo>
                    <a:pt x="2107" y="4703"/>
                    <a:pt x="2387" y="4633"/>
                    <a:pt x="2450" y="4786"/>
                  </a:cubicBezTo>
                  <a:cubicBezTo>
                    <a:pt x="2514" y="4945"/>
                    <a:pt x="2629" y="4786"/>
                    <a:pt x="2807" y="4881"/>
                  </a:cubicBezTo>
                  <a:cubicBezTo>
                    <a:pt x="2883" y="4919"/>
                    <a:pt x="2883" y="5072"/>
                    <a:pt x="2928" y="5091"/>
                  </a:cubicBezTo>
                  <a:cubicBezTo>
                    <a:pt x="2947" y="5098"/>
                    <a:pt x="2960" y="5098"/>
                    <a:pt x="2979" y="5104"/>
                  </a:cubicBezTo>
                  <a:cubicBezTo>
                    <a:pt x="3144" y="5021"/>
                    <a:pt x="3367" y="4805"/>
                    <a:pt x="3437" y="4805"/>
                  </a:cubicBezTo>
                  <a:cubicBezTo>
                    <a:pt x="3520" y="4805"/>
                    <a:pt x="3774" y="4748"/>
                    <a:pt x="3774" y="4748"/>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26" name="Freeform 497"/>
            <p:cNvSpPr>
              <a:spLocks noChangeArrowheads="1"/>
            </p:cNvSpPr>
            <p:nvPr/>
          </p:nvSpPr>
          <p:spPr bwMode="auto">
            <a:xfrm>
              <a:off x="8297467" y="4325638"/>
              <a:ext cx="1506832" cy="1768691"/>
            </a:xfrm>
            <a:custGeom>
              <a:avLst/>
              <a:gdLst>
                <a:gd name="T0" fmla="*/ 4346 w 4596"/>
                <a:gd name="T1" fmla="*/ 2374 h 5392"/>
                <a:gd name="T2" fmla="*/ 4346 w 4596"/>
                <a:gd name="T3" fmla="*/ 2374 h 5392"/>
                <a:gd name="T4" fmla="*/ 4563 w 4596"/>
                <a:gd name="T5" fmla="*/ 2075 h 5392"/>
                <a:gd name="T6" fmla="*/ 4493 w 4596"/>
                <a:gd name="T7" fmla="*/ 1763 h 5392"/>
                <a:gd name="T8" fmla="*/ 4143 w 4596"/>
                <a:gd name="T9" fmla="*/ 1439 h 5392"/>
                <a:gd name="T10" fmla="*/ 3786 w 4596"/>
                <a:gd name="T11" fmla="*/ 1464 h 5392"/>
                <a:gd name="T12" fmla="*/ 3519 w 4596"/>
                <a:gd name="T13" fmla="*/ 1280 h 5392"/>
                <a:gd name="T14" fmla="*/ 3252 w 4596"/>
                <a:gd name="T15" fmla="*/ 885 h 5392"/>
                <a:gd name="T16" fmla="*/ 3029 w 4596"/>
                <a:gd name="T17" fmla="*/ 427 h 5392"/>
                <a:gd name="T18" fmla="*/ 2749 w 4596"/>
                <a:gd name="T19" fmla="*/ 459 h 5392"/>
                <a:gd name="T20" fmla="*/ 2609 w 4596"/>
                <a:gd name="T21" fmla="*/ 331 h 5392"/>
                <a:gd name="T22" fmla="*/ 2386 w 4596"/>
                <a:gd name="T23" fmla="*/ 109 h 5392"/>
                <a:gd name="T24" fmla="*/ 2144 w 4596"/>
                <a:gd name="T25" fmla="*/ 293 h 5392"/>
                <a:gd name="T26" fmla="*/ 1909 w 4596"/>
                <a:gd name="T27" fmla="*/ 662 h 5392"/>
                <a:gd name="T28" fmla="*/ 1960 w 4596"/>
                <a:gd name="T29" fmla="*/ 720 h 5392"/>
                <a:gd name="T30" fmla="*/ 2138 w 4596"/>
                <a:gd name="T31" fmla="*/ 1324 h 5392"/>
                <a:gd name="T32" fmla="*/ 2437 w 4596"/>
                <a:gd name="T33" fmla="*/ 1750 h 5392"/>
                <a:gd name="T34" fmla="*/ 2577 w 4596"/>
                <a:gd name="T35" fmla="*/ 2012 h 5392"/>
                <a:gd name="T36" fmla="*/ 2272 w 4596"/>
                <a:gd name="T37" fmla="*/ 2425 h 5392"/>
                <a:gd name="T38" fmla="*/ 2036 w 4596"/>
                <a:gd name="T39" fmla="*/ 2546 h 5392"/>
                <a:gd name="T40" fmla="*/ 1508 w 4596"/>
                <a:gd name="T41" fmla="*/ 2788 h 5392"/>
                <a:gd name="T42" fmla="*/ 1450 w 4596"/>
                <a:gd name="T43" fmla="*/ 2922 h 5392"/>
                <a:gd name="T44" fmla="*/ 1285 w 4596"/>
                <a:gd name="T45" fmla="*/ 3259 h 5392"/>
                <a:gd name="T46" fmla="*/ 860 w 4596"/>
                <a:gd name="T47" fmla="*/ 3259 h 5392"/>
                <a:gd name="T48" fmla="*/ 300 w 4596"/>
                <a:gd name="T49" fmla="*/ 3265 h 5392"/>
                <a:gd name="T50" fmla="*/ 160 w 4596"/>
                <a:gd name="T51" fmla="*/ 3673 h 5392"/>
                <a:gd name="T52" fmla="*/ 510 w 4596"/>
                <a:gd name="T53" fmla="*/ 4233 h 5392"/>
                <a:gd name="T54" fmla="*/ 389 w 4596"/>
                <a:gd name="T55" fmla="*/ 4411 h 5392"/>
                <a:gd name="T56" fmla="*/ 681 w 4596"/>
                <a:gd name="T57" fmla="*/ 4589 h 5392"/>
                <a:gd name="T58" fmla="*/ 853 w 4596"/>
                <a:gd name="T59" fmla="*/ 4704 h 5392"/>
                <a:gd name="T60" fmla="*/ 516 w 4596"/>
                <a:gd name="T61" fmla="*/ 4761 h 5392"/>
                <a:gd name="T62" fmla="*/ 58 w 4596"/>
                <a:gd name="T63" fmla="*/ 5060 h 5392"/>
                <a:gd name="T64" fmla="*/ 274 w 4596"/>
                <a:gd name="T65" fmla="*/ 5200 h 5392"/>
                <a:gd name="T66" fmla="*/ 624 w 4596"/>
                <a:gd name="T67" fmla="*/ 5219 h 5392"/>
                <a:gd name="T68" fmla="*/ 1323 w 4596"/>
                <a:gd name="T69" fmla="*/ 5391 h 5392"/>
                <a:gd name="T70" fmla="*/ 1450 w 4596"/>
                <a:gd name="T71" fmla="*/ 5257 h 5392"/>
                <a:gd name="T72" fmla="*/ 1559 w 4596"/>
                <a:gd name="T73" fmla="*/ 5257 h 5392"/>
                <a:gd name="T74" fmla="*/ 1762 w 4596"/>
                <a:gd name="T75" fmla="*/ 5117 h 5392"/>
                <a:gd name="T76" fmla="*/ 2227 w 4596"/>
                <a:gd name="T77" fmla="*/ 5175 h 5392"/>
                <a:gd name="T78" fmla="*/ 2125 w 4596"/>
                <a:gd name="T79" fmla="*/ 4926 h 5392"/>
                <a:gd name="T80" fmla="*/ 2023 w 4596"/>
                <a:gd name="T81" fmla="*/ 4818 h 5392"/>
                <a:gd name="T82" fmla="*/ 1972 w 4596"/>
                <a:gd name="T83" fmla="*/ 4589 h 5392"/>
                <a:gd name="T84" fmla="*/ 1985 w 4596"/>
                <a:gd name="T85" fmla="*/ 4360 h 5392"/>
                <a:gd name="T86" fmla="*/ 1864 w 4596"/>
                <a:gd name="T87" fmla="*/ 4201 h 5392"/>
                <a:gd name="T88" fmla="*/ 1985 w 4596"/>
                <a:gd name="T89" fmla="*/ 4125 h 5392"/>
                <a:gd name="T90" fmla="*/ 2208 w 4596"/>
                <a:gd name="T91" fmla="*/ 3634 h 5392"/>
                <a:gd name="T92" fmla="*/ 2361 w 4596"/>
                <a:gd name="T93" fmla="*/ 3424 h 5392"/>
                <a:gd name="T94" fmla="*/ 2685 w 4596"/>
                <a:gd name="T95" fmla="*/ 3380 h 5392"/>
                <a:gd name="T96" fmla="*/ 2692 w 4596"/>
                <a:gd name="T97" fmla="*/ 3234 h 5392"/>
                <a:gd name="T98" fmla="*/ 2889 w 4596"/>
                <a:gd name="T99" fmla="*/ 3189 h 5392"/>
                <a:gd name="T100" fmla="*/ 3048 w 4596"/>
                <a:gd name="T101" fmla="*/ 3074 h 5392"/>
                <a:gd name="T102" fmla="*/ 3309 w 4596"/>
                <a:gd name="T103" fmla="*/ 2845 h 5392"/>
                <a:gd name="T104" fmla="*/ 3576 w 4596"/>
                <a:gd name="T105" fmla="*/ 2998 h 5392"/>
                <a:gd name="T106" fmla="*/ 3901 w 4596"/>
                <a:gd name="T107" fmla="*/ 3068 h 5392"/>
                <a:gd name="T108" fmla="*/ 3933 w 4596"/>
                <a:gd name="T109" fmla="*/ 3030 h 5392"/>
                <a:gd name="T110" fmla="*/ 4003 w 4596"/>
                <a:gd name="T111" fmla="*/ 3023 h 5392"/>
                <a:gd name="T112" fmla="*/ 4117 w 4596"/>
                <a:gd name="T113" fmla="*/ 2782 h 5392"/>
                <a:gd name="T114" fmla="*/ 4346 w 4596"/>
                <a:gd name="T115" fmla="*/ 2374 h 5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596" h="5392">
                  <a:moveTo>
                    <a:pt x="4346" y="2374"/>
                  </a:moveTo>
                  <a:lnTo>
                    <a:pt x="4346" y="2374"/>
                  </a:lnTo>
                  <a:cubicBezTo>
                    <a:pt x="4308" y="2228"/>
                    <a:pt x="4531" y="2190"/>
                    <a:pt x="4563" y="2075"/>
                  </a:cubicBezTo>
                  <a:cubicBezTo>
                    <a:pt x="4595" y="1961"/>
                    <a:pt x="4563" y="1884"/>
                    <a:pt x="4493" y="1763"/>
                  </a:cubicBezTo>
                  <a:cubicBezTo>
                    <a:pt x="4423" y="1642"/>
                    <a:pt x="4251" y="1439"/>
                    <a:pt x="4143" y="1439"/>
                  </a:cubicBezTo>
                  <a:cubicBezTo>
                    <a:pt x="4035" y="1439"/>
                    <a:pt x="3875" y="1464"/>
                    <a:pt x="3786" y="1464"/>
                  </a:cubicBezTo>
                  <a:cubicBezTo>
                    <a:pt x="3697" y="1464"/>
                    <a:pt x="3602" y="1464"/>
                    <a:pt x="3519" y="1280"/>
                  </a:cubicBezTo>
                  <a:cubicBezTo>
                    <a:pt x="3436" y="1095"/>
                    <a:pt x="3283" y="968"/>
                    <a:pt x="3252" y="885"/>
                  </a:cubicBezTo>
                  <a:cubicBezTo>
                    <a:pt x="3220" y="802"/>
                    <a:pt x="3118" y="465"/>
                    <a:pt x="3029" y="427"/>
                  </a:cubicBezTo>
                  <a:cubicBezTo>
                    <a:pt x="2940" y="389"/>
                    <a:pt x="2819" y="389"/>
                    <a:pt x="2749" y="459"/>
                  </a:cubicBezTo>
                  <a:cubicBezTo>
                    <a:pt x="2679" y="529"/>
                    <a:pt x="2609" y="414"/>
                    <a:pt x="2609" y="331"/>
                  </a:cubicBezTo>
                  <a:cubicBezTo>
                    <a:pt x="2609" y="249"/>
                    <a:pt x="2386" y="0"/>
                    <a:pt x="2386" y="109"/>
                  </a:cubicBezTo>
                  <a:cubicBezTo>
                    <a:pt x="2386" y="217"/>
                    <a:pt x="2240" y="293"/>
                    <a:pt x="2144" y="293"/>
                  </a:cubicBezTo>
                  <a:cubicBezTo>
                    <a:pt x="2081" y="293"/>
                    <a:pt x="1972" y="516"/>
                    <a:pt x="1909" y="662"/>
                  </a:cubicBezTo>
                  <a:cubicBezTo>
                    <a:pt x="1928" y="688"/>
                    <a:pt x="1947" y="707"/>
                    <a:pt x="1960" y="720"/>
                  </a:cubicBezTo>
                  <a:cubicBezTo>
                    <a:pt x="2023" y="783"/>
                    <a:pt x="2138" y="1082"/>
                    <a:pt x="2138" y="1324"/>
                  </a:cubicBezTo>
                  <a:cubicBezTo>
                    <a:pt x="2138" y="1566"/>
                    <a:pt x="2354" y="1750"/>
                    <a:pt x="2437" y="1750"/>
                  </a:cubicBezTo>
                  <a:cubicBezTo>
                    <a:pt x="2437" y="1750"/>
                    <a:pt x="2392" y="1954"/>
                    <a:pt x="2577" y="2012"/>
                  </a:cubicBezTo>
                  <a:cubicBezTo>
                    <a:pt x="2577" y="2012"/>
                    <a:pt x="2412" y="2393"/>
                    <a:pt x="2272" y="2425"/>
                  </a:cubicBezTo>
                  <a:cubicBezTo>
                    <a:pt x="2131" y="2457"/>
                    <a:pt x="2036" y="2476"/>
                    <a:pt x="2036" y="2546"/>
                  </a:cubicBezTo>
                  <a:cubicBezTo>
                    <a:pt x="2036" y="2623"/>
                    <a:pt x="1839" y="2788"/>
                    <a:pt x="1508" y="2788"/>
                  </a:cubicBezTo>
                  <a:cubicBezTo>
                    <a:pt x="1508" y="2788"/>
                    <a:pt x="1450" y="2852"/>
                    <a:pt x="1450" y="2922"/>
                  </a:cubicBezTo>
                  <a:cubicBezTo>
                    <a:pt x="1450" y="2992"/>
                    <a:pt x="1501" y="3259"/>
                    <a:pt x="1285" y="3259"/>
                  </a:cubicBezTo>
                  <a:cubicBezTo>
                    <a:pt x="1075" y="3259"/>
                    <a:pt x="1031" y="3189"/>
                    <a:pt x="860" y="3259"/>
                  </a:cubicBezTo>
                  <a:cubicBezTo>
                    <a:pt x="688" y="3329"/>
                    <a:pt x="440" y="3265"/>
                    <a:pt x="300" y="3265"/>
                  </a:cubicBezTo>
                  <a:cubicBezTo>
                    <a:pt x="160" y="3265"/>
                    <a:pt x="0" y="3514"/>
                    <a:pt x="160" y="3673"/>
                  </a:cubicBezTo>
                  <a:cubicBezTo>
                    <a:pt x="319" y="3832"/>
                    <a:pt x="586" y="3838"/>
                    <a:pt x="510" y="4233"/>
                  </a:cubicBezTo>
                  <a:cubicBezTo>
                    <a:pt x="510" y="4233"/>
                    <a:pt x="389" y="4341"/>
                    <a:pt x="389" y="4411"/>
                  </a:cubicBezTo>
                  <a:cubicBezTo>
                    <a:pt x="389" y="4481"/>
                    <a:pt x="573" y="4532"/>
                    <a:pt x="681" y="4589"/>
                  </a:cubicBezTo>
                  <a:cubicBezTo>
                    <a:pt x="790" y="4646"/>
                    <a:pt x="853" y="4704"/>
                    <a:pt x="853" y="4704"/>
                  </a:cubicBezTo>
                  <a:cubicBezTo>
                    <a:pt x="853" y="4704"/>
                    <a:pt x="599" y="4761"/>
                    <a:pt x="516" y="4761"/>
                  </a:cubicBezTo>
                  <a:cubicBezTo>
                    <a:pt x="446" y="4761"/>
                    <a:pt x="223" y="4977"/>
                    <a:pt x="58" y="5060"/>
                  </a:cubicBezTo>
                  <a:cubicBezTo>
                    <a:pt x="96" y="5066"/>
                    <a:pt x="153" y="5085"/>
                    <a:pt x="274" y="5200"/>
                  </a:cubicBezTo>
                  <a:cubicBezTo>
                    <a:pt x="440" y="5372"/>
                    <a:pt x="395" y="5321"/>
                    <a:pt x="624" y="5219"/>
                  </a:cubicBezTo>
                  <a:cubicBezTo>
                    <a:pt x="853" y="5117"/>
                    <a:pt x="1266" y="5391"/>
                    <a:pt x="1323" y="5391"/>
                  </a:cubicBezTo>
                  <a:cubicBezTo>
                    <a:pt x="1381" y="5391"/>
                    <a:pt x="1412" y="5213"/>
                    <a:pt x="1450" y="5257"/>
                  </a:cubicBezTo>
                  <a:cubicBezTo>
                    <a:pt x="1495" y="5295"/>
                    <a:pt x="1559" y="5257"/>
                    <a:pt x="1559" y="5257"/>
                  </a:cubicBezTo>
                  <a:cubicBezTo>
                    <a:pt x="1680" y="5105"/>
                    <a:pt x="1762" y="5117"/>
                    <a:pt x="1762" y="5117"/>
                  </a:cubicBezTo>
                  <a:cubicBezTo>
                    <a:pt x="2112" y="5257"/>
                    <a:pt x="2227" y="5175"/>
                    <a:pt x="2227" y="5175"/>
                  </a:cubicBezTo>
                  <a:cubicBezTo>
                    <a:pt x="2252" y="5111"/>
                    <a:pt x="2182" y="4984"/>
                    <a:pt x="2125" y="4926"/>
                  </a:cubicBezTo>
                  <a:cubicBezTo>
                    <a:pt x="2074" y="4875"/>
                    <a:pt x="2023" y="4888"/>
                    <a:pt x="2023" y="4818"/>
                  </a:cubicBezTo>
                  <a:cubicBezTo>
                    <a:pt x="2023" y="4754"/>
                    <a:pt x="1972" y="4615"/>
                    <a:pt x="1972" y="4589"/>
                  </a:cubicBezTo>
                  <a:cubicBezTo>
                    <a:pt x="1972" y="4557"/>
                    <a:pt x="2023" y="4430"/>
                    <a:pt x="1985" y="4360"/>
                  </a:cubicBezTo>
                  <a:cubicBezTo>
                    <a:pt x="1947" y="4296"/>
                    <a:pt x="1832" y="4315"/>
                    <a:pt x="1864" y="4201"/>
                  </a:cubicBezTo>
                  <a:cubicBezTo>
                    <a:pt x="1902" y="4093"/>
                    <a:pt x="1947" y="4125"/>
                    <a:pt x="1985" y="4125"/>
                  </a:cubicBezTo>
                  <a:cubicBezTo>
                    <a:pt x="1922" y="3863"/>
                    <a:pt x="2176" y="3634"/>
                    <a:pt x="2208" y="3634"/>
                  </a:cubicBezTo>
                  <a:cubicBezTo>
                    <a:pt x="2246" y="3634"/>
                    <a:pt x="2259" y="3494"/>
                    <a:pt x="2361" y="3424"/>
                  </a:cubicBezTo>
                  <a:cubicBezTo>
                    <a:pt x="2456" y="3354"/>
                    <a:pt x="2641" y="3418"/>
                    <a:pt x="2685" y="3380"/>
                  </a:cubicBezTo>
                  <a:cubicBezTo>
                    <a:pt x="2723" y="3335"/>
                    <a:pt x="2641" y="3284"/>
                    <a:pt x="2692" y="3234"/>
                  </a:cubicBezTo>
                  <a:cubicBezTo>
                    <a:pt x="2749" y="3176"/>
                    <a:pt x="2870" y="3189"/>
                    <a:pt x="2889" y="3189"/>
                  </a:cubicBezTo>
                  <a:cubicBezTo>
                    <a:pt x="2908" y="3189"/>
                    <a:pt x="2991" y="3087"/>
                    <a:pt x="3048" y="3074"/>
                  </a:cubicBezTo>
                  <a:cubicBezTo>
                    <a:pt x="3112" y="3062"/>
                    <a:pt x="3131" y="2877"/>
                    <a:pt x="3309" y="2845"/>
                  </a:cubicBezTo>
                  <a:cubicBezTo>
                    <a:pt x="3481" y="2813"/>
                    <a:pt x="3468" y="2998"/>
                    <a:pt x="3576" y="2998"/>
                  </a:cubicBezTo>
                  <a:cubicBezTo>
                    <a:pt x="3678" y="2998"/>
                    <a:pt x="3869" y="3068"/>
                    <a:pt x="3901" y="3068"/>
                  </a:cubicBezTo>
                  <a:cubicBezTo>
                    <a:pt x="3933" y="3068"/>
                    <a:pt x="3933" y="3030"/>
                    <a:pt x="3933" y="3030"/>
                  </a:cubicBezTo>
                  <a:cubicBezTo>
                    <a:pt x="3958" y="3030"/>
                    <a:pt x="3984" y="3023"/>
                    <a:pt x="4003" y="3023"/>
                  </a:cubicBezTo>
                  <a:cubicBezTo>
                    <a:pt x="4047" y="2915"/>
                    <a:pt x="4098" y="2801"/>
                    <a:pt x="4117" y="2782"/>
                  </a:cubicBezTo>
                  <a:cubicBezTo>
                    <a:pt x="4155" y="2750"/>
                    <a:pt x="4385" y="2521"/>
                    <a:pt x="4346" y="2374"/>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27" name="Freeform 498"/>
            <p:cNvSpPr>
              <a:spLocks noChangeArrowheads="1"/>
            </p:cNvSpPr>
            <p:nvPr/>
          </p:nvSpPr>
          <p:spPr bwMode="auto">
            <a:xfrm>
              <a:off x="9609075" y="4202712"/>
              <a:ext cx="1553107" cy="1356526"/>
            </a:xfrm>
            <a:custGeom>
              <a:avLst/>
              <a:gdLst>
                <a:gd name="T0" fmla="*/ 2609 w 4736"/>
                <a:gd name="T1" fmla="*/ 70 h 4138"/>
                <a:gd name="T2" fmla="*/ 2444 w 4736"/>
                <a:gd name="T3" fmla="*/ 592 h 4138"/>
                <a:gd name="T4" fmla="*/ 1833 w 4736"/>
                <a:gd name="T5" fmla="*/ 1056 h 4138"/>
                <a:gd name="T6" fmla="*/ 1489 w 4736"/>
                <a:gd name="T7" fmla="*/ 1515 h 4138"/>
                <a:gd name="T8" fmla="*/ 1852 w 4736"/>
                <a:gd name="T9" fmla="*/ 1954 h 4138"/>
                <a:gd name="T10" fmla="*/ 1044 w 4736"/>
                <a:gd name="T11" fmla="*/ 1827 h 4138"/>
                <a:gd name="T12" fmla="*/ 776 w 4736"/>
                <a:gd name="T13" fmla="*/ 1585 h 4138"/>
                <a:gd name="T14" fmla="*/ 464 w 4736"/>
                <a:gd name="T15" fmla="*/ 1782 h 4138"/>
                <a:gd name="T16" fmla="*/ 490 w 4736"/>
                <a:gd name="T17" fmla="*/ 2138 h 4138"/>
                <a:gd name="T18" fmla="*/ 343 w 4736"/>
                <a:gd name="T19" fmla="*/ 2749 h 4138"/>
                <a:gd name="T20" fmla="*/ 0 w 4736"/>
                <a:gd name="T21" fmla="*/ 3398 h 4138"/>
                <a:gd name="T22" fmla="*/ 572 w 4736"/>
                <a:gd name="T23" fmla="*/ 3583 h 4138"/>
                <a:gd name="T24" fmla="*/ 668 w 4736"/>
                <a:gd name="T25" fmla="*/ 3430 h 4138"/>
                <a:gd name="T26" fmla="*/ 795 w 4736"/>
                <a:gd name="T27" fmla="*/ 3316 h 4138"/>
                <a:gd name="T28" fmla="*/ 929 w 4736"/>
                <a:gd name="T29" fmla="*/ 3227 h 4138"/>
                <a:gd name="T30" fmla="*/ 1094 w 4736"/>
                <a:gd name="T31" fmla="*/ 3354 h 4138"/>
                <a:gd name="T32" fmla="*/ 1069 w 4736"/>
                <a:gd name="T33" fmla="*/ 3653 h 4138"/>
                <a:gd name="T34" fmla="*/ 1228 w 4736"/>
                <a:gd name="T35" fmla="*/ 3748 h 4138"/>
                <a:gd name="T36" fmla="*/ 1623 w 4736"/>
                <a:gd name="T37" fmla="*/ 3882 h 4138"/>
                <a:gd name="T38" fmla="*/ 2049 w 4736"/>
                <a:gd name="T39" fmla="*/ 4111 h 4138"/>
                <a:gd name="T40" fmla="*/ 2431 w 4736"/>
                <a:gd name="T41" fmla="*/ 4118 h 4138"/>
                <a:gd name="T42" fmla="*/ 2654 w 4736"/>
                <a:gd name="T43" fmla="*/ 3990 h 4138"/>
                <a:gd name="T44" fmla="*/ 2844 w 4736"/>
                <a:gd name="T45" fmla="*/ 3895 h 4138"/>
                <a:gd name="T46" fmla="*/ 3175 w 4736"/>
                <a:gd name="T47" fmla="*/ 3869 h 4138"/>
                <a:gd name="T48" fmla="*/ 3271 w 4736"/>
                <a:gd name="T49" fmla="*/ 3577 h 4138"/>
                <a:gd name="T50" fmla="*/ 3188 w 4736"/>
                <a:gd name="T51" fmla="*/ 3519 h 4138"/>
                <a:gd name="T52" fmla="*/ 3519 w 4736"/>
                <a:gd name="T53" fmla="*/ 3316 h 4138"/>
                <a:gd name="T54" fmla="*/ 3806 w 4736"/>
                <a:gd name="T55" fmla="*/ 3004 h 4138"/>
                <a:gd name="T56" fmla="*/ 3844 w 4736"/>
                <a:gd name="T57" fmla="*/ 2921 h 4138"/>
                <a:gd name="T58" fmla="*/ 4066 w 4736"/>
                <a:gd name="T59" fmla="*/ 2787 h 4138"/>
                <a:gd name="T60" fmla="*/ 4149 w 4736"/>
                <a:gd name="T61" fmla="*/ 2775 h 4138"/>
                <a:gd name="T62" fmla="*/ 4442 w 4736"/>
                <a:gd name="T63" fmla="*/ 1916 h 4138"/>
                <a:gd name="T64" fmla="*/ 3519 w 4736"/>
                <a:gd name="T65" fmla="*/ 1763 h 4138"/>
                <a:gd name="T66" fmla="*/ 3526 w 4736"/>
                <a:gd name="T67" fmla="*/ 827 h 4138"/>
                <a:gd name="T68" fmla="*/ 2940 w 4736"/>
                <a:gd name="T69" fmla="*/ 121 h 4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736" h="4138">
                  <a:moveTo>
                    <a:pt x="2609" y="70"/>
                  </a:moveTo>
                  <a:lnTo>
                    <a:pt x="2609" y="70"/>
                  </a:lnTo>
                  <a:cubicBezTo>
                    <a:pt x="2514" y="159"/>
                    <a:pt x="2666" y="299"/>
                    <a:pt x="2717" y="420"/>
                  </a:cubicBezTo>
                  <a:cubicBezTo>
                    <a:pt x="2775" y="547"/>
                    <a:pt x="2552" y="592"/>
                    <a:pt x="2444" y="592"/>
                  </a:cubicBezTo>
                  <a:cubicBezTo>
                    <a:pt x="2335" y="592"/>
                    <a:pt x="2202" y="764"/>
                    <a:pt x="2094" y="789"/>
                  </a:cubicBezTo>
                  <a:cubicBezTo>
                    <a:pt x="1992" y="821"/>
                    <a:pt x="1903" y="980"/>
                    <a:pt x="1833" y="1056"/>
                  </a:cubicBezTo>
                  <a:cubicBezTo>
                    <a:pt x="1756" y="1126"/>
                    <a:pt x="1743" y="1234"/>
                    <a:pt x="1743" y="1298"/>
                  </a:cubicBezTo>
                  <a:cubicBezTo>
                    <a:pt x="1743" y="1362"/>
                    <a:pt x="1527" y="1413"/>
                    <a:pt x="1489" y="1515"/>
                  </a:cubicBezTo>
                  <a:cubicBezTo>
                    <a:pt x="1451" y="1616"/>
                    <a:pt x="1584" y="1610"/>
                    <a:pt x="1680" y="1635"/>
                  </a:cubicBezTo>
                  <a:cubicBezTo>
                    <a:pt x="1782" y="1667"/>
                    <a:pt x="1922" y="1877"/>
                    <a:pt x="1852" y="1954"/>
                  </a:cubicBezTo>
                  <a:cubicBezTo>
                    <a:pt x="1775" y="2024"/>
                    <a:pt x="1514" y="1954"/>
                    <a:pt x="1355" y="1954"/>
                  </a:cubicBezTo>
                  <a:cubicBezTo>
                    <a:pt x="1196" y="1954"/>
                    <a:pt x="1113" y="1827"/>
                    <a:pt x="1044" y="1827"/>
                  </a:cubicBezTo>
                  <a:cubicBezTo>
                    <a:pt x="973" y="1827"/>
                    <a:pt x="903" y="1756"/>
                    <a:pt x="903" y="1680"/>
                  </a:cubicBezTo>
                  <a:cubicBezTo>
                    <a:pt x="903" y="1604"/>
                    <a:pt x="852" y="1508"/>
                    <a:pt x="776" y="1585"/>
                  </a:cubicBezTo>
                  <a:cubicBezTo>
                    <a:pt x="700" y="1661"/>
                    <a:pt x="802" y="1782"/>
                    <a:pt x="802" y="1782"/>
                  </a:cubicBezTo>
                  <a:cubicBezTo>
                    <a:pt x="744" y="1839"/>
                    <a:pt x="560" y="1782"/>
                    <a:pt x="464" y="1782"/>
                  </a:cubicBezTo>
                  <a:cubicBezTo>
                    <a:pt x="407" y="1782"/>
                    <a:pt x="337" y="1845"/>
                    <a:pt x="286" y="1896"/>
                  </a:cubicBezTo>
                  <a:cubicBezTo>
                    <a:pt x="369" y="1966"/>
                    <a:pt x="445" y="2062"/>
                    <a:pt x="490" y="2138"/>
                  </a:cubicBezTo>
                  <a:cubicBezTo>
                    <a:pt x="560" y="2259"/>
                    <a:pt x="592" y="2336"/>
                    <a:pt x="560" y="2450"/>
                  </a:cubicBezTo>
                  <a:cubicBezTo>
                    <a:pt x="528" y="2565"/>
                    <a:pt x="305" y="2603"/>
                    <a:pt x="343" y="2749"/>
                  </a:cubicBezTo>
                  <a:cubicBezTo>
                    <a:pt x="382" y="2896"/>
                    <a:pt x="152" y="3125"/>
                    <a:pt x="114" y="3157"/>
                  </a:cubicBezTo>
                  <a:cubicBezTo>
                    <a:pt x="95" y="3176"/>
                    <a:pt x="44" y="3290"/>
                    <a:pt x="0" y="3398"/>
                  </a:cubicBezTo>
                  <a:cubicBezTo>
                    <a:pt x="165" y="3379"/>
                    <a:pt x="159" y="3456"/>
                    <a:pt x="159" y="3456"/>
                  </a:cubicBezTo>
                  <a:cubicBezTo>
                    <a:pt x="216" y="3729"/>
                    <a:pt x="541" y="3615"/>
                    <a:pt x="572" y="3583"/>
                  </a:cubicBezTo>
                  <a:cubicBezTo>
                    <a:pt x="604" y="3551"/>
                    <a:pt x="528" y="3430"/>
                    <a:pt x="547" y="3405"/>
                  </a:cubicBezTo>
                  <a:cubicBezTo>
                    <a:pt x="572" y="3379"/>
                    <a:pt x="642" y="3430"/>
                    <a:pt x="668" y="3430"/>
                  </a:cubicBezTo>
                  <a:cubicBezTo>
                    <a:pt x="693" y="3430"/>
                    <a:pt x="865" y="3475"/>
                    <a:pt x="865" y="3417"/>
                  </a:cubicBezTo>
                  <a:cubicBezTo>
                    <a:pt x="865" y="3360"/>
                    <a:pt x="763" y="3316"/>
                    <a:pt x="795" y="3316"/>
                  </a:cubicBezTo>
                  <a:cubicBezTo>
                    <a:pt x="827" y="3316"/>
                    <a:pt x="840" y="3188"/>
                    <a:pt x="840" y="3188"/>
                  </a:cubicBezTo>
                  <a:cubicBezTo>
                    <a:pt x="840" y="3188"/>
                    <a:pt x="884" y="3227"/>
                    <a:pt x="929" y="3227"/>
                  </a:cubicBezTo>
                  <a:cubicBezTo>
                    <a:pt x="980" y="3227"/>
                    <a:pt x="929" y="3417"/>
                    <a:pt x="993" y="3354"/>
                  </a:cubicBezTo>
                  <a:cubicBezTo>
                    <a:pt x="1056" y="3290"/>
                    <a:pt x="1094" y="3354"/>
                    <a:pt x="1094" y="3354"/>
                  </a:cubicBezTo>
                  <a:cubicBezTo>
                    <a:pt x="1094" y="3551"/>
                    <a:pt x="929" y="3398"/>
                    <a:pt x="814" y="3513"/>
                  </a:cubicBezTo>
                  <a:cubicBezTo>
                    <a:pt x="700" y="3627"/>
                    <a:pt x="986" y="3627"/>
                    <a:pt x="1069" y="3653"/>
                  </a:cubicBezTo>
                  <a:cubicBezTo>
                    <a:pt x="1152" y="3678"/>
                    <a:pt x="1069" y="3545"/>
                    <a:pt x="1215" y="3570"/>
                  </a:cubicBezTo>
                  <a:cubicBezTo>
                    <a:pt x="1362" y="3602"/>
                    <a:pt x="1228" y="3653"/>
                    <a:pt x="1228" y="3748"/>
                  </a:cubicBezTo>
                  <a:cubicBezTo>
                    <a:pt x="1228" y="3850"/>
                    <a:pt x="1311" y="3831"/>
                    <a:pt x="1311" y="3831"/>
                  </a:cubicBezTo>
                  <a:cubicBezTo>
                    <a:pt x="1616" y="3780"/>
                    <a:pt x="1483" y="3908"/>
                    <a:pt x="1623" y="3882"/>
                  </a:cubicBezTo>
                  <a:cubicBezTo>
                    <a:pt x="1763" y="3857"/>
                    <a:pt x="1820" y="3952"/>
                    <a:pt x="1820" y="3952"/>
                  </a:cubicBezTo>
                  <a:cubicBezTo>
                    <a:pt x="1973" y="4022"/>
                    <a:pt x="1985" y="4137"/>
                    <a:pt x="2049" y="4111"/>
                  </a:cubicBezTo>
                  <a:cubicBezTo>
                    <a:pt x="2151" y="4009"/>
                    <a:pt x="2291" y="4022"/>
                    <a:pt x="2291" y="4022"/>
                  </a:cubicBezTo>
                  <a:cubicBezTo>
                    <a:pt x="2374" y="4003"/>
                    <a:pt x="2380" y="4118"/>
                    <a:pt x="2431" y="4118"/>
                  </a:cubicBezTo>
                  <a:cubicBezTo>
                    <a:pt x="2463" y="4118"/>
                    <a:pt x="2495" y="4054"/>
                    <a:pt x="2539" y="4022"/>
                  </a:cubicBezTo>
                  <a:cubicBezTo>
                    <a:pt x="2577" y="3990"/>
                    <a:pt x="2635" y="4003"/>
                    <a:pt x="2654" y="3990"/>
                  </a:cubicBezTo>
                  <a:cubicBezTo>
                    <a:pt x="2679" y="3958"/>
                    <a:pt x="2755" y="4028"/>
                    <a:pt x="2800" y="4028"/>
                  </a:cubicBezTo>
                  <a:cubicBezTo>
                    <a:pt x="2851" y="4028"/>
                    <a:pt x="2794" y="3869"/>
                    <a:pt x="2844" y="3895"/>
                  </a:cubicBezTo>
                  <a:cubicBezTo>
                    <a:pt x="2895" y="3920"/>
                    <a:pt x="3004" y="3850"/>
                    <a:pt x="3067" y="3825"/>
                  </a:cubicBezTo>
                  <a:cubicBezTo>
                    <a:pt x="3125" y="3799"/>
                    <a:pt x="3144" y="3869"/>
                    <a:pt x="3175" y="3869"/>
                  </a:cubicBezTo>
                  <a:cubicBezTo>
                    <a:pt x="3207" y="3869"/>
                    <a:pt x="3277" y="3710"/>
                    <a:pt x="3245" y="3685"/>
                  </a:cubicBezTo>
                  <a:cubicBezTo>
                    <a:pt x="3220" y="3653"/>
                    <a:pt x="3271" y="3609"/>
                    <a:pt x="3271" y="3577"/>
                  </a:cubicBezTo>
                  <a:cubicBezTo>
                    <a:pt x="3271" y="3551"/>
                    <a:pt x="3163" y="3609"/>
                    <a:pt x="3118" y="3609"/>
                  </a:cubicBezTo>
                  <a:cubicBezTo>
                    <a:pt x="3074" y="3609"/>
                    <a:pt x="3118" y="3500"/>
                    <a:pt x="3188" y="3519"/>
                  </a:cubicBezTo>
                  <a:cubicBezTo>
                    <a:pt x="3258" y="3538"/>
                    <a:pt x="3335" y="3373"/>
                    <a:pt x="3354" y="3316"/>
                  </a:cubicBezTo>
                  <a:cubicBezTo>
                    <a:pt x="3373" y="3258"/>
                    <a:pt x="3468" y="3316"/>
                    <a:pt x="3519" y="3316"/>
                  </a:cubicBezTo>
                  <a:cubicBezTo>
                    <a:pt x="3570" y="3316"/>
                    <a:pt x="3634" y="3067"/>
                    <a:pt x="3634" y="3067"/>
                  </a:cubicBezTo>
                  <a:cubicBezTo>
                    <a:pt x="3761" y="3112"/>
                    <a:pt x="3755" y="2953"/>
                    <a:pt x="3806" y="3004"/>
                  </a:cubicBezTo>
                  <a:cubicBezTo>
                    <a:pt x="3856" y="3055"/>
                    <a:pt x="3895" y="3036"/>
                    <a:pt x="3895" y="3036"/>
                  </a:cubicBezTo>
                  <a:cubicBezTo>
                    <a:pt x="3907" y="3016"/>
                    <a:pt x="3831" y="2972"/>
                    <a:pt x="3844" y="2921"/>
                  </a:cubicBezTo>
                  <a:cubicBezTo>
                    <a:pt x="3856" y="2845"/>
                    <a:pt x="3958" y="2749"/>
                    <a:pt x="3990" y="2730"/>
                  </a:cubicBezTo>
                  <a:cubicBezTo>
                    <a:pt x="4048" y="2698"/>
                    <a:pt x="4028" y="2762"/>
                    <a:pt x="4066" y="2787"/>
                  </a:cubicBezTo>
                  <a:cubicBezTo>
                    <a:pt x="4105" y="2807"/>
                    <a:pt x="4111" y="2679"/>
                    <a:pt x="4111" y="2736"/>
                  </a:cubicBezTo>
                  <a:cubicBezTo>
                    <a:pt x="4111" y="2794"/>
                    <a:pt x="4149" y="2775"/>
                    <a:pt x="4149" y="2775"/>
                  </a:cubicBezTo>
                  <a:cubicBezTo>
                    <a:pt x="4168" y="2692"/>
                    <a:pt x="4353" y="2603"/>
                    <a:pt x="4353" y="2603"/>
                  </a:cubicBezTo>
                  <a:cubicBezTo>
                    <a:pt x="4264" y="2514"/>
                    <a:pt x="4735" y="2094"/>
                    <a:pt x="4442" y="1916"/>
                  </a:cubicBezTo>
                  <a:cubicBezTo>
                    <a:pt x="4308" y="1839"/>
                    <a:pt x="4117" y="2011"/>
                    <a:pt x="3977" y="1979"/>
                  </a:cubicBezTo>
                  <a:cubicBezTo>
                    <a:pt x="3837" y="1954"/>
                    <a:pt x="3710" y="1827"/>
                    <a:pt x="3519" y="1763"/>
                  </a:cubicBezTo>
                  <a:cubicBezTo>
                    <a:pt x="3328" y="1699"/>
                    <a:pt x="3290" y="1336"/>
                    <a:pt x="3290" y="1273"/>
                  </a:cubicBezTo>
                  <a:cubicBezTo>
                    <a:pt x="3290" y="1203"/>
                    <a:pt x="3526" y="827"/>
                    <a:pt x="3526" y="827"/>
                  </a:cubicBezTo>
                  <a:cubicBezTo>
                    <a:pt x="3583" y="598"/>
                    <a:pt x="3169" y="617"/>
                    <a:pt x="3067" y="426"/>
                  </a:cubicBezTo>
                  <a:cubicBezTo>
                    <a:pt x="2991" y="394"/>
                    <a:pt x="2953" y="229"/>
                    <a:pt x="2940" y="121"/>
                  </a:cubicBezTo>
                  <a:cubicBezTo>
                    <a:pt x="2768" y="134"/>
                    <a:pt x="2679" y="0"/>
                    <a:pt x="2609" y="70"/>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28" name="Freeform 499"/>
            <p:cNvSpPr>
              <a:spLocks noChangeArrowheads="1"/>
            </p:cNvSpPr>
            <p:nvPr/>
          </p:nvSpPr>
          <p:spPr bwMode="auto">
            <a:xfrm>
              <a:off x="8495581" y="3149884"/>
              <a:ext cx="1156875" cy="1446191"/>
            </a:xfrm>
            <a:custGeom>
              <a:avLst/>
              <a:gdLst>
                <a:gd name="T0" fmla="*/ 3258 w 3526"/>
                <a:gd name="T1" fmla="*/ 3532 h 4411"/>
                <a:gd name="T2" fmla="*/ 3258 w 3526"/>
                <a:gd name="T3" fmla="*/ 3532 h 4411"/>
                <a:gd name="T4" fmla="*/ 3525 w 3526"/>
                <a:gd name="T5" fmla="*/ 3181 h 4411"/>
                <a:gd name="T6" fmla="*/ 3321 w 3526"/>
                <a:gd name="T7" fmla="*/ 3092 h 4411"/>
                <a:gd name="T8" fmla="*/ 3111 w 3526"/>
                <a:gd name="T9" fmla="*/ 2882 h 4411"/>
                <a:gd name="T10" fmla="*/ 2685 w 3526"/>
                <a:gd name="T11" fmla="*/ 2825 h 4411"/>
                <a:gd name="T12" fmla="*/ 2589 w 3526"/>
                <a:gd name="T13" fmla="*/ 2386 h 4411"/>
                <a:gd name="T14" fmla="*/ 2392 w 3526"/>
                <a:gd name="T15" fmla="*/ 1711 h 4411"/>
                <a:gd name="T16" fmla="*/ 2398 w 3526"/>
                <a:gd name="T17" fmla="*/ 1234 h 4411"/>
                <a:gd name="T18" fmla="*/ 2634 w 3526"/>
                <a:gd name="T19" fmla="*/ 1030 h 4411"/>
                <a:gd name="T20" fmla="*/ 2583 w 3526"/>
                <a:gd name="T21" fmla="*/ 630 h 4411"/>
                <a:gd name="T22" fmla="*/ 2048 w 3526"/>
                <a:gd name="T23" fmla="*/ 179 h 4411"/>
                <a:gd name="T24" fmla="*/ 1348 w 3526"/>
                <a:gd name="T25" fmla="*/ 115 h 4411"/>
                <a:gd name="T26" fmla="*/ 706 w 3526"/>
                <a:gd name="T27" fmla="*/ 382 h 4411"/>
                <a:gd name="T28" fmla="*/ 235 w 3526"/>
                <a:gd name="T29" fmla="*/ 834 h 4411"/>
                <a:gd name="T30" fmla="*/ 591 w 3526"/>
                <a:gd name="T31" fmla="*/ 1126 h 4411"/>
                <a:gd name="T32" fmla="*/ 661 w 3526"/>
                <a:gd name="T33" fmla="*/ 1686 h 4411"/>
                <a:gd name="T34" fmla="*/ 591 w 3526"/>
                <a:gd name="T35" fmla="*/ 2214 h 4411"/>
                <a:gd name="T36" fmla="*/ 591 w 3526"/>
                <a:gd name="T37" fmla="*/ 2749 h 4411"/>
                <a:gd name="T38" fmla="*/ 140 w 3526"/>
                <a:gd name="T39" fmla="*/ 3162 h 4411"/>
                <a:gd name="T40" fmla="*/ 0 w 3526"/>
                <a:gd name="T41" fmla="*/ 3691 h 4411"/>
                <a:gd name="T42" fmla="*/ 38 w 3526"/>
                <a:gd name="T43" fmla="*/ 3862 h 4411"/>
                <a:gd name="T44" fmla="*/ 102 w 3526"/>
                <a:gd name="T45" fmla="*/ 4263 h 4411"/>
                <a:gd name="T46" fmla="*/ 337 w 3526"/>
                <a:gd name="T47" fmla="*/ 4372 h 4411"/>
                <a:gd name="T48" fmla="*/ 578 w 3526"/>
                <a:gd name="T49" fmla="*/ 4181 h 4411"/>
                <a:gd name="T50" fmla="*/ 973 w 3526"/>
                <a:gd name="T51" fmla="*/ 3735 h 4411"/>
                <a:gd name="T52" fmla="*/ 1017 w 3526"/>
                <a:gd name="T53" fmla="*/ 3913 h 4411"/>
                <a:gd name="T54" fmla="*/ 1304 w 3526"/>
                <a:gd name="T55" fmla="*/ 4244 h 4411"/>
                <a:gd name="T56" fmla="*/ 1539 w 3526"/>
                <a:gd name="T57" fmla="*/ 3875 h 4411"/>
                <a:gd name="T58" fmla="*/ 1781 w 3526"/>
                <a:gd name="T59" fmla="*/ 3691 h 4411"/>
                <a:gd name="T60" fmla="*/ 2004 w 3526"/>
                <a:gd name="T61" fmla="*/ 3913 h 4411"/>
                <a:gd name="T62" fmla="*/ 2144 w 3526"/>
                <a:gd name="T63" fmla="*/ 4041 h 4411"/>
                <a:gd name="T64" fmla="*/ 2424 w 3526"/>
                <a:gd name="T65" fmla="*/ 4009 h 4411"/>
                <a:gd name="T66" fmla="*/ 2558 w 3526"/>
                <a:gd name="T67" fmla="*/ 4225 h 4411"/>
                <a:gd name="T68" fmla="*/ 2717 w 3526"/>
                <a:gd name="T69" fmla="*/ 4066 h 4411"/>
                <a:gd name="T70" fmla="*/ 3258 w 3526"/>
                <a:gd name="T71" fmla="*/ 3532 h 44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26" h="4411">
                  <a:moveTo>
                    <a:pt x="3258" y="3532"/>
                  </a:moveTo>
                  <a:lnTo>
                    <a:pt x="3258" y="3532"/>
                  </a:lnTo>
                  <a:cubicBezTo>
                    <a:pt x="3258" y="3302"/>
                    <a:pt x="3474" y="3372"/>
                    <a:pt x="3525" y="3181"/>
                  </a:cubicBezTo>
                  <a:cubicBezTo>
                    <a:pt x="3525" y="3181"/>
                    <a:pt x="3461" y="3137"/>
                    <a:pt x="3321" y="3092"/>
                  </a:cubicBezTo>
                  <a:cubicBezTo>
                    <a:pt x="3321" y="3092"/>
                    <a:pt x="3289" y="2882"/>
                    <a:pt x="3111" y="2882"/>
                  </a:cubicBezTo>
                  <a:cubicBezTo>
                    <a:pt x="2939" y="2882"/>
                    <a:pt x="2723" y="2965"/>
                    <a:pt x="2685" y="2825"/>
                  </a:cubicBezTo>
                  <a:cubicBezTo>
                    <a:pt x="2647" y="2685"/>
                    <a:pt x="2869" y="2494"/>
                    <a:pt x="2589" y="2386"/>
                  </a:cubicBezTo>
                  <a:cubicBezTo>
                    <a:pt x="2309" y="2278"/>
                    <a:pt x="2284" y="1813"/>
                    <a:pt x="2392" y="1711"/>
                  </a:cubicBezTo>
                  <a:cubicBezTo>
                    <a:pt x="2494" y="1603"/>
                    <a:pt x="2481" y="1317"/>
                    <a:pt x="2398" y="1234"/>
                  </a:cubicBezTo>
                  <a:cubicBezTo>
                    <a:pt x="2309" y="1145"/>
                    <a:pt x="2570" y="1088"/>
                    <a:pt x="2634" y="1030"/>
                  </a:cubicBezTo>
                  <a:cubicBezTo>
                    <a:pt x="2691" y="967"/>
                    <a:pt x="2812" y="630"/>
                    <a:pt x="2583" y="630"/>
                  </a:cubicBezTo>
                  <a:cubicBezTo>
                    <a:pt x="2354" y="630"/>
                    <a:pt x="2297" y="179"/>
                    <a:pt x="2048" y="179"/>
                  </a:cubicBezTo>
                  <a:cubicBezTo>
                    <a:pt x="1800" y="179"/>
                    <a:pt x="1463" y="229"/>
                    <a:pt x="1348" y="115"/>
                  </a:cubicBezTo>
                  <a:cubicBezTo>
                    <a:pt x="1234" y="0"/>
                    <a:pt x="565" y="115"/>
                    <a:pt x="706" y="382"/>
                  </a:cubicBezTo>
                  <a:cubicBezTo>
                    <a:pt x="839" y="624"/>
                    <a:pt x="363" y="528"/>
                    <a:pt x="235" y="834"/>
                  </a:cubicBezTo>
                  <a:cubicBezTo>
                    <a:pt x="356" y="928"/>
                    <a:pt x="432" y="1126"/>
                    <a:pt x="591" y="1126"/>
                  </a:cubicBezTo>
                  <a:cubicBezTo>
                    <a:pt x="591" y="1126"/>
                    <a:pt x="737" y="1527"/>
                    <a:pt x="661" y="1686"/>
                  </a:cubicBezTo>
                  <a:cubicBezTo>
                    <a:pt x="591" y="1845"/>
                    <a:pt x="591" y="2106"/>
                    <a:pt x="591" y="2214"/>
                  </a:cubicBezTo>
                  <a:cubicBezTo>
                    <a:pt x="591" y="2322"/>
                    <a:pt x="667" y="2666"/>
                    <a:pt x="591" y="2749"/>
                  </a:cubicBezTo>
                  <a:cubicBezTo>
                    <a:pt x="515" y="2825"/>
                    <a:pt x="140" y="3086"/>
                    <a:pt x="140" y="3162"/>
                  </a:cubicBezTo>
                  <a:cubicBezTo>
                    <a:pt x="140" y="3232"/>
                    <a:pt x="153" y="3621"/>
                    <a:pt x="0" y="3691"/>
                  </a:cubicBezTo>
                  <a:cubicBezTo>
                    <a:pt x="0" y="3754"/>
                    <a:pt x="6" y="3831"/>
                    <a:pt x="38" y="3862"/>
                  </a:cubicBezTo>
                  <a:cubicBezTo>
                    <a:pt x="96" y="3920"/>
                    <a:pt x="153" y="4161"/>
                    <a:pt x="102" y="4263"/>
                  </a:cubicBezTo>
                  <a:cubicBezTo>
                    <a:pt x="51" y="4372"/>
                    <a:pt x="185" y="4410"/>
                    <a:pt x="337" y="4372"/>
                  </a:cubicBezTo>
                  <a:cubicBezTo>
                    <a:pt x="489" y="4327"/>
                    <a:pt x="540" y="4340"/>
                    <a:pt x="578" y="4181"/>
                  </a:cubicBezTo>
                  <a:cubicBezTo>
                    <a:pt x="616" y="4028"/>
                    <a:pt x="890" y="3735"/>
                    <a:pt x="973" y="3735"/>
                  </a:cubicBezTo>
                  <a:cubicBezTo>
                    <a:pt x="1062" y="3735"/>
                    <a:pt x="928" y="3875"/>
                    <a:pt x="1017" y="3913"/>
                  </a:cubicBezTo>
                  <a:cubicBezTo>
                    <a:pt x="1087" y="3945"/>
                    <a:pt x="1221" y="4136"/>
                    <a:pt x="1304" y="4244"/>
                  </a:cubicBezTo>
                  <a:cubicBezTo>
                    <a:pt x="1367" y="4098"/>
                    <a:pt x="1476" y="3875"/>
                    <a:pt x="1539" y="3875"/>
                  </a:cubicBezTo>
                  <a:cubicBezTo>
                    <a:pt x="1635" y="3875"/>
                    <a:pt x="1781" y="3799"/>
                    <a:pt x="1781" y="3691"/>
                  </a:cubicBezTo>
                  <a:cubicBezTo>
                    <a:pt x="1781" y="3582"/>
                    <a:pt x="2004" y="3831"/>
                    <a:pt x="2004" y="3913"/>
                  </a:cubicBezTo>
                  <a:cubicBezTo>
                    <a:pt x="2004" y="3996"/>
                    <a:pt x="2074" y="4111"/>
                    <a:pt x="2144" y="4041"/>
                  </a:cubicBezTo>
                  <a:cubicBezTo>
                    <a:pt x="2214" y="3971"/>
                    <a:pt x="2335" y="3971"/>
                    <a:pt x="2424" y="4009"/>
                  </a:cubicBezTo>
                  <a:cubicBezTo>
                    <a:pt x="2468" y="4028"/>
                    <a:pt x="2513" y="4123"/>
                    <a:pt x="2558" y="4225"/>
                  </a:cubicBezTo>
                  <a:cubicBezTo>
                    <a:pt x="2596" y="4187"/>
                    <a:pt x="2647" y="4130"/>
                    <a:pt x="2717" y="4066"/>
                  </a:cubicBezTo>
                  <a:cubicBezTo>
                    <a:pt x="2850" y="3932"/>
                    <a:pt x="3258" y="3761"/>
                    <a:pt x="3258" y="3532"/>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29" name="Freeform 500"/>
            <p:cNvSpPr>
              <a:spLocks noChangeArrowheads="1"/>
            </p:cNvSpPr>
            <p:nvPr/>
          </p:nvSpPr>
          <p:spPr bwMode="auto">
            <a:xfrm>
              <a:off x="9244659" y="3275702"/>
              <a:ext cx="1584921" cy="1590808"/>
            </a:xfrm>
            <a:custGeom>
              <a:avLst/>
              <a:gdLst>
                <a:gd name="T0" fmla="*/ 2928 w 4832"/>
                <a:gd name="T1" fmla="*/ 642 h 4850"/>
                <a:gd name="T2" fmla="*/ 2928 w 4832"/>
                <a:gd name="T3" fmla="*/ 642 h 4850"/>
                <a:gd name="T4" fmla="*/ 2794 w 4832"/>
                <a:gd name="T5" fmla="*/ 477 h 4850"/>
                <a:gd name="T6" fmla="*/ 2527 w 4832"/>
                <a:gd name="T7" fmla="*/ 629 h 4850"/>
                <a:gd name="T8" fmla="*/ 2151 w 4832"/>
                <a:gd name="T9" fmla="*/ 299 h 4850"/>
                <a:gd name="T10" fmla="*/ 1845 w 4832"/>
                <a:gd name="T11" fmla="*/ 299 h 4850"/>
                <a:gd name="T12" fmla="*/ 1355 w 4832"/>
                <a:gd name="T13" fmla="*/ 667 h 4850"/>
                <a:gd name="T14" fmla="*/ 942 w 4832"/>
                <a:gd name="T15" fmla="*/ 820 h 4850"/>
                <a:gd name="T16" fmla="*/ 95 w 4832"/>
                <a:gd name="T17" fmla="*/ 807 h 4850"/>
                <a:gd name="T18" fmla="*/ 114 w 4832"/>
                <a:gd name="T19" fmla="*/ 852 h 4850"/>
                <a:gd name="T20" fmla="*/ 108 w 4832"/>
                <a:gd name="T21" fmla="*/ 1329 h 4850"/>
                <a:gd name="T22" fmla="*/ 305 w 4832"/>
                <a:gd name="T23" fmla="*/ 2004 h 4850"/>
                <a:gd name="T24" fmla="*/ 401 w 4832"/>
                <a:gd name="T25" fmla="*/ 2443 h 4850"/>
                <a:gd name="T26" fmla="*/ 827 w 4832"/>
                <a:gd name="T27" fmla="*/ 2500 h 4850"/>
                <a:gd name="T28" fmla="*/ 1037 w 4832"/>
                <a:gd name="T29" fmla="*/ 2710 h 4850"/>
                <a:gd name="T30" fmla="*/ 1241 w 4832"/>
                <a:gd name="T31" fmla="*/ 2799 h 4850"/>
                <a:gd name="T32" fmla="*/ 974 w 4832"/>
                <a:gd name="T33" fmla="*/ 3150 h 4850"/>
                <a:gd name="T34" fmla="*/ 433 w 4832"/>
                <a:gd name="T35" fmla="*/ 3684 h 4850"/>
                <a:gd name="T36" fmla="*/ 274 w 4832"/>
                <a:gd name="T37" fmla="*/ 3843 h 4850"/>
                <a:gd name="T38" fmla="*/ 363 w 4832"/>
                <a:gd name="T39" fmla="*/ 4085 h 4850"/>
                <a:gd name="T40" fmla="*/ 630 w 4832"/>
                <a:gd name="T41" fmla="*/ 4480 h 4850"/>
                <a:gd name="T42" fmla="*/ 897 w 4832"/>
                <a:gd name="T43" fmla="*/ 4664 h 4850"/>
                <a:gd name="T44" fmla="*/ 1254 w 4832"/>
                <a:gd name="T45" fmla="*/ 4639 h 4850"/>
                <a:gd name="T46" fmla="*/ 1400 w 4832"/>
                <a:gd name="T47" fmla="*/ 4721 h 4850"/>
                <a:gd name="T48" fmla="*/ 1578 w 4832"/>
                <a:gd name="T49" fmla="*/ 4607 h 4850"/>
                <a:gd name="T50" fmla="*/ 1916 w 4832"/>
                <a:gd name="T51" fmla="*/ 4607 h 4850"/>
                <a:gd name="T52" fmla="*/ 1890 w 4832"/>
                <a:gd name="T53" fmla="*/ 4410 h 4850"/>
                <a:gd name="T54" fmla="*/ 2017 w 4832"/>
                <a:gd name="T55" fmla="*/ 4505 h 4850"/>
                <a:gd name="T56" fmla="*/ 2158 w 4832"/>
                <a:gd name="T57" fmla="*/ 4652 h 4850"/>
                <a:gd name="T58" fmla="*/ 2469 w 4832"/>
                <a:gd name="T59" fmla="*/ 4779 h 4850"/>
                <a:gd name="T60" fmla="*/ 2966 w 4832"/>
                <a:gd name="T61" fmla="*/ 4779 h 4850"/>
                <a:gd name="T62" fmla="*/ 2794 w 4832"/>
                <a:gd name="T63" fmla="*/ 4460 h 4850"/>
                <a:gd name="T64" fmla="*/ 2603 w 4832"/>
                <a:gd name="T65" fmla="*/ 4340 h 4850"/>
                <a:gd name="T66" fmla="*/ 2857 w 4832"/>
                <a:gd name="T67" fmla="*/ 4123 h 4850"/>
                <a:gd name="T68" fmla="*/ 2947 w 4832"/>
                <a:gd name="T69" fmla="*/ 3881 h 4850"/>
                <a:gd name="T70" fmla="*/ 3208 w 4832"/>
                <a:gd name="T71" fmla="*/ 3614 h 4850"/>
                <a:gd name="T72" fmla="*/ 3558 w 4832"/>
                <a:gd name="T73" fmla="*/ 3417 h 4850"/>
                <a:gd name="T74" fmla="*/ 3831 w 4832"/>
                <a:gd name="T75" fmla="*/ 3245 h 4850"/>
                <a:gd name="T76" fmla="*/ 3723 w 4832"/>
                <a:gd name="T77" fmla="*/ 2895 h 4850"/>
                <a:gd name="T78" fmla="*/ 4054 w 4832"/>
                <a:gd name="T79" fmla="*/ 2946 h 4850"/>
                <a:gd name="T80" fmla="*/ 4048 w 4832"/>
                <a:gd name="T81" fmla="*/ 2882 h 4850"/>
                <a:gd name="T82" fmla="*/ 4385 w 4832"/>
                <a:gd name="T83" fmla="*/ 2799 h 4850"/>
                <a:gd name="T84" fmla="*/ 4468 w 4832"/>
                <a:gd name="T85" fmla="*/ 2723 h 4850"/>
                <a:gd name="T86" fmla="*/ 4665 w 4832"/>
                <a:gd name="T87" fmla="*/ 2176 h 4850"/>
                <a:gd name="T88" fmla="*/ 4449 w 4832"/>
                <a:gd name="T89" fmla="*/ 1864 h 4850"/>
                <a:gd name="T90" fmla="*/ 4277 w 4832"/>
                <a:gd name="T91" fmla="*/ 1597 h 4850"/>
                <a:gd name="T92" fmla="*/ 4569 w 4832"/>
                <a:gd name="T93" fmla="*/ 1259 h 4850"/>
                <a:gd name="T94" fmla="*/ 4372 w 4832"/>
                <a:gd name="T95" fmla="*/ 896 h 4850"/>
                <a:gd name="T96" fmla="*/ 4181 w 4832"/>
                <a:gd name="T97" fmla="*/ 718 h 4850"/>
                <a:gd name="T98" fmla="*/ 4181 w 4832"/>
                <a:gd name="T99" fmla="*/ 407 h 4850"/>
                <a:gd name="T100" fmla="*/ 4181 w 4832"/>
                <a:gd name="T101" fmla="*/ 236 h 4850"/>
                <a:gd name="T102" fmla="*/ 4347 w 4832"/>
                <a:gd name="T103" fmla="*/ 89 h 4850"/>
                <a:gd name="T104" fmla="*/ 3895 w 4832"/>
                <a:gd name="T105" fmla="*/ 0 h 4850"/>
                <a:gd name="T106" fmla="*/ 3545 w 4832"/>
                <a:gd name="T107" fmla="*/ 153 h 4850"/>
                <a:gd name="T108" fmla="*/ 3430 w 4832"/>
                <a:gd name="T109" fmla="*/ 306 h 4850"/>
                <a:gd name="T110" fmla="*/ 3347 w 4832"/>
                <a:gd name="T111" fmla="*/ 648 h 4850"/>
                <a:gd name="T112" fmla="*/ 3437 w 4832"/>
                <a:gd name="T113" fmla="*/ 483 h 4850"/>
                <a:gd name="T114" fmla="*/ 3379 w 4832"/>
                <a:gd name="T115" fmla="*/ 801 h 4850"/>
                <a:gd name="T116" fmla="*/ 3093 w 4832"/>
                <a:gd name="T117" fmla="*/ 865 h 4850"/>
                <a:gd name="T118" fmla="*/ 3201 w 4832"/>
                <a:gd name="T119" fmla="*/ 464 h 4850"/>
                <a:gd name="T120" fmla="*/ 2928 w 4832"/>
                <a:gd name="T121" fmla="*/ 642 h 4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832" h="4850">
                  <a:moveTo>
                    <a:pt x="2928" y="642"/>
                  </a:moveTo>
                  <a:lnTo>
                    <a:pt x="2928" y="642"/>
                  </a:lnTo>
                  <a:cubicBezTo>
                    <a:pt x="2794" y="591"/>
                    <a:pt x="2908" y="477"/>
                    <a:pt x="2794" y="477"/>
                  </a:cubicBezTo>
                  <a:cubicBezTo>
                    <a:pt x="2679" y="477"/>
                    <a:pt x="2628" y="731"/>
                    <a:pt x="2527" y="629"/>
                  </a:cubicBezTo>
                  <a:cubicBezTo>
                    <a:pt x="2418" y="521"/>
                    <a:pt x="2278" y="299"/>
                    <a:pt x="2151" y="299"/>
                  </a:cubicBezTo>
                  <a:cubicBezTo>
                    <a:pt x="2024" y="299"/>
                    <a:pt x="1960" y="248"/>
                    <a:pt x="1845" y="299"/>
                  </a:cubicBezTo>
                  <a:cubicBezTo>
                    <a:pt x="1731" y="350"/>
                    <a:pt x="1496" y="667"/>
                    <a:pt x="1355" y="667"/>
                  </a:cubicBezTo>
                  <a:cubicBezTo>
                    <a:pt x="1216" y="667"/>
                    <a:pt x="1037" y="718"/>
                    <a:pt x="942" y="820"/>
                  </a:cubicBezTo>
                  <a:cubicBezTo>
                    <a:pt x="853" y="909"/>
                    <a:pt x="318" y="928"/>
                    <a:pt x="95" y="807"/>
                  </a:cubicBezTo>
                  <a:cubicBezTo>
                    <a:pt x="95" y="820"/>
                    <a:pt x="95" y="833"/>
                    <a:pt x="114" y="852"/>
                  </a:cubicBezTo>
                  <a:cubicBezTo>
                    <a:pt x="197" y="935"/>
                    <a:pt x="210" y="1221"/>
                    <a:pt x="108" y="1329"/>
                  </a:cubicBezTo>
                  <a:cubicBezTo>
                    <a:pt x="0" y="1431"/>
                    <a:pt x="25" y="1896"/>
                    <a:pt x="305" y="2004"/>
                  </a:cubicBezTo>
                  <a:cubicBezTo>
                    <a:pt x="585" y="2112"/>
                    <a:pt x="363" y="2303"/>
                    <a:pt x="401" y="2443"/>
                  </a:cubicBezTo>
                  <a:cubicBezTo>
                    <a:pt x="439" y="2583"/>
                    <a:pt x="655" y="2500"/>
                    <a:pt x="827" y="2500"/>
                  </a:cubicBezTo>
                  <a:cubicBezTo>
                    <a:pt x="1005" y="2500"/>
                    <a:pt x="1037" y="2710"/>
                    <a:pt x="1037" y="2710"/>
                  </a:cubicBezTo>
                  <a:cubicBezTo>
                    <a:pt x="1177" y="2755"/>
                    <a:pt x="1241" y="2799"/>
                    <a:pt x="1241" y="2799"/>
                  </a:cubicBezTo>
                  <a:cubicBezTo>
                    <a:pt x="1190" y="2990"/>
                    <a:pt x="974" y="2920"/>
                    <a:pt x="974" y="3150"/>
                  </a:cubicBezTo>
                  <a:cubicBezTo>
                    <a:pt x="974" y="3379"/>
                    <a:pt x="566" y="3550"/>
                    <a:pt x="433" y="3684"/>
                  </a:cubicBezTo>
                  <a:cubicBezTo>
                    <a:pt x="363" y="3748"/>
                    <a:pt x="312" y="3805"/>
                    <a:pt x="274" y="3843"/>
                  </a:cubicBezTo>
                  <a:cubicBezTo>
                    <a:pt x="312" y="3939"/>
                    <a:pt x="343" y="4041"/>
                    <a:pt x="363" y="4085"/>
                  </a:cubicBezTo>
                  <a:cubicBezTo>
                    <a:pt x="394" y="4168"/>
                    <a:pt x="547" y="4295"/>
                    <a:pt x="630" y="4480"/>
                  </a:cubicBezTo>
                  <a:cubicBezTo>
                    <a:pt x="713" y="4664"/>
                    <a:pt x="808" y="4664"/>
                    <a:pt x="897" y="4664"/>
                  </a:cubicBezTo>
                  <a:cubicBezTo>
                    <a:pt x="986" y="4664"/>
                    <a:pt x="1146" y="4639"/>
                    <a:pt x="1254" y="4639"/>
                  </a:cubicBezTo>
                  <a:cubicBezTo>
                    <a:pt x="1292" y="4639"/>
                    <a:pt x="1349" y="4670"/>
                    <a:pt x="1400" y="4721"/>
                  </a:cubicBezTo>
                  <a:cubicBezTo>
                    <a:pt x="1451" y="4670"/>
                    <a:pt x="1521" y="4607"/>
                    <a:pt x="1578" y="4607"/>
                  </a:cubicBezTo>
                  <a:cubicBezTo>
                    <a:pt x="1674" y="4607"/>
                    <a:pt x="1858" y="4664"/>
                    <a:pt x="1916" y="4607"/>
                  </a:cubicBezTo>
                  <a:cubicBezTo>
                    <a:pt x="1916" y="4607"/>
                    <a:pt x="1814" y="4486"/>
                    <a:pt x="1890" y="4410"/>
                  </a:cubicBezTo>
                  <a:cubicBezTo>
                    <a:pt x="1966" y="4333"/>
                    <a:pt x="2017" y="4429"/>
                    <a:pt x="2017" y="4505"/>
                  </a:cubicBezTo>
                  <a:cubicBezTo>
                    <a:pt x="2017" y="4581"/>
                    <a:pt x="2087" y="4652"/>
                    <a:pt x="2158" y="4652"/>
                  </a:cubicBezTo>
                  <a:cubicBezTo>
                    <a:pt x="2227" y="4652"/>
                    <a:pt x="2310" y="4779"/>
                    <a:pt x="2469" y="4779"/>
                  </a:cubicBezTo>
                  <a:cubicBezTo>
                    <a:pt x="2628" y="4779"/>
                    <a:pt x="2889" y="4849"/>
                    <a:pt x="2966" y="4779"/>
                  </a:cubicBezTo>
                  <a:cubicBezTo>
                    <a:pt x="3036" y="4702"/>
                    <a:pt x="2896" y="4492"/>
                    <a:pt x="2794" y="4460"/>
                  </a:cubicBezTo>
                  <a:cubicBezTo>
                    <a:pt x="2698" y="4435"/>
                    <a:pt x="2565" y="4441"/>
                    <a:pt x="2603" y="4340"/>
                  </a:cubicBezTo>
                  <a:cubicBezTo>
                    <a:pt x="2641" y="4238"/>
                    <a:pt x="2857" y="4187"/>
                    <a:pt x="2857" y="4123"/>
                  </a:cubicBezTo>
                  <a:cubicBezTo>
                    <a:pt x="2857" y="4059"/>
                    <a:pt x="2870" y="3951"/>
                    <a:pt x="2947" y="3881"/>
                  </a:cubicBezTo>
                  <a:cubicBezTo>
                    <a:pt x="3017" y="3805"/>
                    <a:pt x="3106" y="3646"/>
                    <a:pt x="3208" y="3614"/>
                  </a:cubicBezTo>
                  <a:cubicBezTo>
                    <a:pt x="3316" y="3589"/>
                    <a:pt x="3449" y="3417"/>
                    <a:pt x="3558" y="3417"/>
                  </a:cubicBezTo>
                  <a:cubicBezTo>
                    <a:pt x="3666" y="3417"/>
                    <a:pt x="3889" y="3372"/>
                    <a:pt x="3831" y="3245"/>
                  </a:cubicBezTo>
                  <a:cubicBezTo>
                    <a:pt x="3780" y="3124"/>
                    <a:pt x="3628" y="2984"/>
                    <a:pt x="3723" y="2895"/>
                  </a:cubicBezTo>
                  <a:cubicBezTo>
                    <a:pt x="3793" y="2825"/>
                    <a:pt x="3882" y="2959"/>
                    <a:pt x="4054" y="2946"/>
                  </a:cubicBezTo>
                  <a:cubicBezTo>
                    <a:pt x="4048" y="2920"/>
                    <a:pt x="4048" y="2895"/>
                    <a:pt x="4048" y="2882"/>
                  </a:cubicBezTo>
                  <a:cubicBezTo>
                    <a:pt x="4048" y="2793"/>
                    <a:pt x="4302" y="2825"/>
                    <a:pt x="4385" y="2799"/>
                  </a:cubicBezTo>
                  <a:cubicBezTo>
                    <a:pt x="4474" y="2780"/>
                    <a:pt x="4468" y="2723"/>
                    <a:pt x="4468" y="2723"/>
                  </a:cubicBezTo>
                  <a:cubicBezTo>
                    <a:pt x="4818" y="2640"/>
                    <a:pt x="4831" y="2259"/>
                    <a:pt x="4665" y="2176"/>
                  </a:cubicBezTo>
                  <a:cubicBezTo>
                    <a:pt x="4506" y="2099"/>
                    <a:pt x="4493" y="2004"/>
                    <a:pt x="4449" y="1864"/>
                  </a:cubicBezTo>
                  <a:cubicBezTo>
                    <a:pt x="4398" y="1730"/>
                    <a:pt x="4302" y="1724"/>
                    <a:pt x="4277" y="1597"/>
                  </a:cubicBezTo>
                  <a:cubicBezTo>
                    <a:pt x="4245" y="1476"/>
                    <a:pt x="4538" y="1406"/>
                    <a:pt x="4569" y="1259"/>
                  </a:cubicBezTo>
                  <a:cubicBezTo>
                    <a:pt x="4595" y="1113"/>
                    <a:pt x="4398" y="1017"/>
                    <a:pt x="4372" y="896"/>
                  </a:cubicBezTo>
                  <a:cubicBezTo>
                    <a:pt x="4347" y="776"/>
                    <a:pt x="4054" y="846"/>
                    <a:pt x="4181" y="718"/>
                  </a:cubicBezTo>
                  <a:cubicBezTo>
                    <a:pt x="4302" y="591"/>
                    <a:pt x="4264" y="495"/>
                    <a:pt x="4181" y="407"/>
                  </a:cubicBezTo>
                  <a:cubicBezTo>
                    <a:pt x="4092" y="325"/>
                    <a:pt x="4181" y="236"/>
                    <a:pt x="4181" y="236"/>
                  </a:cubicBezTo>
                  <a:cubicBezTo>
                    <a:pt x="4347" y="236"/>
                    <a:pt x="4385" y="134"/>
                    <a:pt x="4347" y="89"/>
                  </a:cubicBezTo>
                  <a:cubicBezTo>
                    <a:pt x="4302" y="51"/>
                    <a:pt x="4016" y="0"/>
                    <a:pt x="3895" y="0"/>
                  </a:cubicBezTo>
                  <a:cubicBezTo>
                    <a:pt x="3774" y="0"/>
                    <a:pt x="3634" y="140"/>
                    <a:pt x="3545" y="153"/>
                  </a:cubicBezTo>
                  <a:cubicBezTo>
                    <a:pt x="3449" y="166"/>
                    <a:pt x="3507" y="267"/>
                    <a:pt x="3430" y="306"/>
                  </a:cubicBezTo>
                  <a:cubicBezTo>
                    <a:pt x="3347" y="337"/>
                    <a:pt x="3271" y="648"/>
                    <a:pt x="3347" y="648"/>
                  </a:cubicBezTo>
                  <a:cubicBezTo>
                    <a:pt x="3424" y="648"/>
                    <a:pt x="3347" y="483"/>
                    <a:pt x="3437" y="483"/>
                  </a:cubicBezTo>
                  <a:cubicBezTo>
                    <a:pt x="3526" y="483"/>
                    <a:pt x="3443" y="801"/>
                    <a:pt x="3379" y="801"/>
                  </a:cubicBezTo>
                  <a:cubicBezTo>
                    <a:pt x="3322" y="801"/>
                    <a:pt x="3214" y="865"/>
                    <a:pt x="3093" y="865"/>
                  </a:cubicBezTo>
                  <a:cubicBezTo>
                    <a:pt x="2998" y="865"/>
                    <a:pt x="3163" y="674"/>
                    <a:pt x="3201" y="464"/>
                  </a:cubicBezTo>
                  <a:cubicBezTo>
                    <a:pt x="3131" y="546"/>
                    <a:pt x="3017" y="674"/>
                    <a:pt x="2928" y="642"/>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30" name="Freeform 501"/>
            <p:cNvSpPr>
              <a:spLocks noChangeArrowheads="1"/>
            </p:cNvSpPr>
            <p:nvPr/>
          </p:nvSpPr>
          <p:spPr bwMode="auto">
            <a:xfrm>
              <a:off x="9933001" y="2305309"/>
              <a:ext cx="832952" cy="1210462"/>
            </a:xfrm>
            <a:custGeom>
              <a:avLst/>
              <a:gdLst>
                <a:gd name="T0" fmla="*/ 2126 w 2541"/>
                <a:gd name="T1" fmla="*/ 439 h 3691"/>
                <a:gd name="T2" fmla="*/ 2126 w 2541"/>
                <a:gd name="T3" fmla="*/ 439 h 3691"/>
                <a:gd name="T4" fmla="*/ 1591 w 2541"/>
                <a:gd name="T5" fmla="*/ 235 h 3691"/>
                <a:gd name="T6" fmla="*/ 1298 w 2541"/>
                <a:gd name="T7" fmla="*/ 235 h 3691"/>
                <a:gd name="T8" fmla="*/ 1114 w 2541"/>
                <a:gd name="T9" fmla="*/ 44 h 3691"/>
                <a:gd name="T10" fmla="*/ 859 w 2541"/>
                <a:gd name="T11" fmla="*/ 299 h 3691"/>
                <a:gd name="T12" fmla="*/ 649 w 2541"/>
                <a:gd name="T13" fmla="*/ 445 h 3691"/>
                <a:gd name="T14" fmla="*/ 598 w 2541"/>
                <a:gd name="T15" fmla="*/ 751 h 3691"/>
                <a:gd name="T16" fmla="*/ 236 w 2541"/>
                <a:gd name="T17" fmla="*/ 764 h 3691"/>
                <a:gd name="T18" fmla="*/ 261 w 2541"/>
                <a:gd name="T19" fmla="*/ 1094 h 3691"/>
                <a:gd name="T20" fmla="*/ 338 w 2541"/>
                <a:gd name="T21" fmla="*/ 1508 h 3691"/>
                <a:gd name="T22" fmla="*/ 229 w 2541"/>
                <a:gd name="T23" fmla="*/ 1801 h 3691"/>
                <a:gd name="T24" fmla="*/ 0 w 2541"/>
                <a:gd name="T25" fmla="*/ 2164 h 3691"/>
                <a:gd name="T26" fmla="*/ 325 w 2541"/>
                <a:gd name="T27" fmla="*/ 2444 h 3691"/>
                <a:gd name="T28" fmla="*/ 325 w 2541"/>
                <a:gd name="T29" fmla="*/ 2889 h 3691"/>
                <a:gd name="T30" fmla="*/ 210 w 2541"/>
                <a:gd name="T31" fmla="*/ 3347 h 3691"/>
                <a:gd name="T32" fmla="*/ 427 w 2541"/>
                <a:gd name="T33" fmla="*/ 3588 h 3691"/>
                <a:gd name="T34" fmla="*/ 694 w 2541"/>
                <a:gd name="T35" fmla="*/ 3436 h 3691"/>
                <a:gd name="T36" fmla="*/ 828 w 2541"/>
                <a:gd name="T37" fmla="*/ 3601 h 3691"/>
                <a:gd name="T38" fmla="*/ 1101 w 2541"/>
                <a:gd name="T39" fmla="*/ 3423 h 3691"/>
                <a:gd name="T40" fmla="*/ 1095 w 2541"/>
                <a:gd name="T41" fmla="*/ 3246 h 3691"/>
                <a:gd name="T42" fmla="*/ 1426 w 2541"/>
                <a:gd name="T43" fmla="*/ 2724 h 3691"/>
                <a:gd name="T44" fmla="*/ 1598 w 2541"/>
                <a:gd name="T45" fmla="*/ 2246 h 3691"/>
                <a:gd name="T46" fmla="*/ 2221 w 2541"/>
                <a:gd name="T47" fmla="*/ 1483 h 3691"/>
                <a:gd name="T48" fmla="*/ 2342 w 2541"/>
                <a:gd name="T49" fmla="*/ 1285 h 3691"/>
                <a:gd name="T50" fmla="*/ 2349 w 2541"/>
                <a:gd name="T51" fmla="*/ 1037 h 3691"/>
                <a:gd name="T52" fmla="*/ 2540 w 2541"/>
                <a:gd name="T53" fmla="*/ 1050 h 3691"/>
                <a:gd name="T54" fmla="*/ 2126 w 2541"/>
                <a:gd name="T55" fmla="*/ 439 h 36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41" h="3691">
                  <a:moveTo>
                    <a:pt x="2126" y="439"/>
                  </a:moveTo>
                  <a:lnTo>
                    <a:pt x="2126" y="439"/>
                  </a:lnTo>
                  <a:cubicBezTo>
                    <a:pt x="2018" y="337"/>
                    <a:pt x="1712" y="235"/>
                    <a:pt x="1591" y="235"/>
                  </a:cubicBezTo>
                  <a:cubicBezTo>
                    <a:pt x="1470" y="235"/>
                    <a:pt x="1419" y="203"/>
                    <a:pt x="1298" y="235"/>
                  </a:cubicBezTo>
                  <a:cubicBezTo>
                    <a:pt x="1184" y="261"/>
                    <a:pt x="1158" y="95"/>
                    <a:pt x="1114" y="44"/>
                  </a:cubicBezTo>
                  <a:cubicBezTo>
                    <a:pt x="1063" y="0"/>
                    <a:pt x="917" y="242"/>
                    <a:pt x="859" y="299"/>
                  </a:cubicBezTo>
                  <a:cubicBezTo>
                    <a:pt x="802" y="356"/>
                    <a:pt x="713" y="331"/>
                    <a:pt x="649" y="445"/>
                  </a:cubicBezTo>
                  <a:cubicBezTo>
                    <a:pt x="586" y="560"/>
                    <a:pt x="649" y="623"/>
                    <a:pt x="598" y="751"/>
                  </a:cubicBezTo>
                  <a:cubicBezTo>
                    <a:pt x="548" y="872"/>
                    <a:pt x="287" y="706"/>
                    <a:pt x="236" y="764"/>
                  </a:cubicBezTo>
                  <a:cubicBezTo>
                    <a:pt x="185" y="814"/>
                    <a:pt x="312" y="974"/>
                    <a:pt x="261" y="1094"/>
                  </a:cubicBezTo>
                  <a:cubicBezTo>
                    <a:pt x="210" y="1215"/>
                    <a:pt x="338" y="1508"/>
                    <a:pt x="338" y="1508"/>
                  </a:cubicBezTo>
                  <a:cubicBezTo>
                    <a:pt x="376" y="1546"/>
                    <a:pt x="325" y="1667"/>
                    <a:pt x="229" y="1801"/>
                  </a:cubicBezTo>
                  <a:cubicBezTo>
                    <a:pt x="134" y="1935"/>
                    <a:pt x="0" y="2074"/>
                    <a:pt x="0" y="2164"/>
                  </a:cubicBezTo>
                  <a:cubicBezTo>
                    <a:pt x="0" y="2342"/>
                    <a:pt x="471" y="2291"/>
                    <a:pt x="325" y="2444"/>
                  </a:cubicBezTo>
                  <a:cubicBezTo>
                    <a:pt x="172" y="2590"/>
                    <a:pt x="325" y="2762"/>
                    <a:pt x="325" y="2889"/>
                  </a:cubicBezTo>
                  <a:cubicBezTo>
                    <a:pt x="325" y="2965"/>
                    <a:pt x="261" y="3195"/>
                    <a:pt x="210" y="3347"/>
                  </a:cubicBezTo>
                  <a:cubicBezTo>
                    <a:pt x="287" y="3423"/>
                    <a:pt x="363" y="3525"/>
                    <a:pt x="427" y="3588"/>
                  </a:cubicBezTo>
                  <a:cubicBezTo>
                    <a:pt x="528" y="3690"/>
                    <a:pt x="579" y="3436"/>
                    <a:pt x="694" y="3436"/>
                  </a:cubicBezTo>
                  <a:cubicBezTo>
                    <a:pt x="808" y="3436"/>
                    <a:pt x="694" y="3550"/>
                    <a:pt x="828" y="3601"/>
                  </a:cubicBezTo>
                  <a:cubicBezTo>
                    <a:pt x="917" y="3633"/>
                    <a:pt x="1031" y="3505"/>
                    <a:pt x="1101" y="3423"/>
                  </a:cubicBezTo>
                  <a:cubicBezTo>
                    <a:pt x="1108" y="3366"/>
                    <a:pt x="1114" y="3303"/>
                    <a:pt x="1095" y="3246"/>
                  </a:cubicBezTo>
                  <a:cubicBezTo>
                    <a:pt x="1018" y="2978"/>
                    <a:pt x="1229" y="2857"/>
                    <a:pt x="1426" y="2724"/>
                  </a:cubicBezTo>
                  <a:cubicBezTo>
                    <a:pt x="1617" y="2590"/>
                    <a:pt x="1598" y="2246"/>
                    <a:pt x="1598" y="2246"/>
                  </a:cubicBezTo>
                  <a:cubicBezTo>
                    <a:pt x="1598" y="2246"/>
                    <a:pt x="2011" y="1769"/>
                    <a:pt x="2221" y="1483"/>
                  </a:cubicBezTo>
                  <a:cubicBezTo>
                    <a:pt x="2349" y="1400"/>
                    <a:pt x="2393" y="1298"/>
                    <a:pt x="2342" y="1285"/>
                  </a:cubicBezTo>
                  <a:cubicBezTo>
                    <a:pt x="2158" y="1241"/>
                    <a:pt x="2285" y="1094"/>
                    <a:pt x="2349" y="1037"/>
                  </a:cubicBezTo>
                  <a:cubicBezTo>
                    <a:pt x="2374" y="1005"/>
                    <a:pt x="2451" y="1024"/>
                    <a:pt x="2540" y="1050"/>
                  </a:cubicBezTo>
                  <a:cubicBezTo>
                    <a:pt x="2501" y="808"/>
                    <a:pt x="2215" y="534"/>
                    <a:pt x="2126" y="439"/>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31" name="Freeform 502"/>
            <p:cNvSpPr>
              <a:spLocks noChangeArrowheads="1"/>
            </p:cNvSpPr>
            <p:nvPr/>
          </p:nvSpPr>
          <p:spPr bwMode="auto">
            <a:xfrm>
              <a:off x="7571526" y="1764436"/>
              <a:ext cx="1411389" cy="1680473"/>
            </a:xfrm>
            <a:custGeom>
              <a:avLst/>
              <a:gdLst>
                <a:gd name="T0" fmla="*/ 4250 w 4302"/>
                <a:gd name="T1" fmla="*/ 3965 h 5124"/>
                <a:gd name="T2" fmla="*/ 4250 w 4302"/>
                <a:gd name="T3" fmla="*/ 3965 h 5124"/>
                <a:gd name="T4" fmla="*/ 4116 w 4302"/>
                <a:gd name="T5" fmla="*/ 3488 h 5124"/>
                <a:gd name="T6" fmla="*/ 3983 w 4302"/>
                <a:gd name="T7" fmla="*/ 3087 h 5124"/>
                <a:gd name="T8" fmla="*/ 4027 w 4302"/>
                <a:gd name="T9" fmla="*/ 2686 h 5124"/>
                <a:gd name="T10" fmla="*/ 3862 w 4302"/>
                <a:gd name="T11" fmla="*/ 2362 h 5124"/>
                <a:gd name="T12" fmla="*/ 4059 w 4302"/>
                <a:gd name="T13" fmla="*/ 2171 h 5124"/>
                <a:gd name="T14" fmla="*/ 4167 w 4302"/>
                <a:gd name="T15" fmla="*/ 1719 h 5124"/>
                <a:gd name="T16" fmla="*/ 3900 w 4302"/>
                <a:gd name="T17" fmla="*/ 1502 h 5124"/>
                <a:gd name="T18" fmla="*/ 3894 w 4302"/>
                <a:gd name="T19" fmla="*/ 1509 h 5124"/>
                <a:gd name="T20" fmla="*/ 3556 w 4302"/>
                <a:gd name="T21" fmla="*/ 1591 h 5124"/>
                <a:gd name="T22" fmla="*/ 3359 w 4302"/>
                <a:gd name="T23" fmla="*/ 1471 h 5124"/>
                <a:gd name="T24" fmla="*/ 2660 w 4302"/>
                <a:gd name="T25" fmla="*/ 1305 h 5124"/>
                <a:gd name="T26" fmla="*/ 2431 w 4302"/>
                <a:gd name="T27" fmla="*/ 923 h 5124"/>
                <a:gd name="T28" fmla="*/ 2176 w 4302"/>
                <a:gd name="T29" fmla="*/ 331 h 5124"/>
                <a:gd name="T30" fmla="*/ 1998 w 4302"/>
                <a:gd name="T31" fmla="*/ 7 h 5124"/>
                <a:gd name="T32" fmla="*/ 1998 w 4302"/>
                <a:gd name="T33" fmla="*/ 7 h 5124"/>
                <a:gd name="T34" fmla="*/ 1648 w 4302"/>
                <a:gd name="T35" fmla="*/ 300 h 5124"/>
                <a:gd name="T36" fmla="*/ 1107 w 4302"/>
                <a:gd name="T37" fmla="*/ 401 h 5124"/>
                <a:gd name="T38" fmla="*/ 1088 w 4302"/>
                <a:gd name="T39" fmla="*/ 389 h 5124"/>
                <a:gd name="T40" fmla="*/ 1292 w 4302"/>
                <a:gd name="T41" fmla="*/ 961 h 5124"/>
                <a:gd name="T42" fmla="*/ 1031 w 4302"/>
                <a:gd name="T43" fmla="*/ 1420 h 5124"/>
                <a:gd name="T44" fmla="*/ 1228 w 4302"/>
                <a:gd name="T45" fmla="*/ 1598 h 5124"/>
                <a:gd name="T46" fmla="*/ 1062 w 4302"/>
                <a:gd name="T47" fmla="*/ 1922 h 5124"/>
                <a:gd name="T48" fmla="*/ 852 w 4302"/>
                <a:gd name="T49" fmla="*/ 2241 h 5124"/>
                <a:gd name="T50" fmla="*/ 324 w 4302"/>
                <a:gd name="T51" fmla="*/ 2673 h 5124"/>
                <a:gd name="T52" fmla="*/ 0 w 4302"/>
                <a:gd name="T53" fmla="*/ 3532 h 5124"/>
                <a:gd name="T54" fmla="*/ 439 w 4302"/>
                <a:gd name="T55" fmla="*/ 3946 h 5124"/>
                <a:gd name="T56" fmla="*/ 827 w 4302"/>
                <a:gd name="T57" fmla="*/ 3883 h 5124"/>
                <a:gd name="T58" fmla="*/ 1292 w 4302"/>
                <a:gd name="T59" fmla="*/ 4691 h 5124"/>
                <a:gd name="T60" fmla="*/ 1635 w 4302"/>
                <a:gd name="T61" fmla="*/ 5041 h 5124"/>
                <a:gd name="T62" fmla="*/ 1928 w 4302"/>
                <a:gd name="T63" fmla="*/ 5123 h 5124"/>
                <a:gd name="T64" fmla="*/ 2189 w 4302"/>
                <a:gd name="T65" fmla="*/ 5060 h 5124"/>
                <a:gd name="T66" fmla="*/ 2991 w 4302"/>
                <a:gd name="T67" fmla="*/ 5022 h 5124"/>
                <a:gd name="T68" fmla="*/ 3054 w 4302"/>
                <a:gd name="T69" fmla="*/ 5060 h 5124"/>
                <a:gd name="T70" fmla="*/ 3525 w 4302"/>
                <a:gd name="T71" fmla="*/ 4608 h 5124"/>
                <a:gd name="T72" fmla="*/ 4167 w 4302"/>
                <a:gd name="T73" fmla="*/ 4341 h 5124"/>
                <a:gd name="T74" fmla="*/ 4167 w 4302"/>
                <a:gd name="T75" fmla="*/ 4341 h 5124"/>
                <a:gd name="T76" fmla="*/ 4250 w 4302"/>
                <a:gd name="T77" fmla="*/ 3965 h 5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02" h="5124">
                  <a:moveTo>
                    <a:pt x="4250" y="3965"/>
                  </a:moveTo>
                  <a:lnTo>
                    <a:pt x="4250" y="3965"/>
                  </a:lnTo>
                  <a:cubicBezTo>
                    <a:pt x="4180" y="3965"/>
                    <a:pt x="4116" y="3615"/>
                    <a:pt x="4116" y="3488"/>
                  </a:cubicBezTo>
                  <a:cubicBezTo>
                    <a:pt x="4116" y="3361"/>
                    <a:pt x="3983" y="3170"/>
                    <a:pt x="3983" y="3087"/>
                  </a:cubicBezTo>
                  <a:cubicBezTo>
                    <a:pt x="3983" y="3004"/>
                    <a:pt x="3983" y="2845"/>
                    <a:pt x="4027" y="2686"/>
                  </a:cubicBezTo>
                  <a:cubicBezTo>
                    <a:pt x="4072" y="2527"/>
                    <a:pt x="3862" y="2508"/>
                    <a:pt x="3862" y="2362"/>
                  </a:cubicBezTo>
                  <a:cubicBezTo>
                    <a:pt x="3862" y="2222"/>
                    <a:pt x="4091" y="2362"/>
                    <a:pt x="4059" y="2171"/>
                  </a:cubicBezTo>
                  <a:cubicBezTo>
                    <a:pt x="4040" y="2101"/>
                    <a:pt x="4193" y="1878"/>
                    <a:pt x="4167" y="1719"/>
                  </a:cubicBezTo>
                  <a:cubicBezTo>
                    <a:pt x="4148" y="1623"/>
                    <a:pt x="4008" y="1547"/>
                    <a:pt x="3900" y="1502"/>
                  </a:cubicBezTo>
                  <a:cubicBezTo>
                    <a:pt x="3894" y="1509"/>
                    <a:pt x="3894" y="1509"/>
                    <a:pt x="3894" y="1509"/>
                  </a:cubicBezTo>
                  <a:cubicBezTo>
                    <a:pt x="3894" y="1509"/>
                    <a:pt x="3811" y="1591"/>
                    <a:pt x="3556" y="1591"/>
                  </a:cubicBezTo>
                  <a:cubicBezTo>
                    <a:pt x="3308" y="1591"/>
                    <a:pt x="3359" y="1471"/>
                    <a:pt x="3359" y="1471"/>
                  </a:cubicBezTo>
                  <a:cubicBezTo>
                    <a:pt x="3067" y="1012"/>
                    <a:pt x="2730" y="1375"/>
                    <a:pt x="2660" y="1305"/>
                  </a:cubicBezTo>
                  <a:cubicBezTo>
                    <a:pt x="2596" y="1242"/>
                    <a:pt x="2552" y="1095"/>
                    <a:pt x="2431" y="923"/>
                  </a:cubicBezTo>
                  <a:cubicBezTo>
                    <a:pt x="2310" y="751"/>
                    <a:pt x="2176" y="471"/>
                    <a:pt x="2176" y="331"/>
                  </a:cubicBezTo>
                  <a:cubicBezTo>
                    <a:pt x="2176" y="191"/>
                    <a:pt x="1998" y="7"/>
                    <a:pt x="1998" y="7"/>
                  </a:cubicBezTo>
                  <a:lnTo>
                    <a:pt x="1998" y="7"/>
                  </a:lnTo>
                  <a:cubicBezTo>
                    <a:pt x="1953" y="0"/>
                    <a:pt x="1750" y="325"/>
                    <a:pt x="1648" y="300"/>
                  </a:cubicBezTo>
                  <a:cubicBezTo>
                    <a:pt x="1546" y="274"/>
                    <a:pt x="1164" y="401"/>
                    <a:pt x="1107" y="401"/>
                  </a:cubicBezTo>
                  <a:cubicBezTo>
                    <a:pt x="1101" y="401"/>
                    <a:pt x="1094" y="401"/>
                    <a:pt x="1088" y="389"/>
                  </a:cubicBezTo>
                  <a:cubicBezTo>
                    <a:pt x="1196" y="586"/>
                    <a:pt x="1457" y="853"/>
                    <a:pt x="1292" y="961"/>
                  </a:cubicBezTo>
                  <a:cubicBezTo>
                    <a:pt x="1075" y="1108"/>
                    <a:pt x="1031" y="1420"/>
                    <a:pt x="1031" y="1420"/>
                  </a:cubicBezTo>
                  <a:cubicBezTo>
                    <a:pt x="1228" y="1598"/>
                    <a:pt x="1228" y="1598"/>
                    <a:pt x="1228" y="1598"/>
                  </a:cubicBezTo>
                  <a:cubicBezTo>
                    <a:pt x="1228" y="1598"/>
                    <a:pt x="1062" y="1757"/>
                    <a:pt x="1062" y="1922"/>
                  </a:cubicBezTo>
                  <a:cubicBezTo>
                    <a:pt x="1062" y="2088"/>
                    <a:pt x="852" y="2241"/>
                    <a:pt x="852" y="2241"/>
                  </a:cubicBezTo>
                  <a:cubicBezTo>
                    <a:pt x="732" y="2648"/>
                    <a:pt x="477" y="2521"/>
                    <a:pt x="324" y="2673"/>
                  </a:cubicBezTo>
                  <a:cubicBezTo>
                    <a:pt x="178" y="2820"/>
                    <a:pt x="191" y="3322"/>
                    <a:pt x="0" y="3532"/>
                  </a:cubicBezTo>
                  <a:cubicBezTo>
                    <a:pt x="197" y="3603"/>
                    <a:pt x="299" y="3857"/>
                    <a:pt x="439" y="3946"/>
                  </a:cubicBezTo>
                  <a:cubicBezTo>
                    <a:pt x="604" y="4048"/>
                    <a:pt x="655" y="3883"/>
                    <a:pt x="827" y="3883"/>
                  </a:cubicBezTo>
                  <a:cubicBezTo>
                    <a:pt x="999" y="3883"/>
                    <a:pt x="1292" y="4691"/>
                    <a:pt x="1292" y="4691"/>
                  </a:cubicBezTo>
                  <a:cubicBezTo>
                    <a:pt x="1591" y="4742"/>
                    <a:pt x="1635" y="5041"/>
                    <a:pt x="1635" y="5041"/>
                  </a:cubicBezTo>
                  <a:cubicBezTo>
                    <a:pt x="1635" y="5041"/>
                    <a:pt x="1832" y="5123"/>
                    <a:pt x="1928" y="5123"/>
                  </a:cubicBezTo>
                  <a:cubicBezTo>
                    <a:pt x="2024" y="5123"/>
                    <a:pt x="1992" y="5097"/>
                    <a:pt x="2189" y="5060"/>
                  </a:cubicBezTo>
                  <a:cubicBezTo>
                    <a:pt x="2386" y="5022"/>
                    <a:pt x="2832" y="4945"/>
                    <a:pt x="2991" y="5022"/>
                  </a:cubicBezTo>
                  <a:cubicBezTo>
                    <a:pt x="3016" y="5028"/>
                    <a:pt x="3036" y="5041"/>
                    <a:pt x="3054" y="5060"/>
                  </a:cubicBezTo>
                  <a:cubicBezTo>
                    <a:pt x="3182" y="4754"/>
                    <a:pt x="3658" y="4850"/>
                    <a:pt x="3525" y="4608"/>
                  </a:cubicBezTo>
                  <a:cubicBezTo>
                    <a:pt x="3384" y="4341"/>
                    <a:pt x="4053" y="4226"/>
                    <a:pt x="4167" y="4341"/>
                  </a:cubicBezTo>
                  <a:lnTo>
                    <a:pt x="4167" y="4341"/>
                  </a:lnTo>
                  <a:cubicBezTo>
                    <a:pt x="4148" y="4169"/>
                    <a:pt x="4301" y="3965"/>
                    <a:pt x="4250" y="3965"/>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32" name="Freeform 503"/>
            <p:cNvSpPr>
              <a:spLocks noChangeArrowheads="1"/>
            </p:cNvSpPr>
            <p:nvPr/>
          </p:nvSpPr>
          <p:spPr bwMode="auto">
            <a:xfrm>
              <a:off x="8836860" y="2099951"/>
              <a:ext cx="1250875" cy="1479453"/>
            </a:xfrm>
            <a:custGeom>
              <a:avLst/>
              <a:gdLst>
                <a:gd name="T0" fmla="*/ 3227 w 3813"/>
                <a:gd name="T1" fmla="*/ 1413 h 4512"/>
                <a:gd name="T2" fmla="*/ 3227 w 3813"/>
                <a:gd name="T3" fmla="*/ 1413 h 4512"/>
                <a:gd name="T4" fmla="*/ 2985 w 3813"/>
                <a:gd name="T5" fmla="*/ 1356 h 4512"/>
                <a:gd name="T6" fmla="*/ 2883 w 3813"/>
                <a:gd name="T7" fmla="*/ 1254 h 4512"/>
                <a:gd name="T8" fmla="*/ 2495 w 3813"/>
                <a:gd name="T9" fmla="*/ 738 h 4512"/>
                <a:gd name="T10" fmla="*/ 2202 w 3813"/>
                <a:gd name="T11" fmla="*/ 878 h 4512"/>
                <a:gd name="T12" fmla="*/ 1915 w 3813"/>
                <a:gd name="T13" fmla="*/ 967 h 4512"/>
                <a:gd name="T14" fmla="*/ 1489 w 3813"/>
                <a:gd name="T15" fmla="*/ 929 h 4512"/>
                <a:gd name="T16" fmla="*/ 1031 w 3813"/>
                <a:gd name="T17" fmla="*/ 382 h 4512"/>
                <a:gd name="T18" fmla="*/ 636 w 3813"/>
                <a:gd name="T19" fmla="*/ 38 h 4512"/>
                <a:gd name="T20" fmla="*/ 229 w 3813"/>
                <a:gd name="T21" fmla="*/ 286 h 4512"/>
                <a:gd name="T22" fmla="*/ 38 w 3813"/>
                <a:gd name="T23" fmla="*/ 477 h 4512"/>
                <a:gd name="T24" fmla="*/ 305 w 3813"/>
                <a:gd name="T25" fmla="*/ 694 h 4512"/>
                <a:gd name="T26" fmla="*/ 197 w 3813"/>
                <a:gd name="T27" fmla="*/ 1146 h 4512"/>
                <a:gd name="T28" fmla="*/ 0 w 3813"/>
                <a:gd name="T29" fmla="*/ 1337 h 4512"/>
                <a:gd name="T30" fmla="*/ 165 w 3813"/>
                <a:gd name="T31" fmla="*/ 1661 h 4512"/>
                <a:gd name="T32" fmla="*/ 121 w 3813"/>
                <a:gd name="T33" fmla="*/ 2062 h 4512"/>
                <a:gd name="T34" fmla="*/ 254 w 3813"/>
                <a:gd name="T35" fmla="*/ 2463 h 4512"/>
                <a:gd name="T36" fmla="*/ 388 w 3813"/>
                <a:gd name="T37" fmla="*/ 2940 h 4512"/>
                <a:gd name="T38" fmla="*/ 305 w 3813"/>
                <a:gd name="T39" fmla="*/ 3316 h 4512"/>
                <a:gd name="T40" fmla="*/ 1005 w 3813"/>
                <a:gd name="T41" fmla="*/ 3380 h 4512"/>
                <a:gd name="T42" fmla="*/ 1540 w 3813"/>
                <a:gd name="T43" fmla="*/ 3831 h 4512"/>
                <a:gd name="T44" fmla="*/ 1591 w 3813"/>
                <a:gd name="T45" fmla="*/ 4231 h 4512"/>
                <a:gd name="T46" fmla="*/ 1336 w 3813"/>
                <a:gd name="T47" fmla="*/ 4390 h 4512"/>
                <a:gd name="T48" fmla="*/ 2183 w 3813"/>
                <a:gd name="T49" fmla="*/ 4403 h 4512"/>
                <a:gd name="T50" fmla="*/ 2596 w 3813"/>
                <a:gd name="T51" fmla="*/ 4250 h 4512"/>
                <a:gd name="T52" fmla="*/ 3086 w 3813"/>
                <a:gd name="T53" fmla="*/ 3882 h 4512"/>
                <a:gd name="T54" fmla="*/ 3392 w 3813"/>
                <a:gd name="T55" fmla="*/ 3882 h 4512"/>
                <a:gd name="T56" fmla="*/ 3551 w 3813"/>
                <a:gd name="T57" fmla="*/ 3971 h 4512"/>
                <a:gd name="T58" fmla="*/ 3666 w 3813"/>
                <a:gd name="T59" fmla="*/ 3513 h 4512"/>
                <a:gd name="T60" fmla="*/ 3666 w 3813"/>
                <a:gd name="T61" fmla="*/ 3068 h 4512"/>
                <a:gd name="T62" fmla="*/ 3341 w 3813"/>
                <a:gd name="T63" fmla="*/ 2788 h 4512"/>
                <a:gd name="T64" fmla="*/ 3570 w 3813"/>
                <a:gd name="T65" fmla="*/ 2425 h 4512"/>
                <a:gd name="T66" fmla="*/ 3679 w 3813"/>
                <a:gd name="T67" fmla="*/ 2132 h 4512"/>
                <a:gd name="T68" fmla="*/ 3602 w 3813"/>
                <a:gd name="T69" fmla="*/ 1718 h 4512"/>
                <a:gd name="T70" fmla="*/ 3570 w 3813"/>
                <a:gd name="T71" fmla="*/ 1477 h 4512"/>
                <a:gd name="T72" fmla="*/ 3227 w 3813"/>
                <a:gd name="T73" fmla="*/ 1413 h 4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813" h="4512">
                  <a:moveTo>
                    <a:pt x="3227" y="1413"/>
                  </a:moveTo>
                  <a:lnTo>
                    <a:pt x="3227" y="1413"/>
                  </a:lnTo>
                  <a:cubicBezTo>
                    <a:pt x="3099" y="1375"/>
                    <a:pt x="3099" y="1311"/>
                    <a:pt x="2985" y="1356"/>
                  </a:cubicBezTo>
                  <a:cubicBezTo>
                    <a:pt x="2870" y="1400"/>
                    <a:pt x="2883" y="1254"/>
                    <a:pt x="2883" y="1254"/>
                  </a:cubicBezTo>
                  <a:cubicBezTo>
                    <a:pt x="3004" y="1101"/>
                    <a:pt x="2762" y="738"/>
                    <a:pt x="2495" y="738"/>
                  </a:cubicBezTo>
                  <a:cubicBezTo>
                    <a:pt x="2227" y="738"/>
                    <a:pt x="2297" y="878"/>
                    <a:pt x="2202" y="878"/>
                  </a:cubicBezTo>
                  <a:cubicBezTo>
                    <a:pt x="2106" y="878"/>
                    <a:pt x="1954" y="929"/>
                    <a:pt x="1915" y="967"/>
                  </a:cubicBezTo>
                  <a:cubicBezTo>
                    <a:pt x="1877" y="1006"/>
                    <a:pt x="1489" y="929"/>
                    <a:pt x="1489" y="929"/>
                  </a:cubicBezTo>
                  <a:cubicBezTo>
                    <a:pt x="1165" y="127"/>
                    <a:pt x="1031" y="764"/>
                    <a:pt x="1031" y="382"/>
                  </a:cubicBezTo>
                  <a:cubicBezTo>
                    <a:pt x="1031" y="0"/>
                    <a:pt x="636" y="38"/>
                    <a:pt x="636" y="38"/>
                  </a:cubicBezTo>
                  <a:cubicBezTo>
                    <a:pt x="636" y="38"/>
                    <a:pt x="324" y="248"/>
                    <a:pt x="229" y="286"/>
                  </a:cubicBezTo>
                  <a:cubicBezTo>
                    <a:pt x="140" y="325"/>
                    <a:pt x="51" y="452"/>
                    <a:pt x="38" y="477"/>
                  </a:cubicBezTo>
                  <a:cubicBezTo>
                    <a:pt x="146" y="522"/>
                    <a:pt x="286" y="598"/>
                    <a:pt x="305" y="694"/>
                  </a:cubicBezTo>
                  <a:cubicBezTo>
                    <a:pt x="331" y="853"/>
                    <a:pt x="178" y="1076"/>
                    <a:pt x="197" y="1146"/>
                  </a:cubicBezTo>
                  <a:cubicBezTo>
                    <a:pt x="229" y="1337"/>
                    <a:pt x="0" y="1197"/>
                    <a:pt x="0" y="1337"/>
                  </a:cubicBezTo>
                  <a:cubicBezTo>
                    <a:pt x="0" y="1483"/>
                    <a:pt x="210" y="1502"/>
                    <a:pt x="165" y="1661"/>
                  </a:cubicBezTo>
                  <a:cubicBezTo>
                    <a:pt x="121" y="1820"/>
                    <a:pt x="121" y="1979"/>
                    <a:pt x="121" y="2062"/>
                  </a:cubicBezTo>
                  <a:cubicBezTo>
                    <a:pt x="121" y="2145"/>
                    <a:pt x="254" y="2336"/>
                    <a:pt x="254" y="2463"/>
                  </a:cubicBezTo>
                  <a:cubicBezTo>
                    <a:pt x="254" y="2590"/>
                    <a:pt x="318" y="2940"/>
                    <a:pt x="388" y="2940"/>
                  </a:cubicBezTo>
                  <a:cubicBezTo>
                    <a:pt x="439" y="2940"/>
                    <a:pt x="286" y="3144"/>
                    <a:pt x="305" y="3316"/>
                  </a:cubicBezTo>
                  <a:cubicBezTo>
                    <a:pt x="426" y="3424"/>
                    <a:pt x="757" y="3380"/>
                    <a:pt x="1005" y="3380"/>
                  </a:cubicBezTo>
                  <a:cubicBezTo>
                    <a:pt x="1254" y="3380"/>
                    <a:pt x="1311" y="3831"/>
                    <a:pt x="1540" y="3831"/>
                  </a:cubicBezTo>
                  <a:cubicBezTo>
                    <a:pt x="1769" y="3831"/>
                    <a:pt x="1648" y="4168"/>
                    <a:pt x="1591" y="4231"/>
                  </a:cubicBezTo>
                  <a:cubicBezTo>
                    <a:pt x="1540" y="4282"/>
                    <a:pt x="1349" y="4327"/>
                    <a:pt x="1336" y="4390"/>
                  </a:cubicBezTo>
                  <a:cubicBezTo>
                    <a:pt x="1559" y="4511"/>
                    <a:pt x="2094" y="4492"/>
                    <a:pt x="2183" y="4403"/>
                  </a:cubicBezTo>
                  <a:cubicBezTo>
                    <a:pt x="2278" y="4301"/>
                    <a:pt x="2457" y="4250"/>
                    <a:pt x="2596" y="4250"/>
                  </a:cubicBezTo>
                  <a:cubicBezTo>
                    <a:pt x="2737" y="4250"/>
                    <a:pt x="2972" y="3933"/>
                    <a:pt x="3086" y="3882"/>
                  </a:cubicBezTo>
                  <a:cubicBezTo>
                    <a:pt x="3201" y="3831"/>
                    <a:pt x="3265" y="3882"/>
                    <a:pt x="3392" y="3882"/>
                  </a:cubicBezTo>
                  <a:cubicBezTo>
                    <a:pt x="3443" y="3882"/>
                    <a:pt x="3500" y="3920"/>
                    <a:pt x="3551" y="3971"/>
                  </a:cubicBezTo>
                  <a:cubicBezTo>
                    <a:pt x="3602" y="3819"/>
                    <a:pt x="3666" y="3589"/>
                    <a:pt x="3666" y="3513"/>
                  </a:cubicBezTo>
                  <a:cubicBezTo>
                    <a:pt x="3666" y="3386"/>
                    <a:pt x="3513" y="3214"/>
                    <a:pt x="3666" y="3068"/>
                  </a:cubicBezTo>
                  <a:cubicBezTo>
                    <a:pt x="3812" y="2915"/>
                    <a:pt x="3341" y="2966"/>
                    <a:pt x="3341" y="2788"/>
                  </a:cubicBezTo>
                  <a:cubicBezTo>
                    <a:pt x="3341" y="2698"/>
                    <a:pt x="3475" y="2559"/>
                    <a:pt x="3570" y="2425"/>
                  </a:cubicBezTo>
                  <a:cubicBezTo>
                    <a:pt x="3666" y="2291"/>
                    <a:pt x="3717" y="2170"/>
                    <a:pt x="3679" y="2132"/>
                  </a:cubicBezTo>
                  <a:cubicBezTo>
                    <a:pt x="3679" y="2132"/>
                    <a:pt x="3551" y="1839"/>
                    <a:pt x="3602" y="1718"/>
                  </a:cubicBezTo>
                  <a:cubicBezTo>
                    <a:pt x="3634" y="1636"/>
                    <a:pt x="3596" y="1547"/>
                    <a:pt x="3570" y="1477"/>
                  </a:cubicBezTo>
                  <a:cubicBezTo>
                    <a:pt x="3386" y="1540"/>
                    <a:pt x="3341" y="1451"/>
                    <a:pt x="3227" y="1413"/>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33" name="Freeform 504"/>
            <p:cNvSpPr>
              <a:spLocks noChangeArrowheads="1"/>
            </p:cNvSpPr>
            <p:nvPr/>
          </p:nvSpPr>
          <p:spPr bwMode="auto">
            <a:xfrm>
              <a:off x="9727654" y="1288639"/>
              <a:ext cx="1175676" cy="1158397"/>
            </a:xfrm>
            <a:custGeom>
              <a:avLst/>
              <a:gdLst>
                <a:gd name="T0" fmla="*/ 3577 w 3585"/>
                <a:gd name="T1" fmla="*/ 955 h 3534"/>
                <a:gd name="T2" fmla="*/ 3577 w 3585"/>
                <a:gd name="T3" fmla="*/ 955 h 3534"/>
                <a:gd name="T4" fmla="*/ 3265 w 3585"/>
                <a:gd name="T5" fmla="*/ 783 h 3534"/>
                <a:gd name="T6" fmla="*/ 2979 w 3585"/>
                <a:gd name="T7" fmla="*/ 885 h 3534"/>
                <a:gd name="T8" fmla="*/ 2712 w 3585"/>
                <a:gd name="T9" fmla="*/ 764 h 3534"/>
                <a:gd name="T10" fmla="*/ 2317 w 3585"/>
                <a:gd name="T11" fmla="*/ 586 h 3534"/>
                <a:gd name="T12" fmla="*/ 1706 w 3585"/>
                <a:gd name="T13" fmla="*/ 255 h 3534"/>
                <a:gd name="T14" fmla="*/ 1490 w 3585"/>
                <a:gd name="T15" fmla="*/ 300 h 3534"/>
                <a:gd name="T16" fmla="*/ 936 w 3585"/>
                <a:gd name="T17" fmla="*/ 166 h 3534"/>
                <a:gd name="T18" fmla="*/ 809 w 3585"/>
                <a:gd name="T19" fmla="*/ 166 h 3534"/>
                <a:gd name="T20" fmla="*/ 618 w 3585"/>
                <a:gd name="T21" fmla="*/ 7 h 3534"/>
                <a:gd name="T22" fmla="*/ 618 w 3585"/>
                <a:gd name="T23" fmla="*/ 7 h 3534"/>
                <a:gd name="T24" fmla="*/ 446 w 3585"/>
                <a:gd name="T25" fmla="*/ 96 h 3534"/>
                <a:gd name="T26" fmla="*/ 217 w 3585"/>
                <a:gd name="T27" fmla="*/ 140 h 3534"/>
                <a:gd name="T28" fmla="*/ 51 w 3585"/>
                <a:gd name="T29" fmla="*/ 681 h 3534"/>
                <a:gd name="T30" fmla="*/ 89 w 3585"/>
                <a:gd name="T31" fmla="*/ 802 h 3534"/>
                <a:gd name="T32" fmla="*/ 191 w 3585"/>
                <a:gd name="T33" fmla="*/ 1235 h 3534"/>
                <a:gd name="T34" fmla="*/ 153 w 3585"/>
                <a:gd name="T35" fmla="*/ 1636 h 3534"/>
                <a:gd name="T36" fmla="*/ 153 w 3585"/>
                <a:gd name="T37" fmla="*/ 1763 h 3534"/>
                <a:gd name="T38" fmla="*/ 351 w 3585"/>
                <a:gd name="T39" fmla="*/ 2031 h 3534"/>
                <a:gd name="T40" fmla="*/ 815 w 3585"/>
                <a:gd name="T41" fmla="*/ 2323 h 3534"/>
                <a:gd name="T42" fmla="*/ 815 w 3585"/>
                <a:gd name="T43" fmla="*/ 2482 h 3534"/>
                <a:gd name="T44" fmla="*/ 1051 w 3585"/>
                <a:gd name="T45" fmla="*/ 2622 h 3534"/>
                <a:gd name="T46" fmla="*/ 1197 w 3585"/>
                <a:gd name="T47" fmla="*/ 2928 h 3534"/>
                <a:gd name="T48" fmla="*/ 1502 w 3585"/>
                <a:gd name="T49" fmla="*/ 3380 h 3534"/>
                <a:gd name="T50" fmla="*/ 1738 w 3585"/>
                <a:gd name="T51" fmla="*/ 3144 h 3534"/>
                <a:gd name="T52" fmla="*/ 1922 w 3585"/>
                <a:gd name="T53" fmla="*/ 3335 h 3534"/>
                <a:gd name="T54" fmla="*/ 2215 w 3585"/>
                <a:gd name="T55" fmla="*/ 3335 h 3534"/>
                <a:gd name="T56" fmla="*/ 2737 w 3585"/>
                <a:gd name="T57" fmla="*/ 3533 h 3534"/>
                <a:gd name="T58" fmla="*/ 3144 w 3585"/>
                <a:gd name="T59" fmla="*/ 2444 h 3534"/>
                <a:gd name="T60" fmla="*/ 3043 w 3585"/>
                <a:gd name="T61" fmla="*/ 1980 h 3534"/>
                <a:gd name="T62" fmla="*/ 3227 w 3585"/>
                <a:gd name="T63" fmla="*/ 1693 h 3534"/>
                <a:gd name="T64" fmla="*/ 2979 w 3585"/>
                <a:gd name="T65" fmla="*/ 1451 h 3534"/>
                <a:gd name="T66" fmla="*/ 2864 w 3585"/>
                <a:gd name="T67" fmla="*/ 1140 h 3534"/>
                <a:gd name="T68" fmla="*/ 3444 w 3585"/>
                <a:gd name="T69" fmla="*/ 1089 h 3534"/>
                <a:gd name="T70" fmla="*/ 3584 w 3585"/>
                <a:gd name="T71" fmla="*/ 961 h 3534"/>
                <a:gd name="T72" fmla="*/ 3577 w 3585"/>
                <a:gd name="T73" fmla="*/ 955 h 3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585" h="3534">
                  <a:moveTo>
                    <a:pt x="3577" y="955"/>
                  </a:moveTo>
                  <a:lnTo>
                    <a:pt x="3577" y="955"/>
                  </a:lnTo>
                  <a:cubicBezTo>
                    <a:pt x="3380" y="764"/>
                    <a:pt x="3265" y="783"/>
                    <a:pt x="3265" y="783"/>
                  </a:cubicBezTo>
                  <a:cubicBezTo>
                    <a:pt x="3176" y="802"/>
                    <a:pt x="3062" y="917"/>
                    <a:pt x="2979" y="885"/>
                  </a:cubicBezTo>
                  <a:cubicBezTo>
                    <a:pt x="2903" y="860"/>
                    <a:pt x="2864" y="688"/>
                    <a:pt x="2712" y="764"/>
                  </a:cubicBezTo>
                  <a:cubicBezTo>
                    <a:pt x="2413" y="923"/>
                    <a:pt x="2317" y="586"/>
                    <a:pt x="2317" y="586"/>
                  </a:cubicBezTo>
                  <a:cubicBezTo>
                    <a:pt x="2184" y="185"/>
                    <a:pt x="1795" y="159"/>
                    <a:pt x="1706" y="255"/>
                  </a:cubicBezTo>
                  <a:cubicBezTo>
                    <a:pt x="1611" y="344"/>
                    <a:pt x="1490" y="300"/>
                    <a:pt x="1490" y="300"/>
                  </a:cubicBezTo>
                  <a:cubicBezTo>
                    <a:pt x="1318" y="134"/>
                    <a:pt x="1076" y="108"/>
                    <a:pt x="936" y="166"/>
                  </a:cubicBezTo>
                  <a:cubicBezTo>
                    <a:pt x="802" y="223"/>
                    <a:pt x="809" y="166"/>
                    <a:pt x="809" y="166"/>
                  </a:cubicBezTo>
                  <a:cubicBezTo>
                    <a:pt x="751" y="0"/>
                    <a:pt x="618" y="51"/>
                    <a:pt x="618" y="7"/>
                  </a:cubicBezTo>
                  <a:lnTo>
                    <a:pt x="618" y="7"/>
                  </a:lnTo>
                  <a:cubicBezTo>
                    <a:pt x="561" y="51"/>
                    <a:pt x="490" y="96"/>
                    <a:pt x="446" y="96"/>
                  </a:cubicBezTo>
                  <a:cubicBezTo>
                    <a:pt x="357" y="96"/>
                    <a:pt x="261" y="0"/>
                    <a:pt x="217" y="140"/>
                  </a:cubicBezTo>
                  <a:cubicBezTo>
                    <a:pt x="166" y="287"/>
                    <a:pt x="198" y="535"/>
                    <a:pt x="51" y="681"/>
                  </a:cubicBezTo>
                  <a:cubicBezTo>
                    <a:pt x="51" y="681"/>
                    <a:pt x="89" y="719"/>
                    <a:pt x="89" y="802"/>
                  </a:cubicBezTo>
                  <a:cubicBezTo>
                    <a:pt x="89" y="885"/>
                    <a:pt x="77" y="1120"/>
                    <a:pt x="191" y="1235"/>
                  </a:cubicBezTo>
                  <a:cubicBezTo>
                    <a:pt x="306" y="1350"/>
                    <a:pt x="0" y="1375"/>
                    <a:pt x="153" y="1636"/>
                  </a:cubicBezTo>
                  <a:cubicBezTo>
                    <a:pt x="153" y="1636"/>
                    <a:pt x="223" y="1693"/>
                    <a:pt x="153" y="1763"/>
                  </a:cubicBezTo>
                  <a:cubicBezTo>
                    <a:pt x="77" y="1840"/>
                    <a:pt x="230" y="1986"/>
                    <a:pt x="351" y="2031"/>
                  </a:cubicBezTo>
                  <a:cubicBezTo>
                    <a:pt x="471" y="2075"/>
                    <a:pt x="815" y="2323"/>
                    <a:pt x="815" y="2323"/>
                  </a:cubicBezTo>
                  <a:cubicBezTo>
                    <a:pt x="815" y="2323"/>
                    <a:pt x="713" y="2482"/>
                    <a:pt x="815" y="2482"/>
                  </a:cubicBezTo>
                  <a:cubicBezTo>
                    <a:pt x="917" y="2482"/>
                    <a:pt x="1006" y="2514"/>
                    <a:pt x="1051" y="2622"/>
                  </a:cubicBezTo>
                  <a:cubicBezTo>
                    <a:pt x="1101" y="2724"/>
                    <a:pt x="1254" y="2813"/>
                    <a:pt x="1197" y="2928"/>
                  </a:cubicBezTo>
                  <a:cubicBezTo>
                    <a:pt x="1146" y="3023"/>
                    <a:pt x="1337" y="3265"/>
                    <a:pt x="1502" y="3380"/>
                  </a:cubicBezTo>
                  <a:cubicBezTo>
                    <a:pt x="1566" y="3297"/>
                    <a:pt x="1693" y="3106"/>
                    <a:pt x="1738" y="3144"/>
                  </a:cubicBezTo>
                  <a:cubicBezTo>
                    <a:pt x="1782" y="3195"/>
                    <a:pt x="1808" y="3361"/>
                    <a:pt x="1922" y="3335"/>
                  </a:cubicBezTo>
                  <a:cubicBezTo>
                    <a:pt x="2043" y="3303"/>
                    <a:pt x="2094" y="3335"/>
                    <a:pt x="2215" y="3335"/>
                  </a:cubicBezTo>
                  <a:cubicBezTo>
                    <a:pt x="2330" y="3335"/>
                    <a:pt x="2623" y="3431"/>
                    <a:pt x="2737" y="3533"/>
                  </a:cubicBezTo>
                  <a:cubicBezTo>
                    <a:pt x="2922" y="3227"/>
                    <a:pt x="3144" y="2444"/>
                    <a:pt x="3144" y="2444"/>
                  </a:cubicBezTo>
                  <a:cubicBezTo>
                    <a:pt x="2883" y="2362"/>
                    <a:pt x="2985" y="2107"/>
                    <a:pt x="3043" y="1980"/>
                  </a:cubicBezTo>
                  <a:cubicBezTo>
                    <a:pt x="3100" y="1852"/>
                    <a:pt x="3227" y="1865"/>
                    <a:pt x="3227" y="1693"/>
                  </a:cubicBezTo>
                  <a:cubicBezTo>
                    <a:pt x="3227" y="1521"/>
                    <a:pt x="2979" y="1534"/>
                    <a:pt x="2979" y="1451"/>
                  </a:cubicBezTo>
                  <a:cubicBezTo>
                    <a:pt x="2979" y="1369"/>
                    <a:pt x="2763" y="1241"/>
                    <a:pt x="2864" y="1140"/>
                  </a:cubicBezTo>
                  <a:cubicBezTo>
                    <a:pt x="2960" y="1044"/>
                    <a:pt x="3297" y="1089"/>
                    <a:pt x="3444" y="1089"/>
                  </a:cubicBezTo>
                  <a:cubicBezTo>
                    <a:pt x="3520" y="1089"/>
                    <a:pt x="3558" y="1025"/>
                    <a:pt x="3584" y="961"/>
                  </a:cubicBezTo>
                  <a:cubicBezTo>
                    <a:pt x="3577" y="961"/>
                    <a:pt x="3577" y="961"/>
                    <a:pt x="3577" y="955"/>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34" name="Freeform 505"/>
            <p:cNvSpPr>
              <a:spLocks noChangeArrowheads="1"/>
            </p:cNvSpPr>
            <p:nvPr/>
          </p:nvSpPr>
          <p:spPr bwMode="auto">
            <a:xfrm>
              <a:off x="9011837" y="953123"/>
              <a:ext cx="1208936" cy="1652994"/>
            </a:xfrm>
            <a:custGeom>
              <a:avLst/>
              <a:gdLst>
                <a:gd name="T0" fmla="*/ 3380 w 3686"/>
                <a:gd name="T1" fmla="*/ 3952 h 5041"/>
                <a:gd name="T2" fmla="*/ 3380 w 3686"/>
                <a:gd name="T3" fmla="*/ 3952 h 5041"/>
                <a:gd name="T4" fmla="*/ 3234 w 3686"/>
                <a:gd name="T5" fmla="*/ 3646 h 5041"/>
                <a:gd name="T6" fmla="*/ 2998 w 3686"/>
                <a:gd name="T7" fmla="*/ 3506 h 5041"/>
                <a:gd name="T8" fmla="*/ 2998 w 3686"/>
                <a:gd name="T9" fmla="*/ 3347 h 5041"/>
                <a:gd name="T10" fmla="*/ 2534 w 3686"/>
                <a:gd name="T11" fmla="*/ 3055 h 5041"/>
                <a:gd name="T12" fmla="*/ 2336 w 3686"/>
                <a:gd name="T13" fmla="*/ 2787 h 5041"/>
                <a:gd name="T14" fmla="*/ 2336 w 3686"/>
                <a:gd name="T15" fmla="*/ 2660 h 5041"/>
                <a:gd name="T16" fmla="*/ 2374 w 3686"/>
                <a:gd name="T17" fmla="*/ 2259 h 5041"/>
                <a:gd name="T18" fmla="*/ 2272 w 3686"/>
                <a:gd name="T19" fmla="*/ 1826 h 5041"/>
                <a:gd name="T20" fmla="*/ 2234 w 3686"/>
                <a:gd name="T21" fmla="*/ 1705 h 5041"/>
                <a:gd name="T22" fmla="*/ 2400 w 3686"/>
                <a:gd name="T23" fmla="*/ 1164 h 5041"/>
                <a:gd name="T24" fmla="*/ 2629 w 3686"/>
                <a:gd name="T25" fmla="*/ 1120 h 5041"/>
                <a:gd name="T26" fmla="*/ 2801 w 3686"/>
                <a:gd name="T27" fmla="*/ 1031 h 5041"/>
                <a:gd name="T28" fmla="*/ 2203 w 3686"/>
                <a:gd name="T29" fmla="*/ 655 h 5041"/>
                <a:gd name="T30" fmla="*/ 2069 w 3686"/>
                <a:gd name="T31" fmla="*/ 63 h 5041"/>
                <a:gd name="T32" fmla="*/ 1878 w 3686"/>
                <a:gd name="T33" fmla="*/ 184 h 5041"/>
                <a:gd name="T34" fmla="*/ 1872 w 3686"/>
                <a:gd name="T35" fmla="*/ 337 h 5041"/>
                <a:gd name="T36" fmla="*/ 1280 w 3686"/>
                <a:gd name="T37" fmla="*/ 394 h 5041"/>
                <a:gd name="T38" fmla="*/ 981 w 3686"/>
                <a:gd name="T39" fmla="*/ 1062 h 5041"/>
                <a:gd name="T40" fmla="*/ 987 w 3686"/>
                <a:gd name="T41" fmla="*/ 1457 h 5041"/>
                <a:gd name="T42" fmla="*/ 541 w 3686"/>
                <a:gd name="T43" fmla="*/ 1622 h 5041"/>
                <a:gd name="T44" fmla="*/ 548 w 3686"/>
                <a:gd name="T45" fmla="*/ 1877 h 5041"/>
                <a:gd name="T46" fmla="*/ 242 w 3686"/>
                <a:gd name="T47" fmla="*/ 2615 h 5041"/>
                <a:gd name="T48" fmla="*/ 230 w 3686"/>
                <a:gd name="T49" fmla="*/ 2615 h 5041"/>
                <a:gd name="T50" fmla="*/ 401 w 3686"/>
                <a:gd name="T51" fmla="*/ 3067 h 5041"/>
                <a:gd name="T52" fmla="*/ 102 w 3686"/>
                <a:gd name="T53" fmla="*/ 3366 h 5041"/>
                <a:gd name="T54" fmla="*/ 102 w 3686"/>
                <a:gd name="T55" fmla="*/ 3538 h 5041"/>
                <a:gd name="T56" fmla="*/ 497 w 3686"/>
                <a:gd name="T57" fmla="*/ 3882 h 5041"/>
                <a:gd name="T58" fmla="*/ 955 w 3686"/>
                <a:gd name="T59" fmla="*/ 4429 h 5041"/>
                <a:gd name="T60" fmla="*/ 1381 w 3686"/>
                <a:gd name="T61" fmla="*/ 4467 h 5041"/>
                <a:gd name="T62" fmla="*/ 1668 w 3686"/>
                <a:gd name="T63" fmla="*/ 4378 h 5041"/>
                <a:gd name="T64" fmla="*/ 1961 w 3686"/>
                <a:gd name="T65" fmla="*/ 4238 h 5041"/>
                <a:gd name="T66" fmla="*/ 2349 w 3686"/>
                <a:gd name="T67" fmla="*/ 4754 h 5041"/>
                <a:gd name="T68" fmla="*/ 2451 w 3686"/>
                <a:gd name="T69" fmla="*/ 4856 h 5041"/>
                <a:gd name="T70" fmla="*/ 2693 w 3686"/>
                <a:gd name="T71" fmla="*/ 4913 h 5041"/>
                <a:gd name="T72" fmla="*/ 3036 w 3686"/>
                <a:gd name="T73" fmla="*/ 4977 h 5041"/>
                <a:gd name="T74" fmla="*/ 3043 w 3686"/>
                <a:gd name="T75" fmla="*/ 4888 h 5041"/>
                <a:gd name="T76" fmla="*/ 3405 w 3686"/>
                <a:gd name="T77" fmla="*/ 4875 h 5041"/>
                <a:gd name="T78" fmla="*/ 3456 w 3686"/>
                <a:gd name="T79" fmla="*/ 4569 h 5041"/>
                <a:gd name="T80" fmla="*/ 3666 w 3686"/>
                <a:gd name="T81" fmla="*/ 4423 h 5041"/>
                <a:gd name="T82" fmla="*/ 3685 w 3686"/>
                <a:gd name="T83" fmla="*/ 4404 h 5041"/>
                <a:gd name="T84" fmla="*/ 3380 w 3686"/>
                <a:gd name="T85" fmla="*/ 3952 h 50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686" h="5041">
                  <a:moveTo>
                    <a:pt x="3380" y="3952"/>
                  </a:moveTo>
                  <a:lnTo>
                    <a:pt x="3380" y="3952"/>
                  </a:lnTo>
                  <a:cubicBezTo>
                    <a:pt x="3437" y="3837"/>
                    <a:pt x="3284" y="3748"/>
                    <a:pt x="3234" y="3646"/>
                  </a:cubicBezTo>
                  <a:cubicBezTo>
                    <a:pt x="3189" y="3538"/>
                    <a:pt x="3100" y="3506"/>
                    <a:pt x="2998" y="3506"/>
                  </a:cubicBezTo>
                  <a:cubicBezTo>
                    <a:pt x="2896" y="3506"/>
                    <a:pt x="2998" y="3347"/>
                    <a:pt x="2998" y="3347"/>
                  </a:cubicBezTo>
                  <a:cubicBezTo>
                    <a:pt x="2998" y="3347"/>
                    <a:pt x="2654" y="3099"/>
                    <a:pt x="2534" y="3055"/>
                  </a:cubicBezTo>
                  <a:cubicBezTo>
                    <a:pt x="2413" y="3010"/>
                    <a:pt x="2260" y="2864"/>
                    <a:pt x="2336" y="2787"/>
                  </a:cubicBezTo>
                  <a:cubicBezTo>
                    <a:pt x="2406" y="2717"/>
                    <a:pt x="2336" y="2660"/>
                    <a:pt x="2336" y="2660"/>
                  </a:cubicBezTo>
                  <a:cubicBezTo>
                    <a:pt x="2183" y="2399"/>
                    <a:pt x="2489" y="2374"/>
                    <a:pt x="2374" y="2259"/>
                  </a:cubicBezTo>
                  <a:cubicBezTo>
                    <a:pt x="2260" y="2144"/>
                    <a:pt x="2272" y="1909"/>
                    <a:pt x="2272" y="1826"/>
                  </a:cubicBezTo>
                  <a:cubicBezTo>
                    <a:pt x="2272" y="1743"/>
                    <a:pt x="2234" y="1705"/>
                    <a:pt x="2234" y="1705"/>
                  </a:cubicBezTo>
                  <a:cubicBezTo>
                    <a:pt x="2381" y="1559"/>
                    <a:pt x="2349" y="1311"/>
                    <a:pt x="2400" y="1164"/>
                  </a:cubicBezTo>
                  <a:cubicBezTo>
                    <a:pt x="2444" y="1024"/>
                    <a:pt x="2540" y="1120"/>
                    <a:pt x="2629" y="1120"/>
                  </a:cubicBezTo>
                  <a:cubicBezTo>
                    <a:pt x="2673" y="1120"/>
                    <a:pt x="2744" y="1075"/>
                    <a:pt x="2801" y="1031"/>
                  </a:cubicBezTo>
                  <a:cubicBezTo>
                    <a:pt x="2782" y="980"/>
                    <a:pt x="2323" y="706"/>
                    <a:pt x="2203" y="655"/>
                  </a:cubicBezTo>
                  <a:cubicBezTo>
                    <a:pt x="2082" y="604"/>
                    <a:pt x="2133" y="127"/>
                    <a:pt x="2069" y="63"/>
                  </a:cubicBezTo>
                  <a:cubicBezTo>
                    <a:pt x="2012" y="0"/>
                    <a:pt x="1827" y="63"/>
                    <a:pt x="1878" y="184"/>
                  </a:cubicBezTo>
                  <a:cubicBezTo>
                    <a:pt x="1929" y="305"/>
                    <a:pt x="1872" y="337"/>
                    <a:pt x="1872" y="337"/>
                  </a:cubicBezTo>
                  <a:cubicBezTo>
                    <a:pt x="1522" y="407"/>
                    <a:pt x="1356" y="420"/>
                    <a:pt x="1280" y="394"/>
                  </a:cubicBezTo>
                  <a:cubicBezTo>
                    <a:pt x="1280" y="942"/>
                    <a:pt x="783" y="916"/>
                    <a:pt x="981" y="1062"/>
                  </a:cubicBezTo>
                  <a:cubicBezTo>
                    <a:pt x="1184" y="1215"/>
                    <a:pt x="1044" y="1457"/>
                    <a:pt x="987" y="1457"/>
                  </a:cubicBezTo>
                  <a:cubicBezTo>
                    <a:pt x="930" y="1457"/>
                    <a:pt x="605" y="1559"/>
                    <a:pt x="541" y="1622"/>
                  </a:cubicBezTo>
                  <a:cubicBezTo>
                    <a:pt x="471" y="1693"/>
                    <a:pt x="497" y="1832"/>
                    <a:pt x="548" y="1877"/>
                  </a:cubicBezTo>
                  <a:cubicBezTo>
                    <a:pt x="592" y="1928"/>
                    <a:pt x="414" y="2615"/>
                    <a:pt x="242" y="2615"/>
                  </a:cubicBezTo>
                  <a:cubicBezTo>
                    <a:pt x="236" y="2615"/>
                    <a:pt x="230" y="2615"/>
                    <a:pt x="230" y="2615"/>
                  </a:cubicBezTo>
                  <a:cubicBezTo>
                    <a:pt x="210" y="2876"/>
                    <a:pt x="351" y="3016"/>
                    <a:pt x="401" y="3067"/>
                  </a:cubicBezTo>
                  <a:cubicBezTo>
                    <a:pt x="465" y="3124"/>
                    <a:pt x="204" y="3265"/>
                    <a:pt x="102" y="3366"/>
                  </a:cubicBezTo>
                  <a:cubicBezTo>
                    <a:pt x="0" y="3468"/>
                    <a:pt x="102" y="3538"/>
                    <a:pt x="102" y="3538"/>
                  </a:cubicBezTo>
                  <a:cubicBezTo>
                    <a:pt x="102" y="3538"/>
                    <a:pt x="497" y="3500"/>
                    <a:pt x="497" y="3882"/>
                  </a:cubicBezTo>
                  <a:cubicBezTo>
                    <a:pt x="497" y="4264"/>
                    <a:pt x="631" y="3627"/>
                    <a:pt x="955" y="4429"/>
                  </a:cubicBezTo>
                  <a:cubicBezTo>
                    <a:pt x="955" y="4429"/>
                    <a:pt x="1343" y="4506"/>
                    <a:pt x="1381" y="4467"/>
                  </a:cubicBezTo>
                  <a:cubicBezTo>
                    <a:pt x="1420" y="4429"/>
                    <a:pt x="1572" y="4378"/>
                    <a:pt x="1668" y="4378"/>
                  </a:cubicBezTo>
                  <a:cubicBezTo>
                    <a:pt x="1763" y="4378"/>
                    <a:pt x="1693" y="4238"/>
                    <a:pt x="1961" y="4238"/>
                  </a:cubicBezTo>
                  <a:cubicBezTo>
                    <a:pt x="2228" y="4238"/>
                    <a:pt x="2470" y="4601"/>
                    <a:pt x="2349" y="4754"/>
                  </a:cubicBezTo>
                  <a:cubicBezTo>
                    <a:pt x="2349" y="4754"/>
                    <a:pt x="2336" y="4900"/>
                    <a:pt x="2451" y="4856"/>
                  </a:cubicBezTo>
                  <a:cubicBezTo>
                    <a:pt x="2565" y="4811"/>
                    <a:pt x="2565" y="4875"/>
                    <a:pt x="2693" y="4913"/>
                  </a:cubicBezTo>
                  <a:cubicBezTo>
                    <a:pt x="2807" y="4951"/>
                    <a:pt x="2852" y="5040"/>
                    <a:pt x="3036" y="4977"/>
                  </a:cubicBezTo>
                  <a:cubicBezTo>
                    <a:pt x="3030" y="4938"/>
                    <a:pt x="3024" y="4900"/>
                    <a:pt x="3043" y="4888"/>
                  </a:cubicBezTo>
                  <a:cubicBezTo>
                    <a:pt x="3094" y="4830"/>
                    <a:pt x="3355" y="4996"/>
                    <a:pt x="3405" y="4875"/>
                  </a:cubicBezTo>
                  <a:cubicBezTo>
                    <a:pt x="3456" y="4747"/>
                    <a:pt x="3393" y="4684"/>
                    <a:pt x="3456" y="4569"/>
                  </a:cubicBezTo>
                  <a:cubicBezTo>
                    <a:pt x="3520" y="4455"/>
                    <a:pt x="3609" y="4480"/>
                    <a:pt x="3666" y="4423"/>
                  </a:cubicBezTo>
                  <a:cubicBezTo>
                    <a:pt x="3673" y="4423"/>
                    <a:pt x="3679" y="4410"/>
                    <a:pt x="3685" y="4404"/>
                  </a:cubicBezTo>
                  <a:cubicBezTo>
                    <a:pt x="3520" y="4289"/>
                    <a:pt x="3329" y="4047"/>
                    <a:pt x="3380" y="3952"/>
                  </a:cubicBezTo>
                </a:path>
              </a:pathLst>
            </a:custGeom>
            <a:grpFill/>
            <a:ln w="28575" cap="flat" cmpd="sng">
              <a:noFill/>
              <a:bevel/>
              <a:headEnd/>
              <a:tailEnd/>
            </a:ln>
            <a:effectLst/>
          </p:spPr>
          <p:txBody>
            <a:bodyPr wrap="none" anchor="ctr"/>
            <a:lstStyle/>
            <a:p>
              <a:endParaRPr lang="en-US">
                <a:latin typeface="Source Sans Pro Light" charset="0"/>
              </a:endParaRPr>
            </a:p>
          </p:txBody>
        </p:sp>
        <p:sp>
          <p:nvSpPr>
            <p:cNvPr id="35" name="Freeform 506"/>
            <p:cNvSpPr>
              <a:spLocks noChangeArrowheads="1"/>
            </p:cNvSpPr>
            <p:nvPr/>
          </p:nvSpPr>
          <p:spPr bwMode="auto">
            <a:xfrm>
              <a:off x="10625682" y="1548952"/>
              <a:ext cx="546623" cy="1120797"/>
            </a:xfrm>
            <a:custGeom>
              <a:avLst/>
              <a:gdLst>
                <a:gd name="T0" fmla="*/ 1648 w 1669"/>
                <a:gd name="T1" fmla="*/ 356 h 3418"/>
                <a:gd name="T2" fmla="*/ 1648 w 1669"/>
                <a:gd name="T3" fmla="*/ 356 h 3418"/>
                <a:gd name="T4" fmla="*/ 847 w 1669"/>
                <a:gd name="T5" fmla="*/ 165 h 3418"/>
                <a:gd name="T6" fmla="*/ 707 w 1669"/>
                <a:gd name="T7" fmla="*/ 293 h 3418"/>
                <a:gd name="T8" fmla="*/ 127 w 1669"/>
                <a:gd name="T9" fmla="*/ 344 h 3418"/>
                <a:gd name="T10" fmla="*/ 242 w 1669"/>
                <a:gd name="T11" fmla="*/ 655 h 3418"/>
                <a:gd name="T12" fmla="*/ 490 w 1669"/>
                <a:gd name="T13" fmla="*/ 897 h 3418"/>
                <a:gd name="T14" fmla="*/ 306 w 1669"/>
                <a:gd name="T15" fmla="*/ 1184 h 3418"/>
                <a:gd name="T16" fmla="*/ 407 w 1669"/>
                <a:gd name="T17" fmla="*/ 1648 h 3418"/>
                <a:gd name="T18" fmla="*/ 0 w 1669"/>
                <a:gd name="T19" fmla="*/ 2737 h 3418"/>
                <a:gd name="T20" fmla="*/ 13 w 1669"/>
                <a:gd name="T21" fmla="*/ 2743 h 3418"/>
                <a:gd name="T22" fmla="*/ 427 w 1669"/>
                <a:gd name="T23" fmla="*/ 3354 h 3418"/>
                <a:gd name="T24" fmla="*/ 732 w 1669"/>
                <a:gd name="T25" fmla="*/ 3392 h 3418"/>
                <a:gd name="T26" fmla="*/ 936 w 1669"/>
                <a:gd name="T27" fmla="*/ 3112 h 3418"/>
                <a:gd name="T28" fmla="*/ 853 w 1669"/>
                <a:gd name="T29" fmla="*/ 2908 h 3418"/>
                <a:gd name="T30" fmla="*/ 891 w 1669"/>
                <a:gd name="T31" fmla="*/ 2469 h 3418"/>
                <a:gd name="T32" fmla="*/ 872 w 1669"/>
                <a:gd name="T33" fmla="*/ 2106 h 3418"/>
                <a:gd name="T34" fmla="*/ 1031 w 1669"/>
                <a:gd name="T35" fmla="*/ 1788 h 3418"/>
                <a:gd name="T36" fmla="*/ 1165 w 1669"/>
                <a:gd name="T37" fmla="*/ 1177 h 3418"/>
                <a:gd name="T38" fmla="*/ 1292 w 1669"/>
                <a:gd name="T39" fmla="*/ 910 h 3418"/>
                <a:gd name="T40" fmla="*/ 1362 w 1669"/>
                <a:gd name="T41" fmla="*/ 789 h 3418"/>
                <a:gd name="T42" fmla="*/ 1547 w 1669"/>
                <a:gd name="T43" fmla="*/ 554 h 3418"/>
                <a:gd name="T44" fmla="*/ 1648 w 1669"/>
                <a:gd name="T45" fmla="*/ 356 h 3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69" h="3418">
                  <a:moveTo>
                    <a:pt x="1648" y="356"/>
                  </a:moveTo>
                  <a:lnTo>
                    <a:pt x="1648" y="356"/>
                  </a:lnTo>
                  <a:cubicBezTo>
                    <a:pt x="1057" y="0"/>
                    <a:pt x="1038" y="242"/>
                    <a:pt x="847" y="165"/>
                  </a:cubicBezTo>
                  <a:cubicBezTo>
                    <a:pt x="821" y="229"/>
                    <a:pt x="783" y="293"/>
                    <a:pt x="707" y="293"/>
                  </a:cubicBezTo>
                  <a:cubicBezTo>
                    <a:pt x="560" y="293"/>
                    <a:pt x="223" y="248"/>
                    <a:pt x="127" y="344"/>
                  </a:cubicBezTo>
                  <a:cubicBezTo>
                    <a:pt x="26" y="445"/>
                    <a:pt x="242" y="573"/>
                    <a:pt x="242" y="655"/>
                  </a:cubicBezTo>
                  <a:cubicBezTo>
                    <a:pt x="242" y="738"/>
                    <a:pt x="490" y="725"/>
                    <a:pt x="490" y="897"/>
                  </a:cubicBezTo>
                  <a:cubicBezTo>
                    <a:pt x="490" y="1069"/>
                    <a:pt x="363" y="1056"/>
                    <a:pt x="306" y="1184"/>
                  </a:cubicBezTo>
                  <a:cubicBezTo>
                    <a:pt x="248" y="1311"/>
                    <a:pt x="146" y="1566"/>
                    <a:pt x="407" y="1648"/>
                  </a:cubicBezTo>
                  <a:cubicBezTo>
                    <a:pt x="407" y="1648"/>
                    <a:pt x="185" y="2431"/>
                    <a:pt x="0" y="2737"/>
                  </a:cubicBezTo>
                  <a:cubicBezTo>
                    <a:pt x="7" y="2737"/>
                    <a:pt x="7" y="2743"/>
                    <a:pt x="13" y="2743"/>
                  </a:cubicBezTo>
                  <a:cubicBezTo>
                    <a:pt x="102" y="2838"/>
                    <a:pt x="388" y="3112"/>
                    <a:pt x="427" y="3354"/>
                  </a:cubicBezTo>
                  <a:cubicBezTo>
                    <a:pt x="541" y="3379"/>
                    <a:pt x="662" y="3417"/>
                    <a:pt x="732" y="3392"/>
                  </a:cubicBezTo>
                  <a:cubicBezTo>
                    <a:pt x="853" y="3354"/>
                    <a:pt x="878" y="3163"/>
                    <a:pt x="936" y="3112"/>
                  </a:cubicBezTo>
                  <a:cubicBezTo>
                    <a:pt x="987" y="3061"/>
                    <a:pt x="853" y="2908"/>
                    <a:pt x="853" y="2908"/>
                  </a:cubicBezTo>
                  <a:cubicBezTo>
                    <a:pt x="796" y="2749"/>
                    <a:pt x="885" y="2603"/>
                    <a:pt x="891" y="2469"/>
                  </a:cubicBezTo>
                  <a:cubicBezTo>
                    <a:pt x="904" y="2259"/>
                    <a:pt x="872" y="2106"/>
                    <a:pt x="872" y="2106"/>
                  </a:cubicBezTo>
                  <a:cubicBezTo>
                    <a:pt x="1018" y="1960"/>
                    <a:pt x="1031" y="1788"/>
                    <a:pt x="1031" y="1788"/>
                  </a:cubicBezTo>
                  <a:cubicBezTo>
                    <a:pt x="1031" y="1445"/>
                    <a:pt x="1222" y="1330"/>
                    <a:pt x="1165" y="1177"/>
                  </a:cubicBezTo>
                  <a:cubicBezTo>
                    <a:pt x="1108" y="1018"/>
                    <a:pt x="1292" y="974"/>
                    <a:pt x="1292" y="910"/>
                  </a:cubicBezTo>
                  <a:cubicBezTo>
                    <a:pt x="1292" y="840"/>
                    <a:pt x="1362" y="789"/>
                    <a:pt x="1362" y="789"/>
                  </a:cubicBezTo>
                  <a:cubicBezTo>
                    <a:pt x="1642" y="681"/>
                    <a:pt x="1547" y="554"/>
                    <a:pt x="1547" y="554"/>
                  </a:cubicBezTo>
                  <a:cubicBezTo>
                    <a:pt x="1668" y="433"/>
                    <a:pt x="1648" y="356"/>
                    <a:pt x="1648" y="356"/>
                  </a:cubicBezTo>
                </a:path>
              </a:pathLst>
            </a:custGeom>
            <a:grpFill/>
            <a:ln w="28575" cap="flat" cmpd="sng">
              <a:noFill/>
              <a:bevel/>
              <a:headEnd/>
              <a:tailEnd/>
            </a:ln>
            <a:effectLst/>
          </p:spPr>
          <p:txBody>
            <a:bodyPr wrap="none" anchor="ctr"/>
            <a:lstStyle/>
            <a:p>
              <a:endParaRPr lang="en-US">
                <a:latin typeface="Source Sans Pro Light" charset="0"/>
              </a:endParaRPr>
            </a:p>
          </p:txBody>
        </p:sp>
      </p:grpSp>
    </p:spTree>
    <p:extLst>
      <p:ext uri="{BB962C8B-B14F-4D97-AF65-F5344CB8AC3E}">
        <p14:creationId xmlns:p14="http://schemas.microsoft.com/office/powerpoint/2010/main" val="2961860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par>
                          <p:cTn id="8" fill="hold">
                            <p:stCondLst>
                              <p:cond delay="2000"/>
                            </p:stCondLst>
                            <p:childTnLst>
                              <p:par>
                                <p:cTn id="9" presetID="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14" presetClass="entr" presetSubtype="10" fill="hold" nodeType="after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randombar(horizontal)">
                                      <p:cBhvr>
                                        <p:cTn id="16" dur="500"/>
                                        <p:tgtEl>
                                          <p:spTgt spid="36"/>
                                        </p:tgtEl>
                                      </p:cBhvr>
                                    </p:animEffect>
                                  </p:childTnLst>
                                </p:cTn>
                              </p:par>
                            </p:childTnLst>
                          </p:cTn>
                        </p:par>
                        <p:par>
                          <p:cTn id="17" fill="hold">
                            <p:stCondLst>
                              <p:cond delay="3000"/>
                            </p:stCondLst>
                            <p:childTnLst>
                              <p:par>
                                <p:cTn id="18" presetID="31" presetClass="entr" presetSubtype="0"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1000" fill="hold"/>
                                        <p:tgtEl>
                                          <p:spTgt spid="3"/>
                                        </p:tgtEl>
                                        <p:attrNameLst>
                                          <p:attrName>ppt_w</p:attrName>
                                        </p:attrNameLst>
                                      </p:cBhvr>
                                      <p:tavLst>
                                        <p:tav tm="0">
                                          <p:val>
                                            <p:fltVal val="0"/>
                                          </p:val>
                                        </p:tav>
                                        <p:tav tm="100000">
                                          <p:val>
                                            <p:strVal val="#ppt_w"/>
                                          </p:val>
                                        </p:tav>
                                      </p:tavLst>
                                    </p:anim>
                                    <p:anim calcmode="lin" valueType="num">
                                      <p:cBhvr>
                                        <p:cTn id="21" dur="1000" fill="hold"/>
                                        <p:tgtEl>
                                          <p:spTgt spid="3"/>
                                        </p:tgtEl>
                                        <p:attrNameLst>
                                          <p:attrName>ppt_h</p:attrName>
                                        </p:attrNameLst>
                                      </p:cBhvr>
                                      <p:tavLst>
                                        <p:tav tm="0">
                                          <p:val>
                                            <p:fltVal val="0"/>
                                          </p:val>
                                        </p:tav>
                                        <p:tav tm="100000">
                                          <p:val>
                                            <p:strVal val="#ppt_h"/>
                                          </p:val>
                                        </p:tav>
                                      </p:tavLst>
                                    </p:anim>
                                    <p:anim calcmode="lin" valueType="num">
                                      <p:cBhvr>
                                        <p:cTn id="22" dur="1000" fill="hold"/>
                                        <p:tgtEl>
                                          <p:spTgt spid="3"/>
                                        </p:tgtEl>
                                        <p:attrNameLst>
                                          <p:attrName>style.rotation</p:attrName>
                                        </p:attrNameLst>
                                      </p:cBhvr>
                                      <p:tavLst>
                                        <p:tav tm="0">
                                          <p:val>
                                            <p:fltVal val="90"/>
                                          </p:val>
                                        </p:tav>
                                        <p:tav tm="100000">
                                          <p:val>
                                            <p:fltVal val="0"/>
                                          </p:val>
                                        </p:tav>
                                      </p:tavLst>
                                    </p:anim>
                                    <p:animEffect transition="in" filter="fade">
                                      <p:cBhvr>
                                        <p:cTn id="23" dur="1000"/>
                                        <p:tgtEl>
                                          <p:spTgt spid="3"/>
                                        </p:tgtEl>
                                      </p:cBhvr>
                                    </p:animEffect>
                                  </p:childTnLst>
                                </p:cTn>
                              </p:par>
                            </p:childTnLst>
                          </p:cTn>
                        </p:par>
                        <p:par>
                          <p:cTn id="24" fill="hold">
                            <p:stCondLst>
                              <p:cond delay="4000"/>
                            </p:stCondLst>
                            <p:childTnLst>
                              <p:par>
                                <p:cTn id="25" presetID="31"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1000" fill="hold"/>
                                        <p:tgtEl>
                                          <p:spTgt spid="4"/>
                                        </p:tgtEl>
                                        <p:attrNameLst>
                                          <p:attrName>ppt_w</p:attrName>
                                        </p:attrNameLst>
                                      </p:cBhvr>
                                      <p:tavLst>
                                        <p:tav tm="0">
                                          <p:val>
                                            <p:fltVal val="0"/>
                                          </p:val>
                                        </p:tav>
                                        <p:tav tm="100000">
                                          <p:val>
                                            <p:strVal val="#ppt_w"/>
                                          </p:val>
                                        </p:tav>
                                      </p:tavLst>
                                    </p:anim>
                                    <p:anim calcmode="lin" valueType="num">
                                      <p:cBhvr>
                                        <p:cTn id="28" dur="1000" fill="hold"/>
                                        <p:tgtEl>
                                          <p:spTgt spid="4"/>
                                        </p:tgtEl>
                                        <p:attrNameLst>
                                          <p:attrName>ppt_h</p:attrName>
                                        </p:attrNameLst>
                                      </p:cBhvr>
                                      <p:tavLst>
                                        <p:tav tm="0">
                                          <p:val>
                                            <p:fltVal val="0"/>
                                          </p:val>
                                        </p:tav>
                                        <p:tav tm="100000">
                                          <p:val>
                                            <p:strVal val="#ppt_h"/>
                                          </p:val>
                                        </p:tav>
                                      </p:tavLst>
                                    </p:anim>
                                    <p:anim calcmode="lin" valueType="num">
                                      <p:cBhvr>
                                        <p:cTn id="29" dur="1000" fill="hold"/>
                                        <p:tgtEl>
                                          <p:spTgt spid="4"/>
                                        </p:tgtEl>
                                        <p:attrNameLst>
                                          <p:attrName>style.rotation</p:attrName>
                                        </p:attrNameLst>
                                      </p:cBhvr>
                                      <p:tavLst>
                                        <p:tav tm="0">
                                          <p:val>
                                            <p:fltVal val="90"/>
                                          </p:val>
                                        </p:tav>
                                        <p:tav tm="100000">
                                          <p:val>
                                            <p:fltVal val="0"/>
                                          </p:val>
                                        </p:tav>
                                      </p:tavLst>
                                    </p:anim>
                                    <p:animEffect transition="in" filter="fade">
                                      <p:cBhvr>
                                        <p:cTn id="30" dur="1000"/>
                                        <p:tgtEl>
                                          <p:spTgt spid="4"/>
                                        </p:tgtEl>
                                      </p:cBhvr>
                                    </p:animEffect>
                                  </p:childTnLst>
                                </p:cTn>
                              </p:par>
                            </p:childTnLst>
                          </p:cTn>
                        </p:par>
                        <p:par>
                          <p:cTn id="31" fill="hold">
                            <p:stCondLst>
                              <p:cond delay="5000"/>
                            </p:stCondLst>
                            <p:childTnLst>
                              <p:par>
                                <p:cTn id="32" presetID="31" presetClass="entr" presetSubtype="0" fill="hold" grpId="0" nodeType="afterEffect">
                                  <p:stCondLst>
                                    <p:cond delay="0"/>
                                  </p:stCondLst>
                                  <p:childTnLst>
                                    <p:set>
                                      <p:cBhvr>
                                        <p:cTn id="33" dur="1" fill="hold">
                                          <p:stCondLst>
                                            <p:cond delay="0"/>
                                          </p:stCondLst>
                                        </p:cTn>
                                        <p:tgtEl>
                                          <p:spTgt spid="5"/>
                                        </p:tgtEl>
                                        <p:attrNameLst>
                                          <p:attrName>style.visibility</p:attrName>
                                        </p:attrNameLst>
                                      </p:cBhvr>
                                      <p:to>
                                        <p:strVal val="visible"/>
                                      </p:to>
                                    </p:set>
                                    <p:anim calcmode="lin" valueType="num">
                                      <p:cBhvr>
                                        <p:cTn id="34" dur="1000" fill="hold"/>
                                        <p:tgtEl>
                                          <p:spTgt spid="5"/>
                                        </p:tgtEl>
                                        <p:attrNameLst>
                                          <p:attrName>ppt_w</p:attrName>
                                        </p:attrNameLst>
                                      </p:cBhvr>
                                      <p:tavLst>
                                        <p:tav tm="0">
                                          <p:val>
                                            <p:fltVal val="0"/>
                                          </p:val>
                                        </p:tav>
                                        <p:tav tm="100000">
                                          <p:val>
                                            <p:strVal val="#ppt_w"/>
                                          </p:val>
                                        </p:tav>
                                      </p:tavLst>
                                    </p:anim>
                                    <p:anim calcmode="lin" valueType="num">
                                      <p:cBhvr>
                                        <p:cTn id="35" dur="1000" fill="hold"/>
                                        <p:tgtEl>
                                          <p:spTgt spid="5"/>
                                        </p:tgtEl>
                                        <p:attrNameLst>
                                          <p:attrName>ppt_h</p:attrName>
                                        </p:attrNameLst>
                                      </p:cBhvr>
                                      <p:tavLst>
                                        <p:tav tm="0">
                                          <p:val>
                                            <p:fltVal val="0"/>
                                          </p:val>
                                        </p:tav>
                                        <p:tav tm="100000">
                                          <p:val>
                                            <p:strVal val="#ppt_h"/>
                                          </p:val>
                                        </p:tav>
                                      </p:tavLst>
                                    </p:anim>
                                    <p:anim calcmode="lin" valueType="num">
                                      <p:cBhvr>
                                        <p:cTn id="36" dur="1000" fill="hold"/>
                                        <p:tgtEl>
                                          <p:spTgt spid="5"/>
                                        </p:tgtEl>
                                        <p:attrNameLst>
                                          <p:attrName>style.rotation</p:attrName>
                                        </p:attrNameLst>
                                      </p:cBhvr>
                                      <p:tavLst>
                                        <p:tav tm="0">
                                          <p:val>
                                            <p:fltVal val="90"/>
                                          </p:val>
                                        </p:tav>
                                        <p:tav tm="100000">
                                          <p:val>
                                            <p:fltVal val="0"/>
                                          </p:val>
                                        </p:tav>
                                      </p:tavLst>
                                    </p:anim>
                                    <p:animEffect transition="in" filter="fade">
                                      <p:cBhvr>
                                        <p:cTn id="3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809448" y="3223736"/>
            <a:ext cx="4312159" cy="1477328"/>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bg1"/>
              </a:solidFill>
            </a:endParaRPr>
          </a:p>
        </p:txBody>
      </p:sp>
      <p:sp>
        <p:nvSpPr>
          <p:cNvPr id="4" name="TextBox 3"/>
          <p:cNvSpPr txBox="1"/>
          <p:nvPr/>
        </p:nvSpPr>
        <p:spPr>
          <a:xfrm>
            <a:off x="809448" y="5252539"/>
            <a:ext cx="1690687" cy="461665"/>
          </a:xfrm>
          <a:prstGeom prst="rect">
            <a:avLst/>
          </a:prstGeom>
          <a:noFill/>
        </p:spPr>
        <p:txBody>
          <a:bodyPr wrap="square" rtlCol="0">
            <a:spAutoFit/>
          </a:bodyPr>
          <a:lstStyle/>
          <a:p>
            <a:r>
              <a:rPr lang="en-ID" sz="2400" b="1" dirty="0">
                <a:solidFill>
                  <a:schemeClr val="bg1"/>
                </a:solidFill>
                <a:latin typeface="+mj-lt"/>
              </a:rPr>
              <a:t>$67,899</a:t>
            </a:r>
            <a:endParaRPr lang="en-US" sz="2400" b="1" dirty="0">
              <a:solidFill>
                <a:schemeClr val="bg1"/>
              </a:solidFill>
              <a:latin typeface="+mj-lt"/>
            </a:endParaRPr>
          </a:p>
        </p:txBody>
      </p:sp>
      <p:sp>
        <p:nvSpPr>
          <p:cNvPr id="5" name="TextBox 4"/>
          <p:cNvSpPr txBox="1"/>
          <p:nvPr/>
        </p:nvSpPr>
        <p:spPr>
          <a:xfrm>
            <a:off x="3622004" y="5252539"/>
            <a:ext cx="1690687" cy="461665"/>
          </a:xfrm>
          <a:prstGeom prst="rect">
            <a:avLst/>
          </a:prstGeom>
          <a:noFill/>
        </p:spPr>
        <p:txBody>
          <a:bodyPr wrap="square" rtlCol="0">
            <a:spAutoFit/>
          </a:bodyPr>
          <a:lstStyle/>
          <a:p>
            <a:r>
              <a:rPr lang="en-ID" sz="2400" b="1" dirty="0">
                <a:solidFill>
                  <a:schemeClr val="bg1"/>
                </a:solidFill>
                <a:latin typeface="+mj-lt"/>
              </a:rPr>
              <a:t>$50,789</a:t>
            </a:r>
            <a:endParaRPr lang="en-US" sz="2400" b="1" dirty="0">
              <a:solidFill>
                <a:schemeClr val="bg1"/>
              </a:solidFill>
              <a:latin typeface="+mj-lt"/>
            </a:endParaRPr>
          </a:p>
        </p:txBody>
      </p:sp>
      <p:grpSp>
        <p:nvGrpSpPr>
          <p:cNvPr id="6" name="Group 5"/>
          <p:cNvGrpSpPr/>
          <p:nvPr/>
        </p:nvGrpSpPr>
        <p:grpSpPr>
          <a:xfrm>
            <a:off x="809448" y="1168479"/>
            <a:ext cx="4231215" cy="1503782"/>
            <a:chOff x="784534" y="1157206"/>
            <a:chExt cx="4231215" cy="1503782"/>
          </a:xfrm>
        </p:grpSpPr>
        <p:sp>
          <p:nvSpPr>
            <p:cNvPr id="7" name="TextBox 6"/>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bg1"/>
                  </a:solidFill>
                  <a:latin typeface="+mj-lt"/>
                </a:rPr>
                <a:t>Our Awesome And Great Map Slides</a:t>
              </a:r>
              <a:endParaRPr lang="en-US" sz="3200" b="1" dirty="0">
                <a:solidFill>
                  <a:schemeClr val="bg1"/>
                </a:solidFill>
                <a:latin typeface="+mj-lt"/>
              </a:endParaRPr>
            </a:p>
          </p:txBody>
        </p:sp>
        <p:grpSp>
          <p:nvGrpSpPr>
            <p:cNvPr id="8" name="Group 7"/>
            <p:cNvGrpSpPr/>
            <p:nvPr/>
          </p:nvGrpSpPr>
          <p:grpSpPr>
            <a:xfrm>
              <a:off x="870259" y="2322434"/>
              <a:ext cx="2514044" cy="338554"/>
              <a:chOff x="7624598" y="2331383"/>
              <a:chExt cx="2514044" cy="338554"/>
            </a:xfrm>
          </p:grpSpPr>
          <p:sp>
            <p:nvSpPr>
              <p:cNvPr id="9"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0" name="Rectangle 9"/>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grpSp>
        <p:nvGrpSpPr>
          <p:cNvPr id="29" name="Group 28"/>
          <p:cNvGrpSpPr/>
          <p:nvPr/>
        </p:nvGrpSpPr>
        <p:grpSpPr>
          <a:xfrm>
            <a:off x="4349278" y="858196"/>
            <a:ext cx="7842722" cy="5564518"/>
            <a:chOff x="5584194" y="1382072"/>
            <a:chExt cx="6430036" cy="4562197"/>
          </a:xfrm>
        </p:grpSpPr>
        <p:sp>
          <p:nvSpPr>
            <p:cNvPr id="12" name="Freeform 149"/>
            <p:cNvSpPr>
              <a:spLocks noChangeArrowheads="1"/>
            </p:cNvSpPr>
            <p:nvPr/>
          </p:nvSpPr>
          <p:spPr bwMode="auto">
            <a:xfrm>
              <a:off x="7440765" y="1691520"/>
              <a:ext cx="2124066" cy="1703413"/>
            </a:xfrm>
            <a:custGeom>
              <a:avLst/>
              <a:gdLst>
                <a:gd name="T0" fmla="*/ 4907 w 6476"/>
                <a:gd name="T1" fmla="*/ 1068 h 5194"/>
                <a:gd name="T2" fmla="*/ 4913 w 6476"/>
                <a:gd name="T3" fmla="*/ 1403 h 5194"/>
                <a:gd name="T4" fmla="*/ 4868 w 6476"/>
                <a:gd name="T5" fmla="*/ 1807 h 5194"/>
                <a:gd name="T6" fmla="*/ 5333 w 6476"/>
                <a:gd name="T7" fmla="*/ 1921 h 5194"/>
                <a:gd name="T8" fmla="*/ 5987 w 6476"/>
                <a:gd name="T9" fmla="*/ 1898 h 5194"/>
                <a:gd name="T10" fmla="*/ 6277 w 6476"/>
                <a:gd name="T11" fmla="*/ 2193 h 5194"/>
                <a:gd name="T12" fmla="*/ 6441 w 6476"/>
                <a:gd name="T13" fmla="*/ 2585 h 5194"/>
                <a:gd name="T14" fmla="*/ 6203 w 6476"/>
                <a:gd name="T15" fmla="*/ 3074 h 5194"/>
                <a:gd name="T16" fmla="*/ 6027 w 6476"/>
                <a:gd name="T17" fmla="*/ 3403 h 5194"/>
                <a:gd name="T18" fmla="*/ 6095 w 6476"/>
                <a:gd name="T19" fmla="*/ 3574 h 5194"/>
                <a:gd name="T20" fmla="*/ 5606 w 6476"/>
                <a:gd name="T21" fmla="*/ 3511 h 5194"/>
                <a:gd name="T22" fmla="*/ 5203 w 6476"/>
                <a:gd name="T23" fmla="*/ 3290 h 5194"/>
                <a:gd name="T24" fmla="*/ 4635 w 6476"/>
                <a:gd name="T25" fmla="*/ 3273 h 5194"/>
                <a:gd name="T26" fmla="*/ 4282 w 6476"/>
                <a:gd name="T27" fmla="*/ 3443 h 5194"/>
                <a:gd name="T28" fmla="*/ 3812 w 6476"/>
                <a:gd name="T29" fmla="*/ 3949 h 5194"/>
                <a:gd name="T30" fmla="*/ 3442 w 6476"/>
                <a:gd name="T31" fmla="*/ 4341 h 5194"/>
                <a:gd name="T32" fmla="*/ 3363 w 6476"/>
                <a:gd name="T33" fmla="*/ 4642 h 5194"/>
                <a:gd name="T34" fmla="*/ 3090 w 6476"/>
                <a:gd name="T35" fmla="*/ 4767 h 5194"/>
                <a:gd name="T36" fmla="*/ 2778 w 6476"/>
                <a:gd name="T37" fmla="*/ 4875 h 5194"/>
                <a:gd name="T38" fmla="*/ 2266 w 6476"/>
                <a:gd name="T39" fmla="*/ 5147 h 5194"/>
                <a:gd name="T40" fmla="*/ 2016 w 6476"/>
                <a:gd name="T41" fmla="*/ 4920 h 5194"/>
                <a:gd name="T42" fmla="*/ 1556 w 6476"/>
                <a:gd name="T43" fmla="*/ 4750 h 5194"/>
                <a:gd name="T44" fmla="*/ 1136 w 6476"/>
                <a:gd name="T45" fmla="*/ 4608 h 5194"/>
                <a:gd name="T46" fmla="*/ 630 w 6476"/>
                <a:gd name="T47" fmla="*/ 4852 h 5194"/>
                <a:gd name="T48" fmla="*/ 266 w 6476"/>
                <a:gd name="T49" fmla="*/ 4829 h 5194"/>
                <a:gd name="T50" fmla="*/ 312 w 6476"/>
                <a:gd name="T51" fmla="*/ 4312 h 5194"/>
                <a:gd name="T52" fmla="*/ 170 w 6476"/>
                <a:gd name="T53" fmla="*/ 3653 h 5194"/>
                <a:gd name="T54" fmla="*/ 522 w 6476"/>
                <a:gd name="T55" fmla="*/ 3301 h 5194"/>
                <a:gd name="T56" fmla="*/ 789 w 6476"/>
                <a:gd name="T57" fmla="*/ 3148 h 5194"/>
                <a:gd name="T58" fmla="*/ 965 w 6476"/>
                <a:gd name="T59" fmla="*/ 2932 h 5194"/>
                <a:gd name="T60" fmla="*/ 698 w 6476"/>
                <a:gd name="T61" fmla="*/ 2631 h 5194"/>
                <a:gd name="T62" fmla="*/ 619 w 6476"/>
                <a:gd name="T63" fmla="*/ 2227 h 5194"/>
                <a:gd name="T64" fmla="*/ 119 w 6476"/>
                <a:gd name="T65" fmla="*/ 2108 h 5194"/>
                <a:gd name="T66" fmla="*/ 261 w 6476"/>
                <a:gd name="T67" fmla="*/ 1688 h 5194"/>
                <a:gd name="T68" fmla="*/ 306 w 6476"/>
                <a:gd name="T69" fmla="*/ 1262 h 5194"/>
                <a:gd name="T70" fmla="*/ 22 w 6476"/>
                <a:gd name="T71" fmla="*/ 1046 h 5194"/>
                <a:gd name="T72" fmla="*/ 301 w 6476"/>
                <a:gd name="T73" fmla="*/ 608 h 5194"/>
                <a:gd name="T74" fmla="*/ 573 w 6476"/>
                <a:gd name="T75" fmla="*/ 546 h 5194"/>
                <a:gd name="T76" fmla="*/ 1221 w 6476"/>
                <a:gd name="T77" fmla="*/ 290 h 5194"/>
                <a:gd name="T78" fmla="*/ 1937 w 6476"/>
                <a:gd name="T79" fmla="*/ 341 h 5194"/>
                <a:gd name="T80" fmla="*/ 2545 w 6476"/>
                <a:gd name="T81" fmla="*/ 91 h 5194"/>
                <a:gd name="T82" fmla="*/ 2744 w 6476"/>
                <a:gd name="T83" fmla="*/ 245 h 5194"/>
                <a:gd name="T84" fmla="*/ 3175 w 6476"/>
                <a:gd name="T85" fmla="*/ 324 h 5194"/>
                <a:gd name="T86" fmla="*/ 3641 w 6476"/>
                <a:gd name="T87" fmla="*/ 773 h 5194"/>
                <a:gd name="T88" fmla="*/ 3971 w 6476"/>
                <a:gd name="T89" fmla="*/ 625 h 5194"/>
                <a:gd name="T90" fmla="*/ 3772 w 6476"/>
                <a:gd name="T91" fmla="*/ 506 h 5194"/>
                <a:gd name="T92" fmla="*/ 4368 w 6476"/>
                <a:gd name="T93" fmla="*/ 176 h 5194"/>
                <a:gd name="T94" fmla="*/ 4805 w 6476"/>
                <a:gd name="T95" fmla="*/ 120 h 5194"/>
                <a:gd name="T96" fmla="*/ 4930 w 6476"/>
                <a:gd name="T97" fmla="*/ 455 h 5194"/>
                <a:gd name="T98" fmla="*/ 4691 w 6476"/>
                <a:gd name="T99" fmla="*/ 517 h 5194"/>
                <a:gd name="T100" fmla="*/ 4845 w 6476"/>
                <a:gd name="T101" fmla="*/ 642 h 5194"/>
                <a:gd name="T102" fmla="*/ 5135 w 6476"/>
                <a:gd name="T103" fmla="*/ 994 h 5194"/>
                <a:gd name="T104" fmla="*/ 3431 w 6476"/>
                <a:gd name="T105" fmla="*/ 4273 h 5194"/>
                <a:gd name="T106" fmla="*/ 5288 w 6476"/>
                <a:gd name="T107" fmla="*/ 756 h 5194"/>
                <a:gd name="T108" fmla="*/ 5572 w 6476"/>
                <a:gd name="T109" fmla="*/ 994 h 5194"/>
                <a:gd name="T110" fmla="*/ 4987 w 6476"/>
                <a:gd name="T111" fmla="*/ 1057 h 5194"/>
                <a:gd name="T112" fmla="*/ 5066 w 6476"/>
                <a:gd name="T113" fmla="*/ 1057 h 5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476" h="5194">
                  <a:moveTo>
                    <a:pt x="5146" y="1017"/>
                  </a:moveTo>
                  <a:lnTo>
                    <a:pt x="5146" y="1017"/>
                  </a:lnTo>
                  <a:cubicBezTo>
                    <a:pt x="5106" y="1034"/>
                    <a:pt x="5106" y="1034"/>
                    <a:pt x="5106" y="1034"/>
                  </a:cubicBezTo>
                  <a:cubicBezTo>
                    <a:pt x="5083" y="1051"/>
                    <a:pt x="5066" y="1012"/>
                    <a:pt x="5044" y="1012"/>
                  </a:cubicBezTo>
                  <a:cubicBezTo>
                    <a:pt x="5027" y="1012"/>
                    <a:pt x="5004" y="1006"/>
                    <a:pt x="4992" y="1006"/>
                  </a:cubicBezTo>
                  <a:cubicBezTo>
                    <a:pt x="4975" y="1006"/>
                    <a:pt x="4964" y="1017"/>
                    <a:pt x="4953" y="1017"/>
                  </a:cubicBezTo>
                  <a:cubicBezTo>
                    <a:pt x="4930" y="1017"/>
                    <a:pt x="4902" y="1012"/>
                    <a:pt x="4885" y="1023"/>
                  </a:cubicBezTo>
                  <a:cubicBezTo>
                    <a:pt x="4879" y="1029"/>
                    <a:pt x="4902" y="1057"/>
                    <a:pt x="4907" y="1068"/>
                  </a:cubicBezTo>
                  <a:cubicBezTo>
                    <a:pt x="4913" y="1085"/>
                    <a:pt x="4885" y="1114"/>
                    <a:pt x="4879" y="1131"/>
                  </a:cubicBezTo>
                  <a:cubicBezTo>
                    <a:pt x="4868" y="1154"/>
                    <a:pt x="4828" y="1159"/>
                    <a:pt x="4828" y="1182"/>
                  </a:cubicBezTo>
                  <a:cubicBezTo>
                    <a:pt x="4828" y="1188"/>
                    <a:pt x="4828" y="1188"/>
                    <a:pt x="4828" y="1188"/>
                  </a:cubicBezTo>
                  <a:cubicBezTo>
                    <a:pt x="4868" y="1188"/>
                    <a:pt x="4896" y="1171"/>
                    <a:pt x="4885" y="1228"/>
                  </a:cubicBezTo>
                  <a:cubicBezTo>
                    <a:pt x="4885" y="1239"/>
                    <a:pt x="4862" y="1262"/>
                    <a:pt x="4868" y="1273"/>
                  </a:cubicBezTo>
                  <a:cubicBezTo>
                    <a:pt x="4873" y="1279"/>
                    <a:pt x="4907" y="1296"/>
                    <a:pt x="4913" y="1296"/>
                  </a:cubicBezTo>
                  <a:cubicBezTo>
                    <a:pt x="4919" y="1324"/>
                    <a:pt x="4919" y="1313"/>
                    <a:pt x="4913" y="1341"/>
                  </a:cubicBezTo>
                  <a:cubicBezTo>
                    <a:pt x="4902" y="1347"/>
                    <a:pt x="4913" y="1392"/>
                    <a:pt x="4913" y="1403"/>
                  </a:cubicBezTo>
                  <a:cubicBezTo>
                    <a:pt x="4919" y="1426"/>
                    <a:pt x="4907" y="1455"/>
                    <a:pt x="4890" y="1421"/>
                  </a:cubicBezTo>
                  <a:cubicBezTo>
                    <a:pt x="4885" y="1409"/>
                    <a:pt x="4868" y="1387"/>
                    <a:pt x="4856" y="1409"/>
                  </a:cubicBezTo>
                  <a:cubicBezTo>
                    <a:pt x="4850" y="1432"/>
                    <a:pt x="4913" y="1449"/>
                    <a:pt x="4873" y="1483"/>
                  </a:cubicBezTo>
                  <a:cubicBezTo>
                    <a:pt x="4850" y="1500"/>
                    <a:pt x="4845" y="1506"/>
                    <a:pt x="4856" y="1540"/>
                  </a:cubicBezTo>
                  <a:cubicBezTo>
                    <a:pt x="4862" y="1574"/>
                    <a:pt x="4856" y="1625"/>
                    <a:pt x="4856" y="1659"/>
                  </a:cubicBezTo>
                  <a:cubicBezTo>
                    <a:pt x="4856" y="1671"/>
                    <a:pt x="4856" y="1699"/>
                    <a:pt x="4850" y="1710"/>
                  </a:cubicBezTo>
                  <a:cubicBezTo>
                    <a:pt x="4839" y="1722"/>
                    <a:pt x="4822" y="1739"/>
                    <a:pt x="4822" y="1750"/>
                  </a:cubicBezTo>
                  <a:cubicBezTo>
                    <a:pt x="4833" y="1761"/>
                    <a:pt x="4862" y="1790"/>
                    <a:pt x="4868" y="1807"/>
                  </a:cubicBezTo>
                  <a:cubicBezTo>
                    <a:pt x="4873" y="1835"/>
                    <a:pt x="4902" y="1830"/>
                    <a:pt x="4907" y="1847"/>
                  </a:cubicBezTo>
                  <a:cubicBezTo>
                    <a:pt x="4924" y="1887"/>
                    <a:pt x="4930" y="1926"/>
                    <a:pt x="4987" y="1915"/>
                  </a:cubicBezTo>
                  <a:cubicBezTo>
                    <a:pt x="5027" y="1903"/>
                    <a:pt x="5049" y="1909"/>
                    <a:pt x="5061" y="1949"/>
                  </a:cubicBezTo>
                  <a:cubicBezTo>
                    <a:pt x="5066" y="1983"/>
                    <a:pt x="5083" y="2006"/>
                    <a:pt x="5095" y="2040"/>
                  </a:cubicBezTo>
                  <a:cubicBezTo>
                    <a:pt x="5117" y="2074"/>
                    <a:pt x="5157" y="2029"/>
                    <a:pt x="5180" y="2011"/>
                  </a:cubicBezTo>
                  <a:cubicBezTo>
                    <a:pt x="5208" y="1989"/>
                    <a:pt x="5220" y="2017"/>
                    <a:pt x="5231" y="1972"/>
                  </a:cubicBezTo>
                  <a:cubicBezTo>
                    <a:pt x="5237" y="1943"/>
                    <a:pt x="5248" y="1852"/>
                    <a:pt x="5294" y="1869"/>
                  </a:cubicBezTo>
                  <a:cubicBezTo>
                    <a:pt x="5322" y="1875"/>
                    <a:pt x="5345" y="1869"/>
                    <a:pt x="5333" y="1921"/>
                  </a:cubicBezTo>
                  <a:cubicBezTo>
                    <a:pt x="5322" y="1960"/>
                    <a:pt x="5259" y="2000"/>
                    <a:pt x="5282" y="2051"/>
                  </a:cubicBezTo>
                  <a:cubicBezTo>
                    <a:pt x="5294" y="2074"/>
                    <a:pt x="5396" y="2074"/>
                    <a:pt x="5419" y="2063"/>
                  </a:cubicBezTo>
                  <a:cubicBezTo>
                    <a:pt x="5481" y="2051"/>
                    <a:pt x="5487" y="2097"/>
                    <a:pt x="5527" y="2017"/>
                  </a:cubicBezTo>
                  <a:cubicBezTo>
                    <a:pt x="5555" y="1966"/>
                    <a:pt x="5589" y="1949"/>
                    <a:pt x="5589" y="1881"/>
                  </a:cubicBezTo>
                  <a:cubicBezTo>
                    <a:pt x="5612" y="1875"/>
                    <a:pt x="5629" y="1892"/>
                    <a:pt x="5657" y="1869"/>
                  </a:cubicBezTo>
                  <a:cubicBezTo>
                    <a:pt x="5708" y="1824"/>
                    <a:pt x="5794" y="1830"/>
                    <a:pt x="5850" y="1847"/>
                  </a:cubicBezTo>
                  <a:cubicBezTo>
                    <a:pt x="5856" y="1858"/>
                    <a:pt x="5862" y="1909"/>
                    <a:pt x="5867" y="1921"/>
                  </a:cubicBezTo>
                  <a:cubicBezTo>
                    <a:pt x="5879" y="1932"/>
                    <a:pt x="5958" y="1898"/>
                    <a:pt x="5987" y="1898"/>
                  </a:cubicBezTo>
                  <a:cubicBezTo>
                    <a:pt x="6004" y="1898"/>
                    <a:pt x="6021" y="1898"/>
                    <a:pt x="6038" y="1903"/>
                  </a:cubicBezTo>
                  <a:cubicBezTo>
                    <a:pt x="6049" y="1903"/>
                    <a:pt x="6078" y="1932"/>
                    <a:pt x="6049" y="1938"/>
                  </a:cubicBezTo>
                  <a:cubicBezTo>
                    <a:pt x="6049" y="1943"/>
                    <a:pt x="6015" y="1955"/>
                    <a:pt x="6004" y="1966"/>
                  </a:cubicBezTo>
                  <a:cubicBezTo>
                    <a:pt x="6004" y="1966"/>
                    <a:pt x="6044" y="2023"/>
                    <a:pt x="6055" y="2029"/>
                  </a:cubicBezTo>
                  <a:cubicBezTo>
                    <a:pt x="6078" y="2057"/>
                    <a:pt x="6055" y="2063"/>
                    <a:pt x="6061" y="2097"/>
                  </a:cubicBezTo>
                  <a:cubicBezTo>
                    <a:pt x="6083" y="2142"/>
                    <a:pt x="6072" y="2136"/>
                    <a:pt x="6123" y="2148"/>
                  </a:cubicBezTo>
                  <a:cubicBezTo>
                    <a:pt x="6146" y="2153"/>
                    <a:pt x="6169" y="2153"/>
                    <a:pt x="6186" y="2165"/>
                  </a:cubicBezTo>
                  <a:cubicBezTo>
                    <a:pt x="6225" y="2188"/>
                    <a:pt x="6220" y="2216"/>
                    <a:pt x="6277" y="2193"/>
                  </a:cubicBezTo>
                  <a:cubicBezTo>
                    <a:pt x="6311" y="2176"/>
                    <a:pt x="6345" y="2148"/>
                    <a:pt x="6385" y="2142"/>
                  </a:cubicBezTo>
                  <a:lnTo>
                    <a:pt x="6385" y="2142"/>
                  </a:lnTo>
                  <a:cubicBezTo>
                    <a:pt x="6385" y="2199"/>
                    <a:pt x="6385" y="2199"/>
                    <a:pt x="6385" y="2199"/>
                  </a:cubicBezTo>
                  <a:cubicBezTo>
                    <a:pt x="6385" y="2233"/>
                    <a:pt x="6390" y="2239"/>
                    <a:pt x="6413" y="2261"/>
                  </a:cubicBezTo>
                  <a:cubicBezTo>
                    <a:pt x="6458" y="2312"/>
                    <a:pt x="6401" y="2375"/>
                    <a:pt x="6401" y="2420"/>
                  </a:cubicBezTo>
                  <a:cubicBezTo>
                    <a:pt x="6447" y="2432"/>
                    <a:pt x="6419" y="2500"/>
                    <a:pt x="6475" y="2511"/>
                  </a:cubicBezTo>
                  <a:lnTo>
                    <a:pt x="6475" y="2511"/>
                  </a:lnTo>
                  <a:cubicBezTo>
                    <a:pt x="6475" y="2551"/>
                    <a:pt x="6441" y="2557"/>
                    <a:pt x="6441" y="2585"/>
                  </a:cubicBezTo>
                  <a:cubicBezTo>
                    <a:pt x="6441" y="2653"/>
                    <a:pt x="6430" y="2614"/>
                    <a:pt x="6385" y="2631"/>
                  </a:cubicBezTo>
                  <a:cubicBezTo>
                    <a:pt x="6379" y="2653"/>
                    <a:pt x="6373" y="2665"/>
                    <a:pt x="6350" y="2665"/>
                  </a:cubicBezTo>
                  <a:cubicBezTo>
                    <a:pt x="6339" y="2665"/>
                    <a:pt x="6328" y="2699"/>
                    <a:pt x="6311" y="2710"/>
                  </a:cubicBezTo>
                  <a:cubicBezTo>
                    <a:pt x="6311" y="2750"/>
                    <a:pt x="6242" y="2699"/>
                    <a:pt x="6220" y="2727"/>
                  </a:cubicBezTo>
                  <a:cubicBezTo>
                    <a:pt x="6191" y="2756"/>
                    <a:pt x="6254" y="2790"/>
                    <a:pt x="6242" y="2818"/>
                  </a:cubicBezTo>
                  <a:cubicBezTo>
                    <a:pt x="6231" y="2841"/>
                    <a:pt x="6220" y="2886"/>
                    <a:pt x="6237" y="2903"/>
                  </a:cubicBezTo>
                  <a:cubicBezTo>
                    <a:pt x="6254" y="2932"/>
                    <a:pt x="6288" y="3017"/>
                    <a:pt x="6259" y="3034"/>
                  </a:cubicBezTo>
                  <a:cubicBezTo>
                    <a:pt x="6203" y="3074"/>
                    <a:pt x="6203" y="3074"/>
                    <a:pt x="6203" y="3074"/>
                  </a:cubicBezTo>
                  <a:cubicBezTo>
                    <a:pt x="6163" y="3102"/>
                    <a:pt x="6163" y="3040"/>
                    <a:pt x="6146" y="3011"/>
                  </a:cubicBezTo>
                  <a:cubicBezTo>
                    <a:pt x="6140" y="3000"/>
                    <a:pt x="6095" y="2977"/>
                    <a:pt x="6083" y="2983"/>
                  </a:cubicBezTo>
                  <a:cubicBezTo>
                    <a:pt x="6061" y="2989"/>
                    <a:pt x="6072" y="3085"/>
                    <a:pt x="6044" y="3114"/>
                  </a:cubicBezTo>
                  <a:cubicBezTo>
                    <a:pt x="6032" y="3125"/>
                    <a:pt x="5992" y="3125"/>
                    <a:pt x="6004" y="3142"/>
                  </a:cubicBezTo>
                  <a:cubicBezTo>
                    <a:pt x="6015" y="3165"/>
                    <a:pt x="5992" y="3182"/>
                    <a:pt x="5992" y="3204"/>
                  </a:cubicBezTo>
                  <a:cubicBezTo>
                    <a:pt x="5998" y="3239"/>
                    <a:pt x="6015" y="3278"/>
                    <a:pt x="6027" y="3312"/>
                  </a:cubicBezTo>
                  <a:cubicBezTo>
                    <a:pt x="6032" y="3329"/>
                    <a:pt x="6027" y="3352"/>
                    <a:pt x="6027" y="3369"/>
                  </a:cubicBezTo>
                  <a:lnTo>
                    <a:pt x="6027" y="3403"/>
                  </a:lnTo>
                  <a:cubicBezTo>
                    <a:pt x="6032" y="3409"/>
                    <a:pt x="6066" y="3415"/>
                    <a:pt x="6072" y="3415"/>
                  </a:cubicBezTo>
                  <a:cubicBezTo>
                    <a:pt x="6083" y="3420"/>
                    <a:pt x="6106" y="3426"/>
                    <a:pt x="6123" y="3437"/>
                  </a:cubicBezTo>
                  <a:cubicBezTo>
                    <a:pt x="6146" y="3455"/>
                    <a:pt x="6146" y="3455"/>
                    <a:pt x="6146" y="3455"/>
                  </a:cubicBezTo>
                  <a:lnTo>
                    <a:pt x="6146" y="3455"/>
                  </a:lnTo>
                  <a:cubicBezTo>
                    <a:pt x="6140" y="3477"/>
                    <a:pt x="6146" y="3494"/>
                    <a:pt x="6140" y="3517"/>
                  </a:cubicBezTo>
                  <a:cubicBezTo>
                    <a:pt x="6135" y="3528"/>
                    <a:pt x="6123" y="3545"/>
                    <a:pt x="6135" y="3562"/>
                  </a:cubicBezTo>
                  <a:cubicBezTo>
                    <a:pt x="6135" y="3568"/>
                    <a:pt x="6140" y="3597"/>
                    <a:pt x="6129" y="3597"/>
                  </a:cubicBezTo>
                  <a:cubicBezTo>
                    <a:pt x="6123" y="3597"/>
                    <a:pt x="6100" y="3574"/>
                    <a:pt x="6095" y="3574"/>
                  </a:cubicBezTo>
                  <a:cubicBezTo>
                    <a:pt x="6083" y="3557"/>
                    <a:pt x="6072" y="3540"/>
                    <a:pt x="6055" y="3528"/>
                  </a:cubicBezTo>
                  <a:cubicBezTo>
                    <a:pt x="6021" y="3506"/>
                    <a:pt x="6021" y="3557"/>
                    <a:pt x="5992" y="3562"/>
                  </a:cubicBezTo>
                  <a:cubicBezTo>
                    <a:pt x="5970" y="3579"/>
                    <a:pt x="5953" y="3557"/>
                    <a:pt x="5930" y="3557"/>
                  </a:cubicBezTo>
                  <a:cubicBezTo>
                    <a:pt x="5919" y="3557"/>
                    <a:pt x="5901" y="3585"/>
                    <a:pt x="5890" y="3597"/>
                  </a:cubicBezTo>
                  <a:cubicBezTo>
                    <a:pt x="5850" y="3625"/>
                    <a:pt x="5799" y="3602"/>
                    <a:pt x="5765" y="3585"/>
                  </a:cubicBezTo>
                  <a:cubicBezTo>
                    <a:pt x="5731" y="3568"/>
                    <a:pt x="5720" y="3625"/>
                    <a:pt x="5691" y="3619"/>
                  </a:cubicBezTo>
                  <a:cubicBezTo>
                    <a:pt x="5669" y="3613"/>
                    <a:pt x="5623" y="3574"/>
                    <a:pt x="5617" y="3551"/>
                  </a:cubicBezTo>
                  <a:cubicBezTo>
                    <a:pt x="5612" y="3540"/>
                    <a:pt x="5612" y="3517"/>
                    <a:pt x="5606" y="3511"/>
                  </a:cubicBezTo>
                  <a:cubicBezTo>
                    <a:pt x="5589" y="3494"/>
                    <a:pt x="5572" y="3506"/>
                    <a:pt x="5572" y="3477"/>
                  </a:cubicBezTo>
                  <a:cubicBezTo>
                    <a:pt x="5572" y="3392"/>
                    <a:pt x="5464" y="3534"/>
                    <a:pt x="5492" y="3432"/>
                  </a:cubicBezTo>
                  <a:cubicBezTo>
                    <a:pt x="5504" y="3375"/>
                    <a:pt x="5453" y="3426"/>
                    <a:pt x="5458" y="3398"/>
                  </a:cubicBezTo>
                  <a:cubicBezTo>
                    <a:pt x="5458" y="3386"/>
                    <a:pt x="5475" y="3375"/>
                    <a:pt x="5481" y="3375"/>
                  </a:cubicBezTo>
                  <a:cubicBezTo>
                    <a:pt x="5527" y="3347"/>
                    <a:pt x="5436" y="3335"/>
                    <a:pt x="5424" y="3329"/>
                  </a:cubicBezTo>
                  <a:cubicBezTo>
                    <a:pt x="5401" y="3312"/>
                    <a:pt x="5385" y="3324"/>
                    <a:pt x="5362" y="3312"/>
                  </a:cubicBezTo>
                  <a:cubicBezTo>
                    <a:pt x="5350" y="3301"/>
                    <a:pt x="5333" y="3267"/>
                    <a:pt x="5328" y="3261"/>
                  </a:cubicBezTo>
                  <a:cubicBezTo>
                    <a:pt x="5271" y="3239"/>
                    <a:pt x="5254" y="3324"/>
                    <a:pt x="5203" y="3290"/>
                  </a:cubicBezTo>
                  <a:cubicBezTo>
                    <a:pt x="5174" y="3267"/>
                    <a:pt x="5140" y="3250"/>
                    <a:pt x="5140" y="3210"/>
                  </a:cubicBezTo>
                  <a:cubicBezTo>
                    <a:pt x="5140" y="3153"/>
                    <a:pt x="5083" y="3187"/>
                    <a:pt x="5055" y="3210"/>
                  </a:cubicBezTo>
                  <a:cubicBezTo>
                    <a:pt x="5009" y="3244"/>
                    <a:pt x="4913" y="3267"/>
                    <a:pt x="4856" y="3250"/>
                  </a:cubicBezTo>
                  <a:cubicBezTo>
                    <a:pt x="4799" y="3244"/>
                    <a:pt x="4708" y="3165"/>
                    <a:pt x="4680" y="3261"/>
                  </a:cubicBezTo>
                  <a:cubicBezTo>
                    <a:pt x="4669" y="3290"/>
                    <a:pt x="4663" y="3250"/>
                    <a:pt x="4663" y="3244"/>
                  </a:cubicBezTo>
                  <a:cubicBezTo>
                    <a:pt x="4663" y="3210"/>
                    <a:pt x="4629" y="3239"/>
                    <a:pt x="4629" y="3244"/>
                  </a:cubicBezTo>
                  <a:cubicBezTo>
                    <a:pt x="4629" y="3250"/>
                    <a:pt x="4640" y="3267"/>
                    <a:pt x="4635" y="3267"/>
                  </a:cubicBezTo>
                  <a:cubicBezTo>
                    <a:pt x="4635" y="3273"/>
                    <a:pt x="4635" y="3273"/>
                    <a:pt x="4635" y="3273"/>
                  </a:cubicBezTo>
                  <a:cubicBezTo>
                    <a:pt x="4595" y="3284"/>
                    <a:pt x="4572" y="3295"/>
                    <a:pt x="4527" y="3284"/>
                  </a:cubicBezTo>
                  <a:cubicBezTo>
                    <a:pt x="4476" y="3273"/>
                    <a:pt x="4492" y="3295"/>
                    <a:pt x="4492" y="3335"/>
                  </a:cubicBezTo>
                  <a:cubicBezTo>
                    <a:pt x="4492" y="3364"/>
                    <a:pt x="4464" y="3352"/>
                    <a:pt x="4447" y="3358"/>
                  </a:cubicBezTo>
                  <a:cubicBezTo>
                    <a:pt x="4413" y="3358"/>
                    <a:pt x="4413" y="3420"/>
                    <a:pt x="4368" y="3426"/>
                  </a:cubicBezTo>
                  <a:cubicBezTo>
                    <a:pt x="4322" y="3443"/>
                    <a:pt x="4322" y="3443"/>
                    <a:pt x="4322" y="3443"/>
                  </a:cubicBezTo>
                  <a:lnTo>
                    <a:pt x="4322" y="3443"/>
                  </a:lnTo>
                  <a:cubicBezTo>
                    <a:pt x="4316" y="3443"/>
                    <a:pt x="4305" y="3437"/>
                    <a:pt x="4299" y="3437"/>
                  </a:cubicBezTo>
                  <a:cubicBezTo>
                    <a:pt x="4294" y="3437"/>
                    <a:pt x="4288" y="3443"/>
                    <a:pt x="4282" y="3443"/>
                  </a:cubicBezTo>
                  <a:cubicBezTo>
                    <a:pt x="4271" y="3443"/>
                    <a:pt x="4254" y="3455"/>
                    <a:pt x="4248" y="3460"/>
                  </a:cubicBezTo>
                  <a:cubicBezTo>
                    <a:pt x="4242" y="3471"/>
                    <a:pt x="4237" y="3477"/>
                    <a:pt x="4226" y="3483"/>
                  </a:cubicBezTo>
                  <a:cubicBezTo>
                    <a:pt x="4169" y="3557"/>
                    <a:pt x="4169" y="3557"/>
                    <a:pt x="4169" y="3557"/>
                  </a:cubicBezTo>
                  <a:cubicBezTo>
                    <a:pt x="4147" y="3579"/>
                    <a:pt x="4124" y="3579"/>
                    <a:pt x="4101" y="3602"/>
                  </a:cubicBezTo>
                  <a:cubicBezTo>
                    <a:pt x="4067" y="3636"/>
                    <a:pt x="4045" y="3716"/>
                    <a:pt x="3988" y="3727"/>
                  </a:cubicBezTo>
                  <a:cubicBezTo>
                    <a:pt x="3948" y="3739"/>
                    <a:pt x="3920" y="3739"/>
                    <a:pt x="3891" y="3767"/>
                  </a:cubicBezTo>
                  <a:cubicBezTo>
                    <a:pt x="3863" y="3795"/>
                    <a:pt x="3834" y="3847"/>
                    <a:pt x="3823" y="3892"/>
                  </a:cubicBezTo>
                  <a:cubicBezTo>
                    <a:pt x="3823" y="3915"/>
                    <a:pt x="3829" y="3932"/>
                    <a:pt x="3812" y="3949"/>
                  </a:cubicBezTo>
                  <a:cubicBezTo>
                    <a:pt x="3800" y="3971"/>
                    <a:pt x="3812" y="3977"/>
                    <a:pt x="3806" y="4000"/>
                  </a:cubicBezTo>
                  <a:cubicBezTo>
                    <a:pt x="3800" y="4011"/>
                    <a:pt x="3783" y="4011"/>
                    <a:pt x="3783" y="4022"/>
                  </a:cubicBezTo>
                  <a:cubicBezTo>
                    <a:pt x="3772" y="4074"/>
                    <a:pt x="3715" y="4051"/>
                    <a:pt x="3675" y="4051"/>
                  </a:cubicBezTo>
                  <a:cubicBezTo>
                    <a:pt x="3670" y="4051"/>
                    <a:pt x="3630" y="4119"/>
                    <a:pt x="3619" y="4130"/>
                  </a:cubicBezTo>
                  <a:cubicBezTo>
                    <a:pt x="3590" y="4170"/>
                    <a:pt x="3573" y="4216"/>
                    <a:pt x="3550" y="4256"/>
                  </a:cubicBezTo>
                  <a:cubicBezTo>
                    <a:pt x="3550" y="4273"/>
                    <a:pt x="3545" y="4295"/>
                    <a:pt x="3556" y="4312"/>
                  </a:cubicBezTo>
                  <a:cubicBezTo>
                    <a:pt x="3567" y="4329"/>
                    <a:pt x="3545" y="4335"/>
                    <a:pt x="3533" y="4335"/>
                  </a:cubicBezTo>
                  <a:cubicBezTo>
                    <a:pt x="3516" y="4341"/>
                    <a:pt x="3454" y="4363"/>
                    <a:pt x="3442" y="4341"/>
                  </a:cubicBezTo>
                  <a:cubicBezTo>
                    <a:pt x="3437" y="4335"/>
                    <a:pt x="3420" y="4295"/>
                    <a:pt x="3414" y="4301"/>
                  </a:cubicBezTo>
                  <a:cubicBezTo>
                    <a:pt x="3397" y="4324"/>
                    <a:pt x="3420" y="4346"/>
                    <a:pt x="3420" y="4363"/>
                  </a:cubicBezTo>
                  <a:cubicBezTo>
                    <a:pt x="3414" y="4386"/>
                    <a:pt x="3408" y="4437"/>
                    <a:pt x="3380" y="4443"/>
                  </a:cubicBezTo>
                  <a:cubicBezTo>
                    <a:pt x="3369" y="4449"/>
                    <a:pt x="3357" y="4454"/>
                    <a:pt x="3357" y="4460"/>
                  </a:cubicBezTo>
                  <a:cubicBezTo>
                    <a:pt x="3357" y="4477"/>
                    <a:pt x="3369" y="4494"/>
                    <a:pt x="3363" y="4506"/>
                  </a:cubicBezTo>
                  <a:cubicBezTo>
                    <a:pt x="3363" y="4534"/>
                    <a:pt x="3363" y="4551"/>
                    <a:pt x="3369" y="4574"/>
                  </a:cubicBezTo>
                  <a:cubicBezTo>
                    <a:pt x="3363" y="4585"/>
                    <a:pt x="3346" y="4602"/>
                    <a:pt x="3346" y="4614"/>
                  </a:cubicBezTo>
                  <a:cubicBezTo>
                    <a:pt x="3346" y="4625"/>
                    <a:pt x="3357" y="4630"/>
                    <a:pt x="3363" y="4642"/>
                  </a:cubicBezTo>
                  <a:cubicBezTo>
                    <a:pt x="3363" y="4670"/>
                    <a:pt x="3329" y="4653"/>
                    <a:pt x="3312" y="4659"/>
                  </a:cubicBezTo>
                  <a:cubicBezTo>
                    <a:pt x="3295" y="4665"/>
                    <a:pt x="3272" y="4659"/>
                    <a:pt x="3255" y="4665"/>
                  </a:cubicBezTo>
                  <a:cubicBezTo>
                    <a:pt x="3215" y="4687"/>
                    <a:pt x="3232" y="4699"/>
                    <a:pt x="3227" y="4738"/>
                  </a:cubicBezTo>
                  <a:cubicBezTo>
                    <a:pt x="3221" y="4767"/>
                    <a:pt x="3221" y="4761"/>
                    <a:pt x="3198" y="4778"/>
                  </a:cubicBezTo>
                  <a:cubicBezTo>
                    <a:pt x="3192" y="4784"/>
                    <a:pt x="3198" y="4795"/>
                    <a:pt x="3198" y="4807"/>
                  </a:cubicBezTo>
                  <a:cubicBezTo>
                    <a:pt x="3198" y="4807"/>
                    <a:pt x="3153" y="4812"/>
                    <a:pt x="3147" y="4812"/>
                  </a:cubicBezTo>
                  <a:cubicBezTo>
                    <a:pt x="3119" y="4812"/>
                    <a:pt x="3124" y="4784"/>
                    <a:pt x="3113" y="4767"/>
                  </a:cubicBezTo>
                  <a:cubicBezTo>
                    <a:pt x="3113" y="4761"/>
                    <a:pt x="3096" y="4761"/>
                    <a:pt x="3090" y="4767"/>
                  </a:cubicBezTo>
                  <a:cubicBezTo>
                    <a:pt x="3084" y="4784"/>
                    <a:pt x="3119" y="4846"/>
                    <a:pt x="3096" y="4858"/>
                  </a:cubicBezTo>
                  <a:cubicBezTo>
                    <a:pt x="3050" y="4892"/>
                    <a:pt x="3090" y="4949"/>
                    <a:pt x="3056" y="4977"/>
                  </a:cubicBezTo>
                  <a:lnTo>
                    <a:pt x="3056" y="4977"/>
                  </a:lnTo>
                  <a:cubicBezTo>
                    <a:pt x="3016" y="4977"/>
                    <a:pt x="2994" y="5011"/>
                    <a:pt x="2960" y="5005"/>
                  </a:cubicBezTo>
                  <a:cubicBezTo>
                    <a:pt x="2920" y="5005"/>
                    <a:pt x="2914" y="4954"/>
                    <a:pt x="2908" y="4932"/>
                  </a:cubicBezTo>
                  <a:cubicBezTo>
                    <a:pt x="2903" y="4915"/>
                    <a:pt x="2880" y="4897"/>
                    <a:pt x="2897" y="4880"/>
                  </a:cubicBezTo>
                  <a:cubicBezTo>
                    <a:pt x="2903" y="4863"/>
                    <a:pt x="2829" y="4892"/>
                    <a:pt x="2823" y="4892"/>
                  </a:cubicBezTo>
                  <a:cubicBezTo>
                    <a:pt x="2812" y="4892"/>
                    <a:pt x="2783" y="4875"/>
                    <a:pt x="2778" y="4875"/>
                  </a:cubicBezTo>
                  <a:cubicBezTo>
                    <a:pt x="2766" y="4880"/>
                    <a:pt x="2766" y="4926"/>
                    <a:pt x="2761" y="4937"/>
                  </a:cubicBezTo>
                  <a:cubicBezTo>
                    <a:pt x="2761" y="4954"/>
                    <a:pt x="2738" y="5005"/>
                    <a:pt x="2715" y="4988"/>
                  </a:cubicBezTo>
                  <a:cubicBezTo>
                    <a:pt x="2698" y="5000"/>
                    <a:pt x="2653" y="5023"/>
                    <a:pt x="2641" y="5039"/>
                  </a:cubicBezTo>
                  <a:cubicBezTo>
                    <a:pt x="2624" y="5062"/>
                    <a:pt x="2664" y="5091"/>
                    <a:pt x="2624" y="5102"/>
                  </a:cubicBezTo>
                  <a:cubicBezTo>
                    <a:pt x="2584" y="5113"/>
                    <a:pt x="2516" y="5176"/>
                    <a:pt x="2516" y="5102"/>
                  </a:cubicBezTo>
                  <a:cubicBezTo>
                    <a:pt x="2516" y="5051"/>
                    <a:pt x="2494" y="5062"/>
                    <a:pt x="2460" y="5079"/>
                  </a:cubicBezTo>
                  <a:cubicBezTo>
                    <a:pt x="2414" y="5102"/>
                    <a:pt x="2391" y="5176"/>
                    <a:pt x="2329" y="5182"/>
                  </a:cubicBezTo>
                  <a:cubicBezTo>
                    <a:pt x="2300" y="5182"/>
                    <a:pt x="2261" y="5193"/>
                    <a:pt x="2266" y="5147"/>
                  </a:cubicBezTo>
                  <a:cubicBezTo>
                    <a:pt x="2124" y="5136"/>
                    <a:pt x="2124" y="5136"/>
                    <a:pt x="2124" y="5136"/>
                  </a:cubicBezTo>
                  <a:lnTo>
                    <a:pt x="2124" y="5136"/>
                  </a:lnTo>
                  <a:cubicBezTo>
                    <a:pt x="2119" y="5113"/>
                    <a:pt x="2107" y="5102"/>
                    <a:pt x="2096" y="5085"/>
                  </a:cubicBezTo>
                  <a:cubicBezTo>
                    <a:pt x="2079" y="5057"/>
                    <a:pt x="2084" y="5045"/>
                    <a:pt x="2090" y="5017"/>
                  </a:cubicBezTo>
                  <a:cubicBezTo>
                    <a:pt x="2090" y="5000"/>
                    <a:pt x="2084" y="4983"/>
                    <a:pt x="2084" y="4966"/>
                  </a:cubicBezTo>
                  <a:cubicBezTo>
                    <a:pt x="2084" y="4943"/>
                    <a:pt x="2102" y="4926"/>
                    <a:pt x="2113" y="4903"/>
                  </a:cubicBezTo>
                  <a:cubicBezTo>
                    <a:pt x="2124" y="4880"/>
                    <a:pt x="2056" y="4915"/>
                    <a:pt x="2050" y="4915"/>
                  </a:cubicBezTo>
                  <a:cubicBezTo>
                    <a:pt x="2039" y="4915"/>
                    <a:pt x="2022" y="4915"/>
                    <a:pt x="2016" y="4920"/>
                  </a:cubicBezTo>
                  <a:cubicBezTo>
                    <a:pt x="1999" y="4932"/>
                    <a:pt x="1988" y="4949"/>
                    <a:pt x="1977" y="4966"/>
                  </a:cubicBezTo>
                  <a:cubicBezTo>
                    <a:pt x="1965" y="4983"/>
                    <a:pt x="1937" y="4994"/>
                    <a:pt x="1914" y="4994"/>
                  </a:cubicBezTo>
                  <a:cubicBezTo>
                    <a:pt x="1863" y="5017"/>
                    <a:pt x="1840" y="4988"/>
                    <a:pt x="1800" y="4971"/>
                  </a:cubicBezTo>
                  <a:cubicBezTo>
                    <a:pt x="1772" y="4954"/>
                    <a:pt x="1778" y="4915"/>
                    <a:pt x="1744" y="4915"/>
                  </a:cubicBezTo>
                  <a:cubicBezTo>
                    <a:pt x="1721" y="4915"/>
                    <a:pt x="1715" y="4897"/>
                    <a:pt x="1704" y="4880"/>
                  </a:cubicBezTo>
                  <a:cubicBezTo>
                    <a:pt x="1687" y="4863"/>
                    <a:pt x="1653" y="4846"/>
                    <a:pt x="1630" y="4858"/>
                  </a:cubicBezTo>
                  <a:cubicBezTo>
                    <a:pt x="1585" y="4875"/>
                    <a:pt x="1551" y="4863"/>
                    <a:pt x="1562" y="4818"/>
                  </a:cubicBezTo>
                  <a:cubicBezTo>
                    <a:pt x="1568" y="4795"/>
                    <a:pt x="1556" y="4772"/>
                    <a:pt x="1556" y="4750"/>
                  </a:cubicBezTo>
                  <a:lnTo>
                    <a:pt x="1556" y="4750"/>
                  </a:lnTo>
                  <a:cubicBezTo>
                    <a:pt x="1528" y="4755"/>
                    <a:pt x="1516" y="4789"/>
                    <a:pt x="1494" y="4795"/>
                  </a:cubicBezTo>
                  <a:cubicBezTo>
                    <a:pt x="1460" y="4801"/>
                    <a:pt x="1448" y="4801"/>
                    <a:pt x="1431" y="4835"/>
                  </a:cubicBezTo>
                  <a:cubicBezTo>
                    <a:pt x="1374" y="4915"/>
                    <a:pt x="1380" y="4841"/>
                    <a:pt x="1312" y="4829"/>
                  </a:cubicBezTo>
                  <a:cubicBezTo>
                    <a:pt x="1283" y="4824"/>
                    <a:pt x="1289" y="4789"/>
                    <a:pt x="1278" y="4772"/>
                  </a:cubicBezTo>
                  <a:cubicBezTo>
                    <a:pt x="1272" y="4772"/>
                    <a:pt x="1210" y="4761"/>
                    <a:pt x="1198" y="4755"/>
                  </a:cubicBezTo>
                  <a:cubicBezTo>
                    <a:pt x="1164" y="4738"/>
                    <a:pt x="1249" y="4676"/>
                    <a:pt x="1170" y="4653"/>
                  </a:cubicBezTo>
                  <a:cubicBezTo>
                    <a:pt x="1119" y="4642"/>
                    <a:pt x="1193" y="4602"/>
                    <a:pt x="1136" y="4608"/>
                  </a:cubicBezTo>
                  <a:cubicBezTo>
                    <a:pt x="1124" y="4614"/>
                    <a:pt x="1113" y="4614"/>
                    <a:pt x="1107" y="4602"/>
                  </a:cubicBezTo>
                  <a:cubicBezTo>
                    <a:pt x="1073" y="4562"/>
                    <a:pt x="1073" y="4562"/>
                    <a:pt x="1073" y="4562"/>
                  </a:cubicBezTo>
                  <a:cubicBezTo>
                    <a:pt x="1033" y="4511"/>
                    <a:pt x="960" y="4591"/>
                    <a:pt x="909" y="4608"/>
                  </a:cubicBezTo>
                  <a:cubicBezTo>
                    <a:pt x="880" y="4614"/>
                    <a:pt x="857" y="4676"/>
                    <a:pt x="846" y="4676"/>
                  </a:cubicBezTo>
                  <a:cubicBezTo>
                    <a:pt x="823" y="4682"/>
                    <a:pt x="818" y="4682"/>
                    <a:pt x="795" y="4687"/>
                  </a:cubicBezTo>
                  <a:cubicBezTo>
                    <a:pt x="778" y="4716"/>
                    <a:pt x="766" y="4727"/>
                    <a:pt x="738" y="4727"/>
                  </a:cubicBezTo>
                  <a:cubicBezTo>
                    <a:pt x="710" y="4727"/>
                    <a:pt x="698" y="4744"/>
                    <a:pt x="675" y="4755"/>
                  </a:cubicBezTo>
                  <a:cubicBezTo>
                    <a:pt x="636" y="4767"/>
                    <a:pt x="630" y="4818"/>
                    <a:pt x="630" y="4852"/>
                  </a:cubicBezTo>
                  <a:cubicBezTo>
                    <a:pt x="630" y="4869"/>
                    <a:pt x="579" y="4886"/>
                    <a:pt x="562" y="4892"/>
                  </a:cubicBezTo>
                  <a:cubicBezTo>
                    <a:pt x="545" y="4897"/>
                    <a:pt x="528" y="4886"/>
                    <a:pt x="511" y="4892"/>
                  </a:cubicBezTo>
                  <a:cubicBezTo>
                    <a:pt x="465" y="4909"/>
                    <a:pt x="454" y="4949"/>
                    <a:pt x="437" y="4886"/>
                  </a:cubicBezTo>
                  <a:cubicBezTo>
                    <a:pt x="414" y="4880"/>
                    <a:pt x="391" y="4926"/>
                    <a:pt x="357" y="4926"/>
                  </a:cubicBezTo>
                  <a:cubicBezTo>
                    <a:pt x="318" y="4926"/>
                    <a:pt x="318" y="4926"/>
                    <a:pt x="283" y="4909"/>
                  </a:cubicBezTo>
                  <a:cubicBezTo>
                    <a:pt x="238" y="4892"/>
                    <a:pt x="238" y="4892"/>
                    <a:pt x="238" y="4892"/>
                  </a:cubicBezTo>
                  <a:lnTo>
                    <a:pt x="238" y="4892"/>
                  </a:lnTo>
                  <a:cubicBezTo>
                    <a:pt x="244" y="4880"/>
                    <a:pt x="255" y="4841"/>
                    <a:pt x="266" y="4829"/>
                  </a:cubicBezTo>
                  <a:cubicBezTo>
                    <a:pt x="278" y="4807"/>
                    <a:pt x="312" y="4807"/>
                    <a:pt x="335" y="4784"/>
                  </a:cubicBezTo>
                  <a:cubicBezTo>
                    <a:pt x="346" y="4778"/>
                    <a:pt x="329" y="4755"/>
                    <a:pt x="335" y="4744"/>
                  </a:cubicBezTo>
                  <a:cubicBezTo>
                    <a:pt x="357" y="4710"/>
                    <a:pt x="323" y="4716"/>
                    <a:pt x="318" y="4699"/>
                  </a:cubicBezTo>
                  <a:cubicBezTo>
                    <a:pt x="301" y="4693"/>
                    <a:pt x="272" y="4642"/>
                    <a:pt x="266" y="4625"/>
                  </a:cubicBezTo>
                  <a:cubicBezTo>
                    <a:pt x="261" y="4579"/>
                    <a:pt x="283" y="4562"/>
                    <a:pt x="306" y="4528"/>
                  </a:cubicBezTo>
                  <a:cubicBezTo>
                    <a:pt x="312" y="4506"/>
                    <a:pt x="352" y="4488"/>
                    <a:pt x="329" y="4466"/>
                  </a:cubicBezTo>
                  <a:cubicBezTo>
                    <a:pt x="312" y="4449"/>
                    <a:pt x="329" y="4426"/>
                    <a:pt x="301" y="4420"/>
                  </a:cubicBezTo>
                  <a:cubicBezTo>
                    <a:pt x="249" y="4415"/>
                    <a:pt x="306" y="4329"/>
                    <a:pt x="312" y="4312"/>
                  </a:cubicBezTo>
                  <a:cubicBezTo>
                    <a:pt x="329" y="4273"/>
                    <a:pt x="335" y="4221"/>
                    <a:pt x="318" y="4187"/>
                  </a:cubicBezTo>
                  <a:cubicBezTo>
                    <a:pt x="289" y="4130"/>
                    <a:pt x="283" y="4096"/>
                    <a:pt x="301" y="4034"/>
                  </a:cubicBezTo>
                  <a:cubicBezTo>
                    <a:pt x="318" y="4011"/>
                    <a:pt x="295" y="3988"/>
                    <a:pt x="301" y="3971"/>
                  </a:cubicBezTo>
                  <a:cubicBezTo>
                    <a:pt x="306" y="3960"/>
                    <a:pt x="329" y="3960"/>
                    <a:pt x="329" y="3943"/>
                  </a:cubicBezTo>
                  <a:cubicBezTo>
                    <a:pt x="329" y="3898"/>
                    <a:pt x="278" y="3886"/>
                    <a:pt x="266" y="3858"/>
                  </a:cubicBezTo>
                  <a:cubicBezTo>
                    <a:pt x="261" y="3829"/>
                    <a:pt x="266" y="3795"/>
                    <a:pt x="249" y="3778"/>
                  </a:cubicBezTo>
                  <a:cubicBezTo>
                    <a:pt x="238" y="3767"/>
                    <a:pt x="227" y="3767"/>
                    <a:pt x="221" y="3750"/>
                  </a:cubicBezTo>
                  <a:cubicBezTo>
                    <a:pt x="198" y="3721"/>
                    <a:pt x="164" y="3693"/>
                    <a:pt x="170" y="3653"/>
                  </a:cubicBezTo>
                  <a:cubicBezTo>
                    <a:pt x="175" y="3653"/>
                    <a:pt x="181" y="3653"/>
                    <a:pt x="193" y="3653"/>
                  </a:cubicBezTo>
                  <a:cubicBezTo>
                    <a:pt x="227" y="3653"/>
                    <a:pt x="255" y="3670"/>
                    <a:pt x="289" y="3659"/>
                  </a:cubicBezTo>
                  <a:cubicBezTo>
                    <a:pt x="318" y="3648"/>
                    <a:pt x="329" y="3625"/>
                    <a:pt x="340" y="3602"/>
                  </a:cubicBezTo>
                  <a:cubicBezTo>
                    <a:pt x="363" y="3568"/>
                    <a:pt x="380" y="3551"/>
                    <a:pt x="369" y="3506"/>
                  </a:cubicBezTo>
                  <a:cubicBezTo>
                    <a:pt x="357" y="3483"/>
                    <a:pt x="363" y="3477"/>
                    <a:pt x="386" y="3471"/>
                  </a:cubicBezTo>
                  <a:cubicBezTo>
                    <a:pt x="409" y="3460"/>
                    <a:pt x="425" y="3443"/>
                    <a:pt x="443" y="3420"/>
                  </a:cubicBezTo>
                  <a:cubicBezTo>
                    <a:pt x="460" y="3398"/>
                    <a:pt x="448" y="3369"/>
                    <a:pt x="477" y="3347"/>
                  </a:cubicBezTo>
                  <a:cubicBezTo>
                    <a:pt x="494" y="3335"/>
                    <a:pt x="505" y="3301"/>
                    <a:pt x="522" y="3301"/>
                  </a:cubicBezTo>
                  <a:cubicBezTo>
                    <a:pt x="545" y="3301"/>
                    <a:pt x="545" y="3307"/>
                    <a:pt x="573" y="3301"/>
                  </a:cubicBezTo>
                  <a:cubicBezTo>
                    <a:pt x="579" y="3295"/>
                    <a:pt x="596" y="3312"/>
                    <a:pt x="602" y="3312"/>
                  </a:cubicBezTo>
                  <a:cubicBezTo>
                    <a:pt x="636" y="3324"/>
                    <a:pt x="630" y="3256"/>
                    <a:pt x="670" y="3267"/>
                  </a:cubicBezTo>
                  <a:cubicBezTo>
                    <a:pt x="675" y="3267"/>
                    <a:pt x="732" y="3290"/>
                    <a:pt x="715" y="3261"/>
                  </a:cubicBezTo>
                  <a:cubicBezTo>
                    <a:pt x="715" y="3256"/>
                    <a:pt x="704" y="3233"/>
                    <a:pt x="715" y="3227"/>
                  </a:cubicBezTo>
                  <a:cubicBezTo>
                    <a:pt x="721" y="3216"/>
                    <a:pt x="738" y="3221"/>
                    <a:pt x="755" y="3216"/>
                  </a:cubicBezTo>
                  <a:cubicBezTo>
                    <a:pt x="766" y="3216"/>
                    <a:pt x="761" y="3204"/>
                    <a:pt x="772" y="3187"/>
                  </a:cubicBezTo>
                  <a:cubicBezTo>
                    <a:pt x="783" y="3170"/>
                    <a:pt x="789" y="3165"/>
                    <a:pt x="789" y="3148"/>
                  </a:cubicBezTo>
                  <a:cubicBezTo>
                    <a:pt x="789" y="3125"/>
                    <a:pt x="852" y="3153"/>
                    <a:pt x="835" y="3114"/>
                  </a:cubicBezTo>
                  <a:cubicBezTo>
                    <a:pt x="823" y="3091"/>
                    <a:pt x="829" y="3051"/>
                    <a:pt x="857" y="3074"/>
                  </a:cubicBezTo>
                  <a:cubicBezTo>
                    <a:pt x="880" y="3091"/>
                    <a:pt x="874" y="3097"/>
                    <a:pt x="909" y="3085"/>
                  </a:cubicBezTo>
                  <a:cubicBezTo>
                    <a:pt x="943" y="3074"/>
                    <a:pt x="874" y="3045"/>
                    <a:pt x="903" y="3028"/>
                  </a:cubicBezTo>
                  <a:cubicBezTo>
                    <a:pt x="914" y="3028"/>
                    <a:pt x="925" y="3034"/>
                    <a:pt x="937" y="3023"/>
                  </a:cubicBezTo>
                  <a:cubicBezTo>
                    <a:pt x="948" y="3006"/>
                    <a:pt x="937" y="3000"/>
                    <a:pt x="937" y="2983"/>
                  </a:cubicBezTo>
                  <a:cubicBezTo>
                    <a:pt x="943" y="2966"/>
                    <a:pt x="937" y="2966"/>
                    <a:pt x="948" y="2955"/>
                  </a:cubicBezTo>
                  <a:cubicBezTo>
                    <a:pt x="965" y="2949"/>
                    <a:pt x="960" y="2943"/>
                    <a:pt x="965" y="2932"/>
                  </a:cubicBezTo>
                  <a:cubicBezTo>
                    <a:pt x="971" y="2920"/>
                    <a:pt x="994" y="2915"/>
                    <a:pt x="999" y="2892"/>
                  </a:cubicBezTo>
                  <a:cubicBezTo>
                    <a:pt x="1005" y="2875"/>
                    <a:pt x="1016" y="2864"/>
                    <a:pt x="1028" y="2847"/>
                  </a:cubicBezTo>
                  <a:cubicBezTo>
                    <a:pt x="1039" y="2830"/>
                    <a:pt x="1039" y="2818"/>
                    <a:pt x="1045" y="2801"/>
                  </a:cubicBezTo>
                  <a:cubicBezTo>
                    <a:pt x="1051" y="2790"/>
                    <a:pt x="1062" y="2784"/>
                    <a:pt x="1068" y="2778"/>
                  </a:cubicBezTo>
                  <a:cubicBezTo>
                    <a:pt x="1073" y="2767"/>
                    <a:pt x="1073" y="2756"/>
                    <a:pt x="1079" y="2750"/>
                  </a:cubicBezTo>
                  <a:cubicBezTo>
                    <a:pt x="1022" y="2727"/>
                    <a:pt x="982" y="2642"/>
                    <a:pt x="925" y="2619"/>
                  </a:cubicBezTo>
                  <a:cubicBezTo>
                    <a:pt x="903" y="2608"/>
                    <a:pt x="772" y="2597"/>
                    <a:pt x="766" y="2585"/>
                  </a:cubicBezTo>
                  <a:cubicBezTo>
                    <a:pt x="749" y="2591"/>
                    <a:pt x="732" y="2653"/>
                    <a:pt x="698" y="2631"/>
                  </a:cubicBezTo>
                  <a:cubicBezTo>
                    <a:pt x="675" y="2614"/>
                    <a:pt x="653" y="2597"/>
                    <a:pt x="630" y="2580"/>
                  </a:cubicBezTo>
                  <a:cubicBezTo>
                    <a:pt x="613" y="2568"/>
                    <a:pt x="641" y="2557"/>
                    <a:pt x="636" y="2546"/>
                  </a:cubicBezTo>
                  <a:cubicBezTo>
                    <a:pt x="630" y="2517"/>
                    <a:pt x="613" y="2500"/>
                    <a:pt x="619" y="2472"/>
                  </a:cubicBezTo>
                  <a:cubicBezTo>
                    <a:pt x="630" y="2438"/>
                    <a:pt x="647" y="2420"/>
                    <a:pt x="647" y="2375"/>
                  </a:cubicBezTo>
                  <a:cubicBezTo>
                    <a:pt x="653" y="2358"/>
                    <a:pt x="670" y="2296"/>
                    <a:pt x="670" y="2278"/>
                  </a:cubicBezTo>
                  <a:cubicBezTo>
                    <a:pt x="613" y="2267"/>
                    <a:pt x="613" y="2267"/>
                    <a:pt x="613" y="2267"/>
                  </a:cubicBezTo>
                  <a:cubicBezTo>
                    <a:pt x="613" y="2261"/>
                    <a:pt x="613" y="2261"/>
                    <a:pt x="613" y="2261"/>
                  </a:cubicBezTo>
                  <a:cubicBezTo>
                    <a:pt x="607" y="2261"/>
                    <a:pt x="619" y="2233"/>
                    <a:pt x="619" y="2227"/>
                  </a:cubicBezTo>
                  <a:cubicBezTo>
                    <a:pt x="624" y="2210"/>
                    <a:pt x="630" y="2199"/>
                    <a:pt x="630" y="2182"/>
                  </a:cubicBezTo>
                  <a:cubicBezTo>
                    <a:pt x="630" y="2170"/>
                    <a:pt x="607" y="2131"/>
                    <a:pt x="590" y="2131"/>
                  </a:cubicBezTo>
                  <a:cubicBezTo>
                    <a:pt x="573" y="2176"/>
                    <a:pt x="477" y="2182"/>
                    <a:pt x="431" y="2170"/>
                  </a:cubicBezTo>
                  <a:cubicBezTo>
                    <a:pt x="363" y="2153"/>
                    <a:pt x="386" y="2085"/>
                    <a:pt x="318" y="2085"/>
                  </a:cubicBezTo>
                  <a:cubicBezTo>
                    <a:pt x="301" y="2142"/>
                    <a:pt x="312" y="2165"/>
                    <a:pt x="238" y="2165"/>
                  </a:cubicBezTo>
                  <a:cubicBezTo>
                    <a:pt x="198" y="2165"/>
                    <a:pt x="130" y="2159"/>
                    <a:pt x="119" y="2108"/>
                  </a:cubicBezTo>
                  <a:lnTo>
                    <a:pt x="119" y="2108"/>
                  </a:lnTo>
                  <a:lnTo>
                    <a:pt x="119" y="2108"/>
                  </a:lnTo>
                  <a:cubicBezTo>
                    <a:pt x="102" y="2074"/>
                    <a:pt x="102" y="2074"/>
                    <a:pt x="102" y="2074"/>
                  </a:cubicBezTo>
                  <a:cubicBezTo>
                    <a:pt x="119" y="2063"/>
                    <a:pt x="147" y="1989"/>
                    <a:pt x="113" y="1983"/>
                  </a:cubicBezTo>
                  <a:cubicBezTo>
                    <a:pt x="85" y="1983"/>
                    <a:pt x="68" y="1977"/>
                    <a:pt x="51" y="1960"/>
                  </a:cubicBezTo>
                  <a:cubicBezTo>
                    <a:pt x="28" y="1943"/>
                    <a:pt x="73" y="1926"/>
                    <a:pt x="85" y="1915"/>
                  </a:cubicBezTo>
                  <a:cubicBezTo>
                    <a:pt x="96" y="1903"/>
                    <a:pt x="90" y="1881"/>
                    <a:pt x="107" y="1875"/>
                  </a:cubicBezTo>
                  <a:cubicBezTo>
                    <a:pt x="130" y="1858"/>
                    <a:pt x="153" y="1852"/>
                    <a:pt x="153" y="1818"/>
                  </a:cubicBezTo>
                  <a:cubicBezTo>
                    <a:pt x="153" y="1784"/>
                    <a:pt x="170" y="1779"/>
                    <a:pt x="198" y="1761"/>
                  </a:cubicBezTo>
                  <a:cubicBezTo>
                    <a:pt x="221" y="1744"/>
                    <a:pt x="221" y="1688"/>
                    <a:pt x="261" y="1688"/>
                  </a:cubicBezTo>
                  <a:cubicBezTo>
                    <a:pt x="283" y="1688"/>
                    <a:pt x="312" y="1710"/>
                    <a:pt x="340" y="1710"/>
                  </a:cubicBezTo>
                  <a:cubicBezTo>
                    <a:pt x="340" y="1688"/>
                    <a:pt x="318" y="1682"/>
                    <a:pt x="340" y="1653"/>
                  </a:cubicBezTo>
                  <a:cubicBezTo>
                    <a:pt x="369" y="1625"/>
                    <a:pt x="409" y="1591"/>
                    <a:pt x="409" y="1546"/>
                  </a:cubicBezTo>
                  <a:cubicBezTo>
                    <a:pt x="409" y="1517"/>
                    <a:pt x="414" y="1489"/>
                    <a:pt x="391" y="1466"/>
                  </a:cubicBezTo>
                  <a:cubicBezTo>
                    <a:pt x="363" y="1443"/>
                    <a:pt x="312" y="1438"/>
                    <a:pt x="289" y="1409"/>
                  </a:cubicBezTo>
                  <a:cubicBezTo>
                    <a:pt x="272" y="1392"/>
                    <a:pt x="295" y="1387"/>
                    <a:pt x="306" y="1369"/>
                  </a:cubicBezTo>
                  <a:cubicBezTo>
                    <a:pt x="318" y="1352"/>
                    <a:pt x="295" y="1341"/>
                    <a:pt x="312" y="1313"/>
                  </a:cubicBezTo>
                  <a:cubicBezTo>
                    <a:pt x="318" y="1296"/>
                    <a:pt x="312" y="1279"/>
                    <a:pt x="306" y="1262"/>
                  </a:cubicBezTo>
                  <a:cubicBezTo>
                    <a:pt x="295" y="1262"/>
                    <a:pt x="278" y="1262"/>
                    <a:pt x="261" y="1262"/>
                  </a:cubicBezTo>
                  <a:cubicBezTo>
                    <a:pt x="249" y="1262"/>
                    <a:pt x="198" y="1222"/>
                    <a:pt x="187" y="1210"/>
                  </a:cubicBezTo>
                  <a:cubicBezTo>
                    <a:pt x="170" y="1193"/>
                    <a:pt x="147" y="1210"/>
                    <a:pt x="136" y="1228"/>
                  </a:cubicBezTo>
                  <a:cubicBezTo>
                    <a:pt x="102" y="1279"/>
                    <a:pt x="119" y="1233"/>
                    <a:pt x="73" y="1244"/>
                  </a:cubicBezTo>
                  <a:cubicBezTo>
                    <a:pt x="68" y="1244"/>
                    <a:pt x="11" y="1228"/>
                    <a:pt x="0" y="1228"/>
                  </a:cubicBezTo>
                  <a:cubicBezTo>
                    <a:pt x="0" y="1222"/>
                    <a:pt x="0" y="1222"/>
                    <a:pt x="0" y="1222"/>
                  </a:cubicBezTo>
                  <a:cubicBezTo>
                    <a:pt x="16" y="1210"/>
                    <a:pt x="5" y="1148"/>
                    <a:pt x="22" y="1120"/>
                  </a:cubicBezTo>
                  <a:cubicBezTo>
                    <a:pt x="45" y="1091"/>
                    <a:pt x="16" y="1074"/>
                    <a:pt x="22" y="1046"/>
                  </a:cubicBezTo>
                  <a:cubicBezTo>
                    <a:pt x="34" y="994"/>
                    <a:pt x="79" y="1012"/>
                    <a:pt x="39" y="949"/>
                  </a:cubicBezTo>
                  <a:cubicBezTo>
                    <a:pt x="5" y="881"/>
                    <a:pt x="85" y="887"/>
                    <a:pt x="113" y="875"/>
                  </a:cubicBezTo>
                  <a:cubicBezTo>
                    <a:pt x="113" y="864"/>
                    <a:pt x="119" y="847"/>
                    <a:pt x="124" y="835"/>
                  </a:cubicBezTo>
                  <a:cubicBezTo>
                    <a:pt x="136" y="801"/>
                    <a:pt x="136" y="824"/>
                    <a:pt x="147" y="835"/>
                  </a:cubicBezTo>
                  <a:cubicBezTo>
                    <a:pt x="164" y="858"/>
                    <a:pt x="215" y="784"/>
                    <a:pt x="227" y="773"/>
                  </a:cubicBezTo>
                  <a:cubicBezTo>
                    <a:pt x="238" y="756"/>
                    <a:pt x="272" y="722"/>
                    <a:pt x="272" y="705"/>
                  </a:cubicBezTo>
                  <a:cubicBezTo>
                    <a:pt x="272" y="688"/>
                    <a:pt x="215" y="608"/>
                    <a:pt x="261" y="608"/>
                  </a:cubicBezTo>
                  <a:cubicBezTo>
                    <a:pt x="278" y="608"/>
                    <a:pt x="295" y="625"/>
                    <a:pt x="301" y="608"/>
                  </a:cubicBezTo>
                  <a:cubicBezTo>
                    <a:pt x="312" y="597"/>
                    <a:pt x="278" y="585"/>
                    <a:pt x="278" y="568"/>
                  </a:cubicBezTo>
                  <a:cubicBezTo>
                    <a:pt x="289" y="546"/>
                    <a:pt x="289" y="546"/>
                    <a:pt x="289" y="546"/>
                  </a:cubicBezTo>
                  <a:lnTo>
                    <a:pt x="289" y="546"/>
                  </a:lnTo>
                  <a:cubicBezTo>
                    <a:pt x="312" y="546"/>
                    <a:pt x="335" y="557"/>
                    <a:pt x="346" y="580"/>
                  </a:cubicBezTo>
                  <a:cubicBezTo>
                    <a:pt x="357" y="597"/>
                    <a:pt x="357" y="608"/>
                    <a:pt x="374" y="597"/>
                  </a:cubicBezTo>
                  <a:cubicBezTo>
                    <a:pt x="403" y="574"/>
                    <a:pt x="425" y="551"/>
                    <a:pt x="460" y="546"/>
                  </a:cubicBezTo>
                  <a:cubicBezTo>
                    <a:pt x="477" y="540"/>
                    <a:pt x="494" y="540"/>
                    <a:pt x="516" y="540"/>
                  </a:cubicBezTo>
                  <a:cubicBezTo>
                    <a:pt x="533" y="540"/>
                    <a:pt x="556" y="546"/>
                    <a:pt x="573" y="546"/>
                  </a:cubicBezTo>
                  <a:cubicBezTo>
                    <a:pt x="596" y="546"/>
                    <a:pt x="613" y="557"/>
                    <a:pt x="636" y="551"/>
                  </a:cubicBezTo>
                  <a:cubicBezTo>
                    <a:pt x="664" y="546"/>
                    <a:pt x="727" y="529"/>
                    <a:pt x="749" y="517"/>
                  </a:cubicBezTo>
                  <a:cubicBezTo>
                    <a:pt x="789" y="489"/>
                    <a:pt x="818" y="415"/>
                    <a:pt x="840" y="370"/>
                  </a:cubicBezTo>
                  <a:cubicBezTo>
                    <a:pt x="846" y="353"/>
                    <a:pt x="880" y="319"/>
                    <a:pt x="897" y="341"/>
                  </a:cubicBezTo>
                  <a:cubicBezTo>
                    <a:pt x="920" y="358"/>
                    <a:pt x="965" y="364"/>
                    <a:pt x="999" y="387"/>
                  </a:cubicBezTo>
                  <a:cubicBezTo>
                    <a:pt x="1045" y="409"/>
                    <a:pt x="1068" y="267"/>
                    <a:pt x="1107" y="353"/>
                  </a:cubicBezTo>
                  <a:cubicBezTo>
                    <a:pt x="1119" y="375"/>
                    <a:pt x="1153" y="370"/>
                    <a:pt x="1175" y="358"/>
                  </a:cubicBezTo>
                  <a:cubicBezTo>
                    <a:pt x="1204" y="353"/>
                    <a:pt x="1170" y="290"/>
                    <a:pt x="1221" y="290"/>
                  </a:cubicBezTo>
                  <a:cubicBezTo>
                    <a:pt x="1249" y="296"/>
                    <a:pt x="1255" y="307"/>
                    <a:pt x="1278" y="313"/>
                  </a:cubicBezTo>
                  <a:cubicBezTo>
                    <a:pt x="1301" y="324"/>
                    <a:pt x="1312" y="301"/>
                    <a:pt x="1335" y="301"/>
                  </a:cubicBezTo>
                  <a:cubicBezTo>
                    <a:pt x="1346" y="347"/>
                    <a:pt x="1374" y="398"/>
                    <a:pt x="1420" y="421"/>
                  </a:cubicBezTo>
                  <a:cubicBezTo>
                    <a:pt x="1454" y="438"/>
                    <a:pt x="1505" y="460"/>
                    <a:pt x="1545" y="466"/>
                  </a:cubicBezTo>
                  <a:cubicBezTo>
                    <a:pt x="1619" y="478"/>
                    <a:pt x="1624" y="324"/>
                    <a:pt x="1698" y="319"/>
                  </a:cubicBezTo>
                  <a:cubicBezTo>
                    <a:pt x="1721" y="319"/>
                    <a:pt x="1749" y="341"/>
                    <a:pt x="1778" y="347"/>
                  </a:cubicBezTo>
                  <a:cubicBezTo>
                    <a:pt x="1818" y="353"/>
                    <a:pt x="1829" y="387"/>
                    <a:pt x="1869" y="375"/>
                  </a:cubicBezTo>
                  <a:cubicBezTo>
                    <a:pt x="1903" y="370"/>
                    <a:pt x="1937" y="387"/>
                    <a:pt x="1937" y="341"/>
                  </a:cubicBezTo>
                  <a:cubicBezTo>
                    <a:pt x="1948" y="262"/>
                    <a:pt x="2056" y="387"/>
                    <a:pt x="2056" y="307"/>
                  </a:cubicBezTo>
                  <a:cubicBezTo>
                    <a:pt x="2062" y="239"/>
                    <a:pt x="2096" y="250"/>
                    <a:pt x="2136" y="273"/>
                  </a:cubicBezTo>
                  <a:cubicBezTo>
                    <a:pt x="2181" y="296"/>
                    <a:pt x="2192" y="256"/>
                    <a:pt x="2221" y="262"/>
                  </a:cubicBezTo>
                  <a:cubicBezTo>
                    <a:pt x="2289" y="279"/>
                    <a:pt x="2300" y="222"/>
                    <a:pt x="2346" y="228"/>
                  </a:cubicBezTo>
                  <a:cubicBezTo>
                    <a:pt x="2363" y="228"/>
                    <a:pt x="2374" y="262"/>
                    <a:pt x="2397" y="245"/>
                  </a:cubicBezTo>
                  <a:cubicBezTo>
                    <a:pt x="2414" y="239"/>
                    <a:pt x="2420" y="182"/>
                    <a:pt x="2431" y="165"/>
                  </a:cubicBezTo>
                  <a:cubicBezTo>
                    <a:pt x="2442" y="148"/>
                    <a:pt x="2437" y="120"/>
                    <a:pt x="2448" y="103"/>
                  </a:cubicBezTo>
                  <a:cubicBezTo>
                    <a:pt x="2477" y="80"/>
                    <a:pt x="2516" y="120"/>
                    <a:pt x="2545" y="91"/>
                  </a:cubicBezTo>
                  <a:cubicBezTo>
                    <a:pt x="2568" y="74"/>
                    <a:pt x="2590" y="57"/>
                    <a:pt x="2607" y="40"/>
                  </a:cubicBezTo>
                  <a:cubicBezTo>
                    <a:pt x="2619" y="29"/>
                    <a:pt x="2636" y="0"/>
                    <a:pt x="2647" y="6"/>
                  </a:cubicBezTo>
                  <a:cubicBezTo>
                    <a:pt x="2653" y="6"/>
                    <a:pt x="2692" y="40"/>
                    <a:pt x="2698" y="46"/>
                  </a:cubicBezTo>
                  <a:cubicBezTo>
                    <a:pt x="2710" y="57"/>
                    <a:pt x="2710" y="91"/>
                    <a:pt x="2721" y="108"/>
                  </a:cubicBezTo>
                  <a:lnTo>
                    <a:pt x="2721" y="108"/>
                  </a:lnTo>
                  <a:cubicBezTo>
                    <a:pt x="2721" y="114"/>
                    <a:pt x="2738" y="148"/>
                    <a:pt x="2732" y="154"/>
                  </a:cubicBezTo>
                  <a:cubicBezTo>
                    <a:pt x="2715" y="171"/>
                    <a:pt x="2704" y="193"/>
                    <a:pt x="2715" y="216"/>
                  </a:cubicBezTo>
                  <a:cubicBezTo>
                    <a:pt x="2721" y="228"/>
                    <a:pt x="2732" y="239"/>
                    <a:pt x="2744" y="245"/>
                  </a:cubicBezTo>
                  <a:cubicBezTo>
                    <a:pt x="2755" y="250"/>
                    <a:pt x="2778" y="256"/>
                    <a:pt x="2789" y="267"/>
                  </a:cubicBezTo>
                  <a:cubicBezTo>
                    <a:pt x="2817" y="296"/>
                    <a:pt x="2812" y="296"/>
                    <a:pt x="2846" y="313"/>
                  </a:cubicBezTo>
                  <a:cubicBezTo>
                    <a:pt x="2863" y="324"/>
                    <a:pt x="2840" y="381"/>
                    <a:pt x="2869" y="381"/>
                  </a:cubicBezTo>
                  <a:cubicBezTo>
                    <a:pt x="2880" y="381"/>
                    <a:pt x="2897" y="375"/>
                    <a:pt x="2908" y="370"/>
                  </a:cubicBezTo>
                  <a:cubicBezTo>
                    <a:pt x="2937" y="364"/>
                    <a:pt x="2948" y="387"/>
                    <a:pt x="2982" y="375"/>
                  </a:cubicBezTo>
                  <a:cubicBezTo>
                    <a:pt x="2999" y="364"/>
                    <a:pt x="3016" y="341"/>
                    <a:pt x="3039" y="358"/>
                  </a:cubicBezTo>
                  <a:cubicBezTo>
                    <a:pt x="3096" y="398"/>
                    <a:pt x="3079" y="330"/>
                    <a:pt x="3119" y="330"/>
                  </a:cubicBezTo>
                  <a:cubicBezTo>
                    <a:pt x="3147" y="330"/>
                    <a:pt x="3147" y="364"/>
                    <a:pt x="3175" y="324"/>
                  </a:cubicBezTo>
                  <a:cubicBezTo>
                    <a:pt x="3198" y="301"/>
                    <a:pt x="3244" y="335"/>
                    <a:pt x="3272" y="353"/>
                  </a:cubicBezTo>
                  <a:cubicBezTo>
                    <a:pt x="3306" y="370"/>
                    <a:pt x="3295" y="449"/>
                    <a:pt x="3346" y="455"/>
                  </a:cubicBezTo>
                  <a:cubicBezTo>
                    <a:pt x="3369" y="449"/>
                    <a:pt x="3408" y="460"/>
                    <a:pt x="3431" y="466"/>
                  </a:cubicBezTo>
                  <a:cubicBezTo>
                    <a:pt x="3465" y="472"/>
                    <a:pt x="3471" y="534"/>
                    <a:pt x="3477" y="563"/>
                  </a:cubicBezTo>
                  <a:cubicBezTo>
                    <a:pt x="3482" y="591"/>
                    <a:pt x="3477" y="637"/>
                    <a:pt x="3493" y="665"/>
                  </a:cubicBezTo>
                  <a:cubicBezTo>
                    <a:pt x="3505" y="676"/>
                    <a:pt x="3505" y="682"/>
                    <a:pt x="3516" y="682"/>
                  </a:cubicBezTo>
                  <a:cubicBezTo>
                    <a:pt x="3539" y="682"/>
                    <a:pt x="3545" y="739"/>
                    <a:pt x="3573" y="756"/>
                  </a:cubicBezTo>
                  <a:cubicBezTo>
                    <a:pt x="3619" y="790"/>
                    <a:pt x="3619" y="705"/>
                    <a:pt x="3641" y="773"/>
                  </a:cubicBezTo>
                  <a:cubicBezTo>
                    <a:pt x="3658" y="813"/>
                    <a:pt x="3675" y="801"/>
                    <a:pt x="3698" y="767"/>
                  </a:cubicBezTo>
                  <a:cubicBezTo>
                    <a:pt x="3704" y="750"/>
                    <a:pt x="3715" y="750"/>
                    <a:pt x="3727" y="739"/>
                  </a:cubicBezTo>
                  <a:cubicBezTo>
                    <a:pt x="3727" y="733"/>
                    <a:pt x="3743" y="654"/>
                    <a:pt x="3755" y="705"/>
                  </a:cubicBezTo>
                  <a:cubicBezTo>
                    <a:pt x="3766" y="756"/>
                    <a:pt x="3766" y="830"/>
                    <a:pt x="3829" y="790"/>
                  </a:cubicBezTo>
                  <a:cubicBezTo>
                    <a:pt x="3851" y="779"/>
                    <a:pt x="3863" y="767"/>
                    <a:pt x="3874" y="744"/>
                  </a:cubicBezTo>
                  <a:cubicBezTo>
                    <a:pt x="3885" y="733"/>
                    <a:pt x="3931" y="784"/>
                    <a:pt x="3965" y="744"/>
                  </a:cubicBezTo>
                  <a:cubicBezTo>
                    <a:pt x="3988" y="722"/>
                    <a:pt x="3959" y="699"/>
                    <a:pt x="3965" y="676"/>
                  </a:cubicBezTo>
                  <a:cubicBezTo>
                    <a:pt x="3971" y="665"/>
                    <a:pt x="3982" y="642"/>
                    <a:pt x="3971" y="625"/>
                  </a:cubicBezTo>
                  <a:cubicBezTo>
                    <a:pt x="3959" y="620"/>
                    <a:pt x="3954" y="602"/>
                    <a:pt x="3942" y="602"/>
                  </a:cubicBezTo>
                  <a:cubicBezTo>
                    <a:pt x="3925" y="602"/>
                    <a:pt x="3948" y="648"/>
                    <a:pt x="3903" y="648"/>
                  </a:cubicBezTo>
                  <a:cubicBezTo>
                    <a:pt x="3885" y="648"/>
                    <a:pt x="3880" y="602"/>
                    <a:pt x="3885" y="602"/>
                  </a:cubicBezTo>
                  <a:cubicBezTo>
                    <a:pt x="3863" y="602"/>
                    <a:pt x="3846" y="585"/>
                    <a:pt x="3863" y="568"/>
                  </a:cubicBezTo>
                  <a:cubicBezTo>
                    <a:pt x="3880" y="551"/>
                    <a:pt x="3914" y="608"/>
                    <a:pt x="3937" y="557"/>
                  </a:cubicBezTo>
                  <a:cubicBezTo>
                    <a:pt x="3954" y="529"/>
                    <a:pt x="3954" y="540"/>
                    <a:pt x="3942" y="506"/>
                  </a:cubicBezTo>
                  <a:cubicBezTo>
                    <a:pt x="3931" y="466"/>
                    <a:pt x="3880" y="529"/>
                    <a:pt x="3863" y="540"/>
                  </a:cubicBezTo>
                  <a:cubicBezTo>
                    <a:pt x="3812" y="580"/>
                    <a:pt x="3778" y="568"/>
                    <a:pt x="3772" y="506"/>
                  </a:cubicBezTo>
                  <a:cubicBezTo>
                    <a:pt x="3795" y="489"/>
                    <a:pt x="3783" y="432"/>
                    <a:pt x="3817" y="415"/>
                  </a:cubicBezTo>
                  <a:cubicBezTo>
                    <a:pt x="3857" y="392"/>
                    <a:pt x="3891" y="353"/>
                    <a:pt x="3937" y="324"/>
                  </a:cubicBezTo>
                  <a:cubicBezTo>
                    <a:pt x="3971" y="301"/>
                    <a:pt x="3993" y="324"/>
                    <a:pt x="4028" y="284"/>
                  </a:cubicBezTo>
                  <a:cubicBezTo>
                    <a:pt x="4050" y="262"/>
                    <a:pt x="4084" y="245"/>
                    <a:pt x="4107" y="228"/>
                  </a:cubicBezTo>
                  <a:cubicBezTo>
                    <a:pt x="4141" y="199"/>
                    <a:pt x="4152" y="131"/>
                    <a:pt x="4186" y="114"/>
                  </a:cubicBezTo>
                  <a:cubicBezTo>
                    <a:pt x="4191" y="108"/>
                    <a:pt x="4237" y="120"/>
                    <a:pt x="4242" y="125"/>
                  </a:cubicBezTo>
                  <a:cubicBezTo>
                    <a:pt x="4254" y="165"/>
                    <a:pt x="4248" y="154"/>
                    <a:pt x="4288" y="154"/>
                  </a:cubicBezTo>
                  <a:cubicBezTo>
                    <a:pt x="4316" y="154"/>
                    <a:pt x="4345" y="171"/>
                    <a:pt x="4368" y="176"/>
                  </a:cubicBezTo>
                  <a:cubicBezTo>
                    <a:pt x="4402" y="188"/>
                    <a:pt x="4436" y="182"/>
                    <a:pt x="4470" y="182"/>
                  </a:cubicBezTo>
                  <a:lnTo>
                    <a:pt x="4470" y="182"/>
                  </a:lnTo>
                  <a:cubicBezTo>
                    <a:pt x="4532" y="159"/>
                    <a:pt x="4532" y="159"/>
                    <a:pt x="4532" y="159"/>
                  </a:cubicBezTo>
                  <a:cubicBezTo>
                    <a:pt x="4555" y="154"/>
                    <a:pt x="4583" y="125"/>
                    <a:pt x="4606" y="114"/>
                  </a:cubicBezTo>
                  <a:cubicBezTo>
                    <a:pt x="4623" y="108"/>
                    <a:pt x="4629" y="80"/>
                    <a:pt x="4652" y="74"/>
                  </a:cubicBezTo>
                  <a:cubicBezTo>
                    <a:pt x="4669" y="63"/>
                    <a:pt x="4691" y="108"/>
                    <a:pt x="4708" y="120"/>
                  </a:cubicBezTo>
                  <a:cubicBezTo>
                    <a:pt x="4737" y="131"/>
                    <a:pt x="4771" y="120"/>
                    <a:pt x="4799" y="120"/>
                  </a:cubicBezTo>
                  <a:cubicBezTo>
                    <a:pt x="4799" y="120"/>
                    <a:pt x="4799" y="120"/>
                    <a:pt x="4805" y="120"/>
                  </a:cubicBezTo>
                  <a:cubicBezTo>
                    <a:pt x="4805" y="125"/>
                    <a:pt x="4805" y="131"/>
                    <a:pt x="4799" y="131"/>
                  </a:cubicBezTo>
                  <a:cubicBezTo>
                    <a:pt x="4799" y="148"/>
                    <a:pt x="4760" y="182"/>
                    <a:pt x="4760" y="205"/>
                  </a:cubicBezTo>
                  <a:cubicBezTo>
                    <a:pt x="4760" y="233"/>
                    <a:pt x="4805" y="233"/>
                    <a:pt x="4828" y="239"/>
                  </a:cubicBezTo>
                  <a:cubicBezTo>
                    <a:pt x="4828" y="256"/>
                    <a:pt x="4799" y="262"/>
                    <a:pt x="4799" y="284"/>
                  </a:cubicBezTo>
                  <a:cubicBezTo>
                    <a:pt x="4816" y="330"/>
                    <a:pt x="4816" y="353"/>
                    <a:pt x="4771" y="364"/>
                  </a:cubicBezTo>
                  <a:cubicBezTo>
                    <a:pt x="4771" y="387"/>
                    <a:pt x="4833" y="392"/>
                    <a:pt x="4845" y="398"/>
                  </a:cubicBezTo>
                  <a:cubicBezTo>
                    <a:pt x="4868" y="409"/>
                    <a:pt x="4868" y="409"/>
                    <a:pt x="4896" y="398"/>
                  </a:cubicBezTo>
                  <a:cubicBezTo>
                    <a:pt x="4913" y="398"/>
                    <a:pt x="4924" y="438"/>
                    <a:pt x="4930" y="455"/>
                  </a:cubicBezTo>
                  <a:cubicBezTo>
                    <a:pt x="4936" y="466"/>
                    <a:pt x="4947" y="472"/>
                    <a:pt x="4958" y="478"/>
                  </a:cubicBezTo>
                  <a:cubicBezTo>
                    <a:pt x="4964" y="483"/>
                    <a:pt x="4998" y="489"/>
                    <a:pt x="4998" y="494"/>
                  </a:cubicBezTo>
                  <a:cubicBezTo>
                    <a:pt x="5015" y="500"/>
                    <a:pt x="4964" y="546"/>
                    <a:pt x="4958" y="551"/>
                  </a:cubicBezTo>
                  <a:cubicBezTo>
                    <a:pt x="4958" y="563"/>
                    <a:pt x="4873" y="608"/>
                    <a:pt x="4862" y="602"/>
                  </a:cubicBezTo>
                  <a:cubicBezTo>
                    <a:pt x="4845" y="597"/>
                    <a:pt x="4816" y="580"/>
                    <a:pt x="4805" y="568"/>
                  </a:cubicBezTo>
                  <a:cubicBezTo>
                    <a:pt x="4794" y="551"/>
                    <a:pt x="4805" y="529"/>
                    <a:pt x="4799" y="512"/>
                  </a:cubicBezTo>
                  <a:cubicBezTo>
                    <a:pt x="4777" y="506"/>
                    <a:pt x="4748" y="500"/>
                    <a:pt x="4731" y="500"/>
                  </a:cubicBezTo>
                  <a:cubicBezTo>
                    <a:pt x="4703" y="494"/>
                    <a:pt x="4703" y="489"/>
                    <a:pt x="4691" y="517"/>
                  </a:cubicBezTo>
                  <a:cubicBezTo>
                    <a:pt x="4686" y="529"/>
                    <a:pt x="4680" y="546"/>
                    <a:pt x="4663" y="563"/>
                  </a:cubicBezTo>
                  <a:cubicBezTo>
                    <a:pt x="4635" y="591"/>
                    <a:pt x="4629" y="602"/>
                    <a:pt x="4663" y="637"/>
                  </a:cubicBezTo>
                  <a:cubicBezTo>
                    <a:pt x="4680" y="654"/>
                    <a:pt x="4680" y="671"/>
                    <a:pt x="4691" y="693"/>
                  </a:cubicBezTo>
                  <a:cubicBezTo>
                    <a:pt x="4708" y="710"/>
                    <a:pt x="4731" y="688"/>
                    <a:pt x="4742" y="676"/>
                  </a:cubicBezTo>
                  <a:cubicBezTo>
                    <a:pt x="4754" y="665"/>
                    <a:pt x="4765" y="665"/>
                    <a:pt x="4777" y="659"/>
                  </a:cubicBezTo>
                  <a:cubicBezTo>
                    <a:pt x="4788" y="648"/>
                    <a:pt x="4794" y="631"/>
                    <a:pt x="4811" y="631"/>
                  </a:cubicBezTo>
                  <a:cubicBezTo>
                    <a:pt x="4845" y="637"/>
                    <a:pt x="4845" y="637"/>
                    <a:pt x="4845" y="637"/>
                  </a:cubicBezTo>
                  <a:cubicBezTo>
                    <a:pt x="4845" y="642"/>
                    <a:pt x="4845" y="642"/>
                    <a:pt x="4845" y="642"/>
                  </a:cubicBezTo>
                  <a:cubicBezTo>
                    <a:pt x="4828" y="665"/>
                    <a:pt x="4788" y="705"/>
                    <a:pt x="4788" y="733"/>
                  </a:cubicBezTo>
                  <a:cubicBezTo>
                    <a:pt x="4799" y="744"/>
                    <a:pt x="4816" y="739"/>
                    <a:pt x="4822" y="756"/>
                  </a:cubicBezTo>
                  <a:cubicBezTo>
                    <a:pt x="4816" y="796"/>
                    <a:pt x="4816" y="796"/>
                    <a:pt x="4816" y="796"/>
                  </a:cubicBezTo>
                  <a:cubicBezTo>
                    <a:pt x="4862" y="796"/>
                    <a:pt x="4907" y="796"/>
                    <a:pt x="4907" y="801"/>
                  </a:cubicBezTo>
                  <a:cubicBezTo>
                    <a:pt x="4924" y="813"/>
                    <a:pt x="4953" y="852"/>
                    <a:pt x="4992" y="881"/>
                  </a:cubicBezTo>
                  <a:cubicBezTo>
                    <a:pt x="5038" y="904"/>
                    <a:pt x="5089" y="915"/>
                    <a:pt x="5095" y="921"/>
                  </a:cubicBezTo>
                  <a:cubicBezTo>
                    <a:pt x="5100" y="926"/>
                    <a:pt x="5117" y="960"/>
                    <a:pt x="5117" y="960"/>
                  </a:cubicBezTo>
                  <a:cubicBezTo>
                    <a:pt x="5135" y="994"/>
                    <a:pt x="5135" y="994"/>
                    <a:pt x="5135" y="994"/>
                  </a:cubicBezTo>
                  <a:cubicBezTo>
                    <a:pt x="5146" y="1017"/>
                    <a:pt x="5146" y="1017"/>
                    <a:pt x="5146" y="1017"/>
                  </a:cubicBezTo>
                  <a:close/>
                  <a:moveTo>
                    <a:pt x="3437" y="4238"/>
                  </a:moveTo>
                  <a:lnTo>
                    <a:pt x="3437" y="4238"/>
                  </a:lnTo>
                  <a:cubicBezTo>
                    <a:pt x="3431" y="4227"/>
                    <a:pt x="3414" y="4221"/>
                    <a:pt x="3403" y="4233"/>
                  </a:cubicBezTo>
                  <a:cubicBezTo>
                    <a:pt x="3391" y="4238"/>
                    <a:pt x="3386" y="4238"/>
                    <a:pt x="3374" y="4250"/>
                  </a:cubicBezTo>
                  <a:cubicBezTo>
                    <a:pt x="3363" y="4261"/>
                    <a:pt x="3374" y="4284"/>
                    <a:pt x="3391" y="4273"/>
                  </a:cubicBezTo>
                  <a:cubicBezTo>
                    <a:pt x="3403" y="4273"/>
                    <a:pt x="3408" y="4267"/>
                    <a:pt x="3420" y="4273"/>
                  </a:cubicBezTo>
                  <a:cubicBezTo>
                    <a:pt x="3425" y="4273"/>
                    <a:pt x="3431" y="4273"/>
                    <a:pt x="3431" y="4273"/>
                  </a:cubicBezTo>
                  <a:cubicBezTo>
                    <a:pt x="3437" y="4267"/>
                    <a:pt x="3437" y="4256"/>
                    <a:pt x="3437" y="4250"/>
                  </a:cubicBezTo>
                  <a:cubicBezTo>
                    <a:pt x="3437" y="4238"/>
                    <a:pt x="3437" y="4238"/>
                    <a:pt x="3437" y="4238"/>
                  </a:cubicBezTo>
                  <a:close/>
                  <a:moveTo>
                    <a:pt x="5498" y="881"/>
                  </a:moveTo>
                  <a:lnTo>
                    <a:pt x="5498" y="881"/>
                  </a:lnTo>
                  <a:cubicBezTo>
                    <a:pt x="5521" y="864"/>
                    <a:pt x="5515" y="835"/>
                    <a:pt x="5527" y="818"/>
                  </a:cubicBezTo>
                  <a:cubicBezTo>
                    <a:pt x="5515" y="818"/>
                    <a:pt x="5504" y="824"/>
                    <a:pt x="5492" y="818"/>
                  </a:cubicBezTo>
                  <a:cubicBezTo>
                    <a:pt x="5464" y="807"/>
                    <a:pt x="5470" y="790"/>
                    <a:pt x="5430" y="790"/>
                  </a:cubicBezTo>
                  <a:cubicBezTo>
                    <a:pt x="5385" y="790"/>
                    <a:pt x="5328" y="762"/>
                    <a:pt x="5288" y="756"/>
                  </a:cubicBezTo>
                  <a:cubicBezTo>
                    <a:pt x="5254" y="744"/>
                    <a:pt x="5220" y="705"/>
                    <a:pt x="5203" y="750"/>
                  </a:cubicBezTo>
                  <a:cubicBezTo>
                    <a:pt x="5191" y="773"/>
                    <a:pt x="5174" y="807"/>
                    <a:pt x="5157" y="824"/>
                  </a:cubicBezTo>
                  <a:cubicBezTo>
                    <a:pt x="5151" y="835"/>
                    <a:pt x="5208" y="881"/>
                    <a:pt x="5220" y="898"/>
                  </a:cubicBezTo>
                  <a:cubicBezTo>
                    <a:pt x="5242" y="915"/>
                    <a:pt x="5259" y="949"/>
                    <a:pt x="5277" y="955"/>
                  </a:cubicBezTo>
                  <a:cubicBezTo>
                    <a:pt x="5311" y="972"/>
                    <a:pt x="5311" y="972"/>
                    <a:pt x="5345" y="960"/>
                  </a:cubicBezTo>
                  <a:cubicBezTo>
                    <a:pt x="5396" y="943"/>
                    <a:pt x="5396" y="978"/>
                    <a:pt x="5430" y="989"/>
                  </a:cubicBezTo>
                  <a:cubicBezTo>
                    <a:pt x="5458" y="1000"/>
                    <a:pt x="5498" y="978"/>
                    <a:pt x="5521" y="989"/>
                  </a:cubicBezTo>
                  <a:cubicBezTo>
                    <a:pt x="5532" y="994"/>
                    <a:pt x="5566" y="1017"/>
                    <a:pt x="5572" y="994"/>
                  </a:cubicBezTo>
                  <a:cubicBezTo>
                    <a:pt x="5572" y="989"/>
                    <a:pt x="5566" y="938"/>
                    <a:pt x="5561" y="938"/>
                  </a:cubicBezTo>
                  <a:cubicBezTo>
                    <a:pt x="5555" y="932"/>
                    <a:pt x="5544" y="949"/>
                    <a:pt x="5538" y="955"/>
                  </a:cubicBezTo>
                  <a:cubicBezTo>
                    <a:pt x="5492" y="966"/>
                    <a:pt x="5436" y="938"/>
                    <a:pt x="5481" y="892"/>
                  </a:cubicBezTo>
                  <a:cubicBezTo>
                    <a:pt x="5498" y="881"/>
                    <a:pt x="5498" y="881"/>
                    <a:pt x="5498" y="881"/>
                  </a:cubicBezTo>
                  <a:close/>
                  <a:moveTo>
                    <a:pt x="5004" y="1051"/>
                  </a:moveTo>
                  <a:lnTo>
                    <a:pt x="5004" y="1051"/>
                  </a:lnTo>
                  <a:cubicBezTo>
                    <a:pt x="4998" y="1051"/>
                    <a:pt x="4998" y="1051"/>
                    <a:pt x="4992" y="1051"/>
                  </a:cubicBezTo>
                  <a:cubicBezTo>
                    <a:pt x="4987" y="1051"/>
                    <a:pt x="4987" y="1051"/>
                    <a:pt x="4987" y="1057"/>
                  </a:cubicBezTo>
                  <a:cubicBezTo>
                    <a:pt x="4987" y="1057"/>
                    <a:pt x="4981" y="1068"/>
                    <a:pt x="4987" y="1068"/>
                  </a:cubicBezTo>
                  <a:lnTo>
                    <a:pt x="4992" y="1068"/>
                  </a:lnTo>
                  <a:cubicBezTo>
                    <a:pt x="4998" y="1063"/>
                    <a:pt x="5004" y="1063"/>
                    <a:pt x="5009" y="1063"/>
                  </a:cubicBezTo>
                  <a:cubicBezTo>
                    <a:pt x="5004" y="1051"/>
                    <a:pt x="5004" y="1051"/>
                    <a:pt x="5004" y="1051"/>
                  </a:cubicBezTo>
                  <a:close/>
                  <a:moveTo>
                    <a:pt x="5078" y="1080"/>
                  </a:moveTo>
                  <a:lnTo>
                    <a:pt x="5078" y="1080"/>
                  </a:lnTo>
                  <a:cubicBezTo>
                    <a:pt x="5078" y="1074"/>
                    <a:pt x="5078" y="1074"/>
                    <a:pt x="5078" y="1068"/>
                  </a:cubicBezTo>
                  <a:cubicBezTo>
                    <a:pt x="5078" y="1063"/>
                    <a:pt x="5072" y="1057"/>
                    <a:pt x="5066" y="1057"/>
                  </a:cubicBezTo>
                  <a:cubicBezTo>
                    <a:pt x="5066" y="1057"/>
                    <a:pt x="5061" y="1057"/>
                    <a:pt x="5055" y="1057"/>
                  </a:cubicBezTo>
                  <a:cubicBezTo>
                    <a:pt x="5049" y="1063"/>
                    <a:pt x="5044" y="1068"/>
                    <a:pt x="5049" y="1074"/>
                  </a:cubicBezTo>
                  <a:cubicBezTo>
                    <a:pt x="5055" y="1074"/>
                    <a:pt x="5049" y="1080"/>
                    <a:pt x="5049" y="1085"/>
                  </a:cubicBezTo>
                  <a:cubicBezTo>
                    <a:pt x="5055" y="1091"/>
                    <a:pt x="5061" y="1091"/>
                    <a:pt x="5066" y="1091"/>
                  </a:cubicBezTo>
                  <a:lnTo>
                    <a:pt x="5078" y="1080"/>
                  </a:lnTo>
                  <a:close/>
                </a:path>
              </a:pathLst>
            </a:custGeom>
            <a:solidFill>
              <a:schemeClr val="bg1">
                <a:lumMod val="95000"/>
              </a:schemeClr>
            </a:solidFill>
            <a:ln w="19050" cap="flat" cmpd="sng">
              <a:noFill/>
              <a:bevel/>
              <a:headEnd/>
              <a:tailEnd/>
            </a:ln>
            <a:effectLst/>
          </p:spPr>
          <p:txBody>
            <a:bodyPr wrap="none" anchor="ctr"/>
            <a:lstStyle/>
            <a:p>
              <a:endParaRPr lang="en-US">
                <a:latin typeface="Source Sans Pro Light" charset="0"/>
              </a:endParaRPr>
            </a:p>
          </p:txBody>
        </p:sp>
        <p:sp>
          <p:nvSpPr>
            <p:cNvPr id="13" name="Freeform 150"/>
            <p:cNvSpPr>
              <a:spLocks noChangeArrowheads="1"/>
            </p:cNvSpPr>
            <p:nvPr/>
          </p:nvSpPr>
          <p:spPr bwMode="auto">
            <a:xfrm>
              <a:off x="9022607" y="2021213"/>
              <a:ext cx="581261" cy="397654"/>
            </a:xfrm>
            <a:custGeom>
              <a:avLst/>
              <a:gdLst>
                <a:gd name="T0" fmla="*/ 1563 w 1774"/>
                <a:gd name="T1" fmla="*/ 1136 h 1211"/>
                <a:gd name="T2" fmla="*/ 1364 w 1774"/>
                <a:gd name="T3" fmla="*/ 1159 h 1211"/>
                <a:gd name="T4" fmla="*/ 1239 w 1774"/>
                <a:gd name="T5" fmla="*/ 1091 h 1211"/>
                <a:gd name="T6" fmla="*/ 1182 w 1774"/>
                <a:gd name="T7" fmla="*/ 960 h 1211"/>
                <a:gd name="T8" fmla="*/ 1216 w 1774"/>
                <a:gd name="T9" fmla="*/ 897 h 1211"/>
                <a:gd name="T10" fmla="*/ 1045 w 1774"/>
                <a:gd name="T11" fmla="*/ 915 h 1211"/>
                <a:gd name="T12" fmla="*/ 835 w 1774"/>
                <a:gd name="T13" fmla="*/ 863 h 1211"/>
                <a:gd name="T14" fmla="*/ 705 w 1774"/>
                <a:gd name="T15" fmla="*/ 1011 h 1211"/>
                <a:gd name="T16" fmla="*/ 460 w 1774"/>
                <a:gd name="T17" fmla="*/ 1045 h 1211"/>
                <a:gd name="T18" fmla="*/ 472 w 1774"/>
                <a:gd name="T19" fmla="*/ 863 h 1211"/>
                <a:gd name="T20" fmla="*/ 358 w 1774"/>
                <a:gd name="T21" fmla="*/ 1005 h 1211"/>
                <a:gd name="T22" fmla="*/ 239 w 1774"/>
                <a:gd name="T23" fmla="*/ 943 h 1211"/>
                <a:gd name="T24" fmla="*/ 85 w 1774"/>
                <a:gd name="T25" fmla="*/ 841 h 1211"/>
                <a:gd name="T26" fmla="*/ 0 w 1774"/>
                <a:gd name="T27" fmla="*/ 744 h 1211"/>
                <a:gd name="T28" fmla="*/ 34 w 1774"/>
                <a:gd name="T29" fmla="*/ 653 h 1211"/>
                <a:gd name="T30" fmla="*/ 51 w 1774"/>
                <a:gd name="T31" fmla="*/ 477 h 1211"/>
                <a:gd name="T32" fmla="*/ 68 w 1774"/>
                <a:gd name="T33" fmla="*/ 415 h 1211"/>
                <a:gd name="T34" fmla="*/ 91 w 1774"/>
                <a:gd name="T35" fmla="*/ 335 h 1211"/>
                <a:gd name="T36" fmla="*/ 46 w 1774"/>
                <a:gd name="T37" fmla="*/ 267 h 1211"/>
                <a:gd name="T38" fmla="*/ 6 w 1774"/>
                <a:gd name="T39" fmla="*/ 182 h 1211"/>
                <a:gd name="T40" fmla="*/ 57 w 1774"/>
                <a:gd name="T41" fmla="*/ 125 h 1211"/>
                <a:gd name="T42" fmla="*/ 63 w 1774"/>
                <a:gd name="T43" fmla="*/ 17 h 1211"/>
                <a:gd name="T44" fmla="*/ 170 w 1774"/>
                <a:gd name="T45" fmla="*/ 0 h 1211"/>
                <a:gd name="T46" fmla="*/ 284 w 1774"/>
                <a:gd name="T47" fmla="*/ 28 h 1211"/>
                <a:gd name="T48" fmla="*/ 324 w 1774"/>
                <a:gd name="T49" fmla="*/ 11 h 1211"/>
                <a:gd name="T50" fmla="*/ 375 w 1774"/>
                <a:gd name="T51" fmla="*/ 57 h 1211"/>
                <a:gd name="T52" fmla="*/ 443 w 1774"/>
                <a:gd name="T53" fmla="*/ 68 h 1211"/>
                <a:gd name="T54" fmla="*/ 540 w 1774"/>
                <a:gd name="T55" fmla="*/ 96 h 1211"/>
                <a:gd name="T56" fmla="*/ 591 w 1774"/>
                <a:gd name="T57" fmla="*/ 250 h 1211"/>
                <a:gd name="T58" fmla="*/ 716 w 1774"/>
                <a:gd name="T59" fmla="*/ 250 h 1211"/>
                <a:gd name="T60" fmla="*/ 852 w 1774"/>
                <a:gd name="T61" fmla="*/ 250 h 1211"/>
                <a:gd name="T62" fmla="*/ 1068 w 1774"/>
                <a:gd name="T63" fmla="*/ 341 h 1211"/>
                <a:gd name="T64" fmla="*/ 1398 w 1774"/>
                <a:gd name="T65" fmla="*/ 483 h 1211"/>
                <a:gd name="T66" fmla="*/ 1710 w 1774"/>
                <a:gd name="T67" fmla="*/ 716 h 1211"/>
                <a:gd name="T68" fmla="*/ 1739 w 1774"/>
                <a:gd name="T69" fmla="*/ 824 h 1211"/>
                <a:gd name="T70" fmla="*/ 1653 w 1774"/>
                <a:gd name="T71" fmla="*/ 829 h 1211"/>
                <a:gd name="T72" fmla="*/ 1500 w 1774"/>
                <a:gd name="T73" fmla="*/ 983 h 1211"/>
                <a:gd name="T74" fmla="*/ 1585 w 1774"/>
                <a:gd name="T75" fmla="*/ 1074 h 1211"/>
                <a:gd name="T76" fmla="*/ 1574 w 1774"/>
                <a:gd name="T77" fmla="*/ 1085 h 1211"/>
                <a:gd name="T78" fmla="*/ 1563 w 1774"/>
                <a:gd name="T79" fmla="*/ 1136 h 1211"/>
                <a:gd name="T80" fmla="*/ 256 w 1774"/>
                <a:gd name="T81" fmla="*/ 74 h 1211"/>
                <a:gd name="T82" fmla="*/ 244 w 1774"/>
                <a:gd name="T83" fmla="*/ 51 h 1211"/>
                <a:gd name="T84" fmla="*/ 227 w 1774"/>
                <a:gd name="T85" fmla="*/ 68 h 1211"/>
                <a:gd name="T86" fmla="*/ 244 w 1774"/>
                <a:gd name="T87" fmla="*/ 85 h 1211"/>
                <a:gd name="T88" fmla="*/ 182 w 1774"/>
                <a:gd name="T89" fmla="*/ 45 h 1211"/>
                <a:gd name="T90" fmla="*/ 170 w 1774"/>
                <a:gd name="T91" fmla="*/ 45 h 1211"/>
                <a:gd name="T92" fmla="*/ 165 w 1774"/>
                <a:gd name="T93" fmla="*/ 62 h 1211"/>
                <a:gd name="T94" fmla="*/ 187 w 1774"/>
                <a:gd name="T95" fmla="*/ 57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774" h="1211">
                  <a:moveTo>
                    <a:pt x="1563" y="1136"/>
                  </a:moveTo>
                  <a:lnTo>
                    <a:pt x="1563" y="1136"/>
                  </a:lnTo>
                  <a:cubicBezTo>
                    <a:pt x="1523" y="1142"/>
                    <a:pt x="1489" y="1170"/>
                    <a:pt x="1455" y="1187"/>
                  </a:cubicBezTo>
                  <a:cubicBezTo>
                    <a:pt x="1398" y="1210"/>
                    <a:pt x="1403" y="1182"/>
                    <a:pt x="1364" y="1159"/>
                  </a:cubicBezTo>
                  <a:cubicBezTo>
                    <a:pt x="1347" y="1147"/>
                    <a:pt x="1324" y="1147"/>
                    <a:pt x="1301" y="1142"/>
                  </a:cubicBezTo>
                  <a:cubicBezTo>
                    <a:pt x="1250" y="1130"/>
                    <a:pt x="1261" y="1136"/>
                    <a:pt x="1239" y="1091"/>
                  </a:cubicBezTo>
                  <a:cubicBezTo>
                    <a:pt x="1233" y="1057"/>
                    <a:pt x="1256" y="1051"/>
                    <a:pt x="1233" y="1023"/>
                  </a:cubicBezTo>
                  <a:cubicBezTo>
                    <a:pt x="1222" y="1017"/>
                    <a:pt x="1182" y="960"/>
                    <a:pt x="1182" y="960"/>
                  </a:cubicBezTo>
                  <a:cubicBezTo>
                    <a:pt x="1193" y="949"/>
                    <a:pt x="1227" y="937"/>
                    <a:pt x="1227" y="932"/>
                  </a:cubicBezTo>
                  <a:cubicBezTo>
                    <a:pt x="1256" y="926"/>
                    <a:pt x="1227" y="897"/>
                    <a:pt x="1216" y="897"/>
                  </a:cubicBezTo>
                  <a:cubicBezTo>
                    <a:pt x="1199" y="892"/>
                    <a:pt x="1182" y="892"/>
                    <a:pt x="1165" y="892"/>
                  </a:cubicBezTo>
                  <a:cubicBezTo>
                    <a:pt x="1136" y="892"/>
                    <a:pt x="1057" y="926"/>
                    <a:pt x="1045" y="915"/>
                  </a:cubicBezTo>
                  <a:cubicBezTo>
                    <a:pt x="1040" y="903"/>
                    <a:pt x="1034" y="852"/>
                    <a:pt x="1028" y="841"/>
                  </a:cubicBezTo>
                  <a:cubicBezTo>
                    <a:pt x="972" y="824"/>
                    <a:pt x="886" y="818"/>
                    <a:pt x="835" y="863"/>
                  </a:cubicBezTo>
                  <a:cubicBezTo>
                    <a:pt x="807" y="886"/>
                    <a:pt x="790" y="869"/>
                    <a:pt x="767" y="875"/>
                  </a:cubicBezTo>
                  <a:cubicBezTo>
                    <a:pt x="767" y="943"/>
                    <a:pt x="733" y="960"/>
                    <a:pt x="705" y="1011"/>
                  </a:cubicBezTo>
                  <a:cubicBezTo>
                    <a:pt x="665" y="1091"/>
                    <a:pt x="659" y="1045"/>
                    <a:pt x="597" y="1057"/>
                  </a:cubicBezTo>
                  <a:cubicBezTo>
                    <a:pt x="574" y="1068"/>
                    <a:pt x="472" y="1068"/>
                    <a:pt x="460" y="1045"/>
                  </a:cubicBezTo>
                  <a:cubicBezTo>
                    <a:pt x="437" y="994"/>
                    <a:pt x="500" y="954"/>
                    <a:pt x="511" y="915"/>
                  </a:cubicBezTo>
                  <a:cubicBezTo>
                    <a:pt x="523" y="863"/>
                    <a:pt x="500" y="869"/>
                    <a:pt x="472" y="863"/>
                  </a:cubicBezTo>
                  <a:cubicBezTo>
                    <a:pt x="426" y="846"/>
                    <a:pt x="415" y="937"/>
                    <a:pt x="409" y="966"/>
                  </a:cubicBezTo>
                  <a:cubicBezTo>
                    <a:pt x="398" y="1011"/>
                    <a:pt x="386" y="983"/>
                    <a:pt x="358" y="1005"/>
                  </a:cubicBezTo>
                  <a:cubicBezTo>
                    <a:pt x="335" y="1023"/>
                    <a:pt x="295" y="1068"/>
                    <a:pt x="273" y="1034"/>
                  </a:cubicBezTo>
                  <a:cubicBezTo>
                    <a:pt x="261" y="1000"/>
                    <a:pt x="244" y="977"/>
                    <a:pt x="239" y="943"/>
                  </a:cubicBezTo>
                  <a:cubicBezTo>
                    <a:pt x="227" y="903"/>
                    <a:pt x="205" y="897"/>
                    <a:pt x="165" y="909"/>
                  </a:cubicBezTo>
                  <a:cubicBezTo>
                    <a:pt x="108" y="920"/>
                    <a:pt x="102" y="881"/>
                    <a:pt x="85" y="841"/>
                  </a:cubicBezTo>
                  <a:cubicBezTo>
                    <a:pt x="80" y="824"/>
                    <a:pt x="51" y="829"/>
                    <a:pt x="46" y="801"/>
                  </a:cubicBezTo>
                  <a:cubicBezTo>
                    <a:pt x="40" y="784"/>
                    <a:pt x="11" y="755"/>
                    <a:pt x="0" y="744"/>
                  </a:cubicBezTo>
                  <a:cubicBezTo>
                    <a:pt x="0" y="733"/>
                    <a:pt x="17" y="716"/>
                    <a:pt x="28" y="704"/>
                  </a:cubicBezTo>
                  <a:cubicBezTo>
                    <a:pt x="34" y="693"/>
                    <a:pt x="34" y="665"/>
                    <a:pt x="34" y="653"/>
                  </a:cubicBezTo>
                  <a:cubicBezTo>
                    <a:pt x="34" y="619"/>
                    <a:pt x="40" y="568"/>
                    <a:pt x="34" y="534"/>
                  </a:cubicBezTo>
                  <a:cubicBezTo>
                    <a:pt x="23" y="500"/>
                    <a:pt x="28" y="494"/>
                    <a:pt x="51" y="477"/>
                  </a:cubicBezTo>
                  <a:cubicBezTo>
                    <a:pt x="91" y="443"/>
                    <a:pt x="28" y="426"/>
                    <a:pt x="34" y="403"/>
                  </a:cubicBezTo>
                  <a:cubicBezTo>
                    <a:pt x="46" y="381"/>
                    <a:pt x="63" y="403"/>
                    <a:pt x="68" y="415"/>
                  </a:cubicBezTo>
                  <a:cubicBezTo>
                    <a:pt x="85" y="449"/>
                    <a:pt x="97" y="420"/>
                    <a:pt x="91" y="397"/>
                  </a:cubicBezTo>
                  <a:cubicBezTo>
                    <a:pt x="91" y="386"/>
                    <a:pt x="80" y="341"/>
                    <a:pt x="91" y="335"/>
                  </a:cubicBezTo>
                  <a:cubicBezTo>
                    <a:pt x="97" y="307"/>
                    <a:pt x="97" y="318"/>
                    <a:pt x="91" y="290"/>
                  </a:cubicBezTo>
                  <a:cubicBezTo>
                    <a:pt x="85" y="290"/>
                    <a:pt x="51" y="273"/>
                    <a:pt x="46" y="267"/>
                  </a:cubicBezTo>
                  <a:cubicBezTo>
                    <a:pt x="40" y="256"/>
                    <a:pt x="63" y="233"/>
                    <a:pt x="63" y="222"/>
                  </a:cubicBezTo>
                  <a:cubicBezTo>
                    <a:pt x="74" y="165"/>
                    <a:pt x="46" y="182"/>
                    <a:pt x="6" y="182"/>
                  </a:cubicBezTo>
                  <a:cubicBezTo>
                    <a:pt x="6" y="176"/>
                    <a:pt x="6" y="176"/>
                    <a:pt x="6" y="176"/>
                  </a:cubicBezTo>
                  <a:cubicBezTo>
                    <a:pt x="6" y="153"/>
                    <a:pt x="46" y="148"/>
                    <a:pt x="57" y="125"/>
                  </a:cubicBezTo>
                  <a:cubicBezTo>
                    <a:pt x="63" y="108"/>
                    <a:pt x="91" y="79"/>
                    <a:pt x="85" y="62"/>
                  </a:cubicBezTo>
                  <a:cubicBezTo>
                    <a:pt x="80" y="51"/>
                    <a:pt x="57" y="23"/>
                    <a:pt x="63" y="17"/>
                  </a:cubicBezTo>
                  <a:cubicBezTo>
                    <a:pt x="80" y="6"/>
                    <a:pt x="108" y="11"/>
                    <a:pt x="131" y="11"/>
                  </a:cubicBezTo>
                  <a:cubicBezTo>
                    <a:pt x="142" y="11"/>
                    <a:pt x="153" y="0"/>
                    <a:pt x="170" y="0"/>
                  </a:cubicBezTo>
                  <a:cubicBezTo>
                    <a:pt x="182" y="0"/>
                    <a:pt x="205" y="6"/>
                    <a:pt x="222" y="6"/>
                  </a:cubicBezTo>
                  <a:cubicBezTo>
                    <a:pt x="244" y="6"/>
                    <a:pt x="261" y="45"/>
                    <a:pt x="284" y="28"/>
                  </a:cubicBezTo>
                  <a:cubicBezTo>
                    <a:pt x="324" y="11"/>
                    <a:pt x="324" y="11"/>
                    <a:pt x="324" y="11"/>
                  </a:cubicBezTo>
                  <a:lnTo>
                    <a:pt x="324" y="11"/>
                  </a:lnTo>
                  <a:cubicBezTo>
                    <a:pt x="352" y="23"/>
                    <a:pt x="352" y="23"/>
                    <a:pt x="352" y="23"/>
                  </a:cubicBezTo>
                  <a:cubicBezTo>
                    <a:pt x="352" y="40"/>
                    <a:pt x="347" y="57"/>
                    <a:pt x="375" y="57"/>
                  </a:cubicBezTo>
                  <a:cubicBezTo>
                    <a:pt x="375" y="85"/>
                    <a:pt x="352" y="108"/>
                    <a:pt x="369" y="125"/>
                  </a:cubicBezTo>
                  <a:cubicBezTo>
                    <a:pt x="392" y="148"/>
                    <a:pt x="443" y="91"/>
                    <a:pt x="443" y="68"/>
                  </a:cubicBezTo>
                  <a:cubicBezTo>
                    <a:pt x="449" y="40"/>
                    <a:pt x="472" y="28"/>
                    <a:pt x="494" y="57"/>
                  </a:cubicBezTo>
                  <a:cubicBezTo>
                    <a:pt x="506" y="68"/>
                    <a:pt x="540" y="68"/>
                    <a:pt x="540" y="96"/>
                  </a:cubicBezTo>
                  <a:cubicBezTo>
                    <a:pt x="540" y="159"/>
                    <a:pt x="540" y="159"/>
                    <a:pt x="540" y="159"/>
                  </a:cubicBezTo>
                  <a:cubicBezTo>
                    <a:pt x="540" y="199"/>
                    <a:pt x="574" y="210"/>
                    <a:pt x="591" y="250"/>
                  </a:cubicBezTo>
                  <a:cubicBezTo>
                    <a:pt x="602" y="273"/>
                    <a:pt x="619" y="227"/>
                    <a:pt x="642" y="244"/>
                  </a:cubicBezTo>
                  <a:cubicBezTo>
                    <a:pt x="682" y="273"/>
                    <a:pt x="665" y="324"/>
                    <a:pt x="716" y="250"/>
                  </a:cubicBezTo>
                  <a:cubicBezTo>
                    <a:pt x="761" y="182"/>
                    <a:pt x="801" y="267"/>
                    <a:pt x="852" y="250"/>
                  </a:cubicBezTo>
                  <a:lnTo>
                    <a:pt x="852" y="250"/>
                  </a:lnTo>
                  <a:cubicBezTo>
                    <a:pt x="869" y="250"/>
                    <a:pt x="886" y="267"/>
                    <a:pt x="903" y="273"/>
                  </a:cubicBezTo>
                  <a:cubicBezTo>
                    <a:pt x="960" y="290"/>
                    <a:pt x="1023" y="324"/>
                    <a:pt x="1068" y="341"/>
                  </a:cubicBezTo>
                  <a:cubicBezTo>
                    <a:pt x="1114" y="363"/>
                    <a:pt x="1256" y="346"/>
                    <a:pt x="1267" y="403"/>
                  </a:cubicBezTo>
                  <a:cubicBezTo>
                    <a:pt x="1295" y="494"/>
                    <a:pt x="1318" y="454"/>
                    <a:pt x="1398" y="483"/>
                  </a:cubicBezTo>
                  <a:cubicBezTo>
                    <a:pt x="1437" y="500"/>
                    <a:pt x="1460" y="562"/>
                    <a:pt x="1483" y="591"/>
                  </a:cubicBezTo>
                  <a:cubicBezTo>
                    <a:pt x="1540" y="653"/>
                    <a:pt x="1636" y="676"/>
                    <a:pt x="1710" y="716"/>
                  </a:cubicBezTo>
                  <a:cubicBezTo>
                    <a:pt x="1722" y="721"/>
                    <a:pt x="1744" y="738"/>
                    <a:pt x="1773" y="755"/>
                  </a:cubicBezTo>
                  <a:cubicBezTo>
                    <a:pt x="1739" y="824"/>
                    <a:pt x="1739" y="824"/>
                    <a:pt x="1739" y="824"/>
                  </a:cubicBezTo>
                  <a:cubicBezTo>
                    <a:pt x="1739" y="858"/>
                    <a:pt x="1716" y="829"/>
                    <a:pt x="1699" y="824"/>
                  </a:cubicBezTo>
                  <a:cubicBezTo>
                    <a:pt x="1676" y="812"/>
                    <a:pt x="1670" y="835"/>
                    <a:pt x="1653" y="829"/>
                  </a:cubicBezTo>
                  <a:cubicBezTo>
                    <a:pt x="1597" y="790"/>
                    <a:pt x="1614" y="824"/>
                    <a:pt x="1579" y="852"/>
                  </a:cubicBezTo>
                  <a:cubicBezTo>
                    <a:pt x="1551" y="881"/>
                    <a:pt x="1489" y="943"/>
                    <a:pt x="1500" y="983"/>
                  </a:cubicBezTo>
                  <a:cubicBezTo>
                    <a:pt x="1506" y="1011"/>
                    <a:pt x="1511" y="1023"/>
                    <a:pt x="1534" y="1034"/>
                  </a:cubicBezTo>
                  <a:cubicBezTo>
                    <a:pt x="1563" y="1045"/>
                    <a:pt x="1579" y="1040"/>
                    <a:pt x="1585" y="1074"/>
                  </a:cubicBezTo>
                  <a:lnTo>
                    <a:pt x="1585" y="1074"/>
                  </a:lnTo>
                  <a:cubicBezTo>
                    <a:pt x="1574" y="1085"/>
                    <a:pt x="1574" y="1085"/>
                    <a:pt x="1574" y="1085"/>
                  </a:cubicBezTo>
                  <a:cubicBezTo>
                    <a:pt x="1568" y="1091"/>
                    <a:pt x="1557" y="1102"/>
                    <a:pt x="1557" y="1113"/>
                  </a:cubicBezTo>
                  <a:cubicBezTo>
                    <a:pt x="1557" y="1119"/>
                    <a:pt x="1563" y="1130"/>
                    <a:pt x="1563" y="1136"/>
                  </a:cubicBezTo>
                  <a:close/>
                  <a:moveTo>
                    <a:pt x="256" y="74"/>
                  </a:moveTo>
                  <a:lnTo>
                    <a:pt x="256" y="74"/>
                  </a:lnTo>
                  <a:cubicBezTo>
                    <a:pt x="256" y="68"/>
                    <a:pt x="256" y="68"/>
                    <a:pt x="256" y="62"/>
                  </a:cubicBezTo>
                  <a:cubicBezTo>
                    <a:pt x="256" y="57"/>
                    <a:pt x="250" y="51"/>
                    <a:pt x="244" y="51"/>
                  </a:cubicBezTo>
                  <a:cubicBezTo>
                    <a:pt x="244" y="51"/>
                    <a:pt x="239" y="51"/>
                    <a:pt x="233" y="51"/>
                  </a:cubicBezTo>
                  <a:cubicBezTo>
                    <a:pt x="227" y="57"/>
                    <a:pt x="222" y="62"/>
                    <a:pt x="227" y="68"/>
                  </a:cubicBezTo>
                  <a:cubicBezTo>
                    <a:pt x="233" y="68"/>
                    <a:pt x="227" y="74"/>
                    <a:pt x="227" y="79"/>
                  </a:cubicBezTo>
                  <a:cubicBezTo>
                    <a:pt x="233" y="85"/>
                    <a:pt x="239" y="85"/>
                    <a:pt x="244" y="85"/>
                  </a:cubicBezTo>
                  <a:cubicBezTo>
                    <a:pt x="256" y="74"/>
                    <a:pt x="256" y="74"/>
                    <a:pt x="256" y="74"/>
                  </a:cubicBezTo>
                  <a:close/>
                  <a:moveTo>
                    <a:pt x="182" y="45"/>
                  </a:moveTo>
                  <a:lnTo>
                    <a:pt x="182" y="45"/>
                  </a:lnTo>
                  <a:cubicBezTo>
                    <a:pt x="176" y="45"/>
                    <a:pt x="176" y="45"/>
                    <a:pt x="170" y="45"/>
                  </a:cubicBezTo>
                  <a:cubicBezTo>
                    <a:pt x="165" y="45"/>
                    <a:pt x="165" y="45"/>
                    <a:pt x="165" y="51"/>
                  </a:cubicBezTo>
                  <a:cubicBezTo>
                    <a:pt x="165" y="51"/>
                    <a:pt x="159" y="62"/>
                    <a:pt x="165" y="62"/>
                  </a:cubicBezTo>
                  <a:lnTo>
                    <a:pt x="170" y="62"/>
                  </a:lnTo>
                  <a:cubicBezTo>
                    <a:pt x="176" y="57"/>
                    <a:pt x="182" y="57"/>
                    <a:pt x="187" y="57"/>
                  </a:cubicBezTo>
                  <a:lnTo>
                    <a:pt x="182" y="45"/>
                  </a:lnTo>
                  <a:close/>
                </a:path>
              </a:pathLst>
            </a:custGeom>
            <a:solidFill>
              <a:schemeClr val="bg1">
                <a:lumMod val="95000"/>
              </a:schemeClr>
            </a:solidFill>
            <a:ln w="19050"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 name="Freeform 151"/>
            <p:cNvSpPr>
              <a:spLocks noChangeArrowheads="1"/>
            </p:cNvSpPr>
            <p:nvPr/>
          </p:nvSpPr>
          <p:spPr bwMode="auto">
            <a:xfrm>
              <a:off x="9405778" y="1870828"/>
              <a:ext cx="1185659" cy="1647018"/>
            </a:xfrm>
            <a:custGeom>
              <a:avLst/>
              <a:gdLst>
                <a:gd name="T0" fmla="*/ 461 w 3615"/>
                <a:gd name="T1" fmla="*/ 1539 h 5023"/>
                <a:gd name="T2" fmla="*/ 790 w 3615"/>
                <a:gd name="T3" fmla="*/ 1664 h 5023"/>
                <a:gd name="T4" fmla="*/ 1000 w 3615"/>
                <a:gd name="T5" fmla="*/ 1363 h 5023"/>
                <a:gd name="T6" fmla="*/ 949 w 3615"/>
                <a:gd name="T7" fmla="*/ 1130 h 5023"/>
                <a:gd name="T8" fmla="*/ 1046 w 3615"/>
                <a:gd name="T9" fmla="*/ 806 h 5023"/>
                <a:gd name="T10" fmla="*/ 1194 w 3615"/>
                <a:gd name="T11" fmla="*/ 608 h 5023"/>
                <a:gd name="T12" fmla="*/ 1262 w 3615"/>
                <a:gd name="T13" fmla="*/ 454 h 5023"/>
                <a:gd name="T14" fmla="*/ 1552 w 3615"/>
                <a:gd name="T15" fmla="*/ 289 h 5023"/>
                <a:gd name="T16" fmla="*/ 1648 w 3615"/>
                <a:gd name="T17" fmla="*/ 96 h 5023"/>
                <a:gd name="T18" fmla="*/ 1773 w 3615"/>
                <a:gd name="T19" fmla="*/ 22 h 5023"/>
                <a:gd name="T20" fmla="*/ 1909 w 3615"/>
                <a:gd name="T21" fmla="*/ 130 h 5023"/>
                <a:gd name="T22" fmla="*/ 2034 w 3615"/>
                <a:gd name="T23" fmla="*/ 176 h 5023"/>
                <a:gd name="T24" fmla="*/ 2421 w 3615"/>
                <a:gd name="T25" fmla="*/ 210 h 5023"/>
                <a:gd name="T26" fmla="*/ 2671 w 3615"/>
                <a:gd name="T27" fmla="*/ 380 h 5023"/>
                <a:gd name="T28" fmla="*/ 2887 w 3615"/>
                <a:gd name="T29" fmla="*/ 312 h 5023"/>
                <a:gd name="T30" fmla="*/ 3091 w 3615"/>
                <a:gd name="T31" fmla="*/ 335 h 5023"/>
                <a:gd name="T32" fmla="*/ 3267 w 3615"/>
                <a:gd name="T33" fmla="*/ 369 h 5023"/>
                <a:gd name="T34" fmla="*/ 3477 w 3615"/>
                <a:gd name="T35" fmla="*/ 380 h 5023"/>
                <a:gd name="T36" fmla="*/ 3591 w 3615"/>
                <a:gd name="T37" fmla="*/ 511 h 5023"/>
                <a:gd name="T38" fmla="*/ 3529 w 3615"/>
                <a:gd name="T39" fmla="*/ 750 h 5023"/>
                <a:gd name="T40" fmla="*/ 3603 w 3615"/>
                <a:gd name="T41" fmla="*/ 943 h 5023"/>
                <a:gd name="T42" fmla="*/ 3477 w 3615"/>
                <a:gd name="T43" fmla="*/ 1443 h 5023"/>
                <a:gd name="T44" fmla="*/ 3404 w 3615"/>
                <a:gd name="T45" fmla="*/ 1732 h 5023"/>
                <a:gd name="T46" fmla="*/ 3159 w 3615"/>
                <a:gd name="T47" fmla="*/ 1931 h 5023"/>
                <a:gd name="T48" fmla="*/ 3188 w 3615"/>
                <a:gd name="T49" fmla="*/ 2181 h 5023"/>
                <a:gd name="T50" fmla="*/ 3114 w 3615"/>
                <a:gd name="T51" fmla="*/ 2568 h 5023"/>
                <a:gd name="T52" fmla="*/ 3051 w 3615"/>
                <a:gd name="T53" fmla="*/ 2823 h 5023"/>
                <a:gd name="T54" fmla="*/ 2915 w 3615"/>
                <a:gd name="T55" fmla="*/ 2977 h 5023"/>
                <a:gd name="T56" fmla="*/ 3000 w 3615"/>
                <a:gd name="T57" fmla="*/ 3442 h 5023"/>
                <a:gd name="T58" fmla="*/ 2870 w 3615"/>
                <a:gd name="T59" fmla="*/ 3568 h 5023"/>
                <a:gd name="T60" fmla="*/ 2818 w 3615"/>
                <a:gd name="T61" fmla="*/ 3619 h 5023"/>
                <a:gd name="T62" fmla="*/ 2625 w 3615"/>
                <a:gd name="T63" fmla="*/ 3602 h 5023"/>
                <a:gd name="T64" fmla="*/ 2318 w 3615"/>
                <a:gd name="T65" fmla="*/ 3692 h 5023"/>
                <a:gd name="T66" fmla="*/ 2307 w 3615"/>
                <a:gd name="T67" fmla="*/ 3789 h 5023"/>
                <a:gd name="T68" fmla="*/ 2267 w 3615"/>
                <a:gd name="T69" fmla="*/ 4033 h 5023"/>
                <a:gd name="T70" fmla="*/ 2199 w 3615"/>
                <a:gd name="T71" fmla="*/ 4278 h 5023"/>
                <a:gd name="T72" fmla="*/ 1972 w 3615"/>
                <a:gd name="T73" fmla="*/ 4493 h 5023"/>
                <a:gd name="T74" fmla="*/ 1733 w 3615"/>
                <a:gd name="T75" fmla="*/ 4743 h 5023"/>
                <a:gd name="T76" fmla="*/ 1688 w 3615"/>
                <a:gd name="T77" fmla="*/ 4965 h 5023"/>
                <a:gd name="T78" fmla="*/ 1552 w 3615"/>
                <a:gd name="T79" fmla="*/ 4925 h 5023"/>
                <a:gd name="T80" fmla="*/ 1318 w 3615"/>
                <a:gd name="T81" fmla="*/ 4823 h 5023"/>
                <a:gd name="T82" fmla="*/ 1211 w 3615"/>
                <a:gd name="T83" fmla="*/ 4584 h 5023"/>
                <a:gd name="T84" fmla="*/ 1080 w 3615"/>
                <a:gd name="T85" fmla="*/ 4431 h 5023"/>
                <a:gd name="T86" fmla="*/ 904 w 3615"/>
                <a:gd name="T87" fmla="*/ 4454 h 5023"/>
                <a:gd name="T88" fmla="*/ 676 w 3615"/>
                <a:gd name="T89" fmla="*/ 4374 h 5023"/>
                <a:gd name="T90" fmla="*/ 557 w 3615"/>
                <a:gd name="T91" fmla="*/ 4226 h 5023"/>
                <a:gd name="T92" fmla="*/ 569 w 3615"/>
                <a:gd name="T93" fmla="*/ 4028 h 5023"/>
                <a:gd name="T94" fmla="*/ 767 w 3615"/>
                <a:gd name="T95" fmla="*/ 3738 h 5023"/>
                <a:gd name="T96" fmla="*/ 676 w 3615"/>
                <a:gd name="T97" fmla="*/ 3312 h 5023"/>
                <a:gd name="T98" fmla="*/ 375 w 3615"/>
                <a:gd name="T99" fmla="*/ 2988 h 5023"/>
                <a:gd name="T100" fmla="*/ 154 w 3615"/>
                <a:gd name="T101" fmla="*/ 2909 h 5023"/>
                <a:gd name="T102" fmla="*/ 35 w 3615"/>
                <a:gd name="T103" fmla="*/ 2857 h 5023"/>
                <a:gd name="T104" fmla="*/ 12 w 3615"/>
                <a:gd name="T105" fmla="*/ 2596 h 5023"/>
                <a:gd name="T106" fmla="*/ 211 w 3615"/>
                <a:gd name="T107" fmla="*/ 2528 h 5023"/>
                <a:gd name="T108" fmla="*/ 228 w 3615"/>
                <a:gd name="T109" fmla="*/ 2181 h 5023"/>
                <a:gd name="T110" fmla="*/ 449 w 3615"/>
                <a:gd name="T111" fmla="*/ 2039 h 5023"/>
                <a:gd name="T112" fmla="*/ 421 w 3615"/>
                <a:gd name="T113" fmla="*/ 1715 h 5023"/>
                <a:gd name="T114" fmla="*/ 387 w 3615"/>
                <a:gd name="T115" fmla="*/ 1573 h 5023"/>
                <a:gd name="T116" fmla="*/ 1256 w 3615"/>
                <a:gd name="T117" fmla="*/ 846 h 5023"/>
                <a:gd name="T118" fmla="*/ 1222 w 3615"/>
                <a:gd name="T119" fmla="*/ 846 h 5023"/>
                <a:gd name="T120" fmla="*/ 1358 w 3615"/>
                <a:gd name="T121" fmla="*/ 744 h 5023"/>
                <a:gd name="T122" fmla="*/ 1296 w 3615"/>
                <a:gd name="T123" fmla="*/ 789 h 5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615" h="5023">
                  <a:moveTo>
                    <a:pt x="415" y="1534"/>
                  </a:moveTo>
                  <a:lnTo>
                    <a:pt x="415" y="1534"/>
                  </a:lnTo>
                  <a:cubicBezTo>
                    <a:pt x="427" y="1534"/>
                    <a:pt x="432" y="1534"/>
                    <a:pt x="444" y="1534"/>
                  </a:cubicBezTo>
                  <a:cubicBezTo>
                    <a:pt x="449" y="1534"/>
                    <a:pt x="455" y="1534"/>
                    <a:pt x="461" y="1539"/>
                  </a:cubicBezTo>
                  <a:cubicBezTo>
                    <a:pt x="472" y="1551"/>
                    <a:pt x="483" y="1539"/>
                    <a:pt x="500" y="1539"/>
                  </a:cubicBezTo>
                  <a:cubicBezTo>
                    <a:pt x="512" y="1539"/>
                    <a:pt x="517" y="1545"/>
                    <a:pt x="523" y="1556"/>
                  </a:cubicBezTo>
                  <a:cubicBezTo>
                    <a:pt x="546" y="1613"/>
                    <a:pt x="591" y="1585"/>
                    <a:pt x="631" y="1585"/>
                  </a:cubicBezTo>
                  <a:cubicBezTo>
                    <a:pt x="688" y="1585"/>
                    <a:pt x="722" y="1693"/>
                    <a:pt x="790" y="1664"/>
                  </a:cubicBezTo>
                  <a:cubicBezTo>
                    <a:pt x="841" y="1647"/>
                    <a:pt x="875" y="1636"/>
                    <a:pt x="932" y="1636"/>
                  </a:cubicBezTo>
                  <a:cubicBezTo>
                    <a:pt x="978" y="1636"/>
                    <a:pt x="983" y="1585"/>
                    <a:pt x="995" y="1545"/>
                  </a:cubicBezTo>
                  <a:cubicBezTo>
                    <a:pt x="1000" y="1534"/>
                    <a:pt x="1091" y="1409"/>
                    <a:pt x="1052" y="1414"/>
                  </a:cubicBezTo>
                  <a:cubicBezTo>
                    <a:pt x="1000" y="1420"/>
                    <a:pt x="1029" y="1386"/>
                    <a:pt x="1000" y="1363"/>
                  </a:cubicBezTo>
                  <a:cubicBezTo>
                    <a:pt x="983" y="1352"/>
                    <a:pt x="949" y="1318"/>
                    <a:pt x="955" y="1295"/>
                  </a:cubicBezTo>
                  <a:cubicBezTo>
                    <a:pt x="955" y="1267"/>
                    <a:pt x="972" y="1238"/>
                    <a:pt x="961" y="1215"/>
                  </a:cubicBezTo>
                  <a:cubicBezTo>
                    <a:pt x="955" y="1198"/>
                    <a:pt x="938" y="1187"/>
                    <a:pt x="938" y="1170"/>
                  </a:cubicBezTo>
                  <a:cubicBezTo>
                    <a:pt x="932" y="1164"/>
                    <a:pt x="949" y="1142"/>
                    <a:pt x="949" y="1130"/>
                  </a:cubicBezTo>
                  <a:cubicBezTo>
                    <a:pt x="966" y="1091"/>
                    <a:pt x="955" y="1062"/>
                    <a:pt x="978" y="1022"/>
                  </a:cubicBezTo>
                  <a:cubicBezTo>
                    <a:pt x="983" y="1011"/>
                    <a:pt x="1063" y="920"/>
                    <a:pt x="1034" y="914"/>
                  </a:cubicBezTo>
                  <a:cubicBezTo>
                    <a:pt x="1006" y="914"/>
                    <a:pt x="1000" y="897"/>
                    <a:pt x="1012" y="880"/>
                  </a:cubicBezTo>
                  <a:cubicBezTo>
                    <a:pt x="1029" y="857"/>
                    <a:pt x="1029" y="823"/>
                    <a:pt x="1046" y="806"/>
                  </a:cubicBezTo>
                  <a:cubicBezTo>
                    <a:pt x="1063" y="778"/>
                    <a:pt x="1103" y="778"/>
                    <a:pt x="1103" y="738"/>
                  </a:cubicBezTo>
                  <a:cubicBezTo>
                    <a:pt x="1103" y="721"/>
                    <a:pt x="1086" y="693"/>
                    <a:pt x="1091" y="676"/>
                  </a:cubicBezTo>
                  <a:cubicBezTo>
                    <a:pt x="1097" y="659"/>
                    <a:pt x="1103" y="619"/>
                    <a:pt x="1108" y="608"/>
                  </a:cubicBezTo>
                  <a:cubicBezTo>
                    <a:pt x="1120" y="596"/>
                    <a:pt x="1165" y="653"/>
                    <a:pt x="1194" y="608"/>
                  </a:cubicBezTo>
                  <a:cubicBezTo>
                    <a:pt x="1199" y="596"/>
                    <a:pt x="1188" y="585"/>
                    <a:pt x="1199" y="568"/>
                  </a:cubicBezTo>
                  <a:cubicBezTo>
                    <a:pt x="1216" y="551"/>
                    <a:pt x="1245" y="551"/>
                    <a:pt x="1222" y="522"/>
                  </a:cubicBezTo>
                  <a:cubicBezTo>
                    <a:pt x="1211" y="500"/>
                    <a:pt x="1233" y="505"/>
                    <a:pt x="1245" y="505"/>
                  </a:cubicBezTo>
                  <a:cubicBezTo>
                    <a:pt x="1256" y="511"/>
                    <a:pt x="1250" y="466"/>
                    <a:pt x="1262" y="454"/>
                  </a:cubicBezTo>
                  <a:cubicBezTo>
                    <a:pt x="1284" y="443"/>
                    <a:pt x="1330" y="460"/>
                    <a:pt x="1353" y="454"/>
                  </a:cubicBezTo>
                  <a:cubicBezTo>
                    <a:pt x="1409" y="477"/>
                    <a:pt x="1392" y="420"/>
                    <a:pt x="1404" y="392"/>
                  </a:cubicBezTo>
                  <a:cubicBezTo>
                    <a:pt x="1415" y="346"/>
                    <a:pt x="1421" y="369"/>
                    <a:pt x="1461" y="363"/>
                  </a:cubicBezTo>
                  <a:cubicBezTo>
                    <a:pt x="1500" y="358"/>
                    <a:pt x="1523" y="306"/>
                    <a:pt x="1552" y="289"/>
                  </a:cubicBezTo>
                  <a:cubicBezTo>
                    <a:pt x="1574" y="278"/>
                    <a:pt x="1597" y="267"/>
                    <a:pt x="1614" y="255"/>
                  </a:cubicBezTo>
                  <a:cubicBezTo>
                    <a:pt x="1654" y="227"/>
                    <a:pt x="1614" y="227"/>
                    <a:pt x="1614" y="198"/>
                  </a:cubicBezTo>
                  <a:cubicBezTo>
                    <a:pt x="1625" y="187"/>
                    <a:pt x="1608" y="153"/>
                    <a:pt x="1620" y="136"/>
                  </a:cubicBezTo>
                  <a:cubicBezTo>
                    <a:pt x="1631" y="125"/>
                    <a:pt x="1642" y="113"/>
                    <a:pt x="1648" y="96"/>
                  </a:cubicBezTo>
                  <a:cubicBezTo>
                    <a:pt x="1665" y="74"/>
                    <a:pt x="1665" y="39"/>
                    <a:pt x="1688" y="22"/>
                  </a:cubicBezTo>
                  <a:cubicBezTo>
                    <a:pt x="1711" y="0"/>
                    <a:pt x="1745" y="0"/>
                    <a:pt x="1779" y="0"/>
                  </a:cubicBezTo>
                  <a:lnTo>
                    <a:pt x="1779" y="0"/>
                  </a:lnTo>
                  <a:cubicBezTo>
                    <a:pt x="1779" y="5"/>
                    <a:pt x="1773" y="11"/>
                    <a:pt x="1773" y="22"/>
                  </a:cubicBezTo>
                  <a:cubicBezTo>
                    <a:pt x="1773" y="39"/>
                    <a:pt x="1790" y="45"/>
                    <a:pt x="1796" y="56"/>
                  </a:cubicBezTo>
                  <a:cubicBezTo>
                    <a:pt x="1802" y="56"/>
                    <a:pt x="1847" y="56"/>
                    <a:pt x="1847" y="68"/>
                  </a:cubicBezTo>
                  <a:cubicBezTo>
                    <a:pt x="1858" y="68"/>
                    <a:pt x="1875" y="119"/>
                    <a:pt x="1898" y="125"/>
                  </a:cubicBezTo>
                  <a:lnTo>
                    <a:pt x="1909" y="130"/>
                  </a:lnTo>
                  <a:cubicBezTo>
                    <a:pt x="1926" y="136"/>
                    <a:pt x="1926" y="170"/>
                    <a:pt x="1932" y="182"/>
                  </a:cubicBezTo>
                  <a:cubicBezTo>
                    <a:pt x="1944" y="216"/>
                    <a:pt x="1961" y="159"/>
                    <a:pt x="1978" y="193"/>
                  </a:cubicBezTo>
                  <a:cubicBezTo>
                    <a:pt x="1955" y="267"/>
                    <a:pt x="2017" y="221"/>
                    <a:pt x="2023" y="198"/>
                  </a:cubicBezTo>
                  <a:cubicBezTo>
                    <a:pt x="2034" y="176"/>
                    <a:pt x="2034" y="176"/>
                    <a:pt x="2034" y="176"/>
                  </a:cubicBezTo>
                  <a:cubicBezTo>
                    <a:pt x="2046" y="136"/>
                    <a:pt x="2063" y="182"/>
                    <a:pt x="2091" y="182"/>
                  </a:cubicBezTo>
                  <a:cubicBezTo>
                    <a:pt x="2103" y="221"/>
                    <a:pt x="2148" y="182"/>
                    <a:pt x="2165" y="187"/>
                  </a:cubicBezTo>
                  <a:cubicBezTo>
                    <a:pt x="2171" y="221"/>
                    <a:pt x="2250" y="142"/>
                    <a:pt x="2262" y="136"/>
                  </a:cubicBezTo>
                  <a:cubicBezTo>
                    <a:pt x="2335" y="108"/>
                    <a:pt x="2370" y="204"/>
                    <a:pt x="2421" y="210"/>
                  </a:cubicBezTo>
                  <a:cubicBezTo>
                    <a:pt x="2432" y="210"/>
                    <a:pt x="2466" y="198"/>
                    <a:pt x="2466" y="204"/>
                  </a:cubicBezTo>
                  <a:cubicBezTo>
                    <a:pt x="2483" y="210"/>
                    <a:pt x="2540" y="312"/>
                    <a:pt x="2540" y="312"/>
                  </a:cubicBezTo>
                  <a:cubicBezTo>
                    <a:pt x="2546" y="329"/>
                    <a:pt x="2580" y="352"/>
                    <a:pt x="2597" y="358"/>
                  </a:cubicBezTo>
                  <a:cubicBezTo>
                    <a:pt x="2608" y="363"/>
                    <a:pt x="2659" y="392"/>
                    <a:pt x="2671" y="380"/>
                  </a:cubicBezTo>
                  <a:cubicBezTo>
                    <a:pt x="2693" y="352"/>
                    <a:pt x="2682" y="363"/>
                    <a:pt x="2711" y="369"/>
                  </a:cubicBezTo>
                  <a:cubicBezTo>
                    <a:pt x="2745" y="375"/>
                    <a:pt x="2750" y="358"/>
                    <a:pt x="2762" y="341"/>
                  </a:cubicBezTo>
                  <a:cubicBezTo>
                    <a:pt x="2773" y="324"/>
                    <a:pt x="2796" y="335"/>
                    <a:pt x="2807" y="341"/>
                  </a:cubicBezTo>
                  <a:cubicBezTo>
                    <a:pt x="2818" y="346"/>
                    <a:pt x="2875" y="318"/>
                    <a:pt x="2887" y="312"/>
                  </a:cubicBezTo>
                  <a:cubicBezTo>
                    <a:pt x="2915" y="295"/>
                    <a:pt x="2932" y="335"/>
                    <a:pt x="2955" y="329"/>
                  </a:cubicBezTo>
                  <a:cubicBezTo>
                    <a:pt x="3006" y="324"/>
                    <a:pt x="2989" y="392"/>
                    <a:pt x="3034" y="409"/>
                  </a:cubicBezTo>
                  <a:cubicBezTo>
                    <a:pt x="3051" y="414"/>
                    <a:pt x="3074" y="403"/>
                    <a:pt x="3068" y="380"/>
                  </a:cubicBezTo>
                  <a:cubicBezTo>
                    <a:pt x="3063" y="358"/>
                    <a:pt x="3080" y="352"/>
                    <a:pt x="3091" y="335"/>
                  </a:cubicBezTo>
                  <a:cubicBezTo>
                    <a:pt x="3131" y="324"/>
                    <a:pt x="3114" y="341"/>
                    <a:pt x="3137" y="346"/>
                  </a:cubicBezTo>
                  <a:lnTo>
                    <a:pt x="3142" y="352"/>
                  </a:lnTo>
                  <a:cubicBezTo>
                    <a:pt x="3142" y="369"/>
                    <a:pt x="3193" y="386"/>
                    <a:pt x="3205" y="380"/>
                  </a:cubicBezTo>
                  <a:cubicBezTo>
                    <a:pt x="3222" y="375"/>
                    <a:pt x="3250" y="369"/>
                    <a:pt x="3267" y="369"/>
                  </a:cubicBezTo>
                  <a:cubicBezTo>
                    <a:pt x="3301" y="380"/>
                    <a:pt x="3330" y="358"/>
                    <a:pt x="3364" y="369"/>
                  </a:cubicBezTo>
                  <a:cubicBezTo>
                    <a:pt x="3375" y="369"/>
                    <a:pt x="3392" y="369"/>
                    <a:pt x="3404" y="375"/>
                  </a:cubicBezTo>
                  <a:cubicBezTo>
                    <a:pt x="3421" y="380"/>
                    <a:pt x="3438" y="386"/>
                    <a:pt x="3455" y="386"/>
                  </a:cubicBezTo>
                  <a:cubicBezTo>
                    <a:pt x="3466" y="380"/>
                    <a:pt x="3472" y="380"/>
                    <a:pt x="3477" y="380"/>
                  </a:cubicBezTo>
                  <a:lnTo>
                    <a:pt x="3477" y="380"/>
                  </a:lnTo>
                  <a:cubicBezTo>
                    <a:pt x="3495" y="414"/>
                    <a:pt x="3495" y="414"/>
                    <a:pt x="3495" y="414"/>
                  </a:cubicBezTo>
                  <a:cubicBezTo>
                    <a:pt x="3517" y="437"/>
                    <a:pt x="3517" y="443"/>
                    <a:pt x="3529" y="477"/>
                  </a:cubicBezTo>
                  <a:cubicBezTo>
                    <a:pt x="3540" y="505"/>
                    <a:pt x="3568" y="511"/>
                    <a:pt x="3591" y="511"/>
                  </a:cubicBezTo>
                  <a:cubicBezTo>
                    <a:pt x="3608" y="545"/>
                    <a:pt x="3591" y="579"/>
                    <a:pt x="3574" y="613"/>
                  </a:cubicBezTo>
                  <a:cubicBezTo>
                    <a:pt x="3546" y="664"/>
                    <a:pt x="3568" y="642"/>
                    <a:pt x="3580" y="687"/>
                  </a:cubicBezTo>
                  <a:cubicBezTo>
                    <a:pt x="3580" y="704"/>
                    <a:pt x="3546" y="710"/>
                    <a:pt x="3534" y="716"/>
                  </a:cubicBezTo>
                  <a:cubicBezTo>
                    <a:pt x="3517" y="721"/>
                    <a:pt x="3517" y="738"/>
                    <a:pt x="3529" y="750"/>
                  </a:cubicBezTo>
                  <a:cubicBezTo>
                    <a:pt x="3546" y="772"/>
                    <a:pt x="3523" y="789"/>
                    <a:pt x="3551" y="806"/>
                  </a:cubicBezTo>
                  <a:cubicBezTo>
                    <a:pt x="3574" y="818"/>
                    <a:pt x="3563" y="841"/>
                    <a:pt x="3568" y="869"/>
                  </a:cubicBezTo>
                  <a:cubicBezTo>
                    <a:pt x="3574" y="886"/>
                    <a:pt x="3557" y="914"/>
                    <a:pt x="3563" y="920"/>
                  </a:cubicBezTo>
                  <a:cubicBezTo>
                    <a:pt x="3568" y="931"/>
                    <a:pt x="3614" y="926"/>
                    <a:pt x="3603" y="943"/>
                  </a:cubicBezTo>
                  <a:cubicBezTo>
                    <a:pt x="3568" y="994"/>
                    <a:pt x="3603" y="977"/>
                    <a:pt x="3585" y="1022"/>
                  </a:cubicBezTo>
                  <a:cubicBezTo>
                    <a:pt x="3568" y="1079"/>
                    <a:pt x="3529" y="1164"/>
                    <a:pt x="3529" y="1227"/>
                  </a:cubicBezTo>
                  <a:cubicBezTo>
                    <a:pt x="3529" y="1289"/>
                    <a:pt x="3529" y="1346"/>
                    <a:pt x="3500" y="1403"/>
                  </a:cubicBezTo>
                  <a:cubicBezTo>
                    <a:pt x="3500" y="1414"/>
                    <a:pt x="3483" y="1431"/>
                    <a:pt x="3477" y="1443"/>
                  </a:cubicBezTo>
                  <a:cubicBezTo>
                    <a:pt x="3466" y="1471"/>
                    <a:pt x="3489" y="1500"/>
                    <a:pt x="3461" y="1534"/>
                  </a:cubicBezTo>
                  <a:cubicBezTo>
                    <a:pt x="3455" y="1539"/>
                    <a:pt x="3415" y="1579"/>
                    <a:pt x="3404" y="1585"/>
                  </a:cubicBezTo>
                  <a:cubicBezTo>
                    <a:pt x="3387" y="1585"/>
                    <a:pt x="3364" y="1602"/>
                    <a:pt x="3375" y="1624"/>
                  </a:cubicBezTo>
                  <a:cubicBezTo>
                    <a:pt x="3392" y="1647"/>
                    <a:pt x="3404" y="1704"/>
                    <a:pt x="3404" y="1732"/>
                  </a:cubicBezTo>
                  <a:cubicBezTo>
                    <a:pt x="3404" y="1766"/>
                    <a:pt x="3347" y="1761"/>
                    <a:pt x="3347" y="1784"/>
                  </a:cubicBezTo>
                  <a:cubicBezTo>
                    <a:pt x="3341" y="1818"/>
                    <a:pt x="3324" y="1823"/>
                    <a:pt x="3296" y="1823"/>
                  </a:cubicBezTo>
                  <a:cubicBezTo>
                    <a:pt x="3262" y="1823"/>
                    <a:pt x="3250" y="1869"/>
                    <a:pt x="3250" y="1897"/>
                  </a:cubicBezTo>
                  <a:cubicBezTo>
                    <a:pt x="3250" y="1937"/>
                    <a:pt x="3182" y="1909"/>
                    <a:pt x="3159" y="1931"/>
                  </a:cubicBezTo>
                  <a:cubicBezTo>
                    <a:pt x="3165" y="1926"/>
                    <a:pt x="3165" y="1926"/>
                    <a:pt x="3159" y="1926"/>
                  </a:cubicBezTo>
                  <a:cubicBezTo>
                    <a:pt x="3148" y="1982"/>
                    <a:pt x="3023" y="2039"/>
                    <a:pt x="3080" y="2090"/>
                  </a:cubicBezTo>
                  <a:cubicBezTo>
                    <a:pt x="3108" y="2124"/>
                    <a:pt x="3091" y="2130"/>
                    <a:pt x="3097" y="2170"/>
                  </a:cubicBezTo>
                  <a:cubicBezTo>
                    <a:pt x="3108" y="2210"/>
                    <a:pt x="3159" y="2181"/>
                    <a:pt x="3188" y="2181"/>
                  </a:cubicBezTo>
                  <a:cubicBezTo>
                    <a:pt x="3205" y="2221"/>
                    <a:pt x="3205" y="2346"/>
                    <a:pt x="3148" y="2363"/>
                  </a:cubicBezTo>
                  <a:cubicBezTo>
                    <a:pt x="3125" y="2369"/>
                    <a:pt x="3051" y="2363"/>
                    <a:pt x="3091" y="2414"/>
                  </a:cubicBezTo>
                  <a:cubicBezTo>
                    <a:pt x="3108" y="2437"/>
                    <a:pt x="3103" y="2477"/>
                    <a:pt x="3074" y="2488"/>
                  </a:cubicBezTo>
                  <a:cubicBezTo>
                    <a:pt x="3057" y="2528"/>
                    <a:pt x="3091" y="2539"/>
                    <a:pt x="3114" y="2568"/>
                  </a:cubicBezTo>
                  <a:cubicBezTo>
                    <a:pt x="3131" y="2585"/>
                    <a:pt x="3120" y="2596"/>
                    <a:pt x="3108" y="2607"/>
                  </a:cubicBezTo>
                  <a:cubicBezTo>
                    <a:pt x="3091" y="2624"/>
                    <a:pt x="3108" y="2636"/>
                    <a:pt x="3120" y="2647"/>
                  </a:cubicBezTo>
                  <a:cubicBezTo>
                    <a:pt x="3137" y="2658"/>
                    <a:pt x="3131" y="2738"/>
                    <a:pt x="3125" y="2761"/>
                  </a:cubicBezTo>
                  <a:cubicBezTo>
                    <a:pt x="3114" y="2801"/>
                    <a:pt x="3063" y="2783"/>
                    <a:pt x="3051" y="2823"/>
                  </a:cubicBezTo>
                  <a:cubicBezTo>
                    <a:pt x="3040" y="2846"/>
                    <a:pt x="3057" y="2880"/>
                    <a:pt x="3034" y="2897"/>
                  </a:cubicBezTo>
                  <a:cubicBezTo>
                    <a:pt x="3017" y="2914"/>
                    <a:pt x="2995" y="2914"/>
                    <a:pt x="2983" y="2925"/>
                  </a:cubicBezTo>
                  <a:cubicBezTo>
                    <a:pt x="2972" y="2937"/>
                    <a:pt x="2983" y="2948"/>
                    <a:pt x="2966" y="2954"/>
                  </a:cubicBezTo>
                  <a:cubicBezTo>
                    <a:pt x="2949" y="2965"/>
                    <a:pt x="2915" y="2943"/>
                    <a:pt x="2915" y="2977"/>
                  </a:cubicBezTo>
                  <a:cubicBezTo>
                    <a:pt x="2915" y="2994"/>
                    <a:pt x="2921" y="3039"/>
                    <a:pt x="2932" y="3051"/>
                  </a:cubicBezTo>
                  <a:cubicBezTo>
                    <a:pt x="2955" y="3085"/>
                    <a:pt x="2983" y="3102"/>
                    <a:pt x="3000" y="3147"/>
                  </a:cubicBezTo>
                  <a:cubicBezTo>
                    <a:pt x="3040" y="3238"/>
                    <a:pt x="2955" y="3272"/>
                    <a:pt x="2966" y="3346"/>
                  </a:cubicBezTo>
                  <a:cubicBezTo>
                    <a:pt x="2972" y="3380"/>
                    <a:pt x="2989" y="3414"/>
                    <a:pt x="3000" y="3442"/>
                  </a:cubicBezTo>
                  <a:cubicBezTo>
                    <a:pt x="3006" y="3465"/>
                    <a:pt x="2966" y="3494"/>
                    <a:pt x="2961" y="3516"/>
                  </a:cubicBezTo>
                  <a:cubicBezTo>
                    <a:pt x="2955" y="3533"/>
                    <a:pt x="2949" y="3539"/>
                    <a:pt x="2932" y="3550"/>
                  </a:cubicBezTo>
                  <a:cubicBezTo>
                    <a:pt x="2921" y="3556"/>
                    <a:pt x="2909" y="3556"/>
                    <a:pt x="2892" y="3562"/>
                  </a:cubicBezTo>
                  <a:cubicBezTo>
                    <a:pt x="2887" y="3562"/>
                    <a:pt x="2875" y="3562"/>
                    <a:pt x="2870" y="3568"/>
                  </a:cubicBezTo>
                  <a:cubicBezTo>
                    <a:pt x="2864" y="3573"/>
                    <a:pt x="2870" y="3590"/>
                    <a:pt x="2875" y="3602"/>
                  </a:cubicBezTo>
                  <a:lnTo>
                    <a:pt x="2875" y="3602"/>
                  </a:lnTo>
                  <a:cubicBezTo>
                    <a:pt x="2853" y="3613"/>
                    <a:pt x="2853" y="3613"/>
                    <a:pt x="2853" y="3613"/>
                  </a:cubicBezTo>
                  <a:cubicBezTo>
                    <a:pt x="2841" y="3619"/>
                    <a:pt x="2830" y="3624"/>
                    <a:pt x="2818" y="3619"/>
                  </a:cubicBezTo>
                  <a:cubicBezTo>
                    <a:pt x="2807" y="3613"/>
                    <a:pt x="2807" y="3607"/>
                    <a:pt x="2796" y="3607"/>
                  </a:cubicBezTo>
                  <a:cubicBezTo>
                    <a:pt x="2773" y="3613"/>
                    <a:pt x="2756" y="3636"/>
                    <a:pt x="2733" y="3647"/>
                  </a:cubicBezTo>
                  <a:cubicBezTo>
                    <a:pt x="2733" y="3658"/>
                    <a:pt x="2722" y="3658"/>
                    <a:pt x="2716" y="3658"/>
                  </a:cubicBezTo>
                  <a:cubicBezTo>
                    <a:pt x="2682" y="3613"/>
                    <a:pt x="2699" y="3602"/>
                    <a:pt x="2625" y="3602"/>
                  </a:cubicBezTo>
                  <a:cubicBezTo>
                    <a:pt x="2585" y="3602"/>
                    <a:pt x="2512" y="3573"/>
                    <a:pt x="2495" y="3533"/>
                  </a:cubicBezTo>
                  <a:cubicBezTo>
                    <a:pt x="2489" y="3528"/>
                    <a:pt x="2489" y="3505"/>
                    <a:pt x="2477" y="3505"/>
                  </a:cubicBezTo>
                  <a:cubicBezTo>
                    <a:pt x="2438" y="3505"/>
                    <a:pt x="2409" y="3528"/>
                    <a:pt x="2398" y="3568"/>
                  </a:cubicBezTo>
                  <a:cubicBezTo>
                    <a:pt x="2375" y="3624"/>
                    <a:pt x="2387" y="3658"/>
                    <a:pt x="2318" y="3692"/>
                  </a:cubicBezTo>
                  <a:cubicBezTo>
                    <a:pt x="2273" y="3715"/>
                    <a:pt x="2284" y="3698"/>
                    <a:pt x="2245" y="3687"/>
                  </a:cubicBezTo>
                  <a:cubicBezTo>
                    <a:pt x="2194" y="3670"/>
                    <a:pt x="2216" y="3732"/>
                    <a:pt x="2205" y="3755"/>
                  </a:cubicBezTo>
                  <a:cubicBezTo>
                    <a:pt x="2188" y="3789"/>
                    <a:pt x="2273" y="3795"/>
                    <a:pt x="2290" y="3795"/>
                  </a:cubicBezTo>
                  <a:lnTo>
                    <a:pt x="2307" y="3789"/>
                  </a:lnTo>
                  <a:cubicBezTo>
                    <a:pt x="2318" y="3789"/>
                    <a:pt x="2307" y="3846"/>
                    <a:pt x="2307" y="3852"/>
                  </a:cubicBezTo>
                  <a:cubicBezTo>
                    <a:pt x="2307" y="3869"/>
                    <a:pt x="2301" y="3948"/>
                    <a:pt x="2307" y="3954"/>
                  </a:cubicBezTo>
                  <a:cubicBezTo>
                    <a:pt x="2330" y="3960"/>
                    <a:pt x="2347" y="3994"/>
                    <a:pt x="2324" y="4011"/>
                  </a:cubicBezTo>
                  <a:cubicBezTo>
                    <a:pt x="2307" y="4028"/>
                    <a:pt x="2279" y="4022"/>
                    <a:pt x="2267" y="4033"/>
                  </a:cubicBezTo>
                  <a:cubicBezTo>
                    <a:pt x="2239" y="4062"/>
                    <a:pt x="2262" y="4079"/>
                    <a:pt x="2273" y="4102"/>
                  </a:cubicBezTo>
                  <a:cubicBezTo>
                    <a:pt x="2279" y="4119"/>
                    <a:pt x="2330" y="4164"/>
                    <a:pt x="2324" y="4175"/>
                  </a:cubicBezTo>
                  <a:cubicBezTo>
                    <a:pt x="2324" y="4181"/>
                    <a:pt x="2284" y="4204"/>
                    <a:pt x="2273" y="4209"/>
                  </a:cubicBezTo>
                  <a:cubicBezTo>
                    <a:pt x="2245" y="4238"/>
                    <a:pt x="2239" y="4266"/>
                    <a:pt x="2199" y="4278"/>
                  </a:cubicBezTo>
                  <a:cubicBezTo>
                    <a:pt x="2171" y="4289"/>
                    <a:pt x="2199" y="4323"/>
                    <a:pt x="2199" y="4340"/>
                  </a:cubicBezTo>
                  <a:cubicBezTo>
                    <a:pt x="2199" y="4380"/>
                    <a:pt x="2074" y="4408"/>
                    <a:pt x="2046" y="4397"/>
                  </a:cubicBezTo>
                  <a:cubicBezTo>
                    <a:pt x="2034" y="4391"/>
                    <a:pt x="2017" y="4374"/>
                    <a:pt x="2006" y="4374"/>
                  </a:cubicBezTo>
                  <a:cubicBezTo>
                    <a:pt x="1989" y="4408"/>
                    <a:pt x="1983" y="4454"/>
                    <a:pt x="1972" y="4493"/>
                  </a:cubicBezTo>
                  <a:cubicBezTo>
                    <a:pt x="1961" y="4545"/>
                    <a:pt x="1938" y="4556"/>
                    <a:pt x="1909" y="4596"/>
                  </a:cubicBezTo>
                  <a:cubicBezTo>
                    <a:pt x="1892" y="4624"/>
                    <a:pt x="1915" y="4641"/>
                    <a:pt x="1915" y="4664"/>
                  </a:cubicBezTo>
                  <a:cubicBezTo>
                    <a:pt x="1904" y="4664"/>
                    <a:pt x="1892" y="4664"/>
                    <a:pt x="1875" y="4664"/>
                  </a:cubicBezTo>
                  <a:cubicBezTo>
                    <a:pt x="1830" y="4727"/>
                    <a:pt x="1767" y="4687"/>
                    <a:pt x="1733" y="4743"/>
                  </a:cubicBezTo>
                  <a:cubicBezTo>
                    <a:pt x="1705" y="4789"/>
                    <a:pt x="1642" y="4795"/>
                    <a:pt x="1637" y="4829"/>
                  </a:cubicBezTo>
                  <a:cubicBezTo>
                    <a:pt x="1631" y="4857"/>
                    <a:pt x="1642" y="4914"/>
                    <a:pt x="1659" y="4931"/>
                  </a:cubicBezTo>
                  <a:cubicBezTo>
                    <a:pt x="1665" y="4937"/>
                    <a:pt x="1694" y="4959"/>
                    <a:pt x="1688" y="4965"/>
                  </a:cubicBezTo>
                  <a:cubicBezTo>
                    <a:pt x="1688" y="4965"/>
                    <a:pt x="1694" y="4965"/>
                    <a:pt x="1688" y="4965"/>
                  </a:cubicBezTo>
                  <a:cubicBezTo>
                    <a:pt x="1688" y="4971"/>
                    <a:pt x="1648" y="4982"/>
                    <a:pt x="1642" y="4988"/>
                  </a:cubicBezTo>
                  <a:cubicBezTo>
                    <a:pt x="1631" y="4999"/>
                    <a:pt x="1608" y="5022"/>
                    <a:pt x="1591" y="5022"/>
                  </a:cubicBezTo>
                  <a:cubicBezTo>
                    <a:pt x="1591" y="5011"/>
                    <a:pt x="1563" y="4988"/>
                    <a:pt x="1552" y="4977"/>
                  </a:cubicBezTo>
                  <a:cubicBezTo>
                    <a:pt x="1546" y="4965"/>
                    <a:pt x="1563" y="4937"/>
                    <a:pt x="1552" y="4925"/>
                  </a:cubicBezTo>
                  <a:cubicBezTo>
                    <a:pt x="1552" y="4903"/>
                    <a:pt x="1563" y="4869"/>
                    <a:pt x="1540" y="4846"/>
                  </a:cubicBezTo>
                  <a:cubicBezTo>
                    <a:pt x="1523" y="4829"/>
                    <a:pt x="1466" y="4829"/>
                    <a:pt x="1461" y="4806"/>
                  </a:cubicBezTo>
                  <a:cubicBezTo>
                    <a:pt x="1432" y="4800"/>
                    <a:pt x="1415" y="4817"/>
                    <a:pt x="1381" y="4812"/>
                  </a:cubicBezTo>
                  <a:cubicBezTo>
                    <a:pt x="1375" y="4789"/>
                    <a:pt x="1330" y="4817"/>
                    <a:pt x="1318" y="4823"/>
                  </a:cubicBezTo>
                  <a:cubicBezTo>
                    <a:pt x="1267" y="4817"/>
                    <a:pt x="1267" y="4817"/>
                    <a:pt x="1267" y="4817"/>
                  </a:cubicBezTo>
                  <a:cubicBezTo>
                    <a:pt x="1245" y="4761"/>
                    <a:pt x="1245" y="4761"/>
                    <a:pt x="1245" y="4761"/>
                  </a:cubicBezTo>
                  <a:cubicBezTo>
                    <a:pt x="1279" y="4749"/>
                    <a:pt x="1370" y="4715"/>
                    <a:pt x="1347" y="4670"/>
                  </a:cubicBezTo>
                  <a:cubicBezTo>
                    <a:pt x="1330" y="4630"/>
                    <a:pt x="1256" y="4579"/>
                    <a:pt x="1211" y="4584"/>
                  </a:cubicBezTo>
                  <a:cubicBezTo>
                    <a:pt x="1148" y="4596"/>
                    <a:pt x="1154" y="4579"/>
                    <a:pt x="1137" y="4533"/>
                  </a:cubicBezTo>
                  <a:cubicBezTo>
                    <a:pt x="1131" y="4516"/>
                    <a:pt x="1114" y="4511"/>
                    <a:pt x="1103" y="4493"/>
                  </a:cubicBezTo>
                  <a:cubicBezTo>
                    <a:pt x="1086" y="4477"/>
                    <a:pt x="1086" y="4459"/>
                    <a:pt x="1086" y="4431"/>
                  </a:cubicBezTo>
                  <a:cubicBezTo>
                    <a:pt x="1080" y="4431"/>
                    <a:pt x="1080" y="4431"/>
                    <a:pt x="1080" y="4431"/>
                  </a:cubicBezTo>
                  <a:cubicBezTo>
                    <a:pt x="1000" y="4454"/>
                    <a:pt x="1097" y="4584"/>
                    <a:pt x="978" y="4556"/>
                  </a:cubicBezTo>
                  <a:cubicBezTo>
                    <a:pt x="898" y="4545"/>
                    <a:pt x="898" y="4545"/>
                    <a:pt x="898" y="4545"/>
                  </a:cubicBezTo>
                  <a:lnTo>
                    <a:pt x="898" y="4545"/>
                  </a:lnTo>
                  <a:cubicBezTo>
                    <a:pt x="898" y="4533"/>
                    <a:pt x="909" y="4459"/>
                    <a:pt x="904" y="4454"/>
                  </a:cubicBezTo>
                  <a:cubicBezTo>
                    <a:pt x="887" y="4448"/>
                    <a:pt x="858" y="4477"/>
                    <a:pt x="836" y="4465"/>
                  </a:cubicBezTo>
                  <a:cubicBezTo>
                    <a:pt x="824" y="4454"/>
                    <a:pt x="818" y="4448"/>
                    <a:pt x="802" y="4454"/>
                  </a:cubicBezTo>
                  <a:cubicBezTo>
                    <a:pt x="773" y="4465"/>
                    <a:pt x="762" y="4459"/>
                    <a:pt x="745" y="4437"/>
                  </a:cubicBezTo>
                  <a:cubicBezTo>
                    <a:pt x="722" y="4408"/>
                    <a:pt x="711" y="4386"/>
                    <a:pt x="676" y="4374"/>
                  </a:cubicBezTo>
                  <a:cubicBezTo>
                    <a:pt x="654" y="4363"/>
                    <a:pt x="620" y="4272"/>
                    <a:pt x="591" y="4278"/>
                  </a:cubicBezTo>
                  <a:cubicBezTo>
                    <a:pt x="580" y="4283"/>
                    <a:pt x="557" y="4334"/>
                    <a:pt x="557" y="4323"/>
                  </a:cubicBezTo>
                  <a:cubicBezTo>
                    <a:pt x="540" y="4323"/>
                    <a:pt x="552" y="4255"/>
                    <a:pt x="574" y="4255"/>
                  </a:cubicBezTo>
                  <a:cubicBezTo>
                    <a:pt x="574" y="4243"/>
                    <a:pt x="569" y="4232"/>
                    <a:pt x="557" y="4226"/>
                  </a:cubicBezTo>
                  <a:cubicBezTo>
                    <a:pt x="489" y="4141"/>
                    <a:pt x="489" y="4141"/>
                    <a:pt x="489" y="4141"/>
                  </a:cubicBezTo>
                  <a:cubicBezTo>
                    <a:pt x="438" y="4136"/>
                    <a:pt x="449" y="4107"/>
                    <a:pt x="483" y="4090"/>
                  </a:cubicBezTo>
                  <a:cubicBezTo>
                    <a:pt x="500" y="4084"/>
                    <a:pt x="506" y="4050"/>
                    <a:pt x="523" y="4039"/>
                  </a:cubicBezTo>
                  <a:cubicBezTo>
                    <a:pt x="535" y="4028"/>
                    <a:pt x="557" y="4056"/>
                    <a:pt x="569" y="4028"/>
                  </a:cubicBezTo>
                  <a:cubicBezTo>
                    <a:pt x="580" y="3999"/>
                    <a:pt x="591" y="3823"/>
                    <a:pt x="620" y="3823"/>
                  </a:cubicBezTo>
                  <a:cubicBezTo>
                    <a:pt x="620" y="3829"/>
                    <a:pt x="676" y="3852"/>
                    <a:pt x="688" y="3852"/>
                  </a:cubicBezTo>
                  <a:cubicBezTo>
                    <a:pt x="722" y="3863"/>
                    <a:pt x="722" y="3857"/>
                    <a:pt x="745" y="3834"/>
                  </a:cubicBezTo>
                  <a:cubicBezTo>
                    <a:pt x="773" y="3812"/>
                    <a:pt x="745" y="3738"/>
                    <a:pt x="767" y="3738"/>
                  </a:cubicBezTo>
                  <a:cubicBezTo>
                    <a:pt x="767" y="3732"/>
                    <a:pt x="767" y="3732"/>
                    <a:pt x="767" y="3732"/>
                  </a:cubicBezTo>
                  <a:cubicBezTo>
                    <a:pt x="802" y="3715"/>
                    <a:pt x="756" y="3602"/>
                    <a:pt x="756" y="3573"/>
                  </a:cubicBezTo>
                  <a:cubicBezTo>
                    <a:pt x="762" y="3533"/>
                    <a:pt x="790" y="3465"/>
                    <a:pt x="756" y="3442"/>
                  </a:cubicBezTo>
                  <a:cubicBezTo>
                    <a:pt x="722" y="3414"/>
                    <a:pt x="659" y="3363"/>
                    <a:pt x="676" y="3312"/>
                  </a:cubicBezTo>
                  <a:cubicBezTo>
                    <a:pt x="682" y="3272"/>
                    <a:pt x="699" y="3261"/>
                    <a:pt x="659" y="3232"/>
                  </a:cubicBezTo>
                  <a:cubicBezTo>
                    <a:pt x="642" y="3221"/>
                    <a:pt x="569" y="3159"/>
                    <a:pt x="563" y="3136"/>
                  </a:cubicBezTo>
                  <a:cubicBezTo>
                    <a:pt x="535" y="3119"/>
                    <a:pt x="495" y="3073"/>
                    <a:pt x="483" y="3045"/>
                  </a:cubicBezTo>
                  <a:cubicBezTo>
                    <a:pt x="455" y="2988"/>
                    <a:pt x="415" y="3016"/>
                    <a:pt x="375" y="2988"/>
                  </a:cubicBezTo>
                  <a:cubicBezTo>
                    <a:pt x="364" y="2977"/>
                    <a:pt x="364" y="2954"/>
                    <a:pt x="353" y="2943"/>
                  </a:cubicBezTo>
                  <a:cubicBezTo>
                    <a:pt x="330" y="2920"/>
                    <a:pt x="302" y="2977"/>
                    <a:pt x="290" y="2914"/>
                  </a:cubicBezTo>
                  <a:cubicBezTo>
                    <a:pt x="290" y="2909"/>
                    <a:pt x="273" y="2891"/>
                    <a:pt x="273" y="2886"/>
                  </a:cubicBezTo>
                  <a:cubicBezTo>
                    <a:pt x="233" y="2886"/>
                    <a:pt x="199" y="2920"/>
                    <a:pt x="154" y="2909"/>
                  </a:cubicBezTo>
                  <a:lnTo>
                    <a:pt x="154" y="2909"/>
                  </a:lnTo>
                  <a:cubicBezTo>
                    <a:pt x="131" y="2891"/>
                    <a:pt x="131" y="2891"/>
                    <a:pt x="131" y="2891"/>
                  </a:cubicBezTo>
                  <a:cubicBezTo>
                    <a:pt x="114" y="2880"/>
                    <a:pt x="91" y="2874"/>
                    <a:pt x="80" y="2869"/>
                  </a:cubicBezTo>
                  <a:cubicBezTo>
                    <a:pt x="74" y="2869"/>
                    <a:pt x="40" y="2863"/>
                    <a:pt x="35" y="2857"/>
                  </a:cubicBezTo>
                  <a:lnTo>
                    <a:pt x="35" y="2823"/>
                  </a:lnTo>
                  <a:cubicBezTo>
                    <a:pt x="35" y="2806"/>
                    <a:pt x="40" y="2783"/>
                    <a:pt x="35" y="2766"/>
                  </a:cubicBezTo>
                  <a:cubicBezTo>
                    <a:pt x="23" y="2732"/>
                    <a:pt x="6" y="2693"/>
                    <a:pt x="0" y="2658"/>
                  </a:cubicBezTo>
                  <a:cubicBezTo>
                    <a:pt x="0" y="2636"/>
                    <a:pt x="23" y="2619"/>
                    <a:pt x="12" y="2596"/>
                  </a:cubicBezTo>
                  <a:cubicBezTo>
                    <a:pt x="0" y="2579"/>
                    <a:pt x="40" y="2579"/>
                    <a:pt x="52" y="2568"/>
                  </a:cubicBezTo>
                  <a:cubicBezTo>
                    <a:pt x="80" y="2539"/>
                    <a:pt x="69" y="2443"/>
                    <a:pt x="91" y="2437"/>
                  </a:cubicBezTo>
                  <a:cubicBezTo>
                    <a:pt x="103" y="2431"/>
                    <a:pt x="148" y="2454"/>
                    <a:pt x="154" y="2465"/>
                  </a:cubicBezTo>
                  <a:cubicBezTo>
                    <a:pt x="171" y="2494"/>
                    <a:pt x="171" y="2556"/>
                    <a:pt x="211" y="2528"/>
                  </a:cubicBezTo>
                  <a:cubicBezTo>
                    <a:pt x="267" y="2488"/>
                    <a:pt x="267" y="2488"/>
                    <a:pt x="267" y="2488"/>
                  </a:cubicBezTo>
                  <a:cubicBezTo>
                    <a:pt x="296" y="2471"/>
                    <a:pt x="262" y="2386"/>
                    <a:pt x="245" y="2357"/>
                  </a:cubicBezTo>
                  <a:cubicBezTo>
                    <a:pt x="228" y="2340"/>
                    <a:pt x="239" y="2295"/>
                    <a:pt x="250" y="2272"/>
                  </a:cubicBezTo>
                  <a:cubicBezTo>
                    <a:pt x="262" y="2244"/>
                    <a:pt x="199" y="2210"/>
                    <a:pt x="228" y="2181"/>
                  </a:cubicBezTo>
                  <a:cubicBezTo>
                    <a:pt x="250" y="2153"/>
                    <a:pt x="319" y="2204"/>
                    <a:pt x="319" y="2164"/>
                  </a:cubicBezTo>
                  <a:cubicBezTo>
                    <a:pt x="336" y="2153"/>
                    <a:pt x="347" y="2119"/>
                    <a:pt x="358" y="2119"/>
                  </a:cubicBezTo>
                  <a:cubicBezTo>
                    <a:pt x="381" y="2119"/>
                    <a:pt x="387" y="2107"/>
                    <a:pt x="393" y="2085"/>
                  </a:cubicBezTo>
                  <a:cubicBezTo>
                    <a:pt x="438" y="2068"/>
                    <a:pt x="449" y="2107"/>
                    <a:pt x="449" y="2039"/>
                  </a:cubicBezTo>
                  <a:cubicBezTo>
                    <a:pt x="449" y="2011"/>
                    <a:pt x="483" y="2005"/>
                    <a:pt x="483" y="1965"/>
                  </a:cubicBezTo>
                  <a:lnTo>
                    <a:pt x="483" y="1965"/>
                  </a:lnTo>
                  <a:cubicBezTo>
                    <a:pt x="427" y="1954"/>
                    <a:pt x="455" y="1886"/>
                    <a:pt x="409" y="1874"/>
                  </a:cubicBezTo>
                  <a:cubicBezTo>
                    <a:pt x="409" y="1829"/>
                    <a:pt x="466" y="1766"/>
                    <a:pt x="421" y="1715"/>
                  </a:cubicBezTo>
                  <a:cubicBezTo>
                    <a:pt x="398" y="1693"/>
                    <a:pt x="393" y="1687"/>
                    <a:pt x="393" y="1653"/>
                  </a:cubicBezTo>
                  <a:cubicBezTo>
                    <a:pt x="393" y="1596"/>
                    <a:pt x="393" y="1596"/>
                    <a:pt x="393" y="1596"/>
                  </a:cubicBezTo>
                  <a:lnTo>
                    <a:pt x="393" y="1596"/>
                  </a:lnTo>
                  <a:cubicBezTo>
                    <a:pt x="393" y="1590"/>
                    <a:pt x="387" y="1579"/>
                    <a:pt x="387" y="1573"/>
                  </a:cubicBezTo>
                  <a:cubicBezTo>
                    <a:pt x="387" y="1562"/>
                    <a:pt x="398" y="1551"/>
                    <a:pt x="404" y="1545"/>
                  </a:cubicBezTo>
                  <a:cubicBezTo>
                    <a:pt x="415" y="1534"/>
                    <a:pt x="415" y="1534"/>
                    <a:pt x="415" y="1534"/>
                  </a:cubicBezTo>
                  <a:close/>
                  <a:moveTo>
                    <a:pt x="1256" y="846"/>
                  </a:moveTo>
                  <a:lnTo>
                    <a:pt x="1256" y="846"/>
                  </a:lnTo>
                  <a:cubicBezTo>
                    <a:pt x="1256" y="835"/>
                    <a:pt x="1256" y="829"/>
                    <a:pt x="1262" y="823"/>
                  </a:cubicBezTo>
                  <a:cubicBezTo>
                    <a:pt x="1262" y="818"/>
                    <a:pt x="1262" y="812"/>
                    <a:pt x="1262" y="801"/>
                  </a:cubicBezTo>
                  <a:cubicBezTo>
                    <a:pt x="1262" y="784"/>
                    <a:pt x="1245" y="801"/>
                    <a:pt x="1239" y="806"/>
                  </a:cubicBezTo>
                  <a:cubicBezTo>
                    <a:pt x="1228" y="818"/>
                    <a:pt x="1228" y="835"/>
                    <a:pt x="1222" y="846"/>
                  </a:cubicBezTo>
                  <a:cubicBezTo>
                    <a:pt x="1216" y="852"/>
                    <a:pt x="1216" y="863"/>
                    <a:pt x="1216" y="863"/>
                  </a:cubicBezTo>
                  <a:cubicBezTo>
                    <a:pt x="1228" y="869"/>
                    <a:pt x="1239" y="857"/>
                    <a:pt x="1245" y="852"/>
                  </a:cubicBezTo>
                  <a:cubicBezTo>
                    <a:pt x="1256" y="846"/>
                    <a:pt x="1256" y="846"/>
                    <a:pt x="1256" y="846"/>
                  </a:cubicBezTo>
                  <a:close/>
                  <a:moveTo>
                    <a:pt x="1358" y="744"/>
                  </a:moveTo>
                  <a:lnTo>
                    <a:pt x="1358" y="744"/>
                  </a:lnTo>
                  <a:cubicBezTo>
                    <a:pt x="1341" y="744"/>
                    <a:pt x="1330" y="698"/>
                    <a:pt x="1313" y="727"/>
                  </a:cubicBezTo>
                  <a:cubicBezTo>
                    <a:pt x="1307" y="733"/>
                    <a:pt x="1307" y="738"/>
                    <a:pt x="1307" y="744"/>
                  </a:cubicBezTo>
                  <a:cubicBezTo>
                    <a:pt x="1302" y="755"/>
                    <a:pt x="1284" y="772"/>
                    <a:pt x="1296" y="789"/>
                  </a:cubicBezTo>
                  <a:cubicBezTo>
                    <a:pt x="1307" y="806"/>
                    <a:pt x="1341" y="801"/>
                    <a:pt x="1364" y="801"/>
                  </a:cubicBezTo>
                  <a:cubicBezTo>
                    <a:pt x="1404" y="801"/>
                    <a:pt x="1358" y="778"/>
                    <a:pt x="1358" y="755"/>
                  </a:cubicBezTo>
                  <a:lnTo>
                    <a:pt x="1358" y="744"/>
                  </a:lnTo>
                  <a:close/>
                </a:path>
              </a:pathLst>
            </a:custGeom>
            <a:solidFill>
              <a:schemeClr val="bg1">
                <a:lumMod val="95000"/>
              </a:schemeClr>
            </a:solidFill>
            <a:ln w="19050"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5" name="Freeform 152"/>
            <p:cNvSpPr>
              <a:spLocks noChangeArrowheads="1"/>
            </p:cNvSpPr>
            <p:nvPr/>
          </p:nvSpPr>
          <p:spPr bwMode="auto">
            <a:xfrm>
              <a:off x="9281427" y="1655371"/>
              <a:ext cx="708504" cy="772174"/>
            </a:xfrm>
            <a:custGeom>
              <a:avLst/>
              <a:gdLst>
                <a:gd name="T0" fmla="*/ 2153 w 2160"/>
                <a:gd name="T1" fmla="*/ 642 h 2353"/>
                <a:gd name="T2" fmla="*/ 1914 w 2160"/>
                <a:gd name="T3" fmla="*/ 591 h 2353"/>
                <a:gd name="T4" fmla="*/ 1812 w 2160"/>
                <a:gd name="T5" fmla="*/ 556 h 2353"/>
                <a:gd name="T6" fmla="*/ 1716 w 2160"/>
                <a:gd name="T7" fmla="*/ 500 h 2353"/>
                <a:gd name="T8" fmla="*/ 1613 w 2160"/>
                <a:gd name="T9" fmla="*/ 466 h 2353"/>
                <a:gd name="T10" fmla="*/ 1483 w 2160"/>
                <a:gd name="T11" fmla="*/ 329 h 2353"/>
                <a:gd name="T12" fmla="*/ 1261 w 2160"/>
                <a:gd name="T13" fmla="*/ 352 h 2353"/>
                <a:gd name="T14" fmla="*/ 1233 w 2160"/>
                <a:gd name="T15" fmla="*/ 56 h 2353"/>
                <a:gd name="T16" fmla="*/ 1079 w 2160"/>
                <a:gd name="T17" fmla="*/ 85 h 2353"/>
                <a:gd name="T18" fmla="*/ 1000 w 2160"/>
                <a:gd name="T19" fmla="*/ 0 h 2353"/>
                <a:gd name="T20" fmla="*/ 863 w 2160"/>
                <a:gd name="T21" fmla="*/ 51 h 2353"/>
                <a:gd name="T22" fmla="*/ 699 w 2160"/>
                <a:gd name="T23" fmla="*/ 221 h 2353"/>
                <a:gd name="T24" fmla="*/ 585 w 2160"/>
                <a:gd name="T25" fmla="*/ 403 h 2353"/>
                <a:gd name="T26" fmla="*/ 488 w 2160"/>
                <a:gd name="T27" fmla="*/ 573 h 2353"/>
                <a:gd name="T28" fmla="*/ 301 w 2160"/>
                <a:gd name="T29" fmla="*/ 721 h 2353"/>
                <a:gd name="T30" fmla="*/ 216 w 2160"/>
                <a:gd name="T31" fmla="*/ 1051 h 2353"/>
                <a:gd name="T32" fmla="*/ 216 w 2160"/>
                <a:gd name="T33" fmla="*/ 1107 h 2353"/>
                <a:gd name="T34" fmla="*/ 34 w 2160"/>
                <a:gd name="T35" fmla="*/ 1147 h 2353"/>
                <a:gd name="T36" fmla="*/ 34 w 2160"/>
                <a:gd name="T37" fmla="*/ 1221 h 2353"/>
                <a:gd name="T38" fmla="*/ 108 w 2160"/>
                <a:gd name="T39" fmla="*/ 1198 h 2353"/>
                <a:gd name="T40" fmla="*/ 62 w 2160"/>
                <a:gd name="T41" fmla="*/ 1369 h 2353"/>
                <a:gd name="T42" fmla="*/ 278 w 2160"/>
                <a:gd name="T43" fmla="*/ 1460 h 2353"/>
                <a:gd name="T44" fmla="*/ 693 w 2160"/>
                <a:gd name="T45" fmla="*/ 1710 h 2353"/>
                <a:gd name="T46" fmla="*/ 949 w 2160"/>
                <a:gd name="T47" fmla="*/ 1943 h 2353"/>
                <a:gd name="T48" fmla="*/ 789 w 2160"/>
                <a:gd name="T49" fmla="*/ 1971 h 2353"/>
                <a:gd name="T50" fmla="*/ 795 w 2160"/>
                <a:gd name="T51" fmla="*/ 2193 h 2353"/>
                <a:gd name="T52" fmla="*/ 841 w 2160"/>
                <a:gd name="T53" fmla="*/ 2198 h 2353"/>
                <a:gd name="T54" fmla="*/ 1011 w 2160"/>
                <a:gd name="T55" fmla="*/ 2244 h 2353"/>
                <a:gd name="T56" fmla="*/ 1375 w 2160"/>
                <a:gd name="T57" fmla="*/ 2204 h 2353"/>
                <a:gd name="T58" fmla="*/ 1335 w 2160"/>
                <a:gd name="T59" fmla="*/ 1954 h 2353"/>
                <a:gd name="T60" fmla="*/ 1329 w 2160"/>
                <a:gd name="T61" fmla="*/ 1789 h 2353"/>
                <a:gd name="T62" fmla="*/ 1392 w 2160"/>
                <a:gd name="T63" fmla="*/ 1539 h 2353"/>
                <a:gd name="T64" fmla="*/ 1471 w 2160"/>
                <a:gd name="T65" fmla="*/ 1335 h 2353"/>
                <a:gd name="T66" fmla="*/ 1579 w 2160"/>
                <a:gd name="T67" fmla="*/ 1227 h 2353"/>
                <a:gd name="T68" fmla="*/ 1642 w 2160"/>
                <a:gd name="T69" fmla="*/ 1113 h 2353"/>
                <a:gd name="T70" fmla="*/ 1841 w 2160"/>
                <a:gd name="T71" fmla="*/ 1022 h 2353"/>
                <a:gd name="T72" fmla="*/ 1994 w 2160"/>
                <a:gd name="T73" fmla="*/ 857 h 2353"/>
                <a:gd name="T74" fmla="*/ 2068 w 2160"/>
                <a:gd name="T75" fmla="*/ 681 h 2353"/>
                <a:gd name="T76" fmla="*/ 1636 w 2160"/>
                <a:gd name="T77" fmla="*/ 1505 h 2353"/>
                <a:gd name="T78" fmla="*/ 1602 w 2160"/>
                <a:gd name="T79" fmla="*/ 1505 h 2353"/>
                <a:gd name="T80" fmla="*/ 1642 w 2160"/>
                <a:gd name="T81" fmla="*/ 1482 h 2353"/>
                <a:gd name="T82" fmla="*/ 1738 w 2160"/>
                <a:gd name="T83" fmla="*/ 1403 h 2353"/>
                <a:gd name="T84" fmla="*/ 1676 w 2160"/>
                <a:gd name="T85" fmla="*/ 1448 h 2353"/>
                <a:gd name="T86" fmla="*/ 1738 w 2160"/>
                <a:gd name="T87" fmla="*/ 1403 h 2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60" h="2353">
                  <a:moveTo>
                    <a:pt x="2159" y="659"/>
                  </a:moveTo>
                  <a:lnTo>
                    <a:pt x="2159" y="659"/>
                  </a:lnTo>
                  <a:cubicBezTo>
                    <a:pt x="2159" y="653"/>
                    <a:pt x="2153" y="647"/>
                    <a:pt x="2153" y="642"/>
                  </a:cubicBezTo>
                  <a:cubicBezTo>
                    <a:pt x="2153" y="625"/>
                    <a:pt x="2142" y="591"/>
                    <a:pt x="2130" y="579"/>
                  </a:cubicBezTo>
                  <a:cubicBezTo>
                    <a:pt x="2108" y="562"/>
                    <a:pt x="1971" y="642"/>
                    <a:pt x="1960" y="591"/>
                  </a:cubicBezTo>
                  <a:cubicBezTo>
                    <a:pt x="1948" y="591"/>
                    <a:pt x="1920" y="568"/>
                    <a:pt x="1914" y="591"/>
                  </a:cubicBezTo>
                  <a:cubicBezTo>
                    <a:pt x="1914" y="591"/>
                    <a:pt x="1914" y="591"/>
                    <a:pt x="1909" y="591"/>
                  </a:cubicBezTo>
                  <a:cubicBezTo>
                    <a:pt x="1909" y="613"/>
                    <a:pt x="1869" y="596"/>
                    <a:pt x="1863" y="585"/>
                  </a:cubicBezTo>
                  <a:cubicBezTo>
                    <a:pt x="1858" y="579"/>
                    <a:pt x="1818" y="562"/>
                    <a:pt x="1812" y="556"/>
                  </a:cubicBezTo>
                  <a:cubicBezTo>
                    <a:pt x="1806" y="551"/>
                    <a:pt x="1812" y="528"/>
                    <a:pt x="1795" y="528"/>
                  </a:cubicBezTo>
                  <a:cubicBezTo>
                    <a:pt x="1784" y="528"/>
                    <a:pt x="1772" y="534"/>
                    <a:pt x="1761" y="528"/>
                  </a:cubicBezTo>
                  <a:cubicBezTo>
                    <a:pt x="1733" y="522"/>
                    <a:pt x="1727" y="528"/>
                    <a:pt x="1716" y="500"/>
                  </a:cubicBezTo>
                  <a:cubicBezTo>
                    <a:pt x="1716" y="494"/>
                    <a:pt x="1693" y="488"/>
                    <a:pt x="1687" y="488"/>
                  </a:cubicBezTo>
                  <a:cubicBezTo>
                    <a:pt x="1659" y="471"/>
                    <a:pt x="1676" y="494"/>
                    <a:pt x="1653" y="505"/>
                  </a:cubicBezTo>
                  <a:cubicBezTo>
                    <a:pt x="1642" y="505"/>
                    <a:pt x="1642" y="466"/>
                    <a:pt x="1613" y="466"/>
                  </a:cubicBezTo>
                  <a:cubicBezTo>
                    <a:pt x="1585" y="466"/>
                    <a:pt x="1562" y="409"/>
                    <a:pt x="1534" y="437"/>
                  </a:cubicBezTo>
                  <a:cubicBezTo>
                    <a:pt x="1511" y="460"/>
                    <a:pt x="1448" y="414"/>
                    <a:pt x="1448" y="386"/>
                  </a:cubicBezTo>
                  <a:cubicBezTo>
                    <a:pt x="1448" y="369"/>
                    <a:pt x="1471" y="329"/>
                    <a:pt x="1483" y="329"/>
                  </a:cubicBezTo>
                  <a:cubicBezTo>
                    <a:pt x="1443" y="329"/>
                    <a:pt x="1432" y="329"/>
                    <a:pt x="1409" y="363"/>
                  </a:cubicBezTo>
                  <a:cubicBezTo>
                    <a:pt x="1397" y="386"/>
                    <a:pt x="1409" y="466"/>
                    <a:pt x="1386" y="466"/>
                  </a:cubicBezTo>
                  <a:cubicBezTo>
                    <a:pt x="1346" y="466"/>
                    <a:pt x="1187" y="403"/>
                    <a:pt x="1261" y="352"/>
                  </a:cubicBezTo>
                  <a:cubicBezTo>
                    <a:pt x="1306" y="318"/>
                    <a:pt x="1312" y="301"/>
                    <a:pt x="1329" y="250"/>
                  </a:cubicBezTo>
                  <a:cubicBezTo>
                    <a:pt x="1329" y="204"/>
                    <a:pt x="1375" y="170"/>
                    <a:pt x="1358" y="113"/>
                  </a:cubicBezTo>
                  <a:cubicBezTo>
                    <a:pt x="1341" y="56"/>
                    <a:pt x="1272" y="74"/>
                    <a:pt x="1233" y="56"/>
                  </a:cubicBezTo>
                  <a:cubicBezTo>
                    <a:pt x="1204" y="39"/>
                    <a:pt x="1170" y="22"/>
                    <a:pt x="1142" y="34"/>
                  </a:cubicBezTo>
                  <a:cubicBezTo>
                    <a:pt x="1142" y="39"/>
                    <a:pt x="1136" y="51"/>
                    <a:pt x="1142" y="56"/>
                  </a:cubicBezTo>
                  <a:cubicBezTo>
                    <a:pt x="1142" y="96"/>
                    <a:pt x="1113" y="113"/>
                    <a:pt x="1079" y="85"/>
                  </a:cubicBezTo>
                  <a:cubicBezTo>
                    <a:pt x="1039" y="62"/>
                    <a:pt x="1062" y="39"/>
                    <a:pt x="1062" y="11"/>
                  </a:cubicBezTo>
                  <a:cubicBezTo>
                    <a:pt x="1062" y="11"/>
                    <a:pt x="1056" y="11"/>
                    <a:pt x="1056" y="5"/>
                  </a:cubicBezTo>
                  <a:cubicBezTo>
                    <a:pt x="1039" y="5"/>
                    <a:pt x="1022" y="0"/>
                    <a:pt x="1000" y="0"/>
                  </a:cubicBezTo>
                  <a:cubicBezTo>
                    <a:pt x="971" y="0"/>
                    <a:pt x="949" y="11"/>
                    <a:pt x="926" y="11"/>
                  </a:cubicBezTo>
                  <a:lnTo>
                    <a:pt x="926" y="11"/>
                  </a:lnTo>
                  <a:cubicBezTo>
                    <a:pt x="863" y="51"/>
                    <a:pt x="863" y="51"/>
                    <a:pt x="863" y="51"/>
                  </a:cubicBezTo>
                  <a:cubicBezTo>
                    <a:pt x="846" y="91"/>
                    <a:pt x="841" y="113"/>
                    <a:pt x="801" y="142"/>
                  </a:cubicBezTo>
                  <a:cubicBezTo>
                    <a:pt x="767" y="159"/>
                    <a:pt x="755" y="159"/>
                    <a:pt x="716" y="159"/>
                  </a:cubicBezTo>
                  <a:cubicBezTo>
                    <a:pt x="710" y="159"/>
                    <a:pt x="699" y="210"/>
                    <a:pt x="699" y="221"/>
                  </a:cubicBezTo>
                  <a:cubicBezTo>
                    <a:pt x="693" y="261"/>
                    <a:pt x="704" y="250"/>
                    <a:pt x="710" y="278"/>
                  </a:cubicBezTo>
                  <a:cubicBezTo>
                    <a:pt x="716" y="289"/>
                    <a:pt x="665" y="352"/>
                    <a:pt x="659" y="363"/>
                  </a:cubicBezTo>
                  <a:cubicBezTo>
                    <a:pt x="642" y="380"/>
                    <a:pt x="602" y="386"/>
                    <a:pt x="585" y="403"/>
                  </a:cubicBezTo>
                  <a:cubicBezTo>
                    <a:pt x="568" y="426"/>
                    <a:pt x="579" y="437"/>
                    <a:pt x="568" y="454"/>
                  </a:cubicBezTo>
                  <a:cubicBezTo>
                    <a:pt x="539" y="494"/>
                    <a:pt x="551" y="471"/>
                    <a:pt x="557" y="522"/>
                  </a:cubicBezTo>
                  <a:cubicBezTo>
                    <a:pt x="557" y="568"/>
                    <a:pt x="517" y="551"/>
                    <a:pt x="488" y="573"/>
                  </a:cubicBezTo>
                  <a:cubicBezTo>
                    <a:pt x="471" y="602"/>
                    <a:pt x="443" y="625"/>
                    <a:pt x="409" y="630"/>
                  </a:cubicBezTo>
                  <a:cubicBezTo>
                    <a:pt x="380" y="630"/>
                    <a:pt x="375" y="607"/>
                    <a:pt x="352" y="607"/>
                  </a:cubicBezTo>
                  <a:cubicBezTo>
                    <a:pt x="312" y="613"/>
                    <a:pt x="289" y="687"/>
                    <a:pt x="301" y="721"/>
                  </a:cubicBezTo>
                  <a:cubicBezTo>
                    <a:pt x="335" y="801"/>
                    <a:pt x="238" y="823"/>
                    <a:pt x="267" y="903"/>
                  </a:cubicBezTo>
                  <a:cubicBezTo>
                    <a:pt x="278" y="943"/>
                    <a:pt x="255" y="960"/>
                    <a:pt x="221" y="965"/>
                  </a:cubicBezTo>
                  <a:cubicBezTo>
                    <a:pt x="187" y="971"/>
                    <a:pt x="216" y="1022"/>
                    <a:pt x="216" y="1051"/>
                  </a:cubicBezTo>
                  <a:cubicBezTo>
                    <a:pt x="216" y="1079"/>
                    <a:pt x="221" y="1062"/>
                    <a:pt x="233" y="1056"/>
                  </a:cubicBezTo>
                  <a:cubicBezTo>
                    <a:pt x="238" y="1056"/>
                    <a:pt x="238" y="1091"/>
                    <a:pt x="238" y="1096"/>
                  </a:cubicBezTo>
                  <a:cubicBezTo>
                    <a:pt x="238" y="1113"/>
                    <a:pt x="221" y="1102"/>
                    <a:pt x="216" y="1107"/>
                  </a:cubicBezTo>
                  <a:cubicBezTo>
                    <a:pt x="204" y="1107"/>
                    <a:pt x="187" y="1125"/>
                    <a:pt x="176" y="1125"/>
                  </a:cubicBezTo>
                  <a:cubicBezTo>
                    <a:pt x="142" y="1136"/>
                    <a:pt x="142" y="1125"/>
                    <a:pt x="125" y="1102"/>
                  </a:cubicBezTo>
                  <a:cubicBezTo>
                    <a:pt x="102" y="1056"/>
                    <a:pt x="51" y="1125"/>
                    <a:pt x="34" y="1147"/>
                  </a:cubicBezTo>
                  <a:cubicBezTo>
                    <a:pt x="23" y="1153"/>
                    <a:pt x="0" y="1153"/>
                    <a:pt x="0" y="1164"/>
                  </a:cubicBezTo>
                  <a:cubicBezTo>
                    <a:pt x="0" y="1170"/>
                    <a:pt x="5" y="1204"/>
                    <a:pt x="11" y="1204"/>
                  </a:cubicBezTo>
                  <a:cubicBezTo>
                    <a:pt x="23" y="1210"/>
                    <a:pt x="34" y="1204"/>
                    <a:pt x="34" y="1221"/>
                  </a:cubicBezTo>
                  <a:cubicBezTo>
                    <a:pt x="34" y="1221"/>
                    <a:pt x="28" y="1250"/>
                    <a:pt x="39" y="1244"/>
                  </a:cubicBezTo>
                  <a:cubicBezTo>
                    <a:pt x="62" y="1227"/>
                    <a:pt x="68" y="1204"/>
                    <a:pt x="85" y="1181"/>
                  </a:cubicBezTo>
                  <a:cubicBezTo>
                    <a:pt x="91" y="1176"/>
                    <a:pt x="108" y="1193"/>
                    <a:pt x="108" y="1198"/>
                  </a:cubicBezTo>
                  <a:cubicBezTo>
                    <a:pt x="113" y="1204"/>
                    <a:pt x="113" y="1255"/>
                    <a:pt x="108" y="1267"/>
                  </a:cubicBezTo>
                  <a:cubicBezTo>
                    <a:pt x="96" y="1323"/>
                    <a:pt x="96" y="1323"/>
                    <a:pt x="96" y="1323"/>
                  </a:cubicBezTo>
                  <a:cubicBezTo>
                    <a:pt x="62" y="1369"/>
                    <a:pt x="62" y="1369"/>
                    <a:pt x="62" y="1369"/>
                  </a:cubicBezTo>
                  <a:lnTo>
                    <a:pt x="62" y="1369"/>
                  </a:lnTo>
                  <a:cubicBezTo>
                    <a:pt x="79" y="1369"/>
                    <a:pt x="96" y="1386"/>
                    <a:pt x="113" y="1392"/>
                  </a:cubicBezTo>
                  <a:cubicBezTo>
                    <a:pt x="170" y="1409"/>
                    <a:pt x="233" y="1443"/>
                    <a:pt x="278" y="1460"/>
                  </a:cubicBezTo>
                  <a:cubicBezTo>
                    <a:pt x="324" y="1482"/>
                    <a:pt x="466" y="1465"/>
                    <a:pt x="477" y="1522"/>
                  </a:cubicBezTo>
                  <a:cubicBezTo>
                    <a:pt x="505" y="1613"/>
                    <a:pt x="528" y="1573"/>
                    <a:pt x="608" y="1602"/>
                  </a:cubicBezTo>
                  <a:cubicBezTo>
                    <a:pt x="647" y="1619"/>
                    <a:pt x="670" y="1681"/>
                    <a:pt x="693" y="1710"/>
                  </a:cubicBezTo>
                  <a:cubicBezTo>
                    <a:pt x="750" y="1772"/>
                    <a:pt x="846" y="1795"/>
                    <a:pt x="920" y="1835"/>
                  </a:cubicBezTo>
                  <a:cubicBezTo>
                    <a:pt x="932" y="1840"/>
                    <a:pt x="954" y="1857"/>
                    <a:pt x="983" y="1874"/>
                  </a:cubicBezTo>
                  <a:cubicBezTo>
                    <a:pt x="949" y="1943"/>
                    <a:pt x="949" y="1943"/>
                    <a:pt x="949" y="1943"/>
                  </a:cubicBezTo>
                  <a:cubicBezTo>
                    <a:pt x="949" y="1977"/>
                    <a:pt x="926" y="1948"/>
                    <a:pt x="909" y="1943"/>
                  </a:cubicBezTo>
                  <a:cubicBezTo>
                    <a:pt x="886" y="1931"/>
                    <a:pt x="880" y="1954"/>
                    <a:pt x="863" y="1948"/>
                  </a:cubicBezTo>
                  <a:cubicBezTo>
                    <a:pt x="807" y="1909"/>
                    <a:pt x="824" y="1943"/>
                    <a:pt x="789" y="1971"/>
                  </a:cubicBezTo>
                  <a:cubicBezTo>
                    <a:pt x="761" y="2000"/>
                    <a:pt x="699" y="2062"/>
                    <a:pt x="710" y="2102"/>
                  </a:cubicBezTo>
                  <a:cubicBezTo>
                    <a:pt x="716" y="2130"/>
                    <a:pt x="721" y="2142"/>
                    <a:pt x="744" y="2153"/>
                  </a:cubicBezTo>
                  <a:cubicBezTo>
                    <a:pt x="773" y="2164"/>
                    <a:pt x="789" y="2159"/>
                    <a:pt x="795" y="2193"/>
                  </a:cubicBezTo>
                  <a:lnTo>
                    <a:pt x="795" y="2193"/>
                  </a:lnTo>
                  <a:cubicBezTo>
                    <a:pt x="807" y="2193"/>
                    <a:pt x="812" y="2193"/>
                    <a:pt x="824" y="2193"/>
                  </a:cubicBezTo>
                  <a:cubicBezTo>
                    <a:pt x="829" y="2193"/>
                    <a:pt x="835" y="2193"/>
                    <a:pt x="841" y="2198"/>
                  </a:cubicBezTo>
                  <a:cubicBezTo>
                    <a:pt x="852" y="2210"/>
                    <a:pt x="863" y="2198"/>
                    <a:pt x="880" y="2198"/>
                  </a:cubicBezTo>
                  <a:cubicBezTo>
                    <a:pt x="892" y="2198"/>
                    <a:pt x="897" y="2204"/>
                    <a:pt x="903" y="2215"/>
                  </a:cubicBezTo>
                  <a:cubicBezTo>
                    <a:pt x="926" y="2272"/>
                    <a:pt x="971" y="2244"/>
                    <a:pt x="1011" y="2244"/>
                  </a:cubicBezTo>
                  <a:cubicBezTo>
                    <a:pt x="1068" y="2244"/>
                    <a:pt x="1102" y="2352"/>
                    <a:pt x="1170" y="2323"/>
                  </a:cubicBezTo>
                  <a:cubicBezTo>
                    <a:pt x="1221" y="2306"/>
                    <a:pt x="1255" y="2295"/>
                    <a:pt x="1312" y="2295"/>
                  </a:cubicBezTo>
                  <a:cubicBezTo>
                    <a:pt x="1358" y="2295"/>
                    <a:pt x="1363" y="2244"/>
                    <a:pt x="1375" y="2204"/>
                  </a:cubicBezTo>
                  <a:cubicBezTo>
                    <a:pt x="1380" y="2193"/>
                    <a:pt x="1471" y="2068"/>
                    <a:pt x="1432" y="2073"/>
                  </a:cubicBezTo>
                  <a:cubicBezTo>
                    <a:pt x="1380" y="2079"/>
                    <a:pt x="1409" y="2045"/>
                    <a:pt x="1380" y="2022"/>
                  </a:cubicBezTo>
                  <a:cubicBezTo>
                    <a:pt x="1363" y="2011"/>
                    <a:pt x="1329" y="1977"/>
                    <a:pt x="1335" y="1954"/>
                  </a:cubicBezTo>
                  <a:cubicBezTo>
                    <a:pt x="1335" y="1926"/>
                    <a:pt x="1352" y="1897"/>
                    <a:pt x="1341" y="1874"/>
                  </a:cubicBezTo>
                  <a:cubicBezTo>
                    <a:pt x="1335" y="1857"/>
                    <a:pt x="1318" y="1846"/>
                    <a:pt x="1318" y="1829"/>
                  </a:cubicBezTo>
                  <a:cubicBezTo>
                    <a:pt x="1312" y="1823"/>
                    <a:pt x="1329" y="1801"/>
                    <a:pt x="1329" y="1789"/>
                  </a:cubicBezTo>
                  <a:cubicBezTo>
                    <a:pt x="1346" y="1750"/>
                    <a:pt x="1335" y="1721"/>
                    <a:pt x="1358" y="1681"/>
                  </a:cubicBezTo>
                  <a:cubicBezTo>
                    <a:pt x="1363" y="1670"/>
                    <a:pt x="1443" y="1579"/>
                    <a:pt x="1414" y="1573"/>
                  </a:cubicBezTo>
                  <a:cubicBezTo>
                    <a:pt x="1386" y="1573"/>
                    <a:pt x="1380" y="1556"/>
                    <a:pt x="1392" y="1539"/>
                  </a:cubicBezTo>
                  <a:cubicBezTo>
                    <a:pt x="1409" y="1516"/>
                    <a:pt x="1409" y="1482"/>
                    <a:pt x="1426" y="1465"/>
                  </a:cubicBezTo>
                  <a:cubicBezTo>
                    <a:pt x="1443" y="1437"/>
                    <a:pt x="1483" y="1437"/>
                    <a:pt x="1483" y="1397"/>
                  </a:cubicBezTo>
                  <a:cubicBezTo>
                    <a:pt x="1483" y="1380"/>
                    <a:pt x="1466" y="1352"/>
                    <a:pt x="1471" y="1335"/>
                  </a:cubicBezTo>
                  <a:cubicBezTo>
                    <a:pt x="1477" y="1318"/>
                    <a:pt x="1483" y="1278"/>
                    <a:pt x="1488" y="1267"/>
                  </a:cubicBezTo>
                  <a:cubicBezTo>
                    <a:pt x="1500" y="1255"/>
                    <a:pt x="1545" y="1312"/>
                    <a:pt x="1574" y="1267"/>
                  </a:cubicBezTo>
                  <a:cubicBezTo>
                    <a:pt x="1579" y="1255"/>
                    <a:pt x="1568" y="1244"/>
                    <a:pt x="1579" y="1227"/>
                  </a:cubicBezTo>
                  <a:cubicBezTo>
                    <a:pt x="1596" y="1210"/>
                    <a:pt x="1625" y="1210"/>
                    <a:pt x="1602" y="1181"/>
                  </a:cubicBezTo>
                  <a:cubicBezTo>
                    <a:pt x="1591" y="1159"/>
                    <a:pt x="1613" y="1164"/>
                    <a:pt x="1625" y="1164"/>
                  </a:cubicBezTo>
                  <a:cubicBezTo>
                    <a:pt x="1636" y="1170"/>
                    <a:pt x="1630" y="1125"/>
                    <a:pt x="1642" y="1113"/>
                  </a:cubicBezTo>
                  <a:cubicBezTo>
                    <a:pt x="1664" y="1102"/>
                    <a:pt x="1710" y="1119"/>
                    <a:pt x="1733" y="1113"/>
                  </a:cubicBezTo>
                  <a:cubicBezTo>
                    <a:pt x="1789" y="1136"/>
                    <a:pt x="1772" y="1079"/>
                    <a:pt x="1784" y="1051"/>
                  </a:cubicBezTo>
                  <a:cubicBezTo>
                    <a:pt x="1795" y="1005"/>
                    <a:pt x="1801" y="1028"/>
                    <a:pt x="1841" y="1022"/>
                  </a:cubicBezTo>
                  <a:cubicBezTo>
                    <a:pt x="1880" y="1017"/>
                    <a:pt x="1903" y="965"/>
                    <a:pt x="1932" y="948"/>
                  </a:cubicBezTo>
                  <a:cubicBezTo>
                    <a:pt x="1954" y="937"/>
                    <a:pt x="1977" y="926"/>
                    <a:pt x="1994" y="914"/>
                  </a:cubicBezTo>
                  <a:cubicBezTo>
                    <a:pt x="2034" y="886"/>
                    <a:pt x="1994" y="886"/>
                    <a:pt x="1994" y="857"/>
                  </a:cubicBezTo>
                  <a:cubicBezTo>
                    <a:pt x="2005" y="846"/>
                    <a:pt x="1988" y="812"/>
                    <a:pt x="2000" y="795"/>
                  </a:cubicBezTo>
                  <a:cubicBezTo>
                    <a:pt x="2011" y="784"/>
                    <a:pt x="2022" y="772"/>
                    <a:pt x="2028" y="755"/>
                  </a:cubicBezTo>
                  <a:cubicBezTo>
                    <a:pt x="2045" y="733"/>
                    <a:pt x="2045" y="698"/>
                    <a:pt x="2068" y="681"/>
                  </a:cubicBezTo>
                  <a:cubicBezTo>
                    <a:pt x="2091" y="659"/>
                    <a:pt x="2125" y="659"/>
                    <a:pt x="2159" y="659"/>
                  </a:cubicBezTo>
                  <a:close/>
                  <a:moveTo>
                    <a:pt x="1636" y="1505"/>
                  </a:moveTo>
                  <a:lnTo>
                    <a:pt x="1636" y="1505"/>
                  </a:lnTo>
                  <a:cubicBezTo>
                    <a:pt x="1625" y="1511"/>
                    <a:pt x="1625" y="1511"/>
                    <a:pt x="1625" y="1511"/>
                  </a:cubicBezTo>
                  <a:cubicBezTo>
                    <a:pt x="1619" y="1516"/>
                    <a:pt x="1608" y="1528"/>
                    <a:pt x="1596" y="1522"/>
                  </a:cubicBezTo>
                  <a:cubicBezTo>
                    <a:pt x="1596" y="1522"/>
                    <a:pt x="1596" y="1511"/>
                    <a:pt x="1602" y="1505"/>
                  </a:cubicBezTo>
                  <a:cubicBezTo>
                    <a:pt x="1608" y="1494"/>
                    <a:pt x="1608" y="1477"/>
                    <a:pt x="1619" y="1465"/>
                  </a:cubicBezTo>
                  <a:cubicBezTo>
                    <a:pt x="1625" y="1460"/>
                    <a:pt x="1642" y="1443"/>
                    <a:pt x="1642" y="1460"/>
                  </a:cubicBezTo>
                  <a:cubicBezTo>
                    <a:pt x="1642" y="1471"/>
                    <a:pt x="1642" y="1477"/>
                    <a:pt x="1642" y="1482"/>
                  </a:cubicBezTo>
                  <a:cubicBezTo>
                    <a:pt x="1636" y="1488"/>
                    <a:pt x="1636" y="1494"/>
                    <a:pt x="1636" y="1505"/>
                  </a:cubicBezTo>
                  <a:close/>
                  <a:moveTo>
                    <a:pt x="1738" y="1403"/>
                  </a:moveTo>
                  <a:lnTo>
                    <a:pt x="1738" y="1403"/>
                  </a:lnTo>
                  <a:cubicBezTo>
                    <a:pt x="1738" y="1414"/>
                    <a:pt x="1738" y="1414"/>
                    <a:pt x="1738" y="1414"/>
                  </a:cubicBezTo>
                  <a:cubicBezTo>
                    <a:pt x="1738" y="1437"/>
                    <a:pt x="1784" y="1460"/>
                    <a:pt x="1744" y="1460"/>
                  </a:cubicBezTo>
                  <a:cubicBezTo>
                    <a:pt x="1721" y="1460"/>
                    <a:pt x="1687" y="1465"/>
                    <a:pt x="1676" y="1448"/>
                  </a:cubicBezTo>
                  <a:cubicBezTo>
                    <a:pt x="1664" y="1431"/>
                    <a:pt x="1682" y="1414"/>
                    <a:pt x="1687" y="1403"/>
                  </a:cubicBezTo>
                  <a:cubicBezTo>
                    <a:pt x="1687" y="1397"/>
                    <a:pt x="1687" y="1392"/>
                    <a:pt x="1693" y="1386"/>
                  </a:cubicBezTo>
                  <a:cubicBezTo>
                    <a:pt x="1710" y="1357"/>
                    <a:pt x="1721" y="1403"/>
                    <a:pt x="1738" y="1403"/>
                  </a:cubicBezTo>
                  <a:close/>
                </a:path>
              </a:pathLst>
            </a:custGeom>
            <a:solidFill>
              <a:schemeClr val="bg1">
                <a:lumMod val="95000"/>
              </a:schemeClr>
            </a:solidFill>
            <a:ln w="19050" cap="flat" cmpd="sng">
              <a:noFill/>
              <a:bevel/>
              <a:headEnd/>
              <a:tailEnd/>
            </a:ln>
            <a:effectLst/>
          </p:spPr>
          <p:txBody>
            <a:bodyPr wrap="none" anchor="ctr"/>
            <a:lstStyle/>
            <a:p>
              <a:endParaRPr lang="en-US">
                <a:latin typeface="Source Sans Pro Light" charset="0"/>
              </a:endParaRPr>
            </a:p>
          </p:txBody>
        </p:sp>
        <p:sp>
          <p:nvSpPr>
            <p:cNvPr id="16" name="Freeform 153"/>
            <p:cNvSpPr>
              <a:spLocks noChangeArrowheads="1"/>
            </p:cNvSpPr>
            <p:nvPr/>
          </p:nvSpPr>
          <p:spPr bwMode="auto">
            <a:xfrm>
              <a:off x="8895366" y="1574393"/>
              <a:ext cx="689706" cy="553827"/>
            </a:xfrm>
            <a:custGeom>
              <a:avLst/>
              <a:gdLst>
                <a:gd name="T0" fmla="*/ 96 w 2103"/>
                <a:gd name="T1" fmla="*/ 517 h 1689"/>
                <a:gd name="T2" fmla="*/ 272 w 2103"/>
                <a:gd name="T3" fmla="*/ 478 h 1689"/>
                <a:gd name="T4" fmla="*/ 363 w 2103"/>
                <a:gd name="T5" fmla="*/ 489 h 1689"/>
                <a:gd name="T6" fmla="*/ 363 w 2103"/>
                <a:gd name="T7" fmla="*/ 642 h 1689"/>
                <a:gd name="T8" fmla="*/ 460 w 2103"/>
                <a:gd name="T9" fmla="*/ 756 h 1689"/>
                <a:gd name="T10" fmla="*/ 562 w 2103"/>
                <a:gd name="T11" fmla="*/ 852 h 1689"/>
                <a:gd name="T12" fmla="*/ 369 w 2103"/>
                <a:gd name="T13" fmla="*/ 926 h 1689"/>
                <a:gd name="T14" fmla="*/ 255 w 2103"/>
                <a:gd name="T15" fmla="*/ 875 h 1689"/>
                <a:gd name="T16" fmla="*/ 255 w 2103"/>
                <a:gd name="T17" fmla="*/ 1051 h 1689"/>
                <a:gd name="T18" fmla="*/ 375 w 2103"/>
                <a:gd name="T19" fmla="*/ 989 h 1689"/>
                <a:gd name="T20" fmla="*/ 352 w 2103"/>
                <a:gd name="T21" fmla="*/ 1091 h 1689"/>
                <a:gd name="T22" fmla="*/ 471 w 2103"/>
                <a:gd name="T23" fmla="*/ 1159 h 1689"/>
                <a:gd name="T24" fmla="*/ 681 w 2103"/>
                <a:gd name="T25" fmla="*/ 1318 h 1689"/>
                <a:gd name="T26" fmla="*/ 710 w 2103"/>
                <a:gd name="T27" fmla="*/ 1375 h 1689"/>
                <a:gd name="T28" fmla="*/ 755 w 2103"/>
                <a:gd name="T29" fmla="*/ 1489 h 1689"/>
                <a:gd name="T30" fmla="*/ 926 w 2103"/>
                <a:gd name="T31" fmla="*/ 1460 h 1689"/>
                <a:gd name="T32" fmla="*/ 1028 w 2103"/>
                <a:gd name="T33" fmla="*/ 1608 h 1689"/>
                <a:gd name="T34" fmla="*/ 1238 w 2103"/>
                <a:gd name="T35" fmla="*/ 1614 h 1689"/>
                <a:gd name="T36" fmla="*/ 1284 w 2103"/>
                <a:gd name="T37" fmla="*/ 1443 h 1689"/>
                <a:gd name="T38" fmla="*/ 1210 w 2103"/>
                <a:gd name="T39" fmla="*/ 1466 h 1689"/>
                <a:gd name="T40" fmla="*/ 1210 w 2103"/>
                <a:gd name="T41" fmla="*/ 1392 h 1689"/>
                <a:gd name="T42" fmla="*/ 1392 w 2103"/>
                <a:gd name="T43" fmla="*/ 1352 h 1689"/>
                <a:gd name="T44" fmla="*/ 1392 w 2103"/>
                <a:gd name="T45" fmla="*/ 1296 h 1689"/>
                <a:gd name="T46" fmla="*/ 1477 w 2103"/>
                <a:gd name="T47" fmla="*/ 966 h 1689"/>
                <a:gd name="T48" fmla="*/ 1664 w 2103"/>
                <a:gd name="T49" fmla="*/ 818 h 1689"/>
                <a:gd name="T50" fmla="*/ 1761 w 2103"/>
                <a:gd name="T51" fmla="*/ 648 h 1689"/>
                <a:gd name="T52" fmla="*/ 1875 w 2103"/>
                <a:gd name="T53" fmla="*/ 466 h 1689"/>
                <a:gd name="T54" fmla="*/ 2039 w 2103"/>
                <a:gd name="T55" fmla="*/ 296 h 1689"/>
                <a:gd name="T56" fmla="*/ 2079 w 2103"/>
                <a:gd name="T57" fmla="*/ 199 h 1689"/>
                <a:gd name="T58" fmla="*/ 2028 w 2103"/>
                <a:gd name="T59" fmla="*/ 120 h 1689"/>
                <a:gd name="T60" fmla="*/ 1608 w 2103"/>
                <a:gd name="T61" fmla="*/ 273 h 1689"/>
                <a:gd name="T62" fmla="*/ 1261 w 2103"/>
                <a:gd name="T63" fmla="*/ 216 h 1689"/>
                <a:gd name="T64" fmla="*/ 943 w 2103"/>
                <a:gd name="T65" fmla="*/ 74 h 1689"/>
                <a:gd name="T66" fmla="*/ 699 w 2103"/>
                <a:gd name="T67" fmla="*/ 40 h 1689"/>
                <a:gd name="T68" fmla="*/ 522 w 2103"/>
                <a:gd name="T69" fmla="*/ 216 h 1689"/>
                <a:gd name="T70" fmla="*/ 369 w 2103"/>
                <a:gd name="T71" fmla="*/ 165 h 1689"/>
                <a:gd name="T72" fmla="*/ 312 w 2103"/>
                <a:gd name="T73" fmla="*/ 273 h 1689"/>
                <a:gd name="T74" fmla="*/ 255 w 2103"/>
                <a:gd name="T75" fmla="*/ 250 h 1689"/>
                <a:gd name="T76" fmla="*/ 108 w 2103"/>
                <a:gd name="T77" fmla="*/ 307 h 1689"/>
                <a:gd name="T78" fmla="*/ 5 w 2103"/>
                <a:gd name="T79" fmla="*/ 375 h 1689"/>
                <a:gd name="T80" fmla="*/ 34 w 2103"/>
                <a:gd name="T81" fmla="*/ 540 h 1689"/>
                <a:gd name="T82" fmla="*/ 221 w 2103"/>
                <a:gd name="T83" fmla="*/ 398 h 1689"/>
                <a:gd name="T84" fmla="*/ 182 w 2103"/>
                <a:gd name="T85" fmla="*/ 336 h 1689"/>
                <a:gd name="T86" fmla="*/ 244 w 2103"/>
                <a:gd name="T87" fmla="*/ 341 h 1689"/>
                <a:gd name="T88" fmla="*/ 1062 w 2103"/>
                <a:gd name="T89" fmla="*/ 1239 h 1689"/>
                <a:gd name="T90" fmla="*/ 1102 w 2103"/>
                <a:gd name="T91" fmla="*/ 1313 h 1689"/>
                <a:gd name="T92" fmla="*/ 1085 w 2103"/>
                <a:gd name="T93" fmla="*/ 1347 h 1689"/>
                <a:gd name="T94" fmla="*/ 841 w 2103"/>
                <a:gd name="T95" fmla="*/ 1313 h 1689"/>
                <a:gd name="T96" fmla="*/ 767 w 2103"/>
                <a:gd name="T97" fmla="*/ 1108 h 1689"/>
                <a:gd name="T98" fmla="*/ 1056 w 2103"/>
                <a:gd name="T99" fmla="*/ 1176 h 16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03" h="1689">
                  <a:moveTo>
                    <a:pt x="34" y="540"/>
                  </a:moveTo>
                  <a:lnTo>
                    <a:pt x="34" y="540"/>
                  </a:lnTo>
                  <a:cubicBezTo>
                    <a:pt x="96" y="517"/>
                    <a:pt x="96" y="517"/>
                    <a:pt x="96" y="517"/>
                  </a:cubicBezTo>
                  <a:cubicBezTo>
                    <a:pt x="119" y="512"/>
                    <a:pt x="147" y="483"/>
                    <a:pt x="170" y="472"/>
                  </a:cubicBezTo>
                  <a:cubicBezTo>
                    <a:pt x="187" y="466"/>
                    <a:pt x="193" y="438"/>
                    <a:pt x="216" y="432"/>
                  </a:cubicBezTo>
                  <a:cubicBezTo>
                    <a:pt x="233" y="421"/>
                    <a:pt x="255" y="466"/>
                    <a:pt x="272" y="478"/>
                  </a:cubicBezTo>
                  <a:cubicBezTo>
                    <a:pt x="301" y="489"/>
                    <a:pt x="335" y="478"/>
                    <a:pt x="363" y="478"/>
                  </a:cubicBezTo>
                  <a:cubicBezTo>
                    <a:pt x="363" y="478"/>
                    <a:pt x="363" y="478"/>
                    <a:pt x="369" y="478"/>
                  </a:cubicBezTo>
                  <a:cubicBezTo>
                    <a:pt x="369" y="483"/>
                    <a:pt x="369" y="489"/>
                    <a:pt x="363" y="489"/>
                  </a:cubicBezTo>
                  <a:cubicBezTo>
                    <a:pt x="363" y="506"/>
                    <a:pt x="324" y="540"/>
                    <a:pt x="324" y="563"/>
                  </a:cubicBezTo>
                  <a:cubicBezTo>
                    <a:pt x="324" y="591"/>
                    <a:pt x="369" y="591"/>
                    <a:pt x="392" y="597"/>
                  </a:cubicBezTo>
                  <a:cubicBezTo>
                    <a:pt x="392" y="614"/>
                    <a:pt x="363" y="620"/>
                    <a:pt x="363" y="642"/>
                  </a:cubicBezTo>
                  <a:cubicBezTo>
                    <a:pt x="380" y="688"/>
                    <a:pt x="380" y="711"/>
                    <a:pt x="335" y="722"/>
                  </a:cubicBezTo>
                  <a:cubicBezTo>
                    <a:pt x="335" y="745"/>
                    <a:pt x="397" y="750"/>
                    <a:pt x="409" y="756"/>
                  </a:cubicBezTo>
                  <a:cubicBezTo>
                    <a:pt x="432" y="767"/>
                    <a:pt x="432" y="767"/>
                    <a:pt x="460" y="756"/>
                  </a:cubicBezTo>
                  <a:cubicBezTo>
                    <a:pt x="477" y="756"/>
                    <a:pt x="488" y="796"/>
                    <a:pt x="494" y="813"/>
                  </a:cubicBezTo>
                  <a:cubicBezTo>
                    <a:pt x="500" y="824"/>
                    <a:pt x="511" y="830"/>
                    <a:pt x="522" y="836"/>
                  </a:cubicBezTo>
                  <a:cubicBezTo>
                    <a:pt x="528" y="841"/>
                    <a:pt x="562" y="847"/>
                    <a:pt x="562" y="852"/>
                  </a:cubicBezTo>
                  <a:cubicBezTo>
                    <a:pt x="579" y="858"/>
                    <a:pt x="528" y="904"/>
                    <a:pt x="522" y="909"/>
                  </a:cubicBezTo>
                  <a:cubicBezTo>
                    <a:pt x="522" y="921"/>
                    <a:pt x="437" y="966"/>
                    <a:pt x="426" y="960"/>
                  </a:cubicBezTo>
                  <a:cubicBezTo>
                    <a:pt x="409" y="955"/>
                    <a:pt x="380" y="938"/>
                    <a:pt x="369" y="926"/>
                  </a:cubicBezTo>
                  <a:cubicBezTo>
                    <a:pt x="358" y="909"/>
                    <a:pt x="369" y="887"/>
                    <a:pt x="363" y="870"/>
                  </a:cubicBezTo>
                  <a:cubicBezTo>
                    <a:pt x="341" y="864"/>
                    <a:pt x="312" y="858"/>
                    <a:pt x="295" y="858"/>
                  </a:cubicBezTo>
                  <a:cubicBezTo>
                    <a:pt x="267" y="852"/>
                    <a:pt x="267" y="847"/>
                    <a:pt x="255" y="875"/>
                  </a:cubicBezTo>
                  <a:cubicBezTo>
                    <a:pt x="250" y="887"/>
                    <a:pt x="244" y="904"/>
                    <a:pt x="227" y="921"/>
                  </a:cubicBezTo>
                  <a:cubicBezTo>
                    <a:pt x="199" y="949"/>
                    <a:pt x="193" y="960"/>
                    <a:pt x="227" y="995"/>
                  </a:cubicBezTo>
                  <a:cubicBezTo>
                    <a:pt x="244" y="1012"/>
                    <a:pt x="244" y="1029"/>
                    <a:pt x="255" y="1051"/>
                  </a:cubicBezTo>
                  <a:cubicBezTo>
                    <a:pt x="272" y="1068"/>
                    <a:pt x="295" y="1046"/>
                    <a:pt x="306" y="1034"/>
                  </a:cubicBezTo>
                  <a:cubicBezTo>
                    <a:pt x="318" y="1023"/>
                    <a:pt x="329" y="1023"/>
                    <a:pt x="341" y="1017"/>
                  </a:cubicBezTo>
                  <a:cubicBezTo>
                    <a:pt x="352" y="1006"/>
                    <a:pt x="358" y="989"/>
                    <a:pt x="375" y="989"/>
                  </a:cubicBezTo>
                  <a:cubicBezTo>
                    <a:pt x="409" y="995"/>
                    <a:pt x="409" y="995"/>
                    <a:pt x="409" y="995"/>
                  </a:cubicBezTo>
                  <a:cubicBezTo>
                    <a:pt x="409" y="1000"/>
                    <a:pt x="409" y="1000"/>
                    <a:pt x="409" y="1000"/>
                  </a:cubicBezTo>
                  <a:cubicBezTo>
                    <a:pt x="392" y="1023"/>
                    <a:pt x="352" y="1063"/>
                    <a:pt x="352" y="1091"/>
                  </a:cubicBezTo>
                  <a:cubicBezTo>
                    <a:pt x="363" y="1102"/>
                    <a:pt x="380" y="1097"/>
                    <a:pt x="386" y="1114"/>
                  </a:cubicBezTo>
                  <a:cubicBezTo>
                    <a:pt x="380" y="1154"/>
                    <a:pt x="380" y="1154"/>
                    <a:pt x="380" y="1154"/>
                  </a:cubicBezTo>
                  <a:cubicBezTo>
                    <a:pt x="426" y="1154"/>
                    <a:pt x="471" y="1154"/>
                    <a:pt x="471" y="1159"/>
                  </a:cubicBezTo>
                  <a:cubicBezTo>
                    <a:pt x="488" y="1171"/>
                    <a:pt x="517" y="1210"/>
                    <a:pt x="556" y="1239"/>
                  </a:cubicBezTo>
                  <a:cubicBezTo>
                    <a:pt x="602" y="1262"/>
                    <a:pt x="653" y="1273"/>
                    <a:pt x="659" y="1279"/>
                  </a:cubicBezTo>
                  <a:cubicBezTo>
                    <a:pt x="664" y="1284"/>
                    <a:pt x="681" y="1318"/>
                    <a:pt x="681" y="1318"/>
                  </a:cubicBezTo>
                  <a:cubicBezTo>
                    <a:pt x="699" y="1352"/>
                    <a:pt x="699" y="1352"/>
                    <a:pt x="699" y="1352"/>
                  </a:cubicBezTo>
                  <a:cubicBezTo>
                    <a:pt x="710" y="1375"/>
                    <a:pt x="710" y="1375"/>
                    <a:pt x="710" y="1375"/>
                  </a:cubicBezTo>
                  <a:lnTo>
                    <a:pt x="710" y="1375"/>
                  </a:lnTo>
                  <a:cubicBezTo>
                    <a:pt x="738" y="1387"/>
                    <a:pt x="738" y="1387"/>
                    <a:pt x="738" y="1387"/>
                  </a:cubicBezTo>
                  <a:cubicBezTo>
                    <a:pt x="738" y="1404"/>
                    <a:pt x="733" y="1421"/>
                    <a:pt x="761" y="1421"/>
                  </a:cubicBezTo>
                  <a:cubicBezTo>
                    <a:pt x="761" y="1449"/>
                    <a:pt x="738" y="1472"/>
                    <a:pt x="755" y="1489"/>
                  </a:cubicBezTo>
                  <a:cubicBezTo>
                    <a:pt x="778" y="1512"/>
                    <a:pt x="829" y="1455"/>
                    <a:pt x="829" y="1432"/>
                  </a:cubicBezTo>
                  <a:cubicBezTo>
                    <a:pt x="835" y="1404"/>
                    <a:pt x="858" y="1392"/>
                    <a:pt x="880" y="1421"/>
                  </a:cubicBezTo>
                  <a:cubicBezTo>
                    <a:pt x="892" y="1432"/>
                    <a:pt x="926" y="1432"/>
                    <a:pt x="926" y="1460"/>
                  </a:cubicBezTo>
                  <a:cubicBezTo>
                    <a:pt x="926" y="1523"/>
                    <a:pt x="926" y="1523"/>
                    <a:pt x="926" y="1523"/>
                  </a:cubicBezTo>
                  <a:cubicBezTo>
                    <a:pt x="926" y="1563"/>
                    <a:pt x="960" y="1574"/>
                    <a:pt x="977" y="1614"/>
                  </a:cubicBezTo>
                  <a:cubicBezTo>
                    <a:pt x="988" y="1637"/>
                    <a:pt x="1005" y="1591"/>
                    <a:pt x="1028" y="1608"/>
                  </a:cubicBezTo>
                  <a:cubicBezTo>
                    <a:pt x="1068" y="1637"/>
                    <a:pt x="1051" y="1688"/>
                    <a:pt x="1102" y="1614"/>
                  </a:cubicBezTo>
                  <a:cubicBezTo>
                    <a:pt x="1147" y="1546"/>
                    <a:pt x="1187" y="1631"/>
                    <a:pt x="1238" y="1614"/>
                  </a:cubicBezTo>
                  <a:lnTo>
                    <a:pt x="1238" y="1614"/>
                  </a:lnTo>
                  <a:cubicBezTo>
                    <a:pt x="1272" y="1568"/>
                    <a:pt x="1272" y="1568"/>
                    <a:pt x="1272" y="1568"/>
                  </a:cubicBezTo>
                  <a:cubicBezTo>
                    <a:pt x="1284" y="1512"/>
                    <a:pt x="1284" y="1512"/>
                    <a:pt x="1284" y="1512"/>
                  </a:cubicBezTo>
                  <a:cubicBezTo>
                    <a:pt x="1289" y="1500"/>
                    <a:pt x="1289" y="1449"/>
                    <a:pt x="1284" y="1443"/>
                  </a:cubicBezTo>
                  <a:cubicBezTo>
                    <a:pt x="1284" y="1438"/>
                    <a:pt x="1267" y="1421"/>
                    <a:pt x="1261" y="1426"/>
                  </a:cubicBezTo>
                  <a:cubicBezTo>
                    <a:pt x="1244" y="1449"/>
                    <a:pt x="1238" y="1472"/>
                    <a:pt x="1215" y="1489"/>
                  </a:cubicBezTo>
                  <a:cubicBezTo>
                    <a:pt x="1204" y="1495"/>
                    <a:pt x="1210" y="1466"/>
                    <a:pt x="1210" y="1466"/>
                  </a:cubicBezTo>
                  <a:cubicBezTo>
                    <a:pt x="1210" y="1449"/>
                    <a:pt x="1199" y="1455"/>
                    <a:pt x="1187" y="1449"/>
                  </a:cubicBezTo>
                  <a:cubicBezTo>
                    <a:pt x="1181" y="1449"/>
                    <a:pt x="1176" y="1415"/>
                    <a:pt x="1176" y="1409"/>
                  </a:cubicBezTo>
                  <a:cubicBezTo>
                    <a:pt x="1176" y="1398"/>
                    <a:pt x="1199" y="1398"/>
                    <a:pt x="1210" y="1392"/>
                  </a:cubicBezTo>
                  <a:cubicBezTo>
                    <a:pt x="1227" y="1370"/>
                    <a:pt x="1278" y="1301"/>
                    <a:pt x="1301" y="1347"/>
                  </a:cubicBezTo>
                  <a:cubicBezTo>
                    <a:pt x="1318" y="1370"/>
                    <a:pt x="1318" y="1381"/>
                    <a:pt x="1352" y="1370"/>
                  </a:cubicBezTo>
                  <a:cubicBezTo>
                    <a:pt x="1363" y="1370"/>
                    <a:pt x="1380" y="1352"/>
                    <a:pt x="1392" y="1352"/>
                  </a:cubicBezTo>
                  <a:cubicBezTo>
                    <a:pt x="1397" y="1347"/>
                    <a:pt x="1414" y="1358"/>
                    <a:pt x="1414" y="1341"/>
                  </a:cubicBezTo>
                  <a:cubicBezTo>
                    <a:pt x="1414" y="1336"/>
                    <a:pt x="1414" y="1301"/>
                    <a:pt x="1409" y="1301"/>
                  </a:cubicBezTo>
                  <a:cubicBezTo>
                    <a:pt x="1397" y="1307"/>
                    <a:pt x="1392" y="1324"/>
                    <a:pt x="1392" y="1296"/>
                  </a:cubicBezTo>
                  <a:cubicBezTo>
                    <a:pt x="1392" y="1267"/>
                    <a:pt x="1363" y="1216"/>
                    <a:pt x="1397" y="1210"/>
                  </a:cubicBezTo>
                  <a:cubicBezTo>
                    <a:pt x="1431" y="1205"/>
                    <a:pt x="1454" y="1188"/>
                    <a:pt x="1443" y="1148"/>
                  </a:cubicBezTo>
                  <a:cubicBezTo>
                    <a:pt x="1414" y="1068"/>
                    <a:pt x="1511" y="1046"/>
                    <a:pt x="1477" y="966"/>
                  </a:cubicBezTo>
                  <a:cubicBezTo>
                    <a:pt x="1465" y="932"/>
                    <a:pt x="1488" y="858"/>
                    <a:pt x="1528" y="852"/>
                  </a:cubicBezTo>
                  <a:cubicBezTo>
                    <a:pt x="1551" y="852"/>
                    <a:pt x="1556" y="875"/>
                    <a:pt x="1585" y="875"/>
                  </a:cubicBezTo>
                  <a:cubicBezTo>
                    <a:pt x="1619" y="870"/>
                    <a:pt x="1647" y="847"/>
                    <a:pt x="1664" y="818"/>
                  </a:cubicBezTo>
                  <a:cubicBezTo>
                    <a:pt x="1693" y="796"/>
                    <a:pt x="1733" y="813"/>
                    <a:pt x="1733" y="767"/>
                  </a:cubicBezTo>
                  <a:cubicBezTo>
                    <a:pt x="1727" y="716"/>
                    <a:pt x="1715" y="739"/>
                    <a:pt x="1744" y="699"/>
                  </a:cubicBezTo>
                  <a:cubicBezTo>
                    <a:pt x="1755" y="682"/>
                    <a:pt x="1744" y="671"/>
                    <a:pt x="1761" y="648"/>
                  </a:cubicBezTo>
                  <a:cubicBezTo>
                    <a:pt x="1778" y="631"/>
                    <a:pt x="1818" y="625"/>
                    <a:pt x="1835" y="608"/>
                  </a:cubicBezTo>
                  <a:cubicBezTo>
                    <a:pt x="1841" y="597"/>
                    <a:pt x="1892" y="534"/>
                    <a:pt x="1886" y="523"/>
                  </a:cubicBezTo>
                  <a:cubicBezTo>
                    <a:pt x="1880" y="495"/>
                    <a:pt x="1869" y="506"/>
                    <a:pt x="1875" y="466"/>
                  </a:cubicBezTo>
                  <a:cubicBezTo>
                    <a:pt x="1875" y="455"/>
                    <a:pt x="1886" y="404"/>
                    <a:pt x="1892" y="404"/>
                  </a:cubicBezTo>
                  <a:cubicBezTo>
                    <a:pt x="1931" y="404"/>
                    <a:pt x="1943" y="404"/>
                    <a:pt x="1977" y="387"/>
                  </a:cubicBezTo>
                  <a:cubicBezTo>
                    <a:pt x="2017" y="358"/>
                    <a:pt x="2022" y="336"/>
                    <a:pt x="2039" y="296"/>
                  </a:cubicBezTo>
                  <a:cubicBezTo>
                    <a:pt x="2102" y="256"/>
                    <a:pt x="2102" y="256"/>
                    <a:pt x="2102" y="256"/>
                  </a:cubicBezTo>
                  <a:lnTo>
                    <a:pt x="2102" y="256"/>
                  </a:lnTo>
                  <a:cubicBezTo>
                    <a:pt x="2096" y="233"/>
                    <a:pt x="2102" y="211"/>
                    <a:pt x="2079" y="199"/>
                  </a:cubicBezTo>
                  <a:cubicBezTo>
                    <a:pt x="2051" y="188"/>
                    <a:pt x="2039" y="182"/>
                    <a:pt x="2039" y="154"/>
                  </a:cubicBezTo>
                  <a:cubicBezTo>
                    <a:pt x="2045" y="148"/>
                    <a:pt x="2034" y="125"/>
                    <a:pt x="2028" y="120"/>
                  </a:cubicBezTo>
                  <a:lnTo>
                    <a:pt x="2028" y="120"/>
                  </a:lnTo>
                  <a:cubicBezTo>
                    <a:pt x="1965" y="108"/>
                    <a:pt x="1926" y="193"/>
                    <a:pt x="1869" y="205"/>
                  </a:cubicBezTo>
                  <a:cubicBezTo>
                    <a:pt x="1767" y="233"/>
                    <a:pt x="1767" y="233"/>
                    <a:pt x="1767" y="233"/>
                  </a:cubicBezTo>
                  <a:cubicBezTo>
                    <a:pt x="1733" y="245"/>
                    <a:pt x="1647" y="267"/>
                    <a:pt x="1608" y="273"/>
                  </a:cubicBezTo>
                  <a:cubicBezTo>
                    <a:pt x="1551" y="279"/>
                    <a:pt x="1522" y="262"/>
                    <a:pt x="1471" y="256"/>
                  </a:cubicBezTo>
                  <a:cubicBezTo>
                    <a:pt x="1443" y="256"/>
                    <a:pt x="1420" y="284"/>
                    <a:pt x="1380" y="279"/>
                  </a:cubicBezTo>
                  <a:cubicBezTo>
                    <a:pt x="1341" y="267"/>
                    <a:pt x="1295" y="245"/>
                    <a:pt x="1261" y="216"/>
                  </a:cubicBezTo>
                  <a:cubicBezTo>
                    <a:pt x="1221" y="188"/>
                    <a:pt x="1170" y="182"/>
                    <a:pt x="1125" y="142"/>
                  </a:cubicBezTo>
                  <a:cubicBezTo>
                    <a:pt x="1102" y="120"/>
                    <a:pt x="1085" y="120"/>
                    <a:pt x="1051" y="108"/>
                  </a:cubicBezTo>
                  <a:cubicBezTo>
                    <a:pt x="1005" y="103"/>
                    <a:pt x="1000" y="63"/>
                    <a:pt x="943" y="74"/>
                  </a:cubicBezTo>
                  <a:cubicBezTo>
                    <a:pt x="920" y="80"/>
                    <a:pt x="863" y="57"/>
                    <a:pt x="852" y="29"/>
                  </a:cubicBezTo>
                  <a:cubicBezTo>
                    <a:pt x="841" y="0"/>
                    <a:pt x="852" y="0"/>
                    <a:pt x="812" y="17"/>
                  </a:cubicBezTo>
                  <a:cubicBezTo>
                    <a:pt x="767" y="34"/>
                    <a:pt x="750" y="40"/>
                    <a:pt x="699" y="40"/>
                  </a:cubicBezTo>
                  <a:cubicBezTo>
                    <a:pt x="619" y="40"/>
                    <a:pt x="630" y="23"/>
                    <a:pt x="573" y="86"/>
                  </a:cubicBezTo>
                  <a:cubicBezTo>
                    <a:pt x="556" y="108"/>
                    <a:pt x="517" y="114"/>
                    <a:pt x="505" y="142"/>
                  </a:cubicBezTo>
                  <a:cubicBezTo>
                    <a:pt x="494" y="165"/>
                    <a:pt x="522" y="193"/>
                    <a:pt x="522" y="216"/>
                  </a:cubicBezTo>
                  <a:cubicBezTo>
                    <a:pt x="483" y="216"/>
                    <a:pt x="443" y="148"/>
                    <a:pt x="397" y="165"/>
                  </a:cubicBezTo>
                  <a:cubicBezTo>
                    <a:pt x="380" y="171"/>
                    <a:pt x="375" y="171"/>
                    <a:pt x="369" y="165"/>
                  </a:cubicBezTo>
                  <a:lnTo>
                    <a:pt x="369" y="165"/>
                  </a:lnTo>
                  <a:cubicBezTo>
                    <a:pt x="363" y="216"/>
                    <a:pt x="363" y="216"/>
                    <a:pt x="363" y="216"/>
                  </a:cubicBezTo>
                  <a:cubicBezTo>
                    <a:pt x="369" y="233"/>
                    <a:pt x="363" y="245"/>
                    <a:pt x="358" y="256"/>
                  </a:cubicBezTo>
                  <a:cubicBezTo>
                    <a:pt x="346" y="262"/>
                    <a:pt x="318" y="267"/>
                    <a:pt x="312" y="273"/>
                  </a:cubicBezTo>
                  <a:cubicBezTo>
                    <a:pt x="312" y="273"/>
                    <a:pt x="312" y="279"/>
                    <a:pt x="306" y="279"/>
                  </a:cubicBezTo>
                  <a:cubicBezTo>
                    <a:pt x="301" y="319"/>
                    <a:pt x="261" y="262"/>
                    <a:pt x="261" y="250"/>
                  </a:cubicBezTo>
                  <a:lnTo>
                    <a:pt x="255" y="250"/>
                  </a:lnTo>
                  <a:cubicBezTo>
                    <a:pt x="250" y="267"/>
                    <a:pt x="210" y="290"/>
                    <a:pt x="199" y="279"/>
                  </a:cubicBezTo>
                  <a:cubicBezTo>
                    <a:pt x="182" y="262"/>
                    <a:pt x="164" y="267"/>
                    <a:pt x="136" y="267"/>
                  </a:cubicBezTo>
                  <a:cubicBezTo>
                    <a:pt x="130" y="296"/>
                    <a:pt x="142" y="307"/>
                    <a:pt x="108" y="307"/>
                  </a:cubicBezTo>
                  <a:cubicBezTo>
                    <a:pt x="96" y="307"/>
                    <a:pt x="56" y="336"/>
                    <a:pt x="51" y="347"/>
                  </a:cubicBezTo>
                  <a:lnTo>
                    <a:pt x="51" y="353"/>
                  </a:lnTo>
                  <a:cubicBezTo>
                    <a:pt x="45" y="364"/>
                    <a:pt x="17" y="370"/>
                    <a:pt x="5" y="375"/>
                  </a:cubicBezTo>
                  <a:cubicBezTo>
                    <a:pt x="0" y="381"/>
                    <a:pt x="22" y="421"/>
                    <a:pt x="22" y="438"/>
                  </a:cubicBezTo>
                  <a:cubicBezTo>
                    <a:pt x="17" y="466"/>
                    <a:pt x="22" y="483"/>
                    <a:pt x="22" y="512"/>
                  </a:cubicBezTo>
                  <a:cubicBezTo>
                    <a:pt x="34" y="540"/>
                    <a:pt x="34" y="540"/>
                    <a:pt x="34" y="540"/>
                  </a:cubicBezTo>
                  <a:close/>
                  <a:moveTo>
                    <a:pt x="227" y="387"/>
                  </a:moveTo>
                  <a:lnTo>
                    <a:pt x="227" y="387"/>
                  </a:lnTo>
                  <a:cubicBezTo>
                    <a:pt x="221" y="398"/>
                    <a:pt x="221" y="398"/>
                    <a:pt x="221" y="398"/>
                  </a:cubicBezTo>
                  <a:cubicBezTo>
                    <a:pt x="210" y="409"/>
                    <a:pt x="187" y="415"/>
                    <a:pt x="187" y="398"/>
                  </a:cubicBezTo>
                  <a:cubicBezTo>
                    <a:pt x="187" y="387"/>
                    <a:pt x="193" y="370"/>
                    <a:pt x="187" y="358"/>
                  </a:cubicBezTo>
                  <a:cubicBezTo>
                    <a:pt x="182" y="353"/>
                    <a:pt x="176" y="341"/>
                    <a:pt x="182" y="336"/>
                  </a:cubicBezTo>
                  <a:cubicBezTo>
                    <a:pt x="182" y="330"/>
                    <a:pt x="210" y="330"/>
                    <a:pt x="216" y="324"/>
                  </a:cubicBezTo>
                  <a:cubicBezTo>
                    <a:pt x="221" y="319"/>
                    <a:pt x="227" y="324"/>
                    <a:pt x="233" y="330"/>
                  </a:cubicBezTo>
                  <a:cubicBezTo>
                    <a:pt x="233" y="330"/>
                    <a:pt x="244" y="336"/>
                    <a:pt x="244" y="341"/>
                  </a:cubicBezTo>
                  <a:cubicBezTo>
                    <a:pt x="244" y="347"/>
                    <a:pt x="238" y="358"/>
                    <a:pt x="238" y="364"/>
                  </a:cubicBezTo>
                  <a:cubicBezTo>
                    <a:pt x="233" y="370"/>
                    <a:pt x="227" y="381"/>
                    <a:pt x="227" y="387"/>
                  </a:cubicBezTo>
                  <a:close/>
                  <a:moveTo>
                    <a:pt x="1062" y="1239"/>
                  </a:moveTo>
                  <a:lnTo>
                    <a:pt x="1062" y="1239"/>
                  </a:lnTo>
                  <a:cubicBezTo>
                    <a:pt x="1045" y="1250"/>
                    <a:pt x="1045" y="1250"/>
                    <a:pt x="1045" y="1250"/>
                  </a:cubicBezTo>
                  <a:cubicBezTo>
                    <a:pt x="1000" y="1296"/>
                    <a:pt x="1056" y="1324"/>
                    <a:pt x="1102" y="1313"/>
                  </a:cubicBezTo>
                  <a:cubicBezTo>
                    <a:pt x="1108" y="1307"/>
                    <a:pt x="1119" y="1290"/>
                    <a:pt x="1125" y="1296"/>
                  </a:cubicBezTo>
                  <a:cubicBezTo>
                    <a:pt x="1130" y="1296"/>
                    <a:pt x="1136" y="1347"/>
                    <a:pt x="1136" y="1352"/>
                  </a:cubicBezTo>
                  <a:cubicBezTo>
                    <a:pt x="1130" y="1375"/>
                    <a:pt x="1096" y="1352"/>
                    <a:pt x="1085" y="1347"/>
                  </a:cubicBezTo>
                  <a:cubicBezTo>
                    <a:pt x="1062" y="1336"/>
                    <a:pt x="1022" y="1358"/>
                    <a:pt x="994" y="1347"/>
                  </a:cubicBezTo>
                  <a:cubicBezTo>
                    <a:pt x="960" y="1336"/>
                    <a:pt x="960" y="1301"/>
                    <a:pt x="909" y="1318"/>
                  </a:cubicBezTo>
                  <a:cubicBezTo>
                    <a:pt x="875" y="1330"/>
                    <a:pt x="875" y="1330"/>
                    <a:pt x="841" y="1313"/>
                  </a:cubicBezTo>
                  <a:cubicBezTo>
                    <a:pt x="823" y="1307"/>
                    <a:pt x="806" y="1273"/>
                    <a:pt x="784" y="1256"/>
                  </a:cubicBezTo>
                  <a:cubicBezTo>
                    <a:pt x="772" y="1239"/>
                    <a:pt x="715" y="1193"/>
                    <a:pt x="721" y="1182"/>
                  </a:cubicBezTo>
                  <a:cubicBezTo>
                    <a:pt x="738" y="1165"/>
                    <a:pt x="755" y="1131"/>
                    <a:pt x="767" y="1108"/>
                  </a:cubicBezTo>
                  <a:cubicBezTo>
                    <a:pt x="784" y="1063"/>
                    <a:pt x="818" y="1102"/>
                    <a:pt x="852" y="1114"/>
                  </a:cubicBezTo>
                  <a:cubicBezTo>
                    <a:pt x="892" y="1120"/>
                    <a:pt x="949" y="1148"/>
                    <a:pt x="994" y="1148"/>
                  </a:cubicBezTo>
                  <a:cubicBezTo>
                    <a:pt x="1034" y="1148"/>
                    <a:pt x="1028" y="1165"/>
                    <a:pt x="1056" y="1176"/>
                  </a:cubicBezTo>
                  <a:cubicBezTo>
                    <a:pt x="1068" y="1182"/>
                    <a:pt x="1079" y="1176"/>
                    <a:pt x="1091" y="1176"/>
                  </a:cubicBezTo>
                  <a:cubicBezTo>
                    <a:pt x="1079" y="1193"/>
                    <a:pt x="1085" y="1222"/>
                    <a:pt x="1062" y="1239"/>
                  </a:cubicBezTo>
                  <a:close/>
                </a:path>
              </a:pathLst>
            </a:custGeom>
            <a:solidFill>
              <a:schemeClr val="bg1">
                <a:lumMod val="95000"/>
              </a:schemeClr>
            </a:solidFill>
            <a:ln w="19050"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7" name="Freeform 154"/>
            <p:cNvSpPr>
              <a:spLocks noChangeArrowheads="1"/>
            </p:cNvSpPr>
            <p:nvPr/>
          </p:nvSpPr>
          <p:spPr bwMode="auto">
            <a:xfrm>
              <a:off x="8328562" y="1536798"/>
              <a:ext cx="689706" cy="426576"/>
            </a:xfrm>
            <a:custGeom>
              <a:avLst/>
              <a:gdLst>
                <a:gd name="T0" fmla="*/ 17 w 2102"/>
                <a:gd name="T1" fmla="*/ 579 h 1302"/>
                <a:gd name="T2" fmla="*/ 11 w 2102"/>
                <a:gd name="T3" fmla="*/ 687 h 1302"/>
                <a:gd name="T4" fmla="*/ 85 w 2102"/>
                <a:gd name="T5" fmla="*/ 738 h 1302"/>
                <a:gd name="T6" fmla="*/ 165 w 2102"/>
                <a:gd name="T7" fmla="*/ 852 h 1302"/>
                <a:gd name="T8" fmla="*/ 278 w 2102"/>
                <a:gd name="T9" fmla="*/ 846 h 1302"/>
                <a:gd name="T10" fmla="*/ 415 w 2102"/>
                <a:gd name="T11" fmla="*/ 801 h 1302"/>
                <a:gd name="T12" fmla="*/ 568 w 2102"/>
                <a:gd name="T13" fmla="*/ 824 h 1302"/>
                <a:gd name="T14" fmla="*/ 727 w 2102"/>
                <a:gd name="T15" fmla="*/ 937 h 1302"/>
                <a:gd name="T16" fmla="*/ 789 w 2102"/>
                <a:gd name="T17" fmla="*/ 1136 h 1302"/>
                <a:gd name="T18" fmla="*/ 869 w 2102"/>
                <a:gd name="T19" fmla="*/ 1227 h 1302"/>
                <a:gd name="T20" fmla="*/ 994 w 2102"/>
                <a:gd name="T21" fmla="*/ 1238 h 1302"/>
                <a:gd name="T22" fmla="*/ 1051 w 2102"/>
                <a:gd name="T23" fmla="*/ 1176 h 1302"/>
                <a:gd name="T24" fmla="*/ 1170 w 2102"/>
                <a:gd name="T25" fmla="*/ 1215 h 1302"/>
                <a:gd name="T26" fmla="*/ 1261 w 2102"/>
                <a:gd name="T27" fmla="*/ 1147 h 1302"/>
                <a:gd name="T28" fmla="*/ 1238 w 2102"/>
                <a:gd name="T29" fmla="*/ 1073 h 1302"/>
                <a:gd name="T30" fmla="*/ 1181 w 2102"/>
                <a:gd name="T31" fmla="*/ 1073 h 1302"/>
                <a:gd name="T32" fmla="*/ 1233 w 2102"/>
                <a:gd name="T33" fmla="*/ 1028 h 1302"/>
                <a:gd name="T34" fmla="*/ 1159 w 2102"/>
                <a:gd name="T35" fmla="*/ 1011 h 1302"/>
                <a:gd name="T36" fmla="*/ 1113 w 2102"/>
                <a:gd name="T37" fmla="*/ 886 h 1302"/>
                <a:gd name="T38" fmla="*/ 1324 w 2102"/>
                <a:gd name="T39" fmla="*/ 755 h 1302"/>
                <a:gd name="T40" fmla="*/ 1482 w 2102"/>
                <a:gd name="T41" fmla="*/ 585 h 1302"/>
                <a:gd name="T42" fmla="*/ 1584 w 2102"/>
                <a:gd name="T43" fmla="*/ 625 h 1302"/>
                <a:gd name="T44" fmla="*/ 1766 w 2102"/>
                <a:gd name="T45" fmla="*/ 653 h 1302"/>
                <a:gd name="T46" fmla="*/ 1754 w 2102"/>
                <a:gd name="T47" fmla="*/ 625 h 1302"/>
                <a:gd name="T48" fmla="*/ 1737 w 2102"/>
                <a:gd name="T49" fmla="*/ 488 h 1302"/>
                <a:gd name="T50" fmla="*/ 1783 w 2102"/>
                <a:gd name="T51" fmla="*/ 460 h 1302"/>
                <a:gd name="T52" fmla="*/ 1868 w 2102"/>
                <a:gd name="T53" fmla="*/ 380 h 1302"/>
                <a:gd name="T54" fmla="*/ 1987 w 2102"/>
                <a:gd name="T55" fmla="*/ 363 h 1302"/>
                <a:gd name="T56" fmla="*/ 2038 w 2102"/>
                <a:gd name="T57" fmla="*/ 392 h 1302"/>
                <a:gd name="T58" fmla="*/ 2090 w 2102"/>
                <a:gd name="T59" fmla="*/ 369 h 1302"/>
                <a:gd name="T60" fmla="*/ 2101 w 2102"/>
                <a:gd name="T61" fmla="*/ 278 h 1302"/>
                <a:gd name="T62" fmla="*/ 2067 w 2102"/>
                <a:gd name="T63" fmla="*/ 267 h 1302"/>
                <a:gd name="T64" fmla="*/ 1896 w 2102"/>
                <a:gd name="T65" fmla="*/ 176 h 1302"/>
                <a:gd name="T66" fmla="*/ 1646 w 2102"/>
                <a:gd name="T67" fmla="*/ 62 h 1302"/>
                <a:gd name="T68" fmla="*/ 1375 w 2102"/>
                <a:gd name="T69" fmla="*/ 119 h 1302"/>
                <a:gd name="T70" fmla="*/ 1278 w 2102"/>
                <a:gd name="T71" fmla="*/ 130 h 1302"/>
                <a:gd name="T72" fmla="*/ 1136 w 2102"/>
                <a:gd name="T73" fmla="*/ 102 h 1302"/>
                <a:gd name="T74" fmla="*/ 807 w 2102"/>
                <a:gd name="T75" fmla="*/ 216 h 1302"/>
                <a:gd name="T76" fmla="*/ 608 w 2102"/>
                <a:gd name="T77" fmla="*/ 210 h 1302"/>
                <a:gd name="T78" fmla="*/ 432 w 2102"/>
                <a:gd name="T79" fmla="*/ 227 h 1302"/>
                <a:gd name="T80" fmla="*/ 403 w 2102"/>
                <a:gd name="T81" fmla="*/ 306 h 1302"/>
                <a:gd name="T82" fmla="*/ 369 w 2102"/>
                <a:gd name="T83" fmla="*/ 397 h 1302"/>
                <a:gd name="T84" fmla="*/ 273 w 2102"/>
                <a:gd name="T85" fmla="*/ 426 h 1302"/>
                <a:gd name="T86" fmla="*/ 74 w 2102"/>
                <a:gd name="T87" fmla="*/ 568 h 1302"/>
                <a:gd name="T88" fmla="*/ 1959 w 2102"/>
                <a:gd name="T89" fmla="*/ 500 h 1302"/>
                <a:gd name="T90" fmla="*/ 1953 w 2102"/>
                <a:gd name="T91" fmla="*/ 511 h 1302"/>
                <a:gd name="T92" fmla="*/ 1919 w 2102"/>
                <a:gd name="T93" fmla="*/ 471 h 1302"/>
                <a:gd name="T94" fmla="*/ 1948 w 2102"/>
                <a:gd name="T95" fmla="*/ 437 h 1302"/>
                <a:gd name="T96" fmla="*/ 1976 w 2102"/>
                <a:gd name="T97" fmla="*/ 454 h 1302"/>
                <a:gd name="T98" fmla="*/ 1959 w 2102"/>
                <a:gd name="T99" fmla="*/ 500 h 1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02" h="1302">
                  <a:moveTo>
                    <a:pt x="17" y="579"/>
                  </a:moveTo>
                  <a:lnTo>
                    <a:pt x="17" y="579"/>
                  </a:lnTo>
                  <a:cubicBezTo>
                    <a:pt x="17" y="585"/>
                    <a:pt x="34" y="619"/>
                    <a:pt x="28" y="625"/>
                  </a:cubicBezTo>
                  <a:cubicBezTo>
                    <a:pt x="11" y="642"/>
                    <a:pt x="0" y="664"/>
                    <a:pt x="11" y="687"/>
                  </a:cubicBezTo>
                  <a:cubicBezTo>
                    <a:pt x="17" y="699"/>
                    <a:pt x="28" y="710"/>
                    <a:pt x="40" y="716"/>
                  </a:cubicBezTo>
                  <a:cubicBezTo>
                    <a:pt x="51" y="721"/>
                    <a:pt x="74" y="727"/>
                    <a:pt x="85" y="738"/>
                  </a:cubicBezTo>
                  <a:cubicBezTo>
                    <a:pt x="113" y="767"/>
                    <a:pt x="108" y="767"/>
                    <a:pt x="142" y="784"/>
                  </a:cubicBezTo>
                  <a:cubicBezTo>
                    <a:pt x="159" y="795"/>
                    <a:pt x="136" y="852"/>
                    <a:pt x="165" y="852"/>
                  </a:cubicBezTo>
                  <a:cubicBezTo>
                    <a:pt x="176" y="852"/>
                    <a:pt x="193" y="846"/>
                    <a:pt x="204" y="841"/>
                  </a:cubicBezTo>
                  <a:cubicBezTo>
                    <a:pt x="233" y="835"/>
                    <a:pt x="244" y="858"/>
                    <a:pt x="278" y="846"/>
                  </a:cubicBezTo>
                  <a:cubicBezTo>
                    <a:pt x="295" y="835"/>
                    <a:pt x="312" y="812"/>
                    <a:pt x="335" y="829"/>
                  </a:cubicBezTo>
                  <a:cubicBezTo>
                    <a:pt x="392" y="869"/>
                    <a:pt x="375" y="801"/>
                    <a:pt x="415" y="801"/>
                  </a:cubicBezTo>
                  <a:cubicBezTo>
                    <a:pt x="443" y="801"/>
                    <a:pt x="443" y="835"/>
                    <a:pt x="471" y="795"/>
                  </a:cubicBezTo>
                  <a:cubicBezTo>
                    <a:pt x="494" y="772"/>
                    <a:pt x="540" y="806"/>
                    <a:pt x="568" y="824"/>
                  </a:cubicBezTo>
                  <a:cubicBezTo>
                    <a:pt x="602" y="841"/>
                    <a:pt x="591" y="920"/>
                    <a:pt x="642" y="926"/>
                  </a:cubicBezTo>
                  <a:cubicBezTo>
                    <a:pt x="665" y="920"/>
                    <a:pt x="704" y="931"/>
                    <a:pt x="727" y="937"/>
                  </a:cubicBezTo>
                  <a:cubicBezTo>
                    <a:pt x="761" y="943"/>
                    <a:pt x="767" y="1005"/>
                    <a:pt x="773" y="1034"/>
                  </a:cubicBezTo>
                  <a:cubicBezTo>
                    <a:pt x="778" y="1062"/>
                    <a:pt x="773" y="1108"/>
                    <a:pt x="789" y="1136"/>
                  </a:cubicBezTo>
                  <a:cubicBezTo>
                    <a:pt x="801" y="1147"/>
                    <a:pt x="801" y="1153"/>
                    <a:pt x="812" y="1153"/>
                  </a:cubicBezTo>
                  <a:cubicBezTo>
                    <a:pt x="835" y="1153"/>
                    <a:pt x="841" y="1210"/>
                    <a:pt x="869" y="1227"/>
                  </a:cubicBezTo>
                  <a:cubicBezTo>
                    <a:pt x="915" y="1261"/>
                    <a:pt x="915" y="1176"/>
                    <a:pt x="937" y="1244"/>
                  </a:cubicBezTo>
                  <a:cubicBezTo>
                    <a:pt x="954" y="1284"/>
                    <a:pt x="971" y="1272"/>
                    <a:pt x="994" y="1238"/>
                  </a:cubicBezTo>
                  <a:cubicBezTo>
                    <a:pt x="1000" y="1221"/>
                    <a:pt x="1011" y="1221"/>
                    <a:pt x="1023" y="1210"/>
                  </a:cubicBezTo>
                  <a:cubicBezTo>
                    <a:pt x="1023" y="1204"/>
                    <a:pt x="1039" y="1125"/>
                    <a:pt x="1051" y="1176"/>
                  </a:cubicBezTo>
                  <a:cubicBezTo>
                    <a:pt x="1062" y="1227"/>
                    <a:pt x="1062" y="1301"/>
                    <a:pt x="1125" y="1261"/>
                  </a:cubicBezTo>
                  <a:cubicBezTo>
                    <a:pt x="1147" y="1250"/>
                    <a:pt x="1159" y="1238"/>
                    <a:pt x="1170" y="1215"/>
                  </a:cubicBezTo>
                  <a:cubicBezTo>
                    <a:pt x="1181" y="1204"/>
                    <a:pt x="1227" y="1255"/>
                    <a:pt x="1261" y="1215"/>
                  </a:cubicBezTo>
                  <a:cubicBezTo>
                    <a:pt x="1284" y="1193"/>
                    <a:pt x="1255" y="1170"/>
                    <a:pt x="1261" y="1147"/>
                  </a:cubicBezTo>
                  <a:cubicBezTo>
                    <a:pt x="1267" y="1136"/>
                    <a:pt x="1278" y="1113"/>
                    <a:pt x="1267" y="1096"/>
                  </a:cubicBezTo>
                  <a:cubicBezTo>
                    <a:pt x="1255" y="1091"/>
                    <a:pt x="1250" y="1073"/>
                    <a:pt x="1238" y="1073"/>
                  </a:cubicBezTo>
                  <a:cubicBezTo>
                    <a:pt x="1221" y="1073"/>
                    <a:pt x="1244" y="1119"/>
                    <a:pt x="1199" y="1119"/>
                  </a:cubicBezTo>
                  <a:cubicBezTo>
                    <a:pt x="1181" y="1119"/>
                    <a:pt x="1176" y="1073"/>
                    <a:pt x="1181" y="1073"/>
                  </a:cubicBezTo>
                  <a:cubicBezTo>
                    <a:pt x="1159" y="1073"/>
                    <a:pt x="1142" y="1056"/>
                    <a:pt x="1159" y="1039"/>
                  </a:cubicBezTo>
                  <a:cubicBezTo>
                    <a:pt x="1176" y="1022"/>
                    <a:pt x="1210" y="1079"/>
                    <a:pt x="1233" y="1028"/>
                  </a:cubicBezTo>
                  <a:cubicBezTo>
                    <a:pt x="1250" y="1000"/>
                    <a:pt x="1250" y="1011"/>
                    <a:pt x="1238" y="977"/>
                  </a:cubicBezTo>
                  <a:cubicBezTo>
                    <a:pt x="1227" y="937"/>
                    <a:pt x="1176" y="1000"/>
                    <a:pt x="1159" y="1011"/>
                  </a:cubicBezTo>
                  <a:cubicBezTo>
                    <a:pt x="1108" y="1051"/>
                    <a:pt x="1074" y="1039"/>
                    <a:pt x="1068" y="977"/>
                  </a:cubicBezTo>
                  <a:cubicBezTo>
                    <a:pt x="1091" y="960"/>
                    <a:pt x="1079" y="903"/>
                    <a:pt x="1113" y="886"/>
                  </a:cubicBezTo>
                  <a:cubicBezTo>
                    <a:pt x="1153" y="863"/>
                    <a:pt x="1187" y="824"/>
                    <a:pt x="1233" y="795"/>
                  </a:cubicBezTo>
                  <a:cubicBezTo>
                    <a:pt x="1267" y="772"/>
                    <a:pt x="1289" y="795"/>
                    <a:pt x="1324" y="755"/>
                  </a:cubicBezTo>
                  <a:cubicBezTo>
                    <a:pt x="1346" y="733"/>
                    <a:pt x="1380" y="716"/>
                    <a:pt x="1403" y="699"/>
                  </a:cubicBezTo>
                  <a:cubicBezTo>
                    <a:pt x="1437" y="670"/>
                    <a:pt x="1448" y="602"/>
                    <a:pt x="1482" y="585"/>
                  </a:cubicBezTo>
                  <a:cubicBezTo>
                    <a:pt x="1487" y="579"/>
                    <a:pt x="1533" y="591"/>
                    <a:pt x="1538" y="596"/>
                  </a:cubicBezTo>
                  <a:cubicBezTo>
                    <a:pt x="1550" y="636"/>
                    <a:pt x="1544" y="625"/>
                    <a:pt x="1584" y="625"/>
                  </a:cubicBezTo>
                  <a:cubicBezTo>
                    <a:pt x="1612" y="625"/>
                    <a:pt x="1641" y="642"/>
                    <a:pt x="1664" y="647"/>
                  </a:cubicBezTo>
                  <a:cubicBezTo>
                    <a:pt x="1698" y="659"/>
                    <a:pt x="1732" y="653"/>
                    <a:pt x="1766" y="653"/>
                  </a:cubicBezTo>
                  <a:lnTo>
                    <a:pt x="1766" y="653"/>
                  </a:lnTo>
                  <a:cubicBezTo>
                    <a:pt x="1754" y="625"/>
                    <a:pt x="1754" y="625"/>
                    <a:pt x="1754" y="625"/>
                  </a:cubicBezTo>
                  <a:cubicBezTo>
                    <a:pt x="1754" y="596"/>
                    <a:pt x="1749" y="579"/>
                    <a:pt x="1754" y="551"/>
                  </a:cubicBezTo>
                  <a:cubicBezTo>
                    <a:pt x="1754" y="534"/>
                    <a:pt x="1732" y="494"/>
                    <a:pt x="1737" y="488"/>
                  </a:cubicBezTo>
                  <a:cubicBezTo>
                    <a:pt x="1749" y="483"/>
                    <a:pt x="1777" y="477"/>
                    <a:pt x="1783" y="466"/>
                  </a:cubicBezTo>
                  <a:lnTo>
                    <a:pt x="1783" y="460"/>
                  </a:lnTo>
                  <a:cubicBezTo>
                    <a:pt x="1788" y="449"/>
                    <a:pt x="1828" y="420"/>
                    <a:pt x="1840" y="420"/>
                  </a:cubicBezTo>
                  <a:cubicBezTo>
                    <a:pt x="1874" y="420"/>
                    <a:pt x="1862" y="409"/>
                    <a:pt x="1868" y="380"/>
                  </a:cubicBezTo>
                  <a:cubicBezTo>
                    <a:pt x="1896" y="380"/>
                    <a:pt x="1914" y="375"/>
                    <a:pt x="1931" y="392"/>
                  </a:cubicBezTo>
                  <a:cubicBezTo>
                    <a:pt x="1942" y="403"/>
                    <a:pt x="1982" y="380"/>
                    <a:pt x="1987" y="363"/>
                  </a:cubicBezTo>
                  <a:lnTo>
                    <a:pt x="1993" y="363"/>
                  </a:lnTo>
                  <a:cubicBezTo>
                    <a:pt x="1993" y="375"/>
                    <a:pt x="2033" y="432"/>
                    <a:pt x="2038" y="392"/>
                  </a:cubicBezTo>
                  <a:cubicBezTo>
                    <a:pt x="2044" y="392"/>
                    <a:pt x="2044" y="386"/>
                    <a:pt x="2044" y="386"/>
                  </a:cubicBezTo>
                  <a:cubicBezTo>
                    <a:pt x="2050" y="380"/>
                    <a:pt x="2078" y="375"/>
                    <a:pt x="2090" y="369"/>
                  </a:cubicBezTo>
                  <a:cubicBezTo>
                    <a:pt x="2095" y="358"/>
                    <a:pt x="2101" y="346"/>
                    <a:pt x="2095" y="329"/>
                  </a:cubicBezTo>
                  <a:cubicBezTo>
                    <a:pt x="2101" y="278"/>
                    <a:pt x="2101" y="278"/>
                    <a:pt x="2101" y="278"/>
                  </a:cubicBezTo>
                  <a:lnTo>
                    <a:pt x="2101" y="278"/>
                  </a:lnTo>
                  <a:cubicBezTo>
                    <a:pt x="2090" y="278"/>
                    <a:pt x="2084" y="272"/>
                    <a:pt x="2067" y="267"/>
                  </a:cubicBezTo>
                  <a:cubicBezTo>
                    <a:pt x="2038" y="261"/>
                    <a:pt x="2022" y="221"/>
                    <a:pt x="1993" y="204"/>
                  </a:cubicBezTo>
                  <a:cubicBezTo>
                    <a:pt x="1965" y="193"/>
                    <a:pt x="1931" y="193"/>
                    <a:pt x="1896" y="176"/>
                  </a:cubicBezTo>
                  <a:cubicBezTo>
                    <a:pt x="1834" y="147"/>
                    <a:pt x="1737" y="204"/>
                    <a:pt x="1732" y="108"/>
                  </a:cubicBezTo>
                  <a:cubicBezTo>
                    <a:pt x="1726" y="68"/>
                    <a:pt x="1664" y="91"/>
                    <a:pt x="1646" y="62"/>
                  </a:cubicBezTo>
                  <a:cubicBezTo>
                    <a:pt x="1612" y="0"/>
                    <a:pt x="1561" y="22"/>
                    <a:pt x="1504" y="45"/>
                  </a:cubicBezTo>
                  <a:cubicBezTo>
                    <a:pt x="1453" y="56"/>
                    <a:pt x="1409" y="85"/>
                    <a:pt x="1375" y="119"/>
                  </a:cubicBezTo>
                  <a:cubicBezTo>
                    <a:pt x="1341" y="153"/>
                    <a:pt x="1301" y="221"/>
                    <a:pt x="1295" y="153"/>
                  </a:cubicBezTo>
                  <a:cubicBezTo>
                    <a:pt x="1289" y="142"/>
                    <a:pt x="1278" y="136"/>
                    <a:pt x="1278" y="130"/>
                  </a:cubicBezTo>
                  <a:cubicBezTo>
                    <a:pt x="1278" y="113"/>
                    <a:pt x="1335" y="85"/>
                    <a:pt x="1301" y="62"/>
                  </a:cubicBezTo>
                  <a:cubicBezTo>
                    <a:pt x="1289" y="56"/>
                    <a:pt x="1165" y="96"/>
                    <a:pt x="1136" y="102"/>
                  </a:cubicBezTo>
                  <a:cubicBezTo>
                    <a:pt x="1108" y="102"/>
                    <a:pt x="1108" y="136"/>
                    <a:pt x="1074" y="136"/>
                  </a:cubicBezTo>
                  <a:cubicBezTo>
                    <a:pt x="977" y="136"/>
                    <a:pt x="903" y="187"/>
                    <a:pt x="807" y="216"/>
                  </a:cubicBezTo>
                  <a:cubicBezTo>
                    <a:pt x="784" y="227"/>
                    <a:pt x="716" y="233"/>
                    <a:pt x="693" y="227"/>
                  </a:cubicBezTo>
                  <a:cubicBezTo>
                    <a:pt x="665" y="227"/>
                    <a:pt x="636" y="204"/>
                    <a:pt x="608" y="210"/>
                  </a:cubicBezTo>
                  <a:cubicBezTo>
                    <a:pt x="568" y="227"/>
                    <a:pt x="494" y="227"/>
                    <a:pt x="432" y="227"/>
                  </a:cubicBezTo>
                  <a:lnTo>
                    <a:pt x="432" y="227"/>
                  </a:lnTo>
                  <a:cubicBezTo>
                    <a:pt x="403" y="267"/>
                    <a:pt x="403" y="267"/>
                    <a:pt x="403" y="267"/>
                  </a:cubicBezTo>
                  <a:cubicBezTo>
                    <a:pt x="403" y="284"/>
                    <a:pt x="398" y="290"/>
                    <a:pt x="403" y="306"/>
                  </a:cubicBezTo>
                  <a:cubicBezTo>
                    <a:pt x="415" y="341"/>
                    <a:pt x="432" y="392"/>
                    <a:pt x="403" y="420"/>
                  </a:cubicBezTo>
                  <a:cubicBezTo>
                    <a:pt x="380" y="443"/>
                    <a:pt x="375" y="403"/>
                    <a:pt x="369" y="397"/>
                  </a:cubicBezTo>
                  <a:cubicBezTo>
                    <a:pt x="364" y="392"/>
                    <a:pt x="329" y="386"/>
                    <a:pt x="324" y="386"/>
                  </a:cubicBezTo>
                  <a:cubicBezTo>
                    <a:pt x="301" y="380"/>
                    <a:pt x="295" y="409"/>
                    <a:pt x="273" y="426"/>
                  </a:cubicBezTo>
                  <a:cubicBezTo>
                    <a:pt x="233" y="454"/>
                    <a:pt x="176" y="397"/>
                    <a:pt x="176" y="483"/>
                  </a:cubicBezTo>
                  <a:cubicBezTo>
                    <a:pt x="170" y="540"/>
                    <a:pt x="130" y="562"/>
                    <a:pt x="74" y="568"/>
                  </a:cubicBezTo>
                  <a:cubicBezTo>
                    <a:pt x="17" y="579"/>
                    <a:pt x="17" y="579"/>
                    <a:pt x="17" y="579"/>
                  </a:cubicBezTo>
                  <a:close/>
                  <a:moveTo>
                    <a:pt x="1959" y="500"/>
                  </a:moveTo>
                  <a:lnTo>
                    <a:pt x="1959" y="500"/>
                  </a:lnTo>
                  <a:cubicBezTo>
                    <a:pt x="1953" y="511"/>
                    <a:pt x="1953" y="511"/>
                    <a:pt x="1953" y="511"/>
                  </a:cubicBezTo>
                  <a:cubicBezTo>
                    <a:pt x="1942" y="522"/>
                    <a:pt x="1919" y="528"/>
                    <a:pt x="1919" y="511"/>
                  </a:cubicBezTo>
                  <a:cubicBezTo>
                    <a:pt x="1919" y="500"/>
                    <a:pt x="1925" y="483"/>
                    <a:pt x="1919" y="471"/>
                  </a:cubicBezTo>
                  <a:cubicBezTo>
                    <a:pt x="1914" y="466"/>
                    <a:pt x="1908" y="454"/>
                    <a:pt x="1914" y="449"/>
                  </a:cubicBezTo>
                  <a:cubicBezTo>
                    <a:pt x="1914" y="443"/>
                    <a:pt x="1942" y="443"/>
                    <a:pt x="1948" y="437"/>
                  </a:cubicBezTo>
                  <a:cubicBezTo>
                    <a:pt x="1953" y="432"/>
                    <a:pt x="1959" y="437"/>
                    <a:pt x="1965" y="443"/>
                  </a:cubicBezTo>
                  <a:cubicBezTo>
                    <a:pt x="1965" y="443"/>
                    <a:pt x="1976" y="449"/>
                    <a:pt x="1976" y="454"/>
                  </a:cubicBezTo>
                  <a:cubicBezTo>
                    <a:pt x="1976" y="460"/>
                    <a:pt x="1970" y="471"/>
                    <a:pt x="1970" y="477"/>
                  </a:cubicBezTo>
                  <a:cubicBezTo>
                    <a:pt x="1965" y="483"/>
                    <a:pt x="1959" y="494"/>
                    <a:pt x="1959" y="500"/>
                  </a:cubicBezTo>
                  <a:close/>
                </a:path>
              </a:pathLst>
            </a:custGeom>
            <a:solidFill>
              <a:schemeClr val="bg1">
                <a:lumMod val="95000"/>
              </a:schemeClr>
            </a:solidFill>
            <a:ln w="19050"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8" name="Freeform 155"/>
            <p:cNvSpPr>
              <a:spLocks noChangeArrowheads="1"/>
            </p:cNvSpPr>
            <p:nvPr/>
          </p:nvSpPr>
          <p:spPr bwMode="auto">
            <a:xfrm>
              <a:off x="7395940" y="1463050"/>
              <a:ext cx="1072878" cy="428022"/>
            </a:xfrm>
            <a:custGeom>
              <a:avLst/>
              <a:gdLst>
                <a:gd name="T0" fmla="*/ 3273 w 3274"/>
                <a:gd name="T1" fmla="*/ 454 h 1307"/>
                <a:gd name="T2" fmla="*/ 3244 w 3274"/>
                <a:gd name="T3" fmla="*/ 533 h 1307"/>
                <a:gd name="T4" fmla="*/ 3210 w 3274"/>
                <a:gd name="T5" fmla="*/ 624 h 1307"/>
                <a:gd name="T6" fmla="*/ 3114 w 3274"/>
                <a:gd name="T7" fmla="*/ 653 h 1307"/>
                <a:gd name="T8" fmla="*/ 2915 w 3274"/>
                <a:gd name="T9" fmla="*/ 795 h 1307"/>
                <a:gd name="T10" fmla="*/ 2858 w 3274"/>
                <a:gd name="T11" fmla="*/ 806 h 1307"/>
                <a:gd name="T12" fmla="*/ 2784 w 3274"/>
                <a:gd name="T13" fmla="*/ 704 h 1307"/>
                <a:gd name="T14" fmla="*/ 2682 w 3274"/>
                <a:gd name="T15" fmla="*/ 789 h 1307"/>
                <a:gd name="T16" fmla="*/ 2568 w 3274"/>
                <a:gd name="T17" fmla="*/ 863 h 1307"/>
                <a:gd name="T18" fmla="*/ 2483 w 3274"/>
                <a:gd name="T19" fmla="*/ 926 h 1307"/>
                <a:gd name="T20" fmla="*/ 2273 w 3274"/>
                <a:gd name="T21" fmla="*/ 971 h 1307"/>
                <a:gd name="T22" fmla="*/ 2074 w 3274"/>
                <a:gd name="T23" fmla="*/ 1039 h 1307"/>
                <a:gd name="T24" fmla="*/ 1915 w 3274"/>
                <a:gd name="T25" fmla="*/ 1045 h 1307"/>
                <a:gd name="T26" fmla="*/ 1682 w 3274"/>
                <a:gd name="T27" fmla="*/ 1164 h 1307"/>
                <a:gd name="T28" fmla="*/ 1472 w 3274"/>
                <a:gd name="T29" fmla="*/ 999 h 1307"/>
                <a:gd name="T30" fmla="*/ 1358 w 3274"/>
                <a:gd name="T31" fmla="*/ 988 h 1307"/>
                <a:gd name="T32" fmla="*/ 1244 w 3274"/>
                <a:gd name="T33" fmla="*/ 1051 h 1307"/>
                <a:gd name="T34" fmla="*/ 1034 w 3274"/>
                <a:gd name="T35" fmla="*/ 1039 h 1307"/>
                <a:gd name="T36" fmla="*/ 886 w 3274"/>
                <a:gd name="T37" fmla="*/ 1215 h 1307"/>
                <a:gd name="T38" fmla="*/ 710 w 3274"/>
                <a:gd name="T39" fmla="*/ 1244 h 1307"/>
                <a:gd name="T40" fmla="*/ 597 w 3274"/>
                <a:gd name="T41" fmla="*/ 1244 h 1307"/>
                <a:gd name="T42" fmla="*/ 483 w 3274"/>
                <a:gd name="T43" fmla="*/ 1278 h 1307"/>
                <a:gd name="T44" fmla="*/ 426 w 3274"/>
                <a:gd name="T45" fmla="*/ 1244 h 1307"/>
                <a:gd name="T46" fmla="*/ 301 w 3274"/>
                <a:gd name="T47" fmla="*/ 1096 h 1307"/>
                <a:gd name="T48" fmla="*/ 267 w 3274"/>
                <a:gd name="T49" fmla="*/ 1005 h 1307"/>
                <a:gd name="T50" fmla="*/ 375 w 3274"/>
                <a:gd name="T51" fmla="*/ 795 h 1307"/>
                <a:gd name="T52" fmla="*/ 244 w 3274"/>
                <a:gd name="T53" fmla="*/ 818 h 1307"/>
                <a:gd name="T54" fmla="*/ 199 w 3274"/>
                <a:gd name="T55" fmla="*/ 744 h 1307"/>
                <a:gd name="T56" fmla="*/ 137 w 3274"/>
                <a:gd name="T57" fmla="*/ 590 h 1307"/>
                <a:gd name="T58" fmla="*/ 17 w 3274"/>
                <a:gd name="T59" fmla="*/ 386 h 1307"/>
                <a:gd name="T60" fmla="*/ 165 w 3274"/>
                <a:gd name="T61" fmla="*/ 272 h 1307"/>
                <a:gd name="T62" fmla="*/ 176 w 3274"/>
                <a:gd name="T63" fmla="*/ 170 h 1307"/>
                <a:gd name="T64" fmla="*/ 210 w 3274"/>
                <a:gd name="T65" fmla="*/ 170 h 1307"/>
                <a:gd name="T66" fmla="*/ 432 w 3274"/>
                <a:gd name="T67" fmla="*/ 164 h 1307"/>
                <a:gd name="T68" fmla="*/ 534 w 3274"/>
                <a:gd name="T69" fmla="*/ 170 h 1307"/>
                <a:gd name="T70" fmla="*/ 699 w 3274"/>
                <a:gd name="T71" fmla="*/ 170 h 1307"/>
                <a:gd name="T72" fmla="*/ 835 w 3274"/>
                <a:gd name="T73" fmla="*/ 176 h 1307"/>
                <a:gd name="T74" fmla="*/ 909 w 3274"/>
                <a:gd name="T75" fmla="*/ 176 h 1307"/>
                <a:gd name="T76" fmla="*/ 1165 w 3274"/>
                <a:gd name="T77" fmla="*/ 119 h 1307"/>
                <a:gd name="T78" fmla="*/ 1324 w 3274"/>
                <a:gd name="T79" fmla="*/ 164 h 1307"/>
                <a:gd name="T80" fmla="*/ 1546 w 3274"/>
                <a:gd name="T81" fmla="*/ 79 h 1307"/>
                <a:gd name="T82" fmla="*/ 1631 w 3274"/>
                <a:gd name="T83" fmla="*/ 0 h 1307"/>
                <a:gd name="T84" fmla="*/ 1801 w 3274"/>
                <a:gd name="T85" fmla="*/ 153 h 1307"/>
                <a:gd name="T86" fmla="*/ 1926 w 3274"/>
                <a:gd name="T87" fmla="*/ 176 h 1307"/>
                <a:gd name="T88" fmla="*/ 2187 w 3274"/>
                <a:gd name="T89" fmla="*/ 193 h 1307"/>
                <a:gd name="T90" fmla="*/ 2199 w 3274"/>
                <a:gd name="T91" fmla="*/ 238 h 1307"/>
                <a:gd name="T92" fmla="*/ 2324 w 3274"/>
                <a:gd name="T93" fmla="*/ 215 h 1307"/>
                <a:gd name="T94" fmla="*/ 2568 w 3274"/>
                <a:gd name="T95" fmla="*/ 323 h 1307"/>
                <a:gd name="T96" fmla="*/ 2932 w 3274"/>
                <a:gd name="T97" fmla="*/ 386 h 1307"/>
                <a:gd name="T98" fmla="*/ 3210 w 3274"/>
                <a:gd name="T99" fmla="*/ 448 h 1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274" h="1307">
                  <a:moveTo>
                    <a:pt x="3273" y="454"/>
                  </a:moveTo>
                  <a:lnTo>
                    <a:pt x="3273" y="454"/>
                  </a:lnTo>
                  <a:cubicBezTo>
                    <a:pt x="3244" y="494"/>
                    <a:pt x="3244" y="494"/>
                    <a:pt x="3244" y="494"/>
                  </a:cubicBezTo>
                  <a:cubicBezTo>
                    <a:pt x="3244" y="511"/>
                    <a:pt x="3239" y="517"/>
                    <a:pt x="3244" y="533"/>
                  </a:cubicBezTo>
                  <a:cubicBezTo>
                    <a:pt x="3256" y="568"/>
                    <a:pt x="3273" y="619"/>
                    <a:pt x="3244" y="647"/>
                  </a:cubicBezTo>
                  <a:cubicBezTo>
                    <a:pt x="3221" y="670"/>
                    <a:pt x="3216" y="630"/>
                    <a:pt x="3210" y="624"/>
                  </a:cubicBezTo>
                  <a:cubicBezTo>
                    <a:pt x="3205" y="619"/>
                    <a:pt x="3170" y="613"/>
                    <a:pt x="3165" y="613"/>
                  </a:cubicBezTo>
                  <a:cubicBezTo>
                    <a:pt x="3142" y="607"/>
                    <a:pt x="3136" y="636"/>
                    <a:pt x="3114" y="653"/>
                  </a:cubicBezTo>
                  <a:cubicBezTo>
                    <a:pt x="3074" y="681"/>
                    <a:pt x="3017" y="624"/>
                    <a:pt x="3017" y="710"/>
                  </a:cubicBezTo>
                  <a:cubicBezTo>
                    <a:pt x="3011" y="767"/>
                    <a:pt x="2971" y="789"/>
                    <a:pt x="2915" y="795"/>
                  </a:cubicBezTo>
                  <a:cubicBezTo>
                    <a:pt x="2858" y="806"/>
                    <a:pt x="2858" y="806"/>
                    <a:pt x="2858" y="806"/>
                  </a:cubicBezTo>
                  <a:lnTo>
                    <a:pt x="2858" y="806"/>
                  </a:lnTo>
                  <a:cubicBezTo>
                    <a:pt x="2847" y="789"/>
                    <a:pt x="2847" y="755"/>
                    <a:pt x="2835" y="744"/>
                  </a:cubicBezTo>
                  <a:cubicBezTo>
                    <a:pt x="2829" y="738"/>
                    <a:pt x="2790" y="704"/>
                    <a:pt x="2784" y="704"/>
                  </a:cubicBezTo>
                  <a:cubicBezTo>
                    <a:pt x="2773" y="698"/>
                    <a:pt x="2756" y="727"/>
                    <a:pt x="2744" y="738"/>
                  </a:cubicBezTo>
                  <a:cubicBezTo>
                    <a:pt x="2727" y="755"/>
                    <a:pt x="2705" y="772"/>
                    <a:pt x="2682" y="789"/>
                  </a:cubicBezTo>
                  <a:cubicBezTo>
                    <a:pt x="2653" y="818"/>
                    <a:pt x="2614" y="778"/>
                    <a:pt x="2585" y="801"/>
                  </a:cubicBezTo>
                  <a:cubicBezTo>
                    <a:pt x="2574" y="818"/>
                    <a:pt x="2579" y="846"/>
                    <a:pt x="2568" y="863"/>
                  </a:cubicBezTo>
                  <a:cubicBezTo>
                    <a:pt x="2557" y="880"/>
                    <a:pt x="2551" y="937"/>
                    <a:pt x="2534" y="943"/>
                  </a:cubicBezTo>
                  <a:cubicBezTo>
                    <a:pt x="2511" y="960"/>
                    <a:pt x="2500" y="926"/>
                    <a:pt x="2483" y="926"/>
                  </a:cubicBezTo>
                  <a:cubicBezTo>
                    <a:pt x="2437" y="920"/>
                    <a:pt x="2426" y="977"/>
                    <a:pt x="2358" y="960"/>
                  </a:cubicBezTo>
                  <a:cubicBezTo>
                    <a:pt x="2329" y="954"/>
                    <a:pt x="2318" y="994"/>
                    <a:pt x="2273" y="971"/>
                  </a:cubicBezTo>
                  <a:cubicBezTo>
                    <a:pt x="2233" y="948"/>
                    <a:pt x="2199" y="937"/>
                    <a:pt x="2193" y="1005"/>
                  </a:cubicBezTo>
                  <a:cubicBezTo>
                    <a:pt x="2193" y="1085"/>
                    <a:pt x="2085" y="960"/>
                    <a:pt x="2074" y="1039"/>
                  </a:cubicBezTo>
                  <a:cubicBezTo>
                    <a:pt x="2074" y="1085"/>
                    <a:pt x="2040" y="1068"/>
                    <a:pt x="2006" y="1073"/>
                  </a:cubicBezTo>
                  <a:cubicBezTo>
                    <a:pt x="1966" y="1085"/>
                    <a:pt x="1955" y="1051"/>
                    <a:pt x="1915" y="1045"/>
                  </a:cubicBezTo>
                  <a:cubicBezTo>
                    <a:pt x="1886" y="1039"/>
                    <a:pt x="1858" y="1017"/>
                    <a:pt x="1835" y="1017"/>
                  </a:cubicBezTo>
                  <a:cubicBezTo>
                    <a:pt x="1761" y="1022"/>
                    <a:pt x="1756" y="1176"/>
                    <a:pt x="1682" y="1164"/>
                  </a:cubicBezTo>
                  <a:cubicBezTo>
                    <a:pt x="1642" y="1158"/>
                    <a:pt x="1591" y="1136"/>
                    <a:pt x="1557" y="1119"/>
                  </a:cubicBezTo>
                  <a:cubicBezTo>
                    <a:pt x="1511" y="1096"/>
                    <a:pt x="1483" y="1045"/>
                    <a:pt x="1472" y="999"/>
                  </a:cubicBezTo>
                  <a:cubicBezTo>
                    <a:pt x="1449" y="999"/>
                    <a:pt x="1438" y="1022"/>
                    <a:pt x="1415" y="1011"/>
                  </a:cubicBezTo>
                  <a:cubicBezTo>
                    <a:pt x="1392" y="1005"/>
                    <a:pt x="1386" y="994"/>
                    <a:pt x="1358" y="988"/>
                  </a:cubicBezTo>
                  <a:cubicBezTo>
                    <a:pt x="1307" y="988"/>
                    <a:pt x="1341" y="1051"/>
                    <a:pt x="1312" y="1056"/>
                  </a:cubicBezTo>
                  <a:cubicBezTo>
                    <a:pt x="1290" y="1068"/>
                    <a:pt x="1256" y="1073"/>
                    <a:pt x="1244" y="1051"/>
                  </a:cubicBezTo>
                  <a:cubicBezTo>
                    <a:pt x="1205" y="965"/>
                    <a:pt x="1182" y="1107"/>
                    <a:pt x="1136" y="1085"/>
                  </a:cubicBezTo>
                  <a:cubicBezTo>
                    <a:pt x="1102" y="1062"/>
                    <a:pt x="1057" y="1056"/>
                    <a:pt x="1034" y="1039"/>
                  </a:cubicBezTo>
                  <a:cubicBezTo>
                    <a:pt x="1017" y="1017"/>
                    <a:pt x="983" y="1051"/>
                    <a:pt x="977" y="1068"/>
                  </a:cubicBezTo>
                  <a:cubicBezTo>
                    <a:pt x="955" y="1113"/>
                    <a:pt x="926" y="1187"/>
                    <a:pt x="886" y="1215"/>
                  </a:cubicBezTo>
                  <a:cubicBezTo>
                    <a:pt x="864" y="1227"/>
                    <a:pt x="801" y="1244"/>
                    <a:pt x="773" y="1249"/>
                  </a:cubicBezTo>
                  <a:cubicBezTo>
                    <a:pt x="750" y="1255"/>
                    <a:pt x="733" y="1244"/>
                    <a:pt x="710" y="1244"/>
                  </a:cubicBezTo>
                  <a:cubicBezTo>
                    <a:pt x="693" y="1244"/>
                    <a:pt x="670" y="1238"/>
                    <a:pt x="653" y="1238"/>
                  </a:cubicBezTo>
                  <a:cubicBezTo>
                    <a:pt x="631" y="1238"/>
                    <a:pt x="614" y="1238"/>
                    <a:pt x="597" y="1244"/>
                  </a:cubicBezTo>
                  <a:cubicBezTo>
                    <a:pt x="562" y="1249"/>
                    <a:pt x="540" y="1272"/>
                    <a:pt x="511" y="1295"/>
                  </a:cubicBezTo>
                  <a:cubicBezTo>
                    <a:pt x="494" y="1306"/>
                    <a:pt x="494" y="1295"/>
                    <a:pt x="483" y="1278"/>
                  </a:cubicBezTo>
                  <a:cubicBezTo>
                    <a:pt x="472" y="1255"/>
                    <a:pt x="449" y="1244"/>
                    <a:pt x="426" y="1244"/>
                  </a:cubicBezTo>
                  <a:lnTo>
                    <a:pt x="426" y="1244"/>
                  </a:lnTo>
                  <a:cubicBezTo>
                    <a:pt x="415" y="1170"/>
                    <a:pt x="415" y="1170"/>
                    <a:pt x="415" y="1170"/>
                  </a:cubicBezTo>
                  <a:cubicBezTo>
                    <a:pt x="392" y="1124"/>
                    <a:pt x="307" y="1130"/>
                    <a:pt x="301" y="1096"/>
                  </a:cubicBezTo>
                  <a:cubicBezTo>
                    <a:pt x="267" y="1096"/>
                    <a:pt x="250" y="1136"/>
                    <a:pt x="239" y="1079"/>
                  </a:cubicBezTo>
                  <a:cubicBezTo>
                    <a:pt x="233" y="1062"/>
                    <a:pt x="256" y="1022"/>
                    <a:pt x="267" y="1005"/>
                  </a:cubicBezTo>
                  <a:cubicBezTo>
                    <a:pt x="296" y="943"/>
                    <a:pt x="403" y="977"/>
                    <a:pt x="432" y="897"/>
                  </a:cubicBezTo>
                  <a:cubicBezTo>
                    <a:pt x="438" y="874"/>
                    <a:pt x="392" y="801"/>
                    <a:pt x="375" y="795"/>
                  </a:cubicBezTo>
                  <a:cubicBezTo>
                    <a:pt x="369" y="812"/>
                    <a:pt x="330" y="863"/>
                    <a:pt x="307" y="869"/>
                  </a:cubicBezTo>
                  <a:cubicBezTo>
                    <a:pt x="273" y="880"/>
                    <a:pt x="244" y="846"/>
                    <a:pt x="244" y="818"/>
                  </a:cubicBezTo>
                  <a:cubicBezTo>
                    <a:pt x="244" y="801"/>
                    <a:pt x="267" y="778"/>
                    <a:pt x="261" y="767"/>
                  </a:cubicBezTo>
                  <a:cubicBezTo>
                    <a:pt x="261" y="767"/>
                    <a:pt x="205" y="744"/>
                    <a:pt x="199" y="744"/>
                  </a:cubicBezTo>
                  <a:cubicBezTo>
                    <a:pt x="182" y="744"/>
                    <a:pt x="171" y="738"/>
                    <a:pt x="159" y="721"/>
                  </a:cubicBezTo>
                  <a:cubicBezTo>
                    <a:pt x="119" y="681"/>
                    <a:pt x="148" y="636"/>
                    <a:pt x="137" y="590"/>
                  </a:cubicBezTo>
                  <a:cubicBezTo>
                    <a:pt x="17" y="590"/>
                    <a:pt x="97" y="477"/>
                    <a:pt x="17" y="454"/>
                  </a:cubicBezTo>
                  <a:cubicBezTo>
                    <a:pt x="0" y="448"/>
                    <a:pt x="17" y="397"/>
                    <a:pt x="17" y="386"/>
                  </a:cubicBezTo>
                  <a:cubicBezTo>
                    <a:pt x="68" y="374"/>
                    <a:pt x="80" y="409"/>
                    <a:pt x="114" y="346"/>
                  </a:cubicBezTo>
                  <a:cubicBezTo>
                    <a:pt x="125" y="323"/>
                    <a:pt x="165" y="295"/>
                    <a:pt x="165" y="272"/>
                  </a:cubicBezTo>
                  <a:cubicBezTo>
                    <a:pt x="165" y="249"/>
                    <a:pt x="176" y="227"/>
                    <a:pt x="176" y="210"/>
                  </a:cubicBezTo>
                  <a:cubicBezTo>
                    <a:pt x="176" y="170"/>
                    <a:pt x="176" y="170"/>
                    <a:pt x="176" y="170"/>
                  </a:cubicBezTo>
                  <a:lnTo>
                    <a:pt x="176" y="170"/>
                  </a:lnTo>
                  <a:cubicBezTo>
                    <a:pt x="210" y="170"/>
                    <a:pt x="210" y="170"/>
                    <a:pt x="210" y="170"/>
                  </a:cubicBezTo>
                  <a:cubicBezTo>
                    <a:pt x="256" y="170"/>
                    <a:pt x="290" y="142"/>
                    <a:pt x="330" y="153"/>
                  </a:cubicBezTo>
                  <a:cubicBezTo>
                    <a:pt x="364" y="159"/>
                    <a:pt x="398" y="159"/>
                    <a:pt x="432" y="164"/>
                  </a:cubicBezTo>
                  <a:cubicBezTo>
                    <a:pt x="460" y="170"/>
                    <a:pt x="466" y="159"/>
                    <a:pt x="489" y="159"/>
                  </a:cubicBezTo>
                  <a:cubicBezTo>
                    <a:pt x="506" y="159"/>
                    <a:pt x="523" y="164"/>
                    <a:pt x="534" y="170"/>
                  </a:cubicBezTo>
                  <a:cubicBezTo>
                    <a:pt x="551" y="176"/>
                    <a:pt x="602" y="170"/>
                    <a:pt x="619" y="164"/>
                  </a:cubicBezTo>
                  <a:cubicBezTo>
                    <a:pt x="659" y="159"/>
                    <a:pt x="665" y="164"/>
                    <a:pt x="699" y="170"/>
                  </a:cubicBezTo>
                  <a:cubicBezTo>
                    <a:pt x="727" y="164"/>
                    <a:pt x="756" y="164"/>
                    <a:pt x="784" y="164"/>
                  </a:cubicBezTo>
                  <a:cubicBezTo>
                    <a:pt x="807" y="170"/>
                    <a:pt x="818" y="181"/>
                    <a:pt x="835" y="176"/>
                  </a:cubicBezTo>
                  <a:cubicBezTo>
                    <a:pt x="858" y="176"/>
                    <a:pt x="858" y="153"/>
                    <a:pt x="875" y="153"/>
                  </a:cubicBezTo>
                  <a:cubicBezTo>
                    <a:pt x="886" y="153"/>
                    <a:pt x="898" y="170"/>
                    <a:pt x="909" y="176"/>
                  </a:cubicBezTo>
                  <a:cubicBezTo>
                    <a:pt x="966" y="187"/>
                    <a:pt x="1040" y="164"/>
                    <a:pt x="1097" y="147"/>
                  </a:cubicBezTo>
                  <a:cubicBezTo>
                    <a:pt x="1114" y="142"/>
                    <a:pt x="1153" y="113"/>
                    <a:pt x="1165" y="119"/>
                  </a:cubicBezTo>
                  <a:cubicBezTo>
                    <a:pt x="1188" y="136"/>
                    <a:pt x="1227" y="153"/>
                    <a:pt x="1256" y="159"/>
                  </a:cubicBezTo>
                  <a:cubicBezTo>
                    <a:pt x="1273" y="153"/>
                    <a:pt x="1312" y="153"/>
                    <a:pt x="1324" y="164"/>
                  </a:cubicBezTo>
                  <a:cubicBezTo>
                    <a:pt x="1347" y="193"/>
                    <a:pt x="1381" y="136"/>
                    <a:pt x="1415" y="136"/>
                  </a:cubicBezTo>
                  <a:cubicBezTo>
                    <a:pt x="1455" y="136"/>
                    <a:pt x="1546" y="136"/>
                    <a:pt x="1546" y="79"/>
                  </a:cubicBezTo>
                  <a:cubicBezTo>
                    <a:pt x="1546" y="45"/>
                    <a:pt x="1580" y="62"/>
                    <a:pt x="1602" y="51"/>
                  </a:cubicBezTo>
                  <a:cubicBezTo>
                    <a:pt x="1614" y="45"/>
                    <a:pt x="1625" y="11"/>
                    <a:pt x="1631" y="0"/>
                  </a:cubicBezTo>
                  <a:cubicBezTo>
                    <a:pt x="1648" y="5"/>
                    <a:pt x="1705" y="62"/>
                    <a:pt x="1710" y="79"/>
                  </a:cubicBezTo>
                  <a:cubicBezTo>
                    <a:pt x="1722" y="119"/>
                    <a:pt x="1767" y="136"/>
                    <a:pt x="1801" y="153"/>
                  </a:cubicBezTo>
                  <a:cubicBezTo>
                    <a:pt x="1818" y="170"/>
                    <a:pt x="1818" y="198"/>
                    <a:pt x="1847" y="193"/>
                  </a:cubicBezTo>
                  <a:cubicBezTo>
                    <a:pt x="1875" y="193"/>
                    <a:pt x="1892" y="176"/>
                    <a:pt x="1926" y="176"/>
                  </a:cubicBezTo>
                  <a:cubicBezTo>
                    <a:pt x="1989" y="176"/>
                    <a:pt x="2045" y="193"/>
                    <a:pt x="2102" y="181"/>
                  </a:cubicBezTo>
                  <a:cubicBezTo>
                    <a:pt x="2119" y="181"/>
                    <a:pt x="2187" y="170"/>
                    <a:pt x="2187" y="193"/>
                  </a:cubicBezTo>
                  <a:cubicBezTo>
                    <a:pt x="2187" y="204"/>
                    <a:pt x="2170" y="221"/>
                    <a:pt x="2170" y="238"/>
                  </a:cubicBezTo>
                  <a:cubicBezTo>
                    <a:pt x="2170" y="244"/>
                    <a:pt x="2193" y="244"/>
                    <a:pt x="2199" y="238"/>
                  </a:cubicBezTo>
                  <a:cubicBezTo>
                    <a:pt x="2210" y="198"/>
                    <a:pt x="2205" y="215"/>
                    <a:pt x="2244" y="210"/>
                  </a:cubicBezTo>
                  <a:cubicBezTo>
                    <a:pt x="2267" y="204"/>
                    <a:pt x="2307" y="210"/>
                    <a:pt x="2324" y="215"/>
                  </a:cubicBezTo>
                  <a:cubicBezTo>
                    <a:pt x="2335" y="278"/>
                    <a:pt x="2386" y="306"/>
                    <a:pt x="2449" y="301"/>
                  </a:cubicBezTo>
                  <a:cubicBezTo>
                    <a:pt x="2500" y="283"/>
                    <a:pt x="2523" y="306"/>
                    <a:pt x="2568" y="323"/>
                  </a:cubicBezTo>
                  <a:cubicBezTo>
                    <a:pt x="2648" y="352"/>
                    <a:pt x="2721" y="329"/>
                    <a:pt x="2807" y="352"/>
                  </a:cubicBezTo>
                  <a:cubicBezTo>
                    <a:pt x="2932" y="386"/>
                    <a:pt x="2932" y="386"/>
                    <a:pt x="2932" y="386"/>
                  </a:cubicBezTo>
                  <a:cubicBezTo>
                    <a:pt x="2977" y="397"/>
                    <a:pt x="3017" y="426"/>
                    <a:pt x="3057" y="426"/>
                  </a:cubicBezTo>
                  <a:cubicBezTo>
                    <a:pt x="3108" y="420"/>
                    <a:pt x="3159" y="443"/>
                    <a:pt x="3210" y="448"/>
                  </a:cubicBezTo>
                  <a:cubicBezTo>
                    <a:pt x="3227" y="448"/>
                    <a:pt x="3250" y="448"/>
                    <a:pt x="3273" y="454"/>
                  </a:cubicBezTo>
                </a:path>
              </a:pathLst>
            </a:custGeom>
            <a:solidFill>
              <a:schemeClr val="bg1">
                <a:lumMod val="95000"/>
              </a:schemeClr>
            </a:solidFill>
            <a:ln w="19050"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9" name="Freeform 156"/>
            <p:cNvSpPr>
              <a:spLocks noChangeArrowheads="1"/>
            </p:cNvSpPr>
            <p:nvPr/>
          </p:nvSpPr>
          <p:spPr bwMode="auto">
            <a:xfrm>
              <a:off x="6542843" y="1382072"/>
              <a:ext cx="1033839" cy="1097530"/>
            </a:xfrm>
            <a:custGeom>
              <a:avLst/>
              <a:gdLst>
                <a:gd name="T0" fmla="*/ 2767 w 3154"/>
                <a:gd name="T1" fmla="*/ 517 h 3347"/>
                <a:gd name="T2" fmla="*/ 2739 w 3154"/>
                <a:gd name="T3" fmla="*/ 835 h 3347"/>
                <a:gd name="T4" fmla="*/ 2846 w 3154"/>
                <a:gd name="T5" fmla="*/ 1063 h 3347"/>
                <a:gd name="T6" fmla="*/ 2869 w 3154"/>
                <a:gd name="T7" fmla="*/ 1250 h 3347"/>
                <a:gd name="T8" fmla="*/ 3028 w 3154"/>
                <a:gd name="T9" fmla="*/ 1489 h 3347"/>
                <a:gd name="T10" fmla="*/ 3000 w 3154"/>
                <a:gd name="T11" fmla="*/ 1551 h 3347"/>
                <a:gd name="T12" fmla="*/ 2863 w 3154"/>
                <a:gd name="T13" fmla="*/ 1778 h 3347"/>
                <a:gd name="T14" fmla="*/ 2761 w 3154"/>
                <a:gd name="T15" fmla="*/ 2063 h 3347"/>
                <a:gd name="T16" fmla="*/ 2875 w 3154"/>
                <a:gd name="T17" fmla="*/ 2171 h 3347"/>
                <a:gd name="T18" fmla="*/ 3051 w 3154"/>
                <a:gd name="T19" fmla="*/ 2256 h 3347"/>
                <a:gd name="T20" fmla="*/ 3148 w 3154"/>
                <a:gd name="T21" fmla="*/ 2489 h 3347"/>
                <a:gd name="T22" fmla="*/ 2937 w 3154"/>
                <a:gd name="T23" fmla="*/ 2704 h 3347"/>
                <a:gd name="T24" fmla="*/ 2790 w 3154"/>
                <a:gd name="T25" fmla="*/ 2903 h 3347"/>
                <a:gd name="T26" fmla="*/ 2858 w 3154"/>
                <a:gd name="T27" fmla="*/ 3051 h 3347"/>
                <a:gd name="T28" fmla="*/ 2596 w 3154"/>
                <a:gd name="T29" fmla="*/ 3068 h 3347"/>
                <a:gd name="T30" fmla="*/ 2324 w 3154"/>
                <a:gd name="T31" fmla="*/ 3312 h 3347"/>
                <a:gd name="T32" fmla="*/ 2204 w 3154"/>
                <a:gd name="T33" fmla="*/ 3227 h 3347"/>
                <a:gd name="T34" fmla="*/ 2102 w 3154"/>
                <a:gd name="T35" fmla="*/ 3210 h 3347"/>
                <a:gd name="T36" fmla="*/ 1841 w 3154"/>
                <a:gd name="T37" fmla="*/ 3216 h 3347"/>
                <a:gd name="T38" fmla="*/ 1710 w 3154"/>
                <a:gd name="T39" fmla="*/ 3142 h 3347"/>
                <a:gd name="T40" fmla="*/ 1409 w 3154"/>
                <a:gd name="T41" fmla="*/ 3324 h 3347"/>
                <a:gd name="T42" fmla="*/ 1358 w 3154"/>
                <a:gd name="T43" fmla="*/ 3125 h 3347"/>
                <a:gd name="T44" fmla="*/ 1460 w 3154"/>
                <a:gd name="T45" fmla="*/ 2886 h 3347"/>
                <a:gd name="T46" fmla="*/ 1170 w 3154"/>
                <a:gd name="T47" fmla="*/ 2864 h 3347"/>
                <a:gd name="T48" fmla="*/ 954 w 3154"/>
                <a:gd name="T49" fmla="*/ 2903 h 3347"/>
                <a:gd name="T50" fmla="*/ 670 w 3154"/>
                <a:gd name="T51" fmla="*/ 3125 h 3347"/>
                <a:gd name="T52" fmla="*/ 517 w 3154"/>
                <a:gd name="T53" fmla="*/ 3244 h 3347"/>
                <a:gd name="T54" fmla="*/ 568 w 3154"/>
                <a:gd name="T55" fmla="*/ 2830 h 3347"/>
                <a:gd name="T56" fmla="*/ 704 w 3154"/>
                <a:gd name="T57" fmla="*/ 2625 h 3347"/>
                <a:gd name="T58" fmla="*/ 795 w 3154"/>
                <a:gd name="T59" fmla="*/ 2517 h 3347"/>
                <a:gd name="T60" fmla="*/ 562 w 3154"/>
                <a:gd name="T61" fmla="*/ 2534 h 3347"/>
                <a:gd name="T62" fmla="*/ 761 w 3154"/>
                <a:gd name="T63" fmla="*/ 2312 h 3347"/>
                <a:gd name="T64" fmla="*/ 528 w 3154"/>
                <a:gd name="T65" fmla="*/ 2284 h 3347"/>
                <a:gd name="T66" fmla="*/ 596 w 3154"/>
                <a:gd name="T67" fmla="*/ 2182 h 3347"/>
                <a:gd name="T68" fmla="*/ 625 w 3154"/>
                <a:gd name="T69" fmla="*/ 1949 h 3347"/>
                <a:gd name="T70" fmla="*/ 557 w 3154"/>
                <a:gd name="T71" fmla="*/ 1960 h 3347"/>
                <a:gd name="T72" fmla="*/ 449 w 3154"/>
                <a:gd name="T73" fmla="*/ 2011 h 3347"/>
                <a:gd name="T74" fmla="*/ 330 w 3154"/>
                <a:gd name="T75" fmla="*/ 2153 h 3347"/>
                <a:gd name="T76" fmla="*/ 307 w 3154"/>
                <a:gd name="T77" fmla="*/ 2000 h 3347"/>
                <a:gd name="T78" fmla="*/ 466 w 3154"/>
                <a:gd name="T79" fmla="*/ 1710 h 3347"/>
                <a:gd name="T80" fmla="*/ 341 w 3154"/>
                <a:gd name="T81" fmla="*/ 1693 h 3347"/>
                <a:gd name="T82" fmla="*/ 227 w 3154"/>
                <a:gd name="T83" fmla="*/ 1676 h 3347"/>
                <a:gd name="T84" fmla="*/ 142 w 3154"/>
                <a:gd name="T85" fmla="*/ 1432 h 3347"/>
                <a:gd name="T86" fmla="*/ 34 w 3154"/>
                <a:gd name="T87" fmla="*/ 1545 h 3347"/>
                <a:gd name="T88" fmla="*/ 108 w 3154"/>
                <a:gd name="T89" fmla="*/ 1188 h 3347"/>
                <a:gd name="T90" fmla="*/ 131 w 3154"/>
                <a:gd name="T91" fmla="*/ 1125 h 3347"/>
                <a:gd name="T92" fmla="*/ 432 w 3154"/>
                <a:gd name="T93" fmla="*/ 955 h 3347"/>
                <a:gd name="T94" fmla="*/ 454 w 3154"/>
                <a:gd name="T95" fmla="*/ 869 h 3347"/>
                <a:gd name="T96" fmla="*/ 568 w 3154"/>
                <a:gd name="T97" fmla="*/ 778 h 3347"/>
                <a:gd name="T98" fmla="*/ 972 w 3154"/>
                <a:gd name="T99" fmla="*/ 801 h 3347"/>
                <a:gd name="T100" fmla="*/ 1227 w 3154"/>
                <a:gd name="T101" fmla="*/ 699 h 3347"/>
                <a:gd name="T102" fmla="*/ 1335 w 3154"/>
                <a:gd name="T103" fmla="*/ 705 h 3347"/>
                <a:gd name="T104" fmla="*/ 1375 w 3154"/>
                <a:gd name="T105" fmla="*/ 551 h 3347"/>
                <a:gd name="T106" fmla="*/ 1210 w 3154"/>
                <a:gd name="T107" fmla="*/ 512 h 3347"/>
                <a:gd name="T108" fmla="*/ 1363 w 3154"/>
                <a:gd name="T109" fmla="*/ 330 h 3347"/>
                <a:gd name="T110" fmla="*/ 1562 w 3154"/>
                <a:gd name="T111" fmla="*/ 154 h 3347"/>
                <a:gd name="T112" fmla="*/ 1835 w 3154"/>
                <a:gd name="T113" fmla="*/ 142 h 3347"/>
                <a:gd name="T114" fmla="*/ 2062 w 3154"/>
                <a:gd name="T115" fmla="*/ 148 h 3347"/>
                <a:gd name="T116" fmla="*/ 2244 w 3154"/>
                <a:gd name="T117" fmla="*/ 159 h 3347"/>
                <a:gd name="T118" fmla="*/ 2648 w 3154"/>
                <a:gd name="T119" fmla="*/ 415 h 33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54" h="3347">
                  <a:moveTo>
                    <a:pt x="2778" y="415"/>
                  </a:moveTo>
                  <a:lnTo>
                    <a:pt x="2778" y="415"/>
                  </a:lnTo>
                  <a:cubicBezTo>
                    <a:pt x="2778" y="455"/>
                    <a:pt x="2778" y="455"/>
                    <a:pt x="2778" y="455"/>
                  </a:cubicBezTo>
                  <a:cubicBezTo>
                    <a:pt x="2778" y="472"/>
                    <a:pt x="2767" y="494"/>
                    <a:pt x="2767" y="517"/>
                  </a:cubicBezTo>
                  <a:cubicBezTo>
                    <a:pt x="2767" y="540"/>
                    <a:pt x="2727" y="568"/>
                    <a:pt x="2716" y="591"/>
                  </a:cubicBezTo>
                  <a:cubicBezTo>
                    <a:pt x="2682" y="654"/>
                    <a:pt x="2670" y="619"/>
                    <a:pt x="2619" y="631"/>
                  </a:cubicBezTo>
                  <a:cubicBezTo>
                    <a:pt x="2619" y="642"/>
                    <a:pt x="2602" y="693"/>
                    <a:pt x="2619" y="699"/>
                  </a:cubicBezTo>
                  <a:cubicBezTo>
                    <a:pt x="2699" y="722"/>
                    <a:pt x="2619" y="835"/>
                    <a:pt x="2739" y="835"/>
                  </a:cubicBezTo>
                  <a:cubicBezTo>
                    <a:pt x="2750" y="881"/>
                    <a:pt x="2721" y="926"/>
                    <a:pt x="2761" y="966"/>
                  </a:cubicBezTo>
                  <a:cubicBezTo>
                    <a:pt x="2773" y="983"/>
                    <a:pt x="2784" y="989"/>
                    <a:pt x="2801" y="989"/>
                  </a:cubicBezTo>
                  <a:cubicBezTo>
                    <a:pt x="2807" y="989"/>
                    <a:pt x="2863" y="1012"/>
                    <a:pt x="2863" y="1012"/>
                  </a:cubicBezTo>
                  <a:cubicBezTo>
                    <a:pt x="2869" y="1023"/>
                    <a:pt x="2846" y="1046"/>
                    <a:pt x="2846" y="1063"/>
                  </a:cubicBezTo>
                  <a:cubicBezTo>
                    <a:pt x="2846" y="1091"/>
                    <a:pt x="2875" y="1125"/>
                    <a:pt x="2909" y="1114"/>
                  </a:cubicBezTo>
                  <a:cubicBezTo>
                    <a:pt x="2932" y="1108"/>
                    <a:pt x="2971" y="1057"/>
                    <a:pt x="2977" y="1040"/>
                  </a:cubicBezTo>
                  <a:cubicBezTo>
                    <a:pt x="2994" y="1046"/>
                    <a:pt x="3040" y="1119"/>
                    <a:pt x="3034" y="1142"/>
                  </a:cubicBezTo>
                  <a:cubicBezTo>
                    <a:pt x="3005" y="1222"/>
                    <a:pt x="2898" y="1188"/>
                    <a:pt x="2869" y="1250"/>
                  </a:cubicBezTo>
                  <a:cubicBezTo>
                    <a:pt x="2858" y="1267"/>
                    <a:pt x="2835" y="1307"/>
                    <a:pt x="2841" y="1324"/>
                  </a:cubicBezTo>
                  <a:cubicBezTo>
                    <a:pt x="2852" y="1381"/>
                    <a:pt x="2869" y="1341"/>
                    <a:pt x="2903" y="1341"/>
                  </a:cubicBezTo>
                  <a:cubicBezTo>
                    <a:pt x="2909" y="1375"/>
                    <a:pt x="2994" y="1369"/>
                    <a:pt x="3017" y="1415"/>
                  </a:cubicBezTo>
                  <a:cubicBezTo>
                    <a:pt x="3028" y="1489"/>
                    <a:pt x="3028" y="1489"/>
                    <a:pt x="3028" y="1489"/>
                  </a:cubicBezTo>
                  <a:lnTo>
                    <a:pt x="3028" y="1489"/>
                  </a:lnTo>
                  <a:cubicBezTo>
                    <a:pt x="3017" y="1511"/>
                    <a:pt x="3017" y="1511"/>
                    <a:pt x="3017" y="1511"/>
                  </a:cubicBezTo>
                  <a:cubicBezTo>
                    <a:pt x="3017" y="1528"/>
                    <a:pt x="3051" y="1540"/>
                    <a:pt x="3040" y="1551"/>
                  </a:cubicBezTo>
                  <a:cubicBezTo>
                    <a:pt x="3034" y="1568"/>
                    <a:pt x="3017" y="1551"/>
                    <a:pt x="3000" y="1551"/>
                  </a:cubicBezTo>
                  <a:cubicBezTo>
                    <a:pt x="2954" y="1551"/>
                    <a:pt x="3011" y="1631"/>
                    <a:pt x="3011" y="1648"/>
                  </a:cubicBezTo>
                  <a:cubicBezTo>
                    <a:pt x="3011" y="1665"/>
                    <a:pt x="2977" y="1699"/>
                    <a:pt x="2966" y="1716"/>
                  </a:cubicBezTo>
                  <a:cubicBezTo>
                    <a:pt x="2954" y="1727"/>
                    <a:pt x="2903" y="1801"/>
                    <a:pt x="2886" y="1778"/>
                  </a:cubicBezTo>
                  <a:cubicBezTo>
                    <a:pt x="2875" y="1767"/>
                    <a:pt x="2875" y="1744"/>
                    <a:pt x="2863" y="1778"/>
                  </a:cubicBezTo>
                  <a:cubicBezTo>
                    <a:pt x="2858" y="1790"/>
                    <a:pt x="2852" y="1807"/>
                    <a:pt x="2852" y="1818"/>
                  </a:cubicBezTo>
                  <a:cubicBezTo>
                    <a:pt x="2824" y="1830"/>
                    <a:pt x="2744" y="1824"/>
                    <a:pt x="2778" y="1892"/>
                  </a:cubicBezTo>
                  <a:cubicBezTo>
                    <a:pt x="2818" y="1955"/>
                    <a:pt x="2773" y="1937"/>
                    <a:pt x="2761" y="1989"/>
                  </a:cubicBezTo>
                  <a:cubicBezTo>
                    <a:pt x="2755" y="2017"/>
                    <a:pt x="2784" y="2034"/>
                    <a:pt x="2761" y="2063"/>
                  </a:cubicBezTo>
                  <a:cubicBezTo>
                    <a:pt x="2744" y="2091"/>
                    <a:pt x="2755" y="2153"/>
                    <a:pt x="2739" y="2165"/>
                  </a:cubicBezTo>
                  <a:cubicBezTo>
                    <a:pt x="2739" y="2165"/>
                    <a:pt x="2739" y="2165"/>
                    <a:pt x="2739" y="2171"/>
                  </a:cubicBezTo>
                  <a:cubicBezTo>
                    <a:pt x="2750" y="2171"/>
                    <a:pt x="2807" y="2187"/>
                    <a:pt x="2812" y="2187"/>
                  </a:cubicBezTo>
                  <a:cubicBezTo>
                    <a:pt x="2858" y="2176"/>
                    <a:pt x="2841" y="2222"/>
                    <a:pt x="2875" y="2171"/>
                  </a:cubicBezTo>
                  <a:cubicBezTo>
                    <a:pt x="2886" y="2153"/>
                    <a:pt x="2909" y="2136"/>
                    <a:pt x="2926" y="2153"/>
                  </a:cubicBezTo>
                  <a:cubicBezTo>
                    <a:pt x="2937" y="2165"/>
                    <a:pt x="2988" y="2205"/>
                    <a:pt x="3000" y="2205"/>
                  </a:cubicBezTo>
                  <a:cubicBezTo>
                    <a:pt x="3017" y="2205"/>
                    <a:pt x="3034" y="2205"/>
                    <a:pt x="3045" y="2205"/>
                  </a:cubicBezTo>
                  <a:cubicBezTo>
                    <a:pt x="3051" y="2222"/>
                    <a:pt x="3057" y="2239"/>
                    <a:pt x="3051" y="2256"/>
                  </a:cubicBezTo>
                  <a:cubicBezTo>
                    <a:pt x="3034" y="2284"/>
                    <a:pt x="3057" y="2295"/>
                    <a:pt x="3045" y="2312"/>
                  </a:cubicBezTo>
                  <a:cubicBezTo>
                    <a:pt x="3034" y="2330"/>
                    <a:pt x="3011" y="2335"/>
                    <a:pt x="3028" y="2352"/>
                  </a:cubicBezTo>
                  <a:cubicBezTo>
                    <a:pt x="3051" y="2381"/>
                    <a:pt x="3102" y="2386"/>
                    <a:pt x="3130" y="2409"/>
                  </a:cubicBezTo>
                  <a:cubicBezTo>
                    <a:pt x="3153" y="2432"/>
                    <a:pt x="3148" y="2460"/>
                    <a:pt x="3148" y="2489"/>
                  </a:cubicBezTo>
                  <a:cubicBezTo>
                    <a:pt x="3148" y="2534"/>
                    <a:pt x="3108" y="2568"/>
                    <a:pt x="3079" y="2596"/>
                  </a:cubicBezTo>
                  <a:cubicBezTo>
                    <a:pt x="3057" y="2625"/>
                    <a:pt x="3079" y="2631"/>
                    <a:pt x="3079" y="2653"/>
                  </a:cubicBezTo>
                  <a:cubicBezTo>
                    <a:pt x="3051" y="2653"/>
                    <a:pt x="3022" y="2631"/>
                    <a:pt x="3000" y="2631"/>
                  </a:cubicBezTo>
                  <a:cubicBezTo>
                    <a:pt x="2960" y="2631"/>
                    <a:pt x="2960" y="2687"/>
                    <a:pt x="2937" y="2704"/>
                  </a:cubicBezTo>
                  <a:cubicBezTo>
                    <a:pt x="2909" y="2722"/>
                    <a:pt x="2892" y="2727"/>
                    <a:pt x="2892" y="2761"/>
                  </a:cubicBezTo>
                  <a:cubicBezTo>
                    <a:pt x="2892" y="2795"/>
                    <a:pt x="2869" y="2801"/>
                    <a:pt x="2846" y="2818"/>
                  </a:cubicBezTo>
                  <a:cubicBezTo>
                    <a:pt x="2829" y="2824"/>
                    <a:pt x="2835" y="2846"/>
                    <a:pt x="2824" y="2858"/>
                  </a:cubicBezTo>
                  <a:cubicBezTo>
                    <a:pt x="2812" y="2869"/>
                    <a:pt x="2767" y="2886"/>
                    <a:pt x="2790" y="2903"/>
                  </a:cubicBezTo>
                  <a:cubicBezTo>
                    <a:pt x="2807" y="2920"/>
                    <a:pt x="2824" y="2926"/>
                    <a:pt x="2852" y="2926"/>
                  </a:cubicBezTo>
                  <a:cubicBezTo>
                    <a:pt x="2886" y="2932"/>
                    <a:pt x="2858" y="3006"/>
                    <a:pt x="2841" y="3017"/>
                  </a:cubicBezTo>
                  <a:cubicBezTo>
                    <a:pt x="2858" y="3051"/>
                    <a:pt x="2858" y="3051"/>
                    <a:pt x="2858" y="3051"/>
                  </a:cubicBezTo>
                  <a:lnTo>
                    <a:pt x="2858" y="3051"/>
                  </a:lnTo>
                  <a:cubicBezTo>
                    <a:pt x="2852" y="3062"/>
                    <a:pt x="2801" y="3096"/>
                    <a:pt x="2790" y="3096"/>
                  </a:cubicBezTo>
                  <a:cubicBezTo>
                    <a:pt x="2721" y="3108"/>
                    <a:pt x="2744" y="3079"/>
                    <a:pt x="2716" y="3051"/>
                  </a:cubicBezTo>
                  <a:cubicBezTo>
                    <a:pt x="2693" y="3034"/>
                    <a:pt x="2642" y="3028"/>
                    <a:pt x="2625" y="3051"/>
                  </a:cubicBezTo>
                  <a:cubicBezTo>
                    <a:pt x="2613" y="3068"/>
                    <a:pt x="2596" y="3028"/>
                    <a:pt x="2596" y="3068"/>
                  </a:cubicBezTo>
                  <a:cubicBezTo>
                    <a:pt x="2596" y="3096"/>
                    <a:pt x="2596" y="3125"/>
                    <a:pt x="2602" y="3148"/>
                  </a:cubicBezTo>
                  <a:cubicBezTo>
                    <a:pt x="2608" y="3193"/>
                    <a:pt x="2562" y="3216"/>
                    <a:pt x="2528" y="3227"/>
                  </a:cubicBezTo>
                  <a:cubicBezTo>
                    <a:pt x="2500" y="3233"/>
                    <a:pt x="2398" y="3301"/>
                    <a:pt x="2381" y="3261"/>
                  </a:cubicBezTo>
                  <a:cubicBezTo>
                    <a:pt x="2369" y="3239"/>
                    <a:pt x="2329" y="3307"/>
                    <a:pt x="2324" y="3312"/>
                  </a:cubicBezTo>
                  <a:cubicBezTo>
                    <a:pt x="2290" y="3346"/>
                    <a:pt x="2290" y="3290"/>
                    <a:pt x="2278" y="3267"/>
                  </a:cubicBezTo>
                  <a:cubicBezTo>
                    <a:pt x="2261" y="3261"/>
                    <a:pt x="2278" y="3239"/>
                    <a:pt x="2255" y="3239"/>
                  </a:cubicBezTo>
                  <a:cubicBezTo>
                    <a:pt x="2239" y="3239"/>
                    <a:pt x="2233" y="3233"/>
                    <a:pt x="2216" y="3233"/>
                  </a:cubicBezTo>
                  <a:cubicBezTo>
                    <a:pt x="2216" y="3227"/>
                    <a:pt x="2204" y="3227"/>
                    <a:pt x="2204" y="3227"/>
                  </a:cubicBezTo>
                  <a:cubicBezTo>
                    <a:pt x="2193" y="3239"/>
                    <a:pt x="2199" y="3250"/>
                    <a:pt x="2199" y="3261"/>
                  </a:cubicBezTo>
                  <a:cubicBezTo>
                    <a:pt x="2199" y="3278"/>
                    <a:pt x="2176" y="3278"/>
                    <a:pt x="2165" y="3284"/>
                  </a:cubicBezTo>
                  <a:cubicBezTo>
                    <a:pt x="2142" y="3290"/>
                    <a:pt x="2068" y="3307"/>
                    <a:pt x="2068" y="3273"/>
                  </a:cubicBezTo>
                  <a:cubicBezTo>
                    <a:pt x="2068" y="3255"/>
                    <a:pt x="2102" y="3216"/>
                    <a:pt x="2102" y="3210"/>
                  </a:cubicBezTo>
                  <a:lnTo>
                    <a:pt x="2102" y="3210"/>
                  </a:lnTo>
                  <a:cubicBezTo>
                    <a:pt x="2068" y="3210"/>
                    <a:pt x="2034" y="3216"/>
                    <a:pt x="2005" y="3199"/>
                  </a:cubicBezTo>
                  <a:cubicBezTo>
                    <a:pt x="1937" y="3148"/>
                    <a:pt x="1960" y="3204"/>
                    <a:pt x="1909" y="3193"/>
                  </a:cubicBezTo>
                  <a:cubicBezTo>
                    <a:pt x="1863" y="3187"/>
                    <a:pt x="1875" y="3216"/>
                    <a:pt x="1841" y="3216"/>
                  </a:cubicBezTo>
                  <a:cubicBezTo>
                    <a:pt x="1829" y="3216"/>
                    <a:pt x="1801" y="3210"/>
                    <a:pt x="1790" y="3210"/>
                  </a:cubicBezTo>
                  <a:cubicBezTo>
                    <a:pt x="1778" y="3216"/>
                    <a:pt x="1790" y="3233"/>
                    <a:pt x="1767" y="3244"/>
                  </a:cubicBezTo>
                  <a:cubicBezTo>
                    <a:pt x="1761" y="3250"/>
                    <a:pt x="1755" y="3267"/>
                    <a:pt x="1744" y="3261"/>
                  </a:cubicBezTo>
                  <a:cubicBezTo>
                    <a:pt x="1721" y="3244"/>
                    <a:pt x="1750" y="3096"/>
                    <a:pt x="1710" y="3142"/>
                  </a:cubicBezTo>
                  <a:cubicBezTo>
                    <a:pt x="1693" y="3165"/>
                    <a:pt x="1727" y="3221"/>
                    <a:pt x="1665" y="3227"/>
                  </a:cubicBezTo>
                  <a:cubicBezTo>
                    <a:pt x="1608" y="3227"/>
                    <a:pt x="1608" y="3250"/>
                    <a:pt x="1574" y="3290"/>
                  </a:cubicBezTo>
                  <a:cubicBezTo>
                    <a:pt x="1557" y="3312"/>
                    <a:pt x="1534" y="3295"/>
                    <a:pt x="1511" y="3318"/>
                  </a:cubicBezTo>
                  <a:cubicBezTo>
                    <a:pt x="1489" y="3335"/>
                    <a:pt x="1437" y="3335"/>
                    <a:pt x="1409" y="3324"/>
                  </a:cubicBezTo>
                  <a:cubicBezTo>
                    <a:pt x="1392" y="3312"/>
                    <a:pt x="1386" y="3290"/>
                    <a:pt x="1386" y="3267"/>
                  </a:cubicBezTo>
                  <a:cubicBezTo>
                    <a:pt x="1392" y="3250"/>
                    <a:pt x="1386" y="3239"/>
                    <a:pt x="1386" y="3221"/>
                  </a:cubicBezTo>
                  <a:cubicBezTo>
                    <a:pt x="1358" y="3216"/>
                    <a:pt x="1341" y="3239"/>
                    <a:pt x="1341" y="3193"/>
                  </a:cubicBezTo>
                  <a:cubicBezTo>
                    <a:pt x="1341" y="3165"/>
                    <a:pt x="1335" y="3148"/>
                    <a:pt x="1358" y="3125"/>
                  </a:cubicBezTo>
                  <a:cubicBezTo>
                    <a:pt x="1381" y="3091"/>
                    <a:pt x="1386" y="3062"/>
                    <a:pt x="1398" y="3034"/>
                  </a:cubicBezTo>
                  <a:cubicBezTo>
                    <a:pt x="1420" y="3034"/>
                    <a:pt x="1426" y="3028"/>
                    <a:pt x="1437" y="3011"/>
                  </a:cubicBezTo>
                  <a:cubicBezTo>
                    <a:pt x="1443" y="2989"/>
                    <a:pt x="1466" y="3006"/>
                    <a:pt x="1483" y="2989"/>
                  </a:cubicBezTo>
                  <a:cubicBezTo>
                    <a:pt x="1511" y="2966"/>
                    <a:pt x="1489" y="2898"/>
                    <a:pt x="1460" y="2886"/>
                  </a:cubicBezTo>
                  <a:cubicBezTo>
                    <a:pt x="1426" y="2869"/>
                    <a:pt x="1409" y="2892"/>
                    <a:pt x="1381" y="2903"/>
                  </a:cubicBezTo>
                  <a:cubicBezTo>
                    <a:pt x="1346" y="2909"/>
                    <a:pt x="1358" y="2835"/>
                    <a:pt x="1358" y="2818"/>
                  </a:cubicBezTo>
                  <a:cubicBezTo>
                    <a:pt x="1363" y="2790"/>
                    <a:pt x="1363" y="2778"/>
                    <a:pt x="1341" y="2778"/>
                  </a:cubicBezTo>
                  <a:cubicBezTo>
                    <a:pt x="1335" y="2784"/>
                    <a:pt x="1182" y="2869"/>
                    <a:pt x="1170" y="2864"/>
                  </a:cubicBezTo>
                  <a:cubicBezTo>
                    <a:pt x="1153" y="2864"/>
                    <a:pt x="1148" y="2858"/>
                    <a:pt x="1131" y="2881"/>
                  </a:cubicBezTo>
                  <a:cubicBezTo>
                    <a:pt x="1119" y="2903"/>
                    <a:pt x="1114" y="2869"/>
                    <a:pt x="1091" y="2881"/>
                  </a:cubicBezTo>
                  <a:cubicBezTo>
                    <a:pt x="1057" y="2909"/>
                    <a:pt x="1068" y="2881"/>
                    <a:pt x="1028" y="2881"/>
                  </a:cubicBezTo>
                  <a:cubicBezTo>
                    <a:pt x="1000" y="2881"/>
                    <a:pt x="977" y="2875"/>
                    <a:pt x="954" y="2903"/>
                  </a:cubicBezTo>
                  <a:cubicBezTo>
                    <a:pt x="937" y="2920"/>
                    <a:pt x="932" y="2943"/>
                    <a:pt x="903" y="2932"/>
                  </a:cubicBezTo>
                  <a:cubicBezTo>
                    <a:pt x="841" y="2920"/>
                    <a:pt x="818" y="2937"/>
                    <a:pt x="784" y="2989"/>
                  </a:cubicBezTo>
                  <a:cubicBezTo>
                    <a:pt x="761" y="3023"/>
                    <a:pt x="761" y="3023"/>
                    <a:pt x="722" y="3045"/>
                  </a:cubicBezTo>
                  <a:cubicBezTo>
                    <a:pt x="676" y="3074"/>
                    <a:pt x="693" y="3085"/>
                    <a:pt x="670" y="3125"/>
                  </a:cubicBezTo>
                  <a:cubicBezTo>
                    <a:pt x="659" y="3136"/>
                    <a:pt x="631" y="3148"/>
                    <a:pt x="614" y="3153"/>
                  </a:cubicBezTo>
                  <a:cubicBezTo>
                    <a:pt x="585" y="3170"/>
                    <a:pt x="585" y="3193"/>
                    <a:pt x="562" y="3210"/>
                  </a:cubicBezTo>
                  <a:cubicBezTo>
                    <a:pt x="545" y="3221"/>
                    <a:pt x="534" y="3233"/>
                    <a:pt x="517" y="3244"/>
                  </a:cubicBezTo>
                  <a:lnTo>
                    <a:pt x="517" y="3244"/>
                  </a:lnTo>
                  <a:cubicBezTo>
                    <a:pt x="517" y="3227"/>
                    <a:pt x="517" y="3204"/>
                    <a:pt x="517" y="3187"/>
                  </a:cubicBezTo>
                  <a:cubicBezTo>
                    <a:pt x="517" y="3113"/>
                    <a:pt x="500" y="3045"/>
                    <a:pt x="511" y="2972"/>
                  </a:cubicBezTo>
                  <a:cubicBezTo>
                    <a:pt x="517" y="2926"/>
                    <a:pt x="494" y="2886"/>
                    <a:pt x="494" y="2841"/>
                  </a:cubicBezTo>
                  <a:cubicBezTo>
                    <a:pt x="500" y="2835"/>
                    <a:pt x="557" y="2830"/>
                    <a:pt x="568" y="2830"/>
                  </a:cubicBezTo>
                  <a:cubicBezTo>
                    <a:pt x="568" y="2824"/>
                    <a:pt x="568" y="2824"/>
                    <a:pt x="574" y="2818"/>
                  </a:cubicBezTo>
                  <a:cubicBezTo>
                    <a:pt x="642" y="2767"/>
                    <a:pt x="540" y="2767"/>
                    <a:pt x="591" y="2744"/>
                  </a:cubicBezTo>
                  <a:cubicBezTo>
                    <a:pt x="596" y="2739"/>
                    <a:pt x="642" y="2676"/>
                    <a:pt x="642" y="2665"/>
                  </a:cubicBezTo>
                  <a:cubicBezTo>
                    <a:pt x="653" y="2636"/>
                    <a:pt x="676" y="2636"/>
                    <a:pt x="704" y="2625"/>
                  </a:cubicBezTo>
                  <a:cubicBezTo>
                    <a:pt x="733" y="2608"/>
                    <a:pt x="756" y="2585"/>
                    <a:pt x="773" y="2557"/>
                  </a:cubicBezTo>
                  <a:cubicBezTo>
                    <a:pt x="790" y="2528"/>
                    <a:pt x="852" y="2551"/>
                    <a:pt x="835" y="2511"/>
                  </a:cubicBezTo>
                  <a:cubicBezTo>
                    <a:pt x="830" y="2500"/>
                    <a:pt x="830" y="2449"/>
                    <a:pt x="824" y="2449"/>
                  </a:cubicBezTo>
                  <a:cubicBezTo>
                    <a:pt x="790" y="2466"/>
                    <a:pt x="790" y="2477"/>
                    <a:pt x="795" y="2517"/>
                  </a:cubicBezTo>
                  <a:cubicBezTo>
                    <a:pt x="801" y="2545"/>
                    <a:pt x="744" y="2545"/>
                    <a:pt x="722" y="2545"/>
                  </a:cubicBezTo>
                  <a:cubicBezTo>
                    <a:pt x="687" y="2545"/>
                    <a:pt x="631" y="2602"/>
                    <a:pt x="608" y="2585"/>
                  </a:cubicBezTo>
                  <a:cubicBezTo>
                    <a:pt x="591" y="2574"/>
                    <a:pt x="568" y="2591"/>
                    <a:pt x="557" y="2585"/>
                  </a:cubicBezTo>
                  <a:cubicBezTo>
                    <a:pt x="540" y="2574"/>
                    <a:pt x="562" y="2545"/>
                    <a:pt x="562" y="2534"/>
                  </a:cubicBezTo>
                  <a:cubicBezTo>
                    <a:pt x="574" y="2528"/>
                    <a:pt x="596" y="2523"/>
                    <a:pt x="602" y="2511"/>
                  </a:cubicBezTo>
                  <a:cubicBezTo>
                    <a:pt x="608" y="2483"/>
                    <a:pt x="574" y="2449"/>
                    <a:pt x="614" y="2466"/>
                  </a:cubicBezTo>
                  <a:cubicBezTo>
                    <a:pt x="670" y="2489"/>
                    <a:pt x="682" y="2415"/>
                    <a:pt x="710" y="2375"/>
                  </a:cubicBezTo>
                  <a:cubicBezTo>
                    <a:pt x="733" y="2346"/>
                    <a:pt x="778" y="2341"/>
                    <a:pt x="761" y="2312"/>
                  </a:cubicBezTo>
                  <a:cubicBezTo>
                    <a:pt x="727" y="2256"/>
                    <a:pt x="722" y="2324"/>
                    <a:pt x="676" y="2335"/>
                  </a:cubicBezTo>
                  <a:cubicBezTo>
                    <a:pt x="653" y="2352"/>
                    <a:pt x="653" y="2369"/>
                    <a:pt x="631" y="2358"/>
                  </a:cubicBezTo>
                  <a:cubicBezTo>
                    <a:pt x="608" y="2346"/>
                    <a:pt x="591" y="2364"/>
                    <a:pt x="568" y="2369"/>
                  </a:cubicBezTo>
                  <a:cubicBezTo>
                    <a:pt x="534" y="2375"/>
                    <a:pt x="534" y="2307"/>
                    <a:pt x="528" y="2284"/>
                  </a:cubicBezTo>
                  <a:cubicBezTo>
                    <a:pt x="528" y="2278"/>
                    <a:pt x="562" y="2256"/>
                    <a:pt x="562" y="2256"/>
                  </a:cubicBezTo>
                  <a:lnTo>
                    <a:pt x="568" y="2256"/>
                  </a:lnTo>
                  <a:cubicBezTo>
                    <a:pt x="596" y="2256"/>
                    <a:pt x="591" y="2250"/>
                    <a:pt x="585" y="2227"/>
                  </a:cubicBezTo>
                  <a:cubicBezTo>
                    <a:pt x="574" y="2193"/>
                    <a:pt x="591" y="2205"/>
                    <a:pt x="596" y="2182"/>
                  </a:cubicBezTo>
                  <a:cubicBezTo>
                    <a:pt x="602" y="2171"/>
                    <a:pt x="557" y="2080"/>
                    <a:pt x="580" y="2068"/>
                  </a:cubicBezTo>
                  <a:cubicBezTo>
                    <a:pt x="602" y="2045"/>
                    <a:pt x="625" y="2057"/>
                    <a:pt x="636" y="2017"/>
                  </a:cubicBezTo>
                  <a:cubicBezTo>
                    <a:pt x="648" y="1994"/>
                    <a:pt x="693" y="1937"/>
                    <a:pt x="693" y="1921"/>
                  </a:cubicBezTo>
                  <a:cubicBezTo>
                    <a:pt x="670" y="1921"/>
                    <a:pt x="642" y="1943"/>
                    <a:pt x="625" y="1949"/>
                  </a:cubicBezTo>
                  <a:cubicBezTo>
                    <a:pt x="602" y="1955"/>
                    <a:pt x="608" y="1909"/>
                    <a:pt x="580" y="1898"/>
                  </a:cubicBezTo>
                  <a:cubicBezTo>
                    <a:pt x="574" y="1898"/>
                    <a:pt x="574" y="1898"/>
                    <a:pt x="574" y="1898"/>
                  </a:cubicBezTo>
                  <a:cubicBezTo>
                    <a:pt x="568" y="1903"/>
                    <a:pt x="545" y="1926"/>
                    <a:pt x="545" y="1932"/>
                  </a:cubicBezTo>
                  <a:cubicBezTo>
                    <a:pt x="545" y="1943"/>
                    <a:pt x="557" y="1960"/>
                    <a:pt x="557" y="1960"/>
                  </a:cubicBezTo>
                  <a:cubicBezTo>
                    <a:pt x="557" y="1966"/>
                    <a:pt x="540" y="1966"/>
                    <a:pt x="534" y="1972"/>
                  </a:cubicBezTo>
                  <a:cubicBezTo>
                    <a:pt x="534" y="1977"/>
                    <a:pt x="540" y="1989"/>
                    <a:pt x="540" y="2000"/>
                  </a:cubicBezTo>
                  <a:cubicBezTo>
                    <a:pt x="506" y="2000"/>
                    <a:pt x="523" y="1966"/>
                    <a:pt x="523" y="1955"/>
                  </a:cubicBezTo>
                  <a:cubicBezTo>
                    <a:pt x="494" y="1949"/>
                    <a:pt x="460" y="1989"/>
                    <a:pt x="449" y="2011"/>
                  </a:cubicBezTo>
                  <a:cubicBezTo>
                    <a:pt x="443" y="2017"/>
                    <a:pt x="449" y="2028"/>
                    <a:pt x="443" y="2040"/>
                  </a:cubicBezTo>
                  <a:cubicBezTo>
                    <a:pt x="426" y="2057"/>
                    <a:pt x="415" y="2057"/>
                    <a:pt x="403" y="2068"/>
                  </a:cubicBezTo>
                  <a:cubicBezTo>
                    <a:pt x="381" y="2085"/>
                    <a:pt x="386" y="2125"/>
                    <a:pt x="364" y="2142"/>
                  </a:cubicBezTo>
                  <a:cubicBezTo>
                    <a:pt x="364" y="2142"/>
                    <a:pt x="335" y="2159"/>
                    <a:pt x="330" y="2153"/>
                  </a:cubicBezTo>
                  <a:cubicBezTo>
                    <a:pt x="324" y="2148"/>
                    <a:pt x="330" y="2091"/>
                    <a:pt x="330" y="2080"/>
                  </a:cubicBezTo>
                  <a:cubicBezTo>
                    <a:pt x="330" y="2074"/>
                    <a:pt x="330" y="2074"/>
                    <a:pt x="330" y="2074"/>
                  </a:cubicBezTo>
                  <a:cubicBezTo>
                    <a:pt x="318" y="2068"/>
                    <a:pt x="278" y="2057"/>
                    <a:pt x="278" y="2051"/>
                  </a:cubicBezTo>
                  <a:cubicBezTo>
                    <a:pt x="278" y="2028"/>
                    <a:pt x="301" y="2017"/>
                    <a:pt x="307" y="2000"/>
                  </a:cubicBezTo>
                  <a:cubicBezTo>
                    <a:pt x="330" y="1966"/>
                    <a:pt x="330" y="1909"/>
                    <a:pt x="335" y="1869"/>
                  </a:cubicBezTo>
                  <a:cubicBezTo>
                    <a:pt x="341" y="1858"/>
                    <a:pt x="358" y="1807"/>
                    <a:pt x="369" y="1801"/>
                  </a:cubicBezTo>
                  <a:cubicBezTo>
                    <a:pt x="386" y="1778"/>
                    <a:pt x="426" y="1784"/>
                    <a:pt x="437" y="1750"/>
                  </a:cubicBezTo>
                  <a:cubicBezTo>
                    <a:pt x="449" y="1727"/>
                    <a:pt x="443" y="1722"/>
                    <a:pt x="466" y="1710"/>
                  </a:cubicBezTo>
                  <a:cubicBezTo>
                    <a:pt x="477" y="1705"/>
                    <a:pt x="528" y="1710"/>
                    <a:pt x="506" y="1693"/>
                  </a:cubicBezTo>
                  <a:cubicBezTo>
                    <a:pt x="483" y="1682"/>
                    <a:pt x="449" y="1687"/>
                    <a:pt x="432" y="1705"/>
                  </a:cubicBezTo>
                  <a:cubicBezTo>
                    <a:pt x="432" y="1705"/>
                    <a:pt x="392" y="1710"/>
                    <a:pt x="386" y="1710"/>
                  </a:cubicBezTo>
                  <a:cubicBezTo>
                    <a:pt x="358" y="1716"/>
                    <a:pt x="358" y="1693"/>
                    <a:pt x="341" y="1693"/>
                  </a:cubicBezTo>
                  <a:cubicBezTo>
                    <a:pt x="318" y="1693"/>
                    <a:pt x="290" y="1722"/>
                    <a:pt x="284" y="1744"/>
                  </a:cubicBezTo>
                  <a:cubicBezTo>
                    <a:pt x="267" y="1784"/>
                    <a:pt x="267" y="1784"/>
                    <a:pt x="244" y="1756"/>
                  </a:cubicBezTo>
                  <a:cubicBezTo>
                    <a:pt x="233" y="1744"/>
                    <a:pt x="199" y="1705"/>
                    <a:pt x="199" y="1687"/>
                  </a:cubicBezTo>
                  <a:cubicBezTo>
                    <a:pt x="199" y="1676"/>
                    <a:pt x="222" y="1682"/>
                    <a:pt x="227" y="1676"/>
                  </a:cubicBezTo>
                  <a:cubicBezTo>
                    <a:pt x="267" y="1659"/>
                    <a:pt x="227" y="1619"/>
                    <a:pt x="210" y="1602"/>
                  </a:cubicBezTo>
                  <a:cubicBezTo>
                    <a:pt x="210" y="1608"/>
                    <a:pt x="210" y="1608"/>
                    <a:pt x="210" y="1608"/>
                  </a:cubicBezTo>
                  <a:cubicBezTo>
                    <a:pt x="176" y="1580"/>
                    <a:pt x="210" y="1545"/>
                    <a:pt x="210" y="1506"/>
                  </a:cubicBezTo>
                  <a:cubicBezTo>
                    <a:pt x="210" y="1506"/>
                    <a:pt x="142" y="1466"/>
                    <a:pt x="142" y="1432"/>
                  </a:cubicBezTo>
                  <a:lnTo>
                    <a:pt x="142" y="1432"/>
                  </a:lnTo>
                  <a:cubicBezTo>
                    <a:pt x="136" y="1443"/>
                    <a:pt x="159" y="1489"/>
                    <a:pt x="131" y="1489"/>
                  </a:cubicBezTo>
                  <a:cubicBezTo>
                    <a:pt x="125" y="1477"/>
                    <a:pt x="102" y="1466"/>
                    <a:pt x="96" y="1455"/>
                  </a:cubicBezTo>
                  <a:cubicBezTo>
                    <a:pt x="51" y="1455"/>
                    <a:pt x="57" y="1545"/>
                    <a:pt x="34" y="1545"/>
                  </a:cubicBezTo>
                  <a:cubicBezTo>
                    <a:pt x="34" y="1483"/>
                    <a:pt x="0" y="1449"/>
                    <a:pt x="51" y="1409"/>
                  </a:cubicBezTo>
                  <a:cubicBezTo>
                    <a:pt x="80" y="1381"/>
                    <a:pt x="57" y="1341"/>
                    <a:pt x="40" y="1324"/>
                  </a:cubicBezTo>
                  <a:cubicBezTo>
                    <a:pt x="6" y="1290"/>
                    <a:pt x="45" y="1296"/>
                    <a:pt x="51" y="1278"/>
                  </a:cubicBezTo>
                  <a:cubicBezTo>
                    <a:pt x="62" y="1256"/>
                    <a:pt x="80" y="1182"/>
                    <a:pt x="108" y="1188"/>
                  </a:cubicBezTo>
                  <a:cubicBezTo>
                    <a:pt x="142" y="1193"/>
                    <a:pt x="136" y="1199"/>
                    <a:pt x="159" y="1176"/>
                  </a:cubicBezTo>
                  <a:cubicBezTo>
                    <a:pt x="165" y="1171"/>
                    <a:pt x="187" y="1148"/>
                    <a:pt x="187" y="1142"/>
                  </a:cubicBezTo>
                  <a:cubicBezTo>
                    <a:pt x="182" y="1142"/>
                    <a:pt x="182" y="1114"/>
                    <a:pt x="176" y="1108"/>
                  </a:cubicBezTo>
                  <a:cubicBezTo>
                    <a:pt x="165" y="1102"/>
                    <a:pt x="142" y="1148"/>
                    <a:pt x="131" y="1125"/>
                  </a:cubicBezTo>
                  <a:cubicBezTo>
                    <a:pt x="108" y="1102"/>
                    <a:pt x="153" y="1068"/>
                    <a:pt x="176" y="1046"/>
                  </a:cubicBezTo>
                  <a:cubicBezTo>
                    <a:pt x="210" y="1017"/>
                    <a:pt x="256" y="1057"/>
                    <a:pt x="307" y="1034"/>
                  </a:cubicBezTo>
                  <a:cubicBezTo>
                    <a:pt x="335" y="1012"/>
                    <a:pt x="335" y="989"/>
                    <a:pt x="369" y="977"/>
                  </a:cubicBezTo>
                  <a:cubicBezTo>
                    <a:pt x="398" y="966"/>
                    <a:pt x="454" y="1006"/>
                    <a:pt x="432" y="955"/>
                  </a:cubicBezTo>
                  <a:cubicBezTo>
                    <a:pt x="426" y="932"/>
                    <a:pt x="437" y="921"/>
                    <a:pt x="420" y="909"/>
                  </a:cubicBezTo>
                  <a:cubicBezTo>
                    <a:pt x="403" y="904"/>
                    <a:pt x="381" y="898"/>
                    <a:pt x="381" y="881"/>
                  </a:cubicBezTo>
                  <a:cubicBezTo>
                    <a:pt x="381" y="875"/>
                    <a:pt x="381" y="875"/>
                    <a:pt x="381" y="875"/>
                  </a:cubicBezTo>
                  <a:cubicBezTo>
                    <a:pt x="409" y="875"/>
                    <a:pt x="432" y="869"/>
                    <a:pt x="454" y="869"/>
                  </a:cubicBezTo>
                  <a:cubicBezTo>
                    <a:pt x="494" y="869"/>
                    <a:pt x="483" y="847"/>
                    <a:pt x="483" y="824"/>
                  </a:cubicBezTo>
                  <a:lnTo>
                    <a:pt x="483" y="824"/>
                  </a:lnTo>
                  <a:lnTo>
                    <a:pt x="483" y="824"/>
                  </a:lnTo>
                  <a:cubicBezTo>
                    <a:pt x="528" y="824"/>
                    <a:pt x="551" y="830"/>
                    <a:pt x="568" y="778"/>
                  </a:cubicBezTo>
                  <a:cubicBezTo>
                    <a:pt x="568" y="778"/>
                    <a:pt x="574" y="796"/>
                    <a:pt x="585" y="801"/>
                  </a:cubicBezTo>
                  <a:cubicBezTo>
                    <a:pt x="602" y="813"/>
                    <a:pt x="614" y="830"/>
                    <a:pt x="631" y="841"/>
                  </a:cubicBezTo>
                  <a:cubicBezTo>
                    <a:pt x="733" y="898"/>
                    <a:pt x="767" y="824"/>
                    <a:pt x="864" y="824"/>
                  </a:cubicBezTo>
                  <a:cubicBezTo>
                    <a:pt x="903" y="813"/>
                    <a:pt x="937" y="835"/>
                    <a:pt x="972" y="801"/>
                  </a:cubicBezTo>
                  <a:cubicBezTo>
                    <a:pt x="994" y="778"/>
                    <a:pt x="1057" y="699"/>
                    <a:pt x="1096" y="733"/>
                  </a:cubicBezTo>
                  <a:cubicBezTo>
                    <a:pt x="1125" y="762"/>
                    <a:pt x="1102" y="807"/>
                    <a:pt x="1170" y="767"/>
                  </a:cubicBezTo>
                  <a:cubicBezTo>
                    <a:pt x="1204" y="750"/>
                    <a:pt x="1165" y="699"/>
                    <a:pt x="1182" y="693"/>
                  </a:cubicBezTo>
                  <a:cubicBezTo>
                    <a:pt x="1221" y="671"/>
                    <a:pt x="1204" y="688"/>
                    <a:pt x="1227" y="699"/>
                  </a:cubicBezTo>
                  <a:cubicBezTo>
                    <a:pt x="1239" y="710"/>
                    <a:pt x="1255" y="699"/>
                    <a:pt x="1267" y="716"/>
                  </a:cubicBezTo>
                  <a:cubicBezTo>
                    <a:pt x="1284" y="744"/>
                    <a:pt x="1301" y="790"/>
                    <a:pt x="1341" y="801"/>
                  </a:cubicBezTo>
                  <a:lnTo>
                    <a:pt x="1341" y="801"/>
                  </a:lnTo>
                  <a:cubicBezTo>
                    <a:pt x="1346" y="784"/>
                    <a:pt x="1341" y="722"/>
                    <a:pt x="1335" y="705"/>
                  </a:cubicBezTo>
                  <a:cubicBezTo>
                    <a:pt x="1324" y="682"/>
                    <a:pt x="1369" y="654"/>
                    <a:pt x="1386" y="648"/>
                  </a:cubicBezTo>
                  <a:cubicBezTo>
                    <a:pt x="1386" y="625"/>
                    <a:pt x="1261" y="636"/>
                    <a:pt x="1239" y="619"/>
                  </a:cubicBezTo>
                  <a:cubicBezTo>
                    <a:pt x="1193" y="580"/>
                    <a:pt x="1284" y="585"/>
                    <a:pt x="1307" y="580"/>
                  </a:cubicBezTo>
                  <a:cubicBezTo>
                    <a:pt x="1329" y="574"/>
                    <a:pt x="1352" y="574"/>
                    <a:pt x="1375" y="551"/>
                  </a:cubicBezTo>
                  <a:cubicBezTo>
                    <a:pt x="1381" y="546"/>
                    <a:pt x="1386" y="528"/>
                    <a:pt x="1375" y="534"/>
                  </a:cubicBezTo>
                  <a:cubicBezTo>
                    <a:pt x="1341" y="551"/>
                    <a:pt x="1307" y="551"/>
                    <a:pt x="1267" y="563"/>
                  </a:cubicBezTo>
                  <a:cubicBezTo>
                    <a:pt x="1239" y="574"/>
                    <a:pt x="1210" y="557"/>
                    <a:pt x="1182" y="557"/>
                  </a:cubicBezTo>
                  <a:cubicBezTo>
                    <a:pt x="1182" y="546"/>
                    <a:pt x="1221" y="534"/>
                    <a:pt x="1210" y="512"/>
                  </a:cubicBezTo>
                  <a:cubicBezTo>
                    <a:pt x="1187" y="472"/>
                    <a:pt x="1221" y="489"/>
                    <a:pt x="1227" y="455"/>
                  </a:cubicBezTo>
                  <a:cubicBezTo>
                    <a:pt x="1233" y="432"/>
                    <a:pt x="1199" y="426"/>
                    <a:pt x="1199" y="409"/>
                  </a:cubicBezTo>
                  <a:cubicBezTo>
                    <a:pt x="1210" y="409"/>
                    <a:pt x="1216" y="392"/>
                    <a:pt x="1227" y="409"/>
                  </a:cubicBezTo>
                  <a:cubicBezTo>
                    <a:pt x="1255" y="449"/>
                    <a:pt x="1358" y="364"/>
                    <a:pt x="1363" y="330"/>
                  </a:cubicBezTo>
                  <a:cubicBezTo>
                    <a:pt x="1375" y="296"/>
                    <a:pt x="1386" y="341"/>
                    <a:pt x="1403" y="313"/>
                  </a:cubicBezTo>
                  <a:cubicBezTo>
                    <a:pt x="1437" y="267"/>
                    <a:pt x="1449" y="273"/>
                    <a:pt x="1494" y="267"/>
                  </a:cubicBezTo>
                  <a:cubicBezTo>
                    <a:pt x="1545" y="262"/>
                    <a:pt x="1505" y="245"/>
                    <a:pt x="1517" y="205"/>
                  </a:cubicBezTo>
                  <a:cubicBezTo>
                    <a:pt x="1523" y="176"/>
                    <a:pt x="1517" y="137"/>
                    <a:pt x="1562" y="154"/>
                  </a:cubicBezTo>
                  <a:cubicBezTo>
                    <a:pt x="1613" y="171"/>
                    <a:pt x="1636" y="125"/>
                    <a:pt x="1676" y="114"/>
                  </a:cubicBezTo>
                  <a:cubicBezTo>
                    <a:pt x="1704" y="103"/>
                    <a:pt x="1716" y="46"/>
                    <a:pt x="1750" y="46"/>
                  </a:cubicBezTo>
                  <a:cubicBezTo>
                    <a:pt x="1750" y="171"/>
                    <a:pt x="1750" y="171"/>
                    <a:pt x="1750" y="171"/>
                  </a:cubicBezTo>
                  <a:cubicBezTo>
                    <a:pt x="1744" y="227"/>
                    <a:pt x="1824" y="154"/>
                    <a:pt x="1835" y="142"/>
                  </a:cubicBezTo>
                  <a:cubicBezTo>
                    <a:pt x="1875" y="114"/>
                    <a:pt x="1932" y="85"/>
                    <a:pt x="1971" y="57"/>
                  </a:cubicBezTo>
                  <a:cubicBezTo>
                    <a:pt x="2040" y="0"/>
                    <a:pt x="1960" y="103"/>
                    <a:pt x="1960" y="125"/>
                  </a:cubicBezTo>
                  <a:cubicBezTo>
                    <a:pt x="1983" y="131"/>
                    <a:pt x="2000" y="91"/>
                    <a:pt x="2028" y="91"/>
                  </a:cubicBezTo>
                  <a:cubicBezTo>
                    <a:pt x="2034" y="91"/>
                    <a:pt x="2062" y="142"/>
                    <a:pt x="2062" y="148"/>
                  </a:cubicBezTo>
                  <a:cubicBezTo>
                    <a:pt x="2074" y="159"/>
                    <a:pt x="2091" y="182"/>
                    <a:pt x="2091" y="193"/>
                  </a:cubicBezTo>
                  <a:cubicBezTo>
                    <a:pt x="2142" y="137"/>
                    <a:pt x="2142" y="137"/>
                    <a:pt x="2142" y="137"/>
                  </a:cubicBezTo>
                  <a:cubicBezTo>
                    <a:pt x="2159" y="119"/>
                    <a:pt x="2187" y="125"/>
                    <a:pt x="2204" y="131"/>
                  </a:cubicBezTo>
                  <a:cubicBezTo>
                    <a:pt x="2250" y="137"/>
                    <a:pt x="2221" y="148"/>
                    <a:pt x="2244" y="159"/>
                  </a:cubicBezTo>
                  <a:cubicBezTo>
                    <a:pt x="2261" y="171"/>
                    <a:pt x="2290" y="176"/>
                    <a:pt x="2307" y="182"/>
                  </a:cubicBezTo>
                  <a:cubicBezTo>
                    <a:pt x="2369" y="210"/>
                    <a:pt x="2415" y="301"/>
                    <a:pt x="2466" y="347"/>
                  </a:cubicBezTo>
                  <a:cubicBezTo>
                    <a:pt x="2489" y="369"/>
                    <a:pt x="2500" y="409"/>
                    <a:pt x="2534" y="409"/>
                  </a:cubicBezTo>
                  <a:cubicBezTo>
                    <a:pt x="2568" y="409"/>
                    <a:pt x="2613" y="426"/>
                    <a:pt x="2648" y="415"/>
                  </a:cubicBezTo>
                  <a:cubicBezTo>
                    <a:pt x="2778" y="415"/>
                    <a:pt x="2778" y="415"/>
                    <a:pt x="2778" y="415"/>
                  </a:cubicBezTo>
                </a:path>
              </a:pathLst>
            </a:custGeom>
            <a:solidFill>
              <a:schemeClr val="bg1">
                <a:lumMod val="95000"/>
              </a:schemeClr>
            </a:solidFill>
            <a:ln w="19050" cap="flat" cmpd="sng">
              <a:noFill/>
              <a:bevel/>
              <a:headEnd/>
              <a:tailEnd/>
            </a:ln>
            <a:effectLst/>
          </p:spPr>
          <p:txBody>
            <a:bodyPr wrap="none" anchor="ctr"/>
            <a:lstStyle/>
            <a:p>
              <a:endParaRPr lang="en-US">
                <a:latin typeface="Source Sans Pro Light" charset="0"/>
              </a:endParaRPr>
            </a:p>
          </p:txBody>
        </p:sp>
        <p:sp>
          <p:nvSpPr>
            <p:cNvPr id="20" name="Freeform 157"/>
            <p:cNvSpPr>
              <a:spLocks noChangeArrowheads="1"/>
            </p:cNvSpPr>
            <p:nvPr/>
          </p:nvSpPr>
          <p:spPr bwMode="auto">
            <a:xfrm>
              <a:off x="10345630" y="1902640"/>
              <a:ext cx="1270970" cy="1259485"/>
            </a:xfrm>
            <a:custGeom>
              <a:avLst/>
              <a:gdLst>
                <a:gd name="T0" fmla="*/ 574 w 3876"/>
                <a:gd name="T1" fmla="*/ 3733 h 3842"/>
                <a:gd name="T2" fmla="*/ 613 w 3876"/>
                <a:gd name="T3" fmla="*/ 3773 h 3842"/>
                <a:gd name="T4" fmla="*/ 2267 w 3876"/>
                <a:gd name="T5" fmla="*/ 688 h 3842"/>
                <a:gd name="T6" fmla="*/ 2199 w 3876"/>
                <a:gd name="T7" fmla="*/ 654 h 3842"/>
                <a:gd name="T8" fmla="*/ 2244 w 3876"/>
                <a:gd name="T9" fmla="*/ 631 h 3842"/>
                <a:gd name="T10" fmla="*/ 2272 w 3876"/>
                <a:gd name="T11" fmla="*/ 682 h 3842"/>
                <a:gd name="T12" fmla="*/ 426 w 3876"/>
                <a:gd name="T13" fmla="*/ 3841 h 3842"/>
                <a:gd name="T14" fmla="*/ 335 w 3876"/>
                <a:gd name="T15" fmla="*/ 3761 h 3842"/>
                <a:gd name="T16" fmla="*/ 136 w 3876"/>
                <a:gd name="T17" fmla="*/ 3631 h 3842"/>
                <a:gd name="T18" fmla="*/ 45 w 3876"/>
                <a:gd name="T19" fmla="*/ 3511 h 3842"/>
                <a:gd name="T20" fmla="*/ 6 w 3876"/>
                <a:gd name="T21" fmla="*/ 3472 h 3842"/>
                <a:gd name="T22" fmla="*/ 97 w 3876"/>
                <a:gd name="T23" fmla="*/ 3420 h 3842"/>
                <a:gd name="T24" fmla="*/ 136 w 3876"/>
                <a:gd name="T25" fmla="*/ 3051 h 3842"/>
                <a:gd name="T26" fmla="*/ 102 w 3876"/>
                <a:gd name="T27" fmla="*/ 2858 h 3842"/>
                <a:gd name="T28" fmla="*/ 187 w 3876"/>
                <a:gd name="T29" fmla="*/ 2727 h 3842"/>
                <a:gd name="T30" fmla="*/ 244 w 3876"/>
                <a:gd name="T31" fmla="*/ 2511 h 3842"/>
                <a:gd name="T32" fmla="*/ 227 w 3876"/>
                <a:gd name="T33" fmla="*/ 2318 h 3842"/>
                <a:gd name="T34" fmla="*/ 233 w 3876"/>
                <a:gd name="T35" fmla="*/ 2074 h 3842"/>
                <a:gd name="T36" fmla="*/ 295 w 3876"/>
                <a:gd name="T37" fmla="*/ 1835 h 3842"/>
                <a:gd name="T38" fmla="*/ 483 w 3876"/>
                <a:gd name="T39" fmla="*/ 1688 h 3842"/>
                <a:gd name="T40" fmla="*/ 540 w 3876"/>
                <a:gd name="T41" fmla="*/ 1489 h 3842"/>
                <a:gd name="T42" fmla="*/ 636 w 3876"/>
                <a:gd name="T43" fmla="*/ 1307 h 3842"/>
                <a:gd name="T44" fmla="*/ 739 w 3876"/>
                <a:gd name="T45" fmla="*/ 847 h 3842"/>
                <a:gd name="T46" fmla="*/ 687 w 3876"/>
                <a:gd name="T47" fmla="*/ 710 h 3842"/>
                <a:gd name="T48" fmla="*/ 716 w 3876"/>
                <a:gd name="T49" fmla="*/ 591 h 3842"/>
                <a:gd name="T50" fmla="*/ 665 w 3876"/>
                <a:gd name="T51" fmla="*/ 381 h 3842"/>
                <a:gd name="T52" fmla="*/ 613 w 3876"/>
                <a:gd name="T53" fmla="*/ 284 h 3842"/>
                <a:gd name="T54" fmla="*/ 613 w 3876"/>
                <a:gd name="T55" fmla="*/ 142 h 3842"/>
                <a:gd name="T56" fmla="*/ 744 w 3876"/>
                <a:gd name="T57" fmla="*/ 34 h 3842"/>
                <a:gd name="T58" fmla="*/ 1000 w 3876"/>
                <a:gd name="T59" fmla="*/ 114 h 3842"/>
                <a:gd name="T60" fmla="*/ 1318 w 3876"/>
                <a:gd name="T61" fmla="*/ 228 h 3842"/>
                <a:gd name="T62" fmla="*/ 1488 w 3876"/>
                <a:gd name="T63" fmla="*/ 279 h 3842"/>
                <a:gd name="T64" fmla="*/ 1568 w 3876"/>
                <a:gd name="T65" fmla="*/ 438 h 3842"/>
                <a:gd name="T66" fmla="*/ 1574 w 3876"/>
                <a:gd name="T67" fmla="*/ 489 h 3842"/>
                <a:gd name="T68" fmla="*/ 1562 w 3876"/>
                <a:gd name="T69" fmla="*/ 642 h 3842"/>
                <a:gd name="T70" fmla="*/ 1835 w 3876"/>
                <a:gd name="T71" fmla="*/ 642 h 3842"/>
                <a:gd name="T72" fmla="*/ 1954 w 3876"/>
                <a:gd name="T73" fmla="*/ 614 h 3842"/>
                <a:gd name="T74" fmla="*/ 2113 w 3876"/>
                <a:gd name="T75" fmla="*/ 682 h 3842"/>
                <a:gd name="T76" fmla="*/ 2403 w 3876"/>
                <a:gd name="T77" fmla="*/ 761 h 3842"/>
                <a:gd name="T78" fmla="*/ 2636 w 3876"/>
                <a:gd name="T79" fmla="*/ 722 h 3842"/>
                <a:gd name="T80" fmla="*/ 2903 w 3876"/>
                <a:gd name="T81" fmla="*/ 875 h 3842"/>
                <a:gd name="T82" fmla="*/ 3062 w 3876"/>
                <a:gd name="T83" fmla="*/ 824 h 3842"/>
                <a:gd name="T84" fmla="*/ 3324 w 3876"/>
                <a:gd name="T85" fmla="*/ 665 h 3842"/>
                <a:gd name="T86" fmla="*/ 3539 w 3876"/>
                <a:gd name="T87" fmla="*/ 676 h 3842"/>
                <a:gd name="T88" fmla="*/ 3744 w 3876"/>
                <a:gd name="T89" fmla="*/ 852 h 3842"/>
                <a:gd name="T90" fmla="*/ 3875 w 3876"/>
                <a:gd name="T91" fmla="*/ 898 h 3842"/>
                <a:gd name="T92" fmla="*/ 3716 w 3876"/>
                <a:gd name="T93" fmla="*/ 1029 h 3842"/>
                <a:gd name="T94" fmla="*/ 3733 w 3876"/>
                <a:gd name="T95" fmla="*/ 1301 h 3842"/>
                <a:gd name="T96" fmla="*/ 3721 w 3876"/>
                <a:gd name="T97" fmla="*/ 1614 h 3842"/>
                <a:gd name="T98" fmla="*/ 3551 w 3876"/>
                <a:gd name="T99" fmla="*/ 1784 h 3842"/>
                <a:gd name="T100" fmla="*/ 3187 w 3876"/>
                <a:gd name="T101" fmla="*/ 2011 h 3842"/>
                <a:gd name="T102" fmla="*/ 2625 w 3876"/>
                <a:gd name="T103" fmla="*/ 2296 h 3842"/>
                <a:gd name="T104" fmla="*/ 2216 w 3876"/>
                <a:gd name="T105" fmla="*/ 2631 h 3842"/>
                <a:gd name="T106" fmla="*/ 1676 w 3876"/>
                <a:gd name="T107" fmla="*/ 2778 h 3842"/>
                <a:gd name="T108" fmla="*/ 1267 w 3876"/>
                <a:gd name="T109" fmla="*/ 2932 h 3842"/>
                <a:gd name="T110" fmla="*/ 903 w 3876"/>
                <a:gd name="T111" fmla="*/ 3108 h 3842"/>
                <a:gd name="T112" fmla="*/ 699 w 3876"/>
                <a:gd name="T113" fmla="*/ 3341 h 3842"/>
                <a:gd name="T114" fmla="*/ 761 w 3876"/>
                <a:gd name="T115" fmla="*/ 3454 h 3842"/>
                <a:gd name="T116" fmla="*/ 739 w 3876"/>
                <a:gd name="T117" fmla="*/ 3642 h 38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876" h="3842">
                  <a:moveTo>
                    <a:pt x="625" y="3727"/>
                  </a:moveTo>
                  <a:lnTo>
                    <a:pt x="625" y="3727"/>
                  </a:lnTo>
                  <a:cubicBezTo>
                    <a:pt x="608" y="3727"/>
                    <a:pt x="591" y="3733"/>
                    <a:pt x="574" y="3733"/>
                  </a:cubicBezTo>
                  <a:cubicBezTo>
                    <a:pt x="562" y="3733"/>
                    <a:pt x="534" y="3738"/>
                    <a:pt x="540" y="3756"/>
                  </a:cubicBezTo>
                  <a:cubicBezTo>
                    <a:pt x="540" y="3761"/>
                    <a:pt x="551" y="3778"/>
                    <a:pt x="557" y="3778"/>
                  </a:cubicBezTo>
                  <a:cubicBezTo>
                    <a:pt x="579" y="3795"/>
                    <a:pt x="597" y="3778"/>
                    <a:pt x="613" y="3773"/>
                  </a:cubicBezTo>
                  <a:cubicBezTo>
                    <a:pt x="625" y="3767"/>
                    <a:pt x="659" y="3756"/>
                    <a:pt x="642" y="3733"/>
                  </a:cubicBezTo>
                  <a:cubicBezTo>
                    <a:pt x="625" y="3727"/>
                    <a:pt x="625" y="3727"/>
                    <a:pt x="625" y="3727"/>
                  </a:cubicBezTo>
                  <a:close/>
                  <a:moveTo>
                    <a:pt x="2267" y="688"/>
                  </a:moveTo>
                  <a:lnTo>
                    <a:pt x="2267" y="688"/>
                  </a:lnTo>
                  <a:cubicBezTo>
                    <a:pt x="2250" y="688"/>
                    <a:pt x="2221" y="688"/>
                    <a:pt x="2204" y="676"/>
                  </a:cubicBezTo>
                  <a:cubicBezTo>
                    <a:pt x="2199" y="671"/>
                    <a:pt x="2199" y="659"/>
                    <a:pt x="2199" y="654"/>
                  </a:cubicBezTo>
                  <a:cubicBezTo>
                    <a:pt x="2199" y="648"/>
                    <a:pt x="2210" y="642"/>
                    <a:pt x="2210" y="637"/>
                  </a:cubicBezTo>
                  <a:cubicBezTo>
                    <a:pt x="2216" y="631"/>
                    <a:pt x="2221" y="602"/>
                    <a:pt x="2233" y="614"/>
                  </a:cubicBezTo>
                  <a:cubicBezTo>
                    <a:pt x="2238" y="614"/>
                    <a:pt x="2250" y="625"/>
                    <a:pt x="2244" y="631"/>
                  </a:cubicBezTo>
                  <a:cubicBezTo>
                    <a:pt x="2244" y="637"/>
                    <a:pt x="2244" y="637"/>
                    <a:pt x="2244" y="642"/>
                  </a:cubicBezTo>
                  <a:cubicBezTo>
                    <a:pt x="2250" y="654"/>
                    <a:pt x="2256" y="654"/>
                    <a:pt x="2261" y="665"/>
                  </a:cubicBezTo>
                  <a:cubicBezTo>
                    <a:pt x="2267" y="671"/>
                    <a:pt x="2278" y="676"/>
                    <a:pt x="2272" y="682"/>
                  </a:cubicBezTo>
                  <a:cubicBezTo>
                    <a:pt x="2267" y="688"/>
                    <a:pt x="2267" y="688"/>
                    <a:pt x="2267" y="688"/>
                  </a:cubicBezTo>
                  <a:close/>
                  <a:moveTo>
                    <a:pt x="426" y="3841"/>
                  </a:moveTo>
                  <a:lnTo>
                    <a:pt x="426" y="3841"/>
                  </a:lnTo>
                  <a:lnTo>
                    <a:pt x="426" y="3841"/>
                  </a:lnTo>
                  <a:cubicBezTo>
                    <a:pt x="358" y="3812"/>
                    <a:pt x="358" y="3812"/>
                    <a:pt x="358" y="3812"/>
                  </a:cubicBezTo>
                  <a:cubicBezTo>
                    <a:pt x="324" y="3795"/>
                    <a:pt x="341" y="3795"/>
                    <a:pt x="335" y="3761"/>
                  </a:cubicBezTo>
                  <a:cubicBezTo>
                    <a:pt x="335" y="3750"/>
                    <a:pt x="312" y="3716"/>
                    <a:pt x="307" y="3710"/>
                  </a:cubicBezTo>
                  <a:cubicBezTo>
                    <a:pt x="284" y="3687"/>
                    <a:pt x="227" y="3710"/>
                    <a:pt x="199" y="3693"/>
                  </a:cubicBezTo>
                  <a:cubicBezTo>
                    <a:pt x="165" y="3676"/>
                    <a:pt x="148" y="3670"/>
                    <a:pt x="136" y="3631"/>
                  </a:cubicBezTo>
                  <a:cubicBezTo>
                    <a:pt x="131" y="3608"/>
                    <a:pt x="187" y="3551"/>
                    <a:pt x="125" y="3551"/>
                  </a:cubicBezTo>
                  <a:cubicBezTo>
                    <a:pt x="102" y="3551"/>
                    <a:pt x="91" y="3557"/>
                    <a:pt x="91" y="3528"/>
                  </a:cubicBezTo>
                  <a:cubicBezTo>
                    <a:pt x="91" y="3488"/>
                    <a:pt x="62" y="3523"/>
                    <a:pt x="45" y="3511"/>
                  </a:cubicBezTo>
                  <a:cubicBezTo>
                    <a:pt x="11" y="3506"/>
                    <a:pt x="11" y="3506"/>
                    <a:pt x="11" y="3506"/>
                  </a:cubicBezTo>
                  <a:lnTo>
                    <a:pt x="11" y="3506"/>
                  </a:lnTo>
                  <a:cubicBezTo>
                    <a:pt x="6" y="3494"/>
                    <a:pt x="0" y="3477"/>
                    <a:pt x="6" y="3472"/>
                  </a:cubicBezTo>
                  <a:cubicBezTo>
                    <a:pt x="11" y="3466"/>
                    <a:pt x="23" y="3466"/>
                    <a:pt x="28" y="3466"/>
                  </a:cubicBezTo>
                  <a:cubicBezTo>
                    <a:pt x="45" y="3460"/>
                    <a:pt x="57" y="3460"/>
                    <a:pt x="68" y="3454"/>
                  </a:cubicBezTo>
                  <a:cubicBezTo>
                    <a:pt x="85" y="3443"/>
                    <a:pt x="91" y="3437"/>
                    <a:pt x="97" y="3420"/>
                  </a:cubicBezTo>
                  <a:cubicBezTo>
                    <a:pt x="102" y="3398"/>
                    <a:pt x="142" y="3369"/>
                    <a:pt x="136" y="3346"/>
                  </a:cubicBezTo>
                  <a:cubicBezTo>
                    <a:pt x="125" y="3318"/>
                    <a:pt x="108" y="3284"/>
                    <a:pt x="102" y="3250"/>
                  </a:cubicBezTo>
                  <a:cubicBezTo>
                    <a:pt x="91" y="3176"/>
                    <a:pt x="176" y="3142"/>
                    <a:pt x="136" y="3051"/>
                  </a:cubicBezTo>
                  <a:cubicBezTo>
                    <a:pt x="119" y="3006"/>
                    <a:pt x="91" y="2989"/>
                    <a:pt x="68" y="2955"/>
                  </a:cubicBezTo>
                  <a:cubicBezTo>
                    <a:pt x="57" y="2943"/>
                    <a:pt x="51" y="2898"/>
                    <a:pt x="51" y="2881"/>
                  </a:cubicBezTo>
                  <a:cubicBezTo>
                    <a:pt x="51" y="2847"/>
                    <a:pt x="85" y="2869"/>
                    <a:pt x="102" y="2858"/>
                  </a:cubicBezTo>
                  <a:cubicBezTo>
                    <a:pt x="119" y="2852"/>
                    <a:pt x="108" y="2841"/>
                    <a:pt x="119" y="2829"/>
                  </a:cubicBezTo>
                  <a:cubicBezTo>
                    <a:pt x="131" y="2818"/>
                    <a:pt x="153" y="2818"/>
                    <a:pt x="170" y="2801"/>
                  </a:cubicBezTo>
                  <a:cubicBezTo>
                    <a:pt x="193" y="2784"/>
                    <a:pt x="176" y="2750"/>
                    <a:pt x="187" y="2727"/>
                  </a:cubicBezTo>
                  <a:cubicBezTo>
                    <a:pt x="199" y="2687"/>
                    <a:pt x="250" y="2705"/>
                    <a:pt x="261" y="2665"/>
                  </a:cubicBezTo>
                  <a:cubicBezTo>
                    <a:pt x="267" y="2642"/>
                    <a:pt x="273" y="2562"/>
                    <a:pt x="256" y="2551"/>
                  </a:cubicBezTo>
                  <a:cubicBezTo>
                    <a:pt x="244" y="2540"/>
                    <a:pt x="227" y="2528"/>
                    <a:pt x="244" y="2511"/>
                  </a:cubicBezTo>
                  <a:cubicBezTo>
                    <a:pt x="256" y="2500"/>
                    <a:pt x="267" y="2489"/>
                    <a:pt x="250" y="2472"/>
                  </a:cubicBezTo>
                  <a:cubicBezTo>
                    <a:pt x="227" y="2443"/>
                    <a:pt x="193" y="2432"/>
                    <a:pt x="210" y="2392"/>
                  </a:cubicBezTo>
                  <a:cubicBezTo>
                    <a:pt x="239" y="2381"/>
                    <a:pt x="244" y="2341"/>
                    <a:pt x="227" y="2318"/>
                  </a:cubicBezTo>
                  <a:cubicBezTo>
                    <a:pt x="187" y="2267"/>
                    <a:pt x="261" y="2273"/>
                    <a:pt x="284" y="2267"/>
                  </a:cubicBezTo>
                  <a:cubicBezTo>
                    <a:pt x="341" y="2250"/>
                    <a:pt x="341" y="2125"/>
                    <a:pt x="324" y="2085"/>
                  </a:cubicBezTo>
                  <a:cubicBezTo>
                    <a:pt x="295" y="2085"/>
                    <a:pt x="244" y="2114"/>
                    <a:pt x="233" y="2074"/>
                  </a:cubicBezTo>
                  <a:cubicBezTo>
                    <a:pt x="227" y="2034"/>
                    <a:pt x="244" y="2028"/>
                    <a:pt x="216" y="1994"/>
                  </a:cubicBezTo>
                  <a:cubicBezTo>
                    <a:pt x="159" y="1943"/>
                    <a:pt x="284" y="1886"/>
                    <a:pt x="295" y="1830"/>
                  </a:cubicBezTo>
                  <a:cubicBezTo>
                    <a:pt x="301" y="1830"/>
                    <a:pt x="301" y="1830"/>
                    <a:pt x="295" y="1835"/>
                  </a:cubicBezTo>
                  <a:cubicBezTo>
                    <a:pt x="318" y="1813"/>
                    <a:pt x="386" y="1841"/>
                    <a:pt x="386" y="1801"/>
                  </a:cubicBezTo>
                  <a:cubicBezTo>
                    <a:pt x="386" y="1773"/>
                    <a:pt x="398" y="1727"/>
                    <a:pt x="432" y="1727"/>
                  </a:cubicBezTo>
                  <a:cubicBezTo>
                    <a:pt x="460" y="1727"/>
                    <a:pt x="477" y="1722"/>
                    <a:pt x="483" y="1688"/>
                  </a:cubicBezTo>
                  <a:cubicBezTo>
                    <a:pt x="483" y="1665"/>
                    <a:pt x="540" y="1670"/>
                    <a:pt x="540" y="1636"/>
                  </a:cubicBezTo>
                  <a:cubicBezTo>
                    <a:pt x="540" y="1608"/>
                    <a:pt x="528" y="1551"/>
                    <a:pt x="511" y="1528"/>
                  </a:cubicBezTo>
                  <a:cubicBezTo>
                    <a:pt x="500" y="1506"/>
                    <a:pt x="523" y="1489"/>
                    <a:pt x="540" y="1489"/>
                  </a:cubicBezTo>
                  <a:cubicBezTo>
                    <a:pt x="551" y="1483"/>
                    <a:pt x="591" y="1443"/>
                    <a:pt x="597" y="1438"/>
                  </a:cubicBezTo>
                  <a:cubicBezTo>
                    <a:pt x="625" y="1404"/>
                    <a:pt x="602" y="1375"/>
                    <a:pt x="613" y="1347"/>
                  </a:cubicBezTo>
                  <a:cubicBezTo>
                    <a:pt x="619" y="1335"/>
                    <a:pt x="636" y="1318"/>
                    <a:pt x="636" y="1307"/>
                  </a:cubicBezTo>
                  <a:cubicBezTo>
                    <a:pt x="665" y="1250"/>
                    <a:pt x="665" y="1193"/>
                    <a:pt x="665" y="1131"/>
                  </a:cubicBezTo>
                  <a:cubicBezTo>
                    <a:pt x="665" y="1068"/>
                    <a:pt x="704" y="983"/>
                    <a:pt x="721" y="926"/>
                  </a:cubicBezTo>
                  <a:cubicBezTo>
                    <a:pt x="739" y="881"/>
                    <a:pt x="704" y="898"/>
                    <a:pt x="739" y="847"/>
                  </a:cubicBezTo>
                  <a:cubicBezTo>
                    <a:pt x="750" y="830"/>
                    <a:pt x="704" y="835"/>
                    <a:pt x="699" y="824"/>
                  </a:cubicBezTo>
                  <a:cubicBezTo>
                    <a:pt x="693" y="818"/>
                    <a:pt x="710" y="790"/>
                    <a:pt x="704" y="773"/>
                  </a:cubicBezTo>
                  <a:cubicBezTo>
                    <a:pt x="699" y="745"/>
                    <a:pt x="710" y="722"/>
                    <a:pt x="687" y="710"/>
                  </a:cubicBezTo>
                  <a:cubicBezTo>
                    <a:pt x="659" y="693"/>
                    <a:pt x="682" y="676"/>
                    <a:pt x="665" y="654"/>
                  </a:cubicBezTo>
                  <a:cubicBezTo>
                    <a:pt x="653" y="642"/>
                    <a:pt x="653" y="625"/>
                    <a:pt x="670" y="620"/>
                  </a:cubicBezTo>
                  <a:cubicBezTo>
                    <a:pt x="682" y="614"/>
                    <a:pt x="716" y="608"/>
                    <a:pt x="716" y="591"/>
                  </a:cubicBezTo>
                  <a:cubicBezTo>
                    <a:pt x="704" y="546"/>
                    <a:pt x="682" y="568"/>
                    <a:pt x="710" y="517"/>
                  </a:cubicBezTo>
                  <a:cubicBezTo>
                    <a:pt x="727" y="483"/>
                    <a:pt x="744" y="449"/>
                    <a:pt x="727" y="415"/>
                  </a:cubicBezTo>
                  <a:cubicBezTo>
                    <a:pt x="704" y="415"/>
                    <a:pt x="676" y="409"/>
                    <a:pt x="665" y="381"/>
                  </a:cubicBezTo>
                  <a:cubicBezTo>
                    <a:pt x="653" y="347"/>
                    <a:pt x="653" y="341"/>
                    <a:pt x="631" y="318"/>
                  </a:cubicBezTo>
                  <a:cubicBezTo>
                    <a:pt x="613" y="284"/>
                    <a:pt x="613" y="284"/>
                    <a:pt x="613" y="284"/>
                  </a:cubicBezTo>
                  <a:lnTo>
                    <a:pt x="613" y="284"/>
                  </a:lnTo>
                  <a:cubicBezTo>
                    <a:pt x="642" y="273"/>
                    <a:pt x="631" y="250"/>
                    <a:pt x="619" y="210"/>
                  </a:cubicBezTo>
                  <a:cubicBezTo>
                    <a:pt x="619" y="199"/>
                    <a:pt x="602" y="182"/>
                    <a:pt x="602" y="176"/>
                  </a:cubicBezTo>
                  <a:cubicBezTo>
                    <a:pt x="602" y="171"/>
                    <a:pt x="613" y="159"/>
                    <a:pt x="613" y="142"/>
                  </a:cubicBezTo>
                  <a:lnTo>
                    <a:pt x="613" y="142"/>
                  </a:lnTo>
                  <a:cubicBezTo>
                    <a:pt x="597" y="137"/>
                    <a:pt x="619" y="6"/>
                    <a:pt x="670" y="0"/>
                  </a:cubicBezTo>
                  <a:cubicBezTo>
                    <a:pt x="699" y="0"/>
                    <a:pt x="721" y="23"/>
                    <a:pt x="744" y="34"/>
                  </a:cubicBezTo>
                  <a:cubicBezTo>
                    <a:pt x="790" y="57"/>
                    <a:pt x="858" y="46"/>
                    <a:pt x="892" y="91"/>
                  </a:cubicBezTo>
                  <a:cubicBezTo>
                    <a:pt x="903" y="102"/>
                    <a:pt x="920" y="120"/>
                    <a:pt x="937" y="120"/>
                  </a:cubicBezTo>
                  <a:cubicBezTo>
                    <a:pt x="971" y="125"/>
                    <a:pt x="960" y="74"/>
                    <a:pt x="1000" y="114"/>
                  </a:cubicBezTo>
                  <a:cubicBezTo>
                    <a:pt x="1034" y="142"/>
                    <a:pt x="1096" y="120"/>
                    <a:pt x="1130" y="137"/>
                  </a:cubicBezTo>
                  <a:cubicBezTo>
                    <a:pt x="1187" y="159"/>
                    <a:pt x="1187" y="193"/>
                    <a:pt x="1216" y="239"/>
                  </a:cubicBezTo>
                  <a:cubicBezTo>
                    <a:pt x="1238" y="284"/>
                    <a:pt x="1284" y="210"/>
                    <a:pt x="1318" y="228"/>
                  </a:cubicBezTo>
                  <a:cubicBezTo>
                    <a:pt x="1346" y="250"/>
                    <a:pt x="1380" y="245"/>
                    <a:pt x="1415" y="239"/>
                  </a:cubicBezTo>
                  <a:cubicBezTo>
                    <a:pt x="1426" y="233"/>
                    <a:pt x="1443" y="233"/>
                    <a:pt x="1454" y="239"/>
                  </a:cubicBezTo>
                  <a:cubicBezTo>
                    <a:pt x="1460" y="245"/>
                    <a:pt x="1466" y="267"/>
                    <a:pt x="1488" y="279"/>
                  </a:cubicBezTo>
                  <a:cubicBezTo>
                    <a:pt x="1500" y="279"/>
                    <a:pt x="1528" y="341"/>
                    <a:pt x="1534" y="358"/>
                  </a:cubicBezTo>
                  <a:cubicBezTo>
                    <a:pt x="1551" y="387"/>
                    <a:pt x="1551" y="404"/>
                    <a:pt x="1568" y="438"/>
                  </a:cubicBezTo>
                  <a:lnTo>
                    <a:pt x="1568" y="438"/>
                  </a:lnTo>
                  <a:cubicBezTo>
                    <a:pt x="1568" y="438"/>
                    <a:pt x="1568" y="443"/>
                    <a:pt x="1562" y="443"/>
                  </a:cubicBezTo>
                  <a:cubicBezTo>
                    <a:pt x="1562" y="449"/>
                    <a:pt x="1551" y="455"/>
                    <a:pt x="1551" y="466"/>
                  </a:cubicBezTo>
                  <a:cubicBezTo>
                    <a:pt x="1551" y="478"/>
                    <a:pt x="1574" y="478"/>
                    <a:pt x="1574" y="489"/>
                  </a:cubicBezTo>
                  <a:cubicBezTo>
                    <a:pt x="1562" y="489"/>
                    <a:pt x="1528" y="534"/>
                    <a:pt x="1551" y="534"/>
                  </a:cubicBezTo>
                  <a:cubicBezTo>
                    <a:pt x="1596" y="534"/>
                    <a:pt x="1613" y="586"/>
                    <a:pt x="1574" y="608"/>
                  </a:cubicBezTo>
                  <a:cubicBezTo>
                    <a:pt x="1551" y="620"/>
                    <a:pt x="1540" y="614"/>
                    <a:pt x="1562" y="642"/>
                  </a:cubicBezTo>
                  <a:cubicBezTo>
                    <a:pt x="1585" y="676"/>
                    <a:pt x="1585" y="705"/>
                    <a:pt x="1630" y="710"/>
                  </a:cubicBezTo>
                  <a:cubicBezTo>
                    <a:pt x="1670" y="716"/>
                    <a:pt x="1687" y="682"/>
                    <a:pt x="1721" y="682"/>
                  </a:cubicBezTo>
                  <a:cubicBezTo>
                    <a:pt x="1756" y="676"/>
                    <a:pt x="1818" y="671"/>
                    <a:pt x="1835" y="642"/>
                  </a:cubicBezTo>
                  <a:cubicBezTo>
                    <a:pt x="1852" y="597"/>
                    <a:pt x="1880" y="625"/>
                    <a:pt x="1920" y="602"/>
                  </a:cubicBezTo>
                  <a:lnTo>
                    <a:pt x="1920" y="602"/>
                  </a:lnTo>
                  <a:cubicBezTo>
                    <a:pt x="1954" y="614"/>
                    <a:pt x="1954" y="614"/>
                    <a:pt x="1954" y="614"/>
                  </a:cubicBezTo>
                  <a:cubicBezTo>
                    <a:pt x="1977" y="620"/>
                    <a:pt x="2006" y="614"/>
                    <a:pt x="2034" y="620"/>
                  </a:cubicBezTo>
                  <a:cubicBezTo>
                    <a:pt x="2062" y="625"/>
                    <a:pt x="2051" y="654"/>
                    <a:pt x="2074" y="659"/>
                  </a:cubicBezTo>
                  <a:cubicBezTo>
                    <a:pt x="2096" y="671"/>
                    <a:pt x="2096" y="659"/>
                    <a:pt x="2113" y="682"/>
                  </a:cubicBezTo>
                  <a:cubicBezTo>
                    <a:pt x="2130" y="710"/>
                    <a:pt x="2165" y="654"/>
                    <a:pt x="2187" y="699"/>
                  </a:cubicBezTo>
                  <a:cubicBezTo>
                    <a:pt x="2204" y="745"/>
                    <a:pt x="2210" y="818"/>
                    <a:pt x="2272" y="830"/>
                  </a:cubicBezTo>
                  <a:cubicBezTo>
                    <a:pt x="2341" y="847"/>
                    <a:pt x="2369" y="813"/>
                    <a:pt x="2403" y="761"/>
                  </a:cubicBezTo>
                  <a:cubicBezTo>
                    <a:pt x="2420" y="750"/>
                    <a:pt x="2432" y="733"/>
                    <a:pt x="2449" y="727"/>
                  </a:cubicBezTo>
                  <a:cubicBezTo>
                    <a:pt x="2466" y="716"/>
                    <a:pt x="2488" y="745"/>
                    <a:pt x="2522" y="733"/>
                  </a:cubicBezTo>
                  <a:cubicBezTo>
                    <a:pt x="2551" y="716"/>
                    <a:pt x="2596" y="705"/>
                    <a:pt x="2636" y="722"/>
                  </a:cubicBezTo>
                  <a:cubicBezTo>
                    <a:pt x="2670" y="733"/>
                    <a:pt x="2681" y="767"/>
                    <a:pt x="2727" y="773"/>
                  </a:cubicBezTo>
                  <a:cubicBezTo>
                    <a:pt x="2778" y="784"/>
                    <a:pt x="2772" y="779"/>
                    <a:pt x="2789" y="824"/>
                  </a:cubicBezTo>
                  <a:cubicBezTo>
                    <a:pt x="2801" y="841"/>
                    <a:pt x="2880" y="881"/>
                    <a:pt x="2903" y="875"/>
                  </a:cubicBezTo>
                  <a:cubicBezTo>
                    <a:pt x="2920" y="864"/>
                    <a:pt x="2920" y="841"/>
                    <a:pt x="2937" y="841"/>
                  </a:cubicBezTo>
                  <a:cubicBezTo>
                    <a:pt x="2966" y="830"/>
                    <a:pt x="2977" y="852"/>
                    <a:pt x="3000" y="852"/>
                  </a:cubicBezTo>
                  <a:cubicBezTo>
                    <a:pt x="3028" y="852"/>
                    <a:pt x="3125" y="875"/>
                    <a:pt x="3062" y="824"/>
                  </a:cubicBezTo>
                  <a:cubicBezTo>
                    <a:pt x="3028" y="796"/>
                    <a:pt x="3147" y="710"/>
                    <a:pt x="3170" y="727"/>
                  </a:cubicBezTo>
                  <a:cubicBezTo>
                    <a:pt x="3187" y="739"/>
                    <a:pt x="3204" y="756"/>
                    <a:pt x="3233" y="733"/>
                  </a:cubicBezTo>
                  <a:cubicBezTo>
                    <a:pt x="3255" y="710"/>
                    <a:pt x="3289" y="665"/>
                    <a:pt x="3324" y="665"/>
                  </a:cubicBezTo>
                  <a:cubicBezTo>
                    <a:pt x="3335" y="665"/>
                    <a:pt x="3346" y="676"/>
                    <a:pt x="3358" y="676"/>
                  </a:cubicBezTo>
                  <a:cubicBezTo>
                    <a:pt x="3386" y="676"/>
                    <a:pt x="3392" y="620"/>
                    <a:pt x="3426" y="642"/>
                  </a:cubicBezTo>
                  <a:cubicBezTo>
                    <a:pt x="3466" y="676"/>
                    <a:pt x="3511" y="614"/>
                    <a:pt x="3539" y="676"/>
                  </a:cubicBezTo>
                  <a:cubicBezTo>
                    <a:pt x="3573" y="745"/>
                    <a:pt x="3630" y="705"/>
                    <a:pt x="3687" y="710"/>
                  </a:cubicBezTo>
                  <a:lnTo>
                    <a:pt x="3687" y="710"/>
                  </a:lnTo>
                  <a:cubicBezTo>
                    <a:pt x="3681" y="779"/>
                    <a:pt x="3670" y="881"/>
                    <a:pt x="3744" y="852"/>
                  </a:cubicBezTo>
                  <a:cubicBezTo>
                    <a:pt x="3784" y="835"/>
                    <a:pt x="3829" y="892"/>
                    <a:pt x="3875" y="892"/>
                  </a:cubicBezTo>
                  <a:lnTo>
                    <a:pt x="3875" y="892"/>
                  </a:lnTo>
                  <a:cubicBezTo>
                    <a:pt x="3875" y="898"/>
                    <a:pt x="3875" y="898"/>
                    <a:pt x="3875" y="898"/>
                  </a:cubicBezTo>
                  <a:cubicBezTo>
                    <a:pt x="3863" y="909"/>
                    <a:pt x="3846" y="938"/>
                    <a:pt x="3841" y="955"/>
                  </a:cubicBezTo>
                  <a:cubicBezTo>
                    <a:pt x="3829" y="989"/>
                    <a:pt x="3852" y="983"/>
                    <a:pt x="3818" y="1006"/>
                  </a:cubicBezTo>
                  <a:cubicBezTo>
                    <a:pt x="3784" y="1034"/>
                    <a:pt x="3750" y="1051"/>
                    <a:pt x="3716" y="1029"/>
                  </a:cubicBezTo>
                  <a:cubicBezTo>
                    <a:pt x="3693" y="1017"/>
                    <a:pt x="3670" y="995"/>
                    <a:pt x="3647" y="1029"/>
                  </a:cubicBezTo>
                  <a:cubicBezTo>
                    <a:pt x="3613" y="1085"/>
                    <a:pt x="3608" y="1171"/>
                    <a:pt x="3647" y="1222"/>
                  </a:cubicBezTo>
                  <a:cubicBezTo>
                    <a:pt x="3676" y="1256"/>
                    <a:pt x="3704" y="1250"/>
                    <a:pt x="3733" y="1301"/>
                  </a:cubicBezTo>
                  <a:cubicBezTo>
                    <a:pt x="3755" y="1352"/>
                    <a:pt x="3704" y="1404"/>
                    <a:pt x="3750" y="1455"/>
                  </a:cubicBezTo>
                  <a:cubicBezTo>
                    <a:pt x="3778" y="1483"/>
                    <a:pt x="3784" y="1489"/>
                    <a:pt x="3755" y="1528"/>
                  </a:cubicBezTo>
                  <a:cubicBezTo>
                    <a:pt x="3750" y="1551"/>
                    <a:pt x="3733" y="1602"/>
                    <a:pt x="3721" y="1614"/>
                  </a:cubicBezTo>
                  <a:cubicBezTo>
                    <a:pt x="3699" y="1631"/>
                    <a:pt x="3676" y="1676"/>
                    <a:pt x="3653" y="1682"/>
                  </a:cubicBezTo>
                  <a:cubicBezTo>
                    <a:pt x="3636" y="1688"/>
                    <a:pt x="3613" y="1688"/>
                    <a:pt x="3602" y="1705"/>
                  </a:cubicBezTo>
                  <a:cubicBezTo>
                    <a:pt x="3579" y="1727"/>
                    <a:pt x="3573" y="1761"/>
                    <a:pt x="3551" y="1784"/>
                  </a:cubicBezTo>
                  <a:cubicBezTo>
                    <a:pt x="3511" y="1818"/>
                    <a:pt x="3471" y="1813"/>
                    <a:pt x="3437" y="1858"/>
                  </a:cubicBezTo>
                  <a:cubicBezTo>
                    <a:pt x="3392" y="1920"/>
                    <a:pt x="3329" y="1898"/>
                    <a:pt x="3278" y="1938"/>
                  </a:cubicBezTo>
                  <a:cubicBezTo>
                    <a:pt x="3233" y="1966"/>
                    <a:pt x="3233" y="1994"/>
                    <a:pt x="3187" y="2011"/>
                  </a:cubicBezTo>
                  <a:cubicBezTo>
                    <a:pt x="3079" y="2063"/>
                    <a:pt x="3079" y="2063"/>
                    <a:pt x="3079" y="2063"/>
                  </a:cubicBezTo>
                  <a:cubicBezTo>
                    <a:pt x="2977" y="2102"/>
                    <a:pt x="2880" y="2136"/>
                    <a:pt x="2795" y="2210"/>
                  </a:cubicBezTo>
                  <a:cubicBezTo>
                    <a:pt x="2738" y="2256"/>
                    <a:pt x="2681" y="2261"/>
                    <a:pt x="2625" y="2296"/>
                  </a:cubicBezTo>
                  <a:cubicBezTo>
                    <a:pt x="2596" y="2307"/>
                    <a:pt x="2585" y="2335"/>
                    <a:pt x="2562" y="2352"/>
                  </a:cubicBezTo>
                  <a:cubicBezTo>
                    <a:pt x="2517" y="2392"/>
                    <a:pt x="2471" y="2494"/>
                    <a:pt x="2437" y="2551"/>
                  </a:cubicBezTo>
                  <a:cubicBezTo>
                    <a:pt x="2398" y="2619"/>
                    <a:pt x="2284" y="2625"/>
                    <a:pt x="2216" y="2631"/>
                  </a:cubicBezTo>
                  <a:cubicBezTo>
                    <a:pt x="2153" y="2642"/>
                    <a:pt x="2108" y="2659"/>
                    <a:pt x="2057" y="2682"/>
                  </a:cubicBezTo>
                  <a:cubicBezTo>
                    <a:pt x="2022" y="2699"/>
                    <a:pt x="1994" y="2699"/>
                    <a:pt x="1966" y="2705"/>
                  </a:cubicBezTo>
                  <a:cubicBezTo>
                    <a:pt x="1869" y="2750"/>
                    <a:pt x="1772" y="2756"/>
                    <a:pt x="1676" y="2778"/>
                  </a:cubicBezTo>
                  <a:cubicBezTo>
                    <a:pt x="1596" y="2795"/>
                    <a:pt x="1540" y="2852"/>
                    <a:pt x="1454" y="2852"/>
                  </a:cubicBezTo>
                  <a:cubicBezTo>
                    <a:pt x="1415" y="2852"/>
                    <a:pt x="1375" y="2875"/>
                    <a:pt x="1341" y="2892"/>
                  </a:cubicBezTo>
                  <a:cubicBezTo>
                    <a:pt x="1318" y="2898"/>
                    <a:pt x="1284" y="2915"/>
                    <a:pt x="1267" y="2932"/>
                  </a:cubicBezTo>
                  <a:cubicBezTo>
                    <a:pt x="1244" y="2949"/>
                    <a:pt x="1256" y="2966"/>
                    <a:pt x="1250" y="2977"/>
                  </a:cubicBezTo>
                  <a:cubicBezTo>
                    <a:pt x="1238" y="2989"/>
                    <a:pt x="1199" y="2943"/>
                    <a:pt x="1176" y="2943"/>
                  </a:cubicBezTo>
                  <a:cubicBezTo>
                    <a:pt x="1074" y="2943"/>
                    <a:pt x="971" y="3040"/>
                    <a:pt x="903" y="3108"/>
                  </a:cubicBezTo>
                  <a:cubicBezTo>
                    <a:pt x="869" y="3136"/>
                    <a:pt x="795" y="3273"/>
                    <a:pt x="761" y="3284"/>
                  </a:cubicBezTo>
                  <a:cubicBezTo>
                    <a:pt x="761" y="3284"/>
                    <a:pt x="761" y="3284"/>
                    <a:pt x="761" y="3278"/>
                  </a:cubicBezTo>
                  <a:cubicBezTo>
                    <a:pt x="699" y="3341"/>
                    <a:pt x="699" y="3341"/>
                    <a:pt x="699" y="3341"/>
                  </a:cubicBezTo>
                  <a:cubicBezTo>
                    <a:pt x="648" y="3386"/>
                    <a:pt x="648" y="3386"/>
                    <a:pt x="648" y="3386"/>
                  </a:cubicBezTo>
                  <a:cubicBezTo>
                    <a:pt x="653" y="3386"/>
                    <a:pt x="676" y="3420"/>
                    <a:pt x="693" y="3426"/>
                  </a:cubicBezTo>
                  <a:cubicBezTo>
                    <a:pt x="716" y="3437"/>
                    <a:pt x="739" y="3449"/>
                    <a:pt x="761" y="3454"/>
                  </a:cubicBezTo>
                  <a:cubicBezTo>
                    <a:pt x="818" y="3466"/>
                    <a:pt x="807" y="3511"/>
                    <a:pt x="881" y="3511"/>
                  </a:cubicBezTo>
                  <a:cubicBezTo>
                    <a:pt x="881" y="3545"/>
                    <a:pt x="852" y="3574"/>
                    <a:pt x="824" y="3591"/>
                  </a:cubicBezTo>
                  <a:cubicBezTo>
                    <a:pt x="739" y="3642"/>
                    <a:pt x="739" y="3642"/>
                    <a:pt x="739" y="3642"/>
                  </a:cubicBezTo>
                  <a:cubicBezTo>
                    <a:pt x="693" y="3665"/>
                    <a:pt x="545" y="3653"/>
                    <a:pt x="517" y="3693"/>
                  </a:cubicBezTo>
                  <a:cubicBezTo>
                    <a:pt x="489" y="3738"/>
                    <a:pt x="460" y="3807"/>
                    <a:pt x="426" y="3841"/>
                  </a:cubicBezTo>
                  <a:close/>
                </a:path>
              </a:pathLst>
            </a:custGeom>
            <a:solidFill>
              <a:schemeClr val="bg1">
                <a:lumMod val="95000"/>
              </a:schemeClr>
            </a:solidFill>
            <a:ln w="19050" cap="flat" cmpd="sng">
              <a:noFill/>
              <a:bevel/>
              <a:headEnd/>
              <a:tailEnd/>
            </a:ln>
            <a:effectLst/>
          </p:spPr>
          <p:txBody>
            <a:bodyPr wrap="none" anchor="ctr"/>
            <a:lstStyle/>
            <a:p>
              <a:endParaRPr lang="en-US">
                <a:latin typeface="Source Sans Pro Light" charset="0"/>
              </a:endParaRPr>
            </a:p>
          </p:txBody>
        </p:sp>
        <p:sp>
          <p:nvSpPr>
            <p:cNvPr id="21" name="Freeform 158"/>
            <p:cNvSpPr>
              <a:spLocks noChangeArrowheads="1"/>
            </p:cNvSpPr>
            <p:nvPr/>
          </p:nvSpPr>
          <p:spPr bwMode="auto">
            <a:xfrm>
              <a:off x="9339265" y="4080349"/>
              <a:ext cx="663682" cy="708550"/>
            </a:xfrm>
            <a:custGeom>
              <a:avLst/>
              <a:gdLst>
                <a:gd name="T0" fmla="*/ 0 w 2023"/>
                <a:gd name="T1" fmla="*/ 1147 h 2159"/>
                <a:gd name="T2" fmla="*/ 51 w 2023"/>
                <a:gd name="T3" fmla="*/ 1056 h 2159"/>
                <a:gd name="T4" fmla="*/ 148 w 2023"/>
                <a:gd name="T5" fmla="*/ 909 h 2159"/>
                <a:gd name="T6" fmla="*/ 347 w 2023"/>
                <a:gd name="T7" fmla="*/ 738 h 2159"/>
                <a:gd name="T8" fmla="*/ 636 w 2023"/>
                <a:gd name="T9" fmla="*/ 659 h 2159"/>
                <a:gd name="T10" fmla="*/ 824 w 2023"/>
                <a:gd name="T11" fmla="*/ 687 h 2159"/>
                <a:gd name="T12" fmla="*/ 1057 w 2023"/>
                <a:gd name="T13" fmla="*/ 522 h 2159"/>
                <a:gd name="T14" fmla="*/ 1045 w 2023"/>
                <a:gd name="T15" fmla="*/ 306 h 2159"/>
                <a:gd name="T16" fmla="*/ 1170 w 2023"/>
                <a:gd name="T17" fmla="*/ 108 h 2159"/>
                <a:gd name="T18" fmla="*/ 1295 w 2023"/>
                <a:gd name="T19" fmla="*/ 85 h 2159"/>
                <a:gd name="T20" fmla="*/ 1494 w 2023"/>
                <a:gd name="T21" fmla="*/ 39 h 2159"/>
                <a:gd name="T22" fmla="*/ 1568 w 2023"/>
                <a:gd name="T23" fmla="*/ 136 h 2159"/>
                <a:gd name="T24" fmla="*/ 1636 w 2023"/>
                <a:gd name="T25" fmla="*/ 164 h 2159"/>
                <a:gd name="T26" fmla="*/ 1636 w 2023"/>
                <a:gd name="T27" fmla="*/ 193 h 2159"/>
                <a:gd name="T28" fmla="*/ 1636 w 2023"/>
                <a:gd name="T29" fmla="*/ 250 h 2159"/>
                <a:gd name="T30" fmla="*/ 1625 w 2023"/>
                <a:gd name="T31" fmla="*/ 403 h 2159"/>
                <a:gd name="T32" fmla="*/ 1557 w 2023"/>
                <a:gd name="T33" fmla="*/ 647 h 2159"/>
                <a:gd name="T34" fmla="*/ 1602 w 2023"/>
                <a:gd name="T35" fmla="*/ 1028 h 2159"/>
                <a:gd name="T36" fmla="*/ 1824 w 2023"/>
                <a:gd name="T37" fmla="*/ 1375 h 2159"/>
                <a:gd name="T38" fmla="*/ 1943 w 2023"/>
                <a:gd name="T39" fmla="*/ 1443 h 2159"/>
                <a:gd name="T40" fmla="*/ 1903 w 2023"/>
                <a:gd name="T41" fmla="*/ 1494 h 2159"/>
                <a:gd name="T42" fmla="*/ 1846 w 2023"/>
                <a:gd name="T43" fmla="*/ 1664 h 2159"/>
                <a:gd name="T44" fmla="*/ 2017 w 2023"/>
                <a:gd name="T45" fmla="*/ 1755 h 2159"/>
                <a:gd name="T46" fmla="*/ 1818 w 2023"/>
                <a:gd name="T47" fmla="*/ 1840 h 2159"/>
                <a:gd name="T48" fmla="*/ 1653 w 2023"/>
                <a:gd name="T49" fmla="*/ 1840 h 2159"/>
                <a:gd name="T50" fmla="*/ 1534 w 2023"/>
                <a:gd name="T51" fmla="*/ 1840 h 2159"/>
                <a:gd name="T52" fmla="*/ 1511 w 2023"/>
                <a:gd name="T53" fmla="*/ 1908 h 2159"/>
                <a:gd name="T54" fmla="*/ 1324 w 2023"/>
                <a:gd name="T55" fmla="*/ 1869 h 2159"/>
                <a:gd name="T56" fmla="*/ 1091 w 2023"/>
                <a:gd name="T57" fmla="*/ 1988 h 2159"/>
                <a:gd name="T58" fmla="*/ 875 w 2023"/>
                <a:gd name="T59" fmla="*/ 2158 h 2159"/>
                <a:gd name="T60" fmla="*/ 750 w 2023"/>
                <a:gd name="T61" fmla="*/ 2050 h 2159"/>
                <a:gd name="T62" fmla="*/ 494 w 2023"/>
                <a:gd name="T63" fmla="*/ 1852 h 2159"/>
                <a:gd name="T64" fmla="*/ 415 w 2023"/>
                <a:gd name="T65" fmla="*/ 1647 h 2159"/>
                <a:gd name="T66" fmla="*/ 420 w 2023"/>
                <a:gd name="T67" fmla="*/ 1562 h 2159"/>
                <a:gd name="T68" fmla="*/ 454 w 2023"/>
                <a:gd name="T69" fmla="*/ 1380 h 2159"/>
                <a:gd name="T70" fmla="*/ 341 w 2023"/>
                <a:gd name="T71" fmla="*/ 1369 h 2159"/>
                <a:gd name="T72" fmla="*/ 102 w 2023"/>
                <a:gd name="T73" fmla="*/ 1278 h 2159"/>
                <a:gd name="T74" fmla="*/ 0 w 2023"/>
                <a:gd name="T75" fmla="*/ 1147 h 2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23" h="2159">
                  <a:moveTo>
                    <a:pt x="0" y="1147"/>
                  </a:moveTo>
                  <a:lnTo>
                    <a:pt x="0" y="1147"/>
                  </a:lnTo>
                  <a:cubicBezTo>
                    <a:pt x="6" y="1107"/>
                    <a:pt x="6" y="1107"/>
                    <a:pt x="6" y="1107"/>
                  </a:cubicBezTo>
                  <a:cubicBezTo>
                    <a:pt x="23" y="1096"/>
                    <a:pt x="40" y="1073"/>
                    <a:pt x="51" y="1056"/>
                  </a:cubicBezTo>
                  <a:cubicBezTo>
                    <a:pt x="79" y="1028"/>
                    <a:pt x="97" y="1022"/>
                    <a:pt x="119" y="988"/>
                  </a:cubicBezTo>
                  <a:cubicBezTo>
                    <a:pt x="136" y="960"/>
                    <a:pt x="142" y="943"/>
                    <a:pt x="148" y="909"/>
                  </a:cubicBezTo>
                  <a:cubicBezTo>
                    <a:pt x="153" y="863"/>
                    <a:pt x="210" y="835"/>
                    <a:pt x="250" y="829"/>
                  </a:cubicBezTo>
                  <a:cubicBezTo>
                    <a:pt x="312" y="818"/>
                    <a:pt x="312" y="789"/>
                    <a:pt x="347" y="738"/>
                  </a:cubicBezTo>
                  <a:cubicBezTo>
                    <a:pt x="381" y="710"/>
                    <a:pt x="375" y="727"/>
                    <a:pt x="403" y="738"/>
                  </a:cubicBezTo>
                  <a:cubicBezTo>
                    <a:pt x="420" y="795"/>
                    <a:pt x="613" y="676"/>
                    <a:pt x="636" y="659"/>
                  </a:cubicBezTo>
                  <a:cubicBezTo>
                    <a:pt x="716" y="619"/>
                    <a:pt x="716" y="602"/>
                    <a:pt x="795" y="613"/>
                  </a:cubicBezTo>
                  <a:cubicBezTo>
                    <a:pt x="812" y="642"/>
                    <a:pt x="795" y="653"/>
                    <a:pt x="824" y="687"/>
                  </a:cubicBezTo>
                  <a:cubicBezTo>
                    <a:pt x="869" y="738"/>
                    <a:pt x="954" y="687"/>
                    <a:pt x="994" y="659"/>
                  </a:cubicBezTo>
                  <a:cubicBezTo>
                    <a:pt x="1062" y="602"/>
                    <a:pt x="1034" y="596"/>
                    <a:pt x="1057" y="522"/>
                  </a:cubicBezTo>
                  <a:cubicBezTo>
                    <a:pt x="1051" y="494"/>
                    <a:pt x="1057" y="466"/>
                    <a:pt x="1051" y="437"/>
                  </a:cubicBezTo>
                  <a:cubicBezTo>
                    <a:pt x="1040" y="409"/>
                    <a:pt x="1022" y="335"/>
                    <a:pt x="1045" y="306"/>
                  </a:cubicBezTo>
                  <a:cubicBezTo>
                    <a:pt x="1079" y="272"/>
                    <a:pt x="1096" y="301"/>
                    <a:pt x="1096" y="238"/>
                  </a:cubicBezTo>
                  <a:cubicBezTo>
                    <a:pt x="1096" y="193"/>
                    <a:pt x="1125" y="125"/>
                    <a:pt x="1170" y="108"/>
                  </a:cubicBezTo>
                  <a:cubicBezTo>
                    <a:pt x="1199" y="90"/>
                    <a:pt x="1199" y="102"/>
                    <a:pt x="1216" y="119"/>
                  </a:cubicBezTo>
                  <a:cubicBezTo>
                    <a:pt x="1238" y="136"/>
                    <a:pt x="1278" y="96"/>
                    <a:pt x="1295" y="85"/>
                  </a:cubicBezTo>
                  <a:cubicBezTo>
                    <a:pt x="1312" y="73"/>
                    <a:pt x="1318" y="62"/>
                    <a:pt x="1335" y="45"/>
                  </a:cubicBezTo>
                  <a:cubicBezTo>
                    <a:pt x="1358" y="17"/>
                    <a:pt x="1483" y="0"/>
                    <a:pt x="1494" y="39"/>
                  </a:cubicBezTo>
                  <a:cubicBezTo>
                    <a:pt x="1506" y="73"/>
                    <a:pt x="1506" y="85"/>
                    <a:pt x="1534" y="108"/>
                  </a:cubicBezTo>
                  <a:cubicBezTo>
                    <a:pt x="1545" y="119"/>
                    <a:pt x="1557" y="125"/>
                    <a:pt x="1568" y="136"/>
                  </a:cubicBezTo>
                  <a:cubicBezTo>
                    <a:pt x="1579" y="147"/>
                    <a:pt x="1602" y="147"/>
                    <a:pt x="1608" y="159"/>
                  </a:cubicBezTo>
                  <a:cubicBezTo>
                    <a:pt x="1636" y="164"/>
                    <a:pt x="1636" y="164"/>
                    <a:pt x="1636" y="164"/>
                  </a:cubicBezTo>
                  <a:lnTo>
                    <a:pt x="1636" y="164"/>
                  </a:lnTo>
                  <a:cubicBezTo>
                    <a:pt x="1636" y="193"/>
                    <a:pt x="1636" y="193"/>
                    <a:pt x="1636" y="193"/>
                  </a:cubicBezTo>
                  <a:cubicBezTo>
                    <a:pt x="1630" y="198"/>
                    <a:pt x="1630" y="204"/>
                    <a:pt x="1630" y="216"/>
                  </a:cubicBezTo>
                  <a:cubicBezTo>
                    <a:pt x="1630" y="227"/>
                    <a:pt x="1636" y="238"/>
                    <a:pt x="1636" y="250"/>
                  </a:cubicBezTo>
                  <a:cubicBezTo>
                    <a:pt x="1642" y="272"/>
                    <a:pt x="1648" y="312"/>
                    <a:pt x="1630" y="329"/>
                  </a:cubicBezTo>
                  <a:cubicBezTo>
                    <a:pt x="1625" y="358"/>
                    <a:pt x="1619" y="375"/>
                    <a:pt x="1625" y="403"/>
                  </a:cubicBezTo>
                  <a:cubicBezTo>
                    <a:pt x="1636" y="426"/>
                    <a:pt x="1591" y="460"/>
                    <a:pt x="1574" y="471"/>
                  </a:cubicBezTo>
                  <a:cubicBezTo>
                    <a:pt x="1534" y="500"/>
                    <a:pt x="1511" y="636"/>
                    <a:pt x="1557" y="647"/>
                  </a:cubicBezTo>
                  <a:cubicBezTo>
                    <a:pt x="1602" y="659"/>
                    <a:pt x="1630" y="653"/>
                    <a:pt x="1659" y="698"/>
                  </a:cubicBezTo>
                  <a:cubicBezTo>
                    <a:pt x="1721" y="823"/>
                    <a:pt x="1602" y="920"/>
                    <a:pt x="1602" y="1028"/>
                  </a:cubicBezTo>
                  <a:cubicBezTo>
                    <a:pt x="1602" y="1073"/>
                    <a:pt x="1648" y="1102"/>
                    <a:pt x="1670" y="1141"/>
                  </a:cubicBezTo>
                  <a:cubicBezTo>
                    <a:pt x="1716" y="1215"/>
                    <a:pt x="1756" y="1318"/>
                    <a:pt x="1824" y="1375"/>
                  </a:cubicBezTo>
                  <a:cubicBezTo>
                    <a:pt x="1863" y="1409"/>
                    <a:pt x="1898" y="1420"/>
                    <a:pt x="1943" y="1443"/>
                  </a:cubicBezTo>
                  <a:lnTo>
                    <a:pt x="1943" y="1443"/>
                  </a:lnTo>
                  <a:cubicBezTo>
                    <a:pt x="1943" y="1477"/>
                    <a:pt x="1943" y="1511"/>
                    <a:pt x="1943" y="1511"/>
                  </a:cubicBezTo>
                  <a:cubicBezTo>
                    <a:pt x="1937" y="1505"/>
                    <a:pt x="1903" y="1471"/>
                    <a:pt x="1903" y="1494"/>
                  </a:cubicBezTo>
                  <a:cubicBezTo>
                    <a:pt x="1903" y="1511"/>
                    <a:pt x="1875" y="1551"/>
                    <a:pt x="1863" y="1556"/>
                  </a:cubicBezTo>
                  <a:cubicBezTo>
                    <a:pt x="1829" y="1607"/>
                    <a:pt x="1790" y="1613"/>
                    <a:pt x="1846" y="1664"/>
                  </a:cubicBezTo>
                  <a:cubicBezTo>
                    <a:pt x="1875" y="1693"/>
                    <a:pt x="1909" y="1727"/>
                    <a:pt x="1949" y="1738"/>
                  </a:cubicBezTo>
                  <a:cubicBezTo>
                    <a:pt x="1960" y="1738"/>
                    <a:pt x="2017" y="1749"/>
                    <a:pt x="2017" y="1755"/>
                  </a:cubicBezTo>
                  <a:cubicBezTo>
                    <a:pt x="2022" y="1755"/>
                    <a:pt x="2022" y="1755"/>
                    <a:pt x="2022" y="1755"/>
                  </a:cubicBezTo>
                  <a:cubicBezTo>
                    <a:pt x="2022" y="1818"/>
                    <a:pt x="1852" y="1829"/>
                    <a:pt x="1818" y="1840"/>
                  </a:cubicBezTo>
                  <a:cubicBezTo>
                    <a:pt x="1784" y="1857"/>
                    <a:pt x="1767" y="1880"/>
                    <a:pt x="1727" y="1874"/>
                  </a:cubicBezTo>
                  <a:cubicBezTo>
                    <a:pt x="1693" y="1869"/>
                    <a:pt x="1676" y="1840"/>
                    <a:pt x="1653" y="1840"/>
                  </a:cubicBezTo>
                  <a:cubicBezTo>
                    <a:pt x="1636" y="1840"/>
                    <a:pt x="1613" y="1857"/>
                    <a:pt x="1596" y="1846"/>
                  </a:cubicBezTo>
                  <a:cubicBezTo>
                    <a:pt x="1579" y="1829"/>
                    <a:pt x="1557" y="1823"/>
                    <a:pt x="1534" y="1840"/>
                  </a:cubicBezTo>
                  <a:cubicBezTo>
                    <a:pt x="1506" y="1869"/>
                    <a:pt x="1511" y="1880"/>
                    <a:pt x="1511" y="1908"/>
                  </a:cubicBezTo>
                  <a:lnTo>
                    <a:pt x="1511" y="1908"/>
                  </a:lnTo>
                  <a:cubicBezTo>
                    <a:pt x="1449" y="1886"/>
                    <a:pt x="1449" y="1886"/>
                    <a:pt x="1449" y="1886"/>
                  </a:cubicBezTo>
                  <a:cubicBezTo>
                    <a:pt x="1398" y="1863"/>
                    <a:pt x="1386" y="1829"/>
                    <a:pt x="1324" y="1869"/>
                  </a:cubicBezTo>
                  <a:cubicBezTo>
                    <a:pt x="1267" y="1903"/>
                    <a:pt x="1244" y="1852"/>
                    <a:pt x="1182" y="1914"/>
                  </a:cubicBezTo>
                  <a:cubicBezTo>
                    <a:pt x="1159" y="1942"/>
                    <a:pt x="1113" y="1960"/>
                    <a:pt x="1091" y="1988"/>
                  </a:cubicBezTo>
                  <a:cubicBezTo>
                    <a:pt x="1051" y="2050"/>
                    <a:pt x="1085" y="2073"/>
                    <a:pt x="1011" y="2090"/>
                  </a:cubicBezTo>
                  <a:cubicBezTo>
                    <a:pt x="960" y="2096"/>
                    <a:pt x="915" y="2124"/>
                    <a:pt x="875" y="2158"/>
                  </a:cubicBezTo>
                  <a:lnTo>
                    <a:pt x="875" y="2158"/>
                  </a:lnTo>
                  <a:cubicBezTo>
                    <a:pt x="750" y="2050"/>
                    <a:pt x="750" y="2050"/>
                    <a:pt x="750" y="2050"/>
                  </a:cubicBezTo>
                  <a:cubicBezTo>
                    <a:pt x="716" y="2056"/>
                    <a:pt x="710" y="2039"/>
                    <a:pt x="676" y="2050"/>
                  </a:cubicBezTo>
                  <a:cubicBezTo>
                    <a:pt x="625" y="2079"/>
                    <a:pt x="523" y="1897"/>
                    <a:pt x="494" y="1852"/>
                  </a:cubicBezTo>
                  <a:cubicBezTo>
                    <a:pt x="471" y="1818"/>
                    <a:pt x="432" y="1761"/>
                    <a:pt x="420" y="1721"/>
                  </a:cubicBezTo>
                  <a:cubicBezTo>
                    <a:pt x="415" y="1693"/>
                    <a:pt x="415" y="1676"/>
                    <a:pt x="415" y="1647"/>
                  </a:cubicBezTo>
                  <a:cubicBezTo>
                    <a:pt x="415" y="1636"/>
                    <a:pt x="420" y="1625"/>
                    <a:pt x="426" y="1607"/>
                  </a:cubicBezTo>
                  <a:cubicBezTo>
                    <a:pt x="432" y="1590"/>
                    <a:pt x="420" y="1579"/>
                    <a:pt x="420" y="1562"/>
                  </a:cubicBezTo>
                  <a:cubicBezTo>
                    <a:pt x="426" y="1534"/>
                    <a:pt x="409" y="1477"/>
                    <a:pt x="420" y="1454"/>
                  </a:cubicBezTo>
                  <a:cubicBezTo>
                    <a:pt x="432" y="1437"/>
                    <a:pt x="449" y="1403"/>
                    <a:pt x="454" y="1380"/>
                  </a:cubicBezTo>
                  <a:cubicBezTo>
                    <a:pt x="432" y="1380"/>
                    <a:pt x="415" y="1397"/>
                    <a:pt x="392" y="1391"/>
                  </a:cubicBezTo>
                  <a:cubicBezTo>
                    <a:pt x="375" y="1386"/>
                    <a:pt x="358" y="1369"/>
                    <a:pt x="341" y="1369"/>
                  </a:cubicBezTo>
                  <a:cubicBezTo>
                    <a:pt x="295" y="1375"/>
                    <a:pt x="290" y="1357"/>
                    <a:pt x="250" y="1352"/>
                  </a:cubicBezTo>
                  <a:cubicBezTo>
                    <a:pt x="204" y="1352"/>
                    <a:pt x="131" y="1318"/>
                    <a:pt x="102" y="1278"/>
                  </a:cubicBezTo>
                  <a:cubicBezTo>
                    <a:pt x="79" y="1249"/>
                    <a:pt x="74" y="1227"/>
                    <a:pt x="57" y="1198"/>
                  </a:cubicBezTo>
                  <a:cubicBezTo>
                    <a:pt x="45" y="1176"/>
                    <a:pt x="11" y="1170"/>
                    <a:pt x="0" y="1147"/>
                  </a:cubicBezTo>
                </a:path>
              </a:pathLst>
            </a:custGeom>
            <a:solidFill>
              <a:schemeClr val="bg1">
                <a:lumMod val="95000"/>
              </a:schemeClr>
            </a:solidFill>
            <a:ln w="19050"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2" name="Freeform 159"/>
            <p:cNvSpPr>
              <a:spLocks noChangeArrowheads="1"/>
            </p:cNvSpPr>
            <p:nvPr/>
          </p:nvSpPr>
          <p:spPr bwMode="auto">
            <a:xfrm>
              <a:off x="8105891" y="2725425"/>
              <a:ext cx="1810302" cy="1732333"/>
            </a:xfrm>
            <a:custGeom>
              <a:avLst/>
              <a:gdLst>
                <a:gd name="T0" fmla="*/ 2464 w 5522"/>
                <a:gd name="T1" fmla="*/ 182 h 5284"/>
                <a:gd name="T2" fmla="*/ 2635 w 5522"/>
                <a:gd name="T3" fmla="*/ 91 h 5284"/>
                <a:gd name="T4" fmla="*/ 3175 w 5522"/>
                <a:gd name="T5" fmla="*/ 137 h 5284"/>
                <a:gd name="T6" fmla="*/ 3430 w 5522"/>
                <a:gd name="T7" fmla="*/ 245 h 5284"/>
                <a:gd name="T8" fmla="*/ 3663 w 5522"/>
                <a:gd name="T9" fmla="*/ 466 h 5284"/>
                <a:gd name="T10" fmla="*/ 4027 w 5522"/>
                <a:gd name="T11" fmla="*/ 375 h 5284"/>
                <a:gd name="T12" fmla="*/ 4118 w 5522"/>
                <a:gd name="T13" fmla="*/ 302 h 5284"/>
                <a:gd name="T14" fmla="*/ 4339 w 5522"/>
                <a:gd name="T15" fmla="*/ 381 h 5284"/>
                <a:gd name="T16" fmla="*/ 4720 w 5522"/>
                <a:gd name="T17" fmla="*/ 835 h 5284"/>
                <a:gd name="T18" fmla="*/ 4652 w 5522"/>
                <a:gd name="T19" fmla="*/ 1245 h 5284"/>
                <a:gd name="T20" fmla="*/ 4453 w 5522"/>
                <a:gd name="T21" fmla="*/ 1534 h 5284"/>
                <a:gd name="T22" fmla="*/ 4640 w 5522"/>
                <a:gd name="T23" fmla="*/ 1767 h 5284"/>
                <a:gd name="T24" fmla="*/ 4862 w 5522"/>
                <a:gd name="T25" fmla="*/ 1938 h 5284"/>
                <a:gd name="T26" fmla="*/ 4947 w 5522"/>
                <a:gd name="T27" fmla="*/ 2136 h 5284"/>
                <a:gd name="T28" fmla="*/ 5231 w 5522"/>
                <a:gd name="T29" fmla="*/ 2210 h 5284"/>
                <a:gd name="T30" fmla="*/ 5072 w 5522"/>
                <a:gd name="T31" fmla="*/ 2591 h 5284"/>
                <a:gd name="T32" fmla="*/ 4896 w 5522"/>
                <a:gd name="T33" fmla="*/ 3152 h 5284"/>
                <a:gd name="T34" fmla="*/ 5123 w 5522"/>
                <a:gd name="T35" fmla="*/ 3539 h 5284"/>
                <a:gd name="T36" fmla="*/ 5288 w 5522"/>
                <a:gd name="T37" fmla="*/ 3857 h 5284"/>
                <a:gd name="T38" fmla="*/ 5481 w 5522"/>
                <a:gd name="T39" fmla="*/ 4090 h 5284"/>
                <a:gd name="T40" fmla="*/ 5368 w 5522"/>
                <a:gd name="T41" fmla="*/ 4289 h 5284"/>
                <a:gd name="T42" fmla="*/ 5055 w 5522"/>
                <a:gd name="T43" fmla="*/ 4215 h 5284"/>
                <a:gd name="T44" fmla="*/ 4811 w 5522"/>
                <a:gd name="T45" fmla="*/ 4567 h 5284"/>
                <a:gd name="T46" fmla="*/ 4396 w 5522"/>
                <a:gd name="T47" fmla="*/ 4789 h 5284"/>
                <a:gd name="T48" fmla="*/ 3879 w 5522"/>
                <a:gd name="T49" fmla="*/ 5118 h 5284"/>
                <a:gd name="T50" fmla="*/ 3720 w 5522"/>
                <a:gd name="T51" fmla="*/ 5283 h 5284"/>
                <a:gd name="T52" fmla="*/ 3629 w 5522"/>
                <a:gd name="T53" fmla="*/ 4965 h 5284"/>
                <a:gd name="T54" fmla="*/ 3493 w 5522"/>
                <a:gd name="T55" fmla="*/ 4607 h 5284"/>
                <a:gd name="T56" fmla="*/ 3021 w 5522"/>
                <a:gd name="T57" fmla="*/ 4584 h 5284"/>
                <a:gd name="T58" fmla="*/ 2618 w 5522"/>
                <a:gd name="T59" fmla="*/ 4601 h 5284"/>
                <a:gd name="T60" fmla="*/ 2300 w 5522"/>
                <a:gd name="T61" fmla="*/ 4652 h 5284"/>
                <a:gd name="T62" fmla="*/ 1931 w 5522"/>
                <a:gd name="T63" fmla="*/ 4732 h 5284"/>
                <a:gd name="T64" fmla="*/ 1329 w 5522"/>
                <a:gd name="T65" fmla="*/ 4772 h 5284"/>
                <a:gd name="T66" fmla="*/ 863 w 5522"/>
                <a:gd name="T67" fmla="*/ 4431 h 5284"/>
                <a:gd name="T68" fmla="*/ 488 w 5522"/>
                <a:gd name="T69" fmla="*/ 4181 h 5284"/>
                <a:gd name="T70" fmla="*/ 687 w 5522"/>
                <a:gd name="T71" fmla="*/ 3937 h 5284"/>
                <a:gd name="T72" fmla="*/ 693 w 5522"/>
                <a:gd name="T73" fmla="*/ 3692 h 5284"/>
                <a:gd name="T74" fmla="*/ 937 w 5522"/>
                <a:gd name="T75" fmla="*/ 3488 h 5284"/>
                <a:gd name="T76" fmla="*/ 903 w 5522"/>
                <a:gd name="T77" fmla="*/ 3084 h 5284"/>
                <a:gd name="T78" fmla="*/ 511 w 5522"/>
                <a:gd name="T79" fmla="*/ 3084 h 5284"/>
                <a:gd name="T80" fmla="*/ 312 w 5522"/>
                <a:gd name="T81" fmla="*/ 2705 h 5284"/>
                <a:gd name="T82" fmla="*/ 272 w 5522"/>
                <a:gd name="T83" fmla="*/ 2489 h 5284"/>
                <a:gd name="T84" fmla="*/ 119 w 5522"/>
                <a:gd name="T85" fmla="*/ 2489 h 5284"/>
                <a:gd name="T86" fmla="*/ 56 w 5522"/>
                <a:gd name="T87" fmla="*/ 2171 h 5284"/>
                <a:gd name="T88" fmla="*/ 238 w 5522"/>
                <a:gd name="T89" fmla="*/ 1994 h 5284"/>
                <a:gd name="T90" fmla="*/ 613 w 5522"/>
                <a:gd name="T91" fmla="*/ 1886 h 5284"/>
                <a:gd name="T92" fmla="*/ 869 w 5522"/>
                <a:gd name="T93" fmla="*/ 1727 h 5284"/>
                <a:gd name="T94" fmla="*/ 1062 w 5522"/>
                <a:gd name="T95" fmla="*/ 1841 h 5284"/>
                <a:gd name="T96" fmla="*/ 1335 w 5522"/>
                <a:gd name="T97" fmla="*/ 1824 h 5284"/>
                <a:gd name="T98" fmla="*/ 1812 w 5522"/>
                <a:gd name="T99" fmla="*/ 1847 h 5284"/>
                <a:gd name="T100" fmla="*/ 2146 w 5522"/>
                <a:gd name="T101" fmla="*/ 2114 h 5284"/>
                <a:gd name="T102" fmla="*/ 1914 w 5522"/>
                <a:gd name="T103" fmla="*/ 2330 h 5284"/>
                <a:gd name="T104" fmla="*/ 2470 w 5522"/>
                <a:gd name="T105" fmla="*/ 2097 h 5284"/>
                <a:gd name="T106" fmla="*/ 2590 w 5522"/>
                <a:gd name="T107" fmla="*/ 2085 h 5284"/>
                <a:gd name="T108" fmla="*/ 2743 w 5522"/>
                <a:gd name="T109" fmla="*/ 1784 h 5284"/>
                <a:gd name="T110" fmla="*/ 2794 w 5522"/>
                <a:gd name="T111" fmla="*/ 1517 h 5284"/>
                <a:gd name="T112" fmla="*/ 2567 w 5522"/>
                <a:gd name="T113" fmla="*/ 1227 h 5284"/>
                <a:gd name="T114" fmla="*/ 2408 w 5522"/>
                <a:gd name="T115" fmla="*/ 989 h 5284"/>
                <a:gd name="T116" fmla="*/ 2408 w 5522"/>
                <a:gd name="T117" fmla="*/ 682 h 5284"/>
                <a:gd name="T118" fmla="*/ 2356 w 5522"/>
                <a:gd name="T119" fmla="*/ 392 h 5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22" h="5284">
                  <a:moveTo>
                    <a:pt x="2294" y="290"/>
                  </a:moveTo>
                  <a:lnTo>
                    <a:pt x="2294" y="290"/>
                  </a:lnTo>
                  <a:cubicBezTo>
                    <a:pt x="2340" y="273"/>
                    <a:pt x="2340" y="273"/>
                    <a:pt x="2340" y="273"/>
                  </a:cubicBezTo>
                  <a:cubicBezTo>
                    <a:pt x="2385" y="267"/>
                    <a:pt x="2385" y="205"/>
                    <a:pt x="2419" y="205"/>
                  </a:cubicBezTo>
                  <a:cubicBezTo>
                    <a:pt x="2436" y="199"/>
                    <a:pt x="2464" y="211"/>
                    <a:pt x="2464" y="182"/>
                  </a:cubicBezTo>
                  <a:cubicBezTo>
                    <a:pt x="2464" y="142"/>
                    <a:pt x="2448" y="120"/>
                    <a:pt x="2499" y="131"/>
                  </a:cubicBezTo>
                  <a:cubicBezTo>
                    <a:pt x="2544" y="142"/>
                    <a:pt x="2567" y="131"/>
                    <a:pt x="2607" y="120"/>
                  </a:cubicBezTo>
                  <a:cubicBezTo>
                    <a:pt x="2607" y="114"/>
                    <a:pt x="2607" y="114"/>
                    <a:pt x="2607" y="114"/>
                  </a:cubicBezTo>
                  <a:cubicBezTo>
                    <a:pt x="2612" y="114"/>
                    <a:pt x="2601" y="97"/>
                    <a:pt x="2601" y="91"/>
                  </a:cubicBezTo>
                  <a:cubicBezTo>
                    <a:pt x="2601" y="86"/>
                    <a:pt x="2635" y="57"/>
                    <a:pt x="2635" y="91"/>
                  </a:cubicBezTo>
                  <a:cubicBezTo>
                    <a:pt x="2635" y="97"/>
                    <a:pt x="2641" y="137"/>
                    <a:pt x="2652" y="108"/>
                  </a:cubicBezTo>
                  <a:cubicBezTo>
                    <a:pt x="2680" y="12"/>
                    <a:pt x="2771" y="91"/>
                    <a:pt x="2828" y="97"/>
                  </a:cubicBezTo>
                  <a:cubicBezTo>
                    <a:pt x="2885" y="114"/>
                    <a:pt x="2981" y="91"/>
                    <a:pt x="3027" y="57"/>
                  </a:cubicBezTo>
                  <a:cubicBezTo>
                    <a:pt x="3055" y="34"/>
                    <a:pt x="3112" y="0"/>
                    <a:pt x="3112" y="57"/>
                  </a:cubicBezTo>
                  <a:cubicBezTo>
                    <a:pt x="3112" y="97"/>
                    <a:pt x="3146" y="114"/>
                    <a:pt x="3175" y="137"/>
                  </a:cubicBezTo>
                  <a:cubicBezTo>
                    <a:pt x="3226" y="171"/>
                    <a:pt x="3243" y="86"/>
                    <a:pt x="3300" y="108"/>
                  </a:cubicBezTo>
                  <a:cubicBezTo>
                    <a:pt x="3305" y="114"/>
                    <a:pt x="3322" y="148"/>
                    <a:pt x="3334" y="159"/>
                  </a:cubicBezTo>
                  <a:cubicBezTo>
                    <a:pt x="3357" y="171"/>
                    <a:pt x="3373" y="159"/>
                    <a:pt x="3396" y="176"/>
                  </a:cubicBezTo>
                  <a:cubicBezTo>
                    <a:pt x="3408" y="182"/>
                    <a:pt x="3499" y="194"/>
                    <a:pt x="3453" y="222"/>
                  </a:cubicBezTo>
                  <a:cubicBezTo>
                    <a:pt x="3447" y="222"/>
                    <a:pt x="3430" y="233"/>
                    <a:pt x="3430" y="245"/>
                  </a:cubicBezTo>
                  <a:cubicBezTo>
                    <a:pt x="3425" y="273"/>
                    <a:pt x="3476" y="222"/>
                    <a:pt x="3464" y="279"/>
                  </a:cubicBezTo>
                  <a:cubicBezTo>
                    <a:pt x="3436" y="381"/>
                    <a:pt x="3544" y="239"/>
                    <a:pt x="3544" y="324"/>
                  </a:cubicBezTo>
                  <a:cubicBezTo>
                    <a:pt x="3544" y="353"/>
                    <a:pt x="3561" y="341"/>
                    <a:pt x="3578" y="358"/>
                  </a:cubicBezTo>
                  <a:cubicBezTo>
                    <a:pt x="3584" y="364"/>
                    <a:pt x="3584" y="387"/>
                    <a:pt x="3589" y="398"/>
                  </a:cubicBezTo>
                  <a:cubicBezTo>
                    <a:pt x="3595" y="421"/>
                    <a:pt x="3641" y="460"/>
                    <a:pt x="3663" y="466"/>
                  </a:cubicBezTo>
                  <a:cubicBezTo>
                    <a:pt x="3692" y="472"/>
                    <a:pt x="3703" y="415"/>
                    <a:pt x="3737" y="432"/>
                  </a:cubicBezTo>
                  <a:cubicBezTo>
                    <a:pt x="3771" y="449"/>
                    <a:pt x="3822" y="472"/>
                    <a:pt x="3862" y="444"/>
                  </a:cubicBezTo>
                  <a:cubicBezTo>
                    <a:pt x="3873" y="432"/>
                    <a:pt x="3891" y="404"/>
                    <a:pt x="3902" y="404"/>
                  </a:cubicBezTo>
                  <a:cubicBezTo>
                    <a:pt x="3925" y="404"/>
                    <a:pt x="3942" y="426"/>
                    <a:pt x="3964" y="409"/>
                  </a:cubicBezTo>
                  <a:cubicBezTo>
                    <a:pt x="3993" y="404"/>
                    <a:pt x="3993" y="353"/>
                    <a:pt x="4027" y="375"/>
                  </a:cubicBezTo>
                  <a:cubicBezTo>
                    <a:pt x="4044" y="387"/>
                    <a:pt x="4055" y="404"/>
                    <a:pt x="4067" y="421"/>
                  </a:cubicBezTo>
                  <a:cubicBezTo>
                    <a:pt x="4072" y="421"/>
                    <a:pt x="4095" y="444"/>
                    <a:pt x="4101" y="444"/>
                  </a:cubicBezTo>
                  <a:cubicBezTo>
                    <a:pt x="4112" y="444"/>
                    <a:pt x="4107" y="415"/>
                    <a:pt x="4107" y="409"/>
                  </a:cubicBezTo>
                  <a:cubicBezTo>
                    <a:pt x="4095" y="392"/>
                    <a:pt x="4107" y="375"/>
                    <a:pt x="4112" y="364"/>
                  </a:cubicBezTo>
                  <a:cubicBezTo>
                    <a:pt x="4118" y="341"/>
                    <a:pt x="4112" y="324"/>
                    <a:pt x="4118" y="302"/>
                  </a:cubicBezTo>
                  <a:lnTo>
                    <a:pt x="4118" y="302"/>
                  </a:lnTo>
                  <a:cubicBezTo>
                    <a:pt x="4163" y="313"/>
                    <a:pt x="4197" y="279"/>
                    <a:pt x="4237" y="279"/>
                  </a:cubicBezTo>
                  <a:cubicBezTo>
                    <a:pt x="4237" y="284"/>
                    <a:pt x="4254" y="302"/>
                    <a:pt x="4254" y="307"/>
                  </a:cubicBezTo>
                  <a:cubicBezTo>
                    <a:pt x="4266" y="370"/>
                    <a:pt x="4294" y="313"/>
                    <a:pt x="4317" y="336"/>
                  </a:cubicBezTo>
                  <a:cubicBezTo>
                    <a:pt x="4328" y="347"/>
                    <a:pt x="4328" y="370"/>
                    <a:pt x="4339" y="381"/>
                  </a:cubicBezTo>
                  <a:cubicBezTo>
                    <a:pt x="4379" y="409"/>
                    <a:pt x="4419" y="381"/>
                    <a:pt x="4447" y="438"/>
                  </a:cubicBezTo>
                  <a:cubicBezTo>
                    <a:pt x="4459" y="466"/>
                    <a:pt x="4499" y="512"/>
                    <a:pt x="4527" y="529"/>
                  </a:cubicBezTo>
                  <a:cubicBezTo>
                    <a:pt x="4533" y="552"/>
                    <a:pt x="4606" y="614"/>
                    <a:pt x="4623" y="625"/>
                  </a:cubicBezTo>
                  <a:cubicBezTo>
                    <a:pt x="4663" y="654"/>
                    <a:pt x="4646" y="665"/>
                    <a:pt x="4640" y="705"/>
                  </a:cubicBezTo>
                  <a:cubicBezTo>
                    <a:pt x="4623" y="756"/>
                    <a:pt x="4686" y="807"/>
                    <a:pt x="4720" y="835"/>
                  </a:cubicBezTo>
                  <a:cubicBezTo>
                    <a:pt x="4754" y="858"/>
                    <a:pt x="4726" y="926"/>
                    <a:pt x="4720" y="966"/>
                  </a:cubicBezTo>
                  <a:cubicBezTo>
                    <a:pt x="4720" y="995"/>
                    <a:pt x="4766" y="1108"/>
                    <a:pt x="4731" y="1125"/>
                  </a:cubicBezTo>
                  <a:cubicBezTo>
                    <a:pt x="4731" y="1131"/>
                    <a:pt x="4731" y="1131"/>
                    <a:pt x="4731" y="1131"/>
                  </a:cubicBezTo>
                  <a:cubicBezTo>
                    <a:pt x="4709" y="1131"/>
                    <a:pt x="4737" y="1205"/>
                    <a:pt x="4709" y="1227"/>
                  </a:cubicBezTo>
                  <a:cubicBezTo>
                    <a:pt x="4686" y="1250"/>
                    <a:pt x="4686" y="1256"/>
                    <a:pt x="4652" y="1245"/>
                  </a:cubicBezTo>
                  <a:cubicBezTo>
                    <a:pt x="4640" y="1245"/>
                    <a:pt x="4584" y="1222"/>
                    <a:pt x="4584" y="1216"/>
                  </a:cubicBezTo>
                  <a:cubicBezTo>
                    <a:pt x="4555" y="1216"/>
                    <a:pt x="4544" y="1392"/>
                    <a:pt x="4533" y="1421"/>
                  </a:cubicBezTo>
                  <a:cubicBezTo>
                    <a:pt x="4521" y="1449"/>
                    <a:pt x="4499" y="1421"/>
                    <a:pt x="4487" y="1432"/>
                  </a:cubicBezTo>
                  <a:cubicBezTo>
                    <a:pt x="4470" y="1443"/>
                    <a:pt x="4464" y="1477"/>
                    <a:pt x="4447" y="1483"/>
                  </a:cubicBezTo>
                  <a:cubicBezTo>
                    <a:pt x="4413" y="1500"/>
                    <a:pt x="4402" y="1529"/>
                    <a:pt x="4453" y="1534"/>
                  </a:cubicBezTo>
                  <a:cubicBezTo>
                    <a:pt x="4521" y="1619"/>
                    <a:pt x="4521" y="1619"/>
                    <a:pt x="4521" y="1619"/>
                  </a:cubicBezTo>
                  <a:cubicBezTo>
                    <a:pt x="4533" y="1625"/>
                    <a:pt x="4538" y="1636"/>
                    <a:pt x="4538" y="1648"/>
                  </a:cubicBezTo>
                  <a:cubicBezTo>
                    <a:pt x="4516" y="1648"/>
                    <a:pt x="4504" y="1716"/>
                    <a:pt x="4521" y="1716"/>
                  </a:cubicBezTo>
                  <a:cubicBezTo>
                    <a:pt x="4521" y="1727"/>
                    <a:pt x="4544" y="1676"/>
                    <a:pt x="4555" y="1671"/>
                  </a:cubicBezTo>
                  <a:cubicBezTo>
                    <a:pt x="4584" y="1665"/>
                    <a:pt x="4618" y="1756"/>
                    <a:pt x="4640" y="1767"/>
                  </a:cubicBezTo>
                  <a:cubicBezTo>
                    <a:pt x="4675" y="1779"/>
                    <a:pt x="4686" y="1801"/>
                    <a:pt x="4709" y="1830"/>
                  </a:cubicBezTo>
                  <a:cubicBezTo>
                    <a:pt x="4726" y="1852"/>
                    <a:pt x="4737" y="1858"/>
                    <a:pt x="4766" y="1847"/>
                  </a:cubicBezTo>
                  <a:cubicBezTo>
                    <a:pt x="4782" y="1841"/>
                    <a:pt x="4788" y="1847"/>
                    <a:pt x="4800" y="1858"/>
                  </a:cubicBezTo>
                  <a:cubicBezTo>
                    <a:pt x="4822" y="1870"/>
                    <a:pt x="4851" y="1841"/>
                    <a:pt x="4868" y="1847"/>
                  </a:cubicBezTo>
                  <a:cubicBezTo>
                    <a:pt x="4873" y="1852"/>
                    <a:pt x="4862" y="1926"/>
                    <a:pt x="4862" y="1938"/>
                  </a:cubicBezTo>
                  <a:lnTo>
                    <a:pt x="4862" y="1938"/>
                  </a:lnTo>
                  <a:cubicBezTo>
                    <a:pt x="4851" y="1955"/>
                    <a:pt x="4851" y="1966"/>
                    <a:pt x="4873" y="1983"/>
                  </a:cubicBezTo>
                  <a:cubicBezTo>
                    <a:pt x="4885" y="1989"/>
                    <a:pt x="4885" y="1994"/>
                    <a:pt x="4885" y="2006"/>
                  </a:cubicBezTo>
                  <a:cubicBezTo>
                    <a:pt x="4885" y="2029"/>
                    <a:pt x="4925" y="2057"/>
                    <a:pt x="4930" y="2080"/>
                  </a:cubicBezTo>
                  <a:cubicBezTo>
                    <a:pt x="4936" y="2097"/>
                    <a:pt x="4930" y="2125"/>
                    <a:pt x="4947" y="2136"/>
                  </a:cubicBezTo>
                  <a:cubicBezTo>
                    <a:pt x="4970" y="2154"/>
                    <a:pt x="5016" y="2148"/>
                    <a:pt x="5050" y="2159"/>
                  </a:cubicBezTo>
                  <a:cubicBezTo>
                    <a:pt x="5084" y="2176"/>
                    <a:pt x="5112" y="2176"/>
                    <a:pt x="5152" y="2165"/>
                  </a:cubicBezTo>
                  <a:cubicBezTo>
                    <a:pt x="5209" y="2154"/>
                    <a:pt x="5209" y="2154"/>
                    <a:pt x="5209" y="2154"/>
                  </a:cubicBezTo>
                  <a:lnTo>
                    <a:pt x="5209" y="2154"/>
                  </a:lnTo>
                  <a:cubicBezTo>
                    <a:pt x="5231" y="2210"/>
                    <a:pt x="5231" y="2210"/>
                    <a:pt x="5231" y="2210"/>
                  </a:cubicBezTo>
                  <a:lnTo>
                    <a:pt x="5231" y="2210"/>
                  </a:lnTo>
                  <a:cubicBezTo>
                    <a:pt x="5214" y="2239"/>
                    <a:pt x="5152" y="2233"/>
                    <a:pt x="5146" y="2267"/>
                  </a:cubicBezTo>
                  <a:cubicBezTo>
                    <a:pt x="5146" y="2279"/>
                    <a:pt x="5152" y="2290"/>
                    <a:pt x="5158" y="2301"/>
                  </a:cubicBezTo>
                  <a:cubicBezTo>
                    <a:pt x="5180" y="2352"/>
                    <a:pt x="5146" y="2404"/>
                    <a:pt x="5146" y="2449"/>
                  </a:cubicBezTo>
                  <a:cubicBezTo>
                    <a:pt x="5146" y="2500"/>
                    <a:pt x="5072" y="2540"/>
                    <a:pt x="5072" y="2591"/>
                  </a:cubicBezTo>
                  <a:cubicBezTo>
                    <a:pt x="5095" y="2659"/>
                    <a:pt x="5061" y="2716"/>
                    <a:pt x="4987" y="2676"/>
                  </a:cubicBezTo>
                  <a:cubicBezTo>
                    <a:pt x="4902" y="2625"/>
                    <a:pt x="4879" y="2830"/>
                    <a:pt x="4817" y="2858"/>
                  </a:cubicBezTo>
                  <a:cubicBezTo>
                    <a:pt x="4777" y="2875"/>
                    <a:pt x="4794" y="2942"/>
                    <a:pt x="4782" y="2976"/>
                  </a:cubicBezTo>
                  <a:cubicBezTo>
                    <a:pt x="4754" y="3062"/>
                    <a:pt x="4771" y="3056"/>
                    <a:pt x="4839" y="3113"/>
                  </a:cubicBezTo>
                  <a:cubicBezTo>
                    <a:pt x="4856" y="3158"/>
                    <a:pt x="4851" y="3152"/>
                    <a:pt x="4896" y="3152"/>
                  </a:cubicBezTo>
                  <a:cubicBezTo>
                    <a:pt x="4908" y="3158"/>
                    <a:pt x="4936" y="3192"/>
                    <a:pt x="4953" y="3204"/>
                  </a:cubicBezTo>
                  <a:cubicBezTo>
                    <a:pt x="4987" y="3215"/>
                    <a:pt x="5021" y="3215"/>
                    <a:pt x="5050" y="3221"/>
                  </a:cubicBezTo>
                  <a:cubicBezTo>
                    <a:pt x="5101" y="3238"/>
                    <a:pt x="5135" y="3249"/>
                    <a:pt x="5186" y="3255"/>
                  </a:cubicBezTo>
                  <a:cubicBezTo>
                    <a:pt x="5226" y="3255"/>
                    <a:pt x="5175" y="3419"/>
                    <a:pt x="5175" y="3448"/>
                  </a:cubicBezTo>
                  <a:cubicBezTo>
                    <a:pt x="5175" y="3488"/>
                    <a:pt x="5129" y="3505"/>
                    <a:pt x="5123" y="3539"/>
                  </a:cubicBezTo>
                  <a:cubicBezTo>
                    <a:pt x="5118" y="3550"/>
                    <a:pt x="5112" y="3573"/>
                    <a:pt x="5101" y="3579"/>
                  </a:cubicBezTo>
                  <a:cubicBezTo>
                    <a:pt x="5089" y="3596"/>
                    <a:pt x="5089" y="3618"/>
                    <a:pt x="5084" y="3635"/>
                  </a:cubicBezTo>
                  <a:cubicBezTo>
                    <a:pt x="5095" y="3669"/>
                    <a:pt x="5078" y="3687"/>
                    <a:pt x="5118" y="3703"/>
                  </a:cubicBezTo>
                  <a:cubicBezTo>
                    <a:pt x="5158" y="3721"/>
                    <a:pt x="5175" y="3777"/>
                    <a:pt x="5203" y="3811"/>
                  </a:cubicBezTo>
                  <a:cubicBezTo>
                    <a:pt x="5237" y="3863"/>
                    <a:pt x="5226" y="3851"/>
                    <a:pt x="5288" y="3857"/>
                  </a:cubicBezTo>
                  <a:cubicBezTo>
                    <a:pt x="5311" y="3863"/>
                    <a:pt x="5362" y="3857"/>
                    <a:pt x="5379" y="3846"/>
                  </a:cubicBezTo>
                  <a:cubicBezTo>
                    <a:pt x="5396" y="3834"/>
                    <a:pt x="5453" y="3817"/>
                    <a:pt x="5453" y="3851"/>
                  </a:cubicBezTo>
                  <a:cubicBezTo>
                    <a:pt x="5459" y="3891"/>
                    <a:pt x="5493" y="3908"/>
                    <a:pt x="5493" y="3959"/>
                  </a:cubicBezTo>
                  <a:cubicBezTo>
                    <a:pt x="5493" y="3976"/>
                    <a:pt x="5493" y="3999"/>
                    <a:pt x="5493" y="4016"/>
                  </a:cubicBezTo>
                  <a:cubicBezTo>
                    <a:pt x="5498" y="4044"/>
                    <a:pt x="5521" y="4079"/>
                    <a:pt x="5481" y="4090"/>
                  </a:cubicBezTo>
                  <a:cubicBezTo>
                    <a:pt x="5447" y="4096"/>
                    <a:pt x="5459" y="4113"/>
                    <a:pt x="5470" y="4135"/>
                  </a:cubicBezTo>
                  <a:cubicBezTo>
                    <a:pt x="5493" y="4164"/>
                    <a:pt x="5521" y="4306"/>
                    <a:pt x="5442" y="4289"/>
                  </a:cubicBezTo>
                  <a:cubicBezTo>
                    <a:pt x="5396" y="4294"/>
                    <a:pt x="5396" y="4294"/>
                    <a:pt x="5396" y="4294"/>
                  </a:cubicBezTo>
                  <a:lnTo>
                    <a:pt x="5396" y="4294"/>
                  </a:lnTo>
                  <a:cubicBezTo>
                    <a:pt x="5368" y="4289"/>
                    <a:pt x="5368" y="4289"/>
                    <a:pt x="5368" y="4289"/>
                  </a:cubicBezTo>
                  <a:cubicBezTo>
                    <a:pt x="5362" y="4277"/>
                    <a:pt x="5339" y="4277"/>
                    <a:pt x="5328" y="4266"/>
                  </a:cubicBezTo>
                  <a:cubicBezTo>
                    <a:pt x="5317" y="4255"/>
                    <a:pt x="5305" y="4249"/>
                    <a:pt x="5294" y="4238"/>
                  </a:cubicBezTo>
                  <a:cubicBezTo>
                    <a:pt x="5266" y="4215"/>
                    <a:pt x="5266" y="4203"/>
                    <a:pt x="5254" y="4169"/>
                  </a:cubicBezTo>
                  <a:cubicBezTo>
                    <a:pt x="5243" y="4130"/>
                    <a:pt x="5118" y="4147"/>
                    <a:pt x="5095" y="4175"/>
                  </a:cubicBezTo>
                  <a:cubicBezTo>
                    <a:pt x="5078" y="4192"/>
                    <a:pt x="5072" y="4203"/>
                    <a:pt x="5055" y="4215"/>
                  </a:cubicBezTo>
                  <a:cubicBezTo>
                    <a:pt x="5038" y="4226"/>
                    <a:pt x="4998" y="4266"/>
                    <a:pt x="4976" y="4249"/>
                  </a:cubicBezTo>
                  <a:cubicBezTo>
                    <a:pt x="4959" y="4232"/>
                    <a:pt x="4959" y="4220"/>
                    <a:pt x="4930" y="4238"/>
                  </a:cubicBezTo>
                  <a:cubicBezTo>
                    <a:pt x="4885" y="4255"/>
                    <a:pt x="4856" y="4323"/>
                    <a:pt x="4856" y="4368"/>
                  </a:cubicBezTo>
                  <a:cubicBezTo>
                    <a:pt x="4856" y="4431"/>
                    <a:pt x="4839" y="4402"/>
                    <a:pt x="4805" y="4436"/>
                  </a:cubicBezTo>
                  <a:cubicBezTo>
                    <a:pt x="4782" y="4465"/>
                    <a:pt x="4800" y="4539"/>
                    <a:pt x="4811" y="4567"/>
                  </a:cubicBezTo>
                  <a:cubicBezTo>
                    <a:pt x="4817" y="4596"/>
                    <a:pt x="4811" y="4624"/>
                    <a:pt x="4817" y="4652"/>
                  </a:cubicBezTo>
                  <a:cubicBezTo>
                    <a:pt x="4794" y="4726"/>
                    <a:pt x="4822" y="4732"/>
                    <a:pt x="4754" y="4789"/>
                  </a:cubicBezTo>
                  <a:cubicBezTo>
                    <a:pt x="4714" y="4817"/>
                    <a:pt x="4629" y="4868"/>
                    <a:pt x="4584" y="4817"/>
                  </a:cubicBezTo>
                  <a:cubicBezTo>
                    <a:pt x="4555" y="4783"/>
                    <a:pt x="4572" y="4772"/>
                    <a:pt x="4555" y="4743"/>
                  </a:cubicBezTo>
                  <a:cubicBezTo>
                    <a:pt x="4476" y="4732"/>
                    <a:pt x="4476" y="4749"/>
                    <a:pt x="4396" y="4789"/>
                  </a:cubicBezTo>
                  <a:cubicBezTo>
                    <a:pt x="4373" y="4806"/>
                    <a:pt x="4180" y="4925"/>
                    <a:pt x="4163" y="4868"/>
                  </a:cubicBezTo>
                  <a:cubicBezTo>
                    <a:pt x="4135" y="4857"/>
                    <a:pt x="4141" y="4840"/>
                    <a:pt x="4107" y="4868"/>
                  </a:cubicBezTo>
                  <a:cubicBezTo>
                    <a:pt x="4072" y="4919"/>
                    <a:pt x="4072" y="4948"/>
                    <a:pt x="4010" y="4959"/>
                  </a:cubicBezTo>
                  <a:cubicBezTo>
                    <a:pt x="3970" y="4965"/>
                    <a:pt x="3913" y="4993"/>
                    <a:pt x="3908" y="5039"/>
                  </a:cubicBezTo>
                  <a:cubicBezTo>
                    <a:pt x="3902" y="5073"/>
                    <a:pt x="3896" y="5090"/>
                    <a:pt x="3879" y="5118"/>
                  </a:cubicBezTo>
                  <a:cubicBezTo>
                    <a:pt x="3857" y="5152"/>
                    <a:pt x="3839" y="5158"/>
                    <a:pt x="3811" y="5186"/>
                  </a:cubicBezTo>
                  <a:cubicBezTo>
                    <a:pt x="3800" y="5203"/>
                    <a:pt x="3783" y="5226"/>
                    <a:pt x="3766" y="5237"/>
                  </a:cubicBezTo>
                  <a:cubicBezTo>
                    <a:pt x="3760" y="5277"/>
                    <a:pt x="3760" y="5277"/>
                    <a:pt x="3760" y="5277"/>
                  </a:cubicBezTo>
                  <a:lnTo>
                    <a:pt x="3760" y="5277"/>
                  </a:lnTo>
                  <a:cubicBezTo>
                    <a:pt x="3720" y="5283"/>
                    <a:pt x="3720" y="5283"/>
                    <a:pt x="3720" y="5283"/>
                  </a:cubicBezTo>
                  <a:cubicBezTo>
                    <a:pt x="3680" y="5283"/>
                    <a:pt x="3646" y="5266"/>
                    <a:pt x="3607" y="5249"/>
                  </a:cubicBezTo>
                  <a:cubicBezTo>
                    <a:pt x="3595" y="5237"/>
                    <a:pt x="3504" y="5192"/>
                    <a:pt x="3504" y="5181"/>
                  </a:cubicBezTo>
                  <a:cubicBezTo>
                    <a:pt x="3504" y="5169"/>
                    <a:pt x="3538" y="5141"/>
                    <a:pt x="3544" y="5135"/>
                  </a:cubicBezTo>
                  <a:cubicBezTo>
                    <a:pt x="3561" y="5118"/>
                    <a:pt x="3584" y="5090"/>
                    <a:pt x="3601" y="5067"/>
                  </a:cubicBezTo>
                  <a:cubicBezTo>
                    <a:pt x="3635" y="5022"/>
                    <a:pt x="3629" y="5016"/>
                    <a:pt x="3629" y="4965"/>
                  </a:cubicBezTo>
                  <a:cubicBezTo>
                    <a:pt x="3629" y="4942"/>
                    <a:pt x="3635" y="4925"/>
                    <a:pt x="3635" y="4908"/>
                  </a:cubicBezTo>
                  <a:cubicBezTo>
                    <a:pt x="3635" y="4868"/>
                    <a:pt x="3646" y="4874"/>
                    <a:pt x="3612" y="4862"/>
                  </a:cubicBezTo>
                  <a:cubicBezTo>
                    <a:pt x="3595" y="4857"/>
                    <a:pt x="3589" y="4851"/>
                    <a:pt x="3578" y="4840"/>
                  </a:cubicBezTo>
                  <a:cubicBezTo>
                    <a:pt x="3572" y="4800"/>
                    <a:pt x="3595" y="4709"/>
                    <a:pt x="3555" y="4692"/>
                  </a:cubicBezTo>
                  <a:cubicBezTo>
                    <a:pt x="3481" y="4664"/>
                    <a:pt x="3470" y="4698"/>
                    <a:pt x="3493" y="4607"/>
                  </a:cubicBezTo>
                  <a:cubicBezTo>
                    <a:pt x="3499" y="4590"/>
                    <a:pt x="3476" y="4544"/>
                    <a:pt x="3464" y="4533"/>
                  </a:cubicBezTo>
                  <a:cubicBezTo>
                    <a:pt x="3425" y="4499"/>
                    <a:pt x="3385" y="4544"/>
                    <a:pt x="3345" y="4544"/>
                  </a:cubicBezTo>
                  <a:cubicBezTo>
                    <a:pt x="3305" y="4544"/>
                    <a:pt x="3266" y="4470"/>
                    <a:pt x="3226" y="4499"/>
                  </a:cubicBezTo>
                  <a:cubicBezTo>
                    <a:pt x="3186" y="4533"/>
                    <a:pt x="3135" y="4624"/>
                    <a:pt x="3072" y="4601"/>
                  </a:cubicBezTo>
                  <a:cubicBezTo>
                    <a:pt x="3050" y="4596"/>
                    <a:pt x="3061" y="4573"/>
                    <a:pt x="3021" y="4584"/>
                  </a:cubicBezTo>
                  <a:cubicBezTo>
                    <a:pt x="3004" y="4596"/>
                    <a:pt x="2987" y="4607"/>
                    <a:pt x="2976" y="4624"/>
                  </a:cubicBezTo>
                  <a:cubicBezTo>
                    <a:pt x="2970" y="4635"/>
                    <a:pt x="2964" y="4664"/>
                    <a:pt x="2959" y="4669"/>
                  </a:cubicBezTo>
                  <a:cubicBezTo>
                    <a:pt x="2947" y="4675"/>
                    <a:pt x="2913" y="4618"/>
                    <a:pt x="2908" y="4612"/>
                  </a:cubicBezTo>
                  <a:cubicBezTo>
                    <a:pt x="2874" y="4533"/>
                    <a:pt x="2822" y="4641"/>
                    <a:pt x="2749" y="4624"/>
                  </a:cubicBezTo>
                  <a:cubicBezTo>
                    <a:pt x="2709" y="4618"/>
                    <a:pt x="2652" y="4618"/>
                    <a:pt x="2618" y="4601"/>
                  </a:cubicBezTo>
                  <a:cubicBezTo>
                    <a:pt x="2601" y="4596"/>
                    <a:pt x="2578" y="4567"/>
                    <a:pt x="2567" y="4567"/>
                  </a:cubicBezTo>
                  <a:cubicBezTo>
                    <a:pt x="2561" y="4567"/>
                    <a:pt x="2499" y="4584"/>
                    <a:pt x="2493" y="4590"/>
                  </a:cubicBezTo>
                  <a:cubicBezTo>
                    <a:pt x="2476" y="4612"/>
                    <a:pt x="2499" y="4630"/>
                    <a:pt x="2459" y="4658"/>
                  </a:cubicBezTo>
                  <a:cubicBezTo>
                    <a:pt x="2419" y="4681"/>
                    <a:pt x="2413" y="4709"/>
                    <a:pt x="2368" y="4692"/>
                  </a:cubicBezTo>
                  <a:cubicBezTo>
                    <a:pt x="2340" y="4692"/>
                    <a:pt x="2300" y="4686"/>
                    <a:pt x="2300" y="4652"/>
                  </a:cubicBezTo>
                  <a:cubicBezTo>
                    <a:pt x="2300" y="4630"/>
                    <a:pt x="2288" y="4618"/>
                    <a:pt x="2260" y="4618"/>
                  </a:cubicBezTo>
                  <a:cubicBezTo>
                    <a:pt x="2209" y="4618"/>
                    <a:pt x="2266" y="4726"/>
                    <a:pt x="2180" y="4692"/>
                  </a:cubicBezTo>
                  <a:cubicBezTo>
                    <a:pt x="2146" y="4681"/>
                    <a:pt x="2119" y="4664"/>
                    <a:pt x="2079" y="4658"/>
                  </a:cubicBezTo>
                  <a:cubicBezTo>
                    <a:pt x="2062" y="4658"/>
                    <a:pt x="2045" y="4675"/>
                    <a:pt x="2028" y="4664"/>
                  </a:cubicBezTo>
                  <a:cubicBezTo>
                    <a:pt x="1971" y="4630"/>
                    <a:pt x="1965" y="4715"/>
                    <a:pt x="1931" y="4732"/>
                  </a:cubicBezTo>
                  <a:cubicBezTo>
                    <a:pt x="1897" y="4743"/>
                    <a:pt x="1789" y="4749"/>
                    <a:pt x="1755" y="4743"/>
                  </a:cubicBezTo>
                  <a:cubicBezTo>
                    <a:pt x="1727" y="4743"/>
                    <a:pt x="1693" y="4732"/>
                    <a:pt x="1659" y="4726"/>
                  </a:cubicBezTo>
                  <a:cubicBezTo>
                    <a:pt x="1625" y="4715"/>
                    <a:pt x="1585" y="4726"/>
                    <a:pt x="1551" y="4726"/>
                  </a:cubicBezTo>
                  <a:cubicBezTo>
                    <a:pt x="1511" y="4726"/>
                    <a:pt x="1443" y="4681"/>
                    <a:pt x="1409" y="4703"/>
                  </a:cubicBezTo>
                  <a:cubicBezTo>
                    <a:pt x="1386" y="4720"/>
                    <a:pt x="1346" y="4772"/>
                    <a:pt x="1329" y="4772"/>
                  </a:cubicBezTo>
                  <a:cubicBezTo>
                    <a:pt x="1312" y="4772"/>
                    <a:pt x="1255" y="4715"/>
                    <a:pt x="1238" y="4703"/>
                  </a:cubicBezTo>
                  <a:cubicBezTo>
                    <a:pt x="1187" y="4681"/>
                    <a:pt x="1147" y="4664"/>
                    <a:pt x="1113" y="4618"/>
                  </a:cubicBezTo>
                  <a:cubicBezTo>
                    <a:pt x="1091" y="4596"/>
                    <a:pt x="1056" y="4567"/>
                    <a:pt x="1028" y="4561"/>
                  </a:cubicBezTo>
                  <a:cubicBezTo>
                    <a:pt x="966" y="4539"/>
                    <a:pt x="988" y="4510"/>
                    <a:pt x="943" y="4482"/>
                  </a:cubicBezTo>
                  <a:cubicBezTo>
                    <a:pt x="909" y="4465"/>
                    <a:pt x="892" y="4453"/>
                    <a:pt x="863" y="4431"/>
                  </a:cubicBezTo>
                  <a:cubicBezTo>
                    <a:pt x="846" y="4408"/>
                    <a:pt x="772" y="4397"/>
                    <a:pt x="744" y="4391"/>
                  </a:cubicBezTo>
                  <a:cubicBezTo>
                    <a:pt x="670" y="4374"/>
                    <a:pt x="670" y="4340"/>
                    <a:pt x="664" y="4277"/>
                  </a:cubicBezTo>
                  <a:cubicBezTo>
                    <a:pt x="653" y="4209"/>
                    <a:pt x="534" y="4300"/>
                    <a:pt x="505" y="4220"/>
                  </a:cubicBezTo>
                  <a:cubicBezTo>
                    <a:pt x="488" y="4181"/>
                    <a:pt x="488" y="4181"/>
                    <a:pt x="488" y="4181"/>
                  </a:cubicBezTo>
                  <a:lnTo>
                    <a:pt x="488" y="4181"/>
                  </a:lnTo>
                  <a:cubicBezTo>
                    <a:pt x="517" y="4164"/>
                    <a:pt x="517" y="4164"/>
                    <a:pt x="517" y="4164"/>
                  </a:cubicBezTo>
                  <a:cubicBezTo>
                    <a:pt x="556" y="4141"/>
                    <a:pt x="556" y="4107"/>
                    <a:pt x="556" y="4061"/>
                  </a:cubicBezTo>
                  <a:cubicBezTo>
                    <a:pt x="556" y="4022"/>
                    <a:pt x="574" y="3982"/>
                    <a:pt x="591" y="3948"/>
                  </a:cubicBezTo>
                  <a:cubicBezTo>
                    <a:pt x="602" y="3931"/>
                    <a:pt x="636" y="3925"/>
                    <a:pt x="653" y="3931"/>
                  </a:cubicBezTo>
                  <a:cubicBezTo>
                    <a:pt x="664" y="3937"/>
                    <a:pt x="676" y="3948"/>
                    <a:pt x="687" y="3937"/>
                  </a:cubicBezTo>
                  <a:cubicBezTo>
                    <a:pt x="710" y="3897"/>
                    <a:pt x="744" y="3851"/>
                    <a:pt x="670" y="3834"/>
                  </a:cubicBezTo>
                  <a:cubicBezTo>
                    <a:pt x="591" y="3817"/>
                    <a:pt x="608" y="3766"/>
                    <a:pt x="579" y="3709"/>
                  </a:cubicBezTo>
                  <a:cubicBezTo>
                    <a:pt x="574" y="3692"/>
                    <a:pt x="556" y="3675"/>
                    <a:pt x="556" y="3664"/>
                  </a:cubicBezTo>
                  <a:cubicBezTo>
                    <a:pt x="579" y="3664"/>
                    <a:pt x="596" y="3675"/>
                    <a:pt x="613" y="3675"/>
                  </a:cubicBezTo>
                  <a:cubicBezTo>
                    <a:pt x="619" y="3692"/>
                    <a:pt x="676" y="3703"/>
                    <a:pt x="693" y="3692"/>
                  </a:cubicBezTo>
                  <a:cubicBezTo>
                    <a:pt x="716" y="3681"/>
                    <a:pt x="716" y="3647"/>
                    <a:pt x="699" y="3635"/>
                  </a:cubicBezTo>
                  <a:cubicBezTo>
                    <a:pt x="636" y="3596"/>
                    <a:pt x="682" y="3561"/>
                    <a:pt x="687" y="3505"/>
                  </a:cubicBezTo>
                  <a:cubicBezTo>
                    <a:pt x="716" y="3493"/>
                    <a:pt x="710" y="3482"/>
                    <a:pt x="721" y="3453"/>
                  </a:cubicBezTo>
                  <a:cubicBezTo>
                    <a:pt x="733" y="3437"/>
                    <a:pt x="778" y="3459"/>
                    <a:pt x="795" y="3459"/>
                  </a:cubicBezTo>
                  <a:cubicBezTo>
                    <a:pt x="824" y="3459"/>
                    <a:pt x="932" y="3488"/>
                    <a:pt x="937" y="3488"/>
                  </a:cubicBezTo>
                  <a:cubicBezTo>
                    <a:pt x="943" y="3482"/>
                    <a:pt x="903" y="3431"/>
                    <a:pt x="897" y="3419"/>
                  </a:cubicBezTo>
                  <a:cubicBezTo>
                    <a:pt x="869" y="3380"/>
                    <a:pt x="841" y="3374"/>
                    <a:pt x="824" y="3323"/>
                  </a:cubicBezTo>
                  <a:cubicBezTo>
                    <a:pt x="818" y="3300"/>
                    <a:pt x="795" y="3260"/>
                    <a:pt x="795" y="3249"/>
                  </a:cubicBezTo>
                  <a:cubicBezTo>
                    <a:pt x="846" y="3249"/>
                    <a:pt x="858" y="3232"/>
                    <a:pt x="869" y="3187"/>
                  </a:cubicBezTo>
                  <a:cubicBezTo>
                    <a:pt x="880" y="3147"/>
                    <a:pt x="903" y="3130"/>
                    <a:pt x="903" y="3084"/>
                  </a:cubicBezTo>
                  <a:cubicBezTo>
                    <a:pt x="903" y="3062"/>
                    <a:pt x="880" y="3044"/>
                    <a:pt x="880" y="3039"/>
                  </a:cubicBezTo>
                  <a:cubicBezTo>
                    <a:pt x="875" y="3039"/>
                    <a:pt x="875" y="3039"/>
                    <a:pt x="875" y="3039"/>
                  </a:cubicBezTo>
                  <a:cubicBezTo>
                    <a:pt x="875" y="3056"/>
                    <a:pt x="767" y="3124"/>
                    <a:pt x="750" y="3130"/>
                  </a:cubicBezTo>
                  <a:cubicBezTo>
                    <a:pt x="687" y="3135"/>
                    <a:pt x="664" y="3181"/>
                    <a:pt x="596" y="3135"/>
                  </a:cubicBezTo>
                  <a:cubicBezTo>
                    <a:pt x="568" y="3118"/>
                    <a:pt x="528" y="3113"/>
                    <a:pt x="511" y="3084"/>
                  </a:cubicBezTo>
                  <a:cubicBezTo>
                    <a:pt x="460" y="3005"/>
                    <a:pt x="460" y="3005"/>
                    <a:pt x="460" y="3005"/>
                  </a:cubicBezTo>
                  <a:cubicBezTo>
                    <a:pt x="449" y="2982"/>
                    <a:pt x="426" y="2988"/>
                    <a:pt x="403" y="2976"/>
                  </a:cubicBezTo>
                  <a:cubicBezTo>
                    <a:pt x="358" y="2948"/>
                    <a:pt x="335" y="2885"/>
                    <a:pt x="301" y="2852"/>
                  </a:cubicBezTo>
                  <a:cubicBezTo>
                    <a:pt x="278" y="2818"/>
                    <a:pt x="238" y="2830"/>
                    <a:pt x="272" y="2795"/>
                  </a:cubicBezTo>
                  <a:cubicBezTo>
                    <a:pt x="290" y="2773"/>
                    <a:pt x="312" y="2733"/>
                    <a:pt x="312" y="2705"/>
                  </a:cubicBezTo>
                  <a:cubicBezTo>
                    <a:pt x="318" y="2682"/>
                    <a:pt x="341" y="2614"/>
                    <a:pt x="329" y="2591"/>
                  </a:cubicBezTo>
                  <a:cubicBezTo>
                    <a:pt x="324" y="2585"/>
                    <a:pt x="284" y="2551"/>
                    <a:pt x="306" y="2545"/>
                  </a:cubicBezTo>
                  <a:cubicBezTo>
                    <a:pt x="306" y="2534"/>
                    <a:pt x="306" y="2534"/>
                    <a:pt x="306" y="2534"/>
                  </a:cubicBezTo>
                  <a:cubicBezTo>
                    <a:pt x="301" y="2483"/>
                    <a:pt x="301" y="2483"/>
                    <a:pt x="301" y="2483"/>
                  </a:cubicBezTo>
                  <a:cubicBezTo>
                    <a:pt x="272" y="2489"/>
                    <a:pt x="272" y="2489"/>
                    <a:pt x="272" y="2489"/>
                  </a:cubicBezTo>
                  <a:cubicBezTo>
                    <a:pt x="233" y="2517"/>
                    <a:pt x="233" y="2517"/>
                    <a:pt x="233" y="2517"/>
                  </a:cubicBezTo>
                  <a:cubicBezTo>
                    <a:pt x="193" y="2545"/>
                    <a:pt x="193" y="2545"/>
                    <a:pt x="193" y="2545"/>
                  </a:cubicBezTo>
                  <a:cubicBezTo>
                    <a:pt x="153" y="2551"/>
                    <a:pt x="153" y="2551"/>
                    <a:pt x="153" y="2551"/>
                  </a:cubicBezTo>
                  <a:cubicBezTo>
                    <a:pt x="113" y="2523"/>
                    <a:pt x="113" y="2523"/>
                    <a:pt x="113" y="2523"/>
                  </a:cubicBezTo>
                  <a:cubicBezTo>
                    <a:pt x="119" y="2489"/>
                    <a:pt x="119" y="2489"/>
                    <a:pt x="119" y="2489"/>
                  </a:cubicBezTo>
                  <a:cubicBezTo>
                    <a:pt x="125" y="2466"/>
                    <a:pt x="142" y="2364"/>
                    <a:pt x="119" y="2352"/>
                  </a:cubicBezTo>
                  <a:cubicBezTo>
                    <a:pt x="102" y="2341"/>
                    <a:pt x="74" y="2347"/>
                    <a:pt x="56" y="2352"/>
                  </a:cubicBezTo>
                  <a:cubicBezTo>
                    <a:pt x="40" y="2358"/>
                    <a:pt x="28" y="2364"/>
                    <a:pt x="17" y="2364"/>
                  </a:cubicBezTo>
                  <a:cubicBezTo>
                    <a:pt x="0" y="2358"/>
                    <a:pt x="22" y="2290"/>
                    <a:pt x="28" y="2279"/>
                  </a:cubicBezTo>
                  <a:cubicBezTo>
                    <a:pt x="40" y="2244"/>
                    <a:pt x="51" y="2210"/>
                    <a:pt x="56" y="2171"/>
                  </a:cubicBezTo>
                  <a:cubicBezTo>
                    <a:pt x="62" y="2136"/>
                    <a:pt x="51" y="2108"/>
                    <a:pt x="51" y="2068"/>
                  </a:cubicBezTo>
                  <a:cubicBezTo>
                    <a:pt x="51" y="2051"/>
                    <a:pt x="62" y="2023"/>
                    <a:pt x="56" y="2006"/>
                  </a:cubicBezTo>
                  <a:cubicBezTo>
                    <a:pt x="96" y="1983"/>
                    <a:pt x="96" y="1983"/>
                    <a:pt x="96" y="1983"/>
                  </a:cubicBezTo>
                  <a:lnTo>
                    <a:pt x="96" y="1983"/>
                  </a:lnTo>
                  <a:cubicBezTo>
                    <a:pt x="238" y="1994"/>
                    <a:pt x="238" y="1994"/>
                    <a:pt x="238" y="1994"/>
                  </a:cubicBezTo>
                  <a:cubicBezTo>
                    <a:pt x="233" y="2040"/>
                    <a:pt x="272" y="2029"/>
                    <a:pt x="301" y="2029"/>
                  </a:cubicBezTo>
                  <a:cubicBezTo>
                    <a:pt x="363" y="2023"/>
                    <a:pt x="386" y="1949"/>
                    <a:pt x="432" y="1926"/>
                  </a:cubicBezTo>
                  <a:cubicBezTo>
                    <a:pt x="466" y="1909"/>
                    <a:pt x="488" y="1898"/>
                    <a:pt x="488" y="1949"/>
                  </a:cubicBezTo>
                  <a:cubicBezTo>
                    <a:pt x="488" y="2023"/>
                    <a:pt x="556" y="1960"/>
                    <a:pt x="596" y="1949"/>
                  </a:cubicBezTo>
                  <a:cubicBezTo>
                    <a:pt x="636" y="1938"/>
                    <a:pt x="596" y="1909"/>
                    <a:pt x="613" y="1886"/>
                  </a:cubicBezTo>
                  <a:cubicBezTo>
                    <a:pt x="625" y="1870"/>
                    <a:pt x="670" y="1847"/>
                    <a:pt x="687" y="1835"/>
                  </a:cubicBezTo>
                  <a:cubicBezTo>
                    <a:pt x="710" y="1852"/>
                    <a:pt x="733" y="1801"/>
                    <a:pt x="733" y="1784"/>
                  </a:cubicBezTo>
                  <a:cubicBezTo>
                    <a:pt x="738" y="1773"/>
                    <a:pt x="738" y="1727"/>
                    <a:pt x="750" y="1722"/>
                  </a:cubicBezTo>
                  <a:cubicBezTo>
                    <a:pt x="755" y="1722"/>
                    <a:pt x="784" y="1739"/>
                    <a:pt x="795" y="1739"/>
                  </a:cubicBezTo>
                  <a:cubicBezTo>
                    <a:pt x="801" y="1739"/>
                    <a:pt x="875" y="1710"/>
                    <a:pt x="869" y="1727"/>
                  </a:cubicBezTo>
                  <a:cubicBezTo>
                    <a:pt x="852" y="1744"/>
                    <a:pt x="875" y="1762"/>
                    <a:pt x="880" y="1779"/>
                  </a:cubicBezTo>
                  <a:cubicBezTo>
                    <a:pt x="886" y="1801"/>
                    <a:pt x="892" y="1852"/>
                    <a:pt x="932" y="1852"/>
                  </a:cubicBezTo>
                  <a:cubicBezTo>
                    <a:pt x="966" y="1858"/>
                    <a:pt x="988" y="1824"/>
                    <a:pt x="1028" y="1824"/>
                  </a:cubicBezTo>
                  <a:lnTo>
                    <a:pt x="1028" y="1824"/>
                  </a:lnTo>
                  <a:cubicBezTo>
                    <a:pt x="1062" y="1841"/>
                    <a:pt x="1062" y="1841"/>
                    <a:pt x="1062" y="1841"/>
                  </a:cubicBezTo>
                  <a:cubicBezTo>
                    <a:pt x="1091" y="1852"/>
                    <a:pt x="1102" y="1824"/>
                    <a:pt x="1119" y="1813"/>
                  </a:cubicBezTo>
                  <a:cubicBezTo>
                    <a:pt x="1136" y="1796"/>
                    <a:pt x="1159" y="1790"/>
                    <a:pt x="1176" y="1773"/>
                  </a:cubicBezTo>
                  <a:cubicBezTo>
                    <a:pt x="1193" y="1756"/>
                    <a:pt x="1267" y="1699"/>
                    <a:pt x="1267" y="1676"/>
                  </a:cubicBezTo>
                  <a:cubicBezTo>
                    <a:pt x="1267" y="1636"/>
                    <a:pt x="1301" y="1688"/>
                    <a:pt x="1301" y="1699"/>
                  </a:cubicBezTo>
                  <a:cubicBezTo>
                    <a:pt x="1301" y="1739"/>
                    <a:pt x="1312" y="1796"/>
                    <a:pt x="1335" y="1824"/>
                  </a:cubicBezTo>
                  <a:cubicBezTo>
                    <a:pt x="1358" y="1858"/>
                    <a:pt x="1431" y="1727"/>
                    <a:pt x="1449" y="1722"/>
                  </a:cubicBezTo>
                  <a:cubicBezTo>
                    <a:pt x="1511" y="1722"/>
                    <a:pt x="1568" y="1767"/>
                    <a:pt x="1636" y="1762"/>
                  </a:cubicBezTo>
                  <a:cubicBezTo>
                    <a:pt x="1647" y="1762"/>
                    <a:pt x="1681" y="1756"/>
                    <a:pt x="1681" y="1762"/>
                  </a:cubicBezTo>
                  <a:cubicBezTo>
                    <a:pt x="1687" y="1762"/>
                    <a:pt x="1715" y="1813"/>
                    <a:pt x="1744" y="1818"/>
                  </a:cubicBezTo>
                  <a:cubicBezTo>
                    <a:pt x="1772" y="1824"/>
                    <a:pt x="1795" y="1852"/>
                    <a:pt x="1812" y="1847"/>
                  </a:cubicBezTo>
                  <a:cubicBezTo>
                    <a:pt x="1863" y="1835"/>
                    <a:pt x="1920" y="1909"/>
                    <a:pt x="1960" y="1898"/>
                  </a:cubicBezTo>
                  <a:cubicBezTo>
                    <a:pt x="1983" y="1886"/>
                    <a:pt x="2005" y="1977"/>
                    <a:pt x="2062" y="1943"/>
                  </a:cubicBezTo>
                  <a:cubicBezTo>
                    <a:pt x="2102" y="1926"/>
                    <a:pt x="2146" y="1960"/>
                    <a:pt x="2186" y="1977"/>
                  </a:cubicBezTo>
                  <a:cubicBezTo>
                    <a:pt x="2203" y="2006"/>
                    <a:pt x="2226" y="2017"/>
                    <a:pt x="2198" y="2051"/>
                  </a:cubicBezTo>
                  <a:cubicBezTo>
                    <a:pt x="2180" y="2080"/>
                    <a:pt x="2180" y="2091"/>
                    <a:pt x="2146" y="2114"/>
                  </a:cubicBezTo>
                  <a:cubicBezTo>
                    <a:pt x="2102" y="2148"/>
                    <a:pt x="2062" y="2171"/>
                    <a:pt x="2034" y="2222"/>
                  </a:cubicBezTo>
                  <a:cubicBezTo>
                    <a:pt x="2022" y="2227"/>
                    <a:pt x="2034" y="2244"/>
                    <a:pt x="2017" y="2244"/>
                  </a:cubicBezTo>
                  <a:cubicBezTo>
                    <a:pt x="2000" y="2244"/>
                    <a:pt x="1983" y="2227"/>
                    <a:pt x="1965" y="2233"/>
                  </a:cubicBezTo>
                  <a:cubicBezTo>
                    <a:pt x="1949" y="2244"/>
                    <a:pt x="1926" y="2267"/>
                    <a:pt x="1909" y="2267"/>
                  </a:cubicBezTo>
                  <a:cubicBezTo>
                    <a:pt x="1886" y="2267"/>
                    <a:pt x="1909" y="2318"/>
                    <a:pt x="1914" y="2330"/>
                  </a:cubicBezTo>
                  <a:cubicBezTo>
                    <a:pt x="1949" y="2404"/>
                    <a:pt x="2022" y="2284"/>
                    <a:pt x="2056" y="2262"/>
                  </a:cubicBezTo>
                  <a:cubicBezTo>
                    <a:pt x="2096" y="2239"/>
                    <a:pt x="2152" y="2233"/>
                    <a:pt x="2180" y="2216"/>
                  </a:cubicBezTo>
                  <a:cubicBezTo>
                    <a:pt x="2192" y="2205"/>
                    <a:pt x="2203" y="2176"/>
                    <a:pt x="2220" y="2165"/>
                  </a:cubicBezTo>
                  <a:cubicBezTo>
                    <a:pt x="2260" y="2120"/>
                    <a:pt x="2305" y="2148"/>
                    <a:pt x="2351" y="2102"/>
                  </a:cubicBezTo>
                  <a:cubicBezTo>
                    <a:pt x="2385" y="2097"/>
                    <a:pt x="2425" y="2097"/>
                    <a:pt x="2470" y="2097"/>
                  </a:cubicBezTo>
                  <a:cubicBezTo>
                    <a:pt x="2476" y="2097"/>
                    <a:pt x="2482" y="2097"/>
                    <a:pt x="2493" y="2097"/>
                  </a:cubicBezTo>
                  <a:cubicBezTo>
                    <a:pt x="2499" y="2091"/>
                    <a:pt x="2499" y="2091"/>
                    <a:pt x="2499" y="2091"/>
                  </a:cubicBezTo>
                  <a:cubicBezTo>
                    <a:pt x="2499" y="2074"/>
                    <a:pt x="2504" y="2063"/>
                    <a:pt x="2504" y="2046"/>
                  </a:cubicBezTo>
                  <a:cubicBezTo>
                    <a:pt x="2504" y="2034"/>
                    <a:pt x="2521" y="2029"/>
                    <a:pt x="2533" y="2029"/>
                  </a:cubicBezTo>
                  <a:cubicBezTo>
                    <a:pt x="2567" y="2023"/>
                    <a:pt x="2578" y="2063"/>
                    <a:pt x="2590" y="2085"/>
                  </a:cubicBezTo>
                  <a:cubicBezTo>
                    <a:pt x="2629" y="2080"/>
                    <a:pt x="2669" y="2074"/>
                    <a:pt x="2714" y="2074"/>
                  </a:cubicBezTo>
                  <a:cubicBezTo>
                    <a:pt x="2885" y="2074"/>
                    <a:pt x="2834" y="1983"/>
                    <a:pt x="2879" y="1898"/>
                  </a:cubicBezTo>
                  <a:cubicBezTo>
                    <a:pt x="2857" y="1841"/>
                    <a:pt x="2857" y="1841"/>
                    <a:pt x="2857" y="1841"/>
                  </a:cubicBezTo>
                  <a:cubicBezTo>
                    <a:pt x="2857" y="1807"/>
                    <a:pt x="2845" y="1762"/>
                    <a:pt x="2828" y="1727"/>
                  </a:cubicBezTo>
                  <a:cubicBezTo>
                    <a:pt x="2805" y="1699"/>
                    <a:pt x="2754" y="1767"/>
                    <a:pt x="2743" y="1784"/>
                  </a:cubicBezTo>
                  <a:cubicBezTo>
                    <a:pt x="2732" y="1801"/>
                    <a:pt x="2714" y="1756"/>
                    <a:pt x="2720" y="1750"/>
                  </a:cubicBezTo>
                  <a:cubicBezTo>
                    <a:pt x="2720" y="1744"/>
                    <a:pt x="2732" y="1733"/>
                    <a:pt x="2732" y="1722"/>
                  </a:cubicBezTo>
                  <a:cubicBezTo>
                    <a:pt x="2732" y="1710"/>
                    <a:pt x="2732" y="1693"/>
                    <a:pt x="2737" y="1682"/>
                  </a:cubicBezTo>
                  <a:cubicBezTo>
                    <a:pt x="2743" y="1648"/>
                    <a:pt x="2783" y="1608"/>
                    <a:pt x="2771" y="1574"/>
                  </a:cubicBezTo>
                  <a:cubicBezTo>
                    <a:pt x="2760" y="1551"/>
                    <a:pt x="2788" y="1534"/>
                    <a:pt x="2794" y="1517"/>
                  </a:cubicBezTo>
                  <a:cubicBezTo>
                    <a:pt x="2794" y="1506"/>
                    <a:pt x="2777" y="1472"/>
                    <a:pt x="2766" y="1466"/>
                  </a:cubicBezTo>
                  <a:cubicBezTo>
                    <a:pt x="2743" y="1449"/>
                    <a:pt x="2714" y="1466"/>
                    <a:pt x="2714" y="1426"/>
                  </a:cubicBezTo>
                  <a:cubicBezTo>
                    <a:pt x="2714" y="1381"/>
                    <a:pt x="2709" y="1347"/>
                    <a:pt x="2675" y="1318"/>
                  </a:cubicBezTo>
                  <a:cubicBezTo>
                    <a:pt x="2646" y="1296"/>
                    <a:pt x="2601" y="1307"/>
                    <a:pt x="2601" y="1267"/>
                  </a:cubicBezTo>
                  <a:cubicBezTo>
                    <a:pt x="2601" y="1233"/>
                    <a:pt x="2584" y="1245"/>
                    <a:pt x="2567" y="1227"/>
                  </a:cubicBezTo>
                  <a:cubicBezTo>
                    <a:pt x="2533" y="1205"/>
                    <a:pt x="2567" y="1159"/>
                    <a:pt x="2555" y="1131"/>
                  </a:cubicBezTo>
                  <a:cubicBezTo>
                    <a:pt x="2555" y="1114"/>
                    <a:pt x="2521" y="1137"/>
                    <a:pt x="2510" y="1120"/>
                  </a:cubicBezTo>
                  <a:cubicBezTo>
                    <a:pt x="2499" y="1103"/>
                    <a:pt x="2510" y="1068"/>
                    <a:pt x="2487" y="1068"/>
                  </a:cubicBezTo>
                  <a:cubicBezTo>
                    <a:pt x="2459" y="1068"/>
                    <a:pt x="2430" y="1097"/>
                    <a:pt x="2408" y="1074"/>
                  </a:cubicBezTo>
                  <a:cubicBezTo>
                    <a:pt x="2385" y="1051"/>
                    <a:pt x="2402" y="1017"/>
                    <a:pt x="2408" y="989"/>
                  </a:cubicBezTo>
                  <a:cubicBezTo>
                    <a:pt x="2408" y="972"/>
                    <a:pt x="2413" y="921"/>
                    <a:pt x="2396" y="915"/>
                  </a:cubicBezTo>
                  <a:cubicBezTo>
                    <a:pt x="2379" y="909"/>
                    <a:pt x="2334" y="915"/>
                    <a:pt x="2340" y="892"/>
                  </a:cubicBezTo>
                  <a:cubicBezTo>
                    <a:pt x="2362" y="853"/>
                    <a:pt x="2368" y="818"/>
                    <a:pt x="2385" y="773"/>
                  </a:cubicBezTo>
                  <a:cubicBezTo>
                    <a:pt x="2391" y="745"/>
                    <a:pt x="2436" y="750"/>
                    <a:pt x="2402" y="716"/>
                  </a:cubicBezTo>
                  <a:cubicBezTo>
                    <a:pt x="2385" y="694"/>
                    <a:pt x="2402" y="699"/>
                    <a:pt x="2408" y="682"/>
                  </a:cubicBezTo>
                  <a:cubicBezTo>
                    <a:pt x="2419" y="665"/>
                    <a:pt x="2419" y="642"/>
                    <a:pt x="2425" y="620"/>
                  </a:cubicBezTo>
                  <a:cubicBezTo>
                    <a:pt x="2436" y="591"/>
                    <a:pt x="2448" y="568"/>
                    <a:pt x="2459" y="540"/>
                  </a:cubicBezTo>
                  <a:cubicBezTo>
                    <a:pt x="2459" y="512"/>
                    <a:pt x="2425" y="506"/>
                    <a:pt x="2419" y="483"/>
                  </a:cubicBezTo>
                  <a:cubicBezTo>
                    <a:pt x="2408" y="466"/>
                    <a:pt x="2430" y="438"/>
                    <a:pt x="2430" y="421"/>
                  </a:cubicBezTo>
                  <a:cubicBezTo>
                    <a:pt x="2413" y="415"/>
                    <a:pt x="2362" y="421"/>
                    <a:pt x="2356" y="392"/>
                  </a:cubicBezTo>
                  <a:cubicBezTo>
                    <a:pt x="2351" y="370"/>
                    <a:pt x="2345" y="341"/>
                    <a:pt x="2317" y="336"/>
                  </a:cubicBezTo>
                  <a:cubicBezTo>
                    <a:pt x="2294" y="324"/>
                    <a:pt x="2294" y="313"/>
                    <a:pt x="2294" y="290"/>
                  </a:cubicBezTo>
                </a:path>
              </a:pathLst>
            </a:custGeom>
            <a:solidFill>
              <a:schemeClr val="bg1">
                <a:lumMod val="95000"/>
              </a:schemeClr>
            </a:solidFill>
            <a:ln w="19050"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3" name="Freeform 160"/>
            <p:cNvSpPr>
              <a:spLocks noChangeArrowheads="1"/>
            </p:cNvSpPr>
            <p:nvPr/>
          </p:nvSpPr>
          <p:spPr bwMode="auto">
            <a:xfrm>
              <a:off x="9664599" y="3020413"/>
              <a:ext cx="819840" cy="1532782"/>
            </a:xfrm>
            <a:custGeom>
              <a:avLst/>
              <a:gdLst>
                <a:gd name="T0" fmla="*/ 955 w 2501"/>
                <a:gd name="T1" fmla="*/ 4629 h 4676"/>
                <a:gd name="T2" fmla="*/ 1091 w 2501"/>
                <a:gd name="T3" fmla="*/ 4322 h 4676"/>
                <a:gd name="T4" fmla="*/ 1250 w 2501"/>
                <a:gd name="T5" fmla="*/ 3936 h 4676"/>
                <a:gd name="T6" fmla="*/ 1386 w 2501"/>
                <a:gd name="T7" fmla="*/ 3868 h 4676"/>
                <a:gd name="T8" fmla="*/ 1608 w 2501"/>
                <a:gd name="T9" fmla="*/ 3629 h 4676"/>
                <a:gd name="T10" fmla="*/ 1807 w 2501"/>
                <a:gd name="T11" fmla="*/ 3510 h 4676"/>
                <a:gd name="T12" fmla="*/ 1955 w 2501"/>
                <a:gd name="T13" fmla="*/ 3430 h 4676"/>
                <a:gd name="T14" fmla="*/ 2125 w 2501"/>
                <a:gd name="T15" fmla="*/ 3288 h 4676"/>
                <a:gd name="T16" fmla="*/ 2085 w 2501"/>
                <a:gd name="T17" fmla="*/ 3135 h 4676"/>
                <a:gd name="T18" fmla="*/ 1619 w 2501"/>
                <a:gd name="T19" fmla="*/ 2561 h 4676"/>
                <a:gd name="T20" fmla="*/ 1494 w 2501"/>
                <a:gd name="T21" fmla="*/ 2164 h 4676"/>
                <a:gd name="T22" fmla="*/ 1563 w 2501"/>
                <a:gd name="T23" fmla="*/ 1881 h 4676"/>
                <a:gd name="T24" fmla="*/ 1886 w 2501"/>
                <a:gd name="T25" fmla="*/ 1358 h 4676"/>
                <a:gd name="T26" fmla="*/ 1943 w 2501"/>
                <a:gd name="T27" fmla="*/ 1216 h 4676"/>
                <a:gd name="T28" fmla="*/ 2159 w 2501"/>
                <a:gd name="T29" fmla="*/ 949 h 4676"/>
                <a:gd name="T30" fmla="*/ 2500 w 2501"/>
                <a:gd name="T31" fmla="*/ 432 h 4676"/>
                <a:gd name="T32" fmla="*/ 2409 w 2501"/>
                <a:gd name="T33" fmla="*/ 352 h 4676"/>
                <a:gd name="T34" fmla="*/ 2210 w 2501"/>
                <a:gd name="T35" fmla="*/ 222 h 4676"/>
                <a:gd name="T36" fmla="*/ 2119 w 2501"/>
                <a:gd name="T37" fmla="*/ 102 h 4676"/>
                <a:gd name="T38" fmla="*/ 2063 w 2501"/>
                <a:gd name="T39" fmla="*/ 108 h 4676"/>
                <a:gd name="T40" fmla="*/ 1943 w 2501"/>
                <a:gd name="T41" fmla="*/ 142 h 4676"/>
                <a:gd name="T42" fmla="*/ 1705 w 2501"/>
                <a:gd name="T43" fmla="*/ 28 h 4676"/>
                <a:gd name="T44" fmla="*/ 1528 w 2501"/>
                <a:gd name="T45" fmla="*/ 187 h 4676"/>
                <a:gd name="T46" fmla="*/ 1500 w 2501"/>
                <a:gd name="T47" fmla="*/ 290 h 4676"/>
                <a:gd name="T48" fmla="*/ 1517 w 2501"/>
                <a:gd name="T49" fmla="*/ 449 h 4676"/>
                <a:gd name="T50" fmla="*/ 1483 w 2501"/>
                <a:gd name="T51" fmla="*/ 597 h 4676"/>
                <a:gd name="T52" fmla="*/ 1409 w 2501"/>
                <a:gd name="T53" fmla="*/ 773 h 4676"/>
                <a:gd name="T54" fmla="*/ 1216 w 2501"/>
                <a:gd name="T55" fmla="*/ 869 h 4676"/>
                <a:gd name="T56" fmla="*/ 1125 w 2501"/>
                <a:gd name="T57" fmla="*/ 1159 h 4676"/>
                <a:gd name="T58" fmla="*/ 847 w 2501"/>
                <a:gd name="T59" fmla="*/ 1324 h 4676"/>
                <a:gd name="T60" fmla="*/ 898 w 2501"/>
                <a:gd name="T61" fmla="*/ 1460 h 4676"/>
                <a:gd name="T62" fmla="*/ 762 w 2501"/>
                <a:gd name="T63" fmla="*/ 1472 h 4676"/>
                <a:gd name="T64" fmla="*/ 671 w 2501"/>
                <a:gd name="T65" fmla="*/ 1301 h 4676"/>
                <a:gd name="T66" fmla="*/ 477 w 2501"/>
                <a:gd name="T67" fmla="*/ 1312 h 4676"/>
                <a:gd name="T68" fmla="*/ 404 w 2501"/>
                <a:gd name="T69" fmla="*/ 1403 h 4676"/>
                <a:gd name="T70" fmla="*/ 233 w 2501"/>
                <a:gd name="T71" fmla="*/ 1778 h 4676"/>
                <a:gd name="T72" fmla="*/ 85 w 2501"/>
                <a:gd name="T73" fmla="*/ 2215 h 4676"/>
                <a:gd name="T74" fmla="*/ 296 w 2501"/>
                <a:gd name="T75" fmla="*/ 2323 h 4676"/>
                <a:gd name="T76" fmla="*/ 369 w 2501"/>
                <a:gd name="T77" fmla="*/ 2641 h 4676"/>
                <a:gd name="T78" fmla="*/ 364 w 2501"/>
                <a:gd name="T79" fmla="*/ 2805 h 4676"/>
                <a:gd name="T80" fmla="*/ 625 w 2501"/>
                <a:gd name="T81" fmla="*/ 2948 h 4676"/>
                <a:gd name="T82" fmla="*/ 739 w 2501"/>
                <a:gd name="T83" fmla="*/ 3118 h 4676"/>
                <a:gd name="T84" fmla="*/ 688 w 2501"/>
                <a:gd name="T85" fmla="*/ 3391 h 4676"/>
                <a:gd name="T86" fmla="*/ 642 w 2501"/>
                <a:gd name="T87" fmla="*/ 3425 h 4676"/>
                <a:gd name="T88" fmla="*/ 636 w 2501"/>
                <a:gd name="T89" fmla="*/ 3561 h 4676"/>
                <a:gd name="T90" fmla="*/ 563 w 2501"/>
                <a:gd name="T91" fmla="*/ 3879 h 4676"/>
                <a:gd name="T92" fmla="*/ 676 w 2501"/>
                <a:gd name="T93" fmla="*/ 4373 h 4676"/>
                <a:gd name="T94" fmla="*/ 108 w 2501"/>
                <a:gd name="T95" fmla="*/ 1040 h 4676"/>
                <a:gd name="T96" fmla="*/ 290 w 2501"/>
                <a:gd name="T97" fmla="*/ 926 h 4676"/>
                <a:gd name="T98" fmla="*/ 347 w 2501"/>
                <a:gd name="T99" fmla="*/ 1028 h 4676"/>
                <a:gd name="T100" fmla="*/ 455 w 2501"/>
                <a:gd name="T101" fmla="*/ 1256 h 4676"/>
                <a:gd name="T102" fmla="*/ 296 w 2501"/>
                <a:gd name="T103" fmla="*/ 1261 h 4676"/>
                <a:gd name="T104" fmla="*/ 131 w 2501"/>
                <a:gd name="T105" fmla="*/ 1108 h 46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501" h="4676">
                  <a:moveTo>
                    <a:pt x="949" y="4675"/>
                  </a:moveTo>
                  <a:lnTo>
                    <a:pt x="949" y="4675"/>
                  </a:lnTo>
                  <a:cubicBezTo>
                    <a:pt x="949" y="4658"/>
                    <a:pt x="949" y="4641"/>
                    <a:pt x="955" y="4629"/>
                  </a:cubicBezTo>
                  <a:cubicBezTo>
                    <a:pt x="960" y="4578"/>
                    <a:pt x="1006" y="4521"/>
                    <a:pt x="1034" y="4476"/>
                  </a:cubicBezTo>
                  <a:cubicBezTo>
                    <a:pt x="1051" y="4459"/>
                    <a:pt x="1074" y="4442"/>
                    <a:pt x="1085" y="4419"/>
                  </a:cubicBezTo>
                  <a:cubicBezTo>
                    <a:pt x="1091" y="4396"/>
                    <a:pt x="1091" y="4345"/>
                    <a:pt x="1091" y="4322"/>
                  </a:cubicBezTo>
                  <a:cubicBezTo>
                    <a:pt x="1085" y="4277"/>
                    <a:pt x="1091" y="4146"/>
                    <a:pt x="1136" y="4129"/>
                  </a:cubicBezTo>
                  <a:cubicBezTo>
                    <a:pt x="1165" y="4112"/>
                    <a:pt x="1216" y="4146"/>
                    <a:pt x="1250" y="4112"/>
                  </a:cubicBezTo>
                  <a:cubicBezTo>
                    <a:pt x="1284" y="4072"/>
                    <a:pt x="1227" y="3987"/>
                    <a:pt x="1250" y="3936"/>
                  </a:cubicBezTo>
                  <a:cubicBezTo>
                    <a:pt x="1262" y="3908"/>
                    <a:pt x="1290" y="3879"/>
                    <a:pt x="1318" y="3868"/>
                  </a:cubicBezTo>
                  <a:cubicBezTo>
                    <a:pt x="1341" y="3851"/>
                    <a:pt x="1358" y="3868"/>
                    <a:pt x="1386" y="3868"/>
                  </a:cubicBezTo>
                  <a:lnTo>
                    <a:pt x="1386" y="3868"/>
                  </a:lnTo>
                  <a:cubicBezTo>
                    <a:pt x="1386" y="3862"/>
                    <a:pt x="1381" y="3834"/>
                    <a:pt x="1381" y="3828"/>
                  </a:cubicBezTo>
                  <a:cubicBezTo>
                    <a:pt x="1381" y="3805"/>
                    <a:pt x="1398" y="3771"/>
                    <a:pt x="1409" y="3760"/>
                  </a:cubicBezTo>
                  <a:cubicBezTo>
                    <a:pt x="1455" y="3686"/>
                    <a:pt x="1528" y="3652"/>
                    <a:pt x="1608" y="3629"/>
                  </a:cubicBezTo>
                  <a:cubicBezTo>
                    <a:pt x="1648" y="3618"/>
                    <a:pt x="1687" y="3584"/>
                    <a:pt x="1727" y="3590"/>
                  </a:cubicBezTo>
                  <a:cubicBezTo>
                    <a:pt x="1767" y="3595"/>
                    <a:pt x="1778" y="3601"/>
                    <a:pt x="1807" y="3567"/>
                  </a:cubicBezTo>
                  <a:cubicBezTo>
                    <a:pt x="1830" y="3544"/>
                    <a:pt x="1795" y="3538"/>
                    <a:pt x="1807" y="3510"/>
                  </a:cubicBezTo>
                  <a:cubicBezTo>
                    <a:pt x="1813" y="3493"/>
                    <a:pt x="1858" y="3419"/>
                    <a:pt x="1886" y="3430"/>
                  </a:cubicBezTo>
                  <a:cubicBezTo>
                    <a:pt x="1903" y="3436"/>
                    <a:pt x="1943" y="3408"/>
                    <a:pt x="1949" y="3419"/>
                  </a:cubicBezTo>
                  <a:lnTo>
                    <a:pt x="1955" y="3430"/>
                  </a:lnTo>
                  <a:cubicBezTo>
                    <a:pt x="1977" y="3430"/>
                    <a:pt x="1983" y="3379"/>
                    <a:pt x="2017" y="3357"/>
                  </a:cubicBezTo>
                  <a:cubicBezTo>
                    <a:pt x="2034" y="3351"/>
                    <a:pt x="2057" y="3357"/>
                    <a:pt x="2068" y="3351"/>
                  </a:cubicBezTo>
                  <a:cubicBezTo>
                    <a:pt x="2097" y="3328"/>
                    <a:pt x="2085" y="3305"/>
                    <a:pt x="2125" y="3288"/>
                  </a:cubicBezTo>
                  <a:cubicBezTo>
                    <a:pt x="2216" y="3243"/>
                    <a:pt x="2142" y="3243"/>
                    <a:pt x="2102" y="3192"/>
                  </a:cubicBezTo>
                  <a:cubicBezTo>
                    <a:pt x="2085" y="3175"/>
                    <a:pt x="2125" y="3175"/>
                    <a:pt x="2125" y="3158"/>
                  </a:cubicBezTo>
                  <a:cubicBezTo>
                    <a:pt x="2125" y="3152"/>
                    <a:pt x="2091" y="3141"/>
                    <a:pt x="2085" y="3135"/>
                  </a:cubicBezTo>
                  <a:cubicBezTo>
                    <a:pt x="2017" y="3095"/>
                    <a:pt x="1983" y="3084"/>
                    <a:pt x="1909" y="3067"/>
                  </a:cubicBezTo>
                  <a:cubicBezTo>
                    <a:pt x="1830" y="3055"/>
                    <a:pt x="1795" y="2982"/>
                    <a:pt x="1744" y="2931"/>
                  </a:cubicBezTo>
                  <a:cubicBezTo>
                    <a:pt x="1716" y="2879"/>
                    <a:pt x="1517" y="2590"/>
                    <a:pt x="1619" y="2561"/>
                  </a:cubicBezTo>
                  <a:cubicBezTo>
                    <a:pt x="1625" y="2539"/>
                    <a:pt x="1557" y="2425"/>
                    <a:pt x="1545" y="2391"/>
                  </a:cubicBezTo>
                  <a:cubicBezTo>
                    <a:pt x="1517" y="2345"/>
                    <a:pt x="1500" y="2294"/>
                    <a:pt x="1483" y="2249"/>
                  </a:cubicBezTo>
                  <a:cubicBezTo>
                    <a:pt x="1466" y="2209"/>
                    <a:pt x="1477" y="2192"/>
                    <a:pt x="1494" y="2164"/>
                  </a:cubicBezTo>
                  <a:cubicBezTo>
                    <a:pt x="1506" y="2146"/>
                    <a:pt x="1489" y="2112"/>
                    <a:pt x="1489" y="2095"/>
                  </a:cubicBezTo>
                  <a:cubicBezTo>
                    <a:pt x="1483" y="2056"/>
                    <a:pt x="1494" y="2022"/>
                    <a:pt x="1517" y="1987"/>
                  </a:cubicBezTo>
                  <a:cubicBezTo>
                    <a:pt x="1540" y="1960"/>
                    <a:pt x="1540" y="1903"/>
                    <a:pt x="1563" y="1881"/>
                  </a:cubicBezTo>
                  <a:cubicBezTo>
                    <a:pt x="1574" y="1829"/>
                    <a:pt x="1619" y="1852"/>
                    <a:pt x="1631" y="1801"/>
                  </a:cubicBezTo>
                  <a:cubicBezTo>
                    <a:pt x="1648" y="1716"/>
                    <a:pt x="1682" y="1631"/>
                    <a:pt x="1739" y="1557"/>
                  </a:cubicBezTo>
                  <a:cubicBezTo>
                    <a:pt x="1784" y="1500"/>
                    <a:pt x="1869" y="1426"/>
                    <a:pt x="1886" y="1358"/>
                  </a:cubicBezTo>
                  <a:cubicBezTo>
                    <a:pt x="1886" y="1352"/>
                    <a:pt x="1886" y="1335"/>
                    <a:pt x="1886" y="1324"/>
                  </a:cubicBezTo>
                  <a:cubicBezTo>
                    <a:pt x="1892" y="1324"/>
                    <a:pt x="1892" y="1324"/>
                    <a:pt x="1892" y="1324"/>
                  </a:cubicBezTo>
                  <a:cubicBezTo>
                    <a:pt x="1932" y="1318"/>
                    <a:pt x="1926" y="1256"/>
                    <a:pt x="1943" y="1216"/>
                  </a:cubicBezTo>
                  <a:cubicBezTo>
                    <a:pt x="1955" y="1182"/>
                    <a:pt x="1994" y="1187"/>
                    <a:pt x="2023" y="1165"/>
                  </a:cubicBezTo>
                  <a:cubicBezTo>
                    <a:pt x="2074" y="1125"/>
                    <a:pt x="2068" y="1040"/>
                    <a:pt x="2097" y="983"/>
                  </a:cubicBezTo>
                  <a:cubicBezTo>
                    <a:pt x="2108" y="960"/>
                    <a:pt x="2136" y="954"/>
                    <a:pt x="2159" y="949"/>
                  </a:cubicBezTo>
                  <a:cubicBezTo>
                    <a:pt x="2205" y="937"/>
                    <a:pt x="2199" y="920"/>
                    <a:pt x="2216" y="881"/>
                  </a:cubicBezTo>
                  <a:cubicBezTo>
                    <a:pt x="2273" y="812"/>
                    <a:pt x="2341" y="756"/>
                    <a:pt x="2375" y="670"/>
                  </a:cubicBezTo>
                  <a:cubicBezTo>
                    <a:pt x="2409" y="579"/>
                    <a:pt x="2460" y="517"/>
                    <a:pt x="2500" y="432"/>
                  </a:cubicBezTo>
                  <a:lnTo>
                    <a:pt x="2500" y="432"/>
                  </a:lnTo>
                  <a:cubicBezTo>
                    <a:pt x="2432" y="403"/>
                    <a:pt x="2432" y="403"/>
                    <a:pt x="2432" y="403"/>
                  </a:cubicBezTo>
                  <a:cubicBezTo>
                    <a:pt x="2398" y="386"/>
                    <a:pt x="2415" y="386"/>
                    <a:pt x="2409" y="352"/>
                  </a:cubicBezTo>
                  <a:cubicBezTo>
                    <a:pt x="2409" y="341"/>
                    <a:pt x="2386" y="307"/>
                    <a:pt x="2381" y="301"/>
                  </a:cubicBezTo>
                  <a:cubicBezTo>
                    <a:pt x="2358" y="278"/>
                    <a:pt x="2301" y="301"/>
                    <a:pt x="2273" y="284"/>
                  </a:cubicBezTo>
                  <a:cubicBezTo>
                    <a:pt x="2239" y="267"/>
                    <a:pt x="2222" y="261"/>
                    <a:pt x="2210" y="222"/>
                  </a:cubicBezTo>
                  <a:cubicBezTo>
                    <a:pt x="2205" y="199"/>
                    <a:pt x="2261" y="142"/>
                    <a:pt x="2199" y="142"/>
                  </a:cubicBezTo>
                  <a:cubicBezTo>
                    <a:pt x="2176" y="142"/>
                    <a:pt x="2165" y="148"/>
                    <a:pt x="2165" y="119"/>
                  </a:cubicBezTo>
                  <a:cubicBezTo>
                    <a:pt x="2165" y="79"/>
                    <a:pt x="2136" y="114"/>
                    <a:pt x="2119" y="102"/>
                  </a:cubicBezTo>
                  <a:cubicBezTo>
                    <a:pt x="2085" y="97"/>
                    <a:pt x="2085" y="97"/>
                    <a:pt x="2085" y="97"/>
                  </a:cubicBezTo>
                  <a:lnTo>
                    <a:pt x="2085" y="97"/>
                  </a:lnTo>
                  <a:cubicBezTo>
                    <a:pt x="2063" y="108"/>
                    <a:pt x="2063" y="108"/>
                    <a:pt x="2063" y="108"/>
                  </a:cubicBezTo>
                  <a:cubicBezTo>
                    <a:pt x="2051" y="114"/>
                    <a:pt x="2040" y="119"/>
                    <a:pt x="2028" y="114"/>
                  </a:cubicBezTo>
                  <a:cubicBezTo>
                    <a:pt x="2017" y="108"/>
                    <a:pt x="2017" y="102"/>
                    <a:pt x="2006" y="102"/>
                  </a:cubicBezTo>
                  <a:cubicBezTo>
                    <a:pt x="1983" y="108"/>
                    <a:pt x="1966" y="131"/>
                    <a:pt x="1943" y="142"/>
                  </a:cubicBezTo>
                  <a:cubicBezTo>
                    <a:pt x="1943" y="153"/>
                    <a:pt x="1932" y="153"/>
                    <a:pt x="1926" y="153"/>
                  </a:cubicBezTo>
                  <a:cubicBezTo>
                    <a:pt x="1892" y="108"/>
                    <a:pt x="1909" y="97"/>
                    <a:pt x="1835" y="97"/>
                  </a:cubicBezTo>
                  <a:cubicBezTo>
                    <a:pt x="1795" y="97"/>
                    <a:pt x="1722" y="68"/>
                    <a:pt x="1705" y="28"/>
                  </a:cubicBezTo>
                  <a:cubicBezTo>
                    <a:pt x="1699" y="23"/>
                    <a:pt x="1699" y="0"/>
                    <a:pt x="1687" y="0"/>
                  </a:cubicBezTo>
                  <a:cubicBezTo>
                    <a:pt x="1648" y="0"/>
                    <a:pt x="1619" y="23"/>
                    <a:pt x="1608" y="63"/>
                  </a:cubicBezTo>
                  <a:cubicBezTo>
                    <a:pt x="1585" y="119"/>
                    <a:pt x="1597" y="153"/>
                    <a:pt x="1528" y="187"/>
                  </a:cubicBezTo>
                  <a:cubicBezTo>
                    <a:pt x="1483" y="210"/>
                    <a:pt x="1494" y="193"/>
                    <a:pt x="1455" y="182"/>
                  </a:cubicBezTo>
                  <a:cubicBezTo>
                    <a:pt x="1404" y="165"/>
                    <a:pt x="1426" y="227"/>
                    <a:pt x="1415" y="250"/>
                  </a:cubicBezTo>
                  <a:cubicBezTo>
                    <a:pt x="1398" y="284"/>
                    <a:pt x="1483" y="290"/>
                    <a:pt x="1500" y="290"/>
                  </a:cubicBezTo>
                  <a:lnTo>
                    <a:pt x="1517" y="284"/>
                  </a:lnTo>
                  <a:cubicBezTo>
                    <a:pt x="1528" y="284"/>
                    <a:pt x="1517" y="341"/>
                    <a:pt x="1517" y="347"/>
                  </a:cubicBezTo>
                  <a:cubicBezTo>
                    <a:pt x="1517" y="364"/>
                    <a:pt x="1511" y="443"/>
                    <a:pt x="1517" y="449"/>
                  </a:cubicBezTo>
                  <a:cubicBezTo>
                    <a:pt x="1540" y="455"/>
                    <a:pt x="1557" y="489"/>
                    <a:pt x="1534" y="506"/>
                  </a:cubicBezTo>
                  <a:cubicBezTo>
                    <a:pt x="1517" y="523"/>
                    <a:pt x="1489" y="517"/>
                    <a:pt x="1477" y="528"/>
                  </a:cubicBezTo>
                  <a:cubicBezTo>
                    <a:pt x="1449" y="557"/>
                    <a:pt x="1472" y="574"/>
                    <a:pt x="1483" y="597"/>
                  </a:cubicBezTo>
                  <a:cubicBezTo>
                    <a:pt x="1489" y="614"/>
                    <a:pt x="1540" y="659"/>
                    <a:pt x="1534" y="670"/>
                  </a:cubicBezTo>
                  <a:cubicBezTo>
                    <a:pt x="1534" y="676"/>
                    <a:pt x="1494" y="699"/>
                    <a:pt x="1483" y="704"/>
                  </a:cubicBezTo>
                  <a:cubicBezTo>
                    <a:pt x="1455" y="733"/>
                    <a:pt x="1449" y="761"/>
                    <a:pt x="1409" y="773"/>
                  </a:cubicBezTo>
                  <a:cubicBezTo>
                    <a:pt x="1381" y="784"/>
                    <a:pt x="1409" y="818"/>
                    <a:pt x="1409" y="835"/>
                  </a:cubicBezTo>
                  <a:cubicBezTo>
                    <a:pt x="1409" y="875"/>
                    <a:pt x="1284" y="903"/>
                    <a:pt x="1256" y="892"/>
                  </a:cubicBezTo>
                  <a:cubicBezTo>
                    <a:pt x="1244" y="886"/>
                    <a:pt x="1227" y="869"/>
                    <a:pt x="1216" y="869"/>
                  </a:cubicBezTo>
                  <a:cubicBezTo>
                    <a:pt x="1199" y="903"/>
                    <a:pt x="1193" y="949"/>
                    <a:pt x="1182" y="988"/>
                  </a:cubicBezTo>
                  <a:cubicBezTo>
                    <a:pt x="1171" y="1040"/>
                    <a:pt x="1148" y="1051"/>
                    <a:pt x="1119" y="1091"/>
                  </a:cubicBezTo>
                  <a:cubicBezTo>
                    <a:pt x="1102" y="1119"/>
                    <a:pt x="1125" y="1136"/>
                    <a:pt x="1125" y="1159"/>
                  </a:cubicBezTo>
                  <a:cubicBezTo>
                    <a:pt x="1114" y="1159"/>
                    <a:pt x="1102" y="1159"/>
                    <a:pt x="1085" y="1159"/>
                  </a:cubicBezTo>
                  <a:cubicBezTo>
                    <a:pt x="1040" y="1222"/>
                    <a:pt x="977" y="1182"/>
                    <a:pt x="943" y="1238"/>
                  </a:cubicBezTo>
                  <a:cubicBezTo>
                    <a:pt x="915" y="1284"/>
                    <a:pt x="852" y="1290"/>
                    <a:pt x="847" y="1324"/>
                  </a:cubicBezTo>
                  <a:cubicBezTo>
                    <a:pt x="841" y="1352"/>
                    <a:pt x="852" y="1409"/>
                    <a:pt x="869" y="1426"/>
                  </a:cubicBezTo>
                  <a:cubicBezTo>
                    <a:pt x="875" y="1432"/>
                    <a:pt x="904" y="1454"/>
                    <a:pt x="898" y="1460"/>
                  </a:cubicBezTo>
                  <a:cubicBezTo>
                    <a:pt x="898" y="1460"/>
                    <a:pt x="904" y="1460"/>
                    <a:pt x="898" y="1460"/>
                  </a:cubicBezTo>
                  <a:cubicBezTo>
                    <a:pt x="898" y="1466"/>
                    <a:pt x="858" y="1477"/>
                    <a:pt x="852" y="1483"/>
                  </a:cubicBezTo>
                  <a:cubicBezTo>
                    <a:pt x="841" y="1494"/>
                    <a:pt x="818" y="1517"/>
                    <a:pt x="801" y="1517"/>
                  </a:cubicBezTo>
                  <a:cubicBezTo>
                    <a:pt x="801" y="1506"/>
                    <a:pt x="773" y="1483"/>
                    <a:pt x="762" y="1472"/>
                  </a:cubicBezTo>
                  <a:cubicBezTo>
                    <a:pt x="756" y="1460"/>
                    <a:pt x="773" y="1432"/>
                    <a:pt x="762" y="1420"/>
                  </a:cubicBezTo>
                  <a:cubicBezTo>
                    <a:pt x="762" y="1398"/>
                    <a:pt x="773" y="1364"/>
                    <a:pt x="750" y="1341"/>
                  </a:cubicBezTo>
                  <a:cubicBezTo>
                    <a:pt x="733" y="1324"/>
                    <a:pt x="676" y="1324"/>
                    <a:pt x="671" y="1301"/>
                  </a:cubicBezTo>
                  <a:cubicBezTo>
                    <a:pt x="642" y="1295"/>
                    <a:pt x="625" y="1312"/>
                    <a:pt x="591" y="1307"/>
                  </a:cubicBezTo>
                  <a:cubicBezTo>
                    <a:pt x="585" y="1284"/>
                    <a:pt x="540" y="1312"/>
                    <a:pt x="528" y="1318"/>
                  </a:cubicBezTo>
                  <a:cubicBezTo>
                    <a:pt x="477" y="1312"/>
                    <a:pt x="477" y="1312"/>
                    <a:pt x="477" y="1312"/>
                  </a:cubicBezTo>
                  <a:lnTo>
                    <a:pt x="477" y="1312"/>
                  </a:lnTo>
                  <a:cubicBezTo>
                    <a:pt x="460" y="1341"/>
                    <a:pt x="398" y="1335"/>
                    <a:pt x="392" y="1369"/>
                  </a:cubicBezTo>
                  <a:cubicBezTo>
                    <a:pt x="392" y="1381"/>
                    <a:pt x="398" y="1392"/>
                    <a:pt x="404" y="1403"/>
                  </a:cubicBezTo>
                  <a:cubicBezTo>
                    <a:pt x="426" y="1454"/>
                    <a:pt x="392" y="1506"/>
                    <a:pt x="392" y="1551"/>
                  </a:cubicBezTo>
                  <a:cubicBezTo>
                    <a:pt x="392" y="1602"/>
                    <a:pt x="318" y="1642"/>
                    <a:pt x="318" y="1693"/>
                  </a:cubicBezTo>
                  <a:cubicBezTo>
                    <a:pt x="341" y="1761"/>
                    <a:pt x="307" y="1818"/>
                    <a:pt x="233" y="1778"/>
                  </a:cubicBezTo>
                  <a:cubicBezTo>
                    <a:pt x="148" y="1727"/>
                    <a:pt x="125" y="1932"/>
                    <a:pt x="63" y="1960"/>
                  </a:cubicBezTo>
                  <a:cubicBezTo>
                    <a:pt x="23" y="1977"/>
                    <a:pt x="40" y="2044"/>
                    <a:pt x="28" y="2078"/>
                  </a:cubicBezTo>
                  <a:cubicBezTo>
                    <a:pt x="0" y="2164"/>
                    <a:pt x="17" y="2158"/>
                    <a:pt x="85" y="2215"/>
                  </a:cubicBezTo>
                  <a:cubicBezTo>
                    <a:pt x="102" y="2260"/>
                    <a:pt x="97" y="2254"/>
                    <a:pt x="142" y="2254"/>
                  </a:cubicBezTo>
                  <a:cubicBezTo>
                    <a:pt x="154" y="2260"/>
                    <a:pt x="182" y="2294"/>
                    <a:pt x="199" y="2306"/>
                  </a:cubicBezTo>
                  <a:cubicBezTo>
                    <a:pt x="233" y="2317"/>
                    <a:pt x="267" y="2317"/>
                    <a:pt x="296" y="2323"/>
                  </a:cubicBezTo>
                  <a:cubicBezTo>
                    <a:pt x="347" y="2340"/>
                    <a:pt x="381" y="2351"/>
                    <a:pt x="432" y="2357"/>
                  </a:cubicBezTo>
                  <a:cubicBezTo>
                    <a:pt x="472" y="2357"/>
                    <a:pt x="421" y="2521"/>
                    <a:pt x="421" y="2550"/>
                  </a:cubicBezTo>
                  <a:cubicBezTo>
                    <a:pt x="421" y="2590"/>
                    <a:pt x="375" y="2607"/>
                    <a:pt x="369" y="2641"/>
                  </a:cubicBezTo>
                  <a:cubicBezTo>
                    <a:pt x="364" y="2652"/>
                    <a:pt x="358" y="2675"/>
                    <a:pt x="347" y="2681"/>
                  </a:cubicBezTo>
                  <a:cubicBezTo>
                    <a:pt x="335" y="2698"/>
                    <a:pt x="335" y="2720"/>
                    <a:pt x="330" y="2737"/>
                  </a:cubicBezTo>
                  <a:cubicBezTo>
                    <a:pt x="341" y="2771"/>
                    <a:pt x="324" y="2789"/>
                    <a:pt x="364" y="2805"/>
                  </a:cubicBezTo>
                  <a:cubicBezTo>
                    <a:pt x="404" y="2823"/>
                    <a:pt x="421" y="2879"/>
                    <a:pt x="449" y="2913"/>
                  </a:cubicBezTo>
                  <a:cubicBezTo>
                    <a:pt x="483" y="2965"/>
                    <a:pt x="472" y="2953"/>
                    <a:pt x="534" y="2959"/>
                  </a:cubicBezTo>
                  <a:cubicBezTo>
                    <a:pt x="557" y="2965"/>
                    <a:pt x="608" y="2959"/>
                    <a:pt x="625" y="2948"/>
                  </a:cubicBezTo>
                  <a:cubicBezTo>
                    <a:pt x="642" y="2936"/>
                    <a:pt x="699" y="2919"/>
                    <a:pt x="699" y="2953"/>
                  </a:cubicBezTo>
                  <a:cubicBezTo>
                    <a:pt x="705" y="2993"/>
                    <a:pt x="739" y="3010"/>
                    <a:pt x="739" y="3061"/>
                  </a:cubicBezTo>
                  <a:cubicBezTo>
                    <a:pt x="739" y="3078"/>
                    <a:pt x="739" y="3101"/>
                    <a:pt x="739" y="3118"/>
                  </a:cubicBezTo>
                  <a:cubicBezTo>
                    <a:pt x="744" y="3146"/>
                    <a:pt x="767" y="3181"/>
                    <a:pt x="727" y="3192"/>
                  </a:cubicBezTo>
                  <a:cubicBezTo>
                    <a:pt x="693" y="3198"/>
                    <a:pt x="705" y="3215"/>
                    <a:pt x="716" y="3237"/>
                  </a:cubicBezTo>
                  <a:cubicBezTo>
                    <a:pt x="739" y="3266"/>
                    <a:pt x="767" y="3408"/>
                    <a:pt x="688" y="3391"/>
                  </a:cubicBezTo>
                  <a:cubicBezTo>
                    <a:pt x="642" y="3396"/>
                    <a:pt x="642" y="3396"/>
                    <a:pt x="642" y="3396"/>
                  </a:cubicBezTo>
                  <a:lnTo>
                    <a:pt x="642" y="3396"/>
                  </a:lnTo>
                  <a:cubicBezTo>
                    <a:pt x="642" y="3425"/>
                    <a:pt x="642" y="3425"/>
                    <a:pt x="642" y="3425"/>
                  </a:cubicBezTo>
                  <a:cubicBezTo>
                    <a:pt x="636" y="3430"/>
                    <a:pt x="636" y="3436"/>
                    <a:pt x="636" y="3448"/>
                  </a:cubicBezTo>
                  <a:cubicBezTo>
                    <a:pt x="636" y="3459"/>
                    <a:pt x="642" y="3470"/>
                    <a:pt x="642" y="3482"/>
                  </a:cubicBezTo>
                  <a:cubicBezTo>
                    <a:pt x="648" y="3504"/>
                    <a:pt x="654" y="3544"/>
                    <a:pt x="636" y="3561"/>
                  </a:cubicBezTo>
                  <a:cubicBezTo>
                    <a:pt x="631" y="3590"/>
                    <a:pt x="625" y="3607"/>
                    <a:pt x="631" y="3635"/>
                  </a:cubicBezTo>
                  <a:cubicBezTo>
                    <a:pt x="642" y="3658"/>
                    <a:pt x="597" y="3692"/>
                    <a:pt x="580" y="3703"/>
                  </a:cubicBezTo>
                  <a:cubicBezTo>
                    <a:pt x="540" y="3732"/>
                    <a:pt x="517" y="3868"/>
                    <a:pt x="563" y="3879"/>
                  </a:cubicBezTo>
                  <a:cubicBezTo>
                    <a:pt x="608" y="3891"/>
                    <a:pt x="636" y="3885"/>
                    <a:pt x="665" y="3930"/>
                  </a:cubicBezTo>
                  <a:cubicBezTo>
                    <a:pt x="727" y="4055"/>
                    <a:pt x="608" y="4152"/>
                    <a:pt x="608" y="4260"/>
                  </a:cubicBezTo>
                  <a:cubicBezTo>
                    <a:pt x="608" y="4305"/>
                    <a:pt x="654" y="4334"/>
                    <a:pt x="676" y="4373"/>
                  </a:cubicBezTo>
                  <a:cubicBezTo>
                    <a:pt x="722" y="4447"/>
                    <a:pt x="762" y="4550"/>
                    <a:pt x="830" y="4607"/>
                  </a:cubicBezTo>
                  <a:cubicBezTo>
                    <a:pt x="869" y="4641"/>
                    <a:pt x="904" y="4652"/>
                    <a:pt x="949" y="4675"/>
                  </a:cubicBezTo>
                  <a:close/>
                  <a:moveTo>
                    <a:pt x="108" y="1040"/>
                  </a:moveTo>
                  <a:lnTo>
                    <a:pt x="108" y="1040"/>
                  </a:lnTo>
                  <a:cubicBezTo>
                    <a:pt x="188" y="1051"/>
                    <a:pt x="188" y="1051"/>
                    <a:pt x="188" y="1051"/>
                  </a:cubicBezTo>
                  <a:cubicBezTo>
                    <a:pt x="307" y="1079"/>
                    <a:pt x="210" y="949"/>
                    <a:pt x="290" y="926"/>
                  </a:cubicBezTo>
                  <a:cubicBezTo>
                    <a:pt x="296" y="926"/>
                    <a:pt x="296" y="926"/>
                    <a:pt x="296" y="926"/>
                  </a:cubicBezTo>
                  <a:cubicBezTo>
                    <a:pt x="296" y="954"/>
                    <a:pt x="296" y="972"/>
                    <a:pt x="313" y="988"/>
                  </a:cubicBezTo>
                  <a:cubicBezTo>
                    <a:pt x="324" y="1006"/>
                    <a:pt x="341" y="1011"/>
                    <a:pt x="347" y="1028"/>
                  </a:cubicBezTo>
                  <a:cubicBezTo>
                    <a:pt x="364" y="1074"/>
                    <a:pt x="358" y="1091"/>
                    <a:pt x="421" y="1079"/>
                  </a:cubicBezTo>
                  <a:cubicBezTo>
                    <a:pt x="466" y="1074"/>
                    <a:pt x="540" y="1125"/>
                    <a:pt x="557" y="1165"/>
                  </a:cubicBezTo>
                  <a:cubicBezTo>
                    <a:pt x="580" y="1210"/>
                    <a:pt x="489" y="1244"/>
                    <a:pt x="455" y="1256"/>
                  </a:cubicBezTo>
                  <a:lnTo>
                    <a:pt x="455" y="1256"/>
                  </a:lnTo>
                  <a:cubicBezTo>
                    <a:pt x="398" y="1267"/>
                    <a:pt x="398" y="1267"/>
                    <a:pt x="398" y="1267"/>
                  </a:cubicBezTo>
                  <a:cubicBezTo>
                    <a:pt x="358" y="1278"/>
                    <a:pt x="330" y="1278"/>
                    <a:pt x="296" y="1261"/>
                  </a:cubicBezTo>
                  <a:cubicBezTo>
                    <a:pt x="262" y="1250"/>
                    <a:pt x="216" y="1256"/>
                    <a:pt x="193" y="1238"/>
                  </a:cubicBezTo>
                  <a:cubicBezTo>
                    <a:pt x="176" y="1227"/>
                    <a:pt x="182" y="1199"/>
                    <a:pt x="176" y="1182"/>
                  </a:cubicBezTo>
                  <a:cubicBezTo>
                    <a:pt x="171" y="1159"/>
                    <a:pt x="131" y="1131"/>
                    <a:pt x="131" y="1108"/>
                  </a:cubicBezTo>
                  <a:cubicBezTo>
                    <a:pt x="131" y="1096"/>
                    <a:pt x="131" y="1091"/>
                    <a:pt x="119" y="1085"/>
                  </a:cubicBezTo>
                  <a:cubicBezTo>
                    <a:pt x="97" y="1068"/>
                    <a:pt x="97" y="1057"/>
                    <a:pt x="108" y="1040"/>
                  </a:cubicBezTo>
                  <a:close/>
                </a:path>
              </a:pathLst>
            </a:custGeom>
            <a:solidFill>
              <a:schemeClr val="bg1">
                <a:lumMod val="95000"/>
              </a:schemeClr>
            </a:solidFill>
            <a:ln w="19050" cap="flat" cmpd="sng">
              <a:noFill/>
              <a:bevel/>
              <a:headEnd/>
              <a:tailEnd/>
            </a:ln>
            <a:effectLst/>
          </p:spPr>
          <p:txBody>
            <a:bodyPr wrap="none" anchor="ctr"/>
            <a:lstStyle/>
            <a:p>
              <a:endParaRPr lang="en-US">
                <a:latin typeface="Source Sans Pro Light" charset="0"/>
              </a:endParaRPr>
            </a:p>
          </p:txBody>
        </p:sp>
        <p:sp>
          <p:nvSpPr>
            <p:cNvPr id="24" name="Freeform 161"/>
            <p:cNvSpPr>
              <a:spLocks noChangeArrowheads="1"/>
            </p:cNvSpPr>
            <p:nvPr/>
          </p:nvSpPr>
          <p:spPr bwMode="auto">
            <a:xfrm>
              <a:off x="7252793" y="3170799"/>
              <a:ext cx="1162526" cy="1330339"/>
            </a:xfrm>
            <a:custGeom>
              <a:avLst/>
              <a:gdLst>
                <a:gd name="T0" fmla="*/ 2653 w 3546"/>
                <a:gd name="T1" fmla="*/ 710 h 4057"/>
                <a:gd name="T2" fmla="*/ 2658 w 3546"/>
                <a:gd name="T3" fmla="*/ 994 h 4057"/>
                <a:gd name="T4" fmla="*/ 2755 w 3546"/>
                <a:gd name="T5" fmla="*/ 1193 h 4057"/>
                <a:gd name="T6" fmla="*/ 2903 w 3546"/>
                <a:gd name="T7" fmla="*/ 1125 h 4057"/>
                <a:gd name="T8" fmla="*/ 2914 w 3546"/>
                <a:gd name="T9" fmla="*/ 1347 h 4057"/>
                <a:gd name="T10" fmla="*/ 3062 w 3546"/>
                <a:gd name="T11" fmla="*/ 1647 h 4057"/>
                <a:gd name="T12" fmla="*/ 3477 w 3546"/>
                <a:gd name="T13" fmla="*/ 1681 h 4057"/>
                <a:gd name="T14" fmla="*/ 3397 w 3546"/>
                <a:gd name="T15" fmla="*/ 1891 h 4057"/>
                <a:gd name="T16" fmla="*/ 3397 w 3546"/>
                <a:gd name="T17" fmla="*/ 2101 h 4057"/>
                <a:gd name="T18" fmla="*/ 3295 w 3546"/>
                <a:gd name="T19" fmla="*/ 2334 h 4057"/>
                <a:gd name="T20" fmla="*/ 3272 w 3546"/>
                <a:gd name="T21" fmla="*/ 2476 h 4057"/>
                <a:gd name="T22" fmla="*/ 3158 w 3546"/>
                <a:gd name="T23" fmla="*/ 2703 h 4057"/>
                <a:gd name="T24" fmla="*/ 3039 w 3546"/>
                <a:gd name="T25" fmla="*/ 2828 h 4057"/>
                <a:gd name="T26" fmla="*/ 2766 w 3546"/>
                <a:gd name="T27" fmla="*/ 2999 h 4057"/>
                <a:gd name="T28" fmla="*/ 2431 w 3546"/>
                <a:gd name="T29" fmla="*/ 3266 h 4057"/>
                <a:gd name="T30" fmla="*/ 2437 w 3546"/>
                <a:gd name="T31" fmla="*/ 3493 h 4057"/>
                <a:gd name="T32" fmla="*/ 2392 w 3546"/>
                <a:gd name="T33" fmla="*/ 3754 h 4057"/>
                <a:gd name="T34" fmla="*/ 2159 w 3546"/>
                <a:gd name="T35" fmla="*/ 3681 h 4057"/>
                <a:gd name="T36" fmla="*/ 1903 w 3546"/>
                <a:gd name="T37" fmla="*/ 3965 h 4057"/>
                <a:gd name="T38" fmla="*/ 1568 w 3546"/>
                <a:gd name="T39" fmla="*/ 4010 h 4057"/>
                <a:gd name="T40" fmla="*/ 1323 w 3546"/>
                <a:gd name="T41" fmla="*/ 3897 h 4057"/>
                <a:gd name="T42" fmla="*/ 1107 w 3546"/>
                <a:gd name="T43" fmla="*/ 3806 h 4057"/>
                <a:gd name="T44" fmla="*/ 880 w 3546"/>
                <a:gd name="T45" fmla="*/ 3686 h 4057"/>
                <a:gd name="T46" fmla="*/ 687 w 3546"/>
                <a:gd name="T47" fmla="*/ 3635 h 4057"/>
                <a:gd name="T48" fmla="*/ 420 w 3546"/>
                <a:gd name="T49" fmla="*/ 3459 h 4057"/>
                <a:gd name="T50" fmla="*/ 289 w 3546"/>
                <a:gd name="T51" fmla="*/ 3289 h 4057"/>
                <a:gd name="T52" fmla="*/ 272 w 3546"/>
                <a:gd name="T53" fmla="*/ 3152 h 4057"/>
                <a:gd name="T54" fmla="*/ 329 w 3546"/>
                <a:gd name="T55" fmla="*/ 2970 h 4057"/>
                <a:gd name="T56" fmla="*/ 414 w 3546"/>
                <a:gd name="T57" fmla="*/ 2766 h 4057"/>
                <a:gd name="T58" fmla="*/ 608 w 3546"/>
                <a:gd name="T59" fmla="*/ 2556 h 4057"/>
                <a:gd name="T60" fmla="*/ 710 w 3546"/>
                <a:gd name="T61" fmla="*/ 2345 h 4057"/>
                <a:gd name="T62" fmla="*/ 483 w 3546"/>
                <a:gd name="T63" fmla="*/ 2209 h 4057"/>
                <a:gd name="T64" fmla="*/ 335 w 3546"/>
                <a:gd name="T65" fmla="*/ 1925 h 4057"/>
                <a:gd name="T66" fmla="*/ 284 w 3546"/>
                <a:gd name="T67" fmla="*/ 1664 h 4057"/>
                <a:gd name="T68" fmla="*/ 62 w 3546"/>
                <a:gd name="T69" fmla="*/ 1472 h 4057"/>
                <a:gd name="T70" fmla="*/ 113 w 3546"/>
                <a:gd name="T71" fmla="*/ 1352 h 4057"/>
                <a:gd name="T72" fmla="*/ 460 w 3546"/>
                <a:gd name="T73" fmla="*/ 1364 h 4057"/>
                <a:gd name="T74" fmla="*/ 647 w 3546"/>
                <a:gd name="T75" fmla="*/ 1301 h 4057"/>
                <a:gd name="T76" fmla="*/ 698 w 3546"/>
                <a:gd name="T77" fmla="*/ 1085 h 4057"/>
                <a:gd name="T78" fmla="*/ 784 w 3546"/>
                <a:gd name="T79" fmla="*/ 710 h 4057"/>
                <a:gd name="T80" fmla="*/ 630 w 3546"/>
                <a:gd name="T81" fmla="*/ 477 h 4057"/>
                <a:gd name="T82" fmla="*/ 812 w 3546"/>
                <a:gd name="T83" fmla="*/ 381 h 4057"/>
                <a:gd name="T84" fmla="*/ 1011 w 3546"/>
                <a:gd name="T85" fmla="*/ 375 h 4057"/>
                <a:gd name="T86" fmla="*/ 1249 w 3546"/>
                <a:gd name="T87" fmla="*/ 244 h 4057"/>
                <a:gd name="T88" fmla="*/ 1483 w 3546"/>
                <a:gd name="T89" fmla="*/ 97 h 4057"/>
                <a:gd name="T90" fmla="*/ 1744 w 3546"/>
                <a:gd name="T91" fmla="*/ 142 h 4057"/>
                <a:gd name="T92" fmla="*/ 2005 w 3546"/>
                <a:gd name="T93" fmla="*/ 324 h 4057"/>
                <a:gd name="T94" fmla="*/ 2136 w 3546"/>
                <a:gd name="T95" fmla="*/ 307 h 4057"/>
                <a:gd name="T96" fmla="*/ 2374 w 3546"/>
                <a:gd name="T97" fmla="*/ 460 h 4057"/>
                <a:gd name="T98" fmla="*/ 2624 w 3546"/>
                <a:gd name="T99" fmla="*/ 404 h 4057"/>
                <a:gd name="T100" fmla="*/ 2670 w 3546"/>
                <a:gd name="T101" fmla="*/ 574 h 4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546" h="4057">
                  <a:moveTo>
                    <a:pt x="2698" y="625"/>
                  </a:moveTo>
                  <a:lnTo>
                    <a:pt x="2698" y="625"/>
                  </a:lnTo>
                  <a:cubicBezTo>
                    <a:pt x="2658" y="648"/>
                    <a:pt x="2658" y="648"/>
                    <a:pt x="2658" y="648"/>
                  </a:cubicBezTo>
                  <a:cubicBezTo>
                    <a:pt x="2664" y="665"/>
                    <a:pt x="2653" y="693"/>
                    <a:pt x="2653" y="710"/>
                  </a:cubicBezTo>
                  <a:cubicBezTo>
                    <a:pt x="2653" y="750"/>
                    <a:pt x="2664" y="778"/>
                    <a:pt x="2658" y="813"/>
                  </a:cubicBezTo>
                  <a:cubicBezTo>
                    <a:pt x="2653" y="852"/>
                    <a:pt x="2642" y="886"/>
                    <a:pt x="2630" y="921"/>
                  </a:cubicBezTo>
                  <a:cubicBezTo>
                    <a:pt x="2624" y="932"/>
                    <a:pt x="2602" y="1000"/>
                    <a:pt x="2619" y="1006"/>
                  </a:cubicBezTo>
                  <a:cubicBezTo>
                    <a:pt x="2630" y="1006"/>
                    <a:pt x="2642" y="1000"/>
                    <a:pt x="2658" y="994"/>
                  </a:cubicBezTo>
                  <a:cubicBezTo>
                    <a:pt x="2676" y="989"/>
                    <a:pt x="2704" y="983"/>
                    <a:pt x="2721" y="994"/>
                  </a:cubicBezTo>
                  <a:cubicBezTo>
                    <a:pt x="2744" y="1006"/>
                    <a:pt x="2727" y="1108"/>
                    <a:pt x="2721" y="1131"/>
                  </a:cubicBezTo>
                  <a:cubicBezTo>
                    <a:pt x="2715" y="1165"/>
                    <a:pt x="2715" y="1165"/>
                    <a:pt x="2715" y="1165"/>
                  </a:cubicBezTo>
                  <a:cubicBezTo>
                    <a:pt x="2755" y="1193"/>
                    <a:pt x="2755" y="1193"/>
                    <a:pt x="2755" y="1193"/>
                  </a:cubicBezTo>
                  <a:cubicBezTo>
                    <a:pt x="2795" y="1187"/>
                    <a:pt x="2795" y="1187"/>
                    <a:pt x="2795" y="1187"/>
                  </a:cubicBezTo>
                  <a:cubicBezTo>
                    <a:pt x="2835" y="1159"/>
                    <a:pt x="2835" y="1159"/>
                    <a:pt x="2835" y="1159"/>
                  </a:cubicBezTo>
                  <a:cubicBezTo>
                    <a:pt x="2874" y="1131"/>
                    <a:pt x="2874" y="1131"/>
                    <a:pt x="2874" y="1131"/>
                  </a:cubicBezTo>
                  <a:cubicBezTo>
                    <a:pt x="2903" y="1125"/>
                    <a:pt x="2903" y="1125"/>
                    <a:pt x="2903" y="1125"/>
                  </a:cubicBezTo>
                  <a:cubicBezTo>
                    <a:pt x="2908" y="1176"/>
                    <a:pt x="2908" y="1176"/>
                    <a:pt x="2908" y="1176"/>
                  </a:cubicBezTo>
                  <a:cubicBezTo>
                    <a:pt x="2908" y="1187"/>
                    <a:pt x="2908" y="1187"/>
                    <a:pt x="2908" y="1187"/>
                  </a:cubicBezTo>
                  <a:cubicBezTo>
                    <a:pt x="2886" y="1193"/>
                    <a:pt x="2926" y="1227"/>
                    <a:pt x="2931" y="1233"/>
                  </a:cubicBezTo>
                  <a:cubicBezTo>
                    <a:pt x="2943" y="1256"/>
                    <a:pt x="2920" y="1324"/>
                    <a:pt x="2914" y="1347"/>
                  </a:cubicBezTo>
                  <a:cubicBezTo>
                    <a:pt x="2914" y="1375"/>
                    <a:pt x="2892" y="1415"/>
                    <a:pt x="2874" y="1437"/>
                  </a:cubicBezTo>
                  <a:cubicBezTo>
                    <a:pt x="2840" y="1472"/>
                    <a:pt x="2880" y="1460"/>
                    <a:pt x="2903" y="1494"/>
                  </a:cubicBezTo>
                  <a:cubicBezTo>
                    <a:pt x="2937" y="1527"/>
                    <a:pt x="2960" y="1590"/>
                    <a:pt x="3005" y="1618"/>
                  </a:cubicBezTo>
                  <a:cubicBezTo>
                    <a:pt x="3028" y="1630"/>
                    <a:pt x="3051" y="1624"/>
                    <a:pt x="3062" y="1647"/>
                  </a:cubicBezTo>
                  <a:cubicBezTo>
                    <a:pt x="3113" y="1726"/>
                    <a:pt x="3113" y="1726"/>
                    <a:pt x="3113" y="1726"/>
                  </a:cubicBezTo>
                  <a:cubicBezTo>
                    <a:pt x="3130" y="1755"/>
                    <a:pt x="3170" y="1760"/>
                    <a:pt x="3198" y="1777"/>
                  </a:cubicBezTo>
                  <a:cubicBezTo>
                    <a:pt x="3266" y="1823"/>
                    <a:pt x="3289" y="1777"/>
                    <a:pt x="3352" y="1772"/>
                  </a:cubicBezTo>
                  <a:cubicBezTo>
                    <a:pt x="3369" y="1766"/>
                    <a:pt x="3477" y="1698"/>
                    <a:pt x="3477" y="1681"/>
                  </a:cubicBezTo>
                  <a:cubicBezTo>
                    <a:pt x="3482" y="1681"/>
                    <a:pt x="3482" y="1681"/>
                    <a:pt x="3482" y="1681"/>
                  </a:cubicBezTo>
                  <a:cubicBezTo>
                    <a:pt x="3482" y="1686"/>
                    <a:pt x="3505" y="1704"/>
                    <a:pt x="3505" y="1726"/>
                  </a:cubicBezTo>
                  <a:cubicBezTo>
                    <a:pt x="3505" y="1772"/>
                    <a:pt x="3482" y="1789"/>
                    <a:pt x="3471" y="1829"/>
                  </a:cubicBezTo>
                  <a:cubicBezTo>
                    <a:pt x="3460" y="1874"/>
                    <a:pt x="3448" y="1891"/>
                    <a:pt x="3397" y="1891"/>
                  </a:cubicBezTo>
                  <a:cubicBezTo>
                    <a:pt x="3397" y="1902"/>
                    <a:pt x="3420" y="1942"/>
                    <a:pt x="3426" y="1965"/>
                  </a:cubicBezTo>
                  <a:cubicBezTo>
                    <a:pt x="3443" y="2016"/>
                    <a:pt x="3471" y="2022"/>
                    <a:pt x="3499" y="2061"/>
                  </a:cubicBezTo>
                  <a:cubicBezTo>
                    <a:pt x="3505" y="2073"/>
                    <a:pt x="3545" y="2124"/>
                    <a:pt x="3539" y="2130"/>
                  </a:cubicBezTo>
                  <a:cubicBezTo>
                    <a:pt x="3534" y="2130"/>
                    <a:pt x="3426" y="2101"/>
                    <a:pt x="3397" y="2101"/>
                  </a:cubicBezTo>
                  <a:cubicBezTo>
                    <a:pt x="3380" y="2101"/>
                    <a:pt x="3335" y="2079"/>
                    <a:pt x="3323" y="2095"/>
                  </a:cubicBezTo>
                  <a:cubicBezTo>
                    <a:pt x="3312" y="2124"/>
                    <a:pt x="3318" y="2135"/>
                    <a:pt x="3289" y="2147"/>
                  </a:cubicBezTo>
                  <a:cubicBezTo>
                    <a:pt x="3284" y="2203"/>
                    <a:pt x="3238" y="2238"/>
                    <a:pt x="3301" y="2277"/>
                  </a:cubicBezTo>
                  <a:cubicBezTo>
                    <a:pt x="3318" y="2289"/>
                    <a:pt x="3318" y="2323"/>
                    <a:pt x="3295" y="2334"/>
                  </a:cubicBezTo>
                  <a:cubicBezTo>
                    <a:pt x="3278" y="2345"/>
                    <a:pt x="3221" y="2334"/>
                    <a:pt x="3215" y="2317"/>
                  </a:cubicBezTo>
                  <a:cubicBezTo>
                    <a:pt x="3198" y="2317"/>
                    <a:pt x="3181" y="2306"/>
                    <a:pt x="3158" y="2306"/>
                  </a:cubicBezTo>
                  <a:cubicBezTo>
                    <a:pt x="3158" y="2317"/>
                    <a:pt x="3176" y="2334"/>
                    <a:pt x="3181" y="2351"/>
                  </a:cubicBezTo>
                  <a:cubicBezTo>
                    <a:pt x="3210" y="2408"/>
                    <a:pt x="3193" y="2459"/>
                    <a:pt x="3272" y="2476"/>
                  </a:cubicBezTo>
                  <a:cubicBezTo>
                    <a:pt x="3346" y="2493"/>
                    <a:pt x="3312" y="2539"/>
                    <a:pt x="3289" y="2579"/>
                  </a:cubicBezTo>
                  <a:cubicBezTo>
                    <a:pt x="3278" y="2590"/>
                    <a:pt x="3266" y="2579"/>
                    <a:pt x="3255" y="2573"/>
                  </a:cubicBezTo>
                  <a:cubicBezTo>
                    <a:pt x="3238" y="2567"/>
                    <a:pt x="3204" y="2573"/>
                    <a:pt x="3193" y="2590"/>
                  </a:cubicBezTo>
                  <a:cubicBezTo>
                    <a:pt x="3176" y="2624"/>
                    <a:pt x="3158" y="2664"/>
                    <a:pt x="3158" y="2703"/>
                  </a:cubicBezTo>
                  <a:cubicBezTo>
                    <a:pt x="3158" y="2749"/>
                    <a:pt x="3158" y="2783"/>
                    <a:pt x="3119" y="2806"/>
                  </a:cubicBezTo>
                  <a:cubicBezTo>
                    <a:pt x="3090" y="2823"/>
                    <a:pt x="3090" y="2823"/>
                    <a:pt x="3090" y="2823"/>
                  </a:cubicBezTo>
                  <a:lnTo>
                    <a:pt x="3090" y="2823"/>
                  </a:lnTo>
                  <a:cubicBezTo>
                    <a:pt x="3039" y="2828"/>
                    <a:pt x="3039" y="2828"/>
                    <a:pt x="3039" y="2828"/>
                  </a:cubicBezTo>
                  <a:cubicBezTo>
                    <a:pt x="2977" y="2868"/>
                    <a:pt x="2988" y="2834"/>
                    <a:pt x="2937" y="2840"/>
                  </a:cubicBezTo>
                  <a:cubicBezTo>
                    <a:pt x="2880" y="2851"/>
                    <a:pt x="2892" y="2828"/>
                    <a:pt x="2892" y="2897"/>
                  </a:cubicBezTo>
                  <a:cubicBezTo>
                    <a:pt x="2892" y="2931"/>
                    <a:pt x="2863" y="2919"/>
                    <a:pt x="2846" y="2931"/>
                  </a:cubicBezTo>
                  <a:cubicBezTo>
                    <a:pt x="2818" y="2942"/>
                    <a:pt x="2795" y="2982"/>
                    <a:pt x="2766" y="2999"/>
                  </a:cubicBezTo>
                  <a:cubicBezTo>
                    <a:pt x="2721" y="3033"/>
                    <a:pt x="2727" y="3061"/>
                    <a:pt x="2670" y="3044"/>
                  </a:cubicBezTo>
                  <a:cubicBezTo>
                    <a:pt x="2647" y="3039"/>
                    <a:pt x="2596" y="3152"/>
                    <a:pt x="2568" y="3169"/>
                  </a:cubicBezTo>
                  <a:cubicBezTo>
                    <a:pt x="2534" y="3192"/>
                    <a:pt x="2539" y="3215"/>
                    <a:pt x="2516" y="3238"/>
                  </a:cubicBezTo>
                  <a:cubicBezTo>
                    <a:pt x="2494" y="3272"/>
                    <a:pt x="2460" y="3232"/>
                    <a:pt x="2431" y="3266"/>
                  </a:cubicBezTo>
                  <a:cubicBezTo>
                    <a:pt x="2414" y="3283"/>
                    <a:pt x="2397" y="3328"/>
                    <a:pt x="2397" y="3351"/>
                  </a:cubicBezTo>
                  <a:cubicBezTo>
                    <a:pt x="2397" y="3368"/>
                    <a:pt x="2414" y="3374"/>
                    <a:pt x="2414" y="3391"/>
                  </a:cubicBezTo>
                  <a:cubicBezTo>
                    <a:pt x="2420" y="3408"/>
                    <a:pt x="2397" y="3448"/>
                    <a:pt x="2414" y="3459"/>
                  </a:cubicBezTo>
                  <a:cubicBezTo>
                    <a:pt x="2426" y="3470"/>
                    <a:pt x="2437" y="3470"/>
                    <a:pt x="2437" y="3493"/>
                  </a:cubicBezTo>
                  <a:cubicBezTo>
                    <a:pt x="2437" y="3533"/>
                    <a:pt x="2471" y="3561"/>
                    <a:pt x="2471" y="3612"/>
                  </a:cubicBezTo>
                  <a:cubicBezTo>
                    <a:pt x="2465" y="3641"/>
                    <a:pt x="2443" y="3652"/>
                    <a:pt x="2443" y="3669"/>
                  </a:cubicBezTo>
                  <a:cubicBezTo>
                    <a:pt x="2443" y="3686"/>
                    <a:pt x="2448" y="3692"/>
                    <a:pt x="2443" y="3709"/>
                  </a:cubicBezTo>
                  <a:cubicBezTo>
                    <a:pt x="2437" y="3720"/>
                    <a:pt x="2403" y="3749"/>
                    <a:pt x="2392" y="3754"/>
                  </a:cubicBezTo>
                  <a:cubicBezTo>
                    <a:pt x="2374" y="3754"/>
                    <a:pt x="2363" y="3754"/>
                    <a:pt x="2346" y="3754"/>
                  </a:cubicBezTo>
                  <a:cubicBezTo>
                    <a:pt x="2312" y="3766"/>
                    <a:pt x="2261" y="3851"/>
                    <a:pt x="2227" y="3834"/>
                  </a:cubicBezTo>
                  <a:cubicBezTo>
                    <a:pt x="2210" y="3823"/>
                    <a:pt x="2181" y="3749"/>
                    <a:pt x="2210" y="3743"/>
                  </a:cubicBezTo>
                  <a:cubicBezTo>
                    <a:pt x="2289" y="3732"/>
                    <a:pt x="2255" y="3624"/>
                    <a:pt x="2159" y="3681"/>
                  </a:cubicBezTo>
                  <a:cubicBezTo>
                    <a:pt x="2125" y="3698"/>
                    <a:pt x="2045" y="3686"/>
                    <a:pt x="2034" y="3737"/>
                  </a:cubicBezTo>
                  <a:cubicBezTo>
                    <a:pt x="2022" y="3766"/>
                    <a:pt x="1988" y="3777"/>
                    <a:pt x="1971" y="3806"/>
                  </a:cubicBezTo>
                  <a:cubicBezTo>
                    <a:pt x="1954" y="3834"/>
                    <a:pt x="2011" y="3851"/>
                    <a:pt x="1965" y="3897"/>
                  </a:cubicBezTo>
                  <a:cubicBezTo>
                    <a:pt x="1931" y="3931"/>
                    <a:pt x="1960" y="3942"/>
                    <a:pt x="1903" y="3965"/>
                  </a:cubicBezTo>
                  <a:cubicBezTo>
                    <a:pt x="1857" y="3976"/>
                    <a:pt x="1806" y="3976"/>
                    <a:pt x="1761" y="3987"/>
                  </a:cubicBezTo>
                  <a:cubicBezTo>
                    <a:pt x="1727" y="3999"/>
                    <a:pt x="1698" y="4033"/>
                    <a:pt x="1670" y="4044"/>
                  </a:cubicBezTo>
                  <a:cubicBezTo>
                    <a:pt x="1647" y="4056"/>
                    <a:pt x="1642" y="4021"/>
                    <a:pt x="1619" y="4021"/>
                  </a:cubicBezTo>
                  <a:cubicBezTo>
                    <a:pt x="1596" y="4021"/>
                    <a:pt x="1585" y="4021"/>
                    <a:pt x="1568" y="4010"/>
                  </a:cubicBezTo>
                  <a:cubicBezTo>
                    <a:pt x="1545" y="3993"/>
                    <a:pt x="1522" y="4004"/>
                    <a:pt x="1499" y="3999"/>
                  </a:cubicBezTo>
                  <a:cubicBezTo>
                    <a:pt x="1483" y="3993"/>
                    <a:pt x="1437" y="3948"/>
                    <a:pt x="1437" y="3931"/>
                  </a:cubicBezTo>
                  <a:cubicBezTo>
                    <a:pt x="1420" y="3862"/>
                    <a:pt x="1403" y="3902"/>
                    <a:pt x="1357" y="3874"/>
                  </a:cubicBezTo>
                  <a:cubicBezTo>
                    <a:pt x="1323" y="3851"/>
                    <a:pt x="1335" y="3874"/>
                    <a:pt x="1323" y="3897"/>
                  </a:cubicBezTo>
                  <a:cubicBezTo>
                    <a:pt x="1301" y="3948"/>
                    <a:pt x="1301" y="3948"/>
                    <a:pt x="1301" y="3948"/>
                  </a:cubicBezTo>
                  <a:cubicBezTo>
                    <a:pt x="1301" y="3953"/>
                    <a:pt x="1233" y="3925"/>
                    <a:pt x="1221" y="3919"/>
                  </a:cubicBezTo>
                  <a:cubicBezTo>
                    <a:pt x="1170" y="3908"/>
                    <a:pt x="1164" y="3936"/>
                    <a:pt x="1164" y="3868"/>
                  </a:cubicBezTo>
                  <a:cubicBezTo>
                    <a:pt x="1164" y="3851"/>
                    <a:pt x="1119" y="3811"/>
                    <a:pt x="1107" y="3806"/>
                  </a:cubicBezTo>
                  <a:cubicBezTo>
                    <a:pt x="1085" y="3800"/>
                    <a:pt x="1051" y="3817"/>
                    <a:pt x="1028" y="3817"/>
                  </a:cubicBezTo>
                  <a:cubicBezTo>
                    <a:pt x="965" y="3817"/>
                    <a:pt x="977" y="3828"/>
                    <a:pt x="937" y="3789"/>
                  </a:cubicBezTo>
                  <a:cubicBezTo>
                    <a:pt x="920" y="3777"/>
                    <a:pt x="897" y="3794"/>
                    <a:pt x="886" y="3783"/>
                  </a:cubicBezTo>
                  <a:cubicBezTo>
                    <a:pt x="846" y="3737"/>
                    <a:pt x="960" y="3692"/>
                    <a:pt x="880" y="3686"/>
                  </a:cubicBezTo>
                  <a:cubicBezTo>
                    <a:pt x="846" y="3686"/>
                    <a:pt x="812" y="3681"/>
                    <a:pt x="789" y="3652"/>
                  </a:cubicBezTo>
                  <a:cubicBezTo>
                    <a:pt x="738" y="3641"/>
                    <a:pt x="738" y="3641"/>
                    <a:pt x="738" y="3641"/>
                  </a:cubicBezTo>
                  <a:lnTo>
                    <a:pt x="738" y="3641"/>
                  </a:lnTo>
                  <a:cubicBezTo>
                    <a:pt x="715" y="3595"/>
                    <a:pt x="721" y="3647"/>
                    <a:pt x="687" y="3635"/>
                  </a:cubicBezTo>
                  <a:cubicBezTo>
                    <a:pt x="653" y="3630"/>
                    <a:pt x="642" y="3681"/>
                    <a:pt x="596" y="3675"/>
                  </a:cubicBezTo>
                  <a:cubicBezTo>
                    <a:pt x="539" y="3675"/>
                    <a:pt x="539" y="3692"/>
                    <a:pt x="511" y="3630"/>
                  </a:cubicBezTo>
                  <a:cubicBezTo>
                    <a:pt x="500" y="3595"/>
                    <a:pt x="477" y="3533"/>
                    <a:pt x="454" y="3510"/>
                  </a:cubicBezTo>
                  <a:cubicBezTo>
                    <a:pt x="443" y="3499"/>
                    <a:pt x="420" y="3482"/>
                    <a:pt x="420" y="3459"/>
                  </a:cubicBezTo>
                  <a:lnTo>
                    <a:pt x="420" y="3465"/>
                  </a:lnTo>
                  <a:cubicBezTo>
                    <a:pt x="409" y="3436"/>
                    <a:pt x="380" y="3419"/>
                    <a:pt x="358" y="3391"/>
                  </a:cubicBezTo>
                  <a:cubicBezTo>
                    <a:pt x="346" y="3374"/>
                    <a:pt x="324" y="3340"/>
                    <a:pt x="318" y="3317"/>
                  </a:cubicBezTo>
                  <a:cubicBezTo>
                    <a:pt x="312" y="3294"/>
                    <a:pt x="312" y="3294"/>
                    <a:pt x="289" y="3289"/>
                  </a:cubicBezTo>
                  <a:cubicBezTo>
                    <a:pt x="272" y="3283"/>
                    <a:pt x="278" y="3243"/>
                    <a:pt x="284" y="3232"/>
                  </a:cubicBezTo>
                  <a:cubicBezTo>
                    <a:pt x="289" y="3226"/>
                    <a:pt x="295" y="3220"/>
                    <a:pt x="289" y="3209"/>
                  </a:cubicBezTo>
                  <a:cubicBezTo>
                    <a:pt x="289" y="3209"/>
                    <a:pt x="278" y="3215"/>
                    <a:pt x="267" y="3209"/>
                  </a:cubicBezTo>
                  <a:cubicBezTo>
                    <a:pt x="272" y="3152"/>
                    <a:pt x="272" y="3152"/>
                    <a:pt x="272" y="3152"/>
                  </a:cubicBezTo>
                  <a:cubicBezTo>
                    <a:pt x="278" y="3135"/>
                    <a:pt x="284" y="3124"/>
                    <a:pt x="284" y="3112"/>
                  </a:cubicBezTo>
                  <a:cubicBezTo>
                    <a:pt x="295" y="3078"/>
                    <a:pt x="324" y="3056"/>
                    <a:pt x="335" y="3027"/>
                  </a:cubicBezTo>
                  <a:cubicBezTo>
                    <a:pt x="340" y="3016"/>
                    <a:pt x="346" y="3010"/>
                    <a:pt x="352" y="2999"/>
                  </a:cubicBezTo>
                  <a:cubicBezTo>
                    <a:pt x="358" y="2982"/>
                    <a:pt x="324" y="2993"/>
                    <a:pt x="329" y="2970"/>
                  </a:cubicBezTo>
                  <a:cubicBezTo>
                    <a:pt x="329" y="2942"/>
                    <a:pt x="335" y="2908"/>
                    <a:pt x="335" y="2885"/>
                  </a:cubicBezTo>
                  <a:cubicBezTo>
                    <a:pt x="335" y="2868"/>
                    <a:pt x="340" y="2857"/>
                    <a:pt x="340" y="2840"/>
                  </a:cubicBezTo>
                  <a:cubicBezTo>
                    <a:pt x="346" y="2811"/>
                    <a:pt x="363" y="2823"/>
                    <a:pt x="380" y="2806"/>
                  </a:cubicBezTo>
                  <a:cubicBezTo>
                    <a:pt x="397" y="2794"/>
                    <a:pt x="403" y="2777"/>
                    <a:pt x="414" y="2766"/>
                  </a:cubicBezTo>
                  <a:cubicBezTo>
                    <a:pt x="426" y="2755"/>
                    <a:pt x="437" y="2760"/>
                    <a:pt x="443" y="2749"/>
                  </a:cubicBezTo>
                  <a:cubicBezTo>
                    <a:pt x="471" y="2726"/>
                    <a:pt x="460" y="2692"/>
                    <a:pt x="511" y="2692"/>
                  </a:cubicBezTo>
                  <a:cubicBezTo>
                    <a:pt x="539" y="2692"/>
                    <a:pt x="574" y="2613"/>
                    <a:pt x="596" y="2624"/>
                  </a:cubicBezTo>
                  <a:cubicBezTo>
                    <a:pt x="596" y="2613"/>
                    <a:pt x="613" y="2567"/>
                    <a:pt x="608" y="2556"/>
                  </a:cubicBezTo>
                  <a:cubicBezTo>
                    <a:pt x="602" y="2550"/>
                    <a:pt x="602" y="2539"/>
                    <a:pt x="602" y="2527"/>
                  </a:cubicBezTo>
                  <a:cubicBezTo>
                    <a:pt x="613" y="2527"/>
                    <a:pt x="625" y="2499"/>
                    <a:pt x="630" y="2493"/>
                  </a:cubicBezTo>
                  <a:cubicBezTo>
                    <a:pt x="630" y="2476"/>
                    <a:pt x="653" y="2459"/>
                    <a:pt x="664" y="2448"/>
                  </a:cubicBezTo>
                  <a:cubicBezTo>
                    <a:pt x="670" y="2431"/>
                    <a:pt x="715" y="2363"/>
                    <a:pt x="710" y="2345"/>
                  </a:cubicBezTo>
                  <a:cubicBezTo>
                    <a:pt x="710" y="2340"/>
                    <a:pt x="698" y="2334"/>
                    <a:pt x="698" y="2323"/>
                  </a:cubicBezTo>
                  <a:cubicBezTo>
                    <a:pt x="698" y="2306"/>
                    <a:pt x="704" y="2300"/>
                    <a:pt x="698" y="2283"/>
                  </a:cubicBezTo>
                  <a:cubicBezTo>
                    <a:pt x="681" y="2260"/>
                    <a:pt x="636" y="2215"/>
                    <a:pt x="608" y="2215"/>
                  </a:cubicBezTo>
                  <a:cubicBezTo>
                    <a:pt x="568" y="2215"/>
                    <a:pt x="511" y="2249"/>
                    <a:pt x="483" y="2209"/>
                  </a:cubicBezTo>
                  <a:cubicBezTo>
                    <a:pt x="477" y="2203"/>
                    <a:pt x="488" y="2158"/>
                    <a:pt x="488" y="2141"/>
                  </a:cubicBezTo>
                  <a:cubicBezTo>
                    <a:pt x="488" y="2107"/>
                    <a:pt x="448" y="2118"/>
                    <a:pt x="420" y="2107"/>
                  </a:cubicBezTo>
                  <a:cubicBezTo>
                    <a:pt x="369" y="2090"/>
                    <a:pt x="335" y="2027"/>
                    <a:pt x="358" y="1971"/>
                  </a:cubicBezTo>
                  <a:cubicBezTo>
                    <a:pt x="375" y="1942"/>
                    <a:pt x="352" y="1948"/>
                    <a:pt x="335" y="1925"/>
                  </a:cubicBezTo>
                  <a:cubicBezTo>
                    <a:pt x="324" y="1908"/>
                    <a:pt x="289" y="1874"/>
                    <a:pt x="284" y="1857"/>
                  </a:cubicBezTo>
                  <a:cubicBezTo>
                    <a:pt x="278" y="1840"/>
                    <a:pt x="278" y="1823"/>
                    <a:pt x="278" y="1806"/>
                  </a:cubicBezTo>
                  <a:cubicBezTo>
                    <a:pt x="272" y="1777"/>
                    <a:pt x="261" y="1800"/>
                    <a:pt x="278" y="1766"/>
                  </a:cubicBezTo>
                  <a:cubicBezTo>
                    <a:pt x="289" y="1749"/>
                    <a:pt x="301" y="1670"/>
                    <a:pt x="284" y="1664"/>
                  </a:cubicBezTo>
                  <a:cubicBezTo>
                    <a:pt x="261" y="1647"/>
                    <a:pt x="238" y="1635"/>
                    <a:pt x="216" y="1624"/>
                  </a:cubicBezTo>
                  <a:cubicBezTo>
                    <a:pt x="176" y="1607"/>
                    <a:pt x="187" y="1556"/>
                    <a:pt x="153" y="1556"/>
                  </a:cubicBezTo>
                  <a:cubicBezTo>
                    <a:pt x="130" y="1556"/>
                    <a:pt x="125" y="1544"/>
                    <a:pt x="113" y="1522"/>
                  </a:cubicBezTo>
                  <a:cubicBezTo>
                    <a:pt x="96" y="1500"/>
                    <a:pt x="85" y="1489"/>
                    <a:pt x="62" y="1472"/>
                  </a:cubicBezTo>
                  <a:cubicBezTo>
                    <a:pt x="51" y="1460"/>
                    <a:pt x="22" y="1409"/>
                    <a:pt x="17" y="1398"/>
                  </a:cubicBezTo>
                  <a:cubicBezTo>
                    <a:pt x="0" y="1347"/>
                    <a:pt x="0" y="1347"/>
                    <a:pt x="0" y="1347"/>
                  </a:cubicBezTo>
                  <a:cubicBezTo>
                    <a:pt x="17" y="1347"/>
                    <a:pt x="39" y="1335"/>
                    <a:pt x="56" y="1335"/>
                  </a:cubicBezTo>
                  <a:cubicBezTo>
                    <a:pt x="74" y="1335"/>
                    <a:pt x="96" y="1347"/>
                    <a:pt x="113" y="1352"/>
                  </a:cubicBezTo>
                  <a:cubicBezTo>
                    <a:pt x="130" y="1364"/>
                    <a:pt x="153" y="1364"/>
                    <a:pt x="176" y="1364"/>
                  </a:cubicBezTo>
                  <a:cubicBezTo>
                    <a:pt x="210" y="1358"/>
                    <a:pt x="233" y="1398"/>
                    <a:pt x="267" y="1369"/>
                  </a:cubicBezTo>
                  <a:cubicBezTo>
                    <a:pt x="312" y="1335"/>
                    <a:pt x="346" y="1330"/>
                    <a:pt x="397" y="1347"/>
                  </a:cubicBezTo>
                  <a:cubicBezTo>
                    <a:pt x="420" y="1352"/>
                    <a:pt x="437" y="1369"/>
                    <a:pt x="460" y="1364"/>
                  </a:cubicBezTo>
                  <a:cubicBezTo>
                    <a:pt x="494" y="1358"/>
                    <a:pt x="500" y="1341"/>
                    <a:pt x="539" y="1341"/>
                  </a:cubicBezTo>
                  <a:cubicBezTo>
                    <a:pt x="556" y="1341"/>
                    <a:pt x="579" y="1358"/>
                    <a:pt x="602" y="1352"/>
                  </a:cubicBezTo>
                  <a:cubicBezTo>
                    <a:pt x="613" y="1347"/>
                    <a:pt x="625" y="1341"/>
                    <a:pt x="642" y="1330"/>
                  </a:cubicBezTo>
                  <a:cubicBezTo>
                    <a:pt x="647" y="1301"/>
                    <a:pt x="647" y="1301"/>
                    <a:pt x="647" y="1301"/>
                  </a:cubicBezTo>
                  <a:cubicBezTo>
                    <a:pt x="647" y="1273"/>
                    <a:pt x="659" y="1261"/>
                    <a:pt x="670" y="1233"/>
                  </a:cubicBezTo>
                  <a:cubicBezTo>
                    <a:pt x="676" y="1216"/>
                    <a:pt x="664" y="1187"/>
                    <a:pt x="676" y="1171"/>
                  </a:cubicBezTo>
                  <a:cubicBezTo>
                    <a:pt x="687" y="1153"/>
                    <a:pt x="681" y="1148"/>
                    <a:pt x="676" y="1131"/>
                  </a:cubicBezTo>
                  <a:cubicBezTo>
                    <a:pt x="664" y="1114"/>
                    <a:pt x="681" y="1085"/>
                    <a:pt x="698" y="1085"/>
                  </a:cubicBezTo>
                  <a:cubicBezTo>
                    <a:pt x="727" y="1085"/>
                    <a:pt x="733" y="1051"/>
                    <a:pt x="755" y="1034"/>
                  </a:cubicBezTo>
                  <a:cubicBezTo>
                    <a:pt x="789" y="1017"/>
                    <a:pt x="772" y="972"/>
                    <a:pt x="772" y="949"/>
                  </a:cubicBezTo>
                  <a:cubicBezTo>
                    <a:pt x="772" y="915"/>
                    <a:pt x="812" y="904"/>
                    <a:pt x="806" y="875"/>
                  </a:cubicBezTo>
                  <a:cubicBezTo>
                    <a:pt x="789" y="824"/>
                    <a:pt x="835" y="762"/>
                    <a:pt x="784" y="710"/>
                  </a:cubicBezTo>
                  <a:cubicBezTo>
                    <a:pt x="772" y="699"/>
                    <a:pt x="761" y="705"/>
                    <a:pt x="755" y="682"/>
                  </a:cubicBezTo>
                  <a:cubicBezTo>
                    <a:pt x="727" y="591"/>
                    <a:pt x="698" y="654"/>
                    <a:pt x="647" y="608"/>
                  </a:cubicBezTo>
                  <a:cubicBezTo>
                    <a:pt x="625" y="597"/>
                    <a:pt x="630" y="551"/>
                    <a:pt x="642" y="534"/>
                  </a:cubicBezTo>
                  <a:cubicBezTo>
                    <a:pt x="636" y="506"/>
                    <a:pt x="613" y="517"/>
                    <a:pt x="630" y="477"/>
                  </a:cubicBezTo>
                  <a:cubicBezTo>
                    <a:pt x="642" y="466"/>
                    <a:pt x="653" y="443"/>
                    <a:pt x="653" y="426"/>
                  </a:cubicBezTo>
                  <a:cubicBezTo>
                    <a:pt x="664" y="426"/>
                    <a:pt x="687" y="426"/>
                    <a:pt x="698" y="426"/>
                  </a:cubicBezTo>
                  <a:cubicBezTo>
                    <a:pt x="710" y="421"/>
                    <a:pt x="710" y="404"/>
                    <a:pt x="721" y="398"/>
                  </a:cubicBezTo>
                  <a:cubicBezTo>
                    <a:pt x="738" y="386"/>
                    <a:pt x="795" y="386"/>
                    <a:pt x="812" y="381"/>
                  </a:cubicBezTo>
                  <a:lnTo>
                    <a:pt x="812" y="381"/>
                  </a:lnTo>
                  <a:cubicBezTo>
                    <a:pt x="857" y="398"/>
                    <a:pt x="857" y="398"/>
                    <a:pt x="857" y="398"/>
                  </a:cubicBezTo>
                  <a:cubicBezTo>
                    <a:pt x="892" y="415"/>
                    <a:pt x="892" y="415"/>
                    <a:pt x="931" y="415"/>
                  </a:cubicBezTo>
                  <a:cubicBezTo>
                    <a:pt x="965" y="415"/>
                    <a:pt x="988" y="369"/>
                    <a:pt x="1011" y="375"/>
                  </a:cubicBezTo>
                  <a:cubicBezTo>
                    <a:pt x="1028" y="438"/>
                    <a:pt x="1039" y="398"/>
                    <a:pt x="1085" y="381"/>
                  </a:cubicBezTo>
                  <a:cubicBezTo>
                    <a:pt x="1102" y="375"/>
                    <a:pt x="1119" y="386"/>
                    <a:pt x="1136" y="381"/>
                  </a:cubicBezTo>
                  <a:cubicBezTo>
                    <a:pt x="1153" y="375"/>
                    <a:pt x="1204" y="358"/>
                    <a:pt x="1204" y="341"/>
                  </a:cubicBezTo>
                  <a:cubicBezTo>
                    <a:pt x="1204" y="307"/>
                    <a:pt x="1210" y="256"/>
                    <a:pt x="1249" y="244"/>
                  </a:cubicBezTo>
                  <a:cubicBezTo>
                    <a:pt x="1272" y="233"/>
                    <a:pt x="1284" y="216"/>
                    <a:pt x="1312" y="216"/>
                  </a:cubicBezTo>
                  <a:cubicBezTo>
                    <a:pt x="1340" y="216"/>
                    <a:pt x="1352" y="205"/>
                    <a:pt x="1369" y="176"/>
                  </a:cubicBezTo>
                  <a:cubicBezTo>
                    <a:pt x="1392" y="171"/>
                    <a:pt x="1397" y="171"/>
                    <a:pt x="1420" y="165"/>
                  </a:cubicBezTo>
                  <a:cubicBezTo>
                    <a:pt x="1431" y="165"/>
                    <a:pt x="1454" y="103"/>
                    <a:pt x="1483" y="97"/>
                  </a:cubicBezTo>
                  <a:cubicBezTo>
                    <a:pt x="1534" y="80"/>
                    <a:pt x="1607" y="0"/>
                    <a:pt x="1647" y="51"/>
                  </a:cubicBezTo>
                  <a:cubicBezTo>
                    <a:pt x="1681" y="91"/>
                    <a:pt x="1681" y="91"/>
                    <a:pt x="1681" y="91"/>
                  </a:cubicBezTo>
                  <a:cubicBezTo>
                    <a:pt x="1687" y="103"/>
                    <a:pt x="1698" y="103"/>
                    <a:pt x="1710" y="97"/>
                  </a:cubicBezTo>
                  <a:cubicBezTo>
                    <a:pt x="1767" y="91"/>
                    <a:pt x="1693" y="131"/>
                    <a:pt x="1744" y="142"/>
                  </a:cubicBezTo>
                  <a:cubicBezTo>
                    <a:pt x="1823" y="165"/>
                    <a:pt x="1738" y="227"/>
                    <a:pt x="1772" y="244"/>
                  </a:cubicBezTo>
                  <a:cubicBezTo>
                    <a:pt x="1784" y="250"/>
                    <a:pt x="1846" y="261"/>
                    <a:pt x="1852" y="261"/>
                  </a:cubicBezTo>
                  <a:cubicBezTo>
                    <a:pt x="1863" y="278"/>
                    <a:pt x="1857" y="313"/>
                    <a:pt x="1886" y="318"/>
                  </a:cubicBezTo>
                  <a:cubicBezTo>
                    <a:pt x="1954" y="330"/>
                    <a:pt x="1948" y="404"/>
                    <a:pt x="2005" y="324"/>
                  </a:cubicBezTo>
                  <a:cubicBezTo>
                    <a:pt x="2022" y="290"/>
                    <a:pt x="2034" y="290"/>
                    <a:pt x="2068" y="284"/>
                  </a:cubicBezTo>
                  <a:cubicBezTo>
                    <a:pt x="2090" y="278"/>
                    <a:pt x="2102" y="244"/>
                    <a:pt x="2130" y="239"/>
                  </a:cubicBezTo>
                  <a:lnTo>
                    <a:pt x="2130" y="239"/>
                  </a:lnTo>
                  <a:cubicBezTo>
                    <a:pt x="2130" y="261"/>
                    <a:pt x="2142" y="284"/>
                    <a:pt x="2136" y="307"/>
                  </a:cubicBezTo>
                  <a:cubicBezTo>
                    <a:pt x="2125" y="352"/>
                    <a:pt x="2159" y="364"/>
                    <a:pt x="2204" y="347"/>
                  </a:cubicBezTo>
                  <a:cubicBezTo>
                    <a:pt x="2227" y="335"/>
                    <a:pt x="2261" y="352"/>
                    <a:pt x="2278" y="369"/>
                  </a:cubicBezTo>
                  <a:cubicBezTo>
                    <a:pt x="2289" y="386"/>
                    <a:pt x="2295" y="404"/>
                    <a:pt x="2318" y="404"/>
                  </a:cubicBezTo>
                  <a:cubicBezTo>
                    <a:pt x="2352" y="404"/>
                    <a:pt x="2346" y="443"/>
                    <a:pt x="2374" y="460"/>
                  </a:cubicBezTo>
                  <a:cubicBezTo>
                    <a:pt x="2414" y="477"/>
                    <a:pt x="2437" y="506"/>
                    <a:pt x="2488" y="483"/>
                  </a:cubicBezTo>
                  <a:cubicBezTo>
                    <a:pt x="2511" y="483"/>
                    <a:pt x="2539" y="472"/>
                    <a:pt x="2551" y="455"/>
                  </a:cubicBezTo>
                  <a:cubicBezTo>
                    <a:pt x="2562" y="438"/>
                    <a:pt x="2573" y="421"/>
                    <a:pt x="2590" y="409"/>
                  </a:cubicBezTo>
                  <a:cubicBezTo>
                    <a:pt x="2596" y="404"/>
                    <a:pt x="2613" y="404"/>
                    <a:pt x="2624" y="404"/>
                  </a:cubicBezTo>
                  <a:cubicBezTo>
                    <a:pt x="2630" y="404"/>
                    <a:pt x="2698" y="369"/>
                    <a:pt x="2687" y="392"/>
                  </a:cubicBezTo>
                  <a:cubicBezTo>
                    <a:pt x="2676" y="415"/>
                    <a:pt x="2658" y="432"/>
                    <a:pt x="2658" y="455"/>
                  </a:cubicBezTo>
                  <a:cubicBezTo>
                    <a:pt x="2658" y="472"/>
                    <a:pt x="2664" y="489"/>
                    <a:pt x="2664" y="506"/>
                  </a:cubicBezTo>
                  <a:cubicBezTo>
                    <a:pt x="2658" y="534"/>
                    <a:pt x="2653" y="546"/>
                    <a:pt x="2670" y="574"/>
                  </a:cubicBezTo>
                  <a:cubicBezTo>
                    <a:pt x="2681" y="591"/>
                    <a:pt x="2693" y="602"/>
                    <a:pt x="2698" y="625"/>
                  </a:cubicBezTo>
                </a:path>
              </a:pathLst>
            </a:custGeom>
            <a:solidFill>
              <a:schemeClr val="bg1">
                <a:lumMod val="95000"/>
              </a:schemeClr>
            </a:solidFill>
            <a:ln w="19050"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5" name="Freeform 162"/>
            <p:cNvSpPr>
              <a:spLocks noChangeArrowheads="1"/>
            </p:cNvSpPr>
            <p:nvPr/>
          </p:nvSpPr>
          <p:spPr bwMode="auto">
            <a:xfrm>
              <a:off x="7258578" y="4096253"/>
              <a:ext cx="2368428" cy="1382396"/>
            </a:xfrm>
            <a:custGeom>
              <a:avLst/>
              <a:gdLst>
                <a:gd name="T0" fmla="*/ 3249 w 7221"/>
                <a:gd name="T1" fmla="*/ 96 h 4216"/>
                <a:gd name="T2" fmla="*/ 3613 w 7221"/>
                <a:gd name="T3" fmla="*/ 380 h 4216"/>
                <a:gd name="T4" fmla="*/ 3994 w 7221"/>
                <a:gd name="T5" fmla="*/ 522 h 4216"/>
                <a:gd name="T6" fmla="*/ 4516 w 7221"/>
                <a:gd name="T7" fmla="*/ 551 h 4216"/>
                <a:gd name="T8" fmla="*/ 4845 w 7221"/>
                <a:gd name="T9" fmla="*/ 437 h 4216"/>
                <a:gd name="T10" fmla="*/ 5078 w 7221"/>
                <a:gd name="T11" fmla="*/ 409 h 4216"/>
                <a:gd name="T12" fmla="*/ 5493 w 7221"/>
                <a:gd name="T13" fmla="*/ 431 h 4216"/>
                <a:gd name="T14" fmla="*/ 5657 w 7221"/>
                <a:gd name="T15" fmla="*/ 420 h 4216"/>
                <a:gd name="T16" fmla="*/ 6078 w 7221"/>
                <a:gd name="T17" fmla="*/ 426 h 4216"/>
                <a:gd name="T18" fmla="*/ 6220 w 7221"/>
                <a:gd name="T19" fmla="*/ 727 h 4216"/>
                <a:gd name="T20" fmla="*/ 6089 w 7221"/>
                <a:gd name="T21" fmla="*/ 1000 h 4216"/>
                <a:gd name="T22" fmla="*/ 6345 w 7221"/>
                <a:gd name="T23" fmla="*/ 1096 h 4216"/>
                <a:gd name="T24" fmla="*/ 6686 w 7221"/>
                <a:gd name="T25" fmla="*/ 1318 h 4216"/>
                <a:gd name="T26" fmla="*/ 6765 w 7221"/>
                <a:gd name="T27" fmla="*/ 1511 h 4216"/>
                <a:gd name="T28" fmla="*/ 6839 w 7221"/>
                <a:gd name="T29" fmla="*/ 1801 h 4216"/>
                <a:gd name="T30" fmla="*/ 7220 w 7221"/>
                <a:gd name="T31" fmla="*/ 2107 h 4216"/>
                <a:gd name="T32" fmla="*/ 6885 w 7221"/>
                <a:gd name="T33" fmla="*/ 2766 h 4216"/>
                <a:gd name="T34" fmla="*/ 6527 w 7221"/>
                <a:gd name="T35" fmla="*/ 3107 h 4216"/>
                <a:gd name="T36" fmla="*/ 6214 w 7221"/>
                <a:gd name="T37" fmla="*/ 2937 h 4216"/>
                <a:gd name="T38" fmla="*/ 5782 w 7221"/>
                <a:gd name="T39" fmla="*/ 3130 h 4216"/>
                <a:gd name="T40" fmla="*/ 5504 w 7221"/>
                <a:gd name="T41" fmla="*/ 3073 h 4216"/>
                <a:gd name="T42" fmla="*/ 4919 w 7221"/>
                <a:gd name="T43" fmla="*/ 3124 h 4216"/>
                <a:gd name="T44" fmla="*/ 4534 w 7221"/>
                <a:gd name="T45" fmla="*/ 3068 h 4216"/>
                <a:gd name="T46" fmla="*/ 3982 w 7221"/>
                <a:gd name="T47" fmla="*/ 3119 h 4216"/>
                <a:gd name="T48" fmla="*/ 3499 w 7221"/>
                <a:gd name="T49" fmla="*/ 3437 h 4216"/>
                <a:gd name="T50" fmla="*/ 2943 w 7221"/>
                <a:gd name="T51" fmla="*/ 3551 h 4216"/>
                <a:gd name="T52" fmla="*/ 2749 w 7221"/>
                <a:gd name="T53" fmla="*/ 3783 h 4216"/>
                <a:gd name="T54" fmla="*/ 2681 w 7221"/>
                <a:gd name="T55" fmla="*/ 3954 h 4216"/>
                <a:gd name="T56" fmla="*/ 2551 w 7221"/>
                <a:gd name="T57" fmla="*/ 4056 h 4216"/>
                <a:gd name="T58" fmla="*/ 2232 w 7221"/>
                <a:gd name="T59" fmla="*/ 4113 h 4216"/>
                <a:gd name="T60" fmla="*/ 1806 w 7221"/>
                <a:gd name="T61" fmla="*/ 3903 h 4216"/>
                <a:gd name="T62" fmla="*/ 1636 w 7221"/>
                <a:gd name="T63" fmla="*/ 3653 h 4216"/>
                <a:gd name="T64" fmla="*/ 1585 w 7221"/>
                <a:gd name="T65" fmla="*/ 3386 h 4216"/>
                <a:gd name="T66" fmla="*/ 1380 w 7221"/>
                <a:gd name="T67" fmla="*/ 3181 h 4216"/>
                <a:gd name="T68" fmla="*/ 1352 w 7221"/>
                <a:gd name="T69" fmla="*/ 2914 h 4216"/>
                <a:gd name="T70" fmla="*/ 937 w 7221"/>
                <a:gd name="T71" fmla="*/ 2528 h 4216"/>
                <a:gd name="T72" fmla="*/ 147 w 7221"/>
                <a:gd name="T73" fmla="*/ 2431 h 4216"/>
                <a:gd name="T74" fmla="*/ 113 w 7221"/>
                <a:gd name="T75" fmla="*/ 2323 h 4216"/>
                <a:gd name="T76" fmla="*/ 79 w 7221"/>
                <a:gd name="T77" fmla="*/ 2045 h 4216"/>
                <a:gd name="T78" fmla="*/ 22 w 7221"/>
                <a:gd name="T79" fmla="*/ 1795 h 4216"/>
                <a:gd name="T80" fmla="*/ 91 w 7221"/>
                <a:gd name="T81" fmla="*/ 1608 h 4216"/>
                <a:gd name="T82" fmla="*/ 289 w 7221"/>
                <a:gd name="T83" fmla="*/ 1306 h 4216"/>
                <a:gd name="T84" fmla="*/ 483 w 7221"/>
                <a:gd name="T85" fmla="*/ 1113 h 4216"/>
                <a:gd name="T86" fmla="*/ 653 w 7221"/>
                <a:gd name="T87" fmla="*/ 994 h 4216"/>
                <a:gd name="T88" fmla="*/ 721 w 7221"/>
                <a:gd name="T89" fmla="*/ 818 h 4216"/>
                <a:gd name="T90" fmla="*/ 920 w 7221"/>
                <a:gd name="T91" fmla="*/ 966 h 4216"/>
                <a:gd name="T92" fmla="*/ 1204 w 7221"/>
                <a:gd name="T93" fmla="*/ 1096 h 4216"/>
                <a:gd name="T94" fmla="*/ 1420 w 7221"/>
                <a:gd name="T95" fmla="*/ 1108 h 4216"/>
                <a:gd name="T96" fmla="*/ 1653 w 7221"/>
                <a:gd name="T97" fmla="*/ 1221 h 4216"/>
                <a:gd name="T98" fmla="*/ 1954 w 7221"/>
                <a:gd name="T99" fmla="*/ 983 h 4216"/>
                <a:gd name="T100" fmla="*/ 2210 w 7221"/>
                <a:gd name="T101" fmla="*/ 1011 h 4216"/>
                <a:gd name="T102" fmla="*/ 2426 w 7221"/>
                <a:gd name="T103" fmla="*/ 846 h 4216"/>
                <a:gd name="T104" fmla="*/ 2397 w 7221"/>
                <a:gd name="T105" fmla="*/ 568 h 4216"/>
                <a:gd name="T106" fmla="*/ 2551 w 7221"/>
                <a:gd name="T107" fmla="*/ 346 h 4216"/>
                <a:gd name="T108" fmla="*/ 2875 w 7221"/>
                <a:gd name="T109" fmla="*/ 74 h 4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221" h="4216">
                  <a:moveTo>
                    <a:pt x="3073" y="0"/>
                  </a:moveTo>
                  <a:lnTo>
                    <a:pt x="3073" y="0"/>
                  </a:lnTo>
                  <a:cubicBezTo>
                    <a:pt x="3090" y="39"/>
                    <a:pt x="3090" y="39"/>
                    <a:pt x="3090" y="39"/>
                  </a:cubicBezTo>
                  <a:cubicBezTo>
                    <a:pt x="3119" y="119"/>
                    <a:pt x="3238" y="28"/>
                    <a:pt x="3249" y="96"/>
                  </a:cubicBezTo>
                  <a:cubicBezTo>
                    <a:pt x="3255" y="159"/>
                    <a:pt x="3255" y="193"/>
                    <a:pt x="3329" y="210"/>
                  </a:cubicBezTo>
                  <a:cubicBezTo>
                    <a:pt x="3357" y="216"/>
                    <a:pt x="3431" y="227"/>
                    <a:pt x="3448" y="250"/>
                  </a:cubicBezTo>
                  <a:cubicBezTo>
                    <a:pt x="3477" y="272"/>
                    <a:pt x="3494" y="284"/>
                    <a:pt x="3528" y="301"/>
                  </a:cubicBezTo>
                  <a:cubicBezTo>
                    <a:pt x="3573" y="329"/>
                    <a:pt x="3551" y="358"/>
                    <a:pt x="3613" y="380"/>
                  </a:cubicBezTo>
                  <a:cubicBezTo>
                    <a:pt x="3641" y="386"/>
                    <a:pt x="3676" y="415"/>
                    <a:pt x="3698" y="437"/>
                  </a:cubicBezTo>
                  <a:cubicBezTo>
                    <a:pt x="3732" y="483"/>
                    <a:pt x="3772" y="500"/>
                    <a:pt x="3823" y="522"/>
                  </a:cubicBezTo>
                  <a:cubicBezTo>
                    <a:pt x="3840" y="534"/>
                    <a:pt x="3897" y="591"/>
                    <a:pt x="3914" y="591"/>
                  </a:cubicBezTo>
                  <a:cubicBezTo>
                    <a:pt x="3931" y="591"/>
                    <a:pt x="3971" y="539"/>
                    <a:pt x="3994" y="522"/>
                  </a:cubicBezTo>
                  <a:cubicBezTo>
                    <a:pt x="4028" y="500"/>
                    <a:pt x="4096" y="545"/>
                    <a:pt x="4136" y="545"/>
                  </a:cubicBezTo>
                  <a:cubicBezTo>
                    <a:pt x="4170" y="545"/>
                    <a:pt x="4210" y="534"/>
                    <a:pt x="4244" y="545"/>
                  </a:cubicBezTo>
                  <a:cubicBezTo>
                    <a:pt x="4278" y="551"/>
                    <a:pt x="4312" y="562"/>
                    <a:pt x="4340" y="562"/>
                  </a:cubicBezTo>
                  <a:cubicBezTo>
                    <a:pt x="4374" y="568"/>
                    <a:pt x="4482" y="562"/>
                    <a:pt x="4516" y="551"/>
                  </a:cubicBezTo>
                  <a:cubicBezTo>
                    <a:pt x="4550" y="534"/>
                    <a:pt x="4556" y="449"/>
                    <a:pt x="4613" y="483"/>
                  </a:cubicBezTo>
                  <a:cubicBezTo>
                    <a:pt x="4630" y="494"/>
                    <a:pt x="4647" y="477"/>
                    <a:pt x="4664" y="477"/>
                  </a:cubicBezTo>
                  <a:cubicBezTo>
                    <a:pt x="4704" y="483"/>
                    <a:pt x="4731" y="500"/>
                    <a:pt x="4765" y="511"/>
                  </a:cubicBezTo>
                  <a:cubicBezTo>
                    <a:pt x="4851" y="545"/>
                    <a:pt x="4794" y="437"/>
                    <a:pt x="4845" y="437"/>
                  </a:cubicBezTo>
                  <a:cubicBezTo>
                    <a:pt x="4873" y="437"/>
                    <a:pt x="4885" y="449"/>
                    <a:pt x="4885" y="471"/>
                  </a:cubicBezTo>
                  <a:cubicBezTo>
                    <a:pt x="4885" y="505"/>
                    <a:pt x="4925" y="511"/>
                    <a:pt x="4953" y="511"/>
                  </a:cubicBezTo>
                  <a:cubicBezTo>
                    <a:pt x="4998" y="528"/>
                    <a:pt x="5004" y="500"/>
                    <a:pt x="5044" y="477"/>
                  </a:cubicBezTo>
                  <a:cubicBezTo>
                    <a:pt x="5084" y="449"/>
                    <a:pt x="5061" y="431"/>
                    <a:pt x="5078" y="409"/>
                  </a:cubicBezTo>
                  <a:cubicBezTo>
                    <a:pt x="5084" y="403"/>
                    <a:pt x="5146" y="386"/>
                    <a:pt x="5152" y="386"/>
                  </a:cubicBezTo>
                  <a:cubicBezTo>
                    <a:pt x="5163" y="386"/>
                    <a:pt x="5186" y="415"/>
                    <a:pt x="5203" y="420"/>
                  </a:cubicBezTo>
                  <a:cubicBezTo>
                    <a:pt x="5237" y="437"/>
                    <a:pt x="5294" y="437"/>
                    <a:pt x="5334" y="443"/>
                  </a:cubicBezTo>
                  <a:cubicBezTo>
                    <a:pt x="5407" y="460"/>
                    <a:pt x="5459" y="352"/>
                    <a:pt x="5493" y="431"/>
                  </a:cubicBezTo>
                  <a:cubicBezTo>
                    <a:pt x="5498" y="437"/>
                    <a:pt x="5532" y="494"/>
                    <a:pt x="5544" y="488"/>
                  </a:cubicBezTo>
                  <a:cubicBezTo>
                    <a:pt x="5549" y="483"/>
                    <a:pt x="5555" y="454"/>
                    <a:pt x="5561" y="443"/>
                  </a:cubicBezTo>
                  <a:cubicBezTo>
                    <a:pt x="5572" y="426"/>
                    <a:pt x="5589" y="415"/>
                    <a:pt x="5606" y="403"/>
                  </a:cubicBezTo>
                  <a:cubicBezTo>
                    <a:pt x="5646" y="392"/>
                    <a:pt x="5635" y="415"/>
                    <a:pt x="5657" y="420"/>
                  </a:cubicBezTo>
                  <a:cubicBezTo>
                    <a:pt x="5720" y="443"/>
                    <a:pt x="5771" y="352"/>
                    <a:pt x="5811" y="318"/>
                  </a:cubicBezTo>
                  <a:cubicBezTo>
                    <a:pt x="5851" y="289"/>
                    <a:pt x="5890" y="363"/>
                    <a:pt x="5930" y="363"/>
                  </a:cubicBezTo>
                  <a:cubicBezTo>
                    <a:pt x="5970" y="363"/>
                    <a:pt x="6010" y="318"/>
                    <a:pt x="6049" y="352"/>
                  </a:cubicBezTo>
                  <a:cubicBezTo>
                    <a:pt x="6061" y="363"/>
                    <a:pt x="6084" y="409"/>
                    <a:pt x="6078" y="426"/>
                  </a:cubicBezTo>
                  <a:cubicBezTo>
                    <a:pt x="6055" y="517"/>
                    <a:pt x="6066" y="483"/>
                    <a:pt x="6140" y="511"/>
                  </a:cubicBezTo>
                  <a:cubicBezTo>
                    <a:pt x="6180" y="528"/>
                    <a:pt x="6157" y="619"/>
                    <a:pt x="6163" y="659"/>
                  </a:cubicBezTo>
                  <a:cubicBezTo>
                    <a:pt x="6174" y="670"/>
                    <a:pt x="6180" y="676"/>
                    <a:pt x="6197" y="681"/>
                  </a:cubicBezTo>
                  <a:cubicBezTo>
                    <a:pt x="6231" y="693"/>
                    <a:pt x="6220" y="687"/>
                    <a:pt x="6220" y="727"/>
                  </a:cubicBezTo>
                  <a:cubicBezTo>
                    <a:pt x="6220" y="744"/>
                    <a:pt x="6214" y="761"/>
                    <a:pt x="6214" y="784"/>
                  </a:cubicBezTo>
                  <a:cubicBezTo>
                    <a:pt x="6214" y="835"/>
                    <a:pt x="6220" y="841"/>
                    <a:pt x="6186" y="886"/>
                  </a:cubicBezTo>
                  <a:cubicBezTo>
                    <a:pt x="6169" y="909"/>
                    <a:pt x="6146" y="937"/>
                    <a:pt x="6129" y="954"/>
                  </a:cubicBezTo>
                  <a:cubicBezTo>
                    <a:pt x="6123" y="960"/>
                    <a:pt x="6089" y="988"/>
                    <a:pt x="6089" y="1000"/>
                  </a:cubicBezTo>
                  <a:cubicBezTo>
                    <a:pt x="6089" y="1011"/>
                    <a:pt x="6180" y="1056"/>
                    <a:pt x="6192" y="1068"/>
                  </a:cubicBezTo>
                  <a:cubicBezTo>
                    <a:pt x="6231" y="1085"/>
                    <a:pt x="6265" y="1102"/>
                    <a:pt x="6305" y="1102"/>
                  </a:cubicBezTo>
                  <a:cubicBezTo>
                    <a:pt x="6345" y="1096"/>
                    <a:pt x="6345" y="1096"/>
                    <a:pt x="6345" y="1096"/>
                  </a:cubicBezTo>
                  <a:lnTo>
                    <a:pt x="6345" y="1096"/>
                  </a:lnTo>
                  <a:cubicBezTo>
                    <a:pt x="6356" y="1119"/>
                    <a:pt x="6390" y="1125"/>
                    <a:pt x="6402" y="1147"/>
                  </a:cubicBezTo>
                  <a:cubicBezTo>
                    <a:pt x="6419" y="1176"/>
                    <a:pt x="6424" y="1198"/>
                    <a:pt x="6447" y="1227"/>
                  </a:cubicBezTo>
                  <a:cubicBezTo>
                    <a:pt x="6476" y="1267"/>
                    <a:pt x="6549" y="1301"/>
                    <a:pt x="6595" y="1301"/>
                  </a:cubicBezTo>
                  <a:cubicBezTo>
                    <a:pt x="6635" y="1306"/>
                    <a:pt x="6640" y="1324"/>
                    <a:pt x="6686" y="1318"/>
                  </a:cubicBezTo>
                  <a:cubicBezTo>
                    <a:pt x="6703" y="1318"/>
                    <a:pt x="6720" y="1335"/>
                    <a:pt x="6737" y="1340"/>
                  </a:cubicBezTo>
                  <a:cubicBezTo>
                    <a:pt x="6760" y="1346"/>
                    <a:pt x="6777" y="1329"/>
                    <a:pt x="6799" y="1329"/>
                  </a:cubicBezTo>
                  <a:cubicBezTo>
                    <a:pt x="6794" y="1352"/>
                    <a:pt x="6777" y="1386"/>
                    <a:pt x="6765" y="1403"/>
                  </a:cubicBezTo>
                  <a:cubicBezTo>
                    <a:pt x="6754" y="1426"/>
                    <a:pt x="6771" y="1483"/>
                    <a:pt x="6765" y="1511"/>
                  </a:cubicBezTo>
                  <a:cubicBezTo>
                    <a:pt x="6765" y="1528"/>
                    <a:pt x="6777" y="1539"/>
                    <a:pt x="6771" y="1556"/>
                  </a:cubicBezTo>
                  <a:cubicBezTo>
                    <a:pt x="6765" y="1574"/>
                    <a:pt x="6760" y="1585"/>
                    <a:pt x="6760" y="1596"/>
                  </a:cubicBezTo>
                  <a:cubicBezTo>
                    <a:pt x="6760" y="1625"/>
                    <a:pt x="6760" y="1642"/>
                    <a:pt x="6765" y="1670"/>
                  </a:cubicBezTo>
                  <a:cubicBezTo>
                    <a:pt x="6777" y="1710"/>
                    <a:pt x="6816" y="1767"/>
                    <a:pt x="6839" y="1801"/>
                  </a:cubicBezTo>
                  <a:cubicBezTo>
                    <a:pt x="6868" y="1846"/>
                    <a:pt x="6970" y="2028"/>
                    <a:pt x="7021" y="1999"/>
                  </a:cubicBezTo>
                  <a:cubicBezTo>
                    <a:pt x="7055" y="1988"/>
                    <a:pt x="7061" y="2005"/>
                    <a:pt x="7095" y="1999"/>
                  </a:cubicBezTo>
                  <a:cubicBezTo>
                    <a:pt x="7220" y="2107"/>
                    <a:pt x="7220" y="2107"/>
                    <a:pt x="7220" y="2107"/>
                  </a:cubicBezTo>
                  <a:lnTo>
                    <a:pt x="7220" y="2107"/>
                  </a:lnTo>
                  <a:cubicBezTo>
                    <a:pt x="7203" y="2119"/>
                    <a:pt x="7180" y="2136"/>
                    <a:pt x="7163" y="2147"/>
                  </a:cubicBezTo>
                  <a:cubicBezTo>
                    <a:pt x="7118" y="2227"/>
                    <a:pt x="7021" y="2295"/>
                    <a:pt x="6998" y="2386"/>
                  </a:cubicBezTo>
                  <a:cubicBezTo>
                    <a:pt x="6976" y="2477"/>
                    <a:pt x="6970" y="2562"/>
                    <a:pt x="6913" y="2636"/>
                  </a:cubicBezTo>
                  <a:cubicBezTo>
                    <a:pt x="6902" y="2676"/>
                    <a:pt x="6924" y="2727"/>
                    <a:pt x="6885" y="2766"/>
                  </a:cubicBezTo>
                  <a:cubicBezTo>
                    <a:pt x="6845" y="2806"/>
                    <a:pt x="6782" y="2812"/>
                    <a:pt x="6765" y="2874"/>
                  </a:cubicBezTo>
                  <a:cubicBezTo>
                    <a:pt x="6754" y="2926"/>
                    <a:pt x="6782" y="2914"/>
                    <a:pt x="6737" y="2937"/>
                  </a:cubicBezTo>
                  <a:cubicBezTo>
                    <a:pt x="6686" y="2965"/>
                    <a:pt x="6714" y="3011"/>
                    <a:pt x="6669" y="3034"/>
                  </a:cubicBezTo>
                  <a:cubicBezTo>
                    <a:pt x="6635" y="3051"/>
                    <a:pt x="6578" y="3130"/>
                    <a:pt x="6527" y="3107"/>
                  </a:cubicBezTo>
                  <a:cubicBezTo>
                    <a:pt x="6521" y="3102"/>
                    <a:pt x="6487" y="3051"/>
                    <a:pt x="6481" y="3039"/>
                  </a:cubicBezTo>
                  <a:cubicBezTo>
                    <a:pt x="6458" y="3005"/>
                    <a:pt x="6419" y="2948"/>
                    <a:pt x="6373" y="2943"/>
                  </a:cubicBezTo>
                  <a:cubicBezTo>
                    <a:pt x="6339" y="2926"/>
                    <a:pt x="6311" y="2931"/>
                    <a:pt x="6282" y="2960"/>
                  </a:cubicBezTo>
                  <a:cubicBezTo>
                    <a:pt x="6243" y="2988"/>
                    <a:pt x="6237" y="2960"/>
                    <a:pt x="6214" y="2937"/>
                  </a:cubicBezTo>
                  <a:cubicBezTo>
                    <a:pt x="6169" y="2897"/>
                    <a:pt x="6044" y="2994"/>
                    <a:pt x="6032" y="3039"/>
                  </a:cubicBezTo>
                  <a:cubicBezTo>
                    <a:pt x="6015" y="3107"/>
                    <a:pt x="5987" y="3124"/>
                    <a:pt x="5924" y="3158"/>
                  </a:cubicBezTo>
                  <a:cubicBezTo>
                    <a:pt x="5902" y="3170"/>
                    <a:pt x="5851" y="3153"/>
                    <a:pt x="5839" y="3164"/>
                  </a:cubicBezTo>
                  <a:cubicBezTo>
                    <a:pt x="5805" y="3176"/>
                    <a:pt x="5799" y="3142"/>
                    <a:pt x="5782" y="3130"/>
                  </a:cubicBezTo>
                  <a:cubicBezTo>
                    <a:pt x="5754" y="3107"/>
                    <a:pt x="5748" y="3147"/>
                    <a:pt x="5726" y="3147"/>
                  </a:cubicBezTo>
                  <a:cubicBezTo>
                    <a:pt x="5714" y="3147"/>
                    <a:pt x="5703" y="3130"/>
                    <a:pt x="5697" y="3119"/>
                  </a:cubicBezTo>
                  <a:cubicBezTo>
                    <a:pt x="5663" y="3107"/>
                    <a:pt x="5669" y="3062"/>
                    <a:pt x="5623" y="3062"/>
                  </a:cubicBezTo>
                  <a:cubicBezTo>
                    <a:pt x="5584" y="3062"/>
                    <a:pt x="5549" y="3090"/>
                    <a:pt x="5504" y="3073"/>
                  </a:cubicBezTo>
                  <a:cubicBezTo>
                    <a:pt x="5425" y="3045"/>
                    <a:pt x="5345" y="3090"/>
                    <a:pt x="5265" y="3062"/>
                  </a:cubicBezTo>
                  <a:cubicBezTo>
                    <a:pt x="5214" y="3045"/>
                    <a:pt x="5197" y="3085"/>
                    <a:pt x="5152" y="3073"/>
                  </a:cubicBezTo>
                  <a:cubicBezTo>
                    <a:pt x="5118" y="3068"/>
                    <a:pt x="5118" y="3102"/>
                    <a:pt x="5089" y="3107"/>
                  </a:cubicBezTo>
                  <a:cubicBezTo>
                    <a:pt x="5049" y="3124"/>
                    <a:pt x="4959" y="3193"/>
                    <a:pt x="4919" y="3124"/>
                  </a:cubicBezTo>
                  <a:cubicBezTo>
                    <a:pt x="4885" y="3090"/>
                    <a:pt x="4856" y="3130"/>
                    <a:pt x="4817" y="3090"/>
                  </a:cubicBezTo>
                  <a:cubicBezTo>
                    <a:pt x="4783" y="3062"/>
                    <a:pt x="4748" y="3090"/>
                    <a:pt x="4714" y="3096"/>
                  </a:cubicBezTo>
                  <a:cubicBezTo>
                    <a:pt x="4641" y="3107"/>
                    <a:pt x="4641" y="3107"/>
                    <a:pt x="4641" y="3107"/>
                  </a:cubicBezTo>
                  <a:cubicBezTo>
                    <a:pt x="4602" y="3113"/>
                    <a:pt x="4573" y="3073"/>
                    <a:pt x="4534" y="3068"/>
                  </a:cubicBezTo>
                  <a:cubicBezTo>
                    <a:pt x="4471" y="3056"/>
                    <a:pt x="4414" y="3102"/>
                    <a:pt x="4357" y="3102"/>
                  </a:cubicBezTo>
                  <a:cubicBezTo>
                    <a:pt x="4335" y="3102"/>
                    <a:pt x="4295" y="3073"/>
                    <a:pt x="4266" y="3068"/>
                  </a:cubicBezTo>
                  <a:cubicBezTo>
                    <a:pt x="4210" y="3056"/>
                    <a:pt x="4215" y="3102"/>
                    <a:pt x="4176" y="3102"/>
                  </a:cubicBezTo>
                  <a:cubicBezTo>
                    <a:pt x="4113" y="3113"/>
                    <a:pt x="4045" y="3130"/>
                    <a:pt x="3982" y="3119"/>
                  </a:cubicBezTo>
                  <a:cubicBezTo>
                    <a:pt x="3840" y="3102"/>
                    <a:pt x="3840" y="3102"/>
                    <a:pt x="3840" y="3102"/>
                  </a:cubicBezTo>
                  <a:cubicBezTo>
                    <a:pt x="3812" y="3096"/>
                    <a:pt x="3704" y="3278"/>
                    <a:pt x="3676" y="3306"/>
                  </a:cubicBezTo>
                  <a:cubicBezTo>
                    <a:pt x="3641" y="3340"/>
                    <a:pt x="3579" y="3318"/>
                    <a:pt x="3562" y="3386"/>
                  </a:cubicBezTo>
                  <a:cubicBezTo>
                    <a:pt x="3528" y="3437"/>
                    <a:pt x="3562" y="3431"/>
                    <a:pt x="3499" y="3437"/>
                  </a:cubicBezTo>
                  <a:cubicBezTo>
                    <a:pt x="3465" y="3437"/>
                    <a:pt x="3460" y="3482"/>
                    <a:pt x="3403" y="3471"/>
                  </a:cubicBezTo>
                  <a:cubicBezTo>
                    <a:pt x="3301" y="3454"/>
                    <a:pt x="3255" y="3408"/>
                    <a:pt x="3147" y="3465"/>
                  </a:cubicBezTo>
                  <a:cubicBezTo>
                    <a:pt x="3102" y="3494"/>
                    <a:pt x="3062" y="3511"/>
                    <a:pt x="3011" y="3522"/>
                  </a:cubicBezTo>
                  <a:cubicBezTo>
                    <a:pt x="2988" y="3522"/>
                    <a:pt x="2965" y="3539"/>
                    <a:pt x="2943" y="3551"/>
                  </a:cubicBezTo>
                  <a:cubicBezTo>
                    <a:pt x="2920" y="3562"/>
                    <a:pt x="2869" y="3562"/>
                    <a:pt x="2857" y="3585"/>
                  </a:cubicBezTo>
                  <a:cubicBezTo>
                    <a:pt x="2835" y="3624"/>
                    <a:pt x="2795" y="3636"/>
                    <a:pt x="2795" y="3687"/>
                  </a:cubicBezTo>
                  <a:cubicBezTo>
                    <a:pt x="2795" y="3727"/>
                    <a:pt x="2789" y="3721"/>
                    <a:pt x="2767" y="3744"/>
                  </a:cubicBezTo>
                  <a:cubicBezTo>
                    <a:pt x="2755" y="3755"/>
                    <a:pt x="2755" y="3772"/>
                    <a:pt x="2749" y="3783"/>
                  </a:cubicBezTo>
                  <a:cubicBezTo>
                    <a:pt x="2744" y="3801"/>
                    <a:pt x="2727" y="3812"/>
                    <a:pt x="2715" y="3829"/>
                  </a:cubicBezTo>
                  <a:cubicBezTo>
                    <a:pt x="2704" y="3840"/>
                    <a:pt x="2710" y="3869"/>
                    <a:pt x="2693" y="3880"/>
                  </a:cubicBezTo>
                  <a:cubicBezTo>
                    <a:pt x="2681" y="3891"/>
                    <a:pt x="2681" y="3925"/>
                    <a:pt x="2681" y="3954"/>
                  </a:cubicBezTo>
                  <a:lnTo>
                    <a:pt x="2681" y="3954"/>
                  </a:lnTo>
                  <a:cubicBezTo>
                    <a:pt x="2636" y="3960"/>
                    <a:pt x="2636" y="3960"/>
                    <a:pt x="2636" y="3960"/>
                  </a:cubicBezTo>
                  <a:lnTo>
                    <a:pt x="2636" y="3960"/>
                  </a:lnTo>
                  <a:cubicBezTo>
                    <a:pt x="2625" y="3943"/>
                    <a:pt x="2607" y="3931"/>
                    <a:pt x="2585" y="3925"/>
                  </a:cubicBezTo>
                  <a:cubicBezTo>
                    <a:pt x="2545" y="3925"/>
                    <a:pt x="2534" y="4033"/>
                    <a:pt x="2551" y="4056"/>
                  </a:cubicBezTo>
                  <a:cubicBezTo>
                    <a:pt x="2579" y="4102"/>
                    <a:pt x="2528" y="4130"/>
                    <a:pt x="2494" y="4136"/>
                  </a:cubicBezTo>
                  <a:cubicBezTo>
                    <a:pt x="2460" y="4141"/>
                    <a:pt x="2448" y="4158"/>
                    <a:pt x="2420" y="4170"/>
                  </a:cubicBezTo>
                  <a:cubicBezTo>
                    <a:pt x="2352" y="4215"/>
                    <a:pt x="2340" y="4147"/>
                    <a:pt x="2284" y="4136"/>
                  </a:cubicBezTo>
                  <a:cubicBezTo>
                    <a:pt x="2267" y="4124"/>
                    <a:pt x="2261" y="4107"/>
                    <a:pt x="2232" y="4113"/>
                  </a:cubicBezTo>
                  <a:cubicBezTo>
                    <a:pt x="2216" y="4119"/>
                    <a:pt x="2204" y="4113"/>
                    <a:pt x="2187" y="4096"/>
                  </a:cubicBezTo>
                  <a:cubicBezTo>
                    <a:pt x="2153" y="4073"/>
                    <a:pt x="2125" y="4090"/>
                    <a:pt x="2090" y="4051"/>
                  </a:cubicBezTo>
                  <a:cubicBezTo>
                    <a:pt x="2045" y="4005"/>
                    <a:pt x="2017" y="3897"/>
                    <a:pt x="1931" y="3925"/>
                  </a:cubicBezTo>
                  <a:cubicBezTo>
                    <a:pt x="1897" y="3937"/>
                    <a:pt x="1829" y="3925"/>
                    <a:pt x="1806" y="3903"/>
                  </a:cubicBezTo>
                  <a:cubicBezTo>
                    <a:pt x="1789" y="3886"/>
                    <a:pt x="1727" y="3778"/>
                    <a:pt x="1721" y="3755"/>
                  </a:cubicBezTo>
                  <a:cubicBezTo>
                    <a:pt x="1710" y="3755"/>
                    <a:pt x="1698" y="3761"/>
                    <a:pt x="1687" y="3761"/>
                  </a:cubicBezTo>
                  <a:cubicBezTo>
                    <a:pt x="1687" y="3749"/>
                    <a:pt x="1670" y="3715"/>
                    <a:pt x="1659" y="3698"/>
                  </a:cubicBezTo>
                  <a:cubicBezTo>
                    <a:pt x="1636" y="3653"/>
                    <a:pt x="1636" y="3653"/>
                    <a:pt x="1636" y="3653"/>
                  </a:cubicBezTo>
                  <a:cubicBezTo>
                    <a:pt x="1625" y="3624"/>
                    <a:pt x="1602" y="3602"/>
                    <a:pt x="1590" y="3573"/>
                  </a:cubicBezTo>
                  <a:cubicBezTo>
                    <a:pt x="1568" y="3511"/>
                    <a:pt x="1528" y="3460"/>
                    <a:pt x="1505" y="3397"/>
                  </a:cubicBezTo>
                  <a:cubicBezTo>
                    <a:pt x="1494" y="3363"/>
                    <a:pt x="1539" y="3420"/>
                    <a:pt x="1551" y="3420"/>
                  </a:cubicBezTo>
                  <a:cubicBezTo>
                    <a:pt x="1568" y="3420"/>
                    <a:pt x="1579" y="3403"/>
                    <a:pt x="1585" y="3386"/>
                  </a:cubicBezTo>
                  <a:cubicBezTo>
                    <a:pt x="1608" y="3363"/>
                    <a:pt x="1596" y="3329"/>
                    <a:pt x="1562" y="3318"/>
                  </a:cubicBezTo>
                  <a:cubicBezTo>
                    <a:pt x="1511" y="3306"/>
                    <a:pt x="1534" y="3284"/>
                    <a:pt x="1494" y="3266"/>
                  </a:cubicBezTo>
                  <a:cubicBezTo>
                    <a:pt x="1466" y="3249"/>
                    <a:pt x="1437" y="3249"/>
                    <a:pt x="1409" y="3249"/>
                  </a:cubicBezTo>
                  <a:cubicBezTo>
                    <a:pt x="1369" y="3244"/>
                    <a:pt x="1392" y="3204"/>
                    <a:pt x="1380" y="3181"/>
                  </a:cubicBezTo>
                  <a:cubicBezTo>
                    <a:pt x="1363" y="3147"/>
                    <a:pt x="1312" y="3090"/>
                    <a:pt x="1352" y="3073"/>
                  </a:cubicBezTo>
                  <a:cubicBezTo>
                    <a:pt x="1375" y="3062"/>
                    <a:pt x="1392" y="3045"/>
                    <a:pt x="1409" y="3028"/>
                  </a:cubicBezTo>
                  <a:cubicBezTo>
                    <a:pt x="1426" y="3005"/>
                    <a:pt x="1397" y="2999"/>
                    <a:pt x="1386" y="2982"/>
                  </a:cubicBezTo>
                  <a:cubicBezTo>
                    <a:pt x="1375" y="2960"/>
                    <a:pt x="1358" y="2937"/>
                    <a:pt x="1352" y="2914"/>
                  </a:cubicBezTo>
                  <a:cubicBezTo>
                    <a:pt x="1329" y="2852"/>
                    <a:pt x="1329" y="2852"/>
                    <a:pt x="1329" y="2852"/>
                  </a:cubicBezTo>
                  <a:cubicBezTo>
                    <a:pt x="1301" y="2795"/>
                    <a:pt x="1301" y="2795"/>
                    <a:pt x="1301" y="2795"/>
                  </a:cubicBezTo>
                  <a:cubicBezTo>
                    <a:pt x="1272" y="2755"/>
                    <a:pt x="1244" y="2727"/>
                    <a:pt x="1204" y="2698"/>
                  </a:cubicBezTo>
                  <a:cubicBezTo>
                    <a:pt x="1119" y="2636"/>
                    <a:pt x="1028" y="2568"/>
                    <a:pt x="937" y="2528"/>
                  </a:cubicBezTo>
                  <a:cubicBezTo>
                    <a:pt x="892" y="2511"/>
                    <a:pt x="812" y="2454"/>
                    <a:pt x="772" y="2454"/>
                  </a:cubicBezTo>
                  <a:cubicBezTo>
                    <a:pt x="687" y="2431"/>
                    <a:pt x="625" y="2369"/>
                    <a:pt x="534" y="2363"/>
                  </a:cubicBezTo>
                  <a:cubicBezTo>
                    <a:pt x="443" y="2352"/>
                    <a:pt x="352" y="2369"/>
                    <a:pt x="261" y="2386"/>
                  </a:cubicBezTo>
                  <a:cubicBezTo>
                    <a:pt x="233" y="2397"/>
                    <a:pt x="187" y="2426"/>
                    <a:pt x="147" y="2431"/>
                  </a:cubicBezTo>
                  <a:lnTo>
                    <a:pt x="147" y="2431"/>
                  </a:lnTo>
                  <a:cubicBezTo>
                    <a:pt x="142" y="2414"/>
                    <a:pt x="136" y="2392"/>
                    <a:pt x="136" y="2375"/>
                  </a:cubicBezTo>
                  <a:cubicBezTo>
                    <a:pt x="136" y="2369"/>
                    <a:pt x="136" y="2363"/>
                    <a:pt x="136" y="2357"/>
                  </a:cubicBezTo>
                  <a:cubicBezTo>
                    <a:pt x="130" y="2352"/>
                    <a:pt x="119" y="2329"/>
                    <a:pt x="113" y="2323"/>
                  </a:cubicBezTo>
                  <a:cubicBezTo>
                    <a:pt x="102" y="2306"/>
                    <a:pt x="119" y="2272"/>
                    <a:pt x="119" y="2249"/>
                  </a:cubicBezTo>
                  <a:cubicBezTo>
                    <a:pt x="119" y="2215"/>
                    <a:pt x="96" y="2187"/>
                    <a:pt x="96" y="2153"/>
                  </a:cubicBezTo>
                  <a:cubicBezTo>
                    <a:pt x="96" y="2130"/>
                    <a:pt x="108" y="2113"/>
                    <a:pt x="102" y="2090"/>
                  </a:cubicBezTo>
                  <a:cubicBezTo>
                    <a:pt x="96" y="2068"/>
                    <a:pt x="73" y="2073"/>
                    <a:pt x="79" y="2045"/>
                  </a:cubicBezTo>
                  <a:cubicBezTo>
                    <a:pt x="85" y="2022"/>
                    <a:pt x="79" y="2005"/>
                    <a:pt x="73" y="1983"/>
                  </a:cubicBezTo>
                  <a:cubicBezTo>
                    <a:pt x="68" y="1954"/>
                    <a:pt x="68" y="1937"/>
                    <a:pt x="51" y="1914"/>
                  </a:cubicBezTo>
                  <a:cubicBezTo>
                    <a:pt x="39" y="1903"/>
                    <a:pt x="11" y="1869"/>
                    <a:pt x="0" y="1857"/>
                  </a:cubicBezTo>
                  <a:cubicBezTo>
                    <a:pt x="5" y="1840"/>
                    <a:pt x="11" y="1806"/>
                    <a:pt x="22" y="1795"/>
                  </a:cubicBezTo>
                  <a:cubicBezTo>
                    <a:pt x="22" y="1789"/>
                    <a:pt x="28" y="1778"/>
                    <a:pt x="28" y="1767"/>
                  </a:cubicBezTo>
                  <a:cubicBezTo>
                    <a:pt x="17" y="1733"/>
                    <a:pt x="45" y="1744"/>
                    <a:pt x="57" y="1721"/>
                  </a:cubicBezTo>
                  <a:cubicBezTo>
                    <a:pt x="62" y="1704"/>
                    <a:pt x="73" y="1687"/>
                    <a:pt x="79" y="1676"/>
                  </a:cubicBezTo>
                  <a:cubicBezTo>
                    <a:pt x="91" y="1659"/>
                    <a:pt x="96" y="1630"/>
                    <a:pt x="91" y="1608"/>
                  </a:cubicBezTo>
                  <a:cubicBezTo>
                    <a:pt x="96" y="1579"/>
                    <a:pt x="136" y="1556"/>
                    <a:pt x="130" y="1528"/>
                  </a:cubicBezTo>
                  <a:cubicBezTo>
                    <a:pt x="119" y="1494"/>
                    <a:pt x="153" y="1505"/>
                    <a:pt x="164" y="1488"/>
                  </a:cubicBezTo>
                  <a:cubicBezTo>
                    <a:pt x="176" y="1477"/>
                    <a:pt x="187" y="1466"/>
                    <a:pt x="199" y="1454"/>
                  </a:cubicBezTo>
                  <a:cubicBezTo>
                    <a:pt x="250" y="1414"/>
                    <a:pt x="295" y="1375"/>
                    <a:pt x="289" y="1306"/>
                  </a:cubicBezTo>
                  <a:cubicBezTo>
                    <a:pt x="289" y="1284"/>
                    <a:pt x="341" y="1233"/>
                    <a:pt x="335" y="1193"/>
                  </a:cubicBezTo>
                  <a:cubicBezTo>
                    <a:pt x="329" y="1170"/>
                    <a:pt x="312" y="1159"/>
                    <a:pt x="346" y="1153"/>
                  </a:cubicBezTo>
                  <a:cubicBezTo>
                    <a:pt x="369" y="1147"/>
                    <a:pt x="403" y="1130"/>
                    <a:pt x="414" y="1136"/>
                  </a:cubicBezTo>
                  <a:cubicBezTo>
                    <a:pt x="431" y="1147"/>
                    <a:pt x="494" y="1142"/>
                    <a:pt x="483" y="1113"/>
                  </a:cubicBezTo>
                  <a:cubicBezTo>
                    <a:pt x="488" y="1090"/>
                    <a:pt x="483" y="1079"/>
                    <a:pt x="511" y="1074"/>
                  </a:cubicBezTo>
                  <a:cubicBezTo>
                    <a:pt x="522" y="1074"/>
                    <a:pt x="551" y="1085"/>
                    <a:pt x="562" y="1096"/>
                  </a:cubicBezTo>
                  <a:cubicBezTo>
                    <a:pt x="573" y="1102"/>
                    <a:pt x="573" y="1119"/>
                    <a:pt x="596" y="1113"/>
                  </a:cubicBezTo>
                  <a:cubicBezTo>
                    <a:pt x="647" y="1096"/>
                    <a:pt x="653" y="1051"/>
                    <a:pt x="653" y="994"/>
                  </a:cubicBezTo>
                  <a:cubicBezTo>
                    <a:pt x="653" y="971"/>
                    <a:pt x="664" y="977"/>
                    <a:pt x="676" y="966"/>
                  </a:cubicBezTo>
                  <a:cubicBezTo>
                    <a:pt x="698" y="931"/>
                    <a:pt x="676" y="892"/>
                    <a:pt x="687" y="869"/>
                  </a:cubicBezTo>
                  <a:cubicBezTo>
                    <a:pt x="693" y="858"/>
                    <a:pt x="727" y="824"/>
                    <a:pt x="721" y="818"/>
                  </a:cubicBezTo>
                  <a:lnTo>
                    <a:pt x="721" y="818"/>
                  </a:lnTo>
                  <a:cubicBezTo>
                    <a:pt x="772" y="829"/>
                    <a:pt x="772" y="829"/>
                    <a:pt x="772" y="829"/>
                  </a:cubicBezTo>
                  <a:cubicBezTo>
                    <a:pt x="795" y="858"/>
                    <a:pt x="829" y="863"/>
                    <a:pt x="863" y="863"/>
                  </a:cubicBezTo>
                  <a:cubicBezTo>
                    <a:pt x="943" y="869"/>
                    <a:pt x="829" y="914"/>
                    <a:pt x="869" y="960"/>
                  </a:cubicBezTo>
                  <a:cubicBezTo>
                    <a:pt x="880" y="971"/>
                    <a:pt x="903" y="954"/>
                    <a:pt x="920" y="966"/>
                  </a:cubicBezTo>
                  <a:cubicBezTo>
                    <a:pt x="960" y="1005"/>
                    <a:pt x="948" y="994"/>
                    <a:pt x="1011" y="994"/>
                  </a:cubicBezTo>
                  <a:cubicBezTo>
                    <a:pt x="1034" y="994"/>
                    <a:pt x="1068" y="977"/>
                    <a:pt x="1090" y="983"/>
                  </a:cubicBezTo>
                  <a:cubicBezTo>
                    <a:pt x="1102" y="988"/>
                    <a:pt x="1147" y="1028"/>
                    <a:pt x="1147" y="1045"/>
                  </a:cubicBezTo>
                  <a:cubicBezTo>
                    <a:pt x="1147" y="1113"/>
                    <a:pt x="1153" y="1085"/>
                    <a:pt x="1204" y="1096"/>
                  </a:cubicBezTo>
                  <a:cubicBezTo>
                    <a:pt x="1216" y="1102"/>
                    <a:pt x="1284" y="1130"/>
                    <a:pt x="1284" y="1125"/>
                  </a:cubicBezTo>
                  <a:cubicBezTo>
                    <a:pt x="1306" y="1074"/>
                    <a:pt x="1306" y="1074"/>
                    <a:pt x="1306" y="1074"/>
                  </a:cubicBezTo>
                  <a:cubicBezTo>
                    <a:pt x="1318" y="1051"/>
                    <a:pt x="1306" y="1028"/>
                    <a:pt x="1340" y="1051"/>
                  </a:cubicBezTo>
                  <a:cubicBezTo>
                    <a:pt x="1386" y="1079"/>
                    <a:pt x="1403" y="1039"/>
                    <a:pt x="1420" y="1108"/>
                  </a:cubicBezTo>
                  <a:cubicBezTo>
                    <a:pt x="1420" y="1125"/>
                    <a:pt x="1466" y="1170"/>
                    <a:pt x="1482" y="1176"/>
                  </a:cubicBezTo>
                  <a:cubicBezTo>
                    <a:pt x="1505" y="1181"/>
                    <a:pt x="1528" y="1170"/>
                    <a:pt x="1551" y="1187"/>
                  </a:cubicBezTo>
                  <a:cubicBezTo>
                    <a:pt x="1568" y="1198"/>
                    <a:pt x="1579" y="1198"/>
                    <a:pt x="1602" y="1198"/>
                  </a:cubicBezTo>
                  <a:cubicBezTo>
                    <a:pt x="1625" y="1198"/>
                    <a:pt x="1630" y="1233"/>
                    <a:pt x="1653" y="1221"/>
                  </a:cubicBezTo>
                  <a:cubicBezTo>
                    <a:pt x="1681" y="1210"/>
                    <a:pt x="1710" y="1176"/>
                    <a:pt x="1744" y="1164"/>
                  </a:cubicBezTo>
                  <a:cubicBezTo>
                    <a:pt x="1789" y="1153"/>
                    <a:pt x="1840" y="1153"/>
                    <a:pt x="1886" y="1142"/>
                  </a:cubicBezTo>
                  <a:cubicBezTo>
                    <a:pt x="1943" y="1119"/>
                    <a:pt x="1914" y="1108"/>
                    <a:pt x="1948" y="1074"/>
                  </a:cubicBezTo>
                  <a:cubicBezTo>
                    <a:pt x="1994" y="1028"/>
                    <a:pt x="1937" y="1011"/>
                    <a:pt x="1954" y="983"/>
                  </a:cubicBezTo>
                  <a:cubicBezTo>
                    <a:pt x="1971" y="954"/>
                    <a:pt x="2005" y="943"/>
                    <a:pt x="2017" y="914"/>
                  </a:cubicBezTo>
                  <a:cubicBezTo>
                    <a:pt x="2028" y="863"/>
                    <a:pt x="2108" y="875"/>
                    <a:pt x="2142" y="858"/>
                  </a:cubicBezTo>
                  <a:cubicBezTo>
                    <a:pt x="2238" y="801"/>
                    <a:pt x="2272" y="909"/>
                    <a:pt x="2193" y="920"/>
                  </a:cubicBezTo>
                  <a:cubicBezTo>
                    <a:pt x="2164" y="926"/>
                    <a:pt x="2193" y="1000"/>
                    <a:pt x="2210" y="1011"/>
                  </a:cubicBezTo>
                  <a:cubicBezTo>
                    <a:pt x="2244" y="1028"/>
                    <a:pt x="2295" y="943"/>
                    <a:pt x="2329" y="931"/>
                  </a:cubicBezTo>
                  <a:cubicBezTo>
                    <a:pt x="2346" y="931"/>
                    <a:pt x="2357" y="931"/>
                    <a:pt x="2375" y="931"/>
                  </a:cubicBezTo>
                  <a:cubicBezTo>
                    <a:pt x="2386" y="926"/>
                    <a:pt x="2420" y="897"/>
                    <a:pt x="2426" y="886"/>
                  </a:cubicBezTo>
                  <a:cubicBezTo>
                    <a:pt x="2431" y="869"/>
                    <a:pt x="2426" y="863"/>
                    <a:pt x="2426" y="846"/>
                  </a:cubicBezTo>
                  <a:cubicBezTo>
                    <a:pt x="2426" y="829"/>
                    <a:pt x="2448" y="818"/>
                    <a:pt x="2454" y="789"/>
                  </a:cubicBezTo>
                  <a:cubicBezTo>
                    <a:pt x="2454" y="738"/>
                    <a:pt x="2420" y="710"/>
                    <a:pt x="2420" y="670"/>
                  </a:cubicBezTo>
                  <a:cubicBezTo>
                    <a:pt x="2420" y="647"/>
                    <a:pt x="2409" y="647"/>
                    <a:pt x="2397" y="636"/>
                  </a:cubicBezTo>
                  <a:cubicBezTo>
                    <a:pt x="2380" y="625"/>
                    <a:pt x="2403" y="585"/>
                    <a:pt x="2397" y="568"/>
                  </a:cubicBezTo>
                  <a:cubicBezTo>
                    <a:pt x="2397" y="551"/>
                    <a:pt x="2380" y="545"/>
                    <a:pt x="2380" y="528"/>
                  </a:cubicBezTo>
                  <a:cubicBezTo>
                    <a:pt x="2380" y="505"/>
                    <a:pt x="2397" y="460"/>
                    <a:pt x="2414" y="443"/>
                  </a:cubicBezTo>
                  <a:cubicBezTo>
                    <a:pt x="2443" y="409"/>
                    <a:pt x="2477" y="449"/>
                    <a:pt x="2499" y="415"/>
                  </a:cubicBezTo>
                  <a:cubicBezTo>
                    <a:pt x="2522" y="392"/>
                    <a:pt x="2517" y="369"/>
                    <a:pt x="2551" y="346"/>
                  </a:cubicBezTo>
                  <a:cubicBezTo>
                    <a:pt x="2579" y="329"/>
                    <a:pt x="2630" y="216"/>
                    <a:pt x="2653" y="221"/>
                  </a:cubicBezTo>
                  <a:cubicBezTo>
                    <a:pt x="2710" y="238"/>
                    <a:pt x="2704" y="210"/>
                    <a:pt x="2749" y="176"/>
                  </a:cubicBezTo>
                  <a:cubicBezTo>
                    <a:pt x="2778" y="159"/>
                    <a:pt x="2801" y="119"/>
                    <a:pt x="2829" y="108"/>
                  </a:cubicBezTo>
                  <a:cubicBezTo>
                    <a:pt x="2846" y="96"/>
                    <a:pt x="2875" y="108"/>
                    <a:pt x="2875" y="74"/>
                  </a:cubicBezTo>
                  <a:cubicBezTo>
                    <a:pt x="2875" y="5"/>
                    <a:pt x="2863" y="28"/>
                    <a:pt x="2920" y="17"/>
                  </a:cubicBezTo>
                  <a:cubicBezTo>
                    <a:pt x="2971" y="11"/>
                    <a:pt x="2960" y="45"/>
                    <a:pt x="3022" y="5"/>
                  </a:cubicBezTo>
                  <a:cubicBezTo>
                    <a:pt x="3073" y="0"/>
                    <a:pt x="3073" y="0"/>
                    <a:pt x="3073" y="0"/>
                  </a:cubicBezTo>
                </a:path>
              </a:pathLst>
            </a:custGeom>
            <a:solidFill>
              <a:schemeClr val="bg1">
                <a:lumMod val="95000"/>
              </a:schemeClr>
            </a:solidFill>
            <a:ln w="19050" cap="flat" cmpd="sng">
              <a:noFill/>
              <a:bevel/>
              <a:headEnd/>
              <a:tailEnd/>
            </a:ln>
            <a:effectLst/>
          </p:spPr>
          <p:txBody>
            <a:bodyPr wrap="none" anchor="ctr"/>
            <a:lstStyle/>
            <a:p>
              <a:endParaRPr lang="en-US">
                <a:latin typeface="Source Sans Pro Light" charset="0"/>
              </a:endParaRPr>
            </a:p>
          </p:txBody>
        </p:sp>
        <p:sp>
          <p:nvSpPr>
            <p:cNvPr id="26" name="Freeform 163"/>
            <p:cNvSpPr>
              <a:spLocks noChangeArrowheads="1"/>
            </p:cNvSpPr>
            <p:nvPr/>
          </p:nvSpPr>
          <p:spPr bwMode="auto">
            <a:xfrm>
              <a:off x="10763504" y="3389150"/>
              <a:ext cx="1250726" cy="751930"/>
            </a:xfrm>
            <a:custGeom>
              <a:avLst/>
              <a:gdLst>
                <a:gd name="T0" fmla="*/ 3528 w 3813"/>
                <a:gd name="T1" fmla="*/ 6 h 2295"/>
                <a:gd name="T2" fmla="*/ 3210 w 3813"/>
                <a:gd name="T3" fmla="*/ 62 h 2295"/>
                <a:gd name="T4" fmla="*/ 3216 w 3813"/>
                <a:gd name="T5" fmla="*/ 142 h 2295"/>
                <a:gd name="T6" fmla="*/ 3312 w 3813"/>
                <a:gd name="T7" fmla="*/ 267 h 2295"/>
                <a:gd name="T8" fmla="*/ 3653 w 3813"/>
                <a:gd name="T9" fmla="*/ 392 h 2295"/>
                <a:gd name="T10" fmla="*/ 3750 w 3813"/>
                <a:gd name="T11" fmla="*/ 136 h 2295"/>
                <a:gd name="T12" fmla="*/ 3580 w 3813"/>
                <a:gd name="T13" fmla="*/ 45 h 2295"/>
                <a:gd name="T14" fmla="*/ 3528 w 3813"/>
                <a:gd name="T15" fmla="*/ 6 h 2295"/>
                <a:gd name="T16" fmla="*/ 1784 w 3813"/>
                <a:gd name="T17" fmla="*/ 494 h 2295"/>
                <a:gd name="T18" fmla="*/ 1637 w 3813"/>
                <a:gd name="T19" fmla="*/ 619 h 2295"/>
                <a:gd name="T20" fmla="*/ 1443 w 3813"/>
                <a:gd name="T21" fmla="*/ 761 h 2295"/>
                <a:gd name="T22" fmla="*/ 1477 w 3813"/>
                <a:gd name="T23" fmla="*/ 897 h 2295"/>
                <a:gd name="T24" fmla="*/ 1534 w 3813"/>
                <a:gd name="T25" fmla="*/ 936 h 2295"/>
                <a:gd name="T26" fmla="*/ 1676 w 3813"/>
                <a:gd name="T27" fmla="*/ 885 h 2295"/>
                <a:gd name="T28" fmla="*/ 1722 w 3813"/>
                <a:gd name="T29" fmla="*/ 857 h 2295"/>
                <a:gd name="T30" fmla="*/ 1761 w 3813"/>
                <a:gd name="T31" fmla="*/ 829 h 2295"/>
                <a:gd name="T32" fmla="*/ 1869 w 3813"/>
                <a:gd name="T33" fmla="*/ 982 h 2295"/>
                <a:gd name="T34" fmla="*/ 1938 w 3813"/>
                <a:gd name="T35" fmla="*/ 1141 h 2295"/>
                <a:gd name="T36" fmla="*/ 2102 w 3813"/>
                <a:gd name="T37" fmla="*/ 1158 h 2295"/>
                <a:gd name="T38" fmla="*/ 2199 w 3813"/>
                <a:gd name="T39" fmla="*/ 1226 h 2295"/>
                <a:gd name="T40" fmla="*/ 2364 w 3813"/>
                <a:gd name="T41" fmla="*/ 1237 h 2295"/>
                <a:gd name="T42" fmla="*/ 2466 w 3813"/>
                <a:gd name="T43" fmla="*/ 1164 h 2295"/>
                <a:gd name="T44" fmla="*/ 2625 w 3813"/>
                <a:gd name="T45" fmla="*/ 874 h 2295"/>
                <a:gd name="T46" fmla="*/ 2693 w 3813"/>
                <a:gd name="T47" fmla="*/ 761 h 2295"/>
                <a:gd name="T48" fmla="*/ 2779 w 3813"/>
                <a:gd name="T49" fmla="*/ 574 h 2295"/>
                <a:gd name="T50" fmla="*/ 2563 w 3813"/>
                <a:gd name="T51" fmla="*/ 551 h 2295"/>
                <a:gd name="T52" fmla="*/ 2369 w 3813"/>
                <a:gd name="T53" fmla="*/ 460 h 2295"/>
                <a:gd name="T54" fmla="*/ 2432 w 3813"/>
                <a:gd name="T55" fmla="*/ 363 h 2295"/>
                <a:gd name="T56" fmla="*/ 2364 w 3813"/>
                <a:gd name="T57" fmla="*/ 352 h 2295"/>
                <a:gd name="T58" fmla="*/ 2392 w 3813"/>
                <a:gd name="T59" fmla="*/ 261 h 2295"/>
                <a:gd name="T60" fmla="*/ 2375 w 3813"/>
                <a:gd name="T61" fmla="*/ 221 h 2295"/>
                <a:gd name="T62" fmla="*/ 2199 w 3813"/>
                <a:gd name="T63" fmla="*/ 278 h 2295"/>
                <a:gd name="T64" fmla="*/ 2046 w 3813"/>
                <a:gd name="T65" fmla="*/ 329 h 2295"/>
                <a:gd name="T66" fmla="*/ 1932 w 3813"/>
                <a:gd name="T67" fmla="*/ 381 h 2295"/>
                <a:gd name="T68" fmla="*/ 1784 w 3813"/>
                <a:gd name="T69" fmla="*/ 494 h 2295"/>
                <a:gd name="T70" fmla="*/ 239 w 3813"/>
                <a:gd name="T71" fmla="*/ 1919 h 2295"/>
                <a:gd name="T72" fmla="*/ 426 w 3813"/>
                <a:gd name="T73" fmla="*/ 1749 h 2295"/>
                <a:gd name="T74" fmla="*/ 472 w 3813"/>
                <a:gd name="T75" fmla="*/ 1618 h 2295"/>
                <a:gd name="T76" fmla="*/ 404 w 3813"/>
                <a:gd name="T77" fmla="*/ 1550 h 2295"/>
                <a:gd name="T78" fmla="*/ 244 w 3813"/>
                <a:gd name="T79" fmla="*/ 1612 h 2295"/>
                <a:gd name="T80" fmla="*/ 108 w 3813"/>
                <a:gd name="T81" fmla="*/ 1749 h 2295"/>
                <a:gd name="T82" fmla="*/ 34 w 3813"/>
                <a:gd name="T83" fmla="*/ 1834 h 2295"/>
                <a:gd name="T84" fmla="*/ 74 w 3813"/>
                <a:gd name="T85" fmla="*/ 1914 h 2295"/>
                <a:gd name="T86" fmla="*/ 171 w 3813"/>
                <a:gd name="T87" fmla="*/ 1942 h 2295"/>
                <a:gd name="T88" fmla="*/ 216 w 3813"/>
                <a:gd name="T89" fmla="*/ 1982 h 2295"/>
                <a:gd name="T90" fmla="*/ 256 w 3813"/>
                <a:gd name="T91" fmla="*/ 1987 h 2295"/>
                <a:gd name="T92" fmla="*/ 239 w 3813"/>
                <a:gd name="T93" fmla="*/ 1919 h 2295"/>
                <a:gd name="T94" fmla="*/ 392 w 3813"/>
                <a:gd name="T95" fmla="*/ 2243 h 2295"/>
                <a:gd name="T96" fmla="*/ 313 w 3813"/>
                <a:gd name="T97" fmla="*/ 2175 h 2295"/>
                <a:gd name="T98" fmla="*/ 228 w 3813"/>
                <a:gd name="T99" fmla="*/ 2175 h 2295"/>
                <a:gd name="T100" fmla="*/ 233 w 3813"/>
                <a:gd name="T101" fmla="*/ 2294 h 2295"/>
                <a:gd name="T102" fmla="*/ 284 w 3813"/>
                <a:gd name="T103" fmla="*/ 2232 h 2295"/>
                <a:gd name="T104" fmla="*/ 409 w 3813"/>
                <a:gd name="T105" fmla="*/ 2277 h 2295"/>
                <a:gd name="T106" fmla="*/ 455 w 3813"/>
                <a:gd name="T107" fmla="*/ 2271 h 2295"/>
                <a:gd name="T108" fmla="*/ 421 w 3813"/>
                <a:gd name="T109" fmla="*/ 2237 h 2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13" h="2295">
                  <a:moveTo>
                    <a:pt x="3528" y="6"/>
                  </a:moveTo>
                  <a:lnTo>
                    <a:pt x="3528" y="6"/>
                  </a:lnTo>
                  <a:cubicBezTo>
                    <a:pt x="3500" y="62"/>
                    <a:pt x="3477" y="34"/>
                    <a:pt x="3415" y="45"/>
                  </a:cubicBezTo>
                  <a:cubicBezTo>
                    <a:pt x="3364" y="51"/>
                    <a:pt x="3256" y="34"/>
                    <a:pt x="3210" y="62"/>
                  </a:cubicBezTo>
                  <a:cubicBezTo>
                    <a:pt x="3199" y="62"/>
                    <a:pt x="3176" y="102"/>
                    <a:pt x="3176" y="108"/>
                  </a:cubicBezTo>
                  <a:cubicBezTo>
                    <a:pt x="3159" y="153"/>
                    <a:pt x="3188" y="142"/>
                    <a:pt x="3216" y="142"/>
                  </a:cubicBezTo>
                  <a:cubicBezTo>
                    <a:pt x="3216" y="176"/>
                    <a:pt x="3216" y="221"/>
                    <a:pt x="3205" y="256"/>
                  </a:cubicBezTo>
                  <a:cubicBezTo>
                    <a:pt x="3199" y="284"/>
                    <a:pt x="3296" y="273"/>
                    <a:pt x="3312" y="267"/>
                  </a:cubicBezTo>
                  <a:cubicBezTo>
                    <a:pt x="3358" y="261"/>
                    <a:pt x="3398" y="244"/>
                    <a:pt x="3443" y="267"/>
                  </a:cubicBezTo>
                  <a:cubicBezTo>
                    <a:pt x="3517" y="301"/>
                    <a:pt x="3580" y="363"/>
                    <a:pt x="3653" y="392"/>
                  </a:cubicBezTo>
                  <a:cubicBezTo>
                    <a:pt x="3744" y="437"/>
                    <a:pt x="3812" y="494"/>
                    <a:pt x="3807" y="347"/>
                  </a:cubicBezTo>
                  <a:cubicBezTo>
                    <a:pt x="3801" y="273"/>
                    <a:pt x="3767" y="199"/>
                    <a:pt x="3750" y="136"/>
                  </a:cubicBezTo>
                  <a:cubicBezTo>
                    <a:pt x="3710" y="136"/>
                    <a:pt x="3642" y="102"/>
                    <a:pt x="3636" y="68"/>
                  </a:cubicBezTo>
                  <a:cubicBezTo>
                    <a:pt x="3625" y="17"/>
                    <a:pt x="3614" y="23"/>
                    <a:pt x="3580" y="45"/>
                  </a:cubicBezTo>
                  <a:cubicBezTo>
                    <a:pt x="3528" y="68"/>
                    <a:pt x="3562" y="11"/>
                    <a:pt x="3540" y="0"/>
                  </a:cubicBezTo>
                  <a:cubicBezTo>
                    <a:pt x="3528" y="6"/>
                    <a:pt x="3528" y="6"/>
                    <a:pt x="3528" y="6"/>
                  </a:cubicBezTo>
                  <a:close/>
                  <a:moveTo>
                    <a:pt x="1784" y="494"/>
                  </a:moveTo>
                  <a:lnTo>
                    <a:pt x="1784" y="494"/>
                  </a:lnTo>
                  <a:cubicBezTo>
                    <a:pt x="1756" y="517"/>
                    <a:pt x="1722" y="568"/>
                    <a:pt x="1693" y="596"/>
                  </a:cubicBezTo>
                  <a:cubicBezTo>
                    <a:pt x="1676" y="608"/>
                    <a:pt x="1659" y="613"/>
                    <a:pt x="1637" y="619"/>
                  </a:cubicBezTo>
                  <a:cubicBezTo>
                    <a:pt x="1602" y="625"/>
                    <a:pt x="1563" y="670"/>
                    <a:pt x="1534" y="693"/>
                  </a:cubicBezTo>
                  <a:cubicBezTo>
                    <a:pt x="1443" y="761"/>
                    <a:pt x="1443" y="761"/>
                    <a:pt x="1443" y="761"/>
                  </a:cubicBezTo>
                  <a:cubicBezTo>
                    <a:pt x="1375" y="801"/>
                    <a:pt x="1375" y="801"/>
                    <a:pt x="1375" y="801"/>
                  </a:cubicBezTo>
                  <a:cubicBezTo>
                    <a:pt x="1364" y="807"/>
                    <a:pt x="1455" y="897"/>
                    <a:pt x="1477" y="897"/>
                  </a:cubicBezTo>
                  <a:cubicBezTo>
                    <a:pt x="1489" y="897"/>
                    <a:pt x="1534" y="891"/>
                    <a:pt x="1546" y="902"/>
                  </a:cubicBezTo>
                  <a:cubicBezTo>
                    <a:pt x="1546" y="902"/>
                    <a:pt x="1534" y="925"/>
                    <a:pt x="1534" y="936"/>
                  </a:cubicBezTo>
                  <a:cubicBezTo>
                    <a:pt x="1540" y="965"/>
                    <a:pt x="1614" y="1021"/>
                    <a:pt x="1631" y="970"/>
                  </a:cubicBezTo>
                  <a:cubicBezTo>
                    <a:pt x="1642" y="948"/>
                    <a:pt x="1653" y="897"/>
                    <a:pt x="1676" y="885"/>
                  </a:cubicBezTo>
                  <a:cubicBezTo>
                    <a:pt x="1688" y="879"/>
                    <a:pt x="1693" y="885"/>
                    <a:pt x="1705" y="879"/>
                  </a:cubicBezTo>
                  <a:cubicBezTo>
                    <a:pt x="1710" y="879"/>
                    <a:pt x="1716" y="857"/>
                    <a:pt x="1722" y="857"/>
                  </a:cubicBezTo>
                  <a:cubicBezTo>
                    <a:pt x="1722" y="852"/>
                    <a:pt x="1739" y="868"/>
                    <a:pt x="1744" y="862"/>
                  </a:cubicBezTo>
                  <a:cubicBezTo>
                    <a:pt x="1750" y="852"/>
                    <a:pt x="1756" y="835"/>
                    <a:pt x="1761" y="829"/>
                  </a:cubicBezTo>
                  <a:cubicBezTo>
                    <a:pt x="1790" y="824"/>
                    <a:pt x="1858" y="879"/>
                    <a:pt x="1875" y="897"/>
                  </a:cubicBezTo>
                  <a:cubicBezTo>
                    <a:pt x="1903" y="919"/>
                    <a:pt x="1869" y="953"/>
                    <a:pt x="1869" y="982"/>
                  </a:cubicBezTo>
                  <a:cubicBezTo>
                    <a:pt x="1869" y="1005"/>
                    <a:pt x="1903" y="1016"/>
                    <a:pt x="1892" y="1044"/>
                  </a:cubicBezTo>
                  <a:cubicBezTo>
                    <a:pt x="1881" y="1078"/>
                    <a:pt x="1909" y="1118"/>
                    <a:pt x="1938" y="1141"/>
                  </a:cubicBezTo>
                  <a:cubicBezTo>
                    <a:pt x="1966" y="1169"/>
                    <a:pt x="2023" y="1158"/>
                    <a:pt x="2063" y="1158"/>
                  </a:cubicBezTo>
                  <a:cubicBezTo>
                    <a:pt x="2085" y="1158"/>
                    <a:pt x="2085" y="1169"/>
                    <a:pt x="2102" y="1158"/>
                  </a:cubicBezTo>
                  <a:cubicBezTo>
                    <a:pt x="2137" y="1147"/>
                    <a:pt x="2142" y="1141"/>
                    <a:pt x="2171" y="1169"/>
                  </a:cubicBezTo>
                  <a:cubicBezTo>
                    <a:pt x="2188" y="1186"/>
                    <a:pt x="2171" y="1220"/>
                    <a:pt x="2199" y="1226"/>
                  </a:cubicBezTo>
                  <a:cubicBezTo>
                    <a:pt x="2222" y="1232"/>
                    <a:pt x="2250" y="1294"/>
                    <a:pt x="2273" y="1311"/>
                  </a:cubicBezTo>
                  <a:cubicBezTo>
                    <a:pt x="2290" y="1323"/>
                    <a:pt x="2347" y="1249"/>
                    <a:pt x="2364" y="1237"/>
                  </a:cubicBezTo>
                  <a:cubicBezTo>
                    <a:pt x="2375" y="1226"/>
                    <a:pt x="2432" y="1203"/>
                    <a:pt x="2432" y="1198"/>
                  </a:cubicBezTo>
                  <a:cubicBezTo>
                    <a:pt x="2438" y="1175"/>
                    <a:pt x="2443" y="1169"/>
                    <a:pt x="2466" y="1164"/>
                  </a:cubicBezTo>
                  <a:cubicBezTo>
                    <a:pt x="2529" y="1141"/>
                    <a:pt x="2534" y="1039"/>
                    <a:pt x="2551" y="987"/>
                  </a:cubicBezTo>
                  <a:cubicBezTo>
                    <a:pt x="2574" y="953"/>
                    <a:pt x="2591" y="897"/>
                    <a:pt x="2625" y="874"/>
                  </a:cubicBezTo>
                  <a:cubicBezTo>
                    <a:pt x="2648" y="852"/>
                    <a:pt x="2665" y="829"/>
                    <a:pt x="2688" y="818"/>
                  </a:cubicBezTo>
                  <a:cubicBezTo>
                    <a:pt x="2722" y="801"/>
                    <a:pt x="2676" y="790"/>
                    <a:pt x="2693" y="761"/>
                  </a:cubicBezTo>
                  <a:cubicBezTo>
                    <a:pt x="2705" y="727"/>
                    <a:pt x="2767" y="710"/>
                    <a:pt x="2767" y="659"/>
                  </a:cubicBezTo>
                  <a:cubicBezTo>
                    <a:pt x="2767" y="636"/>
                    <a:pt x="2790" y="585"/>
                    <a:pt x="2779" y="574"/>
                  </a:cubicBezTo>
                  <a:cubicBezTo>
                    <a:pt x="2739" y="540"/>
                    <a:pt x="2676" y="494"/>
                    <a:pt x="2619" y="483"/>
                  </a:cubicBezTo>
                  <a:cubicBezTo>
                    <a:pt x="2614" y="483"/>
                    <a:pt x="2580" y="540"/>
                    <a:pt x="2563" y="551"/>
                  </a:cubicBezTo>
                  <a:cubicBezTo>
                    <a:pt x="2517" y="585"/>
                    <a:pt x="2466" y="562"/>
                    <a:pt x="2426" y="534"/>
                  </a:cubicBezTo>
                  <a:cubicBezTo>
                    <a:pt x="2421" y="517"/>
                    <a:pt x="2387" y="471"/>
                    <a:pt x="2369" y="460"/>
                  </a:cubicBezTo>
                  <a:cubicBezTo>
                    <a:pt x="2324" y="420"/>
                    <a:pt x="2403" y="420"/>
                    <a:pt x="2426" y="403"/>
                  </a:cubicBezTo>
                  <a:cubicBezTo>
                    <a:pt x="2443" y="386"/>
                    <a:pt x="2443" y="375"/>
                    <a:pt x="2432" y="363"/>
                  </a:cubicBezTo>
                  <a:cubicBezTo>
                    <a:pt x="2421" y="347"/>
                    <a:pt x="2443" y="335"/>
                    <a:pt x="2443" y="318"/>
                  </a:cubicBezTo>
                  <a:cubicBezTo>
                    <a:pt x="2438" y="318"/>
                    <a:pt x="2375" y="347"/>
                    <a:pt x="2364" y="352"/>
                  </a:cubicBezTo>
                  <a:cubicBezTo>
                    <a:pt x="2347" y="352"/>
                    <a:pt x="2324" y="358"/>
                    <a:pt x="2324" y="335"/>
                  </a:cubicBezTo>
                  <a:cubicBezTo>
                    <a:pt x="2324" y="290"/>
                    <a:pt x="2352" y="273"/>
                    <a:pt x="2392" y="261"/>
                  </a:cubicBezTo>
                  <a:cubicBezTo>
                    <a:pt x="2409" y="250"/>
                    <a:pt x="2477" y="227"/>
                    <a:pt x="2477" y="204"/>
                  </a:cubicBezTo>
                  <a:cubicBezTo>
                    <a:pt x="2443" y="204"/>
                    <a:pt x="2403" y="199"/>
                    <a:pt x="2375" y="221"/>
                  </a:cubicBezTo>
                  <a:cubicBezTo>
                    <a:pt x="2330" y="267"/>
                    <a:pt x="2295" y="239"/>
                    <a:pt x="2244" y="244"/>
                  </a:cubicBezTo>
                  <a:cubicBezTo>
                    <a:pt x="2216" y="250"/>
                    <a:pt x="2216" y="267"/>
                    <a:pt x="2199" y="278"/>
                  </a:cubicBezTo>
                  <a:cubicBezTo>
                    <a:pt x="2176" y="290"/>
                    <a:pt x="2148" y="284"/>
                    <a:pt x="2125" y="284"/>
                  </a:cubicBezTo>
                  <a:cubicBezTo>
                    <a:pt x="2097" y="301"/>
                    <a:pt x="2068" y="312"/>
                    <a:pt x="2046" y="329"/>
                  </a:cubicBezTo>
                  <a:cubicBezTo>
                    <a:pt x="2023" y="347"/>
                    <a:pt x="2000" y="358"/>
                    <a:pt x="1972" y="358"/>
                  </a:cubicBezTo>
                  <a:cubicBezTo>
                    <a:pt x="1955" y="358"/>
                    <a:pt x="1943" y="363"/>
                    <a:pt x="1932" y="381"/>
                  </a:cubicBezTo>
                  <a:cubicBezTo>
                    <a:pt x="1903" y="420"/>
                    <a:pt x="1830" y="420"/>
                    <a:pt x="1801" y="471"/>
                  </a:cubicBezTo>
                  <a:cubicBezTo>
                    <a:pt x="1784" y="494"/>
                    <a:pt x="1784" y="494"/>
                    <a:pt x="1784" y="494"/>
                  </a:cubicBezTo>
                  <a:close/>
                  <a:moveTo>
                    <a:pt x="239" y="1919"/>
                  </a:moveTo>
                  <a:lnTo>
                    <a:pt x="239" y="1919"/>
                  </a:lnTo>
                  <a:cubicBezTo>
                    <a:pt x="233" y="1879"/>
                    <a:pt x="381" y="1857"/>
                    <a:pt x="398" y="1800"/>
                  </a:cubicBezTo>
                  <a:cubicBezTo>
                    <a:pt x="409" y="1766"/>
                    <a:pt x="392" y="1754"/>
                    <a:pt x="426" y="1749"/>
                  </a:cubicBezTo>
                  <a:cubicBezTo>
                    <a:pt x="472" y="1737"/>
                    <a:pt x="460" y="1692"/>
                    <a:pt x="494" y="1680"/>
                  </a:cubicBezTo>
                  <a:cubicBezTo>
                    <a:pt x="483" y="1664"/>
                    <a:pt x="466" y="1646"/>
                    <a:pt x="472" y="1618"/>
                  </a:cubicBezTo>
                  <a:cubicBezTo>
                    <a:pt x="472" y="1578"/>
                    <a:pt x="494" y="1578"/>
                    <a:pt x="438" y="1578"/>
                  </a:cubicBezTo>
                  <a:cubicBezTo>
                    <a:pt x="404" y="1578"/>
                    <a:pt x="421" y="1561"/>
                    <a:pt x="404" y="1550"/>
                  </a:cubicBezTo>
                  <a:cubicBezTo>
                    <a:pt x="404" y="1544"/>
                    <a:pt x="364" y="1578"/>
                    <a:pt x="341" y="1578"/>
                  </a:cubicBezTo>
                  <a:cubicBezTo>
                    <a:pt x="313" y="1578"/>
                    <a:pt x="273" y="1595"/>
                    <a:pt x="244" y="1612"/>
                  </a:cubicBezTo>
                  <a:cubicBezTo>
                    <a:pt x="228" y="1629"/>
                    <a:pt x="216" y="1624"/>
                    <a:pt x="193" y="1624"/>
                  </a:cubicBezTo>
                  <a:cubicBezTo>
                    <a:pt x="171" y="1624"/>
                    <a:pt x="80" y="1732"/>
                    <a:pt x="108" y="1749"/>
                  </a:cubicBezTo>
                  <a:cubicBezTo>
                    <a:pt x="154" y="1783"/>
                    <a:pt x="125" y="1788"/>
                    <a:pt x="85" y="1788"/>
                  </a:cubicBezTo>
                  <a:cubicBezTo>
                    <a:pt x="0" y="1788"/>
                    <a:pt x="46" y="1783"/>
                    <a:pt x="34" y="1834"/>
                  </a:cubicBezTo>
                  <a:cubicBezTo>
                    <a:pt x="34" y="1857"/>
                    <a:pt x="23" y="1874"/>
                    <a:pt x="23" y="1896"/>
                  </a:cubicBezTo>
                  <a:cubicBezTo>
                    <a:pt x="23" y="1936"/>
                    <a:pt x="57" y="1959"/>
                    <a:pt x="74" y="1914"/>
                  </a:cubicBezTo>
                  <a:cubicBezTo>
                    <a:pt x="91" y="1919"/>
                    <a:pt x="91" y="1919"/>
                    <a:pt x="91" y="1919"/>
                  </a:cubicBezTo>
                  <a:cubicBezTo>
                    <a:pt x="108" y="1925"/>
                    <a:pt x="159" y="1942"/>
                    <a:pt x="171" y="1942"/>
                  </a:cubicBezTo>
                  <a:cubicBezTo>
                    <a:pt x="182" y="1942"/>
                    <a:pt x="188" y="1953"/>
                    <a:pt x="188" y="1959"/>
                  </a:cubicBezTo>
                  <a:cubicBezTo>
                    <a:pt x="193" y="1970"/>
                    <a:pt x="205" y="1982"/>
                    <a:pt x="216" y="1982"/>
                  </a:cubicBezTo>
                  <a:cubicBezTo>
                    <a:pt x="222" y="1982"/>
                    <a:pt x="233" y="1982"/>
                    <a:pt x="239" y="1987"/>
                  </a:cubicBezTo>
                  <a:cubicBezTo>
                    <a:pt x="244" y="1987"/>
                    <a:pt x="250" y="1993"/>
                    <a:pt x="256" y="1987"/>
                  </a:cubicBezTo>
                  <a:cubicBezTo>
                    <a:pt x="262" y="1970"/>
                    <a:pt x="239" y="1948"/>
                    <a:pt x="239" y="1925"/>
                  </a:cubicBezTo>
                  <a:cubicBezTo>
                    <a:pt x="239" y="1919"/>
                    <a:pt x="239" y="1919"/>
                    <a:pt x="239" y="1919"/>
                  </a:cubicBezTo>
                  <a:close/>
                  <a:moveTo>
                    <a:pt x="392" y="2243"/>
                  </a:moveTo>
                  <a:lnTo>
                    <a:pt x="392" y="2243"/>
                  </a:lnTo>
                  <a:cubicBezTo>
                    <a:pt x="381" y="2243"/>
                    <a:pt x="364" y="2226"/>
                    <a:pt x="352" y="2220"/>
                  </a:cubicBezTo>
                  <a:cubicBezTo>
                    <a:pt x="347" y="2215"/>
                    <a:pt x="318" y="2180"/>
                    <a:pt x="313" y="2175"/>
                  </a:cubicBezTo>
                  <a:cubicBezTo>
                    <a:pt x="301" y="2175"/>
                    <a:pt x="290" y="2180"/>
                    <a:pt x="273" y="2175"/>
                  </a:cubicBezTo>
                  <a:cubicBezTo>
                    <a:pt x="262" y="2175"/>
                    <a:pt x="239" y="2169"/>
                    <a:pt x="228" y="2175"/>
                  </a:cubicBezTo>
                  <a:cubicBezTo>
                    <a:pt x="222" y="2192"/>
                    <a:pt x="228" y="2220"/>
                    <a:pt x="228" y="2237"/>
                  </a:cubicBezTo>
                  <a:cubicBezTo>
                    <a:pt x="228" y="2254"/>
                    <a:pt x="228" y="2277"/>
                    <a:pt x="233" y="2294"/>
                  </a:cubicBezTo>
                  <a:lnTo>
                    <a:pt x="233" y="2294"/>
                  </a:lnTo>
                  <a:cubicBezTo>
                    <a:pt x="239" y="2294"/>
                    <a:pt x="273" y="2243"/>
                    <a:pt x="284" y="2232"/>
                  </a:cubicBezTo>
                  <a:cubicBezTo>
                    <a:pt x="313" y="2215"/>
                    <a:pt x="352" y="2232"/>
                    <a:pt x="375" y="2254"/>
                  </a:cubicBezTo>
                  <a:cubicBezTo>
                    <a:pt x="387" y="2266"/>
                    <a:pt x="398" y="2277"/>
                    <a:pt x="409" y="2277"/>
                  </a:cubicBezTo>
                  <a:cubicBezTo>
                    <a:pt x="415" y="2277"/>
                    <a:pt x="449" y="2277"/>
                    <a:pt x="449" y="2271"/>
                  </a:cubicBezTo>
                  <a:lnTo>
                    <a:pt x="455" y="2271"/>
                  </a:lnTo>
                  <a:cubicBezTo>
                    <a:pt x="455" y="2260"/>
                    <a:pt x="466" y="2237"/>
                    <a:pt x="455" y="2226"/>
                  </a:cubicBezTo>
                  <a:cubicBezTo>
                    <a:pt x="449" y="2215"/>
                    <a:pt x="426" y="2232"/>
                    <a:pt x="421" y="2237"/>
                  </a:cubicBezTo>
                  <a:lnTo>
                    <a:pt x="392" y="2243"/>
                  </a:lnTo>
                  <a:close/>
                </a:path>
              </a:pathLst>
            </a:custGeom>
            <a:solidFill>
              <a:schemeClr val="bg1">
                <a:lumMod val="95000"/>
              </a:schemeClr>
            </a:solidFill>
            <a:ln w="19050" cap="flat" cmpd="sng">
              <a:noFill/>
              <a:bevel/>
              <a:headEnd/>
              <a:tailEnd/>
            </a:ln>
            <a:effectLst/>
          </p:spPr>
          <p:txBody>
            <a:bodyPr wrap="none" anchor="ctr"/>
            <a:lstStyle/>
            <a:p>
              <a:endParaRPr lang="en-US">
                <a:latin typeface="Source Sans Pro Light" charset="0"/>
              </a:endParaRPr>
            </a:p>
          </p:txBody>
        </p:sp>
        <p:sp>
          <p:nvSpPr>
            <p:cNvPr id="27" name="Freeform 164"/>
            <p:cNvSpPr>
              <a:spLocks noChangeArrowheads="1"/>
            </p:cNvSpPr>
            <p:nvPr/>
          </p:nvSpPr>
          <p:spPr bwMode="auto">
            <a:xfrm>
              <a:off x="5584194" y="5154741"/>
              <a:ext cx="1910068" cy="789528"/>
            </a:xfrm>
            <a:custGeom>
              <a:avLst/>
              <a:gdLst>
                <a:gd name="T0" fmla="*/ 5716 w 5825"/>
                <a:gd name="T1" fmla="*/ 5 h 2409"/>
                <a:gd name="T2" fmla="*/ 5699 w 5825"/>
                <a:gd name="T3" fmla="*/ 28 h 2409"/>
                <a:gd name="T4" fmla="*/ 5699 w 5825"/>
                <a:gd name="T5" fmla="*/ 267 h 2409"/>
                <a:gd name="T6" fmla="*/ 5744 w 5825"/>
                <a:gd name="T7" fmla="*/ 210 h 2409"/>
                <a:gd name="T8" fmla="*/ 5710 w 5825"/>
                <a:gd name="T9" fmla="*/ 210 h 2409"/>
                <a:gd name="T10" fmla="*/ 5681 w 5825"/>
                <a:gd name="T11" fmla="*/ 267 h 2409"/>
                <a:gd name="T12" fmla="*/ 5806 w 5825"/>
                <a:gd name="T13" fmla="*/ 284 h 2409"/>
                <a:gd name="T14" fmla="*/ 5778 w 5825"/>
                <a:gd name="T15" fmla="*/ 494 h 2409"/>
                <a:gd name="T16" fmla="*/ 5608 w 5825"/>
                <a:gd name="T17" fmla="*/ 653 h 2409"/>
                <a:gd name="T18" fmla="*/ 5375 w 5825"/>
                <a:gd name="T19" fmla="*/ 801 h 2409"/>
                <a:gd name="T20" fmla="*/ 5318 w 5825"/>
                <a:gd name="T21" fmla="*/ 647 h 2409"/>
                <a:gd name="T22" fmla="*/ 5761 w 5825"/>
                <a:gd name="T23" fmla="*/ 261 h 2409"/>
                <a:gd name="T24" fmla="*/ 5301 w 5825"/>
                <a:gd name="T25" fmla="*/ 1039 h 2409"/>
                <a:gd name="T26" fmla="*/ 5301 w 5825"/>
                <a:gd name="T27" fmla="*/ 1261 h 2409"/>
                <a:gd name="T28" fmla="*/ 5136 w 5825"/>
                <a:gd name="T29" fmla="*/ 1659 h 2409"/>
                <a:gd name="T30" fmla="*/ 4591 w 5825"/>
                <a:gd name="T31" fmla="*/ 1880 h 2409"/>
                <a:gd name="T32" fmla="*/ 4858 w 5825"/>
                <a:gd name="T33" fmla="*/ 1545 h 2409"/>
                <a:gd name="T34" fmla="*/ 5000 w 5825"/>
                <a:gd name="T35" fmla="*/ 1306 h 2409"/>
                <a:gd name="T36" fmla="*/ 5238 w 5825"/>
                <a:gd name="T37" fmla="*/ 931 h 2409"/>
                <a:gd name="T38" fmla="*/ 5301 w 5825"/>
                <a:gd name="T39" fmla="*/ 1039 h 2409"/>
                <a:gd name="T40" fmla="*/ 3375 w 5825"/>
                <a:gd name="T41" fmla="*/ 2210 h 2409"/>
                <a:gd name="T42" fmla="*/ 3420 w 5825"/>
                <a:gd name="T43" fmla="*/ 1999 h 2409"/>
                <a:gd name="T44" fmla="*/ 3369 w 5825"/>
                <a:gd name="T45" fmla="*/ 1749 h 2409"/>
                <a:gd name="T46" fmla="*/ 3096 w 5825"/>
                <a:gd name="T47" fmla="*/ 1744 h 2409"/>
                <a:gd name="T48" fmla="*/ 2858 w 5825"/>
                <a:gd name="T49" fmla="*/ 2028 h 2409"/>
                <a:gd name="T50" fmla="*/ 2960 w 5825"/>
                <a:gd name="T51" fmla="*/ 2232 h 2409"/>
                <a:gd name="T52" fmla="*/ 3307 w 5825"/>
                <a:gd name="T53" fmla="*/ 2261 h 2409"/>
                <a:gd name="T54" fmla="*/ 1863 w 5825"/>
                <a:gd name="T55" fmla="*/ 1420 h 2409"/>
                <a:gd name="T56" fmla="*/ 1545 w 5825"/>
                <a:gd name="T57" fmla="*/ 1499 h 2409"/>
                <a:gd name="T58" fmla="*/ 1727 w 5825"/>
                <a:gd name="T59" fmla="*/ 1823 h 2409"/>
                <a:gd name="T60" fmla="*/ 1875 w 5825"/>
                <a:gd name="T61" fmla="*/ 1954 h 2409"/>
                <a:gd name="T62" fmla="*/ 2131 w 5825"/>
                <a:gd name="T63" fmla="*/ 1755 h 2409"/>
                <a:gd name="T64" fmla="*/ 2216 w 5825"/>
                <a:gd name="T65" fmla="*/ 1477 h 2409"/>
                <a:gd name="T66" fmla="*/ 2494 w 5825"/>
                <a:gd name="T67" fmla="*/ 1159 h 2409"/>
                <a:gd name="T68" fmla="*/ 2261 w 5825"/>
                <a:gd name="T69" fmla="*/ 1193 h 2409"/>
                <a:gd name="T70" fmla="*/ 2102 w 5825"/>
                <a:gd name="T71" fmla="*/ 1323 h 2409"/>
                <a:gd name="T72" fmla="*/ 330 w 5825"/>
                <a:gd name="T73" fmla="*/ 1170 h 2409"/>
                <a:gd name="T74" fmla="*/ 216 w 5825"/>
                <a:gd name="T75" fmla="*/ 914 h 2409"/>
                <a:gd name="T76" fmla="*/ 477 w 5825"/>
                <a:gd name="T77" fmla="*/ 824 h 2409"/>
                <a:gd name="T78" fmla="*/ 426 w 5825"/>
                <a:gd name="T79" fmla="*/ 1306 h 2409"/>
                <a:gd name="T80" fmla="*/ 1074 w 5825"/>
                <a:gd name="T81" fmla="*/ 1909 h 2409"/>
                <a:gd name="T82" fmla="*/ 1023 w 5825"/>
                <a:gd name="T83" fmla="*/ 1778 h 2409"/>
                <a:gd name="T84" fmla="*/ 1221 w 5825"/>
                <a:gd name="T85" fmla="*/ 1727 h 2409"/>
                <a:gd name="T86" fmla="*/ 1221 w 5825"/>
                <a:gd name="T87" fmla="*/ 1926 h 2409"/>
                <a:gd name="T88" fmla="*/ 1074 w 5825"/>
                <a:gd name="T89" fmla="*/ 1909 h 2409"/>
                <a:gd name="T90" fmla="*/ 51 w 5825"/>
                <a:gd name="T91" fmla="*/ 2363 h 2409"/>
                <a:gd name="T92" fmla="*/ 227 w 5825"/>
                <a:gd name="T93" fmla="*/ 2204 h 2409"/>
                <a:gd name="T94" fmla="*/ 261 w 5825"/>
                <a:gd name="T95" fmla="*/ 2374 h 2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5825" h="2409">
                  <a:moveTo>
                    <a:pt x="5727" y="17"/>
                  </a:moveTo>
                  <a:lnTo>
                    <a:pt x="5727" y="17"/>
                  </a:lnTo>
                  <a:cubicBezTo>
                    <a:pt x="5727" y="11"/>
                    <a:pt x="5721" y="5"/>
                    <a:pt x="5716" y="5"/>
                  </a:cubicBezTo>
                  <a:cubicBezTo>
                    <a:pt x="5710" y="0"/>
                    <a:pt x="5699" y="5"/>
                    <a:pt x="5699" y="11"/>
                  </a:cubicBezTo>
                  <a:lnTo>
                    <a:pt x="5699" y="17"/>
                  </a:lnTo>
                  <a:cubicBezTo>
                    <a:pt x="5699" y="22"/>
                    <a:pt x="5693" y="28"/>
                    <a:pt x="5699" y="28"/>
                  </a:cubicBezTo>
                  <a:cubicBezTo>
                    <a:pt x="5704" y="34"/>
                    <a:pt x="5716" y="34"/>
                    <a:pt x="5721" y="34"/>
                  </a:cubicBezTo>
                  <a:cubicBezTo>
                    <a:pt x="5727" y="17"/>
                    <a:pt x="5727" y="17"/>
                    <a:pt x="5727" y="17"/>
                  </a:cubicBezTo>
                  <a:close/>
                  <a:moveTo>
                    <a:pt x="5699" y="267"/>
                  </a:moveTo>
                  <a:lnTo>
                    <a:pt x="5699" y="267"/>
                  </a:lnTo>
                  <a:cubicBezTo>
                    <a:pt x="5716" y="267"/>
                    <a:pt x="5727" y="238"/>
                    <a:pt x="5738" y="227"/>
                  </a:cubicBezTo>
                  <a:cubicBezTo>
                    <a:pt x="5738" y="221"/>
                    <a:pt x="5744" y="216"/>
                    <a:pt x="5744" y="210"/>
                  </a:cubicBezTo>
                  <a:cubicBezTo>
                    <a:pt x="5744" y="204"/>
                    <a:pt x="5733" y="204"/>
                    <a:pt x="5733" y="199"/>
                  </a:cubicBezTo>
                  <a:cubicBezTo>
                    <a:pt x="5727" y="193"/>
                    <a:pt x="5716" y="170"/>
                    <a:pt x="5710" y="187"/>
                  </a:cubicBezTo>
                  <a:cubicBezTo>
                    <a:pt x="5710" y="193"/>
                    <a:pt x="5710" y="204"/>
                    <a:pt x="5710" y="210"/>
                  </a:cubicBezTo>
                  <a:cubicBezTo>
                    <a:pt x="5704" y="221"/>
                    <a:pt x="5699" y="233"/>
                    <a:pt x="5687" y="238"/>
                  </a:cubicBezTo>
                  <a:cubicBezTo>
                    <a:pt x="5681" y="238"/>
                    <a:pt x="5681" y="244"/>
                    <a:pt x="5681" y="250"/>
                  </a:cubicBezTo>
                  <a:cubicBezTo>
                    <a:pt x="5676" y="261"/>
                    <a:pt x="5676" y="261"/>
                    <a:pt x="5681" y="267"/>
                  </a:cubicBezTo>
                  <a:cubicBezTo>
                    <a:pt x="5699" y="267"/>
                    <a:pt x="5699" y="267"/>
                    <a:pt x="5699" y="267"/>
                  </a:cubicBezTo>
                  <a:close/>
                  <a:moveTo>
                    <a:pt x="5806" y="284"/>
                  </a:moveTo>
                  <a:lnTo>
                    <a:pt x="5806" y="284"/>
                  </a:lnTo>
                  <a:cubicBezTo>
                    <a:pt x="5818" y="289"/>
                    <a:pt x="5818" y="289"/>
                    <a:pt x="5818" y="289"/>
                  </a:cubicBezTo>
                  <a:cubicBezTo>
                    <a:pt x="5818" y="329"/>
                    <a:pt x="5824" y="352"/>
                    <a:pt x="5795" y="375"/>
                  </a:cubicBezTo>
                  <a:cubicBezTo>
                    <a:pt x="5750" y="414"/>
                    <a:pt x="5795" y="448"/>
                    <a:pt x="5778" y="494"/>
                  </a:cubicBezTo>
                  <a:cubicBezTo>
                    <a:pt x="5761" y="528"/>
                    <a:pt x="5767" y="551"/>
                    <a:pt x="5744" y="579"/>
                  </a:cubicBezTo>
                  <a:cubicBezTo>
                    <a:pt x="5733" y="585"/>
                    <a:pt x="5659" y="647"/>
                    <a:pt x="5653" y="647"/>
                  </a:cubicBezTo>
                  <a:cubicBezTo>
                    <a:pt x="5636" y="642"/>
                    <a:pt x="5619" y="642"/>
                    <a:pt x="5608" y="653"/>
                  </a:cubicBezTo>
                  <a:cubicBezTo>
                    <a:pt x="5585" y="670"/>
                    <a:pt x="5562" y="693"/>
                    <a:pt x="5534" y="693"/>
                  </a:cubicBezTo>
                  <a:cubicBezTo>
                    <a:pt x="5460" y="693"/>
                    <a:pt x="5403" y="727"/>
                    <a:pt x="5380" y="801"/>
                  </a:cubicBezTo>
                  <a:cubicBezTo>
                    <a:pt x="5375" y="801"/>
                    <a:pt x="5375" y="801"/>
                    <a:pt x="5375" y="801"/>
                  </a:cubicBezTo>
                  <a:cubicBezTo>
                    <a:pt x="5375" y="812"/>
                    <a:pt x="5352" y="778"/>
                    <a:pt x="5346" y="778"/>
                  </a:cubicBezTo>
                  <a:cubicBezTo>
                    <a:pt x="5329" y="778"/>
                    <a:pt x="5278" y="789"/>
                    <a:pt x="5272" y="778"/>
                  </a:cubicBezTo>
                  <a:cubicBezTo>
                    <a:pt x="5255" y="727"/>
                    <a:pt x="5312" y="704"/>
                    <a:pt x="5318" y="647"/>
                  </a:cubicBezTo>
                  <a:cubicBezTo>
                    <a:pt x="5324" y="488"/>
                    <a:pt x="5454" y="471"/>
                    <a:pt x="5574" y="414"/>
                  </a:cubicBezTo>
                  <a:cubicBezTo>
                    <a:pt x="5619" y="392"/>
                    <a:pt x="5602" y="397"/>
                    <a:pt x="5642" y="420"/>
                  </a:cubicBezTo>
                  <a:cubicBezTo>
                    <a:pt x="5716" y="454"/>
                    <a:pt x="5693" y="238"/>
                    <a:pt x="5761" y="261"/>
                  </a:cubicBezTo>
                  <a:cubicBezTo>
                    <a:pt x="5772" y="261"/>
                    <a:pt x="5801" y="289"/>
                    <a:pt x="5806" y="284"/>
                  </a:cubicBezTo>
                  <a:close/>
                  <a:moveTo>
                    <a:pt x="5301" y="1039"/>
                  </a:moveTo>
                  <a:lnTo>
                    <a:pt x="5301" y="1039"/>
                  </a:lnTo>
                  <a:cubicBezTo>
                    <a:pt x="5307" y="1062"/>
                    <a:pt x="5312" y="1085"/>
                    <a:pt x="5318" y="1107"/>
                  </a:cubicBezTo>
                  <a:cubicBezTo>
                    <a:pt x="5324" y="1125"/>
                    <a:pt x="5318" y="1142"/>
                    <a:pt x="5318" y="1159"/>
                  </a:cubicBezTo>
                  <a:cubicBezTo>
                    <a:pt x="5318" y="1198"/>
                    <a:pt x="5324" y="1233"/>
                    <a:pt x="5301" y="1261"/>
                  </a:cubicBezTo>
                  <a:cubicBezTo>
                    <a:pt x="5261" y="1312"/>
                    <a:pt x="5289" y="1386"/>
                    <a:pt x="5278" y="1443"/>
                  </a:cubicBezTo>
                  <a:cubicBezTo>
                    <a:pt x="5233" y="1585"/>
                    <a:pt x="5233" y="1585"/>
                    <a:pt x="5233" y="1585"/>
                  </a:cubicBezTo>
                  <a:cubicBezTo>
                    <a:pt x="5204" y="1664"/>
                    <a:pt x="5193" y="1636"/>
                    <a:pt x="5136" y="1659"/>
                  </a:cubicBezTo>
                  <a:cubicBezTo>
                    <a:pt x="5039" y="1687"/>
                    <a:pt x="4858" y="1704"/>
                    <a:pt x="4812" y="1795"/>
                  </a:cubicBezTo>
                  <a:cubicBezTo>
                    <a:pt x="4795" y="1823"/>
                    <a:pt x="4716" y="1914"/>
                    <a:pt x="4693" y="1909"/>
                  </a:cubicBezTo>
                  <a:cubicBezTo>
                    <a:pt x="4659" y="1897"/>
                    <a:pt x="4619" y="1897"/>
                    <a:pt x="4591" y="1880"/>
                  </a:cubicBezTo>
                  <a:cubicBezTo>
                    <a:pt x="4545" y="1852"/>
                    <a:pt x="4511" y="1892"/>
                    <a:pt x="4511" y="1829"/>
                  </a:cubicBezTo>
                  <a:cubicBezTo>
                    <a:pt x="4642" y="1852"/>
                    <a:pt x="4778" y="1772"/>
                    <a:pt x="4846" y="1664"/>
                  </a:cubicBezTo>
                  <a:cubicBezTo>
                    <a:pt x="4869" y="1625"/>
                    <a:pt x="4852" y="1585"/>
                    <a:pt x="4858" y="1545"/>
                  </a:cubicBezTo>
                  <a:cubicBezTo>
                    <a:pt x="4863" y="1499"/>
                    <a:pt x="4915" y="1465"/>
                    <a:pt x="4926" y="1409"/>
                  </a:cubicBezTo>
                  <a:cubicBezTo>
                    <a:pt x="4931" y="1397"/>
                    <a:pt x="4926" y="1380"/>
                    <a:pt x="4937" y="1369"/>
                  </a:cubicBezTo>
                  <a:cubicBezTo>
                    <a:pt x="4960" y="1346"/>
                    <a:pt x="4983" y="1329"/>
                    <a:pt x="5000" y="1306"/>
                  </a:cubicBezTo>
                  <a:cubicBezTo>
                    <a:pt x="5051" y="1221"/>
                    <a:pt x="5062" y="1130"/>
                    <a:pt x="5102" y="1039"/>
                  </a:cubicBezTo>
                  <a:cubicBezTo>
                    <a:pt x="5108" y="1028"/>
                    <a:pt x="5102" y="1011"/>
                    <a:pt x="5102" y="994"/>
                  </a:cubicBezTo>
                  <a:cubicBezTo>
                    <a:pt x="5108" y="948"/>
                    <a:pt x="5204" y="943"/>
                    <a:pt x="5238" y="931"/>
                  </a:cubicBezTo>
                  <a:cubicBezTo>
                    <a:pt x="5261" y="926"/>
                    <a:pt x="5272" y="948"/>
                    <a:pt x="5289" y="960"/>
                  </a:cubicBezTo>
                  <a:cubicBezTo>
                    <a:pt x="5324" y="983"/>
                    <a:pt x="5295" y="994"/>
                    <a:pt x="5301" y="1022"/>
                  </a:cubicBezTo>
                  <a:cubicBezTo>
                    <a:pt x="5301" y="1039"/>
                    <a:pt x="5301" y="1039"/>
                    <a:pt x="5301" y="1039"/>
                  </a:cubicBezTo>
                  <a:close/>
                  <a:moveTo>
                    <a:pt x="3307" y="2261"/>
                  </a:moveTo>
                  <a:lnTo>
                    <a:pt x="3307" y="2261"/>
                  </a:lnTo>
                  <a:cubicBezTo>
                    <a:pt x="3335" y="2249"/>
                    <a:pt x="3375" y="2249"/>
                    <a:pt x="3375" y="2210"/>
                  </a:cubicBezTo>
                  <a:cubicBezTo>
                    <a:pt x="3375" y="2170"/>
                    <a:pt x="3415" y="2170"/>
                    <a:pt x="3403" y="2130"/>
                  </a:cubicBezTo>
                  <a:cubicBezTo>
                    <a:pt x="3398" y="2102"/>
                    <a:pt x="3403" y="2090"/>
                    <a:pt x="3420" y="2073"/>
                  </a:cubicBezTo>
                  <a:cubicBezTo>
                    <a:pt x="3432" y="2062"/>
                    <a:pt x="3420" y="2016"/>
                    <a:pt x="3420" y="1999"/>
                  </a:cubicBezTo>
                  <a:cubicBezTo>
                    <a:pt x="3420" y="1943"/>
                    <a:pt x="3403" y="1943"/>
                    <a:pt x="3380" y="1897"/>
                  </a:cubicBezTo>
                  <a:cubicBezTo>
                    <a:pt x="3369" y="1875"/>
                    <a:pt x="3369" y="1784"/>
                    <a:pt x="3369" y="1749"/>
                  </a:cubicBezTo>
                  <a:lnTo>
                    <a:pt x="3369" y="1749"/>
                  </a:lnTo>
                  <a:cubicBezTo>
                    <a:pt x="3352" y="1749"/>
                    <a:pt x="3335" y="1784"/>
                    <a:pt x="3318" y="1789"/>
                  </a:cubicBezTo>
                  <a:cubicBezTo>
                    <a:pt x="3295" y="1789"/>
                    <a:pt x="3272" y="1772"/>
                    <a:pt x="3250" y="1767"/>
                  </a:cubicBezTo>
                  <a:cubicBezTo>
                    <a:pt x="3221" y="1749"/>
                    <a:pt x="3108" y="1784"/>
                    <a:pt x="3096" y="1744"/>
                  </a:cubicBezTo>
                  <a:cubicBezTo>
                    <a:pt x="3022" y="1744"/>
                    <a:pt x="3034" y="1772"/>
                    <a:pt x="3017" y="1829"/>
                  </a:cubicBezTo>
                  <a:cubicBezTo>
                    <a:pt x="2988" y="1892"/>
                    <a:pt x="2954" y="1931"/>
                    <a:pt x="2880" y="1954"/>
                  </a:cubicBezTo>
                  <a:cubicBezTo>
                    <a:pt x="2880" y="1977"/>
                    <a:pt x="2869" y="2005"/>
                    <a:pt x="2858" y="2028"/>
                  </a:cubicBezTo>
                  <a:cubicBezTo>
                    <a:pt x="2846" y="2051"/>
                    <a:pt x="2875" y="2085"/>
                    <a:pt x="2880" y="2113"/>
                  </a:cubicBezTo>
                  <a:cubicBezTo>
                    <a:pt x="2892" y="2130"/>
                    <a:pt x="2898" y="2147"/>
                    <a:pt x="2898" y="2164"/>
                  </a:cubicBezTo>
                  <a:cubicBezTo>
                    <a:pt x="2898" y="2187"/>
                    <a:pt x="2943" y="2210"/>
                    <a:pt x="2960" y="2232"/>
                  </a:cubicBezTo>
                  <a:cubicBezTo>
                    <a:pt x="2994" y="2266"/>
                    <a:pt x="3057" y="2301"/>
                    <a:pt x="3102" y="2318"/>
                  </a:cubicBezTo>
                  <a:cubicBezTo>
                    <a:pt x="3182" y="2346"/>
                    <a:pt x="3204" y="2289"/>
                    <a:pt x="3272" y="2272"/>
                  </a:cubicBezTo>
                  <a:cubicBezTo>
                    <a:pt x="3307" y="2261"/>
                    <a:pt x="3307" y="2261"/>
                    <a:pt x="3307" y="2261"/>
                  </a:cubicBezTo>
                  <a:close/>
                  <a:moveTo>
                    <a:pt x="2102" y="1323"/>
                  </a:moveTo>
                  <a:lnTo>
                    <a:pt x="2102" y="1323"/>
                  </a:lnTo>
                  <a:cubicBezTo>
                    <a:pt x="2034" y="1392"/>
                    <a:pt x="1960" y="1437"/>
                    <a:pt x="1863" y="1420"/>
                  </a:cubicBezTo>
                  <a:cubicBezTo>
                    <a:pt x="1790" y="1414"/>
                    <a:pt x="1716" y="1505"/>
                    <a:pt x="1636" y="1431"/>
                  </a:cubicBezTo>
                  <a:cubicBezTo>
                    <a:pt x="1636" y="1431"/>
                    <a:pt x="1534" y="1471"/>
                    <a:pt x="1534" y="1488"/>
                  </a:cubicBezTo>
                  <a:cubicBezTo>
                    <a:pt x="1540" y="1488"/>
                    <a:pt x="1545" y="1499"/>
                    <a:pt x="1545" y="1499"/>
                  </a:cubicBezTo>
                  <a:cubicBezTo>
                    <a:pt x="1545" y="1499"/>
                    <a:pt x="1557" y="1505"/>
                    <a:pt x="1557" y="1511"/>
                  </a:cubicBezTo>
                  <a:cubicBezTo>
                    <a:pt x="1602" y="1517"/>
                    <a:pt x="1625" y="1607"/>
                    <a:pt x="1631" y="1647"/>
                  </a:cubicBezTo>
                  <a:cubicBezTo>
                    <a:pt x="1642" y="1710"/>
                    <a:pt x="1682" y="1778"/>
                    <a:pt x="1727" y="1823"/>
                  </a:cubicBezTo>
                  <a:cubicBezTo>
                    <a:pt x="1784" y="1903"/>
                    <a:pt x="1784" y="1903"/>
                    <a:pt x="1784" y="1903"/>
                  </a:cubicBezTo>
                  <a:cubicBezTo>
                    <a:pt x="1807" y="1931"/>
                    <a:pt x="1790" y="1954"/>
                    <a:pt x="1801" y="1971"/>
                  </a:cubicBezTo>
                  <a:cubicBezTo>
                    <a:pt x="1812" y="1994"/>
                    <a:pt x="1863" y="1960"/>
                    <a:pt x="1875" y="1954"/>
                  </a:cubicBezTo>
                  <a:cubicBezTo>
                    <a:pt x="1915" y="1931"/>
                    <a:pt x="1954" y="1909"/>
                    <a:pt x="1994" y="1943"/>
                  </a:cubicBezTo>
                  <a:cubicBezTo>
                    <a:pt x="1994" y="1943"/>
                    <a:pt x="2000" y="1920"/>
                    <a:pt x="2006" y="1914"/>
                  </a:cubicBezTo>
                  <a:cubicBezTo>
                    <a:pt x="2068" y="1863"/>
                    <a:pt x="2085" y="1818"/>
                    <a:pt x="2131" y="1755"/>
                  </a:cubicBezTo>
                  <a:cubicBezTo>
                    <a:pt x="2148" y="1733"/>
                    <a:pt x="2136" y="1698"/>
                    <a:pt x="2148" y="1676"/>
                  </a:cubicBezTo>
                  <a:cubicBezTo>
                    <a:pt x="2182" y="1590"/>
                    <a:pt x="2182" y="1590"/>
                    <a:pt x="2182" y="1590"/>
                  </a:cubicBezTo>
                  <a:cubicBezTo>
                    <a:pt x="2216" y="1545"/>
                    <a:pt x="2199" y="1522"/>
                    <a:pt x="2216" y="1477"/>
                  </a:cubicBezTo>
                  <a:cubicBezTo>
                    <a:pt x="2239" y="1431"/>
                    <a:pt x="2256" y="1426"/>
                    <a:pt x="2295" y="1397"/>
                  </a:cubicBezTo>
                  <a:cubicBezTo>
                    <a:pt x="2352" y="1346"/>
                    <a:pt x="2386" y="1295"/>
                    <a:pt x="2454" y="1261"/>
                  </a:cubicBezTo>
                  <a:cubicBezTo>
                    <a:pt x="2500" y="1238"/>
                    <a:pt x="2528" y="1210"/>
                    <a:pt x="2494" y="1159"/>
                  </a:cubicBezTo>
                  <a:cubicBezTo>
                    <a:pt x="2488" y="1153"/>
                    <a:pt x="2409" y="1187"/>
                    <a:pt x="2386" y="1187"/>
                  </a:cubicBezTo>
                  <a:cubicBezTo>
                    <a:pt x="2301" y="1187"/>
                    <a:pt x="2301" y="1187"/>
                    <a:pt x="2301" y="1187"/>
                  </a:cubicBezTo>
                  <a:cubicBezTo>
                    <a:pt x="2278" y="1187"/>
                    <a:pt x="2273" y="1176"/>
                    <a:pt x="2261" y="1193"/>
                  </a:cubicBezTo>
                  <a:cubicBezTo>
                    <a:pt x="2244" y="1221"/>
                    <a:pt x="2204" y="1210"/>
                    <a:pt x="2182" y="1233"/>
                  </a:cubicBezTo>
                  <a:cubicBezTo>
                    <a:pt x="2159" y="1255"/>
                    <a:pt x="2148" y="1284"/>
                    <a:pt x="2125" y="1301"/>
                  </a:cubicBezTo>
                  <a:cubicBezTo>
                    <a:pt x="2102" y="1323"/>
                    <a:pt x="2102" y="1323"/>
                    <a:pt x="2102" y="1323"/>
                  </a:cubicBezTo>
                  <a:close/>
                  <a:moveTo>
                    <a:pt x="369" y="1249"/>
                  </a:moveTo>
                  <a:lnTo>
                    <a:pt x="369" y="1249"/>
                  </a:lnTo>
                  <a:cubicBezTo>
                    <a:pt x="358" y="1210"/>
                    <a:pt x="352" y="1198"/>
                    <a:pt x="330" y="1170"/>
                  </a:cubicBezTo>
                  <a:cubicBezTo>
                    <a:pt x="312" y="1147"/>
                    <a:pt x="307" y="1142"/>
                    <a:pt x="295" y="1107"/>
                  </a:cubicBezTo>
                  <a:cubicBezTo>
                    <a:pt x="290" y="1079"/>
                    <a:pt x="267" y="1074"/>
                    <a:pt x="267" y="1051"/>
                  </a:cubicBezTo>
                  <a:cubicBezTo>
                    <a:pt x="267" y="1000"/>
                    <a:pt x="227" y="960"/>
                    <a:pt x="216" y="914"/>
                  </a:cubicBezTo>
                  <a:cubicBezTo>
                    <a:pt x="204" y="875"/>
                    <a:pt x="267" y="835"/>
                    <a:pt x="290" y="806"/>
                  </a:cubicBezTo>
                  <a:cubicBezTo>
                    <a:pt x="324" y="761"/>
                    <a:pt x="341" y="812"/>
                    <a:pt x="386" y="812"/>
                  </a:cubicBezTo>
                  <a:cubicBezTo>
                    <a:pt x="426" y="818"/>
                    <a:pt x="460" y="784"/>
                    <a:pt x="477" y="824"/>
                  </a:cubicBezTo>
                  <a:cubicBezTo>
                    <a:pt x="506" y="886"/>
                    <a:pt x="574" y="937"/>
                    <a:pt x="517" y="994"/>
                  </a:cubicBezTo>
                  <a:cubicBezTo>
                    <a:pt x="460" y="1051"/>
                    <a:pt x="545" y="1147"/>
                    <a:pt x="472" y="1221"/>
                  </a:cubicBezTo>
                  <a:cubicBezTo>
                    <a:pt x="466" y="1227"/>
                    <a:pt x="426" y="1301"/>
                    <a:pt x="426" y="1306"/>
                  </a:cubicBezTo>
                  <a:cubicBezTo>
                    <a:pt x="426" y="1363"/>
                    <a:pt x="369" y="1329"/>
                    <a:pt x="369" y="1272"/>
                  </a:cubicBezTo>
                  <a:cubicBezTo>
                    <a:pt x="369" y="1249"/>
                    <a:pt x="369" y="1249"/>
                    <a:pt x="369" y="1249"/>
                  </a:cubicBezTo>
                  <a:close/>
                  <a:moveTo>
                    <a:pt x="1074" y="1909"/>
                  </a:moveTo>
                  <a:lnTo>
                    <a:pt x="1074" y="1909"/>
                  </a:lnTo>
                  <a:cubicBezTo>
                    <a:pt x="1045" y="1897"/>
                    <a:pt x="1045" y="1869"/>
                    <a:pt x="1034" y="1852"/>
                  </a:cubicBezTo>
                  <a:cubicBezTo>
                    <a:pt x="1011" y="1818"/>
                    <a:pt x="1011" y="1818"/>
                    <a:pt x="1023" y="1778"/>
                  </a:cubicBezTo>
                  <a:cubicBezTo>
                    <a:pt x="1034" y="1738"/>
                    <a:pt x="1040" y="1681"/>
                    <a:pt x="1102" y="1681"/>
                  </a:cubicBezTo>
                  <a:cubicBezTo>
                    <a:pt x="1113" y="1681"/>
                    <a:pt x="1125" y="1693"/>
                    <a:pt x="1142" y="1693"/>
                  </a:cubicBezTo>
                  <a:cubicBezTo>
                    <a:pt x="1176" y="1704"/>
                    <a:pt x="1193" y="1704"/>
                    <a:pt x="1221" y="1727"/>
                  </a:cubicBezTo>
                  <a:cubicBezTo>
                    <a:pt x="1256" y="1761"/>
                    <a:pt x="1307" y="1767"/>
                    <a:pt x="1307" y="1823"/>
                  </a:cubicBezTo>
                  <a:cubicBezTo>
                    <a:pt x="1307" y="1846"/>
                    <a:pt x="1290" y="1857"/>
                    <a:pt x="1273" y="1875"/>
                  </a:cubicBezTo>
                  <a:cubicBezTo>
                    <a:pt x="1261" y="1886"/>
                    <a:pt x="1227" y="1914"/>
                    <a:pt x="1221" y="1926"/>
                  </a:cubicBezTo>
                  <a:cubicBezTo>
                    <a:pt x="1210" y="1926"/>
                    <a:pt x="1187" y="1943"/>
                    <a:pt x="1165" y="1943"/>
                  </a:cubicBezTo>
                  <a:cubicBezTo>
                    <a:pt x="1142" y="1943"/>
                    <a:pt x="1119" y="1937"/>
                    <a:pt x="1091" y="1926"/>
                  </a:cubicBezTo>
                  <a:cubicBezTo>
                    <a:pt x="1074" y="1909"/>
                    <a:pt x="1074" y="1909"/>
                    <a:pt x="1074" y="1909"/>
                  </a:cubicBezTo>
                  <a:close/>
                  <a:moveTo>
                    <a:pt x="153" y="2386"/>
                  </a:moveTo>
                  <a:lnTo>
                    <a:pt x="153" y="2386"/>
                  </a:lnTo>
                  <a:cubicBezTo>
                    <a:pt x="131" y="2369"/>
                    <a:pt x="80" y="2363"/>
                    <a:pt x="51" y="2363"/>
                  </a:cubicBezTo>
                  <a:cubicBezTo>
                    <a:pt x="0" y="2363"/>
                    <a:pt x="23" y="2346"/>
                    <a:pt x="23" y="2318"/>
                  </a:cubicBezTo>
                  <a:cubicBezTo>
                    <a:pt x="23" y="2261"/>
                    <a:pt x="45" y="2295"/>
                    <a:pt x="80" y="2295"/>
                  </a:cubicBezTo>
                  <a:cubicBezTo>
                    <a:pt x="153" y="2295"/>
                    <a:pt x="193" y="2261"/>
                    <a:pt x="227" y="2204"/>
                  </a:cubicBezTo>
                  <a:cubicBezTo>
                    <a:pt x="239" y="2181"/>
                    <a:pt x="295" y="2164"/>
                    <a:pt x="318" y="2170"/>
                  </a:cubicBezTo>
                  <a:cubicBezTo>
                    <a:pt x="347" y="2181"/>
                    <a:pt x="335" y="2249"/>
                    <a:pt x="330" y="2266"/>
                  </a:cubicBezTo>
                  <a:cubicBezTo>
                    <a:pt x="307" y="2306"/>
                    <a:pt x="267" y="2329"/>
                    <a:pt x="261" y="2374"/>
                  </a:cubicBezTo>
                  <a:cubicBezTo>
                    <a:pt x="261" y="2397"/>
                    <a:pt x="193" y="2408"/>
                    <a:pt x="170" y="2403"/>
                  </a:cubicBezTo>
                  <a:lnTo>
                    <a:pt x="153" y="2386"/>
                  </a:lnTo>
                  <a:close/>
                </a:path>
              </a:pathLst>
            </a:custGeom>
            <a:solidFill>
              <a:schemeClr val="bg1">
                <a:lumMod val="95000"/>
              </a:schemeClr>
            </a:solidFill>
            <a:ln w="19050" cap="flat" cmpd="sng">
              <a:noFill/>
              <a:bevel/>
              <a:headEnd/>
              <a:tailEnd/>
            </a:ln>
            <a:effectLst/>
          </p:spPr>
          <p:txBody>
            <a:bodyPr wrap="none" anchor="ctr"/>
            <a:lstStyle/>
            <a:p>
              <a:endParaRPr lang="en-US">
                <a:latin typeface="Source Sans Pro Light" charset="0"/>
              </a:endParaRPr>
            </a:p>
          </p:txBody>
        </p:sp>
        <p:sp>
          <p:nvSpPr>
            <p:cNvPr id="28" name="Freeform 165"/>
            <p:cNvSpPr>
              <a:spLocks noChangeArrowheads="1"/>
            </p:cNvSpPr>
            <p:nvPr/>
          </p:nvSpPr>
          <p:spPr bwMode="auto">
            <a:xfrm>
              <a:off x="8441344" y="2819418"/>
              <a:ext cx="611626" cy="695535"/>
            </a:xfrm>
            <a:custGeom>
              <a:avLst/>
              <a:gdLst>
                <a:gd name="T0" fmla="*/ 387 w 1864"/>
                <a:gd name="T1" fmla="*/ 801 h 2121"/>
                <a:gd name="T2" fmla="*/ 324 w 1864"/>
                <a:gd name="T3" fmla="*/ 813 h 2121"/>
                <a:gd name="T4" fmla="*/ 370 w 1864"/>
                <a:gd name="T5" fmla="*/ 836 h 2121"/>
                <a:gd name="T6" fmla="*/ 387 w 1864"/>
                <a:gd name="T7" fmla="*/ 813 h 2121"/>
                <a:gd name="T8" fmla="*/ 6 w 1864"/>
                <a:gd name="T9" fmla="*/ 1540 h 2121"/>
                <a:gd name="T10" fmla="*/ 46 w 1864"/>
                <a:gd name="T11" fmla="*/ 1421 h 2121"/>
                <a:gd name="T12" fmla="*/ 63 w 1864"/>
                <a:gd name="T13" fmla="*/ 1330 h 2121"/>
                <a:gd name="T14" fmla="*/ 148 w 1864"/>
                <a:gd name="T15" fmla="*/ 1370 h 2121"/>
                <a:gd name="T16" fmla="*/ 177 w 1864"/>
                <a:gd name="T17" fmla="*/ 1301 h 2121"/>
                <a:gd name="T18" fmla="*/ 262 w 1864"/>
                <a:gd name="T19" fmla="*/ 1222 h 2121"/>
                <a:gd name="T20" fmla="*/ 296 w 1864"/>
                <a:gd name="T21" fmla="*/ 1177 h 2121"/>
                <a:gd name="T22" fmla="*/ 313 w 1864"/>
                <a:gd name="T23" fmla="*/ 1069 h 2121"/>
                <a:gd name="T24" fmla="*/ 330 w 1864"/>
                <a:gd name="T25" fmla="*/ 1006 h 2121"/>
                <a:gd name="T26" fmla="*/ 364 w 1864"/>
                <a:gd name="T27" fmla="*/ 864 h 2121"/>
                <a:gd name="T28" fmla="*/ 483 w 1864"/>
                <a:gd name="T29" fmla="*/ 898 h 2121"/>
                <a:gd name="T30" fmla="*/ 500 w 1864"/>
                <a:gd name="T31" fmla="*/ 819 h 2121"/>
                <a:gd name="T32" fmla="*/ 625 w 1864"/>
                <a:gd name="T33" fmla="*/ 614 h 2121"/>
                <a:gd name="T34" fmla="*/ 756 w 1864"/>
                <a:gd name="T35" fmla="*/ 563 h 2121"/>
                <a:gd name="T36" fmla="*/ 773 w 1864"/>
                <a:gd name="T37" fmla="*/ 455 h 2121"/>
                <a:gd name="T38" fmla="*/ 938 w 1864"/>
                <a:gd name="T39" fmla="*/ 290 h 2121"/>
                <a:gd name="T40" fmla="*/ 1119 w 1864"/>
                <a:gd name="T41" fmla="*/ 120 h 2121"/>
                <a:gd name="T42" fmla="*/ 1198 w 1864"/>
                <a:gd name="T43" fmla="*/ 23 h 2121"/>
                <a:gd name="T44" fmla="*/ 1249 w 1864"/>
                <a:gd name="T45" fmla="*/ 0 h 2121"/>
                <a:gd name="T46" fmla="*/ 1272 w 1864"/>
                <a:gd name="T47" fmla="*/ 6 h 2121"/>
                <a:gd name="T48" fmla="*/ 1334 w 1864"/>
                <a:gd name="T49" fmla="*/ 108 h 2121"/>
                <a:gd name="T50" fmla="*/ 1397 w 1864"/>
                <a:gd name="T51" fmla="*/ 199 h 2121"/>
                <a:gd name="T52" fmla="*/ 1403 w 1864"/>
                <a:gd name="T53" fmla="*/ 336 h 2121"/>
                <a:gd name="T54" fmla="*/ 1380 w 1864"/>
                <a:gd name="T55" fmla="*/ 432 h 2121"/>
                <a:gd name="T56" fmla="*/ 1318 w 1864"/>
                <a:gd name="T57" fmla="*/ 608 h 2121"/>
                <a:gd name="T58" fmla="*/ 1386 w 1864"/>
                <a:gd name="T59" fmla="*/ 705 h 2121"/>
                <a:gd name="T60" fmla="*/ 1465 w 1864"/>
                <a:gd name="T61" fmla="*/ 784 h 2121"/>
                <a:gd name="T62" fmla="*/ 1533 w 1864"/>
                <a:gd name="T63" fmla="*/ 847 h 2121"/>
                <a:gd name="T64" fmla="*/ 1579 w 1864"/>
                <a:gd name="T65" fmla="*/ 983 h 2121"/>
                <a:gd name="T66" fmla="*/ 1692 w 1864"/>
                <a:gd name="T67" fmla="*/ 1142 h 2121"/>
                <a:gd name="T68" fmla="*/ 1772 w 1864"/>
                <a:gd name="T69" fmla="*/ 1233 h 2121"/>
                <a:gd name="T70" fmla="*/ 1715 w 1864"/>
                <a:gd name="T71" fmla="*/ 1398 h 2121"/>
                <a:gd name="T72" fmla="*/ 1698 w 1864"/>
                <a:gd name="T73" fmla="*/ 1466 h 2121"/>
                <a:gd name="T74" fmla="*/ 1806 w 1864"/>
                <a:gd name="T75" fmla="*/ 1443 h 2121"/>
                <a:gd name="T76" fmla="*/ 1857 w 1864"/>
                <a:gd name="T77" fmla="*/ 1614 h 2121"/>
                <a:gd name="T78" fmla="*/ 1568 w 1864"/>
                <a:gd name="T79" fmla="*/ 1801 h 2121"/>
                <a:gd name="T80" fmla="*/ 1482 w 1864"/>
                <a:gd name="T81" fmla="*/ 1762 h 2121"/>
                <a:gd name="T82" fmla="*/ 1471 w 1864"/>
                <a:gd name="T83" fmla="*/ 1813 h 2121"/>
                <a:gd name="T84" fmla="*/ 1329 w 1864"/>
                <a:gd name="T85" fmla="*/ 1818 h 2121"/>
                <a:gd name="T86" fmla="*/ 1158 w 1864"/>
                <a:gd name="T87" fmla="*/ 1932 h 2121"/>
                <a:gd name="T88" fmla="*/ 892 w 1864"/>
                <a:gd name="T89" fmla="*/ 2046 h 2121"/>
                <a:gd name="T90" fmla="*/ 943 w 1864"/>
                <a:gd name="T91" fmla="*/ 1949 h 2121"/>
                <a:gd name="T92" fmla="*/ 1012 w 1864"/>
                <a:gd name="T93" fmla="*/ 1938 h 2121"/>
                <a:gd name="T94" fmla="*/ 1176 w 1864"/>
                <a:gd name="T95" fmla="*/ 1767 h 2121"/>
                <a:gd name="T96" fmla="*/ 1040 w 1864"/>
                <a:gd name="T97" fmla="*/ 1659 h 2121"/>
                <a:gd name="T98" fmla="*/ 790 w 1864"/>
                <a:gd name="T99" fmla="*/ 1563 h 2121"/>
                <a:gd name="T100" fmla="*/ 659 w 1864"/>
                <a:gd name="T101" fmla="*/ 1478 h 2121"/>
                <a:gd name="T102" fmla="*/ 427 w 1864"/>
                <a:gd name="T103" fmla="*/ 1438 h 2121"/>
                <a:gd name="T104" fmla="*/ 279 w 1864"/>
                <a:gd name="T105" fmla="*/ 1415 h 2121"/>
                <a:gd name="T106" fmla="*/ 154 w 1864"/>
                <a:gd name="T107" fmla="*/ 1489 h 2121"/>
                <a:gd name="T108" fmla="*/ 40 w 1864"/>
                <a:gd name="T109" fmla="*/ 1557 h 2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64" h="2121">
                  <a:moveTo>
                    <a:pt x="387" y="801"/>
                  </a:moveTo>
                  <a:lnTo>
                    <a:pt x="387" y="801"/>
                  </a:lnTo>
                  <a:cubicBezTo>
                    <a:pt x="381" y="790"/>
                    <a:pt x="364" y="784"/>
                    <a:pt x="353" y="796"/>
                  </a:cubicBezTo>
                  <a:cubicBezTo>
                    <a:pt x="341" y="801"/>
                    <a:pt x="336" y="801"/>
                    <a:pt x="324" y="813"/>
                  </a:cubicBezTo>
                  <a:cubicBezTo>
                    <a:pt x="313" y="824"/>
                    <a:pt x="324" y="847"/>
                    <a:pt x="341" y="836"/>
                  </a:cubicBezTo>
                  <a:cubicBezTo>
                    <a:pt x="353" y="836"/>
                    <a:pt x="358" y="830"/>
                    <a:pt x="370" y="836"/>
                  </a:cubicBezTo>
                  <a:cubicBezTo>
                    <a:pt x="375" y="836"/>
                    <a:pt x="381" y="836"/>
                    <a:pt x="381" y="836"/>
                  </a:cubicBezTo>
                  <a:cubicBezTo>
                    <a:pt x="387" y="830"/>
                    <a:pt x="387" y="819"/>
                    <a:pt x="387" y="813"/>
                  </a:cubicBezTo>
                  <a:cubicBezTo>
                    <a:pt x="387" y="801"/>
                    <a:pt x="387" y="801"/>
                    <a:pt x="387" y="801"/>
                  </a:cubicBezTo>
                  <a:close/>
                  <a:moveTo>
                    <a:pt x="6" y="1540"/>
                  </a:moveTo>
                  <a:lnTo>
                    <a:pt x="6" y="1540"/>
                  </a:lnTo>
                  <a:cubicBezTo>
                    <a:pt x="40" y="1512"/>
                    <a:pt x="0" y="1455"/>
                    <a:pt x="46" y="1421"/>
                  </a:cubicBezTo>
                  <a:cubicBezTo>
                    <a:pt x="69" y="1409"/>
                    <a:pt x="34" y="1347"/>
                    <a:pt x="40" y="1330"/>
                  </a:cubicBezTo>
                  <a:cubicBezTo>
                    <a:pt x="46" y="1324"/>
                    <a:pt x="63" y="1324"/>
                    <a:pt x="63" y="1330"/>
                  </a:cubicBezTo>
                  <a:cubicBezTo>
                    <a:pt x="74" y="1347"/>
                    <a:pt x="69" y="1375"/>
                    <a:pt x="97" y="1375"/>
                  </a:cubicBezTo>
                  <a:cubicBezTo>
                    <a:pt x="103" y="1375"/>
                    <a:pt x="148" y="1370"/>
                    <a:pt x="148" y="1370"/>
                  </a:cubicBezTo>
                  <a:cubicBezTo>
                    <a:pt x="148" y="1358"/>
                    <a:pt x="142" y="1347"/>
                    <a:pt x="148" y="1341"/>
                  </a:cubicBezTo>
                  <a:cubicBezTo>
                    <a:pt x="171" y="1324"/>
                    <a:pt x="171" y="1330"/>
                    <a:pt x="177" y="1301"/>
                  </a:cubicBezTo>
                  <a:cubicBezTo>
                    <a:pt x="182" y="1262"/>
                    <a:pt x="165" y="1250"/>
                    <a:pt x="205" y="1228"/>
                  </a:cubicBezTo>
                  <a:cubicBezTo>
                    <a:pt x="222" y="1222"/>
                    <a:pt x="245" y="1228"/>
                    <a:pt x="262" y="1222"/>
                  </a:cubicBezTo>
                  <a:cubicBezTo>
                    <a:pt x="279" y="1216"/>
                    <a:pt x="313" y="1233"/>
                    <a:pt x="313" y="1205"/>
                  </a:cubicBezTo>
                  <a:cubicBezTo>
                    <a:pt x="307" y="1193"/>
                    <a:pt x="296" y="1188"/>
                    <a:pt x="296" y="1177"/>
                  </a:cubicBezTo>
                  <a:cubicBezTo>
                    <a:pt x="296" y="1165"/>
                    <a:pt x="313" y="1148"/>
                    <a:pt x="319" y="1137"/>
                  </a:cubicBezTo>
                  <a:cubicBezTo>
                    <a:pt x="313" y="1114"/>
                    <a:pt x="313" y="1097"/>
                    <a:pt x="313" y="1069"/>
                  </a:cubicBezTo>
                  <a:cubicBezTo>
                    <a:pt x="319" y="1057"/>
                    <a:pt x="307" y="1040"/>
                    <a:pt x="307" y="1023"/>
                  </a:cubicBezTo>
                  <a:cubicBezTo>
                    <a:pt x="307" y="1017"/>
                    <a:pt x="319" y="1012"/>
                    <a:pt x="330" y="1006"/>
                  </a:cubicBezTo>
                  <a:cubicBezTo>
                    <a:pt x="358" y="1000"/>
                    <a:pt x="364" y="949"/>
                    <a:pt x="370" y="926"/>
                  </a:cubicBezTo>
                  <a:cubicBezTo>
                    <a:pt x="370" y="909"/>
                    <a:pt x="347" y="887"/>
                    <a:pt x="364" y="864"/>
                  </a:cubicBezTo>
                  <a:cubicBezTo>
                    <a:pt x="370" y="858"/>
                    <a:pt x="387" y="898"/>
                    <a:pt x="392" y="904"/>
                  </a:cubicBezTo>
                  <a:cubicBezTo>
                    <a:pt x="404" y="926"/>
                    <a:pt x="466" y="904"/>
                    <a:pt x="483" y="898"/>
                  </a:cubicBezTo>
                  <a:cubicBezTo>
                    <a:pt x="495" y="898"/>
                    <a:pt x="517" y="892"/>
                    <a:pt x="506" y="875"/>
                  </a:cubicBezTo>
                  <a:cubicBezTo>
                    <a:pt x="495" y="858"/>
                    <a:pt x="500" y="836"/>
                    <a:pt x="500" y="819"/>
                  </a:cubicBezTo>
                  <a:cubicBezTo>
                    <a:pt x="523" y="779"/>
                    <a:pt x="540" y="733"/>
                    <a:pt x="569" y="693"/>
                  </a:cubicBezTo>
                  <a:cubicBezTo>
                    <a:pt x="580" y="682"/>
                    <a:pt x="620" y="614"/>
                    <a:pt x="625" y="614"/>
                  </a:cubicBezTo>
                  <a:cubicBezTo>
                    <a:pt x="665" y="614"/>
                    <a:pt x="722" y="637"/>
                    <a:pt x="733" y="585"/>
                  </a:cubicBezTo>
                  <a:cubicBezTo>
                    <a:pt x="733" y="574"/>
                    <a:pt x="750" y="574"/>
                    <a:pt x="756" y="563"/>
                  </a:cubicBezTo>
                  <a:cubicBezTo>
                    <a:pt x="762" y="540"/>
                    <a:pt x="750" y="534"/>
                    <a:pt x="762" y="512"/>
                  </a:cubicBezTo>
                  <a:cubicBezTo>
                    <a:pt x="779" y="495"/>
                    <a:pt x="773" y="478"/>
                    <a:pt x="773" y="455"/>
                  </a:cubicBezTo>
                  <a:cubicBezTo>
                    <a:pt x="784" y="410"/>
                    <a:pt x="813" y="358"/>
                    <a:pt x="841" y="330"/>
                  </a:cubicBezTo>
                  <a:cubicBezTo>
                    <a:pt x="870" y="302"/>
                    <a:pt x="898" y="302"/>
                    <a:pt x="938" y="290"/>
                  </a:cubicBezTo>
                  <a:cubicBezTo>
                    <a:pt x="995" y="279"/>
                    <a:pt x="1017" y="199"/>
                    <a:pt x="1051" y="165"/>
                  </a:cubicBezTo>
                  <a:cubicBezTo>
                    <a:pt x="1074" y="142"/>
                    <a:pt x="1097" y="142"/>
                    <a:pt x="1119" y="120"/>
                  </a:cubicBezTo>
                  <a:cubicBezTo>
                    <a:pt x="1176" y="46"/>
                    <a:pt x="1176" y="46"/>
                    <a:pt x="1176" y="46"/>
                  </a:cubicBezTo>
                  <a:cubicBezTo>
                    <a:pt x="1187" y="40"/>
                    <a:pt x="1192" y="34"/>
                    <a:pt x="1198" y="23"/>
                  </a:cubicBezTo>
                  <a:cubicBezTo>
                    <a:pt x="1204" y="18"/>
                    <a:pt x="1221" y="6"/>
                    <a:pt x="1232" y="6"/>
                  </a:cubicBezTo>
                  <a:cubicBezTo>
                    <a:pt x="1238" y="6"/>
                    <a:pt x="1244" y="0"/>
                    <a:pt x="1249" y="0"/>
                  </a:cubicBezTo>
                  <a:cubicBezTo>
                    <a:pt x="1255" y="0"/>
                    <a:pt x="1266" y="6"/>
                    <a:pt x="1272" y="6"/>
                  </a:cubicBezTo>
                  <a:lnTo>
                    <a:pt x="1272" y="6"/>
                  </a:lnTo>
                  <a:cubicBezTo>
                    <a:pt x="1272" y="29"/>
                    <a:pt x="1272" y="40"/>
                    <a:pt x="1295" y="52"/>
                  </a:cubicBezTo>
                  <a:cubicBezTo>
                    <a:pt x="1323" y="57"/>
                    <a:pt x="1329" y="86"/>
                    <a:pt x="1334" y="108"/>
                  </a:cubicBezTo>
                  <a:cubicBezTo>
                    <a:pt x="1340" y="137"/>
                    <a:pt x="1391" y="131"/>
                    <a:pt x="1408" y="137"/>
                  </a:cubicBezTo>
                  <a:cubicBezTo>
                    <a:pt x="1408" y="154"/>
                    <a:pt x="1386" y="182"/>
                    <a:pt x="1397" y="199"/>
                  </a:cubicBezTo>
                  <a:cubicBezTo>
                    <a:pt x="1403" y="222"/>
                    <a:pt x="1437" y="228"/>
                    <a:pt x="1437" y="256"/>
                  </a:cubicBezTo>
                  <a:cubicBezTo>
                    <a:pt x="1426" y="284"/>
                    <a:pt x="1414" y="307"/>
                    <a:pt x="1403" y="336"/>
                  </a:cubicBezTo>
                  <a:cubicBezTo>
                    <a:pt x="1397" y="358"/>
                    <a:pt x="1397" y="381"/>
                    <a:pt x="1386" y="398"/>
                  </a:cubicBezTo>
                  <a:cubicBezTo>
                    <a:pt x="1380" y="415"/>
                    <a:pt x="1363" y="410"/>
                    <a:pt x="1380" y="432"/>
                  </a:cubicBezTo>
                  <a:cubicBezTo>
                    <a:pt x="1414" y="466"/>
                    <a:pt x="1369" y="461"/>
                    <a:pt x="1363" y="489"/>
                  </a:cubicBezTo>
                  <a:cubicBezTo>
                    <a:pt x="1346" y="534"/>
                    <a:pt x="1340" y="569"/>
                    <a:pt x="1318" y="608"/>
                  </a:cubicBezTo>
                  <a:cubicBezTo>
                    <a:pt x="1312" y="631"/>
                    <a:pt x="1357" y="625"/>
                    <a:pt x="1374" y="631"/>
                  </a:cubicBezTo>
                  <a:cubicBezTo>
                    <a:pt x="1391" y="637"/>
                    <a:pt x="1386" y="688"/>
                    <a:pt x="1386" y="705"/>
                  </a:cubicBezTo>
                  <a:cubicBezTo>
                    <a:pt x="1380" y="733"/>
                    <a:pt x="1363" y="767"/>
                    <a:pt x="1386" y="790"/>
                  </a:cubicBezTo>
                  <a:cubicBezTo>
                    <a:pt x="1408" y="813"/>
                    <a:pt x="1437" y="784"/>
                    <a:pt x="1465" y="784"/>
                  </a:cubicBezTo>
                  <a:cubicBezTo>
                    <a:pt x="1488" y="784"/>
                    <a:pt x="1477" y="819"/>
                    <a:pt x="1488" y="836"/>
                  </a:cubicBezTo>
                  <a:cubicBezTo>
                    <a:pt x="1499" y="853"/>
                    <a:pt x="1533" y="830"/>
                    <a:pt x="1533" y="847"/>
                  </a:cubicBezTo>
                  <a:cubicBezTo>
                    <a:pt x="1545" y="875"/>
                    <a:pt x="1511" y="921"/>
                    <a:pt x="1545" y="943"/>
                  </a:cubicBezTo>
                  <a:cubicBezTo>
                    <a:pt x="1562" y="961"/>
                    <a:pt x="1579" y="949"/>
                    <a:pt x="1579" y="983"/>
                  </a:cubicBezTo>
                  <a:cubicBezTo>
                    <a:pt x="1579" y="1023"/>
                    <a:pt x="1624" y="1012"/>
                    <a:pt x="1653" y="1034"/>
                  </a:cubicBezTo>
                  <a:cubicBezTo>
                    <a:pt x="1687" y="1063"/>
                    <a:pt x="1692" y="1097"/>
                    <a:pt x="1692" y="1142"/>
                  </a:cubicBezTo>
                  <a:cubicBezTo>
                    <a:pt x="1692" y="1182"/>
                    <a:pt x="1721" y="1165"/>
                    <a:pt x="1744" y="1182"/>
                  </a:cubicBezTo>
                  <a:cubicBezTo>
                    <a:pt x="1755" y="1188"/>
                    <a:pt x="1772" y="1222"/>
                    <a:pt x="1772" y="1233"/>
                  </a:cubicBezTo>
                  <a:cubicBezTo>
                    <a:pt x="1766" y="1250"/>
                    <a:pt x="1738" y="1267"/>
                    <a:pt x="1749" y="1290"/>
                  </a:cubicBezTo>
                  <a:cubicBezTo>
                    <a:pt x="1761" y="1324"/>
                    <a:pt x="1721" y="1364"/>
                    <a:pt x="1715" y="1398"/>
                  </a:cubicBezTo>
                  <a:cubicBezTo>
                    <a:pt x="1710" y="1409"/>
                    <a:pt x="1710" y="1426"/>
                    <a:pt x="1710" y="1438"/>
                  </a:cubicBezTo>
                  <a:cubicBezTo>
                    <a:pt x="1710" y="1449"/>
                    <a:pt x="1698" y="1460"/>
                    <a:pt x="1698" y="1466"/>
                  </a:cubicBezTo>
                  <a:cubicBezTo>
                    <a:pt x="1692" y="1472"/>
                    <a:pt x="1710" y="1517"/>
                    <a:pt x="1721" y="1500"/>
                  </a:cubicBezTo>
                  <a:cubicBezTo>
                    <a:pt x="1732" y="1483"/>
                    <a:pt x="1783" y="1415"/>
                    <a:pt x="1806" y="1443"/>
                  </a:cubicBezTo>
                  <a:cubicBezTo>
                    <a:pt x="1823" y="1478"/>
                    <a:pt x="1835" y="1523"/>
                    <a:pt x="1835" y="1557"/>
                  </a:cubicBezTo>
                  <a:cubicBezTo>
                    <a:pt x="1857" y="1614"/>
                    <a:pt x="1857" y="1614"/>
                    <a:pt x="1857" y="1614"/>
                  </a:cubicBezTo>
                  <a:cubicBezTo>
                    <a:pt x="1812" y="1699"/>
                    <a:pt x="1863" y="1790"/>
                    <a:pt x="1692" y="1790"/>
                  </a:cubicBezTo>
                  <a:cubicBezTo>
                    <a:pt x="1647" y="1790"/>
                    <a:pt x="1607" y="1796"/>
                    <a:pt x="1568" y="1801"/>
                  </a:cubicBezTo>
                  <a:cubicBezTo>
                    <a:pt x="1556" y="1779"/>
                    <a:pt x="1545" y="1739"/>
                    <a:pt x="1511" y="1745"/>
                  </a:cubicBezTo>
                  <a:cubicBezTo>
                    <a:pt x="1499" y="1745"/>
                    <a:pt x="1482" y="1750"/>
                    <a:pt x="1482" y="1762"/>
                  </a:cubicBezTo>
                  <a:cubicBezTo>
                    <a:pt x="1482" y="1779"/>
                    <a:pt x="1477" y="1790"/>
                    <a:pt x="1477" y="1807"/>
                  </a:cubicBezTo>
                  <a:cubicBezTo>
                    <a:pt x="1471" y="1813"/>
                    <a:pt x="1471" y="1813"/>
                    <a:pt x="1471" y="1813"/>
                  </a:cubicBezTo>
                  <a:cubicBezTo>
                    <a:pt x="1460" y="1813"/>
                    <a:pt x="1454" y="1813"/>
                    <a:pt x="1448" y="1813"/>
                  </a:cubicBezTo>
                  <a:cubicBezTo>
                    <a:pt x="1403" y="1813"/>
                    <a:pt x="1363" y="1813"/>
                    <a:pt x="1329" y="1818"/>
                  </a:cubicBezTo>
                  <a:cubicBezTo>
                    <a:pt x="1283" y="1864"/>
                    <a:pt x="1238" y="1836"/>
                    <a:pt x="1198" y="1881"/>
                  </a:cubicBezTo>
                  <a:cubicBezTo>
                    <a:pt x="1181" y="1892"/>
                    <a:pt x="1170" y="1921"/>
                    <a:pt x="1158" y="1932"/>
                  </a:cubicBezTo>
                  <a:cubicBezTo>
                    <a:pt x="1130" y="1949"/>
                    <a:pt x="1074" y="1955"/>
                    <a:pt x="1034" y="1978"/>
                  </a:cubicBezTo>
                  <a:cubicBezTo>
                    <a:pt x="1000" y="2000"/>
                    <a:pt x="927" y="2120"/>
                    <a:pt x="892" y="2046"/>
                  </a:cubicBezTo>
                  <a:cubicBezTo>
                    <a:pt x="887" y="2034"/>
                    <a:pt x="864" y="1983"/>
                    <a:pt x="887" y="1983"/>
                  </a:cubicBezTo>
                  <a:cubicBezTo>
                    <a:pt x="904" y="1983"/>
                    <a:pt x="927" y="1960"/>
                    <a:pt x="943" y="1949"/>
                  </a:cubicBezTo>
                  <a:cubicBezTo>
                    <a:pt x="961" y="1943"/>
                    <a:pt x="978" y="1960"/>
                    <a:pt x="995" y="1960"/>
                  </a:cubicBezTo>
                  <a:cubicBezTo>
                    <a:pt x="1012" y="1960"/>
                    <a:pt x="1000" y="1943"/>
                    <a:pt x="1012" y="1938"/>
                  </a:cubicBezTo>
                  <a:cubicBezTo>
                    <a:pt x="1040" y="1887"/>
                    <a:pt x="1080" y="1864"/>
                    <a:pt x="1124" y="1830"/>
                  </a:cubicBezTo>
                  <a:cubicBezTo>
                    <a:pt x="1158" y="1807"/>
                    <a:pt x="1158" y="1796"/>
                    <a:pt x="1176" y="1767"/>
                  </a:cubicBezTo>
                  <a:cubicBezTo>
                    <a:pt x="1204" y="1733"/>
                    <a:pt x="1181" y="1722"/>
                    <a:pt x="1164" y="1693"/>
                  </a:cubicBezTo>
                  <a:cubicBezTo>
                    <a:pt x="1124" y="1676"/>
                    <a:pt x="1080" y="1642"/>
                    <a:pt x="1040" y="1659"/>
                  </a:cubicBezTo>
                  <a:cubicBezTo>
                    <a:pt x="983" y="1693"/>
                    <a:pt x="961" y="1602"/>
                    <a:pt x="938" y="1614"/>
                  </a:cubicBezTo>
                  <a:cubicBezTo>
                    <a:pt x="898" y="1625"/>
                    <a:pt x="841" y="1551"/>
                    <a:pt x="790" y="1563"/>
                  </a:cubicBezTo>
                  <a:cubicBezTo>
                    <a:pt x="773" y="1568"/>
                    <a:pt x="750" y="1540"/>
                    <a:pt x="722" y="1534"/>
                  </a:cubicBezTo>
                  <a:cubicBezTo>
                    <a:pt x="693" y="1529"/>
                    <a:pt x="665" y="1478"/>
                    <a:pt x="659" y="1478"/>
                  </a:cubicBezTo>
                  <a:cubicBezTo>
                    <a:pt x="659" y="1472"/>
                    <a:pt x="625" y="1478"/>
                    <a:pt x="614" y="1478"/>
                  </a:cubicBezTo>
                  <a:cubicBezTo>
                    <a:pt x="546" y="1483"/>
                    <a:pt x="489" y="1438"/>
                    <a:pt x="427" y="1438"/>
                  </a:cubicBezTo>
                  <a:cubicBezTo>
                    <a:pt x="409" y="1443"/>
                    <a:pt x="336" y="1574"/>
                    <a:pt x="313" y="1540"/>
                  </a:cubicBezTo>
                  <a:cubicBezTo>
                    <a:pt x="290" y="1512"/>
                    <a:pt x="279" y="1455"/>
                    <a:pt x="279" y="1415"/>
                  </a:cubicBezTo>
                  <a:cubicBezTo>
                    <a:pt x="279" y="1404"/>
                    <a:pt x="245" y="1352"/>
                    <a:pt x="245" y="1392"/>
                  </a:cubicBezTo>
                  <a:cubicBezTo>
                    <a:pt x="245" y="1415"/>
                    <a:pt x="171" y="1472"/>
                    <a:pt x="154" y="1489"/>
                  </a:cubicBezTo>
                  <a:cubicBezTo>
                    <a:pt x="137" y="1506"/>
                    <a:pt x="114" y="1512"/>
                    <a:pt x="97" y="1529"/>
                  </a:cubicBezTo>
                  <a:cubicBezTo>
                    <a:pt x="80" y="1540"/>
                    <a:pt x="69" y="1568"/>
                    <a:pt x="40" y="1557"/>
                  </a:cubicBezTo>
                  <a:cubicBezTo>
                    <a:pt x="6" y="1540"/>
                    <a:pt x="6" y="1540"/>
                    <a:pt x="6" y="1540"/>
                  </a:cubicBezTo>
                  <a:close/>
                </a:path>
              </a:pathLst>
            </a:custGeom>
            <a:solidFill>
              <a:schemeClr val="bg1">
                <a:lumMod val="95000"/>
              </a:schemeClr>
            </a:solidFill>
            <a:ln w="19050" cap="flat" cmpd="sng">
              <a:noFill/>
              <a:bevel/>
              <a:headEnd/>
              <a:tailEnd/>
            </a:ln>
            <a:effectLst/>
            <a:extLs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grpSp>
    </p:spTree>
    <p:extLst>
      <p:ext uri="{BB962C8B-B14F-4D97-AF65-F5344CB8AC3E}">
        <p14:creationId xmlns:p14="http://schemas.microsoft.com/office/powerpoint/2010/main" val="3640929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2500"/>
                            </p:stCondLst>
                            <p:childTnLst>
                              <p:par>
                                <p:cTn id="13" presetID="53" presetClass="entr" presetSubtype="16" fill="hold" nodeType="after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p:cTn id="15" dur="500" fill="hold"/>
                                        <p:tgtEl>
                                          <p:spTgt spid="29"/>
                                        </p:tgtEl>
                                        <p:attrNameLst>
                                          <p:attrName>ppt_w</p:attrName>
                                        </p:attrNameLst>
                                      </p:cBhvr>
                                      <p:tavLst>
                                        <p:tav tm="0">
                                          <p:val>
                                            <p:fltVal val="0"/>
                                          </p:val>
                                        </p:tav>
                                        <p:tav tm="100000">
                                          <p:val>
                                            <p:strVal val="#ppt_w"/>
                                          </p:val>
                                        </p:tav>
                                      </p:tavLst>
                                    </p:anim>
                                    <p:anim calcmode="lin" valueType="num">
                                      <p:cBhvr>
                                        <p:cTn id="16" dur="500" fill="hold"/>
                                        <p:tgtEl>
                                          <p:spTgt spid="29"/>
                                        </p:tgtEl>
                                        <p:attrNameLst>
                                          <p:attrName>ppt_h</p:attrName>
                                        </p:attrNameLst>
                                      </p:cBhvr>
                                      <p:tavLst>
                                        <p:tav tm="0">
                                          <p:val>
                                            <p:fltVal val="0"/>
                                          </p:val>
                                        </p:tav>
                                        <p:tav tm="100000">
                                          <p:val>
                                            <p:strVal val="#ppt_h"/>
                                          </p:val>
                                        </p:tav>
                                      </p:tavLst>
                                    </p:anim>
                                    <p:animEffect transition="in" filter="fade">
                                      <p:cBhvr>
                                        <p:cTn id="17" dur="500"/>
                                        <p:tgtEl>
                                          <p:spTgt spid="29"/>
                                        </p:tgtEl>
                                      </p:cBhvr>
                                    </p:animEffect>
                                  </p:childTnLst>
                                </p:cTn>
                              </p:par>
                            </p:childTnLst>
                          </p:cTn>
                        </p:par>
                        <p:par>
                          <p:cTn id="18" fill="hold">
                            <p:stCondLst>
                              <p:cond delay="3000"/>
                            </p:stCondLst>
                            <p:childTnLst>
                              <p:par>
                                <p:cTn id="19" presetID="14" presetClass="entr" presetSubtype="10"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randombar(horizontal)">
                                      <p:cBhvr>
                                        <p:cTn id="21" dur="500"/>
                                        <p:tgtEl>
                                          <p:spTgt spid="3"/>
                                        </p:tgtEl>
                                      </p:cBhvr>
                                    </p:animEffect>
                                  </p:childTnLst>
                                </p:cTn>
                              </p:par>
                            </p:childTnLst>
                          </p:cTn>
                        </p:par>
                        <p:par>
                          <p:cTn id="22" fill="hold">
                            <p:stCondLst>
                              <p:cond delay="3500"/>
                            </p:stCondLst>
                            <p:childTnLst>
                              <p:par>
                                <p:cTn id="23" presetID="42" presetClass="entr" presetSubtype="0"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
                                          </p:val>
                                        </p:tav>
                                        <p:tav tm="100000">
                                          <p:val>
                                            <p:strVal val="#ppt_x"/>
                                          </p:val>
                                        </p:tav>
                                      </p:tavLst>
                                    </p:anim>
                                    <p:anim calcmode="lin" valueType="num">
                                      <p:cBhvr>
                                        <p:cTn id="27" dur="1000" fill="hold"/>
                                        <p:tgtEl>
                                          <p:spTgt spid="4"/>
                                        </p:tgtEl>
                                        <p:attrNameLst>
                                          <p:attrName>ppt_y</p:attrName>
                                        </p:attrNameLst>
                                      </p:cBhvr>
                                      <p:tavLst>
                                        <p:tav tm="0">
                                          <p:val>
                                            <p:strVal val="#ppt_y+.1"/>
                                          </p:val>
                                        </p:tav>
                                        <p:tav tm="100000">
                                          <p:val>
                                            <p:strVal val="#ppt_y"/>
                                          </p:val>
                                        </p:tav>
                                      </p:tavLst>
                                    </p:anim>
                                  </p:childTnLst>
                                </p:cTn>
                              </p:par>
                            </p:childTnLst>
                          </p:cTn>
                        </p:par>
                        <p:par>
                          <p:cTn id="28" fill="hold">
                            <p:stCondLst>
                              <p:cond delay="4500"/>
                            </p:stCondLst>
                            <p:childTnLst>
                              <p:par>
                                <p:cTn id="29" presetID="42"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809448" y="3223736"/>
            <a:ext cx="4312159" cy="1477328"/>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bg1"/>
              </a:solidFill>
            </a:endParaRPr>
          </a:p>
        </p:txBody>
      </p:sp>
      <p:sp>
        <p:nvSpPr>
          <p:cNvPr id="4" name="TextBox 3"/>
          <p:cNvSpPr txBox="1"/>
          <p:nvPr/>
        </p:nvSpPr>
        <p:spPr>
          <a:xfrm>
            <a:off x="809448" y="5252539"/>
            <a:ext cx="1690687" cy="461665"/>
          </a:xfrm>
          <a:prstGeom prst="rect">
            <a:avLst/>
          </a:prstGeom>
          <a:noFill/>
        </p:spPr>
        <p:txBody>
          <a:bodyPr wrap="square" rtlCol="0">
            <a:spAutoFit/>
          </a:bodyPr>
          <a:lstStyle/>
          <a:p>
            <a:r>
              <a:rPr lang="en-ID" sz="2400" b="1" dirty="0">
                <a:solidFill>
                  <a:schemeClr val="bg1"/>
                </a:solidFill>
                <a:latin typeface="+mj-lt"/>
              </a:rPr>
              <a:t>$67,899</a:t>
            </a:r>
            <a:endParaRPr lang="en-US" sz="2400" b="1" dirty="0">
              <a:solidFill>
                <a:schemeClr val="bg1"/>
              </a:solidFill>
              <a:latin typeface="+mj-lt"/>
            </a:endParaRPr>
          </a:p>
        </p:txBody>
      </p:sp>
      <p:sp>
        <p:nvSpPr>
          <p:cNvPr id="5" name="TextBox 4"/>
          <p:cNvSpPr txBox="1"/>
          <p:nvPr/>
        </p:nvSpPr>
        <p:spPr>
          <a:xfrm>
            <a:off x="3622004" y="5252539"/>
            <a:ext cx="1690687" cy="461665"/>
          </a:xfrm>
          <a:prstGeom prst="rect">
            <a:avLst/>
          </a:prstGeom>
          <a:noFill/>
        </p:spPr>
        <p:txBody>
          <a:bodyPr wrap="square" rtlCol="0">
            <a:spAutoFit/>
          </a:bodyPr>
          <a:lstStyle/>
          <a:p>
            <a:r>
              <a:rPr lang="en-ID" sz="2400" b="1" dirty="0">
                <a:solidFill>
                  <a:schemeClr val="bg1"/>
                </a:solidFill>
                <a:latin typeface="+mj-lt"/>
              </a:rPr>
              <a:t>$50,789</a:t>
            </a:r>
            <a:endParaRPr lang="en-US" sz="2400" b="1" dirty="0">
              <a:solidFill>
                <a:schemeClr val="bg1"/>
              </a:solidFill>
              <a:latin typeface="+mj-lt"/>
            </a:endParaRPr>
          </a:p>
        </p:txBody>
      </p:sp>
      <p:grpSp>
        <p:nvGrpSpPr>
          <p:cNvPr id="6" name="Group 5"/>
          <p:cNvGrpSpPr/>
          <p:nvPr/>
        </p:nvGrpSpPr>
        <p:grpSpPr>
          <a:xfrm>
            <a:off x="809448" y="1168479"/>
            <a:ext cx="4231215" cy="1503782"/>
            <a:chOff x="784534" y="1157206"/>
            <a:chExt cx="4231215" cy="1503782"/>
          </a:xfrm>
        </p:grpSpPr>
        <p:sp>
          <p:nvSpPr>
            <p:cNvPr id="7" name="TextBox 6"/>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bg1"/>
                  </a:solidFill>
                  <a:latin typeface="+mj-lt"/>
                </a:rPr>
                <a:t>Our Awesome And Great Map Slides</a:t>
              </a:r>
              <a:endParaRPr lang="en-US" sz="3200" b="1" dirty="0">
                <a:solidFill>
                  <a:schemeClr val="bg1"/>
                </a:solidFill>
                <a:latin typeface="+mj-lt"/>
              </a:endParaRPr>
            </a:p>
          </p:txBody>
        </p:sp>
        <p:grpSp>
          <p:nvGrpSpPr>
            <p:cNvPr id="8" name="Group 7"/>
            <p:cNvGrpSpPr/>
            <p:nvPr/>
          </p:nvGrpSpPr>
          <p:grpSpPr>
            <a:xfrm>
              <a:off x="870259" y="2322434"/>
              <a:ext cx="2514044" cy="338554"/>
              <a:chOff x="7624598" y="2331383"/>
              <a:chExt cx="2514044" cy="338554"/>
            </a:xfrm>
          </p:grpSpPr>
          <p:sp>
            <p:nvSpPr>
              <p:cNvPr id="9"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0" name="Rectangle 9"/>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grpSp>
        <p:nvGrpSpPr>
          <p:cNvPr id="88" name="Group 87"/>
          <p:cNvGrpSpPr/>
          <p:nvPr/>
        </p:nvGrpSpPr>
        <p:grpSpPr>
          <a:xfrm>
            <a:off x="5617028" y="1271445"/>
            <a:ext cx="6387141" cy="4315109"/>
            <a:chOff x="6096000" y="1600200"/>
            <a:chExt cx="5660412" cy="3824136"/>
          </a:xfrm>
        </p:grpSpPr>
        <p:sp>
          <p:nvSpPr>
            <p:cNvPr id="12" name="Freeform 6"/>
            <p:cNvSpPr>
              <a:spLocks/>
            </p:cNvSpPr>
            <p:nvPr/>
          </p:nvSpPr>
          <p:spPr bwMode="auto">
            <a:xfrm>
              <a:off x="8438317" y="1995765"/>
              <a:ext cx="234909" cy="308232"/>
            </a:xfrm>
            <a:custGeom>
              <a:avLst/>
              <a:gdLst>
                <a:gd name="T0" fmla="*/ 72 w 78"/>
                <a:gd name="T1" fmla="*/ 39 h 113"/>
                <a:gd name="T2" fmla="*/ 66 w 78"/>
                <a:gd name="T3" fmla="*/ 44 h 113"/>
                <a:gd name="T4" fmla="*/ 61 w 78"/>
                <a:gd name="T5" fmla="*/ 44 h 113"/>
                <a:gd name="T6" fmla="*/ 65 w 78"/>
                <a:gd name="T7" fmla="*/ 38 h 113"/>
                <a:gd name="T8" fmla="*/ 72 w 78"/>
                <a:gd name="T9" fmla="*/ 14 h 113"/>
                <a:gd name="T10" fmla="*/ 66 w 78"/>
                <a:gd name="T11" fmla="*/ 12 h 113"/>
                <a:gd name="T12" fmla="*/ 65 w 78"/>
                <a:gd name="T13" fmla="*/ 1 h 113"/>
                <a:gd name="T14" fmla="*/ 51 w 78"/>
                <a:gd name="T15" fmla="*/ 4 h 113"/>
                <a:gd name="T16" fmla="*/ 46 w 78"/>
                <a:gd name="T17" fmla="*/ 9 h 113"/>
                <a:gd name="T18" fmla="*/ 40 w 78"/>
                <a:gd name="T19" fmla="*/ 6 h 113"/>
                <a:gd name="T20" fmla="*/ 36 w 78"/>
                <a:gd name="T21" fmla="*/ 7 h 113"/>
                <a:gd name="T22" fmla="*/ 25 w 78"/>
                <a:gd name="T23" fmla="*/ 16 h 113"/>
                <a:gd name="T24" fmla="*/ 24 w 78"/>
                <a:gd name="T25" fmla="*/ 17 h 113"/>
                <a:gd name="T26" fmla="*/ 19 w 78"/>
                <a:gd name="T27" fmla="*/ 26 h 113"/>
                <a:gd name="T28" fmla="*/ 31 w 78"/>
                <a:gd name="T29" fmla="*/ 33 h 113"/>
                <a:gd name="T30" fmla="*/ 30 w 78"/>
                <a:gd name="T31" fmla="*/ 35 h 113"/>
                <a:gd name="T32" fmla="*/ 30 w 78"/>
                <a:gd name="T33" fmla="*/ 49 h 113"/>
                <a:gd name="T34" fmla="*/ 27 w 78"/>
                <a:gd name="T35" fmla="*/ 51 h 113"/>
                <a:gd name="T36" fmla="*/ 20 w 78"/>
                <a:gd name="T37" fmla="*/ 44 h 113"/>
                <a:gd name="T38" fmla="*/ 11 w 78"/>
                <a:gd name="T39" fmla="*/ 33 h 113"/>
                <a:gd name="T40" fmla="*/ 0 w 78"/>
                <a:gd name="T41" fmla="*/ 47 h 113"/>
                <a:gd name="T42" fmla="*/ 6 w 78"/>
                <a:gd name="T43" fmla="*/ 63 h 113"/>
                <a:gd name="T44" fmla="*/ 15 w 78"/>
                <a:gd name="T45" fmla="*/ 71 h 113"/>
                <a:gd name="T46" fmla="*/ 22 w 78"/>
                <a:gd name="T47" fmla="*/ 82 h 113"/>
                <a:gd name="T48" fmla="*/ 33 w 78"/>
                <a:gd name="T49" fmla="*/ 107 h 113"/>
                <a:gd name="T50" fmla="*/ 48 w 78"/>
                <a:gd name="T51" fmla="*/ 111 h 113"/>
                <a:gd name="T52" fmla="*/ 56 w 78"/>
                <a:gd name="T53" fmla="*/ 103 h 113"/>
                <a:gd name="T54" fmla="*/ 70 w 78"/>
                <a:gd name="T55" fmla="*/ 89 h 113"/>
                <a:gd name="T56" fmla="*/ 72 w 78"/>
                <a:gd name="T57" fmla="*/ 79 h 113"/>
                <a:gd name="T58" fmla="*/ 71 w 78"/>
                <a:gd name="T59" fmla="*/ 58 h 113"/>
                <a:gd name="T60" fmla="*/ 69 w 78"/>
                <a:gd name="T61" fmla="*/ 54 h 113"/>
                <a:gd name="T62" fmla="*/ 77 w 78"/>
                <a:gd name="T63" fmla="*/ 5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8" h="113">
                  <a:moveTo>
                    <a:pt x="77" y="42"/>
                  </a:moveTo>
                  <a:cubicBezTo>
                    <a:pt x="76" y="40"/>
                    <a:pt x="74" y="39"/>
                    <a:pt x="72" y="39"/>
                  </a:cubicBezTo>
                  <a:cubicBezTo>
                    <a:pt x="71" y="39"/>
                    <a:pt x="71" y="39"/>
                    <a:pt x="71" y="39"/>
                  </a:cubicBezTo>
                  <a:cubicBezTo>
                    <a:pt x="69" y="39"/>
                    <a:pt x="67" y="41"/>
                    <a:pt x="66" y="44"/>
                  </a:cubicBezTo>
                  <a:cubicBezTo>
                    <a:pt x="65" y="44"/>
                    <a:pt x="65" y="45"/>
                    <a:pt x="65" y="45"/>
                  </a:cubicBezTo>
                  <a:cubicBezTo>
                    <a:pt x="64" y="44"/>
                    <a:pt x="62" y="44"/>
                    <a:pt x="61" y="44"/>
                  </a:cubicBezTo>
                  <a:cubicBezTo>
                    <a:pt x="60" y="44"/>
                    <a:pt x="59" y="44"/>
                    <a:pt x="59" y="43"/>
                  </a:cubicBezTo>
                  <a:cubicBezTo>
                    <a:pt x="60" y="42"/>
                    <a:pt x="63" y="39"/>
                    <a:pt x="65" y="38"/>
                  </a:cubicBezTo>
                  <a:cubicBezTo>
                    <a:pt x="69" y="36"/>
                    <a:pt x="71" y="34"/>
                    <a:pt x="72" y="33"/>
                  </a:cubicBezTo>
                  <a:cubicBezTo>
                    <a:pt x="74" y="28"/>
                    <a:pt x="78" y="18"/>
                    <a:pt x="72" y="14"/>
                  </a:cubicBezTo>
                  <a:cubicBezTo>
                    <a:pt x="71" y="13"/>
                    <a:pt x="69" y="13"/>
                    <a:pt x="68" y="12"/>
                  </a:cubicBezTo>
                  <a:cubicBezTo>
                    <a:pt x="67" y="12"/>
                    <a:pt x="67" y="12"/>
                    <a:pt x="66" y="12"/>
                  </a:cubicBezTo>
                  <a:cubicBezTo>
                    <a:pt x="66" y="11"/>
                    <a:pt x="67" y="10"/>
                    <a:pt x="67" y="9"/>
                  </a:cubicBezTo>
                  <a:cubicBezTo>
                    <a:pt x="68" y="8"/>
                    <a:pt x="69" y="4"/>
                    <a:pt x="65" y="1"/>
                  </a:cubicBezTo>
                  <a:cubicBezTo>
                    <a:pt x="65" y="0"/>
                    <a:pt x="63" y="0"/>
                    <a:pt x="62" y="0"/>
                  </a:cubicBezTo>
                  <a:cubicBezTo>
                    <a:pt x="58" y="0"/>
                    <a:pt x="53" y="3"/>
                    <a:pt x="51" y="4"/>
                  </a:cubicBezTo>
                  <a:cubicBezTo>
                    <a:pt x="51" y="5"/>
                    <a:pt x="50" y="6"/>
                    <a:pt x="49" y="6"/>
                  </a:cubicBezTo>
                  <a:cubicBezTo>
                    <a:pt x="48" y="7"/>
                    <a:pt x="47" y="9"/>
                    <a:pt x="46" y="9"/>
                  </a:cubicBezTo>
                  <a:cubicBezTo>
                    <a:pt x="45" y="9"/>
                    <a:pt x="45" y="8"/>
                    <a:pt x="44" y="8"/>
                  </a:cubicBezTo>
                  <a:cubicBezTo>
                    <a:pt x="43" y="7"/>
                    <a:pt x="42" y="6"/>
                    <a:pt x="40" y="6"/>
                  </a:cubicBezTo>
                  <a:cubicBezTo>
                    <a:pt x="39" y="6"/>
                    <a:pt x="39" y="7"/>
                    <a:pt x="38" y="7"/>
                  </a:cubicBezTo>
                  <a:cubicBezTo>
                    <a:pt x="37" y="7"/>
                    <a:pt x="36" y="7"/>
                    <a:pt x="36" y="7"/>
                  </a:cubicBezTo>
                  <a:cubicBezTo>
                    <a:pt x="29" y="9"/>
                    <a:pt x="27" y="9"/>
                    <a:pt x="26" y="11"/>
                  </a:cubicBezTo>
                  <a:cubicBezTo>
                    <a:pt x="24" y="13"/>
                    <a:pt x="25" y="15"/>
                    <a:pt x="25" y="16"/>
                  </a:cubicBezTo>
                  <a:cubicBezTo>
                    <a:pt x="25" y="16"/>
                    <a:pt x="25" y="16"/>
                    <a:pt x="25" y="16"/>
                  </a:cubicBezTo>
                  <a:cubicBezTo>
                    <a:pt x="25" y="16"/>
                    <a:pt x="25" y="16"/>
                    <a:pt x="24" y="17"/>
                  </a:cubicBezTo>
                  <a:cubicBezTo>
                    <a:pt x="23" y="17"/>
                    <a:pt x="22" y="18"/>
                    <a:pt x="21" y="19"/>
                  </a:cubicBezTo>
                  <a:cubicBezTo>
                    <a:pt x="20" y="20"/>
                    <a:pt x="17" y="23"/>
                    <a:pt x="19" y="26"/>
                  </a:cubicBezTo>
                  <a:cubicBezTo>
                    <a:pt x="20" y="30"/>
                    <a:pt x="24" y="31"/>
                    <a:pt x="28" y="32"/>
                  </a:cubicBezTo>
                  <a:cubicBezTo>
                    <a:pt x="29" y="32"/>
                    <a:pt x="30" y="32"/>
                    <a:pt x="31" y="33"/>
                  </a:cubicBezTo>
                  <a:cubicBezTo>
                    <a:pt x="31" y="33"/>
                    <a:pt x="31" y="33"/>
                    <a:pt x="31" y="33"/>
                  </a:cubicBezTo>
                  <a:cubicBezTo>
                    <a:pt x="31" y="33"/>
                    <a:pt x="30" y="34"/>
                    <a:pt x="30" y="35"/>
                  </a:cubicBezTo>
                  <a:cubicBezTo>
                    <a:pt x="29" y="37"/>
                    <a:pt x="27" y="40"/>
                    <a:pt x="29" y="43"/>
                  </a:cubicBezTo>
                  <a:cubicBezTo>
                    <a:pt x="30" y="45"/>
                    <a:pt x="30" y="47"/>
                    <a:pt x="30" y="49"/>
                  </a:cubicBezTo>
                  <a:cubicBezTo>
                    <a:pt x="30" y="49"/>
                    <a:pt x="30" y="50"/>
                    <a:pt x="29" y="50"/>
                  </a:cubicBezTo>
                  <a:cubicBezTo>
                    <a:pt x="28" y="51"/>
                    <a:pt x="28" y="51"/>
                    <a:pt x="27" y="51"/>
                  </a:cubicBezTo>
                  <a:cubicBezTo>
                    <a:pt x="25" y="51"/>
                    <a:pt x="22" y="49"/>
                    <a:pt x="21" y="47"/>
                  </a:cubicBezTo>
                  <a:cubicBezTo>
                    <a:pt x="21" y="46"/>
                    <a:pt x="20" y="45"/>
                    <a:pt x="20" y="44"/>
                  </a:cubicBezTo>
                  <a:cubicBezTo>
                    <a:pt x="19" y="40"/>
                    <a:pt x="17" y="35"/>
                    <a:pt x="13" y="33"/>
                  </a:cubicBezTo>
                  <a:cubicBezTo>
                    <a:pt x="12" y="33"/>
                    <a:pt x="11" y="33"/>
                    <a:pt x="11" y="33"/>
                  </a:cubicBezTo>
                  <a:cubicBezTo>
                    <a:pt x="9" y="33"/>
                    <a:pt x="7" y="34"/>
                    <a:pt x="5" y="36"/>
                  </a:cubicBezTo>
                  <a:cubicBezTo>
                    <a:pt x="2" y="39"/>
                    <a:pt x="0" y="44"/>
                    <a:pt x="0" y="47"/>
                  </a:cubicBezTo>
                  <a:cubicBezTo>
                    <a:pt x="1" y="51"/>
                    <a:pt x="2" y="54"/>
                    <a:pt x="4" y="57"/>
                  </a:cubicBezTo>
                  <a:cubicBezTo>
                    <a:pt x="5" y="59"/>
                    <a:pt x="6" y="61"/>
                    <a:pt x="6" y="63"/>
                  </a:cubicBezTo>
                  <a:cubicBezTo>
                    <a:pt x="8" y="67"/>
                    <a:pt x="10" y="69"/>
                    <a:pt x="12" y="70"/>
                  </a:cubicBezTo>
                  <a:cubicBezTo>
                    <a:pt x="13" y="70"/>
                    <a:pt x="14" y="71"/>
                    <a:pt x="15" y="71"/>
                  </a:cubicBezTo>
                  <a:cubicBezTo>
                    <a:pt x="16" y="73"/>
                    <a:pt x="17" y="75"/>
                    <a:pt x="19" y="77"/>
                  </a:cubicBezTo>
                  <a:cubicBezTo>
                    <a:pt x="20" y="79"/>
                    <a:pt x="21" y="80"/>
                    <a:pt x="22" y="82"/>
                  </a:cubicBezTo>
                  <a:cubicBezTo>
                    <a:pt x="25" y="86"/>
                    <a:pt x="26" y="90"/>
                    <a:pt x="28" y="94"/>
                  </a:cubicBezTo>
                  <a:cubicBezTo>
                    <a:pt x="29" y="99"/>
                    <a:pt x="30" y="103"/>
                    <a:pt x="33" y="107"/>
                  </a:cubicBezTo>
                  <a:cubicBezTo>
                    <a:pt x="35" y="109"/>
                    <a:pt x="38" y="113"/>
                    <a:pt x="42" y="113"/>
                  </a:cubicBezTo>
                  <a:cubicBezTo>
                    <a:pt x="45" y="113"/>
                    <a:pt x="47" y="112"/>
                    <a:pt x="48" y="111"/>
                  </a:cubicBezTo>
                  <a:cubicBezTo>
                    <a:pt x="51" y="108"/>
                    <a:pt x="51" y="105"/>
                    <a:pt x="51" y="102"/>
                  </a:cubicBezTo>
                  <a:cubicBezTo>
                    <a:pt x="53" y="102"/>
                    <a:pt x="54" y="103"/>
                    <a:pt x="56" y="103"/>
                  </a:cubicBezTo>
                  <a:cubicBezTo>
                    <a:pt x="59" y="103"/>
                    <a:pt x="61" y="102"/>
                    <a:pt x="63" y="101"/>
                  </a:cubicBezTo>
                  <a:cubicBezTo>
                    <a:pt x="68" y="97"/>
                    <a:pt x="69" y="93"/>
                    <a:pt x="70" y="89"/>
                  </a:cubicBezTo>
                  <a:cubicBezTo>
                    <a:pt x="70" y="87"/>
                    <a:pt x="70" y="86"/>
                    <a:pt x="70" y="85"/>
                  </a:cubicBezTo>
                  <a:cubicBezTo>
                    <a:pt x="71" y="83"/>
                    <a:pt x="72" y="81"/>
                    <a:pt x="72" y="79"/>
                  </a:cubicBezTo>
                  <a:cubicBezTo>
                    <a:pt x="74" y="76"/>
                    <a:pt x="75" y="73"/>
                    <a:pt x="75" y="69"/>
                  </a:cubicBezTo>
                  <a:cubicBezTo>
                    <a:pt x="76" y="64"/>
                    <a:pt x="74" y="61"/>
                    <a:pt x="71" y="58"/>
                  </a:cubicBezTo>
                  <a:cubicBezTo>
                    <a:pt x="71" y="58"/>
                    <a:pt x="70" y="57"/>
                    <a:pt x="69" y="56"/>
                  </a:cubicBezTo>
                  <a:cubicBezTo>
                    <a:pt x="69" y="55"/>
                    <a:pt x="69" y="55"/>
                    <a:pt x="69" y="54"/>
                  </a:cubicBezTo>
                  <a:cubicBezTo>
                    <a:pt x="69" y="54"/>
                    <a:pt x="70" y="54"/>
                    <a:pt x="70" y="54"/>
                  </a:cubicBezTo>
                  <a:cubicBezTo>
                    <a:pt x="73" y="54"/>
                    <a:pt x="76" y="52"/>
                    <a:pt x="77" y="50"/>
                  </a:cubicBezTo>
                  <a:cubicBezTo>
                    <a:pt x="78" y="48"/>
                    <a:pt x="78" y="45"/>
                    <a:pt x="77" y="42"/>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3" name="Freeform 7"/>
            <p:cNvSpPr>
              <a:spLocks/>
            </p:cNvSpPr>
            <p:nvPr/>
          </p:nvSpPr>
          <p:spPr bwMode="auto">
            <a:xfrm>
              <a:off x="8477845" y="2445784"/>
              <a:ext cx="188605" cy="167473"/>
            </a:xfrm>
            <a:custGeom>
              <a:avLst/>
              <a:gdLst>
                <a:gd name="T0" fmla="*/ 63 w 63"/>
                <a:gd name="T1" fmla="*/ 46 h 61"/>
                <a:gd name="T2" fmla="*/ 58 w 63"/>
                <a:gd name="T3" fmla="*/ 40 h 61"/>
                <a:gd name="T4" fmla="*/ 55 w 63"/>
                <a:gd name="T5" fmla="*/ 37 h 61"/>
                <a:gd name="T6" fmla="*/ 53 w 63"/>
                <a:gd name="T7" fmla="*/ 30 h 61"/>
                <a:gd name="T8" fmla="*/ 50 w 63"/>
                <a:gd name="T9" fmla="*/ 19 h 61"/>
                <a:gd name="T10" fmla="*/ 44 w 63"/>
                <a:gd name="T11" fmla="*/ 13 h 61"/>
                <a:gd name="T12" fmla="*/ 37 w 63"/>
                <a:gd name="T13" fmla="*/ 6 h 61"/>
                <a:gd name="T14" fmla="*/ 29 w 63"/>
                <a:gd name="T15" fmla="*/ 0 h 61"/>
                <a:gd name="T16" fmla="*/ 20 w 63"/>
                <a:gd name="T17" fmla="*/ 6 h 61"/>
                <a:gd name="T18" fmla="*/ 17 w 63"/>
                <a:gd name="T19" fmla="*/ 16 h 61"/>
                <a:gd name="T20" fmla="*/ 14 w 63"/>
                <a:gd name="T21" fmla="*/ 24 h 61"/>
                <a:gd name="T22" fmla="*/ 10 w 63"/>
                <a:gd name="T23" fmla="*/ 25 h 61"/>
                <a:gd name="T24" fmla="*/ 1 w 63"/>
                <a:gd name="T25" fmla="*/ 31 h 61"/>
                <a:gd name="T26" fmla="*/ 1 w 63"/>
                <a:gd name="T27" fmla="*/ 37 h 61"/>
                <a:gd name="T28" fmla="*/ 12 w 63"/>
                <a:gd name="T29" fmla="*/ 42 h 61"/>
                <a:gd name="T30" fmla="*/ 15 w 63"/>
                <a:gd name="T31" fmla="*/ 43 h 61"/>
                <a:gd name="T32" fmla="*/ 21 w 63"/>
                <a:gd name="T33" fmla="*/ 48 h 61"/>
                <a:gd name="T34" fmla="*/ 26 w 63"/>
                <a:gd name="T35" fmla="*/ 54 h 61"/>
                <a:gd name="T36" fmla="*/ 43 w 63"/>
                <a:gd name="T37" fmla="*/ 61 h 61"/>
                <a:gd name="T38" fmla="*/ 43 w 63"/>
                <a:gd name="T39" fmla="*/ 61 h 61"/>
                <a:gd name="T40" fmla="*/ 61 w 63"/>
                <a:gd name="T41" fmla="*/ 51 h 61"/>
                <a:gd name="T42" fmla="*/ 63 w 63"/>
                <a:gd name="T43" fmla="*/ 46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3" h="61">
                  <a:moveTo>
                    <a:pt x="63" y="46"/>
                  </a:moveTo>
                  <a:cubicBezTo>
                    <a:pt x="63" y="43"/>
                    <a:pt x="60" y="41"/>
                    <a:pt x="58" y="40"/>
                  </a:cubicBezTo>
                  <a:cubicBezTo>
                    <a:pt x="57" y="39"/>
                    <a:pt x="56" y="38"/>
                    <a:pt x="55" y="37"/>
                  </a:cubicBezTo>
                  <a:cubicBezTo>
                    <a:pt x="54" y="35"/>
                    <a:pt x="53" y="33"/>
                    <a:pt x="53" y="30"/>
                  </a:cubicBezTo>
                  <a:cubicBezTo>
                    <a:pt x="53" y="26"/>
                    <a:pt x="53" y="22"/>
                    <a:pt x="50" y="19"/>
                  </a:cubicBezTo>
                  <a:cubicBezTo>
                    <a:pt x="48" y="16"/>
                    <a:pt x="46" y="14"/>
                    <a:pt x="44" y="13"/>
                  </a:cubicBezTo>
                  <a:cubicBezTo>
                    <a:pt x="41" y="11"/>
                    <a:pt x="39" y="9"/>
                    <a:pt x="37" y="6"/>
                  </a:cubicBezTo>
                  <a:cubicBezTo>
                    <a:pt x="35" y="2"/>
                    <a:pt x="32" y="0"/>
                    <a:pt x="29" y="0"/>
                  </a:cubicBezTo>
                  <a:cubicBezTo>
                    <a:pt x="26" y="0"/>
                    <a:pt x="23" y="2"/>
                    <a:pt x="20" y="6"/>
                  </a:cubicBezTo>
                  <a:cubicBezTo>
                    <a:pt x="18" y="9"/>
                    <a:pt x="18" y="13"/>
                    <a:pt x="17" y="16"/>
                  </a:cubicBezTo>
                  <a:cubicBezTo>
                    <a:pt x="17" y="19"/>
                    <a:pt x="16" y="23"/>
                    <a:pt x="14" y="24"/>
                  </a:cubicBezTo>
                  <a:cubicBezTo>
                    <a:pt x="13" y="25"/>
                    <a:pt x="12" y="25"/>
                    <a:pt x="10" y="25"/>
                  </a:cubicBezTo>
                  <a:cubicBezTo>
                    <a:pt x="7" y="26"/>
                    <a:pt x="3" y="27"/>
                    <a:pt x="1" y="31"/>
                  </a:cubicBezTo>
                  <a:cubicBezTo>
                    <a:pt x="0" y="34"/>
                    <a:pt x="1" y="36"/>
                    <a:pt x="1" y="37"/>
                  </a:cubicBezTo>
                  <a:cubicBezTo>
                    <a:pt x="3" y="41"/>
                    <a:pt x="8" y="41"/>
                    <a:pt x="12" y="42"/>
                  </a:cubicBezTo>
                  <a:cubicBezTo>
                    <a:pt x="13" y="42"/>
                    <a:pt x="14" y="42"/>
                    <a:pt x="15" y="43"/>
                  </a:cubicBezTo>
                  <a:cubicBezTo>
                    <a:pt x="18" y="43"/>
                    <a:pt x="19" y="46"/>
                    <a:pt x="21" y="48"/>
                  </a:cubicBezTo>
                  <a:cubicBezTo>
                    <a:pt x="22" y="50"/>
                    <a:pt x="24" y="52"/>
                    <a:pt x="26" y="54"/>
                  </a:cubicBezTo>
                  <a:cubicBezTo>
                    <a:pt x="27" y="54"/>
                    <a:pt x="37" y="61"/>
                    <a:pt x="43" y="61"/>
                  </a:cubicBezTo>
                  <a:cubicBezTo>
                    <a:pt x="43" y="61"/>
                    <a:pt x="43" y="61"/>
                    <a:pt x="43" y="61"/>
                  </a:cubicBezTo>
                  <a:cubicBezTo>
                    <a:pt x="48" y="61"/>
                    <a:pt x="59" y="53"/>
                    <a:pt x="61" y="51"/>
                  </a:cubicBezTo>
                  <a:cubicBezTo>
                    <a:pt x="63" y="49"/>
                    <a:pt x="63" y="47"/>
                    <a:pt x="63" y="46"/>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4" name="Freeform 9"/>
            <p:cNvSpPr>
              <a:spLocks/>
            </p:cNvSpPr>
            <p:nvPr/>
          </p:nvSpPr>
          <p:spPr bwMode="auto">
            <a:xfrm>
              <a:off x="7827327" y="1949530"/>
              <a:ext cx="374951" cy="392483"/>
            </a:xfrm>
            <a:custGeom>
              <a:avLst/>
              <a:gdLst>
                <a:gd name="T0" fmla="*/ 110 w 125"/>
                <a:gd name="T1" fmla="*/ 51 h 144"/>
                <a:gd name="T2" fmla="*/ 108 w 125"/>
                <a:gd name="T3" fmla="*/ 50 h 144"/>
                <a:gd name="T4" fmla="*/ 111 w 125"/>
                <a:gd name="T5" fmla="*/ 35 h 144"/>
                <a:gd name="T6" fmla="*/ 96 w 125"/>
                <a:gd name="T7" fmla="*/ 19 h 144"/>
                <a:gd name="T8" fmla="*/ 85 w 125"/>
                <a:gd name="T9" fmla="*/ 26 h 144"/>
                <a:gd name="T10" fmla="*/ 80 w 125"/>
                <a:gd name="T11" fmla="*/ 30 h 144"/>
                <a:gd name="T12" fmla="*/ 81 w 125"/>
                <a:gd name="T13" fmla="*/ 27 h 144"/>
                <a:gd name="T14" fmla="*/ 89 w 125"/>
                <a:gd name="T15" fmla="*/ 18 h 144"/>
                <a:gd name="T16" fmla="*/ 92 w 125"/>
                <a:gd name="T17" fmla="*/ 4 h 144"/>
                <a:gd name="T18" fmla="*/ 85 w 125"/>
                <a:gd name="T19" fmla="*/ 0 h 144"/>
                <a:gd name="T20" fmla="*/ 75 w 125"/>
                <a:gd name="T21" fmla="*/ 1 h 144"/>
                <a:gd name="T22" fmla="*/ 61 w 125"/>
                <a:gd name="T23" fmla="*/ 2 h 144"/>
                <a:gd name="T24" fmla="*/ 54 w 125"/>
                <a:gd name="T25" fmla="*/ 3 h 144"/>
                <a:gd name="T26" fmla="*/ 36 w 125"/>
                <a:gd name="T27" fmla="*/ 9 h 144"/>
                <a:gd name="T28" fmla="*/ 26 w 125"/>
                <a:gd name="T29" fmla="*/ 18 h 144"/>
                <a:gd name="T30" fmla="*/ 27 w 125"/>
                <a:gd name="T31" fmla="*/ 23 h 144"/>
                <a:gd name="T32" fmla="*/ 14 w 125"/>
                <a:gd name="T33" fmla="*/ 29 h 144"/>
                <a:gd name="T34" fmla="*/ 8 w 125"/>
                <a:gd name="T35" fmla="*/ 38 h 144"/>
                <a:gd name="T36" fmla="*/ 19 w 125"/>
                <a:gd name="T37" fmla="*/ 47 h 144"/>
                <a:gd name="T38" fmla="*/ 21 w 125"/>
                <a:gd name="T39" fmla="*/ 48 h 144"/>
                <a:gd name="T40" fmla="*/ 12 w 125"/>
                <a:gd name="T41" fmla="*/ 52 h 144"/>
                <a:gd name="T42" fmla="*/ 17 w 125"/>
                <a:gd name="T43" fmla="*/ 61 h 144"/>
                <a:gd name="T44" fmla="*/ 24 w 125"/>
                <a:gd name="T45" fmla="*/ 61 h 144"/>
                <a:gd name="T46" fmla="*/ 28 w 125"/>
                <a:gd name="T47" fmla="*/ 61 h 144"/>
                <a:gd name="T48" fmla="*/ 37 w 125"/>
                <a:gd name="T49" fmla="*/ 63 h 144"/>
                <a:gd name="T50" fmla="*/ 39 w 125"/>
                <a:gd name="T51" fmla="*/ 63 h 144"/>
                <a:gd name="T52" fmla="*/ 43 w 125"/>
                <a:gd name="T53" fmla="*/ 63 h 144"/>
                <a:gd name="T54" fmla="*/ 34 w 125"/>
                <a:gd name="T55" fmla="*/ 64 h 144"/>
                <a:gd name="T56" fmla="*/ 17 w 125"/>
                <a:gd name="T57" fmla="*/ 63 h 144"/>
                <a:gd name="T58" fmla="*/ 3 w 125"/>
                <a:gd name="T59" fmla="*/ 72 h 144"/>
                <a:gd name="T60" fmla="*/ 18 w 125"/>
                <a:gd name="T61" fmla="*/ 93 h 144"/>
                <a:gd name="T62" fmla="*/ 38 w 125"/>
                <a:gd name="T63" fmla="*/ 102 h 144"/>
                <a:gd name="T64" fmla="*/ 50 w 125"/>
                <a:gd name="T65" fmla="*/ 105 h 144"/>
                <a:gd name="T66" fmla="*/ 60 w 125"/>
                <a:gd name="T67" fmla="*/ 110 h 144"/>
                <a:gd name="T68" fmla="*/ 66 w 125"/>
                <a:gd name="T69" fmla="*/ 115 h 144"/>
                <a:gd name="T70" fmla="*/ 67 w 125"/>
                <a:gd name="T71" fmla="*/ 123 h 144"/>
                <a:gd name="T72" fmla="*/ 54 w 125"/>
                <a:gd name="T73" fmla="*/ 116 h 144"/>
                <a:gd name="T74" fmla="*/ 19 w 125"/>
                <a:gd name="T75" fmla="*/ 105 h 144"/>
                <a:gd name="T76" fmla="*/ 14 w 125"/>
                <a:gd name="T77" fmla="*/ 104 h 144"/>
                <a:gd name="T78" fmla="*/ 0 w 125"/>
                <a:gd name="T79" fmla="*/ 107 h 144"/>
                <a:gd name="T80" fmla="*/ 125 w 125"/>
                <a:gd name="T81" fmla="*/ 4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5" h="144">
                  <a:moveTo>
                    <a:pt x="117" y="48"/>
                  </a:moveTo>
                  <a:cubicBezTo>
                    <a:pt x="115" y="50"/>
                    <a:pt x="112" y="51"/>
                    <a:pt x="110" y="51"/>
                  </a:cubicBezTo>
                  <a:cubicBezTo>
                    <a:pt x="109" y="51"/>
                    <a:pt x="109" y="51"/>
                    <a:pt x="108" y="51"/>
                  </a:cubicBezTo>
                  <a:cubicBezTo>
                    <a:pt x="108" y="50"/>
                    <a:pt x="108" y="50"/>
                    <a:pt x="108" y="50"/>
                  </a:cubicBezTo>
                  <a:cubicBezTo>
                    <a:pt x="108" y="50"/>
                    <a:pt x="109" y="48"/>
                    <a:pt x="109" y="47"/>
                  </a:cubicBezTo>
                  <a:cubicBezTo>
                    <a:pt x="111" y="44"/>
                    <a:pt x="114" y="40"/>
                    <a:pt x="111" y="35"/>
                  </a:cubicBezTo>
                  <a:cubicBezTo>
                    <a:pt x="110" y="34"/>
                    <a:pt x="110" y="33"/>
                    <a:pt x="109" y="31"/>
                  </a:cubicBezTo>
                  <a:cubicBezTo>
                    <a:pt x="106" y="26"/>
                    <a:pt x="103" y="19"/>
                    <a:pt x="96" y="19"/>
                  </a:cubicBezTo>
                  <a:cubicBezTo>
                    <a:pt x="95" y="19"/>
                    <a:pt x="95" y="19"/>
                    <a:pt x="95" y="19"/>
                  </a:cubicBezTo>
                  <a:cubicBezTo>
                    <a:pt x="90" y="20"/>
                    <a:pt x="87" y="23"/>
                    <a:pt x="85" y="26"/>
                  </a:cubicBezTo>
                  <a:cubicBezTo>
                    <a:pt x="83" y="30"/>
                    <a:pt x="83" y="30"/>
                    <a:pt x="80" y="30"/>
                  </a:cubicBezTo>
                  <a:cubicBezTo>
                    <a:pt x="80" y="30"/>
                    <a:pt x="80" y="30"/>
                    <a:pt x="80" y="30"/>
                  </a:cubicBezTo>
                  <a:cubicBezTo>
                    <a:pt x="79" y="30"/>
                    <a:pt x="79" y="30"/>
                    <a:pt x="78" y="30"/>
                  </a:cubicBezTo>
                  <a:cubicBezTo>
                    <a:pt x="79" y="29"/>
                    <a:pt x="80" y="28"/>
                    <a:pt x="81" y="27"/>
                  </a:cubicBezTo>
                  <a:cubicBezTo>
                    <a:pt x="82" y="27"/>
                    <a:pt x="82" y="27"/>
                    <a:pt x="83" y="26"/>
                  </a:cubicBezTo>
                  <a:cubicBezTo>
                    <a:pt x="86" y="24"/>
                    <a:pt x="88" y="21"/>
                    <a:pt x="89" y="18"/>
                  </a:cubicBezTo>
                  <a:cubicBezTo>
                    <a:pt x="90" y="17"/>
                    <a:pt x="91" y="16"/>
                    <a:pt x="92" y="14"/>
                  </a:cubicBezTo>
                  <a:cubicBezTo>
                    <a:pt x="94" y="12"/>
                    <a:pt x="94" y="8"/>
                    <a:pt x="92" y="4"/>
                  </a:cubicBezTo>
                  <a:cubicBezTo>
                    <a:pt x="91" y="2"/>
                    <a:pt x="89" y="0"/>
                    <a:pt x="87" y="0"/>
                  </a:cubicBezTo>
                  <a:cubicBezTo>
                    <a:pt x="86" y="0"/>
                    <a:pt x="85" y="0"/>
                    <a:pt x="85" y="0"/>
                  </a:cubicBezTo>
                  <a:cubicBezTo>
                    <a:pt x="83" y="0"/>
                    <a:pt x="81" y="0"/>
                    <a:pt x="79" y="0"/>
                  </a:cubicBezTo>
                  <a:cubicBezTo>
                    <a:pt x="77" y="1"/>
                    <a:pt x="76" y="1"/>
                    <a:pt x="75" y="1"/>
                  </a:cubicBezTo>
                  <a:cubicBezTo>
                    <a:pt x="71" y="1"/>
                    <a:pt x="67" y="2"/>
                    <a:pt x="63" y="2"/>
                  </a:cubicBezTo>
                  <a:cubicBezTo>
                    <a:pt x="61" y="2"/>
                    <a:pt x="61" y="2"/>
                    <a:pt x="61" y="2"/>
                  </a:cubicBezTo>
                  <a:cubicBezTo>
                    <a:pt x="60" y="2"/>
                    <a:pt x="60" y="2"/>
                    <a:pt x="59" y="2"/>
                  </a:cubicBezTo>
                  <a:cubicBezTo>
                    <a:pt x="57" y="3"/>
                    <a:pt x="56" y="3"/>
                    <a:pt x="54" y="3"/>
                  </a:cubicBezTo>
                  <a:cubicBezTo>
                    <a:pt x="49" y="4"/>
                    <a:pt x="44" y="6"/>
                    <a:pt x="40" y="8"/>
                  </a:cubicBezTo>
                  <a:cubicBezTo>
                    <a:pt x="39" y="8"/>
                    <a:pt x="37" y="9"/>
                    <a:pt x="36" y="9"/>
                  </a:cubicBezTo>
                  <a:cubicBezTo>
                    <a:pt x="35" y="9"/>
                    <a:pt x="35" y="9"/>
                    <a:pt x="35" y="9"/>
                  </a:cubicBezTo>
                  <a:cubicBezTo>
                    <a:pt x="32" y="11"/>
                    <a:pt x="26" y="13"/>
                    <a:pt x="26" y="18"/>
                  </a:cubicBezTo>
                  <a:cubicBezTo>
                    <a:pt x="26" y="20"/>
                    <a:pt x="26" y="21"/>
                    <a:pt x="27" y="22"/>
                  </a:cubicBezTo>
                  <a:cubicBezTo>
                    <a:pt x="27" y="22"/>
                    <a:pt x="27" y="22"/>
                    <a:pt x="27" y="23"/>
                  </a:cubicBezTo>
                  <a:cubicBezTo>
                    <a:pt x="26" y="24"/>
                    <a:pt x="26" y="24"/>
                    <a:pt x="24" y="24"/>
                  </a:cubicBezTo>
                  <a:cubicBezTo>
                    <a:pt x="19" y="25"/>
                    <a:pt x="17" y="27"/>
                    <a:pt x="14" y="29"/>
                  </a:cubicBezTo>
                  <a:cubicBezTo>
                    <a:pt x="14" y="29"/>
                    <a:pt x="14" y="29"/>
                    <a:pt x="14" y="29"/>
                  </a:cubicBezTo>
                  <a:cubicBezTo>
                    <a:pt x="11" y="31"/>
                    <a:pt x="9" y="34"/>
                    <a:pt x="8" y="38"/>
                  </a:cubicBezTo>
                  <a:cubicBezTo>
                    <a:pt x="7" y="45"/>
                    <a:pt x="14" y="46"/>
                    <a:pt x="17" y="47"/>
                  </a:cubicBezTo>
                  <a:cubicBezTo>
                    <a:pt x="18" y="47"/>
                    <a:pt x="18" y="47"/>
                    <a:pt x="19" y="47"/>
                  </a:cubicBezTo>
                  <a:cubicBezTo>
                    <a:pt x="20" y="47"/>
                    <a:pt x="21" y="48"/>
                    <a:pt x="21" y="48"/>
                  </a:cubicBezTo>
                  <a:cubicBezTo>
                    <a:pt x="21" y="48"/>
                    <a:pt x="21" y="48"/>
                    <a:pt x="21" y="48"/>
                  </a:cubicBezTo>
                  <a:cubicBezTo>
                    <a:pt x="20" y="48"/>
                    <a:pt x="19" y="48"/>
                    <a:pt x="18" y="48"/>
                  </a:cubicBezTo>
                  <a:cubicBezTo>
                    <a:pt x="17" y="48"/>
                    <a:pt x="13" y="48"/>
                    <a:pt x="12" y="52"/>
                  </a:cubicBezTo>
                  <a:cubicBezTo>
                    <a:pt x="11" y="53"/>
                    <a:pt x="11" y="55"/>
                    <a:pt x="12" y="57"/>
                  </a:cubicBezTo>
                  <a:cubicBezTo>
                    <a:pt x="13" y="59"/>
                    <a:pt x="15" y="61"/>
                    <a:pt x="17" y="61"/>
                  </a:cubicBezTo>
                  <a:cubicBezTo>
                    <a:pt x="18" y="61"/>
                    <a:pt x="19" y="62"/>
                    <a:pt x="21" y="62"/>
                  </a:cubicBezTo>
                  <a:cubicBezTo>
                    <a:pt x="22" y="62"/>
                    <a:pt x="23" y="61"/>
                    <a:pt x="24" y="61"/>
                  </a:cubicBezTo>
                  <a:cubicBezTo>
                    <a:pt x="26" y="61"/>
                    <a:pt x="27" y="61"/>
                    <a:pt x="28" y="61"/>
                  </a:cubicBezTo>
                  <a:cubicBezTo>
                    <a:pt x="28" y="61"/>
                    <a:pt x="28" y="61"/>
                    <a:pt x="28" y="61"/>
                  </a:cubicBezTo>
                  <a:cubicBezTo>
                    <a:pt x="29" y="61"/>
                    <a:pt x="30" y="61"/>
                    <a:pt x="31" y="62"/>
                  </a:cubicBezTo>
                  <a:cubicBezTo>
                    <a:pt x="33" y="62"/>
                    <a:pt x="35" y="63"/>
                    <a:pt x="37" y="63"/>
                  </a:cubicBezTo>
                  <a:cubicBezTo>
                    <a:pt x="37" y="63"/>
                    <a:pt x="37" y="63"/>
                    <a:pt x="37" y="63"/>
                  </a:cubicBezTo>
                  <a:cubicBezTo>
                    <a:pt x="38" y="63"/>
                    <a:pt x="38" y="63"/>
                    <a:pt x="39" y="63"/>
                  </a:cubicBezTo>
                  <a:cubicBezTo>
                    <a:pt x="40" y="63"/>
                    <a:pt x="40" y="63"/>
                    <a:pt x="41" y="63"/>
                  </a:cubicBezTo>
                  <a:cubicBezTo>
                    <a:pt x="42" y="63"/>
                    <a:pt x="42" y="63"/>
                    <a:pt x="43" y="63"/>
                  </a:cubicBezTo>
                  <a:cubicBezTo>
                    <a:pt x="41" y="63"/>
                    <a:pt x="38" y="64"/>
                    <a:pt x="35" y="64"/>
                  </a:cubicBezTo>
                  <a:cubicBezTo>
                    <a:pt x="34" y="64"/>
                    <a:pt x="34" y="64"/>
                    <a:pt x="34" y="64"/>
                  </a:cubicBezTo>
                  <a:cubicBezTo>
                    <a:pt x="32" y="64"/>
                    <a:pt x="29" y="64"/>
                    <a:pt x="26" y="63"/>
                  </a:cubicBezTo>
                  <a:cubicBezTo>
                    <a:pt x="23" y="63"/>
                    <a:pt x="20" y="63"/>
                    <a:pt x="17" y="63"/>
                  </a:cubicBezTo>
                  <a:cubicBezTo>
                    <a:pt x="15" y="63"/>
                    <a:pt x="13" y="63"/>
                    <a:pt x="11" y="63"/>
                  </a:cubicBezTo>
                  <a:cubicBezTo>
                    <a:pt x="7" y="64"/>
                    <a:pt x="4" y="68"/>
                    <a:pt x="3" y="72"/>
                  </a:cubicBezTo>
                  <a:cubicBezTo>
                    <a:pt x="1" y="77"/>
                    <a:pt x="4" y="81"/>
                    <a:pt x="6" y="84"/>
                  </a:cubicBezTo>
                  <a:cubicBezTo>
                    <a:pt x="10" y="89"/>
                    <a:pt x="12" y="91"/>
                    <a:pt x="18" y="93"/>
                  </a:cubicBezTo>
                  <a:cubicBezTo>
                    <a:pt x="22" y="94"/>
                    <a:pt x="25" y="96"/>
                    <a:pt x="30" y="99"/>
                  </a:cubicBezTo>
                  <a:cubicBezTo>
                    <a:pt x="32" y="101"/>
                    <a:pt x="35" y="101"/>
                    <a:pt x="38" y="102"/>
                  </a:cubicBezTo>
                  <a:cubicBezTo>
                    <a:pt x="40" y="102"/>
                    <a:pt x="41" y="103"/>
                    <a:pt x="43" y="103"/>
                  </a:cubicBezTo>
                  <a:cubicBezTo>
                    <a:pt x="45" y="104"/>
                    <a:pt x="48" y="104"/>
                    <a:pt x="50" y="105"/>
                  </a:cubicBezTo>
                  <a:cubicBezTo>
                    <a:pt x="52" y="105"/>
                    <a:pt x="54" y="105"/>
                    <a:pt x="56" y="106"/>
                  </a:cubicBezTo>
                  <a:cubicBezTo>
                    <a:pt x="57" y="106"/>
                    <a:pt x="59" y="108"/>
                    <a:pt x="60" y="110"/>
                  </a:cubicBezTo>
                  <a:cubicBezTo>
                    <a:pt x="61" y="111"/>
                    <a:pt x="62" y="112"/>
                    <a:pt x="63" y="112"/>
                  </a:cubicBezTo>
                  <a:cubicBezTo>
                    <a:pt x="64" y="113"/>
                    <a:pt x="65" y="114"/>
                    <a:pt x="66" y="115"/>
                  </a:cubicBezTo>
                  <a:cubicBezTo>
                    <a:pt x="69" y="117"/>
                    <a:pt x="71" y="119"/>
                    <a:pt x="71" y="120"/>
                  </a:cubicBezTo>
                  <a:cubicBezTo>
                    <a:pt x="70" y="122"/>
                    <a:pt x="70" y="123"/>
                    <a:pt x="67" y="123"/>
                  </a:cubicBezTo>
                  <a:cubicBezTo>
                    <a:pt x="66" y="123"/>
                    <a:pt x="66" y="123"/>
                    <a:pt x="65" y="123"/>
                  </a:cubicBezTo>
                  <a:cubicBezTo>
                    <a:pt x="61" y="122"/>
                    <a:pt x="57" y="119"/>
                    <a:pt x="54" y="116"/>
                  </a:cubicBezTo>
                  <a:cubicBezTo>
                    <a:pt x="51" y="115"/>
                    <a:pt x="49" y="113"/>
                    <a:pt x="46" y="111"/>
                  </a:cubicBezTo>
                  <a:cubicBezTo>
                    <a:pt x="38" y="107"/>
                    <a:pt x="28" y="106"/>
                    <a:pt x="19" y="105"/>
                  </a:cubicBezTo>
                  <a:cubicBezTo>
                    <a:pt x="16" y="104"/>
                    <a:pt x="16" y="104"/>
                    <a:pt x="16" y="104"/>
                  </a:cubicBezTo>
                  <a:cubicBezTo>
                    <a:pt x="15" y="104"/>
                    <a:pt x="15" y="104"/>
                    <a:pt x="14" y="104"/>
                  </a:cubicBezTo>
                  <a:cubicBezTo>
                    <a:pt x="12" y="104"/>
                    <a:pt x="11" y="104"/>
                    <a:pt x="9" y="105"/>
                  </a:cubicBezTo>
                  <a:cubicBezTo>
                    <a:pt x="0" y="107"/>
                    <a:pt x="0" y="107"/>
                    <a:pt x="0" y="107"/>
                  </a:cubicBezTo>
                  <a:cubicBezTo>
                    <a:pt x="91" y="144"/>
                    <a:pt x="91" y="144"/>
                    <a:pt x="91" y="144"/>
                  </a:cubicBezTo>
                  <a:cubicBezTo>
                    <a:pt x="125" y="42"/>
                    <a:pt x="125" y="42"/>
                    <a:pt x="125" y="42"/>
                  </a:cubicBezTo>
                  <a:lnTo>
                    <a:pt x="117" y="48"/>
                  </a:ln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5" name="Freeform 10"/>
            <p:cNvSpPr>
              <a:spLocks/>
            </p:cNvSpPr>
            <p:nvPr/>
          </p:nvSpPr>
          <p:spPr bwMode="auto">
            <a:xfrm>
              <a:off x="8276817" y="1654655"/>
              <a:ext cx="177311" cy="217817"/>
            </a:xfrm>
            <a:custGeom>
              <a:avLst/>
              <a:gdLst>
                <a:gd name="T0" fmla="*/ 57 w 59"/>
                <a:gd name="T1" fmla="*/ 41 h 80"/>
                <a:gd name="T2" fmla="*/ 46 w 59"/>
                <a:gd name="T3" fmla="*/ 34 h 80"/>
                <a:gd name="T4" fmla="*/ 40 w 59"/>
                <a:gd name="T5" fmla="*/ 38 h 80"/>
                <a:gd name="T6" fmla="*/ 40 w 59"/>
                <a:gd name="T7" fmla="*/ 39 h 80"/>
                <a:gd name="T8" fmla="*/ 40 w 59"/>
                <a:gd name="T9" fmla="*/ 38 h 80"/>
                <a:gd name="T10" fmla="*/ 39 w 59"/>
                <a:gd name="T11" fmla="*/ 37 h 80"/>
                <a:gd name="T12" fmla="*/ 39 w 59"/>
                <a:gd name="T13" fmla="*/ 34 h 80"/>
                <a:gd name="T14" fmla="*/ 38 w 59"/>
                <a:gd name="T15" fmla="*/ 32 h 80"/>
                <a:gd name="T16" fmla="*/ 36 w 59"/>
                <a:gd name="T17" fmla="*/ 32 h 80"/>
                <a:gd name="T18" fmla="*/ 35 w 59"/>
                <a:gd name="T19" fmla="*/ 32 h 80"/>
                <a:gd name="T20" fmla="*/ 36 w 59"/>
                <a:gd name="T21" fmla="*/ 31 h 80"/>
                <a:gd name="T22" fmla="*/ 38 w 59"/>
                <a:gd name="T23" fmla="*/ 26 h 80"/>
                <a:gd name="T24" fmla="*/ 36 w 59"/>
                <a:gd name="T25" fmla="*/ 20 h 80"/>
                <a:gd name="T26" fmla="*/ 36 w 59"/>
                <a:gd name="T27" fmla="*/ 19 h 80"/>
                <a:gd name="T28" fmla="*/ 35 w 59"/>
                <a:gd name="T29" fmla="*/ 13 h 80"/>
                <a:gd name="T30" fmla="*/ 37 w 59"/>
                <a:gd name="T31" fmla="*/ 12 h 80"/>
                <a:gd name="T32" fmla="*/ 40 w 59"/>
                <a:gd name="T33" fmla="*/ 8 h 80"/>
                <a:gd name="T34" fmla="*/ 39 w 59"/>
                <a:gd name="T35" fmla="*/ 2 h 80"/>
                <a:gd name="T36" fmla="*/ 34 w 59"/>
                <a:gd name="T37" fmla="*/ 0 h 80"/>
                <a:gd name="T38" fmla="*/ 27 w 59"/>
                <a:gd name="T39" fmla="*/ 2 h 80"/>
                <a:gd name="T40" fmla="*/ 22 w 59"/>
                <a:gd name="T41" fmla="*/ 6 h 80"/>
                <a:gd name="T42" fmla="*/ 18 w 59"/>
                <a:gd name="T43" fmla="*/ 10 h 80"/>
                <a:gd name="T44" fmla="*/ 13 w 59"/>
                <a:gd name="T45" fmla="*/ 17 h 80"/>
                <a:gd name="T46" fmla="*/ 17 w 59"/>
                <a:gd name="T47" fmla="*/ 26 h 80"/>
                <a:gd name="T48" fmla="*/ 18 w 59"/>
                <a:gd name="T49" fmla="*/ 27 h 80"/>
                <a:gd name="T50" fmla="*/ 17 w 59"/>
                <a:gd name="T51" fmla="*/ 28 h 80"/>
                <a:gd name="T52" fmla="*/ 15 w 59"/>
                <a:gd name="T53" fmla="*/ 33 h 80"/>
                <a:gd name="T54" fmla="*/ 18 w 59"/>
                <a:gd name="T55" fmla="*/ 42 h 80"/>
                <a:gd name="T56" fmla="*/ 20 w 59"/>
                <a:gd name="T57" fmla="*/ 46 h 80"/>
                <a:gd name="T58" fmla="*/ 16 w 59"/>
                <a:gd name="T59" fmla="*/ 48 h 80"/>
                <a:gd name="T60" fmla="*/ 12 w 59"/>
                <a:gd name="T61" fmla="*/ 47 h 80"/>
                <a:gd name="T62" fmla="*/ 9 w 59"/>
                <a:gd name="T63" fmla="*/ 46 h 80"/>
                <a:gd name="T64" fmla="*/ 0 w 59"/>
                <a:gd name="T65" fmla="*/ 76 h 80"/>
                <a:gd name="T66" fmla="*/ 5 w 59"/>
                <a:gd name="T67" fmla="*/ 75 h 80"/>
                <a:gd name="T68" fmla="*/ 10 w 59"/>
                <a:gd name="T69" fmla="*/ 74 h 80"/>
                <a:gd name="T70" fmla="*/ 14 w 59"/>
                <a:gd name="T71" fmla="*/ 74 h 80"/>
                <a:gd name="T72" fmla="*/ 15 w 59"/>
                <a:gd name="T73" fmla="*/ 74 h 80"/>
                <a:gd name="T74" fmla="*/ 17 w 59"/>
                <a:gd name="T75" fmla="*/ 75 h 80"/>
                <a:gd name="T76" fmla="*/ 20 w 59"/>
                <a:gd name="T77" fmla="*/ 77 h 80"/>
                <a:gd name="T78" fmla="*/ 26 w 59"/>
                <a:gd name="T79" fmla="*/ 78 h 80"/>
                <a:gd name="T80" fmla="*/ 28 w 59"/>
                <a:gd name="T81" fmla="*/ 78 h 80"/>
                <a:gd name="T82" fmla="*/ 36 w 59"/>
                <a:gd name="T83" fmla="*/ 80 h 80"/>
                <a:gd name="T84" fmla="*/ 36 w 59"/>
                <a:gd name="T85" fmla="*/ 80 h 80"/>
                <a:gd name="T86" fmla="*/ 48 w 59"/>
                <a:gd name="T87" fmla="*/ 74 h 80"/>
                <a:gd name="T88" fmla="*/ 56 w 59"/>
                <a:gd name="T89" fmla="*/ 57 h 80"/>
                <a:gd name="T90" fmla="*/ 57 w 59"/>
                <a:gd name="T91" fmla="*/ 4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9" h="80">
                  <a:moveTo>
                    <a:pt x="57" y="41"/>
                  </a:moveTo>
                  <a:cubicBezTo>
                    <a:pt x="55" y="37"/>
                    <a:pt x="50" y="34"/>
                    <a:pt x="46" y="34"/>
                  </a:cubicBezTo>
                  <a:cubicBezTo>
                    <a:pt x="43" y="34"/>
                    <a:pt x="41" y="36"/>
                    <a:pt x="40" y="38"/>
                  </a:cubicBezTo>
                  <a:cubicBezTo>
                    <a:pt x="40" y="38"/>
                    <a:pt x="40" y="39"/>
                    <a:pt x="40" y="39"/>
                  </a:cubicBezTo>
                  <a:cubicBezTo>
                    <a:pt x="40" y="38"/>
                    <a:pt x="40" y="38"/>
                    <a:pt x="40" y="38"/>
                  </a:cubicBezTo>
                  <a:cubicBezTo>
                    <a:pt x="39" y="37"/>
                    <a:pt x="39" y="37"/>
                    <a:pt x="39" y="37"/>
                  </a:cubicBezTo>
                  <a:cubicBezTo>
                    <a:pt x="39" y="36"/>
                    <a:pt x="39" y="35"/>
                    <a:pt x="39" y="34"/>
                  </a:cubicBezTo>
                  <a:cubicBezTo>
                    <a:pt x="38" y="32"/>
                    <a:pt x="38" y="32"/>
                    <a:pt x="38" y="32"/>
                  </a:cubicBezTo>
                  <a:cubicBezTo>
                    <a:pt x="36" y="32"/>
                    <a:pt x="36" y="32"/>
                    <a:pt x="36" y="32"/>
                  </a:cubicBezTo>
                  <a:cubicBezTo>
                    <a:pt x="36" y="32"/>
                    <a:pt x="35" y="32"/>
                    <a:pt x="35" y="32"/>
                  </a:cubicBezTo>
                  <a:cubicBezTo>
                    <a:pt x="35" y="31"/>
                    <a:pt x="35" y="31"/>
                    <a:pt x="36" y="31"/>
                  </a:cubicBezTo>
                  <a:cubicBezTo>
                    <a:pt x="36" y="30"/>
                    <a:pt x="37" y="28"/>
                    <a:pt x="38" y="26"/>
                  </a:cubicBezTo>
                  <a:cubicBezTo>
                    <a:pt x="38" y="24"/>
                    <a:pt x="37" y="22"/>
                    <a:pt x="36" y="20"/>
                  </a:cubicBezTo>
                  <a:cubicBezTo>
                    <a:pt x="36" y="20"/>
                    <a:pt x="36" y="19"/>
                    <a:pt x="36" y="19"/>
                  </a:cubicBezTo>
                  <a:cubicBezTo>
                    <a:pt x="35" y="15"/>
                    <a:pt x="35" y="14"/>
                    <a:pt x="35" y="13"/>
                  </a:cubicBezTo>
                  <a:cubicBezTo>
                    <a:pt x="36" y="13"/>
                    <a:pt x="36" y="12"/>
                    <a:pt x="37" y="12"/>
                  </a:cubicBezTo>
                  <a:cubicBezTo>
                    <a:pt x="38" y="11"/>
                    <a:pt x="39" y="10"/>
                    <a:pt x="40" y="8"/>
                  </a:cubicBezTo>
                  <a:cubicBezTo>
                    <a:pt x="40" y="5"/>
                    <a:pt x="40" y="3"/>
                    <a:pt x="39" y="2"/>
                  </a:cubicBezTo>
                  <a:cubicBezTo>
                    <a:pt x="38" y="0"/>
                    <a:pt x="36" y="0"/>
                    <a:pt x="34" y="0"/>
                  </a:cubicBezTo>
                  <a:cubicBezTo>
                    <a:pt x="32" y="0"/>
                    <a:pt x="29" y="0"/>
                    <a:pt x="27" y="2"/>
                  </a:cubicBezTo>
                  <a:cubicBezTo>
                    <a:pt x="25" y="3"/>
                    <a:pt x="24" y="5"/>
                    <a:pt x="22" y="6"/>
                  </a:cubicBezTo>
                  <a:cubicBezTo>
                    <a:pt x="21" y="7"/>
                    <a:pt x="20" y="9"/>
                    <a:pt x="18" y="10"/>
                  </a:cubicBezTo>
                  <a:cubicBezTo>
                    <a:pt x="15" y="12"/>
                    <a:pt x="14" y="14"/>
                    <a:pt x="13" y="17"/>
                  </a:cubicBezTo>
                  <a:cubicBezTo>
                    <a:pt x="13" y="20"/>
                    <a:pt x="14" y="23"/>
                    <a:pt x="17" y="26"/>
                  </a:cubicBezTo>
                  <a:cubicBezTo>
                    <a:pt x="18" y="27"/>
                    <a:pt x="18" y="27"/>
                    <a:pt x="18" y="27"/>
                  </a:cubicBezTo>
                  <a:cubicBezTo>
                    <a:pt x="18" y="27"/>
                    <a:pt x="18" y="28"/>
                    <a:pt x="17" y="28"/>
                  </a:cubicBezTo>
                  <a:cubicBezTo>
                    <a:pt x="17" y="29"/>
                    <a:pt x="15" y="30"/>
                    <a:pt x="15" y="33"/>
                  </a:cubicBezTo>
                  <a:cubicBezTo>
                    <a:pt x="14" y="37"/>
                    <a:pt x="16" y="40"/>
                    <a:pt x="18" y="42"/>
                  </a:cubicBezTo>
                  <a:cubicBezTo>
                    <a:pt x="19" y="44"/>
                    <a:pt x="20" y="45"/>
                    <a:pt x="20" y="46"/>
                  </a:cubicBezTo>
                  <a:cubicBezTo>
                    <a:pt x="20" y="48"/>
                    <a:pt x="17" y="48"/>
                    <a:pt x="16" y="48"/>
                  </a:cubicBezTo>
                  <a:cubicBezTo>
                    <a:pt x="15" y="48"/>
                    <a:pt x="13" y="48"/>
                    <a:pt x="12" y="47"/>
                  </a:cubicBezTo>
                  <a:cubicBezTo>
                    <a:pt x="9" y="46"/>
                    <a:pt x="9" y="46"/>
                    <a:pt x="9" y="46"/>
                  </a:cubicBezTo>
                  <a:cubicBezTo>
                    <a:pt x="0" y="76"/>
                    <a:pt x="0" y="76"/>
                    <a:pt x="0" y="76"/>
                  </a:cubicBezTo>
                  <a:cubicBezTo>
                    <a:pt x="5" y="75"/>
                    <a:pt x="5" y="75"/>
                    <a:pt x="5" y="75"/>
                  </a:cubicBezTo>
                  <a:cubicBezTo>
                    <a:pt x="6" y="75"/>
                    <a:pt x="8" y="75"/>
                    <a:pt x="10" y="74"/>
                  </a:cubicBezTo>
                  <a:cubicBezTo>
                    <a:pt x="11" y="74"/>
                    <a:pt x="13" y="74"/>
                    <a:pt x="14" y="74"/>
                  </a:cubicBezTo>
                  <a:cubicBezTo>
                    <a:pt x="15" y="74"/>
                    <a:pt x="15" y="74"/>
                    <a:pt x="15" y="74"/>
                  </a:cubicBezTo>
                  <a:cubicBezTo>
                    <a:pt x="16" y="74"/>
                    <a:pt x="16" y="74"/>
                    <a:pt x="17" y="75"/>
                  </a:cubicBezTo>
                  <a:cubicBezTo>
                    <a:pt x="18" y="76"/>
                    <a:pt x="19" y="76"/>
                    <a:pt x="20" y="77"/>
                  </a:cubicBezTo>
                  <a:cubicBezTo>
                    <a:pt x="22" y="78"/>
                    <a:pt x="24" y="78"/>
                    <a:pt x="26" y="78"/>
                  </a:cubicBezTo>
                  <a:cubicBezTo>
                    <a:pt x="27" y="78"/>
                    <a:pt x="28" y="78"/>
                    <a:pt x="28" y="78"/>
                  </a:cubicBezTo>
                  <a:cubicBezTo>
                    <a:pt x="31" y="79"/>
                    <a:pt x="34" y="80"/>
                    <a:pt x="36" y="80"/>
                  </a:cubicBezTo>
                  <a:cubicBezTo>
                    <a:pt x="36" y="80"/>
                    <a:pt x="36" y="80"/>
                    <a:pt x="36" y="80"/>
                  </a:cubicBezTo>
                  <a:cubicBezTo>
                    <a:pt x="40" y="80"/>
                    <a:pt x="44" y="78"/>
                    <a:pt x="48" y="74"/>
                  </a:cubicBezTo>
                  <a:cubicBezTo>
                    <a:pt x="52" y="69"/>
                    <a:pt x="55" y="63"/>
                    <a:pt x="56" y="57"/>
                  </a:cubicBezTo>
                  <a:cubicBezTo>
                    <a:pt x="57" y="52"/>
                    <a:pt x="59" y="47"/>
                    <a:pt x="57" y="41"/>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6" name="Freeform 11"/>
            <p:cNvSpPr>
              <a:spLocks/>
            </p:cNvSpPr>
            <p:nvPr/>
          </p:nvSpPr>
          <p:spPr bwMode="auto">
            <a:xfrm>
              <a:off x="8045296" y="1643353"/>
              <a:ext cx="93738" cy="65756"/>
            </a:xfrm>
            <a:custGeom>
              <a:avLst/>
              <a:gdLst>
                <a:gd name="T0" fmla="*/ 26 w 31"/>
                <a:gd name="T1" fmla="*/ 0 h 24"/>
                <a:gd name="T2" fmla="*/ 9 w 31"/>
                <a:gd name="T3" fmla="*/ 6 h 24"/>
                <a:gd name="T4" fmla="*/ 9 w 31"/>
                <a:gd name="T5" fmla="*/ 6 h 24"/>
                <a:gd name="T6" fmla="*/ 1 w 31"/>
                <a:gd name="T7" fmla="*/ 12 h 24"/>
                <a:gd name="T8" fmla="*/ 2 w 31"/>
                <a:gd name="T9" fmla="*/ 18 h 24"/>
                <a:gd name="T10" fmla="*/ 7 w 31"/>
                <a:gd name="T11" fmla="*/ 24 h 24"/>
                <a:gd name="T12" fmla="*/ 9 w 31"/>
                <a:gd name="T13" fmla="*/ 24 h 24"/>
                <a:gd name="T14" fmla="*/ 9 w 31"/>
                <a:gd name="T15" fmla="*/ 24 h 24"/>
                <a:gd name="T16" fmla="*/ 17 w 31"/>
                <a:gd name="T17" fmla="*/ 20 h 24"/>
                <a:gd name="T18" fmla="*/ 18 w 31"/>
                <a:gd name="T19" fmla="*/ 19 h 24"/>
                <a:gd name="T20" fmla="*/ 29 w 31"/>
                <a:gd name="T21" fmla="*/ 4 h 24"/>
                <a:gd name="T22" fmla="*/ 31 w 31"/>
                <a:gd name="T23" fmla="*/ 0 h 24"/>
                <a:gd name="T24" fmla="*/ 26 w 31"/>
                <a:gd name="T25"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1" h="24">
                  <a:moveTo>
                    <a:pt x="26" y="0"/>
                  </a:moveTo>
                  <a:cubicBezTo>
                    <a:pt x="20" y="1"/>
                    <a:pt x="13" y="4"/>
                    <a:pt x="9" y="6"/>
                  </a:cubicBezTo>
                  <a:cubicBezTo>
                    <a:pt x="9" y="6"/>
                    <a:pt x="9" y="6"/>
                    <a:pt x="9" y="6"/>
                  </a:cubicBezTo>
                  <a:cubicBezTo>
                    <a:pt x="6" y="7"/>
                    <a:pt x="3" y="9"/>
                    <a:pt x="1" y="12"/>
                  </a:cubicBezTo>
                  <a:cubicBezTo>
                    <a:pt x="0" y="13"/>
                    <a:pt x="0" y="16"/>
                    <a:pt x="2" y="18"/>
                  </a:cubicBezTo>
                  <a:cubicBezTo>
                    <a:pt x="3" y="20"/>
                    <a:pt x="5" y="23"/>
                    <a:pt x="7" y="24"/>
                  </a:cubicBezTo>
                  <a:cubicBezTo>
                    <a:pt x="8" y="24"/>
                    <a:pt x="8" y="24"/>
                    <a:pt x="9" y="24"/>
                  </a:cubicBezTo>
                  <a:cubicBezTo>
                    <a:pt x="9" y="24"/>
                    <a:pt x="9" y="24"/>
                    <a:pt x="9" y="24"/>
                  </a:cubicBezTo>
                  <a:cubicBezTo>
                    <a:pt x="12" y="24"/>
                    <a:pt x="15" y="21"/>
                    <a:pt x="17" y="20"/>
                  </a:cubicBezTo>
                  <a:cubicBezTo>
                    <a:pt x="18" y="19"/>
                    <a:pt x="18" y="19"/>
                    <a:pt x="18" y="19"/>
                  </a:cubicBezTo>
                  <a:cubicBezTo>
                    <a:pt x="24" y="14"/>
                    <a:pt x="28" y="9"/>
                    <a:pt x="29" y="4"/>
                  </a:cubicBezTo>
                  <a:cubicBezTo>
                    <a:pt x="31" y="0"/>
                    <a:pt x="31" y="0"/>
                    <a:pt x="31" y="0"/>
                  </a:cubicBezTo>
                  <a:lnTo>
                    <a:pt x="26" y="0"/>
                  </a:ln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7" name="Freeform 12"/>
            <p:cNvSpPr>
              <a:spLocks/>
            </p:cNvSpPr>
            <p:nvPr/>
          </p:nvSpPr>
          <p:spPr bwMode="auto">
            <a:xfrm>
              <a:off x="8711625" y="1605337"/>
              <a:ext cx="105032" cy="60619"/>
            </a:xfrm>
            <a:custGeom>
              <a:avLst/>
              <a:gdLst>
                <a:gd name="T0" fmla="*/ 33 w 35"/>
                <a:gd name="T1" fmla="*/ 7 h 22"/>
                <a:gd name="T2" fmla="*/ 26 w 35"/>
                <a:gd name="T3" fmla="*/ 3 h 22"/>
                <a:gd name="T4" fmla="*/ 25 w 35"/>
                <a:gd name="T5" fmla="*/ 3 h 22"/>
                <a:gd name="T6" fmla="*/ 21 w 35"/>
                <a:gd name="T7" fmla="*/ 2 h 22"/>
                <a:gd name="T8" fmla="*/ 14 w 35"/>
                <a:gd name="T9" fmla="*/ 0 h 22"/>
                <a:gd name="T10" fmla="*/ 10 w 35"/>
                <a:gd name="T11" fmla="*/ 1 h 22"/>
                <a:gd name="T12" fmla="*/ 2 w 35"/>
                <a:gd name="T13" fmla="*/ 14 h 22"/>
                <a:gd name="T14" fmla="*/ 14 w 35"/>
                <a:gd name="T15" fmla="*/ 19 h 22"/>
                <a:gd name="T16" fmla="*/ 17 w 35"/>
                <a:gd name="T17" fmla="*/ 20 h 22"/>
                <a:gd name="T18" fmla="*/ 20 w 35"/>
                <a:gd name="T19" fmla="*/ 21 h 22"/>
                <a:gd name="T20" fmla="*/ 25 w 35"/>
                <a:gd name="T21" fmla="*/ 22 h 22"/>
                <a:gd name="T22" fmla="*/ 32 w 35"/>
                <a:gd name="T23" fmla="*/ 17 h 22"/>
                <a:gd name="T24" fmla="*/ 32 w 35"/>
                <a:gd name="T25" fmla="*/ 16 h 22"/>
                <a:gd name="T26" fmla="*/ 33 w 35"/>
                <a:gd name="T27" fmla="*/ 7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22">
                  <a:moveTo>
                    <a:pt x="33" y="7"/>
                  </a:moveTo>
                  <a:cubicBezTo>
                    <a:pt x="32" y="4"/>
                    <a:pt x="28" y="3"/>
                    <a:pt x="26" y="3"/>
                  </a:cubicBezTo>
                  <a:cubicBezTo>
                    <a:pt x="26" y="3"/>
                    <a:pt x="25" y="3"/>
                    <a:pt x="25" y="3"/>
                  </a:cubicBezTo>
                  <a:cubicBezTo>
                    <a:pt x="24" y="3"/>
                    <a:pt x="22" y="2"/>
                    <a:pt x="21" y="2"/>
                  </a:cubicBezTo>
                  <a:cubicBezTo>
                    <a:pt x="19" y="1"/>
                    <a:pt x="17" y="0"/>
                    <a:pt x="14" y="0"/>
                  </a:cubicBezTo>
                  <a:cubicBezTo>
                    <a:pt x="13" y="0"/>
                    <a:pt x="11" y="1"/>
                    <a:pt x="10" y="1"/>
                  </a:cubicBezTo>
                  <a:cubicBezTo>
                    <a:pt x="6" y="3"/>
                    <a:pt x="0" y="8"/>
                    <a:pt x="2" y="14"/>
                  </a:cubicBezTo>
                  <a:cubicBezTo>
                    <a:pt x="3" y="19"/>
                    <a:pt x="10" y="19"/>
                    <a:pt x="14" y="19"/>
                  </a:cubicBezTo>
                  <a:cubicBezTo>
                    <a:pt x="15" y="20"/>
                    <a:pt x="17" y="20"/>
                    <a:pt x="17" y="20"/>
                  </a:cubicBezTo>
                  <a:cubicBezTo>
                    <a:pt x="18" y="20"/>
                    <a:pt x="19" y="20"/>
                    <a:pt x="20" y="21"/>
                  </a:cubicBezTo>
                  <a:cubicBezTo>
                    <a:pt x="22" y="21"/>
                    <a:pt x="24" y="22"/>
                    <a:pt x="25" y="22"/>
                  </a:cubicBezTo>
                  <a:cubicBezTo>
                    <a:pt x="28" y="22"/>
                    <a:pt x="30" y="20"/>
                    <a:pt x="32" y="17"/>
                  </a:cubicBezTo>
                  <a:cubicBezTo>
                    <a:pt x="32" y="16"/>
                    <a:pt x="32" y="16"/>
                    <a:pt x="32" y="16"/>
                  </a:cubicBezTo>
                  <a:cubicBezTo>
                    <a:pt x="33" y="13"/>
                    <a:pt x="35" y="10"/>
                    <a:pt x="33" y="7"/>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8" name="Freeform 13"/>
            <p:cNvSpPr>
              <a:spLocks/>
            </p:cNvSpPr>
            <p:nvPr/>
          </p:nvSpPr>
          <p:spPr bwMode="auto">
            <a:xfrm>
              <a:off x="9173539" y="2028643"/>
              <a:ext cx="195381" cy="117128"/>
            </a:xfrm>
            <a:custGeom>
              <a:avLst/>
              <a:gdLst>
                <a:gd name="T0" fmla="*/ 25 w 65"/>
                <a:gd name="T1" fmla="*/ 43 h 43"/>
                <a:gd name="T2" fmla="*/ 22 w 65"/>
                <a:gd name="T3" fmla="*/ 43 h 43"/>
                <a:gd name="T4" fmla="*/ 15 w 65"/>
                <a:gd name="T5" fmla="*/ 36 h 43"/>
                <a:gd name="T6" fmla="*/ 14 w 65"/>
                <a:gd name="T7" fmla="*/ 30 h 43"/>
                <a:gd name="T8" fmla="*/ 13 w 65"/>
                <a:gd name="T9" fmla="*/ 27 h 43"/>
                <a:gd name="T10" fmla="*/ 10 w 65"/>
                <a:gd name="T11" fmla="*/ 26 h 43"/>
                <a:gd name="T12" fmla="*/ 2 w 65"/>
                <a:gd name="T13" fmla="*/ 17 h 43"/>
                <a:gd name="T14" fmla="*/ 3 w 65"/>
                <a:gd name="T15" fmla="*/ 2 h 43"/>
                <a:gd name="T16" fmla="*/ 8 w 65"/>
                <a:gd name="T17" fmla="*/ 0 h 43"/>
                <a:gd name="T18" fmla="*/ 16 w 65"/>
                <a:gd name="T19" fmla="*/ 2 h 43"/>
                <a:gd name="T20" fmla="*/ 20 w 65"/>
                <a:gd name="T21" fmla="*/ 3 h 43"/>
                <a:gd name="T22" fmla="*/ 21 w 65"/>
                <a:gd name="T23" fmla="*/ 3 h 43"/>
                <a:gd name="T24" fmla="*/ 27 w 65"/>
                <a:gd name="T25" fmla="*/ 2 h 43"/>
                <a:gd name="T26" fmla="*/ 36 w 65"/>
                <a:gd name="T27" fmla="*/ 0 h 43"/>
                <a:gd name="T28" fmla="*/ 51 w 65"/>
                <a:gd name="T29" fmla="*/ 10 h 43"/>
                <a:gd name="T30" fmla="*/ 51 w 65"/>
                <a:gd name="T31" fmla="*/ 11 h 43"/>
                <a:gd name="T32" fmla="*/ 56 w 65"/>
                <a:gd name="T33" fmla="*/ 15 h 43"/>
                <a:gd name="T34" fmla="*/ 63 w 65"/>
                <a:gd name="T35" fmla="*/ 24 h 43"/>
                <a:gd name="T36" fmla="*/ 64 w 65"/>
                <a:gd name="T37" fmla="*/ 31 h 43"/>
                <a:gd name="T38" fmla="*/ 54 w 65"/>
                <a:gd name="T39" fmla="*/ 35 h 43"/>
                <a:gd name="T40" fmla="*/ 49 w 65"/>
                <a:gd name="T41" fmla="*/ 35 h 43"/>
                <a:gd name="T42" fmla="*/ 45 w 65"/>
                <a:gd name="T43" fmla="*/ 35 h 43"/>
                <a:gd name="T44" fmla="*/ 39 w 65"/>
                <a:gd name="T45" fmla="*/ 36 h 43"/>
                <a:gd name="T46" fmla="*/ 36 w 65"/>
                <a:gd name="T47" fmla="*/ 38 h 43"/>
                <a:gd name="T48" fmla="*/ 25 w 65"/>
                <a:gd name="T49"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43">
                  <a:moveTo>
                    <a:pt x="25" y="43"/>
                  </a:moveTo>
                  <a:cubicBezTo>
                    <a:pt x="24" y="43"/>
                    <a:pt x="23" y="43"/>
                    <a:pt x="22" y="43"/>
                  </a:cubicBezTo>
                  <a:cubicBezTo>
                    <a:pt x="18" y="42"/>
                    <a:pt x="16" y="39"/>
                    <a:pt x="15" y="36"/>
                  </a:cubicBezTo>
                  <a:cubicBezTo>
                    <a:pt x="14" y="34"/>
                    <a:pt x="14" y="32"/>
                    <a:pt x="14" y="30"/>
                  </a:cubicBezTo>
                  <a:cubicBezTo>
                    <a:pt x="14" y="29"/>
                    <a:pt x="14" y="28"/>
                    <a:pt x="13" y="27"/>
                  </a:cubicBezTo>
                  <a:cubicBezTo>
                    <a:pt x="13" y="26"/>
                    <a:pt x="12" y="26"/>
                    <a:pt x="10" y="26"/>
                  </a:cubicBezTo>
                  <a:cubicBezTo>
                    <a:pt x="4" y="25"/>
                    <a:pt x="3" y="20"/>
                    <a:pt x="2" y="17"/>
                  </a:cubicBezTo>
                  <a:cubicBezTo>
                    <a:pt x="1" y="12"/>
                    <a:pt x="0" y="6"/>
                    <a:pt x="3" y="2"/>
                  </a:cubicBezTo>
                  <a:cubicBezTo>
                    <a:pt x="4" y="1"/>
                    <a:pt x="6" y="0"/>
                    <a:pt x="8" y="0"/>
                  </a:cubicBezTo>
                  <a:cubicBezTo>
                    <a:pt x="11" y="0"/>
                    <a:pt x="14" y="1"/>
                    <a:pt x="16" y="2"/>
                  </a:cubicBezTo>
                  <a:cubicBezTo>
                    <a:pt x="18" y="2"/>
                    <a:pt x="19" y="3"/>
                    <a:pt x="20" y="3"/>
                  </a:cubicBezTo>
                  <a:cubicBezTo>
                    <a:pt x="20" y="3"/>
                    <a:pt x="21" y="3"/>
                    <a:pt x="21" y="3"/>
                  </a:cubicBezTo>
                  <a:cubicBezTo>
                    <a:pt x="23" y="3"/>
                    <a:pt x="25" y="2"/>
                    <a:pt x="27" y="2"/>
                  </a:cubicBezTo>
                  <a:cubicBezTo>
                    <a:pt x="30" y="1"/>
                    <a:pt x="33" y="0"/>
                    <a:pt x="36" y="0"/>
                  </a:cubicBezTo>
                  <a:cubicBezTo>
                    <a:pt x="43" y="1"/>
                    <a:pt x="47" y="5"/>
                    <a:pt x="51" y="10"/>
                  </a:cubicBezTo>
                  <a:cubicBezTo>
                    <a:pt x="51" y="11"/>
                    <a:pt x="51" y="11"/>
                    <a:pt x="51" y="11"/>
                  </a:cubicBezTo>
                  <a:cubicBezTo>
                    <a:pt x="52" y="12"/>
                    <a:pt x="54" y="14"/>
                    <a:pt x="56" y="15"/>
                  </a:cubicBezTo>
                  <a:cubicBezTo>
                    <a:pt x="58" y="18"/>
                    <a:pt x="61" y="21"/>
                    <a:pt x="63" y="24"/>
                  </a:cubicBezTo>
                  <a:cubicBezTo>
                    <a:pt x="65" y="27"/>
                    <a:pt x="65" y="30"/>
                    <a:pt x="64" y="31"/>
                  </a:cubicBezTo>
                  <a:cubicBezTo>
                    <a:pt x="62" y="34"/>
                    <a:pt x="59" y="35"/>
                    <a:pt x="54" y="35"/>
                  </a:cubicBezTo>
                  <a:cubicBezTo>
                    <a:pt x="52" y="35"/>
                    <a:pt x="51" y="35"/>
                    <a:pt x="49" y="35"/>
                  </a:cubicBezTo>
                  <a:cubicBezTo>
                    <a:pt x="48" y="35"/>
                    <a:pt x="46" y="35"/>
                    <a:pt x="45" y="35"/>
                  </a:cubicBezTo>
                  <a:cubicBezTo>
                    <a:pt x="42" y="35"/>
                    <a:pt x="40" y="35"/>
                    <a:pt x="39" y="36"/>
                  </a:cubicBezTo>
                  <a:cubicBezTo>
                    <a:pt x="38" y="37"/>
                    <a:pt x="37" y="37"/>
                    <a:pt x="36" y="38"/>
                  </a:cubicBezTo>
                  <a:cubicBezTo>
                    <a:pt x="33" y="41"/>
                    <a:pt x="29" y="43"/>
                    <a:pt x="25" y="43"/>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9" name="Freeform 18"/>
            <p:cNvSpPr>
              <a:spLocks/>
            </p:cNvSpPr>
            <p:nvPr/>
          </p:nvSpPr>
          <p:spPr bwMode="auto">
            <a:xfrm>
              <a:off x="8843762" y="1635133"/>
              <a:ext cx="63245" cy="62674"/>
            </a:xfrm>
            <a:custGeom>
              <a:avLst/>
              <a:gdLst>
                <a:gd name="T0" fmla="*/ 16 w 21"/>
                <a:gd name="T1" fmla="*/ 2 h 23"/>
                <a:gd name="T2" fmla="*/ 10 w 21"/>
                <a:gd name="T3" fmla="*/ 0 h 23"/>
                <a:gd name="T4" fmla="*/ 2 w 21"/>
                <a:gd name="T5" fmla="*/ 4 h 23"/>
                <a:gd name="T6" fmla="*/ 1 w 21"/>
                <a:gd name="T7" fmla="*/ 14 h 23"/>
                <a:gd name="T8" fmla="*/ 12 w 21"/>
                <a:gd name="T9" fmla="*/ 23 h 23"/>
                <a:gd name="T10" fmla="*/ 13 w 21"/>
                <a:gd name="T11" fmla="*/ 23 h 23"/>
                <a:gd name="T12" fmla="*/ 20 w 21"/>
                <a:gd name="T13" fmla="*/ 18 h 23"/>
                <a:gd name="T14" fmla="*/ 16 w 21"/>
                <a:gd name="T15" fmla="*/ 2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23">
                  <a:moveTo>
                    <a:pt x="16" y="2"/>
                  </a:moveTo>
                  <a:cubicBezTo>
                    <a:pt x="14" y="1"/>
                    <a:pt x="12" y="0"/>
                    <a:pt x="10" y="0"/>
                  </a:cubicBezTo>
                  <a:cubicBezTo>
                    <a:pt x="7" y="0"/>
                    <a:pt x="4" y="1"/>
                    <a:pt x="2" y="4"/>
                  </a:cubicBezTo>
                  <a:cubicBezTo>
                    <a:pt x="0" y="7"/>
                    <a:pt x="0" y="10"/>
                    <a:pt x="1" y="14"/>
                  </a:cubicBezTo>
                  <a:cubicBezTo>
                    <a:pt x="3" y="17"/>
                    <a:pt x="7" y="23"/>
                    <a:pt x="12" y="23"/>
                  </a:cubicBezTo>
                  <a:cubicBezTo>
                    <a:pt x="13" y="23"/>
                    <a:pt x="13" y="23"/>
                    <a:pt x="13" y="23"/>
                  </a:cubicBezTo>
                  <a:cubicBezTo>
                    <a:pt x="16" y="23"/>
                    <a:pt x="18" y="21"/>
                    <a:pt x="20" y="18"/>
                  </a:cubicBezTo>
                  <a:cubicBezTo>
                    <a:pt x="21" y="12"/>
                    <a:pt x="19" y="5"/>
                    <a:pt x="16" y="2"/>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0" name="Freeform 19"/>
            <p:cNvSpPr>
              <a:spLocks/>
            </p:cNvSpPr>
            <p:nvPr/>
          </p:nvSpPr>
          <p:spPr bwMode="auto">
            <a:xfrm>
              <a:off x="8691296" y="1687532"/>
              <a:ext cx="536451" cy="303095"/>
            </a:xfrm>
            <a:custGeom>
              <a:avLst/>
              <a:gdLst>
                <a:gd name="T0" fmla="*/ 173 w 179"/>
                <a:gd name="T1" fmla="*/ 74 h 111"/>
                <a:gd name="T2" fmla="*/ 171 w 179"/>
                <a:gd name="T3" fmla="*/ 67 h 111"/>
                <a:gd name="T4" fmla="*/ 163 w 179"/>
                <a:gd name="T5" fmla="*/ 54 h 111"/>
                <a:gd name="T6" fmla="*/ 150 w 179"/>
                <a:gd name="T7" fmla="*/ 50 h 111"/>
                <a:gd name="T8" fmla="*/ 134 w 179"/>
                <a:gd name="T9" fmla="*/ 50 h 111"/>
                <a:gd name="T10" fmla="*/ 130 w 179"/>
                <a:gd name="T11" fmla="*/ 51 h 111"/>
                <a:gd name="T12" fmla="*/ 124 w 179"/>
                <a:gd name="T13" fmla="*/ 50 h 111"/>
                <a:gd name="T14" fmla="*/ 104 w 179"/>
                <a:gd name="T15" fmla="*/ 64 h 111"/>
                <a:gd name="T16" fmla="*/ 99 w 179"/>
                <a:gd name="T17" fmla="*/ 67 h 111"/>
                <a:gd name="T18" fmla="*/ 94 w 179"/>
                <a:gd name="T19" fmla="*/ 63 h 111"/>
                <a:gd name="T20" fmla="*/ 87 w 179"/>
                <a:gd name="T21" fmla="*/ 65 h 111"/>
                <a:gd name="T22" fmla="*/ 83 w 179"/>
                <a:gd name="T23" fmla="*/ 64 h 111"/>
                <a:gd name="T24" fmla="*/ 77 w 179"/>
                <a:gd name="T25" fmla="*/ 62 h 111"/>
                <a:gd name="T26" fmla="*/ 75 w 179"/>
                <a:gd name="T27" fmla="*/ 56 h 111"/>
                <a:gd name="T28" fmla="*/ 65 w 179"/>
                <a:gd name="T29" fmla="*/ 31 h 111"/>
                <a:gd name="T30" fmla="*/ 62 w 179"/>
                <a:gd name="T31" fmla="*/ 31 h 111"/>
                <a:gd name="T32" fmla="*/ 60 w 179"/>
                <a:gd name="T33" fmla="*/ 27 h 111"/>
                <a:gd name="T34" fmla="*/ 51 w 179"/>
                <a:gd name="T35" fmla="*/ 17 h 111"/>
                <a:gd name="T36" fmla="*/ 44 w 179"/>
                <a:gd name="T37" fmla="*/ 20 h 111"/>
                <a:gd name="T38" fmla="*/ 41 w 179"/>
                <a:gd name="T39" fmla="*/ 22 h 111"/>
                <a:gd name="T40" fmla="*/ 38 w 179"/>
                <a:gd name="T41" fmla="*/ 21 h 111"/>
                <a:gd name="T42" fmla="*/ 38 w 179"/>
                <a:gd name="T43" fmla="*/ 17 h 111"/>
                <a:gd name="T44" fmla="*/ 27 w 179"/>
                <a:gd name="T45" fmla="*/ 9 h 111"/>
                <a:gd name="T46" fmla="*/ 22 w 179"/>
                <a:gd name="T47" fmla="*/ 5 h 111"/>
                <a:gd name="T48" fmla="*/ 13 w 179"/>
                <a:gd name="T49" fmla="*/ 0 h 111"/>
                <a:gd name="T50" fmla="*/ 3 w 179"/>
                <a:gd name="T51" fmla="*/ 16 h 111"/>
                <a:gd name="T52" fmla="*/ 7 w 179"/>
                <a:gd name="T53" fmla="*/ 24 h 111"/>
                <a:gd name="T54" fmla="*/ 11 w 179"/>
                <a:gd name="T55" fmla="*/ 33 h 111"/>
                <a:gd name="T56" fmla="*/ 22 w 179"/>
                <a:gd name="T57" fmla="*/ 39 h 111"/>
                <a:gd name="T58" fmla="*/ 32 w 179"/>
                <a:gd name="T59" fmla="*/ 37 h 111"/>
                <a:gd name="T60" fmla="*/ 36 w 179"/>
                <a:gd name="T61" fmla="*/ 43 h 111"/>
                <a:gd name="T62" fmla="*/ 39 w 179"/>
                <a:gd name="T63" fmla="*/ 50 h 111"/>
                <a:gd name="T64" fmla="*/ 41 w 179"/>
                <a:gd name="T65" fmla="*/ 65 h 111"/>
                <a:gd name="T66" fmla="*/ 40 w 179"/>
                <a:gd name="T67" fmla="*/ 76 h 111"/>
                <a:gd name="T68" fmla="*/ 41 w 179"/>
                <a:gd name="T69" fmla="*/ 87 h 111"/>
                <a:gd name="T70" fmla="*/ 49 w 179"/>
                <a:gd name="T71" fmla="*/ 104 h 111"/>
                <a:gd name="T72" fmla="*/ 53 w 179"/>
                <a:gd name="T73" fmla="*/ 103 h 111"/>
                <a:gd name="T74" fmla="*/ 55 w 179"/>
                <a:gd name="T75" fmla="*/ 102 h 111"/>
                <a:gd name="T76" fmla="*/ 57 w 179"/>
                <a:gd name="T77" fmla="*/ 103 h 111"/>
                <a:gd name="T78" fmla="*/ 61 w 179"/>
                <a:gd name="T79" fmla="*/ 105 h 111"/>
                <a:gd name="T80" fmla="*/ 67 w 179"/>
                <a:gd name="T81" fmla="*/ 109 h 111"/>
                <a:gd name="T82" fmla="*/ 76 w 179"/>
                <a:gd name="T83" fmla="*/ 103 h 111"/>
                <a:gd name="T84" fmla="*/ 84 w 179"/>
                <a:gd name="T85" fmla="*/ 111 h 111"/>
                <a:gd name="T86" fmla="*/ 87 w 179"/>
                <a:gd name="T87" fmla="*/ 110 h 111"/>
                <a:gd name="T88" fmla="*/ 103 w 179"/>
                <a:gd name="T89" fmla="*/ 107 h 111"/>
                <a:gd name="T90" fmla="*/ 107 w 179"/>
                <a:gd name="T91" fmla="*/ 107 h 111"/>
                <a:gd name="T92" fmla="*/ 114 w 179"/>
                <a:gd name="T93" fmla="*/ 105 h 111"/>
                <a:gd name="T94" fmla="*/ 119 w 179"/>
                <a:gd name="T95" fmla="*/ 106 h 111"/>
                <a:gd name="T96" fmla="*/ 129 w 179"/>
                <a:gd name="T97" fmla="*/ 106 h 111"/>
                <a:gd name="T98" fmla="*/ 135 w 179"/>
                <a:gd name="T99" fmla="*/ 99 h 111"/>
                <a:gd name="T100" fmla="*/ 139 w 179"/>
                <a:gd name="T101" fmla="*/ 102 h 111"/>
                <a:gd name="T102" fmla="*/ 155 w 179"/>
                <a:gd name="T103" fmla="*/ 104 h 111"/>
                <a:gd name="T104" fmla="*/ 161 w 179"/>
                <a:gd name="T105" fmla="*/ 102 h 111"/>
                <a:gd name="T106" fmla="*/ 168 w 179"/>
                <a:gd name="T107" fmla="*/ 98 h 111"/>
                <a:gd name="T108" fmla="*/ 170 w 179"/>
                <a:gd name="T109" fmla="*/ 90 h 111"/>
                <a:gd name="T110" fmla="*/ 176 w 179"/>
                <a:gd name="T111" fmla="*/ 8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9" h="111">
                  <a:moveTo>
                    <a:pt x="178" y="80"/>
                  </a:moveTo>
                  <a:cubicBezTo>
                    <a:pt x="178" y="78"/>
                    <a:pt x="176" y="75"/>
                    <a:pt x="173" y="74"/>
                  </a:cubicBezTo>
                  <a:cubicBezTo>
                    <a:pt x="172" y="73"/>
                    <a:pt x="171" y="72"/>
                    <a:pt x="171" y="70"/>
                  </a:cubicBezTo>
                  <a:cubicBezTo>
                    <a:pt x="171" y="69"/>
                    <a:pt x="171" y="68"/>
                    <a:pt x="171" y="67"/>
                  </a:cubicBezTo>
                  <a:cubicBezTo>
                    <a:pt x="171" y="66"/>
                    <a:pt x="171" y="65"/>
                    <a:pt x="170" y="64"/>
                  </a:cubicBezTo>
                  <a:cubicBezTo>
                    <a:pt x="170" y="61"/>
                    <a:pt x="169" y="56"/>
                    <a:pt x="163" y="54"/>
                  </a:cubicBezTo>
                  <a:cubicBezTo>
                    <a:pt x="162" y="54"/>
                    <a:pt x="161" y="54"/>
                    <a:pt x="160" y="53"/>
                  </a:cubicBezTo>
                  <a:cubicBezTo>
                    <a:pt x="156" y="52"/>
                    <a:pt x="153" y="52"/>
                    <a:pt x="150" y="50"/>
                  </a:cubicBezTo>
                  <a:cubicBezTo>
                    <a:pt x="147" y="49"/>
                    <a:pt x="145" y="48"/>
                    <a:pt x="143" y="48"/>
                  </a:cubicBezTo>
                  <a:cubicBezTo>
                    <a:pt x="140" y="48"/>
                    <a:pt x="137" y="49"/>
                    <a:pt x="134" y="50"/>
                  </a:cubicBezTo>
                  <a:cubicBezTo>
                    <a:pt x="134" y="51"/>
                    <a:pt x="133" y="51"/>
                    <a:pt x="133" y="51"/>
                  </a:cubicBezTo>
                  <a:cubicBezTo>
                    <a:pt x="132" y="51"/>
                    <a:pt x="131" y="51"/>
                    <a:pt x="130" y="51"/>
                  </a:cubicBezTo>
                  <a:cubicBezTo>
                    <a:pt x="129" y="50"/>
                    <a:pt x="127" y="50"/>
                    <a:pt x="126" y="50"/>
                  </a:cubicBezTo>
                  <a:cubicBezTo>
                    <a:pt x="125" y="50"/>
                    <a:pt x="125" y="50"/>
                    <a:pt x="124" y="50"/>
                  </a:cubicBezTo>
                  <a:cubicBezTo>
                    <a:pt x="118" y="51"/>
                    <a:pt x="112" y="56"/>
                    <a:pt x="107" y="60"/>
                  </a:cubicBezTo>
                  <a:cubicBezTo>
                    <a:pt x="106" y="62"/>
                    <a:pt x="105" y="63"/>
                    <a:pt x="104" y="64"/>
                  </a:cubicBezTo>
                  <a:cubicBezTo>
                    <a:pt x="103" y="64"/>
                    <a:pt x="103" y="64"/>
                    <a:pt x="103" y="64"/>
                  </a:cubicBezTo>
                  <a:cubicBezTo>
                    <a:pt x="102" y="65"/>
                    <a:pt x="100" y="67"/>
                    <a:pt x="99" y="67"/>
                  </a:cubicBezTo>
                  <a:cubicBezTo>
                    <a:pt x="98" y="67"/>
                    <a:pt x="98" y="67"/>
                    <a:pt x="98" y="66"/>
                  </a:cubicBezTo>
                  <a:cubicBezTo>
                    <a:pt x="97" y="65"/>
                    <a:pt x="96" y="63"/>
                    <a:pt x="94" y="63"/>
                  </a:cubicBezTo>
                  <a:cubicBezTo>
                    <a:pt x="93" y="63"/>
                    <a:pt x="93" y="63"/>
                    <a:pt x="92" y="63"/>
                  </a:cubicBezTo>
                  <a:cubicBezTo>
                    <a:pt x="90" y="63"/>
                    <a:pt x="89" y="64"/>
                    <a:pt x="87" y="65"/>
                  </a:cubicBezTo>
                  <a:cubicBezTo>
                    <a:pt x="87" y="65"/>
                    <a:pt x="86" y="65"/>
                    <a:pt x="85" y="65"/>
                  </a:cubicBezTo>
                  <a:cubicBezTo>
                    <a:pt x="85" y="65"/>
                    <a:pt x="84" y="65"/>
                    <a:pt x="83" y="64"/>
                  </a:cubicBezTo>
                  <a:cubicBezTo>
                    <a:pt x="82" y="63"/>
                    <a:pt x="81" y="62"/>
                    <a:pt x="78" y="62"/>
                  </a:cubicBezTo>
                  <a:cubicBezTo>
                    <a:pt x="78" y="62"/>
                    <a:pt x="78" y="62"/>
                    <a:pt x="77" y="62"/>
                  </a:cubicBezTo>
                  <a:cubicBezTo>
                    <a:pt x="76" y="62"/>
                    <a:pt x="75" y="62"/>
                    <a:pt x="74" y="62"/>
                  </a:cubicBezTo>
                  <a:cubicBezTo>
                    <a:pt x="74" y="60"/>
                    <a:pt x="75" y="58"/>
                    <a:pt x="75" y="56"/>
                  </a:cubicBezTo>
                  <a:cubicBezTo>
                    <a:pt x="77" y="49"/>
                    <a:pt x="79" y="42"/>
                    <a:pt x="72" y="34"/>
                  </a:cubicBezTo>
                  <a:cubicBezTo>
                    <a:pt x="70" y="31"/>
                    <a:pt x="67" y="31"/>
                    <a:pt x="65" y="31"/>
                  </a:cubicBezTo>
                  <a:cubicBezTo>
                    <a:pt x="64" y="31"/>
                    <a:pt x="64" y="31"/>
                    <a:pt x="63" y="31"/>
                  </a:cubicBezTo>
                  <a:cubicBezTo>
                    <a:pt x="63" y="31"/>
                    <a:pt x="62" y="31"/>
                    <a:pt x="62" y="31"/>
                  </a:cubicBezTo>
                  <a:cubicBezTo>
                    <a:pt x="61" y="31"/>
                    <a:pt x="61" y="31"/>
                    <a:pt x="60" y="31"/>
                  </a:cubicBezTo>
                  <a:cubicBezTo>
                    <a:pt x="60" y="30"/>
                    <a:pt x="60" y="30"/>
                    <a:pt x="60" y="27"/>
                  </a:cubicBezTo>
                  <a:cubicBezTo>
                    <a:pt x="60" y="26"/>
                    <a:pt x="60" y="24"/>
                    <a:pt x="59" y="23"/>
                  </a:cubicBezTo>
                  <a:cubicBezTo>
                    <a:pt x="58" y="19"/>
                    <a:pt x="55" y="17"/>
                    <a:pt x="51" y="17"/>
                  </a:cubicBezTo>
                  <a:cubicBezTo>
                    <a:pt x="51" y="17"/>
                    <a:pt x="50" y="17"/>
                    <a:pt x="50" y="17"/>
                  </a:cubicBezTo>
                  <a:cubicBezTo>
                    <a:pt x="47" y="18"/>
                    <a:pt x="46" y="19"/>
                    <a:pt x="44" y="20"/>
                  </a:cubicBezTo>
                  <a:cubicBezTo>
                    <a:pt x="44" y="21"/>
                    <a:pt x="43" y="21"/>
                    <a:pt x="43" y="22"/>
                  </a:cubicBezTo>
                  <a:cubicBezTo>
                    <a:pt x="42" y="22"/>
                    <a:pt x="42" y="22"/>
                    <a:pt x="41" y="22"/>
                  </a:cubicBezTo>
                  <a:cubicBezTo>
                    <a:pt x="40" y="22"/>
                    <a:pt x="39" y="22"/>
                    <a:pt x="39" y="22"/>
                  </a:cubicBezTo>
                  <a:cubicBezTo>
                    <a:pt x="38" y="21"/>
                    <a:pt x="38" y="21"/>
                    <a:pt x="38" y="21"/>
                  </a:cubicBezTo>
                  <a:cubicBezTo>
                    <a:pt x="38" y="21"/>
                    <a:pt x="38" y="21"/>
                    <a:pt x="38" y="20"/>
                  </a:cubicBezTo>
                  <a:cubicBezTo>
                    <a:pt x="38" y="19"/>
                    <a:pt x="38" y="18"/>
                    <a:pt x="38" y="17"/>
                  </a:cubicBezTo>
                  <a:cubicBezTo>
                    <a:pt x="37" y="14"/>
                    <a:pt x="35" y="12"/>
                    <a:pt x="31" y="10"/>
                  </a:cubicBezTo>
                  <a:cubicBezTo>
                    <a:pt x="30" y="9"/>
                    <a:pt x="29" y="9"/>
                    <a:pt x="27" y="9"/>
                  </a:cubicBezTo>
                  <a:cubicBezTo>
                    <a:pt x="26" y="8"/>
                    <a:pt x="25" y="8"/>
                    <a:pt x="25" y="8"/>
                  </a:cubicBezTo>
                  <a:cubicBezTo>
                    <a:pt x="23" y="7"/>
                    <a:pt x="23" y="6"/>
                    <a:pt x="22" y="5"/>
                  </a:cubicBezTo>
                  <a:cubicBezTo>
                    <a:pt x="22" y="5"/>
                    <a:pt x="21" y="4"/>
                    <a:pt x="21" y="3"/>
                  </a:cubicBezTo>
                  <a:cubicBezTo>
                    <a:pt x="19" y="1"/>
                    <a:pt x="16" y="0"/>
                    <a:pt x="13" y="0"/>
                  </a:cubicBezTo>
                  <a:cubicBezTo>
                    <a:pt x="9" y="0"/>
                    <a:pt x="4" y="3"/>
                    <a:pt x="2" y="7"/>
                  </a:cubicBezTo>
                  <a:cubicBezTo>
                    <a:pt x="0" y="10"/>
                    <a:pt x="1" y="13"/>
                    <a:pt x="3" y="16"/>
                  </a:cubicBezTo>
                  <a:cubicBezTo>
                    <a:pt x="4" y="18"/>
                    <a:pt x="5" y="20"/>
                    <a:pt x="6" y="22"/>
                  </a:cubicBezTo>
                  <a:cubicBezTo>
                    <a:pt x="7" y="24"/>
                    <a:pt x="7" y="24"/>
                    <a:pt x="7" y="24"/>
                  </a:cubicBezTo>
                  <a:cubicBezTo>
                    <a:pt x="8" y="25"/>
                    <a:pt x="8" y="26"/>
                    <a:pt x="8" y="27"/>
                  </a:cubicBezTo>
                  <a:cubicBezTo>
                    <a:pt x="8" y="29"/>
                    <a:pt x="9" y="31"/>
                    <a:pt x="11" y="33"/>
                  </a:cubicBezTo>
                  <a:cubicBezTo>
                    <a:pt x="13" y="35"/>
                    <a:pt x="16" y="39"/>
                    <a:pt x="21" y="39"/>
                  </a:cubicBezTo>
                  <a:cubicBezTo>
                    <a:pt x="22" y="39"/>
                    <a:pt x="22" y="39"/>
                    <a:pt x="22" y="39"/>
                  </a:cubicBezTo>
                  <a:cubicBezTo>
                    <a:pt x="23" y="39"/>
                    <a:pt x="25" y="38"/>
                    <a:pt x="27" y="38"/>
                  </a:cubicBezTo>
                  <a:cubicBezTo>
                    <a:pt x="28" y="37"/>
                    <a:pt x="31" y="37"/>
                    <a:pt x="32" y="37"/>
                  </a:cubicBezTo>
                  <a:cubicBezTo>
                    <a:pt x="33" y="37"/>
                    <a:pt x="34" y="37"/>
                    <a:pt x="35" y="38"/>
                  </a:cubicBezTo>
                  <a:cubicBezTo>
                    <a:pt x="35" y="38"/>
                    <a:pt x="36" y="41"/>
                    <a:pt x="36" y="43"/>
                  </a:cubicBezTo>
                  <a:cubicBezTo>
                    <a:pt x="37" y="44"/>
                    <a:pt x="37" y="46"/>
                    <a:pt x="37" y="47"/>
                  </a:cubicBezTo>
                  <a:cubicBezTo>
                    <a:pt x="38" y="48"/>
                    <a:pt x="38" y="49"/>
                    <a:pt x="39" y="50"/>
                  </a:cubicBezTo>
                  <a:cubicBezTo>
                    <a:pt x="41" y="54"/>
                    <a:pt x="43" y="58"/>
                    <a:pt x="42" y="62"/>
                  </a:cubicBezTo>
                  <a:cubicBezTo>
                    <a:pt x="42" y="63"/>
                    <a:pt x="42" y="64"/>
                    <a:pt x="41" y="65"/>
                  </a:cubicBezTo>
                  <a:cubicBezTo>
                    <a:pt x="41" y="67"/>
                    <a:pt x="40" y="68"/>
                    <a:pt x="40" y="69"/>
                  </a:cubicBezTo>
                  <a:cubicBezTo>
                    <a:pt x="40" y="72"/>
                    <a:pt x="40" y="74"/>
                    <a:pt x="40" y="76"/>
                  </a:cubicBezTo>
                  <a:cubicBezTo>
                    <a:pt x="40" y="77"/>
                    <a:pt x="40" y="78"/>
                    <a:pt x="40" y="78"/>
                  </a:cubicBezTo>
                  <a:cubicBezTo>
                    <a:pt x="40" y="81"/>
                    <a:pt x="41" y="84"/>
                    <a:pt x="41" y="87"/>
                  </a:cubicBezTo>
                  <a:cubicBezTo>
                    <a:pt x="42" y="89"/>
                    <a:pt x="42" y="92"/>
                    <a:pt x="42" y="94"/>
                  </a:cubicBezTo>
                  <a:cubicBezTo>
                    <a:pt x="42" y="97"/>
                    <a:pt x="42" y="103"/>
                    <a:pt x="49" y="104"/>
                  </a:cubicBezTo>
                  <a:cubicBezTo>
                    <a:pt x="49" y="104"/>
                    <a:pt x="49" y="104"/>
                    <a:pt x="49" y="104"/>
                  </a:cubicBezTo>
                  <a:cubicBezTo>
                    <a:pt x="51" y="104"/>
                    <a:pt x="53" y="103"/>
                    <a:pt x="53" y="103"/>
                  </a:cubicBezTo>
                  <a:cubicBezTo>
                    <a:pt x="54" y="103"/>
                    <a:pt x="54" y="102"/>
                    <a:pt x="54" y="102"/>
                  </a:cubicBezTo>
                  <a:cubicBezTo>
                    <a:pt x="54" y="102"/>
                    <a:pt x="54" y="102"/>
                    <a:pt x="55" y="102"/>
                  </a:cubicBezTo>
                  <a:cubicBezTo>
                    <a:pt x="55" y="102"/>
                    <a:pt x="55" y="102"/>
                    <a:pt x="56" y="103"/>
                  </a:cubicBezTo>
                  <a:cubicBezTo>
                    <a:pt x="57" y="103"/>
                    <a:pt x="57" y="103"/>
                    <a:pt x="57" y="103"/>
                  </a:cubicBezTo>
                  <a:cubicBezTo>
                    <a:pt x="58" y="103"/>
                    <a:pt x="59" y="104"/>
                    <a:pt x="60" y="104"/>
                  </a:cubicBezTo>
                  <a:cubicBezTo>
                    <a:pt x="60" y="104"/>
                    <a:pt x="60" y="105"/>
                    <a:pt x="61" y="105"/>
                  </a:cubicBezTo>
                  <a:cubicBezTo>
                    <a:pt x="61" y="106"/>
                    <a:pt x="62" y="107"/>
                    <a:pt x="63" y="107"/>
                  </a:cubicBezTo>
                  <a:cubicBezTo>
                    <a:pt x="64" y="108"/>
                    <a:pt x="66" y="109"/>
                    <a:pt x="67" y="109"/>
                  </a:cubicBezTo>
                  <a:cubicBezTo>
                    <a:pt x="70" y="109"/>
                    <a:pt x="73" y="107"/>
                    <a:pt x="75" y="105"/>
                  </a:cubicBezTo>
                  <a:cubicBezTo>
                    <a:pt x="76" y="104"/>
                    <a:pt x="76" y="104"/>
                    <a:pt x="76" y="103"/>
                  </a:cubicBezTo>
                  <a:cubicBezTo>
                    <a:pt x="76" y="104"/>
                    <a:pt x="76" y="105"/>
                    <a:pt x="77" y="106"/>
                  </a:cubicBezTo>
                  <a:cubicBezTo>
                    <a:pt x="77" y="108"/>
                    <a:pt x="79" y="111"/>
                    <a:pt x="84" y="111"/>
                  </a:cubicBezTo>
                  <a:cubicBezTo>
                    <a:pt x="85" y="111"/>
                    <a:pt x="86" y="110"/>
                    <a:pt x="87" y="110"/>
                  </a:cubicBezTo>
                  <a:cubicBezTo>
                    <a:pt x="87" y="110"/>
                    <a:pt x="87" y="110"/>
                    <a:pt x="87" y="110"/>
                  </a:cubicBezTo>
                  <a:cubicBezTo>
                    <a:pt x="90" y="110"/>
                    <a:pt x="92" y="109"/>
                    <a:pt x="95" y="108"/>
                  </a:cubicBezTo>
                  <a:cubicBezTo>
                    <a:pt x="98" y="108"/>
                    <a:pt x="100" y="107"/>
                    <a:pt x="103" y="107"/>
                  </a:cubicBezTo>
                  <a:cubicBezTo>
                    <a:pt x="103" y="107"/>
                    <a:pt x="103" y="107"/>
                    <a:pt x="104" y="107"/>
                  </a:cubicBezTo>
                  <a:cubicBezTo>
                    <a:pt x="105" y="107"/>
                    <a:pt x="106" y="107"/>
                    <a:pt x="107" y="107"/>
                  </a:cubicBezTo>
                  <a:cubicBezTo>
                    <a:pt x="109" y="107"/>
                    <a:pt x="111" y="107"/>
                    <a:pt x="113" y="106"/>
                  </a:cubicBezTo>
                  <a:cubicBezTo>
                    <a:pt x="114" y="105"/>
                    <a:pt x="114" y="105"/>
                    <a:pt x="114" y="105"/>
                  </a:cubicBezTo>
                  <a:cubicBezTo>
                    <a:pt x="115" y="105"/>
                    <a:pt x="115" y="105"/>
                    <a:pt x="115" y="106"/>
                  </a:cubicBezTo>
                  <a:cubicBezTo>
                    <a:pt x="116" y="106"/>
                    <a:pt x="117" y="106"/>
                    <a:pt x="119" y="106"/>
                  </a:cubicBezTo>
                  <a:cubicBezTo>
                    <a:pt x="119" y="107"/>
                    <a:pt x="120" y="107"/>
                    <a:pt x="121" y="107"/>
                  </a:cubicBezTo>
                  <a:cubicBezTo>
                    <a:pt x="124" y="107"/>
                    <a:pt x="127" y="106"/>
                    <a:pt x="129" y="106"/>
                  </a:cubicBezTo>
                  <a:cubicBezTo>
                    <a:pt x="132" y="105"/>
                    <a:pt x="133" y="103"/>
                    <a:pt x="134" y="101"/>
                  </a:cubicBezTo>
                  <a:cubicBezTo>
                    <a:pt x="134" y="100"/>
                    <a:pt x="135" y="100"/>
                    <a:pt x="135" y="99"/>
                  </a:cubicBezTo>
                  <a:cubicBezTo>
                    <a:pt x="135" y="100"/>
                    <a:pt x="136" y="100"/>
                    <a:pt x="136" y="100"/>
                  </a:cubicBezTo>
                  <a:cubicBezTo>
                    <a:pt x="137" y="101"/>
                    <a:pt x="138" y="102"/>
                    <a:pt x="139" y="102"/>
                  </a:cubicBezTo>
                  <a:cubicBezTo>
                    <a:pt x="143" y="104"/>
                    <a:pt x="147" y="105"/>
                    <a:pt x="151" y="105"/>
                  </a:cubicBezTo>
                  <a:cubicBezTo>
                    <a:pt x="152" y="105"/>
                    <a:pt x="154" y="104"/>
                    <a:pt x="155" y="104"/>
                  </a:cubicBezTo>
                  <a:cubicBezTo>
                    <a:pt x="157" y="104"/>
                    <a:pt x="159" y="103"/>
                    <a:pt x="160" y="102"/>
                  </a:cubicBezTo>
                  <a:cubicBezTo>
                    <a:pt x="160" y="102"/>
                    <a:pt x="161" y="102"/>
                    <a:pt x="161" y="102"/>
                  </a:cubicBezTo>
                  <a:cubicBezTo>
                    <a:pt x="161" y="101"/>
                    <a:pt x="162" y="101"/>
                    <a:pt x="163" y="101"/>
                  </a:cubicBezTo>
                  <a:cubicBezTo>
                    <a:pt x="164" y="101"/>
                    <a:pt x="166" y="100"/>
                    <a:pt x="168" y="98"/>
                  </a:cubicBezTo>
                  <a:cubicBezTo>
                    <a:pt x="169" y="96"/>
                    <a:pt x="170" y="94"/>
                    <a:pt x="170" y="93"/>
                  </a:cubicBezTo>
                  <a:cubicBezTo>
                    <a:pt x="170" y="92"/>
                    <a:pt x="170" y="91"/>
                    <a:pt x="170" y="90"/>
                  </a:cubicBezTo>
                  <a:cubicBezTo>
                    <a:pt x="170" y="90"/>
                    <a:pt x="171" y="89"/>
                    <a:pt x="172" y="89"/>
                  </a:cubicBezTo>
                  <a:cubicBezTo>
                    <a:pt x="174" y="88"/>
                    <a:pt x="175" y="87"/>
                    <a:pt x="176" y="86"/>
                  </a:cubicBezTo>
                  <a:cubicBezTo>
                    <a:pt x="178" y="84"/>
                    <a:pt x="179" y="82"/>
                    <a:pt x="178" y="80"/>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1" name="Freeform 20"/>
            <p:cNvSpPr>
              <a:spLocks/>
            </p:cNvSpPr>
            <p:nvPr/>
          </p:nvSpPr>
          <p:spPr bwMode="auto">
            <a:xfrm>
              <a:off x="8675485" y="1848841"/>
              <a:ext cx="117455" cy="119183"/>
            </a:xfrm>
            <a:custGeom>
              <a:avLst/>
              <a:gdLst>
                <a:gd name="T0" fmla="*/ 38 w 39"/>
                <a:gd name="T1" fmla="*/ 22 h 44"/>
                <a:gd name="T2" fmla="*/ 37 w 39"/>
                <a:gd name="T3" fmla="*/ 19 h 44"/>
                <a:gd name="T4" fmla="*/ 37 w 39"/>
                <a:gd name="T5" fmla="*/ 18 h 44"/>
                <a:gd name="T6" fmla="*/ 34 w 39"/>
                <a:gd name="T7" fmla="*/ 8 h 44"/>
                <a:gd name="T8" fmla="*/ 27 w 39"/>
                <a:gd name="T9" fmla="*/ 1 h 44"/>
                <a:gd name="T10" fmla="*/ 22 w 39"/>
                <a:gd name="T11" fmla="*/ 0 h 44"/>
                <a:gd name="T12" fmla="*/ 12 w 39"/>
                <a:gd name="T13" fmla="*/ 3 h 44"/>
                <a:gd name="T14" fmla="*/ 8 w 39"/>
                <a:gd name="T15" fmla="*/ 10 h 44"/>
                <a:gd name="T16" fmla="*/ 6 w 39"/>
                <a:gd name="T17" fmla="*/ 14 h 44"/>
                <a:gd name="T18" fmla="*/ 5 w 39"/>
                <a:gd name="T19" fmla="*/ 15 h 44"/>
                <a:gd name="T20" fmla="*/ 2 w 39"/>
                <a:gd name="T21" fmla="*/ 26 h 44"/>
                <a:gd name="T22" fmla="*/ 6 w 39"/>
                <a:gd name="T23" fmla="*/ 31 h 44"/>
                <a:gd name="T24" fmla="*/ 8 w 39"/>
                <a:gd name="T25" fmla="*/ 33 h 44"/>
                <a:gd name="T26" fmla="*/ 14 w 39"/>
                <a:gd name="T27" fmla="*/ 38 h 44"/>
                <a:gd name="T28" fmla="*/ 19 w 39"/>
                <a:gd name="T29" fmla="*/ 41 h 44"/>
                <a:gd name="T30" fmla="*/ 22 w 39"/>
                <a:gd name="T31" fmla="*/ 43 h 44"/>
                <a:gd name="T32" fmla="*/ 27 w 39"/>
                <a:gd name="T33" fmla="*/ 44 h 44"/>
                <a:gd name="T34" fmla="*/ 33 w 39"/>
                <a:gd name="T35" fmla="*/ 43 h 44"/>
                <a:gd name="T36" fmla="*/ 38 w 39"/>
                <a:gd name="T37" fmla="*/ 36 h 44"/>
                <a:gd name="T38" fmla="*/ 38 w 39"/>
                <a:gd name="T39"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9" h="44">
                  <a:moveTo>
                    <a:pt x="38" y="22"/>
                  </a:moveTo>
                  <a:cubicBezTo>
                    <a:pt x="38" y="21"/>
                    <a:pt x="37" y="20"/>
                    <a:pt x="37" y="19"/>
                  </a:cubicBezTo>
                  <a:cubicBezTo>
                    <a:pt x="37" y="18"/>
                    <a:pt x="37" y="18"/>
                    <a:pt x="37" y="18"/>
                  </a:cubicBezTo>
                  <a:cubicBezTo>
                    <a:pt x="36" y="15"/>
                    <a:pt x="36" y="11"/>
                    <a:pt x="34" y="8"/>
                  </a:cubicBezTo>
                  <a:cubicBezTo>
                    <a:pt x="33" y="5"/>
                    <a:pt x="30" y="2"/>
                    <a:pt x="27" y="1"/>
                  </a:cubicBezTo>
                  <a:cubicBezTo>
                    <a:pt x="26" y="0"/>
                    <a:pt x="24" y="0"/>
                    <a:pt x="22" y="0"/>
                  </a:cubicBezTo>
                  <a:cubicBezTo>
                    <a:pt x="19" y="0"/>
                    <a:pt x="14" y="1"/>
                    <a:pt x="12" y="3"/>
                  </a:cubicBezTo>
                  <a:cubicBezTo>
                    <a:pt x="10" y="5"/>
                    <a:pt x="9" y="8"/>
                    <a:pt x="8" y="10"/>
                  </a:cubicBezTo>
                  <a:cubicBezTo>
                    <a:pt x="8" y="11"/>
                    <a:pt x="7" y="13"/>
                    <a:pt x="6" y="14"/>
                  </a:cubicBezTo>
                  <a:cubicBezTo>
                    <a:pt x="5" y="15"/>
                    <a:pt x="5" y="15"/>
                    <a:pt x="5" y="15"/>
                  </a:cubicBezTo>
                  <a:cubicBezTo>
                    <a:pt x="3" y="17"/>
                    <a:pt x="0" y="21"/>
                    <a:pt x="2" y="26"/>
                  </a:cubicBezTo>
                  <a:cubicBezTo>
                    <a:pt x="3" y="29"/>
                    <a:pt x="5" y="30"/>
                    <a:pt x="6" y="31"/>
                  </a:cubicBezTo>
                  <a:cubicBezTo>
                    <a:pt x="7" y="32"/>
                    <a:pt x="8" y="32"/>
                    <a:pt x="8" y="33"/>
                  </a:cubicBezTo>
                  <a:cubicBezTo>
                    <a:pt x="10" y="35"/>
                    <a:pt x="12" y="37"/>
                    <a:pt x="14" y="38"/>
                  </a:cubicBezTo>
                  <a:cubicBezTo>
                    <a:pt x="16" y="40"/>
                    <a:pt x="18" y="41"/>
                    <a:pt x="19" y="41"/>
                  </a:cubicBezTo>
                  <a:cubicBezTo>
                    <a:pt x="20" y="42"/>
                    <a:pt x="21" y="42"/>
                    <a:pt x="22" y="43"/>
                  </a:cubicBezTo>
                  <a:cubicBezTo>
                    <a:pt x="24" y="44"/>
                    <a:pt x="26" y="44"/>
                    <a:pt x="27" y="44"/>
                  </a:cubicBezTo>
                  <a:cubicBezTo>
                    <a:pt x="29" y="44"/>
                    <a:pt x="31" y="44"/>
                    <a:pt x="33" y="43"/>
                  </a:cubicBezTo>
                  <a:cubicBezTo>
                    <a:pt x="35" y="41"/>
                    <a:pt x="37" y="39"/>
                    <a:pt x="38" y="36"/>
                  </a:cubicBezTo>
                  <a:cubicBezTo>
                    <a:pt x="39" y="31"/>
                    <a:pt x="38" y="26"/>
                    <a:pt x="38" y="22"/>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2" name="Freeform 21"/>
            <p:cNvSpPr>
              <a:spLocks/>
            </p:cNvSpPr>
            <p:nvPr/>
          </p:nvSpPr>
          <p:spPr bwMode="auto">
            <a:xfrm>
              <a:off x="8630310" y="2481745"/>
              <a:ext cx="45175" cy="43153"/>
            </a:xfrm>
            <a:custGeom>
              <a:avLst/>
              <a:gdLst>
                <a:gd name="T0" fmla="*/ 10 w 15"/>
                <a:gd name="T1" fmla="*/ 1 h 16"/>
                <a:gd name="T2" fmla="*/ 6 w 15"/>
                <a:gd name="T3" fmla="*/ 0 h 16"/>
                <a:gd name="T4" fmla="*/ 1 w 15"/>
                <a:gd name="T5" fmla="*/ 2 h 16"/>
                <a:gd name="T6" fmla="*/ 0 w 15"/>
                <a:gd name="T7" fmla="*/ 7 h 16"/>
                <a:gd name="T8" fmla="*/ 10 w 15"/>
                <a:gd name="T9" fmla="*/ 16 h 16"/>
                <a:gd name="T10" fmla="*/ 10 w 15"/>
                <a:gd name="T11" fmla="*/ 16 h 16"/>
                <a:gd name="T12" fmla="*/ 12 w 15"/>
                <a:gd name="T13" fmla="*/ 16 h 16"/>
                <a:gd name="T14" fmla="*/ 15 w 15"/>
                <a:gd name="T15" fmla="*/ 10 h 16"/>
                <a:gd name="T16" fmla="*/ 10 w 15"/>
                <a:gd name="T1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6">
                  <a:moveTo>
                    <a:pt x="10" y="1"/>
                  </a:moveTo>
                  <a:cubicBezTo>
                    <a:pt x="9" y="1"/>
                    <a:pt x="7" y="0"/>
                    <a:pt x="6" y="0"/>
                  </a:cubicBezTo>
                  <a:cubicBezTo>
                    <a:pt x="4" y="0"/>
                    <a:pt x="3" y="1"/>
                    <a:pt x="1" y="2"/>
                  </a:cubicBezTo>
                  <a:cubicBezTo>
                    <a:pt x="0" y="4"/>
                    <a:pt x="0" y="5"/>
                    <a:pt x="0" y="7"/>
                  </a:cubicBezTo>
                  <a:cubicBezTo>
                    <a:pt x="1" y="11"/>
                    <a:pt x="6" y="16"/>
                    <a:pt x="10" y="16"/>
                  </a:cubicBezTo>
                  <a:cubicBezTo>
                    <a:pt x="10" y="16"/>
                    <a:pt x="10" y="16"/>
                    <a:pt x="10" y="16"/>
                  </a:cubicBezTo>
                  <a:cubicBezTo>
                    <a:pt x="11" y="16"/>
                    <a:pt x="11" y="16"/>
                    <a:pt x="12" y="16"/>
                  </a:cubicBezTo>
                  <a:cubicBezTo>
                    <a:pt x="14" y="15"/>
                    <a:pt x="15" y="13"/>
                    <a:pt x="15" y="10"/>
                  </a:cubicBezTo>
                  <a:cubicBezTo>
                    <a:pt x="15" y="7"/>
                    <a:pt x="12" y="3"/>
                    <a:pt x="10" y="1"/>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3" name="Freeform 22"/>
            <p:cNvSpPr>
              <a:spLocks/>
            </p:cNvSpPr>
            <p:nvPr/>
          </p:nvSpPr>
          <p:spPr bwMode="auto">
            <a:xfrm>
              <a:off x="8801975" y="2460169"/>
              <a:ext cx="36140" cy="29796"/>
            </a:xfrm>
            <a:custGeom>
              <a:avLst/>
              <a:gdLst>
                <a:gd name="T0" fmla="*/ 11 w 12"/>
                <a:gd name="T1" fmla="*/ 4 h 11"/>
                <a:gd name="T2" fmla="*/ 7 w 12"/>
                <a:gd name="T3" fmla="*/ 0 h 11"/>
                <a:gd name="T4" fmla="*/ 1 w 12"/>
                <a:gd name="T5" fmla="*/ 6 h 11"/>
                <a:gd name="T6" fmla="*/ 3 w 12"/>
                <a:gd name="T7" fmla="*/ 10 h 11"/>
                <a:gd name="T8" fmla="*/ 5 w 12"/>
                <a:gd name="T9" fmla="*/ 11 h 11"/>
                <a:gd name="T10" fmla="*/ 5 w 12"/>
                <a:gd name="T11" fmla="*/ 11 h 11"/>
                <a:gd name="T12" fmla="*/ 10 w 12"/>
                <a:gd name="T13" fmla="*/ 8 h 11"/>
                <a:gd name="T14" fmla="*/ 11 w 12"/>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11">
                  <a:moveTo>
                    <a:pt x="11" y="4"/>
                  </a:moveTo>
                  <a:cubicBezTo>
                    <a:pt x="11" y="0"/>
                    <a:pt x="8" y="0"/>
                    <a:pt x="7" y="0"/>
                  </a:cubicBezTo>
                  <a:cubicBezTo>
                    <a:pt x="3" y="0"/>
                    <a:pt x="1" y="4"/>
                    <a:pt x="1" y="6"/>
                  </a:cubicBezTo>
                  <a:cubicBezTo>
                    <a:pt x="0" y="8"/>
                    <a:pt x="2" y="10"/>
                    <a:pt x="3" y="10"/>
                  </a:cubicBezTo>
                  <a:cubicBezTo>
                    <a:pt x="4" y="10"/>
                    <a:pt x="4" y="11"/>
                    <a:pt x="5" y="11"/>
                  </a:cubicBezTo>
                  <a:cubicBezTo>
                    <a:pt x="5" y="11"/>
                    <a:pt x="5" y="11"/>
                    <a:pt x="5" y="11"/>
                  </a:cubicBezTo>
                  <a:cubicBezTo>
                    <a:pt x="7" y="11"/>
                    <a:pt x="9" y="10"/>
                    <a:pt x="10" y="8"/>
                  </a:cubicBezTo>
                  <a:cubicBezTo>
                    <a:pt x="11" y="7"/>
                    <a:pt x="12" y="6"/>
                    <a:pt x="11" y="4"/>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4" name="Freeform 23"/>
            <p:cNvSpPr>
              <a:spLocks/>
            </p:cNvSpPr>
            <p:nvPr/>
          </p:nvSpPr>
          <p:spPr bwMode="auto">
            <a:xfrm>
              <a:off x="7818293" y="2020424"/>
              <a:ext cx="644872" cy="520913"/>
            </a:xfrm>
            <a:custGeom>
              <a:avLst/>
              <a:gdLst>
                <a:gd name="T0" fmla="*/ 209 w 215"/>
                <a:gd name="T1" fmla="*/ 139 h 191"/>
                <a:gd name="T2" fmla="*/ 205 w 215"/>
                <a:gd name="T3" fmla="*/ 135 h 191"/>
                <a:gd name="T4" fmla="*/ 197 w 215"/>
                <a:gd name="T5" fmla="*/ 125 h 191"/>
                <a:gd name="T6" fmla="*/ 189 w 215"/>
                <a:gd name="T7" fmla="*/ 119 h 191"/>
                <a:gd name="T8" fmla="*/ 181 w 215"/>
                <a:gd name="T9" fmla="*/ 110 h 191"/>
                <a:gd name="T10" fmla="*/ 178 w 215"/>
                <a:gd name="T11" fmla="*/ 104 h 191"/>
                <a:gd name="T12" fmla="*/ 179 w 215"/>
                <a:gd name="T13" fmla="*/ 90 h 191"/>
                <a:gd name="T14" fmla="*/ 181 w 215"/>
                <a:gd name="T15" fmla="*/ 69 h 191"/>
                <a:gd name="T16" fmla="*/ 180 w 215"/>
                <a:gd name="T17" fmla="*/ 57 h 191"/>
                <a:gd name="T18" fmla="*/ 182 w 215"/>
                <a:gd name="T19" fmla="*/ 50 h 191"/>
                <a:gd name="T20" fmla="*/ 184 w 215"/>
                <a:gd name="T21" fmla="*/ 44 h 191"/>
                <a:gd name="T22" fmla="*/ 185 w 215"/>
                <a:gd name="T23" fmla="*/ 35 h 191"/>
                <a:gd name="T24" fmla="*/ 181 w 215"/>
                <a:gd name="T25" fmla="*/ 21 h 191"/>
                <a:gd name="T26" fmla="*/ 177 w 215"/>
                <a:gd name="T27" fmla="*/ 16 h 191"/>
                <a:gd name="T28" fmla="*/ 165 w 215"/>
                <a:gd name="T29" fmla="*/ 3 h 191"/>
                <a:gd name="T30" fmla="*/ 149 w 215"/>
                <a:gd name="T31" fmla="*/ 9 h 191"/>
                <a:gd name="T32" fmla="*/ 148 w 215"/>
                <a:gd name="T33" fmla="*/ 15 h 191"/>
                <a:gd name="T34" fmla="*/ 146 w 215"/>
                <a:gd name="T35" fmla="*/ 30 h 191"/>
                <a:gd name="T36" fmla="*/ 145 w 215"/>
                <a:gd name="T37" fmla="*/ 38 h 191"/>
                <a:gd name="T38" fmla="*/ 146 w 215"/>
                <a:gd name="T39" fmla="*/ 50 h 191"/>
                <a:gd name="T40" fmla="*/ 143 w 215"/>
                <a:gd name="T41" fmla="*/ 62 h 191"/>
                <a:gd name="T42" fmla="*/ 141 w 215"/>
                <a:gd name="T43" fmla="*/ 44 h 191"/>
                <a:gd name="T44" fmla="*/ 138 w 215"/>
                <a:gd name="T45" fmla="*/ 16 h 191"/>
                <a:gd name="T46" fmla="*/ 131 w 215"/>
                <a:gd name="T47" fmla="*/ 10 h 191"/>
                <a:gd name="T48" fmla="*/ 5 w 215"/>
                <a:gd name="T49" fmla="*/ 82 h 191"/>
                <a:gd name="T50" fmla="*/ 2 w 215"/>
                <a:gd name="T51" fmla="*/ 98 h 191"/>
                <a:gd name="T52" fmla="*/ 3 w 215"/>
                <a:gd name="T53" fmla="*/ 104 h 191"/>
                <a:gd name="T54" fmla="*/ 15 w 215"/>
                <a:gd name="T55" fmla="*/ 121 h 191"/>
                <a:gd name="T56" fmla="*/ 30 w 215"/>
                <a:gd name="T57" fmla="*/ 128 h 191"/>
                <a:gd name="T58" fmla="*/ 32 w 215"/>
                <a:gd name="T59" fmla="*/ 127 h 191"/>
                <a:gd name="T60" fmla="*/ 35 w 215"/>
                <a:gd name="T61" fmla="*/ 128 h 191"/>
                <a:gd name="T62" fmla="*/ 34 w 215"/>
                <a:gd name="T63" fmla="*/ 140 h 191"/>
                <a:gd name="T64" fmla="*/ 36 w 215"/>
                <a:gd name="T65" fmla="*/ 163 h 191"/>
                <a:gd name="T66" fmla="*/ 49 w 215"/>
                <a:gd name="T67" fmla="*/ 165 h 191"/>
                <a:gd name="T68" fmla="*/ 59 w 215"/>
                <a:gd name="T69" fmla="*/ 167 h 191"/>
                <a:gd name="T70" fmla="*/ 74 w 215"/>
                <a:gd name="T71" fmla="*/ 170 h 191"/>
                <a:gd name="T72" fmla="*/ 82 w 215"/>
                <a:gd name="T73" fmla="*/ 172 h 191"/>
                <a:gd name="T74" fmla="*/ 101 w 215"/>
                <a:gd name="T75" fmla="*/ 167 h 191"/>
                <a:gd name="T76" fmla="*/ 108 w 215"/>
                <a:gd name="T77" fmla="*/ 168 h 191"/>
                <a:gd name="T78" fmla="*/ 120 w 215"/>
                <a:gd name="T79" fmla="*/ 169 h 191"/>
                <a:gd name="T80" fmla="*/ 131 w 215"/>
                <a:gd name="T81" fmla="*/ 158 h 191"/>
                <a:gd name="T82" fmla="*/ 134 w 215"/>
                <a:gd name="T83" fmla="*/ 153 h 191"/>
                <a:gd name="T84" fmla="*/ 134 w 215"/>
                <a:gd name="T85" fmla="*/ 158 h 191"/>
                <a:gd name="T86" fmla="*/ 133 w 215"/>
                <a:gd name="T87" fmla="*/ 167 h 191"/>
                <a:gd name="T88" fmla="*/ 144 w 215"/>
                <a:gd name="T89" fmla="*/ 169 h 191"/>
                <a:gd name="T90" fmla="*/ 145 w 215"/>
                <a:gd name="T91" fmla="*/ 174 h 191"/>
                <a:gd name="T92" fmla="*/ 157 w 215"/>
                <a:gd name="T93" fmla="*/ 184 h 191"/>
                <a:gd name="T94" fmla="*/ 167 w 215"/>
                <a:gd name="T95" fmla="*/ 188 h 191"/>
                <a:gd name="T96" fmla="*/ 184 w 215"/>
                <a:gd name="T97" fmla="*/ 189 h 191"/>
                <a:gd name="T98" fmla="*/ 195 w 215"/>
                <a:gd name="T99" fmla="*/ 179 h 191"/>
                <a:gd name="T100" fmla="*/ 195 w 215"/>
                <a:gd name="T101" fmla="*/ 173 h 191"/>
                <a:gd name="T102" fmla="*/ 195 w 215"/>
                <a:gd name="T103" fmla="*/ 165 h 191"/>
                <a:gd name="T104" fmla="*/ 191 w 215"/>
                <a:gd name="T105" fmla="*/ 156 h 191"/>
                <a:gd name="T106" fmla="*/ 192 w 215"/>
                <a:gd name="T107" fmla="*/ 155 h 191"/>
                <a:gd name="T108" fmla="*/ 198 w 215"/>
                <a:gd name="T109" fmla="*/ 158 h 191"/>
                <a:gd name="T110" fmla="*/ 202 w 215"/>
                <a:gd name="T111" fmla="*/ 157 h 191"/>
                <a:gd name="T112" fmla="*/ 207 w 215"/>
                <a:gd name="T113" fmla="*/ 161 h 191"/>
                <a:gd name="T114" fmla="*/ 214 w 215"/>
                <a:gd name="T115" fmla="*/ 154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5" h="191">
                  <a:moveTo>
                    <a:pt x="212" y="142"/>
                  </a:moveTo>
                  <a:cubicBezTo>
                    <a:pt x="211" y="141"/>
                    <a:pt x="210" y="140"/>
                    <a:pt x="209" y="139"/>
                  </a:cubicBezTo>
                  <a:cubicBezTo>
                    <a:pt x="209" y="139"/>
                    <a:pt x="208" y="138"/>
                    <a:pt x="207" y="138"/>
                  </a:cubicBezTo>
                  <a:cubicBezTo>
                    <a:pt x="207" y="137"/>
                    <a:pt x="206" y="136"/>
                    <a:pt x="205" y="135"/>
                  </a:cubicBezTo>
                  <a:cubicBezTo>
                    <a:pt x="205" y="134"/>
                    <a:pt x="205" y="134"/>
                    <a:pt x="204" y="133"/>
                  </a:cubicBezTo>
                  <a:cubicBezTo>
                    <a:pt x="202" y="130"/>
                    <a:pt x="199" y="127"/>
                    <a:pt x="197" y="125"/>
                  </a:cubicBezTo>
                  <a:cubicBezTo>
                    <a:pt x="196" y="124"/>
                    <a:pt x="195" y="124"/>
                    <a:pt x="194" y="123"/>
                  </a:cubicBezTo>
                  <a:cubicBezTo>
                    <a:pt x="193" y="121"/>
                    <a:pt x="191" y="120"/>
                    <a:pt x="189" y="119"/>
                  </a:cubicBezTo>
                  <a:cubicBezTo>
                    <a:pt x="187" y="118"/>
                    <a:pt x="185" y="117"/>
                    <a:pt x="184" y="115"/>
                  </a:cubicBezTo>
                  <a:cubicBezTo>
                    <a:pt x="183" y="114"/>
                    <a:pt x="182" y="112"/>
                    <a:pt x="181" y="110"/>
                  </a:cubicBezTo>
                  <a:cubicBezTo>
                    <a:pt x="181" y="109"/>
                    <a:pt x="181" y="109"/>
                    <a:pt x="181" y="108"/>
                  </a:cubicBezTo>
                  <a:cubicBezTo>
                    <a:pt x="180" y="107"/>
                    <a:pt x="179" y="105"/>
                    <a:pt x="178" y="104"/>
                  </a:cubicBezTo>
                  <a:cubicBezTo>
                    <a:pt x="178" y="103"/>
                    <a:pt x="177" y="102"/>
                    <a:pt x="177" y="101"/>
                  </a:cubicBezTo>
                  <a:cubicBezTo>
                    <a:pt x="175" y="98"/>
                    <a:pt x="177" y="95"/>
                    <a:pt x="179" y="90"/>
                  </a:cubicBezTo>
                  <a:cubicBezTo>
                    <a:pt x="182" y="86"/>
                    <a:pt x="184" y="80"/>
                    <a:pt x="183" y="75"/>
                  </a:cubicBezTo>
                  <a:cubicBezTo>
                    <a:pt x="183" y="73"/>
                    <a:pt x="182" y="71"/>
                    <a:pt x="181" y="69"/>
                  </a:cubicBezTo>
                  <a:cubicBezTo>
                    <a:pt x="180" y="66"/>
                    <a:pt x="179" y="64"/>
                    <a:pt x="179" y="61"/>
                  </a:cubicBezTo>
                  <a:cubicBezTo>
                    <a:pt x="179" y="60"/>
                    <a:pt x="179" y="59"/>
                    <a:pt x="180" y="57"/>
                  </a:cubicBezTo>
                  <a:cubicBezTo>
                    <a:pt x="181" y="56"/>
                    <a:pt x="181" y="56"/>
                    <a:pt x="181" y="56"/>
                  </a:cubicBezTo>
                  <a:cubicBezTo>
                    <a:pt x="181" y="54"/>
                    <a:pt x="182" y="52"/>
                    <a:pt x="182" y="50"/>
                  </a:cubicBezTo>
                  <a:cubicBezTo>
                    <a:pt x="182" y="49"/>
                    <a:pt x="182" y="49"/>
                    <a:pt x="182" y="49"/>
                  </a:cubicBezTo>
                  <a:cubicBezTo>
                    <a:pt x="183" y="47"/>
                    <a:pt x="183" y="46"/>
                    <a:pt x="184" y="44"/>
                  </a:cubicBezTo>
                  <a:cubicBezTo>
                    <a:pt x="185" y="42"/>
                    <a:pt x="185" y="39"/>
                    <a:pt x="185" y="35"/>
                  </a:cubicBezTo>
                  <a:cubicBezTo>
                    <a:pt x="185" y="35"/>
                    <a:pt x="185" y="35"/>
                    <a:pt x="185" y="35"/>
                  </a:cubicBezTo>
                  <a:cubicBezTo>
                    <a:pt x="185" y="32"/>
                    <a:pt x="185" y="29"/>
                    <a:pt x="184" y="25"/>
                  </a:cubicBezTo>
                  <a:cubicBezTo>
                    <a:pt x="183" y="23"/>
                    <a:pt x="182" y="22"/>
                    <a:pt x="181" y="21"/>
                  </a:cubicBezTo>
                  <a:cubicBezTo>
                    <a:pt x="180" y="20"/>
                    <a:pt x="180" y="19"/>
                    <a:pt x="179" y="19"/>
                  </a:cubicBezTo>
                  <a:cubicBezTo>
                    <a:pt x="179" y="18"/>
                    <a:pt x="178" y="17"/>
                    <a:pt x="177" y="16"/>
                  </a:cubicBezTo>
                  <a:cubicBezTo>
                    <a:pt x="175" y="12"/>
                    <a:pt x="173" y="7"/>
                    <a:pt x="168" y="5"/>
                  </a:cubicBezTo>
                  <a:cubicBezTo>
                    <a:pt x="167" y="4"/>
                    <a:pt x="166" y="4"/>
                    <a:pt x="165" y="3"/>
                  </a:cubicBezTo>
                  <a:cubicBezTo>
                    <a:pt x="163" y="2"/>
                    <a:pt x="160" y="0"/>
                    <a:pt x="157" y="0"/>
                  </a:cubicBezTo>
                  <a:cubicBezTo>
                    <a:pt x="151" y="0"/>
                    <a:pt x="149" y="6"/>
                    <a:pt x="149" y="9"/>
                  </a:cubicBezTo>
                  <a:cubicBezTo>
                    <a:pt x="149" y="10"/>
                    <a:pt x="149" y="10"/>
                    <a:pt x="149" y="10"/>
                  </a:cubicBezTo>
                  <a:cubicBezTo>
                    <a:pt x="148" y="12"/>
                    <a:pt x="148" y="14"/>
                    <a:pt x="148" y="15"/>
                  </a:cubicBezTo>
                  <a:cubicBezTo>
                    <a:pt x="147" y="17"/>
                    <a:pt x="147" y="20"/>
                    <a:pt x="146" y="22"/>
                  </a:cubicBezTo>
                  <a:cubicBezTo>
                    <a:pt x="146" y="24"/>
                    <a:pt x="146" y="27"/>
                    <a:pt x="146" y="30"/>
                  </a:cubicBezTo>
                  <a:cubicBezTo>
                    <a:pt x="146" y="31"/>
                    <a:pt x="146" y="33"/>
                    <a:pt x="146" y="34"/>
                  </a:cubicBezTo>
                  <a:cubicBezTo>
                    <a:pt x="146" y="36"/>
                    <a:pt x="145" y="37"/>
                    <a:pt x="145" y="38"/>
                  </a:cubicBezTo>
                  <a:cubicBezTo>
                    <a:pt x="145" y="40"/>
                    <a:pt x="145" y="43"/>
                    <a:pt x="145" y="46"/>
                  </a:cubicBezTo>
                  <a:cubicBezTo>
                    <a:pt x="145" y="47"/>
                    <a:pt x="146" y="49"/>
                    <a:pt x="146" y="50"/>
                  </a:cubicBezTo>
                  <a:cubicBezTo>
                    <a:pt x="146" y="52"/>
                    <a:pt x="147" y="54"/>
                    <a:pt x="147" y="55"/>
                  </a:cubicBezTo>
                  <a:cubicBezTo>
                    <a:pt x="146" y="58"/>
                    <a:pt x="144" y="62"/>
                    <a:pt x="143" y="62"/>
                  </a:cubicBezTo>
                  <a:cubicBezTo>
                    <a:pt x="143" y="62"/>
                    <a:pt x="142" y="62"/>
                    <a:pt x="141" y="59"/>
                  </a:cubicBezTo>
                  <a:cubicBezTo>
                    <a:pt x="140" y="54"/>
                    <a:pt x="140" y="49"/>
                    <a:pt x="141" y="44"/>
                  </a:cubicBezTo>
                  <a:cubicBezTo>
                    <a:pt x="142" y="41"/>
                    <a:pt x="142" y="39"/>
                    <a:pt x="142" y="37"/>
                  </a:cubicBezTo>
                  <a:cubicBezTo>
                    <a:pt x="143" y="29"/>
                    <a:pt x="140" y="22"/>
                    <a:pt x="138" y="16"/>
                  </a:cubicBezTo>
                  <a:cubicBezTo>
                    <a:pt x="136" y="14"/>
                    <a:pt x="135" y="13"/>
                    <a:pt x="134" y="12"/>
                  </a:cubicBezTo>
                  <a:cubicBezTo>
                    <a:pt x="131" y="10"/>
                    <a:pt x="131" y="10"/>
                    <a:pt x="131" y="10"/>
                  </a:cubicBezTo>
                  <a:cubicBezTo>
                    <a:pt x="94" y="118"/>
                    <a:pt x="94" y="118"/>
                    <a:pt x="94" y="118"/>
                  </a:cubicBezTo>
                  <a:cubicBezTo>
                    <a:pt x="5" y="82"/>
                    <a:pt x="5" y="82"/>
                    <a:pt x="5" y="82"/>
                  </a:cubicBezTo>
                  <a:cubicBezTo>
                    <a:pt x="4" y="84"/>
                    <a:pt x="4" y="84"/>
                    <a:pt x="4" y="84"/>
                  </a:cubicBezTo>
                  <a:cubicBezTo>
                    <a:pt x="0" y="88"/>
                    <a:pt x="1" y="93"/>
                    <a:pt x="2" y="98"/>
                  </a:cubicBezTo>
                  <a:cubicBezTo>
                    <a:pt x="2" y="98"/>
                    <a:pt x="2" y="99"/>
                    <a:pt x="2" y="100"/>
                  </a:cubicBezTo>
                  <a:cubicBezTo>
                    <a:pt x="3" y="101"/>
                    <a:pt x="3" y="102"/>
                    <a:pt x="3" y="104"/>
                  </a:cubicBezTo>
                  <a:cubicBezTo>
                    <a:pt x="3" y="105"/>
                    <a:pt x="3" y="107"/>
                    <a:pt x="4" y="109"/>
                  </a:cubicBezTo>
                  <a:cubicBezTo>
                    <a:pt x="5" y="116"/>
                    <a:pt x="11" y="118"/>
                    <a:pt x="15" y="121"/>
                  </a:cubicBezTo>
                  <a:cubicBezTo>
                    <a:pt x="18" y="122"/>
                    <a:pt x="20" y="123"/>
                    <a:pt x="21" y="124"/>
                  </a:cubicBezTo>
                  <a:cubicBezTo>
                    <a:pt x="24" y="126"/>
                    <a:pt x="26" y="127"/>
                    <a:pt x="30" y="128"/>
                  </a:cubicBezTo>
                  <a:cubicBezTo>
                    <a:pt x="30" y="128"/>
                    <a:pt x="30" y="128"/>
                    <a:pt x="30" y="128"/>
                  </a:cubicBezTo>
                  <a:cubicBezTo>
                    <a:pt x="31" y="128"/>
                    <a:pt x="32" y="127"/>
                    <a:pt x="32" y="127"/>
                  </a:cubicBezTo>
                  <a:cubicBezTo>
                    <a:pt x="33" y="127"/>
                    <a:pt x="33" y="127"/>
                    <a:pt x="34" y="127"/>
                  </a:cubicBezTo>
                  <a:cubicBezTo>
                    <a:pt x="35" y="127"/>
                    <a:pt x="35" y="128"/>
                    <a:pt x="35" y="128"/>
                  </a:cubicBezTo>
                  <a:cubicBezTo>
                    <a:pt x="36" y="130"/>
                    <a:pt x="37" y="134"/>
                    <a:pt x="35" y="137"/>
                  </a:cubicBezTo>
                  <a:cubicBezTo>
                    <a:pt x="35" y="138"/>
                    <a:pt x="34" y="139"/>
                    <a:pt x="34" y="140"/>
                  </a:cubicBezTo>
                  <a:cubicBezTo>
                    <a:pt x="33" y="141"/>
                    <a:pt x="31" y="143"/>
                    <a:pt x="31" y="146"/>
                  </a:cubicBezTo>
                  <a:cubicBezTo>
                    <a:pt x="29" y="152"/>
                    <a:pt x="32" y="159"/>
                    <a:pt x="36" y="163"/>
                  </a:cubicBezTo>
                  <a:cubicBezTo>
                    <a:pt x="39" y="165"/>
                    <a:pt x="43" y="165"/>
                    <a:pt x="46" y="165"/>
                  </a:cubicBezTo>
                  <a:cubicBezTo>
                    <a:pt x="46" y="165"/>
                    <a:pt x="49" y="165"/>
                    <a:pt x="49" y="165"/>
                  </a:cubicBezTo>
                  <a:cubicBezTo>
                    <a:pt x="51" y="165"/>
                    <a:pt x="52" y="166"/>
                    <a:pt x="54" y="166"/>
                  </a:cubicBezTo>
                  <a:cubicBezTo>
                    <a:pt x="55" y="166"/>
                    <a:pt x="57" y="167"/>
                    <a:pt x="59" y="167"/>
                  </a:cubicBezTo>
                  <a:cubicBezTo>
                    <a:pt x="63" y="167"/>
                    <a:pt x="68" y="168"/>
                    <a:pt x="72" y="169"/>
                  </a:cubicBezTo>
                  <a:cubicBezTo>
                    <a:pt x="73" y="169"/>
                    <a:pt x="74" y="170"/>
                    <a:pt x="74" y="170"/>
                  </a:cubicBezTo>
                  <a:cubicBezTo>
                    <a:pt x="76" y="171"/>
                    <a:pt x="78" y="172"/>
                    <a:pt x="81" y="172"/>
                  </a:cubicBezTo>
                  <a:cubicBezTo>
                    <a:pt x="81" y="172"/>
                    <a:pt x="82" y="172"/>
                    <a:pt x="82" y="172"/>
                  </a:cubicBezTo>
                  <a:cubicBezTo>
                    <a:pt x="86" y="172"/>
                    <a:pt x="90" y="171"/>
                    <a:pt x="93" y="170"/>
                  </a:cubicBezTo>
                  <a:cubicBezTo>
                    <a:pt x="96" y="169"/>
                    <a:pt x="98" y="168"/>
                    <a:pt x="101" y="167"/>
                  </a:cubicBezTo>
                  <a:cubicBezTo>
                    <a:pt x="101" y="167"/>
                    <a:pt x="102" y="167"/>
                    <a:pt x="102" y="167"/>
                  </a:cubicBezTo>
                  <a:cubicBezTo>
                    <a:pt x="104" y="167"/>
                    <a:pt x="106" y="168"/>
                    <a:pt x="108" y="168"/>
                  </a:cubicBezTo>
                  <a:cubicBezTo>
                    <a:pt x="110" y="169"/>
                    <a:pt x="113" y="169"/>
                    <a:pt x="115" y="169"/>
                  </a:cubicBezTo>
                  <a:cubicBezTo>
                    <a:pt x="117" y="169"/>
                    <a:pt x="118" y="169"/>
                    <a:pt x="120" y="169"/>
                  </a:cubicBezTo>
                  <a:cubicBezTo>
                    <a:pt x="123" y="168"/>
                    <a:pt x="126" y="165"/>
                    <a:pt x="129" y="161"/>
                  </a:cubicBezTo>
                  <a:cubicBezTo>
                    <a:pt x="130" y="160"/>
                    <a:pt x="131" y="159"/>
                    <a:pt x="131" y="158"/>
                  </a:cubicBezTo>
                  <a:cubicBezTo>
                    <a:pt x="132" y="156"/>
                    <a:pt x="133" y="154"/>
                    <a:pt x="134" y="154"/>
                  </a:cubicBezTo>
                  <a:cubicBezTo>
                    <a:pt x="134" y="153"/>
                    <a:pt x="134" y="153"/>
                    <a:pt x="134" y="153"/>
                  </a:cubicBezTo>
                  <a:cubicBezTo>
                    <a:pt x="134" y="153"/>
                    <a:pt x="135" y="154"/>
                    <a:pt x="135" y="154"/>
                  </a:cubicBezTo>
                  <a:cubicBezTo>
                    <a:pt x="135" y="155"/>
                    <a:pt x="135" y="156"/>
                    <a:pt x="134" y="158"/>
                  </a:cubicBezTo>
                  <a:cubicBezTo>
                    <a:pt x="133" y="159"/>
                    <a:pt x="133" y="160"/>
                    <a:pt x="132" y="162"/>
                  </a:cubicBezTo>
                  <a:cubicBezTo>
                    <a:pt x="132" y="164"/>
                    <a:pt x="132" y="165"/>
                    <a:pt x="133" y="167"/>
                  </a:cubicBezTo>
                  <a:cubicBezTo>
                    <a:pt x="135" y="169"/>
                    <a:pt x="138" y="169"/>
                    <a:pt x="140" y="169"/>
                  </a:cubicBezTo>
                  <a:cubicBezTo>
                    <a:pt x="141" y="169"/>
                    <a:pt x="143" y="169"/>
                    <a:pt x="144" y="169"/>
                  </a:cubicBezTo>
                  <a:cubicBezTo>
                    <a:pt x="144" y="170"/>
                    <a:pt x="145" y="171"/>
                    <a:pt x="145" y="173"/>
                  </a:cubicBezTo>
                  <a:cubicBezTo>
                    <a:pt x="145" y="173"/>
                    <a:pt x="145" y="174"/>
                    <a:pt x="145" y="174"/>
                  </a:cubicBezTo>
                  <a:cubicBezTo>
                    <a:pt x="146" y="177"/>
                    <a:pt x="146" y="180"/>
                    <a:pt x="148" y="182"/>
                  </a:cubicBezTo>
                  <a:cubicBezTo>
                    <a:pt x="151" y="184"/>
                    <a:pt x="154" y="184"/>
                    <a:pt x="157" y="184"/>
                  </a:cubicBezTo>
                  <a:cubicBezTo>
                    <a:pt x="157" y="184"/>
                    <a:pt x="158" y="184"/>
                    <a:pt x="159" y="184"/>
                  </a:cubicBezTo>
                  <a:cubicBezTo>
                    <a:pt x="162" y="185"/>
                    <a:pt x="164" y="186"/>
                    <a:pt x="167" y="188"/>
                  </a:cubicBezTo>
                  <a:cubicBezTo>
                    <a:pt x="171" y="190"/>
                    <a:pt x="174" y="191"/>
                    <a:pt x="177" y="191"/>
                  </a:cubicBezTo>
                  <a:cubicBezTo>
                    <a:pt x="179" y="191"/>
                    <a:pt x="182" y="191"/>
                    <a:pt x="184" y="189"/>
                  </a:cubicBezTo>
                  <a:cubicBezTo>
                    <a:pt x="185" y="189"/>
                    <a:pt x="185" y="189"/>
                    <a:pt x="185" y="189"/>
                  </a:cubicBezTo>
                  <a:cubicBezTo>
                    <a:pt x="189" y="187"/>
                    <a:pt x="194" y="185"/>
                    <a:pt x="195" y="179"/>
                  </a:cubicBezTo>
                  <a:cubicBezTo>
                    <a:pt x="195" y="178"/>
                    <a:pt x="195" y="177"/>
                    <a:pt x="195" y="176"/>
                  </a:cubicBezTo>
                  <a:cubicBezTo>
                    <a:pt x="195" y="175"/>
                    <a:pt x="195" y="174"/>
                    <a:pt x="195" y="173"/>
                  </a:cubicBezTo>
                  <a:cubicBezTo>
                    <a:pt x="195" y="173"/>
                    <a:pt x="195" y="172"/>
                    <a:pt x="195" y="172"/>
                  </a:cubicBezTo>
                  <a:cubicBezTo>
                    <a:pt x="196" y="170"/>
                    <a:pt x="196" y="167"/>
                    <a:pt x="195" y="165"/>
                  </a:cubicBezTo>
                  <a:cubicBezTo>
                    <a:pt x="194" y="163"/>
                    <a:pt x="192" y="162"/>
                    <a:pt x="189" y="161"/>
                  </a:cubicBezTo>
                  <a:cubicBezTo>
                    <a:pt x="190" y="160"/>
                    <a:pt x="191" y="158"/>
                    <a:pt x="191" y="156"/>
                  </a:cubicBezTo>
                  <a:cubicBezTo>
                    <a:pt x="191" y="156"/>
                    <a:pt x="191" y="155"/>
                    <a:pt x="191" y="154"/>
                  </a:cubicBezTo>
                  <a:cubicBezTo>
                    <a:pt x="192" y="154"/>
                    <a:pt x="192" y="155"/>
                    <a:pt x="192" y="155"/>
                  </a:cubicBezTo>
                  <a:cubicBezTo>
                    <a:pt x="193" y="156"/>
                    <a:pt x="194" y="157"/>
                    <a:pt x="196" y="158"/>
                  </a:cubicBezTo>
                  <a:cubicBezTo>
                    <a:pt x="197" y="158"/>
                    <a:pt x="197" y="158"/>
                    <a:pt x="198" y="158"/>
                  </a:cubicBezTo>
                  <a:cubicBezTo>
                    <a:pt x="200" y="158"/>
                    <a:pt x="201" y="158"/>
                    <a:pt x="201" y="157"/>
                  </a:cubicBezTo>
                  <a:cubicBezTo>
                    <a:pt x="201" y="157"/>
                    <a:pt x="202" y="157"/>
                    <a:pt x="202" y="157"/>
                  </a:cubicBezTo>
                  <a:cubicBezTo>
                    <a:pt x="202" y="157"/>
                    <a:pt x="202" y="158"/>
                    <a:pt x="202" y="158"/>
                  </a:cubicBezTo>
                  <a:cubicBezTo>
                    <a:pt x="203" y="159"/>
                    <a:pt x="204" y="161"/>
                    <a:pt x="207" y="161"/>
                  </a:cubicBezTo>
                  <a:cubicBezTo>
                    <a:pt x="207" y="161"/>
                    <a:pt x="208" y="161"/>
                    <a:pt x="208" y="161"/>
                  </a:cubicBezTo>
                  <a:cubicBezTo>
                    <a:pt x="211" y="160"/>
                    <a:pt x="213" y="158"/>
                    <a:pt x="214" y="154"/>
                  </a:cubicBezTo>
                  <a:cubicBezTo>
                    <a:pt x="215" y="150"/>
                    <a:pt x="215" y="145"/>
                    <a:pt x="212" y="142"/>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5" name="Freeform 24"/>
            <p:cNvSpPr>
              <a:spLocks/>
            </p:cNvSpPr>
            <p:nvPr/>
          </p:nvSpPr>
          <p:spPr bwMode="auto">
            <a:xfrm>
              <a:off x="8318604" y="1987546"/>
              <a:ext cx="99385" cy="103772"/>
            </a:xfrm>
            <a:custGeom>
              <a:avLst/>
              <a:gdLst>
                <a:gd name="T0" fmla="*/ 18 w 33"/>
                <a:gd name="T1" fmla="*/ 1 h 38"/>
                <a:gd name="T2" fmla="*/ 11 w 33"/>
                <a:gd name="T3" fmla="*/ 0 h 38"/>
                <a:gd name="T4" fmla="*/ 5 w 33"/>
                <a:gd name="T5" fmla="*/ 1 h 38"/>
                <a:gd name="T6" fmla="*/ 1 w 33"/>
                <a:gd name="T7" fmla="*/ 12 h 38"/>
                <a:gd name="T8" fmla="*/ 3 w 33"/>
                <a:gd name="T9" fmla="*/ 16 h 38"/>
                <a:gd name="T10" fmla="*/ 4 w 33"/>
                <a:gd name="T11" fmla="*/ 17 h 38"/>
                <a:gd name="T12" fmla="*/ 5 w 33"/>
                <a:gd name="T13" fmla="*/ 18 h 38"/>
                <a:gd name="T14" fmla="*/ 9 w 33"/>
                <a:gd name="T15" fmla="*/ 26 h 38"/>
                <a:gd name="T16" fmla="*/ 18 w 33"/>
                <a:gd name="T17" fmla="*/ 38 h 38"/>
                <a:gd name="T18" fmla="*/ 24 w 33"/>
                <a:gd name="T19" fmla="*/ 35 h 38"/>
                <a:gd name="T20" fmla="*/ 32 w 33"/>
                <a:gd name="T21" fmla="*/ 15 h 38"/>
                <a:gd name="T22" fmla="*/ 18 w 33"/>
                <a:gd name="T23" fmla="*/ 1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38">
                  <a:moveTo>
                    <a:pt x="18" y="1"/>
                  </a:moveTo>
                  <a:cubicBezTo>
                    <a:pt x="15" y="1"/>
                    <a:pt x="13" y="0"/>
                    <a:pt x="11" y="0"/>
                  </a:cubicBezTo>
                  <a:cubicBezTo>
                    <a:pt x="9" y="0"/>
                    <a:pt x="7" y="1"/>
                    <a:pt x="5" y="1"/>
                  </a:cubicBezTo>
                  <a:cubicBezTo>
                    <a:pt x="2" y="3"/>
                    <a:pt x="0" y="7"/>
                    <a:pt x="1" y="12"/>
                  </a:cubicBezTo>
                  <a:cubicBezTo>
                    <a:pt x="2" y="13"/>
                    <a:pt x="3" y="15"/>
                    <a:pt x="3" y="16"/>
                  </a:cubicBezTo>
                  <a:cubicBezTo>
                    <a:pt x="3" y="16"/>
                    <a:pt x="4" y="16"/>
                    <a:pt x="4" y="17"/>
                  </a:cubicBezTo>
                  <a:cubicBezTo>
                    <a:pt x="5" y="18"/>
                    <a:pt x="5" y="18"/>
                    <a:pt x="5" y="18"/>
                  </a:cubicBezTo>
                  <a:cubicBezTo>
                    <a:pt x="6" y="21"/>
                    <a:pt x="8" y="23"/>
                    <a:pt x="9" y="26"/>
                  </a:cubicBezTo>
                  <a:cubicBezTo>
                    <a:pt x="10" y="30"/>
                    <a:pt x="12" y="38"/>
                    <a:pt x="18" y="38"/>
                  </a:cubicBezTo>
                  <a:cubicBezTo>
                    <a:pt x="20" y="38"/>
                    <a:pt x="22" y="37"/>
                    <a:pt x="24" y="35"/>
                  </a:cubicBezTo>
                  <a:cubicBezTo>
                    <a:pt x="27" y="31"/>
                    <a:pt x="33" y="22"/>
                    <a:pt x="32" y="15"/>
                  </a:cubicBezTo>
                  <a:cubicBezTo>
                    <a:pt x="31" y="8"/>
                    <a:pt x="24" y="3"/>
                    <a:pt x="18" y="1"/>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6" name="Freeform 25"/>
            <p:cNvSpPr>
              <a:spLocks/>
            </p:cNvSpPr>
            <p:nvPr/>
          </p:nvSpPr>
          <p:spPr bwMode="auto">
            <a:xfrm>
              <a:off x="8285852" y="1982408"/>
              <a:ext cx="23717" cy="32878"/>
            </a:xfrm>
            <a:custGeom>
              <a:avLst/>
              <a:gdLst>
                <a:gd name="T0" fmla="*/ 5 w 8"/>
                <a:gd name="T1" fmla="*/ 3 h 12"/>
                <a:gd name="T2" fmla="*/ 5 w 8"/>
                <a:gd name="T3" fmla="*/ 3 h 12"/>
                <a:gd name="T4" fmla="*/ 5 w 8"/>
                <a:gd name="T5" fmla="*/ 0 h 12"/>
                <a:gd name="T6" fmla="*/ 0 w 8"/>
                <a:gd name="T7" fmla="*/ 6 h 12"/>
                <a:gd name="T8" fmla="*/ 3 w 8"/>
                <a:gd name="T9" fmla="*/ 6 h 12"/>
                <a:gd name="T10" fmla="*/ 3 w 8"/>
                <a:gd name="T11" fmla="*/ 6 h 12"/>
                <a:gd name="T12" fmla="*/ 0 w 8"/>
                <a:gd name="T13" fmla="*/ 6 h 12"/>
                <a:gd name="T14" fmla="*/ 1 w 8"/>
                <a:gd name="T15" fmla="*/ 10 h 12"/>
                <a:gd name="T16" fmla="*/ 5 w 8"/>
                <a:gd name="T17" fmla="*/ 12 h 12"/>
                <a:gd name="T18" fmla="*/ 5 w 8"/>
                <a:gd name="T19" fmla="*/ 9 h 12"/>
                <a:gd name="T20" fmla="*/ 7 w 8"/>
                <a:gd name="T21" fmla="*/ 8 h 12"/>
                <a:gd name="T22" fmla="*/ 5 w 8"/>
                <a:gd name="T23"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2">
                  <a:moveTo>
                    <a:pt x="5" y="3"/>
                  </a:moveTo>
                  <a:cubicBezTo>
                    <a:pt x="5" y="3"/>
                    <a:pt x="5" y="3"/>
                    <a:pt x="5" y="3"/>
                  </a:cubicBezTo>
                  <a:cubicBezTo>
                    <a:pt x="5" y="0"/>
                    <a:pt x="5" y="0"/>
                    <a:pt x="5" y="0"/>
                  </a:cubicBezTo>
                  <a:cubicBezTo>
                    <a:pt x="2" y="0"/>
                    <a:pt x="0" y="3"/>
                    <a:pt x="0" y="6"/>
                  </a:cubicBezTo>
                  <a:cubicBezTo>
                    <a:pt x="3" y="6"/>
                    <a:pt x="3" y="6"/>
                    <a:pt x="3" y="6"/>
                  </a:cubicBezTo>
                  <a:cubicBezTo>
                    <a:pt x="3" y="6"/>
                    <a:pt x="3" y="6"/>
                    <a:pt x="3" y="6"/>
                  </a:cubicBezTo>
                  <a:cubicBezTo>
                    <a:pt x="0" y="6"/>
                    <a:pt x="0" y="6"/>
                    <a:pt x="0" y="6"/>
                  </a:cubicBezTo>
                  <a:cubicBezTo>
                    <a:pt x="0" y="7"/>
                    <a:pt x="0" y="8"/>
                    <a:pt x="1" y="10"/>
                  </a:cubicBezTo>
                  <a:cubicBezTo>
                    <a:pt x="2" y="11"/>
                    <a:pt x="3" y="12"/>
                    <a:pt x="5" y="12"/>
                  </a:cubicBezTo>
                  <a:cubicBezTo>
                    <a:pt x="5" y="9"/>
                    <a:pt x="5" y="9"/>
                    <a:pt x="5" y="9"/>
                  </a:cubicBezTo>
                  <a:cubicBezTo>
                    <a:pt x="6" y="9"/>
                    <a:pt x="6" y="9"/>
                    <a:pt x="7" y="8"/>
                  </a:cubicBezTo>
                  <a:cubicBezTo>
                    <a:pt x="8" y="6"/>
                    <a:pt x="8" y="4"/>
                    <a:pt x="5" y="3"/>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7" name="Freeform 26"/>
            <p:cNvSpPr>
              <a:spLocks/>
            </p:cNvSpPr>
            <p:nvPr/>
          </p:nvSpPr>
          <p:spPr bwMode="auto">
            <a:xfrm>
              <a:off x="8429283" y="2517705"/>
              <a:ext cx="45175" cy="48290"/>
            </a:xfrm>
            <a:custGeom>
              <a:avLst/>
              <a:gdLst>
                <a:gd name="T0" fmla="*/ 9 w 15"/>
                <a:gd name="T1" fmla="*/ 0 h 18"/>
                <a:gd name="T2" fmla="*/ 5 w 15"/>
                <a:gd name="T3" fmla="*/ 1 h 18"/>
                <a:gd name="T4" fmla="*/ 0 w 15"/>
                <a:gd name="T5" fmla="*/ 11 h 18"/>
                <a:gd name="T6" fmla="*/ 3 w 15"/>
                <a:gd name="T7" fmla="*/ 17 h 18"/>
                <a:gd name="T8" fmla="*/ 6 w 15"/>
                <a:gd name="T9" fmla="*/ 18 h 18"/>
                <a:gd name="T10" fmla="*/ 12 w 15"/>
                <a:gd name="T11" fmla="*/ 13 h 18"/>
                <a:gd name="T12" fmla="*/ 12 w 15"/>
                <a:gd name="T13" fmla="*/ 12 h 18"/>
                <a:gd name="T14" fmla="*/ 13 w 15"/>
                <a:gd name="T15" fmla="*/ 3 h 18"/>
                <a:gd name="T16" fmla="*/ 9 w 15"/>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9" y="0"/>
                  </a:moveTo>
                  <a:cubicBezTo>
                    <a:pt x="8" y="0"/>
                    <a:pt x="7" y="1"/>
                    <a:pt x="5" y="1"/>
                  </a:cubicBezTo>
                  <a:cubicBezTo>
                    <a:pt x="2" y="3"/>
                    <a:pt x="0" y="8"/>
                    <a:pt x="0" y="11"/>
                  </a:cubicBezTo>
                  <a:cubicBezTo>
                    <a:pt x="0" y="15"/>
                    <a:pt x="2" y="16"/>
                    <a:pt x="3" y="17"/>
                  </a:cubicBezTo>
                  <a:cubicBezTo>
                    <a:pt x="4" y="17"/>
                    <a:pt x="5" y="18"/>
                    <a:pt x="6" y="18"/>
                  </a:cubicBezTo>
                  <a:cubicBezTo>
                    <a:pt x="9" y="18"/>
                    <a:pt x="11" y="14"/>
                    <a:pt x="12" y="13"/>
                  </a:cubicBezTo>
                  <a:cubicBezTo>
                    <a:pt x="12" y="12"/>
                    <a:pt x="12" y="12"/>
                    <a:pt x="12" y="12"/>
                  </a:cubicBezTo>
                  <a:cubicBezTo>
                    <a:pt x="14" y="9"/>
                    <a:pt x="15" y="6"/>
                    <a:pt x="13" y="3"/>
                  </a:cubicBezTo>
                  <a:cubicBezTo>
                    <a:pt x="12" y="1"/>
                    <a:pt x="11" y="0"/>
                    <a:pt x="9" y="0"/>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8" name="Freeform 27"/>
            <p:cNvSpPr>
              <a:spLocks/>
            </p:cNvSpPr>
            <p:nvPr/>
          </p:nvSpPr>
          <p:spPr bwMode="auto">
            <a:xfrm>
              <a:off x="8454129" y="2339958"/>
              <a:ext cx="54210" cy="46236"/>
            </a:xfrm>
            <a:custGeom>
              <a:avLst/>
              <a:gdLst>
                <a:gd name="T0" fmla="*/ 10 w 18"/>
                <a:gd name="T1" fmla="*/ 1 h 17"/>
                <a:gd name="T2" fmla="*/ 7 w 18"/>
                <a:gd name="T3" fmla="*/ 0 h 17"/>
                <a:gd name="T4" fmla="*/ 3 w 18"/>
                <a:gd name="T5" fmla="*/ 2 h 17"/>
                <a:gd name="T6" fmla="*/ 5 w 18"/>
                <a:gd name="T7" fmla="*/ 12 h 17"/>
                <a:gd name="T8" fmla="*/ 5 w 18"/>
                <a:gd name="T9" fmla="*/ 13 h 17"/>
                <a:gd name="T10" fmla="*/ 11 w 18"/>
                <a:gd name="T11" fmla="*/ 17 h 17"/>
                <a:gd name="T12" fmla="*/ 11 w 18"/>
                <a:gd name="T13" fmla="*/ 17 h 17"/>
                <a:gd name="T14" fmla="*/ 16 w 18"/>
                <a:gd name="T15" fmla="*/ 13 h 17"/>
                <a:gd name="T16" fmla="*/ 10 w 18"/>
                <a:gd name="T17"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7">
                  <a:moveTo>
                    <a:pt x="10" y="1"/>
                  </a:moveTo>
                  <a:cubicBezTo>
                    <a:pt x="9" y="0"/>
                    <a:pt x="8" y="0"/>
                    <a:pt x="7" y="0"/>
                  </a:cubicBezTo>
                  <a:cubicBezTo>
                    <a:pt x="5" y="0"/>
                    <a:pt x="4" y="1"/>
                    <a:pt x="3" y="2"/>
                  </a:cubicBezTo>
                  <a:cubicBezTo>
                    <a:pt x="0" y="6"/>
                    <a:pt x="3" y="10"/>
                    <a:pt x="5" y="12"/>
                  </a:cubicBezTo>
                  <a:cubicBezTo>
                    <a:pt x="5" y="13"/>
                    <a:pt x="5" y="13"/>
                    <a:pt x="5" y="13"/>
                  </a:cubicBezTo>
                  <a:cubicBezTo>
                    <a:pt x="6" y="14"/>
                    <a:pt x="8" y="17"/>
                    <a:pt x="11" y="17"/>
                  </a:cubicBezTo>
                  <a:cubicBezTo>
                    <a:pt x="11" y="17"/>
                    <a:pt x="11" y="17"/>
                    <a:pt x="11" y="17"/>
                  </a:cubicBezTo>
                  <a:cubicBezTo>
                    <a:pt x="12" y="17"/>
                    <a:pt x="15" y="16"/>
                    <a:pt x="16" y="13"/>
                  </a:cubicBezTo>
                  <a:cubicBezTo>
                    <a:pt x="18" y="8"/>
                    <a:pt x="15" y="2"/>
                    <a:pt x="10" y="1"/>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9" name="Freeform 28"/>
            <p:cNvSpPr>
              <a:spLocks/>
            </p:cNvSpPr>
            <p:nvPr/>
          </p:nvSpPr>
          <p:spPr bwMode="auto">
            <a:xfrm>
              <a:off x="8244066" y="2527979"/>
              <a:ext cx="41787" cy="41098"/>
            </a:xfrm>
            <a:custGeom>
              <a:avLst/>
              <a:gdLst>
                <a:gd name="T0" fmla="*/ 6 w 14"/>
                <a:gd name="T1" fmla="*/ 0 h 15"/>
                <a:gd name="T2" fmla="*/ 0 w 14"/>
                <a:gd name="T3" fmla="*/ 5 h 15"/>
                <a:gd name="T4" fmla="*/ 3 w 14"/>
                <a:gd name="T5" fmla="*/ 11 h 15"/>
                <a:gd name="T6" fmla="*/ 3 w 14"/>
                <a:gd name="T7" fmla="*/ 11 h 15"/>
                <a:gd name="T8" fmla="*/ 8 w 14"/>
                <a:gd name="T9" fmla="*/ 15 h 15"/>
                <a:gd name="T10" fmla="*/ 8 w 14"/>
                <a:gd name="T11" fmla="*/ 15 h 15"/>
                <a:gd name="T12" fmla="*/ 13 w 14"/>
                <a:gd name="T13" fmla="*/ 13 h 15"/>
                <a:gd name="T14" fmla="*/ 13 w 14"/>
                <a:gd name="T15" fmla="*/ 5 h 15"/>
                <a:gd name="T16" fmla="*/ 6 w 14"/>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5">
                  <a:moveTo>
                    <a:pt x="6" y="0"/>
                  </a:moveTo>
                  <a:cubicBezTo>
                    <a:pt x="3" y="0"/>
                    <a:pt x="1" y="2"/>
                    <a:pt x="0" y="5"/>
                  </a:cubicBezTo>
                  <a:cubicBezTo>
                    <a:pt x="0" y="7"/>
                    <a:pt x="0" y="9"/>
                    <a:pt x="3" y="11"/>
                  </a:cubicBezTo>
                  <a:cubicBezTo>
                    <a:pt x="3" y="11"/>
                    <a:pt x="3" y="11"/>
                    <a:pt x="3" y="11"/>
                  </a:cubicBezTo>
                  <a:cubicBezTo>
                    <a:pt x="4" y="15"/>
                    <a:pt x="7" y="15"/>
                    <a:pt x="8" y="15"/>
                  </a:cubicBezTo>
                  <a:cubicBezTo>
                    <a:pt x="8" y="15"/>
                    <a:pt x="8" y="15"/>
                    <a:pt x="8" y="15"/>
                  </a:cubicBezTo>
                  <a:cubicBezTo>
                    <a:pt x="10" y="15"/>
                    <a:pt x="11" y="14"/>
                    <a:pt x="13" y="13"/>
                  </a:cubicBezTo>
                  <a:cubicBezTo>
                    <a:pt x="14" y="10"/>
                    <a:pt x="14" y="7"/>
                    <a:pt x="13" y="5"/>
                  </a:cubicBezTo>
                  <a:cubicBezTo>
                    <a:pt x="12" y="2"/>
                    <a:pt x="9" y="0"/>
                    <a:pt x="6" y="0"/>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0" name="Freeform 29"/>
            <p:cNvSpPr>
              <a:spLocks/>
            </p:cNvSpPr>
            <p:nvPr/>
          </p:nvSpPr>
          <p:spPr bwMode="auto">
            <a:xfrm>
              <a:off x="8360391" y="2536199"/>
              <a:ext cx="42916" cy="35961"/>
            </a:xfrm>
            <a:custGeom>
              <a:avLst/>
              <a:gdLst>
                <a:gd name="T0" fmla="*/ 8 w 14"/>
                <a:gd name="T1" fmla="*/ 0 h 13"/>
                <a:gd name="T2" fmla="*/ 1 w 14"/>
                <a:gd name="T3" fmla="*/ 4 h 13"/>
                <a:gd name="T4" fmla="*/ 0 w 14"/>
                <a:gd name="T5" fmla="*/ 9 h 13"/>
                <a:gd name="T6" fmla="*/ 3 w 14"/>
                <a:gd name="T7" fmla="*/ 13 h 13"/>
                <a:gd name="T8" fmla="*/ 6 w 14"/>
                <a:gd name="T9" fmla="*/ 13 h 13"/>
                <a:gd name="T10" fmla="*/ 13 w 14"/>
                <a:gd name="T11" fmla="*/ 10 h 13"/>
                <a:gd name="T12" fmla="*/ 13 w 14"/>
                <a:gd name="T13" fmla="*/ 3 h 13"/>
                <a:gd name="T14" fmla="*/ 8 w 14"/>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3">
                  <a:moveTo>
                    <a:pt x="8" y="0"/>
                  </a:moveTo>
                  <a:cubicBezTo>
                    <a:pt x="5" y="0"/>
                    <a:pt x="2" y="1"/>
                    <a:pt x="1" y="4"/>
                  </a:cubicBezTo>
                  <a:cubicBezTo>
                    <a:pt x="0" y="6"/>
                    <a:pt x="0" y="8"/>
                    <a:pt x="0" y="9"/>
                  </a:cubicBezTo>
                  <a:cubicBezTo>
                    <a:pt x="1" y="10"/>
                    <a:pt x="1" y="12"/>
                    <a:pt x="3" y="13"/>
                  </a:cubicBezTo>
                  <a:cubicBezTo>
                    <a:pt x="4" y="13"/>
                    <a:pt x="5" y="13"/>
                    <a:pt x="6" y="13"/>
                  </a:cubicBezTo>
                  <a:cubicBezTo>
                    <a:pt x="8" y="13"/>
                    <a:pt x="11" y="12"/>
                    <a:pt x="13" y="10"/>
                  </a:cubicBezTo>
                  <a:cubicBezTo>
                    <a:pt x="14" y="8"/>
                    <a:pt x="14" y="5"/>
                    <a:pt x="13" y="3"/>
                  </a:cubicBezTo>
                  <a:cubicBezTo>
                    <a:pt x="13" y="1"/>
                    <a:pt x="10" y="0"/>
                    <a:pt x="8" y="0"/>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1" name="Freeform 30"/>
            <p:cNvSpPr>
              <a:spLocks noEditPoints="1"/>
            </p:cNvSpPr>
            <p:nvPr/>
          </p:nvSpPr>
          <p:spPr bwMode="auto">
            <a:xfrm>
              <a:off x="7592418" y="2000902"/>
              <a:ext cx="2589649" cy="1493900"/>
            </a:xfrm>
            <a:custGeom>
              <a:avLst/>
              <a:gdLst>
                <a:gd name="T0" fmla="*/ 834 w 863"/>
                <a:gd name="T1" fmla="*/ 311 h 547"/>
                <a:gd name="T2" fmla="*/ 792 w 863"/>
                <a:gd name="T3" fmla="*/ 284 h 547"/>
                <a:gd name="T4" fmla="*/ 774 w 863"/>
                <a:gd name="T5" fmla="*/ 241 h 547"/>
                <a:gd name="T6" fmla="*/ 848 w 863"/>
                <a:gd name="T7" fmla="*/ 263 h 547"/>
                <a:gd name="T8" fmla="*/ 847 w 863"/>
                <a:gd name="T9" fmla="*/ 195 h 547"/>
                <a:gd name="T10" fmla="*/ 790 w 863"/>
                <a:gd name="T11" fmla="*/ 178 h 547"/>
                <a:gd name="T12" fmla="*/ 735 w 863"/>
                <a:gd name="T13" fmla="*/ 169 h 547"/>
                <a:gd name="T14" fmla="*/ 725 w 863"/>
                <a:gd name="T15" fmla="*/ 129 h 547"/>
                <a:gd name="T16" fmla="*/ 689 w 863"/>
                <a:gd name="T17" fmla="*/ 93 h 547"/>
                <a:gd name="T18" fmla="*/ 665 w 863"/>
                <a:gd name="T19" fmla="*/ 87 h 547"/>
                <a:gd name="T20" fmla="*/ 614 w 863"/>
                <a:gd name="T21" fmla="*/ 63 h 547"/>
                <a:gd name="T22" fmla="*/ 550 w 863"/>
                <a:gd name="T23" fmla="*/ 63 h 547"/>
                <a:gd name="T24" fmla="*/ 523 w 863"/>
                <a:gd name="T25" fmla="*/ 14 h 547"/>
                <a:gd name="T26" fmla="*/ 480 w 863"/>
                <a:gd name="T27" fmla="*/ 95 h 547"/>
                <a:gd name="T28" fmla="*/ 467 w 863"/>
                <a:gd name="T29" fmla="*/ 13 h 547"/>
                <a:gd name="T30" fmla="*/ 446 w 863"/>
                <a:gd name="T31" fmla="*/ 151 h 547"/>
                <a:gd name="T32" fmla="*/ 494 w 863"/>
                <a:gd name="T33" fmla="*/ 169 h 547"/>
                <a:gd name="T34" fmla="*/ 483 w 863"/>
                <a:gd name="T35" fmla="*/ 244 h 547"/>
                <a:gd name="T36" fmla="*/ 462 w 863"/>
                <a:gd name="T37" fmla="*/ 226 h 547"/>
                <a:gd name="T38" fmla="*/ 428 w 863"/>
                <a:gd name="T39" fmla="*/ 227 h 547"/>
                <a:gd name="T40" fmla="*/ 397 w 863"/>
                <a:gd name="T41" fmla="*/ 176 h 547"/>
                <a:gd name="T42" fmla="*/ 394 w 863"/>
                <a:gd name="T43" fmla="*/ 112 h 547"/>
                <a:gd name="T44" fmla="*/ 424 w 863"/>
                <a:gd name="T45" fmla="*/ 35 h 547"/>
                <a:gd name="T46" fmla="*/ 364 w 863"/>
                <a:gd name="T47" fmla="*/ 58 h 547"/>
                <a:gd name="T48" fmla="*/ 346 w 863"/>
                <a:gd name="T49" fmla="*/ 121 h 547"/>
                <a:gd name="T50" fmla="*/ 368 w 863"/>
                <a:gd name="T51" fmla="*/ 186 h 547"/>
                <a:gd name="T52" fmla="*/ 376 w 863"/>
                <a:gd name="T53" fmla="*/ 219 h 547"/>
                <a:gd name="T54" fmla="*/ 348 w 863"/>
                <a:gd name="T55" fmla="*/ 269 h 547"/>
                <a:gd name="T56" fmla="*/ 338 w 863"/>
                <a:gd name="T57" fmla="*/ 226 h 547"/>
                <a:gd name="T58" fmla="*/ 315 w 863"/>
                <a:gd name="T59" fmla="*/ 242 h 547"/>
                <a:gd name="T60" fmla="*/ 293 w 863"/>
                <a:gd name="T61" fmla="*/ 239 h 547"/>
                <a:gd name="T62" fmla="*/ 246 w 863"/>
                <a:gd name="T63" fmla="*/ 229 h 547"/>
                <a:gd name="T64" fmla="*/ 205 w 863"/>
                <a:gd name="T65" fmla="*/ 179 h 547"/>
                <a:gd name="T66" fmla="*/ 188 w 863"/>
                <a:gd name="T67" fmla="*/ 204 h 547"/>
                <a:gd name="T68" fmla="*/ 162 w 863"/>
                <a:gd name="T69" fmla="*/ 247 h 547"/>
                <a:gd name="T70" fmla="*/ 132 w 863"/>
                <a:gd name="T71" fmla="*/ 198 h 547"/>
                <a:gd name="T72" fmla="*/ 81 w 863"/>
                <a:gd name="T73" fmla="*/ 180 h 547"/>
                <a:gd name="T74" fmla="*/ 71 w 863"/>
                <a:gd name="T75" fmla="*/ 129 h 547"/>
                <a:gd name="T76" fmla="*/ 339 w 863"/>
                <a:gd name="T77" fmla="*/ 547 h 547"/>
                <a:gd name="T78" fmla="*/ 370 w 863"/>
                <a:gd name="T79" fmla="*/ 480 h 547"/>
                <a:gd name="T80" fmla="*/ 403 w 863"/>
                <a:gd name="T81" fmla="*/ 448 h 547"/>
                <a:gd name="T82" fmla="*/ 466 w 863"/>
                <a:gd name="T83" fmla="*/ 385 h 547"/>
                <a:gd name="T84" fmla="*/ 489 w 863"/>
                <a:gd name="T85" fmla="*/ 308 h 547"/>
                <a:gd name="T86" fmla="*/ 526 w 863"/>
                <a:gd name="T87" fmla="*/ 303 h 547"/>
                <a:gd name="T88" fmla="*/ 552 w 863"/>
                <a:gd name="T89" fmla="*/ 244 h 547"/>
                <a:gd name="T90" fmla="*/ 538 w 863"/>
                <a:gd name="T91" fmla="*/ 185 h 547"/>
                <a:gd name="T92" fmla="*/ 531 w 863"/>
                <a:gd name="T93" fmla="*/ 170 h 547"/>
                <a:gd name="T94" fmla="*/ 595 w 863"/>
                <a:gd name="T95" fmla="*/ 161 h 547"/>
                <a:gd name="T96" fmla="*/ 613 w 863"/>
                <a:gd name="T97" fmla="*/ 200 h 547"/>
                <a:gd name="T98" fmla="*/ 671 w 863"/>
                <a:gd name="T99" fmla="*/ 215 h 547"/>
                <a:gd name="T100" fmla="*/ 675 w 863"/>
                <a:gd name="T101" fmla="*/ 310 h 547"/>
                <a:gd name="T102" fmla="*/ 621 w 863"/>
                <a:gd name="T103" fmla="*/ 342 h 547"/>
                <a:gd name="T104" fmla="*/ 685 w 863"/>
                <a:gd name="T105" fmla="*/ 353 h 547"/>
                <a:gd name="T106" fmla="*/ 728 w 863"/>
                <a:gd name="T107" fmla="*/ 369 h 547"/>
                <a:gd name="T108" fmla="*/ 776 w 863"/>
                <a:gd name="T109" fmla="*/ 396 h 547"/>
                <a:gd name="T110" fmla="*/ 837 w 863"/>
                <a:gd name="T111" fmla="*/ 378 h 547"/>
                <a:gd name="T112" fmla="*/ 825 w 863"/>
                <a:gd name="T113" fmla="*/ 361 h 547"/>
                <a:gd name="T114" fmla="*/ 493 w 863"/>
                <a:gd name="T115" fmla="*/ 121 h 547"/>
                <a:gd name="T116" fmla="*/ 457 w 863"/>
                <a:gd name="T117" fmla="*/ 345 h 547"/>
                <a:gd name="T118" fmla="*/ 573 w 863"/>
                <a:gd name="T119" fmla="*/ 140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3" h="547">
                  <a:moveTo>
                    <a:pt x="862" y="359"/>
                  </a:moveTo>
                  <a:cubicBezTo>
                    <a:pt x="863" y="356"/>
                    <a:pt x="863" y="352"/>
                    <a:pt x="862" y="349"/>
                  </a:cubicBezTo>
                  <a:cubicBezTo>
                    <a:pt x="860" y="347"/>
                    <a:pt x="859" y="344"/>
                    <a:pt x="856" y="342"/>
                  </a:cubicBezTo>
                  <a:cubicBezTo>
                    <a:pt x="856" y="342"/>
                    <a:pt x="855" y="342"/>
                    <a:pt x="855" y="341"/>
                  </a:cubicBezTo>
                  <a:cubicBezTo>
                    <a:pt x="855" y="341"/>
                    <a:pt x="854" y="341"/>
                    <a:pt x="854" y="340"/>
                  </a:cubicBezTo>
                  <a:cubicBezTo>
                    <a:pt x="854" y="340"/>
                    <a:pt x="855" y="339"/>
                    <a:pt x="856" y="339"/>
                  </a:cubicBezTo>
                  <a:cubicBezTo>
                    <a:pt x="858" y="335"/>
                    <a:pt x="858" y="330"/>
                    <a:pt x="854" y="326"/>
                  </a:cubicBezTo>
                  <a:cubicBezTo>
                    <a:pt x="853" y="324"/>
                    <a:pt x="851" y="324"/>
                    <a:pt x="849" y="323"/>
                  </a:cubicBezTo>
                  <a:cubicBezTo>
                    <a:pt x="848" y="323"/>
                    <a:pt x="847" y="323"/>
                    <a:pt x="847" y="323"/>
                  </a:cubicBezTo>
                  <a:cubicBezTo>
                    <a:pt x="847" y="322"/>
                    <a:pt x="847" y="322"/>
                    <a:pt x="847" y="321"/>
                  </a:cubicBezTo>
                  <a:cubicBezTo>
                    <a:pt x="847" y="320"/>
                    <a:pt x="847" y="318"/>
                    <a:pt x="846" y="316"/>
                  </a:cubicBezTo>
                  <a:cubicBezTo>
                    <a:pt x="845" y="315"/>
                    <a:pt x="842" y="315"/>
                    <a:pt x="841" y="315"/>
                  </a:cubicBezTo>
                  <a:cubicBezTo>
                    <a:pt x="841" y="315"/>
                    <a:pt x="841" y="315"/>
                    <a:pt x="841" y="315"/>
                  </a:cubicBezTo>
                  <a:cubicBezTo>
                    <a:pt x="840" y="315"/>
                    <a:pt x="839" y="315"/>
                    <a:pt x="839" y="315"/>
                  </a:cubicBezTo>
                  <a:cubicBezTo>
                    <a:pt x="838" y="315"/>
                    <a:pt x="838" y="315"/>
                    <a:pt x="838" y="315"/>
                  </a:cubicBezTo>
                  <a:cubicBezTo>
                    <a:pt x="838" y="315"/>
                    <a:pt x="838" y="315"/>
                    <a:pt x="838" y="315"/>
                  </a:cubicBezTo>
                  <a:cubicBezTo>
                    <a:pt x="837" y="315"/>
                    <a:pt x="837" y="314"/>
                    <a:pt x="837" y="313"/>
                  </a:cubicBezTo>
                  <a:cubicBezTo>
                    <a:pt x="836" y="313"/>
                    <a:pt x="835" y="312"/>
                    <a:pt x="834" y="311"/>
                  </a:cubicBezTo>
                  <a:cubicBezTo>
                    <a:pt x="834" y="310"/>
                    <a:pt x="833" y="310"/>
                    <a:pt x="833" y="310"/>
                  </a:cubicBezTo>
                  <a:cubicBezTo>
                    <a:pt x="833" y="310"/>
                    <a:pt x="833" y="310"/>
                    <a:pt x="833" y="310"/>
                  </a:cubicBezTo>
                  <a:cubicBezTo>
                    <a:pt x="833" y="309"/>
                    <a:pt x="834" y="307"/>
                    <a:pt x="834" y="306"/>
                  </a:cubicBezTo>
                  <a:cubicBezTo>
                    <a:pt x="836" y="303"/>
                    <a:pt x="836" y="303"/>
                    <a:pt x="836" y="303"/>
                  </a:cubicBezTo>
                  <a:cubicBezTo>
                    <a:pt x="833" y="302"/>
                    <a:pt x="833" y="302"/>
                    <a:pt x="833" y="302"/>
                  </a:cubicBezTo>
                  <a:cubicBezTo>
                    <a:pt x="831" y="301"/>
                    <a:pt x="830" y="301"/>
                    <a:pt x="829" y="301"/>
                  </a:cubicBezTo>
                  <a:cubicBezTo>
                    <a:pt x="828" y="301"/>
                    <a:pt x="826" y="301"/>
                    <a:pt x="826" y="301"/>
                  </a:cubicBezTo>
                  <a:cubicBezTo>
                    <a:pt x="825" y="301"/>
                    <a:pt x="824" y="301"/>
                    <a:pt x="824" y="301"/>
                  </a:cubicBezTo>
                  <a:cubicBezTo>
                    <a:pt x="824" y="300"/>
                    <a:pt x="824" y="299"/>
                    <a:pt x="824" y="299"/>
                  </a:cubicBezTo>
                  <a:cubicBezTo>
                    <a:pt x="824" y="297"/>
                    <a:pt x="823" y="292"/>
                    <a:pt x="817" y="292"/>
                  </a:cubicBezTo>
                  <a:cubicBezTo>
                    <a:pt x="815" y="292"/>
                    <a:pt x="813" y="293"/>
                    <a:pt x="812" y="294"/>
                  </a:cubicBezTo>
                  <a:cubicBezTo>
                    <a:pt x="811" y="294"/>
                    <a:pt x="810" y="295"/>
                    <a:pt x="810" y="295"/>
                  </a:cubicBezTo>
                  <a:cubicBezTo>
                    <a:pt x="810" y="295"/>
                    <a:pt x="809" y="294"/>
                    <a:pt x="808" y="293"/>
                  </a:cubicBezTo>
                  <a:cubicBezTo>
                    <a:pt x="807" y="292"/>
                    <a:pt x="807" y="291"/>
                    <a:pt x="806" y="290"/>
                  </a:cubicBezTo>
                  <a:cubicBezTo>
                    <a:pt x="804" y="289"/>
                    <a:pt x="801" y="289"/>
                    <a:pt x="800" y="289"/>
                  </a:cubicBezTo>
                  <a:cubicBezTo>
                    <a:pt x="798" y="289"/>
                    <a:pt x="798" y="289"/>
                    <a:pt x="798" y="289"/>
                  </a:cubicBezTo>
                  <a:cubicBezTo>
                    <a:pt x="797" y="289"/>
                    <a:pt x="796" y="289"/>
                    <a:pt x="796" y="289"/>
                  </a:cubicBezTo>
                  <a:cubicBezTo>
                    <a:pt x="794" y="288"/>
                    <a:pt x="793" y="287"/>
                    <a:pt x="792" y="284"/>
                  </a:cubicBezTo>
                  <a:cubicBezTo>
                    <a:pt x="791" y="281"/>
                    <a:pt x="790" y="278"/>
                    <a:pt x="787" y="276"/>
                  </a:cubicBezTo>
                  <a:cubicBezTo>
                    <a:pt x="786" y="276"/>
                    <a:pt x="786" y="276"/>
                    <a:pt x="785" y="276"/>
                  </a:cubicBezTo>
                  <a:cubicBezTo>
                    <a:pt x="785" y="275"/>
                    <a:pt x="785" y="274"/>
                    <a:pt x="785" y="274"/>
                  </a:cubicBezTo>
                  <a:cubicBezTo>
                    <a:pt x="784" y="273"/>
                    <a:pt x="783" y="270"/>
                    <a:pt x="779" y="270"/>
                  </a:cubicBezTo>
                  <a:cubicBezTo>
                    <a:pt x="779" y="270"/>
                    <a:pt x="778" y="270"/>
                    <a:pt x="777" y="270"/>
                  </a:cubicBezTo>
                  <a:cubicBezTo>
                    <a:pt x="776" y="271"/>
                    <a:pt x="775" y="271"/>
                    <a:pt x="775" y="272"/>
                  </a:cubicBezTo>
                  <a:cubicBezTo>
                    <a:pt x="775" y="272"/>
                    <a:pt x="775" y="272"/>
                    <a:pt x="775" y="271"/>
                  </a:cubicBezTo>
                  <a:cubicBezTo>
                    <a:pt x="774" y="270"/>
                    <a:pt x="772" y="270"/>
                    <a:pt x="771" y="268"/>
                  </a:cubicBezTo>
                  <a:cubicBezTo>
                    <a:pt x="771" y="268"/>
                    <a:pt x="771" y="268"/>
                    <a:pt x="770" y="268"/>
                  </a:cubicBezTo>
                  <a:cubicBezTo>
                    <a:pt x="771" y="268"/>
                    <a:pt x="772" y="268"/>
                    <a:pt x="772" y="268"/>
                  </a:cubicBezTo>
                  <a:cubicBezTo>
                    <a:pt x="773" y="268"/>
                    <a:pt x="774" y="268"/>
                    <a:pt x="775" y="268"/>
                  </a:cubicBezTo>
                  <a:cubicBezTo>
                    <a:pt x="777" y="267"/>
                    <a:pt x="779" y="266"/>
                    <a:pt x="780" y="263"/>
                  </a:cubicBezTo>
                  <a:cubicBezTo>
                    <a:pt x="781" y="261"/>
                    <a:pt x="780" y="258"/>
                    <a:pt x="779" y="256"/>
                  </a:cubicBezTo>
                  <a:cubicBezTo>
                    <a:pt x="777" y="253"/>
                    <a:pt x="774" y="252"/>
                    <a:pt x="771" y="251"/>
                  </a:cubicBezTo>
                  <a:cubicBezTo>
                    <a:pt x="768" y="250"/>
                    <a:pt x="766" y="249"/>
                    <a:pt x="765" y="247"/>
                  </a:cubicBezTo>
                  <a:cubicBezTo>
                    <a:pt x="765" y="246"/>
                    <a:pt x="765" y="246"/>
                    <a:pt x="765" y="246"/>
                  </a:cubicBezTo>
                  <a:cubicBezTo>
                    <a:pt x="765" y="244"/>
                    <a:pt x="768" y="243"/>
                    <a:pt x="770" y="243"/>
                  </a:cubicBezTo>
                  <a:cubicBezTo>
                    <a:pt x="772" y="242"/>
                    <a:pt x="773" y="242"/>
                    <a:pt x="774" y="241"/>
                  </a:cubicBezTo>
                  <a:cubicBezTo>
                    <a:pt x="776" y="240"/>
                    <a:pt x="776" y="240"/>
                    <a:pt x="776" y="240"/>
                  </a:cubicBezTo>
                  <a:cubicBezTo>
                    <a:pt x="776" y="240"/>
                    <a:pt x="777" y="240"/>
                    <a:pt x="777" y="239"/>
                  </a:cubicBezTo>
                  <a:cubicBezTo>
                    <a:pt x="777" y="239"/>
                    <a:pt x="777" y="240"/>
                    <a:pt x="779" y="240"/>
                  </a:cubicBezTo>
                  <a:cubicBezTo>
                    <a:pt x="779" y="241"/>
                    <a:pt x="779" y="241"/>
                    <a:pt x="779" y="241"/>
                  </a:cubicBezTo>
                  <a:cubicBezTo>
                    <a:pt x="782" y="243"/>
                    <a:pt x="784" y="245"/>
                    <a:pt x="788" y="247"/>
                  </a:cubicBezTo>
                  <a:cubicBezTo>
                    <a:pt x="789" y="248"/>
                    <a:pt x="789" y="248"/>
                    <a:pt x="790" y="248"/>
                  </a:cubicBezTo>
                  <a:cubicBezTo>
                    <a:pt x="792" y="249"/>
                    <a:pt x="793" y="249"/>
                    <a:pt x="794" y="251"/>
                  </a:cubicBezTo>
                  <a:cubicBezTo>
                    <a:pt x="795" y="251"/>
                    <a:pt x="795" y="251"/>
                    <a:pt x="795" y="251"/>
                  </a:cubicBezTo>
                  <a:cubicBezTo>
                    <a:pt x="797" y="253"/>
                    <a:pt x="799" y="256"/>
                    <a:pt x="802" y="256"/>
                  </a:cubicBezTo>
                  <a:cubicBezTo>
                    <a:pt x="803" y="256"/>
                    <a:pt x="804" y="256"/>
                    <a:pt x="805" y="255"/>
                  </a:cubicBezTo>
                  <a:cubicBezTo>
                    <a:pt x="805" y="258"/>
                    <a:pt x="805" y="261"/>
                    <a:pt x="807" y="262"/>
                  </a:cubicBezTo>
                  <a:cubicBezTo>
                    <a:pt x="809" y="264"/>
                    <a:pt x="812" y="265"/>
                    <a:pt x="814" y="266"/>
                  </a:cubicBezTo>
                  <a:cubicBezTo>
                    <a:pt x="815" y="266"/>
                    <a:pt x="816" y="266"/>
                    <a:pt x="816" y="266"/>
                  </a:cubicBezTo>
                  <a:cubicBezTo>
                    <a:pt x="818" y="267"/>
                    <a:pt x="820" y="268"/>
                    <a:pt x="822" y="270"/>
                  </a:cubicBezTo>
                  <a:cubicBezTo>
                    <a:pt x="826" y="275"/>
                    <a:pt x="830" y="278"/>
                    <a:pt x="838" y="278"/>
                  </a:cubicBezTo>
                  <a:cubicBezTo>
                    <a:pt x="843" y="278"/>
                    <a:pt x="847" y="277"/>
                    <a:pt x="849" y="274"/>
                  </a:cubicBezTo>
                  <a:cubicBezTo>
                    <a:pt x="850" y="272"/>
                    <a:pt x="851" y="270"/>
                    <a:pt x="849" y="266"/>
                  </a:cubicBezTo>
                  <a:cubicBezTo>
                    <a:pt x="848" y="263"/>
                    <a:pt x="848" y="263"/>
                    <a:pt x="848" y="263"/>
                  </a:cubicBezTo>
                  <a:cubicBezTo>
                    <a:pt x="847" y="260"/>
                    <a:pt x="845" y="255"/>
                    <a:pt x="843" y="252"/>
                  </a:cubicBezTo>
                  <a:cubicBezTo>
                    <a:pt x="844" y="252"/>
                    <a:pt x="844" y="252"/>
                    <a:pt x="845" y="252"/>
                  </a:cubicBezTo>
                  <a:cubicBezTo>
                    <a:pt x="846" y="252"/>
                    <a:pt x="846" y="252"/>
                    <a:pt x="847" y="251"/>
                  </a:cubicBezTo>
                  <a:cubicBezTo>
                    <a:pt x="850" y="250"/>
                    <a:pt x="851" y="247"/>
                    <a:pt x="852" y="245"/>
                  </a:cubicBezTo>
                  <a:cubicBezTo>
                    <a:pt x="852" y="244"/>
                    <a:pt x="852" y="243"/>
                    <a:pt x="853" y="242"/>
                  </a:cubicBezTo>
                  <a:cubicBezTo>
                    <a:pt x="855" y="239"/>
                    <a:pt x="855" y="237"/>
                    <a:pt x="853" y="234"/>
                  </a:cubicBezTo>
                  <a:cubicBezTo>
                    <a:pt x="853" y="234"/>
                    <a:pt x="852" y="234"/>
                    <a:pt x="852" y="233"/>
                  </a:cubicBezTo>
                  <a:cubicBezTo>
                    <a:pt x="852" y="233"/>
                    <a:pt x="853" y="232"/>
                    <a:pt x="853" y="231"/>
                  </a:cubicBezTo>
                  <a:cubicBezTo>
                    <a:pt x="854" y="230"/>
                    <a:pt x="855" y="229"/>
                    <a:pt x="854" y="227"/>
                  </a:cubicBezTo>
                  <a:cubicBezTo>
                    <a:pt x="853" y="225"/>
                    <a:pt x="851" y="224"/>
                    <a:pt x="850" y="223"/>
                  </a:cubicBezTo>
                  <a:cubicBezTo>
                    <a:pt x="849" y="223"/>
                    <a:pt x="849" y="223"/>
                    <a:pt x="849" y="223"/>
                  </a:cubicBezTo>
                  <a:cubicBezTo>
                    <a:pt x="848" y="222"/>
                    <a:pt x="848" y="222"/>
                    <a:pt x="847" y="221"/>
                  </a:cubicBezTo>
                  <a:cubicBezTo>
                    <a:pt x="851" y="221"/>
                    <a:pt x="853" y="219"/>
                    <a:pt x="854" y="218"/>
                  </a:cubicBezTo>
                  <a:cubicBezTo>
                    <a:pt x="855" y="215"/>
                    <a:pt x="855" y="213"/>
                    <a:pt x="854" y="211"/>
                  </a:cubicBezTo>
                  <a:cubicBezTo>
                    <a:pt x="854" y="210"/>
                    <a:pt x="854" y="209"/>
                    <a:pt x="854" y="209"/>
                  </a:cubicBezTo>
                  <a:cubicBezTo>
                    <a:pt x="854" y="208"/>
                    <a:pt x="855" y="208"/>
                    <a:pt x="855" y="207"/>
                  </a:cubicBezTo>
                  <a:cubicBezTo>
                    <a:pt x="856" y="205"/>
                    <a:pt x="858" y="200"/>
                    <a:pt x="852" y="197"/>
                  </a:cubicBezTo>
                  <a:cubicBezTo>
                    <a:pt x="850" y="196"/>
                    <a:pt x="848" y="196"/>
                    <a:pt x="847" y="195"/>
                  </a:cubicBezTo>
                  <a:cubicBezTo>
                    <a:pt x="845" y="195"/>
                    <a:pt x="844" y="195"/>
                    <a:pt x="843" y="194"/>
                  </a:cubicBezTo>
                  <a:cubicBezTo>
                    <a:pt x="842" y="194"/>
                    <a:pt x="842" y="194"/>
                    <a:pt x="842" y="194"/>
                  </a:cubicBezTo>
                  <a:cubicBezTo>
                    <a:pt x="840" y="193"/>
                    <a:pt x="839" y="192"/>
                    <a:pt x="837" y="192"/>
                  </a:cubicBezTo>
                  <a:cubicBezTo>
                    <a:pt x="835" y="192"/>
                    <a:pt x="833" y="193"/>
                    <a:pt x="831" y="195"/>
                  </a:cubicBezTo>
                  <a:cubicBezTo>
                    <a:pt x="830" y="196"/>
                    <a:pt x="829" y="197"/>
                    <a:pt x="829" y="198"/>
                  </a:cubicBezTo>
                  <a:cubicBezTo>
                    <a:pt x="827" y="199"/>
                    <a:pt x="826" y="201"/>
                    <a:pt x="825" y="201"/>
                  </a:cubicBezTo>
                  <a:cubicBezTo>
                    <a:pt x="825" y="200"/>
                    <a:pt x="825" y="200"/>
                    <a:pt x="825" y="199"/>
                  </a:cubicBezTo>
                  <a:cubicBezTo>
                    <a:pt x="825" y="196"/>
                    <a:pt x="825" y="193"/>
                    <a:pt x="823" y="191"/>
                  </a:cubicBezTo>
                  <a:cubicBezTo>
                    <a:pt x="822" y="190"/>
                    <a:pt x="821" y="189"/>
                    <a:pt x="819" y="189"/>
                  </a:cubicBezTo>
                  <a:cubicBezTo>
                    <a:pt x="819" y="189"/>
                    <a:pt x="818" y="189"/>
                    <a:pt x="818" y="190"/>
                  </a:cubicBezTo>
                  <a:cubicBezTo>
                    <a:pt x="816" y="190"/>
                    <a:pt x="814" y="191"/>
                    <a:pt x="812" y="193"/>
                  </a:cubicBezTo>
                  <a:cubicBezTo>
                    <a:pt x="811" y="193"/>
                    <a:pt x="810" y="194"/>
                    <a:pt x="810" y="194"/>
                  </a:cubicBezTo>
                  <a:cubicBezTo>
                    <a:pt x="810" y="194"/>
                    <a:pt x="810" y="194"/>
                    <a:pt x="810" y="194"/>
                  </a:cubicBezTo>
                  <a:cubicBezTo>
                    <a:pt x="809" y="194"/>
                    <a:pt x="808" y="193"/>
                    <a:pt x="807" y="191"/>
                  </a:cubicBezTo>
                  <a:cubicBezTo>
                    <a:pt x="806" y="191"/>
                    <a:pt x="806" y="190"/>
                    <a:pt x="805" y="189"/>
                  </a:cubicBezTo>
                  <a:cubicBezTo>
                    <a:pt x="802" y="186"/>
                    <a:pt x="799" y="183"/>
                    <a:pt x="796" y="181"/>
                  </a:cubicBezTo>
                  <a:cubicBezTo>
                    <a:pt x="796" y="181"/>
                    <a:pt x="796" y="181"/>
                    <a:pt x="796" y="181"/>
                  </a:cubicBezTo>
                  <a:cubicBezTo>
                    <a:pt x="795" y="180"/>
                    <a:pt x="793" y="178"/>
                    <a:pt x="790" y="178"/>
                  </a:cubicBezTo>
                  <a:cubicBezTo>
                    <a:pt x="790" y="178"/>
                    <a:pt x="789" y="178"/>
                    <a:pt x="789" y="178"/>
                  </a:cubicBezTo>
                  <a:cubicBezTo>
                    <a:pt x="788" y="179"/>
                    <a:pt x="787" y="179"/>
                    <a:pt x="786" y="180"/>
                  </a:cubicBezTo>
                  <a:cubicBezTo>
                    <a:pt x="785" y="177"/>
                    <a:pt x="785" y="175"/>
                    <a:pt x="783" y="174"/>
                  </a:cubicBezTo>
                  <a:cubicBezTo>
                    <a:pt x="782" y="174"/>
                    <a:pt x="782" y="174"/>
                    <a:pt x="782" y="174"/>
                  </a:cubicBezTo>
                  <a:cubicBezTo>
                    <a:pt x="782" y="174"/>
                    <a:pt x="782" y="174"/>
                    <a:pt x="782" y="174"/>
                  </a:cubicBezTo>
                  <a:cubicBezTo>
                    <a:pt x="780" y="174"/>
                    <a:pt x="778" y="176"/>
                    <a:pt x="776" y="177"/>
                  </a:cubicBezTo>
                  <a:cubicBezTo>
                    <a:pt x="776" y="178"/>
                    <a:pt x="775" y="179"/>
                    <a:pt x="774" y="179"/>
                  </a:cubicBezTo>
                  <a:cubicBezTo>
                    <a:pt x="774" y="179"/>
                    <a:pt x="774" y="179"/>
                    <a:pt x="774" y="179"/>
                  </a:cubicBezTo>
                  <a:cubicBezTo>
                    <a:pt x="773" y="179"/>
                    <a:pt x="773" y="179"/>
                    <a:pt x="772" y="179"/>
                  </a:cubicBezTo>
                  <a:cubicBezTo>
                    <a:pt x="772" y="179"/>
                    <a:pt x="771" y="179"/>
                    <a:pt x="771" y="179"/>
                  </a:cubicBezTo>
                  <a:cubicBezTo>
                    <a:pt x="770" y="179"/>
                    <a:pt x="769" y="180"/>
                    <a:pt x="768" y="180"/>
                  </a:cubicBezTo>
                  <a:cubicBezTo>
                    <a:pt x="767" y="180"/>
                    <a:pt x="767" y="180"/>
                    <a:pt x="766" y="181"/>
                  </a:cubicBezTo>
                  <a:cubicBezTo>
                    <a:pt x="766" y="181"/>
                    <a:pt x="765" y="181"/>
                    <a:pt x="765" y="181"/>
                  </a:cubicBezTo>
                  <a:cubicBezTo>
                    <a:pt x="764" y="181"/>
                    <a:pt x="763" y="181"/>
                    <a:pt x="762" y="180"/>
                  </a:cubicBezTo>
                  <a:cubicBezTo>
                    <a:pt x="762" y="180"/>
                    <a:pt x="761" y="180"/>
                    <a:pt x="760" y="179"/>
                  </a:cubicBezTo>
                  <a:cubicBezTo>
                    <a:pt x="755" y="178"/>
                    <a:pt x="751" y="176"/>
                    <a:pt x="747" y="173"/>
                  </a:cubicBezTo>
                  <a:cubicBezTo>
                    <a:pt x="746" y="173"/>
                    <a:pt x="746" y="173"/>
                    <a:pt x="746" y="173"/>
                  </a:cubicBezTo>
                  <a:cubicBezTo>
                    <a:pt x="742" y="171"/>
                    <a:pt x="738" y="170"/>
                    <a:pt x="735" y="169"/>
                  </a:cubicBezTo>
                  <a:cubicBezTo>
                    <a:pt x="733" y="169"/>
                    <a:pt x="731" y="168"/>
                    <a:pt x="729" y="168"/>
                  </a:cubicBezTo>
                  <a:cubicBezTo>
                    <a:pt x="727" y="167"/>
                    <a:pt x="726" y="165"/>
                    <a:pt x="727" y="163"/>
                  </a:cubicBezTo>
                  <a:cubicBezTo>
                    <a:pt x="727" y="163"/>
                    <a:pt x="728" y="161"/>
                    <a:pt x="728" y="161"/>
                  </a:cubicBezTo>
                  <a:cubicBezTo>
                    <a:pt x="730" y="159"/>
                    <a:pt x="733" y="156"/>
                    <a:pt x="731" y="152"/>
                  </a:cubicBezTo>
                  <a:cubicBezTo>
                    <a:pt x="731" y="151"/>
                    <a:pt x="730" y="151"/>
                    <a:pt x="730" y="150"/>
                  </a:cubicBezTo>
                  <a:cubicBezTo>
                    <a:pt x="731" y="150"/>
                    <a:pt x="733" y="149"/>
                    <a:pt x="734" y="149"/>
                  </a:cubicBezTo>
                  <a:cubicBezTo>
                    <a:pt x="736" y="149"/>
                    <a:pt x="737" y="149"/>
                    <a:pt x="738" y="148"/>
                  </a:cubicBezTo>
                  <a:cubicBezTo>
                    <a:pt x="742" y="147"/>
                    <a:pt x="745" y="143"/>
                    <a:pt x="745" y="140"/>
                  </a:cubicBezTo>
                  <a:cubicBezTo>
                    <a:pt x="745" y="137"/>
                    <a:pt x="743" y="134"/>
                    <a:pt x="740" y="132"/>
                  </a:cubicBezTo>
                  <a:cubicBezTo>
                    <a:pt x="738" y="131"/>
                    <a:pt x="737" y="131"/>
                    <a:pt x="735" y="131"/>
                  </a:cubicBezTo>
                  <a:cubicBezTo>
                    <a:pt x="732" y="131"/>
                    <a:pt x="730" y="132"/>
                    <a:pt x="727" y="133"/>
                  </a:cubicBezTo>
                  <a:cubicBezTo>
                    <a:pt x="725" y="134"/>
                    <a:pt x="724" y="135"/>
                    <a:pt x="722" y="135"/>
                  </a:cubicBezTo>
                  <a:cubicBezTo>
                    <a:pt x="721" y="135"/>
                    <a:pt x="720" y="135"/>
                    <a:pt x="719" y="135"/>
                  </a:cubicBezTo>
                  <a:cubicBezTo>
                    <a:pt x="718" y="135"/>
                    <a:pt x="718" y="135"/>
                    <a:pt x="717" y="135"/>
                  </a:cubicBezTo>
                  <a:cubicBezTo>
                    <a:pt x="717" y="135"/>
                    <a:pt x="717" y="135"/>
                    <a:pt x="717" y="135"/>
                  </a:cubicBezTo>
                  <a:cubicBezTo>
                    <a:pt x="717" y="135"/>
                    <a:pt x="717" y="135"/>
                    <a:pt x="718" y="134"/>
                  </a:cubicBezTo>
                  <a:cubicBezTo>
                    <a:pt x="718" y="132"/>
                    <a:pt x="721" y="129"/>
                    <a:pt x="724" y="129"/>
                  </a:cubicBezTo>
                  <a:cubicBezTo>
                    <a:pt x="724" y="129"/>
                    <a:pt x="725" y="129"/>
                    <a:pt x="725" y="129"/>
                  </a:cubicBezTo>
                  <a:cubicBezTo>
                    <a:pt x="727" y="129"/>
                    <a:pt x="732" y="129"/>
                    <a:pt x="733" y="125"/>
                  </a:cubicBezTo>
                  <a:cubicBezTo>
                    <a:pt x="734" y="121"/>
                    <a:pt x="732" y="117"/>
                    <a:pt x="727" y="112"/>
                  </a:cubicBezTo>
                  <a:cubicBezTo>
                    <a:pt x="725" y="111"/>
                    <a:pt x="717" y="106"/>
                    <a:pt x="712" y="106"/>
                  </a:cubicBezTo>
                  <a:cubicBezTo>
                    <a:pt x="708" y="106"/>
                    <a:pt x="706" y="108"/>
                    <a:pt x="706" y="113"/>
                  </a:cubicBezTo>
                  <a:cubicBezTo>
                    <a:pt x="706" y="113"/>
                    <a:pt x="706" y="114"/>
                    <a:pt x="706" y="115"/>
                  </a:cubicBezTo>
                  <a:cubicBezTo>
                    <a:pt x="706" y="115"/>
                    <a:pt x="705" y="114"/>
                    <a:pt x="705" y="114"/>
                  </a:cubicBezTo>
                  <a:cubicBezTo>
                    <a:pt x="704" y="113"/>
                    <a:pt x="704" y="112"/>
                    <a:pt x="703" y="112"/>
                  </a:cubicBezTo>
                  <a:cubicBezTo>
                    <a:pt x="703" y="111"/>
                    <a:pt x="704" y="109"/>
                    <a:pt x="705" y="109"/>
                  </a:cubicBezTo>
                  <a:cubicBezTo>
                    <a:pt x="705" y="108"/>
                    <a:pt x="706" y="108"/>
                    <a:pt x="706" y="107"/>
                  </a:cubicBezTo>
                  <a:cubicBezTo>
                    <a:pt x="706" y="107"/>
                    <a:pt x="706" y="107"/>
                    <a:pt x="706" y="107"/>
                  </a:cubicBezTo>
                  <a:cubicBezTo>
                    <a:pt x="707" y="105"/>
                    <a:pt x="710" y="101"/>
                    <a:pt x="707" y="97"/>
                  </a:cubicBezTo>
                  <a:cubicBezTo>
                    <a:pt x="705" y="95"/>
                    <a:pt x="702" y="95"/>
                    <a:pt x="701" y="95"/>
                  </a:cubicBezTo>
                  <a:cubicBezTo>
                    <a:pt x="701" y="95"/>
                    <a:pt x="700" y="95"/>
                    <a:pt x="699" y="95"/>
                  </a:cubicBezTo>
                  <a:cubicBezTo>
                    <a:pt x="699" y="95"/>
                    <a:pt x="698" y="95"/>
                    <a:pt x="698" y="95"/>
                  </a:cubicBezTo>
                  <a:cubicBezTo>
                    <a:pt x="697" y="95"/>
                    <a:pt x="697" y="95"/>
                    <a:pt x="697" y="95"/>
                  </a:cubicBezTo>
                  <a:cubicBezTo>
                    <a:pt x="697" y="95"/>
                    <a:pt x="696" y="94"/>
                    <a:pt x="695" y="94"/>
                  </a:cubicBezTo>
                  <a:cubicBezTo>
                    <a:pt x="694" y="93"/>
                    <a:pt x="693" y="92"/>
                    <a:pt x="691" y="92"/>
                  </a:cubicBezTo>
                  <a:cubicBezTo>
                    <a:pt x="690" y="92"/>
                    <a:pt x="690" y="92"/>
                    <a:pt x="689" y="93"/>
                  </a:cubicBezTo>
                  <a:cubicBezTo>
                    <a:pt x="689" y="93"/>
                    <a:pt x="688" y="93"/>
                    <a:pt x="687" y="94"/>
                  </a:cubicBezTo>
                  <a:cubicBezTo>
                    <a:pt x="687" y="93"/>
                    <a:pt x="687" y="93"/>
                    <a:pt x="687" y="93"/>
                  </a:cubicBezTo>
                  <a:cubicBezTo>
                    <a:pt x="685" y="93"/>
                    <a:pt x="685" y="93"/>
                    <a:pt x="685" y="93"/>
                  </a:cubicBezTo>
                  <a:cubicBezTo>
                    <a:pt x="683" y="93"/>
                    <a:pt x="681" y="94"/>
                    <a:pt x="679" y="95"/>
                  </a:cubicBezTo>
                  <a:cubicBezTo>
                    <a:pt x="679" y="95"/>
                    <a:pt x="679" y="95"/>
                    <a:pt x="679" y="95"/>
                  </a:cubicBezTo>
                  <a:cubicBezTo>
                    <a:pt x="678" y="96"/>
                    <a:pt x="677" y="97"/>
                    <a:pt x="676" y="97"/>
                  </a:cubicBezTo>
                  <a:cubicBezTo>
                    <a:pt x="676" y="98"/>
                    <a:pt x="675" y="98"/>
                    <a:pt x="675" y="99"/>
                  </a:cubicBezTo>
                  <a:cubicBezTo>
                    <a:pt x="675" y="99"/>
                    <a:pt x="675" y="98"/>
                    <a:pt x="675" y="98"/>
                  </a:cubicBezTo>
                  <a:cubicBezTo>
                    <a:pt x="675" y="96"/>
                    <a:pt x="675" y="90"/>
                    <a:pt x="670" y="88"/>
                  </a:cubicBezTo>
                  <a:cubicBezTo>
                    <a:pt x="670" y="88"/>
                    <a:pt x="669" y="88"/>
                    <a:pt x="668" y="88"/>
                  </a:cubicBezTo>
                  <a:cubicBezTo>
                    <a:pt x="664" y="88"/>
                    <a:pt x="663" y="92"/>
                    <a:pt x="661" y="95"/>
                  </a:cubicBezTo>
                  <a:cubicBezTo>
                    <a:pt x="661" y="96"/>
                    <a:pt x="661" y="97"/>
                    <a:pt x="661" y="97"/>
                  </a:cubicBezTo>
                  <a:cubicBezTo>
                    <a:pt x="660" y="98"/>
                    <a:pt x="660" y="99"/>
                    <a:pt x="659" y="99"/>
                  </a:cubicBezTo>
                  <a:cubicBezTo>
                    <a:pt x="658" y="101"/>
                    <a:pt x="656" y="104"/>
                    <a:pt x="655" y="104"/>
                  </a:cubicBezTo>
                  <a:cubicBezTo>
                    <a:pt x="654" y="104"/>
                    <a:pt x="654" y="104"/>
                    <a:pt x="654" y="104"/>
                  </a:cubicBezTo>
                  <a:cubicBezTo>
                    <a:pt x="654" y="104"/>
                    <a:pt x="653" y="103"/>
                    <a:pt x="654" y="101"/>
                  </a:cubicBezTo>
                  <a:cubicBezTo>
                    <a:pt x="655" y="98"/>
                    <a:pt x="656" y="97"/>
                    <a:pt x="656" y="96"/>
                  </a:cubicBezTo>
                  <a:cubicBezTo>
                    <a:pt x="659" y="95"/>
                    <a:pt x="663" y="92"/>
                    <a:pt x="665" y="87"/>
                  </a:cubicBezTo>
                  <a:cubicBezTo>
                    <a:pt x="666" y="85"/>
                    <a:pt x="665" y="83"/>
                    <a:pt x="664" y="82"/>
                  </a:cubicBezTo>
                  <a:cubicBezTo>
                    <a:pt x="663" y="80"/>
                    <a:pt x="661" y="79"/>
                    <a:pt x="659" y="78"/>
                  </a:cubicBezTo>
                  <a:cubicBezTo>
                    <a:pt x="659" y="78"/>
                    <a:pt x="658" y="78"/>
                    <a:pt x="658" y="78"/>
                  </a:cubicBezTo>
                  <a:cubicBezTo>
                    <a:pt x="657" y="78"/>
                    <a:pt x="657" y="77"/>
                    <a:pt x="656" y="77"/>
                  </a:cubicBezTo>
                  <a:cubicBezTo>
                    <a:pt x="654" y="76"/>
                    <a:pt x="651" y="74"/>
                    <a:pt x="648" y="74"/>
                  </a:cubicBezTo>
                  <a:cubicBezTo>
                    <a:pt x="647" y="73"/>
                    <a:pt x="646" y="73"/>
                    <a:pt x="645" y="73"/>
                  </a:cubicBezTo>
                  <a:cubicBezTo>
                    <a:pt x="642" y="73"/>
                    <a:pt x="640" y="74"/>
                    <a:pt x="638" y="76"/>
                  </a:cubicBezTo>
                  <a:cubicBezTo>
                    <a:pt x="637" y="78"/>
                    <a:pt x="637" y="80"/>
                    <a:pt x="637" y="82"/>
                  </a:cubicBezTo>
                  <a:cubicBezTo>
                    <a:pt x="637" y="83"/>
                    <a:pt x="637" y="84"/>
                    <a:pt x="637" y="85"/>
                  </a:cubicBezTo>
                  <a:cubicBezTo>
                    <a:pt x="637" y="86"/>
                    <a:pt x="636" y="87"/>
                    <a:pt x="636" y="87"/>
                  </a:cubicBezTo>
                  <a:cubicBezTo>
                    <a:pt x="636" y="87"/>
                    <a:pt x="636" y="86"/>
                    <a:pt x="635" y="86"/>
                  </a:cubicBezTo>
                  <a:cubicBezTo>
                    <a:pt x="634" y="82"/>
                    <a:pt x="632" y="77"/>
                    <a:pt x="627" y="76"/>
                  </a:cubicBezTo>
                  <a:cubicBezTo>
                    <a:pt x="626" y="76"/>
                    <a:pt x="626" y="76"/>
                    <a:pt x="625" y="76"/>
                  </a:cubicBezTo>
                  <a:cubicBezTo>
                    <a:pt x="623" y="76"/>
                    <a:pt x="621" y="77"/>
                    <a:pt x="619" y="78"/>
                  </a:cubicBezTo>
                  <a:cubicBezTo>
                    <a:pt x="619" y="78"/>
                    <a:pt x="618" y="79"/>
                    <a:pt x="617" y="79"/>
                  </a:cubicBezTo>
                  <a:cubicBezTo>
                    <a:pt x="618" y="79"/>
                    <a:pt x="618" y="78"/>
                    <a:pt x="618" y="77"/>
                  </a:cubicBezTo>
                  <a:cubicBezTo>
                    <a:pt x="620" y="75"/>
                    <a:pt x="622" y="72"/>
                    <a:pt x="621" y="70"/>
                  </a:cubicBezTo>
                  <a:cubicBezTo>
                    <a:pt x="621" y="64"/>
                    <a:pt x="616" y="63"/>
                    <a:pt x="614" y="63"/>
                  </a:cubicBezTo>
                  <a:cubicBezTo>
                    <a:pt x="611" y="63"/>
                    <a:pt x="610" y="62"/>
                    <a:pt x="609" y="61"/>
                  </a:cubicBezTo>
                  <a:cubicBezTo>
                    <a:pt x="609" y="60"/>
                    <a:pt x="608" y="59"/>
                    <a:pt x="608" y="58"/>
                  </a:cubicBezTo>
                  <a:cubicBezTo>
                    <a:pt x="608" y="56"/>
                    <a:pt x="607" y="55"/>
                    <a:pt x="607" y="54"/>
                  </a:cubicBezTo>
                  <a:cubicBezTo>
                    <a:pt x="605" y="50"/>
                    <a:pt x="600" y="47"/>
                    <a:pt x="596" y="46"/>
                  </a:cubicBezTo>
                  <a:cubicBezTo>
                    <a:pt x="596" y="46"/>
                    <a:pt x="595" y="46"/>
                    <a:pt x="595" y="46"/>
                  </a:cubicBezTo>
                  <a:cubicBezTo>
                    <a:pt x="594" y="46"/>
                    <a:pt x="593" y="46"/>
                    <a:pt x="593" y="47"/>
                  </a:cubicBezTo>
                  <a:cubicBezTo>
                    <a:pt x="592" y="47"/>
                    <a:pt x="591" y="47"/>
                    <a:pt x="591" y="47"/>
                  </a:cubicBezTo>
                  <a:cubicBezTo>
                    <a:pt x="590" y="47"/>
                    <a:pt x="590" y="47"/>
                    <a:pt x="589" y="47"/>
                  </a:cubicBezTo>
                  <a:cubicBezTo>
                    <a:pt x="588" y="46"/>
                    <a:pt x="587" y="46"/>
                    <a:pt x="586" y="45"/>
                  </a:cubicBezTo>
                  <a:cubicBezTo>
                    <a:pt x="584" y="44"/>
                    <a:pt x="581" y="43"/>
                    <a:pt x="578" y="43"/>
                  </a:cubicBezTo>
                  <a:cubicBezTo>
                    <a:pt x="578" y="43"/>
                    <a:pt x="577" y="43"/>
                    <a:pt x="576" y="44"/>
                  </a:cubicBezTo>
                  <a:cubicBezTo>
                    <a:pt x="572" y="44"/>
                    <a:pt x="568" y="47"/>
                    <a:pt x="564" y="52"/>
                  </a:cubicBezTo>
                  <a:cubicBezTo>
                    <a:pt x="561" y="57"/>
                    <a:pt x="560" y="60"/>
                    <a:pt x="564" y="65"/>
                  </a:cubicBezTo>
                  <a:cubicBezTo>
                    <a:pt x="564" y="65"/>
                    <a:pt x="564" y="65"/>
                    <a:pt x="564" y="65"/>
                  </a:cubicBezTo>
                  <a:cubicBezTo>
                    <a:pt x="563" y="66"/>
                    <a:pt x="562" y="66"/>
                    <a:pt x="561" y="67"/>
                  </a:cubicBezTo>
                  <a:cubicBezTo>
                    <a:pt x="560" y="65"/>
                    <a:pt x="557" y="64"/>
                    <a:pt x="555" y="64"/>
                  </a:cubicBezTo>
                  <a:cubicBezTo>
                    <a:pt x="555" y="64"/>
                    <a:pt x="554" y="64"/>
                    <a:pt x="554" y="63"/>
                  </a:cubicBezTo>
                  <a:cubicBezTo>
                    <a:pt x="553" y="63"/>
                    <a:pt x="551" y="63"/>
                    <a:pt x="550" y="63"/>
                  </a:cubicBezTo>
                  <a:cubicBezTo>
                    <a:pt x="549" y="63"/>
                    <a:pt x="549" y="63"/>
                    <a:pt x="549" y="63"/>
                  </a:cubicBezTo>
                  <a:cubicBezTo>
                    <a:pt x="549" y="63"/>
                    <a:pt x="549" y="63"/>
                    <a:pt x="549" y="63"/>
                  </a:cubicBezTo>
                  <a:cubicBezTo>
                    <a:pt x="545" y="63"/>
                    <a:pt x="544" y="67"/>
                    <a:pt x="544" y="70"/>
                  </a:cubicBezTo>
                  <a:cubicBezTo>
                    <a:pt x="543" y="70"/>
                    <a:pt x="543" y="71"/>
                    <a:pt x="543" y="71"/>
                  </a:cubicBezTo>
                  <a:cubicBezTo>
                    <a:pt x="542" y="74"/>
                    <a:pt x="541" y="76"/>
                    <a:pt x="541" y="77"/>
                  </a:cubicBezTo>
                  <a:cubicBezTo>
                    <a:pt x="540" y="76"/>
                    <a:pt x="540" y="74"/>
                    <a:pt x="540" y="72"/>
                  </a:cubicBezTo>
                  <a:cubicBezTo>
                    <a:pt x="540" y="72"/>
                    <a:pt x="540" y="71"/>
                    <a:pt x="540" y="71"/>
                  </a:cubicBezTo>
                  <a:cubicBezTo>
                    <a:pt x="540" y="70"/>
                    <a:pt x="540" y="69"/>
                    <a:pt x="540" y="69"/>
                  </a:cubicBezTo>
                  <a:cubicBezTo>
                    <a:pt x="540" y="66"/>
                    <a:pt x="539" y="64"/>
                    <a:pt x="540" y="62"/>
                  </a:cubicBezTo>
                  <a:cubicBezTo>
                    <a:pt x="540" y="62"/>
                    <a:pt x="540" y="62"/>
                    <a:pt x="541" y="61"/>
                  </a:cubicBezTo>
                  <a:cubicBezTo>
                    <a:pt x="542" y="60"/>
                    <a:pt x="543" y="60"/>
                    <a:pt x="543" y="58"/>
                  </a:cubicBezTo>
                  <a:cubicBezTo>
                    <a:pt x="547" y="52"/>
                    <a:pt x="543" y="47"/>
                    <a:pt x="541" y="43"/>
                  </a:cubicBezTo>
                  <a:cubicBezTo>
                    <a:pt x="540" y="42"/>
                    <a:pt x="539" y="41"/>
                    <a:pt x="539" y="40"/>
                  </a:cubicBezTo>
                  <a:cubicBezTo>
                    <a:pt x="538" y="38"/>
                    <a:pt x="537" y="37"/>
                    <a:pt x="536" y="36"/>
                  </a:cubicBezTo>
                  <a:cubicBezTo>
                    <a:pt x="535" y="34"/>
                    <a:pt x="534" y="33"/>
                    <a:pt x="533" y="32"/>
                  </a:cubicBezTo>
                  <a:cubicBezTo>
                    <a:pt x="533" y="31"/>
                    <a:pt x="533" y="30"/>
                    <a:pt x="533" y="29"/>
                  </a:cubicBezTo>
                  <a:cubicBezTo>
                    <a:pt x="532" y="28"/>
                    <a:pt x="532" y="27"/>
                    <a:pt x="532" y="26"/>
                  </a:cubicBezTo>
                  <a:cubicBezTo>
                    <a:pt x="531" y="21"/>
                    <a:pt x="527" y="16"/>
                    <a:pt x="523" y="14"/>
                  </a:cubicBezTo>
                  <a:cubicBezTo>
                    <a:pt x="522" y="13"/>
                    <a:pt x="521" y="13"/>
                    <a:pt x="519" y="13"/>
                  </a:cubicBezTo>
                  <a:cubicBezTo>
                    <a:pt x="517" y="13"/>
                    <a:pt x="515" y="14"/>
                    <a:pt x="513" y="15"/>
                  </a:cubicBezTo>
                  <a:cubicBezTo>
                    <a:pt x="512" y="16"/>
                    <a:pt x="511" y="16"/>
                    <a:pt x="510" y="17"/>
                  </a:cubicBezTo>
                  <a:cubicBezTo>
                    <a:pt x="509" y="17"/>
                    <a:pt x="509" y="17"/>
                    <a:pt x="508" y="17"/>
                  </a:cubicBezTo>
                  <a:cubicBezTo>
                    <a:pt x="506" y="18"/>
                    <a:pt x="504" y="18"/>
                    <a:pt x="501" y="20"/>
                  </a:cubicBezTo>
                  <a:cubicBezTo>
                    <a:pt x="496" y="23"/>
                    <a:pt x="491" y="28"/>
                    <a:pt x="487" y="33"/>
                  </a:cubicBezTo>
                  <a:cubicBezTo>
                    <a:pt x="479" y="43"/>
                    <a:pt x="473" y="57"/>
                    <a:pt x="479" y="67"/>
                  </a:cubicBezTo>
                  <a:cubicBezTo>
                    <a:pt x="480" y="68"/>
                    <a:pt x="482" y="70"/>
                    <a:pt x="484" y="71"/>
                  </a:cubicBezTo>
                  <a:cubicBezTo>
                    <a:pt x="485" y="72"/>
                    <a:pt x="488" y="74"/>
                    <a:pt x="489" y="75"/>
                  </a:cubicBezTo>
                  <a:cubicBezTo>
                    <a:pt x="488" y="76"/>
                    <a:pt x="488" y="76"/>
                    <a:pt x="487" y="76"/>
                  </a:cubicBezTo>
                  <a:cubicBezTo>
                    <a:pt x="487" y="76"/>
                    <a:pt x="486" y="77"/>
                    <a:pt x="486" y="77"/>
                  </a:cubicBezTo>
                  <a:cubicBezTo>
                    <a:pt x="484" y="79"/>
                    <a:pt x="481" y="81"/>
                    <a:pt x="479" y="85"/>
                  </a:cubicBezTo>
                  <a:cubicBezTo>
                    <a:pt x="476" y="94"/>
                    <a:pt x="485" y="100"/>
                    <a:pt x="489" y="102"/>
                  </a:cubicBezTo>
                  <a:cubicBezTo>
                    <a:pt x="493" y="105"/>
                    <a:pt x="495" y="106"/>
                    <a:pt x="494" y="110"/>
                  </a:cubicBezTo>
                  <a:cubicBezTo>
                    <a:pt x="494" y="111"/>
                    <a:pt x="494" y="111"/>
                    <a:pt x="494" y="112"/>
                  </a:cubicBezTo>
                  <a:cubicBezTo>
                    <a:pt x="494" y="108"/>
                    <a:pt x="490" y="106"/>
                    <a:pt x="487" y="104"/>
                  </a:cubicBezTo>
                  <a:cubicBezTo>
                    <a:pt x="486" y="103"/>
                    <a:pt x="484" y="102"/>
                    <a:pt x="483" y="101"/>
                  </a:cubicBezTo>
                  <a:cubicBezTo>
                    <a:pt x="482" y="100"/>
                    <a:pt x="481" y="97"/>
                    <a:pt x="480" y="95"/>
                  </a:cubicBezTo>
                  <a:cubicBezTo>
                    <a:pt x="480" y="94"/>
                    <a:pt x="479" y="93"/>
                    <a:pt x="478" y="91"/>
                  </a:cubicBezTo>
                  <a:cubicBezTo>
                    <a:pt x="478" y="90"/>
                    <a:pt x="478" y="90"/>
                    <a:pt x="478" y="90"/>
                  </a:cubicBezTo>
                  <a:cubicBezTo>
                    <a:pt x="476" y="87"/>
                    <a:pt x="475" y="86"/>
                    <a:pt x="475" y="83"/>
                  </a:cubicBezTo>
                  <a:cubicBezTo>
                    <a:pt x="475" y="81"/>
                    <a:pt x="475" y="80"/>
                    <a:pt x="476" y="78"/>
                  </a:cubicBezTo>
                  <a:cubicBezTo>
                    <a:pt x="476" y="73"/>
                    <a:pt x="477" y="68"/>
                    <a:pt x="473" y="62"/>
                  </a:cubicBezTo>
                  <a:cubicBezTo>
                    <a:pt x="473" y="62"/>
                    <a:pt x="472" y="61"/>
                    <a:pt x="472" y="61"/>
                  </a:cubicBezTo>
                  <a:cubicBezTo>
                    <a:pt x="471" y="60"/>
                    <a:pt x="471" y="59"/>
                    <a:pt x="471" y="58"/>
                  </a:cubicBezTo>
                  <a:cubicBezTo>
                    <a:pt x="471" y="55"/>
                    <a:pt x="472" y="51"/>
                    <a:pt x="473" y="49"/>
                  </a:cubicBezTo>
                  <a:cubicBezTo>
                    <a:pt x="474" y="46"/>
                    <a:pt x="475" y="43"/>
                    <a:pt x="477" y="41"/>
                  </a:cubicBezTo>
                  <a:cubicBezTo>
                    <a:pt x="477" y="40"/>
                    <a:pt x="478" y="39"/>
                    <a:pt x="478" y="38"/>
                  </a:cubicBezTo>
                  <a:cubicBezTo>
                    <a:pt x="479" y="36"/>
                    <a:pt x="481" y="33"/>
                    <a:pt x="483" y="31"/>
                  </a:cubicBezTo>
                  <a:cubicBezTo>
                    <a:pt x="483" y="30"/>
                    <a:pt x="484" y="30"/>
                    <a:pt x="485" y="29"/>
                  </a:cubicBezTo>
                  <a:cubicBezTo>
                    <a:pt x="487" y="25"/>
                    <a:pt x="489" y="22"/>
                    <a:pt x="489" y="17"/>
                  </a:cubicBezTo>
                  <a:cubicBezTo>
                    <a:pt x="488" y="14"/>
                    <a:pt x="488" y="14"/>
                    <a:pt x="488" y="14"/>
                  </a:cubicBezTo>
                  <a:cubicBezTo>
                    <a:pt x="486" y="14"/>
                    <a:pt x="486" y="14"/>
                    <a:pt x="486" y="14"/>
                  </a:cubicBezTo>
                  <a:cubicBezTo>
                    <a:pt x="481" y="14"/>
                    <a:pt x="477" y="14"/>
                    <a:pt x="473" y="13"/>
                  </a:cubicBezTo>
                  <a:cubicBezTo>
                    <a:pt x="470" y="13"/>
                    <a:pt x="470" y="13"/>
                    <a:pt x="470" y="13"/>
                  </a:cubicBezTo>
                  <a:cubicBezTo>
                    <a:pt x="469" y="13"/>
                    <a:pt x="468" y="13"/>
                    <a:pt x="467" y="13"/>
                  </a:cubicBezTo>
                  <a:cubicBezTo>
                    <a:pt x="464" y="13"/>
                    <a:pt x="462" y="13"/>
                    <a:pt x="460" y="15"/>
                  </a:cubicBezTo>
                  <a:cubicBezTo>
                    <a:pt x="459" y="16"/>
                    <a:pt x="459" y="16"/>
                    <a:pt x="458" y="17"/>
                  </a:cubicBezTo>
                  <a:cubicBezTo>
                    <a:pt x="455" y="19"/>
                    <a:pt x="451" y="22"/>
                    <a:pt x="449" y="25"/>
                  </a:cubicBezTo>
                  <a:cubicBezTo>
                    <a:pt x="448" y="27"/>
                    <a:pt x="448" y="27"/>
                    <a:pt x="448" y="27"/>
                  </a:cubicBezTo>
                  <a:cubicBezTo>
                    <a:pt x="443" y="36"/>
                    <a:pt x="437" y="44"/>
                    <a:pt x="434" y="54"/>
                  </a:cubicBezTo>
                  <a:cubicBezTo>
                    <a:pt x="430" y="68"/>
                    <a:pt x="426" y="89"/>
                    <a:pt x="428" y="108"/>
                  </a:cubicBezTo>
                  <a:cubicBezTo>
                    <a:pt x="430" y="115"/>
                    <a:pt x="434" y="119"/>
                    <a:pt x="441" y="121"/>
                  </a:cubicBezTo>
                  <a:cubicBezTo>
                    <a:pt x="444" y="122"/>
                    <a:pt x="446" y="122"/>
                    <a:pt x="449" y="122"/>
                  </a:cubicBezTo>
                  <a:cubicBezTo>
                    <a:pt x="450" y="122"/>
                    <a:pt x="450" y="122"/>
                    <a:pt x="450" y="122"/>
                  </a:cubicBezTo>
                  <a:cubicBezTo>
                    <a:pt x="454" y="122"/>
                    <a:pt x="461" y="126"/>
                    <a:pt x="461" y="129"/>
                  </a:cubicBezTo>
                  <a:cubicBezTo>
                    <a:pt x="461" y="129"/>
                    <a:pt x="461" y="129"/>
                    <a:pt x="460" y="129"/>
                  </a:cubicBezTo>
                  <a:cubicBezTo>
                    <a:pt x="458" y="129"/>
                    <a:pt x="453" y="127"/>
                    <a:pt x="452" y="126"/>
                  </a:cubicBezTo>
                  <a:cubicBezTo>
                    <a:pt x="452" y="126"/>
                    <a:pt x="450" y="126"/>
                    <a:pt x="449" y="125"/>
                  </a:cubicBezTo>
                  <a:cubicBezTo>
                    <a:pt x="447" y="124"/>
                    <a:pt x="443" y="123"/>
                    <a:pt x="440" y="123"/>
                  </a:cubicBezTo>
                  <a:cubicBezTo>
                    <a:pt x="438" y="123"/>
                    <a:pt x="437" y="124"/>
                    <a:pt x="436" y="125"/>
                  </a:cubicBezTo>
                  <a:cubicBezTo>
                    <a:pt x="431" y="129"/>
                    <a:pt x="434" y="134"/>
                    <a:pt x="436" y="137"/>
                  </a:cubicBezTo>
                  <a:cubicBezTo>
                    <a:pt x="437" y="138"/>
                    <a:pt x="437" y="139"/>
                    <a:pt x="437" y="139"/>
                  </a:cubicBezTo>
                  <a:cubicBezTo>
                    <a:pt x="439" y="145"/>
                    <a:pt x="442" y="147"/>
                    <a:pt x="446" y="151"/>
                  </a:cubicBezTo>
                  <a:cubicBezTo>
                    <a:pt x="452" y="156"/>
                    <a:pt x="460" y="157"/>
                    <a:pt x="463" y="157"/>
                  </a:cubicBezTo>
                  <a:cubicBezTo>
                    <a:pt x="463" y="157"/>
                    <a:pt x="464" y="157"/>
                    <a:pt x="464" y="157"/>
                  </a:cubicBezTo>
                  <a:cubicBezTo>
                    <a:pt x="466" y="157"/>
                    <a:pt x="468" y="157"/>
                    <a:pt x="469" y="156"/>
                  </a:cubicBezTo>
                  <a:cubicBezTo>
                    <a:pt x="470" y="156"/>
                    <a:pt x="471" y="156"/>
                    <a:pt x="472" y="156"/>
                  </a:cubicBezTo>
                  <a:cubicBezTo>
                    <a:pt x="472" y="156"/>
                    <a:pt x="473" y="156"/>
                    <a:pt x="474" y="158"/>
                  </a:cubicBezTo>
                  <a:cubicBezTo>
                    <a:pt x="475" y="159"/>
                    <a:pt x="475" y="159"/>
                    <a:pt x="475" y="159"/>
                  </a:cubicBezTo>
                  <a:cubicBezTo>
                    <a:pt x="477" y="162"/>
                    <a:pt x="480" y="166"/>
                    <a:pt x="484" y="167"/>
                  </a:cubicBezTo>
                  <a:cubicBezTo>
                    <a:pt x="485" y="167"/>
                    <a:pt x="485" y="167"/>
                    <a:pt x="486" y="167"/>
                  </a:cubicBezTo>
                  <a:cubicBezTo>
                    <a:pt x="488" y="167"/>
                    <a:pt x="489" y="166"/>
                    <a:pt x="491" y="166"/>
                  </a:cubicBezTo>
                  <a:cubicBezTo>
                    <a:pt x="492" y="165"/>
                    <a:pt x="493" y="165"/>
                    <a:pt x="494" y="165"/>
                  </a:cubicBezTo>
                  <a:cubicBezTo>
                    <a:pt x="494" y="165"/>
                    <a:pt x="495" y="165"/>
                    <a:pt x="495" y="165"/>
                  </a:cubicBezTo>
                  <a:cubicBezTo>
                    <a:pt x="498" y="166"/>
                    <a:pt x="498" y="166"/>
                    <a:pt x="498" y="166"/>
                  </a:cubicBezTo>
                  <a:cubicBezTo>
                    <a:pt x="500" y="166"/>
                    <a:pt x="502" y="167"/>
                    <a:pt x="505" y="167"/>
                  </a:cubicBezTo>
                  <a:cubicBezTo>
                    <a:pt x="503" y="167"/>
                    <a:pt x="501" y="168"/>
                    <a:pt x="500" y="168"/>
                  </a:cubicBezTo>
                  <a:cubicBezTo>
                    <a:pt x="499" y="169"/>
                    <a:pt x="499" y="169"/>
                    <a:pt x="498" y="169"/>
                  </a:cubicBezTo>
                  <a:cubicBezTo>
                    <a:pt x="497" y="169"/>
                    <a:pt x="496" y="169"/>
                    <a:pt x="495" y="169"/>
                  </a:cubicBezTo>
                  <a:cubicBezTo>
                    <a:pt x="495" y="169"/>
                    <a:pt x="495" y="169"/>
                    <a:pt x="495" y="169"/>
                  </a:cubicBezTo>
                  <a:cubicBezTo>
                    <a:pt x="495" y="169"/>
                    <a:pt x="494" y="169"/>
                    <a:pt x="494" y="169"/>
                  </a:cubicBezTo>
                  <a:cubicBezTo>
                    <a:pt x="494" y="169"/>
                    <a:pt x="493" y="169"/>
                    <a:pt x="492" y="169"/>
                  </a:cubicBezTo>
                  <a:cubicBezTo>
                    <a:pt x="492" y="169"/>
                    <a:pt x="491" y="169"/>
                    <a:pt x="491" y="169"/>
                  </a:cubicBezTo>
                  <a:cubicBezTo>
                    <a:pt x="487" y="171"/>
                    <a:pt x="487" y="176"/>
                    <a:pt x="488" y="181"/>
                  </a:cubicBezTo>
                  <a:cubicBezTo>
                    <a:pt x="488" y="181"/>
                    <a:pt x="488" y="182"/>
                    <a:pt x="488" y="182"/>
                  </a:cubicBezTo>
                  <a:cubicBezTo>
                    <a:pt x="488" y="186"/>
                    <a:pt x="488" y="190"/>
                    <a:pt x="489" y="193"/>
                  </a:cubicBezTo>
                  <a:cubicBezTo>
                    <a:pt x="490" y="198"/>
                    <a:pt x="494" y="199"/>
                    <a:pt x="497" y="199"/>
                  </a:cubicBezTo>
                  <a:cubicBezTo>
                    <a:pt x="497" y="200"/>
                    <a:pt x="497" y="200"/>
                    <a:pt x="497" y="201"/>
                  </a:cubicBezTo>
                  <a:cubicBezTo>
                    <a:pt x="497" y="201"/>
                    <a:pt x="497" y="202"/>
                    <a:pt x="497" y="203"/>
                  </a:cubicBezTo>
                  <a:cubicBezTo>
                    <a:pt x="497" y="203"/>
                    <a:pt x="497" y="204"/>
                    <a:pt x="497" y="204"/>
                  </a:cubicBezTo>
                  <a:cubicBezTo>
                    <a:pt x="497" y="206"/>
                    <a:pt x="497" y="209"/>
                    <a:pt x="496" y="210"/>
                  </a:cubicBezTo>
                  <a:cubicBezTo>
                    <a:pt x="495" y="210"/>
                    <a:pt x="494" y="211"/>
                    <a:pt x="494" y="211"/>
                  </a:cubicBezTo>
                  <a:cubicBezTo>
                    <a:pt x="492" y="212"/>
                    <a:pt x="489" y="213"/>
                    <a:pt x="488" y="215"/>
                  </a:cubicBezTo>
                  <a:cubicBezTo>
                    <a:pt x="487" y="217"/>
                    <a:pt x="487" y="220"/>
                    <a:pt x="487" y="223"/>
                  </a:cubicBezTo>
                  <a:cubicBezTo>
                    <a:pt x="487" y="224"/>
                    <a:pt x="487" y="225"/>
                    <a:pt x="486" y="226"/>
                  </a:cubicBezTo>
                  <a:cubicBezTo>
                    <a:pt x="486" y="229"/>
                    <a:pt x="486" y="231"/>
                    <a:pt x="486" y="234"/>
                  </a:cubicBezTo>
                  <a:cubicBezTo>
                    <a:pt x="486" y="237"/>
                    <a:pt x="486" y="240"/>
                    <a:pt x="485" y="243"/>
                  </a:cubicBezTo>
                  <a:cubicBezTo>
                    <a:pt x="485" y="243"/>
                    <a:pt x="485" y="243"/>
                    <a:pt x="484" y="243"/>
                  </a:cubicBezTo>
                  <a:cubicBezTo>
                    <a:pt x="484" y="244"/>
                    <a:pt x="484" y="244"/>
                    <a:pt x="483" y="244"/>
                  </a:cubicBezTo>
                  <a:cubicBezTo>
                    <a:pt x="481" y="246"/>
                    <a:pt x="479" y="250"/>
                    <a:pt x="478" y="254"/>
                  </a:cubicBezTo>
                  <a:cubicBezTo>
                    <a:pt x="478" y="255"/>
                    <a:pt x="478" y="257"/>
                    <a:pt x="478" y="258"/>
                  </a:cubicBezTo>
                  <a:cubicBezTo>
                    <a:pt x="478" y="260"/>
                    <a:pt x="478" y="262"/>
                    <a:pt x="478" y="263"/>
                  </a:cubicBezTo>
                  <a:cubicBezTo>
                    <a:pt x="477" y="263"/>
                    <a:pt x="477" y="264"/>
                    <a:pt x="476" y="264"/>
                  </a:cubicBezTo>
                  <a:cubicBezTo>
                    <a:pt x="475" y="264"/>
                    <a:pt x="474" y="265"/>
                    <a:pt x="473" y="266"/>
                  </a:cubicBezTo>
                  <a:cubicBezTo>
                    <a:pt x="472" y="267"/>
                    <a:pt x="471" y="268"/>
                    <a:pt x="471" y="269"/>
                  </a:cubicBezTo>
                  <a:cubicBezTo>
                    <a:pt x="470" y="268"/>
                    <a:pt x="469" y="266"/>
                    <a:pt x="468" y="264"/>
                  </a:cubicBezTo>
                  <a:cubicBezTo>
                    <a:pt x="467" y="262"/>
                    <a:pt x="465" y="260"/>
                    <a:pt x="463" y="258"/>
                  </a:cubicBezTo>
                  <a:cubicBezTo>
                    <a:pt x="463" y="258"/>
                    <a:pt x="463" y="258"/>
                    <a:pt x="463" y="258"/>
                  </a:cubicBezTo>
                  <a:cubicBezTo>
                    <a:pt x="461" y="257"/>
                    <a:pt x="460" y="255"/>
                    <a:pt x="459" y="253"/>
                  </a:cubicBezTo>
                  <a:cubicBezTo>
                    <a:pt x="458" y="251"/>
                    <a:pt x="457" y="251"/>
                    <a:pt x="457" y="250"/>
                  </a:cubicBezTo>
                  <a:cubicBezTo>
                    <a:pt x="457" y="248"/>
                    <a:pt x="457" y="248"/>
                    <a:pt x="457" y="248"/>
                  </a:cubicBezTo>
                  <a:cubicBezTo>
                    <a:pt x="458" y="246"/>
                    <a:pt x="458" y="243"/>
                    <a:pt x="457" y="241"/>
                  </a:cubicBezTo>
                  <a:cubicBezTo>
                    <a:pt x="457" y="240"/>
                    <a:pt x="457" y="240"/>
                    <a:pt x="457" y="240"/>
                  </a:cubicBezTo>
                  <a:cubicBezTo>
                    <a:pt x="457" y="239"/>
                    <a:pt x="456" y="237"/>
                    <a:pt x="456" y="237"/>
                  </a:cubicBezTo>
                  <a:cubicBezTo>
                    <a:pt x="457" y="236"/>
                    <a:pt x="458" y="235"/>
                    <a:pt x="458" y="234"/>
                  </a:cubicBezTo>
                  <a:cubicBezTo>
                    <a:pt x="459" y="233"/>
                    <a:pt x="459" y="233"/>
                    <a:pt x="459" y="233"/>
                  </a:cubicBezTo>
                  <a:cubicBezTo>
                    <a:pt x="461" y="231"/>
                    <a:pt x="462" y="228"/>
                    <a:pt x="462" y="226"/>
                  </a:cubicBezTo>
                  <a:cubicBezTo>
                    <a:pt x="462" y="225"/>
                    <a:pt x="462" y="224"/>
                    <a:pt x="462" y="223"/>
                  </a:cubicBezTo>
                  <a:cubicBezTo>
                    <a:pt x="462" y="220"/>
                    <a:pt x="463" y="216"/>
                    <a:pt x="461" y="212"/>
                  </a:cubicBezTo>
                  <a:cubicBezTo>
                    <a:pt x="460" y="211"/>
                    <a:pt x="459" y="210"/>
                    <a:pt x="459" y="209"/>
                  </a:cubicBezTo>
                  <a:cubicBezTo>
                    <a:pt x="458" y="208"/>
                    <a:pt x="458" y="208"/>
                    <a:pt x="457" y="207"/>
                  </a:cubicBezTo>
                  <a:cubicBezTo>
                    <a:pt x="456" y="205"/>
                    <a:pt x="454" y="204"/>
                    <a:pt x="452" y="202"/>
                  </a:cubicBezTo>
                  <a:cubicBezTo>
                    <a:pt x="452" y="201"/>
                    <a:pt x="451" y="201"/>
                    <a:pt x="450" y="200"/>
                  </a:cubicBezTo>
                  <a:cubicBezTo>
                    <a:pt x="449" y="200"/>
                    <a:pt x="448" y="199"/>
                    <a:pt x="448" y="199"/>
                  </a:cubicBezTo>
                  <a:cubicBezTo>
                    <a:pt x="448" y="198"/>
                    <a:pt x="448" y="198"/>
                    <a:pt x="447" y="197"/>
                  </a:cubicBezTo>
                  <a:cubicBezTo>
                    <a:pt x="446" y="196"/>
                    <a:pt x="444" y="192"/>
                    <a:pt x="441" y="192"/>
                  </a:cubicBezTo>
                  <a:cubicBezTo>
                    <a:pt x="440" y="192"/>
                    <a:pt x="440" y="192"/>
                    <a:pt x="440" y="192"/>
                  </a:cubicBezTo>
                  <a:cubicBezTo>
                    <a:pt x="435" y="193"/>
                    <a:pt x="435" y="197"/>
                    <a:pt x="435" y="199"/>
                  </a:cubicBezTo>
                  <a:cubicBezTo>
                    <a:pt x="435" y="199"/>
                    <a:pt x="434" y="200"/>
                    <a:pt x="434" y="201"/>
                  </a:cubicBezTo>
                  <a:cubicBezTo>
                    <a:pt x="433" y="202"/>
                    <a:pt x="433" y="203"/>
                    <a:pt x="432" y="205"/>
                  </a:cubicBezTo>
                  <a:cubicBezTo>
                    <a:pt x="432" y="206"/>
                    <a:pt x="432" y="206"/>
                    <a:pt x="432" y="206"/>
                  </a:cubicBezTo>
                  <a:cubicBezTo>
                    <a:pt x="432" y="208"/>
                    <a:pt x="432" y="210"/>
                    <a:pt x="432" y="212"/>
                  </a:cubicBezTo>
                  <a:cubicBezTo>
                    <a:pt x="432" y="215"/>
                    <a:pt x="431" y="217"/>
                    <a:pt x="429" y="220"/>
                  </a:cubicBezTo>
                  <a:cubicBezTo>
                    <a:pt x="429" y="221"/>
                    <a:pt x="429" y="222"/>
                    <a:pt x="428" y="223"/>
                  </a:cubicBezTo>
                  <a:cubicBezTo>
                    <a:pt x="428" y="224"/>
                    <a:pt x="428" y="226"/>
                    <a:pt x="428" y="227"/>
                  </a:cubicBezTo>
                  <a:cubicBezTo>
                    <a:pt x="428" y="230"/>
                    <a:pt x="427" y="230"/>
                    <a:pt x="427" y="231"/>
                  </a:cubicBezTo>
                  <a:cubicBezTo>
                    <a:pt x="427" y="231"/>
                    <a:pt x="426" y="230"/>
                    <a:pt x="425" y="222"/>
                  </a:cubicBezTo>
                  <a:cubicBezTo>
                    <a:pt x="425" y="221"/>
                    <a:pt x="425" y="219"/>
                    <a:pt x="426" y="217"/>
                  </a:cubicBezTo>
                  <a:cubicBezTo>
                    <a:pt x="426" y="213"/>
                    <a:pt x="426" y="208"/>
                    <a:pt x="424" y="203"/>
                  </a:cubicBezTo>
                  <a:cubicBezTo>
                    <a:pt x="423" y="202"/>
                    <a:pt x="422" y="201"/>
                    <a:pt x="422" y="200"/>
                  </a:cubicBezTo>
                  <a:cubicBezTo>
                    <a:pt x="421" y="199"/>
                    <a:pt x="420" y="198"/>
                    <a:pt x="419" y="197"/>
                  </a:cubicBezTo>
                  <a:cubicBezTo>
                    <a:pt x="419" y="196"/>
                    <a:pt x="420" y="196"/>
                    <a:pt x="421" y="194"/>
                  </a:cubicBezTo>
                  <a:cubicBezTo>
                    <a:pt x="423" y="193"/>
                    <a:pt x="425" y="191"/>
                    <a:pt x="425" y="188"/>
                  </a:cubicBezTo>
                  <a:cubicBezTo>
                    <a:pt x="425" y="184"/>
                    <a:pt x="421" y="183"/>
                    <a:pt x="418" y="182"/>
                  </a:cubicBezTo>
                  <a:cubicBezTo>
                    <a:pt x="418" y="182"/>
                    <a:pt x="417" y="182"/>
                    <a:pt x="417" y="182"/>
                  </a:cubicBezTo>
                  <a:cubicBezTo>
                    <a:pt x="416" y="181"/>
                    <a:pt x="415" y="181"/>
                    <a:pt x="415" y="181"/>
                  </a:cubicBezTo>
                  <a:cubicBezTo>
                    <a:pt x="414" y="180"/>
                    <a:pt x="412" y="179"/>
                    <a:pt x="411" y="179"/>
                  </a:cubicBezTo>
                  <a:cubicBezTo>
                    <a:pt x="409" y="179"/>
                    <a:pt x="407" y="181"/>
                    <a:pt x="405" y="182"/>
                  </a:cubicBezTo>
                  <a:cubicBezTo>
                    <a:pt x="405" y="183"/>
                    <a:pt x="404" y="183"/>
                    <a:pt x="404" y="183"/>
                  </a:cubicBezTo>
                  <a:cubicBezTo>
                    <a:pt x="404" y="183"/>
                    <a:pt x="403" y="182"/>
                    <a:pt x="403" y="181"/>
                  </a:cubicBezTo>
                  <a:cubicBezTo>
                    <a:pt x="402" y="180"/>
                    <a:pt x="402" y="180"/>
                    <a:pt x="402" y="180"/>
                  </a:cubicBezTo>
                  <a:cubicBezTo>
                    <a:pt x="401" y="179"/>
                    <a:pt x="399" y="178"/>
                    <a:pt x="398" y="177"/>
                  </a:cubicBezTo>
                  <a:cubicBezTo>
                    <a:pt x="398" y="177"/>
                    <a:pt x="397" y="176"/>
                    <a:pt x="397" y="176"/>
                  </a:cubicBezTo>
                  <a:cubicBezTo>
                    <a:pt x="397" y="176"/>
                    <a:pt x="397" y="176"/>
                    <a:pt x="397" y="176"/>
                  </a:cubicBezTo>
                  <a:cubicBezTo>
                    <a:pt x="397" y="176"/>
                    <a:pt x="397" y="176"/>
                    <a:pt x="400" y="175"/>
                  </a:cubicBezTo>
                  <a:cubicBezTo>
                    <a:pt x="401" y="174"/>
                    <a:pt x="403" y="173"/>
                    <a:pt x="405" y="172"/>
                  </a:cubicBezTo>
                  <a:cubicBezTo>
                    <a:pt x="406" y="170"/>
                    <a:pt x="406" y="168"/>
                    <a:pt x="406" y="167"/>
                  </a:cubicBezTo>
                  <a:cubicBezTo>
                    <a:pt x="406" y="166"/>
                    <a:pt x="406" y="165"/>
                    <a:pt x="406" y="165"/>
                  </a:cubicBezTo>
                  <a:cubicBezTo>
                    <a:pt x="406" y="165"/>
                    <a:pt x="407" y="165"/>
                    <a:pt x="408" y="165"/>
                  </a:cubicBezTo>
                  <a:cubicBezTo>
                    <a:pt x="409" y="165"/>
                    <a:pt x="411" y="165"/>
                    <a:pt x="412" y="161"/>
                  </a:cubicBezTo>
                  <a:cubicBezTo>
                    <a:pt x="414" y="157"/>
                    <a:pt x="410" y="154"/>
                    <a:pt x="409" y="153"/>
                  </a:cubicBezTo>
                  <a:cubicBezTo>
                    <a:pt x="407" y="152"/>
                    <a:pt x="407" y="152"/>
                    <a:pt x="406" y="151"/>
                  </a:cubicBezTo>
                  <a:cubicBezTo>
                    <a:pt x="406" y="150"/>
                    <a:pt x="405" y="149"/>
                    <a:pt x="405" y="148"/>
                  </a:cubicBezTo>
                  <a:cubicBezTo>
                    <a:pt x="404" y="147"/>
                    <a:pt x="404" y="146"/>
                    <a:pt x="403" y="145"/>
                  </a:cubicBezTo>
                  <a:cubicBezTo>
                    <a:pt x="403" y="144"/>
                    <a:pt x="403" y="143"/>
                    <a:pt x="403" y="143"/>
                  </a:cubicBezTo>
                  <a:cubicBezTo>
                    <a:pt x="402" y="141"/>
                    <a:pt x="402" y="140"/>
                    <a:pt x="401" y="138"/>
                  </a:cubicBezTo>
                  <a:cubicBezTo>
                    <a:pt x="400" y="137"/>
                    <a:pt x="399" y="137"/>
                    <a:pt x="399" y="136"/>
                  </a:cubicBezTo>
                  <a:cubicBezTo>
                    <a:pt x="398" y="135"/>
                    <a:pt x="397" y="135"/>
                    <a:pt x="397" y="134"/>
                  </a:cubicBezTo>
                  <a:cubicBezTo>
                    <a:pt x="396" y="132"/>
                    <a:pt x="396" y="130"/>
                    <a:pt x="397" y="127"/>
                  </a:cubicBezTo>
                  <a:cubicBezTo>
                    <a:pt x="397" y="125"/>
                    <a:pt x="397" y="124"/>
                    <a:pt x="397" y="123"/>
                  </a:cubicBezTo>
                  <a:cubicBezTo>
                    <a:pt x="397" y="119"/>
                    <a:pt x="396" y="115"/>
                    <a:pt x="394" y="112"/>
                  </a:cubicBezTo>
                  <a:cubicBezTo>
                    <a:pt x="394" y="110"/>
                    <a:pt x="392" y="108"/>
                    <a:pt x="391" y="107"/>
                  </a:cubicBezTo>
                  <a:cubicBezTo>
                    <a:pt x="391" y="106"/>
                    <a:pt x="390" y="105"/>
                    <a:pt x="389" y="104"/>
                  </a:cubicBezTo>
                  <a:cubicBezTo>
                    <a:pt x="389" y="104"/>
                    <a:pt x="389" y="103"/>
                    <a:pt x="388" y="102"/>
                  </a:cubicBezTo>
                  <a:cubicBezTo>
                    <a:pt x="388" y="100"/>
                    <a:pt x="387" y="97"/>
                    <a:pt x="385" y="96"/>
                  </a:cubicBezTo>
                  <a:cubicBezTo>
                    <a:pt x="383" y="94"/>
                    <a:pt x="381" y="94"/>
                    <a:pt x="379" y="93"/>
                  </a:cubicBezTo>
                  <a:cubicBezTo>
                    <a:pt x="379" y="93"/>
                    <a:pt x="379" y="93"/>
                    <a:pt x="378" y="93"/>
                  </a:cubicBezTo>
                  <a:cubicBezTo>
                    <a:pt x="380" y="92"/>
                    <a:pt x="381" y="91"/>
                    <a:pt x="382" y="90"/>
                  </a:cubicBezTo>
                  <a:cubicBezTo>
                    <a:pt x="383" y="89"/>
                    <a:pt x="384" y="88"/>
                    <a:pt x="385" y="87"/>
                  </a:cubicBezTo>
                  <a:cubicBezTo>
                    <a:pt x="386" y="86"/>
                    <a:pt x="387" y="86"/>
                    <a:pt x="388" y="85"/>
                  </a:cubicBezTo>
                  <a:cubicBezTo>
                    <a:pt x="393" y="80"/>
                    <a:pt x="392" y="71"/>
                    <a:pt x="391" y="65"/>
                  </a:cubicBezTo>
                  <a:cubicBezTo>
                    <a:pt x="391" y="64"/>
                    <a:pt x="391" y="64"/>
                    <a:pt x="391" y="64"/>
                  </a:cubicBezTo>
                  <a:cubicBezTo>
                    <a:pt x="391" y="63"/>
                    <a:pt x="391" y="62"/>
                    <a:pt x="391" y="62"/>
                  </a:cubicBezTo>
                  <a:cubicBezTo>
                    <a:pt x="391" y="62"/>
                    <a:pt x="392" y="62"/>
                    <a:pt x="393" y="63"/>
                  </a:cubicBezTo>
                  <a:cubicBezTo>
                    <a:pt x="396" y="63"/>
                    <a:pt x="398" y="64"/>
                    <a:pt x="400" y="64"/>
                  </a:cubicBezTo>
                  <a:cubicBezTo>
                    <a:pt x="405" y="64"/>
                    <a:pt x="409" y="62"/>
                    <a:pt x="412" y="58"/>
                  </a:cubicBezTo>
                  <a:cubicBezTo>
                    <a:pt x="414" y="55"/>
                    <a:pt x="416" y="51"/>
                    <a:pt x="417" y="48"/>
                  </a:cubicBezTo>
                  <a:cubicBezTo>
                    <a:pt x="418" y="45"/>
                    <a:pt x="418" y="43"/>
                    <a:pt x="420" y="41"/>
                  </a:cubicBezTo>
                  <a:cubicBezTo>
                    <a:pt x="421" y="39"/>
                    <a:pt x="422" y="37"/>
                    <a:pt x="424" y="35"/>
                  </a:cubicBezTo>
                  <a:cubicBezTo>
                    <a:pt x="426" y="32"/>
                    <a:pt x="429" y="28"/>
                    <a:pt x="430" y="24"/>
                  </a:cubicBezTo>
                  <a:cubicBezTo>
                    <a:pt x="431" y="20"/>
                    <a:pt x="431" y="17"/>
                    <a:pt x="429" y="15"/>
                  </a:cubicBezTo>
                  <a:cubicBezTo>
                    <a:pt x="426" y="10"/>
                    <a:pt x="418" y="8"/>
                    <a:pt x="411" y="6"/>
                  </a:cubicBezTo>
                  <a:cubicBezTo>
                    <a:pt x="408" y="6"/>
                    <a:pt x="405" y="5"/>
                    <a:pt x="403" y="4"/>
                  </a:cubicBezTo>
                  <a:cubicBezTo>
                    <a:pt x="398" y="1"/>
                    <a:pt x="393" y="0"/>
                    <a:pt x="389" y="0"/>
                  </a:cubicBezTo>
                  <a:cubicBezTo>
                    <a:pt x="386" y="0"/>
                    <a:pt x="384" y="1"/>
                    <a:pt x="382" y="1"/>
                  </a:cubicBezTo>
                  <a:cubicBezTo>
                    <a:pt x="379" y="2"/>
                    <a:pt x="372" y="4"/>
                    <a:pt x="370" y="9"/>
                  </a:cubicBezTo>
                  <a:cubicBezTo>
                    <a:pt x="369" y="10"/>
                    <a:pt x="369" y="13"/>
                    <a:pt x="370" y="16"/>
                  </a:cubicBezTo>
                  <a:cubicBezTo>
                    <a:pt x="369" y="16"/>
                    <a:pt x="368" y="17"/>
                    <a:pt x="368" y="17"/>
                  </a:cubicBezTo>
                  <a:cubicBezTo>
                    <a:pt x="365" y="19"/>
                    <a:pt x="365" y="22"/>
                    <a:pt x="365" y="24"/>
                  </a:cubicBezTo>
                  <a:cubicBezTo>
                    <a:pt x="365" y="25"/>
                    <a:pt x="365" y="25"/>
                    <a:pt x="365" y="25"/>
                  </a:cubicBezTo>
                  <a:cubicBezTo>
                    <a:pt x="365" y="26"/>
                    <a:pt x="365" y="27"/>
                    <a:pt x="365" y="28"/>
                  </a:cubicBezTo>
                  <a:cubicBezTo>
                    <a:pt x="364" y="30"/>
                    <a:pt x="364" y="32"/>
                    <a:pt x="364" y="34"/>
                  </a:cubicBezTo>
                  <a:cubicBezTo>
                    <a:pt x="364" y="36"/>
                    <a:pt x="364" y="37"/>
                    <a:pt x="364" y="39"/>
                  </a:cubicBezTo>
                  <a:cubicBezTo>
                    <a:pt x="364" y="42"/>
                    <a:pt x="365" y="45"/>
                    <a:pt x="364" y="47"/>
                  </a:cubicBezTo>
                  <a:cubicBezTo>
                    <a:pt x="364" y="47"/>
                    <a:pt x="364" y="48"/>
                    <a:pt x="363" y="48"/>
                  </a:cubicBezTo>
                  <a:cubicBezTo>
                    <a:pt x="363" y="50"/>
                    <a:pt x="362" y="52"/>
                    <a:pt x="363" y="55"/>
                  </a:cubicBezTo>
                  <a:cubicBezTo>
                    <a:pt x="363" y="56"/>
                    <a:pt x="363" y="57"/>
                    <a:pt x="364" y="58"/>
                  </a:cubicBezTo>
                  <a:cubicBezTo>
                    <a:pt x="364" y="59"/>
                    <a:pt x="365" y="59"/>
                    <a:pt x="365" y="60"/>
                  </a:cubicBezTo>
                  <a:cubicBezTo>
                    <a:pt x="366" y="64"/>
                    <a:pt x="366" y="68"/>
                    <a:pt x="366" y="73"/>
                  </a:cubicBezTo>
                  <a:cubicBezTo>
                    <a:pt x="366" y="74"/>
                    <a:pt x="366" y="76"/>
                    <a:pt x="366" y="77"/>
                  </a:cubicBezTo>
                  <a:cubicBezTo>
                    <a:pt x="366" y="79"/>
                    <a:pt x="366" y="81"/>
                    <a:pt x="366" y="82"/>
                  </a:cubicBezTo>
                  <a:cubicBezTo>
                    <a:pt x="366" y="83"/>
                    <a:pt x="365" y="83"/>
                    <a:pt x="365" y="84"/>
                  </a:cubicBezTo>
                  <a:cubicBezTo>
                    <a:pt x="364" y="86"/>
                    <a:pt x="363" y="88"/>
                    <a:pt x="365" y="91"/>
                  </a:cubicBezTo>
                  <a:cubicBezTo>
                    <a:pt x="365" y="91"/>
                    <a:pt x="365" y="91"/>
                    <a:pt x="365" y="91"/>
                  </a:cubicBezTo>
                  <a:cubicBezTo>
                    <a:pt x="363" y="92"/>
                    <a:pt x="363" y="94"/>
                    <a:pt x="362" y="95"/>
                  </a:cubicBezTo>
                  <a:cubicBezTo>
                    <a:pt x="362" y="96"/>
                    <a:pt x="362" y="96"/>
                    <a:pt x="362" y="96"/>
                  </a:cubicBezTo>
                  <a:cubicBezTo>
                    <a:pt x="362" y="96"/>
                    <a:pt x="362" y="96"/>
                    <a:pt x="361" y="97"/>
                  </a:cubicBezTo>
                  <a:cubicBezTo>
                    <a:pt x="359" y="97"/>
                    <a:pt x="357" y="98"/>
                    <a:pt x="356" y="100"/>
                  </a:cubicBezTo>
                  <a:cubicBezTo>
                    <a:pt x="355" y="102"/>
                    <a:pt x="355" y="105"/>
                    <a:pt x="356" y="106"/>
                  </a:cubicBezTo>
                  <a:cubicBezTo>
                    <a:pt x="357" y="107"/>
                    <a:pt x="358" y="108"/>
                    <a:pt x="360" y="108"/>
                  </a:cubicBezTo>
                  <a:cubicBezTo>
                    <a:pt x="360" y="108"/>
                    <a:pt x="360" y="108"/>
                    <a:pt x="359" y="108"/>
                  </a:cubicBezTo>
                  <a:cubicBezTo>
                    <a:pt x="359" y="108"/>
                    <a:pt x="359" y="108"/>
                    <a:pt x="358" y="108"/>
                  </a:cubicBezTo>
                  <a:cubicBezTo>
                    <a:pt x="358" y="108"/>
                    <a:pt x="357" y="108"/>
                    <a:pt x="356" y="108"/>
                  </a:cubicBezTo>
                  <a:cubicBezTo>
                    <a:pt x="355" y="108"/>
                    <a:pt x="352" y="108"/>
                    <a:pt x="350" y="110"/>
                  </a:cubicBezTo>
                  <a:cubicBezTo>
                    <a:pt x="348" y="113"/>
                    <a:pt x="347" y="118"/>
                    <a:pt x="346" y="121"/>
                  </a:cubicBezTo>
                  <a:cubicBezTo>
                    <a:pt x="345" y="122"/>
                    <a:pt x="345" y="123"/>
                    <a:pt x="345" y="124"/>
                  </a:cubicBezTo>
                  <a:cubicBezTo>
                    <a:pt x="345" y="124"/>
                    <a:pt x="345" y="125"/>
                    <a:pt x="345" y="125"/>
                  </a:cubicBezTo>
                  <a:cubicBezTo>
                    <a:pt x="343" y="128"/>
                    <a:pt x="341" y="136"/>
                    <a:pt x="347" y="139"/>
                  </a:cubicBezTo>
                  <a:cubicBezTo>
                    <a:pt x="348" y="139"/>
                    <a:pt x="348" y="139"/>
                    <a:pt x="349" y="139"/>
                  </a:cubicBezTo>
                  <a:cubicBezTo>
                    <a:pt x="349" y="139"/>
                    <a:pt x="348" y="140"/>
                    <a:pt x="348" y="140"/>
                  </a:cubicBezTo>
                  <a:cubicBezTo>
                    <a:pt x="346" y="141"/>
                    <a:pt x="345" y="143"/>
                    <a:pt x="344" y="144"/>
                  </a:cubicBezTo>
                  <a:cubicBezTo>
                    <a:pt x="344" y="144"/>
                    <a:pt x="344" y="145"/>
                    <a:pt x="343" y="145"/>
                  </a:cubicBezTo>
                  <a:cubicBezTo>
                    <a:pt x="343" y="146"/>
                    <a:pt x="342" y="146"/>
                    <a:pt x="341" y="148"/>
                  </a:cubicBezTo>
                  <a:cubicBezTo>
                    <a:pt x="340" y="151"/>
                    <a:pt x="340" y="156"/>
                    <a:pt x="340" y="158"/>
                  </a:cubicBezTo>
                  <a:cubicBezTo>
                    <a:pt x="341" y="161"/>
                    <a:pt x="342" y="162"/>
                    <a:pt x="344" y="163"/>
                  </a:cubicBezTo>
                  <a:cubicBezTo>
                    <a:pt x="344" y="164"/>
                    <a:pt x="345" y="164"/>
                    <a:pt x="345" y="165"/>
                  </a:cubicBezTo>
                  <a:cubicBezTo>
                    <a:pt x="345" y="165"/>
                    <a:pt x="345" y="166"/>
                    <a:pt x="345" y="166"/>
                  </a:cubicBezTo>
                  <a:cubicBezTo>
                    <a:pt x="345" y="167"/>
                    <a:pt x="345" y="168"/>
                    <a:pt x="345" y="170"/>
                  </a:cubicBezTo>
                  <a:cubicBezTo>
                    <a:pt x="346" y="172"/>
                    <a:pt x="347" y="173"/>
                    <a:pt x="349" y="174"/>
                  </a:cubicBezTo>
                  <a:cubicBezTo>
                    <a:pt x="351" y="175"/>
                    <a:pt x="353" y="176"/>
                    <a:pt x="355" y="177"/>
                  </a:cubicBezTo>
                  <a:cubicBezTo>
                    <a:pt x="356" y="177"/>
                    <a:pt x="356" y="177"/>
                    <a:pt x="357" y="178"/>
                  </a:cubicBezTo>
                  <a:cubicBezTo>
                    <a:pt x="360" y="179"/>
                    <a:pt x="362" y="181"/>
                    <a:pt x="364" y="182"/>
                  </a:cubicBezTo>
                  <a:cubicBezTo>
                    <a:pt x="365" y="184"/>
                    <a:pt x="367" y="185"/>
                    <a:pt x="368" y="186"/>
                  </a:cubicBezTo>
                  <a:cubicBezTo>
                    <a:pt x="370" y="187"/>
                    <a:pt x="372" y="188"/>
                    <a:pt x="374" y="188"/>
                  </a:cubicBezTo>
                  <a:cubicBezTo>
                    <a:pt x="374" y="188"/>
                    <a:pt x="375" y="188"/>
                    <a:pt x="375" y="188"/>
                  </a:cubicBezTo>
                  <a:cubicBezTo>
                    <a:pt x="376" y="188"/>
                    <a:pt x="377" y="188"/>
                    <a:pt x="378" y="188"/>
                  </a:cubicBezTo>
                  <a:cubicBezTo>
                    <a:pt x="378" y="188"/>
                    <a:pt x="379" y="188"/>
                    <a:pt x="379" y="188"/>
                  </a:cubicBezTo>
                  <a:cubicBezTo>
                    <a:pt x="380" y="188"/>
                    <a:pt x="380" y="188"/>
                    <a:pt x="381" y="188"/>
                  </a:cubicBezTo>
                  <a:cubicBezTo>
                    <a:pt x="381" y="189"/>
                    <a:pt x="380" y="189"/>
                    <a:pt x="379" y="190"/>
                  </a:cubicBezTo>
                  <a:cubicBezTo>
                    <a:pt x="379" y="190"/>
                    <a:pt x="379" y="190"/>
                    <a:pt x="379" y="190"/>
                  </a:cubicBezTo>
                  <a:cubicBezTo>
                    <a:pt x="378" y="190"/>
                    <a:pt x="377" y="189"/>
                    <a:pt x="377" y="189"/>
                  </a:cubicBezTo>
                  <a:cubicBezTo>
                    <a:pt x="376" y="189"/>
                    <a:pt x="375" y="189"/>
                    <a:pt x="374" y="189"/>
                  </a:cubicBezTo>
                  <a:cubicBezTo>
                    <a:pt x="368" y="189"/>
                    <a:pt x="367" y="193"/>
                    <a:pt x="367" y="195"/>
                  </a:cubicBezTo>
                  <a:cubicBezTo>
                    <a:pt x="367" y="196"/>
                    <a:pt x="368" y="197"/>
                    <a:pt x="368" y="198"/>
                  </a:cubicBezTo>
                  <a:cubicBezTo>
                    <a:pt x="368" y="199"/>
                    <a:pt x="368" y="201"/>
                    <a:pt x="368" y="201"/>
                  </a:cubicBezTo>
                  <a:cubicBezTo>
                    <a:pt x="367" y="202"/>
                    <a:pt x="363" y="203"/>
                    <a:pt x="362" y="208"/>
                  </a:cubicBezTo>
                  <a:cubicBezTo>
                    <a:pt x="362" y="211"/>
                    <a:pt x="363" y="214"/>
                    <a:pt x="365" y="216"/>
                  </a:cubicBezTo>
                  <a:cubicBezTo>
                    <a:pt x="367" y="217"/>
                    <a:pt x="368" y="218"/>
                    <a:pt x="369" y="218"/>
                  </a:cubicBezTo>
                  <a:cubicBezTo>
                    <a:pt x="373" y="218"/>
                    <a:pt x="374" y="215"/>
                    <a:pt x="376" y="212"/>
                  </a:cubicBezTo>
                  <a:cubicBezTo>
                    <a:pt x="376" y="213"/>
                    <a:pt x="376" y="214"/>
                    <a:pt x="376" y="214"/>
                  </a:cubicBezTo>
                  <a:cubicBezTo>
                    <a:pt x="376" y="216"/>
                    <a:pt x="376" y="217"/>
                    <a:pt x="376" y="219"/>
                  </a:cubicBezTo>
                  <a:cubicBezTo>
                    <a:pt x="376" y="219"/>
                    <a:pt x="375" y="219"/>
                    <a:pt x="374" y="220"/>
                  </a:cubicBezTo>
                  <a:cubicBezTo>
                    <a:pt x="373" y="221"/>
                    <a:pt x="371" y="223"/>
                    <a:pt x="369" y="225"/>
                  </a:cubicBezTo>
                  <a:cubicBezTo>
                    <a:pt x="367" y="226"/>
                    <a:pt x="366" y="228"/>
                    <a:pt x="365" y="230"/>
                  </a:cubicBezTo>
                  <a:cubicBezTo>
                    <a:pt x="364" y="232"/>
                    <a:pt x="364" y="232"/>
                    <a:pt x="364" y="232"/>
                  </a:cubicBezTo>
                  <a:cubicBezTo>
                    <a:pt x="364" y="232"/>
                    <a:pt x="364" y="232"/>
                    <a:pt x="364" y="233"/>
                  </a:cubicBezTo>
                  <a:cubicBezTo>
                    <a:pt x="363" y="233"/>
                    <a:pt x="363" y="234"/>
                    <a:pt x="363" y="234"/>
                  </a:cubicBezTo>
                  <a:cubicBezTo>
                    <a:pt x="363" y="234"/>
                    <a:pt x="362" y="234"/>
                    <a:pt x="362" y="234"/>
                  </a:cubicBezTo>
                  <a:cubicBezTo>
                    <a:pt x="362" y="234"/>
                    <a:pt x="361" y="234"/>
                    <a:pt x="361" y="234"/>
                  </a:cubicBezTo>
                  <a:cubicBezTo>
                    <a:pt x="360" y="234"/>
                    <a:pt x="360" y="234"/>
                    <a:pt x="359" y="234"/>
                  </a:cubicBezTo>
                  <a:cubicBezTo>
                    <a:pt x="357" y="234"/>
                    <a:pt x="356" y="234"/>
                    <a:pt x="354" y="235"/>
                  </a:cubicBezTo>
                  <a:cubicBezTo>
                    <a:pt x="351" y="237"/>
                    <a:pt x="349" y="239"/>
                    <a:pt x="347" y="242"/>
                  </a:cubicBezTo>
                  <a:cubicBezTo>
                    <a:pt x="347" y="242"/>
                    <a:pt x="347" y="242"/>
                    <a:pt x="347" y="242"/>
                  </a:cubicBezTo>
                  <a:cubicBezTo>
                    <a:pt x="344" y="247"/>
                    <a:pt x="345" y="251"/>
                    <a:pt x="346" y="254"/>
                  </a:cubicBezTo>
                  <a:cubicBezTo>
                    <a:pt x="346" y="255"/>
                    <a:pt x="346" y="255"/>
                    <a:pt x="346" y="255"/>
                  </a:cubicBezTo>
                  <a:cubicBezTo>
                    <a:pt x="347" y="256"/>
                    <a:pt x="347" y="257"/>
                    <a:pt x="347" y="259"/>
                  </a:cubicBezTo>
                  <a:cubicBezTo>
                    <a:pt x="347" y="259"/>
                    <a:pt x="348" y="260"/>
                    <a:pt x="348" y="260"/>
                  </a:cubicBezTo>
                  <a:cubicBezTo>
                    <a:pt x="348" y="262"/>
                    <a:pt x="348" y="263"/>
                    <a:pt x="349" y="265"/>
                  </a:cubicBezTo>
                  <a:cubicBezTo>
                    <a:pt x="349" y="267"/>
                    <a:pt x="349" y="268"/>
                    <a:pt x="348" y="269"/>
                  </a:cubicBezTo>
                  <a:cubicBezTo>
                    <a:pt x="348" y="270"/>
                    <a:pt x="348" y="270"/>
                    <a:pt x="348" y="270"/>
                  </a:cubicBezTo>
                  <a:cubicBezTo>
                    <a:pt x="348" y="270"/>
                    <a:pt x="348" y="270"/>
                    <a:pt x="347" y="270"/>
                  </a:cubicBezTo>
                  <a:cubicBezTo>
                    <a:pt x="347" y="270"/>
                    <a:pt x="346" y="269"/>
                    <a:pt x="345" y="269"/>
                  </a:cubicBezTo>
                  <a:cubicBezTo>
                    <a:pt x="345" y="268"/>
                    <a:pt x="344" y="268"/>
                    <a:pt x="344" y="268"/>
                  </a:cubicBezTo>
                  <a:cubicBezTo>
                    <a:pt x="343" y="268"/>
                    <a:pt x="342" y="268"/>
                    <a:pt x="342" y="267"/>
                  </a:cubicBezTo>
                  <a:cubicBezTo>
                    <a:pt x="342" y="267"/>
                    <a:pt x="342" y="266"/>
                    <a:pt x="342" y="265"/>
                  </a:cubicBezTo>
                  <a:cubicBezTo>
                    <a:pt x="342" y="264"/>
                    <a:pt x="342" y="264"/>
                    <a:pt x="342" y="263"/>
                  </a:cubicBezTo>
                  <a:cubicBezTo>
                    <a:pt x="342" y="262"/>
                    <a:pt x="341" y="260"/>
                    <a:pt x="340" y="259"/>
                  </a:cubicBezTo>
                  <a:cubicBezTo>
                    <a:pt x="340" y="258"/>
                    <a:pt x="340" y="257"/>
                    <a:pt x="340" y="257"/>
                  </a:cubicBezTo>
                  <a:cubicBezTo>
                    <a:pt x="340" y="255"/>
                    <a:pt x="340" y="254"/>
                    <a:pt x="341" y="252"/>
                  </a:cubicBezTo>
                  <a:cubicBezTo>
                    <a:pt x="341" y="251"/>
                    <a:pt x="341" y="250"/>
                    <a:pt x="341" y="249"/>
                  </a:cubicBezTo>
                  <a:cubicBezTo>
                    <a:pt x="341" y="249"/>
                    <a:pt x="341" y="248"/>
                    <a:pt x="342" y="247"/>
                  </a:cubicBezTo>
                  <a:cubicBezTo>
                    <a:pt x="342" y="246"/>
                    <a:pt x="343" y="245"/>
                    <a:pt x="344" y="244"/>
                  </a:cubicBezTo>
                  <a:cubicBezTo>
                    <a:pt x="346" y="242"/>
                    <a:pt x="348" y="240"/>
                    <a:pt x="348" y="236"/>
                  </a:cubicBezTo>
                  <a:cubicBezTo>
                    <a:pt x="348" y="234"/>
                    <a:pt x="347" y="233"/>
                    <a:pt x="346" y="231"/>
                  </a:cubicBezTo>
                  <a:cubicBezTo>
                    <a:pt x="345" y="230"/>
                    <a:pt x="343" y="229"/>
                    <a:pt x="341" y="229"/>
                  </a:cubicBezTo>
                  <a:cubicBezTo>
                    <a:pt x="340" y="229"/>
                    <a:pt x="340" y="229"/>
                    <a:pt x="340" y="229"/>
                  </a:cubicBezTo>
                  <a:cubicBezTo>
                    <a:pt x="339" y="228"/>
                    <a:pt x="339" y="227"/>
                    <a:pt x="338" y="226"/>
                  </a:cubicBezTo>
                  <a:cubicBezTo>
                    <a:pt x="337" y="226"/>
                    <a:pt x="336" y="226"/>
                    <a:pt x="335" y="226"/>
                  </a:cubicBezTo>
                  <a:cubicBezTo>
                    <a:pt x="335" y="226"/>
                    <a:pt x="334" y="226"/>
                    <a:pt x="334" y="226"/>
                  </a:cubicBezTo>
                  <a:cubicBezTo>
                    <a:pt x="334" y="225"/>
                    <a:pt x="334" y="224"/>
                    <a:pt x="334" y="224"/>
                  </a:cubicBezTo>
                  <a:cubicBezTo>
                    <a:pt x="332" y="222"/>
                    <a:pt x="331" y="221"/>
                    <a:pt x="330" y="220"/>
                  </a:cubicBezTo>
                  <a:cubicBezTo>
                    <a:pt x="329" y="220"/>
                    <a:pt x="329" y="220"/>
                    <a:pt x="329" y="220"/>
                  </a:cubicBezTo>
                  <a:cubicBezTo>
                    <a:pt x="329" y="220"/>
                    <a:pt x="328" y="219"/>
                    <a:pt x="328" y="219"/>
                  </a:cubicBezTo>
                  <a:cubicBezTo>
                    <a:pt x="327" y="219"/>
                    <a:pt x="327" y="218"/>
                    <a:pt x="326" y="217"/>
                  </a:cubicBezTo>
                  <a:cubicBezTo>
                    <a:pt x="325" y="217"/>
                    <a:pt x="323" y="217"/>
                    <a:pt x="322" y="217"/>
                  </a:cubicBezTo>
                  <a:cubicBezTo>
                    <a:pt x="320" y="217"/>
                    <a:pt x="318" y="218"/>
                    <a:pt x="316" y="219"/>
                  </a:cubicBezTo>
                  <a:cubicBezTo>
                    <a:pt x="316" y="219"/>
                    <a:pt x="315" y="219"/>
                    <a:pt x="315" y="220"/>
                  </a:cubicBezTo>
                  <a:cubicBezTo>
                    <a:pt x="315" y="220"/>
                    <a:pt x="315" y="220"/>
                    <a:pt x="314" y="220"/>
                  </a:cubicBezTo>
                  <a:cubicBezTo>
                    <a:pt x="314" y="220"/>
                    <a:pt x="314" y="220"/>
                    <a:pt x="313" y="220"/>
                  </a:cubicBezTo>
                  <a:cubicBezTo>
                    <a:pt x="313" y="220"/>
                    <a:pt x="312" y="220"/>
                    <a:pt x="312" y="220"/>
                  </a:cubicBezTo>
                  <a:cubicBezTo>
                    <a:pt x="310" y="220"/>
                    <a:pt x="308" y="220"/>
                    <a:pt x="307" y="221"/>
                  </a:cubicBezTo>
                  <a:cubicBezTo>
                    <a:pt x="304" y="224"/>
                    <a:pt x="305" y="228"/>
                    <a:pt x="305" y="230"/>
                  </a:cubicBezTo>
                  <a:cubicBezTo>
                    <a:pt x="305" y="231"/>
                    <a:pt x="305" y="231"/>
                    <a:pt x="305" y="231"/>
                  </a:cubicBezTo>
                  <a:cubicBezTo>
                    <a:pt x="306" y="233"/>
                    <a:pt x="306" y="238"/>
                    <a:pt x="310" y="240"/>
                  </a:cubicBezTo>
                  <a:cubicBezTo>
                    <a:pt x="312" y="241"/>
                    <a:pt x="313" y="242"/>
                    <a:pt x="315" y="242"/>
                  </a:cubicBezTo>
                  <a:cubicBezTo>
                    <a:pt x="317" y="242"/>
                    <a:pt x="319" y="241"/>
                    <a:pt x="320" y="241"/>
                  </a:cubicBezTo>
                  <a:cubicBezTo>
                    <a:pt x="321" y="241"/>
                    <a:pt x="321" y="241"/>
                    <a:pt x="321" y="241"/>
                  </a:cubicBezTo>
                  <a:cubicBezTo>
                    <a:pt x="322" y="241"/>
                    <a:pt x="322" y="241"/>
                    <a:pt x="322" y="241"/>
                  </a:cubicBezTo>
                  <a:cubicBezTo>
                    <a:pt x="322" y="241"/>
                    <a:pt x="322" y="241"/>
                    <a:pt x="322" y="241"/>
                  </a:cubicBezTo>
                  <a:cubicBezTo>
                    <a:pt x="322" y="241"/>
                    <a:pt x="322" y="242"/>
                    <a:pt x="322" y="242"/>
                  </a:cubicBezTo>
                  <a:cubicBezTo>
                    <a:pt x="323" y="243"/>
                    <a:pt x="323" y="244"/>
                    <a:pt x="324" y="246"/>
                  </a:cubicBezTo>
                  <a:cubicBezTo>
                    <a:pt x="324" y="247"/>
                    <a:pt x="324" y="247"/>
                    <a:pt x="324" y="248"/>
                  </a:cubicBezTo>
                  <a:cubicBezTo>
                    <a:pt x="324" y="249"/>
                    <a:pt x="322" y="250"/>
                    <a:pt x="321" y="250"/>
                  </a:cubicBezTo>
                  <a:cubicBezTo>
                    <a:pt x="320" y="250"/>
                    <a:pt x="320" y="250"/>
                    <a:pt x="320" y="250"/>
                  </a:cubicBezTo>
                  <a:cubicBezTo>
                    <a:pt x="319" y="249"/>
                    <a:pt x="318" y="248"/>
                    <a:pt x="317" y="247"/>
                  </a:cubicBezTo>
                  <a:cubicBezTo>
                    <a:pt x="317" y="246"/>
                    <a:pt x="316" y="244"/>
                    <a:pt x="314" y="243"/>
                  </a:cubicBezTo>
                  <a:cubicBezTo>
                    <a:pt x="313" y="242"/>
                    <a:pt x="310" y="241"/>
                    <a:pt x="308" y="241"/>
                  </a:cubicBezTo>
                  <a:cubicBezTo>
                    <a:pt x="305" y="241"/>
                    <a:pt x="303" y="242"/>
                    <a:pt x="301" y="243"/>
                  </a:cubicBezTo>
                  <a:cubicBezTo>
                    <a:pt x="300" y="243"/>
                    <a:pt x="300" y="243"/>
                    <a:pt x="300" y="243"/>
                  </a:cubicBezTo>
                  <a:cubicBezTo>
                    <a:pt x="299" y="243"/>
                    <a:pt x="299" y="244"/>
                    <a:pt x="298" y="244"/>
                  </a:cubicBezTo>
                  <a:cubicBezTo>
                    <a:pt x="298" y="244"/>
                    <a:pt x="298" y="244"/>
                    <a:pt x="298" y="244"/>
                  </a:cubicBezTo>
                  <a:cubicBezTo>
                    <a:pt x="297" y="243"/>
                    <a:pt x="297" y="242"/>
                    <a:pt x="296" y="242"/>
                  </a:cubicBezTo>
                  <a:cubicBezTo>
                    <a:pt x="295" y="241"/>
                    <a:pt x="294" y="240"/>
                    <a:pt x="293" y="239"/>
                  </a:cubicBezTo>
                  <a:cubicBezTo>
                    <a:pt x="291" y="238"/>
                    <a:pt x="290" y="238"/>
                    <a:pt x="289" y="238"/>
                  </a:cubicBezTo>
                  <a:cubicBezTo>
                    <a:pt x="288" y="238"/>
                    <a:pt x="288" y="238"/>
                    <a:pt x="288" y="238"/>
                  </a:cubicBezTo>
                  <a:cubicBezTo>
                    <a:pt x="287" y="238"/>
                    <a:pt x="287" y="238"/>
                    <a:pt x="287" y="238"/>
                  </a:cubicBezTo>
                  <a:cubicBezTo>
                    <a:pt x="286" y="238"/>
                    <a:pt x="285" y="237"/>
                    <a:pt x="284" y="237"/>
                  </a:cubicBezTo>
                  <a:cubicBezTo>
                    <a:pt x="282" y="236"/>
                    <a:pt x="281" y="236"/>
                    <a:pt x="279" y="236"/>
                  </a:cubicBezTo>
                  <a:cubicBezTo>
                    <a:pt x="278" y="236"/>
                    <a:pt x="278" y="236"/>
                    <a:pt x="277" y="236"/>
                  </a:cubicBezTo>
                  <a:cubicBezTo>
                    <a:pt x="274" y="236"/>
                    <a:pt x="271" y="236"/>
                    <a:pt x="269" y="237"/>
                  </a:cubicBezTo>
                  <a:cubicBezTo>
                    <a:pt x="268" y="237"/>
                    <a:pt x="267" y="237"/>
                    <a:pt x="267" y="237"/>
                  </a:cubicBezTo>
                  <a:cubicBezTo>
                    <a:pt x="265" y="238"/>
                    <a:pt x="264" y="238"/>
                    <a:pt x="262" y="238"/>
                  </a:cubicBezTo>
                  <a:cubicBezTo>
                    <a:pt x="262" y="238"/>
                    <a:pt x="261" y="238"/>
                    <a:pt x="261" y="237"/>
                  </a:cubicBezTo>
                  <a:cubicBezTo>
                    <a:pt x="260" y="236"/>
                    <a:pt x="260" y="236"/>
                    <a:pt x="258" y="235"/>
                  </a:cubicBezTo>
                  <a:cubicBezTo>
                    <a:pt x="257" y="234"/>
                    <a:pt x="256" y="234"/>
                    <a:pt x="255" y="234"/>
                  </a:cubicBezTo>
                  <a:cubicBezTo>
                    <a:pt x="254" y="234"/>
                    <a:pt x="254" y="234"/>
                    <a:pt x="254" y="234"/>
                  </a:cubicBezTo>
                  <a:cubicBezTo>
                    <a:pt x="254" y="237"/>
                    <a:pt x="254" y="237"/>
                    <a:pt x="254" y="237"/>
                  </a:cubicBezTo>
                  <a:cubicBezTo>
                    <a:pt x="254" y="234"/>
                    <a:pt x="254" y="234"/>
                    <a:pt x="254" y="234"/>
                  </a:cubicBezTo>
                  <a:cubicBezTo>
                    <a:pt x="252" y="234"/>
                    <a:pt x="251" y="234"/>
                    <a:pt x="250" y="232"/>
                  </a:cubicBezTo>
                  <a:cubicBezTo>
                    <a:pt x="249" y="231"/>
                    <a:pt x="249" y="231"/>
                    <a:pt x="248" y="230"/>
                  </a:cubicBezTo>
                  <a:cubicBezTo>
                    <a:pt x="247" y="230"/>
                    <a:pt x="247" y="229"/>
                    <a:pt x="246" y="229"/>
                  </a:cubicBezTo>
                  <a:cubicBezTo>
                    <a:pt x="246" y="229"/>
                    <a:pt x="246" y="229"/>
                    <a:pt x="246" y="229"/>
                  </a:cubicBezTo>
                  <a:cubicBezTo>
                    <a:pt x="246" y="228"/>
                    <a:pt x="245" y="227"/>
                    <a:pt x="245" y="227"/>
                  </a:cubicBezTo>
                  <a:cubicBezTo>
                    <a:pt x="244" y="226"/>
                    <a:pt x="244" y="226"/>
                    <a:pt x="244" y="226"/>
                  </a:cubicBezTo>
                  <a:cubicBezTo>
                    <a:pt x="243" y="222"/>
                    <a:pt x="241" y="218"/>
                    <a:pt x="236" y="218"/>
                  </a:cubicBezTo>
                  <a:cubicBezTo>
                    <a:pt x="235" y="218"/>
                    <a:pt x="235" y="218"/>
                    <a:pt x="234" y="218"/>
                  </a:cubicBezTo>
                  <a:cubicBezTo>
                    <a:pt x="233" y="218"/>
                    <a:pt x="231" y="219"/>
                    <a:pt x="229" y="219"/>
                  </a:cubicBezTo>
                  <a:cubicBezTo>
                    <a:pt x="228" y="219"/>
                    <a:pt x="227" y="218"/>
                    <a:pt x="227" y="218"/>
                  </a:cubicBezTo>
                  <a:cubicBezTo>
                    <a:pt x="226" y="218"/>
                    <a:pt x="225" y="215"/>
                    <a:pt x="225" y="214"/>
                  </a:cubicBezTo>
                  <a:cubicBezTo>
                    <a:pt x="225" y="213"/>
                    <a:pt x="225" y="213"/>
                    <a:pt x="225" y="213"/>
                  </a:cubicBezTo>
                  <a:cubicBezTo>
                    <a:pt x="224" y="211"/>
                    <a:pt x="223" y="209"/>
                    <a:pt x="222" y="207"/>
                  </a:cubicBezTo>
                  <a:cubicBezTo>
                    <a:pt x="220" y="205"/>
                    <a:pt x="218" y="205"/>
                    <a:pt x="217" y="205"/>
                  </a:cubicBezTo>
                  <a:cubicBezTo>
                    <a:pt x="217" y="205"/>
                    <a:pt x="217" y="204"/>
                    <a:pt x="217" y="204"/>
                  </a:cubicBezTo>
                  <a:cubicBezTo>
                    <a:pt x="217" y="204"/>
                    <a:pt x="217" y="202"/>
                    <a:pt x="217" y="201"/>
                  </a:cubicBezTo>
                  <a:cubicBezTo>
                    <a:pt x="217" y="201"/>
                    <a:pt x="217" y="201"/>
                    <a:pt x="217" y="201"/>
                  </a:cubicBezTo>
                  <a:cubicBezTo>
                    <a:pt x="217" y="199"/>
                    <a:pt x="217" y="198"/>
                    <a:pt x="218" y="197"/>
                  </a:cubicBezTo>
                  <a:cubicBezTo>
                    <a:pt x="218" y="194"/>
                    <a:pt x="219" y="190"/>
                    <a:pt x="217" y="185"/>
                  </a:cubicBezTo>
                  <a:cubicBezTo>
                    <a:pt x="216" y="184"/>
                    <a:pt x="214" y="179"/>
                    <a:pt x="208" y="179"/>
                  </a:cubicBezTo>
                  <a:cubicBezTo>
                    <a:pt x="207" y="179"/>
                    <a:pt x="206" y="179"/>
                    <a:pt x="205" y="179"/>
                  </a:cubicBezTo>
                  <a:cubicBezTo>
                    <a:pt x="203" y="179"/>
                    <a:pt x="200" y="179"/>
                    <a:pt x="197" y="179"/>
                  </a:cubicBezTo>
                  <a:cubicBezTo>
                    <a:pt x="194" y="180"/>
                    <a:pt x="193" y="180"/>
                    <a:pt x="191" y="182"/>
                  </a:cubicBezTo>
                  <a:cubicBezTo>
                    <a:pt x="190" y="182"/>
                    <a:pt x="189" y="182"/>
                    <a:pt x="188" y="182"/>
                  </a:cubicBezTo>
                  <a:cubicBezTo>
                    <a:pt x="187" y="182"/>
                    <a:pt x="185" y="182"/>
                    <a:pt x="184" y="182"/>
                  </a:cubicBezTo>
                  <a:cubicBezTo>
                    <a:pt x="182" y="181"/>
                    <a:pt x="180" y="181"/>
                    <a:pt x="179" y="181"/>
                  </a:cubicBezTo>
                  <a:cubicBezTo>
                    <a:pt x="178" y="181"/>
                    <a:pt x="177" y="181"/>
                    <a:pt x="176" y="181"/>
                  </a:cubicBezTo>
                  <a:cubicBezTo>
                    <a:pt x="176" y="181"/>
                    <a:pt x="174" y="182"/>
                    <a:pt x="173" y="183"/>
                  </a:cubicBezTo>
                  <a:cubicBezTo>
                    <a:pt x="172" y="184"/>
                    <a:pt x="172" y="184"/>
                    <a:pt x="171" y="185"/>
                  </a:cubicBezTo>
                  <a:cubicBezTo>
                    <a:pt x="171" y="185"/>
                    <a:pt x="171" y="185"/>
                    <a:pt x="170" y="185"/>
                  </a:cubicBezTo>
                  <a:cubicBezTo>
                    <a:pt x="168" y="186"/>
                    <a:pt x="166" y="187"/>
                    <a:pt x="165" y="190"/>
                  </a:cubicBezTo>
                  <a:cubicBezTo>
                    <a:pt x="163" y="194"/>
                    <a:pt x="166" y="199"/>
                    <a:pt x="167" y="200"/>
                  </a:cubicBezTo>
                  <a:cubicBezTo>
                    <a:pt x="167" y="201"/>
                    <a:pt x="167" y="201"/>
                    <a:pt x="167" y="201"/>
                  </a:cubicBezTo>
                  <a:cubicBezTo>
                    <a:pt x="168" y="202"/>
                    <a:pt x="170" y="204"/>
                    <a:pt x="171" y="205"/>
                  </a:cubicBezTo>
                  <a:cubicBezTo>
                    <a:pt x="172" y="205"/>
                    <a:pt x="174" y="205"/>
                    <a:pt x="175" y="205"/>
                  </a:cubicBezTo>
                  <a:cubicBezTo>
                    <a:pt x="178" y="205"/>
                    <a:pt x="180" y="204"/>
                    <a:pt x="181" y="201"/>
                  </a:cubicBezTo>
                  <a:cubicBezTo>
                    <a:pt x="181" y="201"/>
                    <a:pt x="182" y="199"/>
                    <a:pt x="183" y="199"/>
                  </a:cubicBezTo>
                  <a:cubicBezTo>
                    <a:pt x="183" y="199"/>
                    <a:pt x="183" y="199"/>
                    <a:pt x="183" y="199"/>
                  </a:cubicBezTo>
                  <a:cubicBezTo>
                    <a:pt x="183" y="200"/>
                    <a:pt x="184" y="203"/>
                    <a:pt x="188" y="204"/>
                  </a:cubicBezTo>
                  <a:cubicBezTo>
                    <a:pt x="191" y="204"/>
                    <a:pt x="194" y="202"/>
                    <a:pt x="196" y="200"/>
                  </a:cubicBezTo>
                  <a:cubicBezTo>
                    <a:pt x="197" y="200"/>
                    <a:pt x="198" y="199"/>
                    <a:pt x="199" y="199"/>
                  </a:cubicBezTo>
                  <a:cubicBezTo>
                    <a:pt x="201" y="198"/>
                    <a:pt x="203" y="197"/>
                    <a:pt x="205" y="197"/>
                  </a:cubicBezTo>
                  <a:cubicBezTo>
                    <a:pt x="205" y="196"/>
                    <a:pt x="206" y="196"/>
                    <a:pt x="207" y="196"/>
                  </a:cubicBezTo>
                  <a:cubicBezTo>
                    <a:pt x="207" y="196"/>
                    <a:pt x="207" y="196"/>
                    <a:pt x="207" y="196"/>
                  </a:cubicBezTo>
                  <a:cubicBezTo>
                    <a:pt x="207" y="198"/>
                    <a:pt x="201" y="200"/>
                    <a:pt x="198" y="202"/>
                  </a:cubicBezTo>
                  <a:cubicBezTo>
                    <a:pt x="197" y="202"/>
                    <a:pt x="196" y="203"/>
                    <a:pt x="196" y="203"/>
                  </a:cubicBezTo>
                  <a:cubicBezTo>
                    <a:pt x="193" y="204"/>
                    <a:pt x="190" y="205"/>
                    <a:pt x="187" y="205"/>
                  </a:cubicBezTo>
                  <a:cubicBezTo>
                    <a:pt x="183" y="205"/>
                    <a:pt x="179" y="206"/>
                    <a:pt x="176" y="208"/>
                  </a:cubicBezTo>
                  <a:cubicBezTo>
                    <a:pt x="166" y="213"/>
                    <a:pt x="168" y="219"/>
                    <a:pt x="169" y="224"/>
                  </a:cubicBezTo>
                  <a:cubicBezTo>
                    <a:pt x="170" y="226"/>
                    <a:pt x="170" y="228"/>
                    <a:pt x="170" y="230"/>
                  </a:cubicBezTo>
                  <a:cubicBezTo>
                    <a:pt x="171" y="231"/>
                    <a:pt x="171" y="233"/>
                    <a:pt x="170" y="235"/>
                  </a:cubicBezTo>
                  <a:cubicBezTo>
                    <a:pt x="170" y="236"/>
                    <a:pt x="170" y="238"/>
                    <a:pt x="170" y="241"/>
                  </a:cubicBezTo>
                  <a:cubicBezTo>
                    <a:pt x="170" y="242"/>
                    <a:pt x="170" y="243"/>
                    <a:pt x="171" y="244"/>
                  </a:cubicBezTo>
                  <a:cubicBezTo>
                    <a:pt x="171" y="246"/>
                    <a:pt x="172" y="248"/>
                    <a:pt x="171" y="249"/>
                  </a:cubicBezTo>
                  <a:cubicBezTo>
                    <a:pt x="171" y="250"/>
                    <a:pt x="168" y="250"/>
                    <a:pt x="166" y="250"/>
                  </a:cubicBezTo>
                  <a:cubicBezTo>
                    <a:pt x="164" y="250"/>
                    <a:pt x="163" y="250"/>
                    <a:pt x="163" y="250"/>
                  </a:cubicBezTo>
                  <a:cubicBezTo>
                    <a:pt x="163" y="250"/>
                    <a:pt x="162" y="249"/>
                    <a:pt x="162" y="247"/>
                  </a:cubicBezTo>
                  <a:cubicBezTo>
                    <a:pt x="162" y="246"/>
                    <a:pt x="162" y="245"/>
                    <a:pt x="162" y="244"/>
                  </a:cubicBezTo>
                  <a:cubicBezTo>
                    <a:pt x="163" y="244"/>
                    <a:pt x="163" y="244"/>
                    <a:pt x="164" y="243"/>
                  </a:cubicBezTo>
                  <a:cubicBezTo>
                    <a:pt x="167" y="242"/>
                    <a:pt x="169" y="237"/>
                    <a:pt x="168" y="233"/>
                  </a:cubicBezTo>
                  <a:cubicBezTo>
                    <a:pt x="168" y="230"/>
                    <a:pt x="166" y="227"/>
                    <a:pt x="164" y="226"/>
                  </a:cubicBezTo>
                  <a:cubicBezTo>
                    <a:pt x="162" y="225"/>
                    <a:pt x="160" y="225"/>
                    <a:pt x="159" y="225"/>
                  </a:cubicBezTo>
                  <a:cubicBezTo>
                    <a:pt x="158" y="224"/>
                    <a:pt x="158" y="224"/>
                    <a:pt x="158" y="224"/>
                  </a:cubicBezTo>
                  <a:cubicBezTo>
                    <a:pt x="157" y="224"/>
                    <a:pt x="158" y="221"/>
                    <a:pt x="158" y="220"/>
                  </a:cubicBezTo>
                  <a:cubicBezTo>
                    <a:pt x="158" y="218"/>
                    <a:pt x="159" y="216"/>
                    <a:pt x="158" y="214"/>
                  </a:cubicBezTo>
                  <a:cubicBezTo>
                    <a:pt x="157" y="210"/>
                    <a:pt x="154" y="209"/>
                    <a:pt x="152" y="209"/>
                  </a:cubicBezTo>
                  <a:cubicBezTo>
                    <a:pt x="151" y="209"/>
                    <a:pt x="150" y="207"/>
                    <a:pt x="149" y="207"/>
                  </a:cubicBezTo>
                  <a:cubicBezTo>
                    <a:pt x="149" y="206"/>
                    <a:pt x="149" y="205"/>
                    <a:pt x="149" y="204"/>
                  </a:cubicBezTo>
                  <a:cubicBezTo>
                    <a:pt x="149" y="202"/>
                    <a:pt x="149" y="198"/>
                    <a:pt x="146" y="196"/>
                  </a:cubicBezTo>
                  <a:cubicBezTo>
                    <a:pt x="145" y="196"/>
                    <a:pt x="144" y="196"/>
                    <a:pt x="143" y="196"/>
                  </a:cubicBezTo>
                  <a:cubicBezTo>
                    <a:pt x="143" y="196"/>
                    <a:pt x="143" y="196"/>
                    <a:pt x="142" y="196"/>
                  </a:cubicBezTo>
                  <a:cubicBezTo>
                    <a:pt x="141" y="196"/>
                    <a:pt x="141" y="196"/>
                    <a:pt x="140" y="196"/>
                  </a:cubicBezTo>
                  <a:cubicBezTo>
                    <a:pt x="138" y="196"/>
                    <a:pt x="137" y="196"/>
                    <a:pt x="136" y="196"/>
                  </a:cubicBezTo>
                  <a:cubicBezTo>
                    <a:pt x="135" y="197"/>
                    <a:pt x="135" y="197"/>
                    <a:pt x="135" y="197"/>
                  </a:cubicBezTo>
                  <a:cubicBezTo>
                    <a:pt x="134" y="198"/>
                    <a:pt x="133" y="198"/>
                    <a:pt x="132" y="198"/>
                  </a:cubicBezTo>
                  <a:cubicBezTo>
                    <a:pt x="131" y="198"/>
                    <a:pt x="131" y="198"/>
                    <a:pt x="130" y="198"/>
                  </a:cubicBezTo>
                  <a:cubicBezTo>
                    <a:pt x="127" y="198"/>
                    <a:pt x="124" y="197"/>
                    <a:pt x="121" y="197"/>
                  </a:cubicBezTo>
                  <a:cubicBezTo>
                    <a:pt x="120" y="197"/>
                    <a:pt x="120" y="196"/>
                    <a:pt x="119" y="196"/>
                  </a:cubicBezTo>
                  <a:cubicBezTo>
                    <a:pt x="118" y="196"/>
                    <a:pt x="116" y="196"/>
                    <a:pt x="115" y="195"/>
                  </a:cubicBezTo>
                  <a:cubicBezTo>
                    <a:pt x="113" y="195"/>
                    <a:pt x="113" y="195"/>
                    <a:pt x="113" y="195"/>
                  </a:cubicBezTo>
                  <a:cubicBezTo>
                    <a:pt x="112" y="195"/>
                    <a:pt x="110" y="195"/>
                    <a:pt x="109" y="194"/>
                  </a:cubicBezTo>
                  <a:cubicBezTo>
                    <a:pt x="108" y="194"/>
                    <a:pt x="106" y="194"/>
                    <a:pt x="105" y="193"/>
                  </a:cubicBezTo>
                  <a:cubicBezTo>
                    <a:pt x="103" y="193"/>
                    <a:pt x="101" y="192"/>
                    <a:pt x="99" y="191"/>
                  </a:cubicBezTo>
                  <a:cubicBezTo>
                    <a:pt x="98" y="191"/>
                    <a:pt x="98" y="191"/>
                    <a:pt x="98" y="191"/>
                  </a:cubicBezTo>
                  <a:cubicBezTo>
                    <a:pt x="97" y="191"/>
                    <a:pt x="97" y="191"/>
                    <a:pt x="96" y="191"/>
                  </a:cubicBezTo>
                  <a:cubicBezTo>
                    <a:pt x="96" y="190"/>
                    <a:pt x="96" y="190"/>
                    <a:pt x="96" y="190"/>
                  </a:cubicBezTo>
                  <a:cubicBezTo>
                    <a:pt x="95" y="189"/>
                    <a:pt x="95" y="188"/>
                    <a:pt x="93" y="187"/>
                  </a:cubicBezTo>
                  <a:cubicBezTo>
                    <a:pt x="92" y="186"/>
                    <a:pt x="92" y="186"/>
                    <a:pt x="91" y="186"/>
                  </a:cubicBezTo>
                  <a:cubicBezTo>
                    <a:pt x="91" y="186"/>
                    <a:pt x="90" y="186"/>
                    <a:pt x="90" y="185"/>
                  </a:cubicBezTo>
                  <a:cubicBezTo>
                    <a:pt x="89" y="185"/>
                    <a:pt x="89" y="185"/>
                    <a:pt x="88" y="184"/>
                  </a:cubicBezTo>
                  <a:cubicBezTo>
                    <a:pt x="88" y="184"/>
                    <a:pt x="87" y="183"/>
                    <a:pt x="86" y="182"/>
                  </a:cubicBezTo>
                  <a:cubicBezTo>
                    <a:pt x="84" y="182"/>
                    <a:pt x="83" y="181"/>
                    <a:pt x="81" y="181"/>
                  </a:cubicBezTo>
                  <a:cubicBezTo>
                    <a:pt x="81" y="180"/>
                    <a:pt x="81" y="180"/>
                    <a:pt x="81" y="180"/>
                  </a:cubicBezTo>
                  <a:cubicBezTo>
                    <a:pt x="78" y="179"/>
                    <a:pt x="76" y="178"/>
                    <a:pt x="75" y="177"/>
                  </a:cubicBezTo>
                  <a:cubicBezTo>
                    <a:pt x="78" y="176"/>
                    <a:pt x="79" y="173"/>
                    <a:pt x="79" y="172"/>
                  </a:cubicBezTo>
                  <a:cubicBezTo>
                    <a:pt x="80" y="171"/>
                    <a:pt x="80" y="171"/>
                    <a:pt x="82" y="170"/>
                  </a:cubicBezTo>
                  <a:cubicBezTo>
                    <a:pt x="84" y="170"/>
                    <a:pt x="85" y="170"/>
                    <a:pt x="87" y="170"/>
                  </a:cubicBezTo>
                  <a:cubicBezTo>
                    <a:pt x="89" y="170"/>
                    <a:pt x="91" y="170"/>
                    <a:pt x="92" y="171"/>
                  </a:cubicBezTo>
                  <a:cubicBezTo>
                    <a:pt x="93" y="171"/>
                    <a:pt x="93" y="171"/>
                    <a:pt x="94" y="171"/>
                  </a:cubicBezTo>
                  <a:cubicBezTo>
                    <a:pt x="97" y="171"/>
                    <a:pt x="100" y="169"/>
                    <a:pt x="101" y="166"/>
                  </a:cubicBezTo>
                  <a:cubicBezTo>
                    <a:pt x="103" y="164"/>
                    <a:pt x="102" y="161"/>
                    <a:pt x="101" y="159"/>
                  </a:cubicBezTo>
                  <a:cubicBezTo>
                    <a:pt x="100" y="159"/>
                    <a:pt x="100" y="158"/>
                    <a:pt x="100" y="158"/>
                  </a:cubicBezTo>
                  <a:cubicBezTo>
                    <a:pt x="100" y="154"/>
                    <a:pt x="98" y="150"/>
                    <a:pt x="96" y="148"/>
                  </a:cubicBezTo>
                  <a:cubicBezTo>
                    <a:pt x="95" y="147"/>
                    <a:pt x="95" y="145"/>
                    <a:pt x="94" y="144"/>
                  </a:cubicBezTo>
                  <a:cubicBezTo>
                    <a:pt x="94" y="143"/>
                    <a:pt x="94" y="143"/>
                    <a:pt x="94" y="143"/>
                  </a:cubicBezTo>
                  <a:cubicBezTo>
                    <a:pt x="93" y="141"/>
                    <a:pt x="90" y="134"/>
                    <a:pt x="85" y="132"/>
                  </a:cubicBezTo>
                  <a:cubicBezTo>
                    <a:pt x="84" y="131"/>
                    <a:pt x="82" y="131"/>
                    <a:pt x="81" y="131"/>
                  </a:cubicBezTo>
                  <a:cubicBezTo>
                    <a:pt x="79" y="131"/>
                    <a:pt x="77" y="131"/>
                    <a:pt x="76" y="131"/>
                  </a:cubicBezTo>
                  <a:cubicBezTo>
                    <a:pt x="75" y="132"/>
                    <a:pt x="75" y="132"/>
                    <a:pt x="75" y="132"/>
                  </a:cubicBezTo>
                  <a:cubicBezTo>
                    <a:pt x="74" y="132"/>
                    <a:pt x="73" y="131"/>
                    <a:pt x="72" y="130"/>
                  </a:cubicBezTo>
                  <a:cubicBezTo>
                    <a:pt x="71" y="129"/>
                    <a:pt x="71" y="129"/>
                    <a:pt x="71" y="129"/>
                  </a:cubicBezTo>
                  <a:cubicBezTo>
                    <a:pt x="70" y="128"/>
                    <a:pt x="68" y="127"/>
                    <a:pt x="67" y="126"/>
                  </a:cubicBezTo>
                  <a:cubicBezTo>
                    <a:pt x="65" y="124"/>
                    <a:pt x="63" y="123"/>
                    <a:pt x="61" y="121"/>
                  </a:cubicBezTo>
                  <a:cubicBezTo>
                    <a:pt x="59" y="118"/>
                    <a:pt x="57" y="116"/>
                    <a:pt x="56" y="113"/>
                  </a:cubicBezTo>
                  <a:cubicBezTo>
                    <a:pt x="55" y="110"/>
                    <a:pt x="53" y="106"/>
                    <a:pt x="49" y="102"/>
                  </a:cubicBezTo>
                  <a:cubicBezTo>
                    <a:pt x="46" y="100"/>
                    <a:pt x="44" y="99"/>
                    <a:pt x="42" y="98"/>
                  </a:cubicBezTo>
                  <a:cubicBezTo>
                    <a:pt x="41" y="97"/>
                    <a:pt x="41" y="97"/>
                    <a:pt x="41" y="97"/>
                  </a:cubicBezTo>
                  <a:cubicBezTo>
                    <a:pt x="40" y="97"/>
                    <a:pt x="40" y="96"/>
                    <a:pt x="39" y="95"/>
                  </a:cubicBezTo>
                  <a:cubicBezTo>
                    <a:pt x="39" y="94"/>
                    <a:pt x="39" y="94"/>
                    <a:pt x="39" y="94"/>
                  </a:cubicBezTo>
                  <a:cubicBezTo>
                    <a:pt x="37" y="91"/>
                    <a:pt x="35" y="89"/>
                    <a:pt x="34" y="86"/>
                  </a:cubicBezTo>
                  <a:cubicBezTo>
                    <a:pt x="32" y="80"/>
                    <a:pt x="32" y="80"/>
                    <a:pt x="32" y="80"/>
                  </a:cubicBezTo>
                  <a:cubicBezTo>
                    <a:pt x="0" y="142"/>
                    <a:pt x="0" y="142"/>
                    <a:pt x="0" y="142"/>
                  </a:cubicBezTo>
                  <a:cubicBezTo>
                    <a:pt x="63" y="257"/>
                    <a:pt x="63" y="257"/>
                    <a:pt x="63" y="257"/>
                  </a:cubicBezTo>
                  <a:cubicBezTo>
                    <a:pt x="74" y="287"/>
                    <a:pt x="101" y="288"/>
                    <a:pt x="103" y="288"/>
                  </a:cubicBezTo>
                  <a:cubicBezTo>
                    <a:pt x="115" y="319"/>
                    <a:pt x="115" y="319"/>
                    <a:pt x="115" y="319"/>
                  </a:cubicBezTo>
                  <a:cubicBezTo>
                    <a:pt x="228" y="374"/>
                    <a:pt x="228" y="374"/>
                    <a:pt x="228" y="374"/>
                  </a:cubicBezTo>
                  <a:cubicBezTo>
                    <a:pt x="224" y="384"/>
                    <a:pt x="215" y="434"/>
                    <a:pt x="200" y="526"/>
                  </a:cubicBezTo>
                  <a:cubicBezTo>
                    <a:pt x="199" y="529"/>
                    <a:pt x="199" y="529"/>
                    <a:pt x="199" y="529"/>
                  </a:cubicBezTo>
                  <a:cubicBezTo>
                    <a:pt x="339" y="547"/>
                    <a:pt x="339" y="547"/>
                    <a:pt x="339" y="547"/>
                  </a:cubicBezTo>
                  <a:cubicBezTo>
                    <a:pt x="339" y="545"/>
                    <a:pt x="339" y="545"/>
                    <a:pt x="339" y="545"/>
                  </a:cubicBezTo>
                  <a:cubicBezTo>
                    <a:pt x="340" y="543"/>
                    <a:pt x="340" y="541"/>
                    <a:pt x="341" y="540"/>
                  </a:cubicBezTo>
                  <a:cubicBezTo>
                    <a:pt x="341" y="538"/>
                    <a:pt x="342" y="537"/>
                    <a:pt x="342" y="535"/>
                  </a:cubicBezTo>
                  <a:cubicBezTo>
                    <a:pt x="342" y="535"/>
                    <a:pt x="343" y="534"/>
                    <a:pt x="343" y="534"/>
                  </a:cubicBezTo>
                  <a:cubicBezTo>
                    <a:pt x="343" y="533"/>
                    <a:pt x="343" y="533"/>
                    <a:pt x="343" y="532"/>
                  </a:cubicBezTo>
                  <a:cubicBezTo>
                    <a:pt x="343" y="531"/>
                    <a:pt x="344" y="531"/>
                    <a:pt x="344" y="530"/>
                  </a:cubicBezTo>
                  <a:cubicBezTo>
                    <a:pt x="345" y="529"/>
                    <a:pt x="346" y="528"/>
                    <a:pt x="346" y="526"/>
                  </a:cubicBezTo>
                  <a:cubicBezTo>
                    <a:pt x="347" y="525"/>
                    <a:pt x="348" y="524"/>
                    <a:pt x="348" y="522"/>
                  </a:cubicBezTo>
                  <a:cubicBezTo>
                    <a:pt x="349" y="519"/>
                    <a:pt x="351" y="516"/>
                    <a:pt x="353" y="514"/>
                  </a:cubicBezTo>
                  <a:cubicBezTo>
                    <a:pt x="353" y="514"/>
                    <a:pt x="353" y="513"/>
                    <a:pt x="354" y="513"/>
                  </a:cubicBezTo>
                  <a:cubicBezTo>
                    <a:pt x="354" y="512"/>
                    <a:pt x="355" y="512"/>
                    <a:pt x="356" y="510"/>
                  </a:cubicBezTo>
                  <a:cubicBezTo>
                    <a:pt x="357" y="509"/>
                    <a:pt x="357" y="507"/>
                    <a:pt x="357" y="506"/>
                  </a:cubicBezTo>
                  <a:cubicBezTo>
                    <a:pt x="357" y="506"/>
                    <a:pt x="357" y="505"/>
                    <a:pt x="357" y="505"/>
                  </a:cubicBezTo>
                  <a:cubicBezTo>
                    <a:pt x="357" y="504"/>
                    <a:pt x="357" y="503"/>
                    <a:pt x="357" y="502"/>
                  </a:cubicBezTo>
                  <a:cubicBezTo>
                    <a:pt x="357" y="500"/>
                    <a:pt x="357" y="497"/>
                    <a:pt x="358" y="496"/>
                  </a:cubicBezTo>
                  <a:cubicBezTo>
                    <a:pt x="360" y="494"/>
                    <a:pt x="362" y="492"/>
                    <a:pt x="364" y="490"/>
                  </a:cubicBezTo>
                  <a:cubicBezTo>
                    <a:pt x="366" y="487"/>
                    <a:pt x="366" y="487"/>
                    <a:pt x="366" y="487"/>
                  </a:cubicBezTo>
                  <a:cubicBezTo>
                    <a:pt x="368" y="485"/>
                    <a:pt x="370" y="484"/>
                    <a:pt x="370" y="480"/>
                  </a:cubicBezTo>
                  <a:cubicBezTo>
                    <a:pt x="370" y="479"/>
                    <a:pt x="370" y="478"/>
                    <a:pt x="370" y="477"/>
                  </a:cubicBezTo>
                  <a:cubicBezTo>
                    <a:pt x="370" y="477"/>
                    <a:pt x="370" y="477"/>
                    <a:pt x="370" y="476"/>
                  </a:cubicBezTo>
                  <a:cubicBezTo>
                    <a:pt x="370" y="476"/>
                    <a:pt x="370" y="476"/>
                    <a:pt x="371" y="476"/>
                  </a:cubicBezTo>
                  <a:cubicBezTo>
                    <a:pt x="372" y="476"/>
                    <a:pt x="374" y="475"/>
                    <a:pt x="375" y="473"/>
                  </a:cubicBezTo>
                  <a:cubicBezTo>
                    <a:pt x="376" y="472"/>
                    <a:pt x="376" y="471"/>
                    <a:pt x="376" y="469"/>
                  </a:cubicBezTo>
                  <a:cubicBezTo>
                    <a:pt x="376" y="469"/>
                    <a:pt x="377" y="468"/>
                    <a:pt x="377" y="468"/>
                  </a:cubicBezTo>
                  <a:cubicBezTo>
                    <a:pt x="377" y="468"/>
                    <a:pt x="378" y="467"/>
                    <a:pt x="378" y="467"/>
                  </a:cubicBezTo>
                  <a:cubicBezTo>
                    <a:pt x="379" y="466"/>
                    <a:pt x="380" y="465"/>
                    <a:pt x="381" y="463"/>
                  </a:cubicBezTo>
                  <a:cubicBezTo>
                    <a:pt x="382" y="462"/>
                    <a:pt x="382" y="462"/>
                    <a:pt x="382" y="461"/>
                  </a:cubicBezTo>
                  <a:cubicBezTo>
                    <a:pt x="383" y="460"/>
                    <a:pt x="383" y="459"/>
                    <a:pt x="385" y="457"/>
                  </a:cubicBezTo>
                  <a:cubicBezTo>
                    <a:pt x="385" y="457"/>
                    <a:pt x="385" y="457"/>
                    <a:pt x="386" y="456"/>
                  </a:cubicBezTo>
                  <a:cubicBezTo>
                    <a:pt x="387" y="456"/>
                    <a:pt x="388" y="455"/>
                    <a:pt x="388" y="453"/>
                  </a:cubicBezTo>
                  <a:cubicBezTo>
                    <a:pt x="389" y="454"/>
                    <a:pt x="391" y="454"/>
                    <a:pt x="392" y="454"/>
                  </a:cubicBezTo>
                  <a:cubicBezTo>
                    <a:pt x="394" y="454"/>
                    <a:pt x="396" y="453"/>
                    <a:pt x="396" y="449"/>
                  </a:cubicBezTo>
                  <a:cubicBezTo>
                    <a:pt x="396" y="448"/>
                    <a:pt x="396" y="448"/>
                    <a:pt x="396" y="447"/>
                  </a:cubicBezTo>
                  <a:cubicBezTo>
                    <a:pt x="397" y="447"/>
                    <a:pt x="397" y="447"/>
                    <a:pt x="398" y="447"/>
                  </a:cubicBezTo>
                  <a:cubicBezTo>
                    <a:pt x="398" y="447"/>
                    <a:pt x="399" y="447"/>
                    <a:pt x="399" y="447"/>
                  </a:cubicBezTo>
                  <a:cubicBezTo>
                    <a:pt x="401" y="448"/>
                    <a:pt x="402" y="448"/>
                    <a:pt x="403" y="448"/>
                  </a:cubicBezTo>
                  <a:cubicBezTo>
                    <a:pt x="405" y="448"/>
                    <a:pt x="407" y="447"/>
                    <a:pt x="408" y="446"/>
                  </a:cubicBezTo>
                  <a:cubicBezTo>
                    <a:pt x="409" y="445"/>
                    <a:pt x="409" y="444"/>
                    <a:pt x="410" y="443"/>
                  </a:cubicBezTo>
                  <a:cubicBezTo>
                    <a:pt x="410" y="443"/>
                    <a:pt x="410" y="443"/>
                    <a:pt x="410" y="443"/>
                  </a:cubicBezTo>
                  <a:cubicBezTo>
                    <a:pt x="411" y="442"/>
                    <a:pt x="411" y="442"/>
                    <a:pt x="412" y="442"/>
                  </a:cubicBezTo>
                  <a:cubicBezTo>
                    <a:pt x="413" y="441"/>
                    <a:pt x="413" y="441"/>
                    <a:pt x="413" y="441"/>
                  </a:cubicBezTo>
                  <a:cubicBezTo>
                    <a:pt x="415" y="440"/>
                    <a:pt x="418" y="438"/>
                    <a:pt x="418" y="434"/>
                  </a:cubicBezTo>
                  <a:cubicBezTo>
                    <a:pt x="419" y="431"/>
                    <a:pt x="419" y="428"/>
                    <a:pt x="418" y="426"/>
                  </a:cubicBezTo>
                  <a:cubicBezTo>
                    <a:pt x="417" y="423"/>
                    <a:pt x="416" y="420"/>
                    <a:pt x="414" y="418"/>
                  </a:cubicBezTo>
                  <a:cubicBezTo>
                    <a:pt x="414" y="418"/>
                    <a:pt x="414" y="418"/>
                    <a:pt x="415" y="418"/>
                  </a:cubicBezTo>
                  <a:cubicBezTo>
                    <a:pt x="415" y="418"/>
                    <a:pt x="415" y="418"/>
                    <a:pt x="415" y="418"/>
                  </a:cubicBezTo>
                  <a:cubicBezTo>
                    <a:pt x="419" y="418"/>
                    <a:pt x="424" y="416"/>
                    <a:pt x="427" y="413"/>
                  </a:cubicBezTo>
                  <a:cubicBezTo>
                    <a:pt x="428" y="411"/>
                    <a:pt x="429" y="408"/>
                    <a:pt x="430" y="405"/>
                  </a:cubicBezTo>
                  <a:cubicBezTo>
                    <a:pt x="431" y="399"/>
                    <a:pt x="432" y="397"/>
                    <a:pt x="434" y="397"/>
                  </a:cubicBezTo>
                  <a:cubicBezTo>
                    <a:pt x="435" y="397"/>
                    <a:pt x="435" y="397"/>
                    <a:pt x="435" y="397"/>
                  </a:cubicBezTo>
                  <a:cubicBezTo>
                    <a:pt x="437" y="397"/>
                    <a:pt x="438" y="398"/>
                    <a:pt x="441" y="399"/>
                  </a:cubicBezTo>
                  <a:cubicBezTo>
                    <a:pt x="443" y="400"/>
                    <a:pt x="446" y="401"/>
                    <a:pt x="449" y="401"/>
                  </a:cubicBezTo>
                  <a:cubicBezTo>
                    <a:pt x="451" y="401"/>
                    <a:pt x="452" y="401"/>
                    <a:pt x="453" y="400"/>
                  </a:cubicBezTo>
                  <a:cubicBezTo>
                    <a:pt x="461" y="398"/>
                    <a:pt x="464" y="391"/>
                    <a:pt x="466" y="385"/>
                  </a:cubicBezTo>
                  <a:cubicBezTo>
                    <a:pt x="468" y="380"/>
                    <a:pt x="471" y="375"/>
                    <a:pt x="474" y="370"/>
                  </a:cubicBezTo>
                  <a:cubicBezTo>
                    <a:pt x="474" y="369"/>
                    <a:pt x="474" y="369"/>
                    <a:pt x="474" y="369"/>
                  </a:cubicBezTo>
                  <a:cubicBezTo>
                    <a:pt x="476" y="367"/>
                    <a:pt x="478" y="364"/>
                    <a:pt x="479" y="360"/>
                  </a:cubicBezTo>
                  <a:cubicBezTo>
                    <a:pt x="479" y="359"/>
                    <a:pt x="480" y="358"/>
                    <a:pt x="480" y="357"/>
                  </a:cubicBezTo>
                  <a:cubicBezTo>
                    <a:pt x="480" y="356"/>
                    <a:pt x="480" y="356"/>
                    <a:pt x="480" y="355"/>
                  </a:cubicBezTo>
                  <a:cubicBezTo>
                    <a:pt x="480" y="355"/>
                    <a:pt x="480" y="355"/>
                    <a:pt x="480" y="355"/>
                  </a:cubicBezTo>
                  <a:cubicBezTo>
                    <a:pt x="480" y="353"/>
                    <a:pt x="481" y="351"/>
                    <a:pt x="479" y="349"/>
                  </a:cubicBezTo>
                  <a:cubicBezTo>
                    <a:pt x="478" y="348"/>
                    <a:pt x="478" y="347"/>
                    <a:pt x="477" y="347"/>
                  </a:cubicBezTo>
                  <a:cubicBezTo>
                    <a:pt x="478" y="346"/>
                    <a:pt x="478" y="345"/>
                    <a:pt x="479" y="343"/>
                  </a:cubicBezTo>
                  <a:cubicBezTo>
                    <a:pt x="479" y="343"/>
                    <a:pt x="479" y="342"/>
                    <a:pt x="479" y="342"/>
                  </a:cubicBezTo>
                  <a:cubicBezTo>
                    <a:pt x="479" y="341"/>
                    <a:pt x="479" y="341"/>
                    <a:pt x="480" y="340"/>
                  </a:cubicBezTo>
                  <a:cubicBezTo>
                    <a:pt x="482" y="339"/>
                    <a:pt x="484" y="337"/>
                    <a:pt x="486" y="335"/>
                  </a:cubicBezTo>
                  <a:cubicBezTo>
                    <a:pt x="487" y="333"/>
                    <a:pt x="488" y="331"/>
                    <a:pt x="488" y="328"/>
                  </a:cubicBezTo>
                  <a:cubicBezTo>
                    <a:pt x="488" y="327"/>
                    <a:pt x="488" y="326"/>
                    <a:pt x="489" y="325"/>
                  </a:cubicBezTo>
                  <a:cubicBezTo>
                    <a:pt x="489" y="324"/>
                    <a:pt x="490" y="324"/>
                    <a:pt x="491" y="323"/>
                  </a:cubicBezTo>
                  <a:cubicBezTo>
                    <a:pt x="493" y="322"/>
                    <a:pt x="495" y="320"/>
                    <a:pt x="496" y="316"/>
                  </a:cubicBezTo>
                  <a:cubicBezTo>
                    <a:pt x="496" y="313"/>
                    <a:pt x="495" y="310"/>
                    <a:pt x="492" y="309"/>
                  </a:cubicBezTo>
                  <a:cubicBezTo>
                    <a:pt x="491" y="308"/>
                    <a:pt x="490" y="308"/>
                    <a:pt x="489" y="308"/>
                  </a:cubicBezTo>
                  <a:cubicBezTo>
                    <a:pt x="488" y="308"/>
                    <a:pt x="488" y="308"/>
                    <a:pt x="487" y="307"/>
                  </a:cubicBezTo>
                  <a:cubicBezTo>
                    <a:pt x="486" y="307"/>
                    <a:pt x="485" y="306"/>
                    <a:pt x="484" y="305"/>
                  </a:cubicBezTo>
                  <a:cubicBezTo>
                    <a:pt x="482" y="303"/>
                    <a:pt x="482" y="302"/>
                    <a:pt x="482" y="302"/>
                  </a:cubicBezTo>
                  <a:cubicBezTo>
                    <a:pt x="483" y="302"/>
                    <a:pt x="485" y="302"/>
                    <a:pt x="486" y="302"/>
                  </a:cubicBezTo>
                  <a:cubicBezTo>
                    <a:pt x="487" y="302"/>
                    <a:pt x="487" y="302"/>
                    <a:pt x="487" y="302"/>
                  </a:cubicBezTo>
                  <a:cubicBezTo>
                    <a:pt x="488" y="302"/>
                    <a:pt x="489" y="302"/>
                    <a:pt x="490" y="302"/>
                  </a:cubicBezTo>
                  <a:cubicBezTo>
                    <a:pt x="491" y="302"/>
                    <a:pt x="492" y="301"/>
                    <a:pt x="493" y="301"/>
                  </a:cubicBezTo>
                  <a:cubicBezTo>
                    <a:pt x="495" y="301"/>
                    <a:pt x="496" y="300"/>
                    <a:pt x="498" y="300"/>
                  </a:cubicBezTo>
                  <a:cubicBezTo>
                    <a:pt x="499" y="305"/>
                    <a:pt x="502" y="312"/>
                    <a:pt x="509" y="313"/>
                  </a:cubicBezTo>
                  <a:cubicBezTo>
                    <a:pt x="510" y="313"/>
                    <a:pt x="510" y="313"/>
                    <a:pt x="510" y="313"/>
                  </a:cubicBezTo>
                  <a:cubicBezTo>
                    <a:pt x="510" y="313"/>
                    <a:pt x="511" y="313"/>
                    <a:pt x="511" y="313"/>
                  </a:cubicBezTo>
                  <a:cubicBezTo>
                    <a:pt x="513" y="313"/>
                    <a:pt x="514" y="313"/>
                    <a:pt x="516" y="311"/>
                  </a:cubicBezTo>
                  <a:cubicBezTo>
                    <a:pt x="517" y="310"/>
                    <a:pt x="517" y="309"/>
                    <a:pt x="517" y="308"/>
                  </a:cubicBezTo>
                  <a:cubicBezTo>
                    <a:pt x="517" y="308"/>
                    <a:pt x="517" y="308"/>
                    <a:pt x="517" y="308"/>
                  </a:cubicBezTo>
                  <a:cubicBezTo>
                    <a:pt x="518" y="308"/>
                    <a:pt x="519" y="309"/>
                    <a:pt x="520" y="309"/>
                  </a:cubicBezTo>
                  <a:cubicBezTo>
                    <a:pt x="521" y="309"/>
                    <a:pt x="521" y="309"/>
                    <a:pt x="522" y="309"/>
                  </a:cubicBezTo>
                  <a:cubicBezTo>
                    <a:pt x="523" y="308"/>
                    <a:pt x="525" y="307"/>
                    <a:pt x="526" y="305"/>
                  </a:cubicBezTo>
                  <a:cubicBezTo>
                    <a:pt x="526" y="304"/>
                    <a:pt x="526" y="304"/>
                    <a:pt x="526" y="303"/>
                  </a:cubicBezTo>
                  <a:cubicBezTo>
                    <a:pt x="527" y="304"/>
                    <a:pt x="528" y="304"/>
                    <a:pt x="528" y="304"/>
                  </a:cubicBezTo>
                  <a:cubicBezTo>
                    <a:pt x="529" y="305"/>
                    <a:pt x="530" y="305"/>
                    <a:pt x="531" y="305"/>
                  </a:cubicBezTo>
                  <a:cubicBezTo>
                    <a:pt x="535" y="305"/>
                    <a:pt x="537" y="301"/>
                    <a:pt x="538" y="299"/>
                  </a:cubicBezTo>
                  <a:cubicBezTo>
                    <a:pt x="539" y="298"/>
                    <a:pt x="539" y="297"/>
                    <a:pt x="540" y="297"/>
                  </a:cubicBezTo>
                  <a:cubicBezTo>
                    <a:pt x="541" y="296"/>
                    <a:pt x="541" y="295"/>
                    <a:pt x="542" y="294"/>
                  </a:cubicBezTo>
                  <a:cubicBezTo>
                    <a:pt x="542" y="293"/>
                    <a:pt x="543" y="293"/>
                    <a:pt x="543" y="292"/>
                  </a:cubicBezTo>
                  <a:cubicBezTo>
                    <a:pt x="544" y="292"/>
                    <a:pt x="545" y="291"/>
                    <a:pt x="545" y="291"/>
                  </a:cubicBezTo>
                  <a:cubicBezTo>
                    <a:pt x="547" y="290"/>
                    <a:pt x="549" y="289"/>
                    <a:pt x="550" y="286"/>
                  </a:cubicBezTo>
                  <a:cubicBezTo>
                    <a:pt x="551" y="285"/>
                    <a:pt x="551" y="284"/>
                    <a:pt x="552" y="283"/>
                  </a:cubicBezTo>
                  <a:cubicBezTo>
                    <a:pt x="552" y="281"/>
                    <a:pt x="552" y="280"/>
                    <a:pt x="553" y="280"/>
                  </a:cubicBezTo>
                  <a:cubicBezTo>
                    <a:pt x="553" y="279"/>
                    <a:pt x="554" y="279"/>
                    <a:pt x="555" y="278"/>
                  </a:cubicBezTo>
                  <a:cubicBezTo>
                    <a:pt x="556" y="278"/>
                    <a:pt x="558" y="277"/>
                    <a:pt x="559" y="276"/>
                  </a:cubicBezTo>
                  <a:cubicBezTo>
                    <a:pt x="562" y="272"/>
                    <a:pt x="562" y="268"/>
                    <a:pt x="561" y="264"/>
                  </a:cubicBezTo>
                  <a:cubicBezTo>
                    <a:pt x="561" y="263"/>
                    <a:pt x="561" y="262"/>
                    <a:pt x="561" y="261"/>
                  </a:cubicBezTo>
                  <a:cubicBezTo>
                    <a:pt x="561" y="261"/>
                    <a:pt x="561" y="260"/>
                    <a:pt x="561" y="260"/>
                  </a:cubicBezTo>
                  <a:cubicBezTo>
                    <a:pt x="562" y="259"/>
                    <a:pt x="562" y="257"/>
                    <a:pt x="561" y="255"/>
                  </a:cubicBezTo>
                  <a:cubicBezTo>
                    <a:pt x="560" y="253"/>
                    <a:pt x="558" y="251"/>
                    <a:pt x="556" y="248"/>
                  </a:cubicBezTo>
                  <a:cubicBezTo>
                    <a:pt x="555" y="247"/>
                    <a:pt x="554" y="246"/>
                    <a:pt x="552" y="244"/>
                  </a:cubicBezTo>
                  <a:cubicBezTo>
                    <a:pt x="551" y="242"/>
                    <a:pt x="550" y="241"/>
                    <a:pt x="549" y="239"/>
                  </a:cubicBezTo>
                  <a:cubicBezTo>
                    <a:pt x="548" y="238"/>
                    <a:pt x="547" y="237"/>
                    <a:pt x="547" y="235"/>
                  </a:cubicBezTo>
                  <a:cubicBezTo>
                    <a:pt x="547" y="234"/>
                    <a:pt x="546" y="232"/>
                    <a:pt x="545" y="231"/>
                  </a:cubicBezTo>
                  <a:cubicBezTo>
                    <a:pt x="545" y="230"/>
                    <a:pt x="544" y="229"/>
                    <a:pt x="543" y="228"/>
                  </a:cubicBezTo>
                  <a:cubicBezTo>
                    <a:pt x="542" y="227"/>
                    <a:pt x="540" y="224"/>
                    <a:pt x="540" y="223"/>
                  </a:cubicBezTo>
                  <a:cubicBezTo>
                    <a:pt x="540" y="223"/>
                    <a:pt x="540" y="223"/>
                    <a:pt x="540" y="223"/>
                  </a:cubicBezTo>
                  <a:cubicBezTo>
                    <a:pt x="540" y="223"/>
                    <a:pt x="541" y="223"/>
                    <a:pt x="541" y="223"/>
                  </a:cubicBezTo>
                  <a:cubicBezTo>
                    <a:pt x="542" y="223"/>
                    <a:pt x="543" y="223"/>
                    <a:pt x="544" y="223"/>
                  </a:cubicBezTo>
                  <a:cubicBezTo>
                    <a:pt x="546" y="223"/>
                    <a:pt x="547" y="222"/>
                    <a:pt x="549" y="221"/>
                  </a:cubicBezTo>
                  <a:cubicBezTo>
                    <a:pt x="550" y="220"/>
                    <a:pt x="551" y="218"/>
                    <a:pt x="553" y="217"/>
                  </a:cubicBezTo>
                  <a:cubicBezTo>
                    <a:pt x="555" y="214"/>
                    <a:pt x="556" y="212"/>
                    <a:pt x="556" y="209"/>
                  </a:cubicBezTo>
                  <a:cubicBezTo>
                    <a:pt x="556" y="203"/>
                    <a:pt x="552" y="203"/>
                    <a:pt x="550" y="203"/>
                  </a:cubicBezTo>
                  <a:cubicBezTo>
                    <a:pt x="549" y="203"/>
                    <a:pt x="549" y="203"/>
                    <a:pt x="548" y="202"/>
                  </a:cubicBezTo>
                  <a:cubicBezTo>
                    <a:pt x="548" y="202"/>
                    <a:pt x="548" y="202"/>
                    <a:pt x="548" y="202"/>
                  </a:cubicBezTo>
                  <a:cubicBezTo>
                    <a:pt x="549" y="200"/>
                    <a:pt x="552" y="197"/>
                    <a:pt x="551" y="193"/>
                  </a:cubicBezTo>
                  <a:cubicBezTo>
                    <a:pt x="551" y="192"/>
                    <a:pt x="550" y="190"/>
                    <a:pt x="548" y="189"/>
                  </a:cubicBezTo>
                  <a:cubicBezTo>
                    <a:pt x="546" y="188"/>
                    <a:pt x="544" y="187"/>
                    <a:pt x="542" y="187"/>
                  </a:cubicBezTo>
                  <a:cubicBezTo>
                    <a:pt x="540" y="187"/>
                    <a:pt x="539" y="186"/>
                    <a:pt x="538" y="185"/>
                  </a:cubicBezTo>
                  <a:cubicBezTo>
                    <a:pt x="537" y="185"/>
                    <a:pt x="536" y="184"/>
                    <a:pt x="536" y="184"/>
                  </a:cubicBezTo>
                  <a:cubicBezTo>
                    <a:pt x="535" y="183"/>
                    <a:pt x="534" y="181"/>
                    <a:pt x="533" y="180"/>
                  </a:cubicBezTo>
                  <a:cubicBezTo>
                    <a:pt x="532" y="180"/>
                    <a:pt x="532" y="180"/>
                    <a:pt x="532" y="180"/>
                  </a:cubicBezTo>
                  <a:cubicBezTo>
                    <a:pt x="532" y="180"/>
                    <a:pt x="532" y="179"/>
                    <a:pt x="532" y="179"/>
                  </a:cubicBezTo>
                  <a:cubicBezTo>
                    <a:pt x="533" y="176"/>
                    <a:pt x="533" y="174"/>
                    <a:pt x="532" y="173"/>
                  </a:cubicBezTo>
                  <a:cubicBezTo>
                    <a:pt x="531" y="172"/>
                    <a:pt x="530" y="170"/>
                    <a:pt x="526" y="170"/>
                  </a:cubicBezTo>
                  <a:cubicBezTo>
                    <a:pt x="523" y="170"/>
                    <a:pt x="520" y="171"/>
                    <a:pt x="519" y="172"/>
                  </a:cubicBezTo>
                  <a:cubicBezTo>
                    <a:pt x="518" y="173"/>
                    <a:pt x="517" y="173"/>
                    <a:pt x="516" y="173"/>
                  </a:cubicBezTo>
                  <a:cubicBezTo>
                    <a:pt x="515" y="173"/>
                    <a:pt x="515" y="173"/>
                    <a:pt x="514" y="173"/>
                  </a:cubicBezTo>
                  <a:cubicBezTo>
                    <a:pt x="513" y="172"/>
                    <a:pt x="513" y="172"/>
                    <a:pt x="512" y="171"/>
                  </a:cubicBezTo>
                  <a:cubicBezTo>
                    <a:pt x="511" y="170"/>
                    <a:pt x="510" y="169"/>
                    <a:pt x="508" y="168"/>
                  </a:cubicBezTo>
                  <a:cubicBezTo>
                    <a:pt x="508" y="168"/>
                    <a:pt x="508" y="168"/>
                    <a:pt x="507" y="168"/>
                  </a:cubicBezTo>
                  <a:cubicBezTo>
                    <a:pt x="509" y="168"/>
                    <a:pt x="510" y="168"/>
                    <a:pt x="511" y="168"/>
                  </a:cubicBezTo>
                  <a:cubicBezTo>
                    <a:pt x="513" y="168"/>
                    <a:pt x="516" y="168"/>
                    <a:pt x="518" y="167"/>
                  </a:cubicBezTo>
                  <a:cubicBezTo>
                    <a:pt x="519" y="167"/>
                    <a:pt x="520" y="167"/>
                    <a:pt x="520" y="167"/>
                  </a:cubicBezTo>
                  <a:cubicBezTo>
                    <a:pt x="521" y="167"/>
                    <a:pt x="522" y="167"/>
                    <a:pt x="524" y="168"/>
                  </a:cubicBezTo>
                  <a:cubicBezTo>
                    <a:pt x="525" y="168"/>
                    <a:pt x="526" y="169"/>
                    <a:pt x="526" y="169"/>
                  </a:cubicBezTo>
                  <a:cubicBezTo>
                    <a:pt x="528" y="170"/>
                    <a:pt x="530" y="170"/>
                    <a:pt x="531" y="170"/>
                  </a:cubicBezTo>
                  <a:cubicBezTo>
                    <a:pt x="535" y="170"/>
                    <a:pt x="538" y="168"/>
                    <a:pt x="540" y="165"/>
                  </a:cubicBezTo>
                  <a:cubicBezTo>
                    <a:pt x="543" y="162"/>
                    <a:pt x="547" y="160"/>
                    <a:pt x="551" y="160"/>
                  </a:cubicBezTo>
                  <a:cubicBezTo>
                    <a:pt x="552" y="160"/>
                    <a:pt x="554" y="161"/>
                    <a:pt x="555" y="161"/>
                  </a:cubicBezTo>
                  <a:cubicBezTo>
                    <a:pt x="557" y="161"/>
                    <a:pt x="558" y="162"/>
                    <a:pt x="560" y="162"/>
                  </a:cubicBezTo>
                  <a:cubicBezTo>
                    <a:pt x="563" y="163"/>
                    <a:pt x="567" y="165"/>
                    <a:pt x="571" y="165"/>
                  </a:cubicBezTo>
                  <a:cubicBezTo>
                    <a:pt x="573" y="165"/>
                    <a:pt x="575" y="164"/>
                    <a:pt x="577" y="164"/>
                  </a:cubicBezTo>
                  <a:cubicBezTo>
                    <a:pt x="581" y="162"/>
                    <a:pt x="582" y="159"/>
                    <a:pt x="582" y="157"/>
                  </a:cubicBezTo>
                  <a:cubicBezTo>
                    <a:pt x="583" y="152"/>
                    <a:pt x="579" y="147"/>
                    <a:pt x="578" y="146"/>
                  </a:cubicBezTo>
                  <a:cubicBezTo>
                    <a:pt x="579" y="146"/>
                    <a:pt x="579" y="147"/>
                    <a:pt x="580" y="147"/>
                  </a:cubicBezTo>
                  <a:cubicBezTo>
                    <a:pt x="582" y="147"/>
                    <a:pt x="583" y="148"/>
                    <a:pt x="585" y="148"/>
                  </a:cubicBezTo>
                  <a:cubicBezTo>
                    <a:pt x="585" y="148"/>
                    <a:pt x="586" y="148"/>
                    <a:pt x="586" y="148"/>
                  </a:cubicBezTo>
                  <a:cubicBezTo>
                    <a:pt x="587" y="147"/>
                    <a:pt x="587" y="147"/>
                    <a:pt x="588" y="147"/>
                  </a:cubicBezTo>
                  <a:cubicBezTo>
                    <a:pt x="588" y="147"/>
                    <a:pt x="589" y="148"/>
                    <a:pt x="589" y="148"/>
                  </a:cubicBezTo>
                  <a:cubicBezTo>
                    <a:pt x="589" y="148"/>
                    <a:pt x="589" y="148"/>
                    <a:pt x="589" y="148"/>
                  </a:cubicBezTo>
                  <a:cubicBezTo>
                    <a:pt x="589" y="148"/>
                    <a:pt x="589" y="148"/>
                    <a:pt x="589" y="150"/>
                  </a:cubicBezTo>
                  <a:cubicBezTo>
                    <a:pt x="589" y="150"/>
                    <a:pt x="589" y="151"/>
                    <a:pt x="589" y="151"/>
                  </a:cubicBezTo>
                  <a:cubicBezTo>
                    <a:pt x="589" y="153"/>
                    <a:pt x="588" y="157"/>
                    <a:pt x="591" y="160"/>
                  </a:cubicBezTo>
                  <a:cubicBezTo>
                    <a:pt x="592" y="160"/>
                    <a:pt x="594" y="161"/>
                    <a:pt x="595" y="161"/>
                  </a:cubicBezTo>
                  <a:cubicBezTo>
                    <a:pt x="596" y="161"/>
                    <a:pt x="597" y="161"/>
                    <a:pt x="598" y="160"/>
                  </a:cubicBezTo>
                  <a:cubicBezTo>
                    <a:pt x="599" y="160"/>
                    <a:pt x="599" y="160"/>
                    <a:pt x="600" y="160"/>
                  </a:cubicBezTo>
                  <a:cubicBezTo>
                    <a:pt x="600" y="160"/>
                    <a:pt x="600" y="160"/>
                    <a:pt x="600" y="160"/>
                  </a:cubicBezTo>
                  <a:cubicBezTo>
                    <a:pt x="600" y="160"/>
                    <a:pt x="600" y="160"/>
                    <a:pt x="600" y="160"/>
                  </a:cubicBezTo>
                  <a:cubicBezTo>
                    <a:pt x="600" y="160"/>
                    <a:pt x="600" y="160"/>
                    <a:pt x="600" y="160"/>
                  </a:cubicBezTo>
                  <a:cubicBezTo>
                    <a:pt x="600" y="160"/>
                    <a:pt x="601" y="161"/>
                    <a:pt x="601" y="162"/>
                  </a:cubicBezTo>
                  <a:cubicBezTo>
                    <a:pt x="601" y="163"/>
                    <a:pt x="601" y="163"/>
                    <a:pt x="601" y="163"/>
                  </a:cubicBezTo>
                  <a:cubicBezTo>
                    <a:pt x="601" y="167"/>
                    <a:pt x="603" y="168"/>
                    <a:pt x="606" y="168"/>
                  </a:cubicBezTo>
                  <a:cubicBezTo>
                    <a:pt x="606" y="168"/>
                    <a:pt x="607" y="169"/>
                    <a:pt x="607" y="169"/>
                  </a:cubicBezTo>
                  <a:cubicBezTo>
                    <a:pt x="608" y="169"/>
                    <a:pt x="608" y="170"/>
                    <a:pt x="609" y="170"/>
                  </a:cubicBezTo>
                  <a:cubicBezTo>
                    <a:pt x="610" y="171"/>
                    <a:pt x="611" y="173"/>
                    <a:pt x="613" y="174"/>
                  </a:cubicBezTo>
                  <a:cubicBezTo>
                    <a:pt x="615" y="174"/>
                    <a:pt x="617" y="174"/>
                    <a:pt x="618" y="174"/>
                  </a:cubicBezTo>
                  <a:cubicBezTo>
                    <a:pt x="620" y="174"/>
                    <a:pt x="621" y="174"/>
                    <a:pt x="622" y="175"/>
                  </a:cubicBezTo>
                  <a:cubicBezTo>
                    <a:pt x="623" y="177"/>
                    <a:pt x="623" y="178"/>
                    <a:pt x="623" y="179"/>
                  </a:cubicBezTo>
                  <a:cubicBezTo>
                    <a:pt x="623" y="179"/>
                    <a:pt x="622" y="180"/>
                    <a:pt x="622" y="181"/>
                  </a:cubicBezTo>
                  <a:cubicBezTo>
                    <a:pt x="621" y="181"/>
                    <a:pt x="620" y="181"/>
                    <a:pt x="619" y="182"/>
                  </a:cubicBezTo>
                  <a:cubicBezTo>
                    <a:pt x="617" y="182"/>
                    <a:pt x="614" y="183"/>
                    <a:pt x="612" y="187"/>
                  </a:cubicBezTo>
                  <a:cubicBezTo>
                    <a:pt x="611" y="190"/>
                    <a:pt x="611" y="197"/>
                    <a:pt x="613" y="200"/>
                  </a:cubicBezTo>
                  <a:cubicBezTo>
                    <a:pt x="614" y="202"/>
                    <a:pt x="616" y="203"/>
                    <a:pt x="618" y="203"/>
                  </a:cubicBezTo>
                  <a:cubicBezTo>
                    <a:pt x="619" y="203"/>
                    <a:pt x="621" y="203"/>
                    <a:pt x="622" y="202"/>
                  </a:cubicBezTo>
                  <a:cubicBezTo>
                    <a:pt x="626" y="199"/>
                    <a:pt x="628" y="195"/>
                    <a:pt x="630" y="192"/>
                  </a:cubicBezTo>
                  <a:cubicBezTo>
                    <a:pt x="631" y="189"/>
                    <a:pt x="633" y="187"/>
                    <a:pt x="635" y="185"/>
                  </a:cubicBezTo>
                  <a:cubicBezTo>
                    <a:pt x="636" y="185"/>
                    <a:pt x="638" y="184"/>
                    <a:pt x="638" y="184"/>
                  </a:cubicBezTo>
                  <a:cubicBezTo>
                    <a:pt x="638" y="184"/>
                    <a:pt x="638" y="185"/>
                    <a:pt x="638" y="185"/>
                  </a:cubicBezTo>
                  <a:cubicBezTo>
                    <a:pt x="638" y="187"/>
                    <a:pt x="638" y="188"/>
                    <a:pt x="638" y="189"/>
                  </a:cubicBezTo>
                  <a:cubicBezTo>
                    <a:pt x="638" y="192"/>
                    <a:pt x="639" y="194"/>
                    <a:pt x="641" y="197"/>
                  </a:cubicBezTo>
                  <a:cubicBezTo>
                    <a:pt x="643" y="198"/>
                    <a:pt x="646" y="201"/>
                    <a:pt x="649" y="201"/>
                  </a:cubicBezTo>
                  <a:cubicBezTo>
                    <a:pt x="650" y="201"/>
                    <a:pt x="650" y="201"/>
                    <a:pt x="650" y="201"/>
                  </a:cubicBezTo>
                  <a:cubicBezTo>
                    <a:pt x="650" y="201"/>
                    <a:pt x="650" y="201"/>
                    <a:pt x="650" y="201"/>
                  </a:cubicBezTo>
                  <a:cubicBezTo>
                    <a:pt x="652" y="201"/>
                    <a:pt x="652" y="200"/>
                    <a:pt x="653" y="200"/>
                  </a:cubicBezTo>
                  <a:cubicBezTo>
                    <a:pt x="653" y="205"/>
                    <a:pt x="656" y="207"/>
                    <a:pt x="657" y="207"/>
                  </a:cubicBezTo>
                  <a:cubicBezTo>
                    <a:pt x="658" y="208"/>
                    <a:pt x="659" y="208"/>
                    <a:pt x="660" y="208"/>
                  </a:cubicBezTo>
                  <a:cubicBezTo>
                    <a:pt x="661" y="208"/>
                    <a:pt x="662" y="208"/>
                    <a:pt x="663" y="207"/>
                  </a:cubicBezTo>
                  <a:cubicBezTo>
                    <a:pt x="664" y="207"/>
                    <a:pt x="664" y="207"/>
                    <a:pt x="665" y="207"/>
                  </a:cubicBezTo>
                  <a:cubicBezTo>
                    <a:pt x="665" y="207"/>
                    <a:pt x="665" y="207"/>
                    <a:pt x="665" y="207"/>
                  </a:cubicBezTo>
                  <a:cubicBezTo>
                    <a:pt x="667" y="208"/>
                    <a:pt x="669" y="212"/>
                    <a:pt x="671" y="215"/>
                  </a:cubicBezTo>
                  <a:cubicBezTo>
                    <a:pt x="672" y="217"/>
                    <a:pt x="673" y="219"/>
                    <a:pt x="675" y="221"/>
                  </a:cubicBezTo>
                  <a:cubicBezTo>
                    <a:pt x="677" y="223"/>
                    <a:pt x="677" y="223"/>
                    <a:pt x="677" y="223"/>
                  </a:cubicBezTo>
                  <a:cubicBezTo>
                    <a:pt x="679" y="226"/>
                    <a:pt x="682" y="229"/>
                    <a:pt x="684" y="233"/>
                  </a:cubicBezTo>
                  <a:cubicBezTo>
                    <a:pt x="685" y="236"/>
                    <a:pt x="687" y="241"/>
                    <a:pt x="686" y="244"/>
                  </a:cubicBezTo>
                  <a:cubicBezTo>
                    <a:pt x="686" y="245"/>
                    <a:pt x="685" y="246"/>
                    <a:pt x="684" y="248"/>
                  </a:cubicBezTo>
                  <a:cubicBezTo>
                    <a:pt x="682" y="250"/>
                    <a:pt x="680" y="252"/>
                    <a:pt x="680" y="256"/>
                  </a:cubicBezTo>
                  <a:cubicBezTo>
                    <a:pt x="680" y="258"/>
                    <a:pt x="680" y="260"/>
                    <a:pt x="682" y="262"/>
                  </a:cubicBezTo>
                  <a:cubicBezTo>
                    <a:pt x="680" y="262"/>
                    <a:pt x="678" y="263"/>
                    <a:pt x="677" y="265"/>
                  </a:cubicBezTo>
                  <a:cubicBezTo>
                    <a:pt x="676" y="266"/>
                    <a:pt x="675" y="268"/>
                    <a:pt x="675" y="269"/>
                  </a:cubicBezTo>
                  <a:cubicBezTo>
                    <a:pt x="675" y="270"/>
                    <a:pt x="674" y="271"/>
                    <a:pt x="674" y="271"/>
                  </a:cubicBezTo>
                  <a:cubicBezTo>
                    <a:pt x="673" y="273"/>
                    <a:pt x="672" y="275"/>
                    <a:pt x="671" y="277"/>
                  </a:cubicBezTo>
                  <a:cubicBezTo>
                    <a:pt x="669" y="281"/>
                    <a:pt x="666" y="285"/>
                    <a:pt x="667" y="290"/>
                  </a:cubicBezTo>
                  <a:cubicBezTo>
                    <a:pt x="669" y="296"/>
                    <a:pt x="674" y="298"/>
                    <a:pt x="678" y="300"/>
                  </a:cubicBezTo>
                  <a:cubicBezTo>
                    <a:pt x="681" y="302"/>
                    <a:pt x="684" y="303"/>
                    <a:pt x="686" y="305"/>
                  </a:cubicBezTo>
                  <a:cubicBezTo>
                    <a:pt x="686" y="306"/>
                    <a:pt x="686" y="306"/>
                    <a:pt x="686" y="307"/>
                  </a:cubicBezTo>
                  <a:cubicBezTo>
                    <a:pt x="686" y="307"/>
                    <a:pt x="684" y="308"/>
                    <a:pt x="681" y="309"/>
                  </a:cubicBezTo>
                  <a:cubicBezTo>
                    <a:pt x="680" y="309"/>
                    <a:pt x="680" y="309"/>
                    <a:pt x="679" y="309"/>
                  </a:cubicBezTo>
                  <a:cubicBezTo>
                    <a:pt x="678" y="310"/>
                    <a:pt x="676" y="310"/>
                    <a:pt x="675" y="310"/>
                  </a:cubicBezTo>
                  <a:cubicBezTo>
                    <a:pt x="672" y="312"/>
                    <a:pt x="671" y="314"/>
                    <a:pt x="669" y="315"/>
                  </a:cubicBezTo>
                  <a:cubicBezTo>
                    <a:pt x="669" y="316"/>
                    <a:pt x="668" y="317"/>
                    <a:pt x="668" y="317"/>
                  </a:cubicBezTo>
                  <a:cubicBezTo>
                    <a:pt x="667" y="318"/>
                    <a:pt x="666" y="319"/>
                    <a:pt x="665" y="320"/>
                  </a:cubicBezTo>
                  <a:cubicBezTo>
                    <a:pt x="664" y="321"/>
                    <a:pt x="664" y="321"/>
                    <a:pt x="664" y="321"/>
                  </a:cubicBezTo>
                  <a:cubicBezTo>
                    <a:pt x="662" y="322"/>
                    <a:pt x="659" y="323"/>
                    <a:pt x="655" y="323"/>
                  </a:cubicBezTo>
                  <a:cubicBezTo>
                    <a:pt x="655" y="323"/>
                    <a:pt x="655" y="323"/>
                    <a:pt x="655" y="323"/>
                  </a:cubicBezTo>
                  <a:cubicBezTo>
                    <a:pt x="652" y="323"/>
                    <a:pt x="649" y="322"/>
                    <a:pt x="645" y="322"/>
                  </a:cubicBezTo>
                  <a:cubicBezTo>
                    <a:pt x="642" y="321"/>
                    <a:pt x="638" y="321"/>
                    <a:pt x="634" y="321"/>
                  </a:cubicBezTo>
                  <a:cubicBezTo>
                    <a:pt x="632" y="321"/>
                    <a:pt x="630" y="321"/>
                    <a:pt x="628" y="321"/>
                  </a:cubicBezTo>
                  <a:cubicBezTo>
                    <a:pt x="626" y="322"/>
                    <a:pt x="626" y="322"/>
                    <a:pt x="626" y="322"/>
                  </a:cubicBezTo>
                  <a:cubicBezTo>
                    <a:pt x="626" y="324"/>
                    <a:pt x="626" y="324"/>
                    <a:pt x="626" y="324"/>
                  </a:cubicBezTo>
                  <a:cubicBezTo>
                    <a:pt x="625" y="325"/>
                    <a:pt x="625" y="325"/>
                    <a:pt x="625" y="325"/>
                  </a:cubicBezTo>
                  <a:cubicBezTo>
                    <a:pt x="625" y="326"/>
                    <a:pt x="625" y="328"/>
                    <a:pt x="626" y="329"/>
                  </a:cubicBezTo>
                  <a:cubicBezTo>
                    <a:pt x="626" y="331"/>
                    <a:pt x="627" y="332"/>
                    <a:pt x="628" y="332"/>
                  </a:cubicBezTo>
                  <a:cubicBezTo>
                    <a:pt x="628" y="332"/>
                    <a:pt x="628" y="332"/>
                    <a:pt x="628" y="332"/>
                  </a:cubicBezTo>
                  <a:cubicBezTo>
                    <a:pt x="629" y="334"/>
                    <a:pt x="629" y="334"/>
                    <a:pt x="628" y="335"/>
                  </a:cubicBezTo>
                  <a:cubicBezTo>
                    <a:pt x="627" y="335"/>
                    <a:pt x="627" y="336"/>
                    <a:pt x="626" y="336"/>
                  </a:cubicBezTo>
                  <a:cubicBezTo>
                    <a:pt x="625" y="337"/>
                    <a:pt x="623" y="338"/>
                    <a:pt x="621" y="342"/>
                  </a:cubicBezTo>
                  <a:cubicBezTo>
                    <a:pt x="621" y="343"/>
                    <a:pt x="621" y="343"/>
                    <a:pt x="621" y="344"/>
                  </a:cubicBezTo>
                  <a:cubicBezTo>
                    <a:pt x="621" y="345"/>
                    <a:pt x="621" y="345"/>
                    <a:pt x="620" y="346"/>
                  </a:cubicBezTo>
                  <a:cubicBezTo>
                    <a:pt x="620" y="347"/>
                    <a:pt x="620" y="347"/>
                    <a:pt x="620" y="347"/>
                  </a:cubicBezTo>
                  <a:cubicBezTo>
                    <a:pt x="619" y="349"/>
                    <a:pt x="619" y="350"/>
                    <a:pt x="619" y="352"/>
                  </a:cubicBezTo>
                  <a:cubicBezTo>
                    <a:pt x="619" y="353"/>
                    <a:pt x="620" y="354"/>
                    <a:pt x="620" y="355"/>
                  </a:cubicBezTo>
                  <a:cubicBezTo>
                    <a:pt x="620" y="358"/>
                    <a:pt x="620" y="361"/>
                    <a:pt x="624" y="365"/>
                  </a:cubicBezTo>
                  <a:cubicBezTo>
                    <a:pt x="627" y="369"/>
                    <a:pt x="632" y="371"/>
                    <a:pt x="637" y="372"/>
                  </a:cubicBezTo>
                  <a:cubicBezTo>
                    <a:pt x="638" y="373"/>
                    <a:pt x="639" y="373"/>
                    <a:pt x="640" y="373"/>
                  </a:cubicBezTo>
                  <a:cubicBezTo>
                    <a:pt x="644" y="373"/>
                    <a:pt x="647" y="371"/>
                    <a:pt x="649" y="370"/>
                  </a:cubicBezTo>
                  <a:cubicBezTo>
                    <a:pt x="650" y="369"/>
                    <a:pt x="651" y="369"/>
                    <a:pt x="652" y="368"/>
                  </a:cubicBezTo>
                  <a:cubicBezTo>
                    <a:pt x="655" y="367"/>
                    <a:pt x="658" y="365"/>
                    <a:pt x="662" y="362"/>
                  </a:cubicBezTo>
                  <a:cubicBezTo>
                    <a:pt x="664" y="360"/>
                    <a:pt x="665" y="358"/>
                    <a:pt x="665" y="357"/>
                  </a:cubicBezTo>
                  <a:cubicBezTo>
                    <a:pt x="666" y="356"/>
                    <a:pt x="666" y="355"/>
                    <a:pt x="666" y="355"/>
                  </a:cubicBezTo>
                  <a:cubicBezTo>
                    <a:pt x="667" y="355"/>
                    <a:pt x="667" y="355"/>
                    <a:pt x="667" y="355"/>
                  </a:cubicBezTo>
                  <a:cubicBezTo>
                    <a:pt x="668" y="355"/>
                    <a:pt x="669" y="355"/>
                    <a:pt x="670" y="356"/>
                  </a:cubicBezTo>
                  <a:cubicBezTo>
                    <a:pt x="671" y="356"/>
                    <a:pt x="671" y="356"/>
                    <a:pt x="671" y="356"/>
                  </a:cubicBezTo>
                  <a:cubicBezTo>
                    <a:pt x="673" y="356"/>
                    <a:pt x="675" y="357"/>
                    <a:pt x="676" y="357"/>
                  </a:cubicBezTo>
                  <a:cubicBezTo>
                    <a:pt x="680" y="357"/>
                    <a:pt x="684" y="355"/>
                    <a:pt x="685" y="353"/>
                  </a:cubicBezTo>
                  <a:cubicBezTo>
                    <a:pt x="686" y="351"/>
                    <a:pt x="686" y="350"/>
                    <a:pt x="685" y="348"/>
                  </a:cubicBezTo>
                  <a:cubicBezTo>
                    <a:pt x="686" y="347"/>
                    <a:pt x="686" y="347"/>
                    <a:pt x="686" y="347"/>
                  </a:cubicBezTo>
                  <a:cubicBezTo>
                    <a:pt x="687" y="348"/>
                    <a:pt x="688" y="350"/>
                    <a:pt x="691" y="351"/>
                  </a:cubicBezTo>
                  <a:cubicBezTo>
                    <a:pt x="691" y="351"/>
                    <a:pt x="691" y="351"/>
                    <a:pt x="691" y="351"/>
                  </a:cubicBezTo>
                  <a:cubicBezTo>
                    <a:pt x="692" y="351"/>
                    <a:pt x="692" y="351"/>
                    <a:pt x="692" y="351"/>
                  </a:cubicBezTo>
                  <a:cubicBezTo>
                    <a:pt x="695" y="351"/>
                    <a:pt x="696" y="348"/>
                    <a:pt x="697" y="347"/>
                  </a:cubicBezTo>
                  <a:cubicBezTo>
                    <a:pt x="697" y="346"/>
                    <a:pt x="697" y="346"/>
                    <a:pt x="697" y="346"/>
                  </a:cubicBezTo>
                  <a:cubicBezTo>
                    <a:pt x="698" y="346"/>
                    <a:pt x="698" y="347"/>
                    <a:pt x="698" y="348"/>
                  </a:cubicBezTo>
                  <a:cubicBezTo>
                    <a:pt x="699" y="348"/>
                    <a:pt x="699" y="348"/>
                    <a:pt x="699" y="348"/>
                  </a:cubicBezTo>
                  <a:cubicBezTo>
                    <a:pt x="700" y="350"/>
                    <a:pt x="702" y="352"/>
                    <a:pt x="703" y="353"/>
                  </a:cubicBezTo>
                  <a:cubicBezTo>
                    <a:pt x="704" y="354"/>
                    <a:pt x="704" y="354"/>
                    <a:pt x="705" y="355"/>
                  </a:cubicBezTo>
                  <a:cubicBezTo>
                    <a:pt x="707" y="357"/>
                    <a:pt x="709" y="358"/>
                    <a:pt x="711" y="359"/>
                  </a:cubicBezTo>
                  <a:cubicBezTo>
                    <a:pt x="713" y="360"/>
                    <a:pt x="713" y="360"/>
                    <a:pt x="713" y="360"/>
                  </a:cubicBezTo>
                  <a:cubicBezTo>
                    <a:pt x="715" y="361"/>
                    <a:pt x="716" y="362"/>
                    <a:pt x="717" y="364"/>
                  </a:cubicBezTo>
                  <a:cubicBezTo>
                    <a:pt x="717" y="364"/>
                    <a:pt x="717" y="364"/>
                    <a:pt x="717" y="364"/>
                  </a:cubicBezTo>
                  <a:cubicBezTo>
                    <a:pt x="719" y="367"/>
                    <a:pt x="721" y="368"/>
                    <a:pt x="724" y="368"/>
                  </a:cubicBezTo>
                  <a:cubicBezTo>
                    <a:pt x="724" y="368"/>
                    <a:pt x="725" y="368"/>
                    <a:pt x="726" y="368"/>
                  </a:cubicBezTo>
                  <a:cubicBezTo>
                    <a:pt x="727" y="368"/>
                    <a:pt x="727" y="368"/>
                    <a:pt x="728" y="369"/>
                  </a:cubicBezTo>
                  <a:cubicBezTo>
                    <a:pt x="729" y="369"/>
                    <a:pt x="731" y="370"/>
                    <a:pt x="733" y="370"/>
                  </a:cubicBezTo>
                  <a:cubicBezTo>
                    <a:pt x="733" y="370"/>
                    <a:pt x="733" y="370"/>
                    <a:pt x="733" y="370"/>
                  </a:cubicBezTo>
                  <a:cubicBezTo>
                    <a:pt x="734" y="370"/>
                    <a:pt x="735" y="370"/>
                    <a:pt x="737" y="370"/>
                  </a:cubicBezTo>
                  <a:cubicBezTo>
                    <a:pt x="739" y="370"/>
                    <a:pt x="740" y="370"/>
                    <a:pt x="742" y="370"/>
                  </a:cubicBezTo>
                  <a:cubicBezTo>
                    <a:pt x="741" y="371"/>
                    <a:pt x="741" y="371"/>
                    <a:pt x="740" y="372"/>
                  </a:cubicBezTo>
                  <a:cubicBezTo>
                    <a:pt x="738" y="374"/>
                    <a:pt x="736" y="377"/>
                    <a:pt x="736" y="380"/>
                  </a:cubicBezTo>
                  <a:cubicBezTo>
                    <a:pt x="736" y="381"/>
                    <a:pt x="737" y="383"/>
                    <a:pt x="739" y="384"/>
                  </a:cubicBezTo>
                  <a:cubicBezTo>
                    <a:pt x="741" y="386"/>
                    <a:pt x="742" y="388"/>
                    <a:pt x="744" y="390"/>
                  </a:cubicBezTo>
                  <a:cubicBezTo>
                    <a:pt x="746" y="392"/>
                    <a:pt x="748" y="392"/>
                    <a:pt x="751" y="392"/>
                  </a:cubicBezTo>
                  <a:cubicBezTo>
                    <a:pt x="752" y="392"/>
                    <a:pt x="753" y="392"/>
                    <a:pt x="754" y="392"/>
                  </a:cubicBezTo>
                  <a:cubicBezTo>
                    <a:pt x="755" y="392"/>
                    <a:pt x="756" y="392"/>
                    <a:pt x="757" y="392"/>
                  </a:cubicBezTo>
                  <a:cubicBezTo>
                    <a:pt x="757" y="392"/>
                    <a:pt x="758" y="392"/>
                    <a:pt x="758" y="392"/>
                  </a:cubicBezTo>
                  <a:cubicBezTo>
                    <a:pt x="759" y="393"/>
                    <a:pt x="759" y="394"/>
                    <a:pt x="758" y="395"/>
                  </a:cubicBezTo>
                  <a:cubicBezTo>
                    <a:pt x="758" y="396"/>
                    <a:pt x="758" y="397"/>
                    <a:pt x="759" y="398"/>
                  </a:cubicBezTo>
                  <a:cubicBezTo>
                    <a:pt x="759" y="402"/>
                    <a:pt x="763" y="407"/>
                    <a:pt x="769" y="407"/>
                  </a:cubicBezTo>
                  <a:cubicBezTo>
                    <a:pt x="770" y="407"/>
                    <a:pt x="770" y="407"/>
                    <a:pt x="771" y="407"/>
                  </a:cubicBezTo>
                  <a:cubicBezTo>
                    <a:pt x="776" y="405"/>
                    <a:pt x="776" y="401"/>
                    <a:pt x="776" y="399"/>
                  </a:cubicBezTo>
                  <a:cubicBezTo>
                    <a:pt x="775" y="397"/>
                    <a:pt x="776" y="396"/>
                    <a:pt x="776" y="396"/>
                  </a:cubicBezTo>
                  <a:cubicBezTo>
                    <a:pt x="777" y="396"/>
                    <a:pt x="779" y="395"/>
                    <a:pt x="781" y="395"/>
                  </a:cubicBezTo>
                  <a:cubicBezTo>
                    <a:pt x="783" y="395"/>
                    <a:pt x="784" y="395"/>
                    <a:pt x="785" y="395"/>
                  </a:cubicBezTo>
                  <a:cubicBezTo>
                    <a:pt x="786" y="396"/>
                    <a:pt x="788" y="398"/>
                    <a:pt x="789" y="399"/>
                  </a:cubicBezTo>
                  <a:cubicBezTo>
                    <a:pt x="792" y="401"/>
                    <a:pt x="795" y="403"/>
                    <a:pt x="798" y="404"/>
                  </a:cubicBezTo>
                  <a:cubicBezTo>
                    <a:pt x="801" y="405"/>
                    <a:pt x="803" y="405"/>
                    <a:pt x="806" y="405"/>
                  </a:cubicBezTo>
                  <a:cubicBezTo>
                    <a:pt x="808" y="405"/>
                    <a:pt x="809" y="405"/>
                    <a:pt x="811" y="405"/>
                  </a:cubicBezTo>
                  <a:cubicBezTo>
                    <a:pt x="812" y="405"/>
                    <a:pt x="813" y="405"/>
                    <a:pt x="814" y="405"/>
                  </a:cubicBezTo>
                  <a:cubicBezTo>
                    <a:pt x="814" y="405"/>
                    <a:pt x="814" y="405"/>
                    <a:pt x="815" y="405"/>
                  </a:cubicBezTo>
                  <a:cubicBezTo>
                    <a:pt x="817" y="405"/>
                    <a:pt x="819" y="405"/>
                    <a:pt x="822" y="405"/>
                  </a:cubicBezTo>
                  <a:cubicBezTo>
                    <a:pt x="823" y="405"/>
                    <a:pt x="823" y="405"/>
                    <a:pt x="823" y="405"/>
                  </a:cubicBezTo>
                  <a:cubicBezTo>
                    <a:pt x="823" y="405"/>
                    <a:pt x="824" y="405"/>
                    <a:pt x="824" y="405"/>
                  </a:cubicBezTo>
                  <a:cubicBezTo>
                    <a:pt x="826" y="405"/>
                    <a:pt x="827" y="405"/>
                    <a:pt x="828" y="405"/>
                  </a:cubicBezTo>
                  <a:cubicBezTo>
                    <a:pt x="829" y="405"/>
                    <a:pt x="830" y="404"/>
                    <a:pt x="831" y="404"/>
                  </a:cubicBezTo>
                  <a:cubicBezTo>
                    <a:pt x="832" y="404"/>
                    <a:pt x="835" y="405"/>
                    <a:pt x="836" y="405"/>
                  </a:cubicBezTo>
                  <a:cubicBezTo>
                    <a:pt x="839" y="406"/>
                    <a:pt x="842" y="407"/>
                    <a:pt x="845" y="407"/>
                  </a:cubicBezTo>
                  <a:cubicBezTo>
                    <a:pt x="848" y="407"/>
                    <a:pt x="850" y="406"/>
                    <a:pt x="851" y="404"/>
                  </a:cubicBezTo>
                  <a:cubicBezTo>
                    <a:pt x="853" y="403"/>
                    <a:pt x="853" y="400"/>
                    <a:pt x="853" y="398"/>
                  </a:cubicBezTo>
                  <a:cubicBezTo>
                    <a:pt x="853" y="389"/>
                    <a:pt x="844" y="382"/>
                    <a:pt x="837" y="378"/>
                  </a:cubicBezTo>
                  <a:cubicBezTo>
                    <a:pt x="834" y="377"/>
                    <a:pt x="832" y="376"/>
                    <a:pt x="829" y="375"/>
                  </a:cubicBezTo>
                  <a:cubicBezTo>
                    <a:pt x="824" y="373"/>
                    <a:pt x="820" y="371"/>
                    <a:pt x="816" y="368"/>
                  </a:cubicBezTo>
                  <a:cubicBezTo>
                    <a:pt x="814" y="367"/>
                    <a:pt x="812" y="367"/>
                    <a:pt x="810" y="366"/>
                  </a:cubicBezTo>
                  <a:cubicBezTo>
                    <a:pt x="809" y="366"/>
                    <a:pt x="808" y="366"/>
                    <a:pt x="807" y="365"/>
                  </a:cubicBezTo>
                  <a:cubicBezTo>
                    <a:pt x="803" y="364"/>
                    <a:pt x="798" y="361"/>
                    <a:pt x="794" y="359"/>
                  </a:cubicBezTo>
                  <a:cubicBezTo>
                    <a:pt x="793" y="358"/>
                    <a:pt x="791" y="357"/>
                    <a:pt x="790" y="357"/>
                  </a:cubicBezTo>
                  <a:cubicBezTo>
                    <a:pt x="788" y="355"/>
                    <a:pt x="786" y="354"/>
                    <a:pt x="785" y="353"/>
                  </a:cubicBezTo>
                  <a:cubicBezTo>
                    <a:pt x="785" y="352"/>
                    <a:pt x="785" y="352"/>
                    <a:pt x="785" y="352"/>
                  </a:cubicBezTo>
                  <a:cubicBezTo>
                    <a:pt x="786" y="352"/>
                    <a:pt x="788" y="353"/>
                    <a:pt x="789" y="353"/>
                  </a:cubicBezTo>
                  <a:cubicBezTo>
                    <a:pt x="791" y="354"/>
                    <a:pt x="792" y="354"/>
                    <a:pt x="793" y="354"/>
                  </a:cubicBezTo>
                  <a:cubicBezTo>
                    <a:pt x="794" y="354"/>
                    <a:pt x="795" y="354"/>
                    <a:pt x="796" y="354"/>
                  </a:cubicBezTo>
                  <a:cubicBezTo>
                    <a:pt x="797" y="354"/>
                    <a:pt x="797" y="354"/>
                    <a:pt x="798" y="354"/>
                  </a:cubicBezTo>
                  <a:cubicBezTo>
                    <a:pt x="799" y="354"/>
                    <a:pt x="799" y="354"/>
                    <a:pt x="800" y="354"/>
                  </a:cubicBezTo>
                  <a:cubicBezTo>
                    <a:pt x="801" y="354"/>
                    <a:pt x="802" y="354"/>
                    <a:pt x="802" y="355"/>
                  </a:cubicBezTo>
                  <a:cubicBezTo>
                    <a:pt x="806" y="355"/>
                    <a:pt x="809" y="357"/>
                    <a:pt x="812" y="358"/>
                  </a:cubicBezTo>
                  <a:cubicBezTo>
                    <a:pt x="815" y="359"/>
                    <a:pt x="817" y="360"/>
                    <a:pt x="819" y="361"/>
                  </a:cubicBezTo>
                  <a:cubicBezTo>
                    <a:pt x="820" y="361"/>
                    <a:pt x="821" y="362"/>
                    <a:pt x="822" y="362"/>
                  </a:cubicBezTo>
                  <a:cubicBezTo>
                    <a:pt x="823" y="362"/>
                    <a:pt x="824" y="361"/>
                    <a:pt x="825" y="361"/>
                  </a:cubicBezTo>
                  <a:cubicBezTo>
                    <a:pt x="826" y="361"/>
                    <a:pt x="827" y="361"/>
                    <a:pt x="827" y="361"/>
                  </a:cubicBezTo>
                  <a:cubicBezTo>
                    <a:pt x="827" y="361"/>
                    <a:pt x="828" y="361"/>
                    <a:pt x="828" y="361"/>
                  </a:cubicBezTo>
                  <a:cubicBezTo>
                    <a:pt x="828" y="361"/>
                    <a:pt x="829" y="362"/>
                    <a:pt x="830" y="362"/>
                  </a:cubicBezTo>
                  <a:cubicBezTo>
                    <a:pt x="831" y="363"/>
                    <a:pt x="832" y="365"/>
                    <a:pt x="834" y="365"/>
                  </a:cubicBezTo>
                  <a:cubicBezTo>
                    <a:pt x="835" y="366"/>
                    <a:pt x="836" y="366"/>
                    <a:pt x="838" y="366"/>
                  </a:cubicBezTo>
                  <a:cubicBezTo>
                    <a:pt x="838" y="366"/>
                    <a:pt x="839" y="366"/>
                    <a:pt x="840" y="366"/>
                  </a:cubicBezTo>
                  <a:cubicBezTo>
                    <a:pt x="841" y="366"/>
                    <a:pt x="842" y="366"/>
                    <a:pt x="842" y="366"/>
                  </a:cubicBezTo>
                  <a:cubicBezTo>
                    <a:pt x="843" y="366"/>
                    <a:pt x="843" y="366"/>
                    <a:pt x="843" y="366"/>
                  </a:cubicBezTo>
                  <a:cubicBezTo>
                    <a:pt x="844" y="366"/>
                    <a:pt x="845" y="366"/>
                    <a:pt x="846" y="367"/>
                  </a:cubicBezTo>
                  <a:cubicBezTo>
                    <a:pt x="847" y="367"/>
                    <a:pt x="847" y="367"/>
                    <a:pt x="847" y="367"/>
                  </a:cubicBezTo>
                  <a:cubicBezTo>
                    <a:pt x="848" y="368"/>
                    <a:pt x="848" y="368"/>
                    <a:pt x="849" y="368"/>
                  </a:cubicBezTo>
                  <a:cubicBezTo>
                    <a:pt x="850" y="369"/>
                    <a:pt x="851" y="369"/>
                    <a:pt x="852" y="370"/>
                  </a:cubicBezTo>
                  <a:cubicBezTo>
                    <a:pt x="854" y="371"/>
                    <a:pt x="855" y="371"/>
                    <a:pt x="857" y="371"/>
                  </a:cubicBezTo>
                  <a:cubicBezTo>
                    <a:pt x="859" y="371"/>
                    <a:pt x="861" y="370"/>
                    <a:pt x="862" y="367"/>
                  </a:cubicBezTo>
                  <a:cubicBezTo>
                    <a:pt x="863" y="365"/>
                    <a:pt x="862" y="362"/>
                    <a:pt x="861" y="360"/>
                  </a:cubicBezTo>
                  <a:cubicBezTo>
                    <a:pt x="861" y="360"/>
                    <a:pt x="861" y="360"/>
                    <a:pt x="862" y="359"/>
                  </a:cubicBezTo>
                  <a:close/>
                  <a:moveTo>
                    <a:pt x="493" y="120"/>
                  </a:moveTo>
                  <a:cubicBezTo>
                    <a:pt x="493" y="120"/>
                    <a:pt x="493" y="121"/>
                    <a:pt x="493" y="121"/>
                  </a:cubicBezTo>
                  <a:cubicBezTo>
                    <a:pt x="492" y="120"/>
                    <a:pt x="490" y="120"/>
                    <a:pt x="489" y="120"/>
                  </a:cubicBezTo>
                  <a:cubicBezTo>
                    <a:pt x="489" y="120"/>
                    <a:pt x="489" y="120"/>
                    <a:pt x="489" y="120"/>
                  </a:cubicBezTo>
                  <a:cubicBezTo>
                    <a:pt x="490" y="120"/>
                    <a:pt x="490" y="120"/>
                    <a:pt x="490" y="120"/>
                  </a:cubicBezTo>
                  <a:cubicBezTo>
                    <a:pt x="492" y="118"/>
                    <a:pt x="493" y="116"/>
                    <a:pt x="494" y="115"/>
                  </a:cubicBezTo>
                  <a:cubicBezTo>
                    <a:pt x="494" y="116"/>
                    <a:pt x="493" y="120"/>
                    <a:pt x="493" y="120"/>
                  </a:cubicBezTo>
                  <a:close/>
                  <a:moveTo>
                    <a:pt x="457" y="346"/>
                  </a:moveTo>
                  <a:cubicBezTo>
                    <a:pt x="452" y="346"/>
                    <a:pt x="448" y="345"/>
                    <a:pt x="445" y="342"/>
                  </a:cubicBezTo>
                  <a:cubicBezTo>
                    <a:pt x="444" y="341"/>
                    <a:pt x="444" y="341"/>
                    <a:pt x="444" y="341"/>
                  </a:cubicBezTo>
                  <a:cubicBezTo>
                    <a:pt x="443" y="340"/>
                    <a:pt x="442" y="339"/>
                    <a:pt x="441" y="338"/>
                  </a:cubicBezTo>
                  <a:cubicBezTo>
                    <a:pt x="440" y="336"/>
                    <a:pt x="439" y="335"/>
                    <a:pt x="438" y="333"/>
                  </a:cubicBezTo>
                  <a:cubicBezTo>
                    <a:pt x="437" y="331"/>
                    <a:pt x="435" y="330"/>
                    <a:pt x="433" y="329"/>
                  </a:cubicBezTo>
                  <a:cubicBezTo>
                    <a:pt x="431" y="328"/>
                    <a:pt x="430" y="327"/>
                    <a:pt x="428" y="326"/>
                  </a:cubicBezTo>
                  <a:cubicBezTo>
                    <a:pt x="430" y="326"/>
                    <a:pt x="433" y="326"/>
                    <a:pt x="435" y="327"/>
                  </a:cubicBezTo>
                  <a:cubicBezTo>
                    <a:pt x="437" y="328"/>
                    <a:pt x="439" y="329"/>
                    <a:pt x="440" y="330"/>
                  </a:cubicBezTo>
                  <a:cubicBezTo>
                    <a:pt x="443" y="332"/>
                    <a:pt x="445" y="334"/>
                    <a:pt x="447" y="336"/>
                  </a:cubicBezTo>
                  <a:cubicBezTo>
                    <a:pt x="448" y="338"/>
                    <a:pt x="450" y="340"/>
                    <a:pt x="453" y="342"/>
                  </a:cubicBezTo>
                  <a:cubicBezTo>
                    <a:pt x="453" y="342"/>
                    <a:pt x="454" y="342"/>
                    <a:pt x="454" y="343"/>
                  </a:cubicBezTo>
                  <a:cubicBezTo>
                    <a:pt x="455" y="344"/>
                    <a:pt x="456" y="345"/>
                    <a:pt x="457" y="345"/>
                  </a:cubicBezTo>
                  <a:cubicBezTo>
                    <a:pt x="458" y="346"/>
                    <a:pt x="458" y="346"/>
                    <a:pt x="458" y="346"/>
                  </a:cubicBezTo>
                  <a:cubicBezTo>
                    <a:pt x="458" y="346"/>
                    <a:pt x="458" y="346"/>
                    <a:pt x="458" y="346"/>
                  </a:cubicBezTo>
                  <a:cubicBezTo>
                    <a:pt x="458" y="346"/>
                    <a:pt x="458" y="346"/>
                    <a:pt x="457" y="346"/>
                  </a:cubicBezTo>
                  <a:close/>
                  <a:moveTo>
                    <a:pt x="567" y="79"/>
                  </a:moveTo>
                  <a:cubicBezTo>
                    <a:pt x="566" y="78"/>
                    <a:pt x="566" y="78"/>
                    <a:pt x="566" y="78"/>
                  </a:cubicBezTo>
                  <a:cubicBezTo>
                    <a:pt x="565" y="77"/>
                    <a:pt x="564" y="76"/>
                    <a:pt x="563" y="75"/>
                  </a:cubicBezTo>
                  <a:cubicBezTo>
                    <a:pt x="563" y="75"/>
                    <a:pt x="563" y="75"/>
                    <a:pt x="563" y="74"/>
                  </a:cubicBezTo>
                  <a:cubicBezTo>
                    <a:pt x="563" y="74"/>
                    <a:pt x="564" y="74"/>
                    <a:pt x="564" y="74"/>
                  </a:cubicBezTo>
                  <a:cubicBezTo>
                    <a:pt x="567" y="75"/>
                    <a:pt x="572" y="79"/>
                    <a:pt x="573" y="81"/>
                  </a:cubicBezTo>
                  <a:cubicBezTo>
                    <a:pt x="573" y="82"/>
                    <a:pt x="573" y="82"/>
                    <a:pt x="573" y="82"/>
                  </a:cubicBezTo>
                  <a:cubicBezTo>
                    <a:pt x="573" y="82"/>
                    <a:pt x="573" y="82"/>
                    <a:pt x="572" y="82"/>
                  </a:cubicBezTo>
                  <a:cubicBezTo>
                    <a:pt x="571" y="82"/>
                    <a:pt x="569" y="81"/>
                    <a:pt x="567" y="79"/>
                  </a:cubicBezTo>
                  <a:close/>
                  <a:moveTo>
                    <a:pt x="573" y="140"/>
                  </a:moveTo>
                  <a:cubicBezTo>
                    <a:pt x="573" y="140"/>
                    <a:pt x="574" y="140"/>
                    <a:pt x="574" y="140"/>
                  </a:cubicBezTo>
                  <a:cubicBezTo>
                    <a:pt x="574" y="140"/>
                    <a:pt x="574" y="140"/>
                    <a:pt x="574" y="140"/>
                  </a:cubicBezTo>
                  <a:cubicBezTo>
                    <a:pt x="575" y="140"/>
                    <a:pt x="575" y="141"/>
                    <a:pt x="575" y="142"/>
                  </a:cubicBezTo>
                  <a:cubicBezTo>
                    <a:pt x="575" y="142"/>
                    <a:pt x="576" y="143"/>
                    <a:pt x="576" y="144"/>
                  </a:cubicBezTo>
                  <a:cubicBezTo>
                    <a:pt x="575" y="143"/>
                    <a:pt x="574" y="142"/>
                    <a:pt x="573" y="140"/>
                  </a:cubicBezTo>
                  <a:close/>
                  <a:moveTo>
                    <a:pt x="739" y="259"/>
                  </a:moveTo>
                  <a:cubicBezTo>
                    <a:pt x="739" y="260"/>
                    <a:pt x="738" y="261"/>
                    <a:pt x="736" y="261"/>
                  </a:cubicBezTo>
                  <a:cubicBezTo>
                    <a:pt x="736" y="261"/>
                    <a:pt x="735" y="261"/>
                    <a:pt x="735" y="261"/>
                  </a:cubicBezTo>
                  <a:cubicBezTo>
                    <a:pt x="734" y="261"/>
                    <a:pt x="732" y="261"/>
                    <a:pt x="732" y="261"/>
                  </a:cubicBezTo>
                  <a:cubicBezTo>
                    <a:pt x="731" y="261"/>
                    <a:pt x="731" y="261"/>
                    <a:pt x="730" y="261"/>
                  </a:cubicBezTo>
                  <a:cubicBezTo>
                    <a:pt x="726" y="263"/>
                    <a:pt x="723" y="268"/>
                    <a:pt x="720" y="273"/>
                  </a:cubicBezTo>
                  <a:cubicBezTo>
                    <a:pt x="719" y="273"/>
                    <a:pt x="719" y="273"/>
                    <a:pt x="719" y="273"/>
                  </a:cubicBezTo>
                  <a:cubicBezTo>
                    <a:pt x="720" y="271"/>
                    <a:pt x="720" y="270"/>
                    <a:pt x="719" y="267"/>
                  </a:cubicBezTo>
                  <a:cubicBezTo>
                    <a:pt x="717" y="262"/>
                    <a:pt x="714" y="259"/>
                    <a:pt x="710" y="258"/>
                  </a:cubicBezTo>
                  <a:cubicBezTo>
                    <a:pt x="712" y="254"/>
                    <a:pt x="713" y="250"/>
                    <a:pt x="713" y="246"/>
                  </a:cubicBezTo>
                  <a:cubicBezTo>
                    <a:pt x="716" y="247"/>
                    <a:pt x="719" y="249"/>
                    <a:pt x="723" y="250"/>
                  </a:cubicBezTo>
                  <a:cubicBezTo>
                    <a:pt x="725" y="250"/>
                    <a:pt x="727" y="251"/>
                    <a:pt x="729" y="251"/>
                  </a:cubicBezTo>
                  <a:cubicBezTo>
                    <a:pt x="731" y="251"/>
                    <a:pt x="734" y="251"/>
                    <a:pt x="736" y="252"/>
                  </a:cubicBezTo>
                  <a:cubicBezTo>
                    <a:pt x="738" y="253"/>
                    <a:pt x="739" y="255"/>
                    <a:pt x="740" y="257"/>
                  </a:cubicBezTo>
                  <a:cubicBezTo>
                    <a:pt x="740" y="258"/>
                    <a:pt x="740" y="259"/>
                    <a:pt x="739" y="259"/>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2" name="Freeform 31"/>
            <p:cNvSpPr>
              <a:spLocks/>
            </p:cNvSpPr>
            <p:nvPr/>
          </p:nvSpPr>
          <p:spPr bwMode="auto">
            <a:xfrm>
              <a:off x="8666450" y="1842676"/>
              <a:ext cx="50822" cy="38015"/>
            </a:xfrm>
            <a:custGeom>
              <a:avLst/>
              <a:gdLst>
                <a:gd name="T0" fmla="*/ 16 w 17"/>
                <a:gd name="T1" fmla="*/ 2 h 14"/>
                <a:gd name="T2" fmla="*/ 12 w 17"/>
                <a:gd name="T3" fmla="*/ 0 h 14"/>
                <a:gd name="T4" fmla="*/ 10 w 17"/>
                <a:gd name="T5" fmla="*/ 0 h 14"/>
                <a:gd name="T6" fmla="*/ 7 w 17"/>
                <a:gd name="T7" fmla="*/ 2 h 14"/>
                <a:gd name="T8" fmla="*/ 6 w 17"/>
                <a:gd name="T9" fmla="*/ 3 h 14"/>
                <a:gd name="T10" fmla="*/ 1 w 17"/>
                <a:gd name="T11" fmla="*/ 7 h 14"/>
                <a:gd name="T12" fmla="*/ 1 w 17"/>
                <a:gd name="T13" fmla="*/ 11 h 14"/>
                <a:gd name="T14" fmla="*/ 5 w 17"/>
                <a:gd name="T15" fmla="*/ 14 h 14"/>
                <a:gd name="T16" fmla="*/ 10 w 17"/>
                <a:gd name="T17" fmla="*/ 11 h 14"/>
                <a:gd name="T18" fmla="*/ 10 w 17"/>
                <a:gd name="T19" fmla="*/ 11 h 14"/>
                <a:gd name="T20" fmla="*/ 12 w 17"/>
                <a:gd name="T21" fmla="*/ 11 h 14"/>
                <a:gd name="T22" fmla="*/ 16 w 17"/>
                <a:gd name="T23" fmla="*/ 7 h 14"/>
                <a:gd name="T24" fmla="*/ 16 w 17"/>
                <a:gd name="T25"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 h="14">
                  <a:moveTo>
                    <a:pt x="16" y="2"/>
                  </a:moveTo>
                  <a:cubicBezTo>
                    <a:pt x="15" y="0"/>
                    <a:pt x="14" y="0"/>
                    <a:pt x="12" y="0"/>
                  </a:cubicBezTo>
                  <a:cubicBezTo>
                    <a:pt x="12" y="0"/>
                    <a:pt x="11" y="0"/>
                    <a:pt x="10" y="0"/>
                  </a:cubicBezTo>
                  <a:cubicBezTo>
                    <a:pt x="9" y="0"/>
                    <a:pt x="8" y="1"/>
                    <a:pt x="7" y="2"/>
                  </a:cubicBezTo>
                  <a:cubicBezTo>
                    <a:pt x="7" y="2"/>
                    <a:pt x="6" y="3"/>
                    <a:pt x="6" y="3"/>
                  </a:cubicBezTo>
                  <a:cubicBezTo>
                    <a:pt x="4" y="3"/>
                    <a:pt x="2" y="4"/>
                    <a:pt x="1" y="7"/>
                  </a:cubicBezTo>
                  <a:cubicBezTo>
                    <a:pt x="0" y="7"/>
                    <a:pt x="0" y="9"/>
                    <a:pt x="1" y="11"/>
                  </a:cubicBezTo>
                  <a:cubicBezTo>
                    <a:pt x="2" y="14"/>
                    <a:pt x="4" y="14"/>
                    <a:pt x="5" y="14"/>
                  </a:cubicBezTo>
                  <a:cubicBezTo>
                    <a:pt x="7" y="14"/>
                    <a:pt x="9" y="12"/>
                    <a:pt x="10" y="11"/>
                  </a:cubicBezTo>
                  <a:cubicBezTo>
                    <a:pt x="10" y="11"/>
                    <a:pt x="10" y="11"/>
                    <a:pt x="10" y="11"/>
                  </a:cubicBezTo>
                  <a:cubicBezTo>
                    <a:pt x="11" y="11"/>
                    <a:pt x="11" y="11"/>
                    <a:pt x="12" y="11"/>
                  </a:cubicBezTo>
                  <a:cubicBezTo>
                    <a:pt x="13" y="10"/>
                    <a:pt x="15" y="9"/>
                    <a:pt x="16" y="7"/>
                  </a:cubicBezTo>
                  <a:cubicBezTo>
                    <a:pt x="17" y="6"/>
                    <a:pt x="17" y="3"/>
                    <a:pt x="16" y="2"/>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3" name="Freeform 32"/>
            <p:cNvSpPr>
              <a:spLocks/>
            </p:cNvSpPr>
            <p:nvPr/>
          </p:nvSpPr>
          <p:spPr bwMode="auto">
            <a:xfrm>
              <a:off x="10077036" y="3249243"/>
              <a:ext cx="59857" cy="56509"/>
            </a:xfrm>
            <a:custGeom>
              <a:avLst/>
              <a:gdLst>
                <a:gd name="T0" fmla="*/ 19 w 20"/>
                <a:gd name="T1" fmla="*/ 8 h 21"/>
                <a:gd name="T2" fmla="*/ 14 w 20"/>
                <a:gd name="T3" fmla="*/ 3 h 21"/>
                <a:gd name="T4" fmla="*/ 10 w 20"/>
                <a:gd name="T5" fmla="*/ 0 h 21"/>
                <a:gd name="T6" fmla="*/ 7 w 20"/>
                <a:gd name="T7" fmla="*/ 0 h 21"/>
                <a:gd name="T8" fmla="*/ 2 w 20"/>
                <a:gd name="T9" fmla="*/ 3 h 21"/>
                <a:gd name="T10" fmla="*/ 3 w 20"/>
                <a:gd name="T11" fmla="*/ 7 h 21"/>
                <a:gd name="T12" fmla="*/ 0 w 20"/>
                <a:gd name="T13" fmla="*/ 8 h 21"/>
                <a:gd name="T14" fmla="*/ 0 w 20"/>
                <a:gd name="T15" fmla="*/ 11 h 21"/>
                <a:gd name="T16" fmla="*/ 1 w 20"/>
                <a:gd name="T17" fmla="*/ 13 h 21"/>
                <a:gd name="T18" fmla="*/ 3 w 20"/>
                <a:gd name="T19" fmla="*/ 19 h 21"/>
                <a:gd name="T20" fmla="*/ 7 w 20"/>
                <a:gd name="T21" fmla="*/ 21 h 21"/>
                <a:gd name="T22" fmla="*/ 12 w 20"/>
                <a:gd name="T23" fmla="*/ 18 h 21"/>
                <a:gd name="T24" fmla="*/ 13 w 20"/>
                <a:gd name="T25" fmla="*/ 17 h 21"/>
                <a:gd name="T26" fmla="*/ 14 w 20"/>
                <a:gd name="T27" fmla="*/ 16 h 21"/>
                <a:gd name="T28" fmla="*/ 16 w 20"/>
                <a:gd name="T29" fmla="*/ 15 h 21"/>
                <a:gd name="T30" fmla="*/ 19 w 20"/>
                <a:gd name="T31" fmla="*/ 8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 h="21">
                  <a:moveTo>
                    <a:pt x="19" y="8"/>
                  </a:moveTo>
                  <a:cubicBezTo>
                    <a:pt x="18" y="5"/>
                    <a:pt x="16" y="3"/>
                    <a:pt x="14" y="3"/>
                  </a:cubicBezTo>
                  <a:cubicBezTo>
                    <a:pt x="13" y="2"/>
                    <a:pt x="12" y="1"/>
                    <a:pt x="10" y="0"/>
                  </a:cubicBezTo>
                  <a:cubicBezTo>
                    <a:pt x="9" y="0"/>
                    <a:pt x="8" y="0"/>
                    <a:pt x="7" y="0"/>
                  </a:cubicBezTo>
                  <a:cubicBezTo>
                    <a:pt x="5" y="0"/>
                    <a:pt x="3" y="1"/>
                    <a:pt x="2" y="3"/>
                  </a:cubicBezTo>
                  <a:cubicBezTo>
                    <a:pt x="2" y="5"/>
                    <a:pt x="2" y="6"/>
                    <a:pt x="3" y="7"/>
                  </a:cubicBezTo>
                  <a:cubicBezTo>
                    <a:pt x="3" y="7"/>
                    <a:pt x="0" y="8"/>
                    <a:pt x="0" y="8"/>
                  </a:cubicBezTo>
                  <a:cubicBezTo>
                    <a:pt x="0" y="11"/>
                    <a:pt x="0" y="11"/>
                    <a:pt x="0" y="11"/>
                  </a:cubicBezTo>
                  <a:cubicBezTo>
                    <a:pt x="1" y="11"/>
                    <a:pt x="1" y="12"/>
                    <a:pt x="1" y="13"/>
                  </a:cubicBezTo>
                  <a:cubicBezTo>
                    <a:pt x="1" y="15"/>
                    <a:pt x="1" y="17"/>
                    <a:pt x="3" y="19"/>
                  </a:cubicBezTo>
                  <a:cubicBezTo>
                    <a:pt x="4" y="20"/>
                    <a:pt x="6" y="21"/>
                    <a:pt x="7" y="21"/>
                  </a:cubicBezTo>
                  <a:cubicBezTo>
                    <a:pt x="10" y="21"/>
                    <a:pt x="11" y="19"/>
                    <a:pt x="12" y="18"/>
                  </a:cubicBezTo>
                  <a:cubicBezTo>
                    <a:pt x="12" y="17"/>
                    <a:pt x="12" y="17"/>
                    <a:pt x="13" y="17"/>
                  </a:cubicBezTo>
                  <a:cubicBezTo>
                    <a:pt x="13" y="16"/>
                    <a:pt x="13" y="16"/>
                    <a:pt x="14" y="16"/>
                  </a:cubicBezTo>
                  <a:cubicBezTo>
                    <a:pt x="14" y="16"/>
                    <a:pt x="15" y="16"/>
                    <a:pt x="16" y="15"/>
                  </a:cubicBezTo>
                  <a:cubicBezTo>
                    <a:pt x="19" y="14"/>
                    <a:pt x="20" y="11"/>
                    <a:pt x="19" y="8"/>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4" name="Freeform 33"/>
            <p:cNvSpPr>
              <a:spLocks noEditPoints="1"/>
            </p:cNvSpPr>
            <p:nvPr/>
          </p:nvSpPr>
          <p:spPr bwMode="auto">
            <a:xfrm>
              <a:off x="10280323" y="3193762"/>
              <a:ext cx="959966" cy="879489"/>
            </a:xfrm>
            <a:custGeom>
              <a:avLst/>
              <a:gdLst>
                <a:gd name="T0" fmla="*/ 307 w 320"/>
                <a:gd name="T1" fmla="*/ 198 h 322"/>
                <a:gd name="T2" fmla="*/ 303 w 320"/>
                <a:gd name="T3" fmla="*/ 188 h 322"/>
                <a:gd name="T4" fmla="*/ 296 w 320"/>
                <a:gd name="T5" fmla="*/ 170 h 322"/>
                <a:gd name="T6" fmla="*/ 274 w 320"/>
                <a:gd name="T7" fmla="*/ 161 h 322"/>
                <a:gd name="T8" fmla="*/ 258 w 320"/>
                <a:gd name="T9" fmla="*/ 166 h 322"/>
                <a:gd name="T10" fmla="*/ 247 w 320"/>
                <a:gd name="T11" fmla="*/ 156 h 322"/>
                <a:gd name="T12" fmla="*/ 229 w 320"/>
                <a:gd name="T13" fmla="*/ 166 h 322"/>
                <a:gd name="T14" fmla="*/ 221 w 320"/>
                <a:gd name="T15" fmla="*/ 175 h 322"/>
                <a:gd name="T16" fmla="*/ 218 w 320"/>
                <a:gd name="T17" fmla="*/ 175 h 322"/>
                <a:gd name="T18" fmla="*/ 227 w 320"/>
                <a:gd name="T19" fmla="*/ 162 h 322"/>
                <a:gd name="T20" fmla="*/ 240 w 320"/>
                <a:gd name="T21" fmla="*/ 144 h 322"/>
                <a:gd name="T22" fmla="*/ 225 w 320"/>
                <a:gd name="T23" fmla="*/ 140 h 322"/>
                <a:gd name="T24" fmla="*/ 208 w 320"/>
                <a:gd name="T25" fmla="*/ 147 h 322"/>
                <a:gd name="T26" fmla="*/ 195 w 320"/>
                <a:gd name="T27" fmla="*/ 140 h 322"/>
                <a:gd name="T28" fmla="*/ 174 w 320"/>
                <a:gd name="T29" fmla="*/ 143 h 322"/>
                <a:gd name="T30" fmla="*/ 165 w 320"/>
                <a:gd name="T31" fmla="*/ 148 h 322"/>
                <a:gd name="T32" fmla="*/ 155 w 320"/>
                <a:gd name="T33" fmla="*/ 132 h 322"/>
                <a:gd name="T34" fmla="*/ 142 w 320"/>
                <a:gd name="T35" fmla="*/ 132 h 322"/>
                <a:gd name="T36" fmla="*/ 132 w 320"/>
                <a:gd name="T37" fmla="*/ 132 h 322"/>
                <a:gd name="T38" fmla="*/ 112 w 320"/>
                <a:gd name="T39" fmla="*/ 119 h 322"/>
                <a:gd name="T40" fmla="*/ 117 w 320"/>
                <a:gd name="T41" fmla="*/ 107 h 322"/>
                <a:gd name="T42" fmla="*/ 110 w 320"/>
                <a:gd name="T43" fmla="*/ 93 h 322"/>
                <a:gd name="T44" fmla="*/ 104 w 320"/>
                <a:gd name="T45" fmla="*/ 92 h 322"/>
                <a:gd name="T46" fmla="*/ 95 w 320"/>
                <a:gd name="T47" fmla="*/ 76 h 322"/>
                <a:gd name="T48" fmla="*/ 73 w 320"/>
                <a:gd name="T49" fmla="*/ 68 h 322"/>
                <a:gd name="T50" fmla="*/ 62 w 320"/>
                <a:gd name="T51" fmla="*/ 60 h 322"/>
                <a:gd name="T52" fmla="*/ 38 w 320"/>
                <a:gd name="T53" fmla="*/ 36 h 322"/>
                <a:gd name="T54" fmla="*/ 13 w 320"/>
                <a:gd name="T55" fmla="*/ 14 h 322"/>
                <a:gd name="T56" fmla="*/ 3 w 320"/>
                <a:gd name="T57" fmla="*/ 11 h 322"/>
                <a:gd name="T58" fmla="*/ 11 w 320"/>
                <a:gd name="T59" fmla="*/ 42 h 322"/>
                <a:gd name="T60" fmla="*/ 21 w 320"/>
                <a:gd name="T61" fmla="*/ 50 h 322"/>
                <a:gd name="T62" fmla="*/ 38 w 320"/>
                <a:gd name="T63" fmla="*/ 58 h 322"/>
                <a:gd name="T64" fmla="*/ 65 w 320"/>
                <a:gd name="T65" fmla="*/ 114 h 322"/>
                <a:gd name="T66" fmla="*/ 83 w 320"/>
                <a:gd name="T67" fmla="*/ 156 h 322"/>
                <a:gd name="T68" fmla="*/ 104 w 320"/>
                <a:gd name="T69" fmla="*/ 181 h 322"/>
                <a:gd name="T70" fmla="*/ 94 w 320"/>
                <a:gd name="T71" fmla="*/ 207 h 322"/>
                <a:gd name="T72" fmla="*/ 43 w 320"/>
                <a:gd name="T73" fmla="*/ 210 h 322"/>
                <a:gd name="T74" fmla="*/ 34 w 320"/>
                <a:gd name="T75" fmla="*/ 223 h 322"/>
                <a:gd name="T76" fmla="*/ 24 w 320"/>
                <a:gd name="T77" fmla="*/ 242 h 322"/>
                <a:gd name="T78" fmla="*/ 38 w 320"/>
                <a:gd name="T79" fmla="*/ 272 h 322"/>
                <a:gd name="T80" fmla="*/ 59 w 320"/>
                <a:gd name="T81" fmla="*/ 290 h 322"/>
                <a:gd name="T82" fmla="*/ 72 w 320"/>
                <a:gd name="T83" fmla="*/ 292 h 322"/>
                <a:gd name="T84" fmla="*/ 81 w 320"/>
                <a:gd name="T85" fmla="*/ 311 h 322"/>
                <a:gd name="T86" fmla="*/ 107 w 320"/>
                <a:gd name="T87" fmla="*/ 312 h 322"/>
                <a:gd name="T88" fmla="*/ 135 w 320"/>
                <a:gd name="T89" fmla="*/ 322 h 322"/>
                <a:gd name="T90" fmla="*/ 129 w 320"/>
                <a:gd name="T91" fmla="*/ 263 h 322"/>
                <a:gd name="T92" fmla="*/ 154 w 320"/>
                <a:gd name="T93" fmla="*/ 297 h 322"/>
                <a:gd name="T94" fmla="*/ 302 w 320"/>
                <a:gd name="T95" fmla="*/ 249 h 322"/>
                <a:gd name="T96" fmla="*/ 201 w 320"/>
                <a:gd name="T97" fmla="*/ 212 h 322"/>
                <a:gd name="T98" fmla="*/ 214 w 320"/>
                <a:gd name="T99" fmla="*/ 189 h 322"/>
                <a:gd name="T100" fmla="*/ 201 w 320"/>
                <a:gd name="T101" fmla="*/ 216 h 3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20" h="322">
                  <a:moveTo>
                    <a:pt x="320" y="207"/>
                  </a:moveTo>
                  <a:cubicBezTo>
                    <a:pt x="319" y="206"/>
                    <a:pt x="319" y="206"/>
                    <a:pt x="319" y="206"/>
                  </a:cubicBezTo>
                  <a:cubicBezTo>
                    <a:pt x="319" y="204"/>
                    <a:pt x="319" y="202"/>
                    <a:pt x="316" y="200"/>
                  </a:cubicBezTo>
                  <a:cubicBezTo>
                    <a:pt x="314" y="198"/>
                    <a:pt x="311" y="198"/>
                    <a:pt x="310" y="198"/>
                  </a:cubicBezTo>
                  <a:cubicBezTo>
                    <a:pt x="309" y="198"/>
                    <a:pt x="308" y="198"/>
                    <a:pt x="307" y="198"/>
                  </a:cubicBezTo>
                  <a:cubicBezTo>
                    <a:pt x="306" y="198"/>
                    <a:pt x="306" y="198"/>
                    <a:pt x="305" y="198"/>
                  </a:cubicBezTo>
                  <a:cubicBezTo>
                    <a:pt x="304" y="198"/>
                    <a:pt x="304" y="198"/>
                    <a:pt x="303" y="198"/>
                  </a:cubicBezTo>
                  <a:cubicBezTo>
                    <a:pt x="303" y="197"/>
                    <a:pt x="303" y="197"/>
                    <a:pt x="302" y="195"/>
                  </a:cubicBezTo>
                  <a:cubicBezTo>
                    <a:pt x="302" y="193"/>
                    <a:pt x="302" y="192"/>
                    <a:pt x="303" y="190"/>
                  </a:cubicBezTo>
                  <a:cubicBezTo>
                    <a:pt x="303" y="189"/>
                    <a:pt x="303" y="189"/>
                    <a:pt x="303" y="188"/>
                  </a:cubicBezTo>
                  <a:cubicBezTo>
                    <a:pt x="303" y="186"/>
                    <a:pt x="303" y="183"/>
                    <a:pt x="301" y="181"/>
                  </a:cubicBezTo>
                  <a:cubicBezTo>
                    <a:pt x="300" y="180"/>
                    <a:pt x="299" y="180"/>
                    <a:pt x="298" y="180"/>
                  </a:cubicBezTo>
                  <a:cubicBezTo>
                    <a:pt x="298" y="180"/>
                    <a:pt x="298" y="180"/>
                    <a:pt x="298" y="180"/>
                  </a:cubicBezTo>
                  <a:cubicBezTo>
                    <a:pt x="298" y="179"/>
                    <a:pt x="298" y="179"/>
                    <a:pt x="298" y="179"/>
                  </a:cubicBezTo>
                  <a:cubicBezTo>
                    <a:pt x="299" y="177"/>
                    <a:pt x="300" y="174"/>
                    <a:pt x="296" y="170"/>
                  </a:cubicBezTo>
                  <a:cubicBezTo>
                    <a:pt x="293" y="167"/>
                    <a:pt x="290" y="166"/>
                    <a:pt x="286" y="164"/>
                  </a:cubicBezTo>
                  <a:cubicBezTo>
                    <a:pt x="284" y="164"/>
                    <a:pt x="283" y="163"/>
                    <a:pt x="281" y="163"/>
                  </a:cubicBezTo>
                  <a:cubicBezTo>
                    <a:pt x="281" y="163"/>
                    <a:pt x="281" y="163"/>
                    <a:pt x="280" y="163"/>
                  </a:cubicBezTo>
                  <a:cubicBezTo>
                    <a:pt x="279" y="163"/>
                    <a:pt x="279" y="163"/>
                    <a:pt x="278" y="162"/>
                  </a:cubicBezTo>
                  <a:cubicBezTo>
                    <a:pt x="277" y="162"/>
                    <a:pt x="275" y="162"/>
                    <a:pt x="274" y="161"/>
                  </a:cubicBezTo>
                  <a:cubicBezTo>
                    <a:pt x="273" y="161"/>
                    <a:pt x="272" y="161"/>
                    <a:pt x="272" y="161"/>
                  </a:cubicBezTo>
                  <a:cubicBezTo>
                    <a:pt x="271" y="161"/>
                    <a:pt x="269" y="161"/>
                    <a:pt x="268" y="161"/>
                  </a:cubicBezTo>
                  <a:cubicBezTo>
                    <a:pt x="268" y="161"/>
                    <a:pt x="267" y="161"/>
                    <a:pt x="267" y="161"/>
                  </a:cubicBezTo>
                  <a:cubicBezTo>
                    <a:pt x="264" y="161"/>
                    <a:pt x="261" y="163"/>
                    <a:pt x="261" y="163"/>
                  </a:cubicBezTo>
                  <a:cubicBezTo>
                    <a:pt x="260" y="164"/>
                    <a:pt x="259" y="165"/>
                    <a:pt x="258" y="166"/>
                  </a:cubicBezTo>
                  <a:cubicBezTo>
                    <a:pt x="258" y="165"/>
                    <a:pt x="257" y="164"/>
                    <a:pt x="257" y="163"/>
                  </a:cubicBezTo>
                  <a:cubicBezTo>
                    <a:pt x="256" y="161"/>
                    <a:pt x="254" y="161"/>
                    <a:pt x="253" y="160"/>
                  </a:cubicBezTo>
                  <a:cubicBezTo>
                    <a:pt x="253" y="160"/>
                    <a:pt x="252" y="160"/>
                    <a:pt x="252" y="159"/>
                  </a:cubicBezTo>
                  <a:cubicBezTo>
                    <a:pt x="252" y="159"/>
                    <a:pt x="251" y="159"/>
                    <a:pt x="251" y="158"/>
                  </a:cubicBezTo>
                  <a:cubicBezTo>
                    <a:pt x="250" y="158"/>
                    <a:pt x="249" y="157"/>
                    <a:pt x="247" y="156"/>
                  </a:cubicBezTo>
                  <a:cubicBezTo>
                    <a:pt x="246" y="156"/>
                    <a:pt x="244" y="155"/>
                    <a:pt x="242" y="155"/>
                  </a:cubicBezTo>
                  <a:cubicBezTo>
                    <a:pt x="241" y="155"/>
                    <a:pt x="240" y="155"/>
                    <a:pt x="239" y="155"/>
                  </a:cubicBezTo>
                  <a:cubicBezTo>
                    <a:pt x="234" y="156"/>
                    <a:pt x="233" y="158"/>
                    <a:pt x="231" y="162"/>
                  </a:cubicBezTo>
                  <a:cubicBezTo>
                    <a:pt x="231" y="163"/>
                    <a:pt x="231" y="163"/>
                    <a:pt x="231" y="163"/>
                  </a:cubicBezTo>
                  <a:cubicBezTo>
                    <a:pt x="230" y="164"/>
                    <a:pt x="230" y="165"/>
                    <a:pt x="229" y="166"/>
                  </a:cubicBezTo>
                  <a:cubicBezTo>
                    <a:pt x="229" y="166"/>
                    <a:pt x="229" y="166"/>
                    <a:pt x="229" y="167"/>
                  </a:cubicBezTo>
                  <a:cubicBezTo>
                    <a:pt x="228" y="167"/>
                    <a:pt x="228" y="167"/>
                    <a:pt x="227" y="167"/>
                  </a:cubicBezTo>
                  <a:cubicBezTo>
                    <a:pt x="226" y="168"/>
                    <a:pt x="225" y="170"/>
                    <a:pt x="224" y="171"/>
                  </a:cubicBezTo>
                  <a:cubicBezTo>
                    <a:pt x="224" y="172"/>
                    <a:pt x="223" y="173"/>
                    <a:pt x="223" y="173"/>
                  </a:cubicBezTo>
                  <a:cubicBezTo>
                    <a:pt x="222" y="174"/>
                    <a:pt x="222" y="175"/>
                    <a:pt x="221" y="175"/>
                  </a:cubicBezTo>
                  <a:cubicBezTo>
                    <a:pt x="220" y="176"/>
                    <a:pt x="219" y="177"/>
                    <a:pt x="218" y="178"/>
                  </a:cubicBezTo>
                  <a:cubicBezTo>
                    <a:pt x="218" y="178"/>
                    <a:pt x="218" y="178"/>
                    <a:pt x="218" y="178"/>
                  </a:cubicBezTo>
                  <a:cubicBezTo>
                    <a:pt x="218" y="178"/>
                    <a:pt x="218" y="177"/>
                    <a:pt x="218" y="177"/>
                  </a:cubicBezTo>
                  <a:cubicBezTo>
                    <a:pt x="218" y="176"/>
                    <a:pt x="218" y="176"/>
                    <a:pt x="218" y="175"/>
                  </a:cubicBezTo>
                  <a:cubicBezTo>
                    <a:pt x="218" y="175"/>
                    <a:pt x="218" y="175"/>
                    <a:pt x="218" y="175"/>
                  </a:cubicBezTo>
                  <a:cubicBezTo>
                    <a:pt x="219" y="174"/>
                    <a:pt x="219" y="172"/>
                    <a:pt x="219" y="172"/>
                  </a:cubicBezTo>
                  <a:cubicBezTo>
                    <a:pt x="220" y="172"/>
                    <a:pt x="220" y="171"/>
                    <a:pt x="221" y="171"/>
                  </a:cubicBezTo>
                  <a:cubicBezTo>
                    <a:pt x="222" y="171"/>
                    <a:pt x="223" y="170"/>
                    <a:pt x="224" y="169"/>
                  </a:cubicBezTo>
                  <a:cubicBezTo>
                    <a:pt x="226" y="168"/>
                    <a:pt x="226" y="166"/>
                    <a:pt x="227" y="164"/>
                  </a:cubicBezTo>
                  <a:cubicBezTo>
                    <a:pt x="227" y="163"/>
                    <a:pt x="227" y="163"/>
                    <a:pt x="227" y="162"/>
                  </a:cubicBezTo>
                  <a:cubicBezTo>
                    <a:pt x="228" y="161"/>
                    <a:pt x="230" y="160"/>
                    <a:pt x="231" y="159"/>
                  </a:cubicBezTo>
                  <a:cubicBezTo>
                    <a:pt x="232" y="158"/>
                    <a:pt x="232" y="158"/>
                    <a:pt x="232" y="158"/>
                  </a:cubicBezTo>
                  <a:cubicBezTo>
                    <a:pt x="232" y="157"/>
                    <a:pt x="233" y="157"/>
                    <a:pt x="234" y="156"/>
                  </a:cubicBezTo>
                  <a:cubicBezTo>
                    <a:pt x="235" y="155"/>
                    <a:pt x="237" y="154"/>
                    <a:pt x="239" y="152"/>
                  </a:cubicBezTo>
                  <a:cubicBezTo>
                    <a:pt x="241" y="149"/>
                    <a:pt x="241" y="146"/>
                    <a:pt x="240" y="144"/>
                  </a:cubicBezTo>
                  <a:cubicBezTo>
                    <a:pt x="240" y="142"/>
                    <a:pt x="238" y="141"/>
                    <a:pt x="236" y="140"/>
                  </a:cubicBezTo>
                  <a:cubicBezTo>
                    <a:pt x="235" y="140"/>
                    <a:pt x="234" y="139"/>
                    <a:pt x="233" y="139"/>
                  </a:cubicBezTo>
                  <a:cubicBezTo>
                    <a:pt x="231" y="139"/>
                    <a:pt x="229" y="140"/>
                    <a:pt x="228" y="141"/>
                  </a:cubicBezTo>
                  <a:cubicBezTo>
                    <a:pt x="227" y="141"/>
                    <a:pt x="227" y="141"/>
                    <a:pt x="227" y="141"/>
                  </a:cubicBezTo>
                  <a:cubicBezTo>
                    <a:pt x="227" y="141"/>
                    <a:pt x="226" y="140"/>
                    <a:pt x="225" y="140"/>
                  </a:cubicBezTo>
                  <a:cubicBezTo>
                    <a:pt x="225" y="140"/>
                    <a:pt x="223" y="139"/>
                    <a:pt x="222" y="139"/>
                  </a:cubicBezTo>
                  <a:cubicBezTo>
                    <a:pt x="221" y="138"/>
                    <a:pt x="221" y="138"/>
                    <a:pt x="220" y="138"/>
                  </a:cubicBezTo>
                  <a:cubicBezTo>
                    <a:pt x="217" y="138"/>
                    <a:pt x="213" y="140"/>
                    <a:pt x="211" y="143"/>
                  </a:cubicBezTo>
                  <a:cubicBezTo>
                    <a:pt x="211" y="144"/>
                    <a:pt x="211" y="144"/>
                    <a:pt x="211" y="144"/>
                  </a:cubicBezTo>
                  <a:cubicBezTo>
                    <a:pt x="210" y="146"/>
                    <a:pt x="209" y="147"/>
                    <a:pt x="208" y="147"/>
                  </a:cubicBezTo>
                  <a:cubicBezTo>
                    <a:pt x="207" y="147"/>
                    <a:pt x="207" y="147"/>
                    <a:pt x="207" y="147"/>
                  </a:cubicBezTo>
                  <a:cubicBezTo>
                    <a:pt x="206" y="147"/>
                    <a:pt x="204" y="147"/>
                    <a:pt x="204" y="146"/>
                  </a:cubicBezTo>
                  <a:cubicBezTo>
                    <a:pt x="203" y="146"/>
                    <a:pt x="203" y="145"/>
                    <a:pt x="203" y="145"/>
                  </a:cubicBezTo>
                  <a:cubicBezTo>
                    <a:pt x="202" y="144"/>
                    <a:pt x="201" y="142"/>
                    <a:pt x="199" y="141"/>
                  </a:cubicBezTo>
                  <a:cubicBezTo>
                    <a:pt x="198" y="140"/>
                    <a:pt x="196" y="140"/>
                    <a:pt x="195" y="140"/>
                  </a:cubicBezTo>
                  <a:cubicBezTo>
                    <a:pt x="192" y="140"/>
                    <a:pt x="189" y="141"/>
                    <a:pt x="187" y="143"/>
                  </a:cubicBezTo>
                  <a:cubicBezTo>
                    <a:pt x="186" y="143"/>
                    <a:pt x="185" y="144"/>
                    <a:pt x="184" y="144"/>
                  </a:cubicBezTo>
                  <a:cubicBezTo>
                    <a:pt x="183" y="144"/>
                    <a:pt x="182" y="144"/>
                    <a:pt x="182" y="143"/>
                  </a:cubicBezTo>
                  <a:cubicBezTo>
                    <a:pt x="181" y="143"/>
                    <a:pt x="179" y="142"/>
                    <a:pt x="177" y="142"/>
                  </a:cubicBezTo>
                  <a:cubicBezTo>
                    <a:pt x="176" y="142"/>
                    <a:pt x="175" y="142"/>
                    <a:pt x="174" y="143"/>
                  </a:cubicBezTo>
                  <a:cubicBezTo>
                    <a:pt x="172" y="144"/>
                    <a:pt x="171" y="145"/>
                    <a:pt x="170" y="147"/>
                  </a:cubicBezTo>
                  <a:cubicBezTo>
                    <a:pt x="169" y="148"/>
                    <a:pt x="169" y="149"/>
                    <a:pt x="168" y="149"/>
                  </a:cubicBezTo>
                  <a:cubicBezTo>
                    <a:pt x="168" y="149"/>
                    <a:pt x="167" y="149"/>
                    <a:pt x="166" y="149"/>
                  </a:cubicBezTo>
                  <a:cubicBezTo>
                    <a:pt x="165" y="149"/>
                    <a:pt x="165" y="149"/>
                    <a:pt x="165" y="149"/>
                  </a:cubicBezTo>
                  <a:cubicBezTo>
                    <a:pt x="165" y="148"/>
                    <a:pt x="165" y="148"/>
                    <a:pt x="165" y="148"/>
                  </a:cubicBezTo>
                  <a:cubicBezTo>
                    <a:pt x="165" y="146"/>
                    <a:pt x="166" y="141"/>
                    <a:pt x="162" y="139"/>
                  </a:cubicBezTo>
                  <a:cubicBezTo>
                    <a:pt x="162" y="138"/>
                    <a:pt x="161" y="138"/>
                    <a:pt x="160" y="138"/>
                  </a:cubicBezTo>
                  <a:cubicBezTo>
                    <a:pt x="160" y="138"/>
                    <a:pt x="160" y="137"/>
                    <a:pt x="160" y="137"/>
                  </a:cubicBezTo>
                  <a:cubicBezTo>
                    <a:pt x="160" y="136"/>
                    <a:pt x="160" y="134"/>
                    <a:pt x="158" y="133"/>
                  </a:cubicBezTo>
                  <a:cubicBezTo>
                    <a:pt x="157" y="132"/>
                    <a:pt x="156" y="132"/>
                    <a:pt x="155" y="132"/>
                  </a:cubicBezTo>
                  <a:cubicBezTo>
                    <a:pt x="153" y="132"/>
                    <a:pt x="152" y="132"/>
                    <a:pt x="151" y="133"/>
                  </a:cubicBezTo>
                  <a:cubicBezTo>
                    <a:pt x="151" y="133"/>
                    <a:pt x="151" y="133"/>
                    <a:pt x="151" y="133"/>
                  </a:cubicBezTo>
                  <a:cubicBezTo>
                    <a:pt x="151" y="133"/>
                    <a:pt x="150" y="133"/>
                    <a:pt x="150" y="133"/>
                  </a:cubicBezTo>
                  <a:cubicBezTo>
                    <a:pt x="149" y="133"/>
                    <a:pt x="148" y="133"/>
                    <a:pt x="148" y="132"/>
                  </a:cubicBezTo>
                  <a:cubicBezTo>
                    <a:pt x="146" y="132"/>
                    <a:pt x="144" y="132"/>
                    <a:pt x="142" y="132"/>
                  </a:cubicBezTo>
                  <a:cubicBezTo>
                    <a:pt x="141" y="132"/>
                    <a:pt x="140" y="132"/>
                    <a:pt x="139" y="132"/>
                  </a:cubicBezTo>
                  <a:cubicBezTo>
                    <a:pt x="138" y="132"/>
                    <a:pt x="138" y="132"/>
                    <a:pt x="138" y="132"/>
                  </a:cubicBezTo>
                  <a:cubicBezTo>
                    <a:pt x="137" y="132"/>
                    <a:pt x="137" y="131"/>
                    <a:pt x="136" y="131"/>
                  </a:cubicBezTo>
                  <a:cubicBezTo>
                    <a:pt x="134" y="131"/>
                    <a:pt x="134" y="132"/>
                    <a:pt x="133" y="132"/>
                  </a:cubicBezTo>
                  <a:cubicBezTo>
                    <a:pt x="132" y="132"/>
                    <a:pt x="132" y="132"/>
                    <a:pt x="132" y="132"/>
                  </a:cubicBezTo>
                  <a:cubicBezTo>
                    <a:pt x="131" y="132"/>
                    <a:pt x="129" y="131"/>
                    <a:pt x="128" y="129"/>
                  </a:cubicBezTo>
                  <a:cubicBezTo>
                    <a:pt x="126" y="127"/>
                    <a:pt x="124" y="126"/>
                    <a:pt x="121" y="124"/>
                  </a:cubicBezTo>
                  <a:cubicBezTo>
                    <a:pt x="120" y="124"/>
                    <a:pt x="119" y="123"/>
                    <a:pt x="118" y="123"/>
                  </a:cubicBezTo>
                  <a:cubicBezTo>
                    <a:pt x="117" y="123"/>
                    <a:pt x="116" y="123"/>
                    <a:pt x="116" y="122"/>
                  </a:cubicBezTo>
                  <a:cubicBezTo>
                    <a:pt x="115" y="121"/>
                    <a:pt x="114" y="120"/>
                    <a:pt x="112" y="119"/>
                  </a:cubicBezTo>
                  <a:cubicBezTo>
                    <a:pt x="111" y="119"/>
                    <a:pt x="111" y="118"/>
                    <a:pt x="111" y="118"/>
                  </a:cubicBezTo>
                  <a:cubicBezTo>
                    <a:pt x="110" y="118"/>
                    <a:pt x="110" y="118"/>
                    <a:pt x="110" y="118"/>
                  </a:cubicBezTo>
                  <a:cubicBezTo>
                    <a:pt x="111" y="117"/>
                    <a:pt x="111" y="117"/>
                    <a:pt x="111" y="117"/>
                  </a:cubicBezTo>
                  <a:cubicBezTo>
                    <a:pt x="112" y="117"/>
                    <a:pt x="112" y="117"/>
                    <a:pt x="112" y="117"/>
                  </a:cubicBezTo>
                  <a:cubicBezTo>
                    <a:pt x="115" y="115"/>
                    <a:pt x="117" y="109"/>
                    <a:pt x="117" y="107"/>
                  </a:cubicBezTo>
                  <a:cubicBezTo>
                    <a:pt x="117" y="107"/>
                    <a:pt x="118" y="106"/>
                    <a:pt x="118" y="105"/>
                  </a:cubicBezTo>
                  <a:cubicBezTo>
                    <a:pt x="118" y="105"/>
                    <a:pt x="118" y="105"/>
                    <a:pt x="118" y="105"/>
                  </a:cubicBezTo>
                  <a:cubicBezTo>
                    <a:pt x="119" y="105"/>
                    <a:pt x="119" y="104"/>
                    <a:pt x="119" y="102"/>
                  </a:cubicBezTo>
                  <a:cubicBezTo>
                    <a:pt x="120" y="99"/>
                    <a:pt x="118" y="97"/>
                    <a:pt x="116" y="95"/>
                  </a:cubicBezTo>
                  <a:cubicBezTo>
                    <a:pt x="114" y="94"/>
                    <a:pt x="112" y="93"/>
                    <a:pt x="110" y="93"/>
                  </a:cubicBezTo>
                  <a:cubicBezTo>
                    <a:pt x="109" y="93"/>
                    <a:pt x="108" y="93"/>
                    <a:pt x="107" y="94"/>
                  </a:cubicBezTo>
                  <a:cubicBezTo>
                    <a:pt x="107" y="94"/>
                    <a:pt x="106" y="94"/>
                    <a:pt x="105" y="94"/>
                  </a:cubicBezTo>
                  <a:cubicBezTo>
                    <a:pt x="105" y="94"/>
                    <a:pt x="105" y="94"/>
                    <a:pt x="105" y="94"/>
                  </a:cubicBezTo>
                  <a:cubicBezTo>
                    <a:pt x="105" y="94"/>
                    <a:pt x="105" y="94"/>
                    <a:pt x="105" y="94"/>
                  </a:cubicBezTo>
                  <a:cubicBezTo>
                    <a:pt x="104" y="94"/>
                    <a:pt x="104" y="93"/>
                    <a:pt x="104" y="92"/>
                  </a:cubicBezTo>
                  <a:cubicBezTo>
                    <a:pt x="104" y="92"/>
                    <a:pt x="104" y="92"/>
                    <a:pt x="104" y="92"/>
                  </a:cubicBezTo>
                  <a:cubicBezTo>
                    <a:pt x="102" y="89"/>
                    <a:pt x="100" y="88"/>
                    <a:pt x="98" y="88"/>
                  </a:cubicBezTo>
                  <a:cubicBezTo>
                    <a:pt x="98" y="88"/>
                    <a:pt x="97" y="88"/>
                    <a:pt x="97" y="88"/>
                  </a:cubicBezTo>
                  <a:cubicBezTo>
                    <a:pt x="97" y="87"/>
                    <a:pt x="97" y="86"/>
                    <a:pt x="97" y="84"/>
                  </a:cubicBezTo>
                  <a:cubicBezTo>
                    <a:pt x="97" y="82"/>
                    <a:pt x="97" y="79"/>
                    <a:pt x="95" y="76"/>
                  </a:cubicBezTo>
                  <a:cubicBezTo>
                    <a:pt x="91" y="73"/>
                    <a:pt x="87" y="73"/>
                    <a:pt x="84" y="73"/>
                  </a:cubicBezTo>
                  <a:cubicBezTo>
                    <a:pt x="84" y="73"/>
                    <a:pt x="82" y="73"/>
                    <a:pt x="82" y="73"/>
                  </a:cubicBezTo>
                  <a:cubicBezTo>
                    <a:pt x="82" y="71"/>
                    <a:pt x="82" y="71"/>
                    <a:pt x="81" y="70"/>
                  </a:cubicBezTo>
                  <a:cubicBezTo>
                    <a:pt x="80" y="69"/>
                    <a:pt x="78" y="68"/>
                    <a:pt x="75" y="68"/>
                  </a:cubicBezTo>
                  <a:cubicBezTo>
                    <a:pt x="74" y="68"/>
                    <a:pt x="74" y="68"/>
                    <a:pt x="73" y="68"/>
                  </a:cubicBezTo>
                  <a:cubicBezTo>
                    <a:pt x="73" y="67"/>
                    <a:pt x="73" y="66"/>
                    <a:pt x="73" y="65"/>
                  </a:cubicBezTo>
                  <a:cubicBezTo>
                    <a:pt x="74" y="64"/>
                    <a:pt x="73" y="63"/>
                    <a:pt x="73" y="62"/>
                  </a:cubicBezTo>
                  <a:cubicBezTo>
                    <a:pt x="71" y="60"/>
                    <a:pt x="67" y="59"/>
                    <a:pt x="64" y="59"/>
                  </a:cubicBezTo>
                  <a:cubicBezTo>
                    <a:pt x="63" y="59"/>
                    <a:pt x="63" y="59"/>
                    <a:pt x="62" y="60"/>
                  </a:cubicBezTo>
                  <a:cubicBezTo>
                    <a:pt x="62" y="60"/>
                    <a:pt x="62" y="60"/>
                    <a:pt x="62" y="60"/>
                  </a:cubicBezTo>
                  <a:cubicBezTo>
                    <a:pt x="63" y="58"/>
                    <a:pt x="64" y="55"/>
                    <a:pt x="63" y="52"/>
                  </a:cubicBezTo>
                  <a:cubicBezTo>
                    <a:pt x="61" y="48"/>
                    <a:pt x="56" y="46"/>
                    <a:pt x="52" y="45"/>
                  </a:cubicBezTo>
                  <a:cubicBezTo>
                    <a:pt x="51" y="44"/>
                    <a:pt x="51" y="43"/>
                    <a:pt x="51" y="43"/>
                  </a:cubicBezTo>
                  <a:cubicBezTo>
                    <a:pt x="50" y="40"/>
                    <a:pt x="46" y="39"/>
                    <a:pt x="44" y="38"/>
                  </a:cubicBezTo>
                  <a:cubicBezTo>
                    <a:pt x="42" y="38"/>
                    <a:pt x="40" y="37"/>
                    <a:pt x="38" y="36"/>
                  </a:cubicBezTo>
                  <a:cubicBezTo>
                    <a:pt x="35" y="35"/>
                    <a:pt x="31" y="32"/>
                    <a:pt x="28" y="30"/>
                  </a:cubicBezTo>
                  <a:cubicBezTo>
                    <a:pt x="26" y="29"/>
                    <a:pt x="25" y="27"/>
                    <a:pt x="23" y="25"/>
                  </a:cubicBezTo>
                  <a:cubicBezTo>
                    <a:pt x="22" y="25"/>
                    <a:pt x="22" y="24"/>
                    <a:pt x="21" y="23"/>
                  </a:cubicBezTo>
                  <a:cubicBezTo>
                    <a:pt x="20" y="22"/>
                    <a:pt x="19" y="20"/>
                    <a:pt x="18" y="19"/>
                  </a:cubicBezTo>
                  <a:cubicBezTo>
                    <a:pt x="16" y="18"/>
                    <a:pt x="14" y="16"/>
                    <a:pt x="13" y="14"/>
                  </a:cubicBezTo>
                  <a:cubicBezTo>
                    <a:pt x="12" y="13"/>
                    <a:pt x="12" y="12"/>
                    <a:pt x="12" y="12"/>
                  </a:cubicBezTo>
                  <a:cubicBezTo>
                    <a:pt x="11" y="9"/>
                    <a:pt x="9" y="6"/>
                    <a:pt x="6" y="4"/>
                  </a:cubicBezTo>
                  <a:cubicBezTo>
                    <a:pt x="0" y="0"/>
                    <a:pt x="0" y="0"/>
                    <a:pt x="0" y="0"/>
                  </a:cubicBezTo>
                  <a:cubicBezTo>
                    <a:pt x="2" y="7"/>
                    <a:pt x="2" y="7"/>
                    <a:pt x="2" y="7"/>
                  </a:cubicBezTo>
                  <a:cubicBezTo>
                    <a:pt x="2" y="8"/>
                    <a:pt x="3" y="11"/>
                    <a:pt x="3" y="11"/>
                  </a:cubicBezTo>
                  <a:cubicBezTo>
                    <a:pt x="3" y="14"/>
                    <a:pt x="4" y="17"/>
                    <a:pt x="5" y="20"/>
                  </a:cubicBezTo>
                  <a:cubicBezTo>
                    <a:pt x="6" y="22"/>
                    <a:pt x="6" y="24"/>
                    <a:pt x="7" y="28"/>
                  </a:cubicBezTo>
                  <a:cubicBezTo>
                    <a:pt x="10" y="27"/>
                    <a:pt x="10" y="27"/>
                    <a:pt x="10" y="27"/>
                  </a:cubicBezTo>
                  <a:cubicBezTo>
                    <a:pt x="7" y="28"/>
                    <a:pt x="7" y="28"/>
                    <a:pt x="7" y="28"/>
                  </a:cubicBezTo>
                  <a:cubicBezTo>
                    <a:pt x="9" y="37"/>
                    <a:pt x="10" y="40"/>
                    <a:pt x="11" y="42"/>
                  </a:cubicBezTo>
                  <a:cubicBezTo>
                    <a:pt x="13" y="43"/>
                    <a:pt x="14" y="43"/>
                    <a:pt x="14" y="43"/>
                  </a:cubicBezTo>
                  <a:cubicBezTo>
                    <a:pt x="15" y="43"/>
                    <a:pt x="15" y="43"/>
                    <a:pt x="16" y="43"/>
                  </a:cubicBezTo>
                  <a:cubicBezTo>
                    <a:pt x="16" y="43"/>
                    <a:pt x="17" y="43"/>
                    <a:pt x="17" y="43"/>
                  </a:cubicBezTo>
                  <a:cubicBezTo>
                    <a:pt x="19" y="43"/>
                    <a:pt x="20" y="43"/>
                    <a:pt x="21" y="45"/>
                  </a:cubicBezTo>
                  <a:cubicBezTo>
                    <a:pt x="22" y="46"/>
                    <a:pt x="22" y="48"/>
                    <a:pt x="21" y="50"/>
                  </a:cubicBezTo>
                  <a:cubicBezTo>
                    <a:pt x="21" y="52"/>
                    <a:pt x="20" y="54"/>
                    <a:pt x="21" y="55"/>
                  </a:cubicBezTo>
                  <a:cubicBezTo>
                    <a:pt x="21" y="57"/>
                    <a:pt x="22" y="60"/>
                    <a:pt x="25" y="60"/>
                  </a:cubicBezTo>
                  <a:cubicBezTo>
                    <a:pt x="26" y="60"/>
                    <a:pt x="28" y="59"/>
                    <a:pt x="29" y="59"/>
                  </a:cubicBezTo>
                  <a:cubicBezTo>
                    <a:pt x="31" y="58"/>
                    <a:pt x="33" y="58"/>
                    <a:pt x="35" y="58"/>
                  </a:cubicBezTo>
                  <a:cubicBezTo>
                    <a:pt x="36" y="58"/>
                    <a:pt x="37" y="58"/>
                    <a:pt x="38" y="58"/>
                  </a:cubicBezTo>
                  <a:cubicBezTo>
                    <a:pt x="45" y="61"/>
                    <a:pt x="45" y="67"/>
                    <a:pt x="44" y="76"/>
                  </a:cubicBezTo>
                  <a:cubicBezTo>
                    <a:pt x="43" y="83"/>
                    <a:pt x="42" y="90"/>
                    <a:pt x="49" y="93"/>
                  </a:cubicBezTo>
                  <a:cubicBezTo>
                    <a:pt x="52" y="95"/>
                    <a:pt x="54" y="95"/>
                    <a:pt x="56" y="96"/>
                  </a:cubicBezTo>
                  <a:cubicBezTo>
                    <a:pt x="61" y="96"/>
                    <a:pt x="63" y="97"/>
                    <a:pt x="65" y="105"/>
                  </a:cubicBezTo>
                  <a:cubicBezTo>
                    <a:pt x="65" y="108"/>
                    <a:pt x="65" y="111"/>
                    <a:pt x="65" y="114"/>
                  </a:cubicBezTo>
                  <a:cubicBezTo>
                    <a:pt x="65" y="118"/>
                    <a:pt x="65" y="122"/>
                    <a:pt x="66" y="127"/>
                  </a:cubicBezTo>
                  <a:cubicBezTo>
                    <a:pt x="67" y="129"/>
                    <a:pt x="67" y="132"/>
                    <a:pt x="67" y="136"/>
                  </a:cubicBezTo>
                  <a:cubicBezTo>
                    <a:pt x="68" y="141"/>
                    <a:pt x="68" y="146"/>
                    <a:pt x="70" y="150"/>
                  </a:cubicBezTo>
                  <a:cubicBezTo>
                    <a:pt x="72" y="154"/>
                    <a:pt x="75" y="154"/>
                    <a:pt x="78" y="154"/>
                  </a:cubicBezTo>
                  <a:cubicBezTo>
                    <a:pt x="79" y="155"/>
                    <a:pt x="81" y="155"/>
                    <a:pt x="83" y="156"/>
                  </a:cubicBezTo>
                  <a:cubicBezTo>
                    <a:pt x="85" y="157"/>
                    <a:pt x="86" y="158"/>
                    <a:pt x="87" y="160"/>
                  </a:cubicBezTo>
                  <a:cubicBezTo>
                    <a:pt x="88" y="161"/>
                    <a:pt x="89" y="162"/>
                    <a:pt x="90" y="163"/>
                  </a:cubicBezTo>
                  <a:cubicBezTo>
                    <a:pt x="92" y="165"/>
                    <a:pt x="94" y="166"/>
                    <a:pt x="96" y="167"/>
                  </a:cubicBezTo>
                  <a:cubicBezTo>
                    <a:pt x="100" y="169"/>
                    <a:pt x="104" y="170"/>
                    <a:pt x="104" y="176"/>
                  </a:cubicBezTo>
                  <a:cubicBezTo>
                    <a:pt x="104" y="178"/>
                    <a:pt x="104" y="179"/>
                    <a:pt x="104" y="181"/>
                  </a:cubicBezTo>
                  <a:cubicBezTo>
                    <a:pt x="103" y="183"/>
                    <a:pt x="103" y="185"/>
                    <a:pt x="104" y="188"/>
                  </a:cubicBezTo>
                  <a:cubicBezTo>
                    <a:pt x="105" y="190"/>
                    <a:pt x="106" y="191"/>
                    <a:pt x="107" y="192"/>
                  </a:cubicBezTo>
                  <a:cubicBezTo>
                    <a:pt x="108" y="194"/>
                    <a:pt x="110" y="196"/>
                    <a:pt x="110" y="199"/>
                  </a:cubicBezTo>
                  <a:cubicBezTo>
                    <a:pt x="110" y="205"/>
                    <a:pt x="106" y="207"/>
                    <a:pt x="98" y="207"/>
                  </a:cubicBezTo>
                  <a:cubicBezTo>
                    <a:pt x="94" y="207"/>
                    <a:pt x="94" y="207"/>
                    <a:pt x="94" y="207"/>
                  </a:cubicBezTo>
                  <a:cubicBezTo>
                    <a:pt x="92" y="207"/>
                    <a:pt x="90" y="207"/>
                    <a:pt x="88" y="208"/>
                  </a:cubicBezTo>
                  <a:cubicBezTo>
                    <a:pt x="85" y="209"/>
                    <a:pt x="82" y="210"/>
                    <a:pt x="78" y="211"/>
                  </a:cubicBezTo>
                  <a:cubicBezTo>
                    <a:pt x="73" y="213"/>
                    <a:pt x="68" y="216"/>
                    <a:pt x="62" y="216"/>
                  </a:cubicBezTo>
                  <a:cubicBezTo>
                    <a:pt x="56" y="216"/>
                    <a:pt x="52" y="214"/>
                    <a:pt x="47" y="211"/>
                  </a:cubicBezTo>
                  <a:cubicBezTo>
                    <a:pt x="46" y="211"/>
                    <a:pt x="44" y="210"/>
                    <a:pt x="43" y="210"/>
                  </a:cubicBezTo>
                  <a:cubicBezTo>
                    <a:pt x="38" y="208"/>
                    <a:pt x="38" y="208"/>
                    <a:pt x="38" y="208"/>
                  </a:cubicBezTo>
                  <a:cubicBezTo>
                    <a:pt x="39" y="213"/>
                    <a:pt x="39" y="213"/>
                    <a:pt x="39" y="213"/>
                  </a:cubicBezTo>
                  <a:cubicBezTo>
                    <a:pt x="39" y="215"/>
                    <a:pt x="40" y="221"/>
                    <a:pt x="39" y="222"/>
                  </a:cubicBezTo>
                  <a:cubicBezTo>
                    <a:pt x="38" y="223"/>
                    <a:pt x="37" y="223"/>
                    <a:pt x="36" y="223"/>
                  </a:cubicBezTo>
                  <a:cubicBezTo>
                    <a:pt x="36" y="223"/>
                    <a:pt x="35" y="223"/>
                    <a:pt x="34" y="223"/>
                  </a:cubicBezTo>
                  <a:cubicBezTo>
                    <a:pt x="31" y="228"/>
                    <a:pt x="31" y="228"/>
                    <a:pt x="31" y="228"/>
                  </a:cubicBezTo>
                  <a:cubicBezTo>
                    <a:pt x="33" y="230"/>
                    <a:pt x="34" y="231"/>
                    <a:pt x="34" y="234"/>
                  </a:cubicBezTo>
                  <a:cubicBezTo>
                    <a:pt x="30" y="235"/>
                    <a:pt x="27" y="237"/>
                    <a:pt x="25" y="240"/>
                  </a:cubicBezTo>
                  <a:cubicBezTo>
                    <a:pt x="24" y="241"/>
                    <a:pt x="24" y="241"/>
                    <a:pt x="24" y="241"/>
                  </a:cubicBezTo>
                  <a:cubicBezTo>
                    <a:pt x="24" y="242"/>
                    <a:pt x="24" y="242"/>
                    <a:pt x="24" y="242"/>
                  </a:cubicBezTo>
                  <a:cubicBezTo>
                    <a:pt x="26" y="255"/>
                    <a:pt x="27" y="258"/>
                    <a:pt x="28" y="259"/>
                  </a:cubicBezTo>
                  <a:cubicBezTo>
                    <a:pt x="29" y="260"/>
                    <a:pt x="31" y="261"/>
                    <a:pt x="32" y="261"/>
                  </a:cubicBezTo>
                  <a:cubicBezTo>
                    <a:pt x="34" y="262"/>
                    <a:pt x="35" y="262"/>
                    <a:pt x="36" y="263"/>
                  </a:cubicBezTo>
                  <a:cubicBezTo>
                    <a:pt x="37" y="265"/>
                    <a:pt x="37" y="266"/>
                    <a:pt x="37" y="268"/>
                  </a:cubicBezTo>
                  <a:cubicBezTo>
                    <a:pt x="37" y="269"/>
                    <a:pt x="38" y="271"/>
                    <a:pt x="38" y="272"/>
                  </a:cubicBezTo>
                  <a:cubicBezTo>
                    <a:pt x="41" y="275"/>
                    <a:pt x="44" y="275"/>
                    <a:pt x="47" y="275"/>
                  </a:cubicBezTo>
                  <a:cubicBezTo>
                    <a:pt x="49" y="275"/>
                    <a:pt x="51" y="276"/>
                    <a:pt x="53" y="277"/>
                  </a:cubicBezTo>
                  <a:cubicBezTo>
                    <a:pt x="57" y="279"/>
                    <a:pt x="58" y="282"/>
                    <a:pt x="58" y="286"/>
                  </a:cubicBezTo>
                  <a:cubicBezTo>
                    <a:pt x="59" y="287"/>
                    <a:pt x="59" y="289"/>
                    <a:pt x="59" y="290"/>
                  </a:cubicBezTo>
                  <a:cubicBezTo>
                    <a:pt x="59" y="290"/>
                    <a:pt x="59" y="290"/>
                    <a:pt x="59" y="290"/>
                  </a:cubicBezTo>
                  <a:cubicBezTo>
                    <a:pt x="61" y="298"/>
                    <a:pt x="63" y="300"/>
                    <a:pt x="64" y="301"/>
                  </a:cubicBezTo>
                  <a:cubicBezTo>
                    <a:pt x="67" y="303"/>
                    <a:pt x="67" y="303"/>
                    <a:pt x="67" y="303"/>
                  </a:cubicBezTo>
                  <a:cubicBezTo>
                    <a:pt x="68" y="299"/>
                    <a:pt x="68" y="299"/>
                    <a:pt x="68" y="299"/>
                  </a:cubicBezTo>
                  <a:cubicBezTo>
                    <a:pt x="69" y="299"/>
                    <a:pt x="69" y="298"/>
                    <a:pt x="69" y="297"/>
                  </a:cubicBezTo>
                  <a:cubicBezTo>
                    <a:pt x="70" y="294"/>
                    <a:pt x="71" y="293"/>
                    <a:pt x="72" y="292"/>
                  </a:cubicBezTo>
                  <a:cubicBezTo>
                    <a:pt x="72" y="292"/>
                    <a:pt x="72" y="292"/>
                    <a:pt x="72" y="292"/>
                  </a:cubicBezTo>
                  <a:cubicBezTo>
                    <a:pt x="74" y="292"/>
                    <a:pt x="75" y="294"/>
                    <a:pt x="76" y="294"/>
                  </a:cubicBezTo>
                  <a:cubicBezTo>
                    <a:pt x="77" y="295"/>
                    <a:pt x="78" y="299"/>
                    <a:pt x="79" y="303"/>
                  </a:cubicBezTo>
                  <a:cubicBezTo>
                    <a:pt x="79" y="306"/>
                    <a:pt x="80" y="309"/>
                    <a:pt x="81" y="310"/>
                  </a:cubicBezTo>
                  <a:cubicBezTo>
                    <a:pt x="81" y="311"/>
                    <a:pt x="81" y="311"/>
                    <a:pt x="81" y="311"/>
                  </a:cubicBezTo>
                  <a:cubicBezTo>
                    <a:pt x="84" y="316"/>
                    <a:pt x="85" y="316"/>
                    <a:pt x="90" y="316"/>
                  </a:cubicBezTo>
                  <a:cubicBezTo>
                    <a:pt x="92" y="316"/>
                    <a:pt x="92" y="316"/>
                    <a:pt x="92" y="316"/>
                  </a:cubicBezTo>
                  <a:cubicBezTo>
                    <a:pt x="93" y="316"/>
                    <a:pt x="94" y="316"/>
                    <a:pt x="95" y="316"/>
                  </a:cubicBezTo>
                  <a:cubicBezTo>
                    <a:pt x="99" y="316"/>
                    <a:pt x="101" y="315"/>
                    <a:pt x="105" y="313"/>
                  </a:cubicBezTo>
                  <a:cubicBezTo>
                    <a:pt x="107" y="312"/>
                    <a:pt x="107" y="312"/>
                    <a:pt x="107" y="312"/>
                  </a:cubicBezTo>
                  <a:cubicBezTo>
                    <a:pt x="109" y="310"/>
                    <a:pt x="111" y="309"/>
                    <a:pt x="113" y="309"/>
                  </a:cubicBezTo>
                  <a:cubicBezTo>
                    <a:pt x="114" y="309"/>
                    <a:pt x="116" y="310"/>
                    <a:pt x="119" y="311"/>
                  </a:cubicBezTo>
                  <a:cubicBezTo>
                    <a:pt x="119" y="312"/>
                    <a:pt x="119" y="312"/>
                    <a:pt x="119" y="312"/>
                  </a:cubicBezTo>
                  <a:cubicBezTo>
                    <a:pt x="124" y="316"/>
                    <a:pt x="128" y="319"/>
                    <a:pt x="130" y="320"/>
                  </a:cubicBezTo>
                  <a:cubicBezTo>
                    <a:pt x="135" y="322"/>
                    <a:pt x="135" y="322"/>
                    <a:pt x="135" y="322"/>
                  </a:cubicBezTo>
                  <a:cubicBezTo>
                    <a:pt x="135" y="315"/>
                    <a:pt x="135" y="315"/>
                    <a:pt x="135" y="315"/>
                  </a:cubicBezTo>
                  <a:cubicBezTo>
                    <a:pt x="136" y="308"/>
                    <a:pt x="136" y="300"/>
                    <a:pt x="134" y="294"/>
                  </a:cubicBezTo>
                  <a:cubicBezTo>
                    <a:pt x="132" y="291"/>
                    <a:pt x="130" y="289"/>
                    <a:pt x="128" y="286"/>
                  </a:cubicBezTo>
                  <a:cubicBezTo>
                    <a:pt x="126" y="283"/>
                    <a:pt x="123" y="280"/>
                    <a:pt x="123" y="275"/>
                  </a:cubicBezTo>
                  <a:cubicBezTo>
                    <a:pt x="123" y="270"/>
                    <a:pt x="125" y="264"/>
                    <a:pt x="129" y="263"/>
                  </a:cubicBezTo>
                  <a:cubicBezTo>
                    <a:pt x="130" y="263"/>
                    <a:pt x="130" y="263"/>
                    <a:pt x="131" y="263"/>
                  </a:cubicBezTo>
                  <a:cubicBezTo>
                    <a:pt x="133" y="263"/>
                    <a:pt x="135" y="264"/>
                    <a:pt x="137" y="267"/>
                  </a:cubicBezTo>
                  <a:cubicBezTo>
                    <a:pt x="140" y="271"/>
                    <a:pt x="139" y="274"/>
                    <a:pt x="139" y="278"/>
                  </a:cubicBezTo>
                  <a:cubicBezTo>
                    <a:pt x="138" y="282"/>
                    <a:pt x="138" y="286"/>
                    <a:pt x="142" y="291"/>
                  </a:cubicBezTo>
                  <a:cubicBezTo>
                    <a:pt x="146" y="295"/>
                    <a:pt x="149" y="297"/>
                    <a:pt x="154" y="297"/>
                  </a:cubicBezTo>
                  <a:cubicBezTo>
                    <a:pt x="156" y="297"/>
                    <a:pt x="158" y="297"/>
                    <a:pt x="161" y="296"/>
                  </a:cubicBezTo>
                  <a:cubicBezTo>
                    <a:pt x="165" y="293"/>
                    <a:pt x="170" y="291"/>
                    <a:pt x="174" y="289"/>
                  </a:cubicBezTo>
                  <a:cubicBezTo>
                    <a:pt x="201" y="275"/>
                    <a:pt x="228" y="262"/>
                    <a:pt x="253" y="249"/>
                  </a:cubicBezTo>
                  <a:cubicBezTo>
                    <a:pt x="266" y="242"/>
                    <a:pt x="279" y="236"/>
                    <a:pt x="292" y="229"/>
                  </a:cubicBezTo>
                  <a:cubicBezTo>
                    <a:pt x="302" y="249"/>
                    <a:pt x="302" y="249"/>
                    <a:pt x="302" y="249"/>
                  </a:cubicBezTo>
                  <a:cubicBezTo>
                    <a:pt x="305" y="246"/>
                    <a:pt x="305" y="246"/>
                    <a:pt x="305" y="246"/>
                  </a:cubicBezTo>
                  <a:cubicBezTo>
                    <a:pt x="307" y="244"/>
                    <a:pt x="309" y="242"/>
                    <a:pt x="310" y="240"/>
                  </a:cubicBezTo>
                  <a:cubicBezTo>
                    <a:pt x="313" y="232"/>
                    <a:pt x="316" y="225"/>
                    <a:pt x="318" y="219"/>
                  </a:cubicBezTo>
                  <a:cubicBezTo>
                    <a:pt x="319" y="215"/>
                    <a:pt x="320" y="211"/>
                    <a:pt x="320" y="207"/>
                  </a:cubicBezTo>
                  <a:close/>
                  <a:moveTo>
                    <a:pt x="201" y="212"/>
                  </a:moveTo>
                  <a:cubicBezTo>
                    <a:pt x="201" y="206"/>
                    <a:pt x="201" y="202"/>
                    <a:pt x="204" y="198"/>
                  </a:cubicBezTo>
                  <a:cubicBezTo>
                    <a:pt x="205" y="197"/>
                    <a:pt x="207" y="196"/>
                    <a:pt x="208" y="195"/>
                  </a:cubicBezTo>
                  <a:cubicBezTo>
                    <a:pt x="208" y="194"/>
                    <a:pt x="209" y="193"/>
                    <a:pt x="210" y="192"/>
                  </a:cubicBezTo>
                  <a:cubicBezTo>
                    <a:pt x="211" y="191"/>
                    <a:pt x="213" y="189"/>
                    <a:pt x="214" y="187"/>
                  </a:cubicBezTo>
                  <a:cubicBezTo>
                    <a:pt x="214" y="188"/>
                    <a:pt x="214" y="188"/>
                    <a:pt x="214" y="189"/>
                  </a:cubicBezTo>
                  <a:cubicBezTo>
                    <a:pt x="214" y="190"/>
                    <a:pt x="214" y="191"/>
                    <a:pt x="214" y="192"/>
                  </a:cubicBezTo>
                  <a:cubicBezTo>
                    <a:pt x="213" y="195"/>
                    <a:pt x="212" y="197"/>
                    <a:pt x="209" y="199"/>
                  </a:cubicBezTo>
                  <a:cubicBezTo>
                    <a:pt x="208" y="200"/>
                    <a:pt x="207" y="200"/>
                    <a:pt x="206" y="202"/>
                  </a:cubicBezTo>
                  <a:cubicBezTo>
                    <a:pt x="203" y="205"/>
                    <a:pt x="203" y="209"/>
                    <a:pt x="202" y="212"/>
                  </a:cubicBezTo>
                  <a:cubicBezTo>
                    <a:pt x="202" y="214"/>
                    <a:pt x="202" y="215"/>
                    <a:pt x="201" y="216"/>
                  </a:cubicBezTo>
                  <a:cubicBezTo>
                    <a:pt x="201" y="216"/>
                    <a:pt x="201" y="215"/>
                    <a:pt x="201" y="214"/>
                  </a:cubicBezTo>
                  <a:cubicBezTo>
                    <a:pt x="201" y="213"/>
                    <a:pt x="201" y="213"/>
                    <a:pt x="201" y="212"/>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5" name="Freeform 34"/>
            <p:cNvSpPr>
              <a:spLocks/>
            </p:cNvSpPr>
            <p:nvPr/>
          </p:nvSpPr>
          <p:spPr bwMode="auto">
            <a:xfrm>
              <a:off x="10178679" y="2997520"/>
              <a:ext cx="30493" cy="32878"/>
            </a:xfrm>
            <a:custGeom>
              <a:avLst/>
              <a:gdLst>
                <a:gd name="T0" fmla="*/ 9 w 10"/>
                <a:gd name="T1" fmla="*/ 4 h 12"/>
                <a:gd name="T2" fmla="*/ 7 w 10"/>
                <a:gd name="T3" fmla="*/ 3 h 12"/>
                <a:gd name="T4" fmla="*/ 7 w 10"/>
                <a:gd name="T5" fmla="*/ 0 h 12"/>
                <a:gd name="T6" fmla="*/ 0 w 10"/>
                <a:gd name="T7" fmla="*/ 7 h 12"/>
                <a:gd name="T8" fmla="*/ 1 w 10"/>
                <a:gd name="T9" fmla="*/ 11 h 12"/>
                <a:gd name="T10" fmla="*/ 5 w 10"/>
                <a:gd name="T11" fmla="*/ 12 h 12"/>
                <a:gd name="T12" fmla="*/ 5 w 10"/>
                <a:gd name="T13" fmla="*/ 9 h 12"/>
                <a:gd name="T14" fmla="*/ 5 w 10"/>
                <a:gd name="T15" fmla="*/ 9 h 12"/>
                <a:gd name="T16" fmla="*/ 9 w 10"/>
                <a:gd name="T1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9" y="4"/>
                  </a:moveTo>
                  <a:cubicBezTo>
                    <a:pt x="9" y="3"/>
                    <a:pt x="8" y="3"/>
                    <a:pt x="7" y="3"/>
                  </a:cubicBezTo>
                  <a:cubicBezTo>
                    <a:pt x="7" y="0"/>
                    <a:pt x="7" y="0"/>
                    <a:pt x="7" y="0"/>
                  </a:cubicBezTo>
                  <a:cubicBezTo>
                    <a:pt x="4" y="0"/>
                    <a:pt x="0" y="4"/>
                    <a:pt x="0" y="7"/>
                  </a:cubicBezTo>
                  <a:cubicBezTo>
                    <a:pt x="0" y="9"/>
                    <a:pt x="0" y="10"/>
                    <a:pt x="1" y="11"/>
                  </a:cubicBezTo>
                  <a:cubicBezTo>
                    <a:pt x="2" y="11"/>
                    <a:pt x="4" y="12"/>
                    <a:pt x="5" y="12"/>
                  </a:cubicBezTo>
                  <a:cubicBezTo>
                    <a:pt x="5" y="9"/>
                    <a:pt x="5" y="9"/>
                    <a:pt x="5" y="9"/>
                  </a:cubicBezTo>
                  <a:cubicBezTo>
                    <a:pt x="5" y="9"/>
                    <a:pt x="5" y="9"/>
                    <a:pt x="5" y="9"/>
                  </a:cubicBezTo>
                  <a:cubicBezTo>
                    <a:pt x="8" y="9"/>
                    <a:pt x="10" y="7"/>
                    <a:pt x="9" y="4"/>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6" name="Freeform 35"/>
            <p:cNvSpPr>
              <a:spLocks/>
            </p:cNvSpPr>
            <p:nvPr/>
          </p:nvSpPr>
          <p:spPr bwMode="auto">
            <a:xfrm>
              <a:off x="11417601" y="3944821"/>
              <a:ext cx="50822" cy="46236"/>
            </a:xfrm>
            <a:custGeom>
              <a:avLst/>
              <a:gdLst>
                <a:gd name="T0" fmla="*/ 13 w 17"/>
                <a:gd name="T1" fmla="*/ 0 h 17"/>
                <a:gd name="T2" fmla="*/ 10 w 17"/>
                <a:gd name="T3" fmla="*/ 1 h 17"/>
                <a:gd name="T4" fmla="*/ 2 w 17"/>
                <a:gd name="T5" fmla="*/ 10 h 17"/>
                <a:gd name="T6" fmla="*/ 1 w 17"/>
                <a:gd name="T7" fmla="*/ 16 h 17"/>
                <a:gd name="T8" fmla="*/ 4 w 17"/>
                <a:gd name="T9" fmla="*/ 17 h 17"/>
                <a:gd name="T10" fmla="*/ 8 w 17"/>
                <a:gd name="T11" fmla="*/ 16 h 17"/>
                <a:gd name="T12" fmla="*/ 11 w 17"/>
                <a:gd name="T13" fmla="*/ 11 h 17"/>
                <a:gd name="T14" fmla="*/ 12 w 17"/>
                <a:gd name="T15" fmla="*/ 10 h 17"/>
                <a:gd name="T16" fmla="*/ 12 w 17"/>
                <a:gd name="T17" fmla="*/ 10 h 17"/>
                <a:gd name="T18" fmla="*/ 17 w 17"/>
                <a:gd name="T19" fmla="*/ 4 h 17"/>
                <a:gd name="T20" fmla="*/ 13 w 17"/>
                <a:gd name="T21" fmla="*/ 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 h="17">
                  <a:moveTo>
                    <a:pt x="13" y="0"/>
                  </a:moveTo>
                  <a:cubicBezTo>
                    <a:pt x="12" y="0"/>
                    <a:pt x="11" y="1"/>
                    <a:pt x="10" y="1"/>
                  </a:cubicBezTo>
                  <a:cubicBezTo>
                    <a:pt x="7" y="3"/>
                    <a:pt x="3" y="7"/>
                    <a:pt x="2" y="10"/>
                  </a:cubicBezTo>
                  <a:cubicBezTo>
                    <a:pt x="0" y="12"/>
                    <a:pt x="0" y="14"/>
                    <a:pt x="1" y="16"/>
                  </a:cubicBezTo>
                  <a:cubicBezTo>
                    <a:pt x="2" y="17"/>
                    <a:pt x="3" y="17"/>
                    <a:pt x="4" y="17"/>
                  </a:cubicBezTo>
                  <a:cubicBezTo>
                    <a:pt x="6" y="17"/>
                    <a:pt x="7" y="17"/>
                    <a:pt x="8" y="16"/>
                  </a:cubicBezTo>
                  <a:cubicBezTo>
                    <a:pt x="10" y="15"/>
                    <a:pt x="11" y="13"/>
                    <a:pt x="11" y="11"/>
                  </a:cubicBezTo>
                  <a:cubicBezTo>
                    <a:pt x="12" y="11"/>
                    <a:pt x="12" y="10"/>
                    <a:pt x="12" y="10"/>
                  </a:cubicBezTo>
                  <a:cubicBezTo>
                    <a:pt x="12" y="10"/>
                    <a:pt x="12" y="10"/>
                    <a:pt x="12" y="10"/>
                  </a:cubicBezTo>
                  <a:cubicBezTo>
                    <a:pt x="16" y="9"/>
                    <a:pt x="17" y="7"/>
                    <a:pt x="17" y="4"/>
                  </a:cubicBezTo>
                  <a:cubicBezTo>
                    <a:pt x="17" y="0"/>
                    <a:pt x="14" y="0"/>
                    <a:pt x="13" y="0"/>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7" name="Freeform 36"/>
            <p:cNvSpPr>
              <a:spLocks/>
            </p:cNvSpPr>
            <p:nvPr/>
          </p:nvSpPr>
          <p:spPr bwMode="auto">
            <a:xfrm>
              <a:off x="11462775" y="3923245"/>
              <a:ext cx="38399" cy="29796"/>
            </a:xfrm>
            <a:custGeom>
              <a:avLst/>
              <a:gdLst>
                <a:gd name="T0" fmla="*/ 12 w 13"/>
                <a:gd name="T1" fmla="*/ 2 h 11"/>
                <a:gd name="T2" fmla="*/ 7 w 13"/>
                <a:gd name="T3" fmla="*/ 0 h 11"/>
                <a:gd name="T4" fmla="*/ 0 w 13"/>
                <a:gd name="T5" fmla="*/ 4 h 11"/>
                <a:gd name="T6" fmla="*/ 1 w 13"/>
                <a:gd name="T7" fmla="*/ 9 h 11"/>
                <a:gd name="T8" fmla="*/ 6 w 13"/>
                <a:gd name="T9" fmla="*/ 11 h 11"/>
                <a:gd name="T10" fmla="*/ 6 w 13"/>
                <a:gd name="T11" fmla="*/ 11 h 11"/>
                <a:gd name="T12" fmla="*/ 13 w 13"/>
                <a:gd name="T13" fmla="*/ 5 h 11"/>
                <a:gd name="T14" fmla="*/ 12 w 13"/>
                <a:gd name="T15" fmla="*/ 2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11">
                  <a:moveTo>
                    <a:pt x="12" y="2"/>
                  </a:moveTo>
                  <a:cubicBezTo>
                    <a:pt x="11" y="1"/>
                    <a:pt x="10" y="0"/>
                    <a:pt x="7" y="0"/>
                  </a:cubicBezTo>
                  <a:cubicBezTo>
                    <a:pt x="5" y="0"/>
                    <a:pt x="1" y="1"/>
                    <a:pt x="0" y="4"/>
                  </a:cubicBezTo>
                  <a:cubicBezTo>
                    <a:pt x="0" y="5"/>
                    <a:pt x="0" y="7"/>
                    <a:pt x="1" y="9"/>
                  </a:cubicBezTo>
                  <a:cubicBezTo>
                    <a:pt x="2" y="10"/>
                    <a:pt x="4" y="11"/>
                    <a:pt x="6" y="11"/>
                  </a:cubicBezTo>
                  <a:cubicBezTo>
                    <a:pt x="6" y="11"/>
                    <a:pt x="6" y="11"/>
                    <a:pt x="6" y="11"/>
                  </a:cubicBezTo>
                  <a:cubicBezTo>
                    <a:pt x="9" y="10"/>
                    <a:pt x="12" y="8"/>
                    <a:pt x="13" y="5"/>
                  </a:cubicBezTo>
                  <a:cubicBezTo>
                    <a:pt x="13" y="4"/>
                    <a:pt x="13" y="3"/>
                    <a:pt x="12" y="2"/>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8" name="Freeform 37"/>
            <p:cNvSpPr>
              <a:spLocks/>
            </p:cNvSpPr>
            <p:nvPr/>
          </p:nvSpPr>
          <p:spPr bwMode="auto">
            <a:xfrm>
              <a:off x="10182067" y="3066359"/>
              <a:ext cx="68892" cy="64729"/>
            </a:xfrm>
            <a:custGeom>
              <a:avLst/>
              <a:gdLst>
                <a:gd name="T0" fmla="*/ 22 w 23"/>
                <a:gd name="T1" fmla="*/ 15 h 24"/>
                <a:gd name="T2" fmla="*/ 18 w 23"/>
                <a:gd name="T3" fmla="*/ 9 h 24"/>
                <a:gd name="T4" fmla="*/ 14 w 23"/>
                <a:gd name="T5" fmla="*/ 8 h 24"/>
                <a:gd name="T6" fmla="*/ 14 w 23"/>
                <a:gd name="T7" fmla="*/ 8 h 24"/>
                <a:gd name="T8" fmla="*/ 13 w 23"/>
                <a:gd name="T9" fmla="*/ 8 h 24"/>
                <a:gd name="T10" fmla="*/ 13 w 23"/>
                <a:gd name="T11" fmla="*/ 6 h 24"/>
                <a:gd name="T12" fmla="*/ 11 w 23"/>
                <a:gd name="T13" fmla="*/ 3 h 24"/>
                <a:gd name="T14" fmla="*/ 6 w 23"/>
                <a:gd name="T15" fmla="*/ 0 h 24"/>
                <a:gd name="T16" fmla="*/ 2 w 23"/>
                <a:gd name="T17" fmla="*/ 2 h 24"/>
                <a:gd name="T18" fmla="*/ 0 w 23"/>
                <a:gd name="T19" fmla="*/ 6 h 24"/>
                <a:gd name="T20" fmla="*/ 4 w 23"/>
                <a:gd name="T21" fmla="*/ 11 h 24"/>
                <a:gd name="T22" fmla="*/ 4 w 23"/>
                <a:gd name="T23" fmla="*/ 11 h 24"/>
                <a:gd name="T24" fmla="*/ 1 w 23"/>
                <a:gd name="T25" fmla="*/ 17 h 24"/>
                <a:gd name="T26" fmla="*/ 2 w 23"/>
                <a:gd name="T27" fmla="*/ 21 h 24"/>
                <a:gd name="T28" fmla="*/ 7 w 23"/>
                <a:gd name="T29" fmla="*/ 23 h 24"/>
                <a:gd name="T30" fmla="*/ 9 w 23"/>
                <a:gd name="T31" fmla="*/ 23 h 24"/>
                <a:gd name="T32" fmla="*/ 12 w 23"/>
                <a:gd name="T33" fmla="*/ 23 h 24"/>
                <a:gd name="T34" fmla="*/ 15 w 23"/>
                <a:gd name="T35" fmla="*/ 24 h 24"/>
                <a:gd name="T36" fmla="*/ 15 w 23"/>
                <a:gd name="T37" fmla="*/ 24 h 24"/>
                <a:gd name="T38" fmla="*/ 21 w 23"/>
                <a:gd name="T39" fmla="*/ 21 h 24"/>
                <a:gd name="T40" fmla="*/ 22 w 23"/>
                <a:gd name="T41" fmla="*/ 1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 h="24">
                  <a:moveTo>
                    <a:pt x="22" y="15"/>
                  </a:moveTo>
                  <a:cubicBezTo>
                    <a:pt x="22" y="12"/>
                    <a:pt x="20" y="10"/>
                    <a:pt x="18" y="9"/>
                  </a:cubicBezTo>
                  <a:cubicBezTo>
                    <a:pt x="17" y="8"/>
                    <a:pt x="15" y="8"/>
                    <a:pt x="14" y="8"/>
                  </a:cubicBezTo>
                  <a:cubicBezTo>
                    <a:pt x="14" y="8"/>
                    <a:pt x="14" y="8"/>
                    <a:pt x="14" y="8"/>
                  </a:cubicBezTo>
                  <a:cubicBezTo>
                    <a:pt x="14" y="8"/>
                    <a:pt x="13" y="8"/>
                    <a:pt x="13" y="8"/>
                  </a:cubicBezTo>
                  <a:cubicBezTo>
                    <a:pt x="13" y="7"/>
                    <a:pt x="13" y="7"/>
                    <a:pt x="13" y="6"/>
                  </a:cubicBezTo>
                  <a:cubicBezTo>
                    <a:pt x="13" y="5"/>
                    <a:pt x="12" y="4"/>
                    <a:pt x="11" y="3"/>
                  </a:cubicBezTo>
                  <a:cubicBezTo>
                    <a:pt x="10" y="1"/>
                    <a:pt x="8" y="0"/>
                    <a:pt x="6" y="0"/>
                  </a:cubicBezTo>
                  <a:cubicBezTo>
                    <a:pt x="5" y="0"/>
                    <a:pt x="3" y="0"/>
                    <a:pt x="2" y="2"/>
                  </a:cubicBezTo>
                  <a:cubicBezTo>
                    <a:pt x="0" y="3"/>
                    <a:pt x="0" y="5"/>
                    <a:pt x="0" y="6"/>
                  </a:cubicBezTo>
                  <a:cubicBezTo>
                    <a:pt x="0" y="8"/>
                    <a:pt x="2" y="10"/>
                    <a:pt x="4" y="11"/>
                  </a:cubicBezTo>
                  <a:cubicBezTo>
                    <a:pt x="4" y="11"/>
                    <a:pt x="4" y="11"/>
                    <a:pt x="4" y="11"/>
                  </a:cubicBezTo>
                  <a:cubicBezTo>
                    <a:pt x="2" y="12"/>
                    <a:pt x="1" y="14"/>
                    <a:pt x="1" y="17"/>
                  </a:cubicBezTo>
                  <a:cubicBezTo>
                    <a:pt x="1" y="19"/>
                    <a:pt x="1" y="20"/>
                    <a:pt x="2" y="21"/>
                  </a:cubicBezTo>
                  <a:cubicBezTo>
                    <a:pt x="4" y="23"/>
                    <a:pt x="6" y="23"/>
                    <a:pt x="7" y="23"/>
                  </a:cubicBezTo>
                  <a:cubicBezTo>
                    <a:pt x="7" y="23"/>
                    <a:pt x="9" y="23"/>
                    <a:pt x="9" y="23"/>
                  </a:cubicBezTo>
                  <a:cubicBezTo>
                    <a:pt x="10" y="23"/>
                    <a:pt x="11" y="23"/>
                    <a:pt x="12" y="23"/>
                  </a:cubicBezTo>
                  <a:cubicBezTo>
                    <a:pt x="13" y="24"/>
                    <a:pt x="14" y="24"/>
                    <a:pt x="15" y="24"/>
                  </a:cubicBezTo>
                  <a:cubicBezTo>
                    <a:pt x="15" y="24"/>
                    <a:pt x="15" y="24"/>
                    <a:pt x="15" y="24"/>
                  </a:cubicBezTo>
                  <a:cubicBezTo>
                    <a:pt x="18" y="24"/>
                    <a:pt x="20" y="23"/>
                    <a:pt x="21" y="21"/>
                  </a:cubicBezTo>
                  <a:cubicBezTo>
                    <a:pt x="22" y="19"/>
                    <a:pt x="23" y="17"/>
                    <a:pt x="22" y="15"/>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9" name="Freeform 38"/>
            <p:cNvSpPr>
              <a:spLocks/>
            </p:cNvSpPr>
            <p:nvPr/>
          </p:nvSpPr>
          <p:spPr bwMode="auto">
            <a:xfrm>
              <a:off x="11192855" y="4182159"/>
              <a:ext cx="47433" cy="49317"/>
            </a:xfrm>
            <a:custGeom>
              <a:avLst/>
              <a:gdLst>
                <a:gd name="T0" fmla="*/ 14 w 16"/>
                <a:gd name="T1" fmla="*/ 3 h 18"/>
                <a:gd name="T2" fmla="*/ 10 w 16"/>
                <a:gd name="T3" fmla="*/ 0 h 18"/>
                <a:gd name="T4" fmla="*/ 7 w 16"/>
                <a:gd name="T5" fmla="*/ 1 h 18"/>
                <a:gd name="T6" fmla="*/ 1 w 16"/>
                <a:gd name="T7" fmla="*/ 10 h 18"/>
                <a:gd name="T8" fmla="*/ 2 w 16"/>
                <a:gd name="T9" fmla="*/ 16 h 18"/>
                <a:gd name="T10" fmla="*/ 6 w 16"/>
                <a:gd name="T11" fmla="*/ 18 h 18"/>
                <a:gd name="T12" fmla="*/ 9 w 16"/>
                <a:gd name="T13" fmla="*/ 16 h 18"/>
                <a:gd name="T14" fmla="*/ 15 w 16"/>
                <a:gd name="T15" fmla="*/ 9 h 18"/>
                <a:gd name="T16" fmla="*/ 14 w 16"/>
                <a:gd name="T17" fmla="*/ 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8">
                  <a:moveTo>
                    <a:pt x="14" y="3"/>
                  </a:moveTo>
                  <a:cubicBezTo>
                    <a:pt x="13" y="1"/>
                    <a:pt x="11" y="0"/>
                    <a:pt x="10" y="0"/>
                  </a:cubicBezTo>
                  <a:cubicBezTo>
                    <a:pt x="9" y="0"/>
                    <a:pt x="8" y="1"/>
                    <a:pt x="7" y="1"/>
                  </a:cubicBezTo>
                  <a:cubicBezTo>
                    <a:pt x="4" y="2"/>
                    <a:pt x="1" y="8"/>
                    <a:pt x="1" y="10"/>
                  </a:cubicBezTo>
                  <a:cubicBezTo>
                    <a:pt x="0" y="12"/>
                    <a:pt x="1" y="15"/>
                    <a:pt x="2" y="16"/>
                  </a:cubicBezTo>
                  <a:cubicBezTo>
                    <a:pt x="3" y="17"/>
                    <a:pt x="4" y="18"/>
                    <a:pt x="6" y="18"/>
                  </a:cubicBezTo>
                  <a:cubicBezTo>
                    <a:pt x="7" y="18"/>
                    <a:pt x="8" y="17"/>
                    <a:pt x="9" y="16"/>
                  </a:cubicBezTo>
                  <a:cubicBezTo>
                    <a:pt x="12" y="15"/>
                    <a:pt x="14" y="12"/>
                    <a:pt x="15" y="9"/>
                  </a:cubicBezTo>
                  <a:cubicBezTo>
                    <a:pt x="16" y="7"/>
                    <a:pt x="16" y="5"/>
                    <a:pt x="14" y="3"/>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0" name="Freeform 39"/>
            <p:cNvSpPr>
              <a:spLocks/>
            </p:cNvSpPr>
            <p:nvPr/>
          </p:nvSpPr>
          <p:spPr bwMode="auto">
            <a:xfrm>
              <a:off x="9674979" y="3122868"/>
              <a:ext cx="50822" cy="27741"/>
            </a:xfrm>
            <a:custGeom>
              <a:avLst/>
              <a:gdLst>
                <a:gd name="T0" fmla="*/ 16 w 17"/>
                <a:gd name="T1" fmla="*/ 2 h 10"/>
                <a:gd name="T2" fmla="*/ 13 w 17"/>
                <a:gd name="T3" fmla="*/ 1 h 10"/>
                <a:gd name="T4" fmla="*/ 10 w 17"/>
                <a:gd name="T5" fmla="*/ 1 h 10"/>
                <a:gd name="T6" fmla="*/ 10 w 17"/>
                <a:gd name="T7" fmla="*/ 2 h 10"/>
                <a:gd name="T8" fmla="*/ 9 w 17"/>
                <a:gd name="T9" fmla="*/ 1 h 10"/>
                <a:gd name="T10" fmla="*/ 5 w 17"/>
                <a:gd name="T11" fmla="*/ 0 h 10"/>
                <a:gd name="T12" fmla="*/ 4 w 17"/>
                <a:gd name="T13" fmla="*/ 0 h 10"/>
                <a:gd name="T14" fmla="*/ 0 w 17"/>
                <a:gd name="T15" fmla="*/ 3 h 10"/>
                <a:gd name="T16" fmla="*/ 1 w 17"/>
                <a:gd name="T17" fmla="*/ 8 h 10"/>
                <a:gd name="T18" fmla="*/ 6 w 17"/>
                <a:gd name="T19" fmla="*/ 10 h 10"/>
                <a:gd name="T20" fmla="*/ 6 w 17"/>
                <a:gd name="T21" fmla="*/ 10 h 10"/>
                <a:gd name="T22" fmla="*/ 7 w 17"/>
                <a:gd name="T23" fmla="*/ 10 h 10"/>
                <a:gd name="T24" fmla="*/ 10 w 17"/>
                <a:gd name="T25" fmla="*/ 10 h 10"/>
                <a:gd name="T26" fmla="*/ 17 w 17"/>
                <a:gd name="T27" fmla="*/ 6 h 10"/>
                <a:gd name="T28" fmla="*/ 16 w 17"/>
                <a:gd name="T2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 h="10">
                  <a:moveTo>
                    <a:pt x="16" y="2"/>
                  </a:moveTo>
                  <a:cubicBezTo>
                    <a:pt x="16" y="2"/>
                    <a:pt x="15" y="1"/>
                    <a:pt x="13" y="1"/>
                  </a:cubicBezTo>
                  <a:cubicBezTo>
                    <a:pt x="12" y="1"/>
                    <a:pt x="11" y="1"/>
                    <a:pt x="10" y="1"/>
                  </a:cubicBezTo>
                  <a:cubicBezTo>
                    <a:pt x="10" y="2"/>
                    <a:pt x="10" y="2"/>
                    <a:pt x="10" y="2"/>
                  </a:cubicBezTo>
                  <a:cubicBezTo>
                    <a:pt x="9" y="2"/>
                    <a:pt x="9" y="1"/>
                    <a:pt x="9" y="1"/>
                  </a:cubicBezTo>
                  <a:cubicBezTo>
                    <a:pt x="8" y="1"/>
                    <a:pt x="7" y="0"/>
                    <a:pt x="5" y="0"/>
                  </a:cubicBezTo>
                  <a:cubicBezTo>
                    <a:pt x="5" y="0"/>
                    <a:pt x="4" y="0"/>
                    <a:pt x="4" y="0"/>
                  </a:cubicBezTo>
                  <a:cubicBezTo>
                    <a:pt x="2" y="1"/>
                    <a:pt x="1" y="2"/>
                    <a:pt x="0" y="3"/>
                  </a:cubicBezTo>
                  <a:cubicBezTo>
                    <a:pt x="0" y="5"/>
                    <a:pt x="0" y="7"/>
                    <a:pt x="1" y="8"/>
                  </a:cubicBezTo>
                  <a:cubicBezTo>
                    <a:pt x="2" y="10"/>
                    <a:pt x="5" y="10"/>
                    <a:pt x="6" y="10"/>
                  </a:cubicBezTo>
                  <a:cubicBezTo>
                    <a:pt x="6" y="10"/>
                    <a:pt x="6" y="10"/>
                    <a:pt x="6" y="10"/>
                  </a:cubicBezTo>
                  <a:cubicBezTo>
                    <a:pt x="7" y="10"/>
                    <a:pt x="7" y="10"/>
                    <a:pt x="7" y="10"/>
                  </a:cubicBezTo>
                  <a:cubicBezTo>
                    <a:pt x="8" y="10"/>
                    <a:pt x="9" y="10"/>
                    <a:pt x="10" y="10"/>
                  </a:cubicBezTo>
                  <a:cubicBezTo>
                    <a:pt x="15" y="10"/>
                    <a:pt x="17" y="8"/>
                    <a:pt x="17" y="6"/>
                  </a:cubicBezTo>
                  <a:cubicBezTo>
                    <a:pt x="17" y="4"/>
                    <a:pt x="17" y="3"/>
                    <a:pt x="16" y="2"/>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1" name="Freeform 40"/>
            <p:cNvSpPr>
              <a:spLocks/>
            </p:cNvSpPr>
            <p:nvPr/>
          </p:nvSpPr>
          <p:spPr bwMode="auto">
            <a:xfrm>
              <a:off x="9461529" y="3081771"/>
              <a:ext cx="72280" cy="55482"/>
            </a:xfrm>
            <a:custGeom>
              <a:avLst/>
              <a:gdLst>
                <a:gd name="T0" fmla="*/ 23 w 24"/>
                <a:gd name="T1" fmla="*/ 8 h 20"/>
                <a:gd name="T2" fmla="*/ 12 w 24"/>
                <a:gd name="T3" fmla="*/ 0 h 20"/>
                <a:gd name="T4" fmla="*/ 11 w 24"/>
                <a:gd name="T5" fmla="*/ 0 h 20"/>
                <a:gd name="T6" fmla="*/ 3 w 24"/>
                <a:gd name="T7" fmla="*/ 3 h 20"/>
                <a:gd name="T8" fmla="*/ 0 w 24"/>
                <a:gd name="T9" fmla="*/ 8 h 20"/>
                <a:gd name="T10" fmla="*/ 2 w 24"/>
                <a:gd name="T11" fmla="*/ 12 h 20"/>
                <a:gd name="T12" fmla="*/ 4 w 24"/>
                <a:gd name="T13" fmla="*/ 13 h 20"/>
                <a:gd name="T14" fmla="*/ 5 w 24"/>
                <a:gd name="T15" fmla="*/ 14 h 20"/>
                <a:gd name="T16" fmla="*/ 7 w 24"/>
                <a:gd name="T17" fmla="*/ 16 h 20"/>
                <a:gd name="T18" fmla="*/ 8 w 24"/>
                <a:gd name="T19" fmla="*/ 17 h 20"/>
                <a:gd name="T20" fmla="*/ 15 w 24"/>
                <a:gd name="T21" fmla="*/ 20 h 20"/>
                <a:gd name="T22" fmla="*/ 15 w 24"/>
                <a:gd name="T23" fmla="*/ 20 h 20"/>
                <a:gd name="T24" fmla="*/ 20 w 24"/>
                <a:gd name="T25" fmla="*/ 18 h 20"/>
                <a:gd name="T26" fmla="*/ 23 w 24"/>
                <a:gd name="T27" fmla="*/ 8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4" h="20">
                  <a:moveTo>
                    <a:pt x="23" y="8"/>
                  </a:moveTo>
                  <a:cubicBezTo>
                    <a:pt x="22" y="4"/>
                    <a:pt x="17" y="0"/>
                    <a:pt x="12" y="0"/>
                  </a:cubicBezTo>
                  <a:cubicBezTo>
                    <a:pt x="12" y="0"/>
                    <a:pt x="11" y="0"/>
                    <a:pt x="11" y="0"/>
                  </a:cubicBezTo>
                  <a:cubicBezTo>
                    <a:pt x="8" y="0"/>
                    <a:pt x="6" y="1"/>
                    <a:pt x="3" y="3"/>
                  </a:cubicBezTo>
                  <a:cubicBezTo>
                    <a:pt x="2" y="4"/>
                    <a:pt x="0" y="6"/>
                    <a:pt x="0" y="8"/>
                  </a:cubicBezTo>
                  <a:cubicBezTo>
                    <a:pt x="0" y="9"/>
                    <a:pt x="0" y="11"/>
                    <a:pt x="2" y="12"/>
                  </a:cubicBezTo>
                  <a:cubicBezTo>
                    <a:pt x="2" y="12"/>
                    <a:pt x="3" y="13"/>
                    <a:pt x="4" y="13"/>
                  </a:cubicBezTo>
                  <a:cubicBezTo>
                    <a:pt x="4" y="13"/>
                    <a:pt x="5" y="14"/>
                    <a:pt x="5" y="14"/>
                  </a:cubicBezTo>
                  <a:cubicBezTo>
                    <a:pt x="5" y="14"/>
                    <a:pt x="6" y="15"/>
                    <a:pt x="7" y="16"/>
                  </a:cubicBezTo>
                  <a:cubicBezTo>
                    <a:pt x="8" y="17"/>
                    <a:pt x="8" y="17"/>
                    <a:pt x="8" y="17"/>
                  </a:cubicBezTo>
                  <a:cubicBezTo>
                    <a:pt x="10" y="18"/>
                    <a:pt x="12" y="20"/>
                    <a:pt x="15" y="20"/>
                  </a:cubicBezTo>
                  <a:cubicBezTo>
                    <a:pt x="15" y="20"/>
                    <a:pt x="15" y="20"/>
                    <a:pt x="15" y="20"/>
                  </a:cubicBezTo>
                  <a:cubicBezTo>
                    <a:pt x="17" y="20"/>
                    <a:pt x="19" y="19"/>
                    <a:pt x="20" y="18"/>
                  </a:cubicBezTo>
                  <a:cubicBezTo>
                    <a:pt x="23" y="15"/>
                    <a:pt x="24" y="11"/>
                    <a:pt x="23" y="8"/>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2" name="Freeform 41"/>
            <p:cNvSpPr>
              <a:spLocks/>
            </p:cNvSpPr>
            <p:nvPr/>
          </p:nvSpPr>
          <p:spPr bwMode="auto">
            <a:xfrm>
              <a:off x="9479598" y="3025261"/>
              <a:ext cx="32752" cy="29796"/>
            </a:xfrm>
            <a:custGeom>
              <a:avLst/>
              <a:gdLst>
                <a:gd name="T0" fmla="*/ 10 w 11"/>
                <a:gd name="T1" fmla="*/ 3 h 11"/>
                <a:gd name="T2" fmla="*/ 7 w 11"/>
                <a:gd name="T3" fmla="*/ 0 h 11"/>
                <a:gd name="T4" fmla="*/ 3 w 11"/>
                <a:gd name="T5" fmla="*/ 2 h 11"/>
                <a:gd name="T6" fmla="*/ 1 w 11"/>
                <a:gd name="T7" fmla="*/ 9 h 11"/>
                <a:gd name="T8" fmla="*/ 4 w 11"/>
                <a:gd name="T9" fmla="*/ 11 h 11"/>
                <a:gd name="T10" fmla="*/ 8 w 11"/>
                <a:gd name="T11" fmla="*/ 9 h 11"/>
                <a:gd name="T12" fmla="*/ 8 w 11"/>
                <a:gd name="T13" fmla="*/ 9 h 11"/>
                <a:gd name="T14" fmla="*/ 10 w 11"/>
                <a:gd name="T15" fmla="*/ 7 h 11"/>
                <a:gd name="T16" fmla="*/ 10 w 11"/>
                <a:gd name="T17"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1">
                  <a:moveTo>
                    <a:pt x="10" y="3"/>
                  </a:moveTo>
                  <a:cubicBezTo>
                    <a:pt x="10" y="1"/>
                    <a:pt x="8" y="0"/>
                    <a:pt x="7" y="0"/>
                  </a:cubicBezTo>
                  <a:cubicBezTo>
                    <a:pt x="5" y="0"/>
                    <a:pt x="3" y="1"/>
                    <a:pt x="3" y="2"/>
                  </a:cubicBezTo>
                  <a:cubicBezTo>
                    <a:pt x="1" y="4"/>
                    <a:pt x="0" y="6"/>
                    <a:pt x="1" y="9"/>
                  </a:cubicBezTo>
                  <a:cubicBezTo>
                    <a:pt x="1" y="10"/>
                    <a:pt x="3" y="11"/>
                    <a:pt x="4" y="11"/>
                  </a:cubicBezTo>
                  <a:cubicBezTo>
                    <a:pt x="5" y="11"/>
                    <a:pt x="7" y="10"/>
                    <a:pt x="8" y="9"/>
                  </a:cubicBezTo>
                  <a:cubicBezTo>
                    <a:pt x="8" y="9"/>
                    <a:pt x="8" y="9"/>
                    <a:pt x="8" y="9"/>
                  </a:cubicBezTo>
                  <a:cubicBezTo>
                    <a:pt x="9" y="9"/>
                    <a:pt x="10" y="8"/>
                    <a:pt x="10" y="7"/>
                  </a:cubicBezTo>
                  <a:cubicBezTo>
                    <a:pt x="11" y="6"/>
                    <a:pt x="11" y="4"/>
                    <a:pt x="10" y="3"/>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3" name="Freeform 42"/>
            <p:cNvSpPr>
              <a:spLocks/>
            </p:cNvSpPr>
            <p:nvPr/>
          </p:nvSpPr>
          <p:spPr bwMode="auto">
            <a:xfrm>
              <a:off x="9512350" y="3055057"/>
              <a:ext cx="63245" cy="43153"/>
            </a:xfrm>
            <a:custGeom>
              <a:avLst/>
              <a:gdLst>
                <a:gd name="T0" fmla="*/ 18 w 21"/>
                <a:gd name="T1" fmla="*/ 3 h 16"/>
                <a:gd name="T2" fmla="*/ 9 w 21"/>
                <a:gd name="T3" fmla="*/ 0 h 16"/>
                <a:gd name="T4" fmla="*/ 1 w 21"/>
                <a:gd name="T5" fmla="*/ 5 h 16"/>
                <a:gd name="T6" fmla="*/ 3 w 21"/>
                <a:gd name="T7" fmla="*/ 10 h 16"/>
                <a:gd name="T8" fmla="*/ 7 w 21"/>
                <a:gd name="T9" fmla="*/ 11 h 16"/>
                <a:gd name="T10" fmla="*/ 9 w 21"/>
                <a:gd name="T11" fmla="*/ 12 h 16"/>
                <a:gd name="T12" fmla="*/ 10 w 21"/>
                <a:gd name="T13" fmla="*/ 13 h 16"/>
                <a:gd name="T14" fmla="*/ 15 w 21"/>
                <a:gd name="T15" fmla="*/ 16 h 16"/>
                <a:gd name="T16" fmla="*/ 18 w 21"/>
                <a:gd name="T17" fmla="*/ 15 h 16"/>
                <a:gd name="T18" fmla="*/ 21 w 21"/>
                <a:gd name="T19" fmla="*/ 10 h 16"/>
                <a:gd name="T20" fmla="*/ 18 w 21"/>
                <a:gd name="T21"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6">
                  <a:moveTo>
                    <a:pt x="18" y="3"/>
                  </a:moveTo>
                  <a:cubicBezTo>
                    <a:pt x="15" y="0"/>
                    <a:pt x="10" y="0"/>
                    <a:pt x="9" y="0"/>
                  </a:cubicBezTo>
                  <a:cubicBezTo>
                    <a:pt x="7" y="0"/>
                    <a:pt x="2" y="1"/>
                    <a:pt x="1" y="5"/>
                  </a:cubicBezTo>
                  <a:cubicBezTo>
                    <a:pt x="1" y="5"/>
                    <a:pt x="0" y="8"/>
                    <a:pt x="3" y="10"/>
                  </a:cubicBezTo>
                  <a:cubicBezTo>
                    <a:pt x="4" y="10"/>
                    <a:pt x="5" y="11"/>
                    <a:pt x="7" y="11"/>
                  </a:cubicBezTo>
                  <a:cubicBezTo>
                    <a:pt x="7" y="11"/>
                    <a:pt x="8" y="12"/>
                    <a:pt x="9" y="12"/>
                  </a:cubicBezTo>
                  <a:cubicBezTo>
                    <a:pt x="9" y="12"/>
                    <a:pt x="9" y="13"/>
                    <a:pt x="10" y="13"/>
                  </a:cubicBezTo>
                  <a:cubicBezTo>
                    <a:pt x="11" y="14"/>
                    <a:pt x="13" y="16"/>
                    <a:pt x="15" y="16"/>
                  </a:cubicBezTo>
                  <a:cubicBezTo>
                    <a:pt x="16" y="16"/>
                    <a:pt x="17" y="16"/>
                    <a:pt x="18" y="15"/>
                  </a:cubicBezTo>
                  <a:cubicBezTo>
                    <a:pt x="20" y="14"/>
                    <a:pt x="21" y="12"/>
                    <a:pt x="21" y="10"/>
                  </a:cubicBezTo>
                  <a:cubicBezTo>
                    <a:pt x="21" y="7"/>
                    <a:pt x="20" y="4"/>
                    <a:pt x="18" y="3"/>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4" name="Freeform 43"/>
            <p:cNvSpPr>
              <a:spLocks/>
            </p:cNvSpPr>
            <p:nvPr/>
          </p:nvSpPr>
          <p:spPr bwMode="auto">
            <a:xfrm>
              <a:off x="9423129" y="2565995"/>
              <a:ext cx="188605" cy="136650"/>
            </a:xfrm>
            <a:custGeom>
              <a:avLst/>
              <a:gdLst>
                <a:gd name="T0" fmla="*/ 59 w 63"/>
                <a:gd name="T1" fmla="*/ 7 h 50"/>
                <a:gd name="T2" fmla="*/ 50 w 63"/>
                <a:gd name="T3" fmla="*/ 4 h 50"/>
                <a:gd name="T4" fmla="*/ 47 w 63"/>
                <a:gd name="T5" fmla="*/ 4 h 50"/>
                <a:gd name="T6" fmla="*/ 44 w 63"/>
                <a:gd name="T7" fmla="*/ 4 h 50"/>
                <a:gd name="T8" fmla="*/ 36 w 63"/>
                <a:gd name="T9" fmla="*/ 7 h 50"/>
                <a:gd name="T10" fmla="*/ 35 w 63"/>
                <a:gd name="T11" fmla="*/ 9 h 50"/>
                <a:gd name="T12" fmla="*/ 25 w 63"/>
                <a:gd name="T13" fmla="*/ 1 h 50"/>
                <a:gd name="T14" fmla="*/ 21 w 63"/>
                <a:gd name="T15" fmla="*/ 0 h 50"/>
                <a:gd name="T16" fmla="*/ 10 w 63"/>
                <a:gd name="T17" fmla="*/ 6 h 50"/>
                <a:gd name="T18" fmla="*/ 10 w 63"/>
                <a:gd name="T19" fmla="*/ 6 h 50"/>
                <a:gd name="T20" fmla="*/ 2 w 63"/>
                <a:gd name="T21" fmla="*/ 19 h 50"/>
                <a:gd name="T22" fmla="*/ 8 w 63"/>
                <a:gd name="T23" fmla="*/ 47 h 50"/>
                <a:gd name="T24" fmla="*/ 18 w 63"/>
                <a:gd name="T25" fmla="*/ 50 h 50"/>
                <a:gd name="T26" fmla="*/ 35 w 63"/>
                <a:gd name="T27" fmla="*/ 42 h 50"/>
                <a:gd name="T28" fmla="*/ 38 w 63"/>
                <a:gd name="T29" fmla="*/ 17 h 50"/>
                <a:gd name="T30" fmla="*/ 43 w 63"/>
                <a:gd name="T31" fmla="*/ 21 h 50"/>
                <a:gd name="T32" fmla="*/ 45 w 63"/>
                <a:gd name="T33" fmla="*/ 21 h 50"/>
                <a:gd name="T34" fmla="*/ 48 w 63"/>
                <a:gd name="T35" fmla="*/ 21 h 50"/>
                <a:gd name="T36" fmla="*/ 49 w 63"/>
                <a:gd name="T37" fmla="*/ 21 h 50"/>
                <a:gd name="T38" fmla="*/ 51 w 63"/>
                <a:gd name="T39" fmla="*/ 21 h 50"/>
                <a:gd name="T40" fmla="*/ 54 w 63"/>
                <a:gd name="T41" fmla="*/ 21 h 50"/>
                <a:gd name="T42" fmla="*/ 55 w 63"/>
                <a:gd name="T43" fmla="*/ 21 h 50"/>
                <a:gd name="T44" fmla="*/ 62 w 63"/>
                <a:gd name="T45" fmla="*/ 16 h 50"/>
                <a:gd name="T46" fmla="*/ 59 w 63"/>
                <a:gd name="T47" fmla="*/ 7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3" h="50">
                  <a:moveTo>
                    <a:pt x="59" y="7"/>
                  </a:moveTo>
                  <a:cubicBezTo>
                    <a:pt x="57" y="4"/>
                    <a:pt x="53" y="4"/>
                    <a:pt x="50" y="4"/>
                  </a:cubicBezTo>
                  <a:cubicBezTo>
                    <a:pt x="49" y="4"/>
                    <a:pt x="48" y="4"/>
                    <a:pt x="47" y="4"/>
                  </a:cubicBezTo>
                  <a:cubicBezTo>
                    <a:pt x="46" y="4"/>
                    <a:pt x="45" y="4"/>
                    <a:pt x="44" y="4"/>
                  </a:cubicBezTo>
                  <a:cubicBezTo>
                    <a:pt x="42" y="4"/>
                    <a:pt x="38" y="4"/>
                    <a:pt x="36" y="7"/>
                  </a:cubicBezTo>
                  <a:cubicBezTo>
                    <a:pt x="35" y="7"/>
                    <a:pt x="35" y="8"/>
                    <a:pt x="35" y="9"/>
                  </a:cubicBezTo>
                  <a:cubicBezTo>
                    <a:pt x="33" y="6"/>
                    <a:pt x="30" y="3"/>
                    <a:pt x="25" y="1"/>
                  </a:cubicBezTo>
                  <a:cubicBezTo>
                    <a:pt x="24" y="0"/>
                    <a:pt x="23" y="0"/>
                    <a:pt x="21" y="0"/>
                  </a:cubicBezTo>
                  <a:cubicBezTo>
                    <a:pt x="17" y="0"/>
                    <a:pt x="13" y="3"/>
                    <a:pt x="10" y="6"/>
                  </a:cubicBezTo>
                  <a:cubicBezTo>
                    <a:pt x="10" y="6"/>
                    <a:pt x="10" y="6"/>
                    <a:pt x="10" y="6"/>
                  </a:cubicBezTo>
                  <a:cubicBezTo>
                    <a:pt x="6" y="10"/>
                    <a:pt x="3" y="14"/>
                    <a:pt x="2" y="19"/>
                  </a:cubicBezTo>
                  <a:cubicBezTo>
                    <a:pt x="0" y="28"/>
                    <a:pt x="1" y="40"/>
                    <a:pt x="8" y="47"/>
                  </a:cubicBezTo>
                  <a:cubicBezTo>
                    <a:pt x="10" y="49"/>
                    <a:pt x="14" y="50"/>
                    <a:pt x="18" y="50"/>
                  </a:cubicBezTo>
                  <a:cubicBezTo>
                    <a:pt x="25" y="50"/>
                    <a:pt x="31" y="46"/>
                    <a:pt x="35" y="42"/>
                  </a:cubicBezTo>
                  <a:cubicBezTo>
                    <a:pt x="42" y="35"/>
                    <a:pt x="40" y="24"/>
                    <a:pt x="38" y="17"/>
                  </a:cubicBezTo>
                  <a:cubicBezTo>
                    <a:pt x="39" y="19"/>
                    <a:pt x="40" y="20"/>
                    <a:pt x="43" y="21"/>
                  </a:cubicBezTo>
                  <a:cubicBezTo>
                    <a:pt x="43" y="21"/>
                    <a:pt x="44" y="21"/>
                    <a:pt x="45" y="21"/>
                  </a:cubicBezTo>
                  <a:cubicBezTo>
                    <a:pt x="46" y="21"/>
                    <a:pt x="47" y="21"/>
                    <a:pt x="48" y="21"/>
                  </a:cubicBezTo>
                  <a:cubicBezTo>
                    <a:pt x="48" y="21"/>
                    <a:pt x="49" y="21"/>
                    <a:pt x="49" y="21"/>
                  </a:cubicBezTo>
                  <a:cubicBezTo>
                    <a:pt x="50" y="21"/>
                    <a:pt x="50" y="21"/>
                    <a:pt x="51" y="21"/>
                  </a:cubicBezTo>
                  <a:cubicBezTo>
                    <a:pt x="51" y="21"/>
                    <a:pt x="53" y="21"/>
                    <a:pt x="54" y="21"/>
                  </a:cubicBezTo>
                  <a:cubicBezTo>
                    <a:pt x="54" y="21"/>
                    <a:pt x="55" y="21"/>
                    <a:pt x="55" y="21"/>
                  </a:cubicBezTo>
                  <a:cubicBezTo>
                    <a:pt x="58" y="20"/>
                    <a:pt x="61" y="19"/>
                    <a:pt x="62" y="16"/>
                  </a:cubicBezTo>
                  <a:cubicBezTo>
                    <a:pt x="63" y="13"/>
                    <a:pt x="62" y="10"/>
                    <a:pt x="59" y="7"/>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5" name="Freeform 44"/>
            <p:cNvSpPr>
              <a:spLocks/>
            </p:cNvSpPr>
            <p:nvPr/>
          </p:nvSpPr>
          <p:spPr bwMode="auto">
            <a:xfrm>
              <a:off x="9482986" y="2524897"/>
              <a:ext cx="47433" cy="47262"/>
            </a:xfrm>
            <a:custGeom>
              <a:avLst/>
              <a:gdLst>
                <a:gd name="T0" fmla="*/ 7 w 16"/>
                <a:gd name="T1" fmla="*/ 16 h 17"/>
                <a:gd name="T2" fmla="*/ 10 w 16"/>
                <a:gd name="T3" fmla="*/ 17 h 17"/>
                <a:gd name="T4" fmla="*/ 14 w 16"/>
                <a:gd name="T5" fmla="*/ 15 h 17"/>
                <a:gd name="T6" fmla="*/ 15 w 16"/>
                <a:gd name="T7" fmla="*/ 10 h 17"/>
                <a:gd name="T8" fmla="*/ 13 w 16"/>
                <a:gd name="T9" fmla="*/ 5 h 17"/>
                <a:gd name="T10" fmla="*/ 11 w 16"/>
                <a:gd name="T11" fmla="*/ 4 h 17"/>
                <a:gd name="T12" fmla="*/ 6 w 16"/>
                <a:gd name="T13" fmla="*/ 0 h 17"/>
                <a:gd name="T14" fmla="*/ 1 w 16"/>
                <a:gd name="T15" fmla="*/ 6 h 17"/>
                <a:gd name="T16" fmla="*/ 7 w 16"/>
                <a:gd name="T1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7">
                  <a:moveTo>
                    <a:pt x="7" y="16"/>
                  </a:moveTo>
                  <a:cubicBezTo>
                    <a:pt x="8" y="17"/>
                    <a:pt x="9" y="17"/>
                    <a:pt x="10" y="17"/>
                  </a:cubicBezTo>
                  <a:cubicBezTo>
                    <a:pt x="12" y="17"/>
                    <a:pt x="13" y="16"/>
                    <a:pt x="14" y="15"/>
                  </a:cubicBezTo>
                  <a:cubicBezTo>
                    <a:pt x="15" y="14"/>
                    <a:pt x="16" y="12"/>
                    <a:pt x="15" y="10"/>
                  </a:cubicBezTo>
                  <a:cubicBezTo>
                    <a:pt x="15" y="8"/>
                    <a:pt x="14" y="6"/>
                    <a:pt x="13" y="5"/>
                  </a:cubicBezTo>
                  <a:cubicBezTo>
                    <a:pt x="12" y="5"/>
                    <a:pt x="11" y="4"/>
                    <a:pt x="11" y="4"/>
                  </a:cubicBezTo>
                  <a:cubicBezTo>
                    <a:pt x="10" y="1"/>
                    <a:pt x="8" y="0"/>
                    <a:pt x="6" y="0"/>
                  </a:cubicBezTo>
                  <a:cubicBezTo>
                    <a:pt x="3" y="0"/>
                    <a:pt x="1" y="2"/>
                    <a:pt x="1" y="6"/>
                  </a:cubicBezTo>
                  <a:cubicBezTo>
                    <a:pt x="0" y="10"/>
                    <a:pt x="4" y="14"/>
                    <a:pt x="7" y="16"/>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6" name="Freeform 45"/>
            <p:cNvSpPr>
              <a:spLocks/>
            </p:cNvSpPr>
            <p:nvPr/>
          </p:nvSpPr>
          <p:spPr bwMode="auto">
            <a:xfrm>
              <a:off x="9416353" y="3519460"/>
              <a:ext cx="30493" cy="31851"/>
            </a:xfrm>
            <a:custGeom>
              <a:avLst/>
              <a:gdLst>
                <a:gd name="T0" fmla="*/ 6 w 10"/>
                <a:gd name="T1" fmla="*/ 0 h 12"/>
                <a:gd name="T2" fmla="*/ 5 w 10"/>
                <a:gd name="T3" fmla="*/ 0 h 12"/>
                <a:gd name="T4" fmla="*/ 2 w 10"/>
                <a:gd name="T5" fmla="*/ 2 h 12"/>
                <a:gd name="T6" fmla="*/ 1 w 10"/>
                <a:gd name="T7" fmla="*/ 9 h 12"/>
                <a:gd name="T8" fmla="*/ 1 w 10"/>
                <a:gd name="T9" fmla="*/ 11 h 12"/>
                <a:gd name="T10" fmla="*/ 3 w 10"/>
                <a:gd name="T11" fmla="*/ 11 h 12"/>
                <a:gd name="T12" fmla="*/ 5 w 10"/>
                <a:gd name="T13" fmla="*/ 12 h 12"/>
                <a:gd name="T14" fmla="*/ 10 w 10"/>
                <a:gd name="T15" fmla="*/ 6 h 12"/>
                <a:gd name="T16" fmla="*/ 6 w 10"/>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12">
                  <a:moveTo>
                    <a:pt x="6" y="0"/>
                  </a:moveTo>
                  <a:cubicBezTo>
                    <a:pt x="5" y="0"/>
                    <a:pt x="5" y="0"/>
                    <a:pt x="5" y="0"/>
                  </a:cubicBezTo>
                  <a:cubicBezTo>
                    <a:pt x="4" y="0"/>
                    <a:pt x="3" y="1"/>
                    <a:pt x="2" y="2"/>
                  </a:cubicBezTo>
                  <a:cubicBezTo>
                    <a:pt x="0" y="4"/>
                    <a:pt x="1" y="8"/>
                    <a:pt x="1" y="9"/>
                  </a:cubicBezTo>
                  <a:cubicBezTo>
                    <a:pt x="1" y="11"/>
                    <a:pt x="1" y="11"/>
                    <a:pt x="1" y="11"/>
                  </a:cubicBezTo>
                  <a:cubicBezTo>
                    <a:pt x="3" y="11"/>
                    <a:pt x="3" y="11"/>
                    <a:pt x="3" y="11"/>
                  </a:cubicBezTo>
                  <a:cubicBezTo>
                    <a:pt x="4" y="12"/>
                    <a:pt x="4" y="12"/>
                    <a:pt x="5" y="12"/>
                  </a:cubicBezTo>
                  <a:cubicBezTo>
                    <a:pt x="8" y="12"/>
                    <a:pt x="10" y="9"/>
                    <a:pt x="10" y="6"/>
                  </a:cubicBezTo>
                  <a:cubicBezTo>
                    <a:pt x="10" y="3"/>
                    <a:pt x="9" y="1"/>
                    <a:pt x="6" y="0"/>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7" name="Freeform 46"/>
            <p:cNvSpPr>
              <a:spLocks/>
            </p:cNvSpPr>
            <p:nvPr/>
          </p:nvSpPr>
          <p:spPr bwMode="auto">
            <a:xfrm>
              <a:off x="9501057" y="3814335"/>
              <a:ext cx="114067" cy="100689"/>
            </a:xfrm>
            <a:custGeom>
              <a:avLst/>
              <a:gdLst>
                <a:gd name="T0" fmla="*/ 37 w 38"/>
                <a:gd name="T1" fmla="*/ 11 h 37"/>
                <a:gd name="T2" fmla="*/ 37 w 38"/>
                <a:gd name="T3" fmla="*/ 10 h 37"/>
                <a:gd name="T4" fmla="*/ 37 w 38"/>
                <a:gd name="T5" fmla="*/ 9 h 37"/>
                <a:gd name="T6" fmla="*/ 36 w 38"/>
                <a:gd name="T7" fmla="*/ 5 h 37"/>
                <a:gd name="T8" fmla="*/ 33 w 38"/>
                <a:gd name="T9" fmla="*/ 3 h 37"/>
                <a:gd name="T10" fmla="*/ 30 w 38"/>
                <a:gd name="T11" fmla="*/ 5 h 37"/>
                <a:gd name="T12" fmla="*/ 29 w 38"/>
                <a:gd name="T13" fmla="*/ 5 h 37"/>
                <a:gd name="T14" fmla="*/ 28 w 38"/>
                <a:gd name="T15" fmla="*/ 5 h 37"/>
                <a:gd name="T16" fmla="*/ 26 w 38"/>
                <a:gd name="T17" fmla="*/ 2 h 37"/>
                <a:gd name="T18" fmla="*/ 23 w 38"/>
                <a:gd name="T19" fmla="*/ 0 h 37"/>
                <a:gd name="T20" fmla="*/ 18 w 38"/>
                <a:gd name="T21" fmla="*/ 6 h 37"/>
                <a:gd name="T22" fmla="*/ 17 w 38"/>
                <a:gd name="T23" fmla="*/ 7 h 37"/>
                <a:gd name="T24" fmla="*/ 16 w 38"/>
                <a:gd name="T25" fmla="*/ 9 h 37"/>
                <a:gd name="T26" fmla="*/ 15 w 38"/>
                <a:gd name="T27" fmla="*/ 8 h 37"/>
                <a:gd name="T28" fmla="*/ 11 w 38"/>
                <a:gd name="T29" fmla="*/ 7 h 37"/>
                <a:gd name="T30" fmla="*/ 9 w 38"/>
                <a:gd name="T31" fmla="*/ 7 h 37"/>
                <a:gd name="T32" fmla="*/ 6 w 38"/>
                <a:gd name="T33" fmla="*/ 11 h 37"/>
                <a:gd name="T34" fmla="*/ 6 w 38"/>
                <a:gd name="T35" fmla="*/ 11 h 37"/>
                <a:gd name="T36" fmla="*/ 1 w 38"/>
                <a:gd name="T37" fmla="*/ 16 h 37"/>
                <a:gd name="T38" fmla="*/ 1 w 38"/>
                <a:gd name="T39" fmla="*/ 21 h 37"/>
                <a:gd name="T40" fmla="*/ 5 w 38"/>
                <a:gd name="T41" fmla="*/ 24 h 37"/>
                <a:gd name="T42" fmla="*/ 6 w 38"/>
                <a:gd name="T43" fmla="*/ 23 h 37"/>
                <a:gd name="T44" fmla="*/ 5 w 38"/>
                <a:gd name="T45" fmla="*/ 25 h 37"/>
                <a:gd name="T46" fmla="*/ 4 w 38"/>
                <a:gd name="T47" fmla="*/ 26 h 37"/>
                <a:gd name="T48" fmla="*/ 3 w 38"/>
                <a:gd name="T49" fmla="*/ 29 h 37"/>
                <a:gd name="T50" fmla="*/ 4 w 38"/>
                <a:gd name="T51" fmla="*/ 32 h 37"/>
                <a:gd name="T52" fmla="*/ 4 w 38"/>
                <a:gd name="T53" fmla="*/ 36 h 37"/>
                <a:gd name="T54" fmla="*/ 8 w 38"/>
                <a:gd name="T55" fmla="*/ 35 h 37"/>
                <a:gd name="T56" fmla="*/ 8 w 38"/>
                <a:gd name="T57" fmla="*/ 35 h 37"/>
                <a:gd name="T58" fmla="*/ 10 w 38"/>
                <a:gd name="T59" fmla="*/ 36 h 37"/>
                <a:gd name="T60" fmla="*/ 12 w 38"/>
                <a:gd name="T61" fmla="*/ 36 h 37"/>
                <a:gd name="T62" fmla="*/ 16 w 38"/>
                <a:gd name="T63" fmla="*/ 35 h 37"/>
                <a:gd name="T64" fmla="*/ 17 w 38"/>
                <a:gd name="T65" fmla="*/ 37 h 37"/>
                <a:gd name="T66" fmla="*/ 20 w 38"/>
                <a:gd name="T67" fmla="*/ 33 h 37"/>
                <a:gd name="T68" fmla="*/ 21 w 38"/>
                <a:gd name="T69" fmla="*/ 32 h 37"/>
                <a:gd name="T70" fmla="*/ 22 w 38"/>
                <a:gd name="T71" fmla="*/ 32 h 37"/>
                <a:gd name="T72" fmla="*/ 24 w 38"/>
                <a:gd name="T73" fmla="*/ 32 h 37"/>
                <a:gd name="T74" fmla="*/ 24 w 38"/>
                <a:gd name="T75" fmla="*/ 31 h 37"/>
                <a:gd name="T76" fmla="*/ 25 w 38"/>
                <a:gd name="T77" fmla="*/ 30 h 37"/>
                <a:gd name="T78" fmla="*/ 27 w 38"/>
                <a:gd name="T79" fmla="*/ 30 h 37"/>
                <a:gd name="T80" fmla="*/ 30 w 38"/>
                <a:gd name="T81" fmla="*/ 28 h 37"/>
                <a:gd name="T82" fmla="*/ 30 w 38"/>
                <a:gd name="T83" fmla="*/ 24 h 37"/>
                <a:gd name="T84" fmla="*/ 30 w 38"/>
                <a:gd name="T85" fmla="*/ 23 h 37"/>
                <a:gd name="T86" fmla="*/ 30 w 38"/>
                <a:gd name="T87" fmla="*/ 22 h 37"/>
                <a:gd name="T88" fmla="*/ 30 w 38"/>
                <a:gd name="T89" fmla="*/ 20 h 37"/>
                <a:gd name="T90" fmla="*/ 32 w 38"/>
                <a:gd name="T91" fmla="*/ 21 h 37"/>
                <a:gd name="T92" fmla="*/ 33 w 38"/>
                <a:gd name="T93" fmla="*/ 21 h 37"/>
                <a:gd name="T94" fmla="*/ 33 w 38"/>
                <a:gd name="T95" fmla="*/ 21 h 37"/>
                <a:gd name="T96" fmla="*/ 36 w 38"/>
                <a:gd name="T97" fmla="*/ 17 h 37"/>
                <a:gd name="T98" fmla="*/ 36 w 38"/>
                <a:gd name="T99" fmla="*/ 17 h 37"/>
                <a:gd name="T100" fmla="*/ 38 w 38"/>
                <a:gd name="T101" fmla="*/ 14 h 37"/>
                <a:gd name="T102" fmla="*/ 37 w 38"/>
                <a:gd name="T103" fmla="*/ 11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37">
                  <a:moveTo>
                    <a:pt x="37" y="11"/>
                  </a:moveTo>
                  <a:cubicBezTo>
                    <a:pt x="37" y="10"/>
                    <a:pt x="37" y="10"/>
                    <a:pt x="37" y="10"/>
                  </a:cubicBezTo>
                  <a:cubicBezTo>
                    <a:pt x="37" y="9"/>
                    <a:pt x="37" y="9"/>
                    <a:pt x="37" y="9"/>
                  </a:cubicBezTo>
                  <a:cubicBezTo>
                    <a:pt x="37" y="8"/>
                    <a:pt x="37" y="7"/>
                    <a:pt x="36" y="5"/>
                  </a:cubicBezTo>
                  <a:cubicBezTo>
                    <a:pt x="35" y="3"/>
                    <a:pt x="34" y="3"/>
                    <a:pt x="33" y="3"/>
                  </a:cubicBezTo>
                  <a:cubicBezTo>
                    <a:pt x="32" y="3"/>
                    <a:pt x="31" y="3"/>
                    <a:pt x="30" y="5"/>
                  </a:cubicBezTo>
                  <a:cubicBezTo>
                    <a:pt x="29" y="5"/>
                    <a:pt x="29" y="5"/>
                    <a:pt x="29" y="5"/>
                  </a:cubicBezTo>
                  <a:cubicBezTo>
                    <a:pt x="28" y="5"/>
                    <a:pt x="28" y="5"/>
                    <a:pt x="28" y="5"/>
                  </a:cubicBezTo>
                  <a:cubicBezTo>
                    <a:pt x="28" y="4"/>
                    <a:pt x="27" y="3"/>
                    <a:pt x="26" y="2"/>
                  </a:cubicBezTo>
                  <a:cubicBezTo>
                    <a:pt x="25" y="1"/>
                    <a:pt x="24" y="0"/>
                    <a:pt x="23" y="0"/>
                  </a:cubicBezTo>
                  <a:cubicBezTo>
                    <a:pt x="20" y="0"/>
                    <a:pt x="19" y="4"/>
                    <a:pt x="18" y="6"/>
                  </a:cubicBezTo>
                  <a:cubicBezTo>
                    <a:pt x="18" y="6"/>
                    <a:pt x="18" y="6"/>
                    <a:pt x="17" y="7"/>
                  </a:cubicBezTo>
                  <a:cubicBezTo>
                    <a:pt x="17" y="7"/>
                    <a:pt x="16" y="8"/>
                    <a:pt x="16" y="9"/>
                  </a:cubicBezTo>
                  <a:cubicBezTo>
                    <a:pt x="16" y="9"/>
                    <a:pt x="16" y="9"/>
                    <a:pt x="15" y="8"/>
                  </a:cubicBezTo>
                  <a:cubicBezTo>
                    <a:pt x="14" y="7"/>
                    <a:pt x="13" y="7"/>
                    <a:pt x="11" y="7"/>
                  </a:cubicBezTo>
                  <a:cubicBezTo>
                    <a:pt x="11" y="7"/>
                    <a:pt x="10" y="7"/>
                    <a:pt x="9" y="7"/>
                  </a:cubicBezTo>
                  <a:cubicBezTo>
                    <a:pt x="7" y="8"/>
                    <a:pt x="6" y="10"/>
                    <a:pt x="6" y="11"/>
                  </a:cubicBezTo>
                  <a:cubicBezTo>
                    <a:pt x="6" y="11"/>
                    <a:pt x="6" y="11"/>
                    <a:pt x="6" y="11"/>
                  </a:cubicBezTo>
                  <a:cubicBezTo>
                    <a:pt x="4" y="12"/>
                    <a:pt x="1" y="13"/>
                    <a:pt x="1" y="16"/>
                  </a:cubicBezTo>
                  <a:cubicBezTo>
                    <a:pt x="0" y="18"/>
                    <a:pt x="0" y="20"/>
                    <a:pt x="1" y="21"/>
                  </a:cubicBezTo>
                  <a:cubicBezTo>
                    <a:pt x="2" y="23"/>
                    <a:pt x="3" y="24"/>
                    <a:pt x="5" y="24"/>
                  </a:cubicBezTo>
                  <a:cubicBezTo>
                    <a:pt x="5" y="24"/>
                    <a:pt x="5" y="23"/>
                    <a:pt x="6" y="23"/>
                  </a:cubicBezTo>
                  <a:cubicBezTo>
                    <a:pt x="5" y="24"/>
                    <a:pt x="5" y="25"/>
                    <a:pt x="5" y="25"/>
                  </a:cubicBezTo>
                  <a:cubicBezTo>
                    <a:pt x="5" y="25"/>
                    <a:pt x="5" y="25"/>
                    <a:pt x="4" y="26"/>
                  </a:cubicBezTo>
                  <a:cubicBezTo>
                    <a:pt x="4" y="27"/>
                    <a:pt x="3" y="28"/>
                    <a:pt x="3" y="29"/>
                  </a:cubicBezTo>
                  <a:cubicBezTo>
                    <a:pt x="3" y="31"/>
                    <a:pt x="4" y="31"/>
                    <a:pt x="4" y="32"/>
                  </a:cubicBezTo>
                  <a:cubicBezTo>
                    <a:pt x="4" y="36"/>
                    <a:pt x="4" y="36"/>
                    <a:pt x="4" y="36"/>
                  </a:cubicBezTo>
                  <a:cubicBezTo>
                    <a:pt x="4" y="36"/>
                    <a:pt x="8" y="35"/>
                    <a:pt x="8" y="35"/>
                  </a:cubicBezTo>
                  <a:cubicBezTo>
                    <a:pt x="8" y="35"/>
                    <a:pt x="8" y="35"/>
                    <a:pt x="8" y="35"/>
                  </a:cubicBezTo>
                  <a:cubicBezTo>
                    <a:pt x="10" y="36"/>
                    <a:pt x="10" y="36"/>
                    <a:pt x="10" y="36"/>
                  </a:cubicBezTo>
                  <a:cubicBezTo>
                    <a:pt x="11" y="36"/>
                    <a:pt x="12" y="36"/>
                    <a:pt x="12" y="36"/>
                  </a:cubicBezTo>
                  <a:cubicBezTo>
                    <a:pt x="14" y="36"/>
                    <a:pt x="15" y="36"/>
                    <a:pt x="16" y="35"/>
                  </a:cubicBezTo>
                  <a:cubicBezTo>
                    <a:pt x="17" y="37"/>
                    <a:pt x="17" y="37"/>
                    <a:pt x="17" y="37"/>
                  </a:cubicBezTo>
                  <a:cubicBezTo>
                    <a:pt x="20" y="33"/>
                    <a:pt x="20" y="33"/>
                    <a:pt x="20" y="33"/>
                  </a:cubicBezTo>
                  <a:cubicBezTo>
                    <a:pt x="20" y="33"/>
                    <a:pt x="21" y="33"/>
                    <a:pt x="21" y="32"/>
                  </a:cubicBezTo>
                  <a:cubicBezTo>
                    <a:pt x="21" y="32"/>
                    <a:pt x="22" y="32"/>
                    <a:pt x="22" y="32"/>
                  </a:cubicBezTo>
                  <a:cubicBezTo>
                    <a:pt x="24" y="32"/>
                    <a:pt x="24" y="32"/>
                    <a:pt x="24" y="32"/>
                  </a:cubicBezTo>
                  <a:cubicBezTo>
                    <a:pt x="24" y="31"/>
                    <a:pt x="24" y="31"/>
                    <a:pt x="24" y="31"/>
                  </a:cubicBezTo>
                  <a:cubicBezTo>
                    <a:pt x="25" y="31"/>
                    <a:pt x="25" y="30"/>
                    <a:pt x="25" y="30"/>
                  </a:cubicBezTo>
                  <a:cubicBezTo>
                    <a:pt x="26" y="30"/>
                    <a:pt x="26" y="30"/>
                    <a:pt x="27" y="30"/>
                  </a:cubicBezTo>
                  <a:cubicBezTo>
                    <a:pt x="28" y="30"/>
                    <a:pt x="29" y="29"/>
                    <a:pt x="30" y="28"/>
                  </a:cubicBezTo>
                  <a:cubicBezTo>
                    <a:pt x="31" y="26"/>
                    <a:pt x="30" y="25"/>
                    <a:pt x="30" y="24"/>
                  </a:cubicBezTo>
                  <a:cubicBezTo>
                    <a:pt x="30" y="24"/>
                    <a:pt x="30" y="23"/>
                    <a:pt x="30" y="23"/>
                  </a:cubicBezTo>
                  <a:cubicBezTo>
                    <a:pt x="30" y="22"/>
                    <a:pt x="30" y="22"/>
                    <a:pt x="30" y="22"/>
                  </a:cubicBezTo>
                  <a:cubicBezTo>
                    <a:pt x="30" y="21"/>
                    <a:pt x="30" y="21"/>
                    <a:pt x="30" y="20"/>
                  </a:cubicBezTo>
                  <a:cubicBezTo>
                    <a:pt x="30" y="21"/>
                    <a:pt x="31" y="21"/>
                    <a:pt x="32" y="21"/>
                  </a:cubicBezTo>
                  <a:cubicBezTo>
                    <a:pt x="33" y="21"/>
                    <a:pt x="33" y="21"/>
                    <a:pt x="33" y="21"/>
                  </a:cubicBezTo>
                  <a:cubicBezTo>
                    <a:pt x="33" y="21"/>
                    <a:pt x="33" y="21"/>
                    <a:pt x="33" y="21"/>
                  </a:cubicBezTo>
                  <a:cubicBezTo>
                    <a:pt x="34" y="21"/>
                    <a:pt x="36" y="20"/>
                    <a:pt x="36" y="17"/>
                  </a:cubicBezTo>
                  <a:cubicBezTo>
                    <a:pt x="36" y="17"/>
                    <a:pt x="36" y="17"/>
                    <a:pt x="36" y="17"/>
                  </a:cubicBezTo>
                  <a:cubicBezTo>
                    <a:pt x="37" y="16"/>
                    <a:pt x="37" y="15"/>
                    <a:pt x="38" y="14"/>
                  </a:cubicBezTo>
                  <a:cubicBezTo>
                    <a:pt x="38" y="13"/>
                    <a:pt x="38" y="12"/>
                    <a:pt x="37" y="11"/>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8" name="Freeform 47"/>
            <p:cNvSpPr>
              <a:spLocks/>
            </p:cNvSpPr>
            <p:nvPr/>
          </p:nvSpPr>
          <p:spPr bwMode="auto">
            <a:xfrm>
              <a:off x="9497668" y="3715701"/>
              <a:ext cx="27105" cy="24659"/>
            </a:xfrm>
            <a:custGeom>
              <a:avLst/>
              <a:gdLst>
                <a:gd name="T0" fmla="*/ 5 w 9"/>
                <a:gd name="T1" fmla="*/ 9 h 9"/>
                <a:gd name="T2" fmla="*/ 7 w 9"/>
                <a:gd name="T3" fmla="*/ 8 h 9"/>
                <a:gd name="T4" fmla="*/ 9 w 9"/>
                <a:gd name="T5" fmla="*/ 3 h 9"/>
                <a:gd name="T6" fmla="*/ 5 w 9"/>
                <a:gd name="T7" fmla="*/ 0 h 9"/>
                <a:gd name="T8" fmla="*/ 5 w 9"/>
                <a:gd name="T9" fmla="*/ 0 h 9"/>
                <a:gd name="T10" fmla="*/ 2 w 9"/>
                <a:gd name="T11" fmla="*/ 1 h 9"/>
                <a:gd name="T12" fmla="*/ 1 w 9"/>
                <a:gd name="T13" fmla="*/ 6 h 9"/>
                <a:gd name="T14" fmla="*/ 5 w 9"/>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9">
                  <a:moveTo>
                    <a:pt x="5" y="9"/>
                  </a:moveTo>
                  <a:cubicBezTo>
                    <a:pt x="5" y="9"/>
                    <a:pt x="6" y="9"/>
                    <a:pt x="7" y="8"/>
                  </a:cubicBezTo>
                  <a:cubicBezTo>
                    <a:pt x="9" y="7"/>
                    <a:pt x="9" y="4"/>
                    <a:pt x="9" y="3"/>
                  </a:cubicBezTo>
                  <a:cubicBezTo>
                    <a:pt x="8" y="1"/>
                    <a:pt x="7" y="0"/>
                    <a:pt x="5" y="0"/>
                  </a:cubicBezTo>
                  <a:cubicBezTo>
                    <a:pt x="5" y="0"/>
                    <a:pt x="5" y="0"/>
                    <a:pt x="5" y="0"/>
                  </a:cubicBezTo>
                  <a:cubicBezTo>
                    <a:pt x="4" y="0"/>
                    <a:pt x="2" y="0"/>
                    <a:pt x="2" y="1"/>
                  </a:cubicBezTo>
                  <a:cubicBezTo>
                    <a:pt x="1" y="3"/>
                    <a:pt x="0" y="4"/>
                    <a:pt x="1" y="6"/>
                  </a:cubicBezTo>
                  <a:cubicBezTo>
                    <a:pt x="1" y="8"/>
                    <a:pt x="3" y="9"/>
                    <a:pt x="5" y="9"/>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9" name="Freeform 48"/>
            <p:cNvSpPr>
              <a:spLocks/>
            </p:cNvSpPr>
            <p:nvPr/>
          </p:nvSpPr>
          <p:spPr bwMode="auto">
            <a:xfrm>
              <a:off x="9528161" y="3794814"/>
              <a:ext cx="25976" cy="27741"/>
            </a:xfrm>
            <a:custGeom>
              <a:avLst/>
              <a:gdLst>
                <a:gd name="T0" fmla="*/ 2 w 9"/>
                <a:gd name="T1" fmla="*/ 10 h 10"/>
                <a:gd name="T2" fmla="*/ 3 w 9"/>
                <a:gd name="T3" fmla="*/ 10 h 10"/>
                <a:gd name="T4" fmla="*/ 4 w 9"/>
                <a:gd name="T5" fmla="*/ 10 h 10"/>
                <a:gd name="T6" fmla="*/ 8 w 9"/>
                <a:gd name="T7" fmla="*/ 8 h 10"/>
                <a:gd name="T8" fmla="*/ 9 w 9"/>
                <a:gd name="T9" fmla="*/ 4 h 10"/>
                <a:gd name="T10" fmla="*/ 5 w 9"/>
                <a:gd name="T11" fmla="*/ 0 h 10"/>
                <a:gd name="T12" fmla="*/ 0 w 9"/>
                <a:gd name="T13" fmla="*/ 3 h 10"/>
                <a:gd name="T14" fmla="*/ 1 w 9"/>
                <a:gd name="T15" fmla="*/ 8 h 10"/>
                <a:gd name="T16" fmla="*/ 2 w 9"/>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0">
                  <a:moveTo>
                    <a:pt x="2" y="10"/>
                  </a:moveTo>
                  <a:cubicBezTo>
                    <a:pt x="3" y="10"/>
                    <a:pt x="3" y="10"/>
                    <a:pt x="3" y="10"/>
                  </a:cubicBezTo>
                  <a:cubicBezTo>
                    <a:pt x="4" y="10"/>
                    <a:pt x="4" y="10"/>
                    <a:pt x="4" y="10"/>
                  </a:cubicBezTo>
                  <a:cubicBezTo>
                    <a:pt x="5" y="10"/>
                    <a:pt x="7" y="9"/>
                    <a:pt x="8" y="8"/>
                  </a:cubicBezTo>
                  <a:cubicBezTo>
                    <a:pt x="9" y="7"/>
                    <a:pt x="9" y="6"/>
                    <a:pt x="9" y="4"/>
                  </a:cubicBezTo>
                  <a:cubicBezTo>
                    <a:pt x="9" y="2"/>
                    <a:pt x="7" y="0"/>
                    <a:pt x="5" y="0"/>
                  </a:cubicBezTo>
                  <a:cubicBezTo>
                    <a:pt x="3" y="0"/>
                    <a:pt x="1" y="2"/>
                    <a:pt x="0" y="3"/>
                  </a:cubicBezTo>
                  <a:cubicBezTo>
                    <a:pt x="0" y="5"/>
                    <a:pt x="0" y="7"/>
                    <a:pt x="1" y="8"/>
                  </a:cubicBezTo>
                  <a:lnTo>
                    <a:pt x="2" y="10"/>
                  </a:ln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0" name="Freeform 49"/>
            <p:cNvSpPr>
              <a:spLocks/>
            </p:cNvSpPr>
            <p:nvPr/>
          </p:nvSpPr>
          <p:spPr bwMode="auto">
            <a:xfrm>
              <a:off x="9428776" y="4182159"/>
              <a:ext cx="114067" cy="62674"/>
            </a:xfrm>
            <a:custGeom>
              <a:avLst/>
              <a:gdLst>
                <a:gd name="T0" fmla="*/ 18 w 38"/>
                <a:gd name="T1" fmla="*/ 1 h 23"/>
                <a:gd name="T2" fmla="*/ 17 w 38"/>
                <a:gd name="T3" fmla="*/ 0 h 23"/>
                <a:gd name="T4" fmla="*/ 1 w 38"/>
                <a:gd name="T5" fmla="*/ 9 h 23"/>
                <a:gd name="T6" fmla="*/ 2 w 38"/>
                <a:gd name="T7" fmla="*/ 16 h 23"/>
                <a:gd name="T8" fmla="*/ 13 w 38"/>
                <a:gd name="T9" fmla="*/ 19 h 23"/>
                <a:gd name="T10" fmla="*/ 17 w 38"/>
                <a:gd name="T11" fmla="*/ 20 h 23"/>
                <a:gd name="T12" fmla="*/ 18 w 38"/>
                <a:gd name="T13" fmla="*/ 21 h 23"/>
                <a:gd name="T14" fmla="*/ 31 w 38"/>
                <a:gd name="T15" fmla="*/ 23 h 23"/>
                <a:gd name="T16" fmla="*/ 36 w 38"/>
                <a:gd name="T17" fmla="*/ 22 h 23"/>
                <a:gd name="T18" fmla="*/ 38 w 38"/>
                <a:gd name="T19" fmla="*/ 22 h 23"/>
                <a:gd name="T20" fmla="*/ 38 w 38"/>
                <a:gd name="T21" fmla="*/ 19 h 23"/>
                <a:gd name="T22" fmla="*/ 18 w 38"/>
                <a:gd name="T23"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 h="23">
                  <a:moveTo>
                    <a:pt x="18" y="1"/>
                  </a:moveTo>
                  <a:cubicBezTo>
                    <a:pt x="18" y="1"/>
                    <a:pt x="18" y="0"/>
                    <a:pt x="17" y="0"/>
                  </a:cubicBezTo>
                  <a:cubicBezTo>
                    <a:pt x="13" y="0"/>
                    <a:pt x="3" y="4"/>
                    <a:pt x="1" y="9"/>
                  </a:cubicBezTo>
                  <a:cubicBezTo>
                    <a:pt x="0" y="11"/>
                    <a:pt x="0" y="14"/>
                    <a:pt x="2" y="16"/>
                  </a:cubicBezTo>
                  <a:cubicBezTo>
                    <a:pt x="4" y="18"/>
                    <a:pt x="8" y="18"/>
                    <a:pt x="13" y="19"/>
                  </a:cubicBezTo>
                  <a:cubicBezTo>
                    <a:pt x="15" y="20"/>
                    <a:pt x="16" y="20"/>
                    <a:pt x="17" y="20"/>
                  </a:cubicBezTo>
                  <a:cubicBezTo>
                    <a:pt x="18" y="21"/>
                    <a:pt x="18" y="21"/>
                    <a:pt x="18" y="21"/>
                  </a:cubicBezTo>
                  <a:cubicBezTo>
                    <a:pt x="22" y="22"/>
                    <a:pt x="26" y="23"/>
                    <a:pt x="31" y="23"/>
                  </a:cubicBezTo>
                  <a:cubicBezTo>
                    <a:pt x="33" y="23"/>
                    <a:pt x="34" y="23"/>
                    <a:pt x="36" y="22"/>
                  </a:cubicBezTo>
                  <a:cubicBezTo>
                    <a:pt x="38" y="22"/>
                    <a:pt x="38" y="22"/>
                    <a:pt x="38" y="22"/>
                  </a:cubicBezTo>
                  <a:cubicBezTo>
                    <a:pt x="38" y="19"/>
                    <a:pt x="38" y="19"/>
                    <a:pt x="38" y="19"/>
                  </a:cubicBezTo>
                  <a:cubicBezTo>
                    <a:pt x="37" y="10"/>
                    <a:pt x="26" y="2"/>
                    <a:pt x="18" y="1"/>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1" name="Freeform 50"/>
            <p:cNvSpPr>
              <a:spLocks/>
            </p:cNvSpPr>
            <p:nvPr/>
          </p:nvSpPr>
          <p:spPr bwMode="auto">
            <a:xfrm>
              <a:off x="9191609" y="3170131"/>
              <a:ext cx="123102" cy="108908"/>
            </a:xfrm>
            <a:custGeom>
              <a:avLst/>
              <a:gdLst>
                <a:gd name="T0" fmla="*/ 33 w 41"/>
                <a:gd name="T1" fmla="*/ 0 h 40"/>
                <a:gd name="T2" fmla="*/ 24 w 41"/>
                <a:gd name="T3" fmla="*/ 3 h 40"/>
                <a:gd name="T4" fmla="*/ 19 w 41"/>
                <a:gd name="T5" fmla="*/ 5 h 40"/>
                <a:gd name="T6" fmla="*/ 18 w 41"/>
                <a:gd name="T7" fmla="*/ 5 h 40"/>
                <a:gd name="T8" fmla="*/ 17 w 41"/>
                <a:gd name="T9" fmla="*/ 5 h 40"/>
                <a:gd name="T10" fmla="*/ 15 w 41"/>
                <a:gd name="T11" fmla="*/ 5 h 40"/>
                <a:gd name="T12" fmla="*/ 10 w 41"/>
                <a:gd name="T13" fmla="*/ 7 h 40"/>
                <a:gd name="T14" fmla="*/ 4 w 41"/>
                <a:gd name="T15" fmla="*/ 15 h 40"/>
                <a:gd name="T16" fmla="*/ 4 w 41"/>
                <a:gd name="T17" fmla="*/ 17 h 40"/>
                <a:gd name="T18" fmla="*/ 2 w 41"/>
                <a:gd name="T19" fmla="*/ 29 h 40"/>
                <a:gd name="T20" fmla="*/ 3 w 41"/>
                <a:gd name="T21" fmla="*/ 31 h 40"/>
                <a:gd name="T22" fmla="*/ 10 w 41"/>
                <a:gd name="T23" fmla="*/ 40 h 40"/>
                <a:gd name="T24" fmla="*/ 10 w 41"/>
                <a:gd name="T25" fmla="*/ 40 h 40"/>
                <a:gd name="T26" fmla="*/ 14 w 41"/>
                <a:gd name="T27" fmla="*/ 37 h 40"/>
                <a:gd name="T28" fmla="*/ 15 w 41"/>
                <a:gd name="T29" fmla="*/ 37 h 40"/>
                <a:gd name="T30" fmla="*/ 19 w 41"/>
                <a:gd name="T31" fmla="*/ 35 h 40"/>
                <a:gd name="T32" fmla="*/ 29 w 41"/>
                <a:gd name="T33" fmla="*/ 28 h 40"/>
                <a:gd name="T34" fmla="*/ 31 w 41"/>
                <a:gd name="T35" fmla="*/ 25 h 40"/>
                <a:gd name="T36" fmla="*/ 35 w 41"/>
                <a:gd name="T37" fmla="*/ 19 h 40"/>
                <a:gd name="T38" fmla="*/ 40 w 41"/>
                <a:gd name="T39" fmla="*/ 6 h 40"/>
                <a:gd name="T40" fmla="*/ 33 w 41"/>
                <a:gd name="T4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1" h="40">
                  <a:moveTo>
                    <a:pt x="33" y="0"/>
                  </a:moveTo>
                  <a:cubicBezTo>
                    <a:pt x="30" y="0"/>
                    <a:pt x="27" y="1"/>
                    <a:pt x="24" y="3"/>
                  </a:cubicBezTo>
                  <a:cubicBezTo>
                    <a:pt x="22" y="4"/>
                    <a:pt x="20" y="5"/>
                    <a:pt x="19" y="5"/>
                  </a:cubicBezTo>
                  <a:cubicBezTo>
                    <a:pt x="19" y="5"/>
                    <a:pt x="19" y="5"/>
                    <a:pt x="18" y="5"/>
                  </a:cubicBezTo>
                  <a:cubicBezTo>
                    <a:pt x="18" y="5"/>
                    <a:pt x="17" y="5"/>
                    <a:pt x="17" y="5"/>
                  </a:cubicBezTo>
                  <a:cubicBezTo>
                    <a:pt x="16" y="5"/>
                    <a:pt x="15" y="5"/>
                    <a:pt x="15" y="5"/>
                  </a:cubicBezTo>
                  <a:cubicBezTo>
                    <a:pt x="13" y="5"/>
                    <a:pt x="11" y="5"/>
                    <a:pt x="10" y="7"/>
                  </a:cubicBezTo>
                  <a:cubicBezTo>
                    <a:pt x="7" y="9"/>
                    <a:pt x="5" y="12"/>
                    <a:pt x="4" y="15"/>
                  </a:cubicBezTo>
                  <a:cubicBezTo>
                    <a:pt x="4" y="16"/>
                    <a:pt x="4" y="17"/>
                    <a:pt x="4" y="17"/>
                  </a:cubicBezTo>
                  <a:cubicBezTo>
                    <a:pt x="2" y="21"/>
                    <a:pt x="0" y="25"/>
                    <a:pt x="2" y="29"/>
                  </a:cubicBezTo>
                  <a:cubicBezTo>
                    <a:pt x="2" y="30"/>
                    <a:pt x="2" y="30"/>
                    <a:pt x="3" y="31"/>
                  </a:cubicBezTo>
                  <a:cubicBezTo>
                    <a:pt x="3" y="34"/>
                    <a:pt x="5" y="40"/>
                    <a:pt x="10" y="40"/>
                  </a:cubicBezTo>
                  <a:cubicBezTo>
                    <a:pt x="10" y="40"/>
                    <a:pt x="10" y="40"/>
                    <a:pt x="10" y="40"/>
                  </a:cubicBezTo>
                  <a:cubicBezTo>
                    <a:pt x="12" y="39"/>
                    <a:pt x="14" y="38"/>
                    <a:pt x="14" y="37"/>
                  </a:cubicBezTo>
                  <a:cubicBezTo>
                    <a:pt x="14" y="37"/>
                    <a:pt x="14" y="37"/>
                    <a:pt x="15" y="37"/>
                  </a:cubicBezTo>
                  <a:cubicBezTo>
                    <a:pt x="16" y="36"/>
                    <a:pt x="17" y="36"/>
                    <a:pt x="19" y="35"/>
                  </a:cubicBezTo>
                  <a:cubicBezTo>
                    <a:pt x="23" y="34"/>
                    <a:pt x="26" y="32"/>
                    <a:pt x="29" y="28"/>
                  </a:cubicBezTo>
                  <a:cubicBezTo>
                    <a:pt x="29" y="27"/>
                    <a:pt x="30" y="26"/>
                    <a:pt x="31" y="25"/>
                  </a:cubicBezTo>
                  <a:cubicBezTo>
                    <a:pt x="32" y="23"/>
                    <a:pt x="34" y="21"/>
                    <a:pt x="35" y="19"/>
                  </a:cubicBezTo>
                  <a:cubicBezTo>
                    <a:pt x="37" y="16"/>
                    <a:pt x="41" y="12"/>
                    <a:pt x="40" y="6"/>
                  </a:cubicBezTo>
                  <a:cubicBezTo>
                    <a:pt x="39" y="0"/>
                    <a:pt x="35" y="0"/>
                    <a:pt x="33" y="0"/>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2" name="Freeform 51"/>
            <p:cNvSpPr>
              <a:spLocks/>
            </p:cNvSpPr>
            <p:nvPr/>
          </p:nvSpPr>
          <p:spPr bwMode="auto">
            <a:xfrm>
              <a:off x="9389249" y="3208145"/>
              <a:ext cx="77926" cy="100689"/>
            </a:xfrm>
            <a:custGeom>
              <a:avLst/>
              <a:gdLst>
                <a:gd name="T0" fmla="*/ 15 w 26"/>
                <a:gd name="T1" fmla="*/ 37 h 37"/>
                <a:gd name="T2" fmla="*/ 18 w 26"/>
                <a:gd name="T3" fmla="*/ 36 h 37"/>
                <a:gd name="T4" fmla="*/ 21 w 26"/>
                <a:gd name="T5" fmla="*/ 29 h 37"/>
                <a:gd name="T6" fmla="*/ 21 w 26"/>
                <a:gd name="T7" fmla="*/ 28 h 37"/>
                <a:gd name="T8" fmla="*/ 24 w 26"/>
                <a:gd name="T9" fmla="*/ 20 h 37"/>
                <a:gd name="T10" fmla="*/ 19 w 26"/>
                <a:gd name="T11" fmla="*/ 2 h 37"/>
                <a:gd name="T12" fmla="*/ 14 w 26"/>
                <a:gd name="T13" fmla="*/ 0 h 37"/>
                <a:gd name="T14" fmla="*/ 3 w 26"/>
                <a:gd name="T15" fmla="*/ 9 h 37"/>
                <a:gd name="T16" fmla="*/ 2 w 26"/>
                <a:gd name="T17" fmla="*/ 27 h 37"/>
                <a:gd name="T18" fmla="*/ 15 w 26"/>
                <a:gd name="T19" fmla="*/ 37 h 37"/>
                <a:gd name="T20" fmla="*/ 15 w 26"/>
                <a:gd name="T21" fmla="*/ 37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 h="37">
                  <a:moveTo>
                    <a:pt x="15" y="37"/>
                  </a:moveTo>
                  <a:cubicBezTo>
                    <a:pt x="16" y="37"/>
                    <a:pt x="17" y="36"/>
                    <a:pt x="18" y="36"/>
                  </a:cubicBezTo>
                  <a:cubicBezTo>
                    <a:pt x="21" y="35"/>
                    <a:pt x="21" y="31"/>
                    <a:pt x="21" y="29"/>
                  </a:cubicBezTo>
                  <a:cubicBezTo>
                    <a:pt x="21" y="29"/>
                    <a:pt x="21" y="28"/>
                    <a:pt x="21" y="28"/>
                  </a:cubicBezTo>
                  <a:cubicBezTo>
                    <a:pt x="22" y="25"/>
                    <a:pt x="23" y="23"/>
                    <a:pt x="24" y="20"/>
                  </a:cubicBezTo>
                  <a:cubicBezTo>
                    <a:pt x="26" y="14"/>
                    <a:pt x="25" y="6"/>
                    <a:pt x="19" y="2"/>
                  </a:cubicBezTo>
                  <a:cubicBezTo>
                    <a:pt x="17" y="1"/>
                    <a:pt x="16" y="0"/>
                    <a:pt x="14" y="0"/>
                  </a:cubicBezTo>
                  <a:cubicBezTo>
                    <a:pt x="10" y="0"/>
                    <a:pt x="6" y="4"/>
                    <a:pt x="3" y="9"/>
                  </a:cubicBezTo>
                  <a:cubicBezTo>
                    <a:pt x="0" y="15"/>
                    <a:pt x="0" y="21"/>
                    <a:pt x="2" y="27"/>
                  </a:cubicBezTo>
                  <a:cubicBezTo>
                    <a:pt x="4" y="30"/>
                    <a:pt x="9" y="37"/>
                    <a:pt x="15" y="37"/>
                  </a:cubicBezTo>
                  <a:cubicBezTo>
                    <a:pt x="15" y="37"/>
                    <a:pt x="15" y="37"/>
                    <a:pt x="15" y="37"/>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3" name="Freeform 52"/>
            <p:cNvSpPr>
              <a:spLocks/>
            </p:cNvSpPr>
            <p:nvPr/>
          </p:nvSpPr>
          <p:spPr bwMode="auto">
            <a:xfrm>
              <a:off x="9425389" y="3478363"/>
              <a:ext cx="41787" cy="49317"/>
            </a:xfrm>
            <a:custGeom>
              <a:avLst/>
              <a:gdLst>
                <a:gd name="T0" fmla="*/ 13 w 14"/>
                <a:gd name="T1" fmla="*/ 2 h 18"/>
                <a:gd name="T2" fmla="*/ 9 w 14"/>
                <a:gd name="T3" fmla="*/ 0 h 18"/>
                <a:gd name="T4" fmla="*/ 7 w 14"/>
                <a:gd name="T5" fmla="*/ 1 h 18"/>
                <a:gd name="T6" fmla="*/ 3 w 14"/>
                <a:gd name="T7" fmla="*/ 8 h 18"/>
                <a:gd name="T8" fmla="*/ 3 w 14"/>
                <a:gd name="T9" fmla="*/ 8 h 18"/>
                <a:gd name="T10" fmla="*/ 3 w 14"/>
                <a:gd name="T11" fmla="*/ 9 h 18"/>
                <a:gd name="T12" fmla="*/ 0 w 14"/>
                <a:gd name="T13" fmla="*/ 13 h 18"/>
                <a:gd name="T14" fmla="*/ 1 w 14"/>
                <a:gd name="T15" fmla="*/ 16 h 18"/>
                <a:gd name="T16" fmla="*/ 4 w 14"/>
                <a:gd name="T17" fmla="*/ 18 h 18"/>
                <a:gd name="T18" fmla="*/ 5 w 14"/>
                <a:gd name="T19" fmla="*/ 18 h 18"/>
                <a:gd name="T20" fmla="*/ 9 w 14"/>
                <a:gd name="T21" fmla="*/ 14 h 18"/>
                <a:gd name="T22" fmla="*/ 10 w 14"/>
                <a:gd name="T23" fmla="*/ 13 h 18"/>
                <a:gd name="T24" fmla="*/ 12 w 14"/>
                <a:gd name="T25" fmla="*/ 10 h 18"/>
                <a:gd name="T26" fmla="*/ 13 w 14"/>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 h="18">
                  <a:moveTo>
                    <a:pt x="13" y="2"/>
                  </a:moveTo>
                  <a:cubicBezTo>
                    <a:pt x="12" y="1"/>
                    <a:pt x="11" y="0"/>
                    <a:pt x="9" y="0"/>
                  </a:cubicBezTo>
                  <a:cubicBezTo>
                    <a:pt x="8" y="0"/>
                    <a:pt x="8" y="0"/>
                    <a:pt x="7" y="1"/>
                  </a:cubicBezTo>
                  <a:cubicBezTo>
                    <a:pt x="4" y="2"/>
                    <a:pt x="4" y="5"/>
                    <a:pt x="3" y="8"/>
                  </a:cubicBezTo>
                  <a:cubicBezTo>
                    <a:pt x="3" y="8"/>
                    <a:pt x="3" y="8"/>
                    <a:pt x="3" y="8"/>
                  </a:cubicBezTo>
                  <a:cubicBezTo>
                    <a:pt x="3" y="8"/>
                    <a:pt x="3" y="9"/>
                    <a:pt x="3" y="9"/>
                  </a:cubicBezTo>
                  <a:cubicBezTo>
                    <a:pt x="2" y="9"/>
                    <a:pt x="0" y="11"/>
                    <a:pt x="0" y="13"/>
                  </a:cubicBezTo>
                  <a:cubicBezTo>
                    <a:pt x="0" y="14"/>
                    <a:pt x="0" y="15"/>
                    <a:pt x="1" y="16"/>
                  </a:cubicBezTo>
                  <a:cubicBezTo>
                    <a:pt x="2" y="17"/>
                    <a:pt x="3" y="18"/>
                    <a:pt x="4" y="18"/>
                  </a:cubicBezTo>
                  <a:cubicBezTo>
                    <a:pt x="5" y="18"/>
                    <a:pt x="5" y="18"/>
                    <a:pt x="5" y="18"/>
                  </a:cubicBezTo>
                  <a:cubicBezTo>
                    <a:pt x="8" y="17"/>
                    <a:pt x="8" y="15"/>
                    <a:pt x="9" y="14"/>
                  </a:cubicBezTo>
                  <a:cubicBezTo>
                    <a:pt x="9" y="13"/>
                    <a:pt x="9" y="13"/>
                    <a:pt x="10" y="13"/>
                  </a:cubicBezTo>
                  <a:cubicBezTo>
                    <a:pt x="11" y="12"/>
                    <a:pt x="12" y="11"/>
                    <a:pt x="12" y="10"/>
                  </a:cubicBezTo>
                  <a:cubicBezTo>
                    <a:pt x="13" y="8"/>
                    <a:pt x="14" y="5"/>
                    <a:pt x="13" y="2"/>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4" name="Freeform 53"/>
            <p:cNvSpPr>
              <a:spLocks/>
            </p:cNvSpPr>
            <p:nvPr/>
          </p:nvSpPr>
          <p:spPr bwMode="auto">
            <a:xfrm>
              <a:off x="6360273" y="3969479"/>
              <a:ext cx="18070" cy="32878"/>
            </a:xfrm>
            <a:custGeom>
              <a:avLst/>
              <a:gdLst>
                <a:gd name="T0" fmla="*/ 4 w 6"/>
                <a:gd name="T1" fmla="*/ 5 h 12"/>
                <a:gd name="T2" fmla="*/ 3 w 6"/>
                <a:gd name="T3" fmla="*/ 2 h 12"/>
                <a:gd name="T4" fmla="*/ 1 w 6"/>
                <a:gd name="T5" fmla="*/ 5 h 12"/>
                <a:gd name="T6" fmla="*/ 2 w 6"/>
                <a:gd name="T7" fmla="*/ 7 h 12"/>
                <a:gd name="T8" fmla="*/ 5 w 6"/>
                <a:gd name="T9" fmla="*/ 11 h 12"/>
                <a:gd name="T10" fmla="*/ 5 w 6"/>
                <a:gd name="T11" fmla="*/ 6 h 12"/>
                <a:gd name="T12" fmla="*/ 4 w 6"/>
                <a:gd name="T13" fmla="*/ 5 h 12"/>
              </a:gdLst>
              <a:ahLst/>
              <a:cxnLst>
                <a:cxn ang="0">
                  <a:pos x="T0" y="T1"/>
                </a:cxn>
                <a:cxn ang="0">
                  <a:pos x="T2" y="T3"/>
                </a:cxn>
                <a:cxn ang="0">
                  <a:pos x="T4" y="T5"/>
                </a:cxn>
                <a:cxn ang="0">
                  <a:pos x="T6" y="T7"/>
                </a:cxn>
                <a:cxn ang="0">
                  <a:pos x="T8" y="T9"/>
                </a:cxn>
                <a:cxn ang="0">
                  <a:pos x="T10" y="T11"/>
                </a:cxn>
                <a:cxn ang="0">
                  <a:pos x="T12" y="T13"/>
                </a:cxn>
              </a:cxnLst>
              <a:rect l="0" t="0" r="r" b="b"/>
              <a:pathLst>
                <a:path w="6" h="12">
                  <a:moveTo>
                    <a:pt x="4" y="5"/>
                  </a:moveTo>
                  <a:cubicBezTo>
                    <a:pt x="4" y="4"/>
                    <a:pt x="4" y="2"/>
                    <a:pt x="3" y="2"/>
                  </a:cubicBezTo>
                  <a:cubicBezTo>
                    <a:pt x="0" y="0"/>
                    <a:pt x="0" y="3"/>
                    <a:pt x="1" y="5"/>
                  </a:cubicBezTo>
                  <a:cubicBezTo>
                    <a:pt x="1" y="6"/>
                    <a:pt x="2" y="6"/>
                    <a:pt x="2" y="7"/>
                  </a:cubicBezTo>
                  <a:cubicBezTo>
                    <a:pt x="3" y="8"/>
                    <a:pt x="3" y="12"/>
                    <a:pt x="5" y="11"/>
                  </a:cubicBezTo>
                  <a:cubicBezTo>
                    <a:pt x="6" y="10"/>
                    <a:pt x="5" y="8"/>
                    <a:pt x="5" y="6"/>
                  </a:cubicBezTo>
                  <a:cubicBezTo>
                    <a:pt x="4" y="6"/>
                    <a:pt x="4" y="5"/>
                    <a:pt x="4" y="5"/>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5" name="Freeform 54"/>
            <p:cNvSpPr>
              <a:spLocks/>
            </p:cNvSpPr>
            <p:nvPr/>
          </p:nvSpPr>
          <p:spPr bwMode="auto">
            <a:xfrm>
              <a:off x="6860584" y="3139307"/>
              <a:ext cx="888816" cy="1313070"/>
            </a:xfrm>
            <a:custGeom>
              <a:avLst/>
              <a:gdLst>
                <a:gd name="T0" fmla="*/ 267 w 296"/>
                <a:gd name="T1" fmla="*/ 110 h 481"/>
                <a:gd name="T2" fmla="*/ 272 w 296"/>
                <a:gd name="T3" fmla="*/ 108 h 481"/>
                <a:gd name="T4" fmla="*/ 278 w 296"/>
                <a:gd name="T5" fmla="*/ 106 h 481"/>
                <a:gd name="T6" fmla="*/ 285 w 296"/>
                <a:gd name="T7" fmla="*/ 104 h 481"/>
                <a:gd name="T8" fmla="*/ 287 w 296"/>
                <a:gd name="T9" fmla="*/ 103 h 481"/>
                <a:gd name="T10" fmla="*/ 296 w 296"/>
                <a:gd name="T11" fmla="*/ 76 h 481"/>
                <a:gd name="T12" fmla="*/ 293 w 296"/>
                <a:gd name="T13" fmla="*/ 75 h 481"/>
                <a:gd name="T14" fmla="*/ 120 w 296"/>
                <a:gd name="T15" fmla="*/ 1 h 481"/>
                <a:gd name="T16" fmla="*/ 117 w 296"/>
                <a:gd name="T17" fmla="*/ 0 h 481"/>
                <a:gd name="T18" fmla="*/ 116 w 296"/>
                <a:gd name="T19" fmla="*/ 3 h 481"/>
                <a:gd name="T20" fmla="*/ 99 w 296"/>
                <a:gd name="T21" fmla="*/ 37 h 481"/>
                <a:gd name="T22" fmla="*/ 97 w 296"/>
                <a:gd name="T23" fmla="*/ 40 h 481"/>
                <a:gd name="T24" fmla="*/ 83 w 296"/>
                <a:gd name="T25" fmla="*/ 69 h 481"/>
                <a:gd name="T26" fmla="*/ 62 w 296"/>
                <a:gd name="T27" fmla="*/ 110 h 481"/>
                <a:gd name="T28" fmla="*/ 24 w 296"/>
                <a:gd name="T29" fmla="*/ 184 h 481"/>
                <a:gd name="T30" fmla="*/ 20 w 296"/>
                <a:gd name="T31" fmla="*/ 191 h 481"/>
                <a:gd name="T32" fmla="*/ 5 w 296"/>
                <a:gd name="T33" fmla="*/ 235 h 481"/>
                <a:gd name="T34" fmla="*/ 10 w 296"/>
                <a:gd name="T35" fmla="*/ 239 h 481"/>
                <a:gd name="T36" fmla="*/ 14 w 296"/>
                <a:gd name="T37" fmla="*/ 241 h 481"/>
                <a:gd name="T38" fmla="*/ 22 w 296"/>
                <a:gd name="T39" fmla="*/ 263 h 481"/>
                <a:gd name="T40" fmla="*/ 23 w 296"/>
                <a:gd name="T41" fmla="*/ 266 h 481"/>
                <a:gd name="T42" fmla="*/ 23 w 296"/>
                <a:gd name="T43" fmla="*/ 272 h 481"/>
                <a:gd name="T44" fmla="*/ 23 w 296"/>
                <a:gd name="T45" fmla="*/ 280 h 481"/>
                <a:gd name="T46" fmla="*/ 25 w 296"/>
                <a:gd name="T47" fmla="*/ 284 h 481"/>
                <a:gd name="T48" fmla="*/ 29 w 296"/>
                <a:gd name="T49" fmla="*/ 287 h 481"/>
                <a:gd name="T50" fmla="*/ 29 w 296"/>
                <a:gd name="T51" fmla="*/ 285 h 481"/>
                <a:gd name="T52" fmla="*/ 33 w 296"/>
                <a:gd name="T53" fmla="*/ 287 h 481"/>
                <a:gd name="T54" fmla="*/ 38 w 296"/>
                <a:gd name="T55" fmla="*/ 310 h 481"/>
                <a:gd name="T56" fmla="*/ 38 w 296"/>
                <a:gd name="T57" fmla="*/ 312 h 481"/>
                <a:gd name="T58" fmla="*/ 42 w 296"/>
                <a:gd name="T59" fmla="*/ 325 h 481"/>
                <a:gd name="T60" fmla="*/ 47 w 296"/>
                <a:gd name="T61" fmla="*/ 333 h 481"/>
                <a:gd name="T62" fmla="*/ 53 w 296"/>
                <a:gd name="T63" fmla="*/ 353 h 481"/>
                <a:gd name="T64" fmla="*/ 54 w 296"/>
                <a:gd name="T65" fmla="*/ 358 h 481"/>
                <a:gd name="T66" fmla="*/ 60 w 296"/>
                <a:gd name="T67" fmla="*/ 372 h 481"/>
                <a:gd name="T68" fmla="*/ 65 w 296"/>
                <a:gd name="T69" fmla="*/ 380 h 481"/>
                <a:gd name="T70" fmla="*/ 62 w 296"/>
                <a:gd name="T71" fmla="*/ 405 h 481"/>
                <a:gd name="T72" fmla="*/ 61 w 296"/>
                <a:gd name="T73" fmla="*/ 411 h 481"/>
                <a:gd name="T74" fmla="*/ 57 w 296"/>
                <a:gd name="T75" fmla="*/ 437 h 481"/>
                <a:gd name="T76" fmla="*/ 60 w 296"/>
                <a:gd name="T77" fmla="*/ 444 h 481"/>
                <a:gd name="T78" fmla="*/ 60 w 296"/>
                <a:gd name="T79" fmla="*/ 445 h 481"/>
                <a:gd name="T80" fmla="*/ 61 w 296"/>
                <a:gd name="T81" fmla="*/ 446 h 481"/>
                <a:gd name="T82" fmla="*/ 62 w 296"/>
                <a:gd name="T83" fmla="*/ 447 h 481"/>
                <a:gd name="T84" fmla="*/ 156 w 296"/>
                <a:gd name="T85" fmla="*/ 480 h 481"/>
                <a:gd name="T86" fmla="*/ 159 w 296"/>
                <a:gd name="T87" fmla="*/ 481 h 481"/>
                <a:gd name="T88" fmla="*/ 286 w 296"/>
                <a:gd name="T89" fmla="*/ 106 h 481"/>
                <a:gd name="T90" fmla="*/ 280 w 296"/>
                <a:gd name="T91" fmla="*/ 109 h 481"/>
                <a:gd name="T92" fmla="*/ 276 w 296"/>
                <a:gd name="T93" fmla="*/ 110 h 481"/>
                <a:gd name="T94" fmla="*/ 272 w 296"/>
                <a:gd name="T95" fmla="*/ 113 h 481"/>
                <a:gd name="T96" fmla="*/ 263 w 296"/>
                <a:gd name="T97" fmla="*/ 119 h 481"/>
                <a:gd name="T98" fmla="*/ 261 w 296"/>
                <a:gd name="T99" fmla="*/ 116 h 481"/>
                <a:gd name="T100" fmla="*/ 267 w 296"/>
                <a:gd name="T101" fmla="*/ 110 h 4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6" h="481">
                  <a:moveTo>
                    <a:pt x="267" y="110"/>
                  </a:moveTo>
                  <a:cubicBezTo>
                    <a:pt x="269" y="109"/>
                    <a:pt x="270" y="109"/>
                    <a:pt x="272" y="108"/>
                  </a:cubicBezTo>
                  <a:cubicBezTo>
                    <a:pt x="274" y="107"/>
                    <a:pt x="276" y="106"/>
                    <a:pt x="278" y="106"/>
                  </a:cubicBezTo>
                  <a:cubicBezTo>
                    <a:pt x="281" y="105"/>
                    <a:pt x="283" y="105"/>
                    <a:pt x="285" y="104"/>
                  </a:cubicBezTo>
                  <a:cubicBezTo>
                    <a:pt x="287" y="103"/>
                    <a:pt x="287" y="103"/>
                    <a:pt x="287" y="103"/>
                  </a:cubicBezTo>
                  <a:cubicBezTo>
                    <a:pt x="296" y="76"/>
                    <a:pt x="296" y="76"/>
                    <a:pt x="296" y="76"/>
                  </a:cubicBezTo>
                  <a:cubicBezTo>
                    <a:pt x="293" y="75"/>
                    <a:pt x="293" y="75"/>
                    <a:pt x="293" y="75"/>
                  </a:cubicBezTo>
                  <a:cubicBezTo>
                    <a:pt x="234" y="55"/>
                    <a:pt x="176" y="31"/>
                    <a:pt x="120" y="1"/>
                  </a:cubicBezTo>
                  <a:cubicBezTo>
                    <a:pt x="117" y="0"/>
                    <a:pt x="117" y="0"/>
                    <a:pt x="117" y="0"/>
                  </a:cubicBezTo>
                  <a:cubicBezTo>
                    <a:pt x="116" y="3"/>
                    <a:pt x="116" y="3"/>
                    <a:pt x="116" y="3"/>
                  </a:cubicBezTo>
                  <a:cubicBezTo>
                    <a:pt x="110" y="14"/>
                    <a:pt x="104" y="26"/>
                    <a:pt x="99" y="37"/>
                  </a:cubicBezTo>
                  <a:cubicBezTo>
                    <a:pt x="97" y="40"/>
                    <a:pt x="97" y="40"/>
                    <a:pt x="97" y="40"/>
                  </a:cubicBezTo>
                  <a:cubicBezTo>
                    <a:pt x="92" y="50"/>
                    <a:pt x="88" y="59"/>
                    <a:pt x="83" y="69"/>
                  </a:cubicBezTo>
                  <a:cubicBezTo>
                    <a:pt x="76" y="83"/>
                    <a:pt x="69" y="97"/>
                    <a:pt x="62" y="110"/>
                  </a:cubicBezTo>
                  <a:cubicBezTo>
                    <a:pt x="50" y="135"/>
                    <a:pt x="38" y="160"/>
                    <a:pt x="24" y="184"/>
                  </a:cubicBezTo>
                  <a:cubicBezTo>
                    <a:pt x="23" y="186"/>
                    <a:pt x="22" y="188"/>
                    <a:pt x="20" y="191"/>
                  </a:cubicBezTo>
                  <a:cubicBezTo>
                    <a:pt x="10" y="207"/>
                    <a:pt x="0" y="226"/>
                    <a:pt x="5" y="235"/>
                  </a:cubicBezTo>
                  <a:cubicBezTo>
                    <a:pt x="6" y="238"/>
                    <a:pt x="8" y="238"/>
                    <a:pt x="10" y="239"/>
                  </a:cubicBezTo>
                  <a:cubicBezTo>
                    <a:pt x="11" y="240"/>
                    <a:pt x="12" y="240"/>
                    <a:pt x="14" y="241"/>
                  </a:cubicBezTo>
                  <a:cubicBezTo>
                    <a:pt x="20" y="246"/>
                    <a:pt x="21" y="255"/>
                    <a:pt x="22" y="263"/>
                  </a:cubicBezTo>
                  <a:cubicBezTo>
                    <a:pt x="23" y="266"/>
                    <a:pt x="23" y="266"/>
                    <a:pt x="23" y="266"/>
                  </a:cubicBezTo>
                  <a:cubicBezTo>
                    <a:pt x="23" y="268"/>
                    <a:pt x="23" y="270"/>
                    <a:pt x="23" y="272"/>
                  </a:cubicBezTo>
                  <a:cubicBezTo>
                    <a:pt x="23" y="275"/>
                    <a:pt x="23" y="277"/>
                    <a:pt x="23" y="280"/>
                  </a:cubicBezTo>
                  <a:cubicBezTo>
                    <a:pt x="24" y="283"/>
                    <a:pt x="25" y="284"/>
                    <a:pt x="25" y="284"/>
                  </a:cubicBezTo>
                  <a:cubicBezTo>
                    <a:pt x="29" y="287"/>
                    <a:pt x="29" y="287"/>
                    <a:pt x="29" y="287"/>
                  </a:cubicBezTo>
                  <a:cubicBezTo>
                    <a:pt x="29" y="285"/>
                    <a:pt x="29" y="285"/>
                    <a:pt x="29" y="285"/>
                  </a:cubicBezTo>
                  <a:cubicBezTo>
                    <a:pt x="30" y="286"/>
                    <a:pt x="31" y="286"/>
                    <a:pt x="33" y="287"/>
                  </a:cubicBezTo>
                  <a:cubicBezTo>
                    <a:pt x="39" y="291"/>
                    <a:pt x="38" y="302"/>
                    <a:pt x="38" y="310"/>
                  </a:cubicBezTo>
                  <a:cubicBezTo>
                    <a:pt x="38" y="312"/>
                    <a:pt x="38" y="312"/>
                    <a:pt x="38" y="312"/>
                  </a:cubicBezTo>
                  <a:cubicBezTo>
                    <a:pt x="37" y="320"/>
                    <a:pt x="39" y="322"/>
                    <a:pt x="42" y="325"/>
                  </a:cubicBezTo>
                  <a:cubicBezTo>
                    <a:pt x="44" y="327"/>
                    <a:pt x="45" y="329"/>
                    <a:pt x="47" y="333"/>
                  </a:cubicBezTo>
                  <a:cubicBezTo>
                    <a:pt x="50" y="338"/>
                    <a:pt x="52" y="346"/>
                    <a:pt x="53" y="353"/>
                  </a:cubicBezTo>
                  <a:cubicBezTo>
                    <a:pt x="53" y="355"/>
                    <a:pt x="54" y="356"/>
                    <a:pt x="54" y="358"/>
                  </a:cubicBezTo>
                  <a:cubicBezTo>
                    <a:pt x="55" y="364"/>
                    <a:pt x="58" y="368"/>
                    <a:pt x="60" y="372"/>
                  </a:cubicBezTo>
                  <a:cubicBezTo>
                    <a:pt x="62" y="374"/>
                    <a:pt x="64" y="377"/>
                    <a:pt x="65" y="380"/>
                  </a:cubicBezTo>
                  <a:cubicBezTo>
                    <a:pt x="68" y="388"/>
                    <a:pt x="65" y="398"/>
                    <a:pt x="62" y="405"/>
                  </a:cubicBezTo>
                  <a:cubicBezTo>
                    <a:pt x="62" y="407"/>
                    <a:pt x="61" y="411"/>
                    <a:pt x="61" y="411"/>
                  </a:cubicBezTo>
                  <a:cubicBezTo>
                    <a:pt x="58" y="419"/>
                    <a:pt x="55" y="427"/>
                    <a:pt x="57" y="437"/>
                  </a:cubicBezTo>
                  <a:cubicBezTo>
                    <a:pt x="58" y="439"/>
                    <a:pt x="59" y="441"/>
                    <a:pt x="60" y="444"/>
                  </a:cubicBezTo>
                  <a:cubicBezTo>
                    <a:pt x="60" y="445"/>
                    <a:pt x="60" y="445"/>
                    <a:pt x="60" y="445"/>
                  </a:cubicBezTo>
                  <a:cubicBezTo>
                    <a:pt x="61" y="446"/>
                    <a:pt x="61" y="446"/>
                    <a:pt x="61" y="446"/>
                  </a:cubicBezTo>
                  <a:cubicBezTo>
                    <a:pt x="62" y="447"/>
                    <a:pt x="62" y="447"/>
                    <a:pt x="62" y="447"/>
                  </a:cubicBezTo>
                  <a:cubicBezTo>
                    <a:pt x="91" y="458"/>
                    <a:pt x="123" y="469"/>
                    <a:pt x="156" y="480"/>
                  </a:cubicBezTo>
                  <a:cubicBezTo>
                    <a:pt x="159" y="481"/>
                    <a:pt x="159" y="481"/>
                    <a:pt x="159" y="481"/>
                  </a:cubicBezTo>
                  <a:cubicBezTo>
                    <a:pt x="286" y="106"/>
                    <a:pt x="286" y="106"/>
                    <a:pt x="286" y="106"/>
                  </a:cubicBezTo>
                  <a:cubicBezTo>
                    <a:pt x="280" y="109"/>
                    <a:pt x="280" y="109"/>
                    <a:pt x="280" y="109"/>
                  </a:cubicBezTo>
                  <a:cubicBezTo>
                    <a:pt x="278" y="109"/>
                    <a:pt x="277" y="110"/>
                    <a:pt x="276" y="110"/>
                  </a:cubicBezTo>
                  <a:cubicBezTo>
                    <a:pt x="275" y="111"/>
                    <a:pt x="273" y="112"/>
                    <a:pt x="272" y="113"/>
                  </a:cubicBezTo>
                  <a:cubicBezTo>
                    <a:pt x="269" y="116"/>
                    <a:pt x="265" y="119"/>
                    <a:pt x="263" y="119"/>
                  </a:cubicBezTo>
                  <a:cubicBezTo>
                    <a:pt x="262" y="119"/>
                    <a:pt x="261" y="117"/>
                    <a:pt x="261" y="116"/>
                  </a:cubicBezTo>
                  <a:cubicBezTo>
                    <a:pt x="260" y="113"/>
                    <a:pt x="261" y="112"/>
                    <a:pt x="267" y="110"/>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6" name="Freeform 55"/>
            <p:cNvSpPr>
              <a:spLocks/>
            </p:cNvSpPr>
            <p:nvPr/>
          </p:nvSpPr>
          <p:spPr bwMode="auto">
            <a:xfrm>
              <a:off x="6264277" y="1776920"/>
              <a:ext cx="857193" cy="1258615"/>
            </a:xfrm>
            <a:custGeom>
              <a:avLst/>
              <a:gdLst>
                <a:gd name="T0" fmla="*/ 280 w 286"/>
                <a:gd name="T1" fmla="*/ 55 h 461"/>
                <a:gd name="T2" fmla="*/ 278 w 286"/>
                <a:gd name="T3" fmla="*/ 44 h 461"/>
                <a:gd name="T4" fmla="*/ 276 w 286"/>
                <a:gd name="T5" fmla="*/ 28 h 461"/>
                <a:gd name="T6" fmla="*/ 264 w 286"/>
                <a:gd name="T7" fmla="*/ 3 h 461"/>
                <a:gd name="T8" fmla="*/ 261 w 286"/>
                <a:gd name="T9" fmla="*/ 0 h 461"/>
                <a:gd name="T10" fmla="*/ 2 w 286"/>
                <a:gd name="T11" fmla="*/ 252 h 461"/>
                <a:gd name="T12" fmla="*/ 8 w 286"/>
                <a:gd name="T13" fmla="*/ 264 h 461"/>
                <a:gd name="T14" fmla="*/ 18 w 286"/>
                <a:gd name="T15" fmla="*/ 272 h 461"/>
                <a:gd name="T16" fmla="*/ 23 w 286"/>
                <a:gd name="T17" fmla="*/ 276 h 461"/>
                <a:gd name="T18" fmla="*/ 19 w 286"/>
                <a:gd name="T19" fmla="*/ 279 h 461"/>
                <a:gd name="T20" fmla="*/ 19 w 286"/>
                <a:gd name="T21" fmla="*/ 283 h 461"/>
                <a:gd name="T22" fmla="*/ 250 w 286"/>
                <a:gd name="T23" fmla="*/ 461 h 461"/>
                <a:gd name="T24" fmla="*/ 253 w 286"/>
                <a:gd name="T25" fmla="*/ 454 h 461"/>
                <a:gd name="T26" fmla="*/ 253 w 286"/>
                <a:gd name="T27" fmla="*/ 437 h 461"/>
                <a:gd name="T28" fmla="*/ 258 w 286"/>
                <a:gd name="T29" fmla="*/ 425 h 461"/>
                <a:gd name="T30" fmla="*/ 250 w 286"/>
                <a:gd name="T31" fmla="*/ 423 h 461"/>
                <a:gd name="T32" fmla="*/ 243 w 286"/>
                <a:gd name="T33" fmla="*/ 422 h 461"/>
                <a:gd name="T34" fmla="*/ 239 w 286"/>
                <a:gd name="T35" fmla="*/ 417 h 461"/>
                <a:gd name="T36" fmla="*/ 227 w 286"/>
                <a:gd name="T37" fmla="*/ 413 h 461"/>
                <a:gd name="T38" fmla="*/ 226 w 286"/>
                <a:gd name="T39" fmla="*/ 395 h 461"/>
                <a:gd name="T40" fmla="*/ 225 w 286"/>
                <a:gd name="T41" fmla="*/ 379 h 461"/>
                <a:gd name="T42" fmla="*/ 221 w 286"/>
                <a:gd name="T43" fmla="*/ 362 h 461"/>
                <a:gd name="T44" fmla="*/ 216 w 286"/>
                <a:gd name="T45" fmla="*/ 343 h 461"/>
                <a:gd name="T46" fmla="*/ 218 w 286"/>
                <a:gd name="T47" fmla="*/ 331 h 461"/>
                <a:gd name="T48" fmla="*/ 221 w 286"/>
                <a:gd name="T49" fmla="*/ 315 h 461"/>
                <a:gd name="T50" fmla="*/ 227 w 286"/>
                <a:gd name="T51" fmla="*/ 298 h 461"/>
                <a:gd name="T52" fmla="*/ 235 w 286"/>
                <a:gd name="T53" fmla="*/ 279 h 461"/>
                <a:gd name="T54" fmla="*/ 234 w 286"/>
                <a:gd name="T55" fmla="*/ 263 h 461"/>
                <a:gd name="T56" fmla="*/ 235 w 286"/>
                <a:gd name="T57" fmla="*/ 258 h 461"/>
                <a:gd name="T58" fmla="*/ 233 w 286"/>
                <a:gd name="T59" fmla="*/ 244 h 461"/>
                <a:gd name="T60" fmla="*/ 229 w 286"/>
                <a:gd name="T61" fmla="*/ 233 h 461"/>
                <a:gd name="T62" fmla="*/ 238 w 286"/>
                <a:gd name="T63" fmla="*/ 210 h 461"/>
                <a:gd name="T64" fmla="*/ 249 w 286"/>
                <a:gd name="T65" fmla="*/ 184 h 461"/>
                <a:gd name="T66" fmla="*/ 254 w 286"/>
                <a:gd name="T67" fmla="*/ 160 h 461"/>
                <a:gd name="T68" fmla="*/ 264 w 286"/>
                <a:gd name="T69" fmla="*/ 141 h 461"/>
                <a:gd name="T70" fmla="*/ 244 w 286"/>
                <a:gd name="T71" fmla="*/ 130 h 461"/>
                <a:gd name="T72" fmla="*/ 243 w 286"/>
                <a:gd name="T73" fmla="*/ 117 h 461"/>
                <a:gd name="T74" fmla="*/ 255 w 286"/>
                <a:gd name="T75" fmla="*/ 104 h 461"/>
                <a:gd name="T76" fmla="*/ 259 w 286"/>
                <a:gd name="T77" fmla="*/ 91 h 461"/>
                <a:gd name="T78" fmla="*/ 272 w 286"/>
                <a:gd name="T79" fmla="*/ 82 h 461"/>
                <a:gd name="T80" fmla="*/ 282 w 286"/>
                <a:gd name="T81" fmla="*/ 68 h 461"/>
                <a:gd name="T82" fmla="*/ 286 w 286"/>
                <a:gd name="T83" fmla="*/ 6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6" h="461">
                  <a:moveTo>
                    <a:pt x="283" y="59"/>
                  </a:moveTo>
                  <a:cubicBezTo>
                    <a:pt x="282" y="58"/>
                    <a:pt x="281" y="57"/>
                    <a:pt x="280" y="55"/>
                  </a:cubicBezTo>
                  <a:cubicBezTo>
                    <a:pt x="279" y="54"/>
                    <a:pt x="279" y="52"/>
                    <a:pt x="279" y="50"/>
                  </a:cubicBezTo>
                  <a:cubicBezTo>
                    <a:pt x="279" y="48"/>
                    <a:pt x="279" y="46"/>
                    <a:pt x="278" y="44"/>
                  </a:cubicBezTo>
                  <a:cubicBezTo>
                    <a:pt x="276" y="40"/>
                    <a:pt x="276" y="36"/>
                    <a:pt x="276" y="32"/>
                  </a:cubicBezTo>
                  <a:cubicBezTo>
                    <a:pt x="276" y="31"/>
                    <a:pt x="276" y="29"/>
                    <a:pt x="276" y="28"/>
                  </a:cubicBezTo>
                  <a:cubicBezTo>
                    <a:pt x="277" y="24"/>
                    <a:pt x="277" y="20"/>
                    <a:pt x="274" y="15"/>
                  </a:cubicBezTo>
                  <a:cubicBezTo>
                    <a:pt x="272" y="11"/>
                    <a:pt x="267" y="7"/>
                    <a:pt x="264" y="3"/>
                  </a:cubicBezTo>
                  <a:cubicBezTo>
                    <a:pt x="263" y="3"/>
                    <a:pt x="263" y="3"/>
                    <a:pt x="263" y="3"/>
                  </a:cubicBezTo>
                  <a:cubicBezTo>
                    <a:pt x="261" y="0"/>
                    <a:pt x="261" y="0"/>
                    <a:pt x="261" y="0"/>
                  </a:cubicBezTo>
                  <a:cubicBezTo>
                    <a:pt x="0" y="250"/>
                    <a:pt x="0" y="250"/>
                    <a:pt x="0" y="250"/>
                  </a:cubicBezTo>
                  <a:cubicBezTo>
                    <a:pt x="2" y="252"/>
                    <a:pt x="2" y="252"/>
                    <a:pt x="2" y="252"/>
                  </a:cubicBezTo>
                  <a:cubicBezTo>
                    <a:pt x="2" y="253"/>
                    <a:pt x="3" y="255"/>
                    <a:pt x="4" y="257"/>
                  </a:cubicBezTo>
                  <a:cubicBezTo>
                    <a:pt x="5" y="259"/>
                    <a:pt x="7" y="262"/>
                    <a:pt x="8" y="264"/>
                  </a:cubicBezTo>
                  <a:cubicBezTo>
                    <a:pt x="11" y="268"/>
                    <a:pt x="12" y="269"/>
                    <a:pt x="18" y="271"/>
                  </a:cubicBezTo>
                  <a:cubicBezTo>
                    <a:pt x="18" y="272"/>
                    <a:pt x="18" y="272"/>
                    <a:pt x="18" y="272"/>
                  </a:cubicBezTo>
                  <a:cubicBezTo>
                    <a:pt x="24" y="274"/>
                    <a:pt x="25" y="275"/>
                    <a:pt x="25" y="275"/>
                  </a:cubicBezTo>
                  <a:cubicBezTo>
                    <a:pt x="25" y="275"/>
                    <a:pt x="24" y="275"/>
                    <a:pt x="23" y="276"/>
                  </a:cubicBezTo>
                  <a:cubicBezTo>
                    <a:pt x="22" y="276"/>
                    <a:pt x="21" y="277"/>
                    <a:pt x="20" y="278"/>
                  </a:cubicBezTo>
                  <a:cubicBezTo>
                    <a:pt x="20" y="278"/>
                    <a:pt x="19" y="279"/>
                    <a:pt x="19" y="279"/>
                  </a:cubicBezTo>
                  <a:cubicBezTo>
                    <a:pt x="17" y="281"/>
                    <a:pt x="17" y="281"/>
                    <a:pt x="17" y="281"/>
                  </a:cubicBezTo>
                  <a:cubicBezTo>
                    <a:pt x="19" y="283"/>
                    <a:pt x="19" y="283"/>
                    <a:pt x="19" y="283"/>
                  </a:cubicBezTo>
                  <a:cubicBezTo>
                    <a:pt x="42" y="306"/>
                    <a:pt x="125" y="385"/>
                    <a:pt x="247" y="459"/>
                  </a:cubicBezTo>
                  <a:cubicBezTo>
                    <a:pt x="250" y="461"/>
                    <a:pt x="250" y="461"/>
                    <a:pt x="250" y="461"/>
                  </a:cubicBezTo>
                  <a:cubicBezTo>
                    <a:pt x="251" y="457"/>
                    <a:pt x="251" y="457"/>
                    <a:pt x="251" y="457"/>
                  </a:cubicBezTo>
                  <a:cubicBezTo>
                    <a:pt x="252" y="456"/>
                    <a:pt x="252" y="456"/>
                    <a:pt x="253" y="454"/>
                  </a:cubicBezTo>
                  <a:cubicBezTo>
                    <a:pt x="253" y="451"/>
                    <a:pt x="253" y="449"/>
                    <a:pt x="252" y="447"/>
                  </a:cubicBezTo>
                  <a:cubicBezTo>
                    <a:pt x="252" y="443"/>
                    <a:pt x="251" y="440"/>
                    <a:pt x="253" y="437"/>
                  </a:cubicBezTo>
                  <a:cubicBezTo>
                    <a:pt x="253" y="436"/>
                    <a:pt x="254" y="435"/>
                    <a:pt x="255" y="434"/>
                  </a:cubicBezTo>
                  <a:cubicBezTo>
                    <a:pt x="258" y="431"/>
                    <a:pt x="260" y="428"/>
                    <a:pt x="258" y="425"/>
                  </a:cubicBezTo>
                  <a:cubicBezTo>
                    <a:pt x="256" y="423"/>
                    <a:pt x="253" y="423"/>
                    <a:pt x="252" y="423"/>
                  </a:cubicBezTo>
                  <a:cubicBezTo>
                    <a:pt x="251" y="423"/>
                    <a:pt x="251" y="423"/>
                    <a:pt x="250" y="423"/>
                  </a:cubicBezTo>
                  <a:cubicBezTo>
                    <a:pt x="249" y="423"/>
                    <a:pt x="249" y="423"/>
                    <a:pt x="248" y="423"/>
                  </a:cubicBezTo>
                  <a:cubicBezTo>
                    <a:pt x="246" y="423"/>
                    <a:pt x="244" y="422"/>
                    <a:pt x="243" y="422"/>
                  </a:cubicBezTo>
                  <a:cubicBezTo>
                    <a:pt x="242" y="421"/>
                    <a:pt x="241" y="420"/>
                    <a:pt x="241" y="419"/>
                  </a:cubicBezTo>
                  <a:cubicBezTo>
                    <a:pt x="240" y="419"/>
                    <a:pt x="240" y="418"/>
                    <a:pt x="239" y="417"/>
                  </a:cubicBezTo>
                  <a:cubicBezTo>
                    <a:pt x="237" y="416"/>
                    <a:pt x="235" y="416"/>
                    <a:pt x="233" y="415"/>
                  </a:cubicBezTo>
                  <a:cubicBezTo>
                    <a:pt x="231" y="415"/>
                    <a:pt x="229" y="415"/>
                    <a:pt x="227" y="413"/>
                  </a:cubicBezTo>
                  <a:cubicBezTo>
                    <a:pt x="224" y="411"/>
                    <a:pt x="222" y="408"/>
                    <a:pt x="223" y="403"/>
                  </a:cubicBezTo>
                  <a:cubicBezTo>
                    <a:pt x="223" y="400"/>
                    <a:pt x="224" y="398"/>
                    <a:pt x="226" y="395"/>
                  </a:cubicBezTo>
                  <a:cubicBezTo>
                    <a:pt x="227" y="393"/>
                    <a:pt x="229" y="390"/>
                    <a:pt x="228" y="385"/>
                  </a:cubicBezTo>
                  <a:cubicBezTo>
                    <a:pt x="228" y="383"/>
                    <a:pt x="227" y="381"/>
                    <a:pt x="225" y="379"/>
                  </a:cubicBezTo>
                  <a:cubicBezTo>
                    <a:pt x="224" y="377"/>
                    <a:pt x="223" y="376"/>
                    <a:pt x="222" y="374"/>
                  </a:cubicBezTo>
                  <a:cubicBezTo>
                    <a:pt x="221" y="370"/>
                    <a:pt x="221" y="366"/>
                    <a:pt x="221" y="362"/>
                  </a:cubicBezTo>
                  <a:cubicBezTo>
                    <a:pt x="221" y="357"/>
                    <a:pt x="221" y="351"/>
                    <a:pt x="219" y="346"/>
                  </a:cubicBezTo>
                  <a:cubicBezTo>
                    <a:pt x="218" y="345"/>
                    <a:pt x="217" y="344"/>
                    <a:pt x="216" y="343"/>
                  </a:cubicBezTo>
                  <a:cubicBezTo>
                    <a:pt x="214" y="341"/>
                    <a:pt x="213" y="339"/>
                    <a:pt x="215" y="335"/>
                  </a:cubicBezTo>
                  <a:cubicBezTo>
                    <a:pt x="216" y="333"/>
                    <a:pt x="217" y="332"/>
                    <a:pt x="218" y="331"/>
                  </a:cubicBezTo>
                  <a:cubicBezTo>
                    <a:pt x="220" y="328"/>
                    <a:pt x="222" y="325"/>
                    <a:pt x="221" y="320"/>
                  </a:cubicBezTo>
                  <a:cubicBezTo>
                    <a:pt x="221" y="318"/>
                    <a:pt x="221" y="317"/>
                    <a:pt x="221" y="315"/>
                  </a:cubicBezTo>
                  <a:cubicBezTo>
                    <a:pt x="220" y="311"/>
                    <a:pt x="220" y="307"/>
                    <a:pt x="222" y="304"/>
                  </a:cubicBezTo>
                  <a:cubicBezTo>
                    <a:pt x="223" y="301"/>
                    <a:pt x="225" y="299"/>
                    <a:pt x="227" y="298"/>
                  </a:cubicBezTo>
                  <a:cubicBezTo>
                    <a:pt x="230" y="295"/>
                    <a:pt x="233" y="293"/>
                    <a:pt x="234" y="289"/>
                  </a:cubicBezTo>
                  <a:cubicBezTo>
                    <a:pt x="236" y="285"/>
                    <a:pt x="235" y="282"/>
                    <a:pt x="235" y="279"/>
                  </a:cubicBezTo>
                  <a:cubicBezTo>
                    <a:pt x="235" y="279"/>
                    <a:pt x="234" y="277"/>
                    <a:pt x="234" y="277"/>
                  </a:cubicBezTo>
                  <a:cubicBezTo>
                    <a:pt x="234" y="272"/>
                    <a:pt x="234" y="267"/>
                    <a:pt x="234" y="263"/>
                  </a:cubicBezTo>
                  <a:cubicBezTo>
                    <a:pt x="235" y="261"/>
                    <a:pt x="235" y="261"/>
                    <a:pt x="235" y="261"/>
                  </a:cubicBezTo>
                  <a:cubicBezTo>
                    <a:pt x="235" y="260"/>
                    <a:pt x="235" y="259"/>
                    <a:pt x="235" y="258"/>
                  </a:cubicBezTo>
                  <a:cubicBezTo>
                    <a:pt x="236" y="253"/>
                    <a:pt x="236" y="250"/>
                    <a:pt x="235" y="247"/>
                  </a:cubicBezTo>
                  <a:cubicBezTo>
                    <a:pt x="234" y="246"/>
                    <a:pt x="233" y="245"/>
                    <a:pt x="233" y="244"/>
                  </a:cubicBezTo>
                  <a:cubicBezTo>
                    <a:pt x="231" y="241"/>
                    <a:pt x="230" y="239"/>
                    <a:pt x="229" y="235"/>
                  </a:cubicBezTo>
                  <a:cubicBezTo>
                    <a:pt x="229" y="233"/>
                    <a:pt x="229" y="233"/>
                    <a:pt x="229" y="233"/>
                  </a:cubicBezTo>
                  <a:cubicBezTo>
                    <a:pt x="229" y="225"/>
                    <a:pt x="228" y="217"/>
                    <a:pt x="236" y="212"/>
                  </a:cubicBezTo>
                  <a:cubicBezTo>
                    <a:pt x="238" y="210"/>
                    <a:pt x="238" y="210"/>
                    <a:pt x="238" y="210"/>
                  </a:cubicBezTo>
                  <a:cubicBezTo>
                    <a:pt x="244" y="206"/>
                    <a:pt x="251" y="201"/>
                    <a:pt x="254" y="195"/>
                  </a:cubicBezTo>
                  <a:cubicBezTo>
                    <a:pt x="257" y="189"/>
                    <a:pt x="253" y="187"/>
                    <a:pt x="249" y="184"/>
                  </a:cubicBezTo>
                  <a:cubicBezTo>
                    <a:pt x="247" y="182"/>
                    <a:pt x="245" y="180"/>
                    <a:pt x="243" y="178"/>
                  </a:cubicBezTo>
                  <a:cubicBezTo>
                    <a:pt x="241" y="173"/>
                    <a:pt x="246" y="167"/>
                    <a:pt x="254" y="160"/>
                  </a:cubicBezTo>
                  <a:cubicBezTo>
                    <a:pt x="258" y="157"/>
                    <a:pt x="262" y="154"/>
                    <a:pt x="263" y="151"/>
                  </a:cubicBezTo>
                  <a:cubicBezTo>
                    <a:pt x="265" y="147"/>
                    <a:pt x="265" y="144"/>
                    <a:pt x="264" y="141"/>
                  </a:cubicBezTo>
                  <a:cubicBezTo>
                    <a:pt x="263" y="138"/>
                    <a:pt x="258" y="136"/>
                    <a:pt x="254" y="135"/>
                  </a:cubicBezTo>
                  <a:cubicBezTo>
                    <a:pt x="250" y="134"/>
                    <a:pt x="246" y="132"/>
                    <a:pt x="244" y="130"/>
                  </a:cubicBezTo>
                  <a:cubicBezTo>
                    <a:pt x="241" y="128"/>
                    <a:pt x="240" y="125"/>
                    <a:pt x="240" y="123"/>
                  </a:cubicBezTo>
                  <a:cubicBezTo>
                    <a:pt x="240" y="121"/>
                    <a:pt x="241" y="118"/>
                    <a:pt x="243" y="117"/>
                  </a:cubicBezTo>
                  <a:cubicBezTo>
                    <a:pt x="244" y="116"/>
                    <a:pt x="244" y="116"/>
                    <a:pt x="244" y="116"/>
                  </a:cubicBezTo>
                  <a:cubicBezTo>
                    <a:pt x="248" y="112"/>
                    <a:pt x="252" y="109"/>
                    <a:pt x="255" y="104"/>
                  </a:cubicBezTo>
                  <a:cubicBezTo>
                    <a:pt x="256" y="102"/>
                    <a:pt x="257" y="100"/>
                    <a:pt x="257" y="98"/>
                  </a:cubicBezTo>
                  <a:cubicBezTo>
                    <a:pt x="258" y="95"/>
                    <a:pt x="258" y="93"/>
                    <a:pt x="259" y="91"/>
                  </a:cubicBezTo>
                  <a:cubicBezTo>
                    <a:pt x="261" y="88"/>
                    <a:pt x="264" y="87"/>
                    <a:pt x="267" y="85"/>
                  </a:cubicBezTo>
                  <a:cubicBezTo>
                    <a:pt x="269" y="84"/>
                    <a:pt x="271" y="83"/>
                    <a:pt x="272" y="82"/>
                  </a:cubicBezTo>
                  <a:cubicBezTo>
                    <a:pt x="275" y="80"/>
                    <a:pt x="276" y="77"/>
                    <a:pt x="278" y="73"/>
                  </a:cubicBezTo>
                  <a:cubicBezTo>
                    <a:pt x="280" y="72"/>
                    <a:pt x="281" y="70"/>
                    <a:pt x="282" y="68"/>
                  </a:cubicBezTo>
                  <a:cubicBezTo>
                    <a:pt x="283" y="67"/>
                    <a:pt x="284" y="65"/>
                    <a:pt x="285" y="64"/>
                  </a:cubicBezTo>
                  <a:cubicBezTo>
                    <a:pt x="286" y="62"/>
                    <a:pt x="286" y="62"/>
                    <a:pt x="286" y="62"/>
                  </a:cubicBezTo>
                  <a:lnTo>
                    <a:pt x="283" y="59"/>
                  </a:ln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7" name="Freeform 56"/>
            <p:cNvSpPr>
              <a:spLocks noEditPoints="1"/>
            </p:cNvSpPr>
            <p:nvPr/>
          </p:nvSpPr>
          <p:spPr bwMode="auto">
            <a:xfrm>
              <a:off x="7338309" y="3346850"/>
              <a:ext cx="851546" cy="1261698"/>
            </a:xfrm>
            <a:custGeom>
              <a:avLst/>
              <a:gdLst>
                <a:gd name="T0" fmla="*/ 281 w 284"/>
                <a:gd name="T1" fmla="*/ 36 h 462"/>
                <a:gd name="T2" fmla="*/ 140 w 284"/>
                <a:gd name="T3" fmla="*/ 1 h 462"/>
                <a:gd name="T4" fmla="*/ 137 w 284"/>
                <a:gd name="T5" fmla="*/ 0 h 462"/>
                <a:gd name="T6" fmla="*/ 128 w 284"/>
                <a:gd name="T7" fmla="*/ 27 h 462"/>
                <a:gd name="T8" fmla="*/ 136 w 284"/>
                <a:gd name="T9" fmla="*/ 21 h 462"/>
                <a:gd name="T10" fmla="*/ 140 w 284"/>
                <a:gd name="T11" fmla="*/ 19 h 462"/>
                <a:gd name="T12" fmla="*/ 141 w 284"/>
                <a:gd name="T13" fmla="*/ 19 h 462"/>
                <a:gd name="T14" fmla="*/ 145 w 284"/>
                <a:gd name="T15" fmla="*/ 24 h 462"/>
                <a:gd name="T16" fmla="*/ 152 w 284"/>
                <a:gd name="T17" fmla="*/ 31 h 462"/>
                <a:gd name="T18" fmla="*/ 158 w 284"/>
                <a:gd name="T19" fmla="*/ 32 h 462"/>
                <a:gd name="T20" fmla="*/ 166 w 284"/>
                <a:gd name="T21" fmla="*/ 34 h 462"/>
                <a:gd name="T22" fmla="*/ 165 w 284"/>
                <a:gd name="T23" fmla="*/ 34 h 462"/>
                <a:gd name="T24" fmla="*/ 158 w 284"/>
                <a:gd name="T25" fmla="*/ 36 h 462"/>
                <a:gd name="T26" fmla="*/ 155 w 284"/>
                <a:gd name="T27" fmla="*/ 36 h 462"/>
                <a:gd name="T28" fmla="*/ 145 w 284"/>
                <a:gd name="T29" fmla="*/ 34 h 462"/>
                <a:gd name="T30" fmla="*/ 130 w 284"/>
                <a:gd name="T31" fmla="*/ 31 h 462"/>
                <a:gd name="T32" fmla="*/ 129 w 284"/>
                <a:gd name="T33" fmla="*/ 31 h 462"/>
                <a:gd name="T34" fmla="*/ 127 w 284"/>
                <a:gd name="T35" fmla="*/ 31 h 462"/>
                <a:gd name="T36" fmla="*/ 0 w 284"/>
                <a:gd name="T37" fmla="*/ 405 h 462"/>
                <a:gd name="T38" fmla="*/ 3 w 284"/>
                <a:gd name="T39" fmla="*/ 406 h 462"/>
                <a:gd name="T40" fmla="*/ 127 w 284"/>
                <a:gd name="T41" fmla="*/ 442 h 462"/>
                <a:gd name="T42" fmla="*/ 177 w 284"/>
                <a:gd name="T43" fmla="*/ 454 h 462"/>
                <a:gd name="T44" fmla="*/ 184 w 284"/>
                <a:gd name="T45" fmla="*/ 455 h 462"/>
                <a:gd name="T46" fmla="*/ 217 w 284"/>
                <a:gd name="T47" fmla="*/ 461 h 462"/>
                <a:gd name="T48" fmla="*/ 220 w 284"/>
                <a:gd name="T49" fmla="*/ 462 h 462"/>
                <a:gd name="T50" fmla="*/ 221 w 284"/>
                <a:gd name="T51" fmla="*/ 459 h 462"/>
                <a:gd name="T52" fmla="*/ 267 w 284"/>
                <a:gd name="T53" fmla="*/ 144 h 462"/>
                <a:gd name="T54" fmla="*/ 261 w 284"/>
                <a:gd name="T55" fmla="*/ 143 h 462"/>
                <a:gd name="T56" fmla="*/ 261 w 284"/>
                <a:gd name="T57" fmla="*/ 145 h 462"/>
                <a:gd name="T58" fmla="*/ 257 w 284"/>
                <a:gd name="T59" fmla="*/ 150 h 462"/>
                <a:gd name="T60" fmla="*/ 255 w 284"/>
                <a:gd name="T61" fmla="*/ 151 h 462"/>
                <a:gd name="T62" fmla="*/ 253 w 284"/>
                <a:gd name="T63" fmla="*/ 154 h 462"/>
                <a:gd name="T64" fmla="*/ 253 w 284"/>
                <a:gd name="T65" fmla="*/ 148 h 462"/>
                <a:gd name="T66" fmla="*/ 252 w 284"/>
                <a:gd name="T67" fmla="*/ 145 h 462"/>
                <a:gd name="T68" fmla="*/ 252 w 284"/>
                <a:gd name="T69" fmla="*/ 144 h 462"/>
                <a:gd name="T70" fmla="*/ 251 w 284"/>
                <a:gd name="T71" fmla="*/ 143 h 462"/>
                <a:gd name="T72" fmla="*/ 251 w 284"/>
                <a:gd name="T73" fmla="*/ 142 h 462"/>
                <a:gd name="T74" fmla="*/ 251 w 284"/>
                <a:gd name="T75" fmla="*/ 140 h 462"/>
                <a:gd name="T76" fmla="*/ 250 w 284"/>
                <a:gd name="T77" fmla="*/ 136 h 462"/>
                <a:gd name="T78" fmla="*/ 249 w 284"/>
                <a:gd name="T79" fmla="*/ 135 h 462"/>
                <a:gd name="T80" fmla="*/ 257 w 284"/>
                <a:gd name="T81" fmla="*/ 125 h 462"/>
                <a:gd name="T82" fmla="*/ 258 w 284"/>
                <a:gd name="T83" fmla="*/ 123 h 462"/>
                <a:gd name="T84" fmla="*/ 260 w 284"/>
                <a:gd name="T85" fmla="*/ 121 h 462"/>
                <a:gd name="T86" fmla="*/ 269 w 284"/>
                <a:gd name="T87" fmla="*/ 114 h 462"/>
                <a:gd name="T88" fmla="*/ 272 w 284"/>
                <a:gd name="T89" fmla="*/ 113 h 462"/>
                <a:gd name="T90" fmla="*/ 272 w 284"/>
                <a:gd name="T91" fmla="*/ 111 h 462"/>
                <a:gd name="T92" fmla="*/ 284 w 284"/>
                <a:gd name="T93" fmla="*/ 39 h 462"/>
                <a:gd name="T94" fmla="*/ 284 w 284"/>
                <a:gd name="T95" fmla="*/ 36 h 462"/>
                <a:gd name="T96" fmla="*/ 281 w 284"/>
                <a:gd name="T97" fmla="*/ 36 h 462"/>
                <a:gd name="T98" fmla="*/ 233 w 284"/>
                <a:gd name="T99" fmla="*/ 166 h 462"/>
                <a:gd name="T100" fmla="*/ 237 w 284"/>
                <a:gd name="T101" fmla="*/ 160 h 462"/>
                <a:gd name="T102" fmla="*/ 239 w 284"/>
                <a:gd name="T103" fmla="*/ 164 h 462"/>
                <a:gd name="T104" fmla="*/ 238 w 284"/>
                <a:gd name="T105" fmla="*/ 165 h 462"/>
                <a:gd name="T106" fmla="*/ 233 w 284"/>
                <a:gd name="T107" fmla="*/ 167 h 462"/>
                <a:gd name="T108" fmla="*/ 233 w 284"/>
                <a:gd name="T109" fmla="*/ 167 h 462"/>
                <a:gd name="T110" fmla="*/ 233 w 284"/>
                <a:gd name="T111" fmla="*/ 166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4" h="462">
                  <a:moveTo>
                    <a:pt x="281" y="36"/>
                  </a:moveTo>
                  <a:cubicBezTo>
                    <a:pt x="267" y="34"/>
                    <a:pt x="214" y="25"/>
                    <a:pt x="140" y="1"/>
                  </a:cubicBezTo>
                  <a:cubicBezTo>
                    <a:pt x="137" y="0"/>
                    <a:pt x="137" y="0"/>
                    <a:pt x="137" y="0"/>
                  </a:cubicBezTo>
                  <a:cubicBezTo>
                    <a:pt x="128" y="27"/>
                    <a:pt x="128" y="27"/>
                    <a:pt x="128" y="27"/>
                  </a:cubicBezTo>
                  <a:cubicBezTo>
                    <a:pt x="136" y="21"/>
                    <a:pt x="136" y="21"/>
                    <a:pt x="136" y="21"/>
                  </a:cubicBezTo>
                  <a:cubicBezTo>
                    <a:pt x="137" y="20"/>
                    <a:pt x="139" y="19"/>
                    <a:pt x="140" y="19"/>
                  </a:cubicBezTo>
                  <a:cubicBezTo>
                    <a:pt x="140" y="19"/>
                    <a:pt x="141" y="19"/>
                    <a:pt x="141" y="19"/>
                  </a:cubicBezTo>
                  <a:cubicBezTo>
                    <a:pt x="143" y="20"/>
                    <a:pt x="144" y="22"/>
                    <a:pt x="145" y="24"/>
                  </a:cubicBezTo>
                  <a:cubicBezTo>
                    <a:pt x="147" y="26"/>
                    <a:pt x="149" y="29"/>
                    <a:pt x="152" y="31"/>
                  </a:cubicBezTo>
                  <a:cubicBezTo>
                    <a:pt x="154" y="32"/>
                    <a:pt x="156" y="32"/>
                    <a:pt x="158" y="32"/>
                  </a:cubicBezTo>
                  <a:cubicBezTo>
                    <a:pt x="163" y="32"/>
                    <a:pt x="165" y="33"/>
                    <a:pt x="166" y="34"/>
                  </a:cubicBezTo>
                  <a:cubicBezTo>
                    <a:pt x="166" y="34"/>
                    <a:pt x="166" y="34"/>
                    <a:pt x="165" y="34"/>
                  </a:cubicBezTo>
                  <a:cubicBezTo>
                    <a:pt x="165" y="35"/>
                    <a:pt x="162" y="36"/>
                    <a:pt x="158" y="36"/>
                  </a:cubicBezTo>
                  <a:cubicBezTo>
                    <a:pt x="156" y="36"/>
                    <a:pt x="155" y="36"/>
                    <a:pt x="155" y="36"/>
                  </a:cubicBezTo>
                  <a:cubicBezTo>
                    <a:pt x="152" y="36"/>
                    <a:pt x="148" y="35"/>
                    <a:pt x="145" y="34"/>
                  </a:cubicBezTo>
                  <a:cubicBezTo>
                    <a:pt x="140" y="32"/>
                    <a:pt x="135" y="31"/>
                    <a:pt x="130" y="31"/>
                  </a:cubicBezTo>
                  <a:cubicBezTo>
                    <a:pt x="129" y="31"/>
                    <a:pt x="129" y="31"/>
                    <a:pt x="129" y="31"/>
                  </a:cubicBezTo>
                  <a:cubicBezTo>
                    <a:pt x="127" y="31"/>
                    <a:pt x="127" y="31"/>
                    <a:pt x="127" y="31"/>
                  </a:cubicBezTo>
                  <a:cubicBezTo>
                    <a:pt x="0" y="405"/>
                    <a:pt x="0" y="405"/>
                    <a:pt x="0" y="405"/>
                  </a:cubicBezTo>
                  <a:cubicBezTo>
                    <a:pt x="3" y="406"/>
                    <a:pt x="3" y="406"/>
                    <a:pt x="3" y="406"/>
                  </a:cubicBezTo>
                  <a:cubicBezTo>
                    <a:pt x="42" y="418"/>
                    <a:pt x="83" y="430"/>
                    <a:pt x="127" y="442"/>
                  </a:cubicBezTo>
                  <a:cubicBezTo>
                    <a:pt x="143" y="447"/>
                    <a:pt x="160" y="450"/>
                    <a:pt x="177" y="454"/>
                  </a:cubicBezTo>
                  <a:cubicBezTo>
                    <a:pt x="184" y="455"/>
                    <a:pt x="184" y="455"/>
                    <a:pt x="184" y="455"/>
                  </a:cubicBezTo>
                  <a:cubicBezTo>
                    <a:pt x="194" y="457"/>
                    <a:pt x="205" y="459"/>
                    <a:pt x="217" y="461"/>
                  </a:cubicBezTo>
                  <a:cubicBezTo>
                    <a:pt x="220" y="462"/>
                    <a:pt x="220" y="462"/>
                    <a:pt x="220" y="462"/>
                  </a:cubicBezTo>
                  <a:cubicBezTo>
                    <a:pt x="221" y="459"/>
                    <a:pt x="221" y="459"/>
                    <a:pt x="221" y="459"/>
                  </a:cubicBezTo>
                  <a:cubicBezTo>
                    <a:pt x="226" y="419"/>
                    <a:pt x="247" y="277"/>
                    <a:pt x="267" y="144"/>
                  </a:cubicBezTo>
                  <a:cubicBezTo>
                    <a:pt x="261" y="143"/>
                    <a:pt x="261" y="143"/>
                    <a:pt x="261" y="143"/>
                  </a:cubicBezTo>
                  <a:cubicBezTo>
                    <a:pt x="261" y="143"/>
                    <a:pt x="261" y="144"/>
                    <a:pt x="261" y="145"/>
                  </a:cubicBezTo>
                  <a:cubicBezTo>
                    <a:pt x="260" y="147"/>
                    <a:pt x="258" y="148"/>
                    <a:pt x="257" y="150"/>
                  </a:cubicBezTo>
                  <a:cubicBezTo>
                    <a:pt x="256" y="150"/>
                    <a:pt x="256" y="151"/>
                    <a:pt x="255" y="151"/>
                  </a:cubicBezTo>
                  <a:cubicBezTo>
                    <a:pt x="254" y="152"/>
                    <a:pt x="253" y="153"/>
                    <a:pt x="253" y="154"/>
                  </a:cubicBezTo>
                  <a:cubicBezTo>
                    <a:pt x="253" y="152"/>
                    <a:pt x="253" y="150"/>
                    <a:pt x="253" y="148"/>
                  </a:cubicBezTo>
                  <a:cubicBezTo>
                    <a:pt x="253" y="147"/>
                    <a:pt x="252" y="146"/>
                    <a:pt x="252" y="145"/>
                  </a:cubicBezTo>
                  <a:cubicBezTo>
                    <a:pt x="252" y="144"/>
                    <a:pt x="252" y="144"/>
                    <a:pt x="252" y="144"/>
                  </a:cubicBezTo>
                  <a:cubicBezTo>
                    <a:pt x="251" y="143"/>
                    <a:pt x="251" y="143"/>
                    <a:pt x="251" y="143"/>
                  </a:cubicBezTo>
                  <a:cubicBezTo>
                    <a:pt x="251" y="142"/>
                    <a:pt x="251" y="142"/>
                    <a:pt x="251" y="142"/>
                  </a:cubicBezTo>
                  <a:cubicBezTo>
                    <a:pt x="251" y="141"/>
                    <a:pt x="251" y="141"/>
                    <a:pt x="251" y="140"/>
                  </a:cubicBezTo>
                  <a:cubicBezTo>
                    <a:pt x="251" y="138"/>
                    <a:pt x="250" y="137"/>
                    <a:pt x="250" y="136"/>
                  </a:cubicBezTo>
                  <a:cubicBezTo>
                    <a:pt x="250" y="136"/>
                    <a:pt x="250" y="135"/>
                    <a:pt x="249" y="135"/>
                  </a:cubicBezTo>
                  <a:cubicBezTo>
                    <a:pt x="248" y="132"/>
                    <a:pt x="254" y="127"/>
                    <a:pt x="257" y="125"/>
                  </a:cubicBezTo>
                  <a:cubicBezTo>
                    <a:pt x="258" y="123"/>
                    <a:pt x="258" y="123"/>
                    <a:pt x="258" y="123"/>
                  </a:cubicBezTo>
                  <a:cubicBezTo>
                    <a:pt x="258" y="123"/>
                    <a:pt x="259" y="122"/>
                    <a:pt x="260" y="121"/>
                  </a:cubicBezTo>
                  <a:cubicBezTo>
                    <a:pt x="262" y="119"/>
                    <a:pt x="267" y="114"/>
                    <a:pt x="269" y="114"/>
                  </a:cubicBezTo>
                  <a:cubicBezTo>
                    <a:pt x="272" y="113"/>
                    <a:pt x="272" y="113"/>
                    <a:pt x="272" y="113"/>
                  </a:cubicBezTo>
                  <a:cubicBezTo>
                    <a:pt x="272" y="111"/>
                    <a:pt x="272" y="111"/>
                    <a:pt x="272" y="111"/>
                  </a:cubicBezTo>
                  <a:cubicBezTo>
                    <a:pt x="276" y="86"/>
                    <a:pt x="280" y="62"/>
                    <a:pt x="284" y="39"/>
                  </a:cubicBezTo>
                  <a:cubicBezTo>
                    <a:pt x="284" y="36"/>
                    <a:pt x="284" y="36"/>
                    <a:pt x="284" y="36"/>
                  </a:cubicBezTo>
                  <a:lnTo>
                    <a:pt x="281" y="36"/>
                  </a:lnTo>
                  <a:close/>
                  <a:moveTo>
                    <a:pt x="233" y="166"/>
                  </a:moveTo>
                  <a:cubicBezTo>
                    <a:pt x="233" y="164"/>
                    <a:pt x="235" y="161"/>
                    <a:pt x="237" y="160"/>
                  </a:cubicBezTo>
                  <a:cubicBezTo>
                    <a:pt x="237" y="161"/>
                    <a:pt x="237" y="163"/>
                    <a:pt x="239" y="164"/>
                  </a:cubicBezTo>
                  <a:cubicBezTo>
                    <a:pt x="238" y="164"/>
                    <a:pt x="238" y="165"/>
                    <a:pt x="238" y="165"/>
                  </a:cubicBezTo>
                  <a:cubicBezTo>
                    <a:pt x="236" y="166"/>
                    <a:pt x="235" y="167"/>
                    <a:pt x="233" y="167"/>
                  </a:cubicBezTo>
                  <a:cubicBezTo>
                    <a:pt x="233" y="167"/>
                    <a:pt x="233" y="167"/>
                    <a:pt x="233" y="167"/>
                  </a:cubicBezTo>
                  <a:cubicBezTo>
                    <a:pt x="233" y="167"/>
                    <a:pt x="233" y="167"/>
                    <a:pt x="233" y="166"/>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8" name="Freeform 57"/>
            <p:cNvSpPr>
              <a:spLocks noEditPoints="1"/>
            </p:cNvSpPr>
            <p:nvPr/>
          </p:nvSpPr>
          <p:spPr bwMode="auto">
            <a:xfrm>
              <a:off x="6170538" y="2544419"/>
              <a:ext cx="1041281" cy="1812406"/>
            </a:xfrm>
            <a:custGeom>
              <a:avLst/>
              <a:gdLst>
                <a:gd name="T0" fmla="*/ 281 w 347"/>
                <a:gd name="T1" fmla="*/ 180 h 664"/>
                <a:gd name="T2" fmla="*/ 48 w 347"/>
                <a:gd name="T3" fmla="*/ 37 h 664"/>
                <a:gd name="T4" fmla="*/ 56 w 347"/>
                <a:gd name="T5" fmla="*/ 60 h 664"/>
                <a:gd name="T6" fmla="*/ 94 w 347"/>
                <a:gd name="T7" fmla="*/ 61 h 664"/>
                <a:gd name="T8" fmla="*/ 90 w 347"/>
                <a:gd name="T9" fmla="*/ 86 h 664"/>
                <a:gd name="T10" fmla="*/ 83 w 347"/>
                <a:gd name="T11" fmla="*/ 161 h 664"/>
                <a:gd name="T12" fmla="*/ 76 w 347"/>
                <a:gd name="T13" fmla="*/ 193 h 664"/>
                <a:gd name="T14" fmla="*/ 79 w 347"/>
                <a:gd name="T15" fmla="*/ 207 h 664"/>
                <a:gd name="T16" fmla="*/ 91 w 347"/>
                <a:gd name="T17" fmla="*/ 235 h 664"/>
                <a:gd name="T18" fmla="*/ 77 w 347"/>
                <a:gd name="T19" fmla="*/ 268 h 664"/>
                <a:gd name="T20" fmla="*/ 63 w 347"/>
                <a:gd name="T21" fmla="*/ 276 h 664"/>
                <a:gd name="T22" fmla="*/ 56 w 347"/>
                <a:gd name="T23" fmla="*/ 282 h 664"/>
                <a:gd name="T24" fmla="*/ 40 w 347"/>
                <a:gd name="T25" fmla="*/ 293 h 664"/>
                <a:gd name="T26" fmla="*/ 31 w 347"/>
                <a:gd name="T27" fmla="*/ 295 h 664"/>
                <a:gd name="T28" fmla="*/ 36 w 347"/>
                <a:gd name="T29" fmla="*/ 311 h 664"/>
                <a:gd name="T30" fmla="*/ 28 w 347"/>
                <a:gd name="T31" fmla="*/ 327 h 664"/>
                <a:gd name="T32" fmla="*/ 40 w 347"/>
                <a:gd name="T33" fmla="*/ 337 h 664"/>
                <a:gd name="T34" fmla="*/ 60 w 347"/>
                <a:gd name="T35" fmla="*/ 330 h 664"/>
                <a:gd name="T36" fmla="*/ 52 w 347"/>
                <a:gd name="T37" fmla="*/ 338 h 664"/>
                <a:gd name="T38" fmla="*/ 31 w 347"/>
                <a:gd name="T39" fmla="*/ 352 h 664"/>
                <a:gd name="T40" fmla="*/ 39 w 347"/>
                <a:gd name="T41" fmla="*/ 365 h 664"/>
                <a:gd name="T42" fmla="*/ 46 w 347"/>
                <a:gd name="T43" fmla="*/ 369 h 664"/>
                <a:gd name="T44" fmla="*/ 45 w 347"/>
                <a:gd name="T45" fmla="*/ 382 h 664"/>
                <a:gd name="T46" fmla="*/ 41 w 347"/>
                <a:gd name="T47" fmla="*/ 390 h 664"/>
                <a:gd name="T48" fmla="*/ 26 w 347"/>
                <a:gd name="T49" fmla="*/ 405 h 664"/>
                <a:gd name="T50" fmla="*/ 34 w 347"/>
                <a:gd name="T51" fmla="*/ 418 h 664"/>
                <a:gd name="T52" fmla="*/ 26 w 347"/>
                <a:gd name="T53" fmla="*/ 433 h 664"/>
                <a:gd name="T54" fmla="*/ 38 w 347"/>
                <a:gd name="T55" fmla="*/ 450 h 664"/>
                <a:gd name="T56" fmla="*/ 33 w 347"/>
                <a:gd name="T57" fmla="*/ 454 h 664"/>
                <a:gd name="T58" fmla="*/ 9 w 347"/>
                <a:gd name="T59" fmla="*/ 427 h 664"/>
                <a:gd name="T60" fmla="*/ 6 w 347"/>
                <a:gd name="T61" fmla="*/ 448 h 664"/>
                <a:gd name="T62" fmla="*/ 8 w 347"/>
                <a:gd name="T63" fmla="*/ 465 h 664"/>
                <a:gd name="T64" fmla="*/ 10 w 347"/>
                <a:gd name="T65" fmla="*/ 479 h 664"/>
                <a:gd name="T66" fmla="*/ 14 w 347"/>
                <a:gd name="T67" fmla="*/ 494 h 664"/>
                <a:gd name="T68" fmla="*/ 26 w 347"/>
                <a:gd name="T69" fmla="*/ 516 h 664"/>
                <a:gd name="T70" fmla="*/ 30 w 347"/>
                <a:gd name="T71" fmla="*/ 536 h 664"/>
                <a:gd name="T72" fmla="*/ 33 w 347"/>
                <a:gd name="T73" fmla="*/ 539 h 664"/>
                <a:gd name="T74" fmla="*/ 46 w 347"/>
                <a:gd name="T75" fmla="*/ 575 h 664"/>
                <a:gd name="T76" fmla="*/ 70 w 347"/>
                <a:gd name="T77" fmla="*/ 560 h 664"/>
                <a:gd name="T78" fmla="*/ 59 w 347"/>
                <a:gd name="T79" fmla="*/ 486 h 664"/>
                <a:gd name="T80" fmla="*/ 64 w 347"/>
                <a:gd name="T81" fmla="*/ 487 h 664"/>
                <a:gd name="T82" fmla="*/ 59 w 347"/>
                <a:gd name="T83" fmla="*/ 502 h 664"/>
                <a:gd name="T84" fmla="*/ 62 w 347"/>
                <a:gd name="T85" fmla="*/ 512 h 664"/>
                <a:gd name="T86" fmla="*/ 70 w 347"/>
                <a:gd name="T87" fmla="*/ 534 h 664"/>
                <a:gd name="T88" fmla="*/ 83 w 347"/>
                <a:gd name="T89" fmla="*/ 545 h 664"/>
                <a:gd name="T90" fmla="*/ 284 w 347"/>
                <a:gd name="T91" fmla="*/ 662 h 664"/>
                <a:gd name="T92" fmla="*/ 295 w 347"/>
                <a:gd name="T93" fmla="*/ 599 h 664"/>
                <a:gd name="T94" fmla="*/ 268 w 347"/>
                <a:gd name="T95" fmla="*/ 530 h 664"/>
                <a:gd name="T96" fmla="*/ 252 w 347"/>
                <a:gd name="T97" fmla="*/ 484 h 664"/>
                <a:gd name="T98" fmla="*/ 254 w 347"/>
                <a:gd name="T99" fmla="*/ 402 h 664"/>
                <a:gd name="T100" fmla="*/ 346 w 347"/>
                <a:gd name="T101" fmla="*/ 220 h 664"/>
                <a:gd name="T102" fmla="*/ 70 w 347"/>
                <a:gd name="T103" fmla="*/ 500 h 664"/>
                <a:gd name="T104" fmla="*/ 47 w 347"/>
                <a:gd name="T105" fmla="*/ 465 h 664"/>
                <a:gd name="T106" fmla="*/ 45 w 347"/>
                <a:gd name="T107" fmla="*/ 465 h 6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47" h="664">
                  <a:moveTo>
                    <a:pt x="345" y="216"/>
                  </a:moveTo>
                  <a:cubicBezTo>
                    <a:pt x="324" y="205"/>
                    <a:pt x="303" y="193"/>
                    <a:pt x="282" y="181"/>
                  </a:cubicBezTo>
                  <a:cubicBezTo>
                    <a:pt x="282" y="181"/>
                    <a:pt x="282" y="181"/>
                    <a:pt x="282" y="181"/>
                  </a:cubicBezTo>
                  <a:cubicBezTo>
                    <a:pt x="282" y="181"/>
                    <a:pt x="282" y="181"/>
                    <a:pt x="282" y="181"/>
                  </a:cubicBezTo>
                  <a:cubicBezTo>
                    <a:pt x="281" y="180"/>
                    <a:pt x="281" y="180"/>
                    <a:pt x="281" y="180"/>
                  </a:cubicBezTo>
                  <a:cubicBezTo>
                    <a:pt x="281" y="180"/>
                    <a:pt x="281" y="180"/>
                    <a:pt x="281" y="180"/>
                  </a:cubicBezTo>
                  <a:cubicBezTo>
                    <a:pt x="160" y="107"/>
                    <a:pt x="75" y="27"/>
                    <a:pt x="52" y="4"/>
                  </a:cubicBezTo>
                  <a:cubicBezTo>
                    <a:pt x="48" y="0"/>
                    <a:pt x="48" y="0"/>
                    <a:pt x="48" y="0"/>
                  </a:cubicBezTo>
                  <a:cubicBezTo>
                    <a:pt x="47" y="6"/>
                    <a:pt x="47" y="6"/>
                    <a:pt x="47" y="6"/>
                  </a:cubicBezTo>
                  <a:cubicBezTo>
                    <a:pt x="46" y="11"/>
                    <a:pt x="47" y="17"/>
                    <a:pt x="47" y="23"/>
                  </a:cubicBezTo>
                  <a:cubicBezTo>
                    <a:pt x="48" y="26"/>
                    <a:pt x="48" y="30"/>
                    <a:pt x="48" y="32"/>
                  </a:cubicBezTo>
                  <a:cubicBezTo>
                    <a:pt x="48" y="34"/>
                    <a:pt x="48" y="35"/>
                    <a:pt x="48" y="37"/>
                  </a:cubicBezTo>
                  <a:cubicBezTo>
                    <a:pt x="48" y="40"/>
                    <a:pt x="48" y="43"/>
                    <a:pt x="48" y="45"/>
                  </a:cubicBezTo>
                  <a:cubicBezTo>
                    <a:pt x="48" y="46"/>
                    <a:pt x="47" y="47"/>
                    <a:pt x="47" y="48"/>
                  </a:cubicBezTo>
                  <a:cubicBezTo>
                    <a:pt x="46" y="51"/>
                    <a:pt x="43" y="57"/>
                    <a:pt x="48" y="60"/>
                  </a:cubicBezTo>
                  <a:cubicBezTo>
                    <a:pt x="49" y="61"/>
                    <a:pt x="50" y="61"/>
                    <a:pt x="51" y="61"/>
                  </a:cubicBezTo>
                  <a:cubicBezTo>
                    <a:pt x="52" y="61"/>
                    <a:pt x="54" y="61"/>
                    <a:pt x="55" y="61"/>
                  </a:cubicBezTo>
                  <a:cubicBezTo>
                    <a:pt x="55" y="60"/>
                    <a:pt x="56" y="60"/>
                    <a:pt x="56" y="60"/>
                  </a:cubicBezTo>
                  <a:cubicBezTo>
                    <a:pt x="58" y="60"/>
                    <a:pt x="60" y="61"/>
                    <a:pt x="62" y="62"/>
                  </a:cubicBezTo>
                  <a:cubicBezTo>
                    <a:pt x="64" y="62"/>
                    <a:pt x="66" y="63"/>
                    <a:pt x="67" y="63"/>
                  </a:cubicBezTo>
                  <a:cubicBezTo>
                    <a:pt x="70" y="63"/>
                    <a:pt x="72" y="61"/>
                    <a:pt x="75" y="59"/>
                  </a:cubicBezTo>
                  <a:cubicBezTo>
                    <a:pt x="76" y="58"/>
                    <a:pt x="76" y="58"/>
                    <a:pt x="76" y="58"/>
                  </a:cubicBezTo>
                  <a:cubicBezTo>
                    <a:pt x="78" y="57"/>
                    <a:pt x="81" y="56"/>
                    <a:pt x="85" y="56"/>
                  </a:cubicBezTo>
                  <a:cubicBezTo>
                    <a:pt x="87" y="56"/>
                    <a:pt x="93" y="56"/>
                    <a:pt x="94" y="61"/>
                  </a:cubicBezTo>
                  <a:cubicBezTo>
                    <a:pt x="95" y="64"/>
                    <a:pt x="93" y="68"/>
                    <a:pt x="91" y="72"/>
                  </a:cubicBezTo>
                  <a:cubicBezTo>
                    <a:pt x="91" y="72"/>
                    <a:pt x="91" y="73"/>
                    <a:pt x="91" y="73"/>
                  </a:cubicBezTo>
                  <a:cubicBezTo>
                    <a:pt x="90" y="74"/>
                    <a:pt x="89" y="75"/>
                    <a:pt x="89" y="77"/>
                  </a:cubicBezTo>
                  <a:cubicBezTo>
                    <a:pt x="89" y="79"/>
                    <a:pt x="89" y="80"/>
                    <a:pt x="89" y="82"/>
                  </a:cubicBezTo>
                  <a:cubicBezTo>
                    <a:pt x="89" y="82"/>
                    <a:pt x="89" y="83"/>
                    <a:pt x="89" y="83"/>
                  </a:cubicBezTo>
                  <a:cubicBezTo>
                    <a:pt x="90" y="86"/>
                    <a:pt x="90" y="86"/>
                    <a:pt x="90" y="86"/>
                  </a:cubicBezTo>
                  <a:cubicBezTo>
                    <a:pt x="90" y="87"/>
                    <a:pt x="90" y="89"/>
                    <a:pt x="90" y="90"/>
                  </a:cubicBezTo>
                  <a:cubicBezTo>
                    <a:pt x="90" y="92"/>
                    <a:pt x="90" y="94"/>
                    <a:pt x="90" y="97"/>
                  </a:cubicBezTo>
                  <a:cubicBezTo>
                    <a:pt x="89" y="100"/>
                    <a:pt x="89" y="103"/>
                    <a:pt x="89" y="106"/>
                  </a:cubicBezTo>
                  <a:cubicBezTo>
                    <a:pt x="90" y="111"/>
                    <a:pt x="90" y="117"/>
                    <a:pt x="90" y="122"/>
                  </a:cubicBezTo>
                  <a:cubicBezTo>
                    <a:pt x="90" y="131"/>
                    <a:pt x="88" y="142"/>
                    <a:pt x="85" y="152"/>
                  </a:cubicBezTo>
                  <a:cubicBezTo>
                    <a:pt x="84" y="155"/>
                    <a:pt x="83" y="158"/>
                    <a:pt x="83" y="161"/>
                  </a:cubicBezTo>
                  <a:cubicBezTo>
                    <a:pt x="82" y="164"/>
                    <a:pt x="81" y="167"/>
                    <a:pt x="81" y="170"/>
                  </a:cubicBezTo>
                  <a:cubicBezTo>
                    <a:pt x="80" y="171"/>
                    <a:pt x="80" y="172"/>
                    <a:pt x="80" y="173"/>
                  </a:cubicBezTo>
                  <a:cubicBezTo>
                    <a:pt x="80" y="174"/>
                    <a:pt x="79" y="176"/>
                    <a:pt x="79" y="178"/>
                  </a:cubicBezTo>
                  <a:cubicBezTo>
                    <a:pt x="78" y="179"/>
                    <a:pt x="78" y="179"/>
                    <a:pt x="78" y="179"/>
                  </a:cubicBezTo>
                  <a:cubicBezTo>
                    <a:pt x="78" y="180"/>
                    <a:pt x="77" y="182"/>
                    <a:pt x="77" y="184"/>
                  </a:cubicBezTo>
                  <a:cubicBezTo>
                    <a:pt x="76" y="187"/>
                    <a:pt x="76" y="189"/>
                    <a:pt x="76" y="193"/>
                  </a:cubicBezTo>
                  <a:cubicBezTo>
                    <a:pt x="76" y="194"/>
                    <a:pt x="76" y="195"/>
                    <a:pt x="76" y="196"/>
                  </a:cubicBezTo>
                  <a:cubicBezTo>
                    <a:pt x="76" y="196"/>
                    <a:pt x="76" y="197"/>
                    <a:pt x="76" y="197"/>
                  </a:cubicBezTo>
                  <a:cubicBezTo>
                    <a:pt x="76" y="198"/>
                    <a:pt x="76" y="198"/>
                    <a:pt x="76" y="199"/>
                  </a:cubicBezTo>
                  <a:cubicBezTo>
                    <a:pt x="76" y="200"/>
                    <a:pt x="76" y="201"/>
                    <a:pt x="77" y="202"/>
                  </a:cubicBezTo>
                  <a:cubicBezTo>
                    <a:pt x="77" y="204"/>
                    <a:pt x="77" y="205"/>
                    <a:pt x="78" y="205"/>
                  </a:cubicBezTo>
                  <a:cubicBezTo>
                    <a:pt x="78" y="206"/>
                    <a:pt x="78" y="206"/>
                    <a:pt x="79" y="207"/>
                  </a:cubicBezTo>
                  <a:cubicBezTo>
                    <a:pt x="80" y="211"/>
                    <a:pt x="83" y="215"/>
                    <a:pt x="85" y="218"/>
                  </a:cubicBezTo>
                  <a:cubicBezTo>
                    <a:pt x="86" y="219"/>
                    <a:pt x="87" y="221"/>
                    <a:pt x="87" y="222"/>
                  </a:cubicBezTo>
                  <a:cubicBezTo>
                    <a:pt x="87" y="223"/>
                    <a:pt x="87" y="223"/>
                    <a:pt x="87" y="224"/>
                  </a:cubicBezTo>
                  <a:cubicBezTo>
                    <a:pt x="87" y="226"/>
                    <a:pt x="87" y="227"/>
                    <a:pt x="88" y="229"/>
                  </a:cubicBezTo>
                  <a:cubicBezTo>
                    <a:pt x="89" y="230"/>
                    <a:pt x="89" y="230"/>
                    <a:pt x="89" y="231"/>
                  </a:cubicBezTo>
                  <a:cubicBezTo>
                    <a:pt x="90" y="232"/>
                    <a:pt x="91" y="234"/>
                    <a:pt x="91" y="235"/>
                  </a:cubicBezTo>
                  <a:cubicBezTo>
                    <a:pt x="92" y="240"/>
                    <a:pt x="92" y="247"/>
                    <a:pt x="88" y="249"/>
                  </a:cubicBezTo>
                  <a:cubicBezTo>
                    <a:pt x="88" y="250"/>
                    <a:pt x="87" y="250"/>
                    <a:pt x="87" y="250"/>
                  </a:cubicBezTo>
                  <a:cubicBezTo>
                    <a:pt x="84" y="252"/>
                    <a:pt x="81" y="254"/>
                    <a:pt x="81" y="259"/>
                  </a:cubicBezTo>
                  <a:cubicBezTo>
                    <a:pt x="81" y="260"/>
                    <a:pt x="81" y="261"/>
                    <a:pt x="81" y="262"/>
                  </a:cubicBezTo>
                  <a:cubicBezTo>
                    <a:pt x="81" y="263"/>
                    <a:pt x="81" y="265"/>
                    <a:pt x="81" y="266"/>
                  </a:cubicBezTo>
                  <a:cubicBezTo>
                    <a:pt x="80" y="267"/>
                    <a:pt x="79" y="267"/>
                    <a:pt x="77" y="268"/>
                  </a:cubicBezTo>
                  <a:cubicBezTo>
                    <a:pt x="77" y="269"/>
                    <a:pt x="76" y="269"/>
                    <a:pt x="75" y="270"/>
                  </a:cubicBezTo>
                  <a:cubicBezTo>
                    <a:pt x="74" y="271"/>
                    <a:pt x="73" y="271"/>
                    <a:pt x="73" y="272"/>
                  </a:cubicBezTo>
                  <a:cubicBezTo>
                    <a:pt x="72" y="273"/>
                    <a:pt x="72" y="273"/>
                    <a:pt x="72" y="273"/>
                  </a:cubicBezTo>
                  <a:cubicBezTo>
                    <a:pt x="71" y="273"/>
                    <a:pt x="70" y="273"/>
                    <a:pt x="69" y="274"/>
                  </a:cubicBezTo>
                  <a:cubicBezTo>
                    <a:pt x="69" y="274"/>
                    <a:pt x="69" y="274"/>
                    <a:pt x="69" y="274"/>
                  </a:cubicBezTo>
                  <a:cubicBezTo>
                    <a:pt x="66" y="274"/>
                    <a:pt x="64" y="275"/>
                    <a:pt x="63" y="276"/>
                  </a:cubicBezTo>
                  <a:cubicBezTo>
                    <a:pt x="61" y="276"/>
                    <a:pt x="60" y="277"/>
                    <a:pt x="59" y="279"/>
                  </a:cubicBezTo>
                  <a:cubicBezTo>
                    <a:pt x="59" y="280"/>
                    <a:pt x="59" y="280"/>
                    <a:pt x="59" y="281"/>
                  </a:cubicBezTo>
                  <a:cubicBezTo>
                    <a:pt x="59" y="281"/>
                    <a:pt x="58" y="282"/>
                    <a:pt x="58" y="282"/>
                  </a:cubicBezTo>
                  <a:cubicBezTo>
                    <a:pt x="58" y="282"/>
                    <a:pt x="58" y="282"/>
                    <a:pt x="58" y="282"/>
                  </a:cubicBezTo>
                  <a:cubicBezTo>
                    <a:pt x="58" y="282"/>
                    <a:pt x="58" y="282"/>
                    <a:pt x="58" y="282"/>
                  </a:cubicBezTo>
                  <a:cubicBezTo>
                    <a:pt x="57" y="282"/>
                    <a:pt x="57" y="282"/>
                    <a:pt x="56" y="282"/>
                  </a:cubicBezTo>
                  <a:cubicBezTo>
                    <a:pt x="55" y="281"/>
                    <a:pt x="53" y="280"/>
                    <a:pt x="51" y="280"/>
                  </a:cubicBezTo>
                  <a:cubicBezTo>
                    <a:pt x="50" y="280"/>
                    <a:pt x="49" y="280"/>
                    <a:pt x="48" y="281"/>
                  </a:cubicBezTo>
                  <a:cubicBezTo>
                    <a:pt x="43" y="284"/>
                    <a:pt x="44" y="290"/>
                    <a:pt x="45" y="295"/>
                  </a:cubicBezTo>
                  <a:cubicBezTo>
                    <a:pt x="45" y="295"/>
                    <a:pt x="45" y="296"/>
                    <a:pt x="45" y="296"/>
                  </a:cubicBezTo>
                  <a:cubicBezTo>
                    <a:pt x="45" y="296"/>
                    <a:pt x="45" y="295"/>
                    <a:pt x="45" y="295"/>
                  </a:cubicBezTo>
                  <a:cubicBezTo>
                    <a:pt x="43" y="293"/>
                    <a:pt x="41" y="293"/>
                    <a:pt x="40" y="293"/>
                  </a:cubicBezTo>
                  <a:cubicBezTo>
                    <a:pt x="40" y="293"/>
                    <a:pt x="40" y="293"/>
                    <a:pt x="39" y="293"/>
                  </a:cubicBezTo>
                  <a:cubicBezTo>
                    <a:pt x="39" y="293"/>
                    <a:pt x="39" y="293"/>
                    <a:pt x="39" y="292"/>
                  </a:cubicBezTo>
                  <a:cubicBezTo>
                    <a:pt x="38" y="292"/>
                    <a:pt x="37" y="292"/>
                    <a:pt x="35" y="292"/>
                  </a:cubicBezTo>
                  <a:cubicBezTo>
                    <a:pt x="35" y="292"/>
                    <a:pt x="35" y="292"/>
                    <a:pt x="35" y="292"/>
                  </a:cubicBezTo>
                  <a:cubicBezTo>
                    <a:pt x="34" y="292"/>
                    <a:pt x="34" y="292"/>
                    <a:pt x="34" y="292"/>
                  </a:cubicBezTo>
                  <a:cubicBezTo>
                    <a:pt x="33" y="292"/>
                    <a:pt x="31" y="293"/>
                    <a:pt x="31" y="295"/>
                  </a:cubicBezTo>
                  <a:cubicBezTo>
                    <a:pt x="30" y="296"/>
                    <a:pt x="29" y="298"/>
                    <a:pt x="30" y="300"/>
                  </a:cubicBezTo>
                  <a:cubicBezTo>
                    <a:pt x="31" y="302"/>
                    <a:pt x="32" y="303"/>
                    <a:pt x="33" y="303"/>
                  </a:cubicBezTo>
                  <a:cubicBezTo>
                    <a:pt x="34" y="303"/>
                    <a:pt x="34" y="303"/>
                    <a:pt x="34" y="303"/>
                  </a:cubicBezTo>
                  <a:cubicBezTo>
                    <a:pt x="34" y="304"/>
                    <a:pt x="34" y="306"/>
                    <a:pt x="36" y="307"/>
                  </a:cubicBezTo>
                  <a:cubicBezTo>
                    <a:pt x="36" y="307"/>
                    <a:pt x="37" y="307"/>
                    <a:pt x="37" y="307"/>
                  </a:cubicBezTo>
                  <a:cubicBezTo>
                    <a:pt x="37" y="309"/>
                    <a:pt x="37" y="310"/>
                    <a:pt x="36" y="311"/>
                  </a:cubicBezTo>
                  <a:cubicBezTo>
                    <a:pt x="36" y="311"/>
                    <a:pt x="36" y="311"/>
                    <a:pt x="36" y="311"/>
                  </a:cubicBezTo>
                  <a:cubicBezTo>
                    <a:pt x="35" y="308"/>
                    <a:pt x="32" y="308"/>
                    <a:pt x="31" y="308"/>
                  </a:cubicBezTo>
                  <a:cubicBezTo>
                    <a:pt x="28" y="308"/>
                    <a:pt x="26" y="311"/>
                    <a:pt x="25" y="314"/>
                  </a:cubicBezTo>
                  <a:cubicBezTo>
                    <a:pt x="25" y="317"/>
                    <a:pt x="26" y="319"/>
                    <a:pt x="27" y="322"/>
                  </a:cubicBezTo>
                  <a:cubicBezTo>
                    <a:pt x="27" y="323"/>
                    <a:pt x="28" y="324"/>
                    <a:pt x="28" y="325"/>
                  </a:cubicBezTo>
                  <a:cubicBezTo>
                    <a:pt x="28" y="326"/>
                    <a:pt x="28" y="326"/>
                    <a:pt x="28" y="327"/>
                  </a:cubicBezTo>
                  <a:cubicBezTo>
                    <a:pt x="27" y="330"/>
                    <a:pt x="27" y="334"/>
                    <a:pt x="29" y="336"/>
                  </a:cubicBezTo>
                  <a:cubicBezTo>
                    <a:pt x="30" y="337"/>
                    <a:pt x="31" y="337"/>
                    <a:pt x="33" y="337"/>
                  </a:cubicBezTo>
                  <a:cubicBezTo>
                    <a:pt x="33" y="337"/>
                    <a:pt x="33" y="337"/>
                    <a:pt x="33" y="337"/>
                  </a:cubicBezTo>
                  <a:cubicBezTo>
                    <a:pt x="33" y="337"/>
                    <a:pt x="33" y="337"/>
                    <a:pt x="34" y="337"/>
                  </a:cubicBezTo>
                  <a:cubicBezTo>
                    <a:pt x="35" y="337"/>
                    <a:pt x="36" y="336"/>
                    <a:pt x="37" y="336"/>
                  </a:cubicBezTo>
                  <a:cubicBezTo>
                    <a:pt x="38" y="337"/>
                    <a:pt x="39" y="337"/>
                    <a:pt x="40" y="337"/>
                  </a:cubicBezTo>
                  <a:cubicBezTo>
                    <a:pt x="40" y="337"/>
                    <a:pt x="40" y="337"/>
                    <a:pt x="40" y="337"/>
                  </a:cubicBezTo>
                  <a:cubicBezTo>
                    <a:pt x="42" y="337"/>
                    <a:pt x="44" y="335"/>
                    <a:pt x="45" y="333"/>
                  </a:cubicBezTo>
                  <a:cubicBezTo>
                    <a:pt x="45" y="334"/>
                    <a:pt x="45" y="334"/>
                    <a:pt x="46" y="334"/>
                  </a:cubicBezTo>
                  <a:cubicBezTo>
                    <a:pt x="47" y="335"/>
                    <a:pt x="48" y="335"/>
                    <a:pt x="49" y="335"/>
                  </a:cubicBezTo>
                  <a:cubicBezTo>
                    <a:pt x="53" y="335"/>
                    <a:pt x="55" y="333"/>
                    <a:pt x="57" y="331"/>
                  </a:cubicBezTo>
                  <a:cubicBezTo>
                    <a:pt x="58" y="331"/>
                    <a:pt x="59" y="330"/>
                    <a:pt x="60" y="330"/>
                  </a:cubicBezTo>
                  <a:cubicBezTo>
                    <a:pt x="62" y="328"/>
                    <a:pt x="65" y="327"/>
                    <a:pt x="67" y="327"/>
                  </a:cubicBezTo>
                  <a:cubicBezTo>
                    <a:pt x="67" y="328"/>
                    <a:pt x="65" y="329"/>
                    <a:pt x="63" y="331"/>
                  </a:cubicBezTo>
                  <a:cubicBezTo>
                    <a:pt x="62" y="331"/>
                    <a:pt x="62" y="331"/>
                    <a:pt x="62" y="331"/>
                  </a:cubicBezTo>
                  <a:cubicBezTo>
                    <a:pt x="61" y="332"/>
                    <a:pt x="60" y="332"/>
                    <a:pt x="59" y="332"/>
                  </a:cubicBezTo>
                  <a:cubicBezTo>
                    <a:pt x="57" y="333"/>
                    <a:pt x="55" y="334"/>
                    <a:pt x="54" y="336"/>
                  </a:cubicBezTo>
                  <a:cubicBezTo>
                    <a:pt x="53" y="336"/>
                    <a:pt x="53" y="337"/>
                    <a:pt x="52" y="338"/>
                  </a:cubicBezTo>
                  <a:cubicBezTo>
                    <a:pt x="52" y="338"/>
                    <a:pt x="51" y="338"/>
                    <a:pt x="51" y="338"/>
                  </a:cubicBezTo>
                  <a:cubicBezTo>
                    <a:pt x="48" y="338"/>
                    <a:pt x="46" y="339"/>
                    <a:pt x="44" y="342"/>
                  </a:cubicBezTo>
                  <a:cubicBezTo>
                    <a:pt x="44" y="342"/>
                    <a:pt x="43" y="343"/>
                    <a:pt x="41" y="343"/>
                  </a:cubicBezTo>
                  <a:cubicBezTo>
                    <a:pt x="39" y="344"/>
                    <a:pt x="36" y="346"/>
                    <a:pt x="35" y="350"/>
                  </a:cubicBezTo>
                  <a:cubicBezTo>
                    <a:pt x="35" y="350"/>
                    <a:pt x="35" y="350"/>
                    <a:pt x="35" y="350"/>
                  </a:cubicBezTo>
                  <a:cubicBezTo>
                    <a:pt x="33" y="350"/>
                    <a:pt x="32" y="351"/>
                    <a:pt x="31" y="352"/>
                  </a:cubicBezTo>
                  <a:cubicBezTo>
                    <a:pt x="29" y="354"/>
                    <a:pt x="28" y="357"/>
                    <a:pt x="28" y="359"/>
                  </a:cubicBezTo>
                  <a:cubicBezTo>
                    <a:pt x="28" y="361"/>
                    <a:pt x="28" y="361"/>
                    <a:pt x="28" y="361"/>
                  </a:cubicBezTo>
                  <a:cubicBezTo>
                    <a:pt x="28" y="363"/>
                    <a:pt x="28" y="367"/>
                    <a:pt x="30" y="369"/>
                  </a:cubicBezTo>
                  <a:cubicBezTo>
                    <a:pt x="31" y="369"/>
                    <a:pt x="32" y="370"/>
                    <a:pt x="33" y="370"/>
                  </a:cubicBezTo>
                  <a:cubicBezTo>
                    <a:pt x="33" y="370"/>
                    <a:pt x="33" y="370"/>
                    <a:pt x="33" y="370"/>
                  </a:cubicBezTo>
                  <a:cubicBezTo>
                    <a:pt x="36" y="370"/>
                    <a:pt x="38" y="367"/>
                    <a:pt x="39" y="365"/>
                  </a:cubicBezTo>
                  <a:cubicBezTo>
                    <a:pt x="39" y="365"/>
                    <a:pt x="39" y="365"/>
                    <a:pt x="40" y="365"/>
                  </a:cubicBezTo>
                  <a:cubicBezTo>
                    <a:pt x="40" y="365"/>
                    <a:pt x="41" y="365"/>
                    <a:pt x="42" y="365"/>
                  </a:cubicBezTo>
                  <a:cubicBezTo>
                    <a:pt x="42" y="365"/>
                    <a:pt x="42" y="365"/>
                    <a:pt x="43" y="365"/>
                  </a:cubicBezTo>
                  <a:cubicBezTo>
                    <a:pt x="43" y="365"/>
                    <a:pt x="43" y="365"/>
                    <a:pt x="43" y="365"/>
                  </a:cubicBezTo>
                  <a:cubicBezTo>
                    <a:pt x="43" y="368"/>
                    <a:pt x="44" y="369"/>
                    <a:pt x="46" y="369"/>
                  </a:cubicBezTo>
                  <a:cubicBezTo>
                    <a:pt x="46" y="369"/>
                    <a:pt x="46" y="369"/>
                    <a:pt x="46" y="369"/>
                  </a:cubicBezTo>
                  <a:cubicBezTo>
                    <a:pt x="46" y="369"/>
                    <a:pt x="45" y="370"/>
                    <a:pt x="45" y="370"/>
                  </a:cubicBezTo>
                  <a:cubicBezTo>
                    <a:pt x="45" y="371"/>
                    <a:pt x="44" y="372"/>
                    <a:pt x="44" y="373"/>
                  </a:cubicBezTo>
                  <a:cubicBezTo>
                    <a:pt x="44" y="373"/>
                    <a:pt x="44" y="373"/>
                    <a:pt x="44" y="374"/>
                  </a:cubicBezTo>
                  <a:cubicBezTo>
                    <a:pt x="44" y="374"/>
                    <a:pt x="44" y="374"/>
                    <a:pt x="44" y="374"/>
                  </a:cubicBezTo>
                  <a:cubicBezTo>
                    <a:pt x="44" y="375"/>
                    <a:pt x="43" y="376"/>
                    <a:pt x="43" y="377"/>
                  </a:cubicBezTo>
                  <a:cubicBezTo>
                    <a:pt x="43" y="379"/>
                    <a:pt x="44" y="381"/>
                    <a:pt x="45" y="382"/>
                  </a:cubicBezTo>
                  <a:cubicBezTo>
                    <a:pt x="45" y="382"/>
                    <a:pt x="45" y="382"/>
                    <a:pt x="46" y="383"/>
                  </a:cubicBezTo>
                  <a:cubicBezTo>
                    <a:pt x="46" y="385"/>
                    <a:pt x="48" y="388"/>
                    <a:pt x="47" y="389"/>
                  </a:cubicBezTo>
                  <a:cubicBezTo>
                    <a:pt x="47" y="390"/>
                    <a:pt x="47" y="391"/>
                    <a:pt x="46" y="391"/>
                  </a:cubicBezTo>
                  <a:cubicBezTo>
                    <a:pt x="46" y="390"/>
                    <a:pt x="46" y="390"/>
                    <a:pt x="46" y="390"/>
                  </a:cubicBezTo>
                  <a:cubicBezTo>
                    <a:pt x="43" y="390"/>
                    <a:pt x="43" y="390"/>
                    <a:pt x="43" y="390"/>
                  </a:cubicBezTo>
                  <a:cubicBezTo>
                    <a:pt x="42" y="390"/>
                    <a:pt x="42" y="390"/>
                    <a:pt x="41" y="390"/>
                  </a:cubicBezTo>
                  <a:cubicBezTo>
                    <a:pt x="41" y="390"/>
                    <a:pt x="40" y="390"/>
                    <a:pt x="39" y="390"/>
                  </a:cubicBezTo>
                  <a:cubicBezTo>
                    <a:pt x="38" y="390"/>
                    <a:pt x="37" y="390"/>
                    <a:pt x="37" y="390"/>
                  </a:cubicBezTo>
                  <a:cubicBezTo>
                    <a:pt x="35" y="391"/>
                    <a:pt x="33" y="393"/>
                    <a:pt x="32" y="395"/>
                  </a:cubicBezTo>
                  <a:cubicBezTo>
                    <a:pt x="30" y="397"/>
                    <a:pt x="30" y="399"/>
                    <a:pt x="30" y="400"/>
                  </a:cubicBezTo>
                  <a:cubicBezTo>
                    <a:pt x="30" y="400"/>
                    <a:pt x="31" y="401"/>
                    <a:pt x="31" y="402"/>
                  </a:cubicBezTo>
                  <a:cubicBezTo>
                    <a:pt x="30" y="402"/>
                    <a:pt x="28" y="403"/>
                    <a:pt x="26" y="405"/>
                  </a:cubicBezTo>
                  <a:cubicBezTo>
                    <a:pt x="25" y="407"/>
                    <a:pt x="25" y="408"/>
                    <a:pt x="25" y="409"/>
                  </a:cubicBezTo>
                  <a:cubicBezTo>
                    <a:pt x="25" y="410"/>
                    <a:pt x="25" y="410"/>
                    <a:pt x="25" y="410"/>
                  </a:cubicBezTo>
                  <a:cubicBezTo>
                    <a:pt x="25" y="412"/>
                    <a:pt x="25" y="414"/>
                    <a:pt x="26" y="417"/>
                  </a:cubicBezTo>
                  <a:cubicBezTo>
                    <a:pt x="27" y="418"/>
                    <a:pt x="29" y="419"/>
                    <a:pt x="31" y="419"/>
                  </a:cubicBezTo>
                  <a:cubicBezTo>
                    <a:pt x="31" y="419"/>
                    <a:pt x="32" y="419"/>
                    <a:pt x="32" y="418"/>
                  </a:cubicBezTo>
                  <a:cubicBezTo>
                    <a:pt x="33" y="418"/>
                    <a:pt x="33" y="418"/>
                    <a:pt x="34" y="418"/>
                  </a:cubicBezTo>
                  <a:cubicBezTo>
                    <a:pt x="34" y="419"/>
                    <a:pt x="33" y="419"/>
                    <a:pt x="31" y="420"/>
                  </a:cubicBezTo>
                  <a:cubicBezTo>
                    <a:pt x="30" y="420"/>
                    <a:pt x="30" y="420"/>
                    <a:pt x="30" y="420"/>
                  </a:cubicBezTo>
                  <a:cubicBezTo>
                    <a:pt x="29" y="421"/>
                    <a:pt x="27" y="421"/>
                    <a:pt x="26" y="423"/>
                  </a:cubicBezTo>
                  <a:cubicBezTo>
                    <a:pt x="23" y="426"/>
                    <a:pt x="25" y="429"/>
                    <a:pt x="26" y="431"/>
                  </a:cubicBezTo>
                  <a:cubicBezTo>
                    <a:pt x="26" y="431"/>
                    <a:pt x="27" y="432"/>
                    <a:pt x="27" y="432"/>
                  </a:cubicBezTo>
                  <a:cubicBezTo>
                    <a:pt x="27" y="432"/>
                    <a:pt x="27" y="432"/>
                    <a:pt x="26" y="433"/>
                  </a:cubicBezTo>
                  <a:cubicBezTo>
                    <a:pt x="26" y="433"/>
                    <a:pt x="25" y="435"/>
                    <a:pt x="25" y="437"/>
                  </a:cubicBezTo>
                  <a:cubicBezTo>
                    <a:pt x="26" y="439"/>
                    <a:pt x="27" y="440"/>
                    <a:pt x="27" y="442"/>
                  </a:cubicBezTo>
                  <a:cubicBezTo>
                    <a:pt x="28" y="443"/>
                    <a:pt x="28" y="443"/>
                    <a:pt x="28" y="443"/>
                  </a:cubicBezTo>
                  <a:cubicBezTo>
                    <a:pt x="29" y="445"/>
                    <a:pt x="32" y="446"/>
                    <a:pt x="34" y="447"/>
                  </a:cubicBezTo>
                  <a:cubicBezTo>
                    <a:pt x="35" y="447"/>
                    <a:pt x="35" y="447"/>
                    <a:pt x="35" y="447"/>
                  </a:cubicBezTo>
                  <a:cubicBezTo>
                    <a:pt x="36" y="448"/>
                    <a:pt x="37" y="449"/>
                    <a:pt x="38" y="450"/>
                  </a:cubicBezTo>
                  <a:cubicBezTo>
                    <a:pt x="39" y="451"/>
                    <a:pt x="40" y="452"/>
                    <a:pt x="42" y="453"/>
                  </a:cubicBezTo>
                  <a:cubicBezTo>
                    <a:pt x="43" y="453"/>
                    <a:pt x="44" y="453"/>
                    <a:pt x="45" y="454"/>
                  </a:cubicBezTo>
                  <a:cubicBezTo>
                    <a:pt x="43" y="454"/>
                    <a:pt x="40" y="455"/>
                    <a:pt x="39" y="459"/>
                  </a:cubicBezTo>
                  <a:cubicBezTo>
                    <a:pt x="39" y="460"/>
                    <a:pt x="39" y="460"/>
                    <a:pt x="39" y="460"/>
                  </a:cubicBezTo>
                  <a:cubicBezTo>
                    <a:pt x="39" y="460"/>
                    <a:pt x="39" y="460"/>
                    <a:pt x="39" y="460"/>
                  </a:cubicBezTo>
                  <a:cubicBezTo>
                    <a:pt x="37" y="458"/>
                    <a:pt x="35" y="456"/>
                    <a:pt x="33" y="454"/>
                  </a:cubicBezTo>
                  <a:cubicBezTo>
                    <a:pt x="32" y="452"/>
                    <a:pt x="31" y="450"/>
                    <a:pt x="30" y="448"/>
                  </a:cubicBezTo>
                  <a:cubicBezTo>
                    <a:pt x="30" y="446"/>
                    <a:pt x="29" y="444"/>
                    <a:pt x="27" y="442"/>
                  </a:cubicBezTo>
                  <a:cubicBezTo>
                    <a:pt x="27" y="441"/>
                    <a:pt x="27" y="441"/>
                    <a:pt x="26" y="440"/>
                  </a:cubicBezTo>
                  <a:cubicBezTo>
                    <a:pt x="25" y="437"/>
                    <a:pt x="22" y="434"/>
                    <a:pt x="19" y="432"/>
                  </a:cubicBezTo>
                  <a:cubicBezTo>
                    <a:pt x="19" y="432"/>
                    <a:pt x="18" y="431"/>
                    <a:pt x="18" y="431"/>
                  </a:cubicBezTo>
                  <a:cubicBezTo>
                    <a:pt x="15" y="429"/>
                    <a:pt x="13" y="427"/>
                    <a:pt x="9" y="427"/>
                  </a:cubicBezTo>
                  <a:cubicBezTo>
                    <a:pt x="8" y="427"/>
                    <a:pt x="8" y="427"/>
                    <a:pt x="7" y="427"/>
                  </a:cubicBezTo>
                  <a:cubicBezTo>
                    <a:pt x="6" y="428"/>
                    <a:pt x="4" y="429"/>
                    <a:pt x="2" y="431"/>
                  </a:cubicBezTo>
                  <a:cubicBezTo>
                    <a:pt x="0" y="436"/>
                    <a:pt x="1" y="442"/>
                    <a:pt x="2" y="445"/>
                  </a:cubicBezTo>
                  <a:cubicBezTo>
                    <a:pt x="3" y="446"/>
                    <a:pt x="4" y="447"/>
                    <a:pt x="5" y="448"/>
                  </a:cubicBezTo>
                  <a:cubicBezTo>
                    <a:pt x="5" y="448"/>
                    <a:pt x="6" y="448"/>
                    <a:pt x="6" y="448"/>
                  </a:cubicBezTo>
                  <a:cubicBezTo>
                    <a:pt x="6" y="448"/>
                    <a:pt x="6" y="448"/>
                    <a:pt x="6" y="448"/>
                  </a:cubicBezTo>
                  <a:cubicBezTo>
                    <a:pt x="6" y="448"/>
                    <a:pt x="5" y="450"/>
                    <a:pt x="4" y="450"/>
                  </a:cubicBezTo>
                  <a:cubicBezTo>
                    <a:pt x="4" y="452"/>
                    <a:pt x="3" y="453"/>
                    <a:pt x="2" y="454"/>
                  </a:cubicBezTo>
                  <a:cubicBezTo>
                    <a:pt x="2" y="454"/>
                    <a:pt x="2" y="454"/>
                    <a:pt x="2" y="454"/>
                  </a:cubicBezTo>
                  <a:cubicBezTo>
                    <a:pt x="2" y="457"/>
                    <a:pt x="0" y="460"/>
                    <a:pt x="3" y="463"/>
                  </a:cubicBezTo>
                  <a:cubicBezTo>
                    <a:pt x="3" y="464"/>
                    <a:pt x="5" y="465"/>
                    <a:pt x="7" y="465"/>
                  </a:cubicBezTo>
                  <a:cubicBezTo>
                    <a:pt x="7" y="465"/>
                    <a:pt x="8" y="465"/>
                    <a:pt x="8" y="465"/>
                  </a:cubicBezTo>
                  <a:cubicBezTo>
                    <a:pt x="8" y="465"/>
                    <a:pt x="8" y="465"/>
                    <a:pt x="8" y="465"/>
                  </a:cubicBezTo>
                  <a:cubicBezTo>
                    <a:pt x="8" y="465"/>
                    <a:pt x="8" y="465"/>
                    <a:pt x="9" y="466"/>
                  </a:cubicBezTo>
                  <a:cubicBezTo>
                    <a:pt x="9" y="467"/>
                    <a:pt x="10" y="467"/>
                    <a:pt x="10" y="468"/>
                  </a:cubicBezTo>
                  <a:cubicBezTo>
                    <a:pt x="10" y="469"/>
                    <a:pt x="11" y="469"/>
                    <a:pt x="11" y="470"/>
                  </a:cubicBezTo>
                  <a:cubicBezTo>
                    <a:pt x="11" y="471"/>
                    <a:pt x="11" y="471"/>
                    <a:pt x="10" y="472"/>
                  </a:cubicBezTo>
                  <a:cubicBezTo>
                    <a:pt x="8" y="474"/>
                    <a:pt x="8" y="477"/>
                    <a:pt x="10" y="479"/>
                  </a:cubicBezTo>
                  <a:cubicBezTo>
                    <a:pt x="10" y="480"/>
                    <a:pt x="11" y="480"/>
                    <a:pt x="12" y="481"/>
                  </a:cubicBezTo>
                  <a:cubicBezTo>
                    <a:pt x="12" y="481"/>
                    <a:pt x="12" y="482"/>
                    <a:pt x="12" y="482"/>
                  </a:cubicBezTo>
                  <a:cubicBezTo>
                    <a:pt x="12" y="482"/>
                    <a:pt x="12" y="482"/>
                    <a:pt x="12" y="482"/>
                  </a:cubicBezTo>
                  <a:cubicBezTo>
                    <a:pt x="12" y="482"/>
                    <a:pt x="12" y="483"/>
                    <a:pt x="11" y="483"/>
                  </a:cubicBezTo>
                  <a:cubicBezTo>
                    <a:pt x="10" y="485"/>
                    <a:pt x="8" y="488"/>
                    <a:pt x="10" y="491"/>
                  </a:cubicBezTo>
                  <a:cubicBezTo>
                    <a:pt x="11" y="492"/>
                    <a:pt x="12" y="493"/>
                    <a:pt x="14" y="494"/>
                  </a:cubicBezTo>
                  <a:cubicBezTo>
                    <a:pt x="12" y="496"/>
                    <a:pt x="12" y="500"/>
                    <a:pt x="13" y="501"/>
                  </a:cubicBezTo>
                  <a:cubicBezTo>
                    <a:pt x="14" y="505"/>
                    <a:pt x="17" y="507"/>
                    <a:pt x="20" y="509"/>
                  </a:cubicBezTo>
                  <a:cubicBezTo>
                    <a:pt x="21" y="510"/>
                    <a:pt x="21" y="510"/>
                    <a:pt x="21" y="510"/>
                  </a:cubicBezTo>
                  <a:cubicBezTo>
                    <a:pt x="22" y="511"/>
                    <a:pt x="23" y="511"/>
                    <a:pt x="24" y="513"/>
                  </a:cubicBezTo>
                  <a:cubicBezTo>
                    <a:pt x="24" y="513"/>
                    <a:pt x="25" y="514"/>
                    <a:pt x="25" y="515"/>
                  </a:cubicBezTo>
                  <a:cubicBezTo>
                    <a:pt x="26" y="515"/>
                    <a:pt x="26" y="516"/>
                    <a:pt x="26" y="516"/>
                  </a:cubicBezTo>
                  <a:cubicBezTo>
                    <a:pt x="27" y="516"/>
                    <a:pt x="26" y="517"/>
                    <a:pt x="26" y="518"/>
                  </a:cubicBezTo>
                  <a:cubicBezTo>
                    <a:pt x="25" y="519"/>
                    <a:pt x="25" y="519"/>
                    <a:pt x="24" y="520"/>
                  </a:cubicBezTo>
                  <a:cubicBezTo>
                    <a:pt x="24" y="521"/>
                    <a:pt x="24" y="521"/>
                    <a:pt x="24" y="522"/>
                  </a:cubicBezTo>
                  <a:cubicBezTo>
                    <a:pt x="23" y="523"/>
                    <a:pt x="22" y="525"/>
                    <a:pt x="22" y="527"/>
                  </a:cubicBezTo>
                  <a:cubicBezTo>
                    <a:pt x="22" y="530"/>
                    <a:pt x="25" y="533"/>
                    <a:pt x="27" y="535"/>
                  </a:cubicBezTo>
                  <a:cubicBezTo>
                    <a:pt x="28" y="535"/>
                    <a:pt x="29" y="535"/>
                    <a:pt x="30" y="536"/>
                  </a:cubicBezTo>
                  <a:cubicBezTo>
                    <a:pt x="31" y="536"/>
                    <a:pt x="31" y="536"/>
                    <a:pt x="31" y="536"/>
                  </a:cubicBezTo>
                  <a:cubicBezTo>
                    <a:pt x="31" y="536"/>
                    <a:pt x="32" y="536"/>
                    <a:pt x="32" y="536"/>
                  </a:cubicBezTo>
                  <a:cubicBezTo>
                    <a:pt x="33" y="537"/>
                    <a:pt x="33" y="537"/>
                    <a:pt x="34" y="537"/>
                  </a:cubicBezTo>
                  <a:cubicBezTo>
                    <a:pt x="35" y="537"/>
                    <a:pt x="36" y="538"/>
                    <a:pt x="36" y="538"/>
                  </a:cubicBezTo>
                  <a:cubicBezTo>
                    <a:pt x="37" y="538"/>
                    <a:pt x="37" y="538"/>
                    <a:pt x="37" y="538"/>
                  </a:cubicBezTo>
                  <a:cubicBezTo>
                    <a:pt x="36" y="538"/>
                    <a:pt x="35" y="538"/>
                    <a:pt x="33" y="539"/>
                  </a:cubicBezTo>
                  <a:cubicBezTo>
                    <a:pt x="33" y="539"/>
                    <a:pt x="33" y="539"/>
                    <a:pt x="33" y="539"/>
                  </a:cubicBezTo>
                  <a:cubicBezTo>
                    <a:pt x="31" y="540"/>
                    <a:pt x="28" y="541"/>
                    <a:pt x="29" y="546"/>
                  </a:cubicBezTo>
                  <a:cubicBezTo>
                    <a:pt x="29" y="547"/>
                    <a:pt x="30" y="548"/>
                    <a:pt x="31" y="549"/>
                  </a:cubicBezTo>
                  <a:cubicBezTo>
                    <a:pt x="31" y="550"/>
                    <a:pt x="32" y="550"/>
                    <a:pt x="33" y="550"/>
                  </a:cubicBezTo>
                  <a:cubicBezTo>
                    <a:pt x="34" y="559"/>
                    <a:pt x="39" y="566"/>
                    <a:pt x="44" y="572"/>
                  </a:cubicBezTo>
                  <a:cubicBezTo>
                    <a:pt x="46" y="575"/>
                    <a:pt x="46" y="575"/>
                    <a:pt x="46" y="575"/>
                  </a:cubicBezTo>
                  <a:cubicBezTo>
                    <a:pt x="49" y="579"/>
                    <a:pt x="54" y="583"/>
                    <a:pt x="61" y="583"/>
                  </a:cubicBezTo>
                  <a:cubicBezTo>
                    <a:pt x="61" y="583"/>
                    <a:pt x="62" y="583"/>
                    <a:pt x="62" y="583"/>
                  </a:cubicBezTo>
                  <a:cubicBezTo>
                    <a:pt x="65" y="583"/>
                    <a:pt x="67" y="582"/>
                    <a:pt x="69" y="580"/>
                  </a:cubicBezTo>
                  <a:cubicBezTo>
                    <a:pt x="72" y="575"/>
                    <a:pt x="71" y="570"/>
                    <a:pt x="71" y="565"/>
                  </a:cubicBezTo>
                  <a:cubicBezTo>
                    <a:pt x="71" y="564"/>
                    <a:pt x="71" y="564"/>
                    <a:pt x="71" y="564"/>
                  </a:cubicBezTo>
                  <a:cubicBezTo>
                    <a:pt x="70" y="560"/>
                    <a:pt x="70" y="560"/>
                    <a:pt x="70" y="560"/>
                  </a:cubicBezTo>
                  <a:cubicBezTo>
                    <a:pt x="69" y="551"/>
                    <a:pt x="68" y="542"/>
                    <a:pt x="63" y="533"/>
                  </a:cubicBezTo>
                  <a:cubicBezTo>
                    <a:pt x="58" y="523"/>
                    <a:pt x="58" y="517"/>
                    <a:pt x="58" y="506"/>
                  </a:cubicBezTo>
                  <a:cubicBezTo>
                    <a:pt x="58" y="504"/>
                    <a:pt x="58" y="502"/>
                    <a:pt x="58" y="501"/>
                  </a:cubicBezTo>
                  <a:cubicBezTo>
                    <a:pt x="58" y="498"/>
                    <a:pt x="58" y="496"/>
                    <a:pt x="58" y="495"/>
                  </a:cubicBezTo>
                  <a:cubicBezTo>
                    <a:pt x="59" y="493"/>
                    <a:pt x="59" y="493"/>
                    <a:pt x="59" y="493"/>
                  </a:cubicBezTo>
                  <a:cubicBezTo>
                    <a:pt x="59" y="491"/>
                    <a:pt x="59" y="489"/>
                    <a:pt x="59" y="486"/>
                  </a:cubicBezTo>
                  <a:cubicBezTo>
                    <a:pt x="59" y="484"/>
                    <a:pt x="57" y="482"/>
                    <a:pt x="56" y="481"/>
                  </a:cubicBezTo>
                  <a:cubicBezTo>
                    <a:pt x="56" y="481"/>
                    <a:pt x="56" y="481"/>
                    <a:pt x="56" y="480"/>
                  </a:cubicBezTo>
                  <a:cubicBezTo>
                    <a:pt x="57" y="481"/>
                    <a:pt x="58" y="481"/>
                    <a:pt x="59" y="481"/>
                  </a:cubicBezTo>
                  <a:cubicBezTo>
                    <a:pt x="59" y="481"/>
                    <a:pt x="60" y="481"/>
                    <a:pt x="60" y="481"/>
                  </a:cubicBezTo>
                  <a:cubicBezTo>
                    <a:pt x="61" y="481"/>
                    <a:pt x="61" y="481"/>
                    <a:pt x="62" y="481"/>
                  </a:cubicBezTo>
                  <a:cubicBezTo>
                    <a:pt x="62" y="483"/>
                    <a:pt x="63" y="485"/>
                    <a:pt x="64" y="487"/>
                  </a:cubicBezTo>
                  <a:cubicBezTo>
                    <a:pt x="64" y="487"/>
                    <a:pt x="64" y="487"/>
                    <a:pt x="64" y="487"/>
                  </a:cubicBezTo>
                  <a:cubicBezTo>
                    <a:pt x="62" y="487"/>
                    <a:pt x="61" y="488"/>
                    <a:pt x="60" y="489"/>
                  </a:cubicBezTo>
                  <a:cubicBezTo>
                    <a:pt x="58" y="491"/>
                    <a:pt x="59" y="493"/>
                    <a:pt x="60" y="494"/>
                  </a:cubicBezTo>
                  <a:cubicBezTo>
                    <a:pt x="60" y="495"/>
                    <a:pt x="60" y="495"/>
                    <a:pt x="60" y="495"/>
                  </a:cubicBezTo>
                  <a:cubicBezTo>
                    <a:pt x="60" y="496"/>
                    <a:pt x="60" y="496"/>
                    <a:pt x="60" y="497"/>
                  </a:cubicBezTo>
                  <a:cubicBezTo>
                    <a:pt x="59" y="498"/>
                    <a:pt x="58" y="500"/>
                    <a:pt x="59" y="502"/>
                  </a:cubicBezTo>
                  <a:cubicBezTo>
                    <a:pt x="59" y="504"/>
                    <a:pt x="60" y="504"/>
                    <a:pt x="62" y="505"/>
                  </a:cubicBezTo>
                  <a:cubicBezTo>
                    <a:pt x="62" y="505"/>
                    <a:pt x="62" y="505"/>
                    <a:pt x="63" y="505"/>
                  </a:cubicBezTo>
                  <a:cubicBezTo>
                    <a:pt x="63" y="505"/>
                    <a:pt x="63" y="505"/>
                    <a:pt x="63" y="505"/>
                  </a:cubicBezTo>
                  <a:cubicBezTo>
                    <a:pt x="62" y="507"/>
                    <a:pt x="62" y="509"/>
                    <a:pt x="62" y="510"/>
                  </a:cubicBezTo>
                  <a:cubicBezTo>
                    <a:pt x="62" y="511"/>
                    <a:pt x="62" y="511"/>
                    <a:pt x="62" y="512"/>
                  </a:cubicBezTo>
                  <a:cubicBezTo>
                    <a:pt x="62" y="512"/>
                    <a:pt x="62" y="512"/>
                    <a:pt x="62" y="512"/>
                  </a:cubicBezTo>
                  <a:cubicBezTo>
                    <a:pt x="62" y="515"/>
                    <a:pt x="62" y="516"/>
                    <a:pt x="64" y="519"/>
                  </a:cubicBezTo>
                  <a:cubicBezTo>
                    <a:pt x="64" y="519"/>
                    <a:pt x="64" y="519"/>
                    <a:pt x="64" y="520"/>
                  </a:cubicBezTo>
                  <a:cubicBezTo>
                    <a:pt x="65" y="521"/>
                    <a:pt x="65" y="522"/>
                    <a:pt x="66" y="522"/>
                  </a:cubicBezTo>
                  <a:cubicBezTo>
                    <a:pt x="68" y="524"/>
                    <a:pt x="70" y="524"/>
                    <a:pt x="71" y="524"/>
                  </a:cubicBezTo>
                  <a:cubicBezTo>
                    <a:pt x="71" y="524"/>
                    <a:pt x="71" y="524"/>
                    <a:pt x="72" y="524"/>
                  </a:cubicBezTo>
                  <a:cubicBezTo>
                    <a:pt x="70" y="526"/>
                    <a:pt x="69" y="530"/>
                    <a:pt x="70" y="534"/>
                  </a:cubicBezTo>
                  <a:cubicBezTo>
                    <a:pt x="71" y="536"/>
                    <a:pt x="72" y="537"/>
                    <a:pt x="73" y="538"/>
                  </a:cubicBezTo>
                  <a:cubicBezTo>
                    <a:pt x="74" y="539"/>
                    <a:pt x="74" y="539"/>
                    <a:pt x="74" y="539"/>
                  </a:cubicBezTo>
                  <a:cubicBezTo>
                    <a:pt x="74" y="539"/>
                    <a:pt x="74" y="540"/>
                    <a:pt x="75" y="540"/>
                  </a:cubicBezTo>
                  <a:cubicBezTo>
                    <a:pt x="75" y="541"/>
                    <a:pt x="76" y="542"/>
                    <a:pt x="77" y="543"/>
                  </a:cubicBezTo>
                  <a:cubicBezTo>
                    <a:pt x="77" y="543"/>
                    <a:pt x="80" y="545"/>
                    <a:pt x="82" y="545"/>
                  </a:cubicBezTo>
                  <a:cubicBezTo>
                    <a:pt x="83" y="545"/>
                    <a:pt x="83" y="545"/>
                    <a:pt x="83" y="545"/>
                  </a:cubicBezTo>
                  <a:cubicBezTo>
                    <a:pt x="83" y="545"/>
                    <a:pt x="83" y="546"/>
                    <a:pt x="83" y="546"/>
                  </a:cubicBezTo>
                  <a:cubicBezTo>
                    <a:pt x="82" y="549"/>
                    <a:pt x="82" y="551"/>
                    <a:pt x="82" y="553"/>
                  </a:cubicBezTo>
                  <a:cubicBezTo>
                    <a:pt x="82" y="556"/>
                    <a:pt x="82" y="556"/>
                    <a:pt x="82" y="556"/>
                  </a:cubicBezTo>
                  <a:cubicBezTo>
                    <a:pt x="83" y="559"/>
                    <a:pt x="83" y="559"/>
                    <a:pt x="83" y="559"/>
                  </a:cubicBezTo>
                  <a:cubicBezTo>
                    <a:pt x="84" y="559"/>
                    <a:pt x="84" y="559"/>
                    <a:pt x="84" y="559"/>
                  </a:cubicBezTo>
                  <a:cubicBezTo>
                    <a:pt x="85" y="561"/>
                    <a:pt x="125" y="602"/>
                    <a:pt x="284" y="662"/>
                  </a:cubicBezTo>
                  <a:cubicBezTo>
                    <a:pt x="290" y="664"/>
                    <a:pt x="290" y="664"/>
                    <a:pt x="290" y="664"/>
                  </a:cubicBezTo>
                  <a:cubicBezTo>
                    <a:pt x="288" y="658"/>
                    <a:pt x="288" y="658"/>
                    <a:pt x="288" y="658"/>
                  </a:cubicBezTo>
                  <a:cubicBezTo>
                    <a:pt x="288" y="657"/>
                    <a:pt x="287" y="656"/>
                    <a:pt x="287" y="655"/>
                  </a:cubicBezTo>
                  <a:cubicBezTo>
                    <a:pt x="285" y="645"/>
                    <a:pt x="287" y="638"/>
                    <a:pt x="290" y="629"/>
                  </a:cubicBezTo>
                  <a:cubicBezTo>
                    <a:pt x="291" y="627"/>
                    <a:pt x="292" y="625"/>
                    <a:pt x="292" y="623"/>
                  </a:cubicBezTo>
                  <a:cubicBezTo>
                    <a:pt x="294" y="616"/>
                    <a:pt x="298" y="606"/>
                    <a:pt x="295" y="599"/>
                  </a:cubicBezTo>
                  <a:cubicBezTo>
                    <a:pt x="293" y="595"/>
                    <a:pt x="292" y="593"/>
                    <a:pt x="290" y="590"/>
                  </a:cubicBezTo>
                  <a:cubicBezTo>
                    <a:pt x="287" y="586"/>
                    <a:pt x="285" y="582"/>
                    <a:pt x="284" y="576"/>
                  </a:cubicBezTo>
                  <a:cubicBezTo>
                    <a:pt x="284" y="574"/>
                    <a:pt x="283" y="573"/>
                    <a:pt x="283" y="571"/>
                  </a:cubicBezTo>
                  <a:cubicBezTo>
                    <a:pt x="282" y="564"/>
                    <a:pt x="280" y="556"/>
                    <a:pt x="277" y="551"/>
                  </a:cubicBezTo>
                  <a:cubicBezTo>
                    <a:pt x="275" y="547"/>
                    <a:pt x="273" y="545"/>
                    <a:pt x="272" y="543"/>
                  </a:cubicBezTo>
                  <a:cubicBezTo>
                    <a:pt x="269" y="540"/>
                    <a:pt x="267" y="538"/>
                    <a:pt x="268" y="530"/>
                  </a:cubicBezTo>
                  <a:cubicBezTo>
                    <a:pt x="268" y="528"/>
                    <a:pt x="268" y="528"/>
                    <a:pt x="268" y="528"/>
                  </a:cubicBezTo>
                  <a:cubicBezTo>
                    <a:pt x="268" y="520"/>
                    <a:pt x="269" y="509"/>
                    <a:pt x="262" y="505"/>
                  </a:cubicBezTo>
                  <a:cubicBezTo>
                    <a:pt x="260" y="504"/>
                    <a:pt x="259" y="503"/>
                    <a:pt x="258" y="503"/>
                  </a:cubicBezTo>
                  <a:cubicBezTo>
                    <a:pt x="255" y="503"/>
                    <a:pt x="254" y="503"/>
                    <a:pt x="253" y="498"/>
                  </a:cubicBezTo>
                  <a:cubicBezTo>
                    <a:pt x="253" y="495"/>
                    <a:pt x="253" y="493"/>
                    <a:pt x="253" y="490"/>
                  </a:cubicBezTo>
                  <a:cubicBezTo>
                    <a:pt x="253" y="488"/>
                    <a:pt x="253" y="486"/>
                    <a:pt x="252" y="484"/>
                  </a:cubicBezTo>
                  <a:cubicBezTo>
                    <a:pt x="252" y="481"/>
                    <a:pt x="252" y="481"/>
                    <a:pt x="252" y="481"/>
                  </a:cubicBezTo>
                  <a:cubicBezTo>
                    <a:pt x="251" y="473"/>
                    <a:pt x="250" y="464"/>
                    <a:pt x="244" y="460"/>
                  </a:cubicBezTo>
                  <a:cubicBezTo>
                    <a:pt x="242" y="458"/>
                    <a:pt x="241" y="458"/>
                    <a:pt x="240" y="457"/>
                  </a:cubicBezTo>
                  <a:cubicBezTo>
                    <a:pt x="238" y="456"/>
                    <a:pt x="236" y="456"/>
                    <a:pt x="235" y="453"/>
                  </a:cubicBezTo>
                  <a:cubicBezTo>
                    <a:pt x="230" y="444"/>
                    <a:pt x="240" y="425"/>
                    <a:pt x="250" y="408"/>
                  </a:cubicBezTo>
                  <a:cubicBezTo>
                    <a:pt x="252" y="406"/>
                    <a:pt x="253" y="404"/>
                    <a:pt x="254" y="402"/>
                  </a:cubicBezTo>
                  <a:cubicBezTo>
                    <a:pt x="267" y="378"/>
                    <a:pt x="280" y="353"/>
                    <a:pt x="291" y="329"/>
                  </a:cubicBezTo>
                  <a:cubicBezTo>
                    <a:pt x="292" y="328"/>
                    <a:pt x="292" y="328"/>
                    <a:pt x="292" y="328"/>
                  </a:cubicBezTo>
                  <a:cubicBezTo>
                    <a:pt x="299" y="313"/>
                    <a:pt x="306" y="300"/>
                    <a:pt x="312" y="287"/>
                  </a:cubicBezTo>
                  <a:cubicBezTo>
                    <a:pt x="318" y="277"/>
                    <a:pt x="322" y="267"/>
                    <a:pt x="327" y="257"/>
                  </a:cubicBezTo>
                  <a:cubicBezTo>
                    <a:pt x="328" y="255"/>
                    <a:pt x="328" y="255"/>
                    <a:pt x="328" y="255"/>
                  </a:cubicBezTo>
                  <a:cubicBezTo>
                    <a:pt x="334" y="244"/>
                    <a:pt x="340" y="232"/>
                    <a:pt x="346" y="220"/>
                  </a:cubicBezTo>
                  <a:cubicBezTo>
                    <a:pt x="347" y="218"/>
                    <a:pt x="347" y="218"/>
                    <a:pt x="347" y="218"/>
                  </a:cubicBezTo>
                  <a:lnTo>
                    <a:pt x="345" y="216"/>
                  </a:lnTo>
                  <a:close/>
                  <a:moveTo>
                    <a:pt x="69" y="498"/>
                  </a:moveTo>
                  <a:cubicBezTo>
                    <a:pt x="69" y="497"/>
                    <a:pt x="69" y="496"/>
                    <a:pt x="70" y="495"/>
                  </a:cubicBezTo>
                  <a:cubicBezTo>
                    <a:pt x="71" y="496"/>
                    <a:pt x="71" y="496"/>
                    <a:pt x="71" y="497"/>
                  </a:cubicBezTo>
                  <a:cubicBezTo>
                    <a:pt x="71" y="499"/>
                    <a:pt x="71" y="499"/>
                    <a:pt x="70" y="500"/>
                  </a:cubicBezTo>
                  <a:cubicBezTo>
                    <a:pt x="70" y="500"/>
                    <a:pt x="69" y="500"/>
                    <a:pt x="68" y="501"/>
                  </a:cubicBezTo>
                  <a:cubicBezTo>
                    <a:pt x="68" y="501"/>
                    <a:pt x="68" y="501"/>
                    <a:pt x="68" y="501"/>
                  </a:cubicBezTo>
                  <a:cubicBezTo>
                    <a:pt x="69" y="500"/>
                    <a:pt x="69" y="499"/>
                    <a:pt x="69" y="498"/>
                  </a:cubicBezTo>
                  <a:close/>
                  <a:moveTo>
                    <a:pt x="45" y="465"/>
                  </a:moveTo>
                  <a:cubicBezTo>
                    <a:pt x="46" y="465"/>
                    <a:pt x="46" y="465"/>
                    <a:pt x="47" y="465"/>
                  </a:cubicBezTo>
                  <a:cubicBezTo>
                    <a:pt x="47" y="465"/>
                    <a:pt x="47" y="465"/>
                    <a:pt x="47" y="465"/>
                  </a:cubicBezTo>
                  <a:cubicBezTo>
                    <a:pt x="48" y="465"/>
                    <a:pt x="48" y="465"/>
                    <a:pt x="48" y="465"/>
                  </a:cubicBezTo>
                  <a:cubicBezTo>
                    <a:pt x="48" y="465"/>
                    <a:pt x="49" y="465"/>
                    <a:pt x="49" y="465"/>
                  </a:cubicBezTo>
                  <a:cubicBezTo>
                    <a:pt x="49" y="466"/>
                    <a:pt x="48" y="467"/>
                    <a:pt x="48" y="469"/>
                  </a:cubicBezTo>
                  <a:cubicBezTo>
                    <a:pt x="48" y="469"/>
                    <a:pt x="48" y="469"/>
                    <a:pt x="48" y="469"/>
                  </a:cubicBezTo>
                  <a:cubicBezTo>
                    <a:pt x="46" y="468"/>
                    <a:pt x="45" y="467"/>
                    <a:pt x="44" y="465"/>
                  </a:cubicBezTo>
                  <a:cubicBezTo>
                    <a:pt x="44" y="465"/>
                    <a:pt x="44" y="465"/>
                    <a:pt x="45" y="465"/>
                  </a:cubicBezTo>
                  <a:cubicBezTo>
                    <a:pt x="45" y="465"/>
                    <a:pt x="45" y="465"/>
                    <a:pt x="45" y="465"/>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9" name="Freeform 58"/>
            <p:cNvSpPr>
              <a:spLocks/>
            </p:cNvSpPr>
            <p:nvPr/>
          </p:nvSpPr>
          <p:spPr bwMode="auto">
            <a:xfrm>
              <a:off x="6096000" y="3246161"/>
              <a:ext cx="135525" cy="256860"/>
            </a:xfrm>
            <a:custGeom>
              <a:avLst/>
              <a:gdLst>
                <a:gd name="T0" fmla="*/ 33 w 45"/>
                <a:gd name="T1" fmla="*/ 35 h 94"/>
                <a:gd name="T2" fmla="*/ 36 w 45"/>
                <a:gd name="T3" fmla="*/ 31 h 94"/>
                <a:gd name="T4" fmla="*/ 43 w 45"/>
                <a:gd name="T5" fmla="*/ 19 h 94"/>
                <a:gd name="T6" fmla="*/ 33 w 45"/>
                <a:gd name="T7" fmla="*/ 11 h 94"/>
                <a:gd name="T8" fmla="*/ 21 w 45"/>
                <a:gd name="T9" fmla="*/ 0 h 94"/>
                <a:gd name="T10" fmla="*/ 14 w 45"/>
                <a:gd name="T11" fmla="*/ 5 h 94"/>
                <a:gd name="T12" fmla="*/ 12 w 45"/>
                <a:gd name="T13" fmla="*/ 7 h 94"/>
                <a:gd name="T14" fmla="*/ 7 w 45"/>
                <a:gd name="T15" fmla="*/ 20 h 94"/>
                <a:gd name="T16" fmla="*/ 6 w 45"/>
                <a:gd name="T17" fmla="*/ 27 h 94"/>
                <a:gd name="T18" fmla="*/ 6 w 45"/>
                <a:gd name="T19" fmla="*/ 40 h 94"/>
                <a:gd name="T20" fmla="*/ 3 w 45"/>
                <a:gd name="T21" fmla="*/ 40 h 94"/>
                <a:gd name="T22" fmla="*/ 2 w 45"/>
                <a:gd name="T23" fmla="*/ 43 h 94"/>
                <a:gd name="T24" fmla="*/ 2 w 45"/>
                <a:gd name="T25" fmla="*/ 46 h 94"/>
                <a:gd name="T26" fmla="*/ 1 w 45"/>
                <a:gd name="T27" fmla="*/ 51 h 94"/>
                <a:gd name="T28" fmla="*/ 3 w 45"/>
                <a:gd name="T29" fmla="*/ 57 h 94"/>
                <a:gd name="T30" fmla="*/ 3 w 45"/>
                <a:gd name="T31" fmla="*/ 59 h 94"/>
                <a:gd name="T32" fmla="*/ 3 w 45"/>
                <a:gd name="T33" fmla="*/ 75 h 94"/>
                <a:gd name="T34" fmla="*/ 3 w 45"/>
                <a:gd name="T35" fmla="*/ 76 h 94"/>
                <a:gd name="T36" fmla="*/ 2 w 45"/>
                <a:gd name="T37" fmla="*/ 84 h 94"/>
                <a:gd name="T38" fmla="*/ 2 w 45"/>
                <a:gd name="T39" fmla="*/ 86 h 94"/>
                <a:gd name="T40" fmla="*/ 10 w 45"/>
                <a:gd name="T41" fmla="*/ 94 h 94"/>
                <a:gd name="T42" fmla="*/ 14 w 45"/>
                <a:gd name="T43" fmla="*/ 92 h 94"/>
                <a:gd name="T44" fmla="*/ 13 w 45"/>
                <a:gd name="T45" fmla="*/ 82 h 94"/>
                <a:gd name="T46" fmla="*/ 13 w 45"/>
                <a:gd name="T47" fmla="*/ 82 h 94"/>
                <a:gd name="T48" fmla="*/ 12 w 45"/>
                <a:gd name="T49" fmla="*/ 69 h 94"/>
                <a:gd name="T50" fmla="*/ 14 w 45"/>
                <a:gd name="T51" fmla="*/ 64 h 94"/>
                <a:gd name="T52" fmla="*/ 18 w 45"/>
                <a:gd name="T53" fmla="*/ 61 h 94"/>
                <a:gd name="T54" fmla="*/ 21 w 45"/>
                <a:gd name="T55" fmla="*/ 58 h 94"/>
                <a:gd name="T56" fmla="*/ 24 w 45"/>
                <a:gd name="T57" fmla="*/ 52 h 94"/>
                <a:gd name="T58" fmla="*/ 23 w 45"/>
                <a:gd name="T59" fmla="*/ 44 h 94"/>
                <a:gd name="T60" fmla="*/ 26 w 45"/>
                <a:gd name="T61" fmla="*/ 41 h 94"/>
                <a:gd name="T62" fmla="*/ 28 w 45"/>
                <a:gd name="T63" fmla="*/ 39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94">
                  <a:moveTo>
                    <a:pt x="28" y="39"/>
                  </a:moveTo>
                  <a:cubicBezTo>
                    <a:pt x="31" y="39"/>
                    <a:pt x="32" y="36"/>
                    <a:pt x="33" y="35"/>
                  </a:cubicBezTo>
                  <a:cubicBezTo>
                    <a:pt x="33" y="35"/>
                    <a:pt x="34" y="34"/>
                    <a:pt x="34" y="34"/>
                  </a:cubicBezTo>
                  <a:cubicBezTo>
                    <a:pt x="35" y="33"/>
                    <a:pt x="36" y="33"/>
                    <a:pt x="36" y="31"/>
                  </a:cubicBezTo>
                  <a:cubicBezTo>
                    <a:pt x="39" y="31"/>
                    <a:pt x="44" y="29"/>
                    <a:pt x="45" y="26"/>
                  </a:cubicBezTo>
                  <a:cubicBezTo>
                    <a:pt x="45" y="23"/>
                    <a:pt x="45" y="21"/>
                    <a:pt x="43" y="19"/>
                  </a:cubicBezTo>
                  <a:cubicBezTo>
                    <a:pt x="42" y="18"/>
                    <a:pt x="40" y="17"/>
                    <a:pt x="38" y="16"/>
                  </a:cubicBezTo>
                  <a:cubicBezTo>
                    <a:pt x="37" y="14"/>
                    <a:pt x="36" y="12"/>
                    <a:pt x="33" y="11"/>
                  </a:cubicBezTo>
                  <a:cubicBezTo>
                    <a:pt x="31" y="10"/>
                    <a:pt x="31" y="10"/>
                    <a:pt x="31" y="9"/>
                  </a:cubicBezTo>
                  <a:cubicBezTo>
                    <a:pt x="30" y="5"/>
                    <a:pt x="26" y="0"/>
                    <a:pt x="21" y="0"/>
                  </a:cubicBezTo>
                  <a:cubicBezTo>
                    <a:pt x="20" y="0"/>
                    <a:pt x="19" y="1"/>
                    <a:pt x="18" y="1"/>
                  </a:cubicBezTo>
                  <a:cubicBezTo>
                    <a:pt x="16" y="2"/>
                    <a:pt x="15" y="4"/>
                    <a:pt x="14" y="5"/>
                  </a:cubicBezTo>
                  <a:cubicBezTo>
                    <a:pt x="13" y="5"/>
                    <a:pt x="13" y="6"/>
                    <a:pt x="12" y="6"/>
                  </a:cubicBezTo>
                  <a:cubicBezTo>
                    <a:pt x="12" y="7"/>
                    <a:pt x="12" y="7"/>
                    <a:pt x="12" y="7"/>
                  </a:cubicBezTo>
                  <a:cubicBezTo>
                    <a:pt x="11" y="8"/>
                    <a:pt x="9" y="10"/>
                    <a:pt x="8" y="12"/>
                  </a:cubicBezTo>
                  <a:cubicBezTo>
                    <a:pt x="7" y="15"/>
                    <a:pt x="7" y="18"/>
                    <a:pt x="7" y="20"/>
                  </a:cubicBezTo>
                  <a:cubicBezTo>
                    <a:pt x="7" y="23"/>
                    <a:pt x="7" y="25"/>
                    <a:pt x="7" y="27"/>
                  </a:cubicBezTo>
                  <a:cubicBezTo>
                    <a:pt x="6" y="27"/>
                    <a:pt x="6" y="27"/>
                    <a:pt x="6" y="27"/>
                  </a:cubicBezTo>
                  <a:cubicBezTo>
                    <a:pt x="6" y="30"/>
                    <a:pt x="5" y="32"/>
                    <a:pt x="5" y="35"/>
                  </a:cubicBezTo>
                  <a:cubicBezTo>
                    <a:pt x="6" y="37"/>
                    <a:pt x="6" y="39"/>
                    <a:pt x="6" y="40"/>
                  </a:cubicBezTo>
                  <a:cubicBezTo>
                    <a:pt x="6" y="40"/>
                    <a:pt x="5" y="40"/>
                    <a:pt x="5" y="40"/>
                  </a:cubicBezTo>
                  <a:cubicBezTo>
                    <a:pt x="3" y="40"/>
                    <a:pt x="3" y="40"/>
                    <a:pt x="3" y="40"/>
                  </a:cubicBezTo>
                  <a:cubicBezTo>
                    <a:pt x="2" y="42"/>
                    <a:pt x="2" y="42"/>
                    <a:pt x="2" y="42"/>
                  </a:cubicBezTo>
                  <a:cubicBezTo>
                    <a:pt x="2" y="42"/>
                    <a:pt x="2" y="43"/>
                    <a:pt x="2" y="43"/>
                  </a:cubicBezTo>
                  <a:cubicBezTo>
                    <a:pt x="2" y="43"/>
                    <a:pt x="2" y="45"/>
                    <a:pt x="2" y="46"/>
                  </a:cubicBezTo>
                  <a:cubicBezTo>
                    <a:pt x="2" y="46"/>
                    <a:pt x="2" y="46"/>
                    <a:pt x="2" y="46"/>
                  </a:cubicBezTo>
                  <a:cubicBezTo>
                    <a:pt x="2" y="46"/>
                    <a:pt x="2" y="46"/>
                    <a:pt x="2" y="46"/>
                  </a:cubicBezTo>
                  <a:cubicBezTo>
                    <a:pt x="1" y="51"/>
                    <a:pt x="1" y="51"/>
                    <a:pt x="1" y="51"/>
                  </a:cubicBezTo>
                  <a:cubicBezTo>
                    <a:pt x="1" y="52"/>
                    <a:pt x="1" y="53"/>
                    <a:pt x="1" y="54"/>
                  </a:cubicBezTo>
                  <a:cubicBezTo>
                    <a:pt x="2" y="56"/>
                    <a:pt x="3" y="57"/>
                    <a:pt x="3" y="57"/>
                  </a:cubicBezTo>
                  <a:cubicBezTo>
                    <a:pt x="3" y="58"/>
                    <a:pt x="3" y="58"/>
                    <a:pt x="3" y="58"/>
                  </a:cubicBezTo>
                  <a:cubicBezTo>
                    <a:pt x="3" y="59"/>
                    <a:pt x="3" y="59"/>
                    <a:pt x="3" y="59"/>
                  </a:cubicBezTo>
                  <a:cubicBezTo>
                    <a:pt x="2" y="59"/>
                    <a:pt x="2" y="60"/>
                    <a:pt x="2" y="61"/>
                  </a:cubicBezTo>
                  <a:cubicBezTo>
                    <a:pt x="0" y="65"/>
                    <a:pt x="1" y="72"/>
                    <a:pt x="3" y="75"/>
                  </a:cubicBezTo>
                  <a:cubicBezTo>
                    <a:pt x="3" y="76"/>
                    <a:pt x="3" y="76"/>
                    <a:pt x="3" y="76"/>
                  </a:cubicBezTo>
                  <a:cubicBezTo>
                    <a:pt x="3" y="76"/>
                    <a:pt x="3" y="76"/>
                    <a:pt x="3" y="76"/>
                  </a:cubicBezTo>
                  <a:cubicBezTo>
                    <a:pt x="2" y="78"/>
                    <a:pt x="2" y="78"/>
                    <a:pt x="2" y="78"/>
                  </a:cubicBezTo>
                  <a:cubicBezTo>
                    <a:pt x="1" y="81"/>
                    <a:pt x="1" y="83"/>
                    <a:pt x="2" y="84"/>
                  </a:cubicBezTo>
                  <a:cubicBezTo>
                    <a:pt x="2" y="85"/>
                    <a:pt x="2" y="85"/>
                    <a:pt x="2" y="85"/>
                  </a:cubicBezTo>
                  <a:cubicBezTo>
                    <a:pt x="2" y="86"/>
                    <a:pt x="2" y="86"/>
                    <a:pt x="2" y="86"/>
                  </a:cubicBezTo>
                  <a:cubicBezTo>
                    <a:pt x="3" y="88"/>
                    <a:pt x="3" y="90"/>
                    <a:pt x="6" y="91"/>
                  </a:cubicBezTo>
                  <a:cubicBezTo>
                    <a:pt x="7" y="94"/>
                    <a:pt x="8" y="94"/>
                    <a:pt x="10" y="94"/>
                  </a:cubicBezTo>
                  <a:cubicBezTo>
                    <a:pt x="10" y="94"/>
                    <a:pt x="10" y="94"/>
                    <a:pt x="10" y="94"/>
                  </a:cubicBezTo>
                  <a:cubicBezTo>
                    <a:pt x="12" y="94"/>
                    <a:pt x="13" y="93"/>
                    <a:pt x="14" y="92"/>
                  </a:cubicBezTo>
                  <a:cubicBezTo>
                    <a:pt x="16" y="89"/>
                    <a:pt x="14" y="85"/>
                    <a:pt x="13" y="83"/>
                  </a:cubicBezTo>
                  <a:cubicBezTo>
                    <a:pt x="13" y="83"/>
                    <a:pt x="13" y="83"/>
                    <a:pt x="13" y="82"/>
                  </a:cubicBezTo>
                  <a:cubicBezTo>
                    <a:pt x="12" y="82"/>
                    <a:pt x="12" y="82"/>
                    <a:pt x="12" y="82"/>
                  </a:cubicBezTo>
                  <a:cubicBezTo>
                    <a:pt x="12" y="82"/>
                    <a:pt x="13" y="82"/>
                    <a:pt x="13" y="82"/>
                  </a:cubicBezTo>
                  <a:cubicBezTo>
                    <a:pt x="15" y="78"/>
                    <a:pt x="13" y="75"/>
                    <a:pt x="13" y="72"/>
                  </a:cubicBezTo>
                  <a:cubicBezTo>
                    <a:pt x="12" y="71"/>
                    <a:pt x="12" y="70"/>
                    <a:pt x="12" y="69"/>
                  </a:cubicBezTo>
                  <a:cubicBezTo>
                    <a:pt x="12" y="68"/>
                    <a:pt x="12" y="68"/>
                    <a:pt x="13" y="67"/>
                  </a:cubicBezTo>
                  <a:cubicBezTo>
                    <a:pt x="13" y="66"/>
                    <a:pt x="14" y="65"/>
                    <a:pt x="14" y="64"/>
                  </a:cubicBezTo>
                  <a:cubicBezTo>
                    <a:pt x="15" y="63"/>
                    <a:pt x="16" y="63"/>
                    <a:pt x="17" y="62"/>
                  </a:cubicBezTo>
                  <a:cubicBezTo>
                    <a:pt x="17" y="62"/>
                    <a:pt x="18" y="61"/>
                    <a:pt x="18" y="61"/>
                  </a:cubicBezTo>
                  <a:cubicBezTo>
                    <a:pt x="18" y="61"/>
                    <a:pt x="18" y="61"/>
                    <a:pt x="19" y="60"/>
                  </a:cubicBezTo>
                  <a:cubicBezTo>
                    <a:pt x="20" y="60"/>
                    <a:pt x="21" y="59"/>
                    <a:pt x="21" y="58"/>
                  </a:cubicBezTo>
                  <a:cubicBezTo>
                    <a:pt x="23" y="57"/>
                    <a:pt x="22" y="55"/>
                    <a:pt x="22" y="54"/>
                  </a:cubicBezTo>
                  <a:cubicBezTo>
                    <a:pt x="23" y="54"/>
                    <a:pt x="23" y="53"/>
                    <a:pt x="24" y="52"/>
                  </a:cubicBezTo>
                  <a:cubicBezTo>
                    <a:pt x="24" y="51"/>
                    <a:pt x="24" y="49"/>
                    <a:pt x="24" y="48"/>
                  </a:cubicBezTo>
                  <a:cubicBezTo>
                    <a:pt x="24" y="46"/>
                    <a:pt x="24" y="45"/>
                    <a:pt x="23" y="44"/>
                  </a:cubicBezTo>
                  <a:cubicBezTo>
                    <a:pt x="24" y="44"/>
                    <a:pt x="25" y="43"/>
                    <a:pt x="25" y="42"/>
                  </a:cubicBezTo>
                  <a:cubicBezTo>
                    <a:pt x="26" y="42"/>
                    <a:pt x="26" y="42"/>
                    <a:pt x="26" y="41"/>
                  </a:cubicBezTo>
                  <a:cubicBezTo>
                    <a:pt x="26" y="41"/>
                    <a:pt x="26" y="41"/>
                    <a:pt x="26" y="41"/>
                  </a:cubicBezTo>
                  <a:cubicBezTo>
                    <a:pt x="27" y="41"/>
                    <a:pt x="27" y="40"/>
                    <a:pt x="28" y="39"/>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0" name="Freeform 59"/>
            <p:cNvSpPr>
              <a:spLocks/>
            </p:cNvSpPr>
            <p:nvPr/>
          </p:nvSpPr>
          <p:spPr bwMode="auto">
            <a:xfrm>
              <a:off x="10538949" y="4452377"/>
              <a:ext cx="449490" cy="352412"/>
            </a:xfrm>
            <a:custGeom>
              <a:avLst/>
              <a:gdLst>
                <a:gd name="T0" fmla="*/ 147 w 150"/>
                <a:gd name="T1" fmla="*/ 54 h 129"/>
                <a:gd name="T2" fmla="*/ 142 w 150"/>
                <a:gd name="T3" fmla="*/ 53 h 129"/>
                <a:gd name="T4" fmla="*/ 140 w 150"/>
                <a:gd name="T5" fmla="*/ 53 h 129"/>
                <a:gd name="T6" fmla="*/ 135 w 150"/>
                <a:gd name="T7" fmla="*/ 53 h 129"/>
                <a:gd name="T8" fmla="*/ 130 w 150"/>
                <a:gd name="T9" fmla="*/ 50 h 129"/>
                <a:gd name="T10" fmla="*/ 127 w 150"/>
                <a:gd name="T11" fmla="*/ 48 h 129"/>
                <a:gd name="T12" fmla="*/ 123 w 150"/>
                <a:gd name="T13" fmla="*/ 42 h 129"/>
                <a:gd name="T14" fmla="*/ 116 w 150"/>
                <a:gd name="T15" fmla="*/ 37 h 129"/>
                <a:gd name="T16" fmla="*/ 116 w 150"/>
                <a:gd name="T17" fmla="*/ 31 h 129"/>
                <a:gd name="T18" fmla="*/ 102 w 150"/>
                <a:gd name="T19" fmla="*/ 30 h 129"/>
                <a:gd name="T20" fmla="*/ 103 w 150"/>
                <a:gd name="T21" fmla="*/ 29 h 129"/>
                <a:gd name="T22" fmla="*/ 96 w 150"/>
                <a:gd name="T23" fmla="*/ 0 h 129"/>
                <a:gd name="T24" fmla="*/ 83 w 150"/>
                <a:gd name="T25" fmla="*/ 10 h 129"/>
                <a:gd name="T26" fmla="*/ 82 w 150"/>
                <a:gd name="T27" fmla="*/ 10 h 129"/>
                <a:gd name="T28" fmla="*/ 73 w 150"/>
                <a:gd name="T29" fmla="*/ 5 h 129"/>
                <a:gd name="T30" fmla="*/ 69 w 150"/>
                <a:gd name="T31" fmla="*/ 6 h 129"/>
                <a:gd name="T32" fmla="*/ 68 w 150"/>
                <a:gd name="T33" fmla="*/ 6 h 129"/>
                <a:gd name="T34" fmla="*/ 49 w 150"/>
                <a:gd name="T35" fmla="*/ 17 h 129"/>
                <a:gd name="T36" fmla="*/ 43 w 150"/>
                <a:gd name="T37" fmla="*/ 21 h 129"/>
                <a:gd name="T38" fmla="*/ 38 w 150"/>
                <a:gd name="T39" fmla="*/ 22 h 129"/>
                <a:gd name="T40" fmla="*/ 33 w 150"/>
                <a:gd name="T41" fmla="*/ 21 h 129"/>
                <a:gd name="T42" fmla="*/ 13 w 150"/>
                <a:gd name="T43" fmla="*/ 31 h 129"/>
                <a:gd name="T44" fmla="*/ 13 w 150"/>
                <a:gd name="T45" fmla="*/ 39 h 129"/>
                <a:gd name="T46" fmla="*/ 8 w 150"/>
                <a:gd name="T47" fmla="*/ 56 h 129"/>
                <a:gd name="T48" fmla="*/ 0 w 150"/>
                <a:gd name="T49" fmla="*/ 64 h 129"/>
                <a:gd name="T50" fmla="*/ 15 w 150"/>
                <a:gd name="T51" fmla="*/ 60 h 129"/>
                <a:gd name="T52" fmla="*/ 21 w 150"/>
                <a:gd name="T53" fmla="*/ 58 h 129"/>
                <a:gd name="T54" fmla="*/ 43 w 150"/>
                <a:gd name="T55" fmla="*/ 81 h 129"/>
                <a:gd name="T56" fmla="*/ 48 w 150"/>
                <a:gd name="T57" fmla="*/ 91 h 129"/>
                <a:gd name="T58" fmla="*/ 49 w 150"/>
                <a:gd name="T59" fmla="*/ 99 h 129"/>
                <a:gd name="T60" fmla="*/ 60 w 150"/>
                <a:gd name="T61" fmla="*/ 111 h 129"/>
                <a:gd name="T62" fmla="*/ 64 w 150"/>
                <a:gd name="T63" fmla="*/ 111 h 129"/>
                <a:gd name="T64" fmla="*/ 65 w 150"/>
                <a:gd name="T65" fmla="*/ 113 h 129"/>
                <a:gd name="T66" fmla="*/ 74 w 150"/>
                <a:gd name="T67" fmla="*/ 129 h 129"/>
                <a:gd name="T68" fmla="*/ 83 w 150"/>
                <a:gd name="T69" fmla="*/ 126 h 129"/>
                <a:gd name="T70" fmla="*/ 88 w 150"/>
                <a:gd name="T71" fmla="*/ 124 h 129"/>
                <a:gd name="T72" fmla="*/ 92 w 150"/>
                <a:gd name="T73" fmla="*/ 124 h 129"/>
                <a:gd name="T74" fmla="*/ 97 w 150"/>
                <a:gd name="T75" fmla="*/ 122 h 129"/>
                <a:gd name="T76" fmla="*/ 101 w 150"/>
                <a:gd name="T77" fmla="*/ 119 h 129"/>
                <a:gd name="T78" fmla="*/ 124 w 150"/>
                <a:gd name="T79" fmla="*/ 98 h 129"/>
                <a:gd name="T80" fmla="*/ 129 w 150"/>
                <a:gd name="T81" fmla="*/ 93 h 129"/>
                <a:gd name="T82" fmla="*/ 133 w 150"/>
                <a:gd name="T83" fmla="*/ 92 h 129"/>
                <a:gd name="T84" fmla="*/ 144 w 150"/>
                <a:gd name="T85" fmla="*/ 96 h 129"/>
                <a:gd name="T86" fmla="*/ 144 w 150"/>
                <a:gd name="T87" fmla="*/ 78 h 129"/>
                <a:gd name="T88" fmla="*/ 150 w 150"/>
                <a:gd name="T89" fmla="*/ 5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50" h="129">
                  <a:moveTo>
                    <a:pt x="150" y="57"/>
                  </a:moveTo>
                  <a:cubicBezTo>
                    <a:pt x="149" y="56"/>
                    <a:pt x="149" y="54"/>
                    <a:pt x="147" y="54"/>
                  </a:cubicBezTo>
                  <a:cubicBezTo>
                    <a:pt x="146" y="53"/>
                    <a:pt x="145" y="53"/>
                    <a:pt x="144" y="53"/>
                  </a:cubicBezTo>
                  <a:cubicBezTo>
                    <a:pt x="144" y="53"/>
                    <a:pt x="143" y="53"/>
                    <a:pt x="142" y="53"/>
                  </a:cubicBezTo>
                  <a:cubicBezTo>
                    <a:pt x="142" y="53"/>
                    <a:pt x="142" y="53"/>
                    <a:pt x="142" y="53"/>
                  </a:cubicBezTo>
                  <a:cubicBezTo>
                    <a:pt x="140" y="53"/>
                    <a:pt x="140" y="53"/>
                    <a:pt x="140" y="53"/>
                  </a:cubicBezTo>
                  <a:cubicBezTo>
                    <a:pt x="139" y="53"/>
                    <a:pt x="137" y="53"/>
                    <a:pt x="136" y="53"/>
                  </a:cubicBezTo>
                  <a:cubicBezTo>
                    <a:pt x="135" y="53"/>
                    <a:pt x="135" y="53"/>
                    <a:pt x="135" y="53"/>
                  </a:cubicBezTo>
                  <a:cubicBezTo>
                    <a:pt x="134" y="53"/>
                    <a:pt x="133" y="53"/>
                    <a:pt x="132" y="52"/>
                  </a:cubicBezTo>
                  <a:cubicBezTo>
                    <a:pt x="132" y="51"/>
                    <a:pt x="131" y="51"/>
                    <a:pt x="130" y="50"/>
                  </a:cubicBezTo>
                  <a:cubicBezTo>
                    <a:pt x="130" y="49"/>
                    <a:pt x="129" y="49"/>
                    <a:pt x="128" y="48"/>
                  </a:cubicBezTo>
                  <a:cubicBezTo>
                    <a:pt x="128" y="48"/>
                    <a:pt x="127" y="48"/>
                    <a:pt x="127" y="48"/>
                  </a:cubicBezTo>
                  <a:cubicBezTo>
                    <a:pt x="127" y="47"/>
                    <a:pt x="126" y="47"/>
                    <a:pt x="126" y="46"/>
                  </a:cubicBezTo>
                  <a:cubicBezTo>
                    <a:pt x="126" y="45"/>
                    <a:pt x="125" y="44"/>
                    <a:pt x="123" y="42"/>
                  </a:cubicBezTo>
                  <a:cubicBezTo>
                    <a:pt x="122" y="41"/>
                    <a:pt x="121" y="41"/>
                    <a:pt x="120" y="40"/>
                  </a:cubicBezTo>
                  <a:cubicBezTo>
                    <a:pt x="118" y="39"/>
                    <a:pt x="117" y="38"/>
                    <a:pt x="116" y="37"/>
                  </a:cubicBezTo>
                  <a:cubicBezTo>
                    <a:pt x="116" y="37"/>
                    <a:pt x="116" y="36"/>
                    <a:pt x="116" y="36"/>
                  </a:cubicBezTo>
                  <a:cubicBezTo>
                    <a:pt x="116" y="34"/>
                    <a:pt x="116" y="33"/>
                    <a:pt x="116" y="31"/>
                  </a:cubicBezTo>
                  <a:cubicBezTo>
                    <a:pt x="115" y="29"/>
                    <a:pt x="113" y="27"/>
                    <a:pt x="110" y="27"/>
                  </a:cubicBezTo>
                  <a:cubicBezTo>
                    <a:pt x="108" y="27"/>
                    <a:pt x="105" y="28"/>
                    <a:pt x="102" y="30"/>
                  </a:cubicBezTo>
                  <a:cubicBezTo>
                    <a:pt x="102" y="30"/>
                    <a:pt x="102" y="30"/>
                    <a:pt x="102" y="30"/>
                  </a:cubicBezTo>
                  <a:cubicBezTo>
                    <a:pt x="103" y="29"/>
                    <a:pt x="103" y="29"/>
                    <a:pt x="103" y="29"/>
                  </a:cubicBezTo>
                  <a:cubicBezTo>
                    <a:pt x="106" y="24"/>
                    <a:pt x="107" y="11"/>
                    <a:pt x="104" y="4"/>
                  </a:cubicBezTo>
                  <a:cubicBezTo>
                    <a:pt x="102" y="1"/>
                    <a:pt x="100" y="0"/>
                    <a:pt x="96" y="0"/>
                  </a:cubicBezTo>
                  <a:cubicBezTo>
                    <a:pt x="90" y="0"/>
                    <a:pt x="86" y="6"/>
                    <a:pt x="84" y="9"/>
                  </a:cubicBezTo>
                  <a:cubicBezTo>
                    <a:pt x="84" y="9"/>
                    <a:pt x="83" y="10"/>
                    <a:pt x="83" y="10"/>
                  </a:cubicBezTo>
                  <a:cubicBezTo>
                    <a:pt x="83" y="10"/>
                    <a:pt x="83" y="11"/>
                    <a:pt x="83" y="11"/>
                  </a:cubicBezTo>
                  <a:cubicBezTo>
                    <a:pt x="82" y="11"/>
                    <a:pt x="82" y="11"/>
                    <a:pt x="82" y="10"/>
                  </a:cubicBezTo>
                  <a:cubicBezTo>
                    <a:pt x="81" y="9"/>
                    <a:pt x="80" y="8"/>
                    <a:pt x="79" y="7"/>
                  </a:cubicBezTo>
                  <a:cubicBezTo>
                    <a:pt x="77" y="6"/>
                    <a:pt x="75" y="5"/>
                    <a:pt x="73" y="5"/>
                  </a:cubicBezTo>
                  <a:cubicBezTo>
                    <a:pt x="72" y="5"/>
                    <a:pt x="71" y="5"/>
                    <a:pt x="71" y="5"/>
                  </a:cubicBezTo>
                  <a:cubicBezTo>
                    <a:pt x="70" y="5"/>
                    <a:pt x="69" y="6"/>
                    <a:pt x="69" y="6"/>
                  </a:cubicBezTo>
                  <a:cubicBezTo>
                    <a:pt x="68" y="6"/>
                    <a:pt x="68" y="6"/>
                    <a:pt x="68" y="6"/>
                  </a:cubicBezTo>
                  <a:cubicBezTo>
                    <a:pt x="68" y="6"/>
                    <a:pt x="68" y="6"/>
                    <a:pt x="68" y="6"/>
                  </a:cubicBezTo>
                  <a:cubicBezTo>
                    <a:pt x="61" y="8"/>
                    <a:pt x="55" y="12"/>
                    <a:pt x="51" y="15"/>
                  </a:cubicBezTo>
                  <a:cubicBezTo>
                    <a:pt x="50" y="15"/>
                    <a:pt x="49" y="16"/>
                    <a:pt x="49" y="17"/>
                  </a:cubicBezTo>
                  <a:cubicBezTo>
                    <a:pt x="48" y="17"/>
                    <a:pt x="48" y="17"/>
                    <a:pt x="48" y="17"/>
                  </a:cubicBezTo>
                  <a:cubicBezTo>
                    <a:pt x="46" y="19"/>
                    <a:pt x="45" y="21"/>
                    <a:pt x="43" y="21"/>
                  </a:cubicBezTo>
                  <a:cubicBezTo>
                    <a:pt x="42" y="22"/>
                    <a:pt x="41" y="22"/>
                    <a:pt x="40" y="22"/>
                  </a:cubicBezTo>
                  <a:cubicBezTo>
                    <a:pt x="39" y="22"/>
                    <a:pt x="38" y="22"/>
                    <a:pt x="38" y="22"/>
                  </a:cubicBezTo>
                  <a:cubicBezTo>
                    <a:pt x="37" y="21"/>
                    <a:pt x="36" y="21"/>
                    <a:pt x="35" y="21"/>
                  </a:cubicBezTo>
                  <a:cubicBezTo>
                    <a:pt x="34" y="21"/>
                    <a:pt x="34" y="21"/>
                    <a:pt x="33" y="21"/>
                  </a:cubicBezTo>
                  <a:cubicBezTo>
                    <a:pt x="30" y="22"/>
                    <a:pt x="16" y="28"/>
                    <a:pt x="13" y="30"/>
                  </a:cubicBezTo>
                  <a:cubicBezTo>
                    <a:pt x="13" y="31"/>
                    <a:pt x="13" y="31"/>
                    <a:pt x="13" y="31"/>
                  </a:cubicBezTo>
                  <a:cubicBezTo>
                    <a:pt x="13" y="31"/>
                    <a:pt x="13" y="31"/>
                    <a:pt x="13" y="31"/>
                  </a:cubicBezTo>
                  <a:cubicBezTo>
                    <a:pt x="12" y="33"/>
                    <a:pt x="12" y="36"/>
                    <a:pt x="13" y="39"/>
                  </a:cubicBezTo>
                  <a:cubicBezTo>
                    <a:pt x="14" y="42"/>
                    <a:pt x="15" y="46"/>
                    <a:pt x="12" y="51"/>
                  </a:cubicBezTo>
                  <a:cubicBezTo>
                    <a:pt x="11" y="53"/>
                    <a:pt x="9" y="54"/>
                    <a:pt x="8" y="56"/>
                  </a:cubicBezTo>
                  <a:cubicBezTo>
                    <a:pt x="7" y="56"/>
                    <a:pt x="7" y="57"/>
                    <a:pt x="6" y="58"/>
                  </a:cubicBezTo>
                  <a:cubicBezTo>
                    <a:pt x="0" y="64"/>
                    <a:pt x="0" y="64"/>
                    <a:pt x="0" y="64"/>
                  </a:cubicBezTo>
                  <a:cubicBezTo>
                    <a:pt x="9" y="63"/>
                    <a:pt x="9" y="63"/>
                    <a:pt x="9" y="63"/>
                  </a:cubicBezTo>
                  <a:cubicBezTo>
                    <a:pt x="11" y="62"/>
                    <a:pt x="13" y="61"/>
                    <a:pt x="15" y="60"/>
                  </a:cubicBezTo>
                  <a:cubicBezTo>
                    <a:pt x="17" y="59"/>
                    <a:pt x="18" y="59"/>
                    <a:pt x="20" y="58"/>
                  </a:cubicBezTo>
                  <a:cubicBezTo>
                    <a:pt x="20" y="58"/>
                    <a:pt x="21" y="58"/>
                    <a:pt x="21" y="58"/>
                  </a:cubicBezTo>
                  <a:cubicBezTo>
                    <a:pt x="24" y="58"/>
                    <a:pt x="26" y="59"/>
                    <a:pt x="29" y="61"/>
                  </a:cubicBezTo>
                  <a:cubicBezTo>
                    <a:pt x="36" y="67"/>
                    <a:pt x="41" y="75"/>
                    <a:pt x="43" y="81"/>
                  </a:cubicBezTo>
                  <a:cubicBezTo>
                    <a:pt x="44" y="82"/>
                    <a:pt x="45" y="84"/>
                    <a:pt x="45" y="85"/>
                  </a:cubicBezTo>
                  <a:cubicBezTo>
                    <a:pt x="46" y="87"/>
                    <a:pt x="48" y="89"/>
                    <a:pt x="48" y="91"/>
                  </a:cubicBezTo>
                  <a:cubicBezTo>
                    <a:pt x="48" y="92"/>
                    <a:pt x="48" y="93"/>
                    <a:pt x="48" y="94"/>
                  </a:cubicBezTo>
                  <a:cubicBezTo>
                    <a:pt x="49" y="96"/>
                    <a:pt x="49" y="97"/>
                    <a:pt x="49" y="99"/>
                  </a:cubicBezTo>
                  <a:cubicBezTo>
                    <a:pt x="50" y="102"/>
                    <a:pt x="52" y="107"/>
                    <a:pt x="55" y="110"/>
                  </a:cubicBezTo>
                  <a:cubicBezTo>
                    <a:pt x="57" y="111"/>
                    <a:pt x="58" y="111"/>
                    <a:pt x="60" y="111"/>
                  </a:cubicBezTo>
                  <a:cubicBezTo>
                    <a:pt x="61" y="111"/>
                    <a:pt x="61" y="111"/>
                    <a:pt x="62" y="111"/>
                  </a:cubicBezTo>
                  <a:cubicBezTo>
                    <a:pt x="63" y="111"/>
                    <a:pt x="64" y="111"/>
                    <a:pt x="64" y="111"/>
                  </a:cubicBezTo>
                  <a:cubicBezTo>
                    <a:pt x="65" y="111"/>
                    <a:pt x="65" y="111"/>
                    <a:pt x="65" y="111"/>
                  </a:cubicBezTo>
                  <a:cubicBezTo>
                    <a:pt x="65" y="111"/>
                    <a:pt x="66" y="111"/>
                    <a:pt x="65" y="113"/>
                  </a:cubicBezTo>
                  <a:cubicBezTo>
                    <a:pt x="65" y="115"/>
                    <a:pt x="66" y="117"/>
                    <a:pt x="66" y="119"/>
                  </a:cubicBezTo>
                  <a:cubicBezTo>
                    <a:pt x="67" y="122"/>
                    <a:pt x="68" y="128"/>
                    <a:pt x="74" y="129"/>
                  </a:cubicBezTo>
                  <a:cubicBezTo>
                    <a:pt x="75" y="129"/>
                    <a:pt x="75" y="129"/>
                    <a:pt x="76" y="129"/>
                  </a:cubicBezTo>
                  <a:cubicBezTo>
                    <a:pt x="79" y="129"/>
                    <a:pt x="81" y="128"/>
                    <a:pt x="83" y="126"/>
                  </a:cubicBezTo>
                  <a:cubicBezTo>
                    <a:pt x="84" y="126"/>
                    <a:pt x="85" y="126"/>
                    <a:pt x="85" y="125"/>
                  </a:cubicBezTo>
                  <a:cubicBezTo>
                    <a:pt x="86" y="125"/>
                    <a:pt x="87" y="124"/>
                    <a:pt x="88" y="124"/>
                  </a:cubicBezTo>
                  <a:cubicBezTo>
                    <a:pt x="90" y="124"/>
                    <a:pt x="90" y="124"/>
                    <a:pt x="90" y="124"/>
                  </a:cubicBezTo>
                  <a:cubicBezTo>
                    <a:pt x="90" y="124"/>
                    <a:pt x="91" y="124"/>
                    <a:pt x="92" y="124"/>
                  </a:cubicBezTo>
                  <a:cubicBezTo>
                    <a:pt x="92" y="124"/>
                    <a:pt x="93" y="124"/>
                    <a:pt x="93" y="124"/>
                  </a:cubicBezTo>
                  <a:cubicBezTo>
                    <a:pt x="94" y="124"/>
                    <a:pt x="96" y="124"/>
                    <a:pt x="97" y="122"/>
                  </a:cubicBezTo>
                  <a:cubicBezTo>
                    <a:pt x="98" y="122"/>
                    <a:pt x="99" y="121"/>
                    <a:pt x="99" y="121"/>
                  </a:cubicBezTo>
                  <a:cubicBezTo>
                    <a:pt x="100" y="120"/>
                    <a:pt x="100" y="120"/>
                    <a:pt x="101" y="119"/>
                  </a:cubicBezTo>
                  <a:cubicBezTo>
                    <a:pt x="108" y="114"/>
                    <a:pt x="115" y="108"/>
                    <a:pt x="122" y="100"/>
                  </a:cubicBezTo>
                  <a:cubicBezTo>
                    <a:pt x="124" y="98"/>
                    <a:pt x="124" y="98"/>
                    <a:pt x="124" y="98"/>
                  </a:cubicBezTo>
                  <a:cubicBezTo>
                    <a:pt x="125" y="97"/>
                    <a:pt x="127" y="95"/>
                    <a:pt x="128" y="94"/>
                  </a:cubicBezTo>
                  <a:cubicBezTo>
                    <a:pt x="129" y="93"/>
                    <a:pt x="129" y="93"/>
                    <a:pt x="129" y="93"/>
                  </a:cubicBezTo>
                  <a:cubicBezTo>
                    <a:pt x="130" y="93"/>
                    <a:pt x="131" y="91"/>
                    <a:pt x="131" y="91"/>
                  </a:cubicBezTo>
                  <a:cubicBezTo>
                    <a:pt x="132" y="91"/>
                    <a:pt x="132" y="92"/>
                    <a:pt x="133" y="92"/>
                  </a:cubicBezTo>
                  <a:cubicBezTo>
                    <a:pt x="134" y="94"/>
                    <a:pt x="135" y="95"/>
                    <a:pt x="138" y="96"/>
                  </a:cubicBezTo>
                  <a:cubicBezTo>
                    <a:pt x="144" y="96"/>
                    <a:pt x="144" y="96"/>
                    <a:pt x="144" y="96"/>
                  </a:cubicBezTo>
                  <a:cubicBezTo>
                    <a:pt x="141" y="91"/>
                    <a:pt x="141" y="91"/>
                    <a:pt x="141" y="91"/>
                  </a:cubicBezTo>
                  <a:cubicBezTo>
                    <a:pt x="142" y="87"/>
                    <a:pt x="144" y="82"/>
                    <a:pt x="144" y="78"/>
                  </a:cubicBezTo>
                  <a:cubicBezTo>
                    <a:pt x="146" y="72"/>
                    <a:pt x="148" y="66"/>
                    <a:pt x="150" y="60"/>
                  </a:cubicBezTo>
                  <a:cubicBezTo>
                    <a:pt x="150" y="59"/>
                    <a:pt x="150" y="59"/>
                    <a:pt x="150" y="59"/>
                  </a:cubicBezTo>
                  <a:lnTo>
                    <a:pt x="150" y="57"/>
                  </a:ln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1" name="Freeform 60"/>
            <p:cNvSpPr>
              <a:spLocks/>
            </p:cNvSpPr>
            <p:nvPr/>
          </p:nvSpPr>
          <p:spPr bwMode="auto">
            <a:xfrm>
              <a:off x="10877761" y="4562313"/>
              <a:ext cx="369304" cy="359604"/>
            </a:xfrm>
            <a:custGeom>
              <a:avLst/>
              <a:gdLst>
                <a:gd name="T0" fmla="*/ 117 w 123"/>
                <a:gd name="T1" fmla="*/ 8 h 132"/>
                <a:gd name="T2" fmla="*/ 110 w 123"/>
                <a:gd name="T3" fmla="*/ 0 h 132"/>
                <a:gd name="T4" fmla="*/ 102 w 123"/>
                <a:gd name="T5" fmla="*/ 3 h 132"/>
                <a:gd name="T6" fmla="*/ 96 w 123"/>
                <a:gd name="T7" fmla="*/ 5 h 132"/>
                <a:gd name="T8" fmla="*/ 91 w 123"/>
                <a:gd name="T9" fmla="*/ 4 h 132"/>
                <a:gd name="T10" fmla="*/ 79 w 123"/>
                <a:gd name="T11" fmla="*/ 11 h 132"/>
                <a:gd name="T12" fmla="*/ 72 w 123"/>
                <a:gd name="T13" fmla="*/ 10 h 132"/>
                <a:gd name="T14" fmla="*/ 64 w 123"/>
                <a:gd name="T15" fmla="*/ 14 h 132"/>
                <a:gd name="T16" fmla="*/ 61 w 123"/>
                <a:gd name="T17" fmla="*/ 17 h 132"/>
                <a:gd name="T18" fmla="*/ 59 w 123"/>
                <a:gd name="T19" fmla="*/ 17 h 132"/>
                <a:gd name="T20" fmla="*/ 54 w 123"/>
                <a:gd name="T21" fmla="*/ 18 h 132"/>
                <a:gd name="T22" fmla="*/ 47 w 123"/>
                <a:gd name="T23" fmla="*/ 19 h 132"/>
                <a:gd name="T24" fmla="*/ 40 w 123"/>
                <a:gd name="T25" fmla="*/ 19 h 132"/>
                <a:gd name="T26" fmla="*/ 37 w 123"/>
                <a:gd name="T27" fmla="*/ 21 h 132"/>
                <a:gd name="T28" fmla="*/ 29 w 123"/>
                <a:gd name="T29" fmla="*/ 47 h 132"/>
                <a:gd name="T30" fmla="*/ 34 w 123"/>
                <a:gd name="T31" fmla="*/ 50 h 132"/>
                <a:gd name="T32" fmla="*/ 43 w 123"/>
                <a:gd name="T33" fmla="*/ 48 h 132"/>
                <a:gd name="T34" fmla="*/ 44 w 123"/>
                <a:gd name="T35" fmla="*/ 49 h 132"/>
                <a:gd name="T36" fmla="*/ 40 w 123"/>
                <a:gd name="T37" fmla="*/ 51 h 132"/>
                <a:gd name="T38" fmla="*/ 35 w 123"/>
                <a:gd name="T39" fmla="*/ 50 h 132"/>
                <a:gd name="T40" fmla="*/ 24 w 123"/>
                <a:gd name="T41" fmla="*/ 59 h 132"/>
                <a:gd name="T42" fmla="*/ 3 w 123"/>
                <a:gd name="T43" fmla="*/ 103 h 132"/>
                <a:gd name="T44" fmla="*/ 12 w 123"/>
                <a:gd name="T45" fmla="*/ 119 h 132"/>
                <a:gd name="T46" fmla="*/ 14 w 123"/>
                <a:gd name="T47" fmla="*/ 122 h 132"/>
                <a:gd name="T48" fmla="*/ 23 w 123"/>
                <a:gd name="T49" fmla="*/ 131 h 132"/>
                <a:gd name="T50" fmla="*/ 36 w 123"/>
                <a:gd name="T51" fmla="*/ 128 h 132"/>
                <a:gd name="T52" fmla="*/ 40 w 123"/>
                <a:gd name="T53" fmla="*/ 123 h 132"/>
                <a:gd name="T54" fmla="*/ 43 w 123"/>
                <a:gd name="T55" fmla="*/ 118 h 132"/>
                <a:gd name="T56" fmla="*/ 49 w 123"/>
                <a:gd name="T57" fmla="*/ 104 h 132"/>
                <a:gd name="T58" fmla="*/ 52 w 123"/>
                <a:gd name="T59" fmla="*/ 96 h 132"/>
                <a:gd name="T60" fmla="*/ 55 w 123"/>
                <a:gd name="T61" fmla="*/ 83 h 132"/>
                <a:gd name="T62" fmla="*/ 56 w 123"/>
                <a:gd name="T63" fmla="*/ 74 h 132"/>
                <a:gd name="T64" fmla="*/ 69 w 123"/>
                <a:gd name="T65" fmla="*/ 67 h 132"/>
                <a:gd name="T66" fmla="*/ 76 w 123"/>
                <a:gd name="T67" fmla="*/ 64 h 132"/>
                <a:gd name="T68" fmla="*/ 88 w 123"/>
                <a:gd name="T69" fmla="*/ 54 h 132"/>
                <a:gd name="T70" fmla="*/ 100 w 123"/>
                <a:gd name="T71" fmla="*/ 41 h 132"/>
                <a:gd name="T72" fmla="*/ 114 w 123"/>
                <a:gd name="T73" fmla="*/ 26 h 132"/>
                <a:gd name="T74" fmla="*/ 119 w 123"/>
                <a:gd name="T75" fmla="*/ 9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3" h="132">
                  <a:moveTo>
                    <a:pt x="119" y="9"/>
                  </a:moveTo>
                  <a:cubicBezTo>
                    <a:pt x="118" y="8"/>
                    <a:pt x="117" y="8"/>
                    <a:pt x="117" y="8"/>
                  </a:cubicBezTo>
                  <a:cubicBezTo>
                    <a:pt x="116" y="7"/>
                    <a:pt x="116" y="6"/>
                    <a:pt x="116" y="5"/>
                  </a:cubicBezTo>
                  <a:cubicBezTo>
                    <a:pt x="115" y="3"/>
                    <a:pt x="114" y="0"/>
                    <a:pt x="110" y="0"/>
                  </a:cubicBezTo>
                  <a:cubicBezTo>
                    <a:pt x="109" y="0"/>
                    <a:pt x="109" y="0"/>
                    <a:pt x="108" y="0"/>
                  </a:cubicBezTo>
                  <a:cubicBezTo>
                    <a:pt x="105" y="0"/>
                    <a:pt x="104" y="2"/>
                    <a:pt x="102" y="3"/>
                  </a:cubicBezTo>
                  <a:cubicBezTo>
                    <a:pt x="100" y="4"/>
                    <a:pt x="99" y="5"/>
                    <a:pt x="97" y="5"/>
                  </a:cubicBezTo>
                  <a:cubicBezTo>
                    <a:pt x="97" y="5"/>
                    <a:pt x="96" y="5"/>
                    <a:pt x="96" y="5"/>
                  </a:cubicBezTo>
                  <a:cubicBezTo>
                    <a:pt x="94" y="4"/>
                    <a:pt x="94" y="4"/>
                    <a:pt x="94" y="4"/>
                  </a:cubicBezTo>
                  <a:cubicBezTo>
                    <a:pt x="93" y="4"/>
                    <a:pt x="92" y="4"/>
                    <a:pt x="91" y="4"/>
                  </a:cubicBezTo>
                  <a:cubicBezTo>
                    <a:pt x="88" y="4"/>
                    <a:pt x="85" y="5"/>
                    <a:pt x="83" y="8"/>
                  </a:cubicBezTo>
                  <a:cubicBezTo>
                    <a:pt x="80" y="11"/>
                    <a:pt x="80" y="11"/>
                    <a:pt x="79" y="11"/>
                  </a:cubicBezTo>
                  <a:cubicBezTo>
                    <a:pt x="78" y="11"/>
                    <a:pt x="77" y="11"/>
                    <a:pt x="76" y="10"/>
                  </a:cubicBezTo>
                  <a:cubicBezTo>
                    <a:pt x="74" y="10"/>
                    <a:pt x="73" y="10"/>
                    <a:pt x="72" y="10"/>
                  </a:cubicBezTo>
                  <a:cubicBezTo>
                    <a:pt x="69" y="10"/>
                    <a:pt x="67" y="10"/>
                    <a:pt x="66" y="12"/>
                  </a:cubicBezTo>
                  <a:cubicBezTo>
                    <a:pt x="65" y="13"/>
                    <a:pt x="64" y="14"/>
                    <a:pt x="64" y="14"/>
                  </a:cubicBezTo>
                  <a:cubicBezTo>
                    <a:pt x="64" y="15"/>
                    <a:pt x="64" y="15"/>
                    <a:pt x="63" y="15"/>
                  </a:cubicBezTo>
                  <a:cubicBezTo>
                    <a:pt x="63" y="16"/>
                    <a:pt x="62" y="17"/>
                    <a:pt x="61" y="17"/>
                  </a:cubicBezTo>
                  <a:cubicBezTo>
                    <a:pt x="60" y="17"/>
                    <a:pt x="60" y="17"/>
                    <a:pt x="60" y="17"/>
                  </a:cubicBezTo>
                  <a:cubicBezTo>
                    <a:pt x="59" y="17"/>
                    <a:pt x="59" y="17"/>
                    <a:pt x="59" y="17"/>
                  </a:cubicBezTo>
                  <a:cubicBezTo>
                    <a:pt x="58" y="17"/>
                    <a:pt x="57" y="17"/>
                    <a:pt x="57" y="18"/>
                  </a:cubicBezTo>
                  <a:cubicBezTo>
                    <a:pt x="56" y="18"/>
                    <a:pt x="55" y="18"/>
                    <a:pt x="54" y="18"/>
                  </a:cubicBezTo>
                  <a:cubicBezTo>
                    <a:pt x="53" y="19"/>
                    <a:pt x="52" y="19"/>
                    <a:pt x="52" y="19"/>
                  </a:cubicBezTo>
                  <a:cubicBezTo>
                    <a:pt x="50" y="19"/>
                    <a:pt x="48" y="19"/>
                    <a:pt x="47" y="19"/>
                  </a:cubicBezTo>
                  <a:cubicBezTo>
                    <a:pt x="45" y="19"/>
                    <a:pt x="43" y="19"/>
                    <a:pt x="42" y="19"/>
                  </a:cubicBezTo>
                  <a:cubicBezTo>
                    <a:pt x="41" y="19"/>
                    <a:pt x="40" y="19"/>
                    <a:pt x="40" y="19"/>
                  </a:cubicBezTo>
                  <a:cubicBezTo>
                    <a:pt x="38" y="19"/>
                    <a:pt x="38" y="19"/>
                    <a:pt x="38" y="19"/>
                  </a:cubicBezTo>
                  <a:cubicBezTo>
                    <a:pt x="37" y="21"/>
                    <a:pt x="37" y="21"/>
                    <a:pt x="37" y="21"/>
                  </a:cubicBezTo>
                  <a:cubicBezTo>
                    <a:pt x="34" y="27"/>
                    <a:pt x="33" y="33"/>
                    <a:pt x="32" y="38"/>
                  </a:cubicBezTo>
                  <a:cubicBezTo>
                    <a:pt x="31" y="41"/>
                    <a:pt x="30" y="44"/>
                    <a:pt x="29" y="47"/>
                  </a:cubicBezTo>
                  <a:cubicBezTo>
                    <a:pt x="27" y="54"/>
                    <a:pt x="27" y="54"/>
                    <a:pt x="27" y="54"/>
                  </a:cubicBezTo>
                  <a:cubicBezTo>
                    <a:pt x="34" y="50"/>
                    <a:pt x="34" y="50"/>
                    <a:pt x="34" y="50"/>
                  </a:cubicBezTo>
                  <a:cubicBezTo>
                    <a:pt x="35" y="49"/>
                    <a:pt x="37" y="49"/>
                    <a:pt x="38" y="49"/>
                  </a:cubicBezTo>
                  <a:cubicBezTo>
                    <a:pt x="40" y="48"/>
                    <a:pt x="41" y="48"/>
                    <a:pt x="43" y="48"/>
                  </a:cubicBezTo>
                  <a:cubicBezTo>
                    <a:pt x="44" y="47"/>
                    <a:pt x="44" y="47"/>
                    <a:pt x="45" y="46"/>
                  </a:cubicBezTo>
                  <a:cubicBezTo>
                    <a:pt x="45" y="47"/>
                    <a:pt x="44" y="48"/>
                    <a:pt x="44" y="49"/>
                  </a:cubicBezTo>
                  <a:cubicBezTo>
                    <a:pt x="43" y="50"/>
                    <a:pt x="43" y="51"/>
                    <a:pt x="42" y="52"/>
                  </a:cubicBezTo>
                  <a:cubicBezTo>
                    <a:pt x="42" y="52"/>
                    <a:pt x="41" y="52"/>
                    <a:pt x="40" y="51"/>
                  </a:cubicBezTo>
                  <a:cubicBezTo>
                    <a:pt x="39" y="51"/>
                    <a:pt x="37" y="50"/>
                    <a:pt x="36" y="50"/>
                  </a:cubicBezTo>
                  <a:cubicBezTo>
                    <a:pt x="35" y="50"/>
                    <a:pt x="35" y="50"/>
                    <a:pt x="35" y="50"/>
                  </a:cubicBezTo>
                  <a:cubicBezTo>
                    <a:pt x="30" y="51"/>
                    <a:pt x="28" y="55"/>
                    <a:pt x="26" y="57"/>
                  </a:cubicBezTo>
                  <a:cubicBezTo>
                    <a:pt x="25" y="58"/>
                    <a:pt x="25" y="59"/>
                    <a:pt x="24" y="59"/>
                  </a:cubicBezTo>
                  <a:cubicBezTo>
                    <a:pt x="23" y="60"/>
                    <a:pt x="22" y="62"/>
                    <a:pt x="21" y="63"/>
                  </a:cubicBezTo>
                  <a:cubicBezTo>
                    <a:pt x="12" y="74"/>
                    <a:pt x="0" y="88"/>
                    <a:pt x="3" y="103"/>
                  </a:cubicBezTo>
                  <a:cubicBezTo>
                    <a:pt x="4" y="107"/>
                    <a:pt x="6" y="111"/>
                    <a:pt x="9" y="116"/>
                  </a:cubicBezTo>
                  <a:cubicBezTo>
                    <a:pt x="10" y="117"/>
                    <a:pt x="11" y="118"/>
                    <a:pt x="12" y="119"/>
                  </a:cubicBezTo>
                  <a:cubicBezTo>
                    <a:pt x="12" y="120"/>
                    <a:pt x="13" y="120"/>
                    <a:pt x="13" y="121"/>
                  </a:cubicBezTo>
                  <a:cubicBezTo>
                    <a:pt x="13" y="121"/>
                    <a:pt x="14" y="121"/>
                    <a:pt x="14" y="122"/>
                  </a:cubicBezTo>
                  <a:cubicBezTo>
                    <a:pt x="14" y="123"/>
                    <a:pt x="14" y="124"/>
                    <a:pt x="15" y="125"/>
                  </a:cubicBezTo>
                  <a:cubicBezTo>
                    <a:pt x="17" y="128"/>
                    <a:pt x="21" y="130"/>
                    <a:pt x="23" y="131"/>
                  </a:cubicBezTo>
                  <a:cubicBezTo>
                    <a:pt x="25" y="132"/>
                    <a:pt x="26" y="132"/>
                    <a:pt x="28" y="132"/>
                  </a:cubicBezTo>
                  <a:cubicBezTo>
                    <a:pt x="31" y="132"/>
                    <a:pt x="34" y="131"/>
                    <a:pt x="36" y="128"/>
                  </a:cubicBezTo>
                  <a:cubicBezTo>
                    <a:pt x="37" y="127"/>
                    <a:pt x="38" y="126"/>
                    <a:pt x="39" y="125"/>
                  </a:cubicBezTo>
                  <a:cubicBezTo>
                    <a:pt x="39" y="124"/>
                    <a:pt x="39" y="123"/>
                    <a:pt x="40" y="123"/>
                  </a:cubicBezTo>
                  <a:cubicBezTo>
                    <a:pt x="40" y="122"/>
                    <a:pt x="41" y="122"/>
                    <a:pt x="41" y="121"/>
                  </a:cubicBezTo>
                  <a:cubicBezTo>
                    <a:pt x="42" y="120"/>
                    <a:pt x="43" y="119"/>
                    <a:pt x="43" y="118"/>
                  </a:cubicBezTo>
                  <a:cubicBezTo>
                    <a:pt x="45" y="115"/>
                    <a:pt x="47" y="111"/>
                    <a:pt x="49" y="106"/>
                  </a:cubicBezTo>
                  <a:cubicBezTo>
                    <a:pt x="49" y="105"/>
                    <a:pt x="49" y="105"/>
                    <a:pt x="49" y="104"/>
                  </a:cubicBezTo>
                  <a:cubicBezTo>
                    <a:pt x="50" y="102"/>
                    <a:pt x="50" y="100"/>
                    <a:pt x="51" y="98"/>
                  </a:cubicBezTo>
                  <a:cubicBezTo>
                    <a:pt x="52" y="97"/>
                    <a:pt x="52" y="97"/>
                    <a:pt x="52" y="96"/>
                  </a:cubicBezTo>
                  <a:cubicBezTo>
                    <a:pt x="54" y="94"/>
                    <a:pt x="55" y="91"/>
                    <a:pt x="55" y="88"/>
                  </a:cubicBezTo>
                  <a:cubicBezTo>
                    <a:pt x="55" y="86"/>
                    <a:pt x="55" y="84"/>
                    <a:pt x="55" y="83"/>
                  </a:cubicBezTo>
                  <a:cubicBezTo>
                    <a:pt x="54" y="82"/>
                    <a:pt x="54" y="82"/>
                    <a:pt x="54" y="81"/>
                  </a:cubicBezTo>
                  <a:cubicBezTo>
                    <a:pt x="54" y="77"/>
                    <a:pt x="54" y="75"/>
                    <a:pt x="56" y="74"/>
                  </a:cubicBezTo>
                  <a:cubicBezTo>
                    <a:pt x="60" y="72"/>
                    <a:pt x="63" y="70"/>
                    <a:pt x="66" y="68"/>
                  </a:cubicBezTo>
                  <a:cubicBezTo>
                    <a:pt x="69" y="67"/>
                    <a:pt x="69" y="67"/>
                    <a:pt x="69" y="67"/>
                  </a:cubicBezTo>
                  <a:cubicBezTo>
                    <a:pt x="70" y="66"/>
                    <a:pt x="71" y="66"/>
                    <a:pt x="72" y="65"/>
                  </a:cubicBezTo>
                  <a:cubicBezTo>
                    <a:pt x="74" y="65"/>
                    <a:pt x="75" y="65"/>
                    <a:pt x="76" y="64"/>
                  </a:cubicBezTo>
                  <a:cubicBezTo>
                    <a:pt x="79" y="63"/>
                    <a:pt x="82" y="60"/>
                    <a:pt x="84" y="58"/>
                  </a:cubicBezTo>
                  <a:cubicBezTo>
                    <a:pt x="85" y="56"/>
                    <a:pt x="87" y="55"/>
                    <a:pt x="88" y="54"/>
                  </a:cubicBezTo>
                  <a:cubicBezTo>
                    <a:pt x="92" y="51"/>
                    <a:pt x="94" y="48"/>
                    <a:pt x="97" y="44"/>
                  </a:cubicBezTo>
                  <a:cubicBezTo>
                    <a:pt x="98" y="43"/>
                    <a:pt x="99" y="42"/>
                    <a:pt x="100" y="41"/>
                  </a:cubicBezTo>
                  <a:cubicBezTo>
                    <a:pt x="104" y="36"/>
                    <a:pt x="108" y="31"/>
                    <a:pt x="113" y="27"/>
                  </a:cubicBezTo>
                  <a:cubicBezTo>
                    <a:pt x="113" y="27"/>
                    <a:pt x="114" y="26"/>
                    <a:pt x="114" y="26"/>
                  </a:cubicBezTo>
                  <a:cubicBezTo>
                    <a:pt x="119" y="21"/>
                    <a:pt x="123" y="18"/>
                    <a:pt x="123" y="14"/>
                  </a:cubicBezTo>
                  <a:cubicBezTo>
                    <a:pt x="123" y="11"/>
                    <a:pt x="120" y="10"/>
                    <a:pt x="119" y="9"/>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2" name="Freeform 61"/>
            <p:cNvSpPr>
              <a:spLocks/>
            </p:cNvSpPr>
            <p:nvPr/>
          </p:nvSpPr>
          <p:spPr bwMode="auto">
            <a:xfrm>
              <a:off x="11060718" y="4368127"/>
              <a:ext cx="45175" cy="70894"/>
            </a:xfrm>
            <a:custGeom>
              <a:avLst/>
              <a:gdLst>
                <a:gd name="T0" fmla="*/ 14 w 15"/>
                <a:gd name="T1" fmla="*/ 2 h 26"/>
                <a:gd name="T2" fmla="*/ 10 w 15"/>
                <a:gd name="T3" fmla="*/ 0 h 26"/>
                <a:gd name="T4" fmla="*/ 9 w 15"/>
                <a:gd name="T5" fmla="*/ 0 h 26"/>
                <a:gd name="T6" fmla="*/ 0 w 15"/>
                <a:gd name="T7" fmla="*/ 20 h 26"/>
                <a:gd name="T8" fmla="*/ 5 w 15"/>
                <a:gd name="T9" fmla="*/ 26 h 26"/>
                <a:gd name="T10" fmla="*/ 6 w 15"/>
                <a:gd name="T11" fmla="*/ 26 h 26"/>
                <a:gd name="T12" fmla="*/ 6 w 15"/>
                <a:gd name="T13" fmla="*/ 26 h 26"/>
                <a:gd name="T14" fmla="*/ 9 w 15"/>
                <a:gd name="T15" fmla="*/ 20 h 26"/>
                <a:gd name="T16" fmla="*/ 9 w 15"/>
                <a:gd name="T17" fmla="*/ 20 h 26"/>
                <a:gd name="T18" fmla="*/ 12 w 15"/>
                <a:gd name="T19" fmla="*/ 11 h 26"/>
                <a:gd name="T20" fmla="*/ 12 w 15"/>
                <a:gd name="T21" fmla="*/ 10 h 26"/>
                <a:gd name="T22" fmla="*/ 14 w 15"/>
                <a:gd name="T23" fmla="*/ 2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6">
                  <a:moveTo>
                    <a:pt x="14" y="2"/>
                  </a:moveTo>
                  <a:cubicBezTo>
                    <a:pt x="14" y="2"/>
                    <a:pt x="13" y="0"/>
                    <a:pt x="10" y="0"/>
                  </a:cubicBezTo>
                  <a:cubicBezTo>
                    <a:pt x="9" y="0"/>
                    <a:pt x="9" y="0"/>
                    <a:pt x="9" y="0"/>
                  </a:cubicBezTo>
                  <a:cubicBezTo>
                    <a:pt x="3" y="1"/>
                    <a:pt x="0" y="15"/>
                    <a:pt x="0" y="20"/>
                  </a:cubicBezTo>
                  <a:cubicBezTo>
                    <a:pt x="1" y="26"/>
                    <a:pt x="4" y="26"/>
                    <a:pt x="5" y="26"/>
                  </a:cubicBezTo>
                  <a:cubicBezTo>
                    <a:pt x="6" y="26"/>
                    <a:pt x="6" y="26"/>
                    <a:pt x="6" y="26"/>
                  </a:cubicBezTo>
                  <a:cubicBezTo>
                    <a:pt x="6" y="26"/>
                    <a:pt x="6" y="26"/>
                    <a:pt x="6" y="26"/>
                  </a:cubicBezTo>
                  <a:cubicBezTo>
                    <a:pt x="10" y="26"/>
                    <a:pt x="10" y="22"/>
                    <a:pt x="9" y="20"/>
                  </a:cubicBezTo>
                  <a:cubicBezTo>
                    <a:pt x="9" y="20"/>
                    <a:pt x="9" y="20"/>
                    <a:pt x="9" y="20"/>
                  </a:cubicBezTo>
                  <a:cubicBezTo>
                    <a:pt x="10" y="16"/>
                    <a:pt x="10" y="14"/>
                    <a:pt x="12" y="11"/>
                  </a:cubicBezTo>
                  <a:cubicBezTo>
                    <a:pt x="12" y="11"/>
                    <a:pt x="12" y="11"/>
                    <a:pt x="12" y="10"/>
                  </a:cubicBezTo>
                  <a:cubicBezTo>
                    <a:pt x="13" y="8"/>
                    <a:pt x="15" y="5"/>
                    <a:pt x="14" y="2"/>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3" name="Freeform 62"/>
            <p:cNvSpPr>
              <a:spLocks/>
            </p:cNvSpPr>
            <p:nvPr/>
          </p:nvSpPr>
          <p:spPr bwMode="auto">
            <a:xfrm>
              <a:off x="11204149" y="3797896"/>
              <a:ext cx="552263" cy="517830"/>
            </a:xfrm>
            <a:custGeom>
              <a:avLst/>
              <a:gdLst>
                <a:gd name="T0" fmla="*/ 177 w 184"/>
                <a:gd name="T1" fmla="*/ 104 h 190"/>
                <a:gd name="T2" fmla="*/ 165 w 184"/>
                <a:gd name="T3" fmla="*/ 100 h 190"/>
                <a:gd name="T4" fmla="*/ 161 w 184"/>
                <a:gd name="T5" fmla="*/ 107 h 190"/>
                <a:gd name="T6" fmla="*/ 157 w 184"/>
                <a:gd name="T7" fmla="*/ 81 h 190"/>
                <a:gd name="T8" fmla="*/ 146 w 184"/>
                <a:gd name="T9" fmla="*/ 89 h 190"/>
                <a:gd name="T10" fmla="*/ 143 w 184"/>
                <a:gd name="T11" fmla="*/ 97 h 190"/>
                <a:gd name="T12" fmla="*/ 141 w 184"/>
                <a:gd name="T13" fmla="*/ 97 h 190"/>
                <a:gd name="T14" fmla="*/ 142 w 184"/>
                <a:gd name="T15" fmla="*/ 84 h 190"/>
                <a:gd name="T16" fmla="*/ 131 w 184"/>
                <a:gd name="T17" fmla="*/ 71 h 190"/>
                <a:gd name="T18" fmla="*/ 128 w 184"/>
                <a:gd name="T19" fmla="*/ 81 h 190"/>
                <a:gd name="T20" fmla="*/ 128 w 184"/>
                <a:gd name="T21" fmla="*/ 85 h 190"/>
                <a:gd name="T22" fmla="*/ 120 w 184"/>
                <a:gd name="T23" fmla="*/ 74 h 190"/>
                <a:gd name="T24" fmla="*/ 116 w 184"/>
                <a:gd name="T25" fmla="*/ 56 h 190"/>
                <a:gd name="T26" fmla="*/ 91 w 184"/>
                <a:gd name="T27" fmla="*/ 59 h 190"/>
                <a:gd name="T28" fmla="*/ 81 w 184"/>
                <a:gd name="T29" fmla="*/ 71 h 190"/>
                <a:gd name="T30" fmla="*/ 73 w 184"/>
                <a:gd name="T31" fmla="*/ 69 h 190"/>
                <a:gd name="T32" fmla="*/ 63 w 184"/>
                <a:gd name="T33" fmla="*/ 73 h 190"/>
                <a:gd name="T34" fmla="*/ 56 w 184"/>
                <a:gd name="T35" fmla="*/ 73 h 190"/>
                <a:gd name="T36" fmla="*/ 58 w 184"/>
                <a:gd name="T37" fmla="*/ 67 h 190"/>
                <a:gd name="T38" fmla="*/ 48 w 184"/>
                <a:gd name="T39" fmla="*/ 56 h 190"/>
                <a:gd name="T40" fmla="*/ 40 w 184"/>
                <a:gd name="T41" fmla="*/ 62 h 190"/>
                <a:gd name="T42" fmla="*/ 34 w 184"/>
                <a:gd name="T43" fmla="*/ 76 h 190"/>
                <a:gd name="T44" fmla="*/ 31 w 184"/>
                <a:gd name="T45" fmla="*/ 57 h 190"/>
                <a:gd name="T46" fmla="*/ 30 w 184"/>
                <a:gd name="T47" fmla="*/ 35 h 190"/>
                <a:gd name="T48" fmla="*/ 31 w 184"/>
                <a:gd name="T49" fmla="*/ 12 h 190"/>
                <a:gd name="T50" fmla="*/ 30 w 184"/>
                <a:gd name="T51" fmla="*/ 1 h 190"/>
                <a:gd name="T52" fmla="*/ 17 w 184"/>
                <a:gd name="T53" fmla="*/ 5 h 190"/>
                <a:gd name="T54" fmla="*/ 12 w 184"/>
                <a:gd name="T55" fmla="*/ 7 h 190"/>
                <a:gd name="T56" fmla="*/ 5 w 184"/>
                <a:gd name="T57" fmla="*/ 18 h 190"/>
                <a:gd name="T58" fmla="*/ 0 w 184"/>
                <a:gd name="T59" fmla="*/ 35 h 190"/>
                <a:gd name="T60" fmla="*/ 3 w 184"/>
                <a:gd name="T61" fmla="*/ 47 h 190"/>
                <a:gd name="T62" fmla="*/ 2 w 184"/>
                <a:gd name="T63" fmla="*/ 64 h 190"/>
                <a:gd name="T64" fmla="*/ 3 w 184"/>
                <a:gd name="T65" fmla="*/ 79 h 190"/>
                <a:gd name="T66" fmla="*/ 7 w 184"/>
                <a:gd name="T67" fmla="*/ 102 h 190"/>
                <a:gd name="T68" fmla="*/ 15 w 184"/>
                <a:gd name="T69" fmla="*/ 119 h 190"/>
                <a:gd name="T70" fmla="*/ 8 w 184"/>
                <a:gd name="T71" fmla="*/ 123 h 190"/>
                <a:gd name="T72" fmla="*/ 13 w 184"/>
                <a:gd name="T73" fmla="*/ 147 h 190"/>
                <a:gd name="T74" fmla="*/ 11 w 184"/>
                <a:gd name="T75" fmla="*/ 161 h 190"/>
                <a:gd name="T76" fmla="*/ 21 w 184"/>
                <a:gd name="T77" fmla="*/ 190 h 190"/>
                <a:gd name="T78" fmla="*/ 52 w 184"/>
                <a:gd name="T79" fmla="*/ 169 h 190"/>
                <a:gd name="T80" fmla="*/ 83 w 184"/>
                <a:gd name="T81" fmla="*/ 152 h 190"/>
                <a:gd name="T82" fmla="*/ 87 w 184"/>
                <a:gd name="T83" fmla="*/ 147 h 190"/>
                <a:gd name="T84" fmla="*/ 93 w 184"/>
                <a:gd name="T85" fmla="*/ 144 h 190"/>
                <a:gd name="T86" fmla="*/ 100 w 184"/>
                <a:gd name="T87" fmla="*/ 151 h 190"/>
                <a:gd name="T88" fmla="*/ 111 w 184"/>
                <a:gd name="T89" fmla="*/ 146 h 190"/>
                <a:gd name="T90" fmla="*/ 105 w 184"/>
                <a:gd name="T91" fmla="*/ 159 h 190"/>
                <a:gd name="T92" fmla="*/ 105 w 184"/>
                <a:gd name="T93" fmla="*/ 169 h 190"/>
                <a:gd name="T94" fmla="*/ 119 w 184"/>
                <a:gd name="T95" fmla="*/ 166 h 190"/>
                <a:gd name="T96" fmla="*/ 128 w 184"/>
                <a:gd name="T97" fmla="*/ 159 h 190"/>
                <a:gd name="T98" fmla="*/ 129 w 184"/>
                <a:gd name="T99" fmla="*/ 147 h 190"/>
                <a:gd name="T100" fmla="*/ 135 w 184"/>
                <a:gd name="T101" fmla="*/ 122 h 190"/>
                <a:gd name="T102" fmla="*/ 145 w 184"/>
                <a:gd name="T103" fmla="*/ 137 h 190"/>
                <a:gd name="T104" fmla="*/ 160 w 184"/>
                <a:gd name="T105" fmla="*/ 138 h 190"/>
                <a:gd name="T106" fmla="*/ 168 w 184"/>
                <a:gd name="T107" fmla="*/ 147 h 190"/>
                <a:gd name="T108" fmla="*/ 176 w 184"/>
                <a:gd name="T109" fmla="*/ 14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84" h="190">
                  <a:moveTo>
                    <a:pt x="181" y="128"/>
                  </a:moveTo>
                  <a:cubicBezTo>
                    <a:pt x="181" y="127"/>
                    <a:pt x="180" y="126"/>
                    <a:pt x="180" y="126"/>
                  </a:cubicBezTo>
                  <a:cubicBezTo>
                    <a:pt x="177" y="119"/>
                    <a:pt x="177" y="114"/>
                    <a:pt x="177" y="106"/>
                  </a:cubicBezTo>
                  <a:cubicBezTo>
                    <a:pt x="177" y="104"/>
                    <a:pt x="177" y="104"/>
                    <a:pt x="177" y="104"/>
                  </a:cubicBezTo>
                  <a:cubicBezTo>
                    <a:pt x="178" y="101"/>
                    <a:pt x="178" y="98"/>
                    <a:pt x="178" y="96"/>
                  </a:cubicBezTo>
                  <a:cubicBezTo>
                    <a:pt x="178" y="95"/>
                    <a:pt x="177" y="92"/>
                    <a:pt x="172" y="92"/>
                  </a:cubicBezTo>
                  <a:cubicBezTo>
                    <a:pt x="172" y="92"/>
                    <a:pt x="168" y="92"/>
                    <a:pt x="167" y="94"/>
                  </a:cubicBezTo>
                  <a:cubicBezTo>
                    <a:pt x="165" y="95"/>
                    <a:pt x="165" y="98"/>
                    <a:pt x="165" y="100"/>
                  </a:cubicBezTo>
                  <a:cubicBezTo>
                    <a:pt x="165" y="100"/>
                    <a:pt x="165" y="100"/>
                    <a:pt x="164" y="101"/>
                  </a:cubicBezTo>
                  <a:cubicBezTo>
                    <a:pt x="164" y="102"/>
                    <a:pt x="164" y="102"/>
                    <a:pt x="164" y="102"/>
                  </a:cubicBezTo>
                  <a:cubicBezTo>
                    <a:pt x="164" y="106"/>
                    <a:pt x="163" y="107"/>
                    <a:pt x="162" y="107"/>
                  </a:cubicBezTo>
                  <a:cubicBezTo>
                    <a:pt x="161" y="107"/>
                    <a:pt x="161" y="107"/>
                    <a:pt x="161" y="107"/>
                  </a:cubicBezTo>
                  <a:cubicBezTo>
                    <a:pt x="159" y="105"/>
                    <a:pt x="159" y="99"/>
                    <a:pt x="159" y="97"/>
                  </a:cubicBezTo>
                  <a:cubicBezTo>
                    <a:pt x="159" y="91"/>
                    <a:pt x="159" y="91"/>
                    <a:pt x="159" y="91"/>
                  </a:cubicBezTo>
                  <a:cubicBezTo>
                    <a:pt x="159" y="91"/>
                    <a:pt x="159" y="90"/>
                    <a:pt x="159" y="90"/>
                  </a:cubicBezTo>
                  <a:cubicBezTo>
                    <a:pt x="160" y="87"/>
                    <a:pt x="160" y="83"/>
                    <a:pt x="157" y="81"/>
                  </a:cubicBezTo>
                  <a:cubicBezTo>
                    <a:pt x="156" y="81"/>
                    <a:pt x="155" y="80"/>
                    <a:pt x="154" y="80"/>
                  </a:cubicBezTo>
                  <a:cubicBezTo>
                    <a:pt x="152" y="80"/>
                    <a:pt x="150" y="81"/>
                    <a:pt x="149" y="82"/>
                  </a:cubicBezTo>
                  <a:cubicBezTo>
                    <a:pt x="147" y="83"/>
                    <a:pt x="147" y="86"/>
                    <a:pt x="146" y="87"/>
                  </a:cubicBezTo>
                  <a:cubicBezTo>
                    <a:pt x="146" y="88"/>
                    <a:pt x="146" y="89"/>
                    <a:pt x="146" y="89"/>
                  </a:cubicBezTo>
                  <a:cubicBezTo>
                    <a:pt x="146" y="90"/>
                    <a:pt x="146" y="90"/>
                    <a:pt x="146" y="90"/>
                  </a:cubicBezTo>
                  <a:cubicBezTo>
                    <a:pt x="146" y="90"/>
                    <a:pt x="145" y="90"/>
                    <a:pt x="145" y="91"/>
                  </a:cubicBezTo>
                  <a:cubicBezTo>
                    <a:pt x="145" y="91"/>
                    <a:pt x="144" y="92"/>
                    <a:pt x="144" y="93"/>
                  </a:cubicBezTo>
                  <a:cubicBezTo>
                    <a:pt x="143" y="94"/>
                    <a:pt x="143" y="96"/>
                    <a:pt x="143" y="97"/>
                  </a:cubicBezTo>
                  <a:cubicBezTo>
                    <a:pt x="143" y="100"/>
                    <a:pt x="144" y="102"/>
                    <a:pt x="145" y="105"/>
                  </a:cubicBezTo>
                  <a:cubicBezTo>
                    <a:pt x="145" y="104"/>
                    <a:pt x="145" y="104"/>
                    <a:pt x="144" y="104"/>
                  </a:cubicBezTo>
                  <a:cubicBezTo>
                    <a:pt x="143" y="102"/>
                    <a:pt x="142" y="100"/>
                    <a:pt x="141" y="98"/>
                  </a:cubicBezTo>
                  <a:cubicBezTo>
                    <a:pt x="141" y="98"/>
                    <a:pt x="141" y="98"/>
                    <a:pt x="141" y="97"/>
                  </a:cubicBezTo>
                  <a:cubicBezTo>
                    <a:pt x="141" y="97"/>
                    <a:pt x="141" y="96"/>
                    <a:pt x="141" y="96"/>
                  </a:cubicBezTo>
                  <a:cubicBezTo>
                    <a:pt x="141" y="95"/>
                    <a:pt x="141" y="94"/>
                    <a:pt x="141" y="94"/>
                  </a:cubicBezTo>
                  <a:cubicBezTo>
                    <a:pt x="141" y="93"/>
                    <a:pt x="140" y="93"/>
                    <a:pt x="140" y="92"/>
                  </a:cubicBezTo>
                  <a:cubicBezTo>
                    <a:pt x="140" y="90"/>
                    <a:pt x="141" y="87"/>
                    <a:pt x="142" y="84"/>
                  </a:cubicBezTo>
                  <a:cubicBezTo>
                    <a:pt x="143" y="83"/>
                    <a:pt x="143" y="83"/>
                    <a:pt x="143" y="83"/>
                  </a:cubicBezTo>
                  <a:cubicBezTo>
                    <a:pt x="145" y="77"/>
                    <a:pt x="147" y="72"/>
                    <a:pt x="145" y="68"/>
                  </a:cubicBezTo>
                  <a:cubicBezTo>
                    <a:pt x="144" y="67"/>
                    <a:pt x="143" y="66"/>
                    <a:pt x="140" y="66"/>
                  </a:cubicBezTo>
                  <a:cubicBezTo>
                    <a:pt x="137" y="66"/>
                    <a:pt x="133" y="68"/>
                    <a:pt x="131" y="71"/>
                  </a:cubicBezTo>
                  <a:cubicBezTo>
                    <a:pt x="130" y="73"/>
                    <a:pt x="130" y="75"/>
                    <a:pt x="130" y="76"/>
                  </a:cubicBezTo>
                  <a:cubicBezTo>
                    <a:pt x="129" y="77"/>
                    <a:pt x="129" y="78"/>
                    <a:pt x="129" y="78"/>
                  </a:cubicBezTo>
                  <a:cubicBezTo>
                    <a:pt x="129" y="79"/>
                    <a:pt x="129" y="79"/>
                    <a:pt x="129" y="79"/>
                  </a:cubicBezTo>
                  <a:cubicBezTo>
                    <a:pt x="129" y="80"/>
                    <a:pt x="128" y="80"/>
                    <a:pt x="128" y="81"/>
                  </a:cubicBezTo>
                  <a:cubicBezTo>
                    <a:pt x="128" y="82"/>
                    <a:pt x="128" y="83"/>
                    <a:pt x="128" y="84"/>
                  </a:cubicBezTo>
                  <a:cubicBezTo>
                    <a:pt x="128" y="84"/>
                    <a:pt x="128" y="84"/>
                    <a:pt x="128" y="84"/>
                  </a:cubicBezTo>
                  <a:cubicBezTo>
                    <a:pt x="128" y="84"/>
                    <a:pt x="128" y="84"/>
                    <a:pt x="128" y="84"/>
                  </a:cubicBezTo>
                  <a:cubicBezTo>
                    <a:pt x="128" y="85"/>
                    <a:pt x="128" y="85"/>
                    <a:pt x="128" y="85"/>
                  </a:cubicBezTo>
                  <a:cubicBezTo>
                    <a:pt x="128" y="84"/>
                    <a:pt x="128" y="83"/>
                    <a:pt x="128" y="83"/>
                  </a:cubicBezTo>
                  <a:cubicBezTo>
                    <a:pt x="127" y="80"/>
                    <a:pt x="127" y="78"/>
                    <a:pt x="125" y="76"/>
                  </a:cubicBezTo>
                  <a:cubicBezTo>
                    <a:pt x="124" y="74"/>
                    <a:pt x="122" y="74"/>
                    <a:pt x="121" y="74"/>
                  </a:cubicBezTo>
                  <a:cubicBezTo>
                    <a:pt x="120" y="74"/>
                    <a:pt x="120" y="74"/>
                    <a:pt x="120" y="74"/>
                  </a:cubicBezTo>
                  <a:cubicBezTo>
                    <a:pt x="117" y="73"/>
                    <a:pt x="117" y="72"/>
                    <a:pt x="116" y="67"/>
                  </a:cubicBezTo>
                  <a:cubicBezTo>
                    <a:pt x="116" y="67"/>
                    <a:pt x="116" y="67"/>
                    <a:pt x="116" y="67"/>
                  </a:cubicBezTo>
                  <a:cubicBezTo>
                    <a:pt x="116" y="65"/>
                    <a:pt x="116" y="64"/>
                    <a:pt x="116" y="63"/>
                  </a:cubicBezTo>
                  <a:cubicBezTo>
                    <a:pt x="116" y="61"/>
                    <a:pt x="117" y="59"/>
                    <a:pt x="116" y="56"/>
                  </a:cubicBezTo>
                  <a:cubicBezTo>
                    <a:pt x="113" y="51"/>
                    <a:pt x="108" y="50"/>
                    <a:pt x="104" y="50"/>
                  </a:cubicBezTo>
                  <a:cubicBezTo>
                    <a:pt x="104" y="50"/>
                    <a:pt x="104" y="50"/>
                    <a:pt x="103" y="50"/>
                  </a:cubicBezTo>
                  <a:cubicBezTo>
                    <a:pt x="98" y="50"/>
                    <a:pt x="95" y="52"/>
                    <a:pt x="93" y="56"/>
                  </a:cubicBezTo>
                  <a:cubicBezTo>
                    <a:pt x="92" y="58"/>
                    <a:pt x="92" y="59"/>
                    <a:pt x="91" y="59"/>
                  </a:cubicBezTo>
                  <a:cubicBezTo>
                    <a:pt x="90" y="59"/>
                    <a:pt x="90" y="59"/>
                    <a:pt x="90" y="60"/>
                  </a:cubicBezTo>
                  <a:cubicBezTo>
                    <a:pt x="88" y="60"/>
                    <a:pt x="86" y="60"/>
                    <a:pt x="84" y="62"/>
                  </a:cubicBezTo>
                  <a:cubicBezTo>
                    <a:pt x="82" y="64"/>
                    <a:pt x="82" y="67"/>
                    <a:pt x="81" y="69"/>
                  </a:cubicBezTo>
                  <a:cubicBezTo>
                    <a:pt x="81" y="70"/>
                    <a:pt x="81" y="71"/>
                    <a:pt x="81" y="71"/>
                  </a:cubicBezTo>
                  <a:cubicBezTo>
                    <a:pt x="80" y="72"/>
                    <a:pt x="80" y="73"/>
                    <a:pt x="80" y="73"/>
                  </a:cubicBezTo>
                  <a:cubicBezTo>
                    <a:pt x="80" y="73"/>
                    <a:pt x="79" y="73"/>
                    <a:pt x="79" y="72"/>
                  </a:cubicBezTo>
                  <a:cubicBezTo>
                    <a:pt x="78" y="71"/>
                    <a:pt x="76" y="70"/>
                    <a:pt x="74" y="69"/>
                  </a:cubicBezTo>
                  <a:cubicBezTo>
                    <a:pt x="73" y="69"/>
                    <a:pt x="73" y="69"/>
                    <a:pt x="73" y="69"/>
                  </a:cubicBezTo>
                  <a:cubicBezTo>
                    <a:pt x="72" y="69"/>
                    <a:pt x="70" y="70"/>
                    <a:pt x="69" y="71"/>
                  </a:cubicBezTo>
                  <a:cubicBezTo>
                    <a:pt x="69" y="71"/>
                    <a:pt x="69" y="71"/>
                    <a:pt x="69" y="71"/>
                  </a:cubicBezTo>
                  <a:cubicBezTo>
                    <a:pt x="68" y="71"/>
                    <a:pt x="67" y="72"/>
                    <a:pt x="67" y="72"/>
                  </a:cubicBezTo>
                  <a:cubicBezTo>
                    <a:pt x="65" y="72"/>
                    <a:pt x="64" y="73"/>
                    <a:pt x="63" y="73"/>
                  </a:cubicBezTo>
                  <a:cubicBezTo>
                    <a:pt x="62" y="74"/>
                    <a:pt x="61" y="74"/>
                    <a:pt x="60" y="74"/>
                  </a:cubicBezTo>
                  <a:cubicBezTo>
                    <a:pt x="60" y="74"/>
                    <a:pt x="59" y="74"/>
                    <a:pt x="59" y="74"/>
                  </a:cubicBezTo>
                  <a:cubicBezTo>
                    <a:pt x="58" y="74"/>
                    <a:pt x="57" y="74"/>
                    <a:pt x="56" y="73"/>
                  </a:cubicBezTo>
                  <a:cubicBezTo>
                    <a:pt x="56" y="73"/>
                    <a:pt x="56" y="73"/>
                    <a:pt x="56" y="73"/>
                  </a:cubicBezTo>
                  <a:cubicBezTo>
                    <a:pt x="56" y="73"/>
                    <a:pt x="56" y="73"/>
                    <a:pt x="56" y="73"/>
                  </a:cubicBezTo>
                  <a:cubicBezTo>
                    <a:pt x="56" y="72"/>
                    <a:pt x="56" y="71"/>
                    <a:pt x="56" y="70"/>
                  </a:cubicBezTo>
                  <a:cubicBezTo>
                    <a:pt x="57" y="70"/>
                    <a:pt x="57" y="69"/>
                    <a:pt x="57" y="69"/>
                  </a:cubicBezTo>
                  <a:cubicBezTo>
                    <a:pt x="57" y="68"/>
                    <a:pt x="57" y="68"/>
                    <a:pt x="58" y="67"/>
                  </a:cubicBezTo>
                  <a:cubicBezTo>
                    <a:pt x="59" y="65"/>
                    <a:pt x="61" y="60"/>
                    <a:pt x="57" y="57"/>
                  </a:cubicBezTo>
                  <a:cubicBezTo>
                    <a:pt x="55" y="56"/>
                    <a:pt x="53" y="56"/>
                    <a:pt x="52" y="56"/>
                  </a:cubicBezTo>
                  <a:cubicBezTo>
                    <a:pt x="50" y="56"/>
                    <a:pt x="50" y="56"/>
                    <a:pt x="50" y="56"/>
                  </a:cubicBezTo>
                  <a:cubicBezTo>
                    <a:pt x="49" y="56"/>
                    <a:pt x="48" y="56"/>
                    <a:pt x="48" y="56"/>
                  </a:cubicBezTo>
                  <a:cubicBezTo>
                    <a:pt x="47" y="56"/>
                    <a:pt x="44" y="56"/>
                    <a:pt x="43" y="58"/>
                  </a:cubicBezTo>
                  <a:cubicBezTo>
                    <a:pt x="42" y="59"/>
                    <a:pt x="42" y="60"/>
                    <a:pt x="42" y="60"/>
                  </a:cubicBezTo>
                  <a:cubicBezTo>
                    <a:pt x="42" y="61"/>
                    <a:pt x="41" y="61"/>
                    <a:pt x="41" y="61"/>
                  </a:cubicBezTo>
                  <a:cubicBezTo>
                    <a:pt x="41" y="61"/>
                    <a:pt x="41" y="61"/>
                    <a:pt x="40" y="62"/>
                  </a:cubicBezTo>
                  <a:cubicBezTo>
                    <a:pt x="38" y="62"/>
                    <a:pt x="35" y="63"/>
                    <a:pt x="35" y="67"/>
                  </a:cubicBezTo>
                  <a:cubicBezTo>
                    <a:pt x="34" y="68"/>
                    <a:pt x="34" y="69"/>
                    <a:pt x="34" y="70"/>
                  </a:cubicBezTo>
                  <a:cubicBezTo>
                    <a:pt x="34" y="72"/>
                    <a:pt x="34" y="74"/>
                    <a:pt x="34" y="76"/>
                  </a:cubicBezTo>
                  <a:cubicBezTo>
                    <a:pt x="34" y="76"/>
                    <a:pt x="34" y="76"/>
                    <a:pt x="34" y="76"/>
                  </a:cubicBezTo>
                  <a:cubicBezTo>
                    <a:pt x="34" y="77"/>
                    <a:pt x="34" y="78"/>
                    <a:pt x="33" y="79"/>
                  </a:cubicBezTo>
                  <a:cubicBezTo>
                    <a:pt x="33" y="78"/>
                    <a:pt x="32" y="76"/>
                    <a:pt x="32" y="74"/>
                  </a:cubicBezTo>
                  <a:cubicBezTo>
                    <a:pt x="31" y="70"/>
                    <a:pt x="31" y="66"/>
                    <a:pt x="31" y="62"/>
                  </a:cubicBezTo>
                  <a:cubicBezTo>
                    <a:pt x="31" y="60"/>
                    <a:pt x="31" y="59"/>
                    <a:pt x="31" y="57"/>
                  </a:cubicBezTo>
                  <a:cubicBezTo>
                    <a:pt x="31" y="56"/>
                    <a:pt x="32" y="54"/>
                    <a:pt x="32" y="53"/>
                  </a:cubicBezTo>
                  <a:cubicBezTo>
                    <a:pt x="32" y="50"/>
                    <a:pt x="32" y="47"/>
                    <a:pt x="32" y="44"/>
                  </a:cubicBezTo>
                  <a:cubicBezTo>
                    <a:pt x="31" y="42"/>
                    <a:pt x="31" y="39"/>
                    <a:pt x="30" y="37"/>
                  </a:cubicBezTo>
                  <a:cubicBezTo>
                    <a:pt x="29" y="37"/>
                    <a:pt x="29" y="36"/>
                    <a:pt x="30" y="35"/>
                  </a:cubicBezTo>
                  <a:cubicBezTo>
                    <a:pt x="33" y="32"/>
                    <a:pt x="33" y="27"/>
                    <a:pt x="32" y="23"/>
                  </a:cubicBezTo>
                  <a:cubicBezTo>
                    <a:pt x="32" y="19"/>
                    <a:pt x="29" y="17"/>
                    <a:pt x="25" y="17"/>
                  </a:cubicBezTo>
                  <a:cubicBezTo>
                    <a:pt x="26" y="16"/>
                    <a:pt x="27" y="16"/>
                    <a:pt x="27" y="16"/>
                  </a:cubicBezTo>
                  <a:cubicBezTo>
                    <a:pt x="29" y="15"/>
                    <a:pt x="31" y="14"/>
                    <a:pt x="31" y="12"/>
                  </a:cubicBezTo>
                  <a:cubicBezTo>
                    <a:pt x="32" y="11"/>
                    <a:pt x="32" y="9"/>
                    <a:pt x="32" y="8"/>
                  </a:cubicBezTo>
                  <a:cubicBezTo>
                    <a:pt x="32" y="8"/>
                    <a:pt x="31" y="7"/>
                    <a:pt x="31" y="7"/>
                  </a:cubicBezTo>
                  <a:cubicBezTo>
                    <a:pt x="31" y="7"/>
                    <a:pt x="32" y="7"/>
                    <a:pt x="32" y="6"/>
                  </a:cubicBezTo>
                  <a:cubicBezTo>
                    <a:pt x="32" y="6"/>
                    <a:pt x="32" y="3"/>
                    <a:pt x="30" y="1"/>
                  </a:cubicBezTo>
                  <a:cubicBezTo>
                    <a:pt x="28" y="0"/>
                    <a:pt x="27" y="0"/>
                    <a:pt x="26" y="0"/>
                  </a:cubicBezTo>
                  <a:cubicBezTo>
                    <a:pt x="23" y="0"/>
                    <a:pt x="21" y="1"/>
                    <a:pt x="19" y="2"/>
                  </a:cubicBezTo>
                  <a:cubicBezTo>
                    <a:pt x="18" y="3"/>
                    <a:pt x="18" y="4"/>
                    <a:pt x="17" y="5"/>
                  </a:cubicBezTo>
                  <a:cubicBezTo>
                    <a:pt x="17" y="5"/>
                    <a:pt x="17" y="5"/>
                    <a:pt x="17" y="5"/>
                  </a:cubicBezTo>
                  <a:cubicBezTo>
                    <a:pt x="17" y="5"/>
                    <a:pt x="17" y="5"/>
                    <a:pt x="17" y="5"/>
                  </a:cubicBezTo>
                  <a:cubicBezTo>
                    <a:pt x="17" y="5"/>
                    <a:pt x="17" y="5"/>
                    <a:pt x="16" y="5"/>
                  </a:cubicBezTo>
                  <a:cubicBezTo>
                    <a:pt x="15" y="5"/>
                    <a:pt x="14" y="5"/>
                    <a:pt x="13" y="6"/>
                  </a:cubicBezTo>
                  <a:cubicBezTo>
                    <a:pt x="13" y="6"/>
                    <a:pt x="12" y="7"/>
                    <a:pt x="12" y="7"/>
                  </a:cubicBezTo>
                  <a:cubicBezTo>
                    <a:pt x="11" y="8"/>
                    <a:pt x="10" y="9"/>
                    <a:pt x="10" y="10"/>
                  </a:cubicBezTo>
                  <a:cubicBezTo>
                    <a:pt x="9" y="11"/>
                    <a:pt x="9" y="11"/>
                    <a:pt x="9" y="11"/>
                  </a:cubicBezTo>
                  <a:cubicBezTo>
                    <a:pt x="8" y="13"/>
                    <a:pt x="7" y="15"/>
                    <a:pt x="6" y="16"/>
                  </a:cubicBezTo>
                  <a:cubicBezTo>
                    <a:pt x="6" y="16"/>
                    <a:pt x="5" y="17"/>
                    <a:pt x="5" y="18"/>
                  </a:cubicBezTo>
                  <a:cubicBezTo>
                    <a:pt x="3" y="19"/>
                    <a:pt x="2" y="20"/>
                    <a:pt x="1" y="21"/>
                  </a:cubicBezTo>
                  <a:cubicBezTo>
                    <a:pt x="0" y="23"/>
                    <a:pt x="0" y="26"/>
                    <a:pt x="0" y="27"/>
                  </a:cubicBezTo>
                  <a:cubicBezTo>
                    <a:pt x="0" y="28"/>
                    <a:pt x="0" y="30"/>
                    <a:pt x="0" y="30"/>
                  </a:cubicBezTo>
                  <a:cubicBezTo>
                    <a:pt x="0" y="32"/>
                    <a:pt x="0" y="34"/>
                    <a:pt x="0" y="35"/>
                  </a:cubicBezTo>
                  <a:cubicBezTo>
                    <a:pt x="0" y="36"/>
                    <a:pt x="0" y="37"/>
                    <a:pt x="0" y="37"/>
                  </a:cubicBezTo>
                  <a:cubicBezTo>
                    <a:pt x="0" y="38"/>
                    <a:pt x="0" y="38"/>
                    <a:pt x="0" y="38"/>
                  </a:cubicBezTo>
                  <a:cubicBezTo>
                    <a:pt x="0" y="39"/>
                    <a:pt x="0" y="41"/>
                    <a:pt x="1" y="43"/>
                  </a:cubicBezTo>
                  <a:cubicBezTo>
                    <a:pt x="2" y="44"/>
                    <a:pt x="3" y="45"/>
                    <a:pt x="3" y="47"/>
                  </a:cubicBezTo>
                  <a:cubicBezTo>
                    <a:pt x="3" y="48"/>
                    <a:pt x="3" y="49"/>
                    <a:pt x="2" y="50"/>
                  </a:cubicBezTo>
                  <a:cubicBezTo>
                    <a:pt x="1" y="52"/>
                    <a:pt x="1" y="54"/>
                    <a:pt x="1" y="56"/>
                  </a:cubicBezTo>
                  <a:cubicBezTo>
                    <a:pt x="0" y="59"/>
                    <a:pt x="1" y="61"/>
                    <a:pt x="1" y="62"/>
                  </a:cubicBezTo>
                  <a:cubicBezTo>
                    <a:pt x="1" y="63"/>
                    <a:pt x="1" y="64"/>
                    <a:pt x="2" y="64"/>
                  </a:cubicBezTo>
                  <a:cubicBezTo>
                    <a:pt x="2" y="66"/>
                    <a:pt x="2" y="68"/>
                    <a:pt x="2" y="70"/>
                  </a:cubicBezTo>
                  <a:cubicBezTo>
                    <a:pt x="2" y="71"/>
                    <a:pt x="2" y="71"/>
                    <a:pt x="2" y="71"/>
                  </a:cubicBezTo>
                  <a:cubicBezTo>
                    <a:pt x="2" y="73"/>
                    <a:pt x="3" y="75"/>
                    <a:pt x="3" y="77"/>
                  </a:cubicBezTo>
                  <a:cubicBezTo>
                    <a:pt x="3" y="77"/>
                    <a:pt x="3" y="78"/>
                    <a:pt x="3" y="79"/>
                  </a:cubicBezTo>
                  <a:cubicBezTo>
                    <a:pt x="4" y="82"/>
                    <a:pt x="4" y="85"/>
                    <a:pt x="4" y="88"/>
                  </a:cubicBezTo>
                  <a:cubicBezTo>
                    <a:pt x="4" y="89"/>
                    <a:pt x="4" y="90"/>
                    <a:pt x="4" y="91"/>
                  </a:cubicBezTo>
                  <a:cubicBezTo>
                    <a:pt x="4" y="94"/>
                    <a:pt x="5" y="97"/>
                    <a:pt x="6" y="100"/>
                  </a:cubicBezTo>
                  <a:cubicBezTo>
                    <a:pt x="6" y="101"/>
                    <a:pt x="7" y="101"/>
                    <a:pt x="7" y="102"/>
                  </a:cubicBezTo>
                  <a:cubicBezTo>
                    <a:pt x="6" y="102"/>
                    <a:pt x="6" y="103"/>
                    <a:pt x="5" y="104"/>
                  </a:cubicBezTo>
                  <a:cubicBezTo>
                    <a:pt x="3" y="107"/>
                    <a:pt x="3" y="113"/>
                    <a:pt x="6" y="116"/>
                  </a:cubicBezTo>
                  <a:cubicBezTo>
                    <a:pt x="8" y="118"/>
                    <a:pt x="11" y="118"/>
                    <a:pt x="13" y="118"/>
                  </a:cubicBezTo>
                  <a:cubicBezTo>
                    <a:pt x="14" y="118"/>
                    <a:pt x="15" y="118"/>
                    <a:pt x="15" y="119"/>
                  </a:cubicBezTo>
                  <a:cubicBezTo>
                    <a:pt x="16" y="119"/>
                    <a:pt x="16" y="120"/>
                    <a:pt x="16" y="121"/>
                  </a:cubicBezTo>
                  <a:cubicBezTo>
                    <a:pt x="16" y="121"/>
                    <a:pt x="16" y="121"/>
                    <a:pt x="15" y="121"/>
                  </a:cubicBezTo>
                  <a:cubicBezTo>
                    <a:pt x="15" y="121"/>
                    <a:pt x="14" y="121"/>
                    <a:pt x="14" y="121"/>
                  </a:cubicBezTo>
                  <a:cubicBezTo>
                    <a:pt x="11" y="121"/>
                    <a:pt x="10" y="122"/>
                    <a:pt x="8" y="123"/>
                  </a:cubicBezTo>
                  <a:cubicBezTo>
                    <a:pt x="4" y="127"/>
                    <a:pt x="4" y="132"/>
                    <a:pt x="4" y="135"/>
                  </a:cubicBezTo>
                  <a:cubicBezTo>
                    <a:pt x="4" y="135"/>
                    <a:pt x="4" y="135"/>
                    <a:pt x="4" y="136"/>
                  </a:cubicBezTo>
                  <a:cubicBezTo>
                    <a:pt x="4" y="137"/>
                    <a:pt x="4" y="138"/>
                    <a:pt x="4" y="140"/>
                  </a:cubicBezTo>
                  <a:cubicBezTo>
                    <a:pt x="5" y="143"/>
                    <a:pt x="10" y="147"/>
                    <a:pt x="13" y="147"/>
                  </a:cubicBezTo>
                  <a:cubicBezTo>
                    <a:pt x="13" y="147"/>
                    <a:pt x="14" y="147"/>
                    <a:pt x="14" y="147"/>
                  </a:cubicBezTo>
                  <a:cubicBezTo>
                    <a:pt x="14" y="147"/>
                    <a:pt x="14" y="147"/>
                    <a:pt x="15" y="147"/>
                  </a:cubicBezTo>
                  <a:cubicBezTo>
                    <a:pt x="15" y="147"/>
                    <a:pt x="15" y="148"/>
                    <a:pt x="15" y="148"/>
                  </a:cubicBezTo>
                  <a:cubicBezTo>
                    <a:pt x="15" y="152"/>
                    <a:pt x="13" y="157"/>
                    <a:pt x="11" y="161"/>
                  </a:cubicBezTo>
                  <a:cubicBezTo>
                    <a:pt x="10" y="162"/>
                    <a:pt x="9" y="163"/>
                    <a:pt x="9" y="164"/>
                  </a:cubicBezTo>
                  <a:cubicBezTo>
                    <a:pt x="6" y="170"/>
                    <a:pt x="5" y="179"/>
                    <a:pt x="9" y="185"/>
                  </a:cubicBezTo>
                  <a:cubicBezTo>
                    <a:pt x="10" y="187"/>
                    <a:pt x="13" y="190"/>
                    <a:pt x="19" y="190"/>
                  </a:cubicBezTo>
                  <a:cubicBezTo>
                    <a:pt x="19" y="190"/>
                    <a:pt x="20" y="190"/>
                    <a:pt x="21" y="190"/>
                  </a:cubicBezTo>
                  <a:cubicBezTo>
                    <a:pt x="26" y="190"/>
                    <a:pt x="29" y="186"/>
                    <a:pt x="32" y="182"/>
                  </a:cubicBezTo>
                  <a:cubicBezTo>
                    <a:pt x="32" y="182"/>
                    <a:pt x="33" y="181"/>
                    <a:pt x="33" y="181"/>
                  </a:cubicBezTo>
                  <a:cubicBezTo>
                    <a:pt x="36" y="177"/>
                    <a:pt x="39" y="175"/>
                    <a:pt x="43" y="173"/>
                  </a:cubicBezTo>
                  <a:cubicBezTo>
                    <a:pt x="46" y="172"/>
                    <a:pt x="48" y="171"/>
                    <a:pt x="52" y="169"/>
                  </a:cubicBezTo>
                  <a:cubicBezTo>
                    <a:pt x="54" y="169"/>
                    <a:pt x="57" y="168"/>
                    <a:pt x="59" y="167"/>
                  </a:cubicBezTo>
                  <a:cubicBezTo>
                    <a:pt x="62" y="166"/>
                    <a:pt x="65" y="165"/>
                    <a:pt x="68" y="164"/>
                  </a:cubicBezTo>
                  <a:cubicBezTo>
                    <a:pt x="73" y="163"/>
                    <a:pt x="78" y="161"/>
                    <a:pt x="81" y="156"/>
                  </a:cubicBezTo>
                  <a:cubicBezTo>
                    <a:pt x="82" y="155"/>
                    <a:pt x="82" y="153"/>
                    <a:pt x="83" y="152"/>
                  </a:cubicBezTo>
                  <a:cubicBezTo>
                    <a:pt x="83" y="152"/>
                    <a:pt x="83" y="151"/>
                    <a:pt x="84" y="151"/>
                  </a:cubicBezTo>
                  <a:cubicBezTo>
                    <a:pt x="84" y="150"/>
                    <a:pt x="84" y="150"/>
                    <a:pt x="84" y="150"/>
                  </a:cubicBezTo>
                  <a:cubicBezTo>
                    <a:pt x="85" y="148"/>
                    <a:pt x="85" y="148"/>
                    <a:pt x="86" y="148"/>
                  </a:cubicBezTo>
                  <a:cubicBezTo>
                    <a:pt x="86" y="147"/>
                    <a:pt x="87" y="147"/>
                    <a:pt x="87" y="147"/>
                  </a:cubicBezTo>
                  <a:cubicBezTo>
                    <a:pt x="88" y="147"/>
                    <a:pt x="89" y="147"/>
                    <a:pt x="89" y="146"/>
                  </a:cubicBezTo>
                  <a:cubicBezTo>
                    <a:pt x="91" y="145"/>
                    <a:pt x="92" y="144"/>
                    <a:pt x="92" y="144"/>
                  </a:cubicBezTo>
                  <a:cubicBezTo>
                    <a:pt x="92" y="143"/>
                    <a:pt x="93" y="143"/>
                    <a:pt x="93" y="143"/>
                  </a:cubicBezTo>
                  <a:cubicBezTo>
                    <a:pt x="93" y="143"/>
                    <a:pt x="93" y="144"/>
                    <a:pt x="93" y="144"/>
                  </a:cubicBezTo>
                  <a:cubicBezTo>
                    <a:pt x="93" y="145"/>
                    <a:pt x="93" y="145"/>
                    <a:pt x="93" y="145"/>
                  </a:cubicBezTo>
                  <a:cubicBezTo>
                    <a:pt x="93" y="146"/>
                    <a:pt x="93" y="149"/>
                    <a:pt x="96" y="150"/>
                  </a:cubicBezTo>
                  <a:cubicBezTo>
                    <a:pt x="96" y="151"/>
                    <a:pt x="97" y="151"/>
                    <a:pt x="98" y="151"/>
                  </a:cubicBezTo>
                  <a:cubicBezTo>
                    <a:pt x="99" y="151"/>
                    <a:pt x="99" y="151"/>
                    <a:pt x="100" y="151"/>
                  </a:cubicBezTo>
                  <a:cubicBezTo>
                    <a:pt x="100" y="151"/>
                    <a:pt x="100" y="151"/>
                    <a:pt x="100" y="151"/>
                  </a:cubicBezTo>
                  <a:cubicBezTo>
                    <a:pt x="104" y="151"/>
                    <a:pt x="108" y="149"/>
                    <a:pt x="110" y="146"/>
                  </a:cubicBezTo>
                  <a:cubicBezTo>
                    <a:pt x="110" y="145"/>
                    <a:pt x="110" y="145"/>
                    <a:pt x="110" y="145"/>
                  </a:cubicBezTo>
                  <a:cubicBezTo>
                    <a:pt x="111" y="146"/>
                    <a:pt x="111" y="146"/>
                    <a:pt x="111" y="146"/>
                  </a:cubicBezTo>
                  <a:cubicBezTo>
                    <a:pt x="112" y="147"/>
                    <a:pt x="113" y="147"/>
                    <a:pt x="113" y="147"/>
                  </a:cubicBezTo>
                  <a:cubicBezTo>
                    <a:pt x="113" y="148"/>
                    <a:pt x="113" y="149"/>
                    <a:pt x="111" y="151"/>
                  </a:cubicBezTo>
                  <a:cubicBezTo>
                    <a:pt x="110" y="153"/>
                    <a:pt x="109" y="155"/>
                    <a:pt x="107" y="157"/>
                  </a:cubicBezTo>
                  <a:cubicBezTo>
                    <a:pt x="107" y="158"/>
                    <a:pt x="106" y="158"/>
                    <a:pt x="105" y="159"/>
                  </a:cubicBezTo>
                  <a:cubicBezTo>
                    <a:pt x="104" y="162"/>
                    <a:pt x="104" y="163"/>
                    <a:pt x="104" y="165"/>
                  </a:cubicBezTo>
                  <a:cubicBezTo>
                    <a:pt x="105" y="166"/>
                    <a:pt x="105" y="166"/>
                    <a:pt x="105" y="166"/>
                  </a:cubicBezTo>
                  <a:cubicBezTo>
                    <a:pt x="105" y="166"/>
                    <a:pt x="105" y="166"/>
                    <a:pt x="105" y="167"/>
                  </a:cubicBezTo>
                  <a:cubicBezTo>
                    <a:pt x="105" y="167"/>
                    <a:pt x="105" y="168"/>
                    <a:pt x="105" y="169"/>
                  </a:cubicBezTo>
                  <a:cubicBezTo>
                    <a:pt x="105" y="171"/>
                    <a:pt x="107" y="172"/>
                    <a:pt x="110" y="172"/>
                  </a:cubicBezTo>
                  <a:cubicBezTo>
                    <a:pt x="112" y="172"/>
                    <a:pt x="114" y="172"/>
                    <a:pt x="115" y="171"/>
                  </a:cubicBezTo>
                  <a:cubicBezTo>
                    <a:pt x="116" y="170"/>
                    <a:pt x="117" y="169"/>
                    <a:pt x="118" y="168"/>
                  </a:cubicBezTo>
                  <a:cubicBezTo>
                    <a:pt x="118" y="167"/>
                    <a:pt x="119" y="167"/>
                    <a:pt x="119" y="166"/>
                  </a:cubicBezTo>
                  <a:cubicBezTo>
                    <a:pt x="120" y="166"/>
                    <a:pt x="121" y="166"/>
                    <a:pt x="121" y="166"/>
                  </a:cubicBezTo>
                  <a:cubicBezTo>
                    <a:pt x="123" y="166"/>
                    <a:pt x="125" y="165"/>
                    <a:pt x="126" y="164"/>
                  </a:cubicBezTo>
                  <a:cubicBezTo>
                    <a:pt x="127" y="162"/>
                    <a:pt x="128" y="161"/>
                    <a:pt x="128" y="160"/>
                  </a:cubicBezTo>
                  <a:cubicBezTo>
                    <a:pt x="128" y="159"/>
                    <a:pt x="128" y="159"/>
                    <a:pt x="128" y="159"/>
                  </a:cubicBezTo>
                  <a:cubicBezTo>
                    <a:pt x="128" y="158"/>
                    <a:pt x="129" y="157"/>
                    <a:pt x="129" y="156"/>
                  </a:cubicBezTo>
                  <a:cubicBezTo>
                    <a:pt x="129" y="155"/>
                    <a:pt x="129" y="155"/>
                    <a:pt x="129" y="155"/>
                  </a:cubicBezTo>
                  <a:cubicBezTo>
                    <a:pt x="129" y="154"/>
                    <a:pt x="129" y="153"/>
                    <a:pt x="130" y="152"/>
                  </a:cubicBezTo>
                  <a:cubicBezTo>
                    <a:pt x="130" y="150"/>
                    <a:pt x="129" y="149"/>
                    <a:pt x="129" y="147"/>
                  </a:cubicBezTo>
                  <a:cubicBezTo>
                    <a:pt x="129" y="147"/>
                    <a:pt x="128" y="147"/>
                    <a:pt x="128" y="146"/>
                  </a:cubicBezTo>
                  <a:cubicBezTo>
                    <a:pt x="127" y="142"/>
                    <a:pt x="127" y="138"/>
                    <a:pt x="129" y="135"/>
                  </a:cubicBezTo>
                  <a:cubicBezTo>
                    <a:pt x="130" y="134"/>
                    <a:pt x="131" y="133"/>
                    <a:pt x="131" y="132"/>
                  </a:cubicBezTo>
                  <a:cubicBezTo>
                    <a:pt x="133" y="130"/>
                    <a:pt x="135" y="127"/>
                    <a:pt x="135" y="122"/>
                  </a:cubicBezTo>
                  <a:cubicBezTo>
                    <a:pt x="135" y="121"/>
                    <a:pt x="135" y="120"/>
                    <a:pt x="135" y="118"/>
                  </a:cubicBezTo>
                  <a:cubicBezTo>
                    <a:pt x="134" y="117"/>
                    <a:pt x="134" y="116"/>
                    <a:pt x="134" y="115"/>
                  </a:cubicBezTo>
                  <a:cubicBezTo>
                    <a:pt x="134" y="115"/>
                    <a:pt x="134" y="115"/>
                    <a:pt x="134" y="115"/>
                  </a:cubicBezTo>
                  <a:cubicBezTo>
                    <a:pt x="142" y="116"/>
                    <a:pt x="145" y="130"/>
                    <a:pt x="145" y="137"/>
                  </a:cubicBezTo>
                  <a:cubicBezTo>
                    <a:pt x="145" y="141"/>
                    <a:pt x="147" y="148"/>
                    <a:pt x="152" y="148"/>
                  </a:cubicBezTo>
                  <a:cubicBezTo>
                    <a:pt x="154" y="148"/>
                    <a:pt x="156" y="146"/>
                    <a:pt x="158" y="143"/>
                  </a:cubicBezTo>
                  <a:cubicBezTo>
                    <a:pt x="159" y="141"/>
                    <a:pt x="159" y="140"/>
                    <a:pt x="160" y="138"/>
                  </a:cubicBezTo>
                  <a:cubicBezTo>
                    <a:pt x="160" y="138"/>
                    <a:pt x="160" y="138"/>
                    <a:pt x="160" y="138"/>
                  </a:cubicBezTo>
                  <a:cubicBezTo>
                    <a:pt x="160" y="139"/>
                    <a:pt x="161" y="140"/>
                    <a:pt x="161" y="140"/>
                  </a:cubicBezTo>
                  <a:cubicBezTo>
                    <a:pt x="162" y="140"/>
                    <a:pt x="162" y="141"/>
                    <a:pt x="162" y="141"/>
                  </a:cubicBezTo>
                  <a:cubicBezTo>
                    <a:pt x="162" y="142"/>
                    <a:pt x="162" y="142"/>
                    <a:pt x="162" y="143"/>
                  </a:cubicBezTo>
                  <a:cubicBezTo>
                    <a:pt x="163" y="145"/>
                    <a:pt x="166" y="147"/>
                    <a:pt x="168" y="147"/>
                  </a:cubicBezTo>
                  <a:cubicBezTo>
                    <a:pt x="170" y="147"/>
                    <a:pt x="172" y="147"/>
                    <a:pt x="172" y="145"/>
                  </a:cubicBezTo>
                  <a:cubicBezTo>
                    <a:pt x="173" y="144"/>
                    <a:pt x="173" y="143"/>
                    <a:pt x="173" y="142"/>
                  </a:cubicBezTo>
                  <a:cubicBezTo>
                    <a:pt x="174" y="141"/>
                    <a:pt x="174" y="141"/>
                    <a:pt x="174" y="140"/>
                  </a:cubicBezTo>
                  <a:cubicBezTo>
                    <a:pt x="175" y="140"/>
                    <a:pt x="176" y="140"/>
                    <a:pt x="176" y="140"/>
                  </a:cubicBezTo>
                  <a:cubicBezTo>
                    <a:pt x="178" y="139"/>
                    <a:pt x="180" y="138"/>
                    <a:pt x="181" y="137"/>
                  </a:cubicBezTo>
                  <a:cubicBezTo>
                    <a:pt x="184" y="133"/>
                    <a:pt x="182" y="130"/>
                    <a:pt x="181" y="128"/>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4" name="Freeform 63"/>
            <p:cNvSpPr>
              <a:spLocks noEditPoints="1"/>
            </p:cNvSpPr>
            <p:nvPr/>
          </p:nvSpPr>
          <p:spPr bwMode="auto">
            <a:xfrm>
              <a:off x="7997863" y="3445484"/>
              <a:ext cx="950931" cy="1222655"/>
            </a:xfrm>
            <a:custGeom>
              <a:avLst/>
              <a:gdLst>
                <a:gd name="T0" fmla="*/ 309 w 317"/>
                <a:gd name="T1" fmla="*/ 141 h 448"/>
                <a:gd name="T2" fmla="*/ 303 w 317"/>
                <a:gd name="T3" fmla="*/ 138 h 448"/>
                <a:gd name="T4" fmla="*/ 291 w 317"/>
                <a:gd name="T5" fmla="*/ 135 h 448"/>
                <a:gd name="T6" fmla="*/ 282 w 317"/>
                <a:gd name="T7" fmla="*/ 129 h 448"/>
                <a:gd name="T8" fmla="*/ 261 w 317"/>
                <a:gd name="T9" fmla="*/ 129 h 448"/>
                <a:gd name="T10" fmla="*/ 240 w 317"/>
                <a:gd name="T11" fmla="*/ 136 h 448"/>
                <a:gd name="T12" fmla="*/ 241 w 317"/>
                <a:gd name="T13" fmla="*/ 131 h 448"/>
                <a:gd name="T14" fmla="*/ 240 w 317"/>
                <a:gd name="T15" fmla="*/ 107 h 448"/>
                <a:gd name="T16" fmla="*/ 239 w 317"/>
                <a:gd name="T17" fmla="*/ 104 h 448"/>
                <a:gd name="T18" fmla="*/ 237 w 317"/>
                <a:gd name="T19" fmla="*/ 93 h 448"/>
                <a:gd name="T20" fmla="*/ 234 w 317"/>
                <a:gd name="T21" fmla="*/ 84 h 448"/>
                <a:gd name="T22" fmla="*/ 234 w 317"/>
                <a:gd name="T23" fmla="*/ 76 h 448"/>
                <a:gd name="T24" fmla="*/ 225 w 317"/>
                <a:gd name="T25" fmla="*/ 66 h 448"/>
                <a:gd name="T26" fmla="*/ 216 w 317"/>
                <a:gd name="T27" fmla="*/ 67 h 448"/>
                <a:gd name="T28" fmla="*/ 203 w 317"/>
                <a:gd name="T29" fmla="*/ 63 h 448"/>
                <a:gd name="T30" fmla="*/ 201 w 317"/>
                <a:gd name="T31" fmla="*/ 52 h 448"/>
                <a:gd name="T32" fmla="*/ 204 w 317"/>
                <a:gd name="T33" fmla="*/ 28 h 448"/>
                <a:gd name="T34" fmla="*/ 64 w 317"/>
                <a:gd name="T35" fmla="*/ 0 h 448"/>
                <a:gd name="T36" fmla="*/ 51 w 317"/>
                <a:gd name="T37" fmla="*/ 86 h 448"/>
                <a:gd name="T38" fmla="*/ 50 w 317"/>
                <a:gd name="T39" fmla="*/ 89 h 448"/>
                <a:gd name="T40" fmla="*/ 0 w 317"/>
                <a:gd name="T41" fmla="*/ 426 h 448"/>
                <a:gd name="T42" fmla="*/ 101 w 317"/>
                <a:gd name="T43" fmla="*/ 442 h 448"/>
                <a:gd name="T44" fmla="*/ 136 w 317"/>
                <a:gd name="T45" fmla="*/ 447 h 448"/>
                <a:gd name="T46" fmla="*/ 156 w 317"/>
                <a:gd name="T47" fmla="*/ 447 h 448"/>
                <a:gd name="T48" fmla="*/ 315 w 317"/>
                <a:gd name="T49" fmla="*/ 147 h 448"/>
                <a:gd name="T50" fmla="*/ 132 w 317"/>
                <a:gd name="T51" fmla="*/ 369 h 448"/>
                <a:gd name="T52" fmla="*/ 121 w 317"/>
                <a:gd name="T53" fmla="*/ 382 h 448"/>
                <a:gd name="T54" fmla="*/ 123 w 317"/>
                <a:gd name="T55" fmla="*/ 364 h 448"/>
                <a:gd name="T56" fmla="*/ 124 w 317"/>
                <a:gd name="T57" fmla="*/ 355 h 448"/>
                <a:gd name="T58" fmla="*/ 126 w 317"/>
                <a:gd name="T59" fmla="*/ 349 h 448"/>
                <a:gd name="T60" fmla="*/ 131 w 317"/>
                <a:gd name="T61" fmla="*/ 351 h 448"/>
                <a:gd name="T62" fmla="*/ 133 w 317"/>
                <a:gd name="T63" fmla="*/ 360 h 448"/>
                <a:gd name="T64" fmla="*/ 62 w 317"/>
                <a:gd name="T65" fmla="*/ 245 h 448"/>
                <a:gd name="T66" fmla="*/ 58 w 317"/>
                <a:gd name="T67" fmla="*/ 247 h 448"/>
                <a:gd name="T68" fmla="*/ 58 w 317"/>
                <a:gd name="T69" fmla="*/ 238 h 448"/>
                <a:gd name="T70" fmla="*/ 64 w 317"/>
                <a:gd name="T71" fmla="*/ 244 h 448"/>
                <a:gd name="T72" fmla="*/ 58 w 317"/>
                <a:gd name="T73" fmla="*/ 257 h 448"/>
                <a:gd name="T74" fmla="*/ 60 w 317"/>
                <a:gd name="T75" fmla="*/ 267 h 448"/>
                <a:gd name="T76" fmla="*/ 64 w 317"/>
                <a:gd name="T77" fmla="*/ 270 h 448"/>
                <a:gd name="T78" fmla="*/ 50 w 317"/>
                <a:gd name="T79" fmla="*/ 261 h 448"/>
                <a:gd name="T80" fmla="*/ 49 w 317"/>
                <a:gd name="T81" fmla="*/ 255 h 448"/>
                <a:gd name="T82" fmla="*/ 98 w 317"/>
                <a:gd name="T83" fmla="*/ 306 h 448"/>
                <a:gd name="T84" fmla="*/ 86 w 317"/>
                <a:gd name="T85" fmla="*/ 284 h 448"/>
                <a:gd name="T86" fmla="*/ 90 w 317"/>
                <a:gd name="T87" fmla="*/ 284 h 448"/>
                <a:gd name="T88" fmla="*/ 96 w 317"/>
                <a:gd name="T89" fmla="*/ 274 h 448"/>
                <a:gd name="T90" fmla="*/ 85 w 317"/>
                <a:gd name="T91" fmla="*/ 273 h 448"/>
                <a:gd name="T92" fmla="*/ 82 w 317"/>
                <a:gd name="T93" fmla="*/ 267 h 448"/>
                <a:gd name="T94" fmla="*/ 93 w 317"/>
                <a:gd name="T95" fmla="*/ 249 h 448"/>
                <a:gd name="T96" fmla="*/ 119 w 317"/>
                <a:gd name="T97" fmla="*/ 305 h 448"/>
                <a:gd name="T98" fmla="*/ 124 w 317"/>
                <a:gd name="T99" fmla="*/ 325 h 448"/>
                <a:gd name="T100" fmla="*/ 121 w 317"/>
                <a:gd name="T101" fmla="*/ 333 h 448"/>
                <a:gd name="T102" fmla="*/ 108 w 317"/>
                <a:gd name="T103" fmla="*/ 314 h 448"/>
                <a:gd name="T104" fmla="*/ 98 w 317"/>
                <a:gd name="T105" fmla="*/ 306 h 4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7" h="448">
                  <a:moveTo>
                    <a:pt x="313" y="142"/>
                  </a:moveTo>
                  <a:cubicBezTo>
                    <a:pt x="313" y="141"/>
                    <a:pt x="313" y="141"/>
                    <a:pt x="312" y="141"/>
                  </a:cubicBezTo>
                  <a:cubicBezTo>
                    <a:pt x="311" y="141"/>
                    <a:pt x="310" y="141"/>
                    <a:pt x="309" y="141"/>
                  </a:cubicBezTo>
                  <a:cubicBezTo>
                    <a:pt x="309" y="141"/>
                    <a:pt x="308" y="141"/>
                    <a:pt x="308" y="140"/>
                  </a:cubicBezTo>
                  <a:cubicBezTo>
                    <a:pt x="306" y="140"/>
                    <a:pt x="305" y="139"/>
                    <a:pt x="304" y="139"/>
                  </a:cubicBezTo>
                  <a:cubicBezTo>
                    <a:pt x="303" y="138"/>
                    <a:pt x="303" y="138"/>
                    <a:pt x="303" y="138"/>
                  </a:cubicBezTo>
                  <a:cubicBezTo>
                    <a:pt x="301" y="137"/>
                    <a:pt x="299" y="136"/>
                    <a:pt x="297" y="136"/>
                  </a:cubicBezTo>
                  <a:cubicBezTo>
                    <a:pt x="296" y="136"/>
                    <a:pt x="295" y="136"/>
                    <a:pt x="294" y="136"/>
                  </a:cubicBezTo>
                  <a:cubicBezTo>
                    <a:pt x="292" y="136"/>
                    <a:pt x="292" y="136"/>
                    <a:pt x="291" y="135"/>
                  </a:cubicBezTo>
                  <a:cubicBezTo>
                    <a:pt x="291" y="135"/>
                    <a:pt x="290" y="134"/>
                    <a:pt x="290" y="134"/>
                  </a:cubicBezTo>
                  <a:cubicBezTo>
                    <a:pt x="289" y="133"/>
                    <a:pt x="288" y="132"/>
                    <a:pt x="286" y="131"/>
                  </a:cubicBezTo>
                  <a:cubicBezTo>
                    <a:pt x="285" y="130"/>
                    <a:pt x="284" y="130"/>
                    <a:pt x="282" y="129"/>
                  </a:cubicBezTo>
                  <a:cubicBezTo>
                    <a:pt x="281" y="129"/>
                    <a:pt x="280" y="128"/>
                    <a:pt x="279" y="128"/>
                  </a:cubicBezTo>
                  <a:cubicBezTo>
                    <a:pt x="277" y="127"/>
                    <a:pt x="274" y="127"/>
                    <a:pt x="272" y="127"/>
                  </a:cubicBezTo>
                  <a:cubicBezTo>
                    <a:pt x="268" y="127"/>
                    <a:pt x="265" y="127"/>
                    <a:pt x="261" y="129"/>
                  </a:cubicBezTo>
                  <a:cubicBezTo>
                    <a:pt x="260" y="129"/>
                    <a:pt x="258" y="130"/>
                    <a:pt x="256" y="131"/>
                  </a:cubicBezTo>
                  <a:cubicBezTo>
                    <a:pt x="251" y="134"/>
                    <a:pt x="245" y="137"/>
                    <a:pt x="242" y="137"/>
                  </a:cubicBezTo>
                  <a:cubicBezTo>
                    <a:pt x="241" y="137"/>
                    <a:pt x="240" y="137"/>
                    <a:pt x="240" y="136"/>
                  </a:cubicBezTo>
                  <a:cubicBezTo>
                    <a:pt x="239" y="136"/>
                    <a:pt x="239" y="136"/>
                    <a:pt x="239" y="136"/>
                  </a:cubicBezTo>
                  <a:cubicBezTo>
                    <a:pt x="239" y="136"/>
                    <a:pt x="240" y="134"/>
                    <a:pt x="240" y="133"/>
                  </a:cubicBezTo>
                  <a:cubicBezTo>
                    <a:pt x="241" y="132"/>
                    <a:pt x="241" y="132"/>
                    <a:pt x="241" y="131"/>
                  </a:cubicBezTo>
                  <a:cubicBezTo>
                    <a:pt x="244" y="126"/>
                    <a:pt x="244" y="122"/>
                    <a:pt x="243" y="117"/>
                  </a:cubicBezTo>
                  <a:cubicBezTo>
                    <a:pt x="243" y="114"/>
                    <a:pt x="242" y="111"/>
                    <a:pt x="240" y="108"/>
                  </a:cubicBezTo>
                  <a:cubicBezTo>
                    <a:pt x="240" y="108"/>
                    <a:pt x="240" y="108"/>
                    <a:pt x="240" y="107"/>
                  </a:cubicBezTo>
                  <a:cubicBezTo>
                    <a:pt x="239" y="107"/>
                    <a:pt x="239" y="107"/>
                    <a:pt x="239" y="107"/>
                  </a:cubicBezTo>
                  <a:cubicBezTo>
                    <a:pt x="239" y="107"/>
                    <a:pt x="239" y="106"/>
                    <a:pt x="239" y="105"/>
                  </a:cubicBezTo>
                  <a:cubicBezTo>
                    <a:pt x="239" y="105"/>
                    <a:pt x="239" y="104"/>
                    <a:pt x="239" y="104"/>
                  </a:cubicBezTo>
                  <a:cubicBezTo>
                    <a:pt x="239" y="103"/>
                    <a:pt x="239" y="102"/>
                    <a:pt x="239" y="102"/>
                  </a:cubicBezTo>
                  <a:cubicBezTo>
                    <a:pt x="238" y="100"/>
                    <a:pt x="238" y="99"/>
                    <a:pt x="238" y="97"/>
                  </a:cubicBezTo>
                  <a:cubicBezTo>
                    <a:pt x="237" y="96"/>
                    <a:pt x="237" y="95"/>
                    <a:pt x="237" y="93"/>
                  </a:cubicBezTo>
                  <a:cubicBezTo>
                    <a:pt x="237" y="92"/>
                    <a:pt x="236" y="91"/>
                    <a:pt x="236" y="90"/>
                  </a:cubicBezTo>
                  <a:cubicBezTo>
                    <a:pt x="236" y="89"/>
                    <a:pt x="236" y="88"/>
                    <a:pt x="235" y="87"/>
                  </a:cubicBezTo>
                  <a:cubicBezTo>
                    <a:pt x="235" y="86"/>
                    <a:pt x="234" y="85"/>
                    <a:pt x="234" y="84"/>
                  </a:cubicBezTo>
                  <a:cubicBezTo>
                    <a:pt x="234" y="83"/>
                    <a:pt x="234" y="81"/>
                    <a:pt x="234" y="80"/>
                  </a:cubicBezTo>
                  <a:cubicBezTo>
                    <a:pt x="234" y="79"/>
                    <a:pt x="234" y="78"/>
                    <a:pt x="234" y="77"/>
                  </a:cubicBezTo>
                  <a:cubicBezTo>
                    <a:pt x="234" y="76"/>
                    <a:pt x="234" y="76"/>
                    <a:pt x="234" y="76"/>
                  </a:cubicBezTo>
                  <a:cubicBezTo>
                    <a:pt x="234" y="74"/>
                    <a:pt x="234" y="72"/>
                    <a:pt x="233" y="70"/>
                  </a:cubicBezTo>
                  <a:cubicBezTo>
                    <a:pt x="231" y="68"/>
                    <a:pt x="229" y="66"/>
                    <a:pt x="226" y="66"/>
                  </a:cubicBezTo>
                  <a:cubicBezTo>
                    <a:pt x="225" y="66"/>
                    <a:pt x="225" y="66"/>
                    <a:pt x="225" y="66"/>
                  </a:cubicBezTo>
                  <a:cubicBezTo>
                    <a:pt x="224" y="66"/>
                    <a:pt x="223" y="66"/>
                    <a:pt x="222" y="66"/>
                  </a:cubicBezTo>
                  <a:cubicBezTo>
                    <a:pt x="222" y="66"/>
                    <a:pt x="221" y="66"/>
                    <a:pt x="220" y="66"/>
                  </a:cubicBezTo>
                  <a:cubicBezTo>
                    <a:pt x="219" y="66"/>
                    <a:pt x="217" y="66"/>
                    <a:pt x="216" y="67"/>
                  </a:cubicBezTo>
                  <a:cubicBezTo>
                    <a:pt x="214" y="67"/>
                    <a:pt x="212" y="67"/>
                    <a:pt x="211" y="67"/>
                  </a:cubicBezTo>
                  <a:cubicBezTo>
                    <a:pt x="210" y="67"/>
                    <a:pt x="209" y="67"/>
                    <a:pt x="208" y="67"/>
                  </a:cubicBezTo>
                  <a:cubicBezTo>
                    <a:pt x="206" y="66"/>
                    <a:pt x="204" y="65"/>
                    <a:pt x="203" y="63"/>
                  </a:cubicBezTo>
                  <a:cubicBezTo>
                    <a:pt x="202" y="63"/>
                    <a:pt x="202" y="62"/>
                    <a:pt x="202" y="61"/>
                  </a:cubicBezTo>
                  <a:cubicBezTo>
                    <a:pt x="202" y="60"/>
                    <a:pt x="202" y="60"/>
                    <a:pt x="202" y="59"/>
                  </a:cubicBezTo>
                  <a:cubicBezTo>
                    <a:pt x="201" y="57"/>
                    <a:pt x="201" y="54"/>
                    <a:pt x="201" y="52"/>
                  </a:cubicBezTo>
                  <a:cubicBezTo>
                    <a:pt x="202" y="51"/>
                    <a:pt x="202" y="50"/>
                    <a:pt x="202" y="49"/>
                  </a:cubicBezTo>
                  <a:cubicBezTo>
                    <a:pt x="203" y="47"/>
                    <a:pt x="203" y="45"/>
                    <a:pt x="203" y="43"/>
                  </a:cubicBezTo>
                  <a:cubicBezTo>
                    <a:pt x="204" y="38"/>
                    <a:pt x="204" y="33"/>
                    <a:pt x="204" y="28"/>
                  </a:cubicBezTo>
                  <a:cubicBezTo>
                    <a:pt x="204" y="26"/>
                    <a:pt x="204" y="23"/>
                    <a:pt x="204" y="21"/>
                  </a:cubicBezTo>
                  <a:cubicBezTo>
                    <a:pt x="204" y="19"/>
                    <a:pt x="204" y="19"/>
                    <a:pt x="204" y="19"/>
                  </a:cubicBezTo>
                  <a:cubicBezTo>
                    <a:pt x="64" y="0"/>
                    <a:pt x="64" y="0"/>
                    <a:pt x="64" y="0"/>
                  </a:cubicBezTo>
                  <a:cubicBezTo>
                    <a:pt x="64" y="3"/>
                    <a:pt x="64" y="3"/>
                    <a:pt x="64" y="3"/>
                  </a:cubicBezTo>
                  <a:cubicBezTo>
                    <a:pt x="60" y="28"/>
                    <a:pt x="56" y="55"/>
                    <a:pt x="51" y="82"/>
                  </a:cubicBezTo>
                  <a:cubicBezTo>
                    <a:pt x="51" y="86"/>
                    <a:pt x="51" y="86"/>
                    <a:pt x="51" y="86"/>
                  </a:cubicBezTo>
                  <a:cubicBezTo>
                    <a:pt x="53" y="86"/>
                    <a:pt x="53" y="86"/>
                    <a:pt x="53" y="86"/>
                  </a:cubicBezTo>
                  <a:cubicBezTo>
                    <a:pt x="52" y="87"/>
                    <a:pt x="52" y="87"/>
                    <a:pt x="51" y="88"/>
                  </a:cubicBezTo>
                  <a:cubicBezTo>
                    <a:pt x="50" y="89"/>
                    <a:pt x="50" y="89"/>
                    <a:pt x="50" y="89"/>
                  </a:cubicBezTo>
                  <a:cubicBezTo>
                    <a:pt x="50" y="90"/>
                    <a:pt x="50" y="90"/>
                    <a:pt x="50" y="90"/>
                  </a:cubicBezTo>
                  <a:cubicBezTo>
                    <a:pt x="31" y="213"/>
                    <a:pt x="10" y="357"/>
                    <a:pt x="1" y="423"/>
                  </a:cubicBezTo>
                  <a:cubicBezTo>
                    <a:pt x="0" y="426"/>
                    <a:pt x="0" y="426"/>
                    <a:pt x="0" y="426"/>
                  </a:cubicBezTo>
                  <a:cubicBezTo>
                    <a:pt x="3" y="426"/>
                    <a:pt x="3" y="426"/>
                    <a:pt x="3" y="426"/>
                  </a:cubicBezTo>
                  <a:cubicBezTo>
                    <a:pt x="36" y="432"/>
                    <a:pt x="68" y="437"/>
                    <a:pt x="100" y="442"/>
                  </a:cubicBezTo>
                  <a:cubicBezTo>
                    <a:pt x="101" y="442"/>
                    <a:pt x="101" y="442"/>
                    <a:pt x="101" y="442"/>
                  </a:cubicBezTo>
                  <a:cubicBezTo>
                    <a:pt x="104" y="442"/>
                    <a:pt x="107" y="443"/>
                    <a:pt x="111" y="443"/>
                  </a:cubicBezTo>
                  <a:cubicBezTo>
                    <a:pt x="118" y="445"/>
                    <a:pt x="125" y="446"/>
                    <a:pt x="133" y="447"/>
                  </a:cubicBezTo>
                  <a:cubicBezTo>
                    <a:pt x="134" y="447"/>
                    <a:pt x="135" y="447"/>
                    <a:pt x="136" y="447"/>
                  </a:cubicBezTo>
                  <a:cubicBezTo>
                    <a:pt x="139" y="447"/>
                    <a:pt x="144" y="448"/>
                    <a:pt x="148" y="448"/>
                  </a:cubicBezTo>
                  <a:cubicBezTo>
                    <a:pt x="148" y="448"/>
                    <a:pt x="148" y="448"/>
                    <a:pt x="148" y="448"/>
                  </a:cubicBezTo>
                  <a:cubicBezTo>
                    <a:pt x="151" y="448"/>
                    <a:pt x="154" y="447"/>
                    <a:pt x="156" y="447"/>
                  </a:cubicBezTo>
                  <a:cubicBezTo>
                    <a:pt x="158" y="446"/>
                    <a:pt x="158" y="446"/>
                    <a:pt x="158" y="446"/>
                  </a:cubicBezTo>
                  <a:cubicBezTo>
                    <a:pt x="170" y="296"/>
                    <a:pt x="170" y="296"/>
                    <a:pt x="170" y="296"/>
                  </a:cubicBezTo>
                  <a:cubicBezTo>
                    <a:pt x="192" y="282"/>
                    <a:pt x="286" y="178"/>
                    <a:pt x="315" y="147"/>
                  </a:cubicBezTo>
                  <a:cubicBezTo>
                    <a:pt x="317" y="143"/>
                    <a:pt x="317" y="143"/>
                    <a:pt x="317" y="143"/>
                  </a:cubicBezTo>
                  <a:lnTo>
                    <a:pt x="313" y="142"/>
                  </a:lnTo>
                  <a:close/>
                  <a:moveTo>
                    <a:pt x="132" y="369"/>
                  </a:moveTo>
                  <a:cubicBezTo>
                    <a:pt x="132" y="371"/>
                    <a:pt x="132" y="373"/>
                    <a:pt x="131" y="375"/>
                  </a:cubicBezTo>
                  <a:cubicBezTo>
                    <a:pt x="129" y="379"/>
                    <a:pt x="125" y="383"/>
                    <a:pt x="123" y="383"/>
                  </a:cubicBezTo>
                  <a:cubicBezTo>
                    <a:pt x="123" y="383"/>
                    <a:pt x="122" y="383"/>
                    <a:pt x="121" y="382"/>
                  </a:cubicBezTo>
                  <a:cubicBezTo>
                    <a:pt x="120" y="380"/>
                    <a:pt x="121" y="378"/>
                    <a:pt x="122" y="375"/>
                  </a:cubicBezTo>
                  <a:cubicBezTo>
                    <a:pt x="123" y="372"/>
                    <a:pt x="123" y="370"/>
                    <a:pt x="123" y="368"/>
                  </a:cubicBezTo>
                  <a:cubicBezTo>
                    <a:pt x="123" y="366"/>
                    <a:pt x="123" y="365"/>
                    <a:pt x="123" y="364"/>
                  </a:cubicBezTo>
                  <a:cubicBezTo>
                    <a:pt x="123" y="364"/>
                    <a:pt x="124" y="364"/>
                    <a:pt x="124" y="363"/>
                  </a:cubicBezTo>
                  <a:cubicBezTo>
                    <a:pt x="124" y="362"/>
                    <a:pt x="125" y="361"/>
                    <a:pt x="125" y="359"/>
                  </a:cubicBezTo>
                  <a:cubicBezTo>
                    <a:pt x="125" y="358"/>
                    <a:pt x="125" y="356"/>
                    <a:pt x="124" y="355"/>
                  </a:cubicBezTo>
                  <a:cubicBezTo>
                    <a:pt x="124" y="355"/>
                    <a:pt x="124" y="354"/>
                    <a:pt x="123" y="353"/>
                  </a:cubicBezTo>
                  <a:cubicBezTo>
                    <a:pt x="123" y="353"/>
                    <a:pt x="124" y="352"/>
                    <a:pt x="125" y="350"/>
                  </a:cubicBezTo>
                  <a:cubicBezTo>
                    <a:pt x="126" y="349"/>
                    <a:pt x="126" y="349"/>
                    <a:pt x="126" y="349"/>
                  </a:cubicBezTo>
                  <a:cubicBezTo>
                    <a:pt x="127" y="347"/>
                    <a:pt x="128" y="346"/>
                    <a:pt x="129" y="345"/>
                  </a:cubicBezTo>
                  <a:cubicBezTo>
                    <a:pt x="130" y="346"/>
                    <a:pt x="130" y="347"/>
                    <a:pt x="130" y="347"/>
                  </a:cubicBezTo>
                  <a:cubicBezTo>
                    <a:pt x="130" y="348"/>
                    <a:pt x="131" y="350"/>
                    <a:pt x="131" y="351"/>
                  </a:cubicBezTo>
                  <a:cubicBezTo>
                    <a:pt x="132" y="351"/>
                    <a:pt x="132" y="352"/>
                    <a:pt x="132" y="353"/>
                  </a:cubicBezTo>
                  <a:cubicBezTo>
                    <a:pt x="134" y="355"/>
                    <a:pt x="134" y="356"/>
                    <a:pt x="134" y="357"/>
                  </a:cubicBezTo>
                  <a:cubicBezTo>
                    <a:pt x="134" y="358"/>
                    <a:pt x="133" y="359"/>
                    <a:pt x="133" y="360"/>
                  </a:cubicBezTo>
                  <a:cubicBezTo>
                    <a:pt x="133" y="362"/>
                    <a:pt x="132" y="364"/>
                    <a:pt x="132" y="367"/>
                  </a:cubicBezTo>
                  <a:cubicBezTo>
                    <a:pt x="132" y="367"/>
                    <a:pt x="132" y="368"/>
                    <a:pt x="132" y="369"/>
                  </a:cubicBezTo>
                  <a:close/>
                  <a:moveTo>
                    <a:pt x="62" y="245"/>
                  </a:moveTo>
                  <a:cubicBezTo>
                    <a:pt x="61" y="246"/>
                    <a:pt x="59" y="246"/>
                    <a:pt x="58" y="248"/>
                  </a:cubicBezTo>
                  <a:cubicBezTo>
                    <a:pt x="57" y="248"/>
                    <a:pt x="57" y="249"/>
                    <a:pt x="57" y="249"/>
                  </a:cubicBezTo>
                  <a:cubicBezTo>
                    <a:pt x="57" y="248"/>
                    <a:pt x="58" y="248"/>
                    <a:pt x="58" y="247"/>
                  </a:cubicBezTo>
                  <a:cubicBezTo>
                    <a:pt x="59" y="245"/>
                    <a:pt x="58" y="242"/>
                    <a:pt x="58" y="241"/>
                  </a:cubicBezTo>
                  <a:cubicBezTo>
                    <a:pt x="57" y="240"/>
                    <a:pt x="57" y="239"/>
                    <a:pt x="57" y="239"/>
                  </a:cubicBezTo>
                  <a:cubicBezTo>
                    <a:pt x="58" y="239"/>
                    <a:pt x="58" y="238"/>
                    <a:pt x="58" y="238"/>
                  </a:cubicBezTo>
                  <a:cubicBezTo>
                    <a:pt x="58" y="239"/>
                    <a:pt x="58" y="241"/>
                    <a:pt x="59" y="242"/>
                  </a:cubicBezTo>
                  <a:cubicBezTo>
                    <a:pt x="60" y="244"/>
                    <a:pt x="62" y="244"/>
                    <a:pt x="64" y="244"/>
                  </a:cubicBezTo>
                  <a:cubicBezTo>
                    <a:pt x="64" y="244"/>
                    <a:pt x="64" y="244"/>
                    <a:pt x="64" y="244"/>
                  </a:cubicBezTo>
                  <a:cubicBezTo>
                    <a:pt x="64" y="244"/>
                    <a:pt x="63" y="245"/>
                    <a:pt x="62" y="245"/>
                  </a:cubicBezTo>
                  <a:close/>
                  <a:moveTo>
                    <a:pt x="57" y="249"/>
                  </a:moveTo>
                  <a:cubicBezTo>
                    <a:pt x="55" y="253"/>
                    <a:pt x="57" y="255"/>
                    <a:pt x="58" y="257"/>
                  </a:cubicBezTo>
                  <a:cubicBezTo>
                    <a:pt x="58" y="257"/>
                    <a:pt x="59" y="258"/>
                    <a:pt x="59" y="258"/>
                  </a:cubicBezTo>
                  <a:cubicBezTo>
                    <a:pt x="59" y="258"/>
                    <a:pt x="59" y="259"/>
                    <a:pt x="59" y="260"/>
                  </a:cubicBezTo>
                  <a:cubicBezTo>
                    <a:pt x="59" y="262"/>
                    <a:pt x="58" y="265"/>
                    <a:pt x="60" y="267"/>
                  </a:cubicBezTo>
                  <a:cubicBezTo>
                    <a:pt x="62" y="269"/>
                    <a:pt x="65" y="269"/>
                    <a:pt x="66" y="269"/>
                  </a:cubicBezTo>
                  <a:cubicBezTo>
                    <a:pt x="66" y="269"/>
                    <a:pt x="67" y="269"/>
                    <a:pt x="67" y="269"/>
                  </a:cubicBezTo>
                  <a:cubicBezTo>
                    <a:pt x="66" y="269"/>
                    <a:pt x="65" y="270"/>
                    <a:pt x="64" y="270"/>
                  </a:cubicBezTo>
                  <a:cubicBezTo>
                    <a:pt x="63" y="270"/>
                    <a:pt x="63" y="270"/>
                    <a:pt x="62" y="269"/>
                  </a:cubicBezTo>
                  <a:cubicBezTo>
                    <a:pt x="59" y="268"/>
                    <a:pt x="55" y="265"/>
                    <a:pt x="52" y="262"/>
                  </a:cubicBezTo>
                  <a:cubicBezTo>
                    <a:pt x="52" y="262"/>
                    <a:pt x="51" y="261"/>
                    <a:pt x="50" y="261"/>
                  </a:cubicBezTo>
                  <a:cubicBezTo>
                    <a:pt x="48" y="259"/>
                    <a:pt x="46" y="257"/>
                    <a:pt x="44" y="254"/>
                  </a:cubicBezTo>
                  <a:cubicBezTo>
                    <a:pt x="46" y="255"/>
                    <a:pt x="47" y="255"/>
                    <a:pt x="48" y="255"/>
                  </a:cubicBezTo>
                  <a:cubicBezTo>
                    <a:pt x="49" y="255"/>
                    <a:pt x="49" y="255"/>
                    <a:pt x="49" y="255"/>
                  </a:cubicBezTo>
                  <a:cubicBezTo>
                    <a:pt x="49" y="255"/>
                    <a:pt x="49" y="255"/>
                    <a:pt x="49" y="255"/>
                  </a:cubicBezTo>
                  <a:cubicBezTo>
                    <a:pt x="52" y="254"/>
                    <a:pt x="55" y="252"/>
                    <a:pt x="57" y="249"/>
                  </a:cubicBezTo>
                  <a:close/>
                  <a:moveTo>
                    <a:pt x="98" y="306"/>
                  </a:moveTo>
                  <a:cubicBezTo>
                    <a:pt x="97" y="304"/>
                    <a:pt x="96" y="303"/>
                    <a:pt x="95" y="301"/>
                  </a:cubicBezTo>
                  <a:cubicBezTo>
                    <a:pt x="93" y="297"/>
                    <a:pt x="91" y="293"/>
                    <a:pt x="88" y="289"/>
                  </a:cubicBezTo>
                  <a:cubicBezTo>
                    <a:pt x="86" y="286"/>
                    <a:pt x="86" y="284"/>
                    <a:pt x="86" y="284"/>
                  </a:cubicBezTo>
                  <a:cubicBezTo>
                    <a:pt x="86" y="284"/>
                    <a:pt x="87" y="283"/>
                    <a:pt x="87" y="283"/>
                  </a:cubicBezTo>
                  <a:cubicBezTo>
                    <a:pt x="88" y="283"/>
                    <a:pt x="88" y="284"/>
                    <a:pt x="89" y="284"/>
                  </a:cubicBezTo>
                  <a:cubicBezTo>
                    <a:pt x="89" y="284"/>
                    <a:pt x="90" y="284"/>
                    <a:pt x="90" y="284"/>
                  </a:cubicBezTo>
                  <a:cubicBezTo>
                    <a:pt x="91" y="284"/>
                    <a:pt x="93" y="284"/>
                    <a:pt x="94" y="282"/>
                  </a:cubicBezTo>
                  <a:cubicBezTo>
                    <a:pt x="96" y="280"/>
                    <a:pt x="96" y="278"/>
                    <a:pt x="96" y="277"/>
                  </a:cubicBezTo>
                  <a:cubicBezTo>
                    <a:pt x="96" y="274"/>
                    <a:pt x="96" y="274"/>
                    <a:pt x="96" y="274"/>
                  </a:cubicBezTo>
                  <a:cubicBezTo>
                    <a:pt x="93" y="274"/>
                    <a:pt x="93" y="274"/>
                    <a:pt x="93" y="274"/>
                  </a:cubicBezTo>
                  <a:cubicBezTo>
                    <a:pt x="92" y="274"/>
                    <a:pt x="91" y="274"/>
                    <a:pt x="90" y="274"/>
                  </a:cubicBezTo>
                  <a:cubicBezTo>
                    <a:pt x="88" y="274"/>
                    <a:pt x="86" y="274"/>
                    <a:pt x="85" y="273"/>
                  </a:cubicBezTo>
                  <a:cubicBezTo>
                    <a:pt x="84" y="273"/>
                    <a:pt x="83" y="272"/>
                    <a:pt x="82" y="271"/>
                  </a:cubicBezTo>
                  <a:cubicBezTo>
                    <a:pt x="81" y="271"/>
                    <a:pt x="81" y="270"/>
                    <a:pt x="80" y="269"/>
                  </a:cubicBezTo>
                  <a:cubicBezTo>
                    <a:pt x="81" y="269"/>
                    <a:pt x="82" y="268"/>
                    <a:pt x="82" y="267"/>
                  </a:cubicBezTo>
                  <a:cubicBezTo>
                    <a:pt x="85" y="264"/>
                    <a:pt x="86" y="260"/>
                    <a:pt x="88" y="256"/>
                  </a:cubicBezTo>
                  <a:cubicBezTo>
                    <a:pt x="88" y="254"/>
                    <a:pt x="88" y="254"/>
                    <a:pt x="88" y="254"/>
                  </a:cubicBezTo>
                  <a:cubicBezTo>
                    <a:pt x="90" y="251"/>
                    <a:pt x="91" y="249"/>
                    <a:pt x="93" y="249"/>
                  </a:cubicBezTo>
                  <a:cubicBezTo>
                    <a:pt x="93" y="249"/>
                    <a:pt x="93" y="249"/>
                    <a:pt x="94" y="249"/>
                  </a:cubicBezTo>
                  <a:cubicBezTo>
                    <a:pt x="99" y="249"/>
                    <a:pt x="107" y="255"/>
                    <a:pt x="109" y="259"/>
                  </a:cubicBezTo>
                  <a:cubicBezTo>
                    <a:pt x="115" y="273"/>
                    <a:pt x="118" y="290"/>
                    <a:pt x="119" y="305"/>
                  </a:cubicBezTo>
                  <a:cubicBezTo>
                    <a:pt x="120" y="309"/>
                    <a:pt x="120" y="309"/>
                    <a:pt x="120" y="309"/>
                  </a:cubicBezTo>
                  <a:cubicBezTo>
                    <a:pt x="121" y="314"/>
                    <a:pt x="122" y="318"/>
                    <a:pt x="123" y="321"/>
                  </a:cubicBezTo>
                  <a:cubicBezTo>
                    <a:pt x="123" y="322"/>
                    <a:pt x="123" y="323"/>
                    <a:pt x="124" y="325"/>
                  </a:cubicBezTo>
                  <a:cubicBezTo>
                    <a:pt x="124" y="326"/>
                    <a:pt x="125" y="330"/>
                    <a:pt x="125" y="331"/>
                  </a:cubicBezTo>
                  <a:cubicBezTo>
                    <a:pt x="125" y="331"/>
                    <a:pt x="124" y="331"/>
                    <a:pt x="124" y="332"/>
                  </a:cubicBezTo>
                  <a:cubicBezTo>
                    <a:pt x="123" y="332"/>
                    <a:pt x="122" y="332"/>
                    <a:pt x="121" y="333"/>
                  </a:cubicBezTo>
                  <a:cubicBezTo>
                    <a:pt x="121" y="330"/>
                    <a:pt x="120" y="324"/>
                    <a:pt x="119" y="321"/>
                  </a:cubicBezTo>
                  <a:cubicBezTo>
                    <a:pt x="117" y="317"/>
                    <a:pt x="114" y="315"/>
                    <a:pt x="110" y="314"/>
                  </a:cubicBezTo>
                  <a:cubicBezTo>
                    <a:pt x="109" y="314"/>
                    <a:pt x="108" y="314"/>
                    <a:pt x="108" y="314"/>
                  </a:cubicBezTo>
                  <a:cubicBezTo>
                    <a:pt x="103" y="314"/>
                    <a:pt x="102" y="317"/>
                    <a:pt x="102" y="319"/>
                  </a:cubicBezTo>
                  <a:cubicBezTo>
                    <a:pt x="101" y="316"/>
                    <a:pt x="100" y="313"/>
                    <a:pt x="100" y="311"/>
                  </a:cubicBezTo>
                  <a:cubicBezTo>
                    <a:pt x="99" y="308"/>
                    <a:pt x="98" y="307"/>
                    <a:pt x="98" y="306"/>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5" name="Freeform 64"/>
            <p:cNvSpPr>
              <a:spLocks/>
            </p:cNvSpPr>
            <p:nvPr/>
          </p:nvSpPr>
          <p:spPr bwMode="auto">
            <a:xfrm>
              <a:off x="11160103" y="4394840"/>
              <a:ext cx="146818" cy="172610"/>
            </a:xfrm>
            <a:custGeom>
              <a:avLst/>
              <a:gdLst>
                <a:gd name="T0" fmla="*/ 47 w 49"/>
                <a:gd name="T1" fmla="*/ 27 h 63"/>
                <a:gd name="T2" fmla="*/ 42 w 49"/>
                <a:gd name="T3" fmla="*/ 24 h 63"/>
                <a:gd name="T4" fmla="*/ 41 w 49"/>
                <a:gd name="T5" fmla="*/ 24 h 63"/>
                <a:gd name="T6" fmla="*/ 40 w 49"/>
                <a:gd name="T7" fmla="*/ 23 h 63"/>
                <a:gd name="T8" fmla="*/ 37 w 49"/>
                <a:gd name="T9" fmla="*/ 22 h 63"/>
                <a:gd name="T10" fmla="*/ 34 w 49"/>
                <a:gd name="T11" fmla="*/ 21 h 63"/>
                <a:gd name="T12" fmla="*/ 26 w 49"/>
                <a:gd name="T13" fmla="*/ 23 h 63"/>
                <a:gd name="T14" fmla="*/ 26 w 49"/>
                <a:gd name="T15" fmla="*/ 19 h 63"/>
                <a:gd name="T16" fmla="*/ 25 w 49"/>
                <a:gd name="T17" fmla="*/ 15 h 63"/>
                <a:gd name="T18" fmla="*/ 23 w 49"/>
                <a:gd name="T19" fmla="*/ 8 h 63"/>
                <a:gd name="T20" fmla="*/ 18 w 49"/>
                <a:gd name="T21" fmla="*/ 6 h 63"/>
                <a:gd name="T22" fmla="*/ 18 w 49"/>
                <a:gd name="T23" fmla="*/ 5 h 63"/>
                <a:gd name="T24" fmla="*/ 18 w 49"/>
                <a:gd name="T25" fmla="*/ 6 h 63"/>
                <a:gd name="T26" fmla="*/ 18 w 49"/>
                <a:gd name="T27" fmla="*/ 5 h 63"/>
                <a:gd name="T28" fmla="*/ 17 w 49"/>
                <a:gd name="T29" fmla="*/ 4 h 63"/>
                <a:gd name="T30" fmla="*/ 12 w 49"/>
                <a:gd name="T31" fmla="*/ 0 h 63"/>
                <a:gd name="T32" fmla="*/ 8 w 49"/>
                <a:gd name="T33" fmla="*/ 2 h 63"/>
                <a:gd name="T34" fmla="*/ 5 w 49"/>
                <a:gd name="T35" fmla="*/ 12 h 63"/>
                <a:gd name="T36" fmla="*/ 5 w 49"/>
                <a:gd name="T37" fmla="*/ 15 h 63"/>
                <a:gd name="T38" fmla="*/ 3 w 49"/>
                <a:gd name="T39" fmla="*/ 30 h 63"/>
                <a:gd name="T40" fmla="*/ 2 w 49"/>
                <a:gd name="T41" fmla="*/ 44 h 63"/>
                <a:gd name="T42" fmla="*/ 7 w 49"/>
                <a:gd name="T43" fmla="*/ 60 h 63"/>
                <a:gd name="T44" fmla="*/ 14 w 49"/>
                <a:gd name="T45" fmla="*/ 63 h 63"/>
                <a:gd name="T46" fmla="*/ 20 w 49"/>
                <a:gd name="T47" fmla="*/ 61 h 63"/>
                <a:gd name="T48" fmla="*/ 23 w 49"/>
                <a:gd name="T49" fmla="*/ 55 h 63"/>
                <a:gd name="T50" fmla="*/ 24 w 49"/>
                <a:gd name="T51" fmla="*/ 54 h 63"/>
                <a:gd name="T52" fmla="*/ 27 w 49"/>
                <a:gd name="T53" fmla="*/ 61 h 63"/>
                <a:gd name="T54" fmla="*/ 30 w 49"/>
                <a:gd name="T55" fmla="*/ 62 h 63"/>
                <a:gd name="T56" fmla="*/ 30 w 49"/>
                <a:gd name="T57" fmla="*/ 62 h 63"/>
                <a:gd name="T58" fmla="*/ 41 w 49"/>
                <a:gd name="T59" fmla="*/ 53 h 63"/>
                <a:gd name="T60" fmla="*/ 41 w 49"/>
                <a:gd name="T61" fmla="*/ 53 h 63"/>
                <a:gd name="T62" fmla="*/ 47 w 49"/>
                <a:gd name="T63" fmla="*/ 39 h 63"/>
                <a:gd name="T64" fmla="*/ 48 w 49"/>
                <a:gd name="T65" fmla="*/ 37 h 63"/>
                <a:gd name="T66" fmla="*/ 47 w 49"/>
                <a:gd name="T67"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9" h="63">
                  <a:moveTo>
                    <a:pt x="47" y="27"/>
                  </a:moveTo>
                  <a:cubicBezTo>
                    <a:pt x="46" y="25"/>
                    <a:pt x="44" y="24"/>
                    <a:pt x="42" y="24"/>
                  </a:cubicBezTo>
                  <a:cubicBezTo>
                    <a:pt x="42" y="24"/>
                    <a:pt x="41" y="24"/>
                    <a:pt x="41" y="24"/>
                  </a:cubicBezTo>
                  <a:cubicBezTo>
                    <a:pt x="41" y="24"/>
                    <a:pt x="40" y="23"/>
                    <a:pt x="40" y="23"/>
                  </a:cubicBezTo>
                  <a:cubicBezTo>
                    <a:pt x="39" y="23"/>
                    <a:pt x="38" y="22"/>
                    <a:pt x="37" y="22"/>
                  </a:cubicBezTo>
                  <a:cubicBezTo>
                    <a:pt x="36" y="22"/>
                    <a:pt x="35" y="21"/>
                    <a:pt x="34" y="21"/>
                  </a:cubicBezTo>
                  <a:cubicBezTo>
                    <a:pt x="31" y="21"/>
                    <a:pt x="28" y="22"/>
                    <a:pt x="26" y="23"/>
                  </a:cubicBezTo>
                  <a:cubicBezTo>
                    <a:pt x="26" y="22"/>
                    <a:pt x="26" y="20"/>
                    <a:pt x="26" y="19"/>
                  </a:cubicBezTo>
                  <a:cubicBezTo>
                    <a:pt x="25" y="17"/>
                    <a:pt x="25" y="16"/>
                    <a:pt x="25" y="15"/>
                  </a:cubicBezTo>
                  <a:cubicBezTo>
                    <a:pt x="25" y="13"/>
                    <a:pt x="24" y="10"/>
                    <a:pt x="23" y="8"/>
                  </a:cubicBezTo>
                  <a:cubicBezTo>
                    <a:pt x="21" y="6"/>
                    <a:pt x="19" y="6"/>
                    <a:pt x="18" y="6"/>
                  </a:cubicBezTo>
                  <a:cubicBezTo>
                    <a:pt x="18" y="6"/>
                    <a:pt x="18" y="5"/>
                    <a:pt x="18" y="5"/>
                  </a:cubicBezTo>
                  <a:cubicBezTo>
                    <a:pt x="18" y="5"/>
                    <a:pt x="18" y="6"/>
                    <a:pt x="18" y="6"/>
                  </a:cubicBezTo>
                  <a:cubicBezTo>
                    <a:pt x="18" y="5"/>
                    <a:pt x="18" y="5"/>
                    <a:pt x="18" y="5"/>
                  </a:cubicBezTo>
                  <a:cubicBezTo>
                    <a:pt x="18" y="5"/>
                    <a:pt x="17" y="4"/>
                    <a:pt x="17" y="4"/>
                  </a:cubicBezTo>
                  <a:cubicBezTo>
                    <a:pt x="16" y="2"/>
                    <a:pt x="15" y="0"/>
                    <a:pt x="12" y="0"/>
                  </a:cubicBezTo>
                  <a:cubicBezTo>
                    <a:pt x="10" y="0"/>
                    <a:pt x="9" y="1"/>
                    <a:pt x="8" y="2"/>
                  </a:cubicBezTo>
                  <a:cubicBezTo>
                    <a:pt x="4" y="4"/>
                    <a:pt x="5" y="9"/>
                    <a:pt x="5" y="12"/>
                  </a:cubicBezTo>
                  <a:cubicBezTo>
                    <a:pt x="5" y="13"/>
                    <a:pt x="5" y="14"/>
                    <a:pt x="5" y="15"/>
                  </a:cubicBezTo>
                  <a:cubicBezTo>
                    <a:pt x="3" y="20"/>
                    <a:pt x="3" y="25"/>
                    <a:pt x="3" y="30"/>
                  </a:cubicBezTo>
                  <a:cubicBezTo>
                    <a:pt x="4" y="35"/>
                    <a:pt x="3" y="39"/>
                    <a:pt x="2" y="44"/>
                  </a:cubicBezTo>
                  <a:cubicBezTo>
                    <a:pt x="0" y="51"/>
                    <a:pt x="2" y="57"/>
                    <a:pt x="7" y="60"/>
                  </a:cubicBezTo>
                  <a:cubicBezTo>
                    <a:pt x="9" y="62"/>
                    <a:pt x="12" y="63"/>
                    <a:pt x="14" y="63"/>
                  </a:cubicBezTo>
                  <a:cubicBezTo>
                    <a:pt x="16" y="63"/>
                    <a:pt x="18" y="62"/>
                    <a:pt x="20" y="61"/>
                  </a:cubicBezTo>
                  <a:cubicBezTo>
                    <a:pt x="22" y="59"/>
                    <a:pt x="23" y="57"/>
                    <a:pt x="23" y="55"/>
                  </a:cubicBezTo>
                  <a:cubicBezTo>
                    <a:pt x="23" y="55"/>
                    <a:pt x="23" y="55"/>
                    <a:pt x="24" y="54"/>
                  </a:cubicBezTo>
                  <a:cubicBezTo>
                    <a:pt x="23" y="57"/>
                    <a:pt x="24" y="59"/>
                    <a:pt x="27" y="61"/>
                  </a:cubicBezTo>
                  <a:cubicBezTo>
                    <a:pt x="28" y="61"/>
                    <a:pt x="29" y="62"/>
                    <a:pt x="30" y="62"/>
                  </a:cubicBezTo>
                  <a:cubicBezTo>
                    <a:pt x="30" y="62"/>
                    <a:pt x="30" y="62"/>
                    <a:pt x="30" y="62"/>
                  </a:cubicBezTo>
                  <a:cubicBezTo>
                    <a:pt x="34" y="62"/>
                    <a:pt x="38" y="57"/>
                    <a:pt x="41" y="53"/>
                  </a:cubicBezTo>
                  <a:cubicBezTo>
                    <a:pt x="41" y="53"/>
                    <a:pt x="41" y="53"/>
                    <a:pt x="41" y="53"/>
                  </a:cubicBezTo>
                  <a:cubicBezTo>
                    <a:pt x="44" y="49"/>
                    <a:pt x="47" y="45"/>
                    <a:pt x="47" y="39"/>
                  </a:cubicBezTo>
                  <a:cubicBezTo>
                    <a:pt x="47" y="39"/>
                    <a:pt x="47" y="38"/>
                    <a:pt x="48" y="37"/>
                  </a:cubicBezTo>
                  <a:cubicBezTo>
                    <a:pt x="48" y="34"/>
                    <a:pt x="49" y="30"/>
                    <a:pt x="47" y="27"/>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6" name="Freeform 65"/>
            <p:cNvSpPr>
              <a:spLocks/>
            </p:cNvSpPr>
            <p:nvPr/>
          </p:nvSpPr>
          <p:spPr bwMode="auto">
            <a:xfrm>
              <a:off x="10763693" y="4203736"/>
              <a:ext cx="248462" cy="71921"/>
            </a:xfrm>
            <a:custGeom>
              <a:avLst/>
              <a:gdLst>
                <a:gd name="T0" fmla="*/ 82 w 83"/>
                <a:gd name="T1" fmla="*/ 10 h 26"/>
                <a:gd name="T2" fmla="*/ 71 w 83"/>
                <a:gd name="T3" fmla="*/ 3 h 26"/>
                <a:gd name="T4" fmla="*/ 66 w 83"/>
                <a:gd name="T5" fmla="*/ 3 h 26"/>
                <a:gd name="T6" fmla="*/ 61 w 83"/>
                <a:gd name="T7" fmla="*/ 4 h 26"/>
                <a:gd name="T8" fmla="*/ 59 w 83"/>
                <a:gd name="T9" fmla="*/ 3 h 26"/>
                <a:gd name="T10" fmla="*/ 52 w 83"/>
                <a:gd name="T11" fmla="*/ 2 h 26"/>
                <a:gd name="T12" fmla="*/ 39 w 83"/>
                <a:gd name="T13" fmla="*/ 0 h 26"/>
                <a:gd name="T14" fmla="*/ 33 w 83"/>
                <a:gd name="T15" fmla="*/ 1 h 26"/>
                <a:gd name="T16" fmla="*/ 30 w 83"/>
                <a:gd name="T17" fmla="*/ 1 h 26"/>
                <a:gd name="T18" fmla="*/ 15 w 83"/>
                <a:gd name="T19" fmla="*/ 4 h 26"/>
                <a:gd name="T20" fmla="*/ 1 w 83"/>
                <a:gd name="T21" fmla="*/ 11 h 26"/>
                <a:gd name="T22" fmla="*/ 2 w 83"/>
                <a:gd name="T23" fmla="*/ 16 h 26"/>
                <a:gd name="T24" fmla="*/ 11 w 83"/>
                <a:gd name="T25" fmla="*/ 19 h 26"/>
                <a:gd name="T26" fmla="*/ 13 w 83"/>
                <a:gd name="T27" fmla="*/ 19 h 26"/>
                <a:gd name="T28" fmla="*/ 16 w 83"/>
                <a:gd name="T29" fmla="*/ 19 h 26"/>
                <a:gd name="T30" fmla="*/ 23 w 83"/>
                <a:gd name="T31" fmla="*/ 20 h 26"/>
                <a:gd name="T32" fmla="*/ 24 w 83"/>
                <a:gd name="T33" fmla="*/ 22 h 26"/>
                <a:gd name="T34" fmla="*/ 28 w 83"/>
                <a:gd name="T35" fmla="*/ 24 h 26"/>
                <a:gd name="T36" fmla="*/ 35 w 83"/>
                <a:gd name="T37" fmla="*/ 25 h 26"/>
                <a:gd name="T38" fmla="*/ 37 w 83"/>
                <a:gd name="T39" fmla="*/ 25 h 26"/>
                <a:gd name="T40" fmla="*/ 40 w 83"/>
                <a:gd name="T41" fmla="*/ 25 h 26"/>
                <a:gd name="T42" fmla="*/ 42 w 83"/>
                <a:gd name="T43" fmla="*/ 26 h 26"/>
                <a:gd name="T44" fmla="*/ 46 w 83"/>
                <a:gd name="T45" fmla="*/ 26 h 26"/>
                <a:gd name="T46" fmla="*/ 48 w 83"/>
                <a:gd name="T47" fmla="*/ 26 h 26"/>
                <a:gd name="T48" fmla="*/ 55 w 83"/>
                <a:gd name="T49" fmla="*/ 25 h 26"/>
                <a:gd name="T50" fmla="*/ 64 w 83"/>
                <a:gd name="T51" fmla="*/ 24 h 26"/>
                <a:gd name="T52" fmla="*/ 76 w 83"/>
                <a:gd name="T53" fmla="*/ 20 h 26"/>
                <a:gd name="T54" fmla="*/ 77 w 83"/>
                <a:gd name="T55" fmla="*/ 19 h 26"/>
                <a:gd name="T56" fmla="*/ 82 w 83"/>
                <a:gd name="T5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3" h="26">
                  <a:moveTo>
                    <a:pt x="82" y="10"/>
                  </a:moveTo>
                  <a:cubicBezTo>
                    <a:pt x="81" y="5"/>
                    <a:pt x="74" y="3"/>
                    <a:pt x="71" y="3"/>
                  </a:cubicBezTo>
                  <a:cubicBezTo>
                    <a:pt x="69" y="3"/>
                    <a:pt x="67" y="3"/>
                    <a:pt x="66" y="3"/>
                  </a:cubicBezTo>
                  <a:cubicBezTo>
                    <a:pt x="64" y="4"/>
                    <a:pt x="63" y="4"/>
                    <a:pt x="61" y="4"/>
                  </a:cubicBezTo>
                  <a:cubicBezTo>
                    <a:pt x="60" y="4"/>
                    <a:pt x="59" y="4"/>
                    <a:pt x="59" y="3"/>
                  </a:cubicBezTo>
                  <a:cubicBezTo>
                    <a:pt x="56" y="3"/>
                    <a:pt x="54" y="3"/>
                    <a:pt x="52" y="2"/>
                  </a:cubicBezTo>
                  <a:cubicBezTo>
                    <a:pt x="48" y="1"/>
                    <a:pt x="43" y="0"/>
                    <a:pt x="39" y="0"/>
                  </a:cubicBezTo>
                  <a:cubicBezTo>
                    <a:pt x="37" y="0"/>
                    <a:pt x="35" y="0"/>
                    <a:pt x="33" y="1"/>
                  </a:cubicBezTo>
                  <a:cubicBezTo>
                    <a:pt x="30" y="1"/>
                    <a:pt x="30" y="1"/>
                    <a:pt x="30" y="1"/>
                  </a:cubicBezTo>
                  <a:cubicBezTo>
                    <a:pt x="25" y="3"/>
                    <a:pt x="20" y="4"/>
                    <a:pt x="15" y="4"/>
                  </a:cubicBezTo>
                  <a:cubicBezTo>
                    <a:pt x="11" y="5"/>
                    <a:pt x="3" y="5"/>
                    <a:pt x="1" y="11"/>
                  </a:cubicBezTo>
                  <a:cubicBezTo>
                    <a:pt x="0" y="13"/>
                    <a:pt x="1" y="15"/>
                    <a:pt x="2" y="16"/>
                  </a:cubicBezTo>
                  <a:cubicBezTo>
                    <a:pt x="4" y="19"/>
                    <a:pt x="8" y="19"/>
                    <a:pt x="11" y="19"/>
                  </a:cubicBezTo>
                  <a:cubicBezTo>
                    <a:pt x="12" y="19"/>
                    <a:pt x="12" y="19"/>
                    <a:pt x="13" y="19"/>
                  </a:cubicBezTo>
                  <a:cubicBezTo>
                    <a:pt x="13" y="19"/>
                    <a:pt x="15" y="19"/>
                    <a:pt x="16" y="19"/>
                  </a:cubicBezTo>
                  <a:cubicBezTo>
                    <a:pt x="18" y="19"/>
                    <a:pt x="21" y="19"/>
                    <a:pt x="23" y="20"/>
                  </a:cubicBezTo>
                  <a:cubicBezTo>
                    <a:pt x="23" y="20"/>
                    <a:pt x="23" y="21"/>
                    <a:pt x="24" y="22"/>
                  </a:cubicBezTo>
                  <a:cubicBezTo>
                    <a:pt x="25" y="23"/>
                    <a:pt x="27" y="24"/>
                    <a:pt x="28" y="24"/>
                  </a:cubicBezTo>
                  <a:cubicBezTo>
                    <a:pt x="30" y="25"/>
                    <a:pt x="33" y="25"/>
                    <a:pt x="35" y="25"/>
                  </a:cubicBezTo>
                  <a:cubicBezTo>
                    <a:pt x="37" y="25"/>
                    <a:pt x="37" y="25"/>
                    <a:pt x="37" y="25"/>
                  </a:cubicBezTo>
                  <a:cubicBezTo>
                    <a:pt x="38" y="25"/>
                    <a:pt x="39" y="25"/>
                    <a:pt x="40" y="25"/>
                  </a:cubicBezTo>
                  <a:cubicBezTo>
                    <a:pt x="40" y="25"/>
                    <a:pt x="41" y="26"/>
                    <a:pt x="42" y="26"/>
                  </a:cubicBezTo>
                  <a:cubicBezTo>
                    <a:pt x="43" y="26"/>
                    <a:pt x="45" y="26"/>
                    <a:pt x="46" y="26"/>
                  </a:cubicBezTo>
                  <a:cubicBezTo>
                    <a:pt x="47" y="26"/>
                    <a:pt x="47" y="26"/>
                    <a:pt x="48" y="26"/>
                  </a:cubicBezTo>
                  <a:cubicBezTo>
                    <a:pt x="50" y="26"/>
                    <a:pt x="53" y="26"/>
                    <a:pt x="55" y="25"/>
                  </a:cubicBezTo>
                  <a:cubicBezTo>
                    <a:pt x="58" y="25"/>
                    <a:pt x="61" y="24"/>
                    <a:pt x="64" y="24"/>
                  </a:cubicBezTo>
                  <a:cubicBezTo>
                    <a:pt x="68" y="24"/>
                    <a:pt x="72" y="23"/>
                    <a:pt x="76" y="20"/>
                  </a:cubicBezTo>
                  <a:cubicBezTo>
                    <a:pt x="76" y="19"/>
                    <a:pt x="77" y="19"/>
                    <a:pt x="77" y="19"/>
                  </a:cubicBezTo>
                  <a:cubicBezTo>
                    <a:pt x="79" y="17"/>
                    <a:pt x="83" y="14"/>
                    <a:pt x="82" y="10"/>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7" name="Freeform 66"/>
            <p:cNvSpPr>
              <a:spLocks noEditPoints="1"/>
            </p:cNvSpPr>
            <p:nvPr/>
          </p:nvSpPr>
          <p:spPr bwMode="auto">
            <a:xfrm>
              <a:off x="6902372" y="1927954"/>
              <a:ext cx="1374446" cy="1517531"/>
            </a:xfrm>
            <a:custGeom>
              <a:avLst/>
              <a:gdLst>
                <a:gd name="T0" fmla="*/ 230 w 458"/>
                <a:gd name="T1" fmla="*/ 169 h 556"/>
                <a:gd name="T2" fmla="*/ 248 w 458"/>
                <a:gd name="T3" fmla="*/ 90 h 556"/>
                <a:gd name="T4" fmla="*/ 223 w 458"/>
                <a:gd name="T5" fmla="*/ 97 h 556"/>
                <a:gd name="T6" fmla="*/ 230 w 458"/>
                <a:gd name="T7" fmla="*/ 67 h 556"/>
                <a:gd name="T8" fmla="*/ 212 w 458"/>
                <a:gd name="T9" fmla="*/ 74 h 556"/>
                <a:gd name="T10" fmla="*/ 200 w 458"/>
                <a:gd name="T11" fmla="*/ 71 h 556"/>
                <a:gd name="T12" fmla="*/ 202 w 458"/>
                <a:gd name="T13" fmla="*/ 59 h 556"/>
                <a:gd name="T14" fmla="*/ 203 w 458"/>
                <a:gd name="T15" fmla="*/ 29 h 556"/>
                <a:gd name="T16" fmla="*/ 183 w 458"/>
                <a:gd name="T17" fmla="*/ 42 h 556"/>
                <a:gd name="T18" fmla="*/ 173 w 458"/>
                <a:gd name="T19" fmla="*/ 44 h 556"/>
                <a:gd name="T20" fmla="*/ 176 w 458"/>
                <a:gd name="T21" fmla="*/ 30 h 556"/>
                <a:gd name="T22" fmla="*/ 167 w 458"/>
                <a:gd name="T23" fmla="*/ 23 h 556"/>
                <a:gd name="T24" fmla="*/ 147 w 458"/>
                <a:gd name="T25" fmla="*/ 21 h 556"/>
                <a:gd name="T26" fmla="*/ 124 w 458"/>
                <a:gd name="T27" fmla="*/ 20 h 556"/>
                <a:gd name="T28" fmla="*/ 107 w 458"/>
                <a:gd name="T29" fmla="*/ 5 h 556"/>
                <a:gd name="T30" fmla="*/ 93 w 458"/>
                <a:gd name="T31" fmla="*/ 5 h 556"/>
                <a:gd name="T32" fmla="*/ 80 w 458"/>
                <a:gd name="T33" fmla="*/ 7 h 556"/>
                <a:gd name="T34" fmla="*/ 69 w 458"/>
                <a:gd name="T35" fmla="*/ 13 h 556"/>
                <a:gd name="T36" fmla="*/ 42 w 458"/>
                <a:gd name="T37" fmla="*/ 49 h 556"/>
                <a:gd name="T38" fmla="*/ 51 w 458"/>
                <a:gd name="T39" fmla="*/ 86 h 556"/>
                <a:gd name="T40" fmla="*/ 25 w 458"/>
                <a:gd name="T41" fmla="*/ 155 h 556"/>
                <a:gd name="T42" fmla="*/ 22 w 458"/>
                <a:gd name="T43" fmla="*/ 203 h 556"/>
                <a:gd name="T44" fmla="*/ 14 w 458"/>
                <a:gd name="T45" fmla="*/ 243 h 556"/>
                <a:gd name="T46" fmla="*/ 3 w 458"/>
                <a:gd name="T47" fmla="*/ 288 h 556"/>
                <a:gd name="T48" fmla="*/ 13 w 458"/>
                <a:gd name="T49" fmla="*/ 341 h 556"/>
                <a:gd name="T50" fmla="*/ 30 w 458"/>
                <a:gd name="T51" fmla="*/ 367 h 556"/>
                <a:gd name="T52" fmla="*/ 40 w 458"/>
                <a:gd name="T53" fmla="*/ 382 h 556"/>
                <a:gd name="T54" fmla="*/ 39 w 458"/>
                <a:gd name="T55" fmla="*/ 407 h 556"/>
                <a:gd name="T56" fmla="*/ 457 w 458"/>
                <a:gd name="T57" fmla="*/ 403 h 556"/>
                <a:gd name="T58" fmla="*/ 111 w 458"/>
                <a:gd name="T59" fmla="*/ 37 h 556"/>
                <a:gd name="T60" fmla="*/ 232 w 458"/>
                <a:gd name="T61" fmla="*/ 212 h 556"/>
                <a:gd name="T62" fmla="*/ 208 w 458"/>
                <a:gd name="T63" fmla="*/ 222 h 556"/>
                <a:gd name="T64" fmla="*/ 226 w 458"/>
                <a:gd name="T65" fmla="*/ 238 h 556"/>
                <a:gd name="T66" fmla="*/ 243 w 458"/>
                <a:gd name="T67" fmla="*/ 243 h 556"/>
                <a:gd name="T68" fmla="*/ 226 w 458"/>
                <a:gd name="T69" fmla="*/ 258 h 556"/>
                <a:gd name="T70" fmla="*/ 200 w 458"/>
                <a:gd name="T71" fmla="*/ 259 h 556"/>
                <a:gd name="T72" fmla="*/ 185 w 458"/>
                <a:gd name="T73" fmla="*/ 265 h 556"/>
                <a:gd name="T74" fmla="*/ 179 w 458"/>
                <a:gd name="T75" fmla="*/ 245 h 556"/>
                <a:gd name="T76" fmla="*/ 152 w 458"/>
                <a:gd name="T77" fmla="*/ 246 h 556"/>
                <a:gd name="T78" fmla="*/ 169 w 458"/>
                <a:gd name="T79" fmla="*/ 236 h 556"/>
                <a:gd name="T80" fmla="*/ 194 w 458"/>
                <a:gd name="T81" fmla="*/ 233 h 556"/>
                <a:gd name="T82" fmla="*/ 171 w 458"/>
                <a:gd name="T83" fmla="*/ 207 h 556"/>
                <a:gd name="T84" fmla="*/ 157 w 458"/>
                <a:gd name="T85" fmla="*/ 199 h 556"/>
                <a:gd name="T86" fmla="*/ 169 w 458"/>
                <a:gd name="T87" fmla="*/ 199 h 556"/>
                <a:gd name="T88" fmla="*/ 202 w 458"/>
                <a:gd name="T89" fmla="*/ 208 h 556"/>
                <a:gd name="T90" fmla="*/ 144 w 458"/>
                <a:gd name="T91" fmla="*/ 195 h 556"/>
                <a:gd name="T92" fmla="*/ 151 w 458"/>
                <a:gd name="T93" fmla="*/ 197 h 556"/>
                <a:gd name="T94" fmla="*/ 146 w 458"/>
                <a:gd name="T95" fmla="*/ 42 h 556"/>
                <a:gd name="T96" fmla="*/ 144 w 458"/>
                <a:gd name="T97" fmla="*/ 36 h 556"/>
                <a:gd name="T98" fmla="*/ 310 w 458"/>
                <a:gd name="T99" fmla="*/ 417 h 556"/>
                <a:gd name="T100" fmla="*/ 291 w 458"/>
                <a:gd name="T101" fmla="*/ 423 h 556"/>
                <a:gd name="T102" fmla="*/ 240 w 458"/>
                <a:gd name="T103" fmla="*/ 442 h 556"/>
                <a:gd name="T104" fmla="*/ 223 w 458"/>
                <a:gd name="T105" fmla="*/ 452 h 556"/>
                <a:gd name="T106" fmla="*/ 196 w 458"/>
                <a:gd name="T107" fmla="*/ 448 h 556"/>
                <a:gd name="T108" fmla="*/ 192 w 458"/>
                <a:gd name="T109" fmla="*/ 435 h 556"/>
                <a:gd name="T110" fmla="*/ 221 w 458"/>
                <a:gd name="T111" fmla="*/ 425 h 556"/>
                <a:gd name="T112" fmla="*/ 218 w 458"/>
                <a:gd name="T113" fmla="*/ 383 h 556"/>
                <a:gd name="T114" fmla="*/ 260 w 458"/>
                <a:gd name="T115" fmla="*/ 431 h 556"/>
                <a:gd name="T116" fmla="*/ 283 w 458"/>
                <a:gd name="T117" fmla="*/ 421 h 556"/>
                <a:gd name="T118" fmla="*/ 313 w 458"/>
                <a:gd name="T119" fmla="*/ 412 h 556"/>
                <a:gd name="T120" fmla="*/ 311 w 458"/>
                <a:gd name="T121" fmla="*/ 415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58" h="556">
                  <a:moveTo>
                    <a:pt x="345" y="346"/>
                  </a:moveTo>
                  <a:cubicBezTo>
                    <a:pt x="332" y="315"/>
                    <a:pt x="332" y="315"/>
                    <a:pt x="332" y="315"/>
                  </a:cubicBezTo>
                  <a:cubicBezTo>
                    <a:pt x="331" y="315"/>
                    <a:pt x="331" y="315"/>
                    <a:pt x="331" y="315"/>
                  </a:cubicBezTo>
                  <a:cubicBezTo>
                    <a:pt x="324" y="314"/>
                    <a:pt x="303" y="310"/>
                    <a:pt x="293" y="284"/>
                  </a:cubicBezTo>
                  <a:cubicBezTo>
                    <a:pt x="293" y="284"/>
                    <a:pt x="293" y="284"/>
                    <a:pt x="293" y="284"/>
                  </a:cubicBezTo>
                  <a:cubicBezTo>
                    <a:pt x="230" y="169"/>
                    <a:pt x="230" y="169"/>
                    <a:pt x="230" y="169"/>
                  </a:cubicBezTo>
                  <a:cubicBezTo>
                    <a:pt x="261" y="108"/>
                    <a:pt x="261" y="108"/>
                    <a:pt x="261" y="108"/>
                  </a:cubicBezTo>
                  <a:cubicBezTo>
                    <a:pt x="262" y="106"/>
                    <a:pt x="262" y="106"/>
                    <a:pt x="262" y="106"/>
                  </a:cubicBezTo>
                  <a:cubicBezTo>
                    <a:pt x="262" y="105"/>
                    <a:pt x="262" y="105"/>
                    <a:pt x="262" y="105"/>
                  </a:cubicBezTo>
                  <a:cubicBezTo>
                    <a:pt x="262" y="104"/>
                    <a:pt x="261" y="103"/>
                    <a:pt x="261" y="101"/>
                  </a:cubicBezTo>
                  <a:cubicBezTo>
                    <a:pt x="259" y="97"/>
                    <a:pt x="256" y="95"/>
                    <a:pt x="253" y="93"/>
                  </a:cubicBezTo>
                  <a:cubicBezTo>
                    <a:pt x="251" y="92"/>
                    <a:pt x="250" y="91"/>
                    <a:pt x="248" y="90"/>
                  </a:cubicBezTo>
                  <a:cubicBezTo>
                    <a:pt x="247" y="88"/>
                    <a:pt x="244" y="86"/>
                    <a:pt x="241" y="86"/>
                  </a:cubicBezTo>
                  <a:cubicBezTo>
                    <a:pt x="238" y="86"/>
                    <a:pt x="236" y="89"/>
                    <a:pt x="234" y="90"/>
                  </a:cubicBezTo>
                  <a:cubicBezTo>
                    <a:pt x="234" y="90"/>
                    <a:pt x="234" y="91"/>
                    <a:pt x="233" y="91"/>
                  </a:cubicBezTo>
                  <a:cubicBezTo>
                    <a:pt x="233" y="92"/>
                    <a:pt x="232" y="92"/>
                    <a:pt x="231" y="93"/>
                  </a:cubicBezTo>
                  <a:cubicBezTo>
                    <a:pt x="229" y="94"/>
                    <a:pt x="229" y="94"/>
                    <a:pt x="229" y="94"/>
                  </a:cubicBezTo>
                  <a:cubicBezTo>
                    <a:pt x="228" y="95"/>
                    <a:pt x="225" y="97"/>
                    <a:pt x="223" y="97"/>
                  </a:cubicBezTo>
                  <a:cubicBezTo>
                    <a:pt x="223" y="95"/>
                    <a:pt x="224" y="90"/>
                    <a:pt x="224" y="88"/>
                  </a:cubicBezTo>
                  <a:cubicBezTo>
                    <a:pt x="225" y="86"/>
                    <a:pt x="225" y="85"/>
                    <a:pt x="225" y="84"/>
                  </a:cubicBezTo>
                  <a:cubicBezTo>
                    <a:pt x="225" y="82"/>
                    <a:pt x="226" y="80"/>
                    <a:pt x="227" y="78"/>
                  </a:cubicBezTo>
                  <a:cubicBezTo>
                    <a:pt x="227" y="77"/>
                    <a:pt x="227" y="77"/>
                    <a:pt x="227" y="76"/>
                  </a:cubicBezTo>
                  <a:cubicBezTo>
                    <a:pt x="227" y="76"/>
                    <a:pt x="228" y="75"/>
                    <a:pt x="228" y="75"/>
                  </a:cubicBezTo>
                  <a:cubicBezTo>
                    <a:pt x="230" y="73"/>
                    <a:pt x="232" y="70"/>
                    <a:pt x="230" y="67"/>
                  </a:cubicBezTo>
                  <a:cubicBezTo>
                    <a:pt x="229" y="65"/>
                    <a:pt x="228" y="64"/>
                    <a:pt x="226" y="64"/>
                  </a:cubicBezTo>
                  <a:cubicBezTo>
                    <a:pt x="224" y="64"/>
                    <a:pt x="222" y="65"/>
                    <a:pt x="221" y="66"/>
                  </a:cubicBezTo>
                  <a:cubicBezTo>
                    <a:pt x="221" y="67"/>
                    <a:pt x="221" y="67"/>
                    <a:pt x="221" y="67"/>
                  </a:cubicBezTo>
                  <a:cubicBezTo>
                    <a:pt x="220" y="67"/>
                    <a:pt x="219" y="68"/>
                    <a:pt x="219" y="68"/>
                  </a:cubicBezTo>
                  <a:cubicBezTo>
                    <a:pt x="218" y="69"/>
                    <a:pt x="217" y="69"/>
                    <a:pt x="215" y="70"/>
                  </a:cubicBezTo>
                  <a:cubicBezTo>
                    <a:pt x="214" y="71"/>
                    <a:pt x="213" y="72"/>
                    <a:pt x="212" y="74"/>
                  </a:cubicBezTo>
                  <a:cubicBezTo>
                    <a:pt x="211" y="75"/>
                    <a:pt x="211" y="75"/>
                    <a:pt x="211" y="75"/>
                  </a:cubicBezTo>
                  <a:cubicBezTo>
                    <a:pt x="208" y="77"/>
                    <a:pt x="205" y="80"/>
                    <a:pt x="201" y="80"/>
                  </a:cubicBezTo>
                  <a:cubicBezTo>
                    <a:pt x="201" y="80"/>
                    <a:pt x="201" y="80"/>
                    <a:pt x="201" y="80"/>
                  </a:cubicBezTo>
                  <a:cubicBezTo>
                    <a:pt x="201" y="80"/>
                    <a:pt x="200" y="78"/>
                    <a:pt x="200" y="78"/>
                  </a:cubicBezTo>
                  <a:cubicBezTo>
                    <a:pt x="200" y="77"/>
                    <a:pt x="200" y="76"/>
                    <a:pt x="200" y="75"/>
                  </a:cubicBezTo>
                  <a:cubicBezTo>
                    <a:pt x="200" y="74"/>
                    <a:pt x="200" y="73"/>
                    <a:pt x="200" y="71"/>
                  </a:cubicBezTo>
                  <a:cubicBezTo>
                    <a:pt x="200" y="70"/>
                    <a:pt x="200" y="69"/>
                    <a:pt x="200" y="67"/>
                  </a:cubicBezTo>
                  <a:cubicBezTo>
                    <a:pt x="200" y="66"/>
                    <a:pt x="200" y="65"/>
                    <a:pt x="200" y="64"/>
                  </a:cubicBezTo>
                  <a:cubicBezTo>
                    <a:pt x="200" y="64"/>
                    <a:pt x="200" y="64"/>
                    <a:pt x="200" y="64"/>
                  </a:cubicBezTo>
                  <a:cubicBezTo>
                    <a:pt x="200" y="64"/>
                    <a:pt x="200" y="64"/>
                    <a:pt x="200" y="64"/>
                  </a:cubicBezTo>
                  <a:cubicBezTo>
                    <a:pt x="200" y="63"/>
                    <a:pt x="201" y="63"/>
                    <a:pt x="201" y="62"/>
                  </a:cubicBezTo>
                  <a:cubicBezTo>
                    <a:pt x="201" y="61"/>
                    <a:pt x="202" y="60"/>
                    <a:pt x="202" y="59"/>
                  </a:cubicBezTo>
                  <a:cubicBezTo>
                    <a:pt x="202" y="58"/>
                    <a:pt x="202" y="58"/>
                    <a:pt x="203" y="57"/>
                  </a:cubicBezTo>
                  <a:cubicBezTo>
                    <a:pt x="203" y="56"/>
                    <a:pt x="203" y="54"/>
                    <a:pt x="203" y="53"/>
                  </a:cubicBezTo>
                  <a:cubicBezTo>
                    <a:pt x="203" y="53"/>
                    <a:pt x="204" y="52"/>
                    <a:pt x="204" y="52"/>
                  </a:cubicBezTo>
                  <a:cubicBezTo>
                    <a:pt x="204" y="50"/>
                    <a:pt x="204" y="49"/>
                    <a:pt x="205" y="48"/>
                  </a:cubicBezTo>
                  <a:cubicBezTo>
                    <a:pt x="206" y="44"/>
                    <a:pt x="207" y="41"/>
                    <a:pt x="206" y="37"/>
                  </a:cubicBezTo>
                  <a:cubicBezTo>
                    <a:pt x="206" y="34"/>
                    <a:pt x="205" y="31"/>
                    <a:pt x="203" y="29"/>
                  </a:cubicBezTo>
                  <a:cubicBezTo>
                    <a:pt x="201" y="27"/>
                    <a:pt x="200" y="26"/>
                    <a:pt x="198" y="26"/>
                  </a:cubicBezTo>
                  <a:cubicBezTo>
                    <a:pt x="197" y="26"/>
                    <a:pt x="195" y="26"/>
                    <a:pt x="193" y="29"/>
                  </a:cubicBezTo>
                  <a:cubicBezTo>
                    <a:pt x="192" y="31"/>
                    <a:pt x="191" y="35"/>
                    <a:pt x="191" y="39"/>
                  </a:cubicBezTo>
                  <a:cubicBezTo>
                    <a:pt x="191" y="39"/>
                    <a:pt x="191" y="39"/>
                    <a:pt x="191" y="39"/>
                  </a:cubicBezTo>
                  <a:cubicBezTo>
                    <a:pt x="190" y="39"/>
                    <a:pt x="189" y="39"/>
                    <a:pt x="188" y="39"/>
                  </a:cubicBezTo>
                  <a:cubicBezTo>
                    <a:pt x="187" y="39"/>
                    <a:pt x="185" y="40"/>
                    <a:pt x="183" y="42"/>
                  </a:cubicBezTo>
                  <a:cubicBezTo>
                    <a:pt x="182" y="42"/>
                    <a:pt x="182" y="43"/>
                    <a:pt x="181" y="43"/>
                  </a:cubicBezTo>
                  <a:cubicBezTo>
                    <a:pt x="179" y="44"/>
                    <a:pt x="179" y="44"/>
                    <a:pt x="179" y="44"/>
                  </a:cubicBezTo>
                  <a:cubicBezTo>
                    <a:pt x="179" y="44"/>
                    <a:pt x="179" y="44"/>
                    <a:pt x="178" y="45"/>
                  </a:cubicBezTo>
                  <a:cubicBezTo>
                    <a:pt x="177" y="45"/>
                    <a:pt x="175" y="46"/>
                    <a:pt x="175" y="46"/>
                  </a:cubicBezTo>
                  <a:cubicBezTo>
                    <a:pt x="174" y="46"/>
                    <a:pt x="174" y="46"/>
                    <a:pt x="174" y="45"/>
                  </a:cubicBezTo>
                  <a:cubicBezTo>
                    <a:pt x="173" y="45"/>
                    <a:pt x="173" y="44"/>
                    <a:pt x="173" y="44"/>
                  </a:cubicBezTo>
                  <a:cubicBezTo>
                    <a:pt x="173" y="43"/>
                    <a:pt x="172" y="41"/>
                    <a:pt x="171" y="40"/>
                  </a:cubicBezTo>
                  <a:cubicBezTo>
                    <a:pt x="169" y="39"/>
                    <a:pt x="167" y="38"/>
                    <a:pt x="165" y="38"/>
                  </a:cubicBezTo>
                  <a:cubicBezTo>
                    <a:pt x="166" y="38"/>
                    <a:pt x="167" y="38"/>
                    <a:pt x="168" y="37"/>
                  </a:cubicBezTo>
                  <a:cubicBezTo>
                    <a:pt x="168" y="37"/>
                    <a:pt x="169" y="37"/>
                    <a:pt x="169" y="37"/>
                  </a:cubicBezTo>
                  <a:cubicBezTo>
                    <a:pt x="170" y="37"/>
                    <a:pt x="171" y="37"/>
                    <a:pt x="172" y="37"/>
                  </a:cubicBezTo>
                  <a:cubicBezTo>
                    <a:pt x="176" y="36"/>
                    <a:pt x="176" y="31"/>
                    <a:pt x="176" y="30"/>
                  </a:cubicBezTo>
                  <a:cubicBezTo>
                    <a:pt x="176" y="28"/>
                    <a:pt x="175" y="25"/>
                    <a:pt x="170" y="25"/>
                  </a:cubicBezTo>
                  <a:cubicBezTo>
                    <a:pt x="170" y="25"/>
                    <a:pt x="170" y="25"/>
                    <a:pt x="170" y="25"/>
                  </a:cubicBezTo>
                  <a:cubicBezTo>
                    <a:pt x="169" y="25"/>
                    <a:pt x="169" y="25"/>
                    <a:pt x="168" y="26"/>
                  </a:cubicBezTo>
                  <a:cubicBezTo>
                    <a:pt x="168" y="26"/>
                    <a:pt x="168" y="26"/>
                    <a:pt x="168" y="26"/>
                  </a:cubicBezTo>
                  <a:cubicBezTo>
                    <a:pt x="168" y="26"/>
                    <a:pt x="168" y="26"/>
                    <a:pt x="168" y="26"/>
                  </a:cubicBezTo>
                  <a:cubicBezTo>
                    <a:pt x="168" y="25"/>
                    <a:pt x="167" y="24"/>
                    <a:pt x="167" y="23"/>
                  </a:cubicBezTo>
                  <a:cubicBezTo>
                    <a:pt x="165" y="21"/>
                    <a:pt x="162" y="20"/>
                    <a:pt x="158" y="20"/>
                  </a:cubicBezTo>
                  <a:cubicBezTo>
                    <a:pt x="157" y="20"/>
                    <a:pt x="156" y="20"/>
                    <a:pt x="155" y="21"/>
                  </a:cubicBezTo>
                  <a:cubicBezTo>
                    <a:pt x="153" y="21"/>
                    <a:pt x="153" y="22"/>
                    <a:pt x="152" y="22"/>
                  </a:cubicBezTo>
                  <a:cubicBezTo>
                    <a:pt x="151" y="23"/>
                    <a:pt x="151" y="23"/>
                    <a:pt x="151" y="23"/>
                  </a:cubicBezTo>
                  <a:cubicBezTo>
                    <a:pt x="151" y="23"/>
                    <a:pt x="151" y="23"/>
                    <a:pt x="150" y="23"/>
                  </a:cubicBezTo>
                  <a:cubicBezTo>
                    <a:pt x="150" y="22"/>
                    <a:pt x="149" y="21"/>
                    <a:pt x="147" y="21"/>
                  </a:cubicBezTo>
                  <a:cubicBezTo>
                    <a:pt x="146" y="20"/>
                    <a:pt x="144" y="20"/>
                    <a:pt x="143" y="20"/>
                  </a:cubicBezTo>
                  <a:cubicBezTo>
                    <a:pt x="141" y="20"/>
                    <a:pt x="140" y="20"/>
                    <a:pt x="139" y="20"/>
                  </a:cubicBezTo>
                  <a:cubicBezTo>
                    <a:pt x="138" y="20"/>
                    <a:pt x="137" y="20"/>
                    <a:pt x="137" y="20"/>
                  </a:cubicBezTo>
                  <a:cubicBezTo>
                    <a:pt x="135" y="20"/>
                    <a:pt x="134" y="20"/>
                    <a:pt x="133" y="20"/>
                  </a:cubicBezTo>
                  <a:cubicBezTo>
                    <a:pt x="126" y="20"/>
                    <a:pt x="126" y="20"/>
                    <a:pt x="126" y="20"/>
                  </a:cubicBezTo>
                  <a:cubicBezTo>
                    <a:pt x="125" y="20"/>
                    <a:pt x="125" y="20"/>
                    <a:pt x="124" y="20"/>
                  </a:cubicBezTo>
                  <a:cubicBezTo>
                    <a:pt x="123" y="20"/>
                    <a:pt x="122" y="21"/>
                    <a:pt x="121" y="21"/>
                  </a:cubicBezTo>
                  <a:cubicBezTo>
                    <a:pt x="117" y="21"/>
                    <a:pt x="115" y="20"/>
                    <a:pt x="114" y="19"/>
                  </a:cubicBezTo>
                  <a:cubicBezTo>
                    <a:pt x="114" y="18"/>
                    <a:pt x="114" y="18"/>
                    <a:pt x="115" y="17"/>
                  </a:cubicBezTo>
                  <a:cubicBezTo>
                    <a:pt x="115" y="16"/>
                    <a:pt x="116" y="14"/>
                    <a:pt x="116" y="12"/>
                  </a:cubicBezTo>
                  <a:cubicBezTo>
                    <a:pt x="116" y="8"/>
                    <a:pt x="113" y="5"/>
                    <a:pt x="108" y="5"/>
                  </a:cubicBezTo>
                  <a:cubicBezTo>
                    <a:pt x="108" y="5"/>
                    <a:pt x="108" y="5"/>
                    <a:pt x="107" y="5"/>
                  </a:cubicBezTo>
                  <a:cubicBezTo>
                    <a:pt x="107" y="5"/>
                    <a:pt x="106" y="5"/>
                    <a:pt x="106" y="6"/>
                  </a:cubicBezTo>
                  <a:cubicBezTo>
                    <a:pt x="106" y="5"/>
                    <a:pt x="106" y="5"/>
                    <a:pt x="105" y="5"/>
                  </a:cubicBezTo>
                  <a:cubicBezTo>
                    <a:pt x="105" y="5"/>
                    <a:pt x="105" y="5"/>
                    <a:pt x="104" y="4"/>
                  </a:cubicBezTo>
                  <a:cubicBezTo>
                    <a:pt x="103" y="3"/>
                    <a:pt x="102" y="2"/>
                    <a:pt x="99" y="2"/>
                  </a:cubicBezTo>
                  <a:cubicBezTo>
                    <a:pt x="99" y="2"/>
                    <a:pt x="98" y="2"/>
                    <a:pt x="97" y="2"/>
                  </a:cubicBezTo>
                  <a:cubicBezTo>
                    <a:pt x="95" y="3"/>
                    <a:pt x="94" y="4"/>
                    <a:pt x="93" y="5"/>
                  </a:cubicBezTo>
                  <a:cubicBezTo>
                    <a:pt x="93" y="5"/>
                    <a:pt x="93" y="5"/>
                    <a:pt x="93" y="5"/>
                  </a:cubicBezTo>
                  <a:cubicBezTo>
                    <a:pt x="93" y="5"/>
                    <a:pt x="93" y="5"/>
                    <a:pt x="93" y="5"/>
                  </a:cubicBezTo>
                  <a:cubicBezTo>
                    <a:pt x="92" y="3"/>
                    <a:pt x="91" y="0"/>
                    <a:pt x="87" y="0"/>
                  </a:cubicBezTo>
                  <a:cubicBezTo>
                    <a:pt x="87" y="0"/>
                    <a:pt x="86" y="1"/>
                    <a:pt x="85" y="1"/>
                  </a:cubicBezTo>
                  <a:cubicBezTo>
                    <a:pt x="82" y="2"/>
                    <a:pt x="81" y="4"/>
                    <a:pt x="81" y="6"/>
                  </a:cubicBezTo>
                  <a:cubicBezTo>
                    <a:pt x="80" y="6"/>
                    <a:pt x="80" y="7"/>
                    <a:pt x="80" y="7"/>
                  </a:cubicBezTo>
                  <a:cubicBezTo>
                    <a:pt x="80" y="8"/>
                    <a:pt x="80" y="8"/>
                    <a:pt x="79" y="8"/>
                  </a:cubicBezTo>
                  <a:cubicBezTo>
                    <a:pt x="78" y="9"/>
                    <a:pt x="77" y="11"/>
                    <a:pt x="77" y="14"/>
                  </a:cubicBezTo>
                  <a:cubicBezTo>
                    <a:pt x="77" y="14"/>
                    <a:pt x="77" y="14"/>
                    <a:pt x="77" y="14"/>
                  </a:cubicBezTo>
                  <a:cubicBezTo>
                    <a:pt x="76" y="14"/>
                    <a:pt x="73" y="7"/>
                    <a:pt x="73" y="7"/>
                  </a:cubicBezTo>
                  <a:cubicBezTo>
                    <a:pt x="70" y="11"/>
                    <a:pt x="70" y="11"/>
                    <a:pt x="70" y="11"/>
                  </a:cubicBezTo>
                  <a:cubicBezTo>
                    <a:pt x="70" y="12"/>
                    <a:pt x="70" y="13"/>
                    <a:pt x="69" y="13"/>
                  </a:cubicBezTo>
                  <a:cubicBezTo>
                    <a:pt x="68" y="15"/>
                    <a:pt x="67" y="17"/>
                    <a:pt x="65" y="19"/>
                  </a:cubicBezTo>
                  <a:cubicBezTo>
                    <a:pt x="64" y="22"/>
                    <a:pt x="62" y="25"/>
                    <a:pt x="59" y="27"/>
                  </a:cubicBezTo>
                  <a:cubicBezTo>
                    <a:pt x="58" y="28"/>
                    <a:pt x="56" y="29"/>
                    <a:pt x="54" y="30"/>
                  </a:cubicBezTo>
                  <a:cubicBezTo>
                    <a:pt x="51" y="32"/>
                    <a:pt x="48" y="33"/>
                    <a:pt x="47" y="36"/>
                  </a:cubicBezTo>
                  <a:cubicBezTo>
                    <a:pt x="45" y="38"/>
                    <a:pt x="45" y="40"/>
                    <a:pt x="44" y="43"/>
                  </a:cubicBezTo>
                  <a:cubicBezTo>
                    <a:pt x="44" y="45"/>
                    <a:pt x="43" y="47"/>
                    <a:pt x="42" y="49"/>
                  </a:cubicBezTo>
                  <a:cubicBezTo>
                    <a:pt x="39" y="54"/>
                    <a:pt x="36" y="57"/>
                    <a:pt x="31" y="61"/>
                  </a:cubicBezTo>
                  <a:cubicBezTo>
                    <a:pt x="30" y="62"/>
                    <a:pt x="30" y="62"/>
                    <a:pt x="30" y="62"/>
                  </a:cubicBezTo>
                  <a:cubicBezTo>
                    <a:pt x="29" y="63"/>
                    <a:pt x="27" y="66"/>
                    <a:pt x="27" y="68"/>
                  </a:cubicBezTo>
                  <a:cubicBezTo>
                    <a:pt x="27" y="70"/>
                    <a:pt x="28" y="73"/>
                    <a:pt x="31" y="75"/>
                  </a:cubicBezTo>
                  <a:cubicBezTo>
                    <a:pt x="33" y="77"/>
                    <a:pt x="37" y="78"/>
                    <a:pt x="41" y="80"/>
                  </a:cubicBezTo>
                  <a:cubicBezTo>
                    <a:pt x="45" y="81"/>
                    <a:pt x="50" y="83"/>
                    <a:pt x="51" y="86"/>
                  </a:cubicBezTo>
                  <a:cubicBezTo>
                    <a:pt x="52" y="89"/>
                    <a:pt x="52" y="92"/>
                    <a:pt x="50" y="96"/>
                  </a:cubicBezTo>
                  <a:cubicBezTo>
                    <a:pt x="49" y="99"/>
                    <a:pt x="45" y="102"/>
                    <a:pt x="41" y="105"/>
                  </a:cubicBezTo>
                  <a:cubicBezTo>
                    <a:pt x="35" y="111"/>
                    <a:pt x="28" y="117"/>
                    <a:pt x="31" y="123"/>
                  </a:cubicBezTo>
                  <a:cubicBezTo>
                    <a:pt x="32" y="125"/>
                    <a:pt x="34" y="127"/>
                    <a:pt x="36" y="129"/>
                  </a:cubicBezTo>
                  <a:cubicBezTo>
                    <a:pt x="41" y="132"/>
                    <a:pt x="44" y="135"/>
                    <a:pt x="41" y="140"/>
                  </a:cubicBezTo>
                  <a:cubicBezTo>
                    <a:pt x="38" y="146"/>
                    <a:pt x="31" y="151"/>
                    <a:pt x="25" y="155"/>
                  </a:cubicBezTo>
                  <a:cubicBezTo>
                    <a:pt x="23" y="157"/>
                    <a:pt x="23" y="157"/>
                    <a:pt x="23" y="157"/>
                  </a:cubicBezTo>
                  <a:cubicBezTo>
                    <a:pt x="15" y="162"/>
                    <a:pt x="16" y="170"/>
                    <a:pt x="16" y="178"/>
                  </a:cubicBezTo>
                  <a:cubicBezTo>
                    <a:pt x="17" y="180"/>
                    <a:pt x="17" y="180"/>
                    <a:pt x="17" y="180"/>
                  </a:cubicBezTo>
                  <a:cubicBezTo>
                    <a:pt x="17" y="184"/>
                    <a:pt x="18" y="186"/>
                    <a:pt x="20" y="189"/>
                  </a:cubicBezTo>
                  <a:cubicBezTo>
                    <a:pt x="20" y="190"/>
                    <a:pt x="21" y="191"/>
                    <a:pt x="22" y="192"/>
                  </a:cubicBezTo>
                  <a:cubicBezTo>
                    <a:pt x="23" y="195"/>
                    <a:pt x="23" y="199"/>
                    <a:pt x="22" y="203"/>
                  </a:cubicBezTo>
                  <a:cubicBezTo>
                    <a:pt x="22" y="204"/>
                    <a:pt x="22" y="205"/>
                    <a:pt x="22" y="206"/>
                  </a:cubicBezTo>
                  <a:cubicBezTo>
                    <a:pt x="22" y="208"/>
                    <a:pt x="22" y="208"/>
                    <a:pt x="22" y="208"/>
                  </a:cubicBezTo>
                  <a:cubicBezTo>
                    <a:pt x="21" y="212"/>
                    <a:pt x="21" y="217"/>
                    <a:pt x="21" y="222"/>
                  </a:cubicBezTo>
                  <a:cubicBezTo>
                    <a:pt x="21" y="222"/>
                    <a:pt x="22" y="223"/>
                    <a:pt x="22" y="224"/>
                  </a:cubicBezTo>
                  <a:cubicBezTo>
                    <a:pt x="22" y="227"/>
                    <a:pt x="23" y="230"/>
                    <a:pt x="21" y="234"/>
                  </a:cubicBezTo>
                  <a:cubicBezTo>
                    <a:pt x="20" y="238"/>
                    <a:pt x="17" y="240"/>
                    <a:pt x="14" y="243"/>
                  </a:cubicBezTo>
                  <a:cubicBezTo>
                    <a:pt x="12" y="245"/>
                    <a:pt x="10" y="246"/>
                    <a:pt x="9" y="249"/>
                  </a:cubicBezTo>
                  <a:cubicBezTo>
                    <a:pt x="7" y="252"/>
                    <a:pt x="7" y="256"/>
                    <a:pt x="8" y="261"/>
                  </a:cubicBezTo>
                  <a:cubicBezTo>
                    <a:pt x="8" y="262"/>
                    <a:pt x="8" y="264"/>
                    <a:pt x="8" y="265"/>
                  </a:cubicBezTo>
                  <a:cubicBezTo>
                    <a:pt x="9" y="270"/>
                    <a:pt x="7" y="273"/>
                    <a:pt x="4" y="276"/>
                  </a:cubicBezTo>
                  <a:cubicBezTo>
                    <a:pt x="4" y="277"/>
                    <a:pt x="3" y="278"/>
                    <a:pt x="2" y="280"/>
                  </a:cubicBezTo>
                  <a:cubicBezTo>
                    <a:pt x="0" y="284"/>
                    <a:pt x="1" y="285"/>
                    <a:pt x="3" y="288"/>
                  </a:cubicBezTo>
                  <a:cubicBezTo>
                    <a:pt x="4" y="289"/>
                    <a:pt x="5" y="290"/>
                    <a:pt x="6" y="291"/>
                  </a:cubicBezTo>
                  <a:cubicBezTo>
                    <a:pt x="8" y="296"/>
                    <a:pt x="8" y="301"/>
                    <a:pt x="8" y="307"/>
                  </a:cubicBezTo>
                  <a:cubicBezTo>
                    <a:pt x="8" y="311"/>
                    <a:pt x="8" y="315"/>
                    <a:pt x="9" y="319"/>
                  </a:cubicBezTo>
                  <a:cubicBezTo>
                    <a:pt x="10" y="321"/>
                    <a:pt x="11" y="322"/>
                    <a:pt x="12" y="324"/>
                  </a:cubicBezTo>
                  <a:cubicBezTo>
                    <a:pt x="14" y="326"/>
                    <a:pt x="15" y="328"/>
                    <a:pt x="15" y="330"/>
                  </a:cubicBezTo>
                  <a:cubicBezTo>
                    <a:pt x="16" y="335"/>
                    <a:pt x="14" y="338"/>
                    <a:pt x="13" y="341"/>
                  </a:cubicBezTo>
                  <a:cubicBezTo>
                    <a:pt x="11" y="343"/>
                    <a:pt x="10" y="345"/>
                    <a:pt x="10" y="348"/>
                  </a:cubicBezTo>
                  <a:cubicBezTo>
                    <a:pt x="9" y="352"/>
                    <a:pt x="11" y="356"/>
                    <a:pt x="14" y="358"/>
                  </a:cubicBezTo>
                  <a:cubicBezTo>
                    <a:pt x="16" y="359"/>
                    <a:pt x="18" y="360"/>
                    <a:pt x="20" y="360"/>
                  </a:cubicBezTo>
                  <a:cubicBezTo>
                    <a:pt x="22" y="360"/>
                    <a:pt x="24" y="361"/>
                    <a:pt x="26" y="362"/>
                  </a:cubicBezTo>
                  <a:cubicBezTo>
                    <a:pt x="27" y="363"/>
                    <a:pt x="27" y="363"/>
                    <a:pt x="28" y="364"/>
                  </a:cubicBezTo>
                  <a:cubicBezTo>
                    <a:pt x="29" y="365"/>
                    <a:pt x="29" y="366"/>
                    <a:pt x="30" y="367"/>
                  </a:cubicBezTo>
                  <a:cubicBezTo>
                    <a:pt x="32" y="368"/>
                    <a:pt x="33" y="368"/>
                    <a:pt x="35" y="368"/>
                  </a:cubicBezTo>
                  <a:cubicBezTo>
                    <a:pt x="35" y="368"/>
                    <a:pt x="36" y="368"/>
                    <a:pt x="37" y="368"/>
                  </a:cubicBezTo>
                  <a:cubicBezTo>
                    <a:pt x="38" y="368"/>
                    <a:pt x="38" y="368"/>
                    <a:pt x="39" y="368"/>
                  </a:cubicBezTo>
                  <a:cubicBezTo>
                    <a:pt x="42" y="368"/>
                    <a:pt x="44" y="368"/>
                    <a:pt x="45" y="370"/>
                  </a:cubicBezTo>
                  <a:cubicBezTo>
                    <a:pt x="47" y="373"/>
                    <a:pt x="46" y="375"/>
                    <a:pt x="42" y="379"/>
                  </a:cubicBezTo>
                  <a:cubicBezTo>
                    <a:pt x="41" y="380"/>
                    <a:pt x="41" y="381"/>
                    <a:pt x="40" y="382"/>
                  </a:cubicBezTo>
                  <a:cubicBezTo>
                    <a:pt x="38" y="385"/>
                    <a:pt x="39" y="388"/>
                    <a:pt x="39" y="392"/>
                  </a:cubicBezTo>
                  <a:cubicBezTo>
                    <a:pt x="40" y="394"/>
                    <a:pt x="40" y="396"/>
                    <a:pt x="40" y="399"/>
                  </a:cubicBezTo>
                  <a:cubicBezTo>
                    <a:pt x="39" y="401"/>
                    <a:pt x="39" y="402"/>
                    <a:pt x="39" y="402"/>
                  </a:cubicBezTo>
                  <a:cubicBezTo>
                    <a:pt x="38" y="403"/>
                    <a:pt x="38" y="403"/>
                    <a:pt x="38" y="404"/>
                  </a:cubicBezTo>
                  <a:cubicBezTo>
                    <a:pt x="37" y="406"/>
                    <a:pt x="37" y="406"/>
                    <a:pt x="37" y="406"/>
                  </a:cubicBezTo>
                  <a:cubicBezTo>
                    <a:pt x="39" y="407"/>
                    <a:pt x="39" y="407"/>
                    <a:pt x="39" y="407"/>
                  </a:cubicBezTo>
                  <a:cubicBezTo>
                    <a:pt x="60" y="420"/>
                    <a:pt x="82" y="432"/>
                    <a:pt x="103" y="444"/>
                  </a:cubicBezTo>
                  <a:cubicBezTo>
                    <a:pt x="103" y="444"/>
                    <a:pt x="103" y="444"/>
                    <a:pt x="103" y="444"/>
                  </a:cubicBezTo>
                  <a:cubicBezTo>
                    <a:pt x="268" y="530"/>
                    <a:pt x="401" y="552"/>
                    <a:pt x="426" y="556"/>
                  </a:cubicBezTo>
                  <a:cubicBezTo>
                    <a:pt x="429" y="556"/>
                    <a:pt x="429" y="556"/>
                    <a:pt x="429" y="556"/>
                  </a:cubicBezTo>
                  <a:cubicBezTo>
                    <a:pt x="430" y="553"/>
                    <a:pt x="430" y="553"/>
                    <a:pt x="430" y="553"/>
                  </a:cubicBezTo>
                  <a:cubicBezTo>
                    <a:pt x="443" y="468"/>
                    <a:pt x="453" y="418"/>
                    <a:pt x="457" y="403"/>
                  </a:cubicBezTo>
                  <a:cubicBezTo>
                    <a:pt x="458" y="401"/>
                    <a:pt x="458" y="401"/>
                    <a:pt x="458" y="401"/>
                  </a:cubicBezTo>
                  <a:lnTo>
                    <a:pt x="345" y="346"/>
                  </a:lnTo>
                  <a:close/>
                  <a:moveTo>
                    <a:pt x="106" y="44"/>
                  </a:moveTo>
                  <a:cubicBezTo>
                    <a:pt x="106" y="44"/>
                    <a:pt x="105" y="44"/>
                    <a:pt x="105" y="43"/>
                  </a:cubicBezTo>
                  <a:cubicBezTo>
                    <a:pt x="104" y="43"/>
                    <a:pt x="104" y="42"/>
                    <a:pt x="104" y="41"/>
                  </a:cubicBezTo>
                  <a:cubicBezTo>
                    <a:pt x="104" y="39"/>
                    <a:pt x="106" y="38"/>
                    <a:pt x="111" y="37"/>
                  </a:cubicBezTo>
                  <a:cubicBezTo>
                    <a:pt x="111" y="37"/>
                    <a:pt x="112" y="37"/>
                    <a:pt x="112" y="37"/>
                  </a:cubicBezTo>
                  <a:cubicBezTo>
                    <a:pt x="112" y="38"/>
                    <a:pt x="111" y="38"/>
                    <a:pt x="111" y="39"/>
                  </a:cubicBezTo>
                  <a:cubicBezTo>
                    <a:pt x="111" y="40"/>
                    <a:pt x="110" y="40"/>
                    <a:pt x="110" y="40"/>
                  </a:cubicBezTo>
                  <a:cubicBezTo>
                    <a:pt x="109" y="42"/>
                    <a:pt x="109" y="43"/>
                    <a:pt x="107" y="44"/>
                  </a:cubicBezTo>
                  <a:cubicBezTo>
                    <a:pt x="107" y="44"/>
                    <a:pt x="107" y="44"/>
                    <a:pt x="106" y="44"/>
                  </a:cubicBezTo>
                  <a:close/>
                  <a:moveTo>
                    <a:pt x="232" y="212"/>
                  </a:moveTo>
                  <a:cubicBezTo>
                    <a:pt x="231" y="212"/>
                    <a:pt x="230" y="212"/>
                    <a:pt x="229" y="212"/>
                  </a:cubicBezTo>
                  <a:cubicBezTo>
                    <a:pt x="229" y="212"/>
                    <a:pt x="229" y="212"/>
                    <a:pt x="229" y="212"/>
                  </a:cubicBezTo>
                  <a:cubicBezTo>
                    <a:pt x="228" y="212"/>
                    <a:pt x="227" y="212"/>
                    <a:pt x="226" y="212"/>
                  </a:cubicBezTo>
                  <a:cubicBezTo>
                    <a:pt x="225" y="212"/>
                    <a:pt x="224" y="212"/>
                    <a:pt x="222" y="212"/>
                  </a:cubicBezTo>
                  <a:cubicBezTo>
                    <a:pt x="220" y="212"/>
                    <a:pt x="217" y="212"/>
                    <a:pt x="214" y="214"/>
                  </a:cubicBezTo>
                  <a:cubicBezTo>
                    <a:pt x="212" y="216"/>
                    <a:pt x="208" y="218"/>
                    <a:pt x="208" y="222"/>
                  </a:cubicBezTo>
                  <a:cubicBezTo>
                    <a:pt x="208" y="225"/>
                    <a:pt x="211" y="227"/>
                    <a:pt x="213" y="228"/>
                  </a:cubicBezTo>
                  <a:cubicBezTo>
                    <a:pt x="213" y="228"/>
                    <a:pt x="213" y="228"/>
                    <a:pt x="213" y="228"/>
                  </a:cubicBezTo>
                  <a:cubicBezTo>
                    <a:pt x="217" y="230"/>
                    <a:pt x="220" y="232"/>
                    <a:pt x="222" y="235"/>
                  </a:cubicBezTo>
                  <a:cubicBezTo>
                    <a:pt x="222" y="236"/>
                    <a:pt x="222" y="236"/>
                    <a:pt x="222" y="236"/>
                  </a:cubicBezTo>
                  <a:cubicBezTo>
                    <a:pt x="223" y="236"/>
                    <a:pt x="223" y="236"/>
                    <a:pt x="223" y="236"/>
                  </a:cubicBezTo>
                  <a:cubicBezTo>
                    <a:pt x="224" y="237"/>
                    <a:pt x="225" y="237"/>
                    <a:pt x="226" y="238"/>
                  </a:cubicBezTo>
                  <a:cubicBezTo>
                    <a:pt x="228" y="239"/>
                    <a:pt x="230" y="240"/>
                    <a:pt x="233" y="240"/>
                  </a:cubicBezTo>
                  <a:cubicBezTo>
                    <a:pt x="233" y="240"/>
                    <a:pt x="234" y="240"/>
                    <a:pt x="234" y="240"/>
                  </a:cubicBezTo>
                  <a:cubicBezTo>
                    <a:pt x="237" y="240"/>
                    <a:pt x="239" y="239"/>
                    <a:pt x="241" y="238"/>
                  </a:cubicBezTo>
                  <a:cubicBezTo>
                    <a:pt x="242" y="237"/>
                    <a:pt x="243" y="237"/>
                    <a:pt x="244" y="236"/>
                  </a:cubicBezTo>
                  <a:cubicBezTo>
                    <a:pt x="244" y="236"/>
                    <a:pt x="245" y="236"/>
                    <a:pt x="244" y="236"/>
                  </a:cubicBezTo>
                  <a:cubicBezTo>
                    <a:pt x="245" y="237"/>
                    <a:pt x="244" y="241"/>
                    <a:pt x="243" y="243"/>
                  </a:cubicBezTo>
                  <a:cubicBezTo>
                    <a:pt x="242" y="244"/>
                    <a:pt x="240" y="245"/>
                    <a:pt x="238" y="246"/>
                  </a:cubicBezTo>
                  <a:cubicBezTo>
                    <a:pt x="235" y="248"/>
                    <a:pt x="231" y="250"/>
                    <a:pt x="230" y="255"/>
                  </a:cubicBezTo>
                  <a:cubicBezTo>
                    <a:pt x="230" y="255"/>
                    <a:pt x="230" y="256"/>
                    <a:pt x="230" y="257"/>
                  </a:cubicBezTo>
                  <a:cubicBezTo>
                    <a:pt x="230" y="258"/>
                    <a:pt x="230" y="259"/>
                    <a:pt x="230" y="259"/>
                  </a:cubicBezTo>
                  <a:cubicBezTo>
                    <a:pt x="230" y="259"/>
                    <a:pt x="229" y="259"/>
                    <a:pt x="229" y="259"/>
                  </a:cubicBezTo>
                  <a:cubicBezTo>
                    <a:pt x="228" y="259"/>
                    <a:pt x="226" y="259"/>
                    <a:pt x="226" y="258"/>
                  </a:cubicBezTo>
                  <a:cubicBezTo>
                    <a:pt x="225" y="258"/>
                    <a:pt x="225" y="257"/>
                    <a:pt x="224" y="256"/>
                  </a:cubicBezTo>
                  <a:cubicBezTo>
                    <a:pt x="223" y="254"/>
                    <a:pt x="223" y="253"/>
                    <a:pt x="221" y="252"/>
                  </a:cubicBezTo>
                  <a:cubicBezTo>
                    <a:pt x="219" y="249"/>
                    <a:pt x="214" y="248"/>
                    <a:pt x="212" y="247"/>
                  </a:cubicBezTo>
                  <a:cubicBezTo>
                    <a:pt x="211" y="247"/>
                    <a:pt x="211" y="247"/>
                    <a:pt x="210" y="247"/>
                  </a:cubicBezTo>
                  <a:cubicBezTo>
                    <a:pt x="207" y="247"/>
                    <a:pt x="202" y="249"/>
                    <a:pt x="200" y="252"/>
                  </a:cubicBezTo>
                  <a:cubicBezTo>
                    <a:pt x="199" y="254"/>
                    <a:pt x="199" y="257"/>
                    <a:pt x="200" y="259"/>
                  </a:cubicBezTo>
                  <a:cubicBezTo>
                    <a:pt x="200" y="260"/>
                    <a:pt x="201" y="261"/>
                    <a:pt x="201" y="261"/>
                  </a:cubicBezTo>
                  <a:cubicBezTo>
                    <a:pt x="201" y="261"/>
                    <a:pt x="200" y="261"/>
                    <a:pt x="199" y="261"/>
                  </a:cubicBezTo>
                  <a:cubicBezTo>
                    <a:pt x="198" y="261"/>
                    <a:pt x="197" y="261"/>
                    <a:pt x="196" y="262"/>
                  </a:cubicBezTo>
                  <a:cubicBezTo>
                    <a:pt x="195" y="262"/>
                    <a:pt x="194" y="262"/>
                    <a:pt x="193" y="263"/>
                  </a:cubicBezTo>
                  <a:cubicBezTo>
                    <a:pt x="192" y="263"/>
                    <a:pt x="191" y="263"/>
                    <a:pt x="190" y="263"/>
                  </a:cubicBezTo>
                  <a:cubicBezTo>
                    <a:pt x="189" y="264"/>
                    <a:pt x="187" y="264"/>
                    <a:pt x="185" y="265"/>
                  </a:cubicBezTo>
                  <a:cubicBezTo>
                    <a:pt x="186" y="264"/>
                    <a:pt x="187" y="264"/>
                    <a:pt x="188" y="264"/>
                  </a:cubicBezTo>
                  <a:cubicBezTo>
                    <a:pt x="192" y="262"/>
                    <a:pt x="195" y="259"/>
                    <a:pt x="197" y="256"/>
                  </a:cubicBezTo>
                  <a:cubicBezTo>
                    <a:pt x="198" y="252"/>
                    <a:pt x="198" y="249"/>
                    <a:pt x="196" y="245"/>
                  </a:cubicBezTo>
                  <a:cubicBezTo>
                    <a:pt x="195" y="243"/>
                    <a:pt x="195" y="243"/>
                    <a:pt x="195" y="243"/>
                  </a:cubicBezTo>
                  <a:cubicBezTo>
                    <a:pt x="193" y="243"/>
                    <a:pt x="193" y="243"/>
                    <a:pt x="193" y="243"/>
                  </a:cubicBezTo>
                  <a:cubicBezTo>
                    <a:pt x="189" y="243"/>
                    <a:pt x="184" y="244"/>
                    <a:pt x="179" y="245"/>
                  </a:cubicBezTo>
                  <a:cubicBezTo>
                    <a:pt x="175" y="246"/>
                    <a:pt x="173" y="249"/>
                    <a:pt x="170" y="251"/>
                  </a:cubicBezTo>
                  <a:cubicBezTo>
                    <a:pt x="169" y="252"/>
                    <a:pt x="167" y="253"/>
                    <a:pt x="166" y="254"/>
                  </a:cubicBezTo>
                  <a:cubicBezTo>
                    <a:pt x="165" y="255"/>
                    <a:pt x="164" y="255"/>
                    <a:pt x="163" y="255"/>
                  </a:cubicBezTo>
                  <a:cubicBezTo>
                    <a:pt x="161" y="255"/>
                    <a:pt x="159" y="252"/>
                    <a:pt x="156" y="250"/>
                  </a:cubicBezTo>
                  <a:cubicBezTo>
                    <a:pt x="155" y="249"/>
                    <a:pt x="154" y="248"/>
                    <a:pt x="154" y="247"/>
                  </a:cubicBezTo>
                  <a:cubicBezTo>
                    <a:pt x="153" y="247"/>
                    <a:pt x="152" y="246"/>
                    <a:pt x="152" y="246"/>
                  </a:cubicBezTo>
                  <a:cubicBezTo>
                    <a:pt x="151" y="246"/>
                    <a:pt x="151" y="245"/>
                    <a:pt x="151" y="245"/>
                  </a:cubicBezTo>
                  <a:cubicBezTo>
                    <a:pt x="152" y="245"/>
                    <a:pt x="153" y="246"/>
                    <a:pt x="154" y="246"/>
                  </a:cubicBezTo>
                  <a:cubicBezTo>
                    <a:pt x="155" y="246"/>
                    <a:pt x="156" y="245"/>
                    <a:pt x="157" y="245"/>
                  </a:cubicBezTo>
                  <a:cubicBezTo>
                    <a:pt x="161" y="243"/>
                    <a:pt x="163" y="239"/>
                    <a:pt x="164" y="236"/>
                  </a:cubicBezTo>
                  <a:cubicBezTo>
                    <a:pt x="165" y="236"/>
                    <a:pt x="165" y="236"/>
                    <a:pt x="166" y="236"/>
                  </a:cubicBezTo>
                  <a:cubicBezTo>
                    <a:pt x="167" y="236"/>
                    <a:pt x="168" y="236"/>
                    <a:pt x="169" y="236"/>
                  </a:cubicBezTo>
                  <a:cubicBezTo>
                    <a:pt x="170" y="236"/>
                    <a:pt x="173" y="236"/>
                    <a:pt x="176" y="233"/>
                  </a:cubicBezTo>
                  <a:cubicBezTo>
                    <a:pt x="177" y="231"/>
                    <a:pt x="178" y="230"/>
                    <a:pt x="178" y="228"/>
                  </a:cubicBezTo>
                  <a:cubicBezTo>
                    <a:pt x="178" y="228"/>
                    <a:pt x="178" y="229"/>
                    <a:pt x="178" y="229"/>
                  </a:cubicBezTo>
                  <a:cubicBezTo>
                    <a:pt x="182" y="232"/>
                    <a:pt x="184" y="234"/>
                    <a:pt x="189" y="234"/>
                  </a:cubicBezTo>
                  <a:cubicBezTo>
                    <a:pt x="189" y="234"/>
                    <a:pt x="190" y="234"/>
                    <a:pt x="191" y="234"/>
                  </a:cubicBezTo>
                  <a:cubicBezTo>
                    <a:pt x="194" y="233"/>
                    <a:pt x="194" y="233"/>
                    <a:pt x="194" y="233"/>
                  </a:cubicBezTo>
                  <a:cubicBezTo>
                    <a:pt x="194" y="231"/>
                    <a:pt x="194" y="231"/>
                    <a:pt x="194" y="231"/>
                  </a:cubicBezTo>
                  <a:cubicBezTo>
                    <a:pt x="194" y="221"/>
                    <a:pt x="190" y="217"/>
                    <a:pt x="184" y="211"/>
                  </a:cubicBezTo>
                  <a:cubicBezTo>
                    <a:pt x="183" y="211"/>
                    <a:pt x="183" y="211"/>
                    <a:pt x="182" y="210"/>
                  </a:cubicBezTo>
                  <a:cubicBezTo>
                    <a:pt x="181" y="209"/>
                    <a:pt x="178" y="207"/>
                    <a:pt x="175" y="206"/>
                  </a:cubicBezTo>
                  <a:cubicBezTo>
                    <a:pt x="174" y="206"/>
                    <a:pt x="174" y="206"/>
                    <a:pt x="174" y="206"/>
                  </a:cubicBezTo>
                  <a:cubicBezTo>
                    <a:pt x="173" y="206"/>
                    <a:pt x="172" y="207"/>
                    <a:pt x="171" y="207"/>
                  </a:cubicBezTo>
                  <a:cubicBezTo>
                    <a:pt x="171" y="207"/>
                    <a:pt x="171" y="207"/>
                    <a:pt x="171" y="207"/>
                  </a:cubicBezTo>
                  <a:cubicBezTo>
                    <a:pt x="170" y="207"/>
                    <a:pt x="169" y="206"/>
                    <a:pt x="168" y="205"/>
                  </a:cubicBezTo>
                  <a:cubicBezTo>
                    <a:pt x="168" y="205"/>
                    <a:pt x="168" y="205"/>
                    <a:pt x="168" y="205"/>
                  </a:cubicBezTo>
                  <a:cubicBezTo>
                    <a:pt x="166" y="203"/>
                    <a:pt x="165" y="203"/>
                    <a:pt x="162" y="202"/>
                  </a:cubicBezTo>
                  <a:cubicBezTo>
                    <a:pt x="161" y="201"/>
                    <a:pt x="161" y="201"/>
                    <a:pt x="160" y="200"/>
                  </a:cubicBezTo>
                  <a:cubicBezTo>
                    <a:pt x="159" y="200"/>
                    <a:pt x="158" y="199"/>
                    <a:pt x="157" y="199"/>
                  </a:cubicBezTo>
                  <a:cubicBezTo>
                    <a:pt x="157" y="199"/>
                    <a:pt x="157" y="199"/>
                    <a:pt x="156" y="198"/>
                  </a:cubicBezTo>
                  <a:cubicBezTo>
                    <a:pt x="157" y="199"/>
                    <a:pt x="157" y="199"/>
                    <a:pt x="158" y="199"/>
                  </a:cubicBezTo>
                  <a:cubicBezTo>
                    <a:pt x="159" y="200"/>
                    <a:pt x="161" y="200"/>
                    <a:pt x="163" y="200"/>
                  </a:cubicBezTo>
                  <a:cubicBezTo>
                    <a:pt x="163" y="200"/>
                    <a:pt x="163" y="200"/>
                    <a:pt x="164" y="200"/>
                  </a:cubicBezTo>
                  <a:cubicBezTo>
                    <a:pt x="165" y="200"/>
                    <a:pt x="166" y="200"/>
                    <a:pt x="167" y="199"/>
                  </a:cubicBezTo>
                  <a:cubicBezTo>
                    <a:pt x="167" y="199"/>
                    <a:pt x="168" y="199"/>
                    <a:pt x="169" y="199"/>
                  </a:cubicBezTo>
                  <a:cubicBezTo>
                    <a:pt x="169" y="199"/>
                    <a:pt x="169" y="199"/>
                    <a:pt x="170" y="199"/>
                  </a:cubicBezTo>
                  <a:cubicBezTo>
                    <a:pt x="171" y="199"/>
                    <a:pt x="171" y="200"/>
                    <a:pt x="172" y="200"/>
                  </a:cubicBezTo>
                  <a:cubicBezTo>
                    <a:pt x="174" y="201"/>
                    <a:pt x="175" y="201"/>
                    <a:pt x="176" y="201"/>
                  </a:cubicBezTo>
                  <a:cubicBezTo>
                    <a:pt x="179" y="202"/>
                    <a:pt x="182" y="203"/>
                    <a:pt x="185" y="204"/>
                  </a:cubicBezTo>
                  <a:cubicBezTo>
                    <a:pt x="190" y="206"/>
                    <a:pt x="194" y="208"/>
                    <a:pt x="200" y="208"/>
                  </a:cubicBezTo>
                  <a:cubicBezTo>
                    <a:pt x="201" y="208"/>
                    <a:pt x="201" y="208"/>
                    <a:pt x="202" y="208"/>
                  </a:cubicBezTo>
                  <a:cubicBezTo>
                    <a:pt x="205" y="207"/>
                    <a:pt x="207" y="207"/>
                    <a:pt x="209" y="206"/>
                  </a:cubicBezTo>
                  <a:cubicBezTo>
                    <a:pt x="212" y="206"/>
                    <a:pt x="214" y="205"/>
                    <a:pt x="217" y="205"/>
                  </a:cubicBezTo>
                  <a:cubicBezTo>
                    <a:pt x="217" y="205"/>
                    <a:pt x="218" y="205"/>
                    <a:pt x="218" y="205"/>
                  </a:cubicBezTo>
                  <a:cubicBezTo>
                    <a:pt x="222" y="205"/>
                    <a:pt x="227" y="208"/>
                    <a:pt x="231" y="211"/>
                  </a:cubicBezTo>
                  <a:cubicBezTo>
                    <a:pt x="231" y="211"/>
                    <a:pt x="232" y="212"/>
                    <a:pt x="232" y="212"/>
                  </a:cubicBezTo>
                  <a:close/>
                  <a:moveTo>
                    <a:pt x="144" y="195"/>
                  </a:moveTo>
                  <a:cubicBezTo>
                    <a:pt x="144" y="195"/>
                    <a:pt x="145" y="195"/>
                    <a:pt x="146" y="195"/>
                  </a:cubicBezTo>
                  <a:cubicBezTo>
                    <a:pt x="146" y="195"/>
                    <a:pt x="146" y="195"/>
                    <a:pt x="146" y="195"/>
                  </a:cubicBezTo>
                  <a:cubicBezTo>
                    <a:pt x="147" y="195"/>
                    <a:pt x="147" y="195"/>
                    <a:pt x="148" y="196"/>
                  </a:cubicBezTo>
                  <a:cubicBezTo>
                    <a:pt x="149" y="196"/>
                    <a:pt x="149" y="196"/>
                    <a:pt x="150" y="197"/>
                  </a:cubicBezTo>
                  <a:cubicBezTo>
                    <a:pt x="150" y="197"/>
                    <a:pt x="151" y="197"/>
                    <a:pt x="152" y="197"/>
                  </a:cubicBezTo>
                  <a:cubicBezTo>
                    <a:pt x="152" y="197"/>
                    <a:pt x="151" y="197"/>
                    <a:pt x="151" y="197"/>
                  </a:cubicBezTo>
                  <a:cubicBezTo>
                    <a:pt x="149" y="197"/>
                    <a:pt x="147" y="198"/>
                    <a:pt x="145" y="199"/>
                  </a:cubicBezTo>
                  <a:cubicBezTo>
                    <a:pt x="144" y="199"/>
                    <a:pt x="143" y="199"/>
                    <a:pt x="143" y="199"/>
                  </a:cubicBezTo>
                  <a:cubicBezTo>
                    <a:pt x="143" y="199"/>
                    <a:pt x="143" y="199"/>
                    <a:pt x="143" y="198"/>
                  </a:cubicBezTo>
                  <a:cubicBezTo>
                    <a:pt x="143" y="197"/>
                    <a:pt x="143" y="196"/>
                    <a:pt x="144" y="195"/>
                  </a:cubicBezTo>
                  <a:close/>
                  <a:moveTo>
                    <a:pt x="154" y="38"/>
                  </a:moveTo>
                  <a:cubicBezTo>
                    <a:pt x="151" y="38"/>
                    <a:pt x="148" y="41"/>
                    <a:pt x="146" y="42"/>
                  </a:cubicBezTo>
                  <a:cubicBezTo>
                    <a:pt x="146" y="43"/>
                    <a:pt x="145" y="43"/>
                    <a:pt x="144" y="44"/>
                  </a:cubicBezTo>
                  <a:cubicBezTo>
                    <a:pt x="144" y="44"/>
                    <a:pt x="144" y="44"/>
                    <a:pt x="144" y="44"/>
                  </a:cubicBezTo>
                  <a:cubicBezTo>
                    <a:pt x="143" y="41"/>
                    <a:pt x="141" y="40"/>
                    <a:pt x="138" y="38"/>
                  </a:cubicBezTo>
                  <a:cubicBezTo>
                    <a:pt x="135" y="36"/>
                    <a:pt x="131" y="34"/>
                    <a:pt x="126" y="34"/>
                  </a:cubicBezTo>
                  <a:cubicBezTo>
                    <a:pt x="128" y="33"/>
                    <a:pt x="129" y="33"/>
                    <a:pt x="131" y="33"/>
                  </a:cubicBezTo>
                  <a:cubicBezTo>
                    <a:pt x="135" y="33"/>
                    <a:pt x="140" y="34"/>
                    <a:pt x="144" y="36"/>
                  </a:cubicBezTo>
                  <a:cubicBezTo>
                    <a:pt x="147" y="36"/>
                    <a:pt x="150" y="37"/>
                    <a:pt x="153" y="38"/>
                  </a:cubicBezTo>
                  <a:cubicBezTo>
                    <a:pt x="154" y="38"/>
                    <a:pt x="154" y="38"/>
                    <a:pt x="155" y="38"/>
                  </a:cubicBezTo>
                  <a:cubicBezTo>
                    <a:pt x="155" y="38"/>
                    <a:pt x="155" y="38"/>
                    <a:pt x="154" y="38"/>
                  </a:cubicBezTo>
                  <a:close/>
                  <a:moveTo>
                    <a:pt x="311" y="415"/>
                  </a:moveTo>
                  <a:cubicBezTo>
                    <a:pt x="311" y="415"/>
                    <a:pt x="311" y="415"/>
                    <a:pt x="311" y="415"/>
                  </a:cubicBezTo>
                  <a:cubicBezTo>
                    <a:pt x="310" y="417"/>
                    <a:pt x="310" y="417"/>
                    <a:pt x="310" y="417"/>
                  </a:cubicBezTo>
                  <a:cubicBezTo>
                    <a:pt x="309" y="417"/>
                    <a:pt x="309" y="417"/>
                    <a:pt x="309" y="417"/>
                  </a:cubicBezTo>
                  <a:cubicBezTo>
                    <a:pt x="310" y="418"/>
                    <a:pt x="310" y="422"/>
                    <a:pt x="310" y="423"/>
                  </a:cubicBezTo>
                  <a:cubicBezTo>
                    <a:pt x="310" y="424"/>
                    <a:pt x="309" y="426"/>
                    <a:pt x="305" y="426"/>
                  </a:cubicBezTo>
                  <a:cubicBezTo>
                    <a:pt x="302" y="426"/>
                    <a:pt x="299" y="425"/>
                    <a:pt x="297" y="424"/>
                  </a:cubicBezTo>
                  <a:cubicBezTo>
                    <a:pt x="296" y="424"/>
                    <a:pt x="296" y="424"/>
                    <a:pt x="296" y="424"/>
                  </a:cubicBezTo>
                  <a:cubicBezTo>
                    <a:pt x="294" y="423"/>
                    <a:pt x="292" y="423"/>
                    <a:pt x="291" y="423"/>
                  </a:cubicBezTo>
                  <a:cubicBezTo>
                    <a:pt x="285" y="423"/>
                    <a:pt x="281" y="426"/>
                    <a:pt x="277" y="430"/>
                  </a:cubicBezTo>
                  <a:cubicBezTo>
                    <a:pt x="276" y="431"/>
                    <a:pt x="276" y="431"/>
                    <a:pt x="276" y="431"/>
                  </a:cubicBezTo>
                  <a:cubicBezTo>
                    <a:pt x="270" y="437"/>
                    <a:pt x="261" y="445"/>
                    <a:pt x="253" y="445"/>
                  </a:cubicBezTo>
                  <a:cubicBezTo>
                    <a:pt x="252" y="445"/>
                    <a:pt x="250" y="445"/>
                    <a:pt x="248" y="444"/>
                  </a:cubicBezTo>
                  <a:cubicBezTo>
                    <a:pt x="247" y="443"/>
                    <a:pt x="245" y="442"/>
                    <a:pt x="243" y="442"/>
                  </a:cubicBezTo>
                  <a:cubicBezTo>
                    <a:pt x="242" y="442"/>
                    <a:pt x="241" y="442"/>
                    <a:pt x="240" y="442"/>
                  </a:cubicBezTo>
                  <a:cubicBezTo>
                    <a:pt x="238" y="443"/>
                    <a:pt x="237" y="443"/>
                    <a:pt x="236" y="444"/>
                  </a:cubicBezTo>
                  <a:cubicBezTo>
                    <a:pt x="235" y="444"/>
                    <a:pt x="235" y="445"/>
                    <a:pt x="234" y="445"/>
                  </a:cubicBezTo>
                  <a:cubicBezTo>
                    <a:pt x="233" y="445"/>
                    <a:pt x="233" y="446"/>
                    <a:pt x="232" y="446"/>
                  </a:cubicBezTo>
                  <a:cubicBezTo>
                    <a:pt x="230" y="446"/>
                    <a:pt x="229" y="447"/>
                    <a:pt x="227" y="449"/>
                  </a:cubicBezTo>
                  <a:cubicBezTo>
                    <a:pt x="226" y="449"/>
                    <a:pt x="226" y="450"/>
                    <a:pt x="225" y="450"/>
                  </a:cubicBezTo>
                  <a:cubicBezTo>
                    <a:pt x="224" y="451"/>
                    <a:pt x="223" y="452"/>
                    <a:pt x="223" y="452"/>
                  </a:cubicBezTo>
                  <a:cubicBezTo>
                    <a:pt x="222" y="453"/>
                    <a:pt x="220" y="453"/>
                    <a:pt x="219" y="453"/>
                  </a:cubicBezTo>
                  <a:cubicBezTo>
                    <a:pt x="217" y="453"/>
                    <a:pt x="215" y="453"/>
                    <a:pt x="214" y="453"/>
                  </a:cubicBezTo>
                  <a:cubicBezTo>
                    <a:pt x="213" y="453"/>
                    <a:pt x="211" y="453"/>
                    <a:pt x="210" y="452"/>
                  </a:cubicBezTo>
                  <a:cubicBezTo>
                    <a:pt x="208" y="452"/>
                    <a:pt x="206" y="452"/>
                    <a:pt x="204" y="450"/>
                  </a:cubicBezTo>
                  <a:cubicBezTo>
                    <a:pt x="203" y="450"/>
                    <a:pt x="202" y="449"/>
                    <a:pt x="200" y="449"/>
                  </a:cubicBezTo>
                  <a:cubicBezTo>
                    <a:pt x="199" y="448"/>
                    <a:pt x="197" y="448"/>
                    <a:pt x="196" y="448"/>
                  </a:cubicBezTo>
                  <a:cubicBezTo>
                    <a:pt x="194" y="447"/>
                    <a:pt x="192" y="447"/>
                    <a:pt x="191" y="446"/>
                  </a:cubicBezTo>
                  <a:cubicBezTo>
                    <a:pt x="186" y="443"/>
                    <a:pt x="180" y="437"/>
                    <a:pt x="179" y="432"/>
                  </a:cubicBezTo>
                  <a:cubicBezTo>
                    <a:pt x="179" y="431"/>
                    <a:pt x="179" y="431"/>
                    <a:pt x="179" y="430"/>
                  </a:cubicBezTo>
                  <a:cubicBezTo>
                    <a:pt x="180" y="430"/>
                    <a:pt x="182" y="431"/>
                    <a:pt x="183" y="432"/>
                  </a:cubicBezTo>
                  <a:cubicBezTo>
                    <a:pt x="184" y="432"/>
                    <a:pt x="185" y="433"/>
                    <a:pt x="186" y="433"/>
                  </a:cubicBezTo>
                  <a:cubicBezTo>
                    <a:pt x="188" y="434"/>
                    <a:pt x="190" y="435"/>
                    <a:pt x="192" y="435"/>
                  </a:cubicBezTo>
                  <a:cubicBezTo>
                    <a:pt x="197" y="435"/>
                    <a:pt x="200" y="431"/>
                    <a:pt x="201" y="429"/>
                  </a:cubicBezTo>
                  <a:cubicBezTo>
                    <a:pt x="203" y="427"/>
                    <a:pt x="204" y="425"/>
                    <a:pt x="206" y="423"/>
                  </a:cubicBezTo>
                  <a:cubicBezTo>
                    <a:pt x="207" y="423"/>
                    <a:pt x="207" y="423"/>
                    <a:pt x="208" y="423"/>
                  </a:cubicBezTo>
                  <a:cubicBezTo>
                    <a:pt x="208" y="423"/>
                    <a:pt x="210" y="424"/>
                    <a:pt x="211" y="424"/>
                  </a:cubicBezTo>
                  <a:cubicBezTo>
                    <a:pt x="213" y="425"/>
                    <a:pt x="215" y="426"/>
                    <a:pt x="217" y="426"/>
                  </a:cubicBezTo>
                  <a:cubicBezTo>
                    <a:pt x="219" y="426"/>
                    <a:pt x="220" y="426"/>
                    <a:pt x="221" y="425"/>
                  </a:cubicBezTo>
                  <a:cubicBezTo>
                    <a:pt x="229" y="421"/>
                    <a:pt x="225" y="414"/>
                    <a:pt x="223" y="409"/>
                  </a:cubicBezTo>
                  <a:cubicBezTo>
                    <a:pt x="223" y="407"/>
                    <a:pt x="222" y="406"/>
                    <a:pt x="222" y="405"/>
                  </a:cubicBezTo>
                  <a:cubicBezTo>
                    <a:pt x="222" y="403"/>
                    <a:pt x="222" y="401"/>
                    <a:pt x="222" y="400"/>
                  </a:cubicBezTo>
                  <a:cubicBezTo>
                    <a:pt x="222" y="396"/>
                    <a:pt x="223" y="391"/>
                    <a:pt x="217" y="388"/>
                  </a:cubicBezTo>
                  <a:cubicBezTo>
                    <a:pt x="217" y="386"/>
                    <a:pt x="217" y="383"/>
                    <a:pt x="217" y="382"/>
                  </a:cubicBezTo>
                  <a:cubicBezTo>
                    <a:pt x="217" y="382"/>
                    <a:pt x="217" y="382"/>
                    <a:pt x="218" y="383"/>
                  </a:cubicBezTo>
                  <a:cubicBezTo>
                    <a:pt x="219" y="383"/>
                    <a:pt x="220" y="385"/>
                    <a:pt x="221" y="387"/>
                  </a:cubicBezTo>
                  <a:cubicBezTo>
                    <a:pt x="222" y="389"/>
                    <a:pt x="223" y="391"/>
                    <a:pt x="225" y="393"/>
                  </a:cubicBezTo>
                  <a:cubicBezTo>
                    <a:pt x="231" y="398"/>
                    <a:pt x="233" y="404"/>
                    <a:pt x="236" y="412"/>
                  </a:cubicBezTo>
                  <a:cubicBezTo>
                    <a:pt x="236" y="412"/>
                    <a:pt x="236" y="412"/>
                    <a:pt x="236" y="412"/>
                  </a:cubicBezTo>
                  <a:cubicBezTo>
                    <a:pt x="239" y="422"/>
                    <a:pt x="247" y="429"/>
                    <a:pt x="256" y="430"/>
                  </a:cubicBezTo>
                  <a:cubicBezTo>
                    <a:pt x="258" y="431"/>
                    <a:pt x="259" y="431"/>
                    <a:pt x="260" y="431"/>
                  </a:cubicBezTo>
                  <a:cubicBezTo>
                    <a:pt x="263" y="431"/>
                    <a:pt x="267" y="430"/>
                    <a:pt x="269" y="428"/>
                  </a:cubicBezTo>
                  <a:cubicBezTo>
                    <a:pt x="270" y="428"/>
                    <a:pt x="271" y="427"/>
                    <a:pt x="271" y="427"/>
                  </a:cubicBezTo>
                  <a:cubicBezTo>
                    <a:pt x="272" y="426"/>
                    <a:pt x="272" y="426"/>
                    <a:pt x="273" y="426"/>
                  </a:cubicBezTo>
                  <a:cubicBezTo>
                    <a:pt x="273" y="426"/>
                    <a:pt x="274" y="426"/>
                    <a:pt x="275" y="425"/>
                  </a:cubicBezTo>
                  <a:cubicBezTo>
                    <a:pt x="276" y="425"/>
                    <a:pt x="277" y="425"/>
                    <a:pt x="279" y="424"/>
                  </a:cubicBezTo>
                  <a:cubicBezTo>
                    <a:pt x="280" y="423"/>
                    <a:pt x="282" y="422"/>
                    <a:pt x="283" y="421"/>
                  </a:cubicBezTo>
                  <a:cubicBezTo>
                    <a:pt x="284" y="421"/>
                    <a:pt x="285" y="420"/>
                    <a:pt x="286" y="419"/>
                  </a:cubicBezTo>
                  <a:cubicBezTo>
                    <a:pt x="288" y="418"/>
                    <a:pt x="290" y="416"/>
                    <a:pt x="291" y="415"/>
                  </a:cubicBezTo>
                  <a:cubicBezTo>
                    <a:pt x="293" y="413"/>
                    <a:pt x="295" y="411"/>
                    <a:pt x="296" y="411"/>
                  </a:cubicBezTo>
                  <a:cubicBezTo>
                    <a:pt x="299" y="410"/>
                    <a:pt x="301" y="410"/>
                    <a:pt x="304" y="410"/>
                  </a:cubicBezTo>
                  <a:cubicBezTo>
                    <a:pt x="307" y="410"/>
                    <a:pt x="310" y="411"/>
                    <a:pt x="313" y="412"/>
                  </a:cubicBezTo>
                  <a:cubicBezTo>
                    <a:pt x="313" y="412"/>
                    <a:pt x="313" y="412"/>
                    <a:pt x="313" y="412"/>
                  </a:cubicBezTo>
                  <a:cubicBezTo>
                    <a:pt x="313" y="412"/>
                    <a:pt x="313" y="412"/>
                    <a:pt x="312" y="412"/>
                  </a:cubicBezTo>
                  <a:cubicBezTo>
                    <a:pt x="312" y="412"/>
                    <a:pt x="312" y="412"/>
                    <a:pt x="312" y="412"/>
                  </a:cubicBezTo>
                  <a:cubicBezTo>
                    <a:pt x="310" y="412"/>
                    <a:pt x="310" y="412"/>
                    <a:pt x="310" y="412"/>
                  </a:cubicBezTo>
                  <a:cubicBezTo>
                    <a:pt x="310" y="412"/>
                    <a:pt x="310" y="412"/>
                    <a:pt x="310" y="412"/>
                  </a:cubicBezTo>
                  <a:cubicBezTo>
                    <a:pt x="311" y="415"/>
                    <a:pt x="311" y="415"/>
                    <a:pt x="311" y="415"/>
                  </a:cubicBezTo>
                  <a:cubicBezTo>
                    <a:pt x="311" y="415"/>
                    <a:pt x="311" y="415"/>
                    <a:pt x="311" y="415"/>
                  </a:cubicBezTo>
                  <a:close/>
                  <a:moveTo>
                    <a:pt x="320" y="416"/>
                  </a:moveTo>
                  <a:cubicBezTo>
                    <a:pt x="319" y="416"/>
                    <a:pt x="319" y="416"/>
                    <a:pt x="319" y="416"/>
                  </a:cubicBezTo>
                  <a:cubicBezTo>
                    <a:pt x="318" y="416"/>
                    <a:pt x="318" y="415"/>
                    <a:pt x="317" y="415"/>
                  </a:cubicBezTo>
                  <a:cubicBezTo>
                    <a:pt x="316" y="414"/>
                    <a:pt x="314" y="413"/>
                    <a:pt x="313" y="412"/>
                  </a:cubicBezTo>
                  <a:cubicBezTo>
                    <a:pt x="315" y="413"/>
                    <a:pt x="318" y="415"/>
                    <a:pt x="320" y="416"/>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8" name="Freeform 67"/>
            <p:cNvSpPr>
              <a:spLocks/>
            </p:cNvSpPr>
            <p:nvPr/>
          </p:nvSpPr>
          <p:spPr bwMode="auto">
            <a:xfrm>
              <a:off x="9434423" y="4963015"/>
              <a:ext cx="146818" cy="62674"/>
            </a:xfrm>
            <a:custGeom>
              <a:avLst/>
              <a:gdLst>
                <a:gd name="T0" fmla="*/ 41 w 49"/>
                <a:gd name="T1" fmla="*/ 4 h 23"/>
                <a:gd name="T2" fmla="*/ 41 w 49"/>
                <a:gd name="T3" fmla="*/ 4 h 23"/>
                <a:gd name="T4" fmla="*/ 36 w 49"/>
                <a:gd name="T5" fmla="*/ 0 h 23"/>
                <a:gd name="T6" fmla="*/ 35 w 49"/>
                <a:gd name="T7" fmla="*/ 0 h 23"/>
                <a:gd name="T8" fmla="*/ 30 w 49"/>
                <a:gd name="T9" fmla="*/ 2 h 23"/>
                <a:gd name="T10" fmla="*/ 30 w 49"/>
                <a:gd name="T11" fmla="*/ 2 h 23"/>
                <a:gd name="T12" fmla="*/ 25 w 49"/>
                <a:gd name="T13" fmla="*/ 0 h 23"/>
                <a:gd name="T14" fmla="*/ 19 w 49"/>
                <a:gd name="T15" fmla="*/ 3 h 23"/>
                <a:gd name="T16" fmla="*/ 18 w 49"/>
                <a:gd name="T17" fmla="*/ 6 h 23"/>
                <a:gd name="T18" fmla="*/ 18 w 49"/>
                <a:gd name="T19" fmla="*/ 7 h 23"/>
                <a:gd name="T20" fmla="*/ 18 w 49"/>
                <a:gd name="T21" fmla="*/ 7 h 23"/>
                <a:gd name="T22" fmla="*/ 17 w 49"/>
                <a:gd name="T23" fmla="*/ 7 h 23"/>
                <a:gd name="T24" fmla="*/ 17 w 49"/>
                <a:gd name="T25" fmla="*/ 7 h 23"/>
                <a:gd name="T26" fmla="*/ 14 w 49"/>
                <a:gd name="T27" fmla="*/ 3 h 23"/>
                <a:gd name="T28" fmla="*/ 9 w 49"/>
                <a:gd name="T29" fmla="*/ 2 h 23"/>
                <a:gd name="T30" fmla="*/ 5 w 49"/>
                <a:gd name="T31" fmla="*/ 3 h 23"/>
                <a:gd name="T32" fmla="*/ 0 w 49"/>
                <a:gd name="T33" fmla="*/ 8 h 23"/>
                <a:gd name="T34" fmla="*/ 2 w 49"/>
                <a:gd name="T35" fmla="*/ 13 h 23"/>
                <a:gd name="T36" fmla="*/ 10 w 49"/>
                <a:gd name="T37" fmla="*/ 15 h 23"/>
                <a:gd name="T38" fmla="*/ 15 w 49"/>
                <a:gd name="T39" fmla="*/ 14 h 23"/>
                <a:gd name="T40" fmla="*/ 15 w 49"/>
                <a:gd name="T41" fmla="*/ 14 h 23"/>
                <a:gd name="T42" fmla="*/ 21 w 49"/>
                <a:gd name="T43" fmla="*/ 18 h 23"/>
                <a:gd name="T44" fmla="*/ 29 w 49"/>
                <a:gd name="T45" fmla="*/ 21 h 23"/>
                <a:gd name="T46" fmla="*/ 36 w 49"/>
                <a:gd name="T47" fmla="*/ 23 h 23"/>
                <a:gd name="T48" fmla="*/ 42 w 49"/>
                <a:gd name="T49" fmla="*/ 21 h 23"/>
                <a:gd name="T50" fmla="*/ 49 w 49"/>
                <a:gd name="T51" fmla="*/ 10 h 23"/>
                <a:gd name="T52" fmla="*/ 41 w 49"/>
                <a:gd name="T5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9" h="23">
                  <a:moveTo>
                    <a:pt x="41" y="4"/>
                  </a:moveTo>
                  <a:cubicBezTo>
                    <a:pt x="41" y="4"/>
                    <a:pt x="41" y="4"/>
                    <a:pt x="41" y="4"/>
                  </a:cubicBezTo>
                  <a:cubicBezTo>
                    <a:pt x="41" y="2"/>
                    <a:pt x="40" y="0"/>
                    <a:pt x="36" y="0"/>
                  </a:cubicBezTo>
                  <a:cubicBezTo>
                    <a:pt x="36" y="0"/>
                    <a:pt x="35" y="0"/>
                    <a:pt x="35" y="0"/>
                  </a:cubicBezTo>
                  <a:cubicBezTo>
                    <a:pt x="32" y="0"/>
                    <a:pt x="31" y="1"/>
                    <a:pt x="30" y="2"/>
                  </a:cubicBezTo>
                  <a:cubicBezTo>
                    <a:pt x="30" y="2"/>
                    <a:pt x="30" y="2"/>
                    <a:pt x="30" y="2"/>
                  </a:cubicBezTo>
                  <a:cubicBezTo>
                    <a:pt x="28" y="1"/>
                    <a:pt x="27" y="0"/>
                    <a:pt x="25" y="0"/>
                  </a:cubicBezTo>
                  <a:cubicBezTo>
                    <a:pt x="23" y="0"/>
                    <a:pt x="21" y="1"/>
                    <a:pt x="19" y="3"/>
                  </a:cubicBezTo>
                  <a:cubicBezTo>
                    <a:pt x="18" y="4"/>
                    <a:pt x="18" y="5"/>
                    <a:pt x="18" y="6"/>
                  </a:cubicBezTo>
                  <a:cubicBezTo>
                    <a:pt x="18" y="6"/>
                    <a:pt x="18" y="7"/>
                    <a:pt x="18" y="7"/>
                  </a:cubicBezTo>
                  <a:cubicBezTo>
                    <a:pt x="18" y="7"/>
                    <a:pt x="18" y="7"/>
                    <a:pt x="18" y="7"/>
                  </a:cubicBezTo>
                  <a:cubicBezTo>
                    <a:pt x="18" y="7"/>
                    <a:pt x="17" y="7"/>
                    <a:pt x="17" y="7"/>
                  </a:cubicBezTo>
                  <a:cubicBezTo>
                    <a:pt x="17" y="7"/>
                    <a:pt x="17" y="7"/>
                    <a:pt x="17" y="7"/>
                  </a:cubicBezTo>
                  <a:cubicBezTo>
                    <a:pt x="16" y="6"/>
                    <a:pt x="15" y="4"/>
                    <a:pt x="14" y="3"/>
                  </a:cubicBezTo>
                  <a:cubicBezTo>
                    <a:pt x="12" y="2"/>
                    <a:pt x="11" y="2"/>
                    <a:pt x="9" y="2"/>
                  </a:cubicBezTo>
                  <a:cubicBezTo>
                    <a:pt x="8" y="2"/>
                    <a:pt x="7" y="2"/>
                    <a:pt x="5" y="3"/>
                  </a:cubicBezTo>
                  <a:cubicBezTo>
                    <a:pt x="3" y="3"/>
                    <a:pt x="1" y="5"/>
                    <a:pt x="0" y="8"/>
                  </a:cubicBezTo>
                  <a:cubicBezTo>
                    <a:pt x="0" y="10"/>
                    <a:pt x="1" y="11"/>
                    <a:pt x="2" y="13"/>
                  </a:cubicBezTo>
                  <a:cubicBezTo>
                    <a:pt x="4" y="14"/>
                    <a:pt x="8" y="15"/>
                    <a:pt x="10" y="15"/>
                  </a:cubicBezTo>
                  <a:cubicBezTo>
                    <a:pt x="12" y="15"/>
                    <a:pt x="14" y="14"/>
                    <a:pt x="15" y="14"/>
                  </a:cubicBezTo>
                  <a:cubicBezTo>
                    <a:pt x="15" y="14"/>
                    <a:pt x="15" y="14"/>
                    <a:pt x="15" y="14"/>
                  </a:cubicBezTo>
                  <a:cubicBezTo>
                    <a:pt x="16" y="17"/>
                    <a:pt x="19" y="18"/>
                    <a:pt x="21" y="18"/>
                  </a:cubicBezTo>
                  <a:cubicBezTo>
                    <a:pt x="24" y="19"/>
                    <a:pt x="26" y="20"/>
                    <a:pt x="29" y="21"/>
                  </a:cubicBezTo>
                  <a:cubicBezTo>
                    <a:pt x="32" y="22"/>
                    <a:pt x="34" y="23"/>
                    <a:pt x="36" y="23"/>
                  </a:cubicBezTo>
                  <a:cubicBezTo>
                    <a:pt x="38" y="23"/>
                    <a:pt x="40" y="22"/>
                    <a:pt x="42" y="21"/>
                  </a:cubicBezTo>
                  <a:cubicBezTo>
                    <a:pt x="45" y="19"/>
                    <a:pt x="49" y="15"/>
                    <a:pt x="49" y="10"/>
                  </a:cubicBezTo>
                  <a:cubicBezTo>
                    <a:pt x="49" y="9"/>
                    <a:pt x="48" y="4"/>
                    <a:pt x="41" y="4"/>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9" name="Freeform 68"/>
            <p:cNvSpPr>
              <a:spLocks/>
            </p:cNvSpPr>
            <p:nvPr/>
          </p:nvSpPr>
          <p:spPr bwMode="auto">
            <a:xfrm>
              <a:off x="10907124" y="4501694"/>
              <a:ext cx="213451" cy="87332"/>
            </a:xfrm>
            <a:custGeom>
              <a:avLst/>
              <a:gdLst>
                <a:gd name="T0" fmla="*/ 71 w 71"/>
                <a:gd name="T1" fmla="*/ 6 h 32"/>
                <a:gd name="T2" fmla="*/ 70 w 71"/>
                <a:gd name="T3" fmla="*/ 1 h 32"/>
                <a:gd name="T4" fmla="*/ 66 w 71"/>
                <a:gd name="T5" fmla="*/ 0 h 32"/>
                <a:gd name="T6" fmla="*/ 56 w 71"/>
                <a:gd name="T7" fmla="*/ 5 h 32"/>
                <a:gd name="T8" fmla="*/ 46 w 71"/>
                <a:gd name="T9" fmla="*/ 13 h 32"/>
                <a:gd name="T10" fmla="*/ 41 w 71"/>
                <a:gd name="T11" fmla="*/ 15 h 32"/>
                <a:gd name="T12" fmla="*/ 36 w 71"/>
                <a:gd name="T13" fmla="*/ 17 h 32"/>
                <a:gd name="T14" fmla="*/ 34 w 71"/>
                <a:gd name="T15" fmla="*/ 16 h 32"/>
                <a:gd name="T16" fmla="*/ 33 w 71"/>
                <a:gd name="T17" fmla="*/ 16 h 32"/>
                <a:gd name="T18" fmla="*/ 29 w 71"/>
                <a:gd name="T19" fmla="*/ 14 h 32"/>
                <a:gd name="T20" fmla="*/ 24 w 71"/>
                <a:gd name="T21" fmla="*/ 16 h 32"/>
                <a:gd name="T22" fmla="*/ 23 w 71"/>
                <a:gd name="T23" fmla="*/ 18 h 32"/>
                <a:gd name="T24" fmla="*/ 23 w 71"/>
                <a:gd name="T25" fmla="*/ 18 h 32"/>
                <a:gd name="T26" fmla="*/ 19 w 71"/>
                <a:gd name="T27" fmla="*/ 14 h 32"/>
                <a:gd name="T28" fmla="*/ 16 w 71"/>
                <a:gd name="T29" fmla="*/ 12 h 32"/>
                <a:gd name="T30" fmla="*/ 14 w 71"/>
                <a:gd name="T31" fmla="*/ 11 h 32"/>
                <a:gd name="T32" fmla="*/ 15 w 71"/>
                <a:gd name="T33" fmla="*/ 10 h 32"/>
                <a:gd name="T34" fmla="*/ 14 w 71"/>
                <a:gd name="T35" fmla="*/ 5 h 32"/>
                <a:gd name="T36" fmla="*/ 10 w 71"/>
                <a:gd name="T37" fmla="*/ 2 h 32"/>
                <a:gd name="T38" fmla="*/ 5 w 71"/>
                <a:gd name="T39" fmla="*/ 5 h 32"/>
                <a:gd name="T40" fmla="*/ 2 w 71"/>
                <a:gd name="T41" fmla="*/ 12 h 32"/>
                <a:gd name="T42" fmla="*/ 3 w 71"/>
                <a:gd name="T43" fmla="*/ 22 h 32"/>
                <a:gd name="T44" fmla="*/ 8 w 71"/>
                <a:gd name="T45" fmla="*/ 25 h 32"/>
                <a:gd name="T46" fmla="*/ 10 w 71"/>
                <a:gd name="T47" fmla="*/ 25 h 32"/>
                <a:gd name="T48" fmla="*/ 11 w 71"/>
                <a:gd name="T49" fmla="*/ 25 h 32"/>
                <a:gd name="T50" fmla="*/ 11 w 71"/>
                <a:gd name="T51" fmla="*/ 25 h 32"/>
                <a:gd name="T52" fmla="*/ 12 w 71"/>
                <a:gd name="T53" fmla="*/ 26 h 32"/>
                <a:gd name="T54" fmla="*/ 15 w 71"/>
                <a:gd name="T55" fmla="*/ 30 h 32"/>
                <a:gd name="T56" fmla="*/ 18 w 71"/>
                <a:gd name="T57" fmla="*/ 30 h 32"/>
                <a:gd name="T58" fmla="*/ 22 w 71"/>
                <a:gd name="T59" fmla="*/ 28 h 32"/>
                <a:gd name="T60" fmla="*/ 25 w 71"/>
                <a:gd name="T61" fmla="*/ 28 h 32"/>
                <a:gd name="T62" fmla="*/ 27 w 71"/>
                <a:gd name="T63" fmla="*/ 28 h 32"/>
                <a:gd name="T64" fmla="*/ 31 w 71"/>
                <a:gd name="T65" fmla="*/ 29 h 32"/>
                <a:gd name="T66" fmla="*/ 33 w 71"/>
                <a:gd name="T67" fmla="*/ 28 h 32"/>
                <a:gd name="T68" fmla="*/ 34 w 71"/>
                <a:gd name="T69" fmla="*/ 28 h 32"/>
                <a:gd name="T70" fmla="*/ 37 w 71"/>
                <a:gd name="T71" fmla="*/ 28 h 32"/>
                <a:gd name="T72" fmla="*/ 38 w 71"/>
                <a:gd name="T73" fmla="*/ 28 h 32"/>
                <a:gd name="T74" fmla="*/ 40 w 71"/>
                <a:gd name="T75" fmla="*/ 28 h 32"/>
                <a:gd name="T76" fmla="*/ 44 w 71"/>
                <a:gd name="T77" fmla="*/ 28 h 32"/>
                <a:gd name="T78" fmla="*/ 47 w 71"/>
                <a:gd name="T79" fmla="*/ 27 h 32"/>
                <a:gd name="T80" fmla="*/ 51 w 71"/>
                <a:gd name="T81" fmla="*/ 29 h 32"/>
                <a:gd name="T82" fmla="*/ 58 w 71"/>
                <a:gd name="T83" fmla="*/ 32 h 32"/>
                <a:gd name="T84" fmla="*/ 63 w 71"/>
                <a:gd name="T85" fmla="*/ 27 h 32"/>
                <a:gd name="T86" fmla="*/ 66 w 71"/>
                <a:gd name="T87" fmla="*/ 25 h 32"/>
                <a:gd name="T88" fmla="*/ 66 w 71"/>
                <a:gd name="T89" fmla="*/ 19 h 32"/>
                <a:gd name="T90" fmla="*/ 63 w 71"/>
                <a:gd name="T91" fmla="*/ 16 h 32"/>
                <a:gd name="T92" fmla="*/ 71 w 71"/>
                <a:gd name="T93" fmla="*/ 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1" h="32">
                  <a:moveTo>
                    <a:pt x="71" y="6"/>
                  </a:moveTo>
                  <a:cubicBezTo>
                    <a:pt x="71" y="4"/>
                    <a:pt x="71" y="2"/>
                    <a:pt x="70" y="1"/>
                  </a:cubicBezTo>
                  <a:cubicBezTo>
                    <a:pt x="69" y="0"/>
                    <a:pt x="68" y="0"/>
                    <a:pt x="66" y="0"/>
                  </a:cubicBezTo>
                  <a:cubicBezTo>
                    <a:pt x="62" y="0"/>
                    <a:pt x="56" y="5"/>
                    <a:pt x="56" y="5"/>
                  </a:cubicBezTo>
                  <a:cubicBezTo>
                    <a:pt x="53" y="8"/>
                    <a:pt x="50" y="11"/>
                    <a:pt x="46" y="13"/>
                  </a:cubicBezTo>
                  <a:cubicBezTo>
                    <a:pt x="44" y="13"/>
                    <a:pt x="42" y="14"/>
                    <a:pt x="41" y="15"/>
                  </a:cubicBezTo>
                  <a:cubicBezTo>
                    <a:pt x="39" y="16"/>
                    <a:pt x="37" y="17"/>
                    <a:pt x="36" y="17"/>
                  </a:cubicBezTo>
                  <a:cubicBezTo>
                    <a:pt x="35" y="17"/>
                    <a:pt x="35" y="17"/>
                    <a:pt x="34" y="16"/>
                  </a:cubicBezTo>
                  <a:cubicBezTo>
                    <a:pt x="34" y="16"/>
                    <a:pt x="33" y="16"/>
                    <a:pt x="33" y="16"/>
                  </a:cubicBezTo>
                  <a:cubicBezTo>
                    <a:pt x="32" y="15"/>
                    <a:pt x="30" y="14"/>
                    <a:pt x="29" y="14"/>
                  </a:cubicBezTo>
                  <a:cubicBezTo>
                    <a:pt x="27" y="14"/>
                    <a:pt x="26" y="15"/>
                    <a:pt x="24" y="16"/>
                  </a:cubicBezTo>
                  <a:cubicBezTo>
                    <a:pt x="24" y="17"/>
                    <a:pt x="23" y="17"/>
                    <a:pt x="23" y="18"/>
                  </a:cubicBezTo>
                  <a:cubicBezTo>
                    <a:pt x="23" y="18"/>
                    <a:pt x="23" y="18"/>
                    <a:pt x="23" y="18"/>
                  </a:cubicBezTo>
                  <a:cubicBezTo>
                    <a:pt x="22" y="16"/>
                    <a:pt x="21" y="15"/>
                    <a:pt x="19" y="14"/>
                  </a:cubicBezTo>
                  <a:cubicBezTo>
                    <a:pt x="18" y="13"/>
                    <a:pt x="17" y="13"/>
                    <a:pt x="16" y="12"/>
                  </a:cubicBezTo>
                  <a:cubicBezTo>
                    <a:pt x="16" y="12"/>
                    <a:pt x="15" y="11"/>
                    <a:pt x="14" y="11"/>
                  </a:cubicBezTo>
                  <a:cubicBezTo>
                    <a:pt x="14" y="11"/>
                    <a:pt x="14" y="10"/>
                    <a:pt x="15" y="10"/>
                  </a:cubicBezTo>
                  <a:cubicBezTo>
                    <a:pt x="15" y="9"/>
                    <a:pt x="15" y="7"/>
                    <a:pt x="14" y="5"/>
                  </a:cubicBezTo>
                  <a:cubicBezTo>
                    <a:pt x="14" y="3"/>
                    <a:pt x="12" y="2"/>
                    <a:pt x="10" y="2"/>
                  </a:cubicBezTo>
                  <a:cubicBezTo>
                    <a:pt x="8" y="2"/>
                    <a:pt x="7" y="3"/>
                    <a:pt x="5" y="5"/>
                  </a:cubicBezTo>
                  <a:cubicBezTo>
                    <a:pt x="4" y="7"/>
                    <a:pt x="3" y="9"/>
                    <a:pt x="2" y="12"/>
                  </a:cubicBezTo>
                  <a:cubicBezTo>
                    <a:pt x="2" y="13"/>
                    <a:pt x="0" y="18"/>
                    <a:pt x="3" y="22"/>
                  </a:cubicBezTo>
                  <a:cubicBezTo>
                    <a:pt x="4" y="24"/>
                    <a:pt x="6" y="25"/>
                    <a:pt x="8" y="25"/>
                  </a:cubicBezTo>
                  <a:cubicBezTo>
                    <a:pt x="8" y="25"/>
                    <a:pt x="9" y="25"/>
                    <a:pt x="10" y="25"/>
                  </a:cubicBezTo>
                  <a:cubicBezTo>
                    <a:pt x="10" y="25"/>
                    <a:pt x="10" y="25"/>
                    <a:pt x="11" y="25"/>
                  </a:cubicBezTo>
                  <a:cubicBezTo>
                    <a:pt x="11" y="25"/>
                    <a:pt x="11" y="25"/>
                    <a:pt x="11" y="25"/>
                  </a:cubicBezTo>
                  <a:cubicBezTo>
                    <a:pt x="11" y="25"/>
                    <a:pt x="12" y="25"/>
                    <a:pt x="12" y="26"/>
                  </a:cubicBezTo>
                  <a:cubicBezTo>
                    <a:pt x="12" y="27"/>
                    <a:pt x="13" y="29"/>
                    <a:pt x="15" y="30"/>
                  </a:cubicBezTo>
                  <a:cubicBezTo>
                    <a:pt x="16" y="30"/>
                    <a:pt x="17" y="30"/>
                    <a:pt x="18" y="30"/>
                  </a:cubicBezTo>
                  <a:cubicBezTo>
                    <a:pt x="19" y="30"/>
                    <a:pt x="21" y="29"/>
                    <a:pt x="22" y="28"/>
                  </a:cubicBezTo>
                  <a:cubicBezTo>
                    <a:pt x="23" y="28"/>
                    <a:pt x="24" y="28"/>
                    <a:pt x="25" y="28"/>
                  </a:cubicBezTo>
                  <a:cubicBezTo>
                    <a:pt x="25" y="28"/>
                    <a:pt x="26" y="28"/>
                    <a:pt x="27" y="28"/>
                  </a:cubicBezTo>
                  <a:cubicBezTo>
                    <a:pt x="28" y="28"/>
                    <a:pt x="29" y="29"/>
                    <a:pt x="31" y="29"/>
                  </a:cubicBezTo>
                  <a:cubicBezTo>
                    <a:pt x="32" y="29"/>
                    <a:pt x="32" y="29"/>
                    <a:pt x="33" y="28"/>
                  </a:cubicBezTo>
                  <a:cubicBezTo>
                    <a:pt x="34" y="28"/>
                    <a:pt x="34" y="28"/>
                    <a:pt x="34" y="28"/>
                  </a:cubicBezTo>
                  <a:cubicBezTo>
                    <a:pt x="35" y="28"/>
                    <a:pt x="36" y="28"/>
                    <a:pt x="37" y="28"/>
                  </a:cubicBezTo>
                  <a:cubicBezTo>
                    <a:pt x="37" y="28"/>
                    <a:pt x="38" y="28"/>
                    <a:pt x="38" y="28"/>
                  </a:cubicBezTo>
                  <a:cubicBezTo>
                    <a:pt x="39" y="28"/>
                    <a:pt x="40" y="28"/>
                    <a:pt x="40" y="28"/>
                  </a:cubicBezTo>
                  <a:cubicBezTo>
                    <a:pt x="42" y="28"/>
                    <a:pt x="43" y="28"/>
                    <a:pt x="44" y="28"/>
                  </a:cubicBezTo>
                  <a:cubicBezTo>
                    <a:pt x="45" y="28"/>
                    <a:pt x="46" y="27"/>
                    <a:pt x="47" y="27"/>
                  </a:cubicBezTo>
                  <a:cubicBezTo>
                    <a:pt x="48" y="27"/>
                    <a:pt x="50" y="28"/>
                    <a:pt x="51" y="29"/>
                  </a:cubicBezTo>
                  <a:cubicBezTo>
                    <a:pt x="53" y="30"/>
                    <a:pt x="56" y="32"/>
                    <a:pt x="58" y="32"/>
                  </a:cubicBezTo>
                  <a:cubicBezTo>
                    <a:pt x="59" y="32"/>
                    <a:pt x="62" y="31"/>
                    <a:pt x="63" y="27"/>
                  </a:cubicBezTo>
                  <a:cubicBezTo>
                    <a:pt x="64" y="27"/>
                    <a:pt x="65" y="26"/>
                    <a:pt x="66" y="25"/>
                  </a:cubicBezTo>
                  <a:cubicBezTo>
                    <a:pt x="67" y="23"/>
                    <a:pt x="67" y="21"/>
                    <a:pt x="66" y="19"/>
                  </a:cubicBezTo>
                  <a:cubicBezTo>
                    <a:pt x="65" y="18"/>
                    <a:pt x="64" y="17"/>
                    <a:pt x="63" y="16"/>
                  </a:cubicBezTo>
                  <a:cubicBezTo>
                    <a:pt x="67" y="13"/>
                    <a:pt x="71" y="9"/>
                    <a:pt x="71" y="6"/>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0" name="Freeform 69"/>
            <p:cNvSpPr>
              <a:spLocks/>
            </p:cNvSpPr>
            <p:nvPr/>
          </p:nvSpPr>
          <p:spPr bwMode="auto">
            <a:xfrm>
              <a:off x="8474458" y="3837967"/>
              <a:ext cx="1709869" cy="1586369"/>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1" name="Freeform 70"/>
            <p:cNvSpPr>
              <a:spLocks/>
            </p:cNvSpPr>
            <p:nvPr/>
          </p:nvSpPr>
          <p:spPr bwMode="auto">
            <a:xfrm>
              <a:off x="9501057" y="3147526"/>
              <a:ext cx="1685023" cy="1826791"/>
            </a:xfrm>
            <a:custGeom>
              <a:avLst/>
              <a:gdLst>
                <a:gd name="T0" fmla="*/ 399 w 562"/>
                <a:gd name="T1" fmla="*/ 295 h 669"/>
                <a:gd name="T2" fmla="*/ 394 w 562"/>
                <a:gd name="T3" fmla="*/ 338 h 669"/>
                <a:gd name="T4" fmla="*/ 350 w 562"/>
                <a:gd name="T5" fmla="*/ 333 h 669"/>
                <a:gd name="T6" fmla="*/ 329 w 562"/>
                <a:gd name="T7" fmla="*/ 314 h 669"/>
                <a:gd name="T8" fmla="*/ 298 w 562"/>
                <a:gd name="T9" fmla="*/ 289 h 669"/>
                <a:gd name="T10" fmla="*/ 293 w 562"/>
                <a:gd name="T11" fmla="*/ 248 h 669"/>
                <a:gd name="T12" fmla="*/ 298 w 562"/>
                <a:gd name="T13" fmla="*/ 228 h 669"/>
                <a:gd name="T14" fmla="*/ 367 w 562"/>
                <a:gd name="T15" fmla="*/ 209 h 669"/>
                <a:gd name="T16" fmla="*/ 329 w 562"/>
                <a:gd name="T17" fmla="*/ 167 h 669"/>
                <a:gd name="T18" fmla="*/ 295 w 562"/>
                <a:gd name="T19" fmla="*/ 75 h 669"/>
                <a:gd name="T20" fmla="*/ 276 w 562"/>
                <a:gd name="T21" fmla="*/ 60 h 669"/>
                <a:gd name="T22" fmla="*/ 257 w 562"/>
                <a:gd name="T23" fmla="*/ 33 h 669"/>
                <a:gd name="T24" fmla="*/ 259 w 562"/>
                <a:gd name="T25" fmla="*/ 65 h 669"/>
                <a:gd name="T26" fmla="*/ 257 w 562"/>
                <a:gd name="T27" fmla="*/ 90 h 669"/>
                <a:gd name="T28" fmla="*/ 247 w 562"/>
                <a:gd name="T29" fmla="*/ 109 h 669"/>
                <a:gd name="T30" fmla="*/ 227 w 562"/>
                <a:gd name="T31" fmla="*/ 113 h 669"/>
                <a:gd name="T32" fmla="*/ 200 w 562"/>
                <a:gd name="T33" fmla="*/ 106 h 669"/>
                <a:gd name="T34" fmla="*/ 186 w 562"/>
                <a:gd name="T35" fmla="*/ 87 h 669"/>
                <a:gd name="T36" fmla="*/ 173 w 562"/>
                <a:gd name="T37" fmla="*/ 53 h 669"/>
                <a:gd name="T38" fmla="*/ 154 w 562"/>
                <a:gd name="T39" fmla="*/ 32 h 669"/>
                <a:gd name="T40" fmla="*/ 135 w 562"/>
                <a:gd name="T41" fmla="*/ 35 h 669"/>
                <a:gd name="T42" fmla="*/ 108 w 562"/>
                <a:gd name="T43" fmla="*/ 14 h 669"/>
                <a:gd name="T44" fmla="*/ 76 w 562"/>
                <a:gd name="T45" fmla="*/ 1 h 669"/>
                <a:gd name="T46" fmla="*/ 58 w 562"/>
                <a:gd name="T47" fmla="*/ 15 h 669"/>
                <a:gd name="T48" fmla="*/ 39 w 562"/>
                <a:gd name="T49" fmla="*/ 13 h 669"/>
                <a:gd name="T50" fmla="*/ 11 w 562"/>
                <a:gd name="T51" fmla="*/ 49 h 669"/>
                <a:gd name="T52" fmla="*/ 12 w 562"/>
                <a:gd name="T53" fmla="*/ 79 h 669"/>
                <a:gd name="T54" fmla="*/ 26 w 562"/>
                <a:gd name="T55" fmla="*/ 102 h 669"/>
                <a:gd name="T56" fmla="*/ 30 w 562"/>
                <a:gd name="T57" fmla="*/ 119 h 669"/>
                <a:gd name="T58" fmla="*/ 48 w 562"/>
                <a:gd name="T59" fmla="*/ 184 h 669"/>
                <a:gd name="T60" fmla="*/ 73 w 562"/>
                <a:gd name="T61" fmla="*/ 231 h 669"/>
                <a:gd name="T62" fmla="*/ 86 w 562"/>
                <a:gd name="T63" fmla="*/ 250 h 669"/>
                <a:gd name="T64" fmla="*/ 61 w 562"/>
                <a:gd name="T65" fmla="*/ 283 h 669"/>
                <a:gd name="T66" fmla="*/ 25 w 562"/>
                <a:gd name="T67" fmla="*/ 329 h 669"/>
                <a:gd name="T68" fmla="*/ 40 w 562"/>
                <a:gd name="T69" fmla="*/ 347 h 669"/>
                <a:gd name="T70" fmla="*/ 59 w 562"/>
                <a:gd name="T71" fmla="*/ 403 h 669"/>
                <a:gd name="T72" fmla="*/ 46 w 562"/>
                <a:gd name="T73" fmla="*/ 432 h 669"/>
                <a:gd name="T74" fmla="*/ 99 w 562"/>
                <a:gd name="T75" fmla="*/ 639 h 669"/>
                <a:gd name="T76" fmla="*/ 183 w 562"/>
                <a:gd name="T77" fmla="*/ 658 h 669"/>
                <a:gd name="T78" fmla="*/ 226 w 562"/>
                <a:gd name="T79" fmla="*/ 661 h 669"/>
                <a:gd name="T80" fmla="*/ 286 w 562"/>
                <a:gd name="T81" fmla="*/ 655 h 669"/>
                <a:gd name="T82" fmla="*/ 330 w 562"/>
                <a:gd name="T83" fmla="*/ 613 h 669"/>
                <a:gd name="T84" fmla="*/ 339 w 562"/>
                <a:gd name="T85" fmla="*/ 546 h 669"/>
                <a:gd name="T86" fmla="*/ 359 w 562"/>
                <a:gd name="T87" fmla="*/ 509 h 669"/>
                <a:gd name="T88" fmla="*/ 414 w 562"/>
                <a:gd name="T89" fmla="*/ 484 h 669"/>
                <a:gd name="T90" fmla="*/ 442 w 562"/>
                <a:gd name="T91" fmla="*/ 468 h 669"/>
                <a:gd name="T92" fmla="*/ 446 w 562"/>
                <a:gd name="T93" fmla="*/ 436 h 669"/>
                <a:gd name="T94" fmla="*/ 309 w 562"/>
                <a:gd name="T95" fmla="*/ 562 h 669"/>
                <a:gd name="T96" fmla="*/ 308 w 562"/>
                <a:gd name="T97" fmla="*/ 554 h 669"/>
                <a:gd name="T98" fmla="*/ 318 w 562"/>
                <a:gd name="T99" fmla="*/ 532 h 669"/>
                <a:gd name="T100" fmla="*/ 350 w 562"/>
                <a:gd name="T101" fmla="*/ 457 h 669"/>
                <a:gd name="T102" fmla="*/ 372 w 562"/>
                <a:gd name="T103" fmla="*/ 411 h 669"/>
                <a:gd name="T104" fmla="*/ 412 w 562"/>
                <a:gd name="T105" fmla="*/ 390 h 669"/>
                <a:gd name="T106" fmla="*/ 435 w 562"/>
                <a:gd name="T107" fmla="*/ 383 h 669"/>
                <a:gd name="T108" fmla="*/ 459 w 562"/>
                <a:gd name="T109" fmla="*/ 373 h 669"/>
                <a:gd name="T110" fmla="*/ 477 w 562"/>
                <a:gd name="T111" fmla="*/ 365 h 669"/>
                <a:gd name="T112" fmla="*/ 507 w 562"/>
                <a:gd name="T113" fmla="*/ 351 h 669"/>
                <a:gd name="T114" fmla="*/ 532 w 562"/>
                <a:gd name="T115" fmla="*/ 311 h 669"/>
                <a:gd name="T116" fmla="*/ 547 w 562"/>
                <a:gd name="T117" fmla="*/ 281 h 6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62" h="669">
                  <a:moveTo>
                    <a:pt x="551" y="246"/>
                  </a:moveTo>
                  <a:cubicBezTo>
                    <a:pt x="549" y="248"/>
                    <a:pt x="549" y="248"/>
                    <a:pt x="549" y="248"/>
                  </a:cubicBezTo>
                  <a:cubicBezTo>
                    <a:pt x="538" y="253"/>
                    <a:pt x="526" y="259"/>
                    <a:pt x="515" y="265"/>
                  </a:cubicBezTo>
                  <a:cubicBezTo>
                    <a:pt x="513" y="266"/>
                    <a:pt x="513" y="266"/>
                    <a:pt x="513" y="266"/>
                  </a:cubicBezTo>
                  <a:cubicBezTo>
                    <a:pt x="488" y="279"/>
                    <a:pt x="461" y="292"/>
                    <a:pt x="435" y="306"/>
                  </a:cubicBezTo>
                  <a:cubicBezTo>
                    <a:pt x="430" y="308"/>
                    <a:pt x="425" y="310"/>
                    <a:pt x="421" y="313"/>
                  </a:cubicBezTo>
                  <a:cubicBezTo>
                    <a:pt x="418" y="314"/>
                    <a:pt x="416" y="314"/>
                    <a:pt x="414" y="314"/>
                  </a:cubicBezTo>
                  <a:cubicBezTo>
                    <a:pt x="409" y="314"/>
                    <a:pt x="406" y="312"/>
                    <a:pt x="401" y="308"/>
                  </a:cubicBezTo>
                  <a:cubicBezTo>
                    <a:pt x="397" y="303"/>
                    <a:pt x="398" y="299"/>
                    <a:pt x="399" y="295"/>
                  </a:cubicBezTo>
                  <a:cubicBezTo>
                    <a:pt x="399" y="291"/>
                    <a:pt x="400" y="288"/>
                    <a:pt x="397" y="284"/>
                  </a:cubicBezTo>
                  <a:cubicBezTo>
                    <a:pt x="395" y="281"/>
                    <a:pt x="393" y="280"/>
                    <a:pt x="391" y="280"/>
                  </a:cubicBezTo>
                  <a:cubicBezTo>
                    <a:pt x="390" y="280"/>
                    <a:pt x="390" y="280"/>
                    <a:pt x="389" y="280"/>
                  </a:cubicBezTo>
                  <a:cubicBezTo>
                    <a:pt x="386" y="281"/>
                    <a:pt x="383" y="287"/>
                    <a:pt x="383" y="292"/>
                  </a:cubicBezTo>
                  <a:cubicBezTo>
                    <a:pt x="383" y="297"/>
                    <a:pt x="386" y="300"/>
                    <a:pt x="389" y="303"/>
                  </a:cubicBezTo>
                  <a:cubicBezTo>
                    <a:pt x="391" y="306"/>
                    <a:pt x="392" y="308"/>
                    <a:pt x="394" y="311"/>
                  </a:cubicBezTo>
                  <a:cubicBezTo>
                    <a:pt x="396" y="317"/>
                    <a:pt x="396" y="325"/>
                    <a:pt x="395" y="333"/>
                  </a:cubicBezTo>
                  <a:cubicBezTo>
                    <a:pt x="395" y="334"/>
                    <a:pt x="395" y="336"/>
                    <a:pt x="395" y="337"/>
                  </a:cubicBezTo>
                  <a:cubicBezTo>
                    <a:pt x="395" y="338"/>
                    <a:pt x="395" y="338"/>
                    <a:pt x="394" y="338"/>
                  </a:cubicBezTo>
                  <a:cubicBezTo>
                    <a:pt x="394" y="338"/>
                    <a:pt x="394" y="338"/>
                    <a:pt x="394" y="338"/>
                  </a:cubicBezTo>
                  <a:cubicBezTo>
                    <a:pt x="392" y="338"/>
                    <a:pt x="387" y="335"/>
                    <a:pt x="379" y="329"/>
                  </a:cubicBezTo>
                  <a:cubicBezTo>
                    <a:pt x="378" y="328"/>
                    <a:pt x="378" y="328"/>
                    <a:pt x="378" y="328"/>
                  </a:cubicBezTo>
                  <a:cubicBezTo>
                    <a:pt x="376" y="327"/>
                    <a:pt x="375" y="326"/>
                    <a:pt x="373" y="326"/>
                  </a:cubicBezTo>
                  <a:cubicBezTo>
                    <a:pt x="371" y="326"/>
                    <a:pt x="369" y="327"/>
                    <a:pt x="367" y="329"/>
                  </a:cubicBezTo>
                  <a:cubicBezTo>
                    <a:pt x="365" y="330"/>
                    <a:pt x="365" y="330"/>
                    <a:pt x="365" y="330"/>
                  </a:cubicBezTo>
                  <a:cubicBezTo>
                    <a:pt x="360" y="333"/>
                    <a:pt x="358" y="333"/>
                    <a:pt x="355" y="333"/>
                  </a:cubicBezTo>
                  <a:cubicBezTo>
                    <a:pt x="354" y="333"/>
                    <a:pt x="353" y="333"/>
                    <a:pt x="352" y="333"/>
                  </a:cubicBezTo>
                  <a:cubicBezTo>
                    <a:pt x="350" y="333"/>
                    <a:pt x="350" y="333"/>
                    <a:pt x="350" y="333"/>
                  </a:cubicBezTo>
                  <a:cubicBezTo>
                    <a:pt x="344" y="333"/>
                    <a:pt x="344" y="333"/>
                    <a:pt x="341" y="328"/>
                  </a:cubicBezTo>
                  <a:cubicBezTo>
                    <a:pt x="341" y="327"/>
                    <a:pt x="341" y="327"/>
                    <a:pt x="341" y="327"/>
                  </a:cubicBezTo>
                  <a:cubicBezTo>
                    <a:pt x="340" y="325"/>
                    <a:pt x="339" y="323"/>
                    <a:pt x="339" y="320"/>
                  </a:cubicBezTo>
                  <a:cubicBezTo>
                    <a:pt x="338" y="315"/>
                    <a:pt x="337" y="313"/>
                    <a:pt x="336" y="311"/>
                  </a:cubicBezTo>
                  <a:cubicBezTo>
                    <a:pt x="335" y="311"/>
                    <a:pt x="335" y="310"/>
                    <a:pt x="335" y="310"/>
                  </a:cubicBezTo>
                  <a:cubicBezTo>
                    <a:pt x="332" y="308"/>
                    <a:pt x="332" y="308"/>
                    <a:pt x="332" y="308"/>
                  </a:cubicBezTo>
                  <a:cubicBezTo>
                    <a:pt x="330" y="312"/>
                    <a:pt x="330" y="312"/>
                    <a:pt x="330" y="312"/>
                  </a:cubicBezTo>
                  <a:cubicBezTo>
                    <a:pt x="330" y="312"/>
                    <a:pt x="330" y="313"/>
                    <a:pt x="330" y="313"/>
                  </a:cubicBezTo>
                  <a:cubicBezTo>
                    <a:pt x="329" y="314"/>
                    <a:pt x="329" y="314"/>
                    <a:pt x="329" y="314"/>
                  </a:cubicBezTo>
                  <a:cubicBezTo>
                    <a:pt x="329" y="316"/>
                    <a:pt x="328" y="318"/>
                    <a:pt x="327" y="318"/>
                  </a:cubicBezTo>
                  <a:cubicBezTo>
                    <a:pt x="327" y="318"/>
                    <a:pt x="326" y="318"/>
                    <a:pt x="326" y="318"/>
                  </a:cubicBezTo>
                  <a:cubicBezTo>
                    <a:pt x="325" y="318"/>
                    <a:pt x="325" y="318"/>
                    <a:pt x="324" y="318"/>
                  </a:cubicBezTo>
                  <a:cubicBezTo>
                    <a:pt x="321" y="316"/>
                    <a:pt x="320" y="310"/>
                    <a:pt x="319" y="307"/>
                  </a:cubicBezTo>
                  <a:cubicBezTo>
                    <a:pt x="319" y="307"/>
                    <a:pt x="319" y="307"/>
                    <a:pt x="319" y="307"/>
                  </a:cubicBezTo>
                  <a:cubicBezTo>
                    <a:pt x="319" y="305"/>
                    <a:pt x="318" y="304"/>
                    <a:pt x="318" y="303"/>
                  </a:cubicBezTo>
                  <a:cubicBezTo>
                    <a:pt x="317" y="299"/>
                    <a:pt x="317" y="296"/>
                    <a:pt x="313" y="294"/>
                  </a:cubicBezTo>
                  <a:cubicBezTo>
                    <a:pt x="311" y="293"/>
                    <a:pt x="309" y="293"/>
                    <a:pt x="307" y="292"/>
                  </a:cubicBezTo>
                  <a:cubicBezTo>
                    <a:pt x="304" y="292"/>
                    <a:pt x="301" y="292"/>
                    <a:pt x="298" y="289"/>
                  </a:cubicBezTo>
                  <a:cubicBezTo>
                    <a:pt x="297" y="288"/>
                    <a:pt x="297" y="286"/>
                    <a:pt x="297" y="285"/>
                  </a:cubicBezTo>
                  <a:cubicBezTo>
                    <a:pt x="297" y="283"/>
                    <a:pt x="297" y="282"/>
                    <a:pt x="296" y="281"/>
                  </a:cubicBezTo>
                  <a:cubicBezTo>
                    <a:pt x="295" y="279"/>
                    <a:pt x="294" y="279"/>
                    <a:pt x="292" y="278"/>
                  </a:cubicBezTo>
                  <a:cubicBezTo>
                    <a:pt x="291" y="278"/>
                    <a:pt x="289" y="277"/>
                    <a:pt x="288" y="276"/>
                  </a:cubicBezTo>
                  <a:cubicBezTo>
                    <a:pt x="287" y="274"/>
                    <a:pt x="285" y="266"/>
                    <a:pt x="284" y="258"/>
                  </a:cubicBezTo>
                  <a:cubicBezTo>
                    <a:pt x="284" y="258"/>
                    <a:pt x="284" y="258"/>
                    <a:pt x="284" y="258"/>
                  </a:cubicBezTo>
                  <a:cubicBezTo>
                    <a:pt x="286" y="255"/>
                    <a:pt x="288" y="253"/>
                    <a:pt x="292" y="252"/>
                  </a:cubicBezTo>
                  <a:cubicBezTo>
                    <a:pt x="294" y="251"/>
                    <a:pt x="294" y="251"/>
                    <a:pt x="294" y="251"/>
                  </a:cubicBezTo>
                  <a:cubicBezTo>
                    <a:pt x="293" y="248"/>
                    <a:pt x="293" y="248"/>
                    <a:pt x="293" y="248"/>
                  </a:cubicBezTo>
                  <a:cubicBezTo>
                    <a:pt x="293" y="247"/>
                    <a:pt x="292" y="246"/>
                    <a:pt x="290" y="244"/>
                  </a:cubicBezTo>
                  <a:cubicBezTo>
                    <a:pt x="287" y="242"/>
                    <a:pt x="285" y="240"/>
                    <a:pt x="286" y="237"/>
                  </a:cubicBezTo>
                  <a:cubicBezTo>
                    <a:pt x="286" y="237"/>
                    <a:pt x="287" y="237"/>
                    <a:pt x="287" y="237"/>
                  </a:cubicBezTo>
                  <a:cubicBezTo>
                    <a:pt x="289" y="237"/>
                    <a:pt x="290" y="238"/>
                    <a:pt x="292" y="239"/>
                  </a:cubicBezTo>
                  <a:cubicBezTo>
                    <a:pt x="294" y="240"/>
                    <a:pt x="295" y="240"/>
                    <a:pt x="296" y="240"/>
                  </a:cubicBezTo>
                  <a:cubicBezTo>
                    <a:pt x="297" y="240"/>
                    <a:pt x="297" y="240"/>
                    <a:pt x="297" y="240"/>
                  </a:cubicBezTo>
                  <a:cubicBezTo>
                    <a:pt x="299" y="240"/>
                    <a:pt x="299" y="240"/>
                    <a:pt x="299" y="240"/>
                  </a:cubicBezTo>
                  <a:cubicBezTo>
                    <a:pt x="299" y="238"/>
                    <a:pt x="299" y="238"/>
                    <a:pt x="299" y="238"/>
                  </a:cubicBezTo>
                  <a:cubicBezTo>
                    <a:pt x="300" y="236"/>
                    <a:pt x="299" y="233"/>
                    <a:pt x="298" y="228"/>
                  </a:cubicBezTo>
                  <a:cubicBezTo>
                    <a:pt x="298" y="227"/>
                    <a:pt x="298" y="226"/>
                    <a:pt x="298" y="225"/>
                  </a:cubicBezTo>
                  <a:cubicBezTo>
                    <a:pt x="301" y="226"/>
                    <a:pt x="304" y="227"/>
                    <a:pt x="307" y="228"/>
                  </a:cubicBezTo>
                  <a:cubicBezTo>
                    <a:pt x="312" y="230"/>
                    <a:pt x="316" y="233"/>
                    <a:pt x="322" y="233"/>
                  </a:cubicBezTo>
                  <a:cubicBezTo>
                    <a:pt x="328" y="233"/>
                    <a:pt x="333" y="230"/>
                    <a:pt x="338" y="228"/>
                  </a:cubicBezTo>
                  <a:cubicBezTo>
                    <a:pt x="342" y="227"/>
                    <a:pt x="345" y="225"/>
                    <a:pt x="348" y="225"/>
                  </a:cubicBezTo>
                  <a:cubicBezTo>
                    <a:pt x="350" y="224"/>
                    <a:pt x="352" y="224"/>
                    <a:pt x="354" y="224"/>
                  </a:cubicBezTo>
                  <a:cubicBezTo>
                    <a:pt x="358" y="224"/>
                    <a:pt x="358" y="224"/>
                    <a:pt x="358" y="224"/>
                  </a:cubicBezTo>
                  <a:cubicBezTo>
                    <a:pt x="363" y="224"/>
                    <a:pt x="369" y="224"/>
                    <a:pt x="370" y="216"/>
                  </a:cubicBezTo>
                  <a:cubicBezTo>
                    <a:pt x="370" y="213"/>
                    <a:pt x="368" y="211"/>
                    <a:pt x="367" y="209"/>
                  </a:cubicBezTo>
                  <a:cubicBezTo>
                    <a:pt x="366" y="208"/>
                    <a:pt x="365" y="207"/>
                    <a:pt x="364" y="205"/>
                  </a:cubicBezTo>
                  <a:cubicBezTo>
                    <a:pt x="363" y="202"/>
                    <a:pt x="363" y="200"/>
                    <a:pt x="364" y="198"/>
                  </a:cubicBezTo>
                  <a:cubicBezTo>
                    <a:pt x="364" y="196"/>
                    <a:pt x="364" y="195"/>
                    <a:pt x="364" y="193"/>
                  </a:cubicBezTo>
                  <a:cubicBezTo>
                    <a:pt x="364" y="187"/>
                    <a:pt x="360" y="186"/>
                    <a:pt x="356" y="184"/>
                  </a:cubicBezTo>
                  <a:cubicBezTo>
                    <a:pt x="354" y="183"/>
                    <a:pt x="352" y="182"/>
                    <a:pt x="350" y="181"/>
                  </a:cubicBezTo>
                  <a:cubicBezTo>
                    <a:pt x="349" y="179"/>
                    <a:pt x="348" y="178"/>
                    <a:pt x="347" y="177"/>
                  </a:cubicBezTo>
                  <a:cubicBezTo>
                    <a:pt x="346" y="175"/>
                    <a:pt x="345" y="174"/>
                    <a:pt x="343" y="173"/>
                  </a:cubicBezTo>
                  <a:cubicBezTo>
                    <a:pt x="341" y="172"/>
                    <a:pt x="339" y="172"/>
                    <a:pt x="338" y="172"/>
                  </a:cubicBezTo>
                  <a:cubicBezTo>
                    <a:pt x="335" y="171"/>
                    <a:pt x="332" y="171"/>
                    <a:pt x="329" y="167"/>
                  </a:cubicBezTo>
                  <a:cubicBezTo>
                    <a:pt x="328" y="163"/>
                    <a:pt x="327" y="158"/>
                    <a:pt x="327" y="153"/>
                  </a:cubicBezTo>
                  <a:cubicBezTo>
                    <a:pt x="327" y="149"/>
                    <a:pt x="327" y="146"/>
                    <a:pt x="326" y="144"/>
                  </a:cubicBezTo>
                  <a:cubicBezTo>
                    <a:pt x="325" y="139"/>
                    <a:pt x="325" y="135"/>
                    <a:pt x="325" y="131"/>
                  </a:cubicBezTo>
                  <a:cubicBezTo>
                    <a:pt x="325" y="128"/>
                    <a:pt x="325" y="125"/>
                    <a:pt x="324" y="122"/>
                  </a:cubicBezTo>
                  <a:cubicBezTo>
                    <a:pt x="323" y="115"/>
                    <a:pt x="322" y="114"/>
                    <a:pt x="316" y="113"/>
                  </a:cubicBezTo>
                  <a:cubicBezTo>
                    <a:pt x="314" y="112"/>
                    <a:pt x="312" y="112"/>
                    <a:pt x="309" y="110"/>
                  </a:cubicBezTo>
                  <a:cubicBezTo>
                    <a:pt x="303" y="107"/>
                    <a:pt x="303" y="101"/>
                    <a:pt x="304" y="93"/>
                  </a:cubicBezTo>
                  <a:cubicBezTo>
                    <a:pt x="305" y="85"/>
                    <a:pt x="306" y="78"/>
                    <a:pt x="298" y="76"/>
                  </a:cubicBezTo>
                  <a:cubicBezTo>
                    <a:pt x="297" y="75"/>
                    <a:pt x="296" y="75"/>
                    <a:pt x="295" y="75"/>
                  </a:cubicBezTo>
                  <a:cubicBezTo>
                    <a:pt x="293" y="75"/>
                    <a:pt x="291" y="76"/>
                    <a:pt x="289" y="76"/>
                  </a:cubicBezTo>
                  <a:cubicBezTo>
                    <a:pt x="288" y="76"/>
                    <a:pt x="287" y="77"/>
                    <a:pt x="285" y="77"/>
                  </a:cubicBezTo>
                  <a:cubicBezTo>
                    <a:pt x="284" y="77"/>
                    <a:pt x="282" y="76"/>
                    <a:pt x="280" y="72"/>
                  </a:cubicBezTo>
                  <a:cubicBezTo>
                    <a:pt x="280" y="71"/>
                    <a:pt x="280" y="69"/>
                    <a:pt x="281" y="67"/>
                  </a:cubicBezTo>
                  <a:cubicBezTo>
                    <a:pt x="282" y="65"/>
                    <a:pt x="282" y="64"/>
                    <a:pt x="282" y="63"/>
                  </a:cubicBezTo>
                  <a:cubicBezTo>
                    <a:pt x="281" y="63"/>
                    <a:pt x="281" y="63"/>
                    <a:pt x="281" y="63"/>
                  </a:cubicBezTo>
                  <a:cubicBezTo>
                    <a:pt x="281" y="62"/>
                    <a:pt x="281" y="62"/>
                    <a:pt x="281" y="62"/>
                  </a:cubicBezTo>
                  <a:cubicBezTo>
                    <a:pt x="281" y="61"/>
                    <a:pt x="280" y="60"/>
                    <a:pt x="277" y="60"/>
                  </a:cubicBezTo>
                  <a:cubicBezTo>
                    <a:pt x="277" y="60"/>
                    <a:pt x="276" y="60"/>
                    <a:pt x="276" y="60"/>
                  </a:cubicBezTo>
                  <a:cubicBezTo>
                    <a:pt x="275" y="60"/>
                    <a:pt x="275" y="60"/>
                    <a:pt x="274" y="60"/>
                  </a:cubicBezTo>
                  <a:cubicBezTo>
                    <a:pt x="273" y="60"/>
                    <a:pt x="272" y="60"/>
                    <a:pt x="271" y="59"/>
                  </a:cubicBezTo>
                  <a:cubicBezTo>
                    <a:pt x="269" y="57"/>
                    <a:pt x="268" y="50"/>
                    <a:pt x="267" y="45"/>
                  </a:cubicBezTo>
                  <a:cubicBezTo>
                    <a:pt x="266" y="42"/>
                    <a:pt x="266" y="39"/>
                    <a:pt x="265" y="37"/>
                  </a:cubicBezTo>
                  <a:cubicBezTo>
                    <a:pt x="264" y="34"/>
                    <a:pt x="263" y="31"/>
                    <a:pt x="263" y="28"/>
                  </a:cubicBezTo>
                  <a:cubicBezTo>
                    <a:pt x="262" y="24"/>
                    <a:pt x="262" y="24"/>
                    <a:pt x="262" y="24"/>
                  </a:cubicBezTo>
                  <a:cubicBezTo>
                    <a:pt x="256" y="25"/>
                    <a:pt x="256" y="25"/>
                    <a:pt x="256" y="25"/>
                  </a:cubicBezTo>
                  <a:cubicBezTo>
                    <a:pt x="256" y="25"/>
                    <a:pt x="256" y="25"/>
                    <a:pt x="256" y="26"/>
                  </a:cubicBezTo>
                  <a:cubicBezTo>
                    <a:pt x="255" y="28"/>
                    <a:pt x="256" y="30"/>
                    <a:pt x="257" y="33"/>
                  </a:cubicBezTo>
                  <a:cubicBezTo>
                    <a:pt x="257" y="33"/>
                    <a:pt x="257" y="34"/>
                    <a:pt x="258" y="36"/>
                  </a:cubicBezTo>
                  <a:cubicBezTo>
                    <a:pt x="258" y="36"/>
                    <a:pt x="258" y="37"/>
                    <a:pt x="258" y="38"/>
                  </a:cubicBezTo>
                  <a:cubicBezTo>
                    <a:pt x="258" y="39"/>
                    <a:pt x="259" y="40"/>
                    <a:pt x="259" y="41"/>
                  </a:cubicBezTo>
                  <a:cubicBezTo>
                    <a:pt x="259" y="43"/>
                    <a:pt x="259" y="44"/>
                    <a:pt x="259" y="46"/>
                  </a:cubicBezTo>
                  <a:cubicBezTo>
                    <a:pt x="259" y="47"/>
                    <a:pt x="258" y="47"/>
                    <a:pt x="257" y="48"/>
                  </a:cubicBezTo>
                  <a:cubicBezTo>
                    <a:pt x="257" y="49"/>
                    <a:pt x="256" y="49"/>
                    <a:pt x="256" y="50"/>
                  </a:cubicBezTo>
                  <a:cubicBezTo>
                    <a:pt x="254" y="52"/>
                    <a:pt x="253" y="55"/>
                    <a:pt x="254" y="59"/>
                  </a:cubicBezTo>
                  <a:cubicBezTo>
                    <a:pt x="254" y="62"/>
                    <a:pt x="257" y="63"/>
                    <a:pt x="258" y="65"/>
                  </a:cubicBezTo>
                  <a:cubicBezTo>
                    <a:pt x="259" y="65"/>
                    <a:pt x="259" y="65"/>
                    <a:pt x="259" y="65"/>
                  </a:cubicBezTo>
                  <a:cubicBezTo>
                    <a:pt x="260" y="66"/>
                    <a:pt x="260" y="67"/>
                    <a:pt x="260" y="70"/>
                  </a:cubicBezTo>
                  <a:cubicBezTo>
                    <a:pt x="260" y="71"/>
                    <a:pt x="260" y="72"/>
                    <a:pt x="260" y="73"/>
                  </a:cubicBezTo>
                  <a:cubicBezTo>
                    <a:pt x="260" y="74"/>
                    <a:pt x="260" y="74"/>
                    <a:pt x="260" y="74"/>
                  </a:cubicBezTo>
                  <a:cubicBezTo>
                    <a:pt x="260" y="76"/>
                    <a:pt x="260" y="78"/>
                    <a:pt x="262" y="80"/>
                  </a:cubicBezTo>
                  <a:cubicBezTo>
                    <a:pt x="262" y="80"/>
                    <a:pt x="262" y="80"/>
                    <a:pt x="262" y="80"/>
                  </a:cubicBezTo>
                  <a:cubicBezTo>
                    <a:pt x="262" y="81"/>
                    <a:pt x="262" y="82"/>
                    <a:pt x="261" y="83"/>
                  </a:cubicBezTo>
                  <a:cubicBezTo>
                    <a:pt x="260" y="84"/>
                    <a:pt x="259" y="85"/>
                    <a:pt x="259" y="86"/>
                  </a:cubicBezTo>
                  <a:cubicBezTo>
                    <a:pt x="259" y="86"/>
                    <a:pt x="259" y="87"/>
                    <a:pt x="258" y="87"/>
                  </a:cubicBezTo>
                  <a:cubicBezTo>
                    <a:pt x="258" y="88"/>
                    <a:pt x="257" y="89"/>
                    <a:pt x="257" y="90"/>
                  </a:cubicBezTo>
                  <a:cubicBezTo>
                    <a:pt x="257" y="90"/>
                    <a:pt x="257" y="91"/>
                    <a:pt x="257" y="91"/>
                  </a:cubicBezTo>
                  <a:cubicBezTo>
                    <a:pt x="257" y="91"/>
                    <a:pt x="256" y="91"/>
                    <a:pt x="256" y="91"/>
                  </a:cubicBezTo>
                  <a:cubicBezTo>
                    <a:pt x="256" y="91"/>
                    <a:pt x="255" y="91"/>
                    <a:pt x="255" y="91"/>
                  </a:cubicBezTo>
                  <a:cubicBezTo>
                    <a:pt x="253" y="91"/>
                    <a:pt x="251" y="91"/>
                    <a:pt x="250" y="92"/>
                  </a:cubicBezTo>
                  <a:cubicBezTo>
                    <a:pt x="248" y="95"/>
                    <a:pt x="248" y="100"/>
                    <a:pt x="248" y="103"/>
                  </a:cubicBezTo>
                  <a:cubicBezTo>
                    <a:pt x="248" y="104"/>
                    <a:pt x="248" y="104"/>
                    <a:pt x="248" y="104"/>
                  </a:cubicBezTo>
                  <a:cubicBezTo>
                    <a:pt x="249" y="105"/>
                    <a:pt x="249" y="106"/>
                    <a:pt x="249" y="108"/>
                  </a:cubicBezTo>
                  <a:cubicBezTo>
                    <a:pt x="248" y="108"/>
                    <a:pt x="248" y="108"/>
                    <a:pt x="248" y="108"/>
                  </a:cubicBezTo>
                  <a:cubicBezTo>
                    <a:pt x="248" y="108"/>
                    <a:pt x="248" y="109"/>
                    <a:pt x="247" y="109"/>
                  </a:cubicBezTo>
                  <a:cubicBezTo>
                    <a:pt x="245" y="109"/>
                    <a:pt x="244" y="110"/>
                    <a:pt x="243" y="111"/>
                  </a:cubicBezTo>
                  <a:cubicBezTo>
                    <a:pt x="241" y="113"/>
                    <a:pt x="240" y="115"/>
                    <a:pt x="239" y="117"/>
                  </a:cubicBezTo>
                  <a:cubicBezTo>
                    <a:pt x="239" y="118"/>
                    <a:pt x="239" y="118"/>
                    <a:pt x="239" y="119"/>
                  </a:cubicBezTo>
                  <a:cubicBezTo>
                    <a:pt x="239" y="119"/>
                    <a:pt x="239" y="120"/>
                    <a:pt x="239" y="120"/>
                  </a:cubicBezTo>
                  <a:cubicBezTo>
                    <a:pt x="238" y="120"/>
                    <a:pt x="238" y="120"/>
                    <a:pt x="237" y="120"/>
                  </a:cubicBezTo>
                  <a:cubicBezTo>
                    <a:pt x="237" y="120"/>
                    <a:pt x="237" y="120"/>
                    <a:pt x="236" y="120"/>
                  </a:cubicBezTo>
                  <a:cubicBezTo>
                    <a:pt x="236" y="120"/>
                    <a:pt x="235" y="119"/>
                    <a:pt x="234" y="118"/>
                  </a:cubicBezTo>
                  <a:cubicBezTo>
                    <a:pt x="234" y="117"/>
                    <a:pt x="234" y="117"/>
                    <a:pt x="234" y="117"/>
                  </a:cubicBezTo>
                  <a:cubicBezTo>
                    <a:pt x="232" y="115"/>
                    <a:pt x="230" y="113"/>
                    <a:pt x="227" y="113"/>
                  </a:cubicBezTo>
                  <a:cubicBezTo>
                    <a:pt x="226" y="112"/>
                    <a:pt x="225" y="112"/>
                    <a:pt x="224" y="112"/>
                  </a:cubicBezTo>
                  <a:cubicBezTo>
                    <a:pt x="223" y="112"/>
                    <a:pt x="223" y="112"/>
                    <a:pt x="223" y="112"/>
                  </a:cubicBezTo>
                  <a:cubicBezTo>
                    <a:pt x="222" y="112"/>
                    <a:pt x="221" y="112"/>
                    <a:pt x="220" y="111"/>
                  </a:cubicBezTo>
                  <a:cubicBezTo>
                    <a:pt x="220" y="111"/>
                    <a:pt x="220" y="110"/>
                    <a:pt x="219" y="110"/>
                  </a:cubicBezTo>
                  <a:cubicBezTo>
                    <a:pt x="219" y="108"/>
                    <a:pt x="218" y="107"/>
                    <a:pt x="216" y="106"/>
                  </a:cubicBezTo>
                  <a:cubicBezTo>
                    <a:pt x="214" y="104"/>
                    <a:pt x="212" y="104"/>
                    <a:pt x="210" y="104"/>
                  </a:cubicBezTo>
                  <a:cubicBezTo>
                    <a:pt x="210" y="104"/>
                    <a:pt x="209" y="104"/>
                    <a:pt x="208" y="104"/>
                  </a:cubicBezTo>
                  <a:cubicBezTo>
                    <a:pt x="208" y="104"/>
                    <a:pt x="207" y="104"/>
                    <a:pt x="206" y="104"/>
                  </a:cubicBezTo>
                  <a:cubicBezTo>
                    <a:pt x="204" y="104"/>
                    <a:pt x="202" y="104"/>
                    <a:pt x="200" y="106"/>
                  </a:cubicBezTo>
                  <a:cubicBezTo>
                    <a:pt x="199" y="106"/>
                    <a:pt x="197" y="107"/>
                    <a:pt x="196" y="108"/>
                  </a:cubicBezTo>
                  <a:cubicBezTo>
                    <a:pt x="197" y="106"/>
                    <a:pt x="197" y="105"/>
                    <a:pt x="197" y="103"/>
                  </a:cubicBezTo>
                  <a:cubicBezTo>
                    <a:pt x="197" y="103"/>
                    <a:pt x="197" y="102"/>
                    <a:pt x="198" y="101"/>
                  </a:cubicBezTo>
                  <a:cubicBezTo>
                    <a:pt x="198" y="101"/>
                    <a:pt x="198" y="101"/>
                    <a:pt x="198" y="101"/>
                  </a:cubicBezTo>
                  <a:cubicBezTo>
                    <a:pt x="198" y="99"/>
                    <a:pt x="199" y="95"/>
                    <a:pt x="196" y="93"/>
                  </a:cubicBezTo>
                  <a:cubicBezTo>
                    <a:pt x="195" y="92"/>
                    <a:pt x="194" y="91"/>
                    <a:pt x="192" y="91"/>
                  </a:cubicBezTo>
                  <a:cubicBezTo>
                    <a:pt x="191" y="91"/>
                    <a:pt x="190" y="92"/>
                    <a:pt x="189" y="92"/>
                  </a:cubicBezTo>
                  <a:cubicBezTo>
                    <a:pt x="188" y="92"/>
                    <a:pt x="187" y="93"/>
                    <a:pt x="187" y="93"/>
                  </a:cubicBezTo>
                  <a:cubicBezTo>
                    <a:pt x="187" y="92"/>
                    <a:pt x="186" y="91"/>
                    <a:pt x="186" y="87"/>
                  </a:cubicBezTo>
                  <a:cubicBezTo>
                    <a:pt x="186" y="81"/>
                    <a:pt x="184" y="79"/>
                    <a:pt x="182" y="75"/>
                  </a:cubicBezTo>
                  <a:cubicBezTo>
                    <a:pt x="181" y="73"/>
                    <a:pt x="181" y="72"/>
                    <a:pt x="181" y="70"/>
                  </a:cubicBezTo>
                  <a:cubicBezTo>
                    <a:pt x="181" y="66"/>
                    <a:pt x="180" y="63"/>
                    <a:pt x="177" y="61"/>
                  </a:cubicBezTo>
                  <a:cubicBezTo>
                    <a:pt x="176" y="59"/>
                    <a:pt x="176" y="59"/>
                    <a:pt x="176" y="59"/>
                  </a:cubicBezTo>
                  <a:cubicBezTo>
                    <a:pt x="175" y="59"/>
                    <a:pt x="175" y="58"/>
                    <a:pt x="174" y="57"/>
                  </a:cubicBezTo>
                  <a:cubicBezTo>
                    <a:pt x="173" y="57"/>
                    <a:pt x="173" y="57"/>
                    <a:pt x="173" y="57"/>
                  </a:cubicBezTo>
                  <a:cubicBezTo>
                    <a:pt x="173" y="56"/>
                    <a:pt x="172" y="56"/>
                    <a:pt x="172" y="56"/>
                  </a:cubicBezTo>
                  <a:cubicBezTo>
                    <a:pt x="172" y="55"/>
                    <a:pt x="172" y="55"/>
                    <a:pt x="172" y="55"/>
                  </a:cubicBezTo>
                  <a:cubicBezTo>
                    <a:pt x="172" y="54"/>
                    <a:pt x="173" y="54"/>
                    <a:pt x="173" y="53"/>
                  </a:cubicBezTo>
                  <a:cubicBezTo>
                    <a:pt x="173" y="53"/>
                    <a:pt x="172" y="52"/>
                    <a:pt x="172" y="51"/>
                  </a:cubicBezTo>
                  <a:cubicBezTo>
                    <a:pt x="172" y="49"/>
                    <a:pt x="172" y="48"/>
                    <a:pt x="173" y="46"/>
                  </a:cubicBezTo>
                  <a:cubicBezTo>
                    <a:pt x="173" y="45"/>
                    <a:pt x="173" y="45"/>
                    <a:pt x="174" y="44"/>
                  </a:cubicBezTo>
                  <a:cubicBezTo>
                    <a:pt x="175" y="41"/>
                    <a:pt x="177" y="35"/>
                    <a:pt x="172" y="33"/>
                  </a:cubicBezTo>
                  <a:cubicBezTo>
                    <a:pt x="170" y="32"/>
                    <a:pt x="169" y="32"/>
                    <a:pt x="168" y="32"/>
                  </a:cubicBezTo>
                  <a:cubicBezTo>
                    <a:pt x="165" y="32"/>
                    <a:pt x="164" y="35"/>
                    <a:pt x="163" y="36"/>
                  </a:cubicBezTo>
                  <a:cubicBezTo>
                    <a:pt x="163" y="37"/>
                    <a:pt x="162" y="38"/>
                    <a:pt x="162" y="38"/>
                  </a:cubicBezTo>
                  <a:cubicBezTo>
                    <a:pt x="162" y="38"/>
                    <a:pt x="161" y="37"/>
                    <a:pt x="160" y="36"/>
                  </a:cubicBezTo>
                  <a:cubicBezTo>
                    <a:pt x="159" y="34"/>
                    <a:pt x="157" y="32"/>
                    <a:pt x="154" y="32"/>
                  </a:cubicBezTo>
                  <a:cubicBezTo>
                    <a:pt x="153" y="32"/>
                    <a:pt x="153" y="32"/>
                    <a:pt x="152" y="32"/>
                  </a:cubicBezTo>
                  <a:cubicBezTo>
                    <a:pt x="150" y="32"/>
                    <a:pt x="149" y="34"/>
                    <a:pt x="148" y="34"/>
                  </a:cubicBezTo>
                  <a:cubicBezTo>
                    <a:pt x="148" y="35"/>
                    <a:pt x="148" y="35"/>
                    <a:pt x="148" y="35"/>
                  </a:cubicBezTo>
                  <a:cubicBezTo>
                    <a:pt x="147" y="35"/>
                    <a:pt x="147" y="35"/>
                    <a:pt x="145" y="35"/>
                  </a:cubicBezTo>
                  <a:cubicBezTo>
                    <a:pt x="145" y="35"/>
                    <a:pt x="144" y="35"/>
                    <a:pt x="144" y="35"/>
                  </a:cubicBezTo>
                  <a:cubicBezTo>
                    <a:pt x="143" y="35"/>
                    <a:pt x="142" y="35"/>
                    <a:pt x="142" y="35"/>
                  </a:cubicBezTo>
                  <a:cubicBezTo>
                    <a:pt x="138" y="35"/>
                    <a:pt x="138" y="35"/>
                    <a:pt x="138" y="35"/>
                  </a:cubicBezTo>
                  <a:cubicBezTo>
                    <a:pt x="137" y="35"/>
                    <a:pt x="137" y="35"/>
                    <a:pt x="136" y="35"/>
                  </a:cubicBezTo>
                  <a:cubicBezTo>
                    <a:pt x="135" y="35"/>
                    <a:pt x="135" y="35"/>
                    <a:pt x="135" y="35"/>
                  </a:cubicBezTo>
                  <a:cubicBezTo>
                    <a:pt x="133" y="35"/>
                    <a:pt x="132" y="35"/>
                    <a:pt x="131" y="34"/>
                  </a:cubicBezTo>
                  <a:cubicBezTo>
                    <a:pt x="129" y="34"/>
                    <a:pt x="126" y="31"/>
                    <a:pt x="126" y="28"/>
                  </a:cubicBezTo>
                  <a:cubicBezTo>
                    <a:pt x="126" y="27"/>
                    <a:pt x="126" y="27"/>
                    <a:pt x="126" y="27"/>
                  </a:cubicBezTo>
                  <a:cubicBezTo>
                    <a:pt x="126" y="25"/>
                    <a:pt x="126" y="23"/>
                    <a:pt x="124" y="21"/>
                  </a:cubicBezTo>
                  <a:cubicBezTo>
                    <a:pt x="122" y="19"/>
                    <a:pt x="119" y="18"/>
                    <a:pt x="116" y="18"/>
                  </a:cubicBezTo>
                  <a:cubicBezTo>
                    <a:pt x="116" y="17"/>
                    <a:pt x="116" y="17"/>
                    <a:pt x="116" y="17"/>
                  </a:cubicBezTo>
                  <a:cubicBezTo>
                    <a:pt x="115" y="17"/>
                    <a:pt x="115" y="17"/>
                    <a:pt x="114" y="17"/>
                  </a:cubicBezTo>
                  <a:cubicBezTo>
                    <a:pt x="114" y="16"/>
                    <a:pt x="114" y="16"/>
                    <a:pt x="114" y="16"/>
                  </a:cubicBezTo>
                  <a:cubicBezTo>
                    <a:pt x="112" y="14"/>
                    <a:pt x="110" y="14"/>
                    <a:pt x="108" y="14"/>
                  </a:cubicBezTo>
                  <a:cubicBezTo>
                    <a:pt x="108" y="14"/>
                    <a:pt x="107" y="14"/>
                    <a:pt x="107" y="14"/>
                  </a:cubicBezTo>
                  <a:cubicBezTo>
                    <a:pt x="107" y="14"/>
                    <a:pt x="106" y="14"/>
                    <a:pt x="106" y="13"/>
                  </a:cubicBezTo>
                  <a:cubicBezTo>
                    <a:pt x="105" y="12"/>
                    <a:pt x="104" y="11"/>
                    <a:pt x="103" y="10"/>
                  </a:cubicBezTo>
                  <a:cubicBezTo>
                    <a:pt x="101" y="9"/>
                    <a:pt x="100" y="9"/>
                    <a:pt x="98" y="8"/>
                  </a:cubicBezTo>
                  <a:cubicBezTo>
                    <a:pt x="98" y="8"/>
                    <a:pt x="97" y="8"/>
                    <a:pt x="96" y="7"/>
                  </a:cubicBezTo>
                  <a:cubicBezTo>
                    <a:pt x="96" y="7"/>
                    <a:pt x="95" y="6"/>
                    <a:pt x="94" y="6"/>
                  </a:cubicBezTo>
                  <a:cubicBezTo>
                    <a:pt x="94" y="5"/>
                    <a:pt x="93" y="5"/>
                    <a:pt x="93" y="5"/>
                  </a:cubicBezTo>
                  <a:cubicBezTo>
                    <a:pt x="88" y="2"/>
                    <a:pt x="85" y="0"/>
                    <a:pt x="81" y="0"/>
                  </a:cubicBezTo>
                  <a:cubicBezTo>
                    <a:pt x="80" y="0"/>
                    <a:pt x="78" y="1"/>
                    <a:pt x="76" y="1"/>
                  </a:cubicBezTo>
                  <a:cubicBezTo>
                    <a:pt x="74" y="3"/>
                    <a:pt x="72" y="4"/>
                    <a:pt x="70" y="6"/>
                  </a:cubicBezTo>
                  <a:cubicBezTo>
                    <a:pt x="69" y="7"/>
                    <a:pt x="68" y="8"/>
                    <a:pt x="67" y="9"/>
                  </a:cubicBezTo>
                  <a:cubicBezTo>
                    <a:pt x="66" y="9"/>
                    <a:pt x="66" y="9"/>
                    <a:pt x="66" y="9"/>
                  </a:cubicBezTo>
                  <a:cubicBezTo>
                    <a:pt x="65" y="10"/>
                    <a:pt x="64" y="10"/>
                    <a:pt x="63" y="12"/>
                  </a:cubicBezTo>
                  <a:cubicBezTo>
                    <a:pt x="63" y="12"/>
                    <a:pt x="62" y="13"/>
                    <a:pt x="62" y="13"/>
                  </a:cubicBezTo>
                  <a:cubicBezTo>
                    <a:pt x="62" y="14"/>
                    <a:pt x="61" y="15"/>
                    <a:pt x="61" y="15"/>
                  </a:cubicBezTo>
                  <a:cubicBezTo>
                    <a:pt x="61" y="15"/>
                    <a:pt x="60" y="15"/>
                    <a:pt x="60" y="15"/>
                  </a:cubicBezTo>
                  <a:cubicBezTo>
                    <a:pt x="59" y="15"/>
                    <a:pt x="59" y="15"/>
                    <a:pt x="58" y="15"/>
                  </a:cubicBezTo>
                  <a:cubicBezTo>
                    <a:pt x="58" y="15"/>
                    <a:pt x="58" y="15"/>
                    <a:pt x="58" y="15"/>
                  </a:cubicBezTo>
                  <a:cubicBezTo>
                    <a:pt x="57" y="15"/>
                    <a:pt x="57" y="15"/>
                    <a:pt x="56" y="16"/>
                  </a:cubicBezTo>
                  <a:cubicBezTo>
                    <a:pt x="56" y="15"/>
                    <a:pt x="56" y="15"/>
                    <a:pt x="56" y="15"/>
                  </a:cubicBezTo>
                  <a:cubicBezTo>
                    <a:pt x="55" y="15"/>
                    <a:pt x="55" y="15"/>
                    <a:pt x="54" y="15"/>
                  </a:cubicBezTo>
                  <a:cubicBezTo>
                    <a:pt x="53" y="14"/>
                    <a:pt x="51" y="14"/>
                    <a:pt x="49" y="14"/>
                  </a:cubicBezTo>
                  <a:cubicBezTo>
                    <a:pt x="49" y="14"/>
                    <a:pt x="49" y="14"/>
                    <a:pt x="49" y="14"/>
                  </a:cubicBezTo>
                  <a:cubicBezTo>
                    <a:pt x="48" y="14"/>
                    <a:pt x="48" y="14"/>
                    <a:pt x="47" y="14"/>
                  </a:cubicBezTo>
                  <a:cubicBezTo>
                    <a:pt x="46" y="14"/>
                    <a:pt x="45" y="14"/>
                    <a:pt x="45" y="14"/>
                  </a:cubicBezTo>
                  <a:cubicBezTo>
                    <a:pt x="44" y="14"/>
                    <a:pt x="43" y="14"/>
                    <a:pt x="42" y="14"/>
                  </a:cubicBezTo>
                  <a:cubicBezTo>
                    <a:pt x="41" y="14"/>
                    <a:pt x="40" y="13"/>
                    <a:pt x="39" y="13"/>
                  </a:cubicBezTo>
                  <a:cubicBezTo>
                    <a:pt x="38" y="12"/>
                    <a:pt x="36" y="12"/>
                    <a:pt x="35" y="11"/>
                  </a:cubicBezTo>
                  <a:cubicBezTo>
                    <a:pt x="31" y="10"/>
                    <a:pt x="27" y="9"/>
                    <a:pt x="22" y="9"/>
                  </a:cubicBezTo>
                  <a:cubicBezTo>
                    <a:pt x="20" y="9"/>
                    <a:pt x="19" y="9"/>
                    <a:pt x="17" y="9"/>
                  </a:cubicBezTo>
                  <a:cubicBezTo>
                    <a:pt x="12" y="10"/>
                    <a:pt x="8" y="12"/>
                    <a:pt x="5" y="16"/>
                  </a:cubicBezTo>
                  <a:cubicBezTo>
                    <a:pt x="3" y="18"/>
                    <a:pt x="2" y="20"/>
                    <a:pt x="2" y="23"/>
                  </a:cubicBezTo>
                  <a:cubicBezTo>
                    <a:pt x="2" y="23"/>
                    <a:pt x="1" y="24"/>
                    <a:pt x="1" y="24"/>
                  </a:cubicBezTo>
                  <a:cubicBezTo>
                    <a:pt x="1" y="26"/>
                    <a:pt x="0" y="28"/>
                    <a:pt x="0" y="30"/>
                  </a:cubicBezTo>
                  <a:cubicBezTo>
                    <a:pt x="1" y="34"/>
                    <a:pt x="3" y="39"/>
                    <a:pt x="4" y="42"/>
                  </a:cubicBezTo>
                  <a:cubicBezTo>
                    <a:pt x="6" y="45"/>
                    <a:pt x="9" y="48"/>
                    <a:pt x="11" y="49"/>
                  </a:cubicBezTo>
                  <a:cubicBezTo>
                    <a:pt x="12" y="49"/>
                    <a:pt x="12" y="49"/>
                    <a:pt x="12" y="49"/>
                  </a:cubicBezTo>
                  <a:cubicBezTo>
                    <a:pt x="14" y="51"/>
                    <a:pt x="15" y="52"/>
                    <a:pt x="15" y="53"/>
                  </a:cubicBezTo>
                  <a:cubicBezTo>
                    <a:pt x="15" y="54"/>
                    <a:pt x="14" y="54"/>
                    <a:pt x="14" y="55"/>
                  </a:cubicBezTo>
                  <a:cubicBezTo>
                    <a:pt x="14" y="56"/>
                    <a:pt x="13" y="57"/>
                    <a:pt x="13" y="58"/>
                  </a:cubicBezTo>
                  <a:cubicBezTo>
                    <a:pt x="13" y="60"/>
                    <a:pt x="14" y="63"/>
                    <a:pt x="15" y="65"/>
                  </a:cubicBezTo>
                  <a:cubicBezTo>
                    <a:pt x="16" y="65"/>
                    <a:pt x="16" y="65"/>
                    <a:pt x="16" y="65"/>
                  </a:cubicBezTo>
                  <a:cubicBezTo>
                    <a:pt x="16" y="66"/>
                    <a:pt x="15" y="66"/>
                    <a:pt x="15" y="67"/>
                  </a:cubicBezTo>
                  <a:cubicBezTo>
                    <a:pt x="15" y="67"/>
                    <a:pt x="14" y="68"/>
                    <a:pt x="14" y="69"/>
                  </a:cubicBezTo>
                  <a:cubicBezTo>
                    <a:pt x="12" y="71"/>
                    <a:pt x="9" y="75"/>
                    <a:pt x="12" y="79"/>
                  </a:cubicBezTo>
                  <a:cubicBezTo>
                    <a:pt x="13" y="81"/>
                    <a:pt x="14" y="83"/>
                    <a:pt x="17" y="84"/>
                  </a:cubicBezTo>
                  <a:cubicBezTo>
                    <a:pt x="18" y="84"/>
                    <a:pt x="18" y="84"/>
                    <a:pt x="19" y="84"/>
                  </a:cubicBezTo>
                  <a:cubicBezTo>
                    <a:pt x="19" y="84"/>
                    <a:pt x="19" y="84"/>
                    <a:pt x="19" y="84"/>
                  </a:cubicBezTo>
                  <a:cubicBezTo>
                    <a:pt x="19" y="85"/>
                    <a:pt x="19" y="85"/>
                    <a:pt x="19" y="85"/>
                  </a:cubicBezTo>
                  <a:cubicBezTo>
                    <a:pt x="19" y="86"/>
                    <a:pt x="19" y="87"/>
                    <a:pt x="20" y="88"/>
                  </a:cubicBezTo>
                  <a:cubicBezTo>
                    <a:pt x="20" y="89"/>
                    <a:pt x="20" y="90"/>
                    <a:pt x="20" y="92"/>
                  </a:cubicBezTo>
                  <a:cubicBezTo>
                    <a:pt x="20" y="93"/>
                    <a:pt x="20" y="95"/>
                    <a:pt x="21" y="97"/>
                  </a:cubicBezTo>
                  <a:cubicBezTo>
                    <a:pt x="22" y="99"/>
                    <a:pt x="23" y="100"/>
                    <a:pt x="25" y="101"/>
                  </a:cubicBezTo>
                  <a:cubicBezTo>
                    <a:pt x="25" y="101"/>
                    <a:pt x="26" y="102"/>
                    <a:pt x="26" y="102"/>
                  </a:cubicBezTo>
                  <a:cubicBezTo>
                    <a:pt x="26" y="102"/>
                    <a:pt x="26" y="103"/>
                    <a:pt x="26" y="104"/>
                  </a:cubicBezTo>
                  <a:cubicBezTo>
                    <a:pt x="26" y="105"/>
                    <a:pt x="26" y="105"/>
                    <a:pt x="26" y="105"/>
                  </a:cubicBezTo>
                  <a:cubicBezTo>
                    <a:pt x="26" y="106"/>
                    <a:pt x="27" y="109"/>
                    <a:pt x="29" y="110"/>
                  </a:cubicBezTo>
                  <a:cubicBezTo>
                    <a:pt x="29" y="110"/>
                    <a:pt x="30" y="111"/>
                    <a:pt x="30" y="111"/>
                  </a:cubicBezTo>
                  <a:cubicBezTo>
                    <a:pt x="30" y="111"/>
                    <a:pt x="31" y="111"/>
                    <a:pt x="31" y="111"/>
                  </a:cubicBezTo>
                  <a:cubicBezTo>
                    <a:pt x="31" y="111"/>
                    <a:pt x="31" y="111"/>
                    <a:pt x="31" y="111"/>
                  </a:cubicBezTo>
                  <a:cubicBezTo>
                    <a:pt x="31" y="112"/>
                    <a:pt x="31" y="113"/>
                    <a:pt x="31" y="114"/>
                  </a:cubicBezTo>
                  <a:cubicBezTo>
                    <a:pt x="31" y="115"/>
                    <a:pt x="31" y="115"/>
                    <a:pt x="31" y="115"/>
                  </a:cubicBezTo>
                  <a:cubicBezTo>
                    <a:pt x="32" y="116"/>
                    <a:pt x="31" y="117"/>
                    <a:pt x="30" y="119"/>
                  </a:cubicBezTo>
                  <a:cubicBezTo>
                    <a:pt x="28" y="122"/>
                    <a:pt x="27" y="125"/>
                    <a:pt x="27" y="128"/>
                  </a:cubicBezTo>
                  <a:cubicBezTo>
                    <a:pt x="27" y="130"/>
                    <a:pt x="27" y="131"/>
                    <a:pt x="26" y="132"/>
                  </a:cubicBezTo>
                  <a:cubicBezTo>
                    <a:pt x="26" y="135"/>
                    <a:pt x="26" y="135"/>
                    <a:pt x="26" y="135"/>
                  </a:cubicBezTo>
                  <a:cubicBezTo>
                    <a:pt x="26" y="136"/>
                    <a:pt x="25" y="138"/>
                    <a:pt x="24" y="139"/>
                  </a:cubicBezTo>
                  <a:cubicBezTo>
                    <a:pt x="24" y="140"/>
                    <a:pt x="24" y="140"/>
                    <a:pt x="24" y="140"/>
                  </a:cubicBezTo>
                  <a:cubicBezTo>
                    <a:pt x="21" y="146"/>
                    <a:pt x="12" y="160"/>
                    <a:pt x="23" y="168"/>
                  </a:cubicBezTo>
                  <a:cubicBezTo>
                    <a:pt x="27" y="171"/>
                    <a:pt x="31" y="173"/>
                    <a:pt x="35" y="176"/>
                  </a:cubicBezTo>
                  <a:cubicBezTo>
                    <a:pt x="38" y="178"/>
                    <a:pt x="42" y="180"/>
                    <a:pt x="45" y="182"/>
                  </a:cubicBezTo>
                  <a:cubicBezTo>
                    <a:pt x="46" y="183"/>
                    <a:pt x="47" y="184"/>
                    <a:pt x="48" y="184"/>
                  </a:cubicBezTo>
                  <a:cubicBezTo>
                    <a:pt x="49" y="185"/>
                    <a:pt x="50" y="185"/>
                    <a:pt x="51" y="186"/>
                  </a:cubicBezTo>
                  <a:cubicBezTo>
                    <a:pt x="53" y="187"/>
                    <a:pt x="54" y="189"/>
                    <a:pt x="55" y="190"/>
                  </a:cubicBezTo>
                  <a:cubicBezTo>
                    <a:pt x="56" y="191"/>
                    <a:pt x="57" y="192"/>
                    <a:pt x="58" y="194"/>
                  </a:cubicBezTo>
                  <a:cubicBezTo>
                    <a:pt x="59" y="195"/>
                    <a:pt x="59" y="195"/>
                    <a:pt x="59" y="195"/>
                  </a:cubicBezTo>
                  <a:cubicBezTo>
                    <a:pt x="62" y="199"/>
                    <a:pt x="64" y="202"/>
                    <a:pt x="65" y="206"/>
                  </a:cubicBezTo>
                  <a:cubicBezTo>
                    <a:pt x="66" y="211"/>
                    <a:pt x="68" y="214"/>
                    <a:pt x="70" y="217"/>
                  </a:cubicBezTo>
                  <a:cubicBezTo>
                    <a:pt x="71" y="219"/>
                    <a:pt x="71" y="219"/>
                    <a:pt x="71" y="219"/>
                  </a:cubicBezTo>
                  <a:cubicBezTo>
                    <a:pt x="72" y="221"/>
                    <a:pt x="72" y="224"/>
                    <a:pt x="73" y="227"/>
                  </a:cubicBezTo>
                  <a:cubicBezTo>
                    <a:pt x="73" y="229"/>
                    <a:pt x="73" y="230"/>
                    <a:pt x="73" y="231"/>
                  </a:cubicBezTo>
                  <a:cubicBezTo>
                    <a:pt x="74" y="233"/>
                    <a:pt x="74" y="235"/>
                    <a:pt x="75" y="237"/>
                  </a:cubicBezTo>
                  <a:cubicBezTo>
                    <a:pt x="75" y="238"/>
                    <a:pt x="76" y="239"/>
                    <a:pt x="76" y="240"/>
                  </a:cubicBezTo>
                  <a:cubicBezTo>
                    <a:pt x="76" y="241"/>
                    <a:pt x="76" y="241"/>
                    <a:pt x="76" y="242"/>
                  </a:cubicBezTo>
                  <a:cubicBezTo>
                    <a:pt x="77" y="243"/>
                    <a:pt x="77" y="248"/>
                    <a:pt x="82" y="248"/>
                  </a:cubicBezTo>
                  <a:cubicBezTo>
                    <a:pt x="82" y="248"/>
                    <a:pt x="83" y="247"/>
                    <a:pt x="84" y="247"/>
                  </a:cubicBezTo>
                  <a:cubicBezTo>
                    <a:pt x="85" y="247"/>
                    <a:pt x="86" y="246"/>
                    <a:pt x="87" y="246"/>
                  </a:cubicBezTo>
                  <a:cubicBezTo>
                    <a:pt x="89" y="246"/>
                    <a:pt x="90" y="248"/>
                    <a:pt x="90" y="248"/>
                  </a:cubicBezTo>
                  <a:cubicBezTo>
                    <a:pt x="90" y="249"/>
                    <a:pt x="90" y="249"/>
                    <a:pt x="90" y="249"/>
                  </a:cubicBezTo>
                  <a:cubicBezTo>
                    <a:pt x="89" y="250"/>
                    <a:pt x="87" y="250"/>
                    <a:pt x="86" y="250"/>
                  </a:cubicBezTo>
                  <a:cubicBezTo>
                    <a:pt x="84" y="250"/>
                    <a:pt x="83" y="250"/>
                    <a:pt x="82" y="250"/>
                  </a:cubicBezTo>
                  <a:cubicBezTo>
                    <a:pt x="76" y="251"/>
                    <a:pt x="74" y="256"/>
                    <a:pt x="73" y="260"/>
                  </a:cubicBezTo>
                  <a:cubicBezTo>
                    <a:pt x="72" y="261"/>
                    <a:pt x="72" y="261"/>
                    <a:pt x="72" y="261"/>
                  </a:cubicBezTo>
                  <a:cubicBezTo>
                    <a:pt x="72" y="262"/>
                    <a:pt x="72" y="262"/>
                    <a:pt x="71" y="263"/>
                  </a:cubicBezTo>
                  <a:cubicBezTo>
                    <a:pt x="71" y="264"/>
                    <a:pt x="70" y="265"/>
                    <a:pt x="70" y="266"/>
                  </a:cubicBezTo>
                  <a:cubicBezTo>
                    <a:pt x="69" y="269"/>
                    <a:pt x="68" y="271"/>
                    <a:pt x="67" y="273"/>
                  </a:cubicBezTo>
                  <a:cubicBezTo>
                    <a:pt x="66" y="274"/>
                    <a:pt x="66" y="274"/>
                    <a:pt x="66" y="274"/>
                  </a:cubicBezTo>
                  <a:cubicBezTo>
                    <a:pt x="66" y="276"/>
                    <a:pt x="65" y="278"/>
                    <a:pt x="63" y="280"/>
                  </a:cubicBezTo>
                  <a:cubicBezTo>
                    <a:pt x="63" y="282"/>
                    <a:pt x="62" y="282"/>
                    <a:pt x="61" y="283"/>
                  </a:cubicBezTo>
                  <a:cubicBezTo>
                    <a:pt x="61" y="284"/>
                    <a:pt x="60" y="284"/>
                    <a:pt x="60" y="285"/>
                  </a:cubicBezTo>
                  <a:cubicBezTo>
                    <a:pt x="59" y="286"/>
                    <a:pt x="58" y="287"/>
                    <a:pt x="57" y="288"/>
                  </a:cubicBezTo>
                  <a:cubicBezTo>
                    <a:pt x="57" y="289"/>
                    <a:pt x="56" y="290"/>
                    <a:pt x="55" y="291"/>
                  </a:cubicBezTo>
                  <a:cubicBezTo>
                    <a:pt x="52" y="294"/>
                    <a:pt x="49" y="298"/>
                    <a:pt x="45" y="301"/>
                  </a:cubicBezTo>
                  <a:cubicBezTo>
                    <a:pt x="44" y="302"/>
                    <a:pt x="43" y="303"/>
                    <a:pt x="42" y="304"/>
                  </a:cubicBezTo>
                  <a:cubicBezTo>
                    <a:pt x="39" y="307"/>
                    <a:pt x="36" y="310"/>
                    <a:pt x="33" y="311"/>
                  </a:cubicBezTo>
                  <a:cubicBezTo>
                    <a:pt x="32" y="312"/>
                    <a:pt x="32" y="312"/>
                    <a:pt x="31" y="312"/>
                  </a:cubicBezTo>
                  <a:cubicBezTo>
                    <a:pt x="27" y="314"/>
                    <a:pt x="21" y="316"/>
                    <a:pt x="21" y="322"/>
                  </a:cubicBezTo>
                  <a:cubicBezTo>
                    <a:pt x="22" y="325"/>
                    <a:pt x="24" y="327"/>
                    <a:pt x="25" y="329"/>
                  </a:cubicBezTo>
                  <a:cubicBezTo>
                    <a:pt x="25" y="329"/>
                    <a:pt x="26" y="329"/>
                    <a:pt x="26" y="330"/>
                  </a:cubicBezTo>
                  <a:cubicBezTo>
                    <a:pt x="27" y="330"/>
                    <a:pt x="27" y="331"/>
                    <a:pt x="28" y="332"/>
                  </a:cubicBezTo>
                  <a:cubicBezTo>
                    <a:pt x="28" y="333"/>
                    <a:pt x="28" y="333"/>
                    <a:pt x="28" y="333"/>
                  </a:cubicBezTo>
                  <a:cubicBezTo>
                    <a:pt x="29" y="335"/>
                    <a:pt x="30" y="336"/>
                    <a:pt x="30" y="337"/>
                  </a:cubicBezTo>
                  <a:cubicBezTo>
                    <a:pt x="31" y="337"/>
                    <a:pt x="31" y="337"/>
                    <a:pt x="31" y="337"/>
                  </a:cubicBezTo>
                  <a:cubicBezTo>
                    <a:pt x="34" y="340"/>
                    <a:pt x="36" y="342"/>
                    <a:pt x="39" y="344"/>
                  </a:cubicBezTo>
                  <a:cubicBezTo>
                    <a:pt x="40" y="345"/>
                    <a:pt x="40" y="345"/>
                    <a:pt x="40" y="345"/>
                  </a:cubicBezTo>
                  <a:cubicBezTo>
                    <a:pt x="40" y="345"/>
                    <a:pt x="40" y="346"/>
                    <a:pt x="40" y="346"/>
                  </a:cubicBezTo>
                  <a:cubicBezTo>
                    <a:pt x="40" y="347"/>
                    <a:pt x="40" y="347"/>
                    <a:pt x="40" y="347"/>
                  </a:cubicBezTo>
                  <a:cubicBezTo>
                    <a:pt x="40" y="348"/>
                    <a:pt x="40" y="348"/>
                    <a:pt x="40" y="349"/>
                  </a:cubicBezTo>
                  <a:cubicBezTo>
                    <a:pt x="39" y="351"/>
                    <a:pt x="38" y="352"/>
                    <a:pt x="38" y="354"/>
                  </a:cubicBezTo>
                  <a:cubicBezTo>
                    <a:pt x="38" y="359"/>
                    <a:pt x="40" y="362"/>
                    <a:pt x="41" y="366"/>
                  </a:cubicBezTo>
                  <a:cubicBezTo>
                    <a:pt x="41" y="367"/>
                    <a:pt x="41" y="367"/>
                    <a:pt x="41" y="367"/>
                  </a:cubicBezTo>
                  <a:cubicBezTo>
                    <a:pt x="42" y="369"/>
                    <a:pt x="44" y="372"/>
                    <a:pt x="45" y="374"/>
                  </a:cubicBezTo>
                  <a:cubicBezTo>
                    <a:pt x="46" y="377"/>
                    <a:pt x="48" y="381"/>
                    <a:pt x="49" y="384"/>
                  </a:cubicBezTo>
                  <a:cubicBezTo>
                    <a:pt x="49" y="385"/>
                    <a:pt x="49" y="386"/>
                    <a:pt x="50" y="387"/>
                  </a:cubicBezTo>
                  <a:cubicBezTo>
                    <a:pt x="51" y="392"/>
                    <a:pt x="52" y="396"/>
                    <a:pt x="56" y="401"/>
                  </a:cubicBezTo>
                  <a:cubicBezTo>
                    <a:pt x="57" y="401"/>
                    <a:pt x="58" y="402"/>
                    <a:pt x="59" y="403"/>
                  </a:cubicBezTo>
                  <a:cubicBezTo>
                    <a:pt x="61" y="405"/>
                    <a:pt x="64" y="408"/>
                    <a:pt x="64" y="410"/>
                  </a:cubicBezTo>
                  <a:cubicBezTo>
                    <a:pt x="64" y="412"/>
                    <a:pt x="63" y="413"/>
                    <a:pt x="61" y="416"/>
                  </a:cubicBezTo>
                  <a:cubicBezTo>
                    <a:pt x="60" y="416"/>
                    <a:pt x="60" y="417"/>
                    <a:pt x="59" y="417"/>
                  </a:cubicBezTo>
                  <a:cubicBezTo>
                    <a:pt x="56" y="421"/>
                    <a:pt x="54" y="428"/>
                    <a:pt x="56" y="433"/>
                  </a:cubicBezTo>
                  <a:cubicBezTo>
                    <a:pt x="56" y="435"/>
                    <a:pt x="58" y="437"/>
                    <a:pt x="59" y="438"/>
                  </a:cubicBezTo>
                  <a:cubicBezTo>
                    <a:pt x="60" y="438"/>
                    <a:pt x="60" y="439"/>
                    <a:pt x="60" y="439"/>
                  </a:cubicBezTo>
                  <a:cubicBezTo>
                    <a:pt x="61" y="440"/>
                    <a:pt x="61" y="442"/>
                    <a:pt x="61" y="443"/>
                  </a:cubicBezTo>
                  <a:cubicBezTo>
                    <a:pt x="58" y="438"/>
                    <a:pt x="54" y="433"/>
                    <a:pt x="50" y="433"/>
                  </a:cubicBezTo>
                  <a:cubicBezTo>
                    <a:pt x="46" y="432"/>
                    <a:pt x="46" y="432"/>
                    <a:pt x="46" y="432"/>
                  </a:cubicBezTo>
                  <a:cubicBezTo>
                    <a:pt x="47" y="436"/>
                    <a:pt x="47" y="436"/>
                    <a:pt x="47" y="436"/>
                  </a:cubicBezTo>
                  <a:cubicBezTo>
                    <a:pt x="52" y="478"/>
                    <a:pt x="59" y="528"/>
                    <a:pt x="66" y="577"/>
                  </a:cubicBezTo>
                  <a:cubicBezTo>
                    <a:pt x="67" y="578"/>
                    <a:pt x="67" y="580"/>
                    <a:pt x="67" y="581"/>
                  </a:cubicBezTo>
                  <a:cubicBezTo>
                    <a:pt x="68" y="585"/>
                    <a:pt x="68" y="589"/>
                    <a:pt x="69" y="593"/>
                  </a:cubicBezTo>
                  <a:cubicBezTo>
                    <a:pt x="69" y="604"/>
                    <a:pt x="73" y="608"/>
                    <a:pt x="78" y="616"/>
                  </a:cubicBezTo>
                  <a:cubicBezTo>
                    <a:pt x="81" y="619"/>
                    <a:pt x="81" y="619"/>
                    <a:pt x="81" y="619"/>
                  </a:cubicBezTo>
                  <a:cubicBezTo>
                    <a:pt x="83" y="622"/>
                    <a:pt x="85" y="624"/>
                    <a:pt x="88" y="626"/>
                  </a:cubicBezTo>
                  <a:cubicBezTo>
                    <a:pt x="90" y="628"/>
                    <a:pt x="92" y="630"/>
                    <a:pt x="94" y="633"/>
                  </a:cubicBezTo>
                  <a:cubicBezTo>
                    <a:pt x="96" y="635"/>
                    <a:pt x="97" y="637"/>
                    <a:pt x="99" y="639"/>
                  </a:cubicBezTo>
                  <a:cubicBezTo>
                    <a:pt x="105" y="647"/>
                    <a:pt x="109" y="653"/>
                    <a:pt x="120" y="653"/>
                  </a:cubicBezTo>
                  <a:cubicBezTo>
                    <a:pt x="122" y="653"/>
                    <a:pt x="124" y="653"/>
                    <a:pt x="126" y="652"/>
                  </a:cubicBezTo>
                  <a:cubicBezTo>
                    <a:pt x="128" y="652"/>
                    <a:pt x="131" y="651"/>
                    <a:pt x="134" y="651"/>
                  </a:cubicBezTo>
                  <a:cubicBezTo>
                    <a:pt x="138" y="650"/>
                    <a:pt x="145" y="648"/>
                    <a:pt x="149" y="648"/>
                  </a:cubicBezTo>
                  <a:cubicBezTo>
                    <a:pt x="150" y="648"/>
                    <a:pt x="150" y="648"/>
                    <a:pt x="150" y="648"/>
                  </a:cubicBezTo>
                  <a:cubicBezTo>
                    <a:pt x="154" y="648"/>
                    <a:pt x="158" y="651"/>
                    <a:pt x="162" y="654"/>
                  </a:cubicBezTo>
                  <a:cubicBezTo>
                    <a:pt x="164" y="656"/>
                    <a:pt x="166" y="658"/>
                    <a:pt x="169" y="659"/>
                  </a:cubicBezTo>
                  <a:cubicBezTo>
                    <a:pt x="172" y="660"/>
                    <a:pt x="174" y="661"/>
                    <a:pt x="176" y="661"/>
                  </a:cubicBezTo>
                  <a:cubicBezTo>
                    <a:pt x="179" y="661"/>
                    <a:pt x="181" y="660"/>
                    <a:pt x="183" y="658"/>
                  </a:cubicBezTo>
                  <a:cubicBezTo>
                    <a:pt x="184" y="658"/>
                    <a:pt x="184" y="658"/>
                    <a:pt x="184" y="658"/>
                  </a:cubicBezTo>
                  <a:cubicBezTo>
                    <a:pt x="185" y="657"/>
                    <a:pt x="186" y="657"/>
                    <a:pt x="187" y="656"/>
                  </a:cubicBezTo>
                  <a:cubicBezTo>
                    <a:pt x="191" y="654"/>
                    <a:pt x="195" y="653"/>
                    <a:pt x="200" y="652"/>
                  </a:cubicBezTo>
                  <a:cubicBezTo>
                    <a:pt x="200" y="652"/>
                    <a:pt x="200" y="652"/>
                    <a:pt x="200" y="652"/>
                  </a:cubicBezTo>
                  <a:cubicBezTo>
                    <a:pt x="203" y="651"/>
                    <a:pt x="205" y="650"/>
                    <a:pt x="208" y="649"/>
                  </a:cubicBezTo>
                  <a:cubicBezTo>
                    <a:pt x="211" y="648"/>
                    <a:pt x="214" y="647"/>
                    <a:pt x="217" y="647"/>
                  </a:cubicBezTo>
                  <a:cubicBezTo>
                    <a:pt x="218" y="647"/>
                    <a:pt x="218" y="647"/>
                    <a:pt x="219" y="648"/>
                  </a:cubicBezTo>
                  <a:cubicBezTo>
                    <a:pt x="222" y="649"/>
                    <a:pt x="223" y="652"/>
                    <a:pt x="224" y="657"/>
                  </a:cubicBezTo>
                  <a:cubicBezTo>
                    <a:pt x="226" y="661"/>
                    <a:pt x="226" y="661"/>
                    <a:pt x="226" y="661"/>
                  </a:cubicBezTo>
                  <a:cubicBezTo>
                    <a:pt x="226" y="663"/>
                    <a:pt x="227" y="664"/>
                    <a:pt x="227" y="666"/>
                  </a:cubicBezTo>
                  <a:cubicBezTo>
                    <a:pt x="228" y="669"/>
                    <a:pt x="228" y="669"/>
                    <a:pt x="228" y="669"/>
                  </a:cubicBezTo>
                  <a:cubicBezTo>
                    <a:pt x="231" y="668"/>
                    <a:pt x="231" y="668"/>
                    <a:pt x="231" y="668"/>
                  </a:cubicBezTo>
                  <a:cubicBezTo>
                    <a:pt x="234" y="668"/>
                    <a:pt x="238" y="667"/>
                    <a:pt x="241" y="667"/>
                  </a:cubicBezTo>
                  <a:cubicBezTo>
                    <a:pt x="246" y="666"/>
                    <a:pt x="252" y="665"/>
                    <a:pt x="257" y="664"/>
                  </a:cubicBezTo>
                  <a:cubicBezTo>
                    <a:pt x="260" y="663"/>
                    <a:pt x="262" y="662"/>
                    <a:pt x="264" y="661"/>
                  </a:cubicBezTo>
                  <a:cubicBezTo>
                    <a:pt x="267" y="660"/>
                    <a:pt x="269" y="659"/>
                    <a:pt x="271" y="658"/>
                  </a:cubicBezTo>
                  <a:cubicBezTo>
                    <a:pt x="272" y="658"/>
                    <a:pt x="274" y="657"/>
                    <a:pt x="275" y="657"/>
                  </a:cubicBezTo>
                  <a:cubicBezTo>
                    <a:pt x="279" y="656"/>
                    <a:pt x="282" y="655"/>
                    <a:pt x="286" y="655"/>
                  </a:cubicBezTo>
                  <a:cubicBezTo>
                    <a:pt x="291" y="655"/>
                    <a:pt x="296" y="653"/>
                    <a:pt x="301" y="651"/>
                  </a:cubicBezTo>
                  <a:cubicBezTo>
                    <a:pt x="302" y="650"/>
                    <a:pt x="302" y="650"/>
                    <a:pt x="302" y="650"/>
                  </a:cubicBezTo>
                  <a:cubicBezTo>
                    <a:pt x="306" y="648"/>
                    <a:pt x="310" y="646"/>
                    <a:pt x="312" y="640"/>
                  </a:cubicBezTo>
                  <a:cubicBezTo>
                    <a:pt x="312" y="640"/>
                    <a:pt x="312" y="639"/>
                    <a:pt x="313" y="638"/>
                  </a:cubicBezTo>
                  <a:cubicBezTo>
                    <a:pt x="313" y="637"/>
                    <a:pt x="313" y="636"/>
                    <a:pt x="314" y="635"/>
                  </a:cubicBezTo>
                  <a:cubicBezTo>
                    <a:pt x="316" y="633"/>
                    <a:pt x="317" y="632"/>
                    <a:pt x="319" y="631"/>
                  </a:cubicBezTo>
                  <a:cubicBezTo>
                    <a:pt x="322" y="631"/>
                    <a:pt x="325" y="629"/>
                    <a:pt x="327" y="626"/>
                  </a:cubicBezTo>
                  <a:cubicBezTo>
                    <a:pt x="328" y="623"/>
                    <a:pt x="328" y="621"/>
                    <a:pt x="329" y="619"/>
                  </a:cubicBezTo>
                  <a:cubicBezTo>
                    <a:pt x="329" y="617"/>
                    <a:pt x="329" y="615"/>
                    <a:pt x="330" y="613"/>
                  </a:cubicBezTo>
                  <a:cubicBezTo>
                    <a:pt x="332" y="609"/>
                    <a:pt x="333" y="605"/>
                    <a:pt x="333" y="599"/>
                  </a:cubicBezTo>
                  <a:cubicBezTo>
                    <a:pt x="333" y="596"/>
                    <a:pt x="333" y="593"/>
                    <a:pt x="332" y="591"/>
                  </a:cubicBezTo>
                  <a:cubicBezTo>
                    <a:pt x="332" y="589"/>
                    <a:pt x="332" y="587"/>
                    <a:pt x="331" y="585"/>
                  </a:cubicBezTo>
                  <a:cubicBezTo>
                    <a:pt x="331" y="582"/>
                    <a:pt x="332" y="579"/>
                    <a:pt x="333" y="575"/>
                  </a:cubicBezTo>
                  <a:cubicBezTo>
                    <a:pt x="334" y="574"/>
                    <a:pt x="334" y="571"/>
                    <a:pt x="335" y="569"/>
                  </a:cubicBezTo>
                  <a:cubicBezTo>
                    <a:pt x="335" y="567"/>
                    <a:pt x="335" y="565"/>
                    <a:pt x="335" y="562"/>
                  </a:cubicBezTo>
                  <a:cubicBezTo>
                    <a:pt x="334" y="560"/>
                    <a:pt x="334" y="558"/>
                    <a:pt x="335" y="556"/>
                  </a:cubicBezTo>
                  <a:cubicBezTo>
                    <a:pt x="335" y="554"/>
                    <a:pt x="336" y="553"/>
                    <a:pt x="337" y="552"/>
                  </a:cubicBezTo>
                  <a:cubicBezTo>
                    <a:pt x="338" y="550"/>
                    <a:pt x="338" y="548"/>
                    <a:pt x="339" y="546"/>
                  </a:cubicBezTo>
                  <a:cubicBezTo>
                    <a:pt x="339" y="545"/>
                    <a:pt x="340" y="544"/>
                    <a:pt x="340" y="543"/>
                  </a:cubicBezTo>
                  <a:cubicBezTo>
                    <a:pt x="340" y="542"/>
                    <a:pt x="341" y="537"/>
                    <a:pt x="342" y="537"/>
                  </a:cubicBezTo>
                  <a:cubicBezTo>
                    <a:pt x="343" y="537"/>
                    <a:pt x="344" y="538"/>
                    <a:pt x="346" y="538"/>
                  </a:cubicBezTo>
                  <a:cubicBezTo>
                    <a:pt x="348" y="540"/>
                    <a:pt x="348" y="540"/>
                    <a:pt x="348" y="540"/>
                  </a:cubicBezTo>
                  <a:cubicBezTo>
                    <a:pt x="350" y="538"/>
                    <a:pt x="350" y="538"/>
                    <a:pt x="350" y="538"/>
                  </a:cubicBezTo>
                  <a:cubicBezTo>
                    <a:pt x="351" y="536"/>
                    <a:pt x="352" y="535"/>
                    <a:pt x="354" y="534"/>
                  </a:cubicBezTo>
                  <a:cubicBezTo>
                    <a:pt x="355" y="532"/>
                    <a:pt x="357" y="530"/>
                    <a:pt x="358" y="528"/>
                  </a:cubicBezTo>
                  <a:cubicBezTo>
                    <a:pt x="361" y="524"/>
                    <a:pt x="360" y="520"/>
                    <a:pt x="359" y="517"/>
                  </a:cubicBezTo>
                  <a:cubicBezTo>
                    <a:pt x="358" y="514"/>
                    <a:pt x="357" y="511"/>
                    <a:pt x="359" y="509"/>
                  </a:cubicBezTo>
                  <a:cubicBezTo>
                    <a:pt x="361" y="506"/>
                    <a:pt x="376" y="499"/>
                    <a:pt x="379" y="499"/>
                  </a:cubicBezTo>
                  <a:cubicBezTo>
                    <a:pt x="380" y="499"/>
                    <a:pt x="380" y="499"/>
                    <a:pt x="381" y="499"/>
                  </a:cubicBezTo>
                  <a:cubicBezTo>
                    <a:pt x="382" y="499"/>
                    <a:pt x="383" y="499"/>
                    <a:pt x="384" y="500"/>
                  </a:cubicBezTo>
                  <a:cubicBezTo>
                    <a:pt x="384" y="500"/>
                    <a:pt x="385" y="500"/>
                    <a:pt x="386" y="500"/>
                  </a:cubicBezTo>
                  <a:cubicBezTo>
                    <a:pt x="387" y="500"/>
                    <a:pt x="388" y="500"/>
                    <a:pt x="389" y="499"/>
                  </a:cubicBezTo>
                  <a:cubicBezTo>
                    <a:pt x="390" y="499"/>
                    <a:pt x="391" y="498"/>
                    <a:pt x="394" y="495"/>
                  </a:cubicBezTo>
                  <a:cubicBezTo>
                    <a:pt x="395" y="494"/>
                    <a:pt x="396" y="493"/>
                    <a:pt x="397" y="493"/>
                  </a:cubicBezTo>
                  <a:cubicBezTo>
                    <a:pt x="402" y="489"/>
                    <a:pt x="407" y="486"/>
                    <a:pt x="412" y="484"/>
                  </a:cubicBezTo>
                  <a:cubicBezTo>
                    <a:pt x="414" y="484"/>
                    <a:pt x="414" y="484"/>
                    <a:pt x="414" y="484"/>
                  </a:cubicBezTo>
                  <a:cubicBezTo>
                    <a:pt x="414" y="482"/>
                    <a:pt x="414" y="482"/>
                    <a:pt x="414" y="482"/>
                  </a:cubicBezTo>
                  <a:cubicBezTo>
                    <a:pt x="414" y="482"/>
                    <a:pt x="414" y="481"/>
                    <a:pt x="414" y="481"/>
                  </a:cubicBezTo>
                  <a:cubicBezTo>
                    <a:pt x="414" y="481"/>
                    <a:pt x="415" y="481"/>
                    <a:pt x="415" y="481"/>
                  </a:cubicBezTo>
                  <a:cubicBezTo>
                    <a:pt x="416" y="481"/>
                    <a:pt x="417" y="481"/>
                    <a:pt x="417" y="482"/>
                  </a:cubicBezTo>
                  <a:cubicBezTo>
                    <a:pt x="418" y="482"/>
                    <a:pt x="419" y="482"/>
                    <a:pt x="420" y="482"/>
                  </a:cubicBezTo>
                  <a:cubicBezTo>
                    <a:pt x="424" y="482"/>
                    <a:pt x="428" y="481"/>
                    <a:pt x="431" y="480"/>
                  </a:cubicBezTo>
                  <a:cubicBezTo>
                    <a:pt x="436" y="478"/>
                    <a:pt x="438" y="474"/>
                    <a:pt x="440" y="471"/>
                  </a:cubicBezTo>
                  <a:cubicBezTo>
                    <a:pt x="441" y="470"/>
                    <a:pt x="441" y="470"/>
                    <a:pt x="441" y="470"/>
                  </a:cubicBezTo>
                  <a:cubicBezTo>
                    <a:pt x="441" y="469"/>
                    <a:pt x="441" y="469"/>
                    <a:pt x="442" y="468"/>
                  </a:cubicBezTo>
                  <a:cubicBezTo>
                    <a:pt x="442" y="467"/>
                    <a:pt x="443" y="466"/>
                    <a:pt x="444" y="465"/>
                  </a:cubicBezTo>
                  <a:cubicBezTo>
                    <a:pt x="444" y="464"/>
                    <a:pt x="444" y="464"/>
                    <a:pt x="444" y="464"/>
                  </a:cubicBezTo>
                  <a:cubicBezTo>
                    <a:pt x="445" y="463"/>
                    <a:pt x="445" y="462"/>
                    <a:pt x="445" y="461"/>
                  </a:cubicBezTo>
                  <a:cubicBezTo>
                    <a:pt x="446" y="461"/>
                    <a:pt x="446" y="460"/>
                    <a:pt x="447" y="459"/>
                  </a:cubicBezTo>
                  <a:cubicBezTo>
                    <a:pt x="447" y="459"/>
                    <a:pt x="447" y="458"/>
                    <a:pt x="448" y="457"/>
                  </a:cubicBezTo>
                  <a:cubicBezTo>
                    <a:pt x="448" y="457"/>
                    <a:pt x="448" y="457"/>
                    <a:pt x="449" y="456"/>
                  </a:cubicBezTo>
                  <a:cubicBezTo>
                    <a:pt x="449" y="456"/>
                    <a:pt x="450" y="455"/>
                    <a:pt x="450" y="454"/>
                  </a:cubicBezTo>
                  <a:cubicBezTo>
                    <a:pt x="452" y="452"/>
                    <a:pt x="452" y="449"/>
                    <a:pt x="451" y="445"/>
                  </a:cubicBezTo>
                  <a:cubicBezTo>
                    <a:pt x="451" y="442"/>
                    <a:pt x="449" y="439"/>
                    <a:pt x="446" y="436"/>
                  </a:cubicBezTo>
                  <a:cubicBezTo>
                    <a:pt x="442" y="430"/>
                    <a:pt x="435" y="427"/>
                    <a:pt x="427" y="427"/>
                  </a:cubicBezTo>
                  <a:cubicBezTo>
                    <a:pt x="416" y="427"/>
                    <a:pt x="403" y="433"/>
                    <a:pt x="397" y="437"/>
                  </a:cubicBezTo>
                  <a:cubicBezTo>
                    <a:pt x="380" y="446"/>
                    <a:pt x="367" y="460"/>
                    <a:pt x="357" y="471"/>
                  </a:cubicBezTo>
                  <a:cubicBezTo>
                    <a:pt x="347" y="482"/>
                    <a:pt x="339" y="493"/>
                    <a:pt x="333" y="504"/>
                  </a:cubicBezTo>
                  <a:cubicBezTo>
                    <a:pt x="332" y="506"/>
                    <a:pt x="332" y="506"/>
                    <a:pt x="332" y="506"/>
                  </a:cubicBezTo>
                  <a:cubicBezTo>
                    <a:pt x="330" y="510"/>
                    <a:pt x="327" y="515"/>
                    <a:pt x="326" y="520"/>
                  </a:cubicBezTo>
                  <a:cubicBezTo>
                    <a:pt x="324" y="527"/>
                    <a:pt x="322" y="533"/>
                    <a:pt x="319" y="540"/>
                  </a:cubicBezTo>
                  <a:cubicBezTo>
                    <a:pt x="317" y="543"/>
                    <a:pt x="316" y="546"/>
                    <a:pt x="315" y="549"/>
                  </a:cubicBezTo>
                  <a:cubicBezTo>
                    <a:pt x="314" y="554"/>
                    <a:pt x="312" y="558"/>
                    <a:pt x="309" y="562"/>
                  </a:cubicBezTo>
                  <a:cubicBezTo>
                    <a:pt x="309" y="562"/>
                    <a:pt x="309" y="562"/>
                    <a:pt x="309" y="562"/>
                  </a:cubicBezTo>
                  <a:cubicBezTo>
                    <a:pt x="308" y="563"/>
                    <a:pt x="307" y="565"/>
                    <a:pt x="306" y="565"/>
                  </a:cubicBezTo>
                  <a:cubicBezTo>
                    <a:pt x="306" y="566"/>
                    <a:pt x="305" y="566"/>
                    <a:pt x="305" y="566"/>
                  </a:cubicBezTo>
                  <a:cubicBezTo>
                    <a:pt x="303" y="567"/>
                    <a:pt x="302" y="567"/>
                    <a:pt x="301" y="568"/>
                  </a:cubicBezTo>
                  <a:cubicBezTo>
                    <a:pt x="301" y="568"/>
                    <a:pt x="301" y="568"/>
                    <a:pt x="302" y="567"/>
                  </a:cubicBezTo>
                  <a:cubicBezTo>
                    <a:pt x="302" y="567"/>
                    <a:pt x="302" y="566"/>
                    <a:pt x="303" y="566"/>
                  </a:cubicBezTo>
                  <a:cubicBezTo>
                    <a:pt x="303" y="565"/>
                    <a:pt x="303" y="564"/>
                    <a:pt x="304" y="564"/>
                  </a:cubicBezTo>
                  <a:cubicBezTo>
                    <a:pt x="305" y="563"/>
                    <a:pt x="308" y="562"/>
                    <a:pt x="308" y="558"/>
                  </a:cubicBezTo>
                  <a:cubicBezTo>
                    <a:pt x="308" y="557"/>
                    <a:pt x="308" y="556"/>
                    <a:pt x="308" y="554"/>
                  </a:cubicBezTo>
                  <a:cubicBezTo>
                    <a:pt x="308" y="553"/>
                    <a:pt x="308" y="551"/>
                    <a:pt x="308" y="550"/>
                  </a:cubicBezTo>
                  <a:cubicBezTo>
                    <a:pt x="308" y="549"/>
                    <a:pt x="309" y="548"/>
                    <a:pt x="309" y="547"/>
                  </a:cubicBezTo>
                  <a:cubicBezTo>
                    <a:pt x="310" y="545"/>
                    <a:pt x="310" y="543"/>
                    <a:pt x="311" y="541"/>
                  </a:cubicBezTo>
                  <a:cubicBezTo>
                    <a:pt x="312" y="540"/>
                    <a:pt x="312" y="539"/>
                    <a:pt x="312" y="539"/>
                  </a:cubicBezTo>
                  <a:cubicBezTo>
                    <a:pt x="313" y="538"/>
                    <a:pt x="313" y="537"/>
                    <a:pt x="314" y="536"/>
                  </a:cubicBezTo>
                  <a:cubicBezTo>
                    <a:pt x="314" y="536"/>
                    <a:pt x="314" y="536"/>
                    <a:pt x="314" y="536"/>
                  </a:cubicBezTo>
                  <a:cubicBezTo>
                    <a:pt x="315" y="536"/>
                    <a:pt x="316" y="535"/>
                    <a:pt x="316" y="535"/>
                  </a:cubicBezTo>
                  <a:cubicBezTo>
                    <a:pt x="317" y="534"/>
                    <a:pt x="317" y="533"/>
                    <a:pt x="318" y="532"/>
                  </a:cubicBezTo>
                  <a:cubicBezTo>
                    <a:pt x="318" y="532"/>
                    <a:pt x="318" y="532"/>
                    <a:pt x="318" y="532"/>
                  </a:cubicBezTo>
                  <a:cubicBezTo>
                    <a:pt x="320" y="527"/>
                    <a:pt x="320" y="523"/>
                    <a:pt x="321" y="519"/>
                  </a:cubicBezTo>
                  <a:cubicBezTo>
                    <a:pt x="321" y="517"/>
                    <a:pt x="321" y="514"/>
                    <a:pt x="322" y="512"/>
                  </a:cubicBezTo>
                  <a:cubicBezTo>
                    <a:pt x="322" y="510"/>
                    <a:pt x="323" y="509"/>
                    <a:pt x="324" y="507"/>
                  </a:cubicBezTo>
                  <a:cubicBezTo>
                    <a:pt x="325" y="507"/>
                    <a:pt x="325" y="506"/>
                    <a:pt x="325" y="505"/>
                  </a:cubicBezTo>
                  <a:cubicBezTo>
                    <a:pt x="328" y="502"/>
                    <a:pt x="328" y="497"/>
                    <a:pt x="328" y="493"/>
                  </a:cubicBezTo>
                  <a:cubicBezTo>
                    <a:pt x="328" y="491"/>
                    <a:pt x="328" y="489"/>
                    <a:pt x="329" y="486"/>
                  </a:cubicBezTo>
                  <a:cubicBezTo>
                    <a:pt x="331" y="479"/>
                    <a:pt x="335" y="473"/>
                    <a:pt x="339" y="468"/>
                  </a:cubicBezTo>
                  <a:cubicBezTo>
                    <a:pt x="340" y="466"/>
                    <a:pt x="342" y="464"/>
                    <a:pt x="344" y="462"/>
                  </a:cubicBezTo>
                  <a:cubicBezTo>
                    <a:pt x="346" y="460"/>
                    <a:pt x="348" y="458"/>
                    <a:pt x="350" y="457"/>
                  </a:cubicBezTo>
                  <a:cubicBezTo>
                    <a:pt x="352" y="455"/>
                    <a:pt x="354" y="453"/>
                    <a:pt x="356" y="452"/>
                  </a:cubicBezTo>
                  <a:cubicBezTo>
                    <a:pt x="357" y="451"/>
                    <a:pt x="358" y="450"/>
                    <a:pt x="360" y="449"/>
                  </a:cubicBezTo>
                  <a:cubicBezTo>
                    <a:pt x="361" y="449"/>
                    <a:pt x="364" y="447"/>
                    <a:pt x="365" y="444"/>
                  </a:cubicBezTo>
                  <a:cubicBezTo>
                    <a:pt x="365" y="443"/>
                    <a:pt x="365" y="442"/>
                    <a:pt x="365" y="441"/>
                  </a:cubicBezTo>
                  <a:cubicBezTo>
                    <a:pt x="365" y="441"/>
                    <a:pt x="365" y="441"/>
                    <a:pt x="365" y="440"/>
                  </a:cubicBezTo>
                  <a:cubicBezTo>
                    <a:pt x="365" y="439"/>
                    <a:pt x="365" y="437"/>
                    <a:pt x="365" y="435"/>
                  </a:cubicBezTo>
                  <a:cubicBezTo>
                    <a:pt x="365" y="433"/>
                    <a:pt x="365" y="431"/>
                    <a:pt x="365" y="429"/>
                  </a:cubicBezTo>
                  <a:cubicBezTo>
                    <a:pt x="365" y="426"/>
                    <a:pt x="365" y="423"/>
                    <a:pt x="366" y="420"/>
                  </a:cubicBezTo>
                  <a:cubicBezTo>
                    <a:pt x="367" y="416"/>
                    <a:pt x="369" y="413"/>
                    <a:pt x="372" y="411"/>
                  </a:cubicBezTo>
                  <a:cubicBezTo>
                    <a:pt x="373" y="410"/>
                    <a:pt x="373" y="410"/>
                    <a:pt x="373" y="410"/>
                  </a:cubicBezTo>
                  <a:cubicBezTo>
                    <a:pt x="373" y="409"/>
                    <a:pt x="374" y="408"/>
                    <a:pt x="375" y="408"/>
                  </a:cubicBezTo>
                  <a:cubicBezTo>
                    <a:pt x="377" y="407"/>
                    <a:pt x="379" y="407"/>
                    <a:pt x="381" y="406"/>
                  </a:cubicBezTo>
                  <a:cubicBezTo>
                    <a:pt x="383" y="404"/>
                    <a:pt x="385" y="403"/>
                    <a:pt x="388" y="401"/>
                  </a:cubicBezTo>
                  <a:cubicBezTo>
                    <a:pt x="389" y="400"/>
                    <a:pt x="389" y="400"/>
                    <a:pt x="389" y="400"/>
                  </a:cubicBezTo>
                  <a:cubicBezTo>
                    <a:pt x="391" y="399"/>
                    <a:pt x="393" y="398"/>
                    <a:pt x="395" y="397"/>
                  </a:cubicBezTo>
                  <a:cubicBezTo>
                    <a:pt x="396" y="395"/>
                    <a:pt x="396" y="395"/>
                    <a:pt x="397" y="395"/>
                  </a:cubicBezTo>
                  <a:cubicBezTo>
                    <a:pt x="401" y="394"/>
                    <a:pt x="405" y="393"/>
                    <a:pt x="409" y="392"/>
                  </a:cubicBezTo>
                  <a:cubicBezTo>
                    <a:pt x="410" y="391"/>
                    <a:pt x="411" y="391"/>
                    <a:pt x="412" y="390"/>
                  </a:cubicBezTo>
                  <a:cubicBezTo>
                    <a:pt x="413" y="390"/>
                    <a:pt x="413" y="390"/>
                    <a:pt x="414" y="389"/>
                  </a:cubicBezTo>
                  <a:cubicBezTo>
                    <a:pt x="415" y="389"/>
                    <a:pt x="415" y="389"/>
                    <a:pt x="416" y="388"/>
                  </a:cubicBezTo>
                  <a:cubicBezTo>
                    <a:pt x="417" y="388"/>
                    <a:pt x="418" y="388"/>
                    <a:pt x="418" y="387"/>
                  </a:cubicBezTo>
                  <a:cubicBezTo>
                    <a:pt x="419" y="387"/>
                    <a:pt x="420" y="387"/>
                    <a:pt x="421" y="387"/>
                  </a:cubicBezTo>
                  <a:cubicBezTo>
                    <a:pt x="422" y="387"/>
                    <a:pt x="422" y="387"/>
                    <a:pt x="422" y="387"/>
                  </a:cubicBezTo>
                  <a:cubicBezTo>
                    <a:pt x="423" y="386"/>
                    <a:pt x="424" y="386"/>
                    <a:pt x="426" y="386"/>
                  </a:cubicBezTo>
                  <a:cubicBezTo>
                    <a:pt x="428" y="385"/>
                    <a:pt x="429" y="384"/>
                    <a:pt x="431" y="383"/>
                  </a:cubicBezTo>
                  <a:cubicBezTo>
                    <a:pt x="431" y="383"/>
                    <a:pt x="432" y="383"/>
                    <a:pt x="432" y="382"/>
                  </a:cubicBezTo>
                  <a:cubicBezTo>
                    <a:pt x="433" y="382"/>
                    <a:pt x="434" y="383"/>
                    <a:pt x="435" y="383"/>
                  </a:cubicBezTo>
                  <a:cubicBezTo>
                    <a:pt x="435" y="383"/>
                    <a:pt x="436" y="383"/>
                    <a:pt x="436" y="383"/>
                  </a:cubicBezTo>
                  <a:cubicBezTo>
                    <a:pt x="439" y="383"/>
                    <a:pt x="442" y="381"/>
                    <a:pt x="444" y="380"/>
                  </a:cubicBezTo>
                  <a:cubicBezTo>
                    <a:pt x="445" y="380"/>
                    <a:pt x="447" y="379"/>
                    <a:pt x="449" y="377"/>
                  </a:cubicBezTo>
                  <a:cubicBezTo>
                    <a:pt x="449" y="377"/>
                    <a:pt x="450" y="376"/>
                    <a:pt x="450" y="376"/>
                  </a:cubicBezTo>
                  <a:cubicBezTo>
                    <a:pt x="450" y="376"/>
                    <a:pt x="450" y="375"/>
                    <a:pt x="451" y="375"/>
                  </a:cubicBezTo>
                  <a:cubicBezTo>
                    <a:pt x="451" y="375"/>
                    <a:pt x="451" y="375"/>
                    <a:pt x="452" y="375"/>
                  </a:cubicBezTo>
                  <a:cubicBezTo>
                    <a:pt x="453" y="375"/>
                    <a:pt x="453" y="375"/>
                    <a:pt x="454" y="375"/>
                  </a:cubicBezTo>
                  <a:cubicBezTo>
                    <a:pt x="455" y="374"/>
                    <a:pt x="455" y="374"/>
                    <a:pt x="456" y="374"/>
                  </a:cubicBezTo>
                  <a:cubicBezTo>
                    <a:pt x="457" y="373"/>
                    <a:pt x="458" y="373"/>
                    <a:pt x="459" y="373"/>
                  </a:cubicBezTo>
                  <a:cubicBezTo>
                    <a:pt x="460" y="372"/>
                    <a:pt x="461" y="372"/>
                    <a:pt x="463" y="371"/>
                  </a:cubicBezTo>
                  <a:cubicBezTo>
                    <a:pt x="463" y="371"/>
                    <a:pt x="464" y="371"/>
                    <a:pt x="464" y="370"/>
                  </a:cubicBezTo>
                  <a:cubicBezTo>
                    <a:pt x="465" y="370"/>
                    <a:pt x="465" y="370"/>
                    <a:pt x="466" y="370"/>
                  </a:cubicBezTo>
                  <a:cubicBezTo>
                    <a:pt x="467" y="370"/>
                    <a:pt x="468" y="369"/>
                    <a:pt x="469" y="369"/>
                  </a:cubicBezTo>
                  <a:cubicBezTo>
                    <a:pt x="469" y="369"/>
                    <a:pt x="470" y="368"/>
                    <a:pt x="471" y="368"/>
                  </a:cubicBezTo>
                  <a:cubicBezTo>
                    <a:pt x="472" y="368"/>
                    <a:pt x="472" y="368"/>
                    <a:pt x="472" y="368"/>
                  </a:cubicBezTo>
                  <a:cubicBezTo>
                    <a:pt x="473" y="367"/>
                    <a:pt x="474" y="367"/>
                    <a:pt x="475" y="366"/>
                  </a:cubicBezTo>
                  <a:cubicBezTo>
                    <a:pt x="476" y="366"/>
                    <a:pt x="476" y="365"/>
                    <a:pt x="477" y="365"/>
                  </a:cubicBezTo>
                  <a:cubicBezTo>
                    <a:pt x="477" y="365"/>
                    <a:pt x="477" y="365"/>
                    <a:pt x="477" y="365"/>
                  </a:cubicBezTo>
                  <a:cubicBezTo>
                    <a:pt x="478" y="365"/>
                    <a:pt x="479" y="365"/>
                    <a:pt x="480" y="366"/>
                  </a:cubicBezTo>
                  <a:cubicBezTo>
                    <a:pt x="481" y="366"/>
                    <a:pt x="482" y="366"/>
                    <a:pt x="484" y="366"/>
                  </a:cubicBezTo>
                  <a:cubicBezTo>
                    <a:pt x="485" y="366"/>
                    <a:pt x="486" y="366"/>
                    <a:pt x="486" y="366"/>
                  </a:cubicBezTo>
                  <a:cubicBezTo>
                    <a:pt x="489" y="365"/>
                    <a:pt x="491" y="363"/>
                    <a:pt x="492" y="361"/>
                  </a:cubicBezTo>
                  <a:cubicBezTo>
                    <a:pt x="493" y="361"/>
                    <a:pt x="493" y="361"/>
                    <a:pt x="493" y="361"/>
                  </a:cubicBezTo>
                  <a:cubicBezTo>
                    <a:pt x="495" y="359"/>
                    <a:pt x="497" y="357"/>
                    <a:pt x="499" y="356"/>
                  </a:cubicBezTo>
                  <a:cubicBezTo>
                    <a:pt x="499" y="356"/>
                    <a:pt x="500" y="356"/>
                    <a:pt x="501" y="355"/>
                  </a:cubicBezTo>
                  <a:cubicBezTo>
                    <a:pt x="502" y="355"/>
                    <a:pt x="503" y="355"/>
                    <a:pt x="504" y="354"/>
                  </a:cubicBezTo>
                  <a:cubicBezTo>
                    <a:pt x="505" y="353"/>
                    <a:pt x="506" y="352"/>
                    <a:pt x="507" y="351"/>
                  </a:cubicBezTo>
                  <a:cubicBezTo>
                    <a:pt x="508" y="350"/>
                    <a:pt x="510" y="349"/>
                    <a:pt x="511" y="349"/>
                  </a:cubicBezTo>
                  <a:cubicBezTo>
                    <a:pt x="512" y="348"/>
                    <a:pt x="513" y="348"/>
                    <a:pt x="514" y="348"/>
                  </a:cubicBezTo>
                  <a:cubicBezTo>
                    <a:pt x="516" y="348"/>
                    <a:pt x="517" y="348"/>
                    <a:pt x="519" y="348"/>
                  </a:cubicBezTo>
                  <a:cubicBezTo>
                    <a:pt x="523" y="346"/>
                    <a:pt x="523" y="343"/>
                    <a:pt x="524" y="341"/>
                  </a:cubicBezTo>
                  <a:cubicBezTo>
                    <a:pt x="524" y="341"/>
                    <a:pt x="524" y="339"/>
                    <a:pt x="524" y="338"/>
                  </a:cubicBezTo>
                  <a:cubicBezTo>
                    <a:pt x="524" y="337"/>
                    <a:pt x="524" y="336"/>
                    <a:pt x="524" y="335"/>
                  </a:cubicBezTo>
                  <a:cubicBezTo>
                    <a:pt x="525" y="332"/>
                    <a:pt x="526" y="329"/>
                    <a:pt x="527" y="326"/>
                  </a:cubicBezTo>
                  <a:cubicBezTo>
                    <a:pt x="528" y="323"/>
                    <a:pt x="529" y="321"/>
                    <a:pt x="530" y="318"/>
                  </a:cubicBezTo>
                  <a:cubicBezTo>
                    <a:pt x="531" y="315"/>
                    <a:pt x="532" y="313"/>
                    <a:pt x="532" y="311"/>
                  </a:cubicBezTo>
                  <a:cubicBezTo>
                    <a:pt x="532" y="309"/>
                    <a:pt x="532" y="309"/>
                    <a:pt x="532" y="309"/>
                  </a:cubicBezTo>
                  <a:cubicBezTo>
                    <a:pt x="533" y="308"/>
                    <a:pt x="533" y="307"/>
                    <a:pt x="533" y="306"/>
                  </a:cubicBezTo>
                  <a:cubicBezTo>
                    <a:pt x="534" y="305"/>
                    <a:pt x="534" y="304"/>
                    <a:pt x="534" y="303"/>
                  </a:cubicBezTo>
                  <a:cubicBezTo>
                    <a:pt x="535" y="301"/>
                    <a:pt x="535" y="300"/>
                    <a:pt x="535" y="298"/>
                  </a:cubicBezTo>
                  <a:cubicBezTo>
                    <a:pt x="535" y="297"/>
                    <a:pt x="536" y="296"/>
                    <a:pt x="536" y="295"/>
                  </a:cubicBezTo>
                  <a:cubicBezTo>
                    <a:pt x="536" y="295"/>
                    <a:pt x="536" y="294"/>
                    <a:pt x="536" y="293"/>
                  </a:cubicBezTo>
                  <a:cubicBezTo>
                    <a:pt x="536" y="291"/>
                    <a:pt x="537" y="290"/>
                    <a:pt x="538" y="289"/>
                  </a:cubicBezTo>
                  <a:cubicBezTo>
                    <a:pt x="539" y="288"/>
                    <a:pt x="540" y="287"/>
                    <a:pt x="541" y="287"/>
                  </a:cubicBezTo>
                  <a:cubicBezTo>
                    <a:pt x="544" y="286"/>
                    <a:pt x="545" y="283"/>
                    <a:pt x="547" y="281"/>
                  </a:cubicBezTo>
                  <a:cubicBezTo>
                    <a:pt x="547" y="281"/>
                    <a:pt x="547" y="280"/>
                    <a:pt x="547" y="280"/>
                  </a:cubicBezTo>
                  <a:cubicBezTo>
                    <a:pt x="549" y="277"/>
                    <a:pt x="551" y="274"/>
                    <a:pt x="553" y="272"/>
                  </a:cubicBezTo>
                  <a:cubicBezTo>
                    <a:pt x="555" y="270"/>
                    <a:pt x="557" y="269"/>
                    <a:pt x="559" y="267"/>
                  </a:cubicBezTo>
                  <a:cubicBezTo>
                    <a:pt x="562" y="266"/>
                    <a:pt x="562" y="266"/>
                    <a:pt x="562" y="266"/>
                  </a:cubicBezTo>
                  <a:lnTo>
                    <a:pt x="551" y="246"/>
                  </a:ln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2" name="Freeform 71"/>
            <p:cNvSpPr>
              <a:spLocks/>
            </p:cNvSpPr>
            <p:nvPr/>
          </p:nvSpPr>
          <p:spPr bwMode="auto">
            <a:xfrm>
              <a:off x="9608346" y="4283876"/>
              <a:ext cx="45175" cy="43153"/>
            </a:xfrm>
            <a:custGeom>
              <a:avLst/>
              <a:gdLst>
                <a:gd name="T0" fmla="*/ 13 w 15"/>
                <a:gd name="T1" fmla="*/ 2 h 16"/>
                <a:gd name="T2" fmla="*/ 9 w 15"/>
                <a:gd name="T3" fmla="*/ 0 h 16"/>
                <a:gd name="T4" fmla="*/ 5 w 15"/>
                <a:gd name="T5" fmla="*/ 0 h 16"/>
                <a:gd name="T6" fmla="*/ 0 w 15"/>
                <a:gd name="T7" fmla="*/ 8 h 16"/>
                <a:gd name="T8" fmla="*/ 5 w 15"/>
                <a:gd name="T9" fmla="*/ 15 h 16"/>
                <a:gd name="T10" fmla="*/ 8 w 15"/>
                <a:gd name="T11" fmla="*/ 16 h 16"/>
                <a:gd name="T12" fmla="*/ 15 w 15"/>
                <a:gd name="T13" fmla="*/ 8 h 16"/>
                <a:gd name="T14" fmla="*/ 13 w 15"/>
                <a:gd name="T15" fmla="*/ 2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3" y="2"/>
                  </a:moveTo>
                  <a:cubicBezTo>
                    <a:pt x="12" y="0"/>
                    <a:pt x="10" y="0"/>
                    <a:pt x="9" y="0"/>
                  </a:cubicBezTo>
                  <a:cubicBezTo>
                    <a:pt x="8" y="0"/>
                    <a:pt x="7" y="0"/>
                    <a:pt x="5" y="0"/>
                  </a:cubicBezTo>
                  <a:cubicBezTo>
                    <a:pt x="2" y="2"/>
                    <a:pt x="0" y="5"/>
                    <a:pt x="0" y="8"/>
                  </a:cubicBezTo>
                  <a:cubicBezTo>
                    <a:pt x="0" y="11"/>
                    <a:pt x="2" y="14"/>
                    <a:pt x="5" y="15"/>
                  </a:cubicBezTo>
                  <a:cubicBezTo>
                    <a:pt x="6" y="16"/>
                    <a:pt x="7" y="16"/>
                    <a:pt x="8" y="16"/>
                  </a:cubicBezTo>
                  <a:cubicBezTo>
                    <a:pt x="11" y="16"/>
                    <a:pt x="14" y="14"/>
                    <a:pt x="15" y="8"/>
                  </a:cubicBezTo>
                  <a:cubicBezTo>
                    <a:pt x="15" y="6"/>
                    <a:pt x="15" y="3"/>
                    <a:pt x="13" y="2"/>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3" name="Freeform 72"/>
            <p:cNvSpPr>
              <a:spLocks/>
            </p:cNvSpPr>
            <p:nvPr/>
          </p:nvSpPr>
          <p:spPr bwMode="auto">
            <a:xfrm>
              <a:off x="9215325" y="2435509"/>
              <a:ext cx="42916" cy="32878"/>
            </a:xfrm>
            <a:custGeom>
              <a:avLst/>
              <a:gdLst>
                <a:gd name="T0" fmla="*/ 7 w 14"/>
                <a:gd name="T1" fmla="*/ 0 h 12"/>
                <a:gd name="T2" fmla="*/ 1 w 14"/>
                <a:gd name="T3" fmla="*/ 3 h 12"/>
                <a:gd name="T4" fmla="*/ 3 w 14"/>
                <a:gd name="T5" fmla="*/ 9 h 12"/>
                <a:gd name="T6" fmla="*/ 7 w 14"/>
                <a:gd name="T7" fmla="*/ 11 h 12"/>
                <a:gd name="T8" fmla="*/ 9 w 14"/>
                <a:gd name="T9" fmla="*/ 12 h 12"/>
                <a:gd name="T10" fmla="*/ 9 w 14"/>
                <a:gd name="T11" fmla="*/ 12 h 12"/>
                <a:gd name="T12" fmla="*/ 13 w 14"/>
                <a:gd name="T13" fmla="*/ 10 h 12"/>
                <a:gd name="T14" fmla="*/ 14 w 14"/>
                <a:gd name="T15" fmla="*/ 6 h 12"/>
                <a:gd name="T16" fmla="*/ 7 w 14"/>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12">
                  <a:moveTo>
                    <a:pt x="7" y="0"/>
                  </a:moveTo>
                  <a:cubicBezTo>
                    <a:pt x="4" y="0"/>
                    <a:pt x="2" y="1"/>
                    <a:pt x="1" y="3"/>
                  </a:cubicBezTo>
                  <a:cubicBezTo>
                    <a:pt x="1" y="4"/>
                    <a:pt x="0" y="6"/>
                    <a:pt x="3" y="9"/>
                  </a:cubicBezTo>
                  <a:cubicBezTo>
                    <a:pt x="4" y="10"/>
                    <a:pt x="5" y="10"/>
                    <a:pt x="7" y="11"/>
                  </a:cubicBezTo>
                  <a:cubicBezTo>
                    <a:pt x="8" y="11"/>
                    <a:pt x="9" y="12"/>
                    <a:pt x="9" y="12"/>
                  </a:cubicBezTo>
                  <a:cubicBezTo>
                    <a:pt x="9" y="12"/>
                    <a:pt x="9" y="12"/>
                    <a:pt x="9" y="12"/>
                  </a:cubicBezTo>
                  <a:cubicBezTo>
                    <a:pt x="11" y="12"/>
                    <a:pt x="12" y="11"/>
                    <a:pt x="13" y="10"/>
                  </a:cubicBezTo>
                  <a:cubicBezTo>
                    <a:pt x="14" y="9"/>
                    <a:pt x="14" y="8"/>
                    <a:pt x="14" y="6"/>
                  </a:cubicBezTo>
                  <a:cubicBezTo>
                    <a:pt x="14" y="2"/>
                    <a:pt x="11" y="0"/>
                    <a:pt x="7" y="0"/>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4" name="Freeform 73"/>
            <p:cNvSpPr>
              <a:spLocks/>
            </p:cNvSpPr>
            <p:nvPr/>
          </p:nvSpPr>
          <p:spPr bwMode="auto">
            <a:xfrm>
              <a:off x="9003003" y="2626613"/>
              <a:ext cx="45175" cy="73975"/>
            </a:xfrm>
            <a:custGeom>
              <a:avLst/>
              <a:gdLst>
                <a:gd name="T0" fmla="*/ 15 w 15"/>
                <a:gd name="T1" fmla="*/ 7 h 27"/>
                <a:gd name="T2" fmla="*/ 8 w 15"/>
                <a:gd name="T3" fmla="*/ 0 h 27"/>
                <a:gd name="T4" fmla="*/ 7 w 15"/>
                <a:gd name="T5" fmla="*/ 0 h 27"/>
                <a:gd name="T6" fmla="*/ 2 w 15"/>
                <a:gd name="T7" fmla="*/ 6 h 27"/>
                <a:gd name="T8" fmla="*/ 1 w 15"/>
                <a:gd name="T9" fmla="*/ 7 h 27"/>
                <a:gd name="T10" fmla="*/ 1 w 15"/>
                <a:gd name="T11" fmla="*/ 8 h 27"/>
                <a:gd name="T12" fmla="*/ 0 w 15"/>
                <a:gd name="T13" fmla="*/ 13 h 27"/>
                <a:gd name="T14" fmla="*/ 0 w 15"/>
                <a:gd name="T15" fmla="*/ 15 h 27"/>
                <a:gd name="T16" fmla="*/ 3 w 15"/>
                <a:gd name="T17" fmla="*/ 25 h 27"/>
                <a:gd name="T18" fmla="*/ 7 w 15"/>
                <a:gd name="T19" fmla="*/ 27 h 27"/>
                <a:gd name="T20" fmla="*/ 10 w 15"/>
                <a:gd name="T21" fmla="*/ 25 h 27"/>
                <a:gd name="T22" fmla="*/ 15 w 15"/>
                <a:gd name="T23"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 h="27">
                  <a:moveTo>
                    <a:pt x="15" y="7"/>
                  </a:moveTo>
                  <a:cubicBezTo>
                    <a:pt x="14" y="4"/>
                    <a:pt x="12" y="0"/>
                    <a:pt x="8" y="0"/>
                  </a:cubicBezTo>
                  <a:cubicBezTo>
                    <a:pt x="7" y="0"/>
                    <a:pt x="7" y="0"/>
                    <a:pt x="7" y="0"/>
                  </a:cubicBezTo>
                  <a:cubicBezTo>
                    <a:pt x="3" y="0"/>
                    <a:pt x="2" y="4"/>
                    <a:pt x="2" y="6"/>
                  </a:cubicBezTo>
                  <a:cubicBezTo>
                    <a:pt x="2" y="6"/>
                    <a:pt x="2" y="7"/>
                    <a:pt x="1" y="7"/>
                  </a:cubicBezTo>
                  <a:cubicBezTo>
                    <a:pt x="1" y="7"/>
                    <a:pt x="1" y="8"/>
                    <a:pt x="1" y="8"/>
                  </a:cubicBezTo>
                  <a:cubicBezTo>
                    <a:pt x="1" y="9"/>
                    <a:pt x="0" y="11"/>
                    <a:pt x="0" y="13"/>
                  </a:cubicBezTo>
                  <a:cubicBezTo>
                    <a:pt x="0" y="14"/>
                    <a:pt x="0" y="14"/>
                    <a:pt x="0" y="15"/>
                  </a:cubicBezTo>
                  <a:cubicBezTo>
                    <a:pt x="1" y="20"/>
                    <a:pt x="1" y="23"/>
                    <a:pt x="3" y="25"/>
                  </a:cubicBezTo>
                  <a:cubicBezTo>
                    <a:pt x="4" y="26"/>
                    <a:pt x="5" y="27"/>
                    <a:pt x="7" y="27"/>
                  </a:cubicBezTo>
                  <a:cubicBezTo>
                    <a:pt x="8" y="27"/>
                    <a:pt x="9" y="26"/>
                    <a:pt x="10" y="25"/>
                  </a:cubicBezTo>
                  <a:cubicBezTo>
                    <a:pt x="14" y="21"/>
                    <a:pt x="15" y="9"/>
                    <a:pt x="15" y="7"/>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5" name="Freeform 74"/>
            <p:cNvSpPr>
              <a:spLocks/>
            </p:cNvSpPr>
            <p:nvPr/>
          </p:nvSpPr>
          <p:spPr bwMode="auto">
            <a:xfrm>
              <a:off x="7655663" y="1717328"/>
              <a:ext cx="423515" cy="344193"/>
            </a:xfrm>
            <a:custGeom>
              <a:avLst/>
              <a:gdLst>
                <a:gd name="T0" fmla="*/ 136 w 141"/>
                <a:gd name="T1" fmla="*/ 61 h 126"/>
                <a:gd name="T2" fmla="*/ 132 w 141"/>
                <a:gd name="T3" fmla="*/ 44 h 126"/>
                <a:gd name="T4" fmla="*/ 115 w 141"/>
                <a:gd name="T5" fmla="*/ 36 h 126"/>
                <a:gd name="T6" fmla="*/ 106 w 141"/>
                <a:gd name="T7" fmla="*/ 30 h 126"/>
                <a:gd name="T8" fmla="*/ 99 w 141"/>
                <a:gd name="T9" fmla="*/ 14 h 126"/>
                <a:gd name="T10" fmla="*/ 84 w 141"/>
                <a:gd name="T11" fmla="*/ 8 h 126"/>
                <a:gd name="T12" fmla="*/ 70 w 141"/>
                <a:gd name="T13" fmla="*/ 2 h 126"/>
                <a:gd name="T14" fmla="*/ 61 w 141"/>
                <a:gd name="T15" fmla="*/ 1 h 126"/>
                <a:gd name="T16" fmla="*/ 56 w 141"/>
                <a:gd name="T17" fmla="*/ 8 h 126"/>
                <a:gd name="T18" fmla="*/ 55 w 141"/>
                <a:gd name="T19" fmla="*/ 20 h 126"/>
                <a:gd name="T20" fmla="*/ 49 w 141"/>
                <a:gd name="T21" fmla="*/ 33 h 126"/>
                <a:gd name="T22" fmla="*/ 38 w 141"/>
                <a:gd name="T23" fmla="*/ 40 h 126"/>
                <a:gd name="T24" fmla="*/ 33 w 141"/>
                <a:gd name="T25" fmla="*/ 45 h 126"/>
                <a:gd name="T26" fmla="*/ 32 w 141"/>
                <a:gd name="T27" fmla="*/ 48 h 126"/>
                <a:gd name="T28" fmla="*/ 25 w 141"/>
                <a:gd name="T29" fmla="*/ 50 h 126"/>
                <a:gd name="T30" fmla="*/ 21 w 141"/>
                <a:gd name="T31" fmla="*/ 57 h 126"/>
                <a:gd name="T32" fmla="*/ 14 w 141"/>
                <a:gd name="T33" fmla="*/ 60 h 126"/>
                <a:gd name="T34" fmla="*/ 9 w 141"/>
                <a:gd name="T35" fmla="*/ 64 h 126"/>
                <a:gd name="T36" fmla="*/ 4 w 141"/>
                <a:gd name="T37" fmla="*/ 81 h 126"/>
                <a:gd name="T38" fmla="*/ 6 w 141"/>
                <a:gd name="T39" fmla="*/ 85 h 126"/>
                <a:gd name="T40" fmla="*/ 10 w 141"/>
                <a:gd name="T41" fmla="*/ 92 h 126"/>
                <a:gd name="T42" fmla="*/ 13 w 141"/>
                <a:gd name="T43" fmla="*/ 103 h 126"/>
                <a:gd name="T44" fmla="*/ 8 w 141"/>
                <a:gd name="T45" fmla="*/ 121 h 126"/>
                <a:gd name="T46" fmla="*/ 17 w 141"/>
                <a:gd name="T47" fmla="*/ 126 h 126"/>
                <a:gd name="T48" fmla="*/ 23 w 141"/>
                <a:gd name="T49" fmla="*/ 125 h 126"/>
                <a:gd name="T50" fmla="*/ 28 w 141"/>
                <a:gd name="T51" fmla="*/ 124 h 126"/>
                <a:gd name="T52" fmla="*/ 36 w 141"/>
                <a:gd name="T53" fmla="*/ 123 h 126"/>
                <a:gd name="T54" fmla="*/ 44 w 141"/>
                <a:gd name="T55" fmla="*/ 126 h 126"/>
                <a:gd name="T56" fmla="*/ 54 w 141"/>
                <a:gd name="T57" fmla="*/ 119 h 126"/>
                <a:gd name="T58" fmla="*/ 59 w 141"/>
                <a:gd name="T59" fmla="*/ 112 h 126"/>
                <a:gd name="T60" fmla="*/ 67 w 141"/>
                <a:gd name="T61" fmla="*/ 104 h 126"/>
                <a:gd name="T62" fmla="*/ 73 w 141"/>
                <a:gd name="T63" fmla="*/ 105 h 126"/>
                <a:gd name="T64" fmla="*/ 85 w 141"/>
                <a:gd name="T65" fmla="*/ 95 h 126"/>
                <a:gd name="T66" fmla="*/ 94 w 141"/>
                <a:gd name="T67" fmla="*/ 93 h 126"/>
                <a:gd name="T68" fmla="*/ 102 w 141"/>
                <a:gd name="T69" fmla="*/ 91 h 126"/>
                <a:gd name="T70" fmla="*/ 111 w 141"/>
                <a:gd name="T71" fmla="*/ 88 h 126"/>
                <a:gd name="T72" fmla="*/ 118 w 141"/>
                <a:gd name="T73" fmla="*/ 86 h 126"/>
                <a:gd name="T74" fmla="*/ 123 w 141"/>
                <a:gd name="T75" fmla="*/ 86 h 126"/>
                <a:gd name="T76" fmla="*/ 140 w 141"/>
                <a:gd name="T77" fmla="*/ 7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 h="126">
                  <a:moveTo>
                    <a:pt x="137" y="64"/>
                  </a:moveTo>
                  <a:cubicBezTo>
                    <a:pt x="137" y="63"/>
                    <a:pt x="136" y="62"/>
                    <a:pt x="136" y="61"/>
                  </a:cubicBezTo>
                  <a:cubicBezTo>
                    <a:pt x="135" y="59"/>
                    <a:pt x="135" y="56"/>
                    <a:pt x="135" y="54"/>
                  </a:cubicBezTo>
                  <a:cubicBezTo>
                    <a:pt x="134" y="51"/>
                    <a:pt x="134" y="47"/>
                    <a:pt x="132" y="44"/>
                  </a:cubicBezTo>
                  <a:cubicBezTo>
                    <a:pt x="129" y="37"/>
                    <a:pt x="122" y="36"/>
                    <a:pt x="117" y="36"/>
                  </a:cubicBezTo>
                  <a:cubicBezTo>
                    <a:pt x="116" y="36"/>
                    <a:pt x="116" y="36"/>
                    <a:pt x="115" y="36"/>
                  </a:cubicBezTo>
                  <a:cubicBezTo>
                    <a:pt x="114" y="36"/>
                    <a:pt x="114" y="36"/>
                    <a:pt x="113" y="36"/>
                  </a:cubicBezTo>
                  <a:cubicBezTo>
                    <a:pt x="110" y="36"/>
                    <a:pt x="108" y="35"/>
                    <a:pt x="106" y="30"/>
                  </a:cubicBezTo>
                  <a:cubicBezTo>
                    <a:pt x="105" y="28"/>
                    <a:pt x="104" y="27"/>
                    <a:pt x="103" y="25"/>
                  </a:cubicBezTo>
                  <a:cubicBezTo>
                    <a:pt x="102" y="21"/>
                    <a:pt x="100" y="18"/>
                    <a:pt x="99" y="14"/>
                  </a:cubicBezTo>
                  <a:cubicBezTo>
                    <a:pt x="97" y="11"/>
                    <a:pt x="92" y="10"/>
                    <a:pt x="88" y="9"/>
                  </a:cubicBezTo>
                  <a:cubicBezTo>
                    <a:pt x="87" y="8"/>
                    <a:pt x="85" y="8"/>
                    <a:pt x="84" y="8"/>
                  </a:cubicBezTo>
                  <a:cubicBezTo>
                    <a:pt x="82" y="7"/>
                    <a:pt x="80" y="6"/>
                    <a:pt x="78" y="5"/>
                  </a:cubicBezTo>
                  <a:cubicBezTo>
                    <a:pt x="76" y="4"/>
                    <a:pt x="73" y="3"/>
                    <a:pt x="70" y="2"/>
                  </a:cubicBezTo>
                  <a:cubicBezTo>
                    <a:pt x="68" y="1"/>
                    <a:pt x="66" y="0"/>
                    <a:pt x="63" y="0"/>
                  </a:cubicBezTo>
                  <a:cubicBezTo>
                    <a:pt x="62" y="0"/>
                    <a:pt x="61" y="1"/>
                    <a:pt x="61" y="1"/>
                  </a:cubicBezTo>
                  <a:cubicBezTo>
                    <a:pt x="57" y="2"/>
                    <a:pt x="56" y="5"/>
                    <a:pt x="56" y="7"/>
                  </a:cubicBezTo>
                  <a:cubicBezTo>
                    <a:pt x="56" y="7"/>
                    <a:pt x="56" y="8"/>
                    <a:pt x="56" y="8"/>
                  </a:cubicBezTo>
                  <a:cubicBezTo>
                    <a:pt x="55" y="11"/>
                    <a:pt x="55" y="14"/>
                    <a:pt x="56" y="16"/>
                  </a:cubicBezTo>
                  <a:cubicBezTo>
                    <a:pt x="56" y="18"/>
                    <a:pt x="55" y="19"/>
                    <a:pt x="55" y="20"/>
                  </a:cubicBezTo>
                  <a:cubicBezTo>
                    <a:pt x="55" y="22"/>
                    <a:pt x="55" y="23"/>
                    <a:pt x="54" y="24"/>
                  </a:cubicBezTo>
                  <a:cubicBezTo>
                    <a:pt x="54" y="27"/>
                    <a:pt x="51" y="31"/>
                    <a:pt x="49" y="33"/>
                  </a:cubicBezTo>
                  <a:cubicBezTo>
                    <a:pt x="47" y="34"/>
                    <a:pt x="45" y="35"/>
                    <a:pt x="44" y="36"/>
                  </a:cubicBezTo>
                  <a:cubicBezTo>
                    <a:pt x="42" y="37"/>
                    <a:pt x="40" y="39"/>
                    <a:pt x="38" y="40"/>
                  </a:cubicBezTo>
                  <a:cubicBezTo>
                    <a:pt x="38" y="40"/>
                    <a:pt x="38" y="40"/>
                    <a:pt x="38" y="40"/>
                  </a:cubicBezTo>
                  <a:cubicBezTo>
                    <a:pt x="36" y="42"/>
                    <a:pt x="34" y="43"/>
                    <a:pt x="33" y="45"/>
                  </a:cubicBezTo>
                  <a:cubicBezTo>
                    <a:pt x="33" y="46"/>
                    <a:pt x="33" y="46"/>
                    <a:pt x="32" y="47"/>
                  </a:cubicBezTo>
                  <a:cubicBezTo>
                    <a:pt x="32" y="48"/>
                    <a:pt x="32" y="48"/>
                    <a:pt x="32" y="48"/>
                  </a:cubicBezTo>
                  <a:cubicBezTo>
                    <a:pt x="32" y="49"/>
                    <a:pt x="31" y="49"/>
                    <a:pt x="30" y="49"/>
                  </a:cubicBezTo>
                  <a:cubicBezTo>
                    <a:pt x="29" y="49"/>
                    <a:pt x="27" y="49"/>
                    <a:pt x="25" y="50"/>
                  </a:cubicBezTo>
                  <a:cubicBezTo>
                    <a:pt x="24" y="51"/>
                    <a:pt x="23" y="53"/>
                    <a:pt x="22" y="55"/>
                  </a:cubicBezTo>
                  <a:cubicBezTo>
                    <a:pt x="21" y="55"/>
                    <a:pt x="21" y="56"/>
                    <a:pt x="21" y="57"/>
                  </a:cubicBezTo>
                  <a:cubicBezTo>
                    <a:pt x="20" y="57"/>
                    <a:pt x="19" y="58"/>
                    <a:pt x="18" y="58"/>
                  </a:cubicBezTo>
                  <a:cubicBezTo>
                    <a:pt x="17" y="59"/>
                    <a:pt x="16" y="59"/>
                    <a:pt x="14" y="60"/>
                  </a:cubicBezTo>
                  <a:cubicBezTo>
                    <a:pt x="13" y="61"/>
                    <a:pt x="12" y="61"/>
                    <a:pt x="11" y="62"/>
                  </a:cubicBezTo>
                  <a:cubicBezTo>
                    <a:pt x="10" y="63"/>
                    <a:pt x="9" y="63"/>
                    <a:pt x="9" y="64"/>
                  </a:cubicBezTo>
                  <a:cubicBezTo>
                    <a:pt x="5" y="66"/>
                    <a:pt x="1" y="69"/>
                    <a:pt x="0" y="75"/>
                  </a:cubicBezTo>
                  <a:cubicBezTo>
                    <a:pt x="0" y="79"/>
                    <a:pt x="2" y="81"/>
                    <a:pt x="4" y="81"/>
                  </a:cubicBezTo>
                  <a:cubicBezTo>
                    <a:pt x="5" y="82"/>
                    <a:pt x="5" y="82"/>
                    <a:pt x="5" y="83"/>
                  </a:cubicBezTo>
                  <a:cubicBezTo>
                    <a:pt x="6" y="83"/>
                    <a:pt x="6" y="84"/>
                    <a:pt x="6" y="85"/>
                  </a:cubicBezTo>
                  <a:cubicBezTo>
                    <a:pt x="6" y="86"/>
                    <a:pt x="6" y="87"/>
                    <a:pt x="7" y="89"/>
                  </a:cubicBezTo>
                  <a:cubicBezTo>
                    <a:pt x="8" y="90"/>
                    <a:pt x="9" y="91"/>
                    <a:pt x="10" y="92"/>
                  </a:cubicBezTo>
                  <a:cubicBezTo>
                    <a:pt x="10" y="93"/>
                    <a:pt x="10" y="93"/>
                    <a:pt x="11" y="93"/>
                  </a:cubicBezTo>
                  <a:cubicBezTo>
                    <a:pt x="13" y="97"/>
                    <a:pt x="14" y="100"/>
                    <a:pt x="13" y="103"/>
                  </a:cubicBezTo>
                  <a:cubicBezTo>
                    <a:pt x="13" y="106"/>
                    <a:pt x="12" y="110"/>
                    <a:pt x="10" y="113"/>
                  </a:cubicBezTo>
                  <a:cubicBezTo>
                    <a:pt x="9" y="115"/>
                    <a:pt x="7" y="118"/>
                    <a:pt x="8" y="121"/>
                  </a:cubicBezTo>
                  <a:cubicBezTo>
                    <a:pt x="9" y="122"/>
                    <a:pt x="10" y="124"/>
                    <a:pt x="12" y="125"/>
                  </a:cubicBezTo>
                  <a:cubicBezTo>
                    <a:pt x="13" y="126"/>
                    <a:pt x="15" y="126"/>
                    <a:pt x="17" y="126"/>
                  </a:cubicBezTo>
                  <a:cubicBezTo>
                    <a:pt x="17" y="126"/>
                    <a:pt x="17" y="126"/>
                    <a:pt x="17" y="126"/>
                  </a:cubicBezTo>
                  <a:cubicBezTo>
                    <a:pt x="19" y="126"/>
                    <a:pt x="21" y="126"/>
                    <a:pt x="23" y="125"/>
                  </a:cubicBezTo>
                  <a:cubicBezTo>
                    <a:pt x="24" y="125"/>
                    <a:pt x="26" y="124"/>
                    <a:pt x="27" y="124"/>
                  </a:cubicBezTo>
                  <a:cubicBezTo>
                    <a:pt x="28" y="124"/>
                    <a:pt x="28" y="124"/>
                    <a:pt x="28" y="124"/>
                  </a:cubicBezTo>
                  <a:cubicBezTo>
                    <a:pt x="30" y="124"/>
                    <a:pt x="32" y="123"/>
                    <a:pt x="34" y="123"/>
                  </a:cubicBezTo>
                  <a:cubicBezTo>
                    <a:pt x="34" y="123"/>
                    <a:pt x="35" y="123"/>
                    <a:pt x="36" y="123"/>
                  </a:cubicBezTo>
                  <a:cubicBezTo>
                    <a:pt x="36" y="124"/>
                    <a:pt x="37" y="124"/>
                    <a:pt x="38" y="124"/>
                  </a:cubicBezTo>
                  <a:cubicBezTo>
                    <a:pt x="40" y="125"/>
                    <a:pt x="42" y="126"/>
                    <a:pt x="44" y="126"/>
                  </a:cubicBezTo>
                  <a:cubicBezTo>
                    <a:pt x="44" y="126"/>
                    <a:pt x="45" y="126"/>
                    <a:pt x="45" y="126"/>
                  </a:cubicBezTo>
                  <a:cubicBezTo>
                    <a:pt x="50" y="126"/>
                    <a:pt x="52" y="122"/>
                    <a:pt x="54" y="119"/>
                  </a:cubicBezTo>
                  <a:cubicBezTo>
                    <a:pt x="55" y="118"/>
                    <a:pt x="56" y="117"/>
                    <a:pt x="56" y="116"/>
                  </a:cubicBezTo>
                  <a:cubicBezTo>
                    <a:pt x="57" y="114"/>
                    <a:pt x="58" y="113"/>
                    <a:pt x="59" y="112"/>
                  </a:cubicBezTo>
                  <a:cubicBezTo>
                    <a:pt x="61" y="109"/>
                    <a:pt x="63" y="106"/>
                    <a:pt x="66" y="104"/>
                  </a:cubicBezTo>
                  <a:cubicBezTo>
                    <a:pt x="66" y="104"/>
                    <a:pt x="67" y="104"/>
                    <a:pt x="67" y="104"/>
                  </a:cubicBezTo>
                  <a:cubicBezTo>
                    <a:pt x="68" y="105"/>
                    <a:pt x="70" y="105"/>
                    <a:pt x="71" y="105"/>
                  </a:cubicBezTo>
                  <a:cubicBezTo>
                    <a:pt x="72" y="105"/>
                    <a:pt x="72" y="105"/>
                    <a:pt x="73" y="105"/>
                  </a:cubicBezTo>
                  <a:cubicBezTo>
                    <a:pt x="77" y="104"/>
                    <a:pt x="80" y="101"/>
                    <a:pt x="82" y="98"/>
                  </a:cubicBezTo>
                  <a:cubicBezTo>
                    <a:pt x="83" y="97"/>
                    <a:pt x="84" y="96"/>
                    <a:pt x="85" y="95"/>
                  </a:cubicBezTo>
                  <a:cubicBezTo>
                    <a:pt x="86" y="94"/>
                    <a:pt x="87" y="94"/>
                    <a:pt x="89" y="94"/>
                  </a:cubicBezTo>
                  <a:cubicBezTo>
                    <a:pt x="91" y="93"/>
                    <a:pt x="92" y="93"/>
                    <a:pt x="94" y="93"/>
                  </a:cubicBezTo>
                  <a:cubicBezTo>
                    <a:pt x="94" y="93"/>
                    <a:pt x="95" y="92"/>
                    <a:pt x="96" y="92"/>
                  </a:cubicBezTo>
                  <a:cubicBezTo>
                    <a:pt x="98" y="92"/>
                    <a:pt x="100" y="92"/>
                    <a:pt x="102" y="91"/>
                  </a:cubicBezTo>
                  <a:cubicBezTo>
                    <a:pt x="103" y="91"/>
                    <a:pt x="103" y="91"/>
                    <a:pt x="103" y="91"/>
                  </a:cubicBezTo>
                  <a:cubicBezTo>
                    <a:pt x="106" y="90"/>
                    <a:pt x="109" y="89"/>
                    <a:pt x="111" y="88"/>
                  </a:cubicBezTo>
                  <a:cubicBezTo>
                    <a:pt x="113" y="87"/>
                    <a:pt x="114" y="87"/>
                    <a:pt x="115" y="86"/>
                  </a:cubicBezTo>
                  <a:cubicBezTo>
                    <a:pt x="116" y="86"/>
                    <a:pt x="117" y="86"/>
                    <a:pt x="118" y="86"/>
                  </a:cubicBezTo>
                  <a:cubicBezTo>
                    <a:pt x="118" y="86"/>
                    <a:pt x="119" y="86"/>
                    <a:pt x="120" y="86"/>
                  </a:cubicBezTo>
                  <a:cubicBezTo>
                    <a:pt x="121" y="86"/>
                    <a:pt x="122" y="86"/>
                    <a:pt x="123" y="86"/>
                  </a:cubicBezTo>
                  <a:cubicBezTo>
                    <a:pt x="125" y="86"/>
                    <a:pt x="125" y="86"/>
                    <a:pt x="125" y="86"/>
                  </a:cubicBezTo>
                  <a:cubicBezTo>
                    <a:pt x="130" y="86"/>
                    <a:pt x="138" y="86"/>
                    <a:pt x="140" y="79"/>
                  </a:cubicBezTo>
                  <a:cubicBezTo>
                    <a:pt x="141" y="74"/>
                    <a:pt x="139" y="69"/>
                    <a:pt x="137" y="64"/>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6" name="Freeform 75"/>
            <p:cNvSpPr>
              <a:spLocks/>
            </p:cNvSpPr>
            <p:nvPr/>
          </p:nvSpPr>
          <p:spPr bwMode="auto">
            <a:xfrm>
              <a:off x="9012038" y="2860870"/>
              <a:ext cx="371563" cy="319534"/>
            </a:xfrm>
            <a:custGeom>
              <a:avLst/>
              <a:gdLst>
                <a:gd name="T0" fmla="*/ 116 w 124"/>
                <a:gd name="T1" fmla="*/ 72 h 117"/>
                <a:gd name="T2" fmla="*/ 107 w 124"/>
                <a:gd name="T3" fmla="*/ 67 h 117"/>
                <a:gd name="T4" fmla="*/ 101 w 124"/>
                <a:gd name="T5" fmla="*/ 68 h 117"/>
                <a:gd name="T6" fmla="*/ 98 w 124"/>
                <a:gd name="T7" fmla="*/ 66 h 117"/>
                <a:gd name="T8" fmla="*/ 95 w 124"/>
                <a:gd name="T9" fmla="*/ 60 h 117"/>
                <a:gd name="T10" fmla="*/ 82 w 124"/>
                <a:gd name="T11" fmla="*/ 46 h 117"/>
                <a:gd name="T12" fmla="*/ 78 w 124"/>
                <a:gd name="T13" fmla="*/ 45 h 117"/>
                <a:gd name="T14" fmla="*/ 75 w 124"/>
                <a:gd name="T15" fmla="*/ 44 h 117"/>
                <a:gd name="T16" fmla="*/ 72 w 124"/>
                <a:gd name="T17" fmla="*/ 41 h 117"/>
                <a:gd name="T18" fmla="*/ 58 w 124"/>
                <a:gd name="T19" fmla="*/ 31 h 117"/>
                <a:gd name="T20" fmla="*/ 52 w 124"/>
                <a:gd name="T21" fmla="*/ 28 h 117"/>
                <a:gd name="T22" fmla="*/ 44 w 124"/>
                <a:gd name="T23" fmla="*/ 22 h 117"/>
                <a:gd name="T24" fmla="*/ 39 w 124"/>
                <a:gd name="T25" fmla="*/ 25 h 117"/>
                <a:gd name="T26" fmla="*/ 37 w 124"/>
                <a:gd name="T27" fmla="*/ 20 h 117"/>
                <a:gd name="T28" fmla="*/ 40 w 124"/>
                <a:gd name="T29" fmla="*/ 21 h 117"/>
                <a:gd name="T30" fmla="*/ 42 w 124"/>
                <a:gd name="T31" fmla="*/ 8 h 117"/>
                <a:gd name="T32" fmla="*/ 41 w 124"/>
                <a:gd name="T33" fmla="*/ 6 h 117"/>
                <a:gd name="T34" fmla="*/ 29 w 124"/>
                <a:gd name="T35" fmla="*/ 6 h 117"/>
                <a:gd name="T36" fmla="*/ 27 w 124"/>
                <a:gd name="T37" fmla="*/ 6 h 117"/>
                <a:gd name="T38" fmla="*/ 16 w 124"/>
                <a:gd name="T39" fmla="*/ 23 h 117"/>
                <a:gd name="T40" fmla="*/ 15 w 124"/>
                <a:gd name="T41" fmla="*/ 39 h 117"/>
                <a:gd name="T42" fmla="*/ 15 w 124"/>
                <a:gd name="T43" fmla="*/ 71 h 117"/>
                <a:gd name="T44" fmla="*/ 10 w 124"/>
                <a:gd name="T45" fmla="*/ 81 h 117"/>
                <a:gd name="T46" fmla="*/ 2 w 124"/>
                <a:gd name="T47" fmla="*/ 100 h 117"/>
                <a:gd name="T48" fmla="*/ 21 w 124"/>
                <a:gd name="T49" fmla="*/ 98 h 117"/>
                <a:gd name="T50" fmla="*/ 27 w 124"/>
                <a:gd name="T51" fmla="*/ 95 h 117"/>
                <a:gd name="T52" fmla="*/ 29 w 124"/>
                <a:gd name="T53" fmla="*/ 103 h 117"/>
                <a:gd name="T54" fmla="*/ 30 w 124"/>
                <a:gd name="T55" fmla="*/ 113 h 117"/>
                <a:gd name="T56" fmla="*/ 46 w 124"/>
                <a:gd name="T57" fmla="*/ 112 h 117"/>
                <a:gd name="T58" fmla="*/ 52 w 124"/>
                <a:gd name="T59" fmla="*/ 106 h 117"/>
                <a:gd name="T60" fmla="*/ 56 w 124"/>
                <a:gd name="T61" fmla="*/ 98 h 117"/>
                <a:gd name="T62" fmla="*/ 66 w 124"/>
                <a:gd name="T63" fmla="*/ 83 h 117"/>
                <a:gd name="T64" fmla="*/ 67 w 124"/>
                <a:gd name="T65" fmla="*/ 77 h 117"/>
                <a:gd name="T66" fmla="*/ 71 w 124"/>
                <a:gd name="T67" fmla="*/ 76 h 117"/>
                <a:gd name="T68" fmla="*/ 72 w 124"/>
                <a:gd name="T69" fmla="*/ 79 h 117"/>
                <a:gd name="T70" fmla="*/ 76 w 124"/>
                <a:gd name="T71" fmla="*/ 82 h 117"/>
                <a:gd name="T72" fmla="*/ 81 w 124"/>
                <a:gd name="T73" fmla="*/ 81 h 117"/>
                <a:gd name="T74" fmla="*/ 82 w 124"/>
                <a:gd name="T75" fmla="*/ 81 h 117"/>
                <a:gd name="T76" fmla="*/ 80 w 124"/>
                <a:gd name="T77" fmla="*/ 88 h 117"/>
                <a:gd name="T78" fmla="*/ 90 w 124"/>
                <a:gd name="T79" fmla="*/ 91 h 117"/>
                <a:gd name="T80" fmla="*/ 96 w 124"/>
                <a:gd name="T81" fmla="*/ 93 h 117"/>
                <a:gd name="T82" fmla="*/ 105 w 124"/>
                <a:gd name="T83" fmla="*/ 96 h 117"/>
                <a:gd name="T84" fmla="*/ 124 w 124"/>
                <a:gd name="T85" fmla="*/ 8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4" h="117">
                  <a:moveTo>
                    <a:pt x="120" y="75"/>
                  </a:moveTo>
                  <a:cubicBezTo>
                    <a:pt x="119" y="74"/>
                    <a:pt x="118" y="73"/>
                    <a:pt x="116" y="72"/>
                  </a:cubicBezTo>
                  <a:cubicBezTo>
                    <a:pt x="115" y="71"/>
                    <a:pt x="114" y="70"/>
                    <a:pt x="113" y="69"/>
                  </a:cubicBezTo>
                  <a:cubicBezTo>
                    <a:pt x="111" y="67"/>
                    <a:pt x="110" y="67"/>
                    <a:pt x="107" y="67"/>
                  </a:cubicBezTo>
                  <a:cubicBezTo>
                    <a:pt x="106" y="67"/>
                    <a:pt x="104" y="67"/>
                    <a:pt x="103" y="67"/>
                  </a:cubicBezTo>
                  <a:cubicBezTo>
                    <a:pt x="101" y="68"/>
                    <a:pt x="101" y="68"/>
                    <a:pt x="101" y="68"/>
                  </a:cubicBezTo>
                  <a:cubicBezTo>
                    <a:pt x="100" y="68"/>
                    <a:pt x="99" y="68"/>
                    <a:pt x="98" y="68"/>
                  </a:cubicBezTo>
                  <a:cubicBezTo>
                    <a:pt x="98" y="68"/>
                    <a:pt x="98" y="67"/>
                    <a:pt x="98" y="66"/>
                  </a:cubicBezTo>
                  <a:cubicBezTo>
                    <a:pt x="97" y="65"/>
                    <a:pt x="97" y="63"/>
                    <a:pt x="96" y="62"/>
                  </a:cubicBezTo>
                  <a:cubicBezTo>
                    <a:pt x="95" y="61"/>
                    <a:pt x="95" y="60"/>
                    <a:pt x="95" y="60"/>
                  </a:cubicBezTo>
                  <a:cubicBezTo>
                    <a:pt x="94" y="52"/>
                    <a:pt x="90" y="47"/>
                    <a:pt x="83" y="46"/>
                  </a:cubicBezTo>
                  <a:cubicBezTo>
                    <a:pt x="83" y="46"/>
                    <a:pt x="82" y="46"/>
                    <a:pt x="82" y="46"/>
                  </a:cubicBezTo>
                  <a:cubicBezTo>
                    <a:pt x="81" y="46"/>
                    <a:pt x="80" y="46"/>
                    <a:pt x="79" y="46"/>
                  </a:cubicBezTo>
                  <a:cubicBezTo>
                    <a:pt x="79" y="46"/>
                    <a:pt x="79" y="46"/>
                    <a:pt x="78" y="45"/>
                  </a:cubicBezTo>
                  <a:cubicBezTo>
                    <a:pt x="77" y="45"/>
                    <a:pt x="77" y="45"/>
                    <a:pt x="76" y="44"/>
                  </a:cubicBezTo>
                  <a:cubicBezTo>
                    <a:pt x="75" y="44"/>
                    <a:pt x="75" y="44"/>
                    <a:pt x="75" y="44"/>
                  </a:cubicBezTo>
                  <a:cubicBezTo>
                    <a:pt x="73" y="44"/>
                    <a:pt x="73" y="44"/>
                    <a:pt x="73" y="43"/>
                  </a:cubicBezTo>
                  <a:cubicBezTo>
                    <a:pt x="72" y="43"/>
                    <a:pt x="72" y="42"/>
                    <a:pt x="72" y="41"/>
                  </a:cubicBezTo>
                  <a:cubicBezTo>
                    <a:pt x="71" y="40"/>
                    <a:pt x="71" y="38"/>
                    <a:pt x="69" y="37"/>
                  </a:cubicBezTo>
                  <a:cubicBezTo>
                    <a:pt x="68" y="36"/>
                    <a:pt x="64" y="32"/>
                    <a:pt x="58" y="31"/>
                  </a:cubicBezTo>
                  <a:cubicBezTo>
                    <a:pt x="56" y="31"/>
                    <a:pt x="55" y="31"/>
                    <a:pt x="53" y="29"/>
                  </a:cubicBezTo>
                  <a:cubicBezTo>
                    <a:pt x="53" y="28"/>
                    <a:pt x="53" y="28"/>
                    <a:pt x="52" y="28"/>
                  </a:cubicBezTo>
                  <a:cubicBezTo>
                    <a:pt x="51" y="25"/>
                    <a:pt x="49" y="22"/>
                    <a:pt x="45" y="22"/>
                  </a:cubicBezTo>
                  <a:cubicBezTo>
                    <a:pt x="44" y="22"/>
                    <a:pt x="44" y="22"/>
                    <a:pt x="44" y="22"/>
                  </a:cubicBezTo>
                  <a:cubicBezTo>
                    <a:pt x="42" y="22"/>
                    <a:pt x="40" y="24"/>
                    <a:pt x="40" y="24"/>
                  </a:cubicBezTo>
                  <a:cubicBezTo>
                    <a:pt x="39" y="25"/>
                    <a:pt x="39" y="25"/>
                    <a:pt x="39" y="25"/>
                  </a:cubicBezTo>
                  <a:cubicBezTo>
                    <a:pt x="39" y="25"/>
                    <a:pt x="38" y="25"/>
                    <a:pt x="38" y="25"/>
                  </a:cubicBezTo>
                  <a:cubicBezTo>
                    <a:pt x="38" y="25"/>
                    <a:pt x="37" y="22"/>
                    <a:pt x="37" y="20"/>
                  </a:cubicBezTo>
                  <a:cubicBezTo>
                    <a:pt x="38" y="20"/>
                    <a:pt x="39" y="21"/>
                    <a:pt x="40" y="21"/>
                  </a:cubicBezTo>
                  <a:cubicBezTo>
                    <a:pt x="40" y="21"/>
                    <a:pt x="40" y="21"/>
                    <a:pt x="40" y="21"/>
                  </a:cubicBezTo>
                  <a:cubicBezTo>
                    <a:pt x="42" y="21"/>
                    <a:pt x="43" y="20"/>
                    <a:pt x="44" y="19"/>
                  </a:cubicBezTo>
                  <a:cubicBezTo>
                    <a:pt x="48" y="15"/>
                    <a:pt x="43" y="10"/>
                    <a:pt x="42" y="8"/>
                  </a:cubicBezTo>
                  <a:cubicBezTo>
                    <a:pt x="41" y="7"/>
                    <a:pt x="41" y="7"/>
                    <a:pt x="41" y="7"/>
                  </a:cubicBezTo>
                  <a:cubicBezTo>
                    <a:pt x="41" y="7"/>
                    <a:pt x="41" y="6"/>
                    <a:pt x="41" y="6"/>
                  </a:cubicBezTo>
                  <a:cubicBezTo>
                    <a:pt x="40" y="4"/>
                    <a:pt x="39" y="0"/>
                    <a:pt x="35" y="0"/>
                  </a:cubicBezTo>
                  <a:cubicBezTo>
                    <a:pt x="31" y="0"/>
                    <a:pt x="29" y="3"/>
                    <a:pt x="29" y="6"/>
                  </a:cubicBezTo>
                  <a:cubicBezTo>
                    <a:pt x="29" y="6"/>
                    <a:pt x="29" y="6"/>
                    <a:pt x="29" y="6"/>
                  </a:cubicBezTo>
                  <a:cubicBezTo>
                    <a:pt x="28" y="6"/>
                    <a:pt x="28" y="6"/>
                    <a:pt x="27" y="6"/>
                  </a:cubicBezTo>
                  <a:cubicBezTo>
                    <a:pt x="26" y="6"/>
                    <a:pt x="24" y="7"/>
                    <a:pt x="23" y="7"/>
                  </a:cubicBezTo>
                  <a:cubicBezTo>
                    <a:pt x="16" y="11"/>
                    <a:pt x="16" y="19"/>
                    <a:pt x="16" y="23"/>
                  </a:cubicBezTo>
                  <a:cubicBezTo>
                    <a:pt x="16" y="25"/>
                    <a:pt x="16" y="28"/>
                    <a:pt x="16" y="30"/>
                  </a:cubicBezTo>
                  <a:cubicBezTo>
                    <a:pt x="16" y="33"/>
                    <a:pt x="16" y="36"/>
                    <a:pt x="15" y="39"/>
                  </a:cubicBezTo>
                  <a:cubicBezTo>
                    <a:pt x="15" y="45"/>
                    <a:pt x="15" y="49"/>
                    <a:pt x="14" y="54"/>
                  </a:cubicBezTo>
                  <a:cubicBezTo>
                    <a:pt x="13" y="60"/>
                    <a:pt x="13" y="66"/>
                    <a:pt x="15" y="71"/>
                  </a:cubicBezTo>
                  <a:cubicBezTo>
                    <a:pt x="16" y="76"/>
                    <a:pt x="16" y="78"/>
                    <a:pt x="13" y="80"/>
                  </a:cubicBezTo>
                  <a:cubicBezTo>
                    <a:pt x="12" y="80"/>
                    <a:pt x="11" y="81"/>
                    <a:pt x="10" y="81"/>
                  </a:cubicBezTo>
                  <a:cubicBezTo>
                    <a:pt x="6" y="84"/>
                    <a:pt x="1" y="87"/>
                    <a:pt x="0" y="94"/>
                  </a:cubicBezTo>
                  <a:cubicBezTo>
                    <a:pt x="0" y="96"/>
                    <a:pt x="1" y="99"/>
                    <a:pt x="2" y="100"/>
                  </a:cubicBezTo>
                  <a:cubicBezTo>
                    <a:pt x="3" y="101"/>
                    <a:pt x="5" y="102"/>
                    <a:pt x="7" y="102"/>
                  </a:cubicBezTo>
                  <a:cubicBezTo>
                    <a:pt x="12" y="102"/>
                    <a:pt x="17" y="100"/>
                    <a:pt x="21" y="98"/>
                  </a:cubicBezTo>
                  <a:cubicBezTo>
                    <a:pt x="23" y="97"/>
                    <a:pt x="25" y="96"/>
                    <a:pt x="26" y="95"/>
                  </a:cubicBezTo>
                  <a:cubicBezTo>
                    <a:pt x="27" y="95"/>
                    <a:pt x="27" y="95"/>
                    <a:pt x="27" y="95"/>
                  </a:cubicBezTo>
                  <a:cubicBezTo>
                    <a:pt x="27" y="95"/>
                    <a:pt x="27" y="95"/>
                    <a:pt x="27" y="96"/>
                  </a:cubicBezTo>
                  <a:cubicBezTo>
                    <a:pt x="29" y="98"/>
                    <a:pt x="29" y="101"/>
                    <a:pt x="29" y="103"/>
                  </a:cubicBezTo>
                  <a:cubicBezTo>
                    <a:pt x="29" y="104"/>
                    <a:pt x="29" y="105"/>
                    <a:pt x="29" y="105"/>
                  </a:cubicBezTo>
                  <a:cubicBezTo>
                    <a:pt x="29" y="108"/>
                    <a:pt x="29" y="110"/>
                    <a:pt x="30" y="113"/>
                  </a:cubicBezTo>
                  <a:cubicBezTo>
                    <a:pt x="32" y="117"/>
                    <a:pt x="35" y="117"/>
                    <a:pt x="36" y="117"/>
                  </a:cubicBezTo>
                  <a:cubicBezTo>
                    <a:pt x="40" y="117"/>
                    <a:pt x="43" y="114"/>
                    <a:pt x="46" y="112"/>
                  </a:cubicBezTo>
                  <a:cubicBezTo>
                    <a:pt x="47" y="111"/>
                    <a:pt x="47" y="111"/>
                    <a:pt x="47" y="111"/>
                  </a:cubicBezTo>
                  <a:cubicBezTo>
                    <a:pt x="49" y="109"/>
                    <a:pt x="51" y="108"/>
                    <a:pt x="52" y="106"/>
                  </a:cubicBezTo>
                  <a:cubicBezTo>
                    <a:pt x="53" y="104"/>
                    <a:pt x="54" y="102"/>
                    <a:pt x="54" y="101"/>
                  </a:cubicBezTo>
                  <a:cubicBezTo>
                    <a:pt x="55" y="100"/>
                    <a:pt x="55" y="99"/>
                    <a:pt x="56" y="98"/>
                  </a:cubicBezTo>
                  <a:cubicBezTo>
                    <a:pt x="56" y="96"/>
                    <a:pt x="58" y="95"/>
                    <a:pt x="60" y="93"/>
                  </a:cubicBezTo>
                  <a:cubicBezTo>
                    <a:pt x="62" y="91"/>
                    <a:pt x="65" y="88"/>
                    <a:pt x="66" y="83"/>
                  </a:cubicBezTo>
                  <a:cubicBezTo>
                    <a:pt x="66" y="82"/>
                    <a:pt x="66" y="82"/>
                    <a:pt x="66" y="81"/>
                  </a:cubicBezTo>
                  <a:cubicBezTo>
                    <a:pt x="66" y="79"/>
                    <a:pt x="66" y="78"/>
                    <a:pt x="67" y="77"/>
                  </a:cubicBezTo>
                  <a:cubicBezTo>
                    <a:pt x="68" y="76"/>
                    <a:pt x="69" y="75"/>
                    <a:pt x="71" y="75"/>
                  </a:cubicBezTo>
                  <a:cubicBezTo>
                    <a:pt x="71" y="75"/>
                    <a:pt x="71" y="76"/>
                    <a:pt x="71" y="76"/>
                  </a:cubicBezTo>
                  <a:cubicBezTo>
                    <a:pt x="71" y="77"/>
                    <a:pt x="72" y="78"/>
                    <a:pt x="72" y="78"/>
                  </a:cubicBezTo>
                  <a:cubicBezTo>
                    <a:pt x="72" y="78"/>
                    <a:pt x="72" y="79"/>
                    <a:pt x="72" y="79"/>
                  </a:cubicBezTo>
                  <a:cubicBezTo>
                    <a:pt x="72" y="82"/>
                    <a:pt x="72" y="82"/>
                    <a:pt x="72" y="82"/>
                  </a:cubicBezTo>
                  <a:cubicBezTo>
                    <a:pt x="76" y="82"/>
                    <a:pt x="76" y="82"/>
                    <a:pt x="76" y="82"/>
                  </a:cubicBezTo>
                  <a:cubicBezTo>
                    <a:pt x="77" y="82"/>
                    <a:pt x="77" y="82"/>
                    <a:pt x="77" y="82"/>
                  </a:cubicBezTo>
                  <a:cubicBezTo>
                    <a:pt x="78" y="81"/>
                    <a:pt x="80" y="81"/>
                    <a:pt x="81" y="81"/>
                  </a:cubicBezTo>
                  <a:cubicBezTo>
                    <a:pt x="82" y="81"/>
                    <a:pt x="82" y="81"/>
                    <a:pt x="82" y="81"/>
                  </a:cubicBezTo>
                  <a:cubicBezTo>
                    <a:pt x="82" y="81"/>
                    <a:pt x="82" y="81"/>
                    <a:pt x="82" y="81"/>
                  </a:cubicBezTo>
                  <a:cubicBezTo>
                    <a:pt x="82" y="81"/>
                    <a:pt x="82" y="82"/>
                    <a:pt x="81" y="83"/>
                  </a:cubicBezTo>
                  <a:cubicBezTo>
                    <a:pt x="81" y="84"/>
                    <a:pt x="80" y="86"/>
                    <a:pt x="80" y="88"/>
                  </a:cubicBezTo>
                  <a:cubicBezTo>
                    <a:pt x="81" y="90"/>
                    <a:pt x="82" y="92"/>
                    <a:pt x="86" y="92"/>
                  </a:cubicBezTo>
                  <a:cubicBezTo>
                    <a:pt x="87" y="92"/>
                    <a:pt x="89" y="92"/>
                    <a:pt x="90" y="91"/>
                  </a:cubicBezTo>
                  <a:cubicBezTo>
                    <a:pt x="90" y="91"/>
                    <a:pt x="91" y="91"/>
                    <a:pt x="91" y="91"/>
                  </a:cubicBezTo>
                  <a:cubicBezTo>
                    <a:pt x="93" y="91"/>
                    <a:pt x="94" y="92"/>
                    <a:pt x="96" y="93"/>
                  </a:cubicBezTo>
                  <a:cubicBezTo>
                    <a:pt x="97" y="93"/>
                    <a:pt x="98" y="94"/>
                    <a:pt x="99" y="94"/>
                  </a:cubicBezTo>
                  <a:cubicBezTo>
                    <a:pt x="101" y="95"/>
                    <a:pt x="103" y="96"/>
                    <a:pt x="105" y="96"/>
                  </a:cubicBezTo>
                  <a:cubicBezTo>
                    <a:pt x="112" y="96"/>
                    <a:pt x="117" y="90"/>
                    <a:pt x="121" y="86"/>
                  </a:cubicBezTo>
                  <a:cubicBezTo>
                    <a:pt x="122" y="84"/>
                    <a:pt x="124" y="82"/>
                    <a:pt x="124" y="80"/>
                  </a:cubicBezTo>
                  <a:cubicBezTo>
                    <a:pt x="123" y="78"/>
                    <a:pt x="122" y="76"/>
                    <a:pt x="120" y="75"/>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7" name="Freeform 76"/>
            <p:cNvSpPr>
              <a:spLocks/>
            </p:cNvSpPr>
            <p:nvPr/>
          </p:nvSpPr>
          <p:spPr bwMode="auto">
            <a:xfrm>
              <a:off x="9131751" y="2847514"/>
              <a:ext cx="81315" cy="62674"/>
            </a:xfrm>
            <a:custGeom>
              <a:avLst/>
              <a:gdLst>
                <a:gd name="T0" fmla="*/ 6 w 27"/>
                <a:gd name="T1" fmla="*/ 14 h 23"/>
                <a:gd name="T2" fmla="*/ 6 w 27"/>
                <a:gd name="T3" fmla="*/ 15 h 23"/>
                <a:gd name="T4" fmla="*/ 10 w 27"/>
                <a:gd name="T5" fmla="*/ 20 h 23"/>
                <a:gd name="T6" fmla="*/ 11 w 27"/>
                <a:gd name="T7" fmla="*/ 21 h 23"/>
                <a:gd name="T8" fmla="*/ 17 w 27"/>
                <a:gd name="T9" fmla="*/ 23 h 23"/>
                <a:gd name="T10" fmla="*/ 18 w 27"/>
                <a:gd name="T11" fmla="*/ 23 h 23"/>
                <a:gd name="T12" fmla="*/ 19 w 27"/>
                <a:gd name="T13" fmla="*/ 23 h 23"/>
                <a:gd name="T14" fmla="*/ 27 w 27"/>
                <a:gd name="T15" fmla="*/ 18 h 23"/>
                <a:gd name="T16" fmla="*/ 27 w 27"/>
                <a:gd name="T17" fmla="*/ 15 h 23"/>
                <a:gd name="T18" fmla="*/ 24 w 27"/>
                <a:gd name="T19" fmla="*/ 15 h 23"/>
                <a:gd name="T20" fmla="*/ 23 w 27"/>
                <a:gd name="T21" fmla="*/ 14 h 23"/>
                <a:gd name="T22" fmla="*/ 21 w 27"/>
                <a:gd name="T23" fmla="*/ 13 h 23"/>
                <a:gd name="T24" fmla="*/ 19 w 27"/>
                <a:gd name="T25" fmla="*/ 13 h 23"/>
                <a:gd name="T26" fmla="*/ 19 w 27"/>
                <a:gd name="T27" fmla="*/ 13 h 23"/>
                <a:gd name="T28" fmla="*/ 18 w 27"/>
                <a:gd name="T29" fmla="*/ 12 h 23"/>
                <a:gd name="T30" fmla="*/ 18 w 27"/>
                <a:gd name="T31" fmla="*/ 10 h 23"/>
                <a:gd name="T32" fmla="*/ 15 w 27"/>
                <a:gd name="T33" fmla="*/ 6 h 23"/>
                <a:gd name="T34" fmla="*/ 14 w 27"/>
                <a:gd name="T35" fmla="*/ 6 h 23"/>
                <a:gd name="T36" fmla="*/ 13 w 27"/>
                <a:gd name="T37" fmla="*/ 4 h 23"/>
                <a:gd name="T38" fmla="*/ 6 w 27"/>
                <a:gd name="T39" fmla="*/ 0 h 23"/>
                <a:gd name="T40" fmla="*/ 4 w 27"/>
                <a:gd name="T41" fmla="*/ 0 h 23"/>
                <a:gd name="T42" fmla="*/ 1 w 27"/>
                <a:gd name="T43" fmla="*/ 3 h 23"/>
                <a:gd name="T44" fmla="*/ 5 w 27"/>
                <a:gd name="T45" fmla="*/ 13 h 23"/>
                <a:gd name="T46" fmla="*/ 6 w 27"/>
                <a:gd name="T47"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23">
                  <a:moveTo>
                    <a:pt x="6" y="14"/>
                  </a:moveTo>
                  <a:cubicBezTo>
                    <a:pt x="6" y="14"/>
                    <a:pt x="6" y="15"/>
                    <a:pt x="6" y="15"/>
                  </a:cubicBezTo>
                  <a:cubicBezTo>
                    <a:pt x="6" y="17"/>
                    <a:pt x="7" y="19"/>
                    <a:pt x="10" y="20"/>
                  </a:cubicBezTo>
                  <a:cubicBezTo>
                    <a:pt x="11" y="21"/>
                    <a:pt x="11" y="21"/>
                    <a:pt x="11" y="21"/>
                  </a:cubicBezTo>
                  <a:cubicBezTo>
                    <a:pt x="12" y="22"/>
                    <a:pt x="14" y="23"/>
                    <a:pt x="17" y="23"/>
                  </a:cubicBezTo>
                  <a:cubicBezTo>
                    <a:pt x="17" y="23"/>
                    <a:pt x="18" y="23"/>
                    <a:pt x="18" y="23"/>
                  </a:cubicBezTo>
                  <a:cubicBezTo>
                    <a:pt x="18" y="23"/>
                    <a:pt x="19" y="23"/>
                    <a:pt x="19" y="23"/>
                  </a:cubicBezTo>
                  <a:cubicBezTo>
                    <a:pt x="21" y="23"/>
                    <a:pt x="27" y="22"/>
                    <a:pt x="27" y="18"/>
                  </a:cubicBezTo>
                  <a:cubicBezTo>
                    <a:pt x="27" y="15"/>
                    <a:pt x="27" y="15"/>
                    <a:pt x="27" y="15"/>
                  </a:cubicBezTo>
                  <a:cubicBezTo>
                    <a:pt x="24" y="15"/>
                    <a:pt x="24" y="15"/>
                    <a:pt x="24" y="15"/>
                  </a:cubicBezTo>
                  <a:cubicBezTo>
                    <a:pt x="24" y="15"/>
                    <a:pt x="23" y="14"/>
                    <a:pt x="23" y="14"/>
                  </a:cubicBezTo>
                  <a:cubicBezTo>
                    <a:pt x="22" y="14"/>
                    <a:pt x="22" y="13"/>
                    <a:pt x="21" y="13"/>
                  </a:cubicBezTo>
                  <a:cubicBezTo>
                    <a:pt x="20" y="13"/>
                    <a:pt x="19" y="13"/>
                    <a:pt x="19" y="13"/>
                  </a:cubicBezTo>
                  <a:cubicBezTo>
                    <a:pt x="19" y="13"/>
                    <a:pt x="19" y="13"/>
                    <a:pt x="19" y="13"/>
                  </a:cubicBezTo>
                  <a:cubicBezTo>
                    <a:pt x="19" y="12"/>
                    <a:pt x="18" y="12"/>
                    <a:pt x="18" y="12"/>
                  </a:cubicBezTo>
                  <a:cubicBezTo>
                    <a:pt x="18" y="11"/>
                    <a:pt x="18" y="10"/>
                    <a:pt x="18" y="10"/>
                  </a:cubicBezTo>
                  <a:cubicBezTo>
                    <a:pt x="17" y="8"/>
                    <a:pt x="16" y="7"/>
                    <a:pt x="15" y="6"/>
                  </a:cubicBezTo>
                  <a:cubicBezTo>
                    <a:pt x="14" y="6"/>
                    <a:pt x="14" y="6"/>
                    <a:pt x="14" y="6"/>
                  </a:cubicBezTo>
                  <a:cubicBezTo>
                    <a:pt x="14" y="6"/>
                    <a:pt x="13" y="5"/>
                    <a:pt x="13" y="4"/>
                  </a:cubicBezTo>
                  <a:cubicBezTo>
                    <a:pt x="11" y="2"/>
                    <a:pt x="9" y="0"/>
                    <a:pt x="6" y="0"/>
                  </a:cubicBezTo>
                  <a:cubicBezTo>
                    <a:pt x="5" y="0"/>
                    <a:pt x="5" y="0"/>
                    <a:pt x="4" y="0"/>
                  </a:cubicBezTo>
                  <a:cubicBezTo>
                    <a:pt x="3" y="1"/>
                    <a:pt x="1" y="2"/>
                    <a:pt x="1" y="3"/>
                  </a:cubicBezTo>
                  <a:cubicBezTo>
                    <a:pt x="0" y="7"/>
                    <a:pt x="3" y="10"/>
                    <a:pt x="5" y="13"/>
                  </a:cubicBezTo>
                  <a:cubicBezTo>
                    <a:pt x="5" y="13"/>
                    <a:pt x="5" y="13"/>
                    <a:pt x="6" y="14"/>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8" name="Freeform 77"/>
            <p:cNvSpPr>
              <a:spLocks/>
            </p:cNvSpPr>
            <p:nvPr/>
          </p:nvSpPr>
          <p:spPr bwMode="auto">
            <a:xfrm>
              <a:off x="9386990" y="2460169"/>
              <a:ext cx="47433" cy="49317"/>
            </a:xfrm>
            <a:custGeom>
              <a:avLst/>
              <a:gdLst>
                <a:gd name="T0" fmla="*/ 16 w 16"/>
                <a:gd name="T1" fmla="*/ 6 h 18"/>
                <a:gd name="T2" fmla="*/ 11 w 16"/>
                <a:gd name="T3" fmla="*/ 1 h 18"/>
                <a:gd name="T4" fmla="*/ 7 w 16"/>
                <a:gd name="T5" fmla="*/ 0 h 18"/>
                <a:gd name="T6" fmla="*/ 1 w 16"/>
                <a:gd name="T7" fmla="*/ 5 h 18"/>
                <a:gd name="T8" fmla="*/ 2 w 16"/>
                <a:gd name="T9" fmla="*/ 13 h 18"/>
                <a:gd name="T10" fmla="*/ 3 w 16"/>
                <a:gd name="T11" fmla="*/ 14 h 18"/>
                <a:gd name="T12" fmla="*/ 8 w 16"/>
                <a:gd name="T13" fmla="*/ 18 h 18"/>
                <a:gd name="T14" fmla="*/ 10 w 16"/>
                <a:gd name="T15" fmla="*/ 18 h 18"/>
                <a:gd name="T16" fmla="*/ 14 w 16"/>
                <a:gd name="T17" fmla="*/ 12 h 18"/>
                <a:gd name="T18" fmla="*/ 15 w 16"/>
                <a:gd name="T19" fmla="*/ 11 h 18"/>
                <a:gd name="T20" fmla="*/ 16 w 16"/>
                <a:gd name="T2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18">
                  <a:moveTo>
                    <a:pt x="16" y="6"/>
                  </a:moveTo>
                  <a:cubicBezTo>
                    <a:pt x="15" y="4"/>
                    <a:pt x="13" y="2"/>
                    <a:pt x="11" y="1"/>
                  </a:cubicBezTo>
                  <a:cubicBezTo>
                    <a:pt x="10" y="1"/>
                    <a:pt x="9" y="0"/>
                    <a:pt x="7" y="0"/>
                  </a:cubicBezTo>
                  <a:cubicBezTo>
                    <a:pt x="6" y="0"/>
                    <a:pt x="3" y="1"/>
                    <a:pt x="1" y="5"/>
                  </a:cubicBezTo>
                  <a:cubicBezTo>
                    <a:pt x="0" y="8"/>
                    <a:pt x="0" y="10"/>
                    <a:pt x="2" y="13"/>
                  </a:cubicBezTo>
                  <a:cubicBezTo>
                    <a:pt x="3" y="13"/>
                    <a:pt x="3" y="14"/>
                    <a:pt x="3" y="14"/>
                  </a:cubicBezTo>
                  <a:cubicBezTo>
                    <a:pt x="3" y="15"/>
                    <a:pt x="5" y="18"/>
                    <a:pt x="8" y="18"/>
                  </a:cubicBezTo>
                  <a:cubicBezTo>
                    <a:pt x="8" y="18"/>
                    <a:pt x="9" y="18"/>
                    <a:pt x="10" y="18"/>
                  </a:cubicBezTo>
                  <a:cubicBezTo>
                    <a:pt x="12" y="17"/>
                    <a:pt x="13" y="14"/>
                    <a:pt x="14" y="12"/>
                  </a:cubicBezTo>
                  <a:cubicBezTo>
                    <a:pt x="14" y="12"/>
                    <a:pt x="14" y="11"/>
                    <a:pt x="15" y="11"/>
                  </a:cubicBezTo>
                  <a:cubicBezTo>
                    <a:pt x="16" y="9"/>
                    <a:pt x="16" y="8"/>
                    <a:pt x="16" y="6"/>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9" name="Freeform 78"/>
            <p:cNvSpPr>
              <a:spLocks/>
            </p:cNvSpPr>
            <p:nvPr/>
          </p:nvSpPr>
          <p:spPr bwMode="auto">
            <a:xfrm>
              <a:off x="9311322" y="2440647"/>
              <a:ext cx="66633" cy="111991"/>
            </a:xfrm>
            <a:custGeom>
              <a:avLst/>
              <a:gdLst>
                <a:gd name="T0" fmla="*/ 18 w 22"/>
                <a:gd name="T1" fmla="*/ 25 h 41"/>
                <a:gd name="T2" fmla="*/ 19 w 22"/>
                <a:gd name="T3" fmla="*/ 24 h 41"/>
                <a:gd name="T4" fmla="*/ 19 w 22"/>
                <a:gd name="T5" fmla="*/ 18 h 41"/>
                <a:gd name="T6" fmla="*/ 14 w 22"/>
                <a:gd name="T7" fmla="*/ 15 h 41"/>
                <a:gd name="T8" fmla="*/ 15 w 22"/>
                <a:gd name="T9" fmla="*/ 14 h 41"/>
                <a:gd name="T10" fmla="*/ 16 w 22"/>
                <a:gd name="T11" fmla="*/ 13 h 41"/>
                <a:gd name="T12" fmla="*/ 20 w 22"/>
                <a:gd name="T13" fmla="*/ 9 h 41"/>
                <a:gd name="T14" fmla="*/ 21 w 22"/>
                <a:gd name="T15" fmla="*/ 4 h 41"/>
                <a:gd name="T16" fmla="*/ 16 w 22"/>
                <a:gd name="T17" fmla="*/ 0 h 41"/>
                <a:gd name="T18" fmla="*/ 15 w 22"/>
                <a:gd name="T19" fmla="*/ 0 h 41"/>
                <a:gd name="T20" fmla="*/ 8 w 22"/>
                <a:gd name="T21" fmla="*/ 5 h 41"/>
                <a:gd name="T22" fmla="*/ 8 w 22"/>
                <a:gd name="T23" fmla="*/ 5 h 41"/>
                <a:gd name="T24" fmla="*/ 6 w 22"/>
                <a:gd name="T25" fmla="*/ 13 h 41"/>
                <a:gd name="T26" fmla="*/ 9 w 22"/>
                <a:gd name="T27" fmla="*/ 16 h 41"/>
                <a:gd name="T28" fmla="*/ 7 w 22"/>
                <a:gd name="T29" fmla="*/ 20 h 41"/>
                <a:gd name="T30" fmla="*/ 7 w 22"/>
                <a:gd name="T31" fmla="*/ 22 h 41"/>
                <a:gd name="T32" fmla="*/ 7 w 22"/>
                <a:gd name="T33" fmla="*/ 22 h 41"/>
                <a:gd name="T34" fmla="*/ 5 w 22"/>
                <a:gd name="T35" fmla="*/ 27 h 41"/>
                <a:gd name="T36" fmla="*/ 5 w 22"/>
                <a:gd name="T37" fmla="*/ 27 h 41"/>
                <a:gd name="T38" fmla="*/ 0 w 22"/>
                <a:gd name="T39" fmla="*/ 37 h 41"/>
                <a:gd name="T40" fmla="*/ 3 w 22"/>
                <a:gd name="T41" fmla="*/ 41 h 41"/>
                <a:gd name="T42" fmla="*/ 6 w 22"/>
                <a:gd name="T43" fmla="*/ 41 h 41"/>
                <a:gd name="T44" fmla="*/ 6 w 22"/>
                <a:gd name="T45" fmla="*/ 41 h 41"/>
                <a:gd name="T46" fmla="*/ 18 w 22"/>
                <a:gd name="T47" fmla="*/ 25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41">
                  <a:moveTo>
                    <a:pt x="18" y="25"/>
                  </a:moveTo>
                  <a:cubicBezTo>
                    <a:pt x="19" y="24"/>
                    <a:pt x="19" y="24"/>
                    <a:pt x="19" y="24"/>
                  </a:cubicBezTo>
                  <a:cubicBezTo>
                    <a:pt x="20" y="21"/>
                    <a:pt x="20" y="19"/>
                    <a:pt x="19" y="18"/>
                  </a:cubicBezTo>
                  <a:cubicBezTo>
                    <a:pt x="18" y="16"/>
                    <a:pt x="16" y="15"/>
                    <a:pt x="14" y="15"/>
                  </a:cubicBezTo>
                  <a:cubicBezTo>
                    <a:pt x="14" y="14"/>
                    <a:pt x="15" y="14"/>
                    <a:pt x="15" y="14"/>
                  </a:cubicBezTo>
                  <a:cubicBezTo>
                    <a:pt x="15" y="14"/>
                    <a:pt x="16" y="13"/>
                    <a:pt x="16" y="13"/>
                  </a:cubicBezTo>
                  <a:cubicBezTo>
                    <a:pt x="18" y="12"/>
                    <a:pt x="19" y="11"/>
                    <a:pt x="20" y="9"/>
                  </a:cubicBezTo>
                  <a:cubicBezTo>
                    <a:pt x="21" y="8"/>
                    <a:pt x="22" y="5"/>
                    <a:pt x="21" y="4"/>
                  </a:cubicBezTo>
                  <a:cubicBezTo>
                    <a:pt x="20" y="2"/>
                    <a:pt x="18" y="0"/>
                    <a:pt x="16" y="0"/>
                  </a:cubicBezTo>
                  <a:cubicBezTo>
                    <a:pt x="16" y="0"/>
                    <a:pt x="16" y="0"/>
                    <a:pt x="15" y="0"/>
                  </a:cubicBezTo>
                  <a:cubicBezTo>
                    <a:pt x="12" y="0"/>
                    <a:pt x="9" y="3"/>
                    <a:pt x="8" y="5"/>
                  </a:cubicBezTo>
                  <a:cubicBezTo>
                    <a:pt x="8" y="5"/>
                    <a:pt x="8" y="5"/>
                    <a:pt x="8" y="5"/>
                  </a:cubicBezTo>
                  <a:cubicBezTo>
                    <a:pt x="6" y="7"/>
                    <a:pt x="4" y="10"/>
                    <a:pt x="6" y="13"/>
                  </a:cubicBezTo>
                  <a:cubicBezTo>
                    <a:pt x="6" y="15"/>
                    <a:pt x="8" y="16"/>
                    <a:pt x="9" y="16"/>
                  </a:cubicBezTo>
                  <a:cubicBezTo>
                    <a:pt x="8" y="17"/>
                    <a:pt x="7" y="18"/>
                    <a:pt x="7" y="20"/>
                  </a:cubicBezTo>
                  <a:cubicBezTo>
                    <a:pt x="7" y="21"/>
                    <a:pt x="7" y="21"/>
                    <a:pt x="7" y="22"/>
                  </a:cubicBezTo>
                  <a:cubicBezTo>
                    <a:pt x="7" y="22"/>
                    <a:pt x="7" y="22"/>
                    <a:pt x="7" y="22"/>
                  </a:cubicBezTo>
                  <a:cubicBezTo>
                    <a:pt x="7" y="24"/>
                    <a:pt x="7" y="25"/>
                    <a:pt x="5" y="27"/>
                  </a:cubicBezTo>
                  <a:cubicBezTo>
                    <a:pt x="5" y="27"/>
                    <a:pt x="5" y="27"/>
                    <a:pt x="5" y="27"/>
                  </a:cubicBezTo>
                  <a:cubicBezTo>
                    <a:pt x="2" y="30"/>
                    <a:pt x="0" y="33"/>
                    <a:pt x="0" y="37"/>
                  </a:cubicBezTo>
                  <a:cubicBezTo>
                    <a:pt x="1" y="38"/>
                    <a:pt x="2" y="40"/>
                    <a:pt x="3" y="41"/>
                  </a:cubicBezTo>
                  <a:cubicBezTo>
                    <a:pt x="4" y="41"/>
                    <a:pt x="5" y="41"/>
                    <a:pt x="6" y="41"/>
                  </a:cubicBezTo>
                  <a:cubicBezTo>
                    <a:pt x="6" y="41"/>
                    <a:pt x="6" y="41"/>
                    <a:pt x="6" y="41"/>
                  </a:cubicBezTo>
                  <a:cubicBezTo>
                    <a:pt x="9" y="41"/>
                    <a:pt x="13" y="37"/>
                    <a:pt x="18" y="25"/>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0" name="Freeform 79"/>
            <p:cNvSpPr>
              <a:spLocks/>
            </p:cNvSpPr>
            <p:nvPr/>
          </p:nvSpPr>
          <p:spPr bwMode="auto">
            <a:xfrm>
              <a:off x="9332780" y="2552638"/>
              <a:ext cx="45175" cy="67811"/>
            </a:xfrm>
            <a:custGeom>
              <a:avLst/>
              <a:gdLst>
                <a:gd name="T0" fmla="*/ 8 w 15"/>
                <a:gd name="T1" fmla="*/ 0 h 25"/>
                <a:gd name="T2" fmla="*/ 5 w 15"/>
                <a:gd name="T3" fmla="*/ 1 h 25"/>
                <a:gd name="T4" fmla="*/ 4 w 15"/>
                <a:gd name="T5" fmla="*/ 7 h 25"/>
                <a:gd name="T6" fmla="*/ 4 w 15"/>
                <a:gd name="T7" fmla="*/ 7 h 25"/>
                <a:gd name="T8" fmla="*/ 4 w 15"/>
                <a:gd name="T9" fmla="*/ 7 h 25"/>
                <a:gd name="T10" fmla="*/ 3 w 15"/>
                <a:gd name="T11" fmla="*/ 12 h 25"/>
                <a:gd name="T12" fmla="*/ 3 w 15"/>
                <a:gd name="T13" fmla="*/ 14 h 25"/>
                <a:gd name="T14" fmla="*/ 1 w 15"/>
                <a:gd name="T15" fmla="*/ 15 h 25"/>
                <a:gd name="T16" fmla="*/ 0 w 15"/>
                <a:gd name="T17" fmla="*/ 19 h 25"/>
                <a:gd name="T18" fmla="*/ 6 w 15"/>
                <a:gd name="T19" fmla="*/ 25 h 25"/>
                <a:gd name="T20" fmla="*/ 11 w 15"/>
                <a:gd name="T21" fmla="*/ 20 h 25"/>
                <a:gd name="T22" fmla="*/ 9 w 15"/>
                <a:gd name="T23" fmla="*/ 15 h 25"/>
                <a:gd name="T24" fmla="*/ 9 w 15"/>
                <a:gd name="T25" fmla="*/ 15 h 25"/>
                <a:gd name="T26" fmla="*/ 11 w 15"/>
                <a:gd name="T27" fmla="*/ 12 h 25"/>
                <a:gd name="T28" fmla="*/ 12 w 15"/>
                <a:gd name="T29" fmla="*/ 11 h 25"/>
                <a:gd name="T30" fmla="*/ 12 w 15"/>
                <a:gd name="T31" fmla="*/ 11 h 25"/>
                <a:gd name="T32" fmla="*/ 15 w 15"/>
                <a:gd name="T33" fmla="*/ 6 h 25"/>
                <a:gd name="T34" fmla="*/ 8 w 15"/>
                <a:gd name="T35"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 h="25">
                  <a:moveTo>
                    <a:pt x="8" y="0"/>
                  </a:moveTo>
                  <a:cubicBezTo>
                    <a:pt x="7" y="0"/>
                    <a:pt x="6" y="0"/>
                    <a:pt x="5" y="1"/>
                  </a:cubicBezTo>
                  <a:cubicBezTo>
                    <a:pt x="2" y="3"/>
                    <a:pt x="4" y="6"/>
                    <a:pt x="4" y="7"/>
                  </a:cubicBezTo>
                  <a:cubicBezTo>
                    <a:pt x="4" y="7"/>
                    <a:pt x="4" y="7"/>
                    <a:pt x="4" y="7"/>
                  </a:cubicBezTo>
                  <a:cubicBezTo>
                    <a:pt x="4" y="7"/>
                    <a:pt x="4" y="7"/>
                    <a:pt x="4" y="7"/>
                  </a:cubicBezTo>
                  <a:cubicBezTo>
                    <a:pt x="3" y="8"/>
                    <a:pt x="2" y="10"/>
                    <a:pt x="3" y="12"/>
                  </a:cubicBezTo>
                  <a:cubicBezTo>
                    <a:pt x="3" y="14"/>
                    <a:pt x="3" y="14"/>
                    <a:pt x="3" y="14"/>
                  </a:cubicBezTo>
                  <a:cubicBezTo>
                    <a:pt x="2" y="14"/>
                    <a:pt x="2" y="14"/>
                    <a:pt x="1" y="15"/>
                  </a:cubicBezTo>
                  <a:cubicBezTo>
                    <a:pt x="1" y="16"/>
                    <a:pt x="0" y="17"/>
                    <a:pt x="0" y="19"/>
                  </a:cubicBezTo>
                  <a:cubicBezTo>
                    <a:pt x="1" y="22"/>
                    <a:pt x="3" y="25"/>
                    <a:pt x="6" y="25"/>
                  </a:cubicBezTo>
                  <a:cubicBezTo>
                    <a:pt x="8" y="25"/>
                    <a:pt x="11" y="23"/>
                    <a:pt x="11" y="20"/>
                  </a:cubicBezTo>
                  <a:cubicBezTo>
                    <a:pt x="11" y="18"/>
                    <a:pt x="11" y="16"/>
                    <a:pt x="9" y="15"/>
                  </a:cubicBezTo>
                  <a:cubicBezTo>
                    <a:pt x="9" y="15"/>
                    <a:pt x="9" y="15"/>
                    <a:pt x="9" y="15"/>
                  </a:cubicBezTo>
                  <a:cubicBezTo>
                    <a:pt x="10" y="14"/>
                    <a:pt x="11" y="13"/>
                    <a:pt x="11" y="12"/>
                  </a:cubicBezTo>
                  <a:cubicBezTo>
                    <a:pt x="12" y="12"/>
                    <a:pt x="12" y="11"/>
                    <a:pt x="12" y="11"/>
                  </a:cubicBezTo>
                  <a:cubicBezTo>
                    <a:pt x="12" y="11"/>
                    <a:pt x="12" y="11"/>
                    <a:pt x="12" y="11"/>
                  </a:cubicBezTo>
                  <a:cubicBezTo>
                    <a:pt x="13" y="10"/>
                    <a:pt x="15" y="9"/>
                    <a:pt x="15" y="6"/>
                  </a:cubicBezTo>
                  <a:cubicBezTo>
                    <a:pt x="15" y="3"/>
                    <a:pt x="11" y="0"/>
                    <a:pt x="8" y="0"/>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1" name="Freeform 80"/>
            <p:cNvSpPr>
              <a:spLocks/>
            </p:cNvSpPr>
            <p:nvPr/>
          </p:nvSpPr>
          <p:spPr bwMode="auto">
            <a:xfrm>
              <a:off x="9251465" y="2440647"/>
              <a:ext cx="59857" cy="46236"/>
            </a:xfrm>
            <a:custGeom>
              <a:avLst/>
              <a:gdLst>
                <a:gd name="T0" fmla="*/ 14 w 20"/>
                <a:gd name="T1" fmla="*/ 2 h 17"/>
                <a:gd name="T2" fmla="*/ 12 w 20"/>
                <a:gd name="T3" fmla="*/ 1 h 17"/>
                <a:gd name="T4" fmla="*/ 8 w 20"/>
                <a:gd name="T5" fmla="*/ 0 h 17"/>
                <a:gd name="T6" fmla="*/ 4 w 20"/>
                <a:gd name="T7" fmla="*/ 1 h 17"/>
                <a:gd name="T8" fmla="*/ 1 w 20"/>
                <a:gd name="T9" fmla="*/ 6 h 17"/>
                <a:gd name="T10" fmla="*/ 4 w 20"/>
                <a:gd name="T11" fmla="*/ 12 h 17"/>
                <a:gd name="T12" fmla="*/ 5 w 20"/>
                <a:gd name="T13" fmla="*/ 13 h 17"/>
                <a:gd name="T14" fmla="*/ 5 w 20"/>
                <a:gd name="T15" fmla="*/ 14 h 17"/>
                <a:gd name="T16" fmla="*/ 10 w 20"/>
                <a:gd name="T17" fmla="*/ 17 h 17"/>
                <a:gd name="T18" fmla="*/ 12 w 20"/>
                <a:gd name="T19" fmla="*/ 17 h 17"/>
                <a:gd name="T20" fmla="*/ 14 w 20"/>
                <a:gd name="T21" fmla="*/ 17 h 17"/>
                <a:gd name="T22" fmla="*/ 14 w 20"/>
                <a:gd name="T23" fmla="*/ 15 h 17"/>
                <a:gd name="T24" fmla="*/ 14 w 20"/>
                <a:gd name="T25" fmla="*/ 14 h 17"/>
                <a:gd name="T26" fmla="*/ 14 w 20"/>
                <a:gd name="T27" fmla="*/ 14 h 17"/>
                <a:gd name="T28" fmla="*/ 18 w 20"/>
                <a:gd name="T29" fmla="*/ 12 h 17"/>
                <a:gd name="T30" fmla="*/ 20 w 20"/>
                <a:gd name="T31" fmla="*/ 7 h 17"/>
                <a:gd name="T32" fmla="*/ 14 w 20"/>
                <a:gd name="T3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7">
                  <a:moveTo>
                    <a:pt x="14" y="2"/>
                  </a:moveTo>
                  <a:cubicBezTo>
                    <a:pt x="14" y="2"/>
                    <a:pt x="13" y="2"/>
                    <a:pt x="12" y="1"/>
                  </a:cubicBezTo>
                  <a:cubicBezTo>
                    <a:pt x="11" y="1"/>
                    <a:pt x="10" y="0"/>
                    <a:pt x="8" y="0"/>
                  </a:cubicBezTo>
                  <a:cubicBezTo>
                    <a:pt x="7" y="0"/>
                    <a:pt x="5" y="1"/>
                    <a:pt x="4" y="1"/>
                  </a:cubicBezTo>
                  <a:cubicBezTo>
                    <a:pt x="3" y="2"/>
                    <a:pt x="1" y="3"/>
                    <a:pt x="1" y="6"/>
                  </a:cubicBezTo>
                  <a:cubicBezTo>
                    <a:pt x="0" y="9"/>
                    <a:pt x="2" y="10"/>
                    <a:pt x="4" y="12"/>
                  </a:cubicBezTo>
                  <a:cubicBezTo>
                    <a:pt x="4" y="12"/>
                    <a:pt x="4" y="13"/>
                    <a:pt x="5" y="13"/>
                  </a:cubicBezTo>
                  <a:cubicBezTo>
                    <a:pt x="5" y="13"/>
                    <a:pt x="5" y="13"/>
                    <a:pt x="5" y="14"/>
                  </a:cubicBezTo>
                  <a:cubicBezTo>
                    <a:pt x="6" y="15"/>
                    <a:pt x="7" y="17"/>
                    <a:pt x="10" y="17"/>
                  </a:cubicBezTo>
                  <a:cubicBezTo>
                    <a:pt x="10" y="17"/>
                    <a:pt x="11" y="17"/>
                    <a:pt x="12" y="17"/>
                  </a:cubicBezTo>
                  <a:cubicBezTo>
                    <a:pt x="14" y="17"/>
                    <a:pt x="14" y="17"/>
                    <a:pt x="14" y="17"/>
                  </a:cubicBezTo>
                  <a:cubicBezTo>
                    <a:pt x="14" y="15"/>
                    <a:pt x="14" y="15"/>
                    <a:pt x="14" y="15"/>
                  </a:cubicBezTo>
                  <a:cubicBezTo>
                    <a:pt x="14" y="14"/>
                    <a:pt x="14" y="14"/>
                    <a:pt x="14" y="14"/>
                  </a:cubicBezTo>
                  <a:cubicBezTo>
                    <a:pt x="14" y="14"/>
                    <a:pt x="14" y="14"/>
                    <a:pt x="14" y="14"/>
                  </a:cubicBezTo>
                  <a:cubicBezTo>
                    <a:pt x="15" y="13"/>
                    <a:pt x="16" y="13"/>
                    <a:pt x="18" y="12"/>
                  </a:cubicBezTo>
                  <a:cubicBezTo>
                    <a:pt x="20" y="10"/>
                    <a:pt x="20" y="8"/>
                    <a:pt x="20" y="7"/>
                  </a:cubicBezTo>
                  <a:cubicBezTo>
                    <a:pt x="19" y="4"/>
                    <a:pt x="17" y="3"/>
                    <a:pt x="14" y="2"/>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2" name="Freeform 83"/>
            <p:cNvSpPr>
              <a:spLocks noEditPoints="1"/>
            </p:cNvSpPr>
            <p:nvPr/>
          </p:nvSpPr>
          <p:spPr bwMode="auto">
            <a:xfrm>
              <a:off x="8072401" y="1635133"/>
              <a:ext cx="231522" cy="248641"/>
            </a:xfrm>
            <a:custGeom>
              <a:avLst/>
              <a:gdLst>
                <a:gd name="T0" fmla="*/ 68 w 77"/>
                <a:gd name="T1" fmla="*/ 49 h 91"/>
                <a:gd name="T2" fmla="*/ 67 w 77"/>
                <a:gd name="T3" fmla="*/ 43 h 91"/>
                <a:gd name="T4" fmla="*/ 67 w 77"/>
                <a:gd name="T5" fmla="*/ 34 h 91"/>
                <a:gd name="T6" fmla="*/ 65 w 77"/>
                <a:gd name="T7" fmla="*/ 21 h 91"/>
                <a:gd name="T8" fmla="*/ 55 w 77"/>
                <a:gd name="T9" fmla="*/ 15 h 91"/>
                <a:gd name="T10" fmla="*/ 55 w 77"/>
                <a:gd name="T11" fmla="*/ 12 h 91"/>
                <a:gd name="T12" fmla="*/ 41 w 77"/>
                <a:gd name="T13" fmla="*/ 0 h 91"/>
                <a:gd name="T14" fmla="*/ 33 w 77"/>
                <a:gd name="T15" fmla="*/ 8 h 91"/>
                <a:gd name="T16" fmla="*/ 28 w 77"/>
                <a:gd name="T17" fmla="*/ 7 h 91"/>
                <a:gd name="T18" fmla="*/ 22 w 77"/>
                <a:gd name="T19" fmla="*/ 19 h 91"/>
                <a:gd name="T20" fmla="*/ 18 w 77"/>
                <a:gd name="T21" fmla="*/ 19 h 91"/>
                <a:gd name="T22" fmla="*/ 9 w 77"/>
                <a:gd name="T23" fmla="*/ 30 h 91"/>
                <a:gd name="T24" fmla="*/ 2 w 77"/>
                <a:gd name="T25" fmla="*/ 32 h 91"/>
                <a:gd name="T26" fmla="*/ 4 w 77"/>
                <a:gd name="T27" fmla="*/ 44 h 91"/>
                <a:gd name="T28" fmla="*/ 10 w 77"/>
                <a:gd name="T29" fmla="*/ 46 h 91"/>
                <a:gd name="T30" fmla="*/ 11 w 77"/>
                <a:gd name="T31" fmla="*/ 54 h 91"/>
                <a:gd name="T32" fmla="*/ 19 w 77"/>
                <a:gd name="T33" fmla="*/ 56 h 91"/>
                <a:gd name="T34" fmla="*/ 21 w 77"/>
                <a:gd name="T35" fmla="*/ 57 h 91"/>
                <a:gd name="T36" fmla="*/ 27 w 77"/>
                <a:gd name="T37" fmla="*/ 61 h 91"/>
                <a:gd name="T38" fmla="*/ 32 w 77"/>
                <a:gd name="T39" fmla="*/ 61 h 91"/>
                <a:gd name="T40" fmla="*/ 40 w 77"/>
                <a:gd name="T41" fmla="*/ 63 h 91"/>
                <a:gd name="T42" fmla="*/ 38 w 77"/>
                <a:gd name="T43" fmla="*/ 66 h 91"/>
                <a:gd name="T44" fmla="*/ 35 w 77"/>
                <a:gd name="T45" fmla="*/ 67 h 91"/>
                <a:gd name="T46" fmla="*/ 30 w 77"/>
                <a:gd name="T47" fmla="*/ 66 h 91"/>
                <a:gd name="T48" fmla="*/ 22 w 77"/>
                <a:gd name="T49" fmla="*/ 68 h 91"/>
                <a:gd name="T50" fmla="*/ 24 w 77"/>
                <a:gd name="T51" fmla="*/ 78 h 91"/>
                <a:gd name="T52" fmla="*/ 43 w 77"/>
                <a:gd name="T53" fmla="*/ 91 h 91"/>
                <a:gd name="T54" fmla="*/ 66 w 77"/>
                <a:gd name="T55" fmla="*/ 85 h 91"/>
                <a:gd name="T56" fmla="*/ 77 w 77"/>
                <a:gd name="T57" fmla="*/ 53 h 91"/>
                <a:gd name="T58" fmla="*/ 50 w 77"/>
                <a:gd name="T59" fmla="*/ 65 h 91"/>
                <a:gd name="T60" fmla="*/ 47 w 77"/>
                <a:gd name="T61" fmla="*/ 61 h 91"/>
                <a:gd name="T62" fmla="*/ 49 w 77"/>
                <a:gd name="T63" fmla="*/ 61 h 91"/>
                <a:gd name="T64" fmla="*/ 56 w 77"/>
                <a:gd name="T65" fmla="*/ 65 h 91"/>
                <a:gd name="T66" fmla="*/ 52 w 77"/>
                <a:gd name="T67" fmla="*/ 67 h 91"/>
                <a:gd name="T68" fmla="*/ 39 w 77"/>
                <a:gd name="T69" fmla="*/ 48 h 91"/>
                <a:gd name="T70" fmla="*/ 37 w 77"/>
                <a:gd name="T71" fmla="*/ 5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 h="91">
                  <a:moveTo>
                    <a:pt x="73" y="51"/>
                  </a:moveTo>
                  <a:cubicBezTo>
                    <a:pt x="71" y="51"/>
                    <a:pt x="70" y="50"/>
                    <a:pt x="68" y="49"/>
                  </a:cubicBezTo>
                  <a:cubicBezTo>
                    <a:pt x="68" y="49"/>
                    <a:pt x="68" y="48"/>
                    <a:pt x="68" y="46"/>
                  </a:cubicBezTo>
                  <a:cubicBezTo>
                    <a:pt x="68" y="45"/>
                    <a:pt x="68" y="44"/>
                    <a:pt x="67" y="43"/>
                  </a:cubicBezTo>
                  <a:cubicBezTo>
                    <a:pt x="67" y="41"/>
                    <a:pt x="67" y="40"/>
                    <a:pt x="67" y="38"/>
                  </a:cubicBezTo>
                  <a:cubicBezTo>
                    <a:pt x="67" y="37"/>
                    <a:pt x="67" y="35"/>
                    <a:pt x="67" y="34"/>
                  </a:cubicBezTo>
                  <a:cubicBezTo>
                    <a:pt x="67" y="33"/>
                    <a:pt x="67" y="32"/>
                    <a:pt x="67" y="31"/>
                  </a:cubicBezTo>
                  <a:cubicBezTo>
                    <a:pt x="66" y="28"/>
                    <a:pt x="66" y="24"/>
                    <a:pt x="65" y="21"/>
                  </a:cubicBezTo>
                  <a:cubicBezTo>
                    <a:pt x="63" y="17"/>
                    <a:pt x="59" y="16"/>
                    <a:pt x="56" y="15"/>
                  </a:cubicBezTo>
                  <a:cubicBezTo>
                    <a:pt x="56" y="15"/>
                    <a:pt x="55" y="15"/>
                    <a:pt x="55" y="15"/>
                  </a:cubicBezTo>
                  <a:cubicBezTo>
                    <a:pt x="55" y="14"/>
                    <a:pt x="55" y="14"/>
                    <a:pt x="55" y="13"/>
                  </a:cubicBezTo>
                  <a:cubicBezTo>
                    <a:pt x="55" y="12"/>
                    <a:pt x="55" y="12"/>
                    <a:pt x="55" y="12"/>
                  </a:cubicBezTo>
                  <a:cubicBezTo>
                    <a:pt x="56" y="7"/>
                    <a:pt x="55" y="5"/>
                    <a:pt x="54" y="4"/>
                  </a:cubicBezTo>
                  <a:cubicBezTo>
                    <a:pt x="51" y="2"/>
                    <a:pt x="46" y="0"/>
                    <a:pt x="41" y="0"/>
                  </a:cubicBezTo>
                  <a:cubicBezTo>
                    <a:pt x="35" y="0"/>
                    <a:pt x="34" y="4"/>
                    <a:pt x="33" y="5"/>
                  </a:cubicBezTo>
                  <a:cubicBezTo>
                    <a:pt x="33" y="6"/>
                    <a:pt x="33" y="7"/>
                    <a:pt x="33" y="8"/>
                  </a:cubicBezTo>
                  <a:cubicBezTo>
                    <a:pt x="33" y="8"/>
                    <a:pt x="33" y="8"/>
                    <a:pt x="32" y="8"/>
                  </a:cubicBezTo>
                  <a:cubicBezTo>
                    <a:pt x="31" y="8"/>
                    <a:pt x="30" y="7"/>
                    <a:pt x="28" y="7"/>
                  </a:cubicBezTo>
                  <a:cubicBezTo>
                    <a:pt x="26" y="7"/>
                    <a:pt x="25" y="8"/>
                    <a:pt x="23" y="9"/>
                  </a:cubicBezTo>
                  <a:cubicBezTo>
                    <a:pt x="21" y="12"/>
                    <a:pt x="20" y="16"/>
                    <a:pt x="22" y="19"/>
                  </a:cubicBezTo>
                  <a:cubicBezTo>
                    <a:pt x="21" y="19"/>
                    <a:pt x="21" y="19"/>
                    <a:pt x="21" y="19"/>
                  </a:cubicBezTo>
                  <a:cubicBezTo>
                    <a:pt x="20" y="19"/>
                    <a:pt x="19" y="19"/>
                    <a:pt x="18" y="19"/>
                  </a:cubicBezTo>
                  <a:cubicBezTo>
                    <a:pt x="11" y="19"/>
                    <a:pt x="11" y="24"/>
                    <a:pt x="10" y="27"/>
                  </a:cubicBezTo>
                  <a:cubicBezTo>
                    <a:pt x="10" y="30"/>
                    <a:pt x="9" y="30"/>
                    <a:pt x="9" y="30"/>
                  </a:cubicBezTo>
                  <a:cubicBezTo>
                    <a:pt x="8" y="30"/>
                    <a:pt x="8" y="30"/>
                    <a:pt x="8" y="30"/>
                  </a:cubicBezTo>
                  <a:cubicBezTo>
                    <a:pt x="6" y="30"/>
                    <a:pt x="4" y="30"/>
                    <a:pt x="2" y="32"/>
                  </a:cubicBezTo>
                  <a:cubicBezTo>
                    <a:pt x="1" y="34"/>
                    <a:pt x="0" y="36"/>
                    <a:pt x="1" y="38"/>
                  </a:cubicBezTo>
                  <a:cubicBezTo>
                    <a:pt x="1" y="41"/>
                    <a:pt x="2" y="43"/>
                    <a:pt x="4" y="44"/>
                  </a:cubicBezTo>
                  <a:cubicBezTo>
                    <a:pt x="6" y="45"/>
                    <a:pt x="7" y="45"/>
                    <a:pt x="9" y="46"/>
                  </a:cubicBezTo>
                  <a:cubicBezTo>
                    <a:pt x="10" y="46"/>
                    <a:pt x="10" y="46"/>
                    <a:pt x="10" y="46"/>
                  </a:cubicBezTo>
                  <a:cubicBezTo>
                    <a:pt x="10" y="46"/>
                    <a:pt x="10" y="47"/>
                    <a:pt x="10" y="47"/>
                  </a:cubicBezTo>
                  <a:cubicBezTo>
                    <a:pt x="10" y="49"/>
                    <a:pt x="9" y="51"/>
                    <a:pt x="11" y="54"/>
                  </a:cubicBezTo>
                  <a:cubicBezTo>
                    <a:pt x="12" y="56"/>
                    <a:pt x="14" y="56"/>
                    <a:pt x="16" y="56"/>
                  </a:cubicBezTo>
                  <a:cubicBezTo>
                    <a:pt x="17" y="56"/>
                    <a:pt x="18" y="56"/>
                    <a:pt x="19" y="56"/>
                  </a:cubicBezTo>
                  <a:cubicBezTo>
                    <a:pt x="19" y="56"/>
                    <a:pt x="20" y="56"/>
                    <a:pt x="20" y="56"/>
                  </a:cubicBezTo>
                  <a:cubicBezTo>
                    <a:pt x="20" y="56"/>
                    <a:pt x="21" y="57"/>
                    <a:pt x="21" y="57"/>
                  </a:cubicBezTo>
                  <a:cubicBezTo>
                    <a:pt x="22" y="58"/>
                    <a:pt x="23" y="60"/>
                    <a:pt x="26" y="61"/>
                  </a:cubicBezTo>
                  <a:cubicBezTo>
                    <a:pt x="27" y="61"/>
                    <a:pt x="27" y="61"/>
                    <a:pt x="27" y="61"/>
                  </a:cubicBezTo>
                  <a:cubicBezTo>
                    <a:pt x="29" y="61"/>
                    <a:pt x="31" y="60"/>
                    <a:pt x="32" y="59"/>
                  </a:cubicBezTo>
                  <a:cubicBezTo>
                    <a:pt x="32" y="61"/>
                    <a:pt x="32" y="61"/>
                    <a:pt x="32" y="61"/>
                  </a:cubicBezTo>
                  <a:cubicBezTo>
                    <a:pt x="34" y="62"/>
                    <a:pt x="34" y="62"/>
                    <a:pt x="34" y="62"/>
                  </a:cubicBezTo>
                  <a:cubicBezTo>
                    <a:pt x="36" y="63"/>
                    <a:pt x="38" y="63"/>
                    <a:pt x="40" y="63"/>
                  </a:cubicBezTo>
                  <a:cubicBezTo>
                    <a:pt x="40" y="63"/>
                    <a:pt x="40" y="63"/>
                    <a:pt x="40" y="63"/>
                  </a:cubicBezTo>
                  <a:cubicBezTo>
                    <a:pt x="39" y="64"/>
                    <a:pt x="39" y="65"/>
                    <a:pt x="38" y="66"/>
                  </a:cubicBezTo>
                  <a:cubicBezTo>
                    <a:pt x="38" y="66"/>
                    <a:pt x="38" y="66"/>
                    <a:pt x="37" y="66"/>
                  </a:cubicBezTo>
                  <a:cubicBezTo>
                    <a:pt x="36" y="67"/>
                    <a:pt x="36" y="67"/>
                    <a:pt x="35" y="67"/>
                  </a:cubicBezTo>
                  <a:cubicBezTo>
                    <a:pt x="34" y="67"/>
                    <a:pt x="32" y="67"/>
                    <a:pt x="31" y="66"/>
                  </a:cubicBezTo>
                  <a:cubicBezTo>
                    <a:pt x="31" y="66"/>
                    <a:pt x="30" y="66"/>
                    <a:pt x="30" y="66"/>
                  </a:cubicBezTo>
                  <a:cubicBezTo>
                    <a:pt x="29" y="66"/>
                    <a:pt x="28" y="65"/>
                    <a:pt x="27" y="65"/>
                  </a:cubicBezTo>
                  <a:cubicBezTo>
                    <a:pt x="25" y="65"/>
                    <a:pt x="23" y="66"/>
                    <a:pt x="22" y="68"/>
                  </a:cubicBezTo>
                  <a:cubicBezTo>
                    <a:pt x="20" y="71"/>
                    <a:pt x="22" y="75"/>
                    <a:pt x="23" y="77"/>
                  </a:cubicBezTo>
                  <a:cubicBezTo>
                    <a:pt x="23" y="78"/>
                    <a:pt x="24" y="78"/>
                    <a:pt x="24" y="78"/>
                  </a:cubicBezTo>
                  <a:cubicBezTo>
                    <a:pt x="28" y="90"/>
                    <a:pt x="36" y="91"/>
                    <a:pt x="43" y="91"/>
                  </a:cubicBezTo>
                  <a:cubicBezTo>
                    <a:pt x="43" y="91"/>
                    <a:pt x="43" y="91"/>
                    <a:pt x="43" y="91"/>
                  </a:cubicBezTo>
                  <a:cubicBezTo>
                    <a:pt x="46" y="91"/>
                    <a:pt x="49" y="91"/>
                    <a:pt x="53" y="90"/>
                  </a:cubicBezTo>
                  <a:cubicBezTo>
                    <a:pt x="57" y="90"/>
                    <a:pt x="61" y="88"/>
                    <a:pt x="66" y="85"/>
                  </a:cubicBezTo>
                  <a:cubicBezTo>
                    <a:pt x="67" y="84"/>
                    <a:pt x="67" y="84"/>
                    <a:pt x="67" y="84"/>
                  </a:cubicBezTo>
                  <a:cubicBezTo>
                    <a:pt x="77" y="53"/>
                    <a:pt x="77" y="53"/>
                    <a:pt x="77" y="53"/>
                  </a:cubicBezTo>
                  <a:lnTo>
                    <a:pt x="73" y="51"/>
                  </a:lnTo>
                  <a:close/>
                  <a:moveTo>
                    <a:pt x="50" y="65"/>
                  </a:moveTo>
                  <a:cubicBezTo>
                    <a:pt x="49" y="64"/>
                    <a:pt x="48" y="62"/>
                    <a:pt x="46" y="62"/>
                  </a:cubicBezTo>
                  <a:cubicBezTo>
                    <a:pt x="46" y="62"/>
                    <a:pt x="47" y="61"/>
                    <a:pt x="47" y="61"/>
                  </a:cubicBezTo>
                  <a:cubicBezTo>
                    <a:pt x="47" y="61"/>
                    <a:pt x="48" y="60"/>
                    <a:pt x="48" y="60"/>
                  </a:cubicBezTo>
                  <a:cubicBezTo>
                    <a:pt x="49" y="61"/>
                    <a:pt x="49" y="61"/>
                    <a:pt x="49" y="61"/>
                  </a:cubicBezTo>
                  <a:cubicBezTo>
                    <a:pt x="50" y="63"/>
                    <a:pt x="51" y="64"/>
                    <a:pt x="54" y="64"/>
                  </a:cubicBezTo>
                  <a:cubicBezTo>
                    <a:pt x="55" y="64"/>
                    <a:pt x="56" y="64"/>
                    <a:pt x="56" y="65"/>
                  </a:cubicBezTo>
                  <a:cubicBezTo>
                    <a:pt x="57" y="65"/>
                    <a:pt x="57" y="65"/>
                    <a:pt x="58" y="65"/>
                  </a:cubicBezTo>
                  <a:cubicBezTo>
                    <a:pt x="56" y="66"/>
                    <a:pt x="54" y="67"/>
                    <a:pt x="52" y="67"/>
                  </a:cubicBezTo>
                  <a:cubicBezTo>
                    <a:pt x="52" y="67"/>
                    <a:pt x="50" y="66"/>
                    <a:pt x="50" y="65"/>
                  </a:cubicBezTo>
                  <a:close/>
                  <a:moveTo>
                    <a:pt x="39" y="48"/>
                  </a:moveTo>
                  <a:cubicBezTo>
                    <a:pt x="39" y="49"/>
                    <a:pt x="39" y="49"/>
                    <a:pt x="38" y="49"/>
                  </a:cubicBezTo>
                  <a:cubicBezTo>
                    <a:pt x="38" y="49"/>
                    <a:pt x="37" y="50"/>
                    <a:pt x="37" y="50"/>
                  </a:cubicBezTo>
                  <a:cubicBezTo>
                    <a:pt x="37" y="49"/>
                    <a:pt x="38" y="49"/>
                    <a:pt x="39" y="48"/>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3" name="Freeform 86"/>
            <p:cNvSpPr>
              <a:spLocks/>
            </p:cNvSpPr>
            <p:nvPr/>
          </p:nvSpPr>
          <p:spPr bwMode="auto">
            <a:xfrm>
              <a:off x="8216960" y="1600200"/>
              <a:ext cx="54210" cy="38015"/>
            </a:xfrm>
            <a:custGeom>
              <a:avLst/>
              <a:gdLst>
                <a:gd name="T0" fmla="*/ 17 w 18"/>
                <a:gd name="T1" fmla="*/ 6 h 14"/>
                <a:gd name="T2" fmla="*/ 7 w 18"/>
                <a:gd name="T3" fmla="*/ 0 h 14"/>
                <a:gd name="T4" fmla="*/ 6 w 18"/>
                <a:gd name="T5" fmla="*/ 0 h 14"/>
                <a:gd name="T6" fmla="*/ 1 w 18"/>
                <a:gd name="T7" fmla="*/ 3 h 14"/>
                <a:gd name="T8" fmla="*/ 2 w 18"/>
                <a:gd name="T9" fmla="*/ 8 h 14"/>
                <a:gd name="T10" fmla="*/ 10 w 18"/>
                <a:gd name="T11" fmla="*/ 14 h 14"/>
                <a:gd name="T12" fmla="*/ 11 w 18"/>
                <a:gd name="T13" fmla="*/ 14 h 14"/>
                <a:gd name="T14" fmla="*/ 17 w 18"/>
                <a:gd name="T15" fmla="*/ 11 h 14"/>
                <a:gd name="T16" fmla="*/ 17 w 18"/>
                <a:gd name="T17"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4">
                  <a:moveTo>
                    <a:pt x="17" y="6"/>
                  </a:moveTo>
                  <a:cubicBezTo>
                    <a:pt x="15" y="3"/>
                    <a:pt x="9" y="1"/>
                    <a:pt x="7" y="0"/>
                  </a:cubicBezTo>
                  <a:cubicBezTo>
                    <a:pt x="6" y="0"/>
                    <a:pt x="6" y="0"/>
                    <a:pt x="6" y="0"/>
                  </a:cubicBezTo>
                  <a:cubicBezTo>
                    <a:pt x="3" y="0"/>
                    <a:pt x="2" y="2"/>
                    <a:pt x="1" y="3"/>
                  </a:cubicBezTo>
                  <a:cubicBezTo>
                    <a:pt x="1" y="4"/>
                    <a:pt x="0" y="6"/>
                    <a:pt x="2" y="8"/>
                  </a:cubicBezTo>
                  <a:cubicBezTo>
                    <a:pt x="3" y="11"/>
                    <a:pt x="7" y="14"/>
                    <a:pt x="10" y="14"/>
                  </a:cubicBezTo>
                  <a:cubicBezTo>
                    <a:pt x="11" y="14"/>
                    <a:pt x="11" y="14"/>
                    <a:pt x="11" y="14"/>
                  </a:cubicBezTo>
                  <a:cubicBezTo>
                    <a:pt x="13" y="14"/>
                    <a:pt x="16" y="13"/>
                    <a:pt x="17" y="11"/>
                  </a:cubicBezTo>
                  <a:cubicBezTo>
                    <a:pt x="18" y="9"/>
                    <a:pt x="18" y="7"/>
                    <a:pt x="17" y="6"/>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4" name="Freeform 88"/>
            <p:cNvSpPr>
              <a:spLocks/>
            </p:cNvSpPr>
            <p:nvPr/>
          </p:nvSpPr>
          <p:spPr bwMode="auto">
            <a:xfrm>
              <a:off x="8979287" y="2432428"/>
              <a:ext cx="53080" cy="38015"/>
            </a:xfrm>
            <a:custGeom>
              <a:avLst/>
              <a:gdLst>
                <a:gd name="T0" fmla="*/ 17 w 18"/>
                <a:gd name="T1" fmla="*/ 7 h 14"/>
                <a:gd name="T2" fmla="*/ 6 w 18"/>
                <a:gd name="T3" fmla="*/ 0 h 14"/>
                <a:gd name="T4" fmla="*/ 2 w 18"/>
                <a:gd name="T5" fmla="*/ 2 h 14"/>
                <a:gd name="T6" fmla="*/ 0 w 18"/>
                <a:gd name="T7" fmla="*/ 7 h 14"/>
                <a:gd name="T8" fmla="*/ 3 w 18"/>
                <a:gd name="T9" fmla="*/ 11 h 14"/>
                <a:gd name="T10" fmla="*/ 5 w 18"/>
                <a:gd name="T11" fmla="*/ 11 h 14"/>
                <a:gd name="T12" fmla="*/ 7 w 18"/>
                <a:gd name="T13" fmla="*/ 11 h 14"/>
                <a:gd name="T14" fmla="*/ 8 w 18"/>
                <a:gd name="T15" fmla="*/ 12 h 14"/>
                <a:gd name="T16" fmla="*/ 13 w 18"/>
                <a:gd name="T17" fmla="*/ 14 h 14"/>
                <a:gd name="T18" fmla="*/ 16 w 18"/>
                <a:gd name="T19" fmla="*/ 13 h 14"/>
                <a:gd name="T20" fmla="*/ 17 w 18"/>
                <a:gd name="T2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4">
                  <a:moveTo>
                    <a:pt x="17" y="7"/>
                  </a:moveTo>
                  <a:cubicBezTo>
                    <a:pt x="16" y="4"/>
                    <a:pt x="11" y="0"/>
                    <a:pt x="6" y="0"/>
                  </a:cubicBezTo>
                  <a:cubicBezTo>
                    <a:pt x="5" y="0"/>
                    <a:pt x="3" y="1"/>
                    <a:pt x="2" y="2"/>
                  </a:cubicBezTo>
                  <a:cubicBezTo>
                    <a:pt x="1" y="3"/>
                    <a:pt x="0" y="5"/>
                    <a:pt x="0" y="7"/>
                  </a:cubicBezTo>
                  <a:cubicBezTo>
                    <a:pt x="0" y="9"/>
                    <a:pt x="1" y="10"/>
                    <a:pt x="3" y="11"/>
                  </a:cubicBezTo>
                  <a:cubicBezTo>
                    <a:pt x="4" y="11"/>
                    <a:pt x="4" y="11"/>
                    <a:pt x="5" y="11"/>
                  </a:cubicBezTo>
                  <a:cubicBezTo>
                    <a:pt x="6" y="11"/>
                    <a:pt x="7" y="11"/>
                    <a:pt x="7" y="11"/>
                  </a:cubicBezTo>
                  <a:cubicBezTo>
                    <a:pt x="8" y="11"/>
                    <a:pt x="8" y="12"/>
                    <a:pt x="8" y="12"/>
                  </a:cubicBezTo>
                  <a:cubicBezTo>
                    <a:pt x="9" y="13"/>
                    <a:pt x="11" y="14"/>
                    <a:pt x="13" y="14"/>
                  </a:cubicBezTo>
                  <a:cubicBezTo>
                    <a:pt x="14" y="14"/>
                    <a:pt x="15" y="13"/>
                    <a:pt x="16" y="13"/>
                  </a:cubicBezTo>
                  <a:cubicBezTo>
                    <a:pt x="18" y="11"/>
                    <a:pt x="18" y="9"/>
                    <a:pt x="17" y="7"/>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5" name="Freeform 84"/>
            <p:cNvSpPr>
              <a:spLocks/>
            </p:cNvSpPr>
            <p:nvPr/>
          </p:nvSpPr>
          <p:spPr bwMode="auto">
            <a:xfrm>
              <a:off x="8429283" y="1832402"/>
              <a:ext cx="60986" cy="54455"/>
            </a:xfrm>
            <a:custGeom>
              <a:avLst/>
              <a:gdLst>
                <a:gd name="T0" fmla="*/ 19 w 20"/>
                <a:gd name="T1" fmla="*/ 4 h 20"/>
                <a:gd name="T2" fmla="*/ 12 w 20"/>
                <a:gd name="T3" fmla="*/ 0 h 20"/>
                <a:gd name="T4" fmla="*/ 1 w 20"/>
                <a:gd name="T5" fmla="*/ 10 h 20"/>
                <a:gd name="T6" fmla="*/ 8 w 20"/>
                <a:gd name="T7" fmla="*/ 20 h 20"/>
                <a:gd name="T8" fmla="*/ 11 w 20"/>
                <a:gd name="T9" fmla="*/ 20 h 20"/>
                <a:gd name="T10" fmla="*/ 11 w 20"/>
                <a:gd name="T11" fmla="*/ 20 h 20"/>
                <a:gd name="T12" fmla="*/ 18 w 20"/>
                <a:gd name="T13" fmla="*/ 16 h 20"/>
                <a:gd name="T14" fmla="*/ 19 w 20"/>
                <a:gd name="T15" fmla="*/ 4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 h="20">
                  <a:moveTo>
                    <a:pt x="19" y="4"/>
                  </a:moveTo>
                  <a:cubicBezTo>
                    <a:pt x="17" y="0"/>
                    <a:pt x="14" y="0"/>
                    <a:pt x="12" y="0"/>
                  </a:cubicBezTo>
                  <a:cubicBezTo>
                    <a:pt x="7" y="0"/>
                    <a:pt x="2" y="6"/>
                    <a:pt x="1" y="10"/>
                  </a:cubicBezTo>
                  <a:cubicBezTo>
                    <a:pt x="0" y="15"/>
                    <a:pt x="2" y="18"/>
                    <a:pt x="8" y="20"/>
                  </a:cubicBezTo>
                  <a:cubicBezTo>
                    <a:pt x="9" y="20"/>
                    <a:pt x="10" y="20"/>
                    <a:pt x="11" y="20"/>
                  </a:cubicBezTo>
                  <a:cubicBezTo>
                    <a:pt x="11" y="20"/>
                    <a:pt x="11" y="20"/>
                    <a:pt x="11" y="20"/>
                  </a:cubicBezTo>
                  <a:cubicBezTo>
                    <a:pt x="14" y="20"/>
                    <a:pt x="16" y="19"/>
                    <a:pt x="18" y="16"/>
                  </a:cubicBezTo>
                  <a:cubicBezTo>
                    <a:pt x="20" y="13"/>
                    <a:pt x="20" y="8"/>
                    <a:pt x="19" y="4"/>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6" name="Freeform 85"/>
            <p:cNvSpPr>
              <a:spLocks noEditPoints="1"/>
            </p:cNvSpPr>
            <p:nvPr/>
          </p:nvSpPr>
          <p:spPr bwMode="auto">
            <a:xfrm>
              <a:off x="8472198" y="1697806"/>
              <a:ext cx="212322" cy="215763"/>
            </a:xfrm>
            <a:custGeom>
              <a:avLst/>
              <a:gdLst>
                <a:gd name="T0" fmla="*/ 69 w 71"/>
                <a:gd name="T1" fmla="*/ 23 h 79"/>
                <a:gd name="T2" fmla="*/ 60 w 71"/>
                <a:gd name="T3" fmla="*/ 11 h 79"/>
                <a:gd name="T4" fmla="*/ 54 w 71"/>
                <a:gd name="T5" fmla="*/ 12 h 79"/>
                <a:gd name="T6" fmla="*/ 46 w 71"/>
                <a:gd name="T7" fmla="*/ 9 h 79"/>
                <a:gd name="T8" fmla="*/ 41 w 71"/>
                <a:gd name="T9" fmla="*/ 3 h 79"/>
                <a:gd name="T10" fmla="*/ 35 w 71"/>
                <a:gd name="T11" fmla="*/ 5 h 79"/>
                <a:gd name="T12" fmla="*/ 34 w 71"/>
                <a:gd name="T13" fmla="*/ 6 h 79"/>
                <a:gd name="T14" fmla="*/ 31 w 71"/>
                <a:gd name="T15" fmla="*/ 13 h 79"/>
                <a:gd name="T16" fmla="*/ 29 w 71"/>
                <a:gd name="T17" fmla="*/ 13 h 79"/>
                <a:gd name="T18" fmla="*/ 23 w 71"/>
                <a:gd name="T19" fmla="*/ 21 h 79"/>
                <a:gd name="T20" fmla="*/ 19 w 71"/>
                <a:gd name="T21" fmla="*/ 17 h 79"/>
                <a:gd name="T22" fmla="*/ 19 w 71"/>
                <a:gd name="T23" fmla="*/ 9 h 79"/>
                <a:gd name="T24" fmla="*/ 15 w 71"/>
                <a:gd name="T25" fmla="*/ 5 h 79"/>
                <a:gd name="T26" fmla="*/ 11 w 71"/>
                <a:gd name="T27" fmla="*/ 1 h 79"/>
                <a:gd name="T28" fmla="*/ 2 w 71"/>
                <a:gd name="T29" fmla="*/ 3 h 79"/>
                <a:gd name="T30" fmla="*/ 2 w 71"/>
                <a:gd name="T31" fmla="*/ 11 h 79"/>
                <a:gd name="T32" fmla="*/ 2 w 71"/>
                <a:gd name="T33" fmla="*/ 16 h 79"/>
                <a:gd name="T34" fmla="*/ 2 w 71"/>
                <a:gd name="T35" fmla="*/ 23 h 79"/>
                <a:gd name="T36" fmla="*/ 6 w 71"/>
                <a:gd name="T37" fmla="*/ 31 h 79"/>
                <a:gd name="T38" fmla="*/ 10 w 71"/>
                <a:gd name="T39" fmla="*/ 40 h 79"/>
                <a:gd name="T40" fmla="*/ 11 w 71"/>
                <a:gd name="T41" fmla="*/ 41 h 79"/>
                <a:gd name="T42" fmla="*/ 13 w 71"/>
                <a:gd name="T43" fmla="*/ 47 h 79"/>
                <a:gd name="T44" fmla="*/ 19 w 71"/>
                <a:gd name="T45" fmla="*/ 52 h 79"/>
                <a:gd name="T46" fmla="*/ 26 w 71"/>
                <a:gd name="T47" fmla="*/ 51 h 79"/>
                <a:gd name="T48" fmla="*/ 33 w 71"/>
                <a:gd name="T49" fmla="*/ 52 h 79"/>
                <a:gd name="T50" fmla="*/ 39 w 71"/>
                <a:gd name="T51" fmla="*/ 51 h 79"/>
                <a:gd name="T52" fmla="*/ 40 w 71"/>
                <a:gd name="T53" fmla="*/ 51 h 79"/>
                <a:gd name="T54" fmla="*/ 31 w 71"/>
                <a:gd name="T55" fmla="*/ 58 h 79"/>
                <a:gd name="T56" fmla="*/ 31 w 71"/>
                <a:gd name="T57" fmla="*/ 65 h 79"/>
                <a:gd name="T58" fmla="*/ 31 w 71"/>
                <a:gd name="T59" fmla="*/ 71 h 79"/>
                <a:gd name="T60" fmla="*/ 37 w 71"/>
                <a:gd name="T61" fmla="*/ 78 h 79"/>
                <a:gd name="T62" fmla="*/ 41 w 71"/>
                <a:gd name="T63" fmla="*/ 77 h 79"/>
                <a:gd name="T64" fmla="*/ 42 w 71"/>
                <a:gd name="T65" fmla="*/ 77 h 79"/>
                <a:gd name="T66" fmla="*/ 47 w 71"/>
                <a:gd name="T67" fmla="*/ 79 h 79"/>
                <a:gd name="T68" fmla="*/ 53 w 71"/>
                <a:gd name="T69" fmla="*/ 79 h 79"/>
                <a:gd name="T70" fmla="*/ 58 w 71"/>
                <a:gd name="T71" fmla="*/ 78 h 79"/>
                <a:gd name="T72" fmla="*/ 62 w 71"/>
                <a:gd name="T73" fmla="*/ 67 h 79"/>
                <a:gd name="T74" fmla="*/ 63 w 71"/>
                <a:gd name="T75" fmla="*/ 62 h 79"/>
                <a:gd name="T76" fmla="*/ 67 w 71"/>
                <a:gd name="T77" fmla="*/ 51 h 79"/>
                <a:gd name="T78" fmla="*/ 66 w 71"/>
                <a:gd name="T79" fmla="*/ 46 h 79"/>
                <a:gd name="T80" fmla="*/ 69 w 71"/>
                <a:gd name="T81" fmla="*/ 39 h 79"/>
                <a:gd name="T82" fmla="*/ 23 w 71"/>
                <a:gd name="T83" fmla="*/ 25 h 79"/>
                <a:gd name="T84" fmla="*/ 23 w 71"/>
                <a:gd name="T85" fmla="*/ 26 h 79"/>
                <a:gd name="T86" fmla="*/ 23 w 71"/>
                <a:gd name="T87" fmla="*/ 25 h 79"/>
                <a:gd name="T88" fmla="*/ 35 w 71"/>
                <a:gd name="T89" fmla="*/ 16 h 79"/>
                <a:gd name="T90" fmla="*/ 35 w 71"/>
                <a:gd name="T91" fmla="*/ 16 h 79"/>
                <a:gd name="T92" fmla="*/ 40 w 71"/>
                <a:gd name="T93" fmla="*/ 28 h 79"/>
                <a:gd name="T94" fmla="*/ 37 w 71"/>
                <a:gd name="T95" fmla="*/ 22 h 79"/>
                <a:gd name="T96" fmla="*/ 36 w 71"/>
                <a:gd name="T97" fmla="*/ 18 h 79"/>
                <a:gd name="T98" fmla="*/ 40 w 71"/>
                <a:gd name="T99" fmla="*/ 22 h 79"/>
                <a:gd name="T100" fmla="*/ 43 w 71"/>
                <a:gd name="T101" fmla="*/ 3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 h="79">
                  <a:moveTo>
                    <a:pt x="69" y="26"/>
                  </a:moveTo>
                  <a:cubicBezTo>
                    <a:pt x="69" y="25"/>
                    <a:pt x="69" y="24"/>
                    <a:pt x="69" y="23"/>
                  </a:cubicBezTo>
                  <a:cubicBezTo>
                    <a:pt x="68" y="20"/>
                    <a:pt x="68" y="18"/>
                    <a:pt x="67" y="16"/>
                  </a:cubicBezTo>
                  <a:cubicBezTo>
                    <a:pt x="66" y="13"/>
                    <a:pt x="63" y="11"/>
                    <a:pt x="60" y="11"/>
                  </a:cubicBezTo>
                  <a:cubicBezTo>
                    <a:pt x="58" y="11"/>
                    <a:pt x="57" y="11"/>
                    <a:pt x="55" y="12"/>
                  </a:cubicBezTo>
                  <a:cubicBezTo>
                    <a:pt x="55" y="12"/>
                    <a:pt x="54" y="12"/>
                    <a:pt x="54" y="12"/>
                  </a:cubicBezTo>
                  <a:cubicBezTo>
                    <a:pt x="52" y="10"/>
                    <a:pt x="51" y="9"/>
                    <a:pt x="47" y="8"/>
                  </a:cubicBezTo>
                  <a:cubicBezTo>
                    <a:pt x="47" y="8"/>
                    <a:pt x="47" y="9"/>
                    <a:pt x="46" y="9"/>
                  </a:cubicBezTo>
                  <a:cubicBezTo>
                    <a:pt x="47" y="7"/>
                    <a:pt x="46" y="6"/>
                    <a:pt x="46" y="5"/>
                  </a:cubicBezTo>
                  <a:cubicBezTo>
                    <a:pt x="45" y="3"/>
                    <a:pt x="43" y="3"/>
                    <a:pt x="41" y="3"/>
                  </a:cubicBezTo>
                  <a:cubicBezTo>
                    <a:pt x="39" y="3"/>
                    <a:pt x="38" y="3"/>
                    <a:pt x="36" y="4"/>
                  </a:cubicBezTo>
                  <a:cubicBezTo>
                    <a:pt x="36" y="4"/>
                    <a:pt x="36" y="5"/>
                    <a:pt x="35" y="5"/>
                  </a:cubicBezTo>
                  <a:cubicBezTo>
                    <a:pt x="35" y="5"/>
                    <a:pt x="35" y="5"/>
                    <a:pt x="35" y="6"/>
                  </a:cubicBezTo>
                  <a:cubicBezTo>
                    <a:pt x="34" y="6"/>
                    <a:pt x="34" y="6"/>
                    <a:pt x="34" y="6"/>
                  </a:cubicBezTo>
                  <a:cubicBezTo>
                    <a:pt x="33" y="6"/>
                    <a:pt x="32" y="7"/>
                    <a:pt x="31" y="8"/>
                  </a:cubicBezTo>
                  <a:cubicBezTo>
                    <a:pt x="30" y="9"/>
                    <a:pt x="30" y="11"/>
                    <a:pt x="31" y="13"/>
                  </a:cubicBezTo>
                  <a:cubicBezTo>
                    <a:pt x="31" y="13"/>
                    <a:pt x="31" y="13"/>
                    <a:pt x="31" y="13"/>
                  </a:cubicBezTo>
                  <a:cubicBezTo>
                    <a:pt x="31" y="13"/>
                    <a:pt x="30" y="13"/>
                    <a:pt x="29" y="13"/>
                  </a:cubicBezTo>
                  <a:cubicBezTo>
                    <a:pt x="28" y="13"/>
                    <a:pt x="26" y="14"/>
                    <a:pt x="25" y="15"/>
                  </a:cubicBezTo>
                  <a:cubicBezTo>
                    <a:pt x="24" y="16"/>
                    <a:pt x="23" y="19"/>
                    <a:pt x="23" y="21"/>
                  </a:cubicBezTo>
                  <a:cubicBezTo>
                    <a:pt x="23" y="20"/>
                    <a:pt x="23" y="19"/>
                    <a:pt x="22" y="19"/>
                  </a:cubicBezTo>
                  <a:cubicBezTo>
                    <a:pt x="22" y="18"/>
                    <a:pt x="20" y="17"/>
                    <a:pt x="19" y="17"/>
                  </a:cubicBezTo>
                  <a:cubicBezTo>
                    <a:pt x="19" y="17"/>
                    <a:pt x="19" y="16"/>
                    <a:pt x="20" y="16"/>
                  </a:cubicBezTo>
                  <a:cubicBezTo>
                    <a:pt x="20" y="14"/>
                    <a:pt x="20" y="11"/>
                    <a:pt x="19" y="9"/>
                  </a:cubicBezTo>
                  <a:cubicBezTo>
                    <a:pt x="18" y="8"/>
                    <a:pt x="17" y="7"/>
                    <a:pt x="16" y="7"/>
                  </a:cubicBezTo>
                  <a:cubicBezTo>
                    <a:pt x="16" y="6"/>
                    <a:pt x="16" y="6"/>
                    <a:pt x="15" y="5"/>
                  </a:cubicBezTo>
                  <a:cubicBezTo>
                    <a:pt x="15" y="5"/>
                    <a:pt x="15" y="5"/>
                    <a:pt x="15" y="5"/>
                  </a:cubicBezTo>
                  <a:cubicBezTo>
                    <a:pt x="14" y="3"/>
                    <a:pt x="13" y="2"/>
                    <a:pt x="11" y="1"/>
                  </a:cubicBezTo>
                  <a:cubicBezTo>
                    <a:pt x="10" y="1"/>
                    <a:pt x="9" y="0"/>
                    <a:pt x="8" y="0"/>
                  </a:cubicBezTo>
                  <a:cubicBezTo>
                    <a:pt x="5" y="0"/>
                    <a:pt x="3" y="1"/>
                    <a:pt x="2" y="3"/>
                  </a:cubicBezTo>
                  <a:cubicBezTo>
                    <a:pt x="0" y="5"/>
                    <a:pt x="0" y="8"/>
                    <a:pt x="1" y="10"/>
                  </a:cubicBezTo>
                  <a:cubicBezTo>
                    <a:pt x="1" y="11"/>
                    <a:pt x="2" y="11"/>
                    <a:pt x="2" y="11"/>
                  </a:cubicBezTo>
                  <a:cubicBezTo>
                    <a:pt x="2" y="12"/>
                    <a:pt x="2" y="12"/>
                    <a:pt x="2" y="12"/>
                  </a:cubicBezTo>
                  <a:cubicBezTo>
                    <a:pt x="2" y="13"/>
                    <a:pt x="2" y="15"/>
                    <a:pt x="2" y="16"/>
                  </a:cubicBezTo>
                  <a:cubicBezTo>
                    <a:pt x="3" y="17"/>
                    <a:pt x="4" y="18"/>
                    <a:pt x="5" y="19"/>
                  </a:cubicBezTo>
                  <a:cubicBezTo>
                    <a:pt x="3" y="20"/>
                    <a:pt x="2" y="22"/>
                    <a:pt x="2" y="23"/>
                  </a:cubicBezTo>
                  <a:cubicBezTo>
                    <a:pt x="1" y="26"/>
                    <a:pt x="2" y="28"/>
                    <a:pt x="3" y="29"/>
                  </a:cubicBezTo>
                  <a:cubicBezTo>
                    <a:pt x="4" y="30"/>
                    <a:pt x="5" y="31"/>
                    <a:pt x="6" y="31"/>
                  </a:cubicBezTo>
                  <a:cubicBezTo>
                    <a:pt x="6" y="32"/>
                    <a:pt x="5" y="33"/>
                    <a:pt x="6" y="35"/>
                  </a:cubicBezTo>
                  <a:cubicBezTo>
                    <a:pt x="6" y="37"/>
                    <a:pt x="8" y="39"/>
                    <a:pt x="10" y="40"/>
                  </a:cubicBezTo>
                  <a:cubicBezTo>
                    <a:pt x="11" y="40"/>
                    <a:pt x="11" y="40"/>
                    <a:pt x="11" y="40"/>
                  </a:cubicBezTo>
                  <a:cubicBezTo>
                    <a:pt x="11" y="40"/>
                    <a:pt x="11" y="41"/>
                    <a:pt x="11" y="41"/>
                  </a:cubicBezTo>
                  <a:cubicBezTo>
                    <a:pt x="12" y="42"/>
                    <a:pt x="13" y="42"/>
                    <a:pt x="14" y="43"/>
                  </a:cubicBezTo>
                  <a:cubicBezTo>
                    <a:pt x="13" y="44"/>
                    <a:pt x="13" y="45"/>
                    <a:pt x="13" y="47"/>
                  </a:cubicBezTo>
                  <a:cubicBezTo>
                    <a:pt x="14" y="48"/>
                    <a:pt x="15" y="51"/>
                    <a:pt x="18" y="52"/>
                  </a:cubicBezTo>
                  <a:cubicBezTo>
                    <a:pt x="18" y="52"/>
                    <a:pt x="19" y="52"/>
                    <a:pt x="19" y="52"/>
                  </a:cubicBezTo>
                  <a:cubicBezTo>
                    <a:pt x="20" y="52"/>
                    <a:pt x="22" y="52"/>
                    <a:pt x="23" y="52"/>
                  </a:cubicBezTo>
                  <a:cubicBezTo>
                    <a:pt x="24" y="51"/>
                    <a:pt x="25" y="51"/>
                    <a:pt x="26" y="51"/>
                  </a:cubicBezTo>
                  <a:cubicBezTo>
                    <a:pt x="27" y="51"/>
                    <a:pt x="28" y="51"/>
                    <a:pt x="29" y="52"/>
                  </a:cubicBezTo>
                  <a:cubicBezTo>
                    <a:pt x="30" y="52"/>
                    <a:pt x="31" y="52"/>
                    <a:pt x="33" y="52"/>
                  </a:cubicBezTo>
                  <a:cubicBezTo>
                    <a:pt x="34" y="52"/>
                    <a:pt x="35" y="51"/>
                    <a:pt x="37" y="51"/>
                  </a:cubicBezTo>
                  <a:cubicBezTo>
                    <a:pt x="38" y="51"/>
                    <a:pt x="38" y="51"/>
                    <a:pt x="39" y="51"/>
                  </a:cubicBezTo>
                  <a:cubicBezTo>
                    <a:pt x="39" y="51"/>
                    <a:pt x="39" y="51"/>
                    <a:pt x="39" y="51"/>
                  </a:cubicBezTo>
                  <a:cubicBezTo>
                    <a:pt x="40" y="51"/>
                    <a:pt x="40" y="51"/>
                    <a:pt x="40" y="51"/>
                  </a:cubicBezTo>
                  <a:cubicBezTo>
                    <a:pt x="40" y="52"/>
                    <a:pt x="38" y="52"/>
                    <a:pt x="37" y="53"/>
                  </a:cubicBezTo>
                  <a:cubicBezTo>
                    <a:pt x="35" y="54"/>
                    <a:pt x="33" y="55"/>
                    <a:pt x="31" y="58"/>
                  </a:cubicBezTo>
                  <a:cubicBezTo>
                    <a:pt x="30" y="60"/>
                    <a:pt x="31" y="62"/>
                    <a:pt x="31" y="63"/>
                  </a:cubicBezTo>
                  <a:cubicBezTo>
                    <a:pt x="31" y="64"/>
                    <a:pt x="31" y="64"/>
                    <a:pt x="31" y="65"/>
                  </a:cubicBezTo>
                  <a:cubicBezTo>
                    <a:pt x="31" y="66"/>
                    <a:pt x="31" y="67"/>
                    <a:pt x="31" y="68"/>
                  </a:cubicBezTo>
                  <a:cubicBezTo>
                    <a:pt x="31" y="69"/>
                    <a:pt x="31" y="70"/>
                    <a:pt x="31" y="71"/>
                  </a:cubicBezTo>
                  <a:cubicBezTo>
                    <a:pt x="31" y="73"/>
                    <a:pt x="31" y="75"/>
                    <a:pt x="32" y="76"/>
                  </a:cubicBezTo>
                  <a:cubicBezTo>
                    <a:pt x="33" y="77"/>
                    <a:pt x="35" y="78"/>
                    <a:pt x="37" y="78"/>
                  </a:cubicBezTo>
                  <a:cubicBezTo>
                    <a:pt x="38" y="78"/>
                    <a:pt x="39" y="77"/>
                    <a:pt x="40" y="77"/>
                  </a:cubicBezTo>
                  <a:cubicBezTo>
                    <a:pt x="41" y="77"/>
                    <a:pt x="41" y="77"/>
                    <a:pt x="41" y="77"/>
                  </a:cubicBezTo>
                  <a:cubicBezTo>
                    <a:pt x="41" y="77"/>
                    <a:pt x="41" y="77"/>
                    <a:pt x="41" y="77"/>
                  </a:cubicBezTo>
                  <a:cubicBezTo>
                    <a:pt x="41" y="77"/>
                    <a:pt x="42" y="77"/>
                    <a:pt x="42" y="77"/>
                  </a:cubicBezTo>
                  <a:cubicBezTo>
                    <a:pt x="43" y="78"/>
                    <a:pt x="44" y="79"/>
                    <a:pt x="46" y="79"/>
                  </a:cubicBezTo>
                  <a:cubicBezTo>
                    <a:pt x="47" y="79"/>
                    <a:pt x="47" y="79"/>
                    <a:pt x="47" y="79"/>
                  </a:cubicBezTo>
                  <a:cubicBezTo>
                    <a:pt x="48" y="79"/>
                    <a:pt x="49" y="79"/>
                    <a:pt x="50" y="79"/>
                  </a:cubicBezTo>
                  <a:cubicBezTo>
                    <a:pt x="51" y="79"/>
                    <a:pt x="52" y="79"/>
                    <a:pt x="53" y="79"/>
                  </a:cubicBezTo>
                  <a:cubicBezTo>
                    <a:pt x="53" y="79"/>
                    <a:pt x="53" y="79"/>
                    <a:pt x="53" y="79"/>
                  </a:cubicBezTo>
                  <a:cubicBezTo>
                    <a:pt x="55" y="79"/>
                    <a:pt x="57" y="79"/>
                    <a:pt x="58" y="78"/>
                  </a:cubicBezTo>
                  <a:cubicBezTo>
                    <a:pt x="61" y="76"/>
                    <a:pt x="62" y="72"/>
                    <a:pt x="62" y="70"/>
                  </a:cubicBezTo>
                  <a:cubicBezTo>
                    <a:pt x="62" y="69"/>
                    <a:pt x="62" y="68"/>
                    <a:pt x="62" y="67"/>
                  </a:cubicBezTo>
                  <a:cubicBezTo>
                    <a:pt x="62" y="65"/>
                    <a:pt x="62" y="64"/>
                    <a:pt x="62" y="64"/>
                  </a:cubicBezTo>
                  <a:cubicBezTo>
                    <a:pt x="62" y="63"/>
                    <a:pt x="63" y="63"/>
                    <a:pt x="63" y="62"/>
                  </a:cubicBezTo>
                  <a:cubicBezTo>
                    <a:pt x="64" y="62"/>
                    <a:pt x="65" y="61"/>
                    <a:pt x="65" y="60"/>
                  </a:cubicBezTo>
                  <a:cubicBezTo>
                    <a:pt x="68" y="57"/>
                    <a:pt x="67" y="54"/>
                    <a:pt x="67" y="51"/>
                  </a:cubicBezTo>
                  <a:cubicBezTo>
                    <a:pt x="67" y="51"/>
                    <a:pt x="67" y="50"/>
                    <a:pt x="67" y="50"/>
                  </a:cubicBezTo>
                  <a:cubicBezTo>
                    <a:pt x="66" y="48"/>
                    <a:pt x="66" y="47"/>
                    <a:pt x="66" y="46"/>
                  </a:cubicBezTo>
                  <a:cubicBezTo>
                    <a:pt x="67" y="45"/>
                    <a:pt x="67" y="44"/>
                    <a:pt x="68" y="42"/>
                  </a:cubicBezTo>
                  <a:cubicBezTo>
                    <a:pt x="68" y="41"/>
                    <a:pt x="69" y="40"/>
                    <a:pt x="69" y="39"/>
                  </a:cubicBezTo>
                  <a:cubicBezTo>
                    <a:pt x="71" y="34"/>
                    <a:pt x="70" y="30"/>
                    <a:pt x="69" y="26"/>
                  </a:cubicBezTo>
                  <a:close/>
                  <a:moveTo>
                    <a:pt x="23" y="25"/>
                  </a:moveTo>
                  <a:cubicBezTo>
                    <a:pt x="23" y="26"/>
                    <a:pt x="23" y="26"/>
                    <a:pt x="23" y="27"/>
                  </a:cubicBezTo>
                  <a:cubicBezTo>
                    <a:pt x="23" y="27"/>
                    <a:pt x="23" y="26"/>
                    <a:pt x="23" y="26"/>
                  </a:cubicBezTo>
                  <a:cubicBezTo>
                    <a:pt x="23" y="26"/>
                    <a:pt x="23" y="25"/>
                    <a:pt x="23" y="25"/>
                  </a:cubicBezTo>
                  <a:cubicBezTo>
                    <a:pt x="23" y="25"/>
                    <a:pt x="23" y="25"/>
                    <a:pt x="23" y="25"/>
                  </a:cubicBezTo>
                  <a:close/>
                  <a:moveTo>
                    <a:pt x="35" y="16"/>
                  </a:moveTo>
                  <a:cubicBezTo>
                    <a:pt x="35" y="16"/>
                    <a:pt x="35" y="16"/>
                    <a:pt x="35" y="16"/>
                  </a:cubicBezTo>
                  <a:cubicBezTo>
                    <a:pt x="35" y="16"/>
                    <a:pt x="35" y="17"/>
                    <a:pt x="35" y="17"/>
                  </a:cubicBezTo>
                  <a:cubicBezTo>
                    <a:pt x="35" y="17"/>
                    <a:pt x="35" y="16"/>
                    <a:pt x="35" y="16"/>
                  </a:cubicBezTo>
                  <a:close/>
                  <a:moveTo>
                    <a:pt x="43" y="30"/>
                  </a:moveTo>
                  <a:cubicBezTo>
                    <a:pt x="42" y="29"/>
                    <a:pt x="41" y="29"/>
                    <a:pt x="40" y="28"/>
                  </a:cubicBezTo>
                  <a:cubicBezTo>
                    <a:pt x="40" y="27"/>
                    <a:pt x="40" y="27"/>
                    <a:pt x="39" y="26"/>
                  </a:cubicBezTo>
                  <a:cubicBezTo>
                    <a:pt x="38" y="25"/>
                    <a:pt x="37" y="23"/>
                    <a:pt x="37" y="22"/>
                  </a:cubicBezTo>
                  <a:cubicBezTo>
                    <a:pt x="36" y="21"/>
                    <a:pt x="36" y="21"/>
                    <a:pt x="36" y="20"/>
                  </a:cubicBezTo>
                  <a:cubicBezTo>
                    <a:pt x="36" y="20"/>
                    <a:pt x="36" y="19"/>
                    <a:pt x="36" y="18"/>
                  </a:cubicBezTo>
                  <a:cubicBezTo>
                    <a:pt x="36" y="19"/>
                    <a:pt x="36" y="19"/>
                    <a:pt x="36" y="20"/>
                  </a:cubicBezTo>
                  <a:cubicBezTo>
                    <a:pt x="37" y="21"/>
                    <a:pt x="39" y="22"/>
                    <a:pt x="40" y="22"/>
                  </a:cubicBezTo>
                  <a:cubicBezTo>
                    <a:pt x="40" y="23"/>
                    <a:pt x="40" y="23"/>
                    <a:pt x="40" y="23"/>
                  </a:cubicBezTo>
                  <a:cubicBezTo>
                    <a:pt x="43" y="23"/>
                    <a:pt x="43" y="27"/>
                    <a:pt x="43" y="30"/>
                  </a:cubicBezTo>
                  <a:close/>
                </a:path>
              </a:pathLst>
            </a:custGeom>
            <a:solidFill>
              <a:schemeClr val="bg1">
                <a:lumMod val="95000"/>
              </a:schemeClr>
            </a:solidFill>
            <a:ln w="4763" cap="rnd">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7" name="Freeform 66"/>
            <p:cNvSpPr>
              <a:spLocks/>
            </p:cNvSpPr>
            <p:nvPr/>
          </p:nvSpPr>
          <p:spPr bwMode="auto">
            <a:xfrm>
              <a:off x="7582583" y="3837967"/>
              <a:ext cx="1709869" cy="1586369"/>
            </a:xfrm>
            <a:custGeom>
              <a:avLst/>
              <a:gdLst>
                <a:gd name="T0" fmla="*/ 559 w 570"/>
                <a:gd name="T1" fmla="*/ 394 h 581"/>
                <a:gd name="T2" fmla="*/ 526 w 570"/>
                <a:gd name="T3" fmla="*/ 405 h 581"/>
                <a:gd name="T4" fmla="*/ 491 w 570"/>
                <a:gd name="T5" fmla="*/ 395 h 581"/>
                <a:gd name="T6" fmla="*/ 440 w 570"/>
                <a:gd name="T7" fmla="*/ 385 h 581"/>
                <a:gd name="T8" fmla="*/ 410 w 570"/>
                <a:gd name="T9" fmla="*/ 340 h 581"/>
                <a:gd name="T10" fmla="*/ 384 w 570"/>
                <a:gd name="T11" fmla="*/ 194 h 581"/>
                <a:gd name="T12" fmla="*/ 380 w 570"/>
                <a:gd name="T13" fmla="*/ 198 h 581"/>
                <a:gd name="T14" fmla="*/ 354 w 570"/>
                <a:gd name="T15" fmla="*/ 176 h 581"/>
                <a:gd name="T16" fmla="*/ 337 w 570"/>
                <a:gd name="T17" fmla="*/ 165 h 581"/>
                <a:gd name="T18" fmla="*/ 318 w 570"/>
                <a:gd name="T19" fmla="*/ 142 h 581"/>
                <a:gd name="T20" fmla="*/ 316 w 570"/>
                <a:gd name="T21" fmla="*/ 132 h 581"/>
                <a:gd name="T22" fmla="*/ 315 w 570"/>
                <a:gd name="T23" fmla="*/ 115 h 581"/>
                <a:gd name="T24" fmla="*/ 310 w 570"/>
                <a:gd name="T25" fmla="*/ 95 h 581"/>
                <a:gd name="T26" fmla="*/ 309 w 570"/>
                <a:gd name="T27" fmla="*/ 73 h 581"/>
                <a:gd name="T28" fmla="*/ 296 w 570"/>
                <a:gd name="T29" fmla="*/ 54 h 581"/>
                <a:gd name="T30" fmla="*/ 282 w 570"/>
                <a:gd name="T31" fmla="*/ 54 h 581"/>
                <a:gd name="T32" fmla="*/ 269 w 570"/>
                <a:gd name="T33" fmla="*/ 51 h 581"/>
                <a:gd name="T34" fmla="*/ 246 w 570"/>
                <a:gd name="T35" fmla="*/ 56 h 581"/>
                <a:gd name="T36" fmla="*/ 238 w 570"/>
                <a:gd name="T37" fmla="*/ 51 h 581"/>
                <a:gd name="T38" fmla="*/ 226 w 570"/>
                <a:gd name="T39" fmla="*/ 42 h 581"/>
                <a:gd name="T40" fmla="*/ 208 w 570"/>
                <a:gd name="T41" fmla="*/ 36 h 581"/>
                <a:gd name="T42" fmla="*/ 193 w 570"/>
                <a:gd name="T43" fmla="*/ 30 h 581"/>
                <a:gd name="T44" fmla="*/ 177 w 570"/>
                <a:gd name="T45" fmla="*/ 13 h 581"/>
                <a:gd name="T46" fmla="*/ 161 w 570"/>
                <a:gd name="T47" fmla="*/ 1 h 581"/>
                <a:gd name="T48" fmla="*/ 0 w 570"/>
                <a:gd name="T49" fmla="*/ 288 h 581"/>
                <a:gd name="T50" fmla="*/ 6 w 570"/>
                <a:gd name="T51" fmla="*/ 297 h 581"/>
                <a:gd name="T52" fmla="*/ 47 w 570"/>
                <a:gd name="T53" fmla="*/ 322 h 581"/>
                <a:gd name="T54" fmla="*/ 69 w 570"/>
                <a:gd name="T55" fmla="*/ 337 h 581"/>
                <a:gd name="T56" fmla="*/ 87 w 570"/>
                <a:gd name="T57" fmla="*/ 346 h 581"/>
                <a:gd name="T58" fmla="*/ 121 w 570"/>
                <a:gd name="T59" fmla="*/ 345 h 581"/>
                <a:gd name="T60" fmla="*/ 160 w 570"/>
                <a:gd name="T61" fmla="*/ 332 h 581"/>
                <a:gd name="T62" fmla="*/ 182 w 570"/>
                <a:gd name="T63" fmla="*/ 310 h 581"/>
                <a:gd name="T64" fmla="*/ 208 w 570"/>
                <a:gd name="T65" fmla="*/ 316 h 581"/>
                <a:gd name="T66" fmla="*/ 227 w 570"/>
                <a:gd name="T67" fmla="*/ 325 h 581"/>
                <a:gd name="T68" fmla="*/ 243 w 570"/>
                <a:gd name="T69" fmla="*/ 348 h 581"/>
                <a:gd name="T70" fmla="*/ 266 w 570"/>
                <a:gd name="T71" fmla="*/ 346 h 581"/>
                <a:gd name="T72" fmla="*/ 275 w 570"/>
                <a:gd name="T73" fmla="*/ 370 h 581"/>
                <a:gd name="T74" fmla="*/ 282 w 570"/>
                <a:gd name="T75" fmla="*/ 389 h 581"/>
                <a:gd name="T76" fmla="*/ 327 w 570"/>
                <a:gd name="T77" fmla="*/ 413 h 581"/>
                <a:gd name="T78" fmla="*/ 385 w 570"/>
                <a:gd name="T79" fmla="*/ 418 h 581"/>
                <a:gd name="T80" fmla="*/ 393 w 570"/>
                <a:gd name="T81" fmla="*/ 421 h 581"/>
                <a:gd name="T82" fmla="*/ 415 w 570"/>
                <a:gd name="T83" fmla="*/ 448 h 581"/>
                <a:gd name="T84" fmla="*/ 414 w 570"/>
                <a:gd name="T85" fmla="*/ 460 h 581"/>
                <a:gd name="T86" fmla="*/ 398 w 570"/>
                <a:gd name="T87" fmla="*/ 458 h 581"/>
                <a:gd name="T88" fmla="*/ 384 w 570"/>
                <a:gd name="T89" fmla="*/ 447 h 581"/>
                <a:gd name="T90" fmla="*/ 365 w 570"/>
                <a:gd name="T91" fmla="*/ 441 h 581"/>
                <a:gd name="T92" fmla="*/ 374 w 570"/>
                <a:gd name="T93" fmla="*/ 471 h 581"/>
                <a:gd name="T94" fmla="*/ 370 w 570"/>
                <a:gd name="T95" fmla="*/ 495 h 581"/>
                <a:gd name="T96" fmla="*/ 360 w 570"/>
                <a:gd name="T97" fmla="*/ 530 h 581"/>
                <a:gd name="T98" fmla="*/ 363 w 570"/>
                <a:gd name="T99" fmla="*/ 551 h 581"/>
                <a:gd name="T100" fmla="*/ 340 w 570"/>
                <a:gd name="T101" fmla="*/ 577 h 581"/>
                <a:gd name="T102" fmla="*/ 386 w 570"/>
                <a:gd name="T103" fmla="*/ 555 h 581"/>
                <a:gd name="T104" fmla="*/ 409 w 570"/>
                <a:gd name="T105" fmla="*/ 547 h 581"/>
                <a:gd name="T106" fmla="*/ 439 w 570"/>
                <a:gd name="T107" fmla="*/ 535 h 581"/>
                <a:gd name="T108" fmla="*/ 457 w 570"/>
                <a:gd name="T109" fmla="*/ 512 h 581"/>
                <a:gd name="T110" fmla="*/ 441 w 570"/>
                <a:gd name="T111" fmla="*/ 502 h 581"/>
                <a:gd name="T112" fmla="*/ 492 w 570"/>
                <a:gd name="T113" fmla="*/ 477 h 581"/>
                <a:gd name="T114" fmla="*/ 521 w 570"/>
                <a:gd name="T115" fmla="*/ 460 h 581"/>
                <a:gd name="T116" fmla="*/ 570 w 570"/>
                <a:gd name="T117" fmla="*/ 416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70" h="581">
                  <a:moveTo>
                    <a:pt x="569" y="413"/>
                  </a:moveTo>
                  <a:cubicBezTo>
                    <a:pt x="568" y="411"/>
                    <a:pt x="568" y="410"/>
                    <a:pt x="567" y="408"/>
                  </a:cubicBezTo>
                  <a:cubicBezTo>
                    <a:pt x="567" y="408"/>
                    <a:pt x="566" y="405"/>
                    <a:pt x="566" y="404"/>
                  </a:cubicBezTo>
                  <a:cubicBezTo>
                    <a:pt x="565" y="399"/>
                    <a:pt x="563" y="396"/>
                    <a:pt x="561" y="395"/>
                  </a:cubicBezTo>
                  <a:cubicBezTo>
                    <a:pt x="560" y="394"/>
                    <a:pt x="560" y="394"/>
                    <a:pt x="559" y="394"/>
                  </a:cubicBezTo>
                  <a:cubicBezTo>
                    <a:pt x="556" y="394"/>
                    <a:pt x="553" y="395"/>
                    <a:pt x="550" y="397"/>
                  </a:cubicBezTo>
                  <a:cubicBezTo>
                    <a:pt x="547" y="397"/>
                    <a:pt x="544" y="398"/>
                    <a:pt x="542" y="399"/>
                  </a:cubicBezTo>
                  <a:cubicBezTo>
                    <a:pt x="537" y="400"/>
                    <a:pt x="533" y="401"/>
                    <a:pt x="529" y="403"/>
                  </a:cubicBezTo>
                  <a:cubicBezTo>
                    <a:pt x="528" y="404"/>
                    <a:pt x="527" y="405"/>
                    <a:pt x="526" y="405"/>
                  </a:cubicBezTo>
                  <a:cubicBezTo>
                    <a:pt x="526" y="405"/>
                    <a:pt x="526" y="405"/>
                    <a:pt x="526" y="405"/>
                  </a:cubicBezTo>
                  <a:cubicBezTo>
                    <a:pt x="523" y="407"/>
                    <a:pt x="521" y="408"/>
                    <a:pt x="518" y="408"/>
                  </a:cubicBezTo>
                  <a:cubicBezTo>
                    <a:pt x="516" y="408"/>
                    <a:pt x="514" y="407"/>
                    <a:pt x="511" y="406"/>
                  </a:cubicBezTo>
                  <a:cubicBezTo>
                    <a:pt x="508" y="405"/>
                    <a:pt x="506" y="403"/>
                    <a:pt x="504" y="401"/>
                  </a:cubicBezTo>
                  <a:cubicBezTo>
                    <a:pt x="500" y="398"/>
                    <a:pt x="496" y="395"/>
                    <a:pt x="492" y="395"/>
                  </a:cubicBezTo>
                  <a:cubicBezTo>
                    <a:pt x="491" y="395"/>
                    <a:pt x="491" y="395"/>
                    <a:pt x="491" y="395"/>
                  </a:cubicBezTo>
                  <a:cubicBezTo>
                    <a:pt x="487" y="395"/>
                    <a:pt x="481" y="397"/>
                    <a:pt x="476" y="398"/>
                  </a:cubicBezTo>
                  <a:cubicBezTo>
                    <a:pt x="473" y="398"/>
                    <a:pt x="470" y="399"/>
                    <a:pt x="468" y="399"/>
                  </a:cubicBezTo>
                  <a:cubicBezTo>
                    <a:pt x="466" y="400"/>
                    <a:pt x="464" y="400"/>
                    <a:pt x="462" y="400"/>
                  </a:cubicBezTo>
                  <a:cubicBezTo>
                    <a:pt x="451" y="400"/>
                    <a:pt x="447" y="394"/>
                    <a:pt x="441" y="386"/>
                  </a:cubicBezTo>
                  <a:cubicBezTo>
                    <a:pt x="440" y="385"/>
                    <a:pt x="440" y="385"/>
                    <a:pt x="440" y="385"/>
                  </a:cubicBezTo>
                  <a:cubicBezTo>
                    <a:pt x="439" y="383"/>
                    <a:pt x="438" y="382"/>
                    <a:pt x="436" y="380"/>
                  </a:cubicBezTo>
                  <a:cubicBezTo>
                    <a:pt x="434" y="377"/>
                    <a:pt x="432" y="375"/>
                    <a:pt x="430" y="373"/>
                  </a:cubicBezTo>
                  <a:cubicBezTo>
                    <a:pt x="427" y="371"/>
                    <a:pt x="425" y="369"/>
                    <a:pt x="423" y="366"/>
                  </a:cubicBezTo>
                  <a:cubicBezTo>
                    <a:pt x="422" y="365"/>
                    <a:pt x="421" y="364"/>
                    <a:pt x="420" y="363"/>
                  </a:cubicBezTo>
                  <a:cubicBezTo>
                    <a:pt x="415" y="355"/>
                    <a:pt x="411" y="351"/>
                    <a:pt x="410" y="340"/>
                  </a:cubicBezTo>
                  <a:cubicBezTo>
                    <a:pt x="410" y="336"/>
                    <a:pt x="410" y="332"/>
                    <a:pt x="409" y="328"/>
                  </a:cubicBezTo>
                  <a:cubicBezTo>
                    <a:pt x="409" y="327"/>
                    <a:pt x="408" y="325"/>
                    <a:pt x="408" y="324"/>
                  </a:cubicBezTo>
                  <a:cubicBezTo>
                    <a:pt x="401" y="278"/>
                    <a:pt x="395" y="232"/>
                    <a:pt x="390" y="194"/>
                  </a:cubicBezTo>
                  <a:cubicBezTo>
                    <a:pt x="384" y="194"/>
                    <a:pt x="384" y="194"/>
                    <a:pt x="384" y="194"/>
                  </a:cubicBezTo>
                  <a:cubicBezTo>
                    <a:pt x="384" y="194"/>
                    <a:pt x="384" y="194"/>
                    <a:pt x="384" y="194"/>
                  </a:cubicBezTo>
                  <a:cubicBezTo>
                    <a:pt x="384" y="195"/>
                    <a:pt x="384" y="195"/>
                    <a:pt x="384" y="196"/>
                  </a:cubicBezTo>
                  <a:cubicBezTo>
                    <a:pt x="384" y="197"/>
                    <a:pt x="384" y="197"/>
                    <a:pt x="384" y="197"/>
                  </a:cubicBezTo>
                  <a:cubicBezTo>
                    <a:pt x="384" y="198"/>
                    <a:pt x="383" y="200"/>
                    <a:pt x="383" y="201"/>
                  </a:cubicBezTo>
                  <a:cubicBezTo>
                    <a:pt x="382" y="200"/>
                    <a:pt x="382" y="200"/>
                    <a:pt x="381" y="199"/>
                  </a:cubicBezTo>
                  <a:cubicBezTo>
                    <a:pt x="380" y="199"/>
                    <a:pt x="380" y="198"/>
                    <a:pt x="380" y="198"/>
                  </a:cubicBezTo>
                  <a:cubicBezTo>
                    <a:pt x="377" y="196"/>
                    <a:pt x="374" y="195"/>
                    <a:pt x="371" y="195"/>
                  </a:cubicBezTo>
                  <a:cubicBezTo>
                    <a:pt x="369" y="195"/>
                    <a:pt x="368" y="195"/>
                    <a:pt x="366" y="196"/>
                  </a:cubicBezTo>
                  <a:cubicBezTo>
                    <a:pt x="366" y="195"/>
                    <a:pt x="366" y="195"/>
                    <a:pt x="366" y="195"/>
                  </a:cubicBezTo>
                  <a:cubicBezTo>
                    <a:pt x="367" y="192"/>
                    <a:pt x="367" y="189"/>
                    <a:pt x="364" y="185"/>
                  </a:cubicBezTo>
                  <a:cubicBezTo>
                    <a:pt x="362" y="181"/>
                    <a:pt x="358" y="178"/>
                    <a:pt x="354" y="176"/>
                  </a:cubicBezTo>
                  <a:cubicBezTo>
                    <a:pt x="350" y="173"/>
                    <a:pt x="345" y="170"/>
                    <a:pt x="341" y="168"/>
                  </a:cubicBezTo>
                  <a:cubicBezTo>
                    <a:pt x="340" y="167"/>
                    <a:pt x="340" y="167"/>
                    <a:pt x="340" y="167"/>
                  </a:cubicBezTo>
                  <a:cubicBezTo>
                    <a:pt x="339" y="167"/>
                    <a:pt x="338" y="166"/>
                    <a:pt x="337" y="166"/>
                  </a:cubicBezTo>
                  <a:cubicBezTo>
                    <a:pt x="337" y="166"/>
                    <a:pt x="336" y="166"/>
                    <a:pt x="336" y="166"/>
                  </a:cubicBezTo>
                  <a:cubicBezTo>
                    <a:pt x="336" y="166"/>
                    <a:pt x="337" y="165"/>
                    <a:pt x="337" y="165"/>
                  </a:cubicBezTo>
                  <a:cubicBezTo>
                    <a:pt x="339" y="158"/>
                    <a:pt x="332" y="153"/>
                    <a:pt x="327" y="149"/>
                  </a:cubicBezTo>
                  <a:cubicBezTo>
                    <a:pt x="326" y="148"/>
                    <a:pt x="325" y="148"/>
                    <a:pt x="325" y="147"/>
                  </a:cubicBezTo>
                  <a:cubicBezTo>
                    <a:pt x="324" y="146"/>
                    <a:pt x="322" y="145"/>
                    <a:pt x="321" y="144"/>
                  </a:cubicBezTo>
                  <a:cubicBezTo>
                    <a:pt x="320" y="144"/>
                    <a:pt x="320" y="144"/>
                    <a:pt x="320" y="144"/>
                  </a:cubicBezTo>
                  <a:cubicBezTo>
                    <a:pt x="320" y="143"/>
                    <a:pt x="319" y="143"/>
                    <a:pt x="318" y="142"/>
                  </a:cubicBezTo>
                  <a:cubicBezTo>
                    <a:pt x="318" y="142"/>
                    <a:pt x="317" y="142"/>
                    <a:pt x="317" y="141"/>
                  </a:cubicBezTo>
                  <a:cubicBezTo>
                    <a:pt x="317" y="141"/>
                    <a:pt x="317" y="140"/>
                    <a:pt x="316" y="140"/>
                  </a:cubicBezTo>
                  <a:cubicBezTo>
                    <a:pt x="316" y="138"/>
                    <a:pt x="316" y="138"/>
                    <a:pt x="316" y="138"/>
                  </a:cubicBezTo>
                  <a:cubicBezTo>
                    <a:pt x="316" y="136"/>
                    <a:pt x="316" y="135"/>
                    <a:pt x="316" y="133"/>
                  </a:cubicBezTo>
                  <a:cubicBezTo>
                    <a:pt x="316" y="133"/>
                    <a:pt x="316" y="133"/>
                    <a:pt x="316" y="132"/>
                  </a:cubicBezTo>
                  <a:cubicBezTo>
                    <a:pt x="316" y="131"/>
                    <a:pt x="317" y="131"/>
                    <a:pt x="317" y="130"/>
                  </a:cubicBezTo>
                  <a:cubicBezTo>
                    <a:pt x="318" y="127"/>
                    <a:pt x="318" y="123"/>
                    <a:pt x="317" y="120"/>
                  </a:cubicBezTo>
                  <a:cubicBezTo>
                    <a:pt x="317" y="120"/>
                    <a:pt x="316" y="119"/>
                    <a:pt x="316" y="119"/>
                  </a:cubicBezTo>
                  <a:cubicBezTo>
                    <a:pt x="316" y="118"/>
                    <a:pt x="316" y="118"/>
                    <a:pt x="316" y="118"/>
                  </a:cubicBezTo>
                  <a:cubicBezTo>
                    <a:pt x="315" y="117"/>
                    <a:pt x="315" y="116"/>
                    <a:pt x="315" y="115"/>
                  </a:cubicBezTo>
                  <a:cubicBezTo>
                    <a:pt x="315" y="115"/>
                    <a:pt x="315" y="115"/>
                    <a:pt x="315" y="115"/>
                  </a:cubicBezTo>
                  <a:cubicBezTo>
                    <a:pt x="315" y="113"/>
                    <a:pt x="315" y="111"/>
                    <a:pt x="315" y="109"/>
                  </a:cubicBezTo>
                  <a:cubicBezTo>
                    <a:pt x="315" y="108"/>
                    <a:pt x="315" y="106"/>
                    <a:pt x="315" y="104"/>
                  </a:cubicBezTo>
                  <a:cubicBezTo>
                    <a:pt x="315" y="102"/>
                    <a:pt x="315" y="100"/>
                    <a:pt x="314" y="98"/>
                  </a:cubicBezTo>
                  <a:cubicBezTo>
                    <a:pt x="313" y="96"/>
                    <a:pt x="311" y="95"/>
                    <a:pt x="310" y="95"/>
                  </a:cubicBezTo>
                  <a:cubicBezTo>
                    <a:pt x="309" y="95"/>
                    <a:pt x="309" y="95"/>
                    <a:pt x="309" y="95"/>
                  </a:cubicBezTo>
                  <a:cubicBezTo>
                    <a:pt x="307" y="94"/>
                    <a:pt x="307" y="89"/>
                    <a:pt x="307" y="87"/>
                  </a:cubicBezTo>
                  <a:cubicBezTo>
                    <a:pt x="307" y="85"/>
                    <a:pt x="307" y="84"/>
                    <a:pt x="307" y="84"/>
                  </a:cubicBezTo>
                  <a:cubicBezTo>
                    <a:pt x="307" y="82"/>
                    <a:pt x="308" y="79"/>
                    <a:pt x="308" y="77"/>
                  </a:cubicBezTo>
                  <a:cubicBezTo>
                    <a:pt x="309" y="76"/>
                    <a:pt x="309" y="74"/>
                    <a:pt x="309" y="73"/>
                  </a:cubicBezTo>
                  <a:cubicBezTo>
                    <a:pt x="310" y="70"/>
                    <a:pt x="309" y="68"/>
                    <a:pt x="309" y="67"/>
                  </a:cubicBezTo>
                  <a:cubicBezTo>
                    <a:pt x="308" y="66"/>
                    <a:pt x="308" y="65"/>
                    <a:pt x="308" y="64"/>
                  </a:cubicBezTo>
                  <a:cubicBezTo>
                    <a:pt x="308" y="64"/>
                    <a:pt x="308" y="64"/>
                    <a:pt x="308" y="64"/>
                  </a:cubicBezTo>
                  <a:cubicBezTo>
                    <a:pt x="308" y="62"/>
                    <a:pt x="307" y="59"/>
                    <a:pt x="305" y="57"/>
                  </a:cubicBezTo>
                  <a:cubicBezTo>
                    <a:pt x="302" y="55"/>
                    <a:pt x="299" y="54"/>
                    <a:pt x="296" y="54"/>
                  </a:cubicBezTo>
                  <a:cubicBezTo>
                    <a:pt x="295" y="54"/>
                    <a:pt x="294" y="54"/>
                    <a:pt x="292" y="55"/>
                  </a:cubicBezTo>
                  <a:cubicBezTo>
                    <a:pt x="292" y="55"/>
                    <a:pt x="291" y="55"/>
                    <a:pt x="291" y="55"/>
                  </a:cubicBezTo>
                  <a:cubicBezTo>
                    <a:pt x="289" y="55"/>
                    <a:pt x="288" y="55"/>
                    <a:pt x="287" y="54"/>
                  </a:cubicBezTo>
                  <a:cubicBezTo>
                    <a:pt x="286" y="54"/>
                    <a:pt x="286" y="54"/>
                    <a:pt x="285" y="54"/>
                  </a:cubicBezTo>
                  <a:cubicBezTo>
                    <a:pt x="284" y="54"/>
                    <a:pt x="283" y="54"/>
                    <a:pt x="282" y="54"/>
                  </a:cubicBezTo>
                  <a:cubicBezTo>
                    <a:pt x="281" y="54"/>
                    <a:pt x="280" y="54"/>
                    <a:pt x="279" y="54"/>
                  </a:cubicBezTo>
                  <a:cubicBezTo>
                    <a:pt x="278" y="54"/>
                    <a:pt x="276" y="54"/>
                    <a:pt x="276" y="54"/>
                  </a:cubicBezTo>
                  <a:cubicBezTo>
                    <a:pt x="275" y="54"/>
                    <a:pt x="275" y="54"/>
                    <a:pt x="275" y="53"/>
                  </a:cubicBezTo>
                  <a:cubicBezTo>
                    <a:pt x="274" y="53"/>
                    <a:pt x="273" y="52"/>
                    <a:pt x="272" y="52"/>
                  </a:cubicBezTo>
                  <a:cubicBezTo>
                    <a:pt x="271" y="51"/>
                    <a:pt x="270" y="51"/>
                    <a:pt x="269" y="51"/>
                  </a:cubicBezTo>
                  <a:cubicBezTo>
                    <a:pt x="267" y="51"/>
                    <a:pt x="266" y="51"/>
                    <a:pt x="265" y="52"/>
                  </a:cubicBezTo>
                  <a:cubicBezTo>
                    <a:pt x="262" y="52"/>
                    <a:pt x="259" y="53"/>
                    <a:pt x="256" y="54"/>
                  </a:cubicBezTo>
                  <a:cubicBezTo>
                    <a:pt x="254" y="55"/>
                    <a:pt x="252" y="55"/>
                    <a:pt x="250" y="56"/>
                  </a:cubicBezTo>
                  <a:cubicBezTo>
                    <a:pt x="249" y="56"/>
                    <a:pt x="247" y="56"/>
                    <a:pt x="246" y="56"/>
                  </a:cubicBezTo>
                  <a:cubicBezTo>
                    <a:pt x="246" y="56"/>
                    <a:pt x="246" y="56"/>
                    <a:pt x="246" y="56"/>
                  </a:cubicBezTo>
                  <a:cubicBezTo>
                    <a:pt x="246" y="56"/>
                    <a:pt x="246" y="56"/>
                    <a:pt x="246" y="56"/>
                  </a:cubicBezTo>
                  <a:cubicBezTo>
                    <a:pt x="245" y="56"/>
                    <a:pt x="245" y="56"/>
                    <a:pt x="245" y="56"/>
                  </a:cubicBezTo>
                  <a:cubicBezTo>
                    <a:pt x="245" y="55"/>
                    <a:pt x="244" y="54"/>
                    <a:pt x="243" y="53"/>
                  </a:cubicBezTo>
                  <a:cubicBezTo>
                    <a:pt x="242" y="53"/>
                    <a:pt x="241" y="52"/>
                    <a:pt x="239" y="52"/>
                  </a:cubicBezTo>
                  <a:cubicBezTo>
                    <a:pt x="239" y="51"/>
                    <a:pt x="239" y="51"/>
                    <a:pt x="238" y="51"/>
                  </a:cubicBezTo>
                  <a:cubicBezTo>
                    <a:pt x="238" y="51"/>
                    <a:pt x="238" y="51"/>
                    <a:pt x="237" y="51"/>
                  </a:cubicBezTo>
                  <a:cubicBezTo>
                    <a:pt x="237" y="51"/>
                    <a:pt x="237" y="51"/>
                    <a:pt x="237" y="51"/>
                  </a:cubicBezTo>
                  <a:cubicBezTo>
                    <a:pt x="237" y="50"/>
                    <a:pt x="237" y="48"/>
                    <a:pt x="235" y="46"/>
                  </a:cubicBezTo>
                  <a:cubicBezTo>
                    <a:pt x="233" y="45"/>
                    <a:pt x="230" y="43"/>
                    <a:pt x="227" y="42"/>
                  </a:cubicBezTo>
                  <a:cubicBezTo>
                    <a:pt x="227" y="42"/>
                    <a:pt x="226" y="42"/>
                    <a:pt x="226" y="42"/>
                  </a:cubicBezTo>
                  <a:cubicBezTo>
                    <a:pt x="225" y="41"/>
                    <a:pt x="225" y="41"/>
                    <a:pt x="224" y="41"/>
                  </a:cubicBezTo>
                  <a:cubicBezTo>
                    <a:pt x="224" y="41"/>
                    <a:pt x="224" y="41"/>
                    <a:pt x="224" y="41"/>
                  </a:cubicBezTo>
                  <a:cubicBezTo>
                    <a:pt x="223" y="40"/>
                    <a:pt x="222" y="39"/>
                    <a:pt x="221" y="39"/>
                  </a:cubicBezTo>
                  <a:cubicBezTo>
                    <a:pt x="217" y="38"/>
                    <a:pt x="213" y="37"/>
                    <a:pt x="209" y="36"/>
                  </a:cubicBezTo>
                  <a:cubicBezTo>
                    <a:pt x="208" y="36"/>
                    <a:pt x="208" y="36"/>
                    <a:pt x="208" y="36"/>
                  </a:cubicBezTo>
                  <a:cubicBezTo>
                    <a:pt x="207" y="35"/>
                    <a:pt x="207" y="35"/>
                    <a:pt x="207" y="35"/>
                  </a:cubicBezTo>
                  <a:cubicBezTo>
                    <a:pt x="205" y="34"/>
                    <a:pt x="204" y="33"/>
                    <a:pt x="201" y="32"/>
                  </a:cubicBezTo>
                  <a:cubicBezTo>
                    <a:pt x="200" y="31"/>
                    <a:pt x="199" y="31"/>
                    <a:pt x="198" y="31"/>
                  </a:cubicBezTo>
                  <a:cubicBezTo>
                    <a:pt x="197" y="31"/>
                    <a:pt x="196" y="31"/>
                    <a:pt x="196" y="31"/>
                  </a:cubicBezTo>
                  <a:cubicBezTo>
                    <a:pt x="195" y="31"/>
                    <a:pt x="194" y="31"/>
                    <a:pt x="193" y="30"/>
                  </a:cubicBezTo>
                  <a:cubicBezTo>
                    <a:pt x="192" y="30"/>
                    <a:pt x="192" y="29"/>
                    <a:pt x="191" y="29"/>
                  </a:cubicBezTo>
                  <a:cubicBezTo>
                    <a:pt x="190" y="29"/>
                    <a:pt x="190" y="29"/>
                    <a:pt x="190" y="29"/>
                  </a:cubicBezTo>
                  <a:cubicBezTo>
                    <a:pt x="190" y="28"/>
                    <a:pt x="187" y="27"/>
                    <a:pt x="187" y="26"/>
                  </a:cubicBezTo>
                  <a:cubicBezTo>
                    <a:pt x="186" y="24"/>
                    <a:pt x="185" y="22"/>
                    <a:pt x="184" y="19"/>
                  </a:cubicBezTo>
                  <a:cubicBezTo>
                    <a:pt x="182" y="17"/>
                    <a:pt x="180" y="15"/>
                    <a:pt x="177" y="13"/>
                  </a:cubicBezTo>
                  <a:cubicBezTo>
                    <a:pt x="177" y="13"/>
                    <a:pt x="176" y="12"/>
                    <a:pt x="175" y="12"/>
                  </a:cubicBezTo>
                  <a:cubicBezTo>
                    <a:pt x="174" y="12"/>
                    <a:pt x="173" y="11"/>
                    <a:pt x="172" y="11"/>
                  </a:cubicBezTo>
                  <a:cubicBezTo>
                    <a:pt x="172" y="10"/>
                    <a:pt x="171" y="9"/>
                    <a:pt x="170" y="8"/>
                  </a:cubicBezTo>
                  <a:cubicBezTo>
                    <a:pt x="169" y="7"/>
                    <a:pt x="167" y="6"/>
                    <a:pt x="166" y="5"/>
                  </a:cubicBezTo>
                  <a:cubicBezTo>
                    <a:pt x="165" y="4"/>
                    <a:pt x="163" y="2"/>
                    <a:pt x="161" y="1"/>
                  </a:cubicBezTo>
                  <a:cubicBezTo>
                    <a:pt x="159" y="0"/>
                    <a:pt x="159" y="0"/>
                    <a:pt x="159" y="0"/>
                  </a:cubicBezTo>
                  <a:cubicBezTo>
                    <a:pt x="157" y="2"/>
                    <a:pt x="157" y="2"/>
                    <a:pt x="157" y="2"/>
                  </a:cubicBezTo>
                  <a:cubicBezTo>
                    <a:pt x="137" y="23"/>
                    <a:pt x="37" y="133"/>
                    <a:pt x="12" y="151"/>
                  </a:cubicBezTo>
                  <a:cubicBezTo>
                    <a:pt x="11" y="152"/>
                    <a:pt x="11" y="152"/>
                    <a:pt x="11" y="152"/>
                  </a:cubicBezTo>
                  <a:cubicBezTo>
                    <a:pt x="0" y="288"/>
                    <a:pt x="0" y="288"/>
                    <a:pt x="0" y="288"/>
                  </a:cubicBezTo>
                  <a:cubicBezTo>
                    <a:pt x="3" y="289"/>
                    <a:pt x="3" y="289"/>
                    <a:pt x="3" y="289"/>
                  </a:cubicBezTo>
                  <a:cubicBezTo>
                    <a:pt x="4" y="289"/>
                    <a:pt x="4" y="289"/>
                    <a:pt x="5" y="289"/>
                  </a:cubicBezTo>
                  <a:cubicBezTo>
                    <a:pt x="5" y="289"/>
                    <a:pt x="6" y="289"/>
                    <a:pt x="6" y="292"/>
                  </a:cubicBezTo>
                  <a:cubicBezTo>
                    <a:pt x="6" y="292"/>
                    <a:pt x="6" y="293"/>
                    <a:pt x="6" y="293"/>
                  </a:cubicBezTo>
                  <a:cubicBezTo>
                    <a:pt x="6" y="295"/>
                    <a:pt x="6" y="296"/>
                    <a:pt x="6" y="297"/>
                  </a:cubicBezTo>
                  <a:cubicBezTo>
                    <a:pt x="7" y="298"/>
                    <a:pt x="7" y="300"/>
                    <a:pt x="7" y="301"/>
                  </a:cubicBezTo>
                  <a:cubicBezTo>
                    <a:pt x="7" y="307"/>
                    <a:pt x="7" y="315"/>
                    <a:pt x="15" y="319"/>
                  </a:cubicBezTo>
                  <a:cubicBezTo>
                    <a:pt x="22" y="322"/>
                    <a:pt x="30" y="324"/>
                    <a:pt x="38" y="324"/>
                  </a:cubicBezTo>
                  <a:cubicBezTo>
                    <a:pt x="38" y="324"/>
                    <a:pt x="39" y="324"/>
                    <a:pt x="40" y="324"/>
                  </a:cubicBezTo>
                  <a:cubicBezTo>
                    <a:pt x="42" y="324"/>
                    <a:pt x="45" y="323"/>
                    <a:pt x="47" y="322"/>
                  </a:cubicBezTo>
                  <a:cubicBezTo>
                    <a:pt x="49" y="321"/>
                    <a:pt x="50" y="320"/>
                    <a:pt x="52" y="320"/>
                  </a:cubicBezTo>
                  <a:cubicBezTo>
                    <a:pt x="53" y="320"/>
                    <a:pt x="54" y="320"/>
                    <a:pt x="54" y="321"/>
                  </a:cubicBezTo>
                  <a:cubicBezTo>
                    <a:pt x="57" y="322"/>
                    <a:pt x="62" y="327"/>
                    <a:pt x="64" y="331"/>
                  </a:cubicBezTo>
                  <a:cubicBezTo>
                    <a:pt x="64" y="331"/>
                    <a:pt x="64" y="331"/>
                    <a:pt x="64" y="331"/>
                  </a:cubicBezTo>
                  <a:cubicBezTo>
                    <a:pt x="64" y="333"/>
                    <a:pt x="65" y="335"/>
                    <a:pt x="69" y="337"/>
                  </a:cubicBezTo>
                  <a:cubicBezTo>
                    <a:pt x="69" y="337"/>
                    <a:pt x="70" y="337"/>
                    <a:pt x="70" y="337"/>
                  </a:cubicBezTo>
                  <a:cubicBezTo>
                    <a:pt x="72" y="337"/>
                    <a:pt x="73" y="337"/>
                    <a:pt x="74" y="336"/>
                  </a:cubicBezTo>
                  <a:cubicBezTo>
                    <a:pt x="75" y="336"/>
                    <a:pt x="76" y="335"/>
                    <a:pt x="77" y="335"/>
                  </a:cubicBezTo>
                  <a:cubicBezTo>
                    <a:pt x="78" y="336"/>
                    <a:pt x="80" y="337"/>
                    <a:pt x="82" y="340"/>
                  </a:cubicBezTo>
                  <a:cubicBezTo>
                    <a:pt x="83" y="342"/>
                    <a:pt x="85" y="344"/>
                    <a:pt x="87" y="346"/>
                  </a:cubicBezTo>
                  <a:cubicBezTo>
                    <a:pt x="89" y="347"/>
                    <a:pt x="91" y="348"/>
                    <a:pt x="93" y="348"/>
                  </a:cubicBezTo>
                  <a:cubicBezTo>
                    <a:pt x="98" y="348"/>
                    <a:pt x="101" y="345"/>
                    <a:pt x="104" y="343"/>
                  </a:cubicBezTo>
                  <a:cubicBezTo>
                    <a:pt x="107" y="342"/>
                    <a:pt x="108" y="341"/>
                    <a:pt x="110" y="341"/>
                  </a:cubicBezTo>
                  <a:cubicBezTo>
                    <a:pt x="111" y="341"/>
                    <a:pt x="113" y="342"/>
                    <a:pt x="115" y="342"/>
                  </a:cubicBezTo>
                  <a:cubicBezTo>
                    <a:pt x="116" y="343"/>
                    <a:pt x="118" y="344"/>
                    <a:pt x="121" y="345"/>
                  </a:cubicBezTo>
                  <a:cubicBezTo>
                    <a:pt x="127" y="348"/>
                    <a:pt x="136" y="352"/>
                    <a:pt x="142" y="352"/>
                  </a:cubicBezTo>
                  <a:cubicBezTo>
                    <a:pt x="148" y="352"/>
                    <a:pt x="150" y="349"/>
                    <a:pt x="152" y="347"/>
                  </a:cubicBezTo>
                  <a:cubicBezTo>
                    <a:pt x="153" y="345"/>
                    <a:pt x="154" y="342"/>
                    <a:pt x="154" y="339"/>
                  </a:cubicBezTo>
                  <a:cubicBezTo>
                    <a:pt x="155" y="336"/>
                    <a:pt x="155" y="334"/>
                    <a:pt x="157" y="333"/>
                  </a:cubicBezTo>
                  <a:cubicBezTo>
                    <a:pt x="158" y="333"/>
                    <a:pt x="159" y="332"/>
                    <a:pt x="160" y="332"/>
                  </a:cubicBezTo>
                  <a:cubicBezTo>
                    <a:pt x="161" y="331"/>
                    <a:pt x="163" y="330"/>
                    <a:pt x="165" y="329"/>
                  </a:cubicBezTo>
                  <a:cubicBezTo>
                    <a:pt x="166" y="328"/>
                    <a:pt x="166" y="328"/>
                    <a:pt x="166" y="328"/>
                  </a:cubicBezTo>
                  <a:cubicBezTo>
                    <a:pt x="168" y="326"/>
                    <a:pt x="170" y="324"/>
                    <a:pt x="172" y="322"/>
                  </a:cubicBezTo>
                  <a:cubicBezTo>
                    <a:pt x="173" y="321"/>
                    <a:pt x="173" y="319"/>
                    <a:pt x="174" y="318"/>
                  </a:cubicBezTo>
                  <a:cubicBezTo>
                    <a:pt x="177" y="313"/>
                    <a:pt x="179" y="310"/>
                    <a:pt x="182" y="310"/>
                  </a:cubicBezTo>
                  <a:cubicBezTo>
                    <a:pt x="183" y="310"/>
                    <a:pt x="184" y="311"/>
                    <a:pt x="186" y="311"/>
                  </a:cubicBezTo>
                  <a:cubicBezTo>
                    <a:pt x="187" y="312"/>
                    <a:pt x="188" y="313"/>
                    <a:pt x="189" y="313"/>
                  </a:cubicBezTo>
                  <a:cubicBezTo>
                    <a:pt x="193" y="314"/>
                    <a:pt x="197" y="315"/>
                    <a:pt x="201" y="316"/>
                  </a:cubicBezTo>
                  <a:cubicBezTo>
                    <a:pt x="202" y="316"/>
                    <a:pt x="202" y="316"/>
                    <a:pt x="202" y="316"/>
                  </a:cubicBezTo>
                  <a:cubicBezTo>
                    <a:pt x="204" y="316"/>
                    <a:pt x="206" y="316"/>
                    <a:pt x="208" y="316"/>
                  </a:cubicBezTo>
                  <a:cubicBezTo>
                    <a:pt x="209" y="316"/>
                    <a:pt x="210" y="316"/>
                    <a:pt x="212" y="316"/>
                  </a:cubicBezTo>
                  <a:cubicBezTo>
                    <a:pt x="213" y="316"/>
                    <a:pt x="214" y="316"/>
                    <a:pt x="215" y="316"/>
                  </a:cubicBezTo>
                  <a:cubicBezTo>
                    <a:pt x="216" y="316"/>
                    <a:pt x="218" y="316"/>
                    <a:pt x="219" y="316"/>
                  </a:cubicBezTo>
                  <a:cubicBezTo>
                    <a:pt x="223" y="317"/>
                    <a:pt x="224" y="319"/>
                    <a:pt x="227" y="325"/>
                  </a:cubicBezTo>
                  <a:cubicBezTo>
                    <a:pt x="227" y="325"/>
                    <a:pt x="227" y="325"/>
                    <a:pt x="227" y="325"/>
                  </a:cubicBezTo>
                  <a:cubicBezTo>
                    <a:pt x="227" y="326"/>
                    <a:pt x="227" y="327"/>
                    <a:pt x="227" y="328"/>
                  </a:cubicBezTo>
                  <a:cubicBezTo>
                    <a:pt x="228" y="329"/>
                    <a:pt x="228" y="330"/>
                    <a:pt x="228" y="332"/>
                  </a:cubicBezTo>
                  <a:cubicBezTo>
                    <a:pt x="229" y="333"/>
                    <a:pt x="230" y="334"/>
                    <a:pt x="231" y="336"/>
                  </a:cubicBezTo>
                  <a:cubicBezTo>
                    <a:pt x="231" y="336"/>
                    <a:pt x="232" y="337"/>
                    <a:pt x="232" y="337"/>
                  </a:cubicBezTo>
                  <a:cubicBezTo>
                    <a:pt x="235" y="341"/>
                    <a:pt x="238" y="346"/>
                    <a:pt x="243" y="348"/>
                  </a:cubicBezTo>
                  <a:cubicBezTo>
                    <a:pt x="245" y="349"/>
                    <a:pt x="247" y="349"/>
                    <a:pt x="250" y="349"/>
                  </a:cubicBezTo>
                  <a:cubicBezTo>
                    <a:pt x="252" y="349"/>
                    <a:pt x="254" y="349"/>
                    <a:pt x="257" y="348"/>
                  </a:cubicBezTo>
                  <a:cubicBezTo>
                    <a:pt x="258" y="348"/>
                    <a:pt x="258" y="348"/>
                    <a:pt x="259" y="347"/>
                  </a:cubicBezTo>
                  <a:cubicBezTo>
                    <a:pt x="261" y="346"/>
                    <a:pt x="264" y="345"/>
                    <a:pt x="265" y="345"/>
                  </a:cubicBezTo>
                  <a:cubicBezTo>
                    <a:pt x="265" y="345"/>
                    <a:pt x="266" y="345"/>
                    <a:pt x="266" y="346"/>
                  </a:cubicBezTo>
                  <a:cubicBezTo>
                    <a:pt x="266" y="346"/>
                    <a:pt x="266" y="346"/>
                    <a:pt x="266" y="346"/>
                  </a:cubicBezTo>
                  <a:cubicBezTo>
                    <a:pt x="265" y="347"/>
                    <a:pt x="265" y="347"/>
                    <a:pt x="265" y="348"/>
                  </a:cubicBezTo>
                  <a:cubicBezTo>
                    <a:pt x="263" y="353"/>
                    <a:pt x="264" y="358"/>
                    <a:pt x="266" y="363"/>
                  </a:cubicBezTo>
                  <a:cubicBezTo>
                    <a:pt x="267" y="366"/>
                    <a:pt x="270" y="367"/>
                    <a:pt x="272" y="368"/>
                  </a:cubicBezTo>
                  <a:cubicBezTo>
                    <a:pt x="274" y="369"/>
                    <a:pt x="275" y="369"/>
                    <a:pt x="275" y="370"/>
                  </a:cubicBezTo>
                  <a:cubicBezTo>
                    <a:pt x="275" y="371"/>
                    <a:pt x="275" y="371"/>
                    <a:pt x="274" y="373"/>
                  </a:cubicBezTo>
                  <a:cubicBezTo>
                    <a:pt x="272" y="375"/>
                    <a:pt x="270" y="378"/>
                    <a:pt x="272" y="382"/>
                  </a:cubicBezTo>
                  <a:cubicBezTo>
                    <a:pt x="273" y="386"/>
                    <a:pt x="277" y="386"/>
                    <a:pt x="279" y="387"/>
                  </a:cubicBezTo>
                  <a:cubicBezTo>
                    <a:pt x="280" y="387"/>
                    <a:pt x="282" y="387"/>
                    <a:pt x="282" y="387"/>
                  </a:cubicBezTo>
                  <a:cubicBezTo>
                    <a:pt x="282" y="387"/>
                    <a:pt x="282" y="388"/>
                    <a:pt x="282" y="389"/>
                  </a:cubicBezTo>
                  <a:cubicBezTo>
                    <a:pt x="282" y="390"/>
                    <a:pt x="281" y="391"/>
                    <a:pt x="281" y="392"/>
                  </a:cubicBezTo>
                  <a:cubicBezTo>
                    <a:pt x="282" y="398"/>
                    <a:pt x="285" y="403"/>
                    <a:pt x="292" y="406"/>
                  </a:cubicBezTo>
                  <a:cubicBezTo>
                    <a:pt x="302" y="410"/>
                    <a:pt x="312" y="411"/>
                    <a:pt x="322" y="413"/>
                  </a:cubicBezTo>
                  <a:cubicBezTo>
                    <a:pt x="325" y="413"/>
                    <a:pt x="325" y="413"/>
                    <a:pt x="325" y="413"/>
                  </a:cubicBezTo>
                  <a:cubicBezTo>
                    <a:pt x="325" y="413"/>
                    <a:pt x="326" y="413"/>
                    <a:pt x="327" y="413"/>
                  </a:cubicBezTo>
                  <a:cubicBezTo>
                    <a:pt x="331" y="413"/>
                    <a:pt x="335" y="412"/>
                    <a:pt x="339" y="411"/>
                  </a:cubicBezTo>
                  <a:cubicBezTo>
                    <a:pt x="342" y="409"/>
                    <a:pt x="345" y="408"/>
                    <a:pt x="348" y="408"/>
                  </a:cubicBezTo>
                  <a:cubicBezTo>
                    <a:pt x="349" y="408"/>
                    <a:pt x="349" y="408"/>
                    <a:pt x="350" y="408"/>
                  </a:cubicBezTo>
                  <a:cubicBezTo>
                    <a:pt x="355" y="409"/>
                    <a:pt x="361" y="411"/>
                    <a:pt x="366" y="413"/>
                  </a:cubicBezTo>
                  <a:cubicBezTo>
                    <a:pt x="372" y="416"/>
                    <a:pt x="378" y="418"/>
                    <a:pt x="385" y="418"/>
                  </a:cubicBezTo>
                  <a:cubicBezTo>
                    <a:pt x="385" y="418"/>
                    <a:pt x="386" y="418"/>
                    <a:pt x="387" y="418"/>
                  </a:cubicBezTo>
                  <a:cubicBezTo>
                    <a:pt x="388" y="418"/>
                    <a:pt x="389" y="417"/>
                    <a:pt x="390" y="417"/>
                  </a:cubicBezTo>
                  <a:cubicBezTo>
                    <a:pt x="391" y="417"/>
                    <a:pt x="391" y="417"/>
                    <a:pt x="391" y="417"/>
                  </a:cubicBezTo>
                  <a:cubicBezTo>
                    <a:pt x="391" y="417"/>
                    <a:pt x="391" y="417"/>
                    <a:pt x="392" y="417"/>
                  </a:cubicBezTo>
                  <a:cubicBezTo>
                    <a:pt x="392" y="418"/>
                    <a:pt x="393" y="419"/>
                    <a:pt x="393" y="421"/>
                  </a:cubicBezTo>
                  <a:cubicBezTo>
                    <a:pt x="393" y="422"/>
                    <a:pt x="393" y="425"/>
                    <a:pt x="394" y="426"/>
                  </a:cubicBezTo>
                  <a:cubicBezTo>
                    <a:pt x="396" y="428"/>
                    <a:pt x="399" y="433"/>
                    <a:pt x="403" y="435"/>
                  </a:cubicBezTo>
                  <a:cubicBezTo>
                    <a:pt x="405" y="436"/>
                    <a:pt x="406" y="437"/>
                    <a:pt x="408" y="437"/>
                  </a:cubicBezTo>
                  <a:cubicBezTo>
                    <a:pt x="410" y="437"/>
                    <a:pt x="411" y="438"/>
                    <a:pt x="412" y="439"/>
                  </a:cubicBezTo>
                  <a:cubicBezTo>
                    <a:pt x="414" y="441"/>
                    <a:pt x="416" y="445"/>
                    <a:pt x="415" y="448"/>
                  </a:cubicBezTo>
                  <a:cubicBezTo>
                    <a:pt x="415" y="448"/>
                    <a:pt x="415" y="448"/>
                    <a:pt x="415" y="448"/>
                  </a:cubicBezTo>
                  <a:cubicBezTo>
                    <a:pt x="414" y="448"/>
                    <a:pt x="411" y="449"/>
                    <a:pt x="410" y="452"/>
                  </a:cubicBezTo>
                  <a:cubicBezTo>
                    <a:pt x="409" y="455"/>
                    <a:pt x="411" y="457"/>
                    <a:pt x="413" y="458"/>
                  </a:cubicBezTo>
                  <a:cubicBezTo>
                    <a:pt x="413" y="458"/>
                    <a:pt x="413" y="459"/>
                    <a:pt x="413" y="459"/>
                  </a:cubicBezTo>
                  <a:cubicBezTo>
                    <a:pt x="413" y="459"/>
                    <a:pt x="414" y="460"/>
                    <a:pt x="414" y="460"/>
                  </a:cubicBezTo>
                  <a:cubicBezTo>
                    <a:pt x="414" y="460"/>
                    <a:pt x="414" y="461"/>
                    <a:pt x="414" y="461"/>
                  </a:cubicBezTo>
                  <a:cubicBezTo>
                    <a:pt x="414" y="461"/>
                    <a:pt x="414" y="461"/>
                    <a:pt x="414" y="462"/>
                  </a:cubicBezTo>
                  <a:cubicBezTo>
                    <a:pt x="414" y="464"/>
                    <a:pt x="414" y="464"/>
                    <a:pt x="413" y="464"/>
                  </a:cubicBezTo>
                  <a:cubicBezTo>
                    <a:pt x="412" y="464"/>
                    <a:pt x="409" y="462"/>
                    <a:pt x="407" y="461"/>
                  </a:cubicBezTo>
                  <a:cubicBezTo>
                    <a:pt x="404" y="460"/>
                    <a:pt x="401" y="458"/>
                    <a:pt x="398" y="458"/>
                  </a:cubicBezTo>
                  <a:cubicBezTo>
                    <a:pt x="396" y="458"/>
                    <a:pt x="396" y="458"/>
                    <a:pt x="396" y="458"/>
                  </a:cubicBezTo>
                  <a:cubicBezTo>
                    <a:pt x="394" y="458"/>
                    <a:pt x="393" y="458"/>
                    <a:pt x="393" y="457"/>
                  </a:cubicBezTo>
                  <a:cubicBezTo>
                    <a:pt x="392" y="456"/>
                    <a:pt x="391" y="455"/>
                    <a:pt x="391" y="454"/>
                  </a:cubicBezTo>
                  <a:cubicBezTo>
                    <a:pt x="390" y="452"/>
                    <a:pt x="388" y="450"/>
                    <a:pt x="386" y="448"/>
                  </a:cubicBezTo>
                  <a:cubicBezTo>
                    <a:pt x="385" y="448"/>
                    <a:pt x="385" y="447"/>
                    <a:pt x="384" y="447"/>
                  </a:cubicBezTo>
                  <a:cubicBezTo>
                    <a:pt x="383" y="446"/>
                    <a:pt x="383" y="446"/>
                    <a:pt x="383" y="445"/>
                  </a:cubicBezTo>
                  <a:cubicBezTo>
                    <a:pt x="382" y="445"/>
                    <a:pt x="382" y="445"/>
                    <a:pt x="382" y="444"/>
                  </a:cubicBezTo>
                  <a:cubicBezTo>
                    <a:pt x="382" y="443"/>
                    <a:pt x="382" y="442"/>
                    <a:pt x="381" y="440"/>
                  </a:cubicBezTo>
                  <a:cubicBezTo>
                    <a:pt x="380" y="438"/>
                    <a:pt x="377" y="437"/>
                    <a:pt x="374" y="437"/>
                  </a:cubicBezTo>
                  <a:cubicBezTo>
                    <a:pt x="371" y="437"/>
                    <a:pt x="367" y="438"/>
                    <a:pt x="365" y="441"/>
                  </a:cubicBezTo>
                  <a:cubicBezTo>
                    <a:pt x="364" y="443"/>
                    <a:pt x="364" y="445"/>
                    <a:pt x="364" y="447"/>
                  </a:cubicBezTo>
                  <a:cubicBezTo>
                    <a:pt x="365" y="450"/>
                    <a:pt x="368" y="451"/>
                    <a:pt x="370" y="452"/>
                  </a:cubicBezTo>
                  <a:cubicBezTo>
                    <a:pt x="371" y="453"/>
                    <a:pt x="372" y="454"/>
                    <a:pt x="372" y="454"/>
                  </a:cubicBezTo>
                  <a:cubicBezTo>
                    <a:pt x="375" y="457"/>
                    <a:pt x="380" y="464"/>
                    <a:pt x="376" y="468"/>
                  </a:cubicBezTo>
                  <a:cubicBezTo>
                    <a:pt x="376" y="469"/>
                    <a:pt x="375" y="470"/>
                    <a:pt x="374" y="471"/>
                  </a:cubicBezTo>
                  <a:cubicBezTo>
                    <a:pt x="371" y="473"/>
                    <a:pt x="368" y="475"/>
                    <a:pt x="368" y="479"/>
                  </a:cubicBezTo>
                  <a:cubicBezTo>
                    <a:pt x="367" y="481"/>
                    <a:pt x="368" y="483"/>
                    <a:pt x="368" y="485"/>
                  </a:cubicBezTo>
                  <a:cubicBezTo>
                    <a:pt x="368" y="485"/>
                    <a:pt x="369" y="486"/>
                    <a:pt x="369" y="486"/>
                  </a:cubicBezTo>
                  <a:cubicBezTo>
                    <a:pt x="369" y="488"/>
                    <a:pt x="369" y="490"/>
                    <a:pt x="370" y="491"/>
                  </a:cubicBezTo>
                  <a:cubicBezTo>
                    <a:pt x="370" y="492"/>
                    <a:pt x="370" y="494"/>
                    <a:pt x="370" y="495"/>
                  </a:cubicBezTo>
                  <a:cubicBezTo>
                    <a:pt x="371" y="498"/>
                    <a:pt x="371" y="502"/>
                    <a:pt x="371" y="506"/>
                  </a:cubicBezTo>
                  <a:cubicBezTo>
                    <a:pt x="371" y="508"/>
                    <a:pt x="371" y="508"/>
                    <a:pt x="371" y="508"/>
                  </a:cubicBezTo>
                  <a:cubicBezTo>
                    <a:pt x="372" y="513"/>
                    <a:pt x="370" y="519"/>
                    <a:pt x="367" y="524"/>
                  </a:cubicBezTo>
                  <a:cubicBezTo>
                    <a:pt x="366" y="525"/>
                    <a:pt x="365" y="528"/>
                    <a:pt x="364" y="529"/>
                  </a:cubicBezTo>
                  <a:cubicBezTo>
                    <a:pt x="362" y="529"/>
                    <a:pt x="361" y="530"/>
                    <a:pt x="360" y="530"/>
                  </a:cubicBezTo>
                  <a:cubicBezTo>
                    <a:pt x="357" y="531"/>
                    <a:pt x="354" y="532"/>
                    <a:pt x="351" y="536"/>
                  </a:cubicBezTo>
                  <a:cubicBezTo>
                    <a:pt x="349" y="540"/>
                    <a:pt x="345" y="548"/>
                    <a:pt x="349" y="553"/>
                  </a:cubicBezTo>
                  <a:cubicBezTo>
                    <a:pt x="351" y="554"/>
                    <a:pt x="352" y="555"/>
                    <a:pt x="354" y="555"/>
                  </a:cubicBezTo>
                  <a:cubicBezTo>
                    <a:pt x="356" y="555"/>
                    <a:pt x="358" y="554"/>
                    <a:pt x="360" y="553"/>
                  </a:cubicBezTo>
                  <a:cubicBezTo>
                    <a:pt x="361" y="552"/>
                    <a:pt x="363" y="551"/>
                    <a:pt x="363" y="551"/>
                  </a:cubicBezTo>
                  <a:cubicBezTo>
                    <a:pt x="363" y="551"/>
                    <a:pt x="363" y="551"/>
                    <a:pt x="363" y="551"/>
                  </a:cubicBezTo>
                  <a:cubicBezTo>
                    <a:pt x="363" y="554"/>
                    <a:pt x="356" y="560"/>
                    <a:pt x="354" y="561"/>
                  </a:cubicBezTo>
                  <a:cubicBezTo>
                    <a:pt x="353" y="561"/>
                    <a:pt x="352" y="561"/>
                    <a:pt x="351" y="561"/>
                  </a:cubicBezTo>
                  <a:cubicBezTo>
                    <a:pt x="349" y="562"/>
                    <a:pt x="346" y="562"/>
                    <a:pt x="344" y="564"/>
                  </a:cubicBezTo>
                  <a:cubicBezTo>
                    <a:pt x="340" y="567"/>
                    <a:pt x="338" y="573"/>
                    <a:pt x="340" y="577"/>
                  </a:cubicBezTo>
                  <a:cubicBezTo>
                    <a:pt x="341" y="580"/>
                    <a:pt x="343" y="581"/>
                    <a:pt x="347" y="581"/>
                  </a:cubicBezTo>
                  <a:cubicBezTo>
                    <a:pt x="348" y="581"/>
                    <a:pt x="349" y="581"/>
                    <a:pt x="350" y="581"/>
                  </a:cubicBezTo>
                  <a:cubicBezTo>
                    <a:pt x="357" y="579"/>
                    <a:pt x="366" y="574"/>
                    <a:pt x="373" y="568"/>
                  </a:cubicBezTo>
                  <a:cubicBezTo>
                    <a:pt x="374" y="566"/>
                    <a:pt x="376" y="564"/>
                    <a:pt x="378" y="563"/>
                  </a:cubicBezTo>
                  <a:cubicBezTo>
                    <a:pt x="381" y="560"/>
                    <a:pt x="383" y="557"/>
                    <a:pt x="386" y="555"/>
                  </a:cubicBezTo>
                  <a:cubicBezTo>
                    <a:pt x="387" y="553"/>
                    <a:pt x="389" y="552"/>
                    <a:pt x="390" y="550"/>
                  </a:cubicBezTo>
                  <a:cubicBezTo>
                    <a:pt x="393" y="547"/>
                    <a:pt x="395" y="545"/>
                    <a:pt x="399" y="544"/>
                  </a:cubicBezTo>
                  <a:cubicBezTo>
                    <a:pt x="399" y="543"/>
                    <a:pt x="400" y="543"/>
                    <a:pt x="401" y="543"/>
                  </a:cubicBezTo>
                  <a:cubicBezTo>
                    <a:pt x="402" y="543"/>
                    <a:pt x="403" y="544"/>
                    <a:pt x="405" y="545"/>
                  </a:cubicBezTo>
                  <a:cubicBezTo>
                    <a:pt x="406" y="546"/>
                    <a:pt x="407" y="547"/>
                    <a:pt x="409" y="547"/>
                  </a:cubicBezTo>
                  <a:cubicBezTo>
                    <a:pt x="410" y="548"/>
                    <a:pt x="411" y="548"/>
                    <a:pt x="412" y="548"/>
                  </a:cubicBezTo>
                  <a:cubicBezTo>
                    <a:pt x="416" y="548"/>
                    <a:pt x="419" y="545"/>
                    <a:pt x="421" y="543"/>
                  </a:cubicBezTo>
                  <a:cubicBezTo>
                    <a:pt x="422" y="542"/>
                    <a:pt x="423" y="541"/>
                    <a:pt x="423" y="541"/>
                  </a:cubicBezTo>
                  <a:cubicBezTo>
                    <a:pt x="425" y="539"/>
                    <a:pt x="428" y="538"/>
                    <a:pt x="431" y="538"/>
                  </a:cubicBezTo>
                  <a:cubicBezTo>
                    <a:pt x="433" y="537"/>
                    <a:pt x="436" y="536"/>
                    <a:pt x="439" y="535"/>
                  </a:cubicBezTo>
                  <a:cubicBezTo>
                    <a:pt x="440" y="534"/>
                    <a:pt x="442" y="533"/>
                    <a:pt x="444" y="533"/>
                  </a:cubicBezTo>
                  <a:cubicBezTo>
                    <a:pt x="448" y="531"/>
                    <a:pt x="453" y="530"/>
                    <a:pt x="456" y="526"/>
                  </a:cubicBezTo>
                  <a:cubicBezTo>
                    <a:pt x="457" y="524"/>
                    <a:pt x="458" y="523"/>
                    <a:pt x="458" y="522"/>
                  </a:cubicBezTo>
                  <a:cubicBezTo>
                    <a:pt x="458" y="522"/>
                    <a:pt x="458" y="521"/>
                    <a:pt x="458" y="521"/>
                  </a:cubicBezTo>
                  <a:cubicBezTo>
                    <a:pt x="458" y="518"/>
                    <a:pt x="459" y="515"/>
                    <a:pt x="457" y="512"/>
                  </a:cubicBezTo>
                  <a:cubicBezTo>
                    <a:pt x="456" y="511"/>
                    <a:pt x="454" y="510"/>
                    <a:pt x="452" y="510"/>
                  </a:cubicBezTo>
                  <a:cubicBezTo>
                    <a:pt x="450" y="510"/>
                    <a:pt x="448" y="510"/>
                    <a:pt x="446" y="511"/>
                  </a:cubicBezTo>
                  <a:cubicBezTo>
                    <a:pt x="444" y="511"/>
                    <a:pt x="442" y="511"/>
                    <a:pt x="440" y="511"/>
                  </a:cubicBezTo>
                  <a:cubicBezTo>
                    <a:pt x="438" y="511"/>
                    <a:pt x="437" y="511"/>
                    <a:pt x="437" y="510"/>
                  </a:cubicBezTo>
                  <a:cubicBezTo>
                    <a:pt x="435" y="508"/>
                    <a:pt x="437" y="506"/>
                    <a:pt x="441" y="502"/>
                  </a:cubicBezTo>
                  <a:cubicBezTo>
                    <a:pt x="442" y="501"/>
                    <a:pt x="442" y="500"/>
                    <a:pt x="443" y="500"/>
                  </a:cubicBezTo>
                  <a:cubicBezTo>
                    <a:pt x="450" y="492"/>
                    <a:pt x="455" y="488"/>
                    <a:pt x="464" y="485"/>
                  </a:cubicBezTo>
                  <a:cubicBezTo>
                    <a:pt x="466" y="484"/>
                    <a:pt x="469" y="482"/>
                    <a:pt x="472" y="481"/>
                  </a:cubicBezTo>
                  <a:cubicBezTo>
                    <a:pt x="476" y="478"/>
                    <a:pt x="481" y="475"/>
                    <a:pt x="485" y="475"/>
                  </a:cubicBezTo>
                  <a:cubicBezTo>
                    <a:pt x="487" y="475"/>
                    <a:pt x="490" y="476"/>
                    <a:pt x="492" y="477"/>
                  </a:cubicBezTo>
                  <a:cubicBezTo>
                    <a:pt x="495" y="479"/>
                    <a:pt x="499" y="480"/>
                    <a:pt x="502" y="480"/>
                  </a:cubicBezTo>
                  <a:cubicBezTo>
                    <a:pt x="505" y="480"/>
                    <a:pt x="507" y="479"/>
                    <a:pt x="509" y="477"/>
                  </a:cubicBezTo>
                  <a:cubicBezTo>
                    <a:pt x="513" y="475"/>
                    <a:pt x="513" y="472"/>
                    <a:pt x="513" y="469"/>
                  </a:cubicBezTo>
                  <a:cubicBezTo>
                    <a:pt x="514" y="468"/>
                    <a:pt x="514" y="466"/>
                    <a:pt x="515" y="465"/>
                  </a:cubicBezTo>
                  <a:cubicBezTo>
                    <a:pt x="516" y="463"/>
                    <a:pt x="519" y="461"/>
                    <a:pt x="521" y="460"/>
                  </a:cubicBezTo>
                  <a:cubicBezTo>
                    <a:pt x="524" y="458"/>
                    <a:pt x="527" y="456"/>
                    <a:pt x="529" y="454"/>
                  </a:cubicBezTo>
                  <a:cubicBezTo>
                    <a:pt x="531" y="451"/>
                    <a:pt x="534" y="448"/>
                    <a:pt x="536" y="445"/>
                  </a:cubicBezTo>
                  <a:cubicBezTo>
                    <a:pt x="537" y="443"/>
                    <a:pt x="539" y="441"/>
                    <a:pt x="540" y="439"/>
                  </a:cubicBezTo>
                  <a:cubicBezTo>
                    <a:pt x="548" y="429"/>
                    <a:pt x="556" y="420"/>
                    <a:pt x="567" y="417"/>
                  </a:cubicBezTo>
                  <a:cubicBezTo>
                    <a:pt x="570" y="416"/>
                    <a:pt x="570" y="416"/>
                    <a:pt x="570" y="416"/>
                  </a:cubicBezTo>
                  <a:lnTo>
                    <a:pt x="569" y="413"/>
                  </a:lnTo>
                  <a:close/>
                </a:path>
              </a:pathLst>
            </a:custGeom>
            <a:solidFill>
              <a:schemeClr val="bg1">
                <a:lumMod val="95000"/>
              </a:schemeClr>
            </a:solidFill>
            <a:ln w="4763" cap="rnd">
              <a:noFill/>
              <a:prstDash val="solid"/>
              <a:round/>
              <a:headEnd/>
              <a:tailEnd/>
            </a:ln>
          </p:spPr>
          <p:txBody>
            <a:bodyPr vert="horz" wrap="square" lIns="243797" tIns="121899" rIns="243797" bIns="121899" numCol="1" anchor="t" anchorCtr="0" compatLnSpc="1">
              <a:prstTxWarp prst="textNoShape">
                <a:avLst/>
              </a:prstTxWarp>
            </a:bodyPr>
            <a:lstStyle/>
            <a:p>
              <a:endParaRPr lang="en-US" dirty="0">
                <a:latin typeface="Source Sans Pro Light" charset="0"/>
              </a:endParaRPr>
            </a:p>
          </p:txBody>
        </p:sp>
      </p:grpSp>
    </p:spTree>
    <p:extLst>
      <p:ext uri="{BB962C8B-B14F-4D97-AF65-F5344CB8AC3E}">
        <p14:creationId xmlns:p14="http://schemas.microsoft.com/office/powerpoint/2010/main" val="1482659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42" presetClass="entr" presetSubtype="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1000"/>
                                        <p:tgtEl>
                                          <p:spTgt spid="6"/>
                                        </p:tgtEl>
                                      </p:cBhvr>
                                    </p:animEffect>
                                    <p:anim calcmode="lin" valueType="num">
                                      <p:cBhvr>
                                        <p:cTn id="12" dur="1000" fill="hold"/>
                                        <p:tgtEl>
                                          <p:spTgt spid="6"/>
                                        </p:tgtEl>
                                        <p:attrNameLst>
                                          <p:attrName>ppt_x</p:attrName>
                                        </p:attrNameLst>
                                      </p:cBhvr>
                                      <p:tavLst>
                                        <p:tav tm="0">
                                          <p:val>
                                            <p:strVal val="#ppt_x"/>
                                          </p:val>
                                        </p:tav>
                                        <p:tav tm="100000">
                                          <p:val>
                                            <p:strVal val="#ppt_x"/>
                                          </p:val>
                                        </p:tav>
                                      </p:tavLst>
                                    </p:anim>
                                    <p:anim calcmode="lin" valueType="num">
                                      <p:cBhvr>
                                        <p:cTn id="13" dur="1000" fill="hold"/>
                                        <p:tgtEl>
                                          <p:spTgt spid="6"/>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45" presetClass="entr" presetSubtype="0" fill="hold" nodeType="afterEffect">
                                  <p:stCondLst>
                                    <p:cond delay="0"/>
                                  </p:stCondLst>
                                  <p:childTnLst>
                                    <p:set>
                                      <p:cBhvr>
                                        <p:cTn id="16" dur="1" fill="hold">
                                          <p:stCondLst>
                                            <p:cond delay="0"/>
                                          </p:stCondLst>
                                        </p:cTn>
                                        <p:tgtEl>
                                          <p:spTgt spid="88"/>
                                        </p:tgtEl>
                                        <p:attrNameLst>
                                          <p:attrName>style.visibility</p:attrName>
                                        </p:attrNameLst>
                                      </p:cBhvr>
                                      <p:to>
                                        <p:strVal val="visible"/>
                                      </p:to>
                                    </p:set>
                                    <p:animEffect transition="in" filter="fade">
                                      <p:cBhvr>
                                        <p:cTn id="17" dur="2000"/>
                                        <p:tgtEl>
                                          <p:spTgt spid="88"/>
                                        </p:tgtEl>
                                      </p:cBhvr>
                                    </p:animEffect>
                                    <p:anim calcmode="lin" valueType="num">
                                      <p:cBhvr>
                                        <p:cTn id="18" dur="2000" fill="hold"/>
                                        <p:tgtEl>
                                          <p:spTgt spid="88"/>
                                        </p:tgtEl>
                                        <p:attrNameLst>
                                          <p:attrName>ppt_w</p:attrName>
                                        </p:attrNameLst>
                                      </p:cBhvr>
                                      <p:tavLst>
                                        <p:tav tm="0" fmla="#ppt_w*sin(2.5*pi*$)">
                                          <p:val>
                                            <p:fltVal val="0"/>
                                          </p:val>
                                        </p:tav>
                                        <p:tav tm="100000">
                                          <p:val>
                                            <p:fltVal val="1"/>
                                          </p:val>
                                        </p:tav>
                                      </p:tavLst>
                                    </p:anim>
                                    <p:anim calcmode="lin" valueType="num">
                                      <p:cBhvr>
                                        <p:cTn id="19" dur="2000" fill="hold"/>
                                        <p:tgtEl>
                                          <p:spTgt spid="88"/>
                                        </p:tgtEl>
                                        <p:attrNameLst>
                                          <p:attrName>ppt_h</p:attrName>
                                        </p:attrNameLst>
                                      </p:cBhvr>
                                      <p:tavLst>
                                        <p:tav tm="0">
                                          <p:val>
                                            <p:strVal val="#ppt_h"/>
                                          </p:val>
                                        </p:tav>
                                        <p:tav tm="100000">
                                          <p:val>
                                            <p:strVal val="#ppt_h"/>
                                          </p:val>
                                        </p:tav>
                                      </p:tavLst>
                                    </p:anim>
                                  </p:childTnLst>
                                </p:cTn>
                              </p:par>
                            </p:childTnLst>
                          </p:cTn>
                        </p:par>
                        <p:par>
                          <p:cTn id="20" fill="hold">
                            <p:stCondLst>
                              <p:cond delay="5000"/>
                            </p:stCondLst>
                            <p:childTnLst>
                              <p:par>
                                <p:cTn id="21" presetID="21" presetClass="entr" presetSubtype="4" fill="hold" grpId="0"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heel(4)">
                                      <p:cBhvr>
                                        <p:cTn id="23" dur="2000"/>
                                        <p:tgtEl>
                                          <p:spTgt spid="3"/>
                                        </p:tgtEl>
                                      </p:cBhvr>
                                    </p:animEffect>
                                  </p:childTnLst>
                                </p:cTn>
                              </p:par>
                            </p:childTnLst>
                          </p:cTn>
                        </p:par>
                        <p:par>
                          <p:cTn id="24" fill="hold">
                            <p:stCondLst>
                              <p:cond delay="7000"/>
                            </p:stCondLst>
                            <p:childTnLst>
                              <p:par>
                                <p:cTn id="25" presetID="53" presetClass="entr" presetSubtype="16"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 calcmode="lin" valueType="num">
                                      <p:cBhvr>
                                        <p:cTn id="27" dur="500" fill="hold"/>
                                        <p:tgtEl>
                                          <p:spTgt spid="4"/>
                                        </p:tgtEl>
                                        <p:attrNameLst>
                                          <p:attrName>ppt_w</p:attrName>
                                        </p:attrNameLst>
                                      </p:cBhvr>
                                      <p:tavLst>
                                        <p:tav tm="0">
                                          <p:val>
                                            <p:fltVal val="0"/>
                                          </p:val>
                                        </p:tav>
                                        <p:tav tm="100000">
                                          <p:val>
                                            <p:strVal val="#ppt_w"/>
                                          </p:val>
                                        </p:tav>
                                      </p:tavLst>
                                    </p:anim>
                                    <p:anim calcmode="lin" valueType="num">
                                      <p:cBhvr>
                                        <p:cTn id="28" dur="500" fill="hold"/>
                                        <p:tgtEl>
                                          <p:spTgt spid="4"/>
                                        </p:tgtEl>
                                        <p:attrNameLst>
                                          <p:attrName>ppt_h</p:attrName>
                                        </p:attrNameLst>
                                      </p:cBhvr>
                                      <p:tavLst>
                                        <p:tav tm="0">
                                          <p:val>
                                            <p:fltVal val="0"/>
                                          </p:val>
                                        </p:tav>
                                        <p:tav tm="100000">
                                          <p:val>
                                            <p:strVal val="#ppt_h"/>
                                          </p:val>
                                        </p:tav>
                                      </p:tavLst>
                                    </p:anim>
                                    <p:animEffect transition="in" filter="fade">
                                      <p:cBhvr>
                                        <p:cTn id="29" dur="500"/>
                                        <p:tgtEl>
                                          <p:spTgt spid="4"/>
                                        </p:tgtEl>
                                      </p:cBhvr>
                                    </p:animEffect>
                                  </p:childTnLst>
                                </p:cTn>
                              </p:par>
                            </p:childTnLst>
                          </p:cTn>
                        </p:par>
                        <p:par>
                          <p:cTn id="30" fill="hold">
                            <p:stCondLst>
                              <p:cond delay="7500"/>
                            </p:stCondLst>
                            <p:childTnLst>
                              <p:par>
                                <p:cTn id="31" presetID="53" presetClass="entr" presetSubtype="16" fill="hold" grpId="0" nodeType="after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p:cTn id="33" dur="500" fill="hold"/>
                                        <p:tgtEl>
                                          <p:spTgt spid="5"/>
                                        </p:tgtEl>
                                        <p:attrNameLst>
                                          <p:attrName>ppt_w</p:attrName>
                                        </p:attrNameLst>
                                      </p:cBhvr>
                                      <p:tavLst>
                                        <p:tav tm="0">
                                          <p:val>
                                            <p:fltVal val="0"/>
                                          </p:val>
                                        </p:tav>
                                        <p:tav tm="100000">
                                          <p:val>
                                            <p:strVal val="#ppt_w"/>
                                          </p:val>
                                        </p:tav>
                                      </p:tavLst>
                                    </p:anim>
                                    <p:anim calcmode="lin" valueType="num">
                                      <p:cBhvr>
                                        <p:cTn id="34" dur="500" fill="hold"/>
                                        <p:tgtEl>
                                          <p:spTgt spid="5"/>
                                        </p:tgtEl>
                                        <p:attrNameLst>
                                          <p:attrName>ppt_h</p:attrName>
                                        </p:attrNameLst>
                                      </p:cBhvr>
                                      <p:tavLst>
                                        <p:tav tm="0">
                                          <p:val>
                                            <p:fltVal val="0"/>
                                          </p:val>
                                        </p:tav>
                                        <p:tav tm="100000">
                                          <p:val>
                                            <p:strVal val="#ppt_h"/>
                                          </p:val>
                                        </p:tav>
                                      </p:tavLst>
                                    </p:anim>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809448" y="3223736"/>
            <a:ext cx="4312159" cy="1477328"/>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bg1"/>
              </a:solidFill>
            </a:endParaRPr>
          </a:p>
        </p:txBody>
      </p:sp>
      <p:sp>
        <p:nvSpPr>
          <p:cNvPr id="4" name="TextBox 3"/>
          <p:cNvSpPr txBox="1"/>
          <p:nvPr/>
        </p:nvSpPr>
        <p:spPr>
          <a:xfrm>
            <a:off x="809448" y="5252539"/>
            <a:ext cx="1690687" cy="461665"/>
          </a:xfrm>
          <a:prstGeom prst="rect">
            <a:avLst/>
          </a:prstGeom>
          <a:noFill/>
        </p:spPr>
        <p:txBody>
          <a:bodyPr wrap="square" rtlCol="0">
            <a:spAutoFit/>
          </a:bodyPr>
          <a:lstStyle/>
          <a:p>
            <a:r>
              <a:rPr lang="en-ID" sz="2400" b="1" dirty="0">
                <a:solidFill>
                  <a:schemeClr val="bg1"/>
                </a:solidFill>
                <a:latin typeface="+mj-lt"/>
              </a:rPr>
              <a:t>$67,899</a:t>
            </a:r>
            <a:endParaRPr lang="en-US" sz="2400" b="1" dirty="0">
              <a:solidFill>
                <a:schemeClr val="bg1"/>
              </a:solidFill>
              <a:latin typeface="+mj-lt"/>
            </a:endParaRPr>
          </a:p>
        </p:txBody>
      </p:sp>
      <p:sp>
        <p:nvSpPr>
          <p:cNvPr id="5" name="TextBox 4"/>
          <p:cNvSpPr txBox="1"/>
          <p:nvPr/>
        </p:nvSpPr>
        <p:spPr>
          <a:xfrm>
            <a:off x="3622004" y="5252539"/>
            <a:ext cx="1690687" cy="461665"/>
          </a:xfrm>
          <a:prstGeom prst="rect">
            <a:avLst/>
          </a:prstGeom>
          <a:noFill/>
        </p:spPr>
        <p:txBody>
          <a:bodyPr wrap="square" rtlCol="0">
            <a:spAutoFit/>
          </a:bodyPr>
          <a:lstStyle/>
          <a:p>
            <a:r>
              <a:rPr lang="en-ID" sz="2400" b="1" dirty="0">
                <a:solidFill>
                  <a:schemeClr val="bg1"/>
                </a:solidFill>
                <a:latin typeface="+mj-lt"/>
              </a:rPr>
              <a:t>$50,789</a:t>
            </a:r>
            <a:endParaRPr lang="en-US" sz="2400" b="1" dirty="0">
              <a:solidFill>
                <a:schemeClr val="bg1"/>
              </a:solidFill>
              <a:latin typeface="+mj-lt"/>
            </a:endParaRPr>
          </a:p>
        </p:txBody>
      </p:sp>
      <p:grpSp>
        <p:nvGrpSpPr>
          <p:cNvPr id="6" name="Group 5"/>
          <p:cNvGrpSpPr/>
          <p:nvPr/>
        </p:nvGrpSpPr>
        <p:grpSpPr>
          <a:xfrm>
            <a:off x="809448" y="1168479"/>
            <a:ext cx="4231215" cy="1503782"/>
            <a:chOff x="784534" y="1157206"/>
            <a:chExt cx="4231215" cy="1503782"/>
          </a:xfrm>
        </p:grpSpPr>
        <p:sp>
          <p:nvSpPr>
            <p:cNvPr id="7" name="TextBox 6"/>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bg1"/>
                  </a:solidFill>
                  <a:latin typeface="+mj-lt"/>
                </a:rPr>
                <a:t>Our Awesome And Great Map Slides</a:t>
              </a:r>
              <a:endParaRPr lang="en-US" sz="3200" b="1" dirty="0">
                <a:solidFill>
                  <a:schemeClr val="bg1"/>
                </a:solidFill>
                <a:latin typeface="+mj-lt"/>
              </a:endParaRPr>
            </a:p>
          </p:txBody>
        </p:sp>
        <p:grpSp>
          <p:nvGrpSpPr>
            <p:cNvPr id="8" name="Group 7"/>
            <p:cNvGrpSpPr/>
            <p:nvPr/>
          </p:nvGrpSpPr>
          <p:grpSpPr>
            <a:xfrm>
              <a:off x="870259" y="2322434"/>
              <a:ext cx="2514044" cy="338554"/>
              <a:chOff x="7624598" y="2331383"/>
              <a:chExt cx="2514044" cy="338554"/>
            </a:xfrm>
          </p:grpSpPr>
          <p:sp>
            <p:nvSpPr>
              <p:cNvPr id="9"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0" name="Rectangle 9"/>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grpSp>
        <p:nvGrpSpPr>
          <p:cNvPr id="95" name="Group 94"/>
          <p:cNvGrpSpPr/>
          <p:nvPr/>
        </p:nvGrpSpPr>
        <p:grpSpPr>
          <a:xfrm>
            <a:off x="5653605" y="1743386"/>
            <a:ext cx="6424712" cy="3371227"/>
            <a:chOff x="5653605" y="1743386"/>
            <a:chExt cx="6424712" cy="3371227"/>
          </a:xfrm>
        </p:grpSpPr>
        <p:sp>
          <p:nvSpPr>
            <p:cNvPr id="12" name="Freeform 11"/>
            <p:cNvSpPr>
              <a:spLocks/>
            </p:cNvSpPr>
            <p:nvPr/>
          </p:nvSpPr>
          <p:spPr bwMode="auto">
            <a:xfrm>
              <a:off x="6341441" y="3256301"/>
              <a:ext cx="45659" cy="40713"/>
            </a:xfrm>
            <a:custGeom>
              <a:avLst/>
              <a:gdLst>
                <a:gd name="T0" fmla="*/ 3 w 15"/>
                <a:gd name="T1" fmla="*/ 1 h 15"/>
                <a:gd name="T2" fmla="*/ 6 w 15"/>
                <a:gd name="T3" fmla="*/ 6 h 15"/>
                <a:gd name="T4" fmla="*/ 9 w 15"/>
                <a:gd name="T5" fmla="*/ 0 h 15"/>
                <a:gd name="T6" fmla="*/ 15 w 15"/>
                <a:gd name="T7" fmla="*/ 7 h 15"/>
                <a:gd name="T8" fmla="*/ 8 w 15"/>
                <a:gd name="T9" fmla="*/ 15 h 15"/>
                <a:gd name="T10" fmla="*/ 0 w 15"/>
                <a:gd name="T11" fmla="*/ 7 h 15"/>
                <a:gd name="T12" fmla="*/ 3 w 15"/>
                <a:gd name="T13" fmla="*/ 1 h 15"/>
              </a:gdLst>
              <a:ahLst/>
              <a:cxnLst>
                <a:cxn ang="0">
                  <a:pos x="T0" y="T1"/>
                </a:cxn>
                <a:cxn ang="0">
                  <a:pos x="T2" y="T3"/>
                </a:cxn>
                <a:cxn ang="0">
                  <a:pos x="T4" y="T5"/>
                </a:cxn>
                <a:cxn ang="0">
                  <a:pos x="T6" y="T7"/>
                </a:cxn>
                <a:cxn ang="0">
                  <a:pos x="T8" y="T9"/>
                </a:cxn>
                <a:cxn ang="0">
                  <a:pos x="T10" y="T11"/>
                </a:cxn>
                <a:cxn ang="0">
                  <a:pos x="T12" y="T13"/>
                </a:cxn>
              </a:cxnLst>
              <a:rect l="0" t="0" r="r" b="b"/>
              <a:pathLst>
                <a:path w="15" h="15">
                  <a:moveTo>
                    <a:pt x="3" y="1"/>
                  </a:moveTo>
                  <a:cubicBezTo>
                    <a:pt x="5" y="3"/>
                    <a:pt x="5" y="5"/>
                    <a:pt x="6" y="6"/>
                  </a:cubicBezTo>
                  <a:cubicBezTo>
                    <a:pt x="6" y="7"/>
                    <a:pt x="11" y="4"/>
                    <a:pt x="9" y="0"/>
                  </a:cubicBezTo>
                  <a:cubicBezTo>
                    <a:pt x="12" y="0"/>
                    <a:pt x="15" y="4"/>
                    <a:pt x="15" y="7"/>
                  </a:cubicBezTo>
                  <a:cubicBezTo>
                    <a:pt x="15" y="11"/>
                    <a:pt x="12" y="15"/>
                    <a:pt x="8" y="15"/>
                  </a:cubicBezTo>
                  <a:cubicBezTo>
                    <a:pt x="4" y="15"/>
                    <a:pt x="0" y="11"/>
                    <a:pt x="0" y="7"/>
                  </a:cubicBezTo>
                  <a:cubicBezTo>
                    <a:pt x="0" y="5"/>
                    <a:pt x="2" y="3"/>
                    <a:pt x="3" y="1"/>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3" name="Freeform 12"/>
            <p:cNvSpPr>
              <a:spLocks/>
            </p:cNvSpPr>
            <p:nvPr/>
          </p:nvSpPr>
          <p:spPr bwMode="auto">
            <a:xfrm>
              <a:off x="10767451" y="2660066"/>
              <a:ext cx="620084" cy="742011"/>
            </a:xfrm>
            <a:custGeom>
              <a:avLst/>
              <a:gdLst>
                <a:gd name="T0" fmla="*/ 193 w 202"/>
                <a:gd name="T1" fmla="*/ 56 h 271"/>
                <a:gd name="T2" fmla="*/ 200 w 202"/>
                <a:gd name="T3" fmla="*/ 95 h 271"/>
                <a:gd name="T4" fmla="*/ 181 w 202"/>
                <a:gd name="T5" fmla="*/ 88 h 271"/>
                <a:gd name="T6" fmla="*/ 164 w 202"/>
                <a:gd name="T7" fmla="*/ 88 h 271"/>
                <a:gd name="T8" fmla="*/ 155 w 202"/>
                <a:gd name="T9" fmla="*/ 104 h 271"/>
                <a:gd name="T10" fmla="*/ 154 w 202"/>
                <a:gd name="T11" fmla="*/ 124 h 271"/>
                <a:gd name="T12" fmla="*/ 164 w 202"/>
                <a:gd name="T13" fmla="*/ 144 h 271"/>
                <a:gd name="T14" fmla="*/ 167 w 202"/>
                <a:gd name="T15" fmla="*/ 169 h 271"/>
                <a:gd name="T16" fmla="*/ 176 w 202"/>
                <a:gd name="T17" fmla="*/ 184 h 271"/>
                <a:gd name="T18" fmla="*/ 193 w 202"/>
                <a:gd name="T19" fmla="*/ 181 h 271"/>
                <a:gd name="T20" fmla="*/ 187 w 202"/>
                <a:gd name="T21" fmla="*/ 198 h 271"/>
                <a:gd name="T22" fmla="*/ 178 w 202"/>
                <a:gd name="T23" fmla="*/ 213 h 271"/>
                <a:gd name="T24" fmla="*/ 163 w 202"/>
                <a:gd name="T25" fmla="*/ 231 h 271"/>
                <a:gd name="T26" fmla="*/ 161 w 202"/>
                <a:gd name="T27" fmla="*/ 217 h 271"/>
                <a:gd name="T28" fmla="*/ 147 w 202"/>
                <a:gd name="T29" fmla="*/ 227 h 271"/>
                <a:gd name="T30" fmla="*/ 127 w 202"/>
                <a:gd name="T31" fmla="*/ 241 h 271"/>
                <a:gd name="T32" fmla="*/ 130 w 202"/>
                <a:gd name="T33" fmla="*/ 255 h 271"/>
                <a:gd name="T34" fmla="*/ 113 w 202"/>
                <a:gd name="T35" fmla="*/ 269 h 271"/>
                <a:gd name="T36" fmla="*/ 103 w 202"/>
                <a:gd name="T37" fmla="*/ 260 h 271"/>
                <a:gd name="T38" fmla="*/ 89 w 202"/>
                <a:gd name="T39" fmla="*/ 260 h 271"/>
                <a:gd name="T40" fmla="*/ 74 w 202"/>
                <a:gd name="T41" fmla="*/ 266 h 271"/>
                <a:gd name="T42" fmla="*/ 75 w 202"/>
                <a:gd name="T43" fmla="*/ 253 h 271"/>
                <a:gd name="T44" fmla="*/ 75 w 202"/>
                <a:gd name="T45" fmla="*/ 245 h 271"/>
                <a:gd name="T46" fmla="*/ 59 w 202"/>
                <a:gd name="T47" fmla="*/ 230 h 271"/>
                <a:gd name="T48" fmla="*/ 36 w 202"/>
                <a:gd name="T49" fmla="*/ 238 h 271"/>
                <a:gd name="T50" fmla="*/ 30 w 202"/>
                <a:gd name="T51" fmla="*/ 227 h 271"/>
                <a:gd name="T52" fmla="*/ 10 w 202"/>
                <a:gd name="T53" fmla="*/ 208 h 271"/>
                <a:gd name="T54" fmla="*/ 4 w 202"/>
                <a:gd name="T55" fmla="*/ 189 h 271"/>
                <a:gd name="T56" fmla="*/ 7 w 202"/>
                <a:gd name="T57" fmla="*/ 176 h 271"/>
                <a:gd name="T58" fmla="*/ 18 w 202"/>
                <a:gd name="T59" fmla="*/ 171 h 271"/>
                <a:gd name="T60" fmla="*/ 9 w 202"/>
                <a:gd name="T61" fmla="*/ 159 h 271"/>
                <a:gd name="T62" fmla="*/ 22 w 202"/>
                <a:gd name="T63" fmla="*/ 149 h 271"/>
                <a:gd name="T64" fmla="*/ 30 w 202"/>
                <a:gd name="T65" fmla="*/ 142 h 271"/>
                <a:gd name="T66" fmla="*/ 39 w 202"/>
                <a:gd name="T67" fmla="*/ 131 h 271"/>
                <a:gd name="T68" fmla="*/ 48 w 202"/>
                <a:gd name="T69" fmla="*/ 119 h 271"/>
                <a:gd name="T70" fmla="*/ 34 w 202"/>
                <a:gd name="T71" fmla="*/ 101 h 271"/>
                <a:gd name="T72" fmla="*/ 25 w 202"/>
                <a:gd name="T73" fmla="*/ 79 h 271"/>
                <a:gd name="T74" fmla="*/ 25 w 202"/>
                <a:gd name="T75" fmla="*/ 69 h 271"/>
                <a:gd name="T76" fmla="*/ 29 w 202"/>
                <a:gd name="T77" fmla="*/ 61 h 271"/>
                <a:gd name="T78" fmla="*/ 38 w 202"/>
                <a:gd name="T79" fmla="*/ 51 h 271"/>
                <a:gd name="T80" fmla="*/ 50 w 202"/>
                <a:gd name="T81" fmla="*/ 43 h 271"/>
                <a:gd name="T82" fmla="*/ 50 w 202"/>
                <a:gd name="T83" fmla="*/ 26 h 271"/>
                <a:gd name="T84" fmla="*/ 55 w 202"/>
                <a:gd name="T85" fmla="*/ 17 h 271"/>
                <a:gd name="T86" fmla="*/ 72 w 202"/>
                <a:gd name="T87" fmla="*/ 27 h 271"/>
                <a:gd name="T88" fmla="*/ 94 w 202"/>
                <a:gd name="T89" fmla="*/ 24 h 271"/>
                <a:gd name="T90" fmla="*/ 109 w 202"/>
                <a:gd name="T91" fmla="*/ 14 h 271"/>
                <a:gd name="T92" fmla="*/ 131 w 202"/>
                <a:gd name="T93" fmla="*/ 2 h 271"/>
                <a:gd name="T94" fmla="*/ 139 w 202"/>
                <a:gd name="T95" fmla="*/ 16 h 271"/>
                <a:gd name="T96" fmla="*/ 147 w 202"/>
                <a:gd name="T97" fmla="*/ 20 h 271"/>
                <a:gd name="T98" fmla="*/ 157 w 202"/>
                <a:gd name="T99" fmla="*/ 32 h 271"/>
                <a:gd name="T100" fmla="*/ 174 w 202"/>
                <a:gd name="T101" fmla="*/ 35 h 271"/>
                <a:gd name="T102" fmla="*/ 179 w 202"/>
                <a:gd name="T103" fmla="*/ 52 h 271"/>
                <a:gd name="T104" fmla="*/ 187 w 202"/>
                <a:gd name="T105" fmla="*/ 54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2" h="271">
                  <a:moveTo>
                    <a:pt x="193" y="55"/>
                  </a:moveTo>
                  <a:cubicBezTo>
                    <a:pt x="193" y="55"/>
                    <a:pt x="193" y="55"/>
                    <a:pt x="193" y="56"/>
                  </a:cubicBezTo>
                  <a:cubicBezTo>
                    <a:pt x="194" y="58"/>
                    <a:pt x="199" y="80"/>
                    <a:pt x="200" y="84"/>
                  </a:cubicBezTo>
                  <a:cubicBezTo>
                    <a:pt x="201" y="89"/>
                    <a:pt x="202" y="94"/>
                    <a:pt x="200" y="95"/>
                  </a:cubicBezTo>
                  <a:cubicBezTo>
                    <a:pt x="199" y="95"/>
                    <a:pt x="195" y="89"/>
                    <a:pt x="192" y="90"/>
                  </a:cubicBezTo>
                  <a:cubicBezTo>
                    <a:pt x="189" y="92"/>
                    <a:pt x="184" y="91"/>
                    <a:pt x="181" y="88"/>
                  </a:cubicBezTo>
                  <a:cubicBezTo>
                    <a:pt x="178" y="86"/>
                    <a:pt x="175" y="76"/>
                    <a:pt x="171" y="78"/>
                  </a:cubicBezTo>
                  <a:cubicBezTo>
                    <a:pt x="168" y="81"/>
                    <a:pt x="166" y="88"/>
                    <a:pt x="164" y="88"/>
                  </a:cubicBezTo>
                  <a:cubicBezTo>
                    <a:pt x="162" y="88"/>
                    <a:pt x="160" y="90"/>
                    <a:pt x="158" y="93"/>
                  </a:cubicBezTo>
                  <a:cubicBezTo>
                    <a:pt x="156" y="95"/>
                    <a:pt x="158" y="101"/>
                    <a:pt x="155" y="104"/>
                  </a:cubicBezTo>
                  <a:cubicBezTo>
                    <a:pt x="152" y="107"/>
                    <a:pt x="151" y="109"/>
                    <a:pt x="151" y="114"/>
                  </a:cubicBezTo>
                  <a:cubicBezTo>
                    <a:pt x="152" y="118"/>
                    <a:pt x="149" y="119"/>
                    <a:pt x="154" y="124"/>
                  </a:cubicBezTo>
                  <a:cubicBezTo>
                    <a:pt x="160" y="128"/>
                    <a:pt x="159" y="129"/>
                    <a:pt x="160" y="133"/>
                  </a:cubicBezTo>
                  <a:cubicBezTo>
                    <a:pt x="160" y="137"/>
                    <a:pt x="161" y="140"/>
                    <a:pt x="164" y="144"/>
                  </a:cubicBezTo>
                  <a:cubicBezTo>
                    <a:pt x="166" y="149"/>
                    <a:pt x="163" y="151"/>
                    <a:pt x="163" y="155"/>
                  </a:cubicBezTo>
                  <a:cubicBezTo>
                    <a:pt x="162" y="159"/>
                    <a:pt x="164" y="164"/>
                    <a:pt x="167" y="169"/>
                  </a:cubicBezTo>
                  <a:cubicBezTo>
                    <a:pt x="170" y="173"/>
                    <a:pt x="171" y="175"/>
                    <a:pt x="171" y="178"/>
                  </a:cubicBezTo>
                  <a:cubicBezTo>
                    <a:pt x="171" y="182"/>
                    <a:pt x="175" y="184"/>
                    <a:pt x="176" y="184"/>
                  </a:cubicBezTo>
                  <a:cubicBezTo>
                    <a:pt x="178" y="184"/>
                    <a:pt x="181" y="181"/>
                    <a:pt x="182" y="178"/>
                  </a:cubicBezTo>
                  <a:cubicBezTo>
                    <a:pt x="182" y="174"/>
                    <a:pt x="191" y="175"/>
                    <a:pt x="193" y="181"/>
                  </a:cubicBezTo>
                  <a:cubicBezTo>
                    <a:pt x="194" y="186"/>
                    <a:pt x="189" y="186"/>
                    <a:pt x="187" y="189"/>
                  </a:cubicBezTo>
                  <a:cubicBezTo>
                    <a:pt x="186" y="193"/>
                    <a:pt x="191" y="197"/>
                    <a:pt x="187" y="198"/>
                  </a:cubicBezTo>
                  <a:cubicBezTo>
                    <a:pt x="183" y="199"/>
                    <a:pt x="180" y="200"/>
                    <a:pt x="179" y="203"/>
                  </a:cubicBezTo>
                  <a:cubicBezTo>
                    <a:pt x="178" y="206"/>
                    <a:pt x="178" y="209"/>
                    <a:pt x="178" y="213"/>
                  </a:cubicBezTo>
                  <a:cubicBezTo>
                    <a:pt x="177" y="216"/>
                    <a:pt x="173" y="214"/>
                    <a:pt x="172" y="218"/>
                  </a:cubicBezTo>
                  <a:cubicBezTo>
                    <a:pt x="171" y="223"/>
                    <a:pt x="168" y="231"/>
                    <a:pt x="163" y="231"/>
                  </a:cubicBezTo>
                  <a:cubicBezTo>
                    <a:pt x="158" y="230"/>
                    <a:pt x="155" y="228"/>
                    <a:pt x="158" y="224"/>
                  </a:cubicBezTo>
                  <a:cubicBezTo>
                    <a:pt x="161" y="221"/>
                    <a:pt x="165" y="217"/>
                    <a:pt x="161" y="217"/>
                  </a:cubicBezTo>
                  <a:cubicBezTo>
                    <a:pt x="158" y="217"/>
                    <a:pt x="155" y="216"/>
                    <a:pt x="150" y="219"/>
                  </a:cubicBezTo>
                  <a:cubicBezTo>
                    <a:pt x="145" y="222"/>
                    <a:pt x="152" y="227"/>
                    <a:pt x="147" y="227"/>
                  </a:cubicBezTo>
                  <a:cubicBezTo>
                    <a:pt x="142" y="227"/>
                    <a:pt x="133" y="229"/>
                    <a:pt x="130" y="232"/>
                  </a:cubicBezTo>
                  <a:cubicBezTo>
                    <a:pt x="127" y="235"/>
                    <a:pt x="126" y="236"/>
                    <a:pt x="127" y="241"/>
                  </a:cubicBezTo>
                  <a:cubicBezTo>
                    <a:pt x="128" y="246"/>
                    <a:pt x="131" y="245"/>
                    <a:pt x="129" y="247"/>
                  </a:cubicBezTo>
                  <a:cubicBezTo>
                    <a:pt x="127" y="249"/>
                    <a:pt x="136" y="251"/>
                    <a:pt x="130" y="255"/>
                  </a:cubicBezTo>
                  <a:cubicBezTo>
                    <a:pt x="125" y="259"/>
                    <a:pt x="121" y="255"/>
                    <a:pt x="120" y="260"/>
                  </a:cubicBezTo>
                  <a:cubicBezTo>
                    <a:pt x="119" y="265"/>
                    <a:pt x="117" y="266"/>
                    <a:pt x="113" y="269"/>
                  </a:cubicBezTo>
                  <a:cubicBezTo>
                    <a:pt x="111" y="270"/>
                    <a:pt x="110" y="271"/>
                    <a:pt x="108" y="271"/>
                  </a:cubicBezTo>
                  <a:cubicBezTo>
                    <a:pt x="103" y="260"/>
                    <a:pt x="103" y="260"/>
                    <a:pt x="103" y="260"/>
                  </a:cubicBezTo>
                  <a:cubicBezTo>
                    <a:pt x="98" y="264"/>
                    <a:pt x="98" y="264"/>
                    <a:pt x="98" y="264"/>
                  </a:cubicBezTo>
                  <a:cubicBezTo>
                    <a:pt x="89" y="260"/>
                    <a:pt x="89" y="260"/>
                    <a:pt x="89" y="260"/>
                  </a:cubicBezTo>
                  <a:cubicBezTo>
                    <a:pt x="81" y="268"/>
                    <a:pt x="81" y="268"/>
                    <a:pt x="81" y="268"/>
                  </a:cubicBezTo>
                  <a:cubicBezTo>
                    <a:pt x="74" y="266"/>
                    <a:pt x="74" y="266"/>
                    <a:pt x="74" y="266"/>
                  </a:cubicBezTo>
                  <a:cubicBezTo>
                    <a:pt x="72" y="259"/>
                    <a:pt x="72" y="259"/>
                    <a:pt x="72" y="259"/>
                  </a:cubicBezTo>
                  <a:cubicBezTo>
                    <a:pt x="75" y="253"/>
                    <a:pt x="75" y="253"/>
                    <a:pt x="75" y="253"/>
                  </a:cubicBezTo>
                  <a:cubicBezTo>
                    <a:pt x="80" y="251"/>
                    <a:pt x="80" y="251"/>
                    <a:pt x="80" y="251"/>
                  </a:cubicBezTo>
                  <a:cubicBezTo>
                    <a:pt x="75" y="245"/>
                    <a:pt x="75" y="245"/>
                    <a:pt x="75" y="245"/>
                  </a:cubicBezTo>
                  <a:cubicBezTo>
                    <a:pt x="75" y="240"/>
                    <a:pt x="75" y="240"/>
                    <a:pt x="75" y="240"/>
                  </a:cubicBezTo>
                  <a:cubicBezTo>
                    <a:pt x="59" y="230"/>
                    <a:pt x="59" y="230"/>
                    <a:pt x="59" y="230"/>
                  </a:cubicBezTo>
                  <a:cubicBezTo>
                    <a:pt x="44" y="229"/>
                    <a:pt x="44" y="229"/>
                    <a:pt x="44" y="229"/>
                  </a:cubicBezTo>
                  <a:cubicBezTo>
                    <a:pt x="36" y="238"/>
                    <a:pt x="36" y="238"/>
                    <a:pt x="36" y="238"/>
                  </a:cubicBezTo>
                  <a:cubicBezTo>
                    <a:pt x="32" y="238"/>
                    <a:pt x="32" y="238"/>
                    <a:pt x="32" y="238"/>
                  </a:cubicBezTo>
                  <a:cubicBezTo>
                    <a:pt x="30" y="227"/>
                    <a:pt x="30" y="227"/>
                    <a:pt x="30" y="227"/>
                  </a:cubicBezTo>
                  <a:cubicBezTo>
                    <a:pt x="21" y="220"/>
                    <a:pt x="21" y="220"/>
                    <a:pt x="21" y="220"/>
                  </a:cubicBezTo>
                  <a:cubicBezTo>
                    <a:pt x="10" y="208"/>
                    <a:pt x="10" y="208"/>
                    <a:pt x="10" y="208"/>
                  </a:cubicBezTo>
                  <a:cubicBezTo>
                    <a:pt x="5" y="197"/>
                    <a:pt x="5" y="197"/>
                    <a:pt x="5" y="197"/>
                  </a:cubicBezTo>
                  <a:cubicBezTo>
                    <a:pt x="4" y="189"/>
                    <a:pt x="4" y="189"/>
                    <a:pt x="4" y="189"/>
                  </a:cubicBezTo>
                  <a:cubicBezTo>
                    <a:pt x="0" y="183"/>
                    <a:pt x="0" y="183"/>
                    <a:pt x="0" y="183"/>
                  </a:cubicBezTo>
                  <a:cubicBezTo>
                    <a:pt x="7" y="176"/>
                    <a:pt x="7" y="176"/>
                    <a:pt x="7" y="176"/>
                  </a:cubicBezTo>
                  <a:cubicBezTo>
                    <a:pt x="15" y="172"/>
                    <a:pt x="15" y="172"/>
                    <a:pt x="15" y="172"/>
                  </a:cubicBezTo>
                  <a:cubicBezTo>
                    <a:pt x="18" y="171"/>
                    <a:pt x="18" y="171"/>
                    <a:pt x="18" y="171"/>
                  </a:cubicBezTo>
                  <a:cubicBezTo>
                    <a:pt x="22" y="165"/>
                    <a:pt x="22" y="165"/>
                    <a:pt x="22" y="165"/>
                  </a:cubicBezTo>
                  <a:cubicBezTo>
                    <a:pt x="9" y="159"/>
                    <a:pt x="9" y="159"/>
                    <a:pt x="9" y="159"/>
                  </a:cubicBezTo>
                  <a:cubicBezTo>
                    <a:pt x="15" y="154"/>
                    <a:pt x="15" y="154"/>
                    <a:pt x="15" y="154"/>
                  </a:cubicBezTo>
                  <a:cubicBezTo>
                    <a:pt x="22" y="149"/>
                    <a:pt x="22" y="149"/>
                    <a:pt x="22" y="149"/>
                  </a:cubicBezTo>
                  <a:cubicBezTo>
                    <a:pt x="23" y="141"/>
                    <a:pt x="23" y="141"/>
                    <a:pt x="23" y="141"/>
                  </a:cubicBezTo>
                  <a:cubicBezTo>
                    <a:pt x="30" y="142"/>
                    <a:pt x="30" y="142"/>
                    <a:pt x="30" y="142"/>
                  </a:cubicBezTo>
                  <a:cubicBezTo>
                    <a:pt x="37" y="142"/>
                    <a:pt x="37" y="142"/>
                    <a:pt x="37" y="142"/>
                  </a:cubicBezTo>
                  <a:cubicBezTo>
                    <a:pt x="39" y="131"/>
                    <a:pt x="39" y="131"/>
                    <a:pt x="39" y="131"/>
                  </a:cubicBezTo>
                  <a:cubicBezTo>
                    <a:pt x="42" y="122"/>
                    <a:pt x="42" y="122"/>
                    <a:pt x="42" y="122"/>
                  </a:cubicBezTo>
                  <a:cubicBezTo>
                    <a:pt x="48" y="119"/>
                    <a:pt x="48" y="119"/>
                    <a:pt x="48" y="119"/>
                  </a:cubicBezTo>
                  <a:cubicBezTo>
                    <a:pt x="46" y="111"/>
                    <a:pt x="46" y="111"/>
                    <a:pt x="46" y="111"/>
                  </a:cubicBezTo>
                  <a:cubicBezTo>
                    <a:pt x="34" y="101"/>
                    <a:pt x="34" y="101"/>
                    <a:pt x="34" y="101"/>
                  </a:cubicBezTo>
                  <a:cubicBezTo>
                    <a:pt x="35" y="88"/>
                    <a:pt x="35" y="88"/>
                    <a:pt x="35" y="88"/>
                  </a:cubicBezTo>
                  <a:cubicBezTo>
                    <a:pt x="25" y="79"/>
                    <a:pt x="25" y="79"/>
                    <a:pt x="25" y="79"/>
                  </a:cubicBezTo>
                  <a:cubicBezTo>
                    <a:pt x="33" y="73"/>
                    <a:pt x="33" y="73"/>
                    <a:pt x="33" y="73"/>
                  </a:cubicBezTo>
                  <a:cubicBezTo>
                    <a:pt x="25" y="69"/>
                    <a:pt x="25" y="69"/>
                    <a:pt x="25" y="69"/>
                  </a:cubicBezTo>
                  <a:cubicBezTo>
                    <a:pt x="23" y="64"/>
                    <a:pt x="23" y="64"/>
                    <a:pt x="23" y="64"/>
                  </a:cubicBezTo>
                  <a:cubicBezTo>
                    <a:pt x="29" y="61"/>
                    <a:pt x="29" y="61"/>
                    <a:pt x="29" y="61"/>
                  </a:cubicBezTo>
                  <a:cubicBezTo>
                    <a:pt x="30" y="51"/>
                    <a:pt x="30" y="51"/>
                    <a:pt x="30" y="51"/>
                  </a:cubicBezTo>
                  <a:cubicBezTo>
                    <a:pt x="38" y="51"/>
                    <a:pt x="38" y="51"/>
                    <a:pt x="38" y="51"/>
                  </a:cubicBezTo>
                  <a:cubicBezTo>
                    <a:pt x="38" y="43"/>
                    <a:pt x="38" y="43"/>
                    <a:pt x="38" y="43"/>
                  </a:cubicBezTo>
                  <a:cubicBezTo>
                    <a:pt x="50" y="43"/>
                    <a:pt x="50" y="43"/>
                    <a:pt x="50" y="43"/>
                  </a:cubicBezTo>
                  <a:cubicBezTo>
                    <a:pt x="51" y="36"/>
                    <a:pt x="51" y="36"/>
                    <a:pt x="51" y="36"/>
                  </a:cubicBezTo>
                  <a:cubicBezTo>
                    <a:pt x="50" y="26"/>
                    <a:pt x="50" y="26"/>
                    <a:pt x="50" y="26"/>
                  </a:cubicBezTo>
                  <a:cubicBezTo>
                    <a:pt x="46" y="21"/>
                    <a:pt x="46" y="21"/>
                    <a:pt x="46" y="21"/>
                  </a:cubicBezTo>
                  <a:cubicBezTo>
                    <a:pt x="55" y="17"/>
                    <a:pt x="55" y="17"/>
                    <a:pt x="55" y="17"/>
                  </a:cubicBezTo>
                  <a:cubicBezTo>
                    <a:pt x="65" y="28"/>
                    <a:pt x="65" y="28"/>
                    <a:pt x="65" y="28"/>
                  </a:cubicBezTo>
                  <a:cubicBezTo>
                    <a:pt x="72" y="27"/>
                    <a:pt x="72" y="27"/>
                    <a:pt x="72" y="27"/>
                  </a:cubicBezTo>
                  <a:cubicBezTo>
                    <a:pt x="76" y="22"/>
                    <a:pt x="76" y="22"/>
                    <a:pt x="76" y="22"/>
                  </a:cubicBezTo>
                  <a:cubicBezTo>
                    <a:pt x="94" y="24"/>
                    <a:pt x="94" y="24"/>
                    <a:pt x="94" y="24"/>
                  </a:cubicBezTo>
                  <a:cubicBezTo>
                    <a:pt x="98" y="12"/>
                    <a:pt x="98" y="12"/>
                    <a:pt x="98" y="12"/>
                  </a:cubicBezTo>
                  <a:cubicBezTo>
                    <a:pt x="109" y="14"/>
                    <a:pt x="109" y="14"/>
                    <a:pt x="109" y="14"/>
                  </a:cubicBezTo>
                  <a:cubicBezTo>
                    <a:pt x="120" y="0"/>
                    <a:pt x="120" y="0"/>
                    <a:pt x="120" y="0"/>
                  </a:cubicBezTo>
                  <a:cubicBezTo>
                    <a:pt x="131" y="2"/>
                    <a:pt x="131" y="2"/>
                    <a:pt x="131" y="2"/>
                  </a:cubicBezTo>
                  <a:cubicBezTo>
                    <a:pt x="132" y="12"/>
                    <a:pt x="132" y="12"/>
                    <a:pt x="132" y="12"/>
                  </a:cubicBezTo>
                  <a:cubicBezTo>
                    <a:pt x="139" y="16"/>
                    <a:pt x="139" y="16"/>
                    <a:pt x="139" y="16"/>
                  </a:cubicBezTo>
                  <a:cubicBezTo>
                    <a:pt x="140" y="20"/>
                    <a:pt x="140" y="20"/>
                    <a:pt x="140" y="20"/>
                  </a:cubicBezTo>
                  <a:cubicBezTo>
                    <a:pt x="147" y="20"/>
                    <a:pt x="147" y="20"/>
                    <a:pt x="147" y="20"/>
                  </a:cubicBezTo>
                  <a:cubicBezTo>
                    <a:pt x="154" y="27"/>
                    <a:pt x="154" y="27"/>
                    <a:pt x="154" y="27"/>
                  </a:cubicBezTo>
                  <a:cubicBezTo>
                    <a:pt x="157" y="32"/>
                    <a:pt x="157" y="32"/>
                    <a:pt x="157" y="32"/>
                  </a:cubicBezTo>
                  <a:cubicBezTo>
                    <a:pt x="166" y="37"/>
                    <a:pt x="166" y="37"/>
                    <a:pt x="166" y="37"/>
                  </a:cubicBezTo>
                  <a:cubicBezTo>
                    <a:pt x="174" y="35"/>
                    <a:pt x="174" y="35"/>
                    <a:pt x="174" y="35"/>
                  </a:cubicBezTo>
                  <a:cubicBezTo>
                    <a:pt x="177" y="41"/>
                    <a:pt x="177" y="41"/>
                    <a:pt x="177" y="41"/>
                  </a:cubicBezTo>
                  <a:cubicBezTo>
                    <a:pt x="179" y="52"/>
                    <a:pt x="179" y="52"/>
                    <a:pt x="179" y="52"/>
                  </a:cubicBezTo>
                  <a:cubicBezTo>
                    <a:pt x="187" y="50"/>
                    <a:pt x="187" y="50"/>
                    <a:pt x="187" y="50"/>
                  </a:cubicBezTo>
                  <a:cubicBezTo>
                    <a:pt x="187" y="54"/>
                    <a:pt x="187" y="54"/>
                    <a:pt x="187" y="54"/>
                  </a:cubicBezTo>
                  <a:lnTo>
                    <a:pt x="193" y="55"/>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4" name="Freeform 13"/>
            <p:cNvSpPr>
              <a:spLocks/>
            </p:cNvSpPr>
            <p:nvPr/>
          </p:nvSpPr>
          <p:spPr bwMode="auto">
            <a:xfrm>
              <a:off x="11268231" y="3806573"/>
              <a:ext cx="552332" cy="537137"/>
            </a:xfrm>
            <a:custGeom>
              <a:avLst/>
              <a:gdLst>
                <a:gd name="T0" fmla="*/ 1 w 180"/>
                <a:gd name="T1" fmla="*/ 5 h 196"/>
                <a:gd name="T2" fmla="*/ 7 w 180"/>
                <a:gd name="T3" fmla="*/ 13 h 196"/>
                <a:gd name="T4" fmla="*/ 15 w 180"/>
                <a:gd name="T5" fmla="*/ 20 h 196"/>
                <a:gd name="T6" fmla="*/ 16 w 180"/>
                <a:gd name="T7" fmla="*/ 27 h 196"/>
                <a:gd name="T8" fmla="*/ 11 w 180"/>
                <a:gd name="T9" fmla="*/ 37 h 196"/>
                <a:gd name="T10" fmla="*/ 22 w 180"/>
                <a:gd name="T11" fmla="*/ 47 h 196"/>
                <a:gd name="T12" fmla="*/ 38 w 180"/>
                <a:gd name="T13" fmla="*/ 68 h 196"/>
                <a:gd name="T14" fmla="*/ 58 w 180"/>
                <a:gd name="T15" fmla="*/ 74 h 196"/>
                <a:gd name="T16" fmla="*/ 66 w 180"/>
                <a:gd name="T17" fmla="*/ 89 h 196"/>
                <a:gd name="T18" fmla="*/ 83 w 180"/>
                <a:gd name="T19" fmla="*/ 104 h 196"/>
                <a:gd name="T20" fmla="*/ 103 w 180"/>
                <a:gd name="T21" fmla="*/ 133 h 196"/>
                <a:gd name="T22" fmla="*/ 116 w 180"/>
                <a:gd name="T23" fmla="*/ 141 h 196"/>
                <a:gd name="T24" fmla="*/ 127 w 180"/>
                <a:gd name="T25" fmla="*/ 156 h 196"/>
                <a:gd name="T26" fmla="*/ 136 w 180"/>
                <a:gd name="T27" fmla="*/ 166 h 196"/>
                <a:gd name="T28" fmla="*/ 143 w 180"/>
                <a:gd name="T29" fmla="*/ 179 h 196"/>
                <a:gd name="T30" fmla="*/ 159 w 180"/>
                <a:gd name="T31" fmla="*/ 193 h 196"/>
                <a:gd name="T32" fmla="*/ 162 w 180"/>
                <a:gd name="T33" fmla="*/ 186 h 196"/>
                <a:gd name="T34" fmla="*/ 155 w 180"/>
                <a:gd name="T35" fmla="*/ 172 h 196"/>
                <a:gd name="T36" fmla="*/ 161 w 180"/>
                <a:gd name="T37" fmla="*/ 167 h 196"/>
                <a:gd name="T38" fmla="*/ 166 w 180"/>
                <a:gd name="T39" fmla="*/ 163 h 196"/>
                <a:gd name="T40" fmla="*/ 178 w 180"/>
                <a:gd name="T41" fmla="*/ 168 h 196"/>
                <a:gd name="T42" fmla="*/ 170 w 180"/>
                <a:gd name="T43" fmla="*/ 156 h 196"/>
                <a:gd name="T44" fmla="*/ 162 w 180"/>
                <a:gd name="T45" fmla="*/ 158 h 196"/>
                <a:gd name="T46" fmla="*/ 153 w 180"/>
                <a:gd name="T47" fmla="*/ 152 h 196"/>
                <a:gd name="T48" fmla="*/ 138 w 180"/>
                <a:gd name="T49" fmla="*/ 150 h 196"/>
                <a:gd name="T50" fmla="*/ 124 w 180"/>
                <a:gd name="T51" fmla="*/ 133 h 196"/>
                <a:gd name="T52" fmla="*/ 114 w 180"/>
                <a:gd name="T53" fmla="*/ 114 h 196"/>
                <a:gd name="T54" fmla="*/ 114 w 180"/>
                <a:gd name="T55" fmla="*/ 100 h 196"/>
                <a:gd name="T56" fmla="*/ 128 w 180"/>
                <a:gd name="T57" fmla="*/ 94 h 196"/>
                <a:gd name="T58" fmla="*/ 137 w 180"/>
                <a:gd name="T59" fmla="*/ 95 h 196"/>
                <a:gd name="T60" fmla="*/ 120 w 180"/>
                <a:gd name="T61" fmla="*/ 88 h 196"/>
                <a:gd name="T62" fmla="*/ 74 w 180"/>
                <a:gd name="T63" fmla="*/ 58 h 196"/>
                <a:gd name="T64" fmla="*/ 61 w 180"/>
                <a:gd name="T65" fmla="*/ 50 h 196"/>
                <a:gd name="T66" fmla="*/ 51 w 180"/>
                <a:gd name="T67" fmla="*/ 42 h 196"/>
                <a:gd name="T68" fmla="*/ 43 w 180"/>
                <a:gd name="T69" fmla="*/ 30 h 196"/>
                <a:gd name="T70" fmla="*/ 25 w 180"/>
                <a:gd name="T71" fmla="*/ 16 h 196"/>
                <a:gd name="T72" fmla="*/ 12 w 180"/>
                <a:gd name="T73" fmla="*/ 7 h 196"/>
                <a:gd name="T74" fmla="*/ 5 w 180"/>
                <a:gd name="T75" fmla="*/ 0 h 196"/>
                <a:gd name="T76" fmla="*/ 1 w 180"/>
                <a:gd name="T77" fmla="*/ 5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0" h="196">
                  <a:moveTo>
                    <a:pt x="1" y="5"/>
                  </a:moveTo>
                  <a:cubicBezTo>
                    <a:pt x="0" y="7"/>
                    <a:pt x="3" y="13"/>
                    <a:pt x="7" y="13"/>
                  </a:cubicBezTo>
                  <a:cubicBezTo>
                    <a:pt x="10" y="13"/>
                    <a:pt x="12" y="15"/>
                    <a:pt x="15" y="20"/>
                  </a:cubicBezTo>
                  <a:cubicBezTo>
                    <a:pt x="18" y="24"/>
                    <a:pt x="20" y="27"/>
                    <a:pt x="16" y="27"/>
                  </a:cubicBezTo>
                  <a:cubicBezTo>
                    <a:pt x="12" y="27"/>
                    <a:pt x="9" y="33"/>
                    <a:pt x="11" y="37"/>
                  </a:cubicBezTo>
                  <a:cubicBezTo>
                    <a:pt x="13" y="41"/>
                    <a:pt x="20" y="44"/>
                    <a:pt x="22" y="47"/>
                  </a:cubicBezTo>
                  <a:cubicBezTo>
                    <a:pt x="25" y="50"/>
                    <a:pt x="33" y="64"/>
                    <a:pt x="38" y="68"/>
                  </a:cubicBezTo>
                  <a:cubicBezTo>
                    <a:pt x="42" y="72"/>
                    <a:pt x="51" y="70"/>
                    <a:pt x="58" y="74"/>
                  </a:cubicBezTo>
                  <a:cubicBezTo>
                    <a:pt x="64" y="77"/>
                    <a:pt x="65" y="84"/>
                    <a:pt x="66" y="89"/>
                  </a:cubicBezTo>
                  <a:cubicBezTo>
                    <a:pt x="67" y="95"/>
                    <a:pt x="79" y="99"/>
                    <a:pt x="83" y="104"/>
                  </a:cubicBezTo>
                  <a:cubicBezTo>
                    <a:pt x="87" y="108"/>
                    <a:pt x="101" y="128"/>
                    <a:pt x="103" y="133"/>
                  </a:cubicBezTo>
                  <a:cubicBezTo>
                    <a:pt x="105" y="139"/>
                    <a:pt x="112" y="138"/>
                    <a:pt x="116" y="141"/>
                  </a:cubicBezTo>
                  <a:cubicBezTo>
                    <a:pt x="121" y="143"/>
                    <a:pt x="126" y="153"/>
                    <a:pt x="127" y="156"/>
                  </a:cubicBezTo>
                  <a:cubicBezTo>
                    <a:pt x="128" y="160"/>
                    <a:pt x="132" y="162"/>
                    <a:pt x="136" y="166"/>
                  </a:cubicBezTo>
                  <a:cubicBezTo>
                    <a:pt x="141" y="170"/>
                    <a:pt x="142" y="172"/>
                    <a:pt x="143" y="179"/>
                  </a:cubicBezTo>
                  <a:cubicBezTo>
                    <a:pt x="143" y="187"/>
                    <a:pt x="155" y="190"/>
                    <a:pt x="159" y="193"/>
                  </a:cubicBezTo>
                  <a:cubicBezTo>
                    <a:pt x="162" y="196"/>
                    <a:pt x="165" y="189"/>
                    <a:pt x="162" y="186"/>
                  </a:cubicBezTo>
                  <a:cubicBezTo>
                    <a:pt x="160" y="183"/>
                    <a:pt x="155" y="175"/>
                    <a:pt x="155" y="172"/>
                  </a:cubicBezTo>
                  <a:cubicBezTo>
                    <a:pt x="155" y="168"/>
                    <a:pt x="158" y="167"/>
                    <a:pt x="161" y="167"/>
                  </a:cubicBezTo>
                  <a:cubicBezTo>
                    <a:pt x="163" y="166"/>
                    <a:pt x="161" y="162"/>
                    <a:pt x="166" y="163"/>
                  </a:cubicBezTo>
                  <a:cubicBezTo>
                    <a:pt x="172" y="164"/>
                    <a:pt x="177" y="172"/>
                    <a:pt x="178" y="168"/>
                  </a:cubicBezTo>
                  <a:cubicBezTo>
                    <a:pt x="180" y="164"/>
                    <a:pt x="172" y="159"/>
                    <a:pt x="170" y="156"/>
                  </a:cubicBezTo>
                  <a:cubicBezTo>
                    <a:pt x="167" y="153"/>
                    <a:pt x="165" y="160"/>
                    <a:pt x="162" y="158"/>
                  </a:cubicBezTo>
                  <a:cubicBezTo>
                    <a:pt x="159" y="156"/>
                    <a:pt x="155" y="154"/>
                    <a:pt x="153" y="152"/>
                  </a:cubicBezTo>
                  <a:cubicBezTo>
                    <a:pt x="151" y="150"/>
                    <a:pt x="142" y="153"/>
                    <a:pt x="138" y="150"/>
                  </a:cubicBezTo>
                  <a:cubicBezTo>
                    <a:pt x="134" y="147"/>
                    <a:pt x="128" y="139"/>
                    <a:pt x="124" y="133"/>
                  </a:cubicBezTo>
                  <a:cubicBezTo>
                    <a:pt x="119" y="127"/>
                    <a:pt x="117" y="119"/>
                    <a:pt x="114" y="114"/>
                  </a:cubicBezTo>
                  <a:cubicBezTo>
                    <a:pt x="112" y="109"/>
                    <a:pt x="111" y="103"/>
                    <a:pt x="114" y="100"/>
                  </a:cubicBezTo>
                  <a:cubicBezTo>
                    <a:pt x="117" y="97"/>
                    <a:pt x="121" y="91"/>
                    <a:pt x="128" y="94"/>
                  </a:cubicBezTo>
                  <a:cubicBezTo>
                    <a:pt x="136" y="97"/>
                    <a:pt x="139" y="96"/>
                    <a:pt x="137" y="95"/>
                  </a:cubicBezTo>
                  <a:cubicBezTo>
                    <a:pt x="136" y="93"/>
                    <a:pt x="125" y="91"/>
                    <a:pt x="120" y="88"/>
                  </a:cubicBezTo>
                  <a:cubicBezTo>
                    <a:pt x="116" y="85"/>
                    <a:pt x="78" y="62"/>
                    <a:pt x="74" y="58"/>
                  </a:cubicBezTo>
                  <a:cubicBezTo>
                    <a:pt x="70" y="54"/>
                    <a:pt x="64" y="53"/>
                    <a:pt x="61" y="50"/>
                  </a:cubicBezTo>
                  <a:cubicBezTo>
                    <a:pt x="57" y="47"/>
                    <a:pt x="55" y="48"/>
                    <a:pt x="51" y="42"/>
                  </a:cubicBezTo>
                  <a:cubicBezTo>
                    <a:pt x="47" y="36"/>
                    <a:pt x="46" y="34"/>
                    <a:pt x="43" y="30"/>
                  </a:cubicBezTo>
                  <a:cubicBezTo>
                    <a:pt x="39" y="26"/>
                    <a:pt x="29" y="19"/>
                    <a:pt x="25" y="16"/>
                  </a:cubicBezTo>
                  <a:cubicBezTo>
                    <a:pt x="20" y="13"/>
                    <a:pt x="16" y="12"/>
                    <a:pt x="12" y="7"/>
                  </a:cubicBezTo>
                  <a:cubicBezTo>
                    <a:pt x="8" y="2"/>
                    <a:pt x="8" y="0"/>
                    <a:pt x="5" y="0"/>
                  </a:cubicBezTo>
                  <a:cubicBezTo>
                    <a:pt x="1" y="1"/>
                    <a:pt x="1" y="5"/>
                    <a:pt x="1" y="5"/>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5" name="Freeform 14"/>
            <p:cNvSpPr>
              <a:spLocks/>
            </p:cNvSpPr>
            <p:nvPr/>
          </p:nvSpPr>
          <p:spPr bwMode="auto">
            <a:xfrm>
              <a:off x="11059083" y="4405435"/>
              <a:ext cx="240080" cy="194368"/>
            </a:xfrm>
            <a:custGeom>
              <a:avLst/>
              <a:gdLst>
                <a:gd name="T0" fmla="*/ 77 w 78"/>
                <a:gd name="T1" fmla="*/ 27 h 71"/>
                <a:gd name="T2" fmla="*/ 73 w 78"/>
                <a:gd name="T3" fmla="*/ 20 h 71"/>
                <a:gd name="T4" fmla="*/ 65 w 78"/>
                <a:gd name="T5" fmla="*/ 15 h 71"/>
                <a:gd name="T6" fmla="*/ 55 w 78"/>
                <a:gd name="T7" fmla="*/ 29 h 71"/>
                <a:gd name="T8" fmla="*/ 50 w 78"/>
                <a:gd name="T9" fmla="*/ 37 h 71"/>
                <a:gd name="T10" fmla="*/ 45 w 78"/>
                <a:gd name="T11" fmla="*/ 48 h 71"/>
                <a:gd name="T12" fmla="*/ 41 w 78"/>
                <a:gd name="T13" fmla="*/ 57 h 71"/>
                <a:gd name="T14" fmla="*/ 23 w 78"/>
                <a:gd name="T15" fmla="*/ 69 h 71"/>
                <a:gd name="T16" fmla="*/ 12 w 78"/>
                <a:gd name="T17" fmla="*/ 66 h 71"/>
                <a:gd name="T18" fmla="*/ 8 w 78"/>
                <a:gd name="T19" fmla="*/ 59 h 71"/>
                <a:gd name="T20" fmla="*/ 0 w 78"/>
                <a:gd name="T21" fmla="*/ 53 h 71"/>
                <a:gd name="T22" fmla="*/ 0 w 78"/>
                <a:gd name="T23" fmla="*/ 53 h 71"/>
                <a:gd name="T24" fmla="*/ 0 w 78"/>
                <a:gd name="T25" fmla="*/ 46 h 71"/>
                <a:gd name="T26" fmla="*/ 0 w 78"/>
                <a:gd name="T27" fmla="*/ 37 h 71"/>
                <a:gd name="T28" fmla="*/ 3 w 78"/>
                <a:gd name="T29" fmla="*/ 34 h 71"/>
                <a:gd name="T30" fmla="*/ 9 w 78"/>
                <a:gd name="T31" fmla="*/ 33 h 71"/>
                <a:gd name="T32" fmla="*/ 15 w 78"/>
                <a:gd name="T33" fmla="*/ 27 h 71"/>
                <a:gd name="T34" fmla="*/ 15 w 78"/>
                <a:gd name="T35" fmla="*/ 17 h 71"/>
                <a:gd name="T36" fmla="*/ 26 w 78"/>
                <a:gd name="T37" fmla="*/ 18 h 71"/>
                <a:gd name="T38" fmla="*/ 32 w 78"/>
                <a:gd name="T39" fmla="*/ 15 h 71"/>
                <a:gd name="T40" fmla="*/ 41 w 78"/>
                <a:gd name="T41" fmla="*/ 20 h 71"/>
                <a:gd name="T42" fmla="*/ 47 w 78"/>
                <a:gd name="T43" fmla="*/ 16 h 71"/>
                <a:gd name="T44" fmla="*/ 52 w 78"/>
                <a:gd name="T45" fmla="*/ 15 h 71"/>
                <a:gd name="T46" fmla="*/ 57 w 78"/>
                <a:gd name="T47" fmla="*/ 8 h 71"/>
                <a:gd name="T48" fmla="*/ 69 w 78"/>
                <a:gd name="T49" fmla="*/ 6 h 71"/>
                <a:gd name="T50" fmla="*/ 75 w 78"/>
                <a:gd name="T51" fmla="*/ 0 h 71"/>
                <a:gd name="T52" fmla="*/ 78 w 78"/>
                <a:gd name="T53" fmla="*/ 1 h 71"/>
                <a:gd name="T54" fmla="*/ 77 w 78"/>
                <a:gd name="T55" fmla="*/ 2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78" h="71">
                  <a:moveTo>
                    <a:pt x="77" y="27"/>
                  </a:moveTo>
                  <a:cubicBezTo>
                    <a:pt x="74" y="25"/>
                    <a:pt x="73" y="21"/>
                    <a:pt x="73" y="20"/>
                  </a:cubicBezTo>
                  <a:cubicBezTo>
                    <a:pt x="72" y="18"/>
                    <a:pt x="68" y="11"/>
                    <a:pt x="65" y="15"/>
                  </a:cubicBezTo>
                  <a:cubicBezTo>
                    <a:pt x="63" y="19"/>
                    <a:pt x="55" y="24"/>
                    <a:pt x="55" y="29"/>
                  </a:cubicBezTo>
                  <a:cubicBezTo>
                    <a:pt x="55" y="33"/>
                    <a:pt x="53" y="33"/>
                    <a:pt x="50" y="37"/>
                  </a:cubicBezTo>
                  <a:cubicBezTo>
                    <a:pt x="46" y="40"/>
                    <a:pt x="44" y="44"/>
                    <a:pt x="45" y="48"/>
                  </a:cubicBezTo>
                  <a:cubicBezTo>
                    <a:pt x="45" y="51"/>
                    <a:pt x="44" y="54"/>
                    <a:pt x="41" y="57"/>
                  </a:cubicBezTo>
                  <a:cubicBezTo>
                    <a:pt x="37" y="59"/>
                    <a:pt x="26" y="67"/>
                    <a:pt x="23" y="69"/>
                  </a:cubicBezTo>
                  <a:cubicBezTo>
                    <a:pt x="19" y="71"/>
                    <a:pt x="15" y="69"/>
                    <a:pt x="12" y="66"/>
                  </a:cubicBezTo>
                  <a:cubicBezTo>
                    <a:pt x="9" y="63"/>
                    <a:pt x="11" y="59"/>
                    <a:pt x="8" y="59"/>
                  </a:cubicBezTo>
                  <a:cubicBezTo>
                    <a:pt x="4" y="58"/>
                    <a:pt x="1" y="56"/>
                    <a:pt x="0" y="53"/>
                  </a:cubicBezTo>
                  <a:cubicBezTo>
                    <a:pt x="0" y="53"/>
                    <a:pt x="0" y="53"/>
                    <a:pt x="0" y="53"/>
                  </a:cubicBezTo>
                  <a:cubicBezTo>
                    <a:pt x="0" y="46"/>
                    <a:pt x="0" y="46"/>
                    <a:pt x="0" y="46"/>
                  </a:cubicBezTo>
                  <a:cubicBezTo>
                    <a:pt x="0" y="46"/>
                    <a:pt x="0" y="37"/>
                    <a:pt x="0" y="37"/>
                  </a:cubicBezTo>
                  <a:cubicBezTo>
                    <a:pt x="0" y="36"/>
                    <a:pt x="3" y="34"/>
                    <a:pt x="3" y="34"/>
                  </a:cubicBezTo>
                  <a:cubicBezTo>
                    <a:pt x="9" y="33"/>
                    <a:pt x="9" y="33"/>
                    <a:pt x="9" y="33"/>
                  </a:cubicBezTo>
                  <a:cubicBezTo>
                    <a:pt x="15" y="27"/>
                    <a:pt x="15" y="27"/>
                    <a:pt x="15" y="27"/>
                  </a:cubicBezTo>
                  <a:cubicBezTo>
                    <a:pt x="15" y="17"/>
                    <a:pt x="15" y="17"/>
                    <a:pt x="15" y="17"/>
                  </a:cubicBezTo>
                  <a:cubicBezTo>
                    <a:pt x="26" y="18"/>
                    <a:pt x="26" y="18"/>
                    <a:pt x="26" y="18"/>
                  </a:cubicBezTo>
                  <a:cubicBezTo>
                    <a:pt x="32" y="15"/>
                    <a:pt x="32" y="15"/>
                    <a:pt x="32" y="15"/>
                  </a:cubicBezTo>
                  <a:cubicBezTo>
                    <a:pt x="41" y="20"/>
                    <a:pt x="41" y="20"/>
                    <a:pt x="41" y="20"/>
                  </a:cubicBezTo>
                  <a:cubicBezTo>
                    <a:pt x="47" y="16"/>
                    <a:pt x="47" y="16"/>
                    <a:pt x="47" y="16"/>
                  </a:cubicBezTo>
                  <a:cubicBezTo>
                    <a:pt x="52" y="15"/>
                    <a:pt x="52" y="15"/>
                    <a:pt x="52" y="15"/>
                  </a:cubicBezTo>
                  <a:cubicBezTo>
                    <a:pt x="57" y="8"/>
                    <a:pt x="57" y="8"/>
                    <a:pt x="57" y="8"/>
                  </a:cubicBezTo>
                  <a:cubicBezTo>
                    <a:pt x="69" y="6"/>
                    <a:pt x="69" y="6"/>
                    <a:pt x="69" y="6"/>
                  </a:cubicBezTo>
                  <a:cubicBezTo>
                    <a:pt x="75" y="0"/>
                    <a:pt x="75" y="0"/>
                    <a:pt x="75" y="0"/>
                  </a:cubicBezTo>
                  <a:cubicBezTo>
                    <a:pt x="78" y="1"/>
                    <a:pt x="78" y="1"/>
                    <a:pt x="78" y="1"/>
                  </a:cubicBezTo>
                  <a:lnTo>
                    <a:pt x="77" y="27"/>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6" name="Freeform 15"/>
            <p:cNvSpPr>
              <a:spLocks/>
            </p:cNvSpPr>
            <p:nvPr/>
          </p:nvSpPr>
          <p:spPr bwMode="auto">
            <a:xfrm>
              <a:off x="10187136" y="4041651"/>
              <a:ext cx="883730" cy="520066"/>
            </a:xfrm>
            <a:custGeom>
              <a:avLst/>
              <a:gdLst>
                <a:gd name="T0" fmla="*/ 283 w 288"/>
                <a:gd name="T1" fmla="*/ 184 h 190"/>
                <a:gd name="T2" fmla="*/ 259 w 288"/>
                <a:gd name="T3" fmla="*/ 180 h 190"/>
                <a:gd name="T4" fmla="*/ 235 w 288"/>
                <a:gd name="T5" fmla="*/ 182 h 190"/>
                <a:gd name="T6" fmla="*/ 210 w 288"/>
                <a:gd name="T7" fmla="*/ 181 h 190"/>
                <a:gd name="T8" fmla="*/ 194 w 288"/>
                <a:gd name="T9" fmla="*/ 166 h 190"/>
                <a:gd name="T10" fmla="*/ 166 w 288"/>
                <a:gd name="T11" fmla="*/ 142 h 190"/>
                <a:gd name="T12" fmla="*/ 139 w 288"/>
                <a:gd name="T13" fmla="*/ 124 h 190"/>
                <a:gd name="T14" fmla="*/ 102 w 288"/>
                <a:gd name="T15" fmla="*/ 125 h 190"/>
                <a:gd name="T16" fmla="*/ 76 w 288"/>
                <a:gd name="T17" fmla="*/ 142 h 190"/>
                <a:gd name="T18" fmla="*/ 64 w 288"/>
                <a:gd name="T19" fmla="*/ 131 h 190"/>
                <a:gd name="T20" fmla="*/ 64 w 288"/>
                <a:gd name="T21" fmla="*/ 119 h 190"/>
                <a:gd name="T22" fmla="*/ 54 w 288"/>
                <a:gd name="T23" fmla="*/ 111 h 190"/>
                <a:gd name="T24" fmla="*/ 49 w 288"/>
                <a:gd name="T25" fmla="*/ 92 h 190"/>
                <a:gd name="T26" fmla="*/ 41 w 288"/>
                <a:gd name="T27" fmla="*/ 93 h 190"/>
                <a:gd name="T28" fmla="*/ 35 w 288"/>
                <a:gd name="T29" fmla="*/ 86 h 190"/>
                <a:gd name="T30" fmla="*/ 23 w 288"/>
                <a:gd name="T31" fmla="*/ 89 h 190"/>
                <a:gd name="T32" fmla="*/ 14 w 288"/>
                <a:gd name="T33" fmla="*/ 87 h 190"/>
                <a:gd name="T34" fmla="*/ 16 w 288"/>
                <a:gd name="T35" fmla="*/ 77 h 190"/>
                <a:gd name="T36" fmla="*/ 5 w 288"/>
                <a:gd name="T37" fmla="*/ 76 h 190"/>
                <a:gd name="T38" fmla="*/ 0 w 288"/>
                <a:gd name="T39" fmla="*/ 69 h 190"/>
                <a:gd name="T40" fmla="*/ 19 w 288"/>
                <a:gd name="T41" fmla="*/ 58 h 190"/>
                <a:gd name="T42" fmla="*/ 29 w 288"/>
                <a:gd name="T43" fmla="*/ 59 h 190"/>
                <a:gd name="T44" fmla="*/ 44 w 288"/>
                <a:gd name="T45" fmla="*/ 60 h 190"/>
                <a:gd name="T46" fmla="*/ 60 w 288"/>
                <a:gd name="T47" fmla="*/ 58 h 190"/>
                <a:gd name="T48" fmla="*/ 71 w 288"/>
                <a:gd name="T49" fmla="*/ 54 h 190"/>
                <a:gd name="T50" fmla="*/ 92 w 288"/>
                <a:gd name="T51" fmla="*/ 58 h 190"/>
                <a:gd name="T52" fmla="*/ 99 w 288"/>
                <a:gd name="T53" fmla="*/ 57 h 190"/>
                <a:gd name="T54" fmla="*/ 109 w 288"/>
                <a:gd name="T55" fmla="*/ 57 h 190"/>
                <a:gd name="T56" fmla="*/ 131 w 288"/>
                <a:gd name="T57" fmla="*/ 45 h 190"/>
                <a:gd name="T58" fmla="*/ 137 w 288"/>
                <a:gd name="T59" fmla="*/ 38 h 190"/>
                <a:gd name="T60" fmla="*/ 153 w 288"/>
                <a:gd name="T61" fmla="*/ 33 h 190"/>
                <a:gd name="T62" fmla="*/ 172 w 288"/>
                <a:gd name="T63" fmla="*/ 13 h 190"/>
                <a:gd name="T64" fmla="*/ 184 w 288"/>
                <a:gd name="T65" fmla="*/ 8 h 190"/>
                <a:gd name="T66" fmla="*/ 197 w 288"/>
                <a:gd name="T67" fmla="*/ 1 h 190"/>
                <a:gd name="T68" fmla="*/ 207 w 288"/>
                <a:gd name="T69" fmla="*/ 2 h 190"/>
                <a:gd name="T70" fmla="*/ 201 w 288"/>
                <a:gd name="T71" fmla="*/ 20 h 190"/>
                <a:gd name="T72" fmla="*/ 197 w 288"/>
                <a:gd name="T73" fmla="*/ 35 h 190"/>
                <a:gd name="T74" fmla="*/ 194 w 288"/>
                <a:gd name="T75" fmla="*/ 52 h 190"/>
                <a:gd name="T76" fmla="*/ 207 w 288"/>
                <a:gd name="T77" fmla="*/ 60 h 190"/>
                <a:gd name="T78" fmla="*/ 226 w 288"/>
                <a:gd name="T79" fmla="*/ 70 h 190"/>
                <a:gd name="T80" fmla="*/ 241 w 288"/>
                <a:gd name="T81" fmla="*/ 54 h 190"/>
                <a:gd name="T82" fmla="*/ 248 w 288"/>
                <a:gd name="T83" fmla="*/ 44 h 190"/>
                <a:gd name="T84" fmla="*/ 256 w 288"/>
                <a:gd name="T85" fmla="*/ 37 h 190"/>
                <a:gd name="T86" fmla="*/ 269 w 288"/>
                <a:gd name="T87" fmla="*/ 29 h 190"/>
                <a:gd name="T88" fmla="*/ 280 w 288"/>
                <a:gd name="T89" fmla="*/ 47 h 190"/>
                <a:gd name="T90" fmla="*/ 269 w 288"/>
                <a:gd name="T91" fmla="*/ 60 h 190"/>
                <a:gd name="T92" fmla="*/ 259 w 288"/>
                <a:gd name="T93" fmla="*/ 63 h 190"/>
                <a:gd name="T94" fmla="*/ 267 w 288"/>
                <a:gd name="T95" fmla="*/ 76 h 190"/>
                <a:gd name="T96" fmla="*/ 261 w 288"/>
                <a:gd name="T97" fmla="*/ 91 h 190"/>
                <a:gd name="T98" fmla="*/ 254 w 288"/>
                <a:gd name="T99" fmla="*/ 102 h 190"/>
                <a:gd name="T100" fmla="*/ 251 w 288"/>
                <a:gd name="T101" fmla="*/ 113 h 190"/>
                <a:gd name="T102" fmla="*/ 252 w 288"/>
                <a:gd name="T103" fmla="*/ 133 h 190"/>
                <a:gd name="T104" fmla="*/ 264 w 288"/>
                <a:gd name="T105" fmla="*/ 143 h 190"/>
                <a:gd name="T106" fmla="*/ 274 w 288"/>
                <a:gd name="T107" fmla="*/ 141 h 190"/>
                <a:gd name="T108" fmla="*/ 279 w 288"/>
                <a:gd name="T109" fmla="*/ 151 h 190"/>
                <a:gd name="T110" fmla="*/ 288 w 288"/>
                <a:gd name="T111" fmla="*/ 158 h 190"/>
                <a:gd name="T112" fmla="*/ 284 w 288"/>
                <a:gd name="T113" fmla="*/ 170 h 190"/>
                <a:gd name="T114" fmla="*/ 284 w 288"/>
                <a:gd name="T115" fmla="*/ 186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88" h="190">
                  <a:moveTo>
                    <a:pt x="284" y="186"/>
                  </a:moveTo>
                  <a:cubicBezTo>
                    <a:pt x="283" y="185"/>
                    <a:pt x="283" y="185"/>
                    <a:pt x="283" y="184"/>
                  </a:cubicBezTo>
                  <a:cubicBezTo>
                    <a:pt x="282" y="180"/>
                    <a:pt x="278" y="179"/>
                    <a:pt x="277" y="182"/>
                  </a:cubicBezTo>
                  <a:cubicBezTo>
                    <a:pt x="275" y="186"/>
                    <a:pt x="264" y="185"/>
                    <a:pt x="259" y="180"/>
                  </a:cubicBezTo>
                  <a:cubicBezTo>
                    <a:pt x="254" y="175"/>
                    <a:pt x="252" y="178"/>
                    <a:pt x="247" y="182"/>
                  </a:cubicBezTo>
                  <a:cubicBezTo>
                    <a:pt x="242" y="186"/>
                    <a:pt x="239" y="178"/>
                    <a:pt x="235" y="182"/>
                  </a:cubicBezTo>
                  <a:cubicBezTo>
                    <a:pt x="231" y="185"/>
                    <a:pt x="226" y="190"/>
                    <a:pt x="222" y="190"/>
                  </a:cubicBezTo>
                  <a:cubicBezTo>
                    <a:pt x="218" y="189"/>
                    <a:pt x="214" y="188"/>
                    <a:pt x="210" y="181"/>
                  </a:cubicBezTo>
                  <a:cubicBezTo>
                    <a:pt x="207" y="174"/>
                    <a:pt x="205" y="180"/>
                    <a:pt x="204" y="177"/>
                  </a:cubicBezTo>
                  <a:cubicBezTo>
                    <a:pt x="203" y="174"/>
                    <a:pt x="196" y="167"/>
                    <a:pt x="194" y="166"/>
                  </a:cubicBezTo>
                  <a:cubicBezTo>
                    <a:pt x="191" y="165"/>
                    <a:pt x="184" y="158"/>
                    <a:pt x="181" y="155"/>
                  </a:cubicBezTo>
                  <a:cubicBezTo>
                    <a:pt x="179" y="152"/>
                    <a:pt x="167" y="145"/>
                    <a:pt x="166" y="142"/>
                  </a:cubicBezTo>
                  <a:cubicBezTo>
                    <a:pt x="165" y="139"/>
                    <a:pt x="155" y="137"/>
                    <a:pt x="153" y="132"/>
                  </a:cubicBezTo>
                  <a:cubicBezTo>
                    <a:pt x="151" y="127"/>
                    <a:pt x="142" y="126"/>
                    <a:pt x="139" y="124"/>
                  </a:cubicBezTo>
                  <a:cubicBezTo>
                    <a:pt x="136" y="121"/>
                    <a:pt x="124" y="124"/>
                    <a:pt x="119" y="127"/>
                  </a:cubicBezTo>
                  <a:cubicBezTo>
                    <a:pt x="114" y="131"/>
                    <a:pt x="107" y="127"/>
                    <a:pt x="102" y="125"/>
                  </a:cubicBezTo>
                  <a:cubicBezTo>
                    <a:pt x="96" y="124"/>
                    <a:pt x="93" y="131"/>
                    <a:pt x="88" y="134"/>
                  </a:cubicBezTo>
                  <a:cubicBezTo>
                    <a:pt x="84" y="137"/>
                    <a:pt x="80" y="139"/>
                    <a:pt x="76" y="142"/>
                  </a:cubicBezTo>
                  <a:cubicBezTo>
                    <a:pt x="71" y="133"/>
                    <a:pt x="71" y="133"/>
                    <a:pt x="71" y="133"/>
                  </a:cubicBezTo>
                  <a:cubicBezTo>
                    <a:pt x="64" y="131"/>
                    <a:pt x="64" y="131"/>
                    <a:pt x="64" y="131"/>
                  </a:cubicBezTo>
                  <a:cubicBezTo>
                    <a:pt x="58" y="122"/>
                    <a:pt x="58" y="122"/>
                    <a:pt x="58" y="122"/>
                  </a:cubicBezTo>
                  <a:cubicBezTo>
                    <a:pt x="64" y="119"/>
                    <a:pt x="64" y="119"/>
                    <a:pt x="64" y="119"/>
                  </a:cubicBezTo>
                  <a:cubicBezTo>
                    <a:pt x="59" y="112"/>
                    <a:pt x="59" y="112"/>
                    <a:pt x="59" y="112"/>
                  </a:cubicBezTo>
                  <a:cubicBezTo>
                    <a:pt x="54" y="111"/>
                    <a:pt x="54" y="111"/>
                    <a:pt x="54" y="111"/>
                  </a:cubicBezTo>
                  <a:cubicBezTo>
                    <a:pt x="54" y="100"/>
                    <a:pt x="54" y="100"/>
                    <a:pt x="54" y="100"/>
                  </a:cubicBezTo>
                  <a:cubicBezTo>
                    <a:pt x="49" y="92"/>
                    <a:pt x="49" y="92"/>
                    <a:pt x="49" y="92"/>
                  </a:cubicBezTo>
                  <a:cubicBezTo>
                    <a:pt x="45" y="89"/>
                    <a:pt x="45" y="89"/>
                    <a:pt x="45" y="89"/>
                  </a:cubicBezTo>
                  <a:cubicBezTo>
                    <a:pt x="41" y="93"/>
                    <a:pt x="41" y="93"/>
                    <a:pt x="41" y="93"/>
                  </a:cubicBezTo>
                  <a:cubicBezTo>
                    <a:pt x="37" y="92"/>
                    <a:pt x="37" y="92"/>
                    <a:pt x="37" y="92"/>
                  </a:cubicBezTo>
                  <a:cubicBezTo>
                    <a:pt x="35" y="86"/>
                    <a:pt x="35" y="86"/>
                    <a:pt x="35" y="86"/>
                  </a:cubicBezTo>
                  <a:cubicBezTo>
                    <a:pt x="30" y="83"/>
                    <a:pt x="30" y="83"/>
                    <a:pt x="30" y="83"/>
                  </a:cubicBezTo>
                  <a:cubicBezTo>
                    <a:pt x="23" y="89"/>
                    <a:pt x="23" y="89"/>
                    <a:pt x="23" y="89"/>
                  </a:cubicBezTo>
                  <a:cubicBezTo>
                    <a:pt x="22" y="92"/>
                    <a:pt x="22" y="92"/>
                    <a:pt x="22" y="92"/>
                  </a:cubicBezTo>
                  <a:cubicBezTo>
                    <a:pt x="14" y="87"/>
                    <a:pt x="14" y="87"/>
                    <a:pt x="14" y="87"/>
                  </a:cubicBezTo>
                  <a:cubicBezTo>
                    <a:pt x="19" y="81"/>
                    <a:pt x="19" y="81"/>
                    <a:pt x="19" y="81"/>
                  </a:cubicBezTo>
                  <a:cubicBezTo>
                    <a:pt x="16" y="77"/>
                    <a:pt x="16" y="77"/>
                    <a:pt x="16" y="77"/>
                  </a:cubicBezTo>
                  <a:cubicBezTo>
                    <a:pt x="10" y="78"/>
                    <a:pt x="10" y="78"/>
                    <a:pt x="10" y="78"/>
                  </a:cubicBezTo>
                  <a:cubicBezTo>
                    <a:pt x="5" y="76"/>
                    <a:pt x="5" y="76"/>
                    <a:pt x="5" y="76"/>
                  </a:cubicBezTo>
                  <a:cubicBezTo>
                    <a:pt x="1" y="72"/>
                    <a:pt x="1" y="72"/>
                    <a:pt x="1" y="72"/>
                  </a:cubicBezTo>
                  <a:cubicBezTo>
                    <a:pt x="0" y="69"/>
                    <a:pt x="0" y="69"/>
                    <a:pt x="0" y="69"/>
                  </a:cubicBezTo>
                  <a:cubicBezTo>
                    <a:pt x="11" y="58"/>
                    <a:pt x="11" y="58"/>
                    <a:pt x="11" y="58"/>
                  </a:cubicBezTo>
                  <a:cubicBezTo>
                    <a:pt x="19" y="58"/>
                    <a:pt x="19" y="58"/>
                    <a:pt x="19" y="58"/>
                  </a:cubicBezTo>
                  <a:cubicBezTo>
                    <a:pt x="22" y="53"/>
                    <a:pt x="22" y="53"/>
                    <a:pt x="22" y="53"/>
                  </a:cubicBezTo>
                  <a:cubicBezTo>
                    <a:pt x="29" y="59"/>
                    <a:pt x="29" y="59"/>
                    <a:pt x="29" y="59"/>
                  </a:cubicBezTo>
                  <a:cubicBezTo>
                    <a:pt x="35" y="56"/>
                    <a:pt x="35" y="56"/>
                    <a:pt x="35" y="56"/>
                  </a:cubicBezTo>
                  <a:cubicBezTo>
                    <a:pt x="44" y="60"/>
                    <a:pt x="44" y="60"/>
                    <a:pt x="44" y="60"/>
                  </a:cubicBezTo>
                  <a:cubicBezTo>
                    <a:pt x="49" y="54"/>
                    <a:pt x="49" y="54"/>
                    <a:pt x="49" y="54"/>
                  </a:cubicBezTo>
                  <a:cubicBezTo>
                    <a:pt x="60" y="58"/>
                    <a:pt x="60" y="58"/>
                    <a:pt x="60" y="58"/>
                  </a:cubicBezTo>
                  <a:cubicBezTo>
                    <a:pt x="63" y="53"/>
                    <a:pt x="63" y="53"/>
                    <a:pt x="63" y="53"/>
                  </a:cubicBezTo>
                  <a:cubicBezTo>
                    <a:pt x="71" y="54"/>
                    <a:pt x="71" y="54"/>
                    <a:pt x="71" y="54"/>
                  </a:cubicBezTo>
                  <a:cubicBezTo>
                    <a:pt x="82" y="63"/>
                    <a:pt x="82" y="63"/>
                    <a:pt x="82" y="63"/>
                  </a:cubicBezTo>
                  <a:cubicBezTo>
                    <a:pt x="92" y="58"/>
                    <a:pt x="92" y="58"/>
                    <a:pt x="92" y="58"/>
                  </a:cubicBezTo>
                  <a:cubicBezTo>
                    <a:pt x="95" y="54"/>
                    <a:pt x="95" y="54"/>
                    <a:pt x="95" y="54"/>
                  </a:cubicBezTo>
                  <a:cubicBezTo>
                    <a:pt x="99" y="57"/>
                    <a:pt x="99" y="57"/>
                    <a:pt x="99" y="57"/>
                  </a:cubicBezTo>
                  <a:cubicBezTo>
                    <a:pt x="103" y="53"/>
                    <a:pt x="103" y="53"/>
                    <a:pt x="103" y="53"/>
                  </a:cubicBezTo>
                  <a:cubicBezTo>
                    <a:pt x="109" y="57"/>
                    <a:pt x="109" y="57"/>
                    <a:pt x="109" y="57"/>
                  </a:cubicBezTo>
                  <a:cubicBezTo>
                    <a:pt x="121" y="43"/>
                    <a:pt x="121" y="43"/>
                    <a:pt x="121" y="43"/>
                  </a:cubicBezTo>
                  <a:cubicBezTo>
                    <a:pt x="131" y="45"/>
                    <a:pt x="131" y="45"/>
                    <a:pt x="131" y="45"/>
                  </a:cubicBezTo>
                  <a:cubicBezTo>
                    <a:pt x="132" y="40"/>
                    <a:pt x="132" y="40"/>
                    <a:pt x="132" y="40"/>
                  </a:cubicBezTo>
                  <a:cubicBezTo>
                    <a:pt x="137" y="38"/>
                    <a:pt x="137" y="38"/>
                    <a:pt x="137" y="38"/>
                  </a:cubicBezTo>
                  <a:cubicBezTo>
                    <a:pt x="145" y="38"/>
                    <a:pt x="145" y="38"/>
                    <a:pt x="145" y="38"/>
                  </a:cubicBezTo>
                  <a:cubicBezTo>
                    <a:pt x="153" y="33"/>
                    <a:pt x="153" y="33"/>
                    <a:pt x="153" y="33"/>
                  </a:cubicBezTo>
                  <a:cubicBezTo>
                    <a:pt x="152" y="28"/>
                    <a:pt x="152" y="28"/>
                    <a:pt x="152" y="28"/>
                  </a:cubicBezTo>
                  <a:cubicBezTo>
                    <a:pt x="172" y="13"/>
                    <a:pt x="172" y="13"/>
                    <a:pt x="172" y="13"/>
                  </a:cubicBezTo>
                  <a:cubicBezTo>
                    <a:pt x="178" y="12"/>
                    <a:pt x="178" y="12"/>
                    <a:pt x="178" y="12"/>
                  </a:cubicBezTo>
                  <a:cubicBezTo>
                    <a:pt x="184" y="8"/>
                    <a:pt x="184" y="8"/>
                    <a:pt x="184" y="8"/>
                  </a:cubicBezTo>
                  <a:cubicBezTo>
                    <a:pt x="190" y="6"/>
                    <a:pt x="190" y="6"/>
                    <a:pt x="190" y="6"/>
                  </a:cubicBezTo>
                  <a:cubicBezTo>
                    <a:pt x="197" y="1"/>
                    <a:pt x="197" y="1"/>
                    <a:pt x="197" y="1"/>
                  </a:cubicBezTo>
                  <a:cubicBezTo>
                    <a:pt x="204" y="0"/>
                    <a:pt x="204" y="0"/>
                    <a:pt x="204" y="0"/>
                  </a:cubicBezTo>
                  <a:cubicBezTo>
                    <a:pt x="207" y="2"/>
                    <a:pt x="207" y="2"/>
                    <a:pt x="207" y="2"/>
                  </a:cubicBezTo>
                  <a:cubicBezTo>
                    <a:pt x="204" y="16"/>
                    <a:pt x="204" y="16"/>
                    <a:pt x="204" y="16"/>
                  </a:cubicBezTo>
                  <a:cubicBezTo>
                    <a:pt x="201" y="20"/>
                    <a:pt x="201" y="20"/>
                    <a:pt x="201" y="20"/>
                  </a:cubicBezTo>
                  <a:cubicBezTo>
                    <a:pt x="202" y="30"/>
                    <a:pt x="202" y="30"/>
                    <a:pt x="202" y="30"/>
                  </a:cubicBezTo>
                  <a:cubicBezTo>
                    <a:pt x="197" y="35"/>
                    <a:pt x="197" y="35"/>
                    <a:pt x="197" y="35"/>
                  </a:cubicBezTo>
                  <a:cubicBezTo>
                    <a:pt x="201" y="42"/>
                    <a:pt x="201" y="42"/>
                    <a:pt x="201" y="42"/>
                  </a:cubicBezTo>
                  <a:cubicBezTo>
                    <a:pt x="194" y="52"/>
                    <a:pt x="194" y="52"/>
                    <a:pt x="194" y="52"/>
                  </a:cubicBezTo>
                  <a:cubicBezTo>
                    <a:pt x="199" y="58"/>
                    <a:pt x="199" y="58"/>
                    <a:pt x="199" y="58"/>
                  </a:cubicBezTo>
                  <a:cubicBezTo>
                    <a:pt x="207" y="60"/>
                    <a:pt x="207" y="60"/>
                    <a:pt x="207" y="60"/>
                  </a:cubicBezTo>
                  <a:cubicBezTo>
                    <a:pt x="217" y="55"/>
                    <a:pt x="217" y="55"/>
                    <a:pt x="217" y="55"/>
                  </a:cubicBezTo>
                  <a:cubicBezTo>
                    <a:pt x="226" y="70"/>
                    <a:pt x="226" y="70"/>
                    <a:pt x="226" y="70"/>
                  </a:cubicBezTo>
                  <a:cubicBezTo>
                    <a:pt x="233" y="65"/>
                    <a:pt x="233" y="65"/>
                    <a:pt x="233" y="65"/>
                  </a:cubicBezTo>
                  <a:cubicBezTo>
                    <a:pt x="241" y="54"/>
                    <a:pt x="241" y="54"/>
                    <a:pt x="241" y="54"/>
                  </a:cubicBezTo>
                  <a:cubicBezTo>
                    <a:pt x="247" y="53"/>
                    <a:pt x="247" y="53"/>
                    <a:pt x="247" y="53"/>
                  </a:cubicBezTo>
                  <a:cubicBezTo>
                    <a:pt x="248" y="44"/>
                    <a:pt x="248" y="44"/>
                    <a:pt x="248" y="44"/>
                  </a:cubicBezTo>
                  <a:cubicBezTo>
                    <a:pt x="251" y="38"/>
                    <a:pt x="251" y="38"/>
                    <a:pt x="251" y="38"/>
                  </a:cubicBezTo>
                  <a:cubicBezTo>
                    <a:pt x="256" y="37"/>
                    <a:pt x="256" y="37"/>
                    <a:pt x="256" y="37"/>
                  </a:cubicBezTo>
                  <a:cubicBezTo>
                    <a:pt x="261" y="29"/>
                    <a:pt x="261" y="29"/>
                    <a:pt x="261" y="29"/>
                  </a:cubicBezTo>
                  <a:cubicBezTo>
                    <a:pt x="269" y="29"/>
                    <a:pt x="269" y="29"/>
                    <a:pt x="269" y="29"/>
                  </a:cubicBezTo>
                  <a:cubicBezTo>
                    <a:pt x="275" y="38"/>
                    <a:pt x="275" y="38"/>
                    <a:pt x="275" y="38"/>
                  </a:cubicBezTo>
                  <a:cubicBezTo>
                    <a:pt x="280" y="47"/>
                    <a:pt x="280" y="47"/>
                    <a:pt x="280" y="47"/>
                  </a:cubicBezTo>
                  <a:cubicBezTo>
                    <a:pt x="279" y="56"/>
                    <a:pt x="279" y="56"/>
                    <a:pt x="279" y="56"/>
                  </a:cubicBezTo>
                  <a:cubicBezTo>
                    <a:pt x="269" y="60"/>
                    <a:pt x="269" y="60"/>
                    <a:pt x="269" y="60"/>
                  </a:cubicBezTo>
                  <a:cubicBezTo>
                    <a:pt x="262" y="59"/>
                    <a:pt x="262" y="59"/>
                    <a:pt x="262" y="59"/>
                  </a:cubicBezTo>
                  <a:cubicBezTo>
                    <a:pt x="259" y="63"/>
                    <a:pt x="259" y="63"/>
                    <a:pt x="259" y="63"/>
                  </a:cubicBezTo>
                  <a:cubicBezTo>
                    <a:pt x="267" y="71"/>
                    <a:pt x="267" y="71"/>
                    <a:pt x="267" y="71"/>
                  </a:cubicBezTo>
                  <a:cubicBezTo>
                    <a:pt x="267" y="76"/>
                    <a:pt x="267" y="76"/>
                    <a:pt x="267" y="76"/>
                  </a:cubicBezTo>
                  <a:cubicBezTo>
                    <a:pt x="260" y="80"/>
                    <a:pt x="260" y="80"/>
                    <a:pt x="260" y="80"/>
                  </a:cubicBezTo>
                  <a:cubicBezTo>
                    <a:pt x="261" y="91"/>
                    <a:pt x="261" y="91"/>
                    <a:pt x="261" y="91"/>
                  </a:cubicBezTo>
                  <a:cubicBezTo>
                    <a:pt x="254" y="96"/>
                    <a:pt x="254" y="96"/>
                    <a:pt x="254" y="96"/>
                  </a:cubicBezTo>
                  <a:cubicBezTo>
                    <a:pt x="254" y="102"/>
                    <a:pt x="254" y="102"/>
                    <a:pt x="254" y="102"/>
                  </a:cubicBezTo>
                  <a:cubicBezTo>
                    <a:pt x="249" y="107"/>
                    <a:pt x="249" y="107"/>
                    <a:pt x="249" y="107"/>
                  </a:cubicBezTo>
                  <a:cubicBezTo>
                    <a:pt x="251" y="113"/>
                    <a:pt x="251" y="113"/>
                    <a:pt x="251" y="113"/>
                  </a:cubicBezTo>
                  <a:cubicBezTo>
                    <a:pt x="249" y="121"/>
                    <a:pt x="249" y="121"/>
                    <a:pt x="249" y="121"/>
                  </a:cubicBezTo>
                  <a:cubicBezTo>
                    <a:pt x="252" y="133"/>
                    <a:pt x="252" y="133"/>
                    <a:pt x="252" y="133"/>
                  </a:cubicBezTo>
                  <a:cubicBezTo>
                    <a:pt x="260" y="137"/>
                    <a:pt x="260" y="137"/>
                    <a:pt x="260" y="137"/>
                  </a:cubicBezTo>
                  <a:cubicBezTo>
                    <a:pt x="264" y="143"/>
                    <a:pt x="264" y="143"/>
                    <a:pt x="264" y="143"/>
                  </a:cubicBezTo>
                  <a:cubicBezTo>
                    <a:pt x="269" y="139"/>
                    <a:pt x="269" y="139"/>
                    <a:pt x="269" y="139"/>
                  </a:cubicBezTo>
                  <a:cubicBezTo>
                    <a:pt x="274" y="141"/>
                    <a:pt x="274" y="141"/>
                    <a:pt x="274" y="141"/>
                  </a:cubicBezTo>
                  <a:cubicBezTo>
                    <a:pt x="275" y="146"/>
                    <a:pt x="275" y="146"/>
                    <a:pt x="275" y="146"/>
                  </a:cubicBezTo>
                  <a:cubicBezTo>
                    <a:pt x="279" y="151"/>
                    <a:pt x="279" y="151"/>
                    <a:pt x="279" y="151"/>
                  </a:cubicBezTo>
                  <a:cubicBezTo>
                    <a:pt x="281" y="156"/>
                    <a:pt x="281" y="156"/>
                    <a:pt x="281" y="156"/>
                  </a:cubicBezTo>
                  <a:cubicBezTo>
                    <a:pt x="288" y="158"/>
                    <a:pt x="288" y="158"/>
                    <a:pt x="288" y="158"/>
                  </a:cubicBezTo>
                  <a:cubicBezTo>
                    <a:pt x="287" y="167"/>
                    <a:pt x="287" y="167"/>
                    <a:pt x="287" y="167"/>
                  </a:cubicBezTo>
                  <a:cubicBezTo>
                    <a:pt x="287" y="167"/>
                    <a:pt x="284" y="169"/>
                    <a:pt x="284" y="170"/>
                  </a:cubicBezTo>
                  <a:cubicBezTo>
                    <a:pt x="284" y="170"/>
                    <a:pt x="284" y="179"/>
                    <a:pt x="284" y="179"/>
                  </a:cubicBezTo>
                  <a:lnTo>
                    <a:pt x="284" y="186"/>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7" name="Freeform 16"/>
            <p:cNvSpPr>
              <a:spLocks noEditPoints="1"/>
            </p:cNvSpPr>
            <p:nvPr/>
          </p:nvSpPr>
          <p:spPr bwMode="auto">
            <a:xfrm>
              <a:off x="7661144" y="2266077"/>
              <a:ext cx="702565" cy="906173"/>
            </a:xfrm>
            <a:custGeom>
              <a:avLst/>
              <a:gdLst>
                <a:gd name="T0" fmla="*/ 126 w 229"/>
                <a:gd name="T1" fmla="*/ 16 h 331"/>
                <a:gd name="T2" fmla="*/ 140 w 229"/>
                <a:gd name="T3" fmla="*/ 12 h 331"/>
                <a:gd name="T4" fmla="*/ 123 w 229"/>
                <a:gd name="T5" fmla="*/ 3 h 331"/>
                <a:gd name="T6" fmla="*/ 171 w 229"/>
                <a:gd name="T7" fmla="*/ 48 h 331"/>
                <a:gd name="T8" fmla="*/ 173 w 229"/>
                <a:gd name="T9" fmla="*/ 58 h 331"/>
                <a:gd name="T10" fmla="*/ 187 w 229"/>
                <a:gd name="T11" fmla="*/ 52 h 331"/>
                <a:gd name="T12" fmla="*/ 206 w 229"/>
                <a:gd name="T13" fmla="*/ 50 h 331"/>
                <a:gd name="T14" fmla="*/ 227 w 229"/>
                <a:gd name="T15" fmla="*/ 51 h 331"/>
                <a:gd name="T16" fmla="*/ 212 w 229"/>
                <a:gd name="T17" fmla="*/ 46 h 331"/>
                <a:gd name="T18" fmla="*/ 211 w 229"/>
                <a:gd name="T19" fmla="*/ 39 h 331"/>
                <a:gd name="T20" fmla="*/ 201 w 229"/>
                <a:gd name="T21" fmla="*/ 43 h 331"/>
                <a:gd name="T22" fmla="*/ 188 w 229"/>
                <a:gd name="T23" fmla="*/ 50 h 331"/>
                <a:gd name="T24" fmla="*/ 171 w 229"/>
                <a:gd name="T25" fmla="*/ 48 h 331"/>
                <a:gd name="T26" fmla="*/ 171 w 229"/>
                <a:gd name="T27" fmla="*/ 24 h 331"/>
                <a:gd name="T28" fmla="*/ 181 w 229"/>
                <a:gd name="T29" fmla="*/ 22 h 331"/>
                <a:gd name="T30" fmla="*/ 192 w 229"/>
                <a:gd name="T31" fmla="*/ 15 h 331"/>
                <a:gd name="T32" fmla="*/ 194 w 229"/>
                <a:gd name="T33" fmla="*/ 22 h 331"/>
                <a:gd name="T34" fmla="*/ 188 w 229"/>
                <a:gd name="T35" fmla="*/ 35 h 331"/>
                <a:gd name="T36" fmla="*/ 172 w 229"/>
                <a:gd name="T37" fmla="*/ 34 h 331"/>
                <a:gd name="T38" fmla="*/ 125 w 229"/>
                <a:gd name="T39" fmla="*/ 22 h 331"/>
                <a:gd name="T40" fmla="*/ 138 w 229"/>
                <a:gd name="T41" fmla="*/ 21 h 331"/>
                <a:gd name="T42" fmla="*/ 153 w 229"/>
                <a:gd name="T43" fmla="*/ 18 h 331"/>
                <a:gd name="T44" fmla="*/ 143 w 229"/>
                <a:gd name="T45" fmla="*/ 28 h 331"/>
                <a:gd name="T46" fmla="*/ 126 w 229"/>
                <a:gd name="T47" fmla="*/ 31 h 331"/>
                <a:gd name="T48" fmla="*/ 125 w 229"/>
                <a:gd name="T49" fmla="*/ 22 h 331"/>
                <a:gd name="T50" fmla="*/ 21 w 229"/>
                <a:gd name="T51" fmla="*/ 263 h 331"/>
                <a:gd name="T52" fmla="*/ 1 w 229"/>
                <a:gd name="T53" fmla="*/ 272 h 331"/>
                <a:gd name="T54" fmla="*/ 10 w 229"/>
                <a:gd name="T55" fmla="*/ 285 h 331"/>
                <a:gd name="T56" fmla="*/ 3 w 229"/>
                <a:gd name="T57" fmla="*/ 297 h 331"/>
                <a:gd name="T58" fmla="*/ 14 w 229"/>
                <a:gd name="T59" fmla="*/ 290 h 331"/>
                <a:gd name="T60" fmla="*/ 6 w 229"/>
                <a:gd name="T61" fmla="*/ 306 h 331"/>
                <a:gd name="T62" fmla="*/ 21 w 229"/>
                <a:gd name="T63" fmla="*/ 323 h 331"/>
                <a:gd name="T64" fmla="*/ 40 w 229"/>
                <a:gd name="T65" fmla="*/ 323 h 331"/>
                <a:gd name="T66" fmla="*/ 39 w 229"/>
                <a:gd name="T67" fmla="*/ 292 h 331"/>
                <a:gd name="T68" fmla="*/ 55 w 229"/>
                <a:gd name="T69" fmla="*/ 265 h 331"/>
                <a:gd name="T70" fmla="*/ 76 w 229"/>
                <a:gd name="T71" fmla="*/ 253 h 331"/>
                <a:gd name="T72" fmla="*/ 105 w 229"/>
                <a:gd name="T73" fmla="*/ 231 h 331"/>
                <a:gd name="T74" fmla="*/ 134 w 229"/>
                <a:gd name="T75" fmla="*/ 214 h 331"/>
                <a:gd name="T76" fmla="*/ 188 w 229"/>
                <a:gd name="T77" fmla="*/ 204 h 331"/>
                <a:gd name="T78" fmla="*/ 195 w 229"/>
                <a:gd name="T79" fmla="*/ 180 h 331"/>
                <a:gd name="T80" fmla="*/ 158 w 229"/>
                <a:gd name="T81" fmla="*/ 190 h 331"/>
                <a:gd name="T82" fmla="*/ 124 w 229"/>
                <a:gd name="T83" fmla="*/ 188 h 331"/>
                <a:gd name="T84" fmla="*/ 93 w 229"/>
                <a:gd name="T85" fmla="*/ 200 h 331"/>
                <a:gd name="T86" fmla="*/ 79 w 229"/>
                <a:gd name="T87" fmla="*/ 214 h 331"/>
                <a:gd name="T88" fmla="*/ 53 w 229"/>
                <a:gd name="T89" fmla="*/ 227 h 331"/>
                <a:gd name="T90" fmla="*/ 48 w 229"/>
                <a:gd name="T91" fmla="*/ 242 h 331"/>
                <a:gd name="T92" fmla="*/ 30 w 229"/>
                <a:gd name="T93" fmla="*/ 247 h 3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29" h="331">
                  <a:moveTo>
                    <a:pt x="123" y="10"/>
                  </a:moveTo>
                  <a:cubicBezTo>
                    <a:pt x="124" y="12"/>
                    <a:pt x="122" y="18"/>
                    <a:pt x="126" y="16"/>
                  </a:cubicBezTo>
                  <a:cubicBezTo>
                    <a:pt x="130" y="15"/>
                    <a:pt x="134" y="12"/>
                    <a:pt x="135" y="14"/>
                  </a:cubicBezTo>
                  <a:cubicBezTo>
                    <a:pt x="136" y="16"/>
                    <a:pt x="143" y="16"/>
                    <a:pt x="140" y="12"/>
                  </a:cubicBezTo>
                  <a:cubicBezTo>
                    <a:pt x="138" y="8"/>
                    <a:pt x="132" y="7"/>
                    <a:pt x="129" y="7"/>
                  </a:cubicBezTo>
                  <a:cubicBezTo>
                    <a:pt x="127" y="7"/>
                    <a:pt x="124" y="0"/>
                    <a:pt x="123" y="3"/>
                  </a:cubicBezTo>
                  <a:cubicBezTo>
                    <a:pt x="122" y="6"/>
                    <a:pt x="123" y="10"/>
                    <a:pt x="123" y="10"/>
                  </a:cubicBezTo>
                  <a:close/>
                  <a:moveTo>
                    <a:pt x="171" y="48"/>
                  </a:moveTo>
                  <a:cubicBezTo>
                    <a:pt x="169" y="48"/>
                    <a:pt x="164" y="51"/>
                    <a:pt x="166" y="55"/>
                  </a:cubicBezTo>
                  <a:cubicBezTo>
                    <a:pt x="167" y="58"/>
                    <a:pt x="170" y="59"/>
                    <a:pt x="173" y="58"/>
                  </a:cubicBezTo>
                  <a:cubicBezTo>
                    <a:pt x="176" y="57"/>
                    <a:pt x="179" y="60"/>
                    <a:pt x="180" y="58"/>
                  </a:cubicBezTo>
                  <a:cubicBezTo>
                    <a:pt x="182" y="55"/>
                    <a:pt x="185" y="49"/>
                    <a:pt x="187" y="52"/>
                  </a:cubicBezTo>
                  <a:cubicBezTo>
                    <a:pt x="189" y="54"/>
                    <a:pt x="195" y="58"/>
                    <a:pt x="197" y="58"/>
                  </a:cubicBezTo>
                  <a:cubicBezTo>
                    <a:pt x="200" y="58"/>
                    <a:pt x="202" y="51"/>
                    <a:pt x="206" y="50"/>
                  </a:cubicBezTo>
                  <a:cubicBezTo>
                    <a:pt x="210" y="49"/>
                    <a:pt x="211" y="55"/>
                    <a:pt x="214" y="56"/>
                  </a:cubicBezTo>
                  <a:cubicBezTo>
                    <a:pt x="217" y="57"/>
                    <a:pt x="225" y="58"/>
                    <a:pt x="227" y="51"/>
                  </a:cubicBezTo>
                  <a:cubicBezTo>
                    <a:pt x="229" y="45"/>
                    <a:pt x="228" y="39"/>
                    <a:pt x="225" y="41"/>
                  </a:cubicBezTo>
                  <a:cubicBezTo>
                    <a:pt x="221" y="42"/>
                    <a:pt x="214" y="46"/>
                    <a:pt x="212" y="46"/>
                  </a:cubicBezTo>
                  <a:cubicBezTo>
                    <a:pt x="210" y="46"/>
                    <a:pt x="207" y="48"/>
                    <a:pt x="206" y="45"/>
                  </a:cubicBezTo>
                  <a:cubicBezTo>
                    <a:pt x="205" y="43"/>
                    <a:pt x="212" y="43"/>
                    <a:pt x="211" y="39"/>
                  </a:cubicBezTo>
                  <a:cubicBezTo>
                    <a:pt x="210" y="35"/>
                    <a:pt x="201" y="35"/>
                    <a:pt x="200" y="37"/>
                  </a:cubicBezTo>
                  <a:cubicBezTo>
                    <a:pt x="200" y="40"/>
                    <a:pt x="204" y="42"/>
                    <a:pt x="201" y="43"/>
                  </a:cubicBezTo>
                  <a:cubicBezTo>
                    <a:pt x="198" y="44"/>
                    <a:pt x="199" y="42"/>
                    <a:pt x="195" y="43"/>
                  </a:cubicBezTo>
                  <a:cubicBezTo>
                    <a:pt x="190" y="44"/>
                    <a:pt x="191" y="49"/>
                    <a:pt x="188" y="50"/>
                  </a:cubicBezTo>
                  <a:cubicBezTo>
                    <a:pt x="186" y="50"/>
                    <a:pt x="182" y="49"/>
                    <a:pt x="180" y="49"/>
                  </a:cubicBezTo>
                  <a:cubicBezTo>
                    <a:pt x="178" y="49"/>
                    <a:pt x="171" y="48"/>
                    <a:pt x="171" y="48"/>
                  </a:cubicBezTo>
                  <a:close/>
                  <a:moveTo>
                    <a:pt x="168" y="28"/>
                  </a:moveTo>
                  <a:cubicBezTo>
                    <a:pt x="168" y="28"/>
                    <a:pt x="172" y="27"/>
                    <a:pt x="171" y="24"/>
                  </a:cubicBezTo>
                  <a:cubicBezTo>
                    <a:pt x="170" y="21"/>
                    <a:pt x="176" y="21"/>
                    <a:pt x="176" y="21"/>
                  </a:cubicBezTo>
                  <a:cubicBezTo>
                    <a:pt x="176" y="21"/>
                    <a:pt x="177" y="23"/>
                    <a:pt x="181" y="22"/>
                  </a:cubicBezTo>
                  <a:cubicBezTo>
                    <a:pt x="184" y="20"/>
                    <a:pt x="181" y="18"/>
                    <a:pt x="183" y="18"/>
                  </a:cubicBezTo>
                  <a:cubicBezTo>
                    <a:pt x="185" y="18"/>
                    <a:pt x="191" y="17"/>
                    <a:pt x="192" y="15"/>
                  </a:cubicBezTo>
                  <a:cubicBezTo>
                    <a:pt x="193" y="12"/>
                    <a:pt x="196" y="13"/>
                    <a:pt x="199" y="18"/>
                  </a:cubicBezTo>
                  <a:cubicBezTo>
                    <a:pt x="201" y="23"/>
                    <a:pt x="196" y="23"/>
                    <a:pt x="194" y="22"/>
                  </a:cubicBezTo>
                  <a:cubicBezTo>
                    <a:pt x="192" y="21"/>
                    <a:pt x="191" y="24"/>
                    <a:pt x="189" y="27"/>
                  </a:cubicBezTo>
                  <a:cubicBezTo>
                    <a:pt x="187" y="30"/>
                    <a:pt x="189" y="31"/>
                    <a:pt x="188" y="35"/>
                  </a:cubicBezTo>
                  <a:cubicBezTo>
                    <a:pt x="186" y="38"/>
                    <a:pt x="182" y="41"/>
                    <a:pt x="178" y="41"/>
                  </a:cubicBezTo>
                  <a:cubicBezTo>
                    <a:pt x="175" y="41"/>
                    <a:pt x="174" y="38"/>
                    <a:pt x="172" y="34"/>
                  </a:cubicBezTo>
                  <a:cubicBezTo>
                    <a:pt x="171" y="30"/>
                    <a:pt x="165" y="29"/>
                    <a:pt x="168" y="28"/>
                  </a:cubicBezTo>
                  <a:close/>
                  <a:moveTo>
                    <a:pt x="125" y="22"/>
                  </a:moveTo>
                  <a:cubicBezTo>
                    <a:pt x="126" y="23"/>
                    <a:pt x="130" y="22"/>
                    <a:pt x="130" y="20"/>
                  </a:cubicBezTo>
                  <a:cubicBezTo>
                    <a:pt x="131" y="17"/>
                    <a:pt x="136" y="19"/>
                    <a:pt x="138" y="21"/>
                  </a:cubicBezTo>
                  <a:cubicBezTo>
                    <a:pt x="140" y="23"/>
                    <a:pt x="144" y="20"/>
                    <a:pt x="145" y="16"/>
                  </a:cubicBezTo>
                  <a:cubicBezTo>
                    <a:pt x="146" y="12"/>
                    <a:pt x="154" y="16"/>
                    <a:pt x="153" y="18"/>
                  </a:cubicBezTo>
                  <a:cubicBezTo>
                    <a:pt x="152" y="21"/>
                    <a:pt x="154" y="22"/>
                    <a:pt x="154" y="24"/>
                  </a:cubicBezTo>
                  <a:cubicBezTo>
                    <a:pt x="153" y="25"/>
                    <a:pt x="146" y="28"/>
                    <a:pt x="143" y="28"/>
                  </a:cubicBezTo>
                  <a:cubicBezTo>
                    <a:pt x="140" y="28"/>
                    <a:pt x="138" y="31"/>
                    <a:pt x="135" y="32"/>
                  </a:cubicBezTo>
                  <a:cubicBezTo>
                    <a:pt x="132" y="34"/>
                    <a:pt x="128" y="34"/>
                    <a:pt x="126" y="31"/>
                  </a:cubicBezTo>
                  <a:cubicBezTo>
                    <a:pt x="123" y="28"/>
                    <a:pt x="120" y="28"/>
                    <a:pt x="121" y="25"/>
                  </a:cubicBezTo>
                  <a:cubicBezTo>
                    <a:pt x="122" y="22"/>
                    <a:pt x="125" y="22"/>
                    <a:pt x="125" y="22"/>
                  </a:cubicBezTo>
                  <a:close/>
                  <a:moveTo>
                    <a:pt x="27" y="254"/>
                  </a:moveTo>
                  <a:cubicBezTo>
                    <a:pt x="24" y="257"/>
                    <a:pt x="25" y="261"/>
                    <a:pt x="21" y="263"/>
                  </a:cubicBezTo>
                  <a:cubicBezTo>
                    <a:pt x="16" y="265"/>
                    <a:pt x="16" y="265"/>
                    <a:pt x="11" y="263"/>
                  </a:cubicBezTo>
                  <a:cubicBezTo>
                    <a:pt x="7" y="261"/>
                    <a:pt x="3" y="269"/>
                    <a:pt x="1" y="272"/>
                  </a:cubicBezTo>
                  <a:cubicBezTo>
                    <a:pt x="0" y="276"/>
                    <a:pt x="1" y="281"/>
                    <a:pt x="3" y="281"/>
                  </a:cubicBezTo>
                  <a:cubicBezTo>
                    <a:pt x="6" y="281"/>
                    <a:pt x="10" y="284"/>
                    <a:pt x="10" y="285"/>
                  </a:cubicBezTo>
                  <a:cubicBezTo>
                    <a:pt x="11" y="286"/>
                    <a:pt x="7" y="282"/>
                    <a:pt x="4" y="286"/>
                  </a:cubicBezTo>
                  <a:cubicBezTo>
                    <a:pt x="1" y="291"/>
                    <a:pt x="2" y="296"/>
                    <a:pt x="3" y="297"/>
                  </a:cubicBezTo>
                  <a:cubicBezTo>
                    <a:pt x="4" y="299"/>
                    <a:pt x="10" y="293"/>
                    <a:pt x="11" y="290"/>
                  </a:cubicBezTo>
                  <a:cubicBezTo>
                    <a:pt x="11" y="287"/>
                    <a:pt x="13" y="287"/>
                    <a:pt x="14" y="290"/>
                  </a:cubicBezTo>
                  <a:cubicBezTo>
                    <a:pt x="14" y="293"/>
                    <a:pt x="15" y="299"/>
                    <a:pt x="12" y="301"/>
                  </a:cubicBezTo>
                  <a:cubicBezTo>
                    <a:pt x="9" y="302"/>
                    <a:pt x="6" y="304"/>
                    <a:pt x="6" y="306"/>
                  </a:cubicBezTo>
                  <a:cubicBezTo>
                    <a:pt x="7" y="309"/>
                    <a:pt x="10" y="314"/>
                    <a:pt x="11" y="315"/>
                  </a:cubicBezTo>
                  <a:cubicBezTo>
                    <a:pt x="13" y="316"/>
                    <a:pt x="18" y="320"/>
                    <a:pt x="21" y="323"/>
                  </a:cubicBezTo>
                  <a:cubicBezTo>
                    <a:pt x="25" y="326"/>
                    <a:pt x="31" y="328"/>
                    <a:pt x="33" y="330"/>
                  </a:cubicBezTo>
                  <a:cubicBezTo>
                    <a:pt x="36" y="331"/>
                    <a:pt x="44" y="329"/>
                    <a:pt x="40" y="323"/>
                  </a:cubicBezTo>
                  <a:cubicBezTo>
                    <a:pt x="36" y="318"/>
                    <a:pt x="36" y="310"/>
                    <a:pt x="37" y="306"/>
                  </a:cubicBezTo>
                  <a:cubicBezTo>
                    <a:pt x="37" y="303"/>
                    <a:pt x="38" y="298"/>
                    <a:pt x="39" y="292"/>
                  </a:cubicBezTo>
                  <a:cubicBezTo>
                    <a:pt x="39" y="287"/>
                    <a:pt x="39" y="282"/>
                    <a:pt x="43" y="277"/>
                  </a:cubicBezTo>
                  <a:cubicBezTo>
                    <a:pt x="47" y="273"/>
                    <a:pt x="50" y="269"/>
                    <a:pt x="55" y="265"/>
                  </a:cubicBezTo>
                  <a:cubicBezTo>
                    <a:pt x="59" y="260"/>
                    <a:pt x="63" y="259"/>
                    <a:pt x="65" y="256"/>
                  </a:cubicBezTo>
                  <a:cubicBezTo>
                    <a:pt x="67" y="254"/>
                    <a:pt x="74" y="255"/>
                    <a:pt x="76" y="253"/>
                  </a:cubicBezTo>
                  <a:cubicBezTo>
                    <a:pt x="77" y="251"/>
                    <a:pt x="90" y="241"/>
                    <a:pt x="93" y="239"/>
                  </a:cubicBezTo>
                  <a:cubicBezTo>
                    <a:pt x="96" y="237"/>
                    <a:pt x="103" y="232"/>
                    <a:pt x="105" y="231"/>
                  </a:cubicBezTo>
                  <a:cubicBezTo>
                    <a:pt x="108" y="230"/>
                    <a:pt x="117" y="227"/>
                    <a:pt x="120" y="224"/>
                  </a:cubicBezTo>
                  <a:cubicBezTo>
                    <a:pt x="123" y="222"/>
                    <a:pt x="121" y="217"/>
                    <a:pt x="134" y="214"/>
                  </a:cubicBezTo>
                  <a:cubicBezTo>
                    <a:pt x="147" y="210"/>
                    <a:pt x="155" y="210"/>
                    <a:pt x="163" y="211"/>
                  </a:cubicBezTo>
                  <a:cubicBezTo>
                    <a:pt x="171" y="211"/>
                    <a:pt x="185" y="204"/>
                    <a:pt x="188" y="204"/>
                  </a:cubicBezTo>
                  <a:cubicBezTo>
                    <a:pt x="191" y="204"/>
                    <a:pt x="199" y="201"/>
                    <a:pt x="201" y="195"/>
                  </a:cubicBezTo>
                  <a:cubicBezTo>
                    <a:pt x="203" y="188"/>
                    <a:pt x="203" y="179"/>
                    <a:pt x="195" y="180"/>
                  </a:cubicBezTo>
                  <a:cubicBezTo>
                    <a:pt x="187" y="181"/>
                    <a:pt x="185" y="184"/>
                    <a:pt x="176" y="188"/>
                  </a:cubicBezTo>
                  <a:cubicBezTo>
                    <a:pt x="168" y="192"/>
                    <a:pt x="162" y="193"/>
                    <a:pt x="158" y="190"/>
                  </a:cubicBezTo>
                  <a:cubicBezTo>
                    <a:pt x="153" y="187"/>
                    <a:pt x="146" y="179"/>
                    <a:pt x="141" y="183"/>
                  </a:cubicBezTo>
                  <a:cubicBezTo>
                    <a:pt x="135" y="187"/>
                    <a:pt x="132" y="188"/>
                    <a:pt x="124" y="188"/>
                  </a:cubicBezTo>
                  <a:cubicBezTo>
                    <a:pt x="116" y="188"/>
                    <a:pt x="107" y="191"/>
                    <a:pt x="102" y="195"/>
                  </a:cubicBezTo>
                  <a:cubicBezTo>
                    <a:pt x="98" y="199"/>
                    <a:pt x="96" y="202"/>
                    <a:pt x="93" y="200"/>
                  </a:cubicBezTo>
                  <a:cubicBezTo>
                    <a:pt x="90" y="198"/>
                    <a:pt x="89" y="202"/>
                    <a:pt x="88" y="207"/>
                  </a:cubicBezTo>
                  <a:cubicBezTo>
                    <a:pt x="87" y="213"/>
                    <a:pt x="84" y="212"/>
                    <a:pt x="79" y="214"/>
                  </a:cubicBezTo>
                  <a:cubicBezTo>
                    <a:pt x="74" y="217"/>
                    <a:pt x="73" y="221"/>
                    <a:pt x="67" y="223"/>
                  </a:cubicBezTo>
                  <a:cubicBezTo>
                    <a:pt x="62" y="225"/>
                    <a:pt x="55" y="224"/>
                    <a:pt x="53" y="227"/>
                  </a:cubicBezTo>
                  <a:cubicBezTo>
                    <a:pt x="52" y="231"/>
                    <a:pt x="56" y="234"/>
                    <a:pt x="53" y="236"/>
                  </a:cubicBezTo>
                  <a:cubicBezTo>
                    <a:pt x="49" y="238"/>
                    <a:pt x="56" y="241"/>
                    <a:pt x="48" y="242"/>
                  </a:cubicBezTo>
                  <a:cubicBezTo>
                    <a:pt x="40" y="242"/>
                    <a:pt x="37" y="243"/>
                    <a:pt x="36" y="244"/>
                  </a:cubicBezTo>
                  <a:cubicBezTo>
                    <a:pt x="35" y="246"/>
                    <a:pt x="32" y="246"/>
                    <a:pt x="30" y="247"/>
                  </a:cubicBezTo>
                  <a:cubicBezTo>
                    <a:pt x="28" y="249"/>
                    <a:pt x="27" y="254"/>
                    <a:pt x="27" y="254"/>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8" name="Freeform 17"/>
            <p:cNvSpPr>
              <a:spLocks/>
            </p:cNvSpPr>
            <p:nvPr/>
          </p:nvSpPr>
          <p:spPr bwMode="auto">
            <a:xfrm>
              <a:off x="6681677" y="3157804"/>
              <a:ext cx="636286" cy="552897"/>
            </a:xfrm>
            <a:custGeom>
              <a:avLst/>
              <a:gdLst>
                <a:gd name="T0" fmla="*/ 50 w 207"/>
                <a:gd name="T1" fmla="*/ 36 h 202"/>
                <a:gd name="T2" fmla="*/ 66 w 207"/>
                <a:gd name="T3" fmla="*/ 31 h 202"/>
                <a:gd name="T4" fmla="*/ 62 w 207"/>
                <a:gd name="T5" fmla="*/ 9 h 202"/>
                <a:gd name="T6" fmla="*/ 77 w 207"/>
                <a:gd name="T7" fmla="*/ 8 h 202"/>
                <a:gd name="T8" fmla="*/ 84 w 207"/>
                <a:gd name="T9" fmla="*/ 34 h 202"/>
                <a:gd name="T10" fmla="*/ 100 w 207"/>
                <a:gd name="T11" fmla="*/ 43 h 202"/>
                <a:gd name="T12" fmla="*/ 109 w 207"/>
                <a:gd name="T13" fmla="*/ 20 h 202"/>
                <a:gd name="T14" fmla="*/ 138 w 207"/>
                <a:gd name="T15" fmla="*/ 20 h 202"/>
                <a:gd name="T16" fmla="*/ 158 w 207"/>
                <a:gd name="T17" fmla="*/ 30 h 202"/>
                <a:gd name="T18" fmla="*/ 166 w 207"/>
                <a:gd name="T19" fmla="*/ 34 h 202"/>
                <a:gd name="T20" fmla="*/ 172 w 207"/>
                <a:gd name="T21" fmla="*/ 54 h 202"/>
                <a:gd name="T22" fmla="*/ 182 w 207"/>
                <a:gd name="T23" fmla="*/ 69 h 202"/>
                <a:gd name="T24" fmla="*/ 196 w 207"/>
                <a:gd name="T25" fmla="*/ 76 h 202"/>
                <a:gd name="T26" fmla="*/ 207 w 207"/>
                <a:gd name="T27" fmla="*/ 77 h 202"/>
                <a:gd name="T28" fmla="*/ 195 w 207"/>
                <a:gd name="T29" fmla="*/ 96 h 202"/>
                <a:gd name="T30" fmla="*/ 198 w 207"/>
                <a:gd name="T31" fmla="*/ 112 h 202"/>
                <a:gd name="T32" fmla="*/ 195 w 207"/>
                <a:gd name="T33" fmla="*/ 127 h 202"/>
                <a:gd name="T34" fmla="*/ 171 w 207"/>
                <a:gd name="T35" fmla="*/ 123 h 202"/>
                <a:gd name="T36" fmla="*/ 157 w 207"/>
                <a:gd name="T37" fmla="*/ 109 h 202"/>
                <a:gd name="T38" fmla="*/ 141 w 207"/>
                <a:gd name="T39" fmla="*/ 100 h 202"/>
                <a:gd name="T40" fmla="*/ 139 w 207"/>
                <a:gd name="T41" fmla="*/ 110 h 202"/>
                <a:gd name="T42" fmla="*/ 144 w 207"/>
                <a:gd name="T43" fmla="*/ 126 h 202"/>
                <a:gd name="T44" fmla="*/ 138 w 207"/>
                <a:gd name="T45" fmla="*/ 134 h 202"/>
                <a:gd name="T46" fmla="*/ 141 w 207"/>
                <a:gd name="T47" fmla="*/ 144 h 202"/>
                <a:gd name="T48" fmla="*/ 129 w 207"/>
                <a:gd name="T49" fmla="*/ 152 h 202"/>
                <a:gd name="T50" fmla="*/ 126 w 207"/>
                <a:gd name="T51" fmla="*/ 163 h 202"/>
                <a:gd name="T52" fmla="*/ 140 w 207"/>
                <a:gd name="T53" fmla="*/ 161 h 202"/>
                <a:gd name="T54" fmla="*/ 154 w 207"/>
                <a:gd name="T55" fmla="*/ 159 h 202"/>
                <a:gd name="T56" fmla="*/ 135 w 207"/>
                <a:gd name="T57" fmla="*/ 187 h 202"/>
                <a:gd name="T58" fmla="*/ 129 w 207"/>
                <a:gd name="T59" fmla="*/ 202 h 202"/>
                <a:gd name="T60" fmla="*/ 113 w 207"/>
                <a:gd name="T61" fmla="*/ 202 h 202"/>
                <a:gd name="T62" fmla="*/ 112 w 207"/>
                <a:gd name="T63" fmla="*/ 196 h 202"/>
                <a:gd name="T64" fmla="*/ 98 w 207"/>
                <a:gd name="T65" fmla="*/ 193 h 202"/>
                <a:gd name="T66" fmla="*/ 95 w 207"/>
                <a:gd name="T67" fmla="*/ 184 h 202"/>
                <a:gd name="T68" fmla="*/ 88 w 207"/>
                <a:gd name="T69" fmla="*/ 175 h 202"/>
                <a:gd name="T70" fmla="*/ 78 w 207"/>
                <a:gd name="T71" fmla="*/ 176 h 202"/>
                <a:gd name="T72" fmla="*/ 68 w 207"/>
                <a:gd name="T73" fmla="*/ 163 h 202"/>
                <a:gd name="T74" fmla="*/ 54 w 207"/>
                <a:gd name="T75" fmla="*/ 165 h 202"/>
                <a:gd name="T76" fmla="*/ 44 w 207"/>
                <a:gd name="T77" fmla="*/ 150 h 202"/>
                <a:gd name="T78" fmla="*/ 35 w 207"/>
                <a:gd name="T79" fmla="*/ 143 h 202"/>
                <a:gd name="T80" fmla="*/ 22 w 207"/>
                <a:gd name="T81" fmla="*/ 137 h 202"/>
                <a:gd name="T82" fmla="*/ 10 w 207"/>
                <a:gd name="T83" fmla="*/ 129 h 202"/>
                <a:gd name="T84" fmla="*/ 5 w 207"/>
                <a:gd name="T85" fmla="*/ 122 h 202"/>
                <a:gd name="T86" fmla="*/ 0 w 207"/>
                <a:gd name="T87" fmla="*/ 110 h 202"/>
                <a:gd name="T88" fmla="*/ 8 w 207"/>
                <a:gd name="T89" fmla="*/ 95 h 202"/>
                <a:gd name="T90" fmla="*/ 19 w 207"/>
                <a:gd name="T91" fmla="*/ 83 h 202"/>
                <a:gd name="T92" fmla="*/ 25 w 207"/>
                <a:gd name="T93" fmla="*/ 70 h 202"/>
                <a:gd name="T94" fmla="*/ 22 w 207"/>
                <a:gd name="T95" fmla="*/ 60 h 202"/>
                <a:gd name="T96" fmla="*/ 30 w 207"/>
                <a:gd name="T97" fmla="*/ 43 h 202"/>
                <a:gd name="T98" fmla="*/ 38 w 207"/>
                <a:gd name="T99" fmla="*/ 37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7" h="202">
                  <a:moveTo>
                    <a:pt x="46" y="29"/>
                  </a:moveTo>
                  <a:cubicBezTo>
                    <a:pt x="47" y="32"/>
                    <a:pt x="49" y="34"/>
                    <a:pt x="50" y="36"/>
                  </a:cubicBezTo>
                  <a:cubicBezTo>
                    <a:pt x="52" y="41"/>
                    <a:pt x="55" y="42"/>
                    <a:pt x="59" y="40"/>
                  </a:cubicBezTo>
                  <a:cubicBezTo>
                    <a:pt x="64" y="39"/>
                    <a:pt x="68" y="34"/>
                    <a:pt x="66" y="31"/>
                  </a:cubicBezTo>
                  <a:cubicBezTo>
                    <a:pt x="64" y="28"/>
                    <a:pt x="59" y="29"/>
                    <a:pt x="60" y="22"/>
                  </a:cubicBezTo>
                  <a:cubicBezTo>
                    <a:pt x="62" y="16"/>
                    <a:pt x="62" y="11"/>
                    <a:pt x="62" y="9"/>
                  </a:cubicBezTo>
                  <a:cubicBezTo>
                    <a:pt x="61" y="8"/>
                    <a:pt x="66" y="5"/>
                    <a:pt x="69" y="7"/>
                  </a:cubicBezTo>
                  <a:cubicBezTo>
                    <a:pt x="73" y="8"/>
                    <a:pt x="75" y="0"/>
                    <a:pt x="77" y="8"/>
                  </a:cubicBezTo>
                  <a:cubicBezTo>
                    <a:pt x="79" y="15"/>
                    <a:pt x="78" y="21"/>
                    <a:pt x="79" y="24"/>
                  </a:cubicBezTo>
                  <a:cubicBezTo>
                    <a:pt x="80" y="27"/>
                    <a:pt x="84" y="30"/>
                    <a:pt x="84" y="34"/>
                  </a:cubicBezTo>
                  <a:cubicBezTo>
                    <a:pt x="85" y="39"/>
                    <a:pt x="89" y="44"/>
                    <a:pt x="90" y="44"/>
                  </a:cubicBezTo>
                  <a:cubicBezTo>
                    <a:pt x="91" y="45"/>
                    <a:pt x="99" y="50"/>
                    <a:pt x="100" y="43"/>
                  </a:cubicBezTo>
                  <a:cubicBezTo>
                    <a:pt x="102" y="37"/>
                    <a:pt x="101" y="32"/>
                    <a:pt x="104" y="27"/>
                  </a:cubicBezTo>
                  <a:cubicBezTo>
                    <a:pt x="106" y="21"/>
                    <a:pt x="104" y="20"/>
                    <a:pt x="109" y="20"/>
                  </a:cubicBezTo>
                  <a:cubicBezTo>
                    <a:pt x="115" y="20"/>
                    <a:pt x="123" y="20"/>
                    <a:pt x="127" y="20"/>
                  </a:cubicBezTo>
                  <a:cubicBezTo>
                    <a:pt x="131" y="21"/>
                    <a:pt x="136" y="22"/>
                    <a:pt x="138" y="20"/>
                  </a:cubicBezTo>
                  <a:cubicBezTo>
                    <a:pt x="141" y="19"/>
                    <a:pt x="146" y="15"/>
                    <a:pt x="150" y="18"/>
                  </a:cubicBezTo>
                  <a:cubicBezTo>
                    <a:pt x="154" y="22"/>
                    <a:pt x="157" y="27"/>
                    <a:pt x="158" y="30"/>
                  </a:cubicBezTo>
                  <a:cubicBezTo>
                    <a:pt x="159" y="33"/>
                    <a:pt x="157" y="35"/>
                    <a:pt x="157" y="38"/>
                  </a:cubicBezTo>
                  <a:cubicBezTo>
                    <a:pt x="158" y="40"/>
                    <a:pt x="162" y="38"/>
                    <a:pt x="166" y="34"/>
                  </a:cubicBezTo>
                  <a:cubicBezTo>
                    <a:pt x="171" y="48"/>
                    <a:pt x="171" y="48"/>
                    <a:pt x="171" y="48"/>
                  </a:cubicBezTo>
                  <a:cubicBezTo>
                    <a:pt x="172" y="54"/>
                    <a:pt x="172" y="54"/>
                    <a:pt x="172" y="54"/>
                  </a:cubicBezTo>
                  <a:cubicBezTo>
                    <a:pt x="181" y="63"/>
                    <a:pt x="181" y="63"/>
                    <a:pt x="181" y="63"/>
                  </a:cubicBezTo>
                  <a:cubicBezTo>
                    <a:pt x="182" y="69"/>
                    <a:pt x="182" y="69"/>
                    <a:pt x="182" y="69"/>
                  </a:cubicBezTo>
                  <a:cubicBezTo>
                    <a:pt x="190" y="76"/>
                    <a:pt x="190" y="76"/>
                    <a:pt x="190" y="76"/>
                  </a:cubicBezTo>
                  <a:cubicBezTo>
                    <a:pt x="196" y="76"/>
                    <a:pt x="196" y="76"/>
                    <a:pt x="196" y="76"/>
                  </a:cubicBezTo>
                  <a:cubicBezTo>
                    <a:pt x="198" y="71"/>
                    <a:pt x="198" y="71"/>
                    <a:pt x="198" y="71"/>
                  </a:cubicBezTo>
                  <a:cubicBezTo>
                    <a:pt x="207" y="77"/>
                    <a:pt x="207" y="77"/>
                    <a:pt x="207" y="77"/>
                  </a:cubicBezTo>
                  <a:cubicBezTo>
                    <a:pt x="201" y="86"/>
                    <a:pt x="201" y="86"/>
                    <a:pt x="201" y="86"/>
                  </a:cubicBezTo>
                  <a:cubicBezTo>
                    <a:pt x="195" y="96"/>
                    <a:pt x="195" y="96"/>
                    <a:pt x="195" y="96"/>
                  </a:cubicBezTo>
                  <a:cubicBezTo>
                    <a:pt x="200" y="105"/>
                    <a:pt x="200" y="105"/>
                    <a:pt x="200" y="105"/>
                  </a:cubicBezTo>
                  <a:cubicBezTo>
                    <a:pt x="198" y="112"/>
                    <a:pt x="198" y="112"/>
                    <a:pt x="198" y="112"/>
                  </a:cubicBezTo>
                  <a:cubicBezTo>
                    <a:pt x="202" y="119"/>
                    <a:pt x="202" y="119"/>
                    <a:pt x="202" y="119"/>
                  </a:cubicBezTo>
                  <a:cubicBezTo>
                    <a:pt x="195" y="127"/>
                    <a:pt x="195" y="127"/>
                    <a:pt x="195" y="127"/>
                  </a:cubicBezTo>
                  <a:cubicBezTo>
                    <a:pt x="181" y="119"/>
                    <a:pt x="181" y="119"/>
                    <a:pt x="181" y="119"/>
                  </a:cubicBezTo>
                  <a:cubicBezTo>
                    <a:pt x="171" y="123"/>
                    <a:pt x="171" y="123"/>
                    <a:pt x="171" y="123"/>
                  </a:cubicBezTo>
                  <a:cubicBezTo>
                    <a:pt x="167" y="114"/>
                    <a:pt x="167" y="114"/>
                    <a:pt x="167" y="114"/>
                  </a:cubicBezTo>
                  <a:cubicBezTo>
                    <a:pt x="157" y="109"/>
                    <a:pt x="157" y="109"/>
                    <a:pt x="157" y="109"/>
                  </a:cubicBezTo>
                  <a:cubicBezTo>
                    <a:pt x="148" y="103"/>
                    <a:pt x="148" y="103"/>
                    <a:pt x="148" y="103"/>
                  </a:cubicBezTo>
                  <a:cubicBezTo>
                    <a:pt x="141" y="100"/>
                    <a:pt x="141" y="100"/>
                    <a:pt x="141" y="100"/>
                  </a:cubicBezTo>
                  <a:cubicBezTo>
                    <a:pt x="138" y="100"/>
                    <a:pt x="138" y="100"/>
                    <a:pt x="138" y="100"/>
                  </a:cubicBezTo>
                  <a:cubicBezTo>
                    <a:pt x="139" y="110"/>
                    <a:pt x="139" y="110"/>
                    <a:pt x="139" y="110"/>
                  </a:cubicBezTo>
                  <a:cubicBezTo>
                    <a:pt x="145" y="115"/>
                    <a:pt x="145" y="115"/>
                    <a:pt x="145" y="115"/>
                  </a:cubicBezTo>
                  <a:cubicBezTo>
                    <a:pt x="144" y="126"/>
                    <a:pt x="144" y="126"/>
                    <a:pt x="144" y="126"/>
                  </a:cubicBezTo>
                  <a:cubicBezTo>
                    <a:pt x="138" y="130"/>
                    <a:pt x="138" y="130"/>
                    <a:pt x="138" y="130"/>
                  </a:cubicBezTo>
                  <a:cubicBezTo>
                    <a:pt x="138" y="134"/>
                    <a:pt x="138" y="134"/>
                    <a:pt x="138" y="134"/>
                  </a:cubicBezTo>
                  <a:cubicBezTo>
                    <a:pt x="141" y="138"/>
                    <a:pt x="141" y="138"/>
                    <a:pt x="141" y="138"/>
                  </a:cubicBezTo>
                  <a:cubicBezTo>
                    <a:pt x="141" y="144"/>
                    <a:pt x="141" y="144"/>
                    <a:pt x="141" y="144"/>
                  </a:cubicBezTo>
                  <a:cubicBezTo>
                    <a:pt x="132" y="145"/>
                    <a:pt x="132" y="145"/>
                    <a:pt x="132" y="145"/>
                  </a:cubicBezTo>
                  <a:cubicBezTo>
                    <a:pt x="129" y="152"/>
                    <a:pt x="129" y="152"/>
                    <a:pt x="129" y="152"/>
                  </a:cubicBezTo>
                  <a:cubicBezTo>
                    <a:pt x="125" y="157"/>
                    <a:pt x="125" y="157"/>
                    <a:pt x="125" y="157"/>
                  </a:cubicBezTo>
                  <a:cubicBezTo>
                    <a:pt x="126" y="163"/>
                    <a:pt x="126" y="163"/>
                    <a:pt x="126" y="163"/>
                  </a:cubicBezTo>
                  <a:cubicBezTo>
                    <a:pt x="135" y="166"/>
                    <a:pt x="135" y="166"/>
                    <a:pt x="135" y="166"/>
                  </a:cubicBezTo>
                  <a:cubicBezTo>
                    <a:pt x="140" y="161"/>
                    <a:pt x="140" y="161"/>
                    <a:pt x="140" y="161"/>
                  </a:cubicBezTo>
                  <a:cubicBezTo>
                    <a:pt x="145" y="158"/>
                    <a:pt x="145" y="158"/>
                    <a:pt x="145" y="158"/>
                  </a:cubicBezTo>
                  <a:cubicBezTo>
                    <a:pt x="154" y="159"/>
                    <a:pt x="154" y="159"/>
                    <a:pt x="154" y="159"/>
                  </a:cubicBezTo>
                  <a:cubicBezTo>
                    <a:pt x="159" y="166"/>
                    <a:pt x="159" y="166"/>
                    <a:pt x="159" y="166"/>
                  </a:cubicBezTo>
                  <a:cubicBezTo>
                    <a:pt x="135" y="187"/>
                    <a:pt x="135" y="187"/>
                    <a:pt x="135" y="187"/>
                  </a:cubicBezTo>
                  <a:cubicBezTo>
                    <a:pt x="139" y="191"/>
                    <a:pt x="139" y="191"/>
                    <a:pt x="139" y="191"/>
                  </a:cubicBezTo>
                  <a:cubicBezTo>
                    <a:pt x="129" y="202"/>
                    <a:pt x="129" y="202"/>
                    <a:pt x="129" y="202"/>
                  </a:cubicBezTo>
                  <a:cubicBezTo>
                    <a:pt x="124" y="198"/>
                    <a:pt x="124" y="198"/>
                    <a:pt x="124" y="198"/>
                  </a:cubicBezTo>
                  <a:cubicBezTo>
                    <a:pt x="113" y="202"/>
                    <a:pt x="113" y="202"/>
                    <a:pt x="113" y="202"/>
                  </a:cubicBezTo>
                  <a:cubicBezTo>
                    <a:pt x="111" y="201"/>
                    <a:pt x="111" y="201"/>
                    <a:pt x="111" y="201"/>
                  </a:cubicBezTo>
                  <a:cubicBezTo>
                    <a:pt x="112" y="196"/>
                    <a:pt x="112" y="196"/>
                    <a:pt x="112" y="196"/>
                  </a:cubicBezTo>
                  <a:cubicBezTo>
                    <a:pt x="103" y="188"/>
                    <a:pt x="103" y="188"/>
                    <a:pt x="103" y="188"/>
                  </a:cubicBezTo>
                  <a:cubicBezTo>
                    <a:pt x="98" y="193"/>
                    <a:pt x="98" y="193"/>
                    <a:pt x="98" y="193"/>
                  </a:cubicBezTo>
                  <a:cubicBezTo>
                    <a:pt x="96" y="188"/>
                    <a:pt x="96" y="188"/>
                    <a:pt x="96" y="188"/>
                  </a:cubicBezTo>
                  <a:cubicBezTo>
                    <a:pt x="95" y="184"/>
                    <a:pt x="95" y="184"/>
                    <a:pt x="95" y="184"/>
                  </a:cubicBezTo>
                  <a:cubicBezTo>
                    <a:pt x="85" y="178"/>
                    <a:pt x="85" y="178"/>
                    <a:pt x="85" y="178"/>
                  </a:cubicBezTo>
                  <a:cubicBezTo>
                    <a:pt x="88" y="175"/>
                    <a:pt x="88" y="175"/>
                    <a:pt x="88" y="175"/>
                  </a:cubicBezTo>
                  <a:cubicBezTo>
                    <a:pt x="81" y="170"/>
                    <a:pt x="81" y="170"/>
                    <a:pt x="81" y="170"/>
                  </a:cubicBezTo>
                  <a:cubicBezTo>
                    <a:pt x="78" y="176"/>
                    <a:pt x="78" y="176"/>
                    <a:pt x="78" y="176"/>
                  </a:cubicBezTo>
                  <a:cubicBezTo>
                    <a:pt x="70" y="170"/>
                    <a:pt x="70" y="170"/>
                    <a:pt x="70" y="170"/>
                  </a:cubicBezTo>
                  <a:cubicBezTo>
                    <a:pt x="68" y="163"/>
                    <a:pt x="68" y="163"/>
                    <a:pt x="68" y="163"/>
                  </a:cubicBezTo>
                  <a:cubicBezTo>
                    <a:pt x="61" y="163"/>
                    <a:pt x="61" y="163"/>
                    <a:pt x="61" y="163"/>
                  </a:cubicBezTo>
                  <a:cubicBezTo>
                    <a:pt x="54" y="165"/>
                    <a:pt x="54" y="165"/>
                    <a:pt x="54" y="165"/>
                  </a:cubicBezTo>
                  <a:cubicBezTo>
                    <a:pt x="52" y="158"/>
                    <a:pt x="52" y="158"/>
                    <a:pt x="52" y="158"/>
                  </a:cubicBezTo>
                  <a:cubicBezTo>
                    <a:pt x="44" y="150"/>
                    <a:pt x="44" y="150"/>
                    <a:pt x="44" y="150"/>
                  </a:cubicBezTo>
                  <a:cubicBezTo>
                    <a:pt x="39" y="148"/>
                    <a:pt x="39" y="148"/>
                    <a:pt x="39" y="148"/>
                  </a:cubicBezTo>
                  <a:cubicBezTo>
                    <a:pt x="35" y="143"/>
                    <a:pt x="35" y="143"/>
                    <a:pt x="35" y="143"/>
                  </a:cubicBezTo>
                  <a:cubicBezTo>
                    <a:pt x="23" y="144"/>
                    <a:pt x="23" y="144"/>
                    <a:pt x="23" y="144"/>
                  </a:cubicBezTo>
                  <a:cubicBezTo>
                    <a:pt x="22" y="137"/>
                    <a:pt x="22" y="137"/>
                    <a:pt x="22" y="137"/>
                  </a:cubicBezTo>
                  <a:cubicBezTo>
                    <a:pt x="14" y="136"/>
                    <a:pt x="14" y="136"/>
                    <a:pt x="14" y="136"/>
                  </a:cubicBezTo>
                  <a:cubicBezTo>
                    <a:pt x="10" y="129"/>
                    <a:pt x="10" y="129"/>
                    <a:pt x="10" y="129"/>
                  </a:cubicBezTo>
                  <a:cubicBezTo>
                    <a:pt x="5" y="127"/>
                    <a:pt x="5" y="127"/>
                    <a:pt x="5" y="127"/>
                  </a:cubicBezTo>
                  <a:cubicBezTo>
                    <a:pt x="5" y="122"/>
                    <a:pt x="5" y="122"/>
                    <a:pt x="5" y="122"/>
                  </a:cubicBezTo>
                  <a:cubicBezTo>
                    <a:pt x="0" y="117"/>
                    <a:pt x="0" y="117"/>
                    <a:pt x="0" y="117"/>
                  </a:cubicBezTo>
                  <a:cubicBezTo>
                    <a:pt x="0" y="110"/>
                    <a:pt x="0" y="110"/>
                    <a:pt x="0" y="110"/>
                  </a:cubicBezTo>
                  <a:cubicBezTo>
                    <a:pt x="3" y="102"/>
                    <a:pt x="3" y="102"/>
                    <a:pt x="3" y="102"/>
                  </a:cubicBezTo>
                  <a:cubicBezTo>
                    <a:pt x="8" y="95"/>
                    <a:pt x="8" y="95"/>
                    <a:pt x="8" y="95"/>
                  </a:cubicBezTo>
                  <a:cubicBezTo>
                    <a:pt x="6" y="92"/>
                    <a:pt x="6" y="92"/>
                    <a:pt x="6" y="92"/>
                  </a:cubicBezTo>
                  <a:cubicBezTo>
                    <a:pt x="19" y="83"/>
                    <a:pt x="19" y="83"/>
                    <a:pt x="19" y="83"/>
                  </a:cubicBezTo>
                  <a:cubicBezTo>
                    <a:pt x="18" y="74"/>
                    <a:pt x="18" y="74"/>
                    <a:pt x="18" y="74"/>
                  </a:cubicBezTo>
                  <a:cubicBezTo>
                    <a:pt x="25" y="70"/>
                    <a:pt x="25" y="70"/>
                    <a:pt x="25" y="70"/>
                  </a:cubicBezTo>
                  <a:cubicBezTo>
                    <a:pt x="28" y="65"/>
                    <a:pt x="28" y="65"/>
                    <a:pt x="28" y="65"/>
                  </a:cubicBezTo>
                  <a:cubicBezTo>
                    <a:pt x="22" y="60"/>
                    <a:pt x="22" y="60"/>
                    <a:pt x="22" y="60"/>
                  </a:cubicBezTo>
                  <a:cubicBezTo>
                    <a:pt x="21" y="50"/>
                    <a:pt x="21" y="50"/>
                    <a:pt x="21" y="50"/>
                  </a:cubicBezTo>
                  <a:cubicBezTo>
                    <a:pt x="30" y="43"/>
                    <a:pt x="30" y="43"/>
                    <a:pt x="30" y="43"/>
                  </a:cubicBezTo>
                  <a:cubicBezTo>
                    <a:pt x="29" y="33"/>
                    <a:pt x="29" y="33"/>
                    <a:pt x="29" y="33"/>
                  </a:cubicBezTo>
                  <a:cubicBezTo>
                    <a:pt x="38" y="37"/>
                    <a:pt x="38" y="37"/>
                    <a:pt x="38" y="37"/>
                  </a:cubicBezTo>
                  <a:lnTo>
                    <a:pt x="46" y="29"/>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9" name="Freeform 18"/>
            <p:cNvSpPr>
              <a:spLocks/>
            </p:cNvSpPr>
            <p:nvPr/>
          </p:nvSpPr>
          <p:spPr bwMode="auto">
            <a:xfrm>
              <a:off x="6805399" y="2758562"/>
              <a:ext cx="371166" cy="416314"/>
            </a:xfrm>
            <a:custGeom>
              <a:avLst/>
              <a:gdLst>
                <a:gd name="T0" fmla="*/ 0 w 121"/>
                <a:gd name="T1" fmla="*/ 59 h 152"/>
                <a:gd name="T2" fmla="*/ 6 w 121"/>
                <a:gd name="T3" fmla="*/ 48 h 152"/>
                <a:gd name="T4" fmla="*/ 25 w 121"/>
                <a:gd name="T5" fmla="*/ 45 h 152"/>
                <a:gd name="T6" fmla="*/ 31 w 121"/>
                <a:gd name="T7" fmla="*/ 35 h 152"/>
                <a:gd name="T8" fmla="*/ 34 w 121"/>
                <a:gd name="T9" fmla="*/ 26 h 152"/>
                <a:gd name="T10" fmla="*/ 37 w 121"/>
                <a:gd name="T11" fmla="*/ 15 h 152"/>
                <a:gd name="T12" fmla="*/ 49 w 121"/>
                <a:gd name="T13" fmla="*/ 8 h 152"/>
                <a:gd name="T14" fmla="*/ 56 w 121"/>
                <a:gd name="T15" fmla="*/ 2 h 152"/>
                <a:gd name="T16" fmla="*/ 62 w 121"/>
                <a:gd name="T17" fmla="*/ 5 h 152"/>
                <a:gd name="T18" fmla="*/ 72 w 121"/>
                <a:gd name="T19" fmla="*/ 6 h 152"/>
                <a:gd name="T20" fmla="*/ 80 w 121"/>
                <a:gd name="T21" fmla="*/ 11 h 152"/>
                <a:gd name="T22" fmla="*/ 86 w 121"/>
                <a:gd name="T23" fmla="*/ 6 h 152"/>
                <a:gd name="T24" fmla="*/ 90 w 121"/>
                <a:gd name="T25" fmla="*/ 10 h 152"/>
                <a:gd name="T26" fmla="*/ 98 w 121"/>
                <a:gd name="T27" fmla="*/ 14 h 152"/>
                <a:gd name="T28" fmla="*/ 98 w 121"/>
                <a:gd name="T29" fmla="*/ 23 h 152"/>
                <a:gd name="T30" fmla="*/ 91 w 121"/>
                <a:gd name="T31" fmla="*/ 22 h 152"/>
                <a:gd name="T32" fmla="*/ 95 w 121"/>
                <a:gd name="T33" fmla="*/ 33 h 152"/>
                <a:gd name="T34" fmla="*/ 105 w 121"/>
                <a:gd name="T35" fmla="*/ 49 h 152"/>
                <a:gd name="T36" fmla="*/ 113 w 121"/>
                <a:gd name="T37" fmla="*/ 65 h 152"/>
                <a:gd name="T38" fmla="*/ 114 w 121"/>
                <a:gd name="T39" fmla="*/ 92 h 152"/>
                <a:gd name="T40" fmla="*/ 118 w 121"/>
                <a:gd name="T41" fmla="*/ 112 h 152"/>
                <a:gd name="T42" fmla="*/ 120 w 121"/>
                <a:gd name="T43" fmla="*/ 128 h 152"/>
                <a:gd name="T44" fmla="*/ 113 w 121"/>
                <a:gd name="T45" fmla="*/ 144 h 152"/>
                <a:gd name="T46" fmla="*/ 82 w 121"/>
                <a:gd name="T47" fmla="*/ 152 h 152"/>
                <a:gd name="T48" fmla="*/ 65 w 121"/>
                <a:gd name="T49" fmla="*/ 144 h 152"/>
                <a:gd name="T50" fmla="*/ 56 w 121"/>
                <a:gd name="T51" fmla="*/ 124 h 152"/>
                <a:gd name="T52" fmla="*/ 46 w 121"/>
                <a:gd name="T53" fmla="*/ 109 h 152"/>
                <a:gd name="T54" fmla="*/ 39 w 121"/>
                <a:gd name="T55" fmla="*/ 91 h 152"/>
                <a:gd name="T56" fmla="*/ 37 w 121"/>
                <a:gd name="T57" fmla="*/ 78 h 152"/>
                <a:gd name="T58" fmla="*/ 34 w 121"/>
                <a:gd name="T59" fmla="*/ 74 h 152"/>
                <a:gd name="T60" fmla="*/ 32 w 121"/>
                <a:gd name="T61" fmla="*/ 91 h 152"/>
                <a:gd name="T62" fmla="*/ 32 w 121"/>
                <a:gd name="T63" fmla="*/ 93 h 152"/>
                <a:gd name="T64" fmla="*/ 17 w 121"/>
                <a:gd name="T65" fmla="*/ 87 h 152"/>
                <a:gd name="T66" fmla="*/ 13 w 121"/>
                <a:gd name="T67" fmla="*/ 82 h 152"/>
                <a:gd name="T68" fmla="*/ 15 w 121"/>
                <a:gd name="T69" fmla="*/ 71 h 152"/>
                <a:gd name="T70" fmla="*/ 0 w 121"/>
                <a:gd name="T71" fmla="*/ 59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1" h="152">
                  <a:moveTo>
                    <a:pt x="0" y="59"/>
                  </a:moveTo>
                  <a:cubicBezTo>
                    <a:pt x="3" y="54"/>
                    <a:pt x="5" y="50"/>
                    <a:pt x="6" y="48"/>
                  </a:cubicBezTo>
                  <a:cubicBezTo>
                    <a:pt x="9" y="43"/>
                    <a:pt x="18" y="45"/>
                    <a:pt x="25" y="45"/>
                  </a:cubicBezTo>
                  <a:cubicBezTo>
                    <a:pt x="33" y="45"/>
                    <a:pt x="31" y="39"/>
                    <a:pt x="31" y="35"/>
                  </a:cubicBezTo>
                  <a:cubicBezTo>
                    <a:pt x="31" y="32"/>
                    <a:pt x="36" y="29"/>
                    <a:pt x="34" y="26"/>
                  </a:cubicBezTo>
                  <a:cubicBezTo>
                    <a:pt x="32" y="22"/>
                    <a:pt x="34" y="17"/>
                    <a:pt x="37" y="15"/>
                  </a:cubicBezTo>
                  <a:cubicBezTo>
                    <a:pt x="40" y="13"/>
                    <a:pt x="43" y="8"/>
                    <a:pt x="49" y="8"/>
                  </a:cubicBezTo>
                  <a:cubicBezTo>
                    <a:pt x="54" y="7"/>
                    <a:pt x="53" y="5"/>
                    <a:pt x="56" y="2"/>
                  </a:cubicBezTo>
                  <a:cubicBezTo>
                    <a:pt x="60" y="0"/>
                    <a:pt x="62" y="5"/>
                    <a:pt x="62" y="5"/>
                  </a:cubicBezTo>
                  <a:cubicBezTo>
                    <a:pt x="62" y="5"/>
                    <a:pt x="68" y="10"/>
                    <a:pt x="72" y="6"/>
                  </a:cubicBezTo>
                  <a:cubicBezTo>
                    <a:pt x="75" y="3"/>
                    <a:pt x="77" y="11"/>
                    <a:pt x="80" y="11"/>
                  </a:cubicBezTo>
                  <a:cubicBezTo>
                    <a:pt x="82" y="11"/>
                    <a:pt x="85" y="8"/>
                    <a:pt x="86" y="6"/>
                  </a:cubicBezTo>
                  <a:cubicBezTo>
                    <a:pt x="88" y="9"/>
                    <a:pt x="85" y="11"/>
                    <a:pt x="90" y="10"/>
                  </a:cubicBezTo>
                  <a:cubicBezTo>
                    <a:pt x="95" y="10"/>
                    <a:pt x="97" y="10"/>
                    <a:pt x="98" y="14"/>
                  </a:cubicBezTo>
                  <a:cubicBezTo>
                    <a:pt x="100" y="17"/>
                    <a:pt x="101" y="24"/>
                    <a:pt x="98" y="23"/>
                  </a:cubicBezTo>
                  <a:cubicBezTo>
                    <a:pt x="95" y="22"/>
                    <a:pt x="93" y="21"/>
                    <a:pt x="91" y="22"/>
                  </a:cubicBezTo>
                  <a:cubicBezTo>
                    <a:pt x="89" y="24"/>
                    <a:pt x="93" y="29"/>
                    <a:pt x="95" y="33"/>
                  </a:cubicBezTo>
                  <a:cubicBezTo>
                    <a:pt x="98" y="37"/>
                    <a:pt x="99" y="45"/>
                    <a:pt x="105" y="49"/>
                  </a:cubicBezTo>
                  <a:cubicBezTo>
                    <a:pt x="111" y="53"/>
                    <a:pt x="113" y="61"/>
                    <a:pt x="113" y="65"/>
                  </a:cubicBezTo>
                  <a:cubicBezTo>
                    <a:pt x="112" y="70"/>
                    <a:pt x="113" y="86"/>
                    <a:pt x="114" y="92"/>
                  </a:cubicBezTo>
                  <a:cubicBezTo>
                    <a:pt x="114" y="98"/>
                    <a:pt x="114" y="104"/>
                    <a:pt x="118" y="112"/>
                  </a:cubicBezTo>
                  <a:cubicBezTo>
                    <a:pt x="121" y="120"/>
                    <a:pt x="121" y="125"/>
                    <a:pt x="120" y="128"/>
                  </a:cubicBezTo>
                  <a:cubicBezTo>
                    <a:pt x="119" y="131"/>
                    <a:pt x="115" y="140"/>
                    <a:pt x="113" y="144"/>
                  </a:cubicBezTo>
                  <a:cubicBezTo>
                    <a:pt x="111" y="149"/>
                    <a:pt x="89" y="152"/>
                    <a:pt x="82" y="152"/>
                  </a:cubicBezTo>
                  <a:cubicBezTo>
                    <a:pt x="75" y="152"/>
                    <a:pt x="69" y="148"/>
                    <a:pt x="65" y="144"/>
                  </a:cubicBezTo>
                  <a:cubicBezTo>
                    <a:pt x="61" y="139"/>
                    <a:pt x="60" y="129"/>
                    <a:pt x="56" y="124"/>
                  </a:cubicBezTo>
                  <a:cubicBezTo>
                    <a:pt x="52" y="118"/>
                    <a:pt x="45" y="115"/>
                    <a:pt x="46" y="109"/>
                  </a:cubicBezTo>
                  <a:cubicBezTo>
                    <a:pt x="46" y="103"/>
                    <a:pt x="41" y="96"/>
                    <a:pt x="39" y="91"/>
                  </a:cubicBezTo>
                  <a:cubicBezTo>
                    <a:pt x="37" y="87"/>
                    <a:pt x="38" y="82"/>
                    <a:pt x="37" y="78"/>
                  </a:cubicBezTo>
                  <a:cubicBezTo>
                    <a:pt x="36" y="74"/>
                    <a:pt x="35" y="69"/>
                    <a:pt x="34" y="74"/>
                  </a:cubicBezTo>
                  <a:cubicBezTo>
                    <a:pt x="32" y="78"/>
                    <a:pt x="34" y="85"/>
                    <a:pt x="32" y="91"/>
                  </a:cubicBezTo>
                  <a:cubicBezTo>
                    <a:pt x="32" y="92"/>
                    <a:pt x="32" y="92"/>
                    <a:pt x="32" y="93"/>
                  </a:cubicBezTo>
                  <a:cubicBezTo>
                    <a:pt x="17" y="87"/>
                    <a:pt x="17" y="87"/>
                    <a:pt x="17" y="87"/>
                  </a:cubicBezTo>
                  <a:cubicBezTo>
                    <a:pt x="13" y="82"/>
                    <a:pt x="13" y="82"/>
                    <a:pt x="13" y="82"/>
                  </a:cubicBezTo>
                  <a:cubicBezTo>
                    <a:pt x="15" y="71"/>
                    <a:pt x="15" y="71"/>
                    <a:pt x="15" y="71"/>
                  </a:cubicBezTo>
                  <a:lnTo>
                    <a:pt x="0" y="59"/>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0" name="Freeform 19"/>
            <p:cNvSpPr>
              <a:spLocks/>
            </p:cNvSpPr>
            <p:nvPr/>
          </p:nvSpPr>
          <p:spPr bwMode="auto">
            <a:xfrm>
              <a:off x="6443070" y="3377125"/>
              <a:ext cx="540547" cy="393988"/>
            </a:xfrm>
            <a:custGeom>
              <a:avLst/>
              <a:gdLst>
                <a:gd name="T0" fmla="*/ 344 w 367"/>
                <a:gd name="T1" fmla="*/ 258 h 300"/>
                <a:gd name="T2" fmla="*/ 321 w 367"/>
                <a:gd name="T3" fmla="*/ 258 h 300"/>
                <a:gd name="T4" fmla="*/ 327 w 367"/>
                <a:gd name="T5" fmla="*/ 281 h 300"/>
                <a:gd name="T6" fmla="*/ 323 w 367"/>
                <a:gd name="T7" fmla="*/ 298 h 300"/>
                <a:gd name="T8" fmla="*/ 296 w 367"/>
                <a:gd name="T9" fmla="*/ 298 h 300"/>
                <a:gd name="T10" fmla="*/ 275 w 367"/>
                <a:gd name="T11" fmla="*/ 300 h 300"/>
                <a:gd name="T12" fmla="*/ 241 w 367"/>
                <a:gd name="T13" fmla="*/ 271 h 300"/>
                <a:gd name="T14" fmla="*/ 223 w 367"/>
                <a:gd name="T15" fmla="*/ 246 h 300"/>
                <a:gd name="T16" fmla="*/ 191 w 367"/>
                <a:gd name="T17" fmla="*/ 219 h 300"/>
                <a:gd name="T18" fmla="*/ 158 w 367"/>
                <a:gd name="T19" fmla="*/ 221 h 300"/>
                <a:gd name="T20" fmla="*/ 112 w 367"/>
                <a:gd name="T21" fmla="*/ 212 h 300"/>
                <a:gd name="T22" fmla="*/ 104 w 367"/>
                <a:gd name="T23" fmla="*/ 175 h 300"/>
                <a:gd name="T24" fmla="*/ 73 w 367"/>
                <a:gd name="T25" fmla="*/ 160 h 300"/>
                <a:gd name="T26" fmla="*/ 46 w 367"/>
                <a:gd name="T27" fmla="*/ 133 h 300"/>
                <a:gd name="T28" fmla="*/ 16 w 367"/>
                <a:gd name="T29" fmla="*/ 131 h 300"/>
                <a:gd name="T30" fmla="*/ 14 w 367"/>
                <a:gd name="T31" fmla="*/ 104 h 300"/>
                <a:gd name="T32" fmla="*/ 8 w 367"/>
                <a:gd name="T33" fmla="*/ 79 h 300"/>
                <a:gd name="T34" fmla="*/ 19 w 367"/>
                <a:gd name="T35" fmla="*/ 75 h 300"/>
                <a:gd name="T36" fmla="*/ 62 w 367"/>
                <a:gd name="T37" fmla="*/ 33 h 300"/>
                <a:gd name="T38" fmla="*/ 89 w 367"/>
                <a:gd name="T39" fmla="*/ 8 h 300"/>
                <a:gd name="T40" fmla="*/ 112 w 367"/>
                <a:gd name="T41" fmla="*/ 4 h 300"/>
                <a:gd name="T42" fmla="*/ 139 w 367"/>
                <a:gd name="T43" fmla="*/ 8 h 300"/>
                <a:gd name="T44" fmla="*/ 166 w 367"/>
                <a:gd name="T45" fmla="*/ 8 h 300"/>
                <a:gd name="T46" fmla="*/ 169 w 367"/>
                <a:gd name="T47" fmla="*/ 46 h 300"/>
                <a:gd name="T48" fmla="*/ 162 w 367"/>
                <a:gd name="T49" fmla="*/ 77 h 300"/>
                <a:gd name="T50" fmla="*/ 173 w 367"/>
                <a:gd name="T51" fmla="*/ 98 h 300"/>
                <a:gd name="T52" fmla="*/ 191 w 367"/>
                <a:gd name="T53" fmla="*/ 117 h 300"/>
                <a:gd name="T54" fmla="*/ 210 w 367"/>
                <a:gd name="T55" fmla="*/ 133 h 300"/>
                <a:gd name="T56" fmla="*/ 244 w 367"/>
                <a:gd name="T57" fmla="*/ 142 h 300"/>
                <a:gd name="T58" fmla="*/ 271 w 367"/>
                <a:gd name="T59" fmla="*/ 162 h 300"/>
                <a:gd name="T60" fmla="*/ 289 w 367"/>
                <a:gd name="T61" fmla="*/ 173 h 300"/>
                <a:gd name="T62" fmla="*/ 308 w 367"/>
                <a:gd name="T63" fmla="*/ 187 h 300"/>
                <a:gd name="T64" fmla="*/ 331 w 367"/>
                <a:gd name="T65" fmla="*/ 187 h 300"/>
                <a:gd name="T66" fmla="*/ 339 w 367"/>
                <a:gd name="T67" fmla="*/ 204 h 300"/>
                <a:gd name="T68" fmla="*/ 362 w 367"/>
                <a:gd name="T69" fmla="*/ 225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300">
                  <a:moveTo>
                    <a:pt x="367" y="235"/>
                  </a:moveTo>
                  <a:lnTo>
                    <a:pt x="344" y="258"/>
                  </a:lnTo>
                  <a:lnTo>
                    <a:pt x="331" y="250"/>
                  </a:lnTo>
                  <a:lnTo>
                    <a:pt x="321" y="258"/>
                  </a:lnTo>
                  <a:lnTo>
                    <a:pt x="337" y="273"/>
                  </a:lnTo>
                  <a:lnTo>
                    <a:pt x="327" y="281"/>
                  </a:lnTo>
                  <a:lnTo>
                    <a:pt x="327" y="292"/>
                  </a:lnTo>
                  <a:lnTo>
                    <a:pt x="323" y="298"/>
                  </a:lnTo>
                  <a:lnTo>
                    <a:pt x="306" y="281"/>
                  </a:lnTo>
                  <a:lnTo>
                    <a:pt x="296" y="298"/>
                  </a:lnTo>
                  <a:lnTo>
                    <a:pt x="283" y="294"/>
                  </a:lnTo>
                  <a:lnTo>
                    <a:pt x="275" y="300"/>
                  </a:lnTo>
                  <a:lnTo>
                    <a:pt x="264" y="281"/>
                  </a:lnTo>
                  <a:lnTo>
                    <a:pt x="241" y="271"/>
                  </a:lnTo>
                  <a:lnTo>
                    <a:pt x="237" y="260"/>
                  </a:lnTo>
                  <a:lnTo>
                    <a:pt x="223" y="246"/>
                  </a:lnTo>
                  <a:lnTo>
                    <a:pt x="206" y="242"/>
                  </a:lnTo>
                  <a:lnTo>
                    <a:pt x="191" y="219"/>
                  </a:lnTo>
                  <a:lnTo>
                    <a:pt x="179" y="225"/>
                  </a:lnTo>
                  <a:lnTo>
                    <a:pt x="158" y="221"/>
                  </a:lnTo>
                  <a:lnTo>
                    <a:pt x="131" y="231"/>
                  </a:lnTo>
                  <a:lnTo>
                    <a:pt x="112" y="212"/>
                  </a:lnTo>
                  <a:lnTo>
                    <a:pt x="112" y="185"/>
                  </a:lnTo>
                  <a:lnTo>
                    <a:pt x="104" y="175"/>
                  </a:lnTo>
                  <a:lnTo>
                    <a:pt x="96" y="181"/>
                  </a:lnTo>
                  <a:lnTo>
                    <a:pt x="73" y="160"/>
                  </a:lnTo>
                  <a:lnTo>
                    <a:pt x="48" y="160"/>
                  </a:lnTo>
                  <a:lnTo>
                    <a:pt x="46" y="133"/>
                  </a:lnTo>
                  <a:lnTo>
                    <a:pt x="19" y="133"/>
                  </a:lnTo>
                  <a:lnTo>
                    <a:pt x="16" y="131"/>
                  </a:lnTo>
                  <a:lnTo>
                    <a:pt x="21" y="117"/>
                  </a:lnTo>
                  <a:lnTo>
                    <a:pt x="14" y="104"/>
                  </a:lnTo>
                  <a:lnTo>
                    <a:pt x="0" y="96"/>
                  </a:lnTo>
                  <a:lnTo>
                    <a:pt x="8" y="79"/>
                  </a:lnTo>
                  <a:lnTo>
                    <a:pt x="8" y="75"/>
                  </a:lnTo>
                  <a:lnTo>
                    <a:pt x="19" y="75"/>
                  </a:lnTo>
                  <a:lnTo>
                    <a:pt x="41" y="71"/>
                  </a:lnTo>
                  <a:lnTo>
                    <a:pt x="62" y="33"/>
                  </a:lnTo>
                  <a:lnTo>
                    <a:pt x="81" y="23"/>
                  </a:lnTo>
                  <a:lnTo>
                    <a:pt x="89" y="8"/>
                  </a:lnTo>
                  <a:lnTo>
                    <a:pt x="100" y="12"/>
                  </a:lnTo>
                  <a:lnTo>
                    <a:pt x="112" y="4"/>
                  </a:lnTo>
                  <a:lnTo>
                    <a:pt x="131" y="0"/>
                  </a:lnTo>
                  <a:lnTo>
                    <a:pt x="139" y="8"/>
                  </a:lnTo>
                  <a:lnTo>
                    <a:pt x="150" y="6"/>
                  </a:lnTo>
                  <a:lnTo>
                    <a:pt x="166" y="8"/>
                  </a:lnTo>
                  <a:lnTo>
                    <a:pt x="179" y="31"/>
                  </a:lnTo>
                  <a:lnTo>
                    <a:pt x="169" y="46"/>
                  </a:lnTo>
                  <a:lnTo>
                    <a:pt x="162" y="62"/>
                  </a:lnTo>
                  <a:lnTo>
                    <a:pt x="162" y="77"/>
                  </a:lnTo>
                  <a:lnTo>
                    <a:pt x="173" y="87"/>
                  </a:lnTo>
                  <a:lnTo>
                    <a:pt x="173" y="98"/>
                  </a:lnTo>
                  <a:lnTo>
                    <a:pt x="183" y="102"/>
                  </a:lnTo>
                  <a:lnTo>
                    <a:pt x="191" y="117"/>
                  </a:lnTo>
                  <a:lnTo>
                    <a:pt x="208" y="119"/>
                  </a:lnTo>
                  <a:lnTo>
                    <a:pt x="210" y="133"/>
                  </a:lnTo>
                  <a:lnTo>
                    <a:pt x="235" y="131"/>
                  </a:lnTo>
                  <a:lnTo>
                    <a:pt x="244" y="142"/>
                  </a:lnTo>
                  <a:lnTo>
                    <a:pt x="254" y="146"/>
                  </a:lnTo>
                  <a:lnTo>
                    <a:pt x="271" y="162"/>
                  </a:lnTo>
                  <a:lnTo>
                    <a:pt x="275" y="177"/>
                  </a:lnTo>
                  <a:lnTo>
                    <a:pt x="289" y="173"/>
                  </a:lnTo>
                  <a:lnTo>
                    <a:pt x="304" y="173"/>
                  </a:lnTo>
                  <a:lnTo>
                    <a:pt x="308" y="187"/>
                  </a:lnTo>
                  <a:lnTo>
                    <a:pt x="325" y="200"/>
                  </a:lnTo>
                  <a:lnTo>
                    <a:pt x="331" y="187"/>
                  </a:lnTo>
                  <a:lnTo>
                    <a:pt x="346" y="198"/>
                  </a:lnTo>
                  <a:lnTo>
                    <a:pt x="339" y="204"/>
                  </a:lnTo>
                  <a:lnTo>
                    <a:pt x="360" y="217"/>
                  </a:lnTo>
                  <a:lnTo>
                    <a:pt x="362" y="225"/>
                  </a:lnTo>
                  <a:lnTo>
                    <a:pt x="367" y="235"/>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1" name="Freeform 20"/>
            <p:cNvSpPr>
              <a:spLocks/>
            </p:cNvSpPr>
            <p:nvPr/>
          </p:nvSpPr>
          <p:spPr bwMode="auto">
            <a:xfrm>
              <a:off x="6228030" y="3188010"/>
              <a:ext cx="306359" cy="287611"/>
            </a:xfrm>
            <a:custGeom>
              <a:avLst/>
              <a:gdLst>
                <a:gd name="T0" fmla="*/ 16 w 100"/>
                <a:gd name="T1" fmla="*/ 18 h 105"/>
                <a:gd name="T2" fmla="*/ 20 w 100"/>
                <a:gd name="T3" fmla="*/ 15 h 105"/>
                <a:gd name="T4" fmla="*/ 30 w 100"/>
                <a:gd name="T5" fmla="*/ 19 h 105"/>
                <a:gd name="T6" fmla="*/ 37 w 100"/>
                <a:gd name="T7" fmla="*/ 23 h 105"/>
                <a:gd name="T8" fmla="*/ 40 w 100"/>
                <a:gd name="T9" fmla="*/ 26 h 105"/>
                <a:gd name="T10" fmla="*/ 37 w 100"/>
                <a:gd name="T11" fmla="*/ 32 h 105"/>
                <a:gd name="T12" fmla="*/ 45 w 100"/>
                <a:gd name="T13" fmla="*/ 40 h 105"/>
                <a:gd name="T14" fmla="*/ 52 w 100"/>
                <a:gd name="T15" fmla="*/ 32 h 105"/>
                <a:gd name="T16" fmla="*/ 46 w 100"/>
                <a:gd name="T17" fmla="*/ 25 h 105"/>
                <a:gd name="T18" fmla="*/ 45 w 100"/>
                <a:gd name="T19" fmla="*/ 23 h 105"/>
                <a:gd name="T20" fmla="*/ 40 w 100"/>
                <a:gd name="T21" fmla="*/ 14 h 105"/>
                <a:gd name="T22" fmla="*/ 39 w 100"/>
                <a:gd name="T23" fmla="*/ 3 h 105"/>
                <a:gd name="T24" fmla="*/ 35 w 100"/>
                <a:gd name="T25" fmla="*/ 0 h 105"/>
                <a:gd name="T26" fmla="*/ 67 w 100"/>
                <a:gd name="T27" fmla="*/ 0 h 105"/>
                <a:gd name="T28" fmla="*/ 68 w 100"/>
                <a:gd name="T29" fmla="*/ 0 h 105"/>
                <a:gd name="T30" fmla="*/ 68 w 100"/>
                <a:gd name="T31" fmla="*/ 13 h 105"/>
                <a:gd name="T32" fmla="*/ 83 w 100"/>
                <a:gd name="T33" fmla="*/ 58 h 105"/>
                <a:gd name="T34" fmla="*/ 92 w 100"/>
                <a:gd name="T35" fmla="*/ 62 h 105"/>
                <a:gd name="T36" fmla="*/ 100 w 100"/>
                <a:gd name="T37" fmla="*/ 85 h 105"/>
                <a:gd name="T38" fmla="*/ 90 w 100"/>
                <a:gd name="T39" fmla="*/ 103 h 105"/>
                <a:gd name="T40" fmla="*/ 79 w 100"/>
                <a:gd name="T41" fmla="*/ 105 h 105"/>
                <a:gd name="T42" fmla="*/ 74 w 100"/>
                <a:gd name="T43" fmla="*/ 105 h 105"/>
                <a:gd name="T44" fmla="*/ 72 w 100"/>
                <a:gd name="T45" fmla="*/ 97 h 105"/>
                <a:gd name="T46" fmla="*/ 64 w 100"/>
                <a:gd name="T47" fmla="*/ 94 h 105"/>
                <a:gd name="T48" fmla="*/ 68 w 100"/>
                <a:gd name="T49" fmla="*/ 85 h 105"/>
                <a:gd name="T50" fmla="*/ 63 w 100"/>
                <a:gd name="T51" fmla="*/ 83 h 105"/>
                <a:gd name="T52" fmla="*/ 64 w 100"/>
                <a:gd name="T53" fmla="*/ 79 h 105"/>
                <a:gd name="T54" fmla="*/ 57 w 100"/>
                <a:gd name="T55" fmla="*/ 79 h 105"/>
                <a:gd name="T56" fmla="*/ 55 w 100"/>
                <a:gd name="T57" fmla="*/ 81 h 105"/>
                <a:gd name="T58" fmla="*/ 52 w 100"/>
                <a:gd name="T59" fmla="*/ 78 h 105"/>
                <a:gd name="T60" fmla="*/ 54 w 100"/>
                <a:gd name="T61" fmla="*/ 70 h 105"/>
                <a:gd name="T62" fmla="*/ 46 w 100"/>
                <a:gd name="T63" fmla="*/ 64 h 105"/>
                <a:gd name="T64" fmla="*/ 42 w 100"/>
                <a:gd name="T65" fmla="*/ 67 h 105"/>
                <a:gd name="T66" fmla="*/ 38 w 100"/>
                <a:gd name="T67" fmla="*/ 68 h 105"/>
                <a:gd name="T68" fmla="*/ 32 w 100"/>
                <a:gd name="T69" fmla="*/ 65 h 105"/>
                <a:gd name="T70" fmla="*/ 21 w 100"/>
                <a:gd name="T71" fmla="*/ 65 h 105"/>
                <a:gd name="T72" fmla="*/ 20 w 100"/>
                <a:gd name="T73" fmla="*/ 60 h 105"/>
                <a:gd name="T74" fmla="*/ 14 w 100"/>
                <a:gd name="T75" fmla="*/ 64 h 105"/>
                <a:gd name="T76" fmla="*/ 9 w 100"/>
                <a:gd name="T77" fmla="*/ 63 h 105"/>
                <a:gd name="T78" fmla="*/ 9 w 100"/>
                <a:gd name="T79" fmla="*/ 63 h 105"/>
                <a:gd name="T80" fmla="*/ 7 w 100"/>
                <a:gd name="T81" fmla="*/ 56 h 105"/>
                <a:gd name="T82" fmla="*/ 9 w 100"/>
                <a:gd name="T83" fmla="*/ 50 h 105"/>
                <a:gd name="T84" fmla="*/ 8 w 100"/>
                <a:gd name="T85" fmla="*/ 42 h 105"/>
                <a:gd name="T86" fmla="*/ 2 w 100"/>
                <a:gd name="T87" fmla="*/ 35 h 105"/>
                <a:gd name="T88" fmla="*/ 4 w 100"/>
                <a:gd name="T89" fmla="*/ 31 h 105"/>
                <a:gd name="T90" fmla="*/ 0 w 100"/>
                <a:gd name="T91" fmla="*/ 27 h 105"/>
                <a:gd name="T92" fmla="*/ 16 w 100"/>
                <a:gd name="T93" fmla="*/ 26 h 105"/>
                <a:gd name="T94" fmla="*/ 16 w 100"/>
                <a:gd name="T95" fmla="*/ 1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0" h="105">
                  <a:moveTo>
                    <a:pt x="16" y="18"/>
                  </a:moveTo>
                  <a:cubicBezTo>
                    <a:pt x="18" y="18"/>
                    <a:pt x="19" y="16"/>
                    <a:pt x="20" y="15"/>
                  </a:cubicBezTo>
                  <a:cubicBezTo>
                    <a:pt x="22" y="11"/>
                    <a:pt x="29" y="16"/>
                    <a:pt x="30" y="19"/>
                  </a:cubicBezTo>
                  <a:cubicBezTo>
                    <a:pt x="32" y="23"/>
                    <a:pt x="35" y="22"/>
                    <a:pt x="37" y="23"/>
                  </a:cubicBezTo>
                  <a:cubicBezTo>
                    <a:pt x="38" y="23"/>
                    <a:pt x="39" y="25"/>
                    <a:pt x="40" y="26"/>
                  </a:cubicBezTo>
                  <a:cubicBezTo>
                    <a:pt x="39" y="28"/>
                    <a:pt x="37" y="30"/>
                    <a:pt x="37" y="32"/>
                  </a:cubicBezTo>
                  <a:cubicBezTo>
                    <a:pt x="37" y="36"/>
                    <a:pt x="41" y="40"/>
                    <a:pt x="45" y="40"/>
                  </a:cubicBezTo>
                  <a:cubicBezTo>
                    <a:pt x="49" y="40"/>
                    <a:pt x="52" y="36"/>
                    <a:pt x="52" y="32"/>
                  </a:cubicBezTo>
                  <a:cubicBezTo>
                    <a:pt x="52" y="29"/>
                    <a:pt x="49" y="25"/>
                    <a:pt x="46" y="25"/>
                  </a:cubicBezTo>
                  <a:cubicBezTo>
                    <a:pt x="45" y="24"/>
                    <a:pt x="45" y="24"/>
                    <a:pt x="45" y="23"/>
                  </a:cubicBezTo>
                  <a:cubicBezTo>
                    <a:pt x="40" y="19"/>
                    <a:pt x="39" y="17"/>
                    <a:pt x="40" y="14"/>
                  </a:cubicBezTo>
                  <a:cubicBezTo>
                    <a:pt x="41" y="10"/>
                    <a:pt x="48" y="9"/>
                    <a:pt x="39" y="3"/>
                  </a:cubicBezTo>
                  <a:cubicBezTo>
                    <a:pt x="37" y="2"/>
                    <a:pt x="36" y="1"/>
                    <a:pt x="35" y="0"/>
                  </a:cubicBezTo>
                  <a:cubicBezTo>
                    <a:pt x="46" y="0"/>
                    <a:pt x="60" y="0"/>
                    <a:pt x="67" y="0"/>
                  </a:cubicBezTo>
                  <a:cubicBezTo>
                    <a:pt x="68" y="0"/>
                    <a:pt x="68" y="0"/>
                    <a:pt x="68" y="0"/>
                  </a:cubicBezTo>
                  <a:cubicBezTo>
                    <a:pt x="68" y="13"/>
                    <a:pt x="68" y="13"/>
                    <a:pt x="68" y="13"/>
                  </a:cubicBezTo>
                  <a:cubicBezTo>
                    <a:pt x="83" y="58"/>
                    <a:pt x="83" y="58"/>
                    <a:pt x="83" y="58"/>
                  </a:cubicBezTo>
                  <a:cubicBezTo>
                    <a:pt x="92" y="62"/>
                    <a:pt x="92" y="62"/>
                    <a:pt x="92" y="62"/>
                  </a:cubicBezTo>
                  <a:cubicBezTo>
                    <a:pt x="100" y="85"/>
                    <a:pt x="100" y="85"/>
                    <a:pt x="100" y="85"/>
                  </a:cubicBezTo>
                  <a:cubicBezTo>
                    <a:pt x="90" y="103"/>
                    <a:pt x="90" y="103"/>
                    <a:pt x="90" y="103"/>
                  </a:cubicBezTo>
                  <a:cubicBezTo>
                    <a:pt x="79" y="105"/>
                    <a:pt x="79" y="105"/>
                    <a:pt x="79" y="105"/>
                  </a:cubicBezTo>
                  <a:cubicBezTo>
                    <a:pt x="74" y="105"/>
                    <a:pt x="74" y="105"/>
                    <a:pt x="74" y="105"/>
                  </a:cubicBezTo>
                  <a:cubicBezTo>
                    <a:pt x="72" y="97"/>
                    <a:pt x="72" y="97"/>
                    <a:pt x="72" y="97"/>
                  </a:cubicBezTo>
                  <a:cubicBezTo>
                    <a:pt x="64" y="94"/>
                    <a:pt x="64" y="94"/>
                    <a:pt x="64" y="94"/>
                  </a:cubicBezTo>
                  <a:cubicBezTo>
                    <a:pt x="68" y="85"/>
                    <a:pt x="68" y="85"/>
                    <a:pt x="68" y="85"/>
                  </a:cubicBezTo>
                  <a:cubicBezTo>
                    <a:pt x="63" y="83"/>
                    <a:pt x="63" y="83"/>
                    <a:pt x="63" y="83"/>
                  </a:cubicBezTo>
                  <a:cubicBezTo>
                    <a:pt x="64" y="79"/>
                    <a:pt x="64" y="79"/>
                    <a:pt x="64" y="79"/>
                  </a:cubicBezTo>
                  <a:cubicBezTo>
                    <a:pt x="57" y="79"/>
                    <a:pt x="57" y="79"/>
                    <a:pt x="57" y="79"/>
                  </a:cubicBezTo>
                  <a:cubicBezTo>
                    <a:pt x="55" y="81"/>
                    <a:pt x="55" y="81"/>
                    <a:pt x="55" y="81"/>
                  </a:cubicBezTo>
                  <a:cubicBezTo>
                    <a:pt x="52" y="78"/>
                    <a:pt x="52" y="78"/>
                    <a:pt x="52" y="78"/>
                  </a:cubicBezTo>
                  <a:cubicBezTo>
                    <a:pt x="54" y="70"/>
                    <a:pt x="54" y="70"/>
                    <a:pt x="54" y="70"/>
                  </a:cubicBezTo>
                  <a:cubicBezTo>
                    <a:pt x="46" y="64"/>
                    <a:pt x="46" y="64"/>
                    <a:pt x="46" y="64"/>
                  </a:cubicBezTo>
                  <a:cubicBezTo>
                    <a:pt x="42" y="67"/>
                    <a:pt x="42" y="67"/>
                    <a:pt x="42" y="67"/>
                  </a:cubicBezTo>
                  <a:cubicBezTo>
                    <a:pt x="38" y="68"/>
                    <a:pt x="38" y="68"/>
                    <a:pt x="38" y="68"/>
                  </a:cubicBezTo>
                  <a:cubicBezTo>
                    <a:pt x="32" y="65"/>
                    <a:pt x="32" y="65"/>
                    <a:pt x="32" y="65"/>
                  </a:cubicBezTo>
                  <a:cubicBezTo>
                    <a:pt x="21" y="65"/>
                    <a:pt x="21" y="65"/>
                    <a:pt x="21" y="65"/>
                  </a:cubicBezTo>
                  <a:cubicBezTo>
                    <a:pt x="20" y="60"/>
                    <a:pt x="20" y="60"/>
                    <a:pt x="20" y="60"/>
                  </a:cubicBezTo>
                  <a:cubicBezTo>
                    <a:pt x="14" y="64"/>
                    <a:pt x="14" y="64"/>
                    <a:pt x="14" y="64"/>
                  </a:cubicBezTo>
                  <a:cubicBezTo>
                    <a:pt x="9" y="63"/>
                    <a:pt x="9" y="63"/>
                    <a:pt x="9" y="63"/>
                  </a:cubicBezTo>
                  <a:cubicBezTo>
                    <a:pt x="9" y="63"/>
                    <a:pt x="9" y="63"/>
                    <a:pt x="9" y="63"/>
                  </a:cubicBezTo>
                  <a:cubicBezTo>
                    <a:pt x="7" y="56"/>
                    <a:pt x="7" y="56"/>
                    <a:pt x="7" y="56"/>
                  </a:cubicBezTo>
                  <a:cubicBezTo>
                    <a:pt x="9" y="50"/>
                    <a:pt x="9" y="50"/>
                    <a:pt x="9" y="50"/>
                  </a:cubicBezTo>
                  <a:cubicBezTo>
                    <a:pt x="8" y="42"/>
                    <a:pt x="8" y="42"/>
                    <a:pt x="8" y="42"/>
                  </a:cubicBezTo>
                  <a:cubicBezTo>
                    <a:pt x="2" y="35"/>
                    <a:pt x="2" y="35"/>
                    <a:pt x="2" y="35"/>
                  </a:cubicBezTo>
                  <a:cubicBezTo>
                    <a:pt x="4" y="31"/>
                    <a:pt x="4" y="31"/>
                    <a:pt x="4" y="31"/>
                  </a:cubicBezTo>
                  <a:cubicBezTo>
                    <a:pt x="0" y="27"/>
                    <a:pt x="0" y="27"/>
                    <a:pt x="0" y="27"/>
                  </a:cubicBezTo>
                  <a:cubicBezTo>
                    <a:pt x="6" y="27"/>
                    <a:pt x="13" y="27"/>
                    <a:pt x="16" y="26"/>
                  </a:cubicBezTo>
                  <a:cubicBezTo>
                    <a:pt x="17" y="25"/>
                    <a:pt x="17" y="22"/>
                    <a:pt x="16" y="18"/>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2" name="Freeform 21"/>
            <p:cNvSpPr>
              <a:spLocks/>
            </p:cNvSpPr>
            <p:nvPr/>
          </p:nvSpPr>
          <p:spPr bwMode="auto">
            <a:xfrm>
              <a:off x="6182371" y="3352172"/>
              <a:ext cx="291630" cy="196994"/>
            </a:xfrm>
            <a:custGeom>
              <a:avLst/>
              <a:gdLst>
                <a:gd name="T0" fmla="*/ 193 w 198"/>
                <a:gd name="T1" fmla="*/ 150 h 150"/>
                <a:gd name="T2" fmla="*/ 164 w 198"/>
                <a:gd name="T3" fmla="*/ 134 h 150"/>
                <a:gd name="T4" fmla="*/ 164 w 198"/>
                <a:gd name="T5" fmla="*/ 138 h 150"/>
                <a:gd name="T6" fmla="*/ 158 w 198"/>
                <a:gd name="T7" fmla="*/ 142 h 150"/>
                <a:gd name="T8" fmla="*/ 148 w 198"/>
                <a:gd name="T9" fmla="*/ 131 h 150"/>
                <a:gd name="T10" fmla="*/ 137 w 198"/>
                <a:gd name="T11" fmla="*/ 131 h 150"/>
                <a:gd name="T12" fmla="*/ 131 w 198"/>
                <a:gd name="T13" fmla="*/ 121 h 150"/>
                <a:gd name="T14" fmla="*/ 129 w 198"/>
                <a:gd name="T15" fmla="*/ 111 h 150"/>
                <a:gd name="T16" fmla="*/ 114 w 198"/>
                <a:gd name="T17" fmla="*/ 108 h 150"/>
                <a:gd name="T18" fmla="*/ 106 w 198"/>
                <a:gd name="T19" fmla="*/ 117 h 150"/>
                <a:gd name="T20" fmla="*/ 93 w 198"/>
                <a:gd name="T21" fmla="*/ 115 h 150"/>
                <a:gd name="T22" fmla="*/ 85 w 198"/>
                <a:gd name="T23" fmla="*/ 123 h 150"/>
                <a:gd name="T24" fmla="*/ 79 w 198"/>
                <a:gd name="T25" fmla="*/ 123 h 150"/>
                <a:gd name="T26" fmla="*/ 68 w 198"/>
                <a:gd name="T27" fmla="*/ 117 h 150"/>
                <a:gd name="T28" fmla="*/ 52 w 198"/>
                <a:gd name="T29" fmla="*/ 117 h 150"/>
                <a:gd name="T30" fmla="*/ 50 w 198"/>
                <a:gd name="T31" fmla="*/ 111 h 150"/>
                <a:gd name="T32" fmla="*/ 37 w 198"/>
                <a:gd name="T33" fmla="*/ 111 h 150"/>
                <a:gd name="T34" fmla="*/ 31 w 198"/>
                <a:gd name="T35" fmla="*/ 104 h 150"/>
                <a:gd name="T36" fmla="*/ 10 w 198"/>
                <a:gd name="T37" fmla="*/ 100 h 150"/>
                <a:gd name="T38" fmla="*/ 0 w 198"/>
                <a:gd name="T39" fmla="*/ 92 h 150"/>
                <a:gd name="T40" fmla="*/ 2 w 198"/>
                <a:gd name="T41" fmla="*/ 77 h 150"/>
                <a:gd name="T42" fmla="*/ 12 w 198"/>
                <a:gd name="T43" fmla="*/ 75 h 150"/>
                <a:gd name="T44" fmla="*/ 14 w 198"/>
                <a:gd name="T45" fmla="*/ 63 h 150"/>
                <a:gd name="T46" fmla="*/ 27 w 198"/>
                <a:gd name="T47" fmla="*/ 54 h 150"/>
                <a:gd name="T48" fmla="*/ 37 w 198"/>
                <a:gd name="T49" fmla="*/ 42 h 150"/>
                <a:gd name="T50" fmla="*/ 29 w 198"/>
                <a:gd name="T51" fmla="*/ 27 h 150"/>
                <a:gd name="T52" fmla="*/ 33 w 198"/>
                <a:gd name="T53" fmla="*/ 17 h 150"/>
                <a:gd name="T54" fmla="*/ 39 w 198"/>
                <a:gd name="T55" fmla="*/ 11 h 150"/>
                <a:gd name="T56" fmla="*/ 50 w 198"/>
                <a:gd name="T57" fmla="*/ 6 h 150"/>
                <a:gd name="T58" fmla="*/ 50 w 198"/>
                <a:gd name="T59" fmla="*/ 6 h 150"/>
                <a:gd name="T60" fmla="*/ 60 w 198"/>
                <a:gd name="T61" fmla="*/ 8 h 150"/>
                <a:gd name="T62" fmla="*/ 73 w 198"/>
                <a:gd name="T63" fmla="*/ 0 h 150"/>
                <a:gd name="T64" fmla="*/ 75 w 198"/>
                <a:gd name="T65" fmla="*/ 11 h 150"/>
                <a:gd name="T66" fmla="*/ 98 w 198"/>
                <a:gd name="T67" fmla="*/ 11 h 150"/>
                <a:gd name="T68" fmla="*/ 110 w 198"/>
                <a:gd name="T69" fmla="*/ 17 h 150"/>
                <a:gd name="T70" fmla="*/ 118 w 198"/>
                <a:gd name="T71" fmla="*/ 15 h 150"/>
                <a:gd name="T72" fmla="*/ 127 w 198"/>
                <a:gd name="T73" fmla="*/ 8 h 150"/>
                <a:gd name="T74" fmla="*/ 143 w 198"/>
                <a:gd name="T75" fmla="*/ 21 h 150"/>
                <a:gd name="T76" fmla="*/ 139 w 198"/>
                <a:gd name="T77" fmla="*/ 38 h 150"/>
                <a:gd name="T78" fmla="*/ 145 w 198"/>
                <a:gd name="T79" fmla="*/ 44 h 150"/>
                <a:gd name="T80" fmla="*/ 150 w 198"/>
                <a:gd name="T81" fmla="*/ 40 h 150"/>
                <a:gd name="T82" fmla="*/ 164 w 198"/>
                <a:gd name="T83" fmla="*/ 40 h 150"/>
                <a:gd name="T84" fmla="*/ 162 w 198"/>
                <a:gd name="T85" fmla="*/ 48 h 150"/>
                <a:gd name="T86" fmla="*/ 173 w 198"/>
                <a:gd name="T87" fmla="*/ 52 h 150"/>
                <a:gd name="T88" fmla="*/ 164 w 198"/>
                <a:gd name="T89" fmla="*/ 71 h 150"/>
                <a:gd name="T90" fmla="*/ 181 w 198"/>
                <a:gd name="T91" fmla="*/ 77 h 150"/>
                <a:gd name="T92" fmla="*/ 185 w 198"/>
                <a:gd name="T93" fmla="*/ 98 h 150"/>
                <a:gd name="T94" fmla="*/ 177 w 198"/>
                <a:gd name="T95" fmla="*/ 115 h 150"/>
                <a:gd name="T96" fmla="*/ 191 w 198"/>
                <a:gd name="T97" fmla="*/ 123 h 150"/>
                <a:gd name="T98" fmla="*/ 198 w 198"/>
                <a:gd name="T99" fmla="*/ 136 h 150"/>
                <a:gd name="T100" fmla="*/ 193 w 198"/>
                <a:gd name="T101"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8" h="150">
                  <a:moveTo>
                    <a:pt x="193" y="150"/>
                  </a:moveTo>
                  <a:lnTo>
                    <a:pt x="164" y="134"/>
                  </a:lnTo>
                  <a:lnTo>
                    <a:pt x="164" y="138"/>
                  </a:lnTo>
                  <a:lnTo>
                    <a:pt x="158" y="142"/>
                  </a:lnTo>
                  <a:lnTo>
                    <a:pt x="148" y="131"/>
                  </a:lnTo>
                  <a:lnTo>
                    <a:pt x="137" y="131"/>
                  </a:lnTo>
                  <a:lnTo>
                    <a:pt x="131" y="121"/>
                  </a:lnTo>
                  <a:lnTo>
                    <a:pt x="129" y="111"/>
                  </a:lnTo>
                  <a:lnTo>
                    <a:pt x="114" y="108"/>
                  </a:lnTo>
                  <a:lnTo>
                    <a:pt x="106" y="117"/>
                  </a:lnTo>
                  <a:lnTo>
                    <a:pt x="93" y="115"/>
                  </a:lnTo>
                  <a:lnTo>
                    <a:pt x="85" y="123"/>
                  </a:lnTo>
                  <a:lnTo>
                    <a:pt x="79" y="123"/>
                  </a:lnTo>
                  <a:lnTo>
                    <a:pt x="68" y="117"/>
                  </a:lnTo>
                  <a:lnTo>
                    <a:pt x="52" y="117"/>
                  </a:lnTo>
                  <a:lnTo>
                    <a:pt x="50" y="111"/>
                  </a:lnTo>
                  <a:lnTo>
                    <a:pt x="37" y="111"/>
                  </a:lnTo>
                  <a:lnTo>
                    <a:pt x="31" y="104"/>
                  </a:lnTo>
                  <a:lnTo>
                    <a:pt x="10" y="100"/>
                  </a:lnTo>
                  <a:lnTo>
                    <a:pt x="0" y="92"/>
                  </a:lnTo>
                  <a:lnTo>
                    <a:pt x="2" y="77"/>
                  </a:lnTo>
                  <a:lnTo>
                    <a:pt x="12" y="75"/>
                  </a:lnTo>
                  <a:lnTo>
                    <a:pt x="14" y="63"/>
                  </a:lnTo>
                  <a:lnTo>
                    <a:pt x="27" y="54"/>
                  </a:lnTo>
                  <a:lnTo>
                    <a:pt x="37" y="42"/>
                  </a:lnTo>
                  <a:lnTo>
                    <a:pt x="29" y="27"/>
                  </a:lnTo>
                  <a:lnTo>
                    <a:pt x="33" y="17"/>
                  </a:lnTo>
                  <a:lnTo>
                    <a:pt x="39" y="11"/>
                  </a:lnTo>
                  <a:lnTo>
                    <a:pt x="50" y="6"/>
                  </a:lnTo>
                  <a:lnTo>
                    <a:pt x="50" y="6"/>
                  </a:lnTo>
                  <a:lnTo>
                    <a:pt x="60" y="8"/>
                  </a:lnTo>
                  <a:lnTo>
                    <a:pt x="73" y="0"/>
                  </a:lnTo>
                  <a:lnTo>
                    <a:pt x="75" y="11"/>
                  </a:lnTo>
                  <a:lnTo>
                    <a:pt x="98" y="11"/>
                  </a:lnTo>
                  <a:lnTo>
                    <a:pt x="110" y="17"/>
                  </a:lnTo>
                  <a:lnTo>
                    <a:pt x="118" y="15"/>
                  </a:lnTo>
                  <a:lnTo>
                    <a:pt x="127" y="8"/>
                  </a:lnTo>
                  <a:lnTo>
                    <a:pt x="143" y="21"/>
                  </a:lnTo>
                  <a:lnTo>
                    <a:pt x="139" y="38"/>
                  </a:lnTo>
                  <a:lnTo>
                    <a:pt x="145" y="44"/>
                  </a:lnTo>
                  <a:lnTo>
                    <a:pt x="150" y="40"/>
                  </a:lnTo>
                  <a:lnTo>
                    <a:pt x="164" y="40"/>
                  </a:lnTo>
                  <a:lnTo>
                    <a:pt x="162" y="48"/>
                  </a:lnTo>
                  <a:lnTo>
                    <a:pt x="173" y="52"/>
                  </a:lnTo>
                  <a:lnTo>
                    <a:pt x="164" y="71"/>
                  </a:lnTo>
                  <a:lnTo>
                    <a:pt x="181" y="77"/>
                  </a:lnTo>
                  <a:lnTo>
                    <a:pt x="185" y="98"/>
                  </a:lnTo>
                  <a:lnTo>
                    <a:pt x="177" y="115"/>
                  </a:lnTo>
                  <a:lnTo>
                    <a:pt x="191" y="123"/>
                  </a:lnTo>
                  <a:lnTo>
                    <a:pt x="198" y="136"/>
                  </a:lnTo>
                  <a:lnTo>
                    <a:pt x="193" y="15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3" name="Freeform 22"/>
            <p:cNvSpPr>
              <a:spLocks/>
            </p:cNvSpPr>
            <p:nvPr/>
          </p:nvSpPr>
          <p:spPr bwMode="auto">
            <a:xfrm>
              <a:off x="6046864" y="3261555"/>
              <a:ext cx="209150" cy="295492"/>
            </a:xfrm>
            <a:custGeom>
              <a:avLst/>
              <a:gdLst>
                <a:gd name="T0" fmla="*/ 44 w 68"/>
                <a:gd name="T1" fmla="*/ 77 h 108"/>
                <a:gd name="T2" fmla="*/ 42 w 68"/>
                <a:gd name="T3" fmla="*/ 83 h 108"/>
                <a:gd name="T4" fmla="*/ 37 w 68"/>
                <a:gd name="T5" fmla="*/ 86 h 108"/>
                <a:gd name="T6" fmla="*/ 38 w 68"/>
                <a:gd name="T7" fmla="*/ 93 h 108"/>
                <a:gd name="T8" fmla="*/ 34 w 68"/>
                <a:gd name="T9" fmla="*/ 100 h 108"/>
                <a:gd name="T10" fmla="*/ 29 w 68"/>
                <a:gd name="T11" fmla="*/ 102 h 108"/>
                <a:gd name="T12" fmla="*/ 26 w 68"/>
                <a:gd name="T13" fmla="*/ 108 h 108"/>
                <a:gd name="T14" fmla="*/ 23 w 68"/>
                <a:gd name="T15" fmla="*/ 102 h 108"/>
                <a:gd name="T16" fmla="*/ 18 w 68"/>
                <a:gd name="T17" fmla="*/ 102 h 108"/>
                <a:gd name="T18" fmla="*/ 17 w 68"/>
                <a:gd name="T19" fmla="*/ 95 h 108"/>
                <a:gd name="T20" fmla="*/ 10 w 68"/>
                <a:gd name="T21" fmla="*/ 85 h 108"/>
                <a:gd name="T22" fmla="*/ 8 w 68"/>
                <a:gd name="T23" fmla="*/ 79 h 108"/>
                <a:gd name="T24" fmla="*/ 3 w 68"/>
                <a:gd name="T25" fmla="*/ 69 h 108"/>
                <a:gd name="T26" fmla="*/ 1 w 68"/>
                <a:gd name="T27" fmla="*/ 60 h 108"/>
                <a:gd name="T28" fmla="*/ 11 w 68"/>
                <a:gd name="T29" fmla="*/ 49 h 108"/>
                <a:gd name="T30" fmla="*/ 13 w 68"/>
                <a:gd name="T31" fmla="*/ 37 h 108"/>
                <a:gd name="T32" fmla="*/ 24 w 68"/>
                <a:gd name="T33" fmla="*/ 34 h 108"/>
                <a:gd name="T34" fmla="*/ 26 w 68"/>
                <a:gd name="T35" fmla="*/ 21 h 108"/>
                <a:gd name="T36" fmla="*/ 38 w 68"/>
                <a:gd name="T37" fmla="*/ 20 h 108"/>
                <a:gd name="T38" fmla="*/ 44 w 68"/>
                <a:gd name="T39" fmla="*/ 11 h 108"/>
                <a:gd name="T40" fmla="*/ 56 w 68"/>
                <a:gd name="T41" fmla="*/ 1 h 108"/>
                <a:gd name="T42" fmla="*/ 59 w 68"/>
                <a:gd name="T43" fmla="*/ 0 h 108"/>
                <a:gd name="T44" fmla="*/ 63 w 68"/>
                <a:gd name="T45" fmla="*/ 4 h 108"/>
                <a:gd name="T46" fmla="*/ 61 w 68"/>
                <a:gd name="T47" fmla="*/ 8 h 108"/>
                <a:gd name="T48" fmla="*/ 67 w 68"/>
                <a:gd name="T49" fmla="*/ 15 h 108"/>
                <a:gd name="T50" fmla="*/ 68 w 68"/>
                <a:gd name="T51" fmla="*/ 23 h 108"/>
                <a:gd name="T52" fmla="*/ 66 w 68"/>
                <a:gd name="T53" fmla="*/ 29 h 108"/>
                <a:gd name="T54" fmla="*/ 68 w 68"/>
                <a:gd name="T55" fmla="*/ 36 h 108"/>
                <a:gd name="T56" fmla="*/ 63 w 68"/>
                <a:gd name="T57" fmla="*/ 38 h 108"/>
                <a:gd name="T58" fmla="*/ 60 w 68"/>
                <a:gd name="T59" fmla="*/ 41 h 108"/>
                <a:gd name="T60" fmla="*/ 58 w 68"/>
                <a:gd name="T61" fmla="*/ 46 h 108"/>
                <a:gd name="T62" fmla="*/ 62 w 68"/>
                <a:gd name="T63" fmla="*/ 53 h 108"/>
                <a:gd name="T64" fmla="*/ 57 w 68"/>
                <a:gd name="T65" fmla="*/ 59 h 108"/>
                <a:gd name="T66" fmla="*/ 51 w 68"/>
                <a:gd name="T67" fmla="*/ 63 h 108"/>
                <a:gd name="T68" fmla="*/ 50 w 68"/>
                <a:gd name="T69" fmla="*/ 69 h 108"/>
                <a:gd name="T70" fmla="*/ 45 w 68"/>
                <a:gd name="T71" fmla="*/ 70 h 108"/>
                <a:gd name="T72" fmla="*/ 44 w 68"/>
                <a:gd name="T73" fmla="*/ 77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8" h="108">
                  <a:moveTo>
                    <a:pt x="44" y="77"/>
                  </a:moveTo>
                  <a:cubicBezTo>
                    <a:pt x="42" y="83"/>
                    <a:pt x="42" y="83"/>
                    <a:pt x="42" y="83"/>
                  </a:cubicBezTo>
                  <a:cubicBezTo>
                    <a:pt x="37" y="86"/>
                    <a:pt x="37" y="86"/>
                    <a:pt x="37" y="86"/>
                  </a:cubicBezTo>
                  <a:cubicBezTo>
                    <a:pt x="38" y="93"/>
                    <a:pt x="38" y="93"/>
                    <a:pt x="38" y="93"/>
                  </a:cubicBezTo>
                  <a:cubicBezTo>
                    <a:pt x="34" y="100"/>
                    <a:pt x="34" y="100"/>
                    <a:pt x="34" y="100"/>
                  </a:cubicBezTo>
                  <a:cubicBezTo>
                    <a:pt x="29" y="102"/>
                    <a:pt x="29" y="102"/>
                    <a:pt x="29" y="102"/>
                  </a:cubicBezTo>
                  <a:cubicBezTo>
                    <a:pt x="26" y="108"/>
                    <a:pt x="26" y="108"/>
                    <a:pt x="26" y="108"/>
                  </a:cubicBezTo>
                  <a:cubicBezTo>
                    <a:pt x="23" y="102"/>
                    <a:pt x="23" y="102"/>
                    <a:pt x="23" y="102"/>
                  </a:cubicBezTo>
                  <a:cubicBezTo>
                    <a:pt x="18" y="102"/>
                    <a:pt x="18" y="102"/>
                    <a:pt x="18" y="102"/>
                  </a:cubicBezTo>
                  <a:cubicBezTo>
                    <a:pt x="18" y="101"/>
                    <a:pt x="17" y="98"/>
                    <a:pt x="17" y="95"/>
                  </a:cubicBezTo>
                  <a:cubicBezTo>
                    <a:pt x="17" y="88"/>
                    <a:pt x="15" y="86"/>
                    <a:pt x="10" y="85"/>
                  </a:cubicBezTo>
                  <a:cubicBezTo>
                    <a:pt x="6" y="84"/>
                    <a:pt x="5" y="82"/>
                    <a:pt x="8" y="79"/>
                  </a:cubicBezTo>
                  <a:cubicBezTo>
                    <a:pt x="12" y="75"/>
                    <a:pt x="6" y="72"/>
                    <a:pt x="3" y="69"/>
                  </a:cubicBezTo>
                  <a:cubicBezTo>
                    <a:pt x="1" y="66"/>
                    <a:pt x="2" y="62"/>
                    <a:pt x="1" y="60"/>
                  </a:cubicBezTo>
                  <a:cubicBezTo>
                    <a:pt x="0" y="57"/>
                    <a:pt x="7" y="53"/>
                    <a:pt x="11" y="49"/>
                  </a:cubicBezTo>
                  <a:cubicBezTo>
                    <a:pt x="14" y="44"/>
                    <a:pt x="12" y="40"/>
                    <a:pt x="13" y="37"/>
                  </a:cubicBezTo>
                  <a:cubicBezTo>
                    <a:pt x="14" y="35"/>
                    <a:pt x="22" y="36"/>
                    <a:pt x="24" y="34"/>
                  </a:cubicBezTo>
                  <a:cubicBezTo>
                    <a:pt x="25" y="32"/>
                    <a:pt x="26" y="21"/>
                    <a:pt x="26" y="21"/>
                  </a:cubicBezTo>
                  <a:cubicBezTo>
                    <a:pt x="26" y="21"/>
                    <a:pt x="34" y="20"/>
                    <a:pt x="38" y="20"/>
                  </a:cubicBezTo>
                  <a:cubicBezTo>
                    <a:pt x="42" y="19"/>
                    <a:pt x="43" y="16"/>
                    <a:pt x="44" y="11"/>
                  </a:cubicBezTo>
                  <a:cubicBezTo>
                    <a:pt x="44" y="6"/>
                    <a:pt x="50" y="2"/>
                    <a:pt x="56" y="1"/>
                  </a:cubicBezTo>
                  <a:cubicBezTo>
                    <a:pt x="57" y="1"/>
                    <a:pt x="58" y="0"/>
                    <a:pt x="59" y="0"/>
                  </a:cubicBezTo>
                  <a:cubicBezTo>
                    <a:pt x="63" y="4"/>
                    <a:pt x="63" y="4"/>
                    <a:pt x="63" y="4"/>
                  </a:cubicBezTo>
                  <a:cubicBezTo>
                    <a:pt x="61" y="8"/>
                    <a:pt x="61" y="8"/>
                    <a:pt x="61" y="8"/>
                  </a:cubicBezTo>
                  <a:cubicBezTo>
                    <a:pt x="67" y="15"/>
                    <a:pt x="67" y="15"/>
                    <a:pt x="67" y="15"/>
                  </a:cubicBezTo>
                  <a:cubicBezTo>
                    <a:pt x="68" y="23"/>
                    <a:pt x="68" y="23"/>
                    <a:pt x="68" y="23"/>
                  </a:cubicBezTo>
                  <a:cubicBezTo>
                    <a:pt x="66" y="29"/>
                    <a:pt x="66" y="29"/>
                    <a:pt x="66" y="29"/>
                  </a:cubicBezTo>
                  <a:cubicBezTo>
                    <a:pt x="68" y="36"/>
                    <a:pt x="68" y="36"/>
                    <a:pt x="68" y="36"/>
                  </a:cubicBezTo>
                  <a:cubicBezTo>
                    <a:pt x="63" y="38"/>
                    <a:pt x="63" y="38"/>
                    <a:pt x="63" y="38"/>
                  </a:cubicBezTo>
                  <a:cubicBezTo>
                    <a:pt x="60" y="41"/>
                    <a:pt x="60" y="41"/>
                    <a:pt x="60" y="41"/>
                  </a:cubicBezTo>
                  <a:cubicBezTo>
                    <a:pt x="58" y="46"/>
                    <a:pt x="58" y="46"/>
                    <a:pt x="58" y="46"/>
                  </a:cubicBezTo>
                  <a:cubicBezTo>
                    <a:pt x="62" y="53"/>
                    <a:pt x="62" y="53"/>
                    <a:pt x="62" y="53"/>
                  </a:cubicBezTo>
                  <a:cubicBezTo>
                    <a:pt x="57" y="59"/>
                    <a:pt x="57" y="59"/>
                    <a:pt x="57" y="59"/>
                  </a:cubicBezTo>
                  <a:cubicBezTo>
                    <a:pt x="51" y="63"/>
                    <a:pt x="51" y="63"/>
                    <a:pt x="51" y="63"/>
                  </a:cubicBezTo>
                  <a:cubicBezTo>
                    <a:pt x="50" y="69"/>
                    <a:pt x="50" y="69"/>
                    <a:pt x="50" y="69"/>
                  </a:cubicBezTo>
                  <a:cubicBezTo>
                    <a:pt x="45" y="70"/>
                    <a:pt x="45" y="70"/>
                    <a:pt x="45" y="70"/>
                  </a:cubicBezTo>
                  <a:lnTo>
                    <a:pt x="44" y="77"/>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4" name="Freeform 23"/>
            <p:cNvSpPr>
              <a:spLocks/>
            </p:cNvSpPr>
            <p:nvPr/>
          </p:nvSpPr>
          <p:spPr bwMode="auto">
            <a:xfrm>
              <a:off x="6071903" y="4159848"/>
              <a:ext cx="377057" cy="311250"/>
            </a:xfrm>
            <a:custGeom>
              <a:avLst/>
              <a:gdLst>
                <a:gd name="T0" fmla="*/ 123 w 123"/>
                <a:gd name="T1" fmla="*/ 83 h 114"/>
                <a:gd name="T2" fmla="*/ 120 w 123"/>
                <a:gd name="T3" fmla="*/ 87 h 114"/>
                <a:gd name="T4" fmla="*/ 108 w 123"/>
                <a:gd name="T5" fmla="*/ 92 h 114"/>
                <a:gd name="T6" fmla="*/ 101 w 123"/>
                <a:gd name="T7" fmla="*/ 108 h 114"/>
                <a:gd name="T8" fmla="*/ 87 w 123"/>
                <a:gd name="T9" fmla="*/ 114 h 114"/>
                <a:gd name="T10" fmla="*/ 83 w 123"/>
                <a:gd name="T11" fmla="*/ 104 h 114"/>
                <a:gd name="T12" fmla="*/ 72 w 123"/>
                <a:gd name="T13" fmla="*/ 105 h 114"/>
                <a:gd name="T14" fmla="*/ 65 w 123"/>
                <a:gd name="T15" fmla="*/ 103 h 114"/>
                <a:gd name="T16" fmla="*/ 64 w 123"/>
                <a:gd name="T17" fmla="*/ 101 h 114"/>
                <a:gd name="T18" fmla="*/ 54 w 123"/>
                <a:gd name="T19" fmla="*/ 102 h 114"/>
                <a:gd name="T20" fmla="*/ 51 w 123"/>
                <a:gd name="T21" fmla="*/ 108 h 114"/>
                <a:gd name="T22" fmla="*/ 47 w 123"/>
                <a:gd name="T23" fmla="*/ 107 h 114"/>
                <a:gd name="T24" fmla="*/ 42 w 123"/>
                <a:gd name="T25" fmla="*/ 104 h 114"/>
                <a:gd name="T26" fmla="*/ 42 w 123"/>
                <a:gd name="T27" fmla="*/ 97 h 114"/>
                <a:gd name="T28" fmla="*/ 39 w 123"/>
                <a:gd name="T29" fmla="*/ 96 h 114"/>
                <a:gd name="T30" fmla="*/ 37 w 123"/>
                <a:gd name="T31" fmla="*/ 101 h 114"/>
                <a:gd name="T32" fmla="*/ 35 w 123"/>
                <a:gd name="T33" fmla="*/ 106 h 114"/>
                <a:gd name="T34" fmla="*/ 31 w 123"/>
                <a:gd name="T35" fmla="*/ 103 h 114"/>
                <a:gd name="T36" fmla="*/ 24 w 123"/>
                <a:gd name="T37" fmla="*/ 104 h 114"/>
                <a:gd name="T38" fmla="*/ 20 w 123"/>
                <a:gd name="T39" fmla="*/ 101 h 114"/>
                <a:gd name="T40" fmla="*/ 15 w 123"/>
                <a:gd name="T41" fmla="*/ 106 h 114"/>
                <a:gd name="T42" fmla="*/ 15 w 123"/>
                <a:gd name="T43" fmla="*/ 106 h 114"/>
                <a:gd name="T44" fmla="*/ 14 w 123"/>
                <a:gd name="T45" fmla="*/ 104 h 114"/>
                <a:gd name="T46" fmla="*/ 9 w 123"/>
                <a:gd name="T47" fmla="*/ 97 h 114"/>
                <a:gd name="T48" fmla="*/ 9 w 123"/>
                <a:gd name="T49" fmla="*/ 89 h 114"/>
                <a:gd name="T50" fmla="*/ 8 w 123"/>
                <a:gd name="T51" fmla="*/ 80 h 114"/>
                <a:gd name="T52" fmla="*/ 2 w 123"/>
                <a:gd name="T53" fmla="*/ 75 h 114"/>
                <a:gd name="T54" fmla="*/ 6 w 123"/>
                <a:gd name="T55" fmla="*/ 69 h 114"/>
                <a:gd name="T56" fmla="*/ 12 w 123"/>
                <a:gd name="T57" fmla="*/ 65 h 114"/>
                <a:gd name="T58" fmla="*/ 18 w 123"/>
                <a:gd name="T59" fmla="*/ 69 h 114"/>
                <a:gd name="T60" fmla="*/ 25 w 123"/>
                <a:gd name="T61" fmla="*/ 66 h 114"/>
                <a:gd name="T62" fmla="*/ 27 w 123"/>
                <a:gd name="T63" fmla="*/ 56 h 114"/>
                <a:gd name="T64" fmla="*/ 25 w 123"/>
                <a:gd name="T65" fmla="*/ 46 h 114"/>
                <a:gd name="T66" fmla="*/ 34 w 123"/>
                <a:gd name="T67" fmla="*/ 36 h 114"/>
                <a:gd name="T68" fmla="*/ 35 w 123"/>
                <a:gd name="T69" fmla="*/ 31 h 114"/>
                <a:gd name="T70" fmla="*/ 30 w 123"/>
                <a:gd name="T71" fmla="*/ 19 h 114"/>
                <a:gd name="T72" fmla="*/ 31 w 123"/>
                <a:gd name="T73" fmla="*/ 19 h 114"/>
                <a:gd name="T74" fmla="*/ 40 w 123"/>
                <a:gd name="T75" fmla="*/ 8 h 114"/>
                <a:gd name="T76" fmla="*/ 40 w 123"/>
                <a:gd name="T77" fmla="*/ 3 h 114"/>
                <a:gd name="T78" fmla="*/ 51 w 123"/>
                <a:gd name="T79" fmla="*/ 3 h 114"/>
                <a:gd name="T80" fmla="*/ 56 w 123"/>
                <a:gd name="T81" fmla="*/ 0 h 114"/>
                <a:gd name="T82" fmla="*/ 62 w 123"/>
                <a:gd name="T83" fmla="*/ 3 h 114"/>
                <a:gd name="T84" fmla="*/ 67 w 123"/>
                <a:gd name="T85" fmla="*/ 6 h 114"/>
                <a:gd name="T86" fmla="*/ 73 w 123"/>
                <a:gd name="T87" fmla="*/ 7 h 114"/>
                <a:gd name="T88" fmla="*/ 75 w 123"/>
                <a:gd name="T89" fmla="*/ 21 h 114"/>
                <a:gd name="T90" fmla="*/ 81 w 123"/>
                <a:gd name="T91" fmla="*/ 22 h 114"/>
                <a:gd name="T92" fmla="*/ 87 w 123"/>
                <a:gd name="T93" fmla="*/ 25 h 114"/>
                <a:gd name="T94" fmla="*/ 88 w 123"/>
                <a:gd name="T95" fmla="*/ 29 h 114"/>
                <a:gd name="T96" fmla="*/ 92 w 123"/>
                <a:gd name="T97" fmla="*/ 27 h 114"/>
                <a:gd name="T98" fmla="*/ 103 w 123"/>
                <a:gd name="T99" fmla="*/ 37 h 114"/>
                <a:gd name="T100" fmla="*/ 102 w 123"/>
                <a:gd name="T101" fmla="*/ 45 h 114"/>
                <a:gd name="T102" fmla="*/ 97 w 123"/>
                <a:gd name="T103" fmla="*/ 51 h 114"/>
                <a:gd name="T104" fmla="*/ 101 w 123"/>
                <a:gd name="T105" fmla="*/ 56 h 114"/>
                <a:gd name="T106" fmla="*/ 105 w 123"/>
                <a:gd name="T107" fmla="*/ 54 h 114"/>
                <a:gd name="T108" fmla="*/ 110 w 123"/>
                <a:gd name="T109" fmla="*/ 56 h 114"/>
                <a:gd name="T110" fmla="*/ 110 w 123"/>
                <a:gd name="T111" fmla="*/ 62 h 114"/>
                <a:gd name="T112" fmla="*/ 113 w 123"/>
                <a:gd name="T113" fmla="*/ 64 h 114"/>
                <a:gd name="T114" fmla="*/ 118 w 123"/>
                <a:gd name="T115" fmla="*/ 65 h 114"/>
                <a:gd name="T116" fmla="*/ 119 w 123"/>
                <a:gd name="T117" fmla="*/ 70 h 114"/>
                <a:gd name="T118" fmla="*/ 122 w 123"/>
                <a:gd name="T119" fmla="*/ 73 h 114"/>
                <a:gd name="T120" fmla="*/ 123 w 123"/>
                <a:gd name="T121" fmla="*/ 8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3" h="114">
                  <a:moveTo>
                    <a:pt x="123" y="83"/>
                  </a:moveTo>
                  <a:cubicBezTo>
                    <a:pt x="122" y="84"/>
                    <a:pt x="121" y="86"/>
                    <a:pt x="120" y="87"/>
                  </a:cubicBezTo>
                  <a:cubicBezTo>
                    <a:pt x="115" y="92"/>
                    <a:pt x="113" y="88"/>
                    <a:pt x="108" y="92"/>
                  </a:cubicBezTo>
                  <a:cubicBezTo>
                    <a:pt x="103" y="96"/>
                    <a:pt x="104" y="102"/>
                    <a:pt x="101" y="108"/>
                  </a:cubicBezTo>
                  <a:cubicBezTo>
                    <a:pt x="99" y="113"/>
                    <a:pt x="93" y="110"/>
                    <a:pt x="87" y="114"/>
                  </a:cubicBezTo>
                  <a:cubicBezTo>
                    <a:pt x="83" y="104"/>
                    <a:pt x="83" y="104"/>
                    <a:pt x="83" y="104"/>
                  </a:cubicBezTo>
                  <a:cubicBezTo>
                    <a:pt x="72" y="105"/>
                    <a:pt x="72" y="105"/>
                    <a:pt x="72" y="105"/>
                  </a:cubicBezTo>
                  <a:cubicBezTo>
                    <a:pt x="65" y="103"/>
                    <a:pt x="65" y="103"/>
                    <a:pt x="65" y="103"/>
                  </a:cubicBezTo>
                  <a:cubicBezTo>
                    <a:pt x="64" y="101"/>
                    <a:pt x="64" y="101"/>
                    <a:pt x="64" y="101"/>
                  </a:cubicBezTo>
                  <a:cubicBezTo>
                    <a:pt x="54" y="102"/>
                    <a:pt x="54" y="102"/>
                    <a:pt x="54" y="102"/>
                  </a:cubicBezTo>
                  <a:cubicBezTo>
                    <a:pt x="51" y="108"/>
                    <a:pt x="51" y="108"/>
                    <a:pt x="51" y="108"/>
                  </a:cubicBezTo>
                  <a:cubicBezTo>
                    <a:pt x="47" y="107"/>
                    <a:pt x="47" y="107"/>
                    <a:pt x="47" y="107"/>
                  </a:cubicBezTo>
                  <a:cubicBezTo>
                    <a:pt x="42" y="104"/>
                    <a:pt x="42" y="104"/>
                    <a:pt x="42" y="104"/>
                  </a:cubicBezTo>
                  <a:cubicBezTo>
                    <a:pt x="42" y="97"/>
                    <a:pt x="42" y="97"/>
                    <a:pt x="42" y="97"/>
                  </a:cubicBezTo>
                  <a:cubicBezTo>
                    <a:pt x="39" y="96"/>
                    <a:pt x="39" y="96"/>
                    <a:pt x="39" y="96"/>
                  </a:cubicBezTo>
                  <a:cubicBezTo>
                    <a:pt x="37" y="101"/>
                    <a:pt x="37" y="101"/>
                    <a:pt x="37" y="101"/>
                  </a:cubicBezTo>
                  <a:cubicBezTo>
                    <a:pt x="35" y="106"/>
                    <a:pt x="35" y="106"/>
                    <a:pt x="35" y="106"/>
                  </a:cubicBezTo>
                  <a:cubicBezTo>
                    <a:pt x="31" y="103"/>
                    <a:pt x="31" y="103"/>
                    <a:pt x="31" y="103"/>
                  </a:cubicBezTo>
                  <a:cubicBezTo>
                    <a:pt x="24" y="104"/>
                    <a:pt x="24" y="104"/>
                    <a:pt x="24" y="104"/>
                  </a:cubicBezTo>
                  <a:cubicBezTo>
                    <a:pt x="20" y="101"/>
                    <a:pt x="20" y="101"/>
                    <a:pt x="20" y="101"/>
                  </a:cubicBezTo>
                  <a:cubicBezTo>
                    <a:pt x="15" y="106"/>
                    <a:pt x="15" y="106"/>
                    <a:pt x="15" y="106"/>
                  </a:cubicBezTo>
                  <a:cubicBezTo>
                    <a:pt x="15" y="106"/>
                    <a:pt x="15" y="106"/>
                    <a:pt x="15" y="106"/>
                  </a:cubicBezTo>
                  <a:cubicBezTo>
                    <a:pt x="15" y="105"/>
                    <a:pt x="15" y="104"/>
                    <a:pt x="14" y="104"/>
                  </a:cubicBezTo>
                  <a:cubicBezTo>
                    <a:pt x="13" y="104"/>
                    <a:pt x="9" y="100"/>
                    <a:pt x="9" y="97"/>
                  </a:cubicBezTo>
                  <a:cubicBezTo>
                    <a:pt x="8" y="94"/>
                    <a:pt x="8" y="92"/>
                    <a:pt x="9" y="89"/>
                  </a:cubicBezTo>
                  <a:cubicBezTo>
                    <a:pt x="10" y="86"/>
                    <a:pt x="10" y="82"/>
                    <a:pt x="8" y="80"/>
                  </a:cubicBezTo>
                  <a:cubicBezTo>
                    <a:pt x="5" y="78"/>
                    <a:pt x="0" y="77"/>
                    <a:pt x="2" y="75"/>
                  </a:cubicBezTo>
                  <a:cubicBezTo>
                    <a:pt x="3" y="74"/>
                    <a:pt x="6" y="72"/>
                    <a:pt x="6" y="69"/>
                  </a:cubicBezTo>
                  <a:cubicBezTo>
                    <a:pt x="6" y="66"/>
                    <a:pt x="11" y="64"/>
                    <a:pt x="12" y="65"/>
                  </a:cubicBezTo>
                  <a:cubicBezTo>
                    <a:pt x="13" y="66"/>
                    <a:pt x="13" y="69"/>
                    <a:pt x="18" y="69"/>
                  </a:cubicBezTo>
                  <a:cubicBezTo>
                    <a:pt x="23" y="69"/>
                    <a:pt x="22" y="70"/>
                    <a:pt x="25" y="66"/>
                  </a:cubicBezTo>
                  <a:cubicBezTo>
                    <a:pt x="27" y="61"/>
                    <a:pt x="29" y="59"/>
                    <a:pt x="27" y="56"/>
                  </a:cubicBezTo>
                  <a:cubicBezTo>
                    <a:pt x="26" y="52"/>
                    <a:pt x="23" y="48"/>
                    <a:pt x="25" y="46"/>
                  </a:cubicBezTo>
                  <a:cubicBezTo>
                    <a:pt x="27" y="44"/>
                    <a:pt x="33" y="38"/>
                    <a:pt x="34" y="36"/>
                  </a:cubicBezTo>
                  <a:cubicBezTo>
                    <a:pt x="35" y="34"/>
                    <a:pt x="36" y="33"/>
                    <a:pt x="35" y="31"/>
                  </a:cubicBezTo>
                  <a:cubicBezTo>
                    <a:pt x="33" y="29"/>
                    <a:pt x="31" y="22"/>
                    <a:pt x="30" y="19"/>
                  </a:cubicBezTo>
                  <a:cubicBezTo>
                    <a:pt x="31" y="19"/>
                    <a:pt x="31" y="19"/>
                    <a:pt x="31" y="19"/>
                  </a:cubicBezTo>
                  <a:cubicBezTo>
                    <a:pt x="31" y="19"/>
                    <a:pt x="41" y="11"/>
                    <a:pt x="40" y="8"/>
                  </a:cubicBezTo>
                  <a:cubicBezTo>
                    <a:pt x="40" y="6"/>
                    <a:pt x="40" y="3"/>
                    <a:pt x="40" y="3"/>
                  </a:cubicBezTo>
                  <a:cubicBezTo>
                    <a:pt x="51" y="3"/>
                    <a:pt x="51" y="3"/>
                    <a:pt x="51" y="3"/>
                  </a:cubicBezTo>
                  <a:cubicBezTo>
                    <a:pt x="51" y="3"/>
                    <a:pt x="53" y="0"/>
                    <a:pt x="56" y="0"/>
                  </a:cubicBezTo>
                  <a:cubicBezTo>
                    <a:pt x="58" y="0"/>
                    <a:pt x="62" y="0"/>
                    <a:pt x="62" y="3"/>
                  </a:cubicBezTo>
                  <a:cubicBezTo>
                    <a:pt x="62" y="5"/>
                    <a:pt x="66" y="6"/>
                    <a:pt x="67" y="6"/>
                  </a:cubicBezTo>
                  <a:cubicBezTo>
                    <a:pt x="67" y="6"/>
                    <a:pt x="73" y="7"/>
                    <a:pt x="73" y="7"/>
                  </a:cubicBezTo>
                  <a:cubicBezTo>
                    <a:pt x="75" y="21"/>
                    <a:pt x="75" y="21"/>
                    <a:pt x="75" y="21"/>
                  </a:cubicBezTo>
                  <a:cubicBezTo>
                    <a:pt x="75" y="21"/>
                    <a:pt x="79" y="20"/>
                    <a:pt x="81" y="22"/>
                  </a:cubicBezTo>
                  <a:cubicBezTo>
                    <a:pt x="84" y="24"/>
                    <a:pt x="87" y="25"/>
                    <a:pt x="87" y="25"/>
                  </a:cubicBezTo>
                  <a:cubicBezTo>
                    <a:pt x="88" y="29"/>
                    <a:pt x="88" y="29"/>
                    <a:pt x="88" y="29"/>
                  </a:cubicBezTo>
                  <a:cubicBezTo>
                    <a:pt x="92" y="27"/>
                    <a:pt x="92" y="27"/>
                    <a:pt x="92" y="27"/>
                  </a:cubicBezTo>
                  <a:cubicBezTo>
                    <a:pt x="103" y="37"/>
                    <a:pt x="103" y="37"/>
                    <a:pt x="103" y="37"/>
                  </a:cubicBezTo>
                  <a:cubicBezTo>
                    <a:pt x="102" y="45"/>
                    <a:pt x="102" y="45"/>
                    <a:pt x="102" y="45"/>
                  </a:cubicBezTo>
                  <a:cubicBezTo>
                    <a:pt x="97" y="51"/>
                    <a:pt x="97" y="51"/>
                    <a:pt x="97" y="51"/>
                  </a:cubicBezTo>
                  <a:cubicBezTo>
                    <a:pt x="101" y="56"/>
                    <a:pt x="101" y="56"/>
                    <a:pt x="101" y="56"/>
                  </a:cubicBezTo>
                  <a:cubicBezTo>
                    <a:pt x="105" y="54"/>
                    <a:pt x="105" y="54"/>
                    <a:pt x="105" y="54"/>
                  </a:cubicBezTo>
                  <a:cubicBezTo>
                    <a:pt x="110" y="56"/>
                    <a:pt x="110" y="56"/>
                    <a:pt x="110" y="56"/>
                  </a:cubicBezTo>
                  <a:cubicBezTo>
                    <a:pt x="110" y="62"/>
                    <a:pt x="110" y="62"/>
                    <a:pt x="110" y="62"/>
                  </a:cubicBezTo>
                  <a:cubicBezTo>
                    <a:pt x="113" y="64"/>
                    <a:pt x="113" y="64"/>
                    <a:pt x="113" y="64"/>
                  </a:cubicBezTo>
                  <a:cubicBezTo>
                    <a:pt x="118" y="65"/>
                    <a:pt x="118" y="65"/>
                    <a:pt x="118" y="65"/>
                  </a:cubicBezTo>
                  <a:cubicBezTo>
                    <a:pt x="119" y="70"/>
                    <a:pt x="119" y="70"/>
                    <a:pt x="119" y="70"/>
                  </a:cubicBezTo>
                  <a:cubicBezTo>
                    <a:pt x="122" y="73"/>
                    <a:pt x="122" y="73"/>
                    <a:pt x="122" y="73"/>
                  </a:cubicBezTo>
                  <a:lnTo>
                    <a:pt x="123" y="83"/>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5" name="Freeform 24"/>
            <p:cNvSpPr>
              <a:spLocks noEditPoints="1"/>
            </p:cNvSpPr>
            <p:nvPr/>
          </p:nvSpPr>
          <p:spPr bwMode="auto">
            <a:xfrm>
              <a:off x="6200043" y="4435639"/>
              <a:ext cx="169382" cy="279732"/>
            </a:xfrm>
            <a:custGeom>
              <a:avLst/>
              <a:gdLst>
                <a:gd name="T0" fmla="*/ 45 w 55"/>
                <a:gd name="T1" fmla="*/ 13 h 102"/>
                <a:gd name="T2" fmla="*/ 44 w 55"/>
                <a:gd name="T3" fmla="*/ 13 h 102"/>
                <a:gd name="T4" fmla="*/ 45 w 55"/>
                <a:gd name="T5" fmla="*/ 29 h 102"/>
                <a:gd name="T6" fmla="*/ 40 w 55"/>
                <a:gd name="T7" fmla="*/ 39 h 102"/>
                <a:gd name="T8" fmla="*/ 51 w 55"/>
                <a:gd name="T9" fmla="*/ 46 h 102"/>
                <a:gd name="T10" fmla="*/ 54 w 55"/>
                <a:gd name="T11" fmla="*/ 58 h 102"/>
                <a:gd name="T12" fmla="*/ 53 w 55"/>
                <a:gd name="T13" fmla="*/ 76 h 102"/>
                <a:gd name="T14" fmla="*/ 47 w 55"/>
                <a:gd name="T15" fmla="*/ 83 h 102"/>
                <a:gd name="T16" fmla="*/ 44 w 55"/>
                <a:gd name="T17" fmla="*/ 85 h 102"/>
                <a:gd name="T18" fmla="*/ 49 w 55"/>
                <a:gd name="T19" fmla="*/ 98 h 102"/>
                <a:gd name="T20" fmla="*/ 41 w 55"/>
                <a:gd name="T21" fmla="*/ 100 h 102"/>
                <a:gd name="T22" fmla="*/ 31 w 55"/>
                <a:gd name="T23" fmla="*/ 102 h 102"/>
                <a:gd name="T24" fmla="*/ 24 w 55"/>
                <a:gd name="T25" fmla="*/ 100 h 102"/>
                <a:gd name="T26" fmla="*/ 13 w 55"/>
                <a:gd name="T27" fmla="*/ 97 h 102"/>
                <a:gd name="T28" fmla="*/ 6 w 55"/>
                <a:gd name="T29" fmla="*/ 94 h 102"/>
                <a:gd name="T30" fmla="*/ 6 w 55"/>
                <a:gd name="T31" fmla="*/ 94 h 102"/>
                <a:gd name="T32" fmla="*/ 6 w 55"/>
                <a:gd name="T33" fmla="*/ 81 h 102"/>
                <a:gd name="T34" fmla="*/ 5 w 55"/>
                <a:gd name="T35" fmla="*/ 77 h 102"/>
                <a:gd name="T36" fmla="*/ 2 w 55"/>
                <a:gd name="T37" fmla="*/ 71 h 102"/>
                <a:gd name="T38" fmla="*/ 3 w 55"/>
                <a:gd name="T39" fmla="*/ 67 h 102"/>
                <a:gd name="T40" fmla="*/ 6 w 55"/>
                <a:gd name="T41" fmla="*/ 66 h 102"/>
                <a:gd name="T42" fmla="*/ 11 w 55"/>
                <a:gd name="T43" fmla="*/ 68 h 102"/>
                <a:gd name="T44" fmla="*/ 11 w 55"/>
                <a:gd name="T45" fmla="*/ 66 h 102"/>
                <a:gd name="T46" fmla="*/ 18 w 55"/>
                <a:gd name="T47" fmla="*/ 65 h 102"/>
                <a:gd name="T48" fmla="*/ 20 w 55"/>
                <a:gd name="T49" fmla="*/ 61 h 102"/>
                <a:gd name="T50" fmla="*/ 18 w 55"/>
                <a:gd name="T51" fmla="*/ 59 h 102"/>
                <a:gd name="T52" fmla="*/ 18 w 55"/>
                <a:gd name="T53" fmla="*/ 57 h 102"/>
                <a:gd name="T54" fmla="*/ 19 w 55"/>
                <a:gd name="T55" fmla="*/ 54 h 102"/>
                <a:gd name="T56" fmla="*/ 20 w 55"/>
                <a:gd name="T57" fmla="*/ 49 h 102"/>
                <a:gd name="T58" fmla="*/ 24 w 55"/>
                <a:gd name="T59" fmla="*/ 45 h 102"/>
                <a:gd name="T60" fmla="*/ 25 w 55"/>
                <a:gd name="T61" fmla="*/ 39 h 102"/>
                <a:gd name="T62" fmla="*/ 18 w 55"/>
                <a:gd name="T63" fmla="*/ 40 h 102"/>
                <a:gd name="T64" fmla="*/ 14 w 55"/>
                <a:gd name="T65" fmla="*/ 34 h 102"/>
                <a:gd name="T66" fmla="*/ 13 w 55"/>
                <a:gd name="T67" fmla="*/ 25 h 102"/>
                <a:gd name="T68" fmla="*/ 16 w 55"/>
                <a:gd name="T69" fmla="*/ 18 h 102"/>
                <a:gd name="T70" fmla="*/ 13 w 55"/>
                <a:gd name="T71" fmla="*/ 16 h 102"/>
                <a:gd name="T72" fmla="*/ 10 w 55"/>
                <a:gd name="T73" fmla="*/ 7 h 102"/>
                <a:gd name="T74" fmla="*/ 9 w 55"/>
                <a:gd name="T75" fmla="*/ 7 h 102"/>
                <a:gd name="T76" fmla="*/ 12 w 55"/>
                <a:gd name="T77" fmla="*/ 1 h 102"/>
                <a:gd name="T78" fmla="*/ 22 w 55"/>
                <a:gd name="T79" fmla="*/ 0 h 102"/>
                <a:gd name="T80" fmla="*/ 23 w 55"/>
                <a:gd name="T81" fmla="*/ 2 h 102"/>
                <a:gd name="T82" fmla="*/ 30 w 55"/>
                <a:gd name="T83" fmla="*/ 4 h 102"/>
                <a:gd name="T84" fmla="*/ 41 w 55"/>
                <a:gd name="T85" fmla="*/ 3 h 102"/>
                <a:gd name="T86" fmla="*/ 45 w 55"/>
                <a:gd name="T87" fmla="*/ 13 h 102"/>
                <a:gd name="T88" fmla="*/ 0 w 55"/>
                <a:gd name="T89" fmla="*/ 100 h 102"/>
                <a:gd name="T90" fmla="*/ 0 w 55"/>
                <a:gd name="T91" fmla="*/ 100 h 102"/>
                <a:gd name="T92" fmla="*/ 0 w 55"/>
                <a:gd name="T93" fmla="*/ 10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 h="102">
                  <a:moveTo>
                    <a:pt x="45" y="13"/>
                  </a:moveTo>
                  <a:cubicBezTo>
                    <a:pt x="44" y="13"/>
                    <a:pt x="44" y="13"/>
                    <a:pt x="44" y="13"/>
                  </a:cubicBezTo>
                  <a:cubicBezTo>
                    <a:pt x="37" y="18"/>
                    <a:pt x="42" y="23"/>
                    <a:pt x="45" y="29"/>
                  </a:cubicBezTo>
                  <a:cubicBezTo>
                    <a:pt x="47" y="35"/>
                    <a:pt x="38" y="35"/>
                    <a:pt x="40" y="39"/>
                  </a:cubicBezTo>
                  <a:cubicBezTo>
                    <a:pt x="41" y="44"/>
                    <a:pt x="48" y="44"/>
                    <a:pt x="51" y="46"/>
                  </a:cubicBezTo>
                  <a:cubicBezTo>
                    <a:pt x="55" y="48"/>
                    <a:pt x="54" y="54"/>
                    <a:pt x="54" y="58"/>
                  </a:cubicBezTo>
                  <a:cubicBezTo>
                    <a:pt x="54" y="62"/>
                    <a:pt x="53" y="65"/>
                    <a:pt x="53" y="76"/>
                  </a:cubicBezTo>
                  <a:cubicBezTo>
                    <a:pt x="53" y="87"/>
                    <a:pt x="48" y="85"/>
                    <a:pt x="47" y="83"/>
                  </a:cubicBezTo>
                  <a:cubicBezTo>
                    <a:pt x="47" y="81"/>
                    <a:pt x="41" y="79"/>
                    <a:pt x="44" y="85"/>
                  </a:cubicBezTo>
                  <a:cubicBezTo>
                    <a:pt x="46" y="88"/>
                    <a:pt x="48" y="94"/>
                    <a:pt x="49" y="98"/>
                  </a:cubicBezTo>
                  <a:cubicBezTo>
                    <a:pt x="47" y="100"/>
                    <a:pt x="43" y="100"/>
                    <a:pt x="41" y="100"/>
                  </a:cubicBezTo>
                  <a:cubicBezTo>
                    <a:pt x="38" y="99"/>
                    <a:pt x="36" y="101"/>
                    <a:pt x="31" y="102"/>
                  </a:cubicBezTo>
                  <a:cubicBezTo>
                    <a:pt x="27" y="102"/>
                    <a:pt x="32" y="100"/>
                    <a:pt x="24" y="100"/>
                  </a:cubicBezTo>
                  <a:cubicBezTo>
                    <a:pt x="17" y="99"/>
                    <a:pt x="15" y="99"/>
                    <a:pt x="13" y="97"/>
                  </a:cubicBezTo>
                  <a:cubicBezTo>
                    <a:pt x="11" y="95"/>
                    <a:pt x="11" y="93"/>
                    <a:pt x="6" y="94"/>
                  </a:cubicBezTo>
                  <a:cubicBezTo>
                    <a:pt x="6" y="94"/>
                    <a:pt x="6" y="94"/>
                    <a:pt x="6" y="94"/>
                  </a:cubicBezTo>
                  <a:cubicBezTo>
                    <a:pt x="6" y="81"/>
                    <a:pt x="6" y="81"/>
                    <a:pt x="6" y="81"/>
                  </a:cubicBezTo>
                  <a:cubicBezTo>
                    <a:pt x="5" y="77"/>
                    <a:pt x="5" y="77"/>
                    <a:pt x="5" y="77"/>
                  </a:cubicBezTo>
                  <a:cubicBezTo>
                    <a:pt x="2" y="71"/>
                    <a:pt x="2" y="71"/>
                    <a:pt x="2" y="71"/>
                  </a:cubicBezTo>
                  <a:cubicBezTo>
                    <a:pt x="3" y="67"/>
                    <a:pt x="3" y="67"/>
                    <a:pt x="3" y="67"/>
                  </a:cubicBezTo>
                  <a:cubicBezTo>
                    <a:pt x="6" y="66"/>
                    <a:pt x="6" y="66"/>
                    <a:pt x="6" y="66"/>
                  </a:cubicBezTo>
                  <a:cubicBezTo>
                    <a:pt x="11" y="68"/>
                    <a:pt x="11" y="68"/>
                    <a:pt x="11" y="68"/>
                  </a:cubicBezTo>
                  <a:cubicBezTo>
                    <a:pt x="11" y="66"/>
                    <a:pt x="11" y="66"/>
                    <a:pt x="11" y="66"/>
                  </a:cubicBezTo>
                  <a:cubicBezTo>
                    <a:pt x="18" y="65"/>
                    <a:pt x="18" y="65"/>
                    <a:pt x="18" y="65"/>
                  </a:cubicBezTo>
                  <a:cubicBezTo>
                    <a:pt x="20" y="61"/>
                    <a:pt x="20" y="61"/>
                    <a:pt x="20" y="61"/>
                  </a:cubicBezTo>
                  <a:cubicBezTo>
                    <a:pt x="18" y="59"/>
                    <a:pt x="18" y="59"/>
                    <a:pt x="18" y="59"/>
                  </a:cubicBezTo>
                  <a:cubicBezTo>
                    <a:pt x="18" y="57"/>
                    <a:pt x="18" y="57"/>
                    <a:pt x="18" y="57"/>
                  </a:cubicBezTo>
                  <a:cubicBezTo>
                    <a:pt x="19" y="54"/>
                    <a:pt x="19" y="54"/>
                    <a:pt x="19" y="54"/>
                  </a:cubicBezTo>
                  <a:cubicBezTo>
                    <a:pt x="20" y="49"/>
                    <a:pt x="20" y="49"/>
                    <a:pt x="20" y="49"/>
                  </a:cubicBezTo>
                  <a:cubicBezTo>
                    <a:pt x="24" y="45"/>
                    <a:pt x="24" y="45"/>
                    <a:pt x="24" y="45"/>
                  </a:cubicBezTo>
                  <a:cubicBezTo>
                    <a:pt x="25" y="39"/>
                    <a:pt x="25" y="39"/>
                    <a:pt x="25" y="39"/>
                  </a:cubicBezTo>
                  <a:cubicBezTo>
                    <a:pt x="18" y="40"/>
                    <a:pt x="18" y="40"/>
                    <a:pt x="18" y="40"/>
                  </a:cubicBezTo>
                  <a:cubicBezTo>
                    <a:pt x="14" y="34"/>
                    <a:pt x="14" y="34"/>
                    <a:pt x="14" y="34"/>
                  </a:cubicBezTo>
                  <a:cubicBezTo>
                    <a:pt x="13" y="25"/>
                    <a:pt x="13" y="25"/>
                    <a:pt x="13" y="25"/>
                  </a:cubicBezTo>
                  <a:cubicBezTo>
                    <a:pt x="16" y="18"/>
                    <a:pt x="16" y="18"/>
                    <a:pt x="16" y="18"/>
                  </a:cubicBezTo>
                  <a:cubicBezTo>
                    <a:pt x="13" y="16"/>
                    <a:pt x="13" y="16"/>
                    <a:pt x="13" y="16"/>
                  </a:cubicBezTo>
                  <a:cubicBezTo>
                    <a:pt x="10" y="7"/>
                    <a:pt x="10" y="7"/>
                    <a:pt x="10" y="7"/>
                  </a:cubicBezTo>
                  <a:cubicBezTo>
                    <a:pt x="9" y="7"/>
                    <a:pt x="9" y="7"/>
                    <a:pt x="9" y="7"/>
                  </a:cubicBezTo>
                  <a:cubicBezTo>
                    <a:pt x="12" y="1"/>
                    <a:pt x="12" y="1"/>
                    <a:pt x="12" y="1"/>
                  </a:cubicBezTo>
                  <a:cubicBezTo>
                    <a:pt x="22" y="0"/>
                    <a:pt x="22" y="0"/>
                    <a:pt x="22" y="0"/>
                  </a:cubicBezTo>
                  <a:cubicBezTo>
                    <a:pt x="23" y="2"/>
                    <a:pt x="23" y="2"/>
                    <a:pt x="23" y="2"/>
                  </a:cubicBezTo>
                  <a:cubicBezTo>
                    <a:pt x="30" y="4"/>
                    <a:pt x="30" y="4"/>
                    <a:pt x="30" y="4"/>
                  </a:cubicBezTo>
                  <a:cubicBezTo>
                    <a:pt x="41" y="3"/>
                    <a:pt x="41" y="3"/>
                    <a:pt x="41" y="3"/>
                  </a:cubicBezTo>
                  <a:cubicBezTo>
                    <a:pt x="45" y="13"/>
                    <a:pt x="45" y="13"/>
                    <a:pt x="45" y="13"/>
                  </a:cubicBezTo>
                  <a:close/>
                  <a:moveTo>
                    <a:pt x="0" y="100"/>
                  </a:moveTo>
                  <a:cubicBezTo>
                    <a:pt x="0" y="100"/>
                    <a:pt x="0" y="100"/>
                    <a:pt x="0" y="100"/>
                  </a:cubicBezTo>
                  <a:cubicBezTo>
                    <a:pt x="0" y="100"/>
                    <a:pt x="0" y="100"/>
                    <a:pt x="0" y="100"/>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6" name="Freeform 25"/>
            <p:cNvSpPr>
              <a:spLocks/>
            </p:cNvSpPr>
            <p:nvPr/>
          </p:nvSpPr>
          <p:spPr bwMode="auto">
            <a:xfrm>
              <a:off x="5840662" y="4195307"/>
              <a:ext cx="341709" cy="333577"/>
            </a:xfrm>
            <a:custGeom>
              <a:avLst/>
              <a:gdLst>
                <a:gd name="T0" fmla="*/ 31 w 111"/>
                <a:gd name="T1" fmla="*/ 101 h 122"/>
                <a:gd name="T2" fmla="*/ 27 w 111"/>
                <a:gd name="T3" fmla="*/ 99 h 122"/>
                <a:gd name="T4" fmla="*/ 27 w 111"/>
                <a:gd name="T5" fmla="*/ 100 h 122"/>
                <a:gd name="T6" fmla="*/ 28 w 111"/>
                <a:gd name="T7" fmla="*/ 88 h 122"/>
                <a:gd name="T8" fmla="*/ 17 w 111"/>
                <a:gd name="T9" fmla="*/ 76 h 122"/>
                <a:gd name="T10" fmla="*/ 19 w 111"/>
                <a:gd name="T11" fmla="*/ 68 h 122"/>
                <a:gd name="T12" fmla="*/ 21 w 111"/>
                <a:gd name="T13" fmla="*/ 64 h 122"/>
                <a:gd name="T14" fmla="*/ 11 w 111"/>
                <a:gd name="T15" fmla="*/ 54 h 122"/>
                <a:gd name="T16" fmla="*/ 3 w 111"/>
                <a:gd name="T17" fmla="*/ 53 h 122"/>
                <a:gd name="T18" fmla="*/ 0 w 111"/>
                <a:gd name="T19" fmla="*/ 36 h 122"/>
                <a:gd name="T20" fmla="*/ 7 w 111"/>
                <a:gd name="T21" fmla="*/ 41 h 122"/>
                <a:gd name="T22" fmla="*/ 19 w 111"/>
                <a:gd name="T23" fmla="*/ 42 h 122"/>
                <a:gd name="T24" fmla="*/ 6 w 111"/>
                <a:gd name="T25" fmla="*/ 32 h 122"/>
                <a:gd name="T26" fmla="*/ 4 w 111"/>
                <a:gd name="T27" fmla="*/ 31 h 122"/>
                <a:gd name="T28" fmla="*/ 9 w 111"/>
                <a:gd name="T29" fmla="*/ 25 h 122"/>
                <a:gd name="T30" fmla="*/ 16 w 111"/>
                <a:gd name="T31" fmla="*/ 22 h 122"/>
                <a:gd name="T32" fmla="*/ 24 w 111"/>
                <a:gd name="T33" fmla="*/ 24 h 122"/>
                <a:gd name="T34" fmla="*/ 33 w 111"/>
                <a:gd name="T35" fmla="*/ 28 h 122"/>
                <a:gd name="T36" fmla="*/ 41 w 111"/>
                <a:gd name="T37" fmla="*/ 35 h 122"/>
                <a:gd name="T38" fmla="*/ 51 w 111"/>
                <a:gd name="T39" fmla="*/ 27 h 122"/>
                <a:gd name="T40" fmla="*/ 57 w 111"/>
                <a:gd name="T41" fmla="*/ 17 h 122"/>
                <a:gd name="T42" fmla="*/ 62 w 111"/>
                <a:gd name="T43" fmla="*/ 11 h 122"/>
                <a:gd name="T44" fmla="*/ 71 w 111"/>
                <a:gd name="T45" fmla="*/ 10 h 122"/>
                <a:gd name="T46" fmla="*/ 77 w 111"/>
                <a:gd name="T47" fmla="*/ 4 h 122"/>
                <a:gd name="T48" fmla="*/ 77 w 111"/>
                <a:gd name="T49" fmla="*/ 1 h 122"/>
                <a:gd name="T50" fmla="*/ 80 w 111"/>
                <a:gd name="T51" fmla="*/ 0 h 122"/>
                <a:gd name="T52" fmla="*/ 81 w 111"/>
                <a:gd name="T53" fmla="*/ 5 h 122"/>
                <a:gd name="T54" fmla="*/ 87 w 111"/>
                <a:gd name="T55" fmla="*/ 6 h 122"/>
                <a:gd name="T56" fmla="*/ 90 w 111"/>
                <a:gd name="T57" fmla="*/ 10 h 122"/>
                <a:gd name="T58" fmla="*/ 95 w 111"/>
                <a:gd name="T59" fmla="*/ 8 h 122"/>
                <a:gd name="T60" fmla="*/ 97 w 111"/>
                <a:gd name="T61" fmla="*/ 6 h 122"/>
                <a:gd name="T62" fmla="*/ 105 w 111"/>
                <a:gd name="T63" fmla="*/ 6 h 122"/>
                <a:gd name="T64" fmla="*/ 110 w 111"/>
                <a:gd name="T65" fmla="*/ 18 h 122"/>
                <a:gd name="T66" fmla="*/ 109 w 111"/>
                <a:gd name="T67" fmla="*/ 23 h 122"/>
                <a:gd name="T68" fmla="*/ 100 w 111"/>
                <a:gd name="T69" fmla="*/ 33 h 122"/>
                <a:gd name="T70" fmla="*/ 102 w 111"/>
                <a:gd name="T71" fmla="*/ 43 h 122"/>
                <a:gd name="T72" fmla="*/ 100 w 111"/>
                <a:gd name="T73" fmla="*/ 53 h 122"/>
                <a:gd name="T74" fmla="*/ 93 w 111"/>
                <a:gd name="T75" fmla="*/ 56 h 122"/>
                <a:gd name="T76" fmla="*/ 87 w 111"/>
                <a:gd name="T77" fmla="*/ 52 h 122"/>
                <a:gd name="T78" fmla="*/ 81 w 111"/>
                <a:gd name="T79" fmla="*/ 56 h 122"/>
                <a:gd name="T80" fmla="*/ 77 w 111"/>
                <a:gd name="T81" fmla="*/ 62 h 122"/>
                <a:gd name="T82" fmla="*/ 83 w 111"/>
                <a:gd name="T83" fmla="*/ 67 h 122"/>
                <a:gd name="T84" fmla="*/ 84 w 111"/>
                <a:gd name="T85" fmla="*/ 76 h 122"/>
                <a:gd name="T86" fmla="*/ 84 w 111"/>
                <a:gd name="T87" fmla="*/ 84 h 122"/>
                <a:gd name="T88" fmla="*/ 89 w 111"/>
                <a:gd name="T89" fmla="*/ 91 h 122"/>
                <a:gd name="T90" fmla="*/ 91 w 111"/>
                <a:gd name="T91" fmla="*/ 99 h 122"/>
                <a:gd name="T92" fmla="*/ 95 w 111"/>
                <a:gd name="T93" fmla="*/ 100 h 122"/>
                <a:gd name="T94" fmla="*/ 100 w 111"/>
                <a:gd name="T95" fmla="*/ 101 h 122"/>
                <a:gd name="T96" fmla="*/ 96 w 111"/>
                <a:gd name="T97" fmla="*/ 109 h 122"/>
                <a:gd name="T98" fmla="*/ 86 w 111"/>
                <a:gd name="T99" fmla="*/ 114 h 122"/>
                <a:gd name="T100" fmla="*/ 79 w 111"/>
                <a:gd name="T101" fmla="*/ 116 h 122"/>
                <a:gd name="T102" fmla="*/ 74 w 111"/>
                <a:gd name="T103" fmla="*/ 121 h 122"/>
                <a:gd name="T104" fmla="*/ 65 w 111"/>
                <a:gd name="T105" fmla="*/ 119 h 122"/>
                <a:gd name="T106" fmla="*/ 61 w 111"/>
                <a:gd name="T107" fmla="*/ 107 h 122"/>
                <a:gd name="T108" fmla="*/ 54 w 111"/>
                <a:gd name="T109" fmla="*/ 104 h 122"/>
                <a:gd name="T110" fmla="*/ 53 w 111"/>
                <a:gd name="T111" fmla="*/ 96 h 122"/>
                <a:gd name="T112" fmla="*/ 48 w 111"/>
                <a:gd name="T113" fmla="*/ 98 h 122"/>
                <a:gd name="T114" fmla="*/ 41 w 111"/>
                <a:gd name="T115" fmla="*/ 100 h 122"/>
                <a:gd name="T116" fmla="*/ 35 w 111"/>
                <a:gd name="T117" fmla="*/ 99 h 122"/>
                <a:gd name="T118" fmla="*/ 31 w 111"/>
                <a:gd name="T119" fmla="*/ 101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1" h="122">
                  <a:moveTo>
                    <a:pt x="31" y="101"/>
                  </a:moveTo>
                  <a:cubicBezTo>
                    <a:pt x="30" y="100"/>
                    <a:pt x="29" y="99"/>
                    <a:pt x="27" y="99"/>
                  </a:cubicBezTo>
                  <a:cubicBezTo>
                    <a:pt x="27" y="99"/>
                    <a:pt x="27" y="99"/>
                    <a:pt x="27" y="100"/>
                  </a:cubicBezTo>
                  <a:cubicBezTo>
                    <a:pt x="28" y="88"/>
                    <a:pt x="28" y="88"/>
                    <a:pt x="28" y="88"/>
                  </a:cubicBezTo>
                  <a:cubicBezTo>
                    <a:pt x="28" y="88"/>
                    <a:pt x="16" y="76"/>
                    <a:pt x="17" y="76"/>
                  </a:cubicBezTo>
                  <a:cubicBezTo>
                    <a:pt x="19" y="76"/>
                    <a:pt x="19" y="69"/>
                    <a:pt x="19" y="68"/>
                  </a:cubicBezTo>
                  <a:cubicBezTo>
                    <a:pt x="19" y="67"/>
                    <a:pt x="21" y="64"/>
                    <a:pt x="21" y="64"/>
                  </a:cubicBezTo>
                  <a:cubicBezTo>
                    <a:pt x="21" y="64"/>
                    <a:pt x="14" y="53"/>
                    <a:pt x="11" y="54"/>
                  </a:cubicBezTo>
                  <a:cubicBezTo>
                    <a:pt x="9" y="55"/>
                    <a:pt x="4" y="55"/>
                    <a:pt x="3" y="53"/>
                  </a:cubicBezTo>
                  <a:cubicBezTo>
                    <a:pt x="3" y="52"/>
                    <a:pt x="1" y="41"/>
                    <a:pt x="0" y="36"/>
                  </a:cubicBezTo>
                  <a:cubicBezTo>
                    <a:pt x="2" y="36"/>
                    <a:pt x="5" y="40"/>
                    <a:pt x="7" y="41"/>
                  </a:cubicBezTo>
                  <a:cubicBezTo>
                    <a:pt x="9" y="42"/>
                    <a:pt x="18" y="46"/>
                    <a:pt x="19" y="42"/>
                  </a:cubicBezTo>
                  <a:cubicBezTo>
                    <a:pt x="19" y="39"/>
                    <a:pt x="10" y="34"/>
                    <a:pt x="6" y="32"/>
                  </a:cubicBezTo>
                  <a:cubicBezTo>
                    <a:pt x="5" y="32"/>
                    <a:pt x="5" y="32"/>
                    <a:pt x="4" y="31"/>
                  </a:cubicBezTo>
                  <a:cubicBezTo>
                    <a:pt x="6" y="29"/>
                    <a:pt x="8" y="26"/>
                    <a:pt x="9" y="25"/>
                  </a:cubicBezTo>
                  <a:cubicBezTo>
                    <a:pt x="10" y="22"/>
                    <a:pt x="12" y="21"/>
                    <a:pt x="16" y="22"/>
                  </a:cubicBezTo>
                  <a:cubicBezTo>
                    <a:pt x="21" y="23"/>
                    <a:pt x="20" y="24"/>
                    <a:pt x="24" y="24"/>
                  </a:cubicBezTo>
                  <a:cubicBezTo>
                    <a:pt x="28" y="23"/>
                    <a:pt x="31" y="25"/>
                    <a:pt x="33" y="28"/>
                  </a:cubicBezTo>
                  <a:cubicBezTo>
                    <a:pt x="35" y="32"/>
                    <a:pt x="37" y="33"/>
                    <a:pt x="41" y="35"/>
                  </a:cubicBezTo>
                  <a:cubicBezTo>
                    <a:pt x="44" y="36"/>
                    <a:pt x="49" y="29"/>
                    <a:pt x="51" y="27"/>
                  </a:cubicBezTo>
                  <a:cubicBezTo>
                    <a:pt x="54" y="25"/>
                    <a:pt x="56" y="20"/>
                    <a:pt x="57" y="17"/>
                  </a:cubicBezTo>
                  <a:cubicBezTo>
                    <a:pt x="57" y="14"/>
                    <a:pt x="58" y="14"/>
                    <a:pt x="62" y="11"/>
                  </a:cubicBezTo>
                  <a:cubicBezTo>
                    <a:pt x="65" y="7"/>
                    <a:pt x="67" y="10"/>
                    <a:pt x="71" y="10"/>
                  </a:cubicBezTo>
                  <a:cubicBezTo>
                    <a:pt x="75" y="10"/>
                    <a:pt x="75" y="8"/>
                    <a:pt x="77" y="4"/>
                  </a:cubicBezTo>
                  <a:cubicBezTo>
                    <a:pt x="77" y="2"/>
                    <a:pt x="77" y="2"/>
                    <a:pt x="77" y="1"/>
                  </a:cubicBezTo>
                  <a:cubicBezTo>
                    <a:pt x="80" y="0"/>
                    <a:pt x="80" y="0"/>
                    <a:pt x="80" y="0"/>
                  </a:cubicBezTo>
                  <a:cubicBezTo>
                    <a:pt x="81" y="5"/>
                    <a:pt x="81" y="5"/>
                    <a:pt x="81" y="5"/>
                  </a:cubicBezTo>
                  <a:cubicBezTo>
                    <a:pt x="87" y="6"/>
                    <a:pt x="87" y="6"/>
                    <a:pt x="87" y="6"/>
                  </a:cubicBezTo>
                  <a:cubicBezTo>
                    <a:pt x="87" y="6"/>
                    <a:pt x="89" y="10"/>
                    <a:pt x="90" y="10"/>
                  </a:cubicBezTo>
                  <a:cubicBezTo>
                    <a:pt x="92" y="10"/>
                    <a:pt x="95" y="10"/>
                    <a:pt x="95" y="8"/>
                  </a:cubicBezTo>
                  <a:cubicBezTo>
                    <a:pt x="95" y="7"/>
                    <a:pt x="97" y="6"/>
                    <a:pt x="97" y="6"/>
                  </a:cubicBezTo>
                  <a:cubicBezTo>
                    <a:pt x="105" y="6"/>
                    <a:pt x="105" y="6"/>
                    <a:pt x="105" y="6"/>
                  </a:cubicBezTo>
                  <a:cubicBezTo>
                    <a:pt x="106" y="9"/>
                    <a:pt x="108" y="16"/>
                    <a:pt x="110" y="18"/>
                  </a:cubicBezTo>
                  <a:cubicBezTo>
                    <a:pt x="111" y="20"/>
                    <a:pt x="110" y="21"/>
                    <a:pt x="109" y="23"/>
                  </a:cubicBezTo>
                  <a:cubicBezTo>
                    <a:pt x="108" y="25"/>
                    <a:pt x="102" y="31"/>
                    <a:pt x="100" y="33"/>
                  </a:cubicBezTo>
                  <a:cubicBezTo>
                    <a:pt x="98" y="35"/>
                    <a:pt x="101" y="39"/>
                    <a:pt x="102" y="43"/>
                  </a:cubicBezTo>
                  <a:cubicBezTo>
                    <a:pt x="104" y="46"/>
                    <a:pt x="102" y="48"/>
                    <a:pt x="100" y="53"/>
                  </a:cubicBezTo>
                  <a:cubicBezTo>
                    <a:pt x="97" y="57"/>
                    <a:pt x="98" y="56"/>
                    <a:pt x="93" y="56"/>
                  </a:cubicBezTo>
                  <a:cubicBezTo>
                    <a:pt x="88" y="56"/>
                    <a:pt x="88" y="53"/>
                    <a:pt x="87" y="52"/>
                  </a:cubicBezTo>
                  <a:cubicBezTo>
                    <a:pt x="86" y="51"/>
                    <a:pt x="81" y="53"/>
                    <a:pt x="81" y="56"/>
                  </a:cubicBezTo>
                  <a:cubicBezTo>
                    <a:pt x="81" y="59"/>
                    <a:pt x="78" y="61"/>
                    <a:pt x="77" y="62"/>
                  </a:cubicBezTo>
                  <a:cubicBezTo>
                    <a:pt x="75" y="64"/>
                    <a:pt x="80" y="65"/>
                    <a:pt x="83" y="67"/>
                  </a:cubicBezTo>
                  <a:cubicBezTo>
                    <a:pt x="85" y="69"/>
                    <a:pt x="85" y="73"/>
                    <a:pt x="84" y="76"/>
                  </a:cubicBezTo>
                  <a:cubicBezTo>
                    <a:pt x="83" y="79"/>
                    <a:pt x="83" y="81"/>
                    <a:pt x="84" y="84"/>
                  </a:cubicBezTo>
                  <a:cubicBezTo>
                    <a:pt x="84" y="87"/>
                    <a:pt x="88" y="91"/>
                    <a:pt x="89" y="91"/>
                  </a:cubicBezTo>
                  <a:cubicBezTo>
                    <a:pt x="91" y="92"/>
                    <a:pt x="91" y="96"/>
                    <a:pt x="91" y="99"/>
                  </a:cubicBezTo>
                  <a:cubicBezTo>
                    <a:pt x="90" y="101"/>
                    <a:pt x="92" y="101"/>
                    <a:pt x="95" y="100"/>
                  </a:cubicBezTo>
                  <a:cubicBezTo>
                    <a:pt x="98" y="99"/>
                    <a:pt x="100" y="98"/>
                    <a:pt x="100" y="101"/>
                  </a:cubicBezTo>
                  <a:cubicBezTo>
                    <a:pt x="100" y="103"/>
                    <a:pt x="99" y="106"/>
                    <a:pt x="96" y="109"/>
                  </a:cubicBezTo>
                  <a:cubicBezTo>
                    <a:pt x="93" y="112"/>
                    <a:pt x="92" y="116"/>
                    <a:pt x="86" y="114"/>
                  </a:cubicBezTo>
                  <a:cubicBezTo>
                    <a:pt x="80" y="113"/>
                    <a:pt x="80" y="114"/>
                    <a:pt x="79" y="116"/>
                  </a:cubicBezTo>
                  <a:cubicBezTo>
                    <a:pt x="78" y="118"/>
                    <a:pt x="77" y="120"/>
                    <a:pt x="74" y="121"/>
                  </a:cubicBezTo>
                  <a:cubicBezTo>
                    <a:pt x="70" y="122"/>
                    <a:pt x="68" y="122"/>
                    <a:pt x="65" y="119"/>
                  </a:cubicBezTo>
                  <a:cubicBezTo>
                    <a:pt x="62" y="117"/>
                    <a:pt x="62" y="110"/>
                    <a:pt x="61" y="107"/>
                  </a:cubicBezTo>
                  <a:cubicBezTo>
                    <a:pt x="61" y="104"/>
                    <a:pt x="54" y="105"/>
                    <a:pt x="54" y="104"/>
                  </a:cubicBezTo>
                  <a:cubicBezTo>
                    <a:pt x="53" y="103"/>
                    <a:pt x="53" y="99"/>
                    <a:pt x="53" y="96"/>
                  </a:cubicBezTo>
                  <a:cubicBezTo>
                    <a:pt x="53" y="93"/>
                    <a:pt x="48" y="96"/>
                    <a:pt x="48" y="98"/>
                  </a:cubicBezTo>
                  <a:cubicBezTo>
                    <a:pt x="48" y="101"/>
                    <a:pt x="44" y="100"/>
                    <a:pt x="41" y="100"/>
                  </a:cubicBezTo>
                  <a:cubicBezTo>
                    <a:pt x="38" y="99"/>
                    <a:pt x="35" y="99"/>
                    <a:pt x="35" y="99"/>
                  </a:cubicBezTo>
                  <a:lnTo>
                    <a:pt x="31" y="101"/>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7" name="Freeform 26"/>
            <p:cNvSpPr>
              <a:spLocks/>
            </p:cNvSpPr>
            <p:nvPr/>
          </p:nvSpPr>
          <p:spPr bwMode="auto">
            <a:xfrm>
              <a:off x="6768577" y="3672615"/>
              <a:ext cx="422718" cy="416314"/>
            </a:xfrm>
            <a:custGeom>
              <a:avLst/>
              <a:gdLst>
                <a:gd name="T0" fmla="*/ 39 w 287"/>
                <a:gd name="T1" fmla="*/ 121 h 317"/>
                <a:gd name="T2" fmla="*/ 62 w 287"/>
                <a:gd name="T3" fmla="*/ 121 h 317"/>
                <a:gd name="T4" fmla="*/ 93 w 287"/>
                <a:gd name="T5" fmla="*/ 115 h 317"/>
                <a:gd name="T6" fmla="*/ 106 w 287"/>
                <a:gd name="T7" fmla="*/ 67 h 317"/>
                <a:gd name="T8" fmla="*/ 116 w 287"/>
                <a:gd name="T9" fmla="*/ 48 h 317"/>
                <a:gd name="T10" fmla="*/ 110 w 287"/>
                <a:gd name="T11" fmla="*/ 25 h 317"/>
                <a:gd name="T12" fmla="*/ 156 w 287"/>
                <a:gd name="T13" fmla="*/ 0 h 317"/>
                <a:gd name="T14" fmla="*/ 173 w 287"/>
                <a:gd name="T15" fmla="*/ 27 h 317"/>
                <a:gd name="T16" fmla="*/ 173 w 287"/>
                <a:gd name="T17" fmla="*/ 46 h 317"/>
                <a:gd name="T18" fmla="*/ 158 w 287"/>
                <a:gd name="T19" fmla="*/ 62 h 317"/>
                <a:gd name="T20" fmla="*/ 148 w 287"/>
                <a:gd name="T21" fmla="*/ 85 h 317"/>
                <a:gd name="T22" fmla="*/ 156 w 287"/>
                <a:gd name="T23" fmla="*/ 104 h 317"/>
                <a:gd name="T24" fmla="*/ 154 w 287"/>
                <a:gd name="T25" fmla="*/ 133 h 317"/>
                <a:gd name="T26" fmla="*/ 171 w 287"/>
                <a:gd name="T27" fmla="*/ 127 h 317"/>
                <a:gd name="T28" fmla="*/ 185 w 287"/>
                <a:gd name="T29" fmla="*/ 110 h 317"/>
                <a:gd name="T30" fmla="*/ 206 w 287"/>
                <a:gd name="T31" fmla="*/ 125 h 317"/>
                <a:gd name="T32" fmla="*/ 227 w 287"/>
                <a:gd name="T33" fmla="*/ 129 h 317"/>
                <a:gd name="T34" fmla="*/ 241 w 287"/>
                <a:gd name="T35" fmla="*/ 121 h 317"/>
                <a:gd name="T36" fmla="*/ 275 w 287"/>
                <a:gd name="T37" fmla="*/ 137 h 317"/>
                <a:gd name="T38" fmla="*/ 287 w 287"/>
                <a:gd name="T39" fmla="*/ 162 h 317"/>
                <a:gd name="T40" fmla="*/ 254 w 287"/>
                <a:gd name="T41" fmla="*/ 196 h 317"/>
                <a:gd name="T42" fmla="*/ 258 w 287"/>
                <a:gd name="T43" fmla="*/ 213 h 317"/>
                <a:gd name="T44" fmla="*/ 243 w 287"/>
                <a:gd name="T45" fmla="*/ 242 h 317"/>
                <a:gd name="T46" fmla="*/ 231 w 287"/>
                <a:gd name="T47" fmla="*/ 225 h 317"/>
                <a:gd name="T48" fmla="*/ 193 w 287"/>
                <a:gd name="T49" fmla="*/ 210 h 317"/>
                <a:gd name="T50" fmla="*/ 168 w 287"/>
                <a:gd name="T51" fmla="*/ 254 h 317"/>
                <a:gd name="T52" fmla="*/ 143 w 287"/>
                <a:gd name="T53" fmla="*/ 248 h 317"/>
                <a:gd name="T54" fmla="*/ 127 w 287"/>
                <a:gd name="T55" fmla="*/ 281 h 317"/>
                <a:gd name="T56" fmla="*/ 102 w 287"/>
                <a:gd name="T57" fmla="*/ 317 h 317"/>
                <a:gd name="T58" fmla="*/ 85 w 287"/>
                <a:gd name="T59" fmla="*/ 279 h 317"/>
                <a:gd name="T60" fmla="*/ 87 w 287"/>
                <a:gd name="T61" fmla="*/ 242 h 317"/>
                <a:gd name="T62" fmla="*/ 71 w 287"/>
                <a:gd name="T63" fmla="*/ 221 h 317"/>
                <a:gd name="T64" fmla="*/ 46 w 287"/>
                <a:gd name="T65" fmla="*/ 208 h 317"/>
                <a:gd name="T66" fmla="*/ 31 w 287"/>
                <a:gd name="T67" fmla="*/ 213 h 317"/>
                <a:gd name="T68" fmla="*/ 0 w 287"/>
                <a:gd name="T69" fmla="*/ 198 h 317"/>
                <a:gd name="T70" fmla="*/ 27 w 287"/>
                <a:gd name="T71" fmla="*/ 177 h 317"/>
                <a:gd name="T72" fmla="*/ 62 w 287"/>
                <a:gd name="T73" fmla="*/ 165 h 317"/>
                <a:gd name="T74" fmla="*/ 29 w 287"/>
                <a:gd name="T75" fmla="*/ 133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7" h="317">
                  <a:moveTo>
                    <a:pt x="29" y="133"/>
                  </a:moveTo>
                  <a:lnTo>
                    <a:pt x="39" y="121"/>
                  </a:lnTo>
                  <a:lnTo>
                    <a:pt x="56" y="117"/>
                  </a:lnTo>
                  <a:lnTo>
                    <a:pt x="62" y="121"/>
                  </a:lnTo>
                  <a:lnTo>
                    <a:pt x="73" y="115"/>
                  </a:lnTo>
                  <a:lnTo>
                    <a:pt x="93" y="115"/>
                  </a:lnTo>
                  <a:lnTo>
                    <a:pt x="96" y="79"/>
                  </a:lnTo>
                  <a:lnTo>
                    <a:pt x="106" y="67"/>
                  </a:lnTo>
                  <a:lnTo>
                    <a:pt x="106" y="56"/>
                  </a:lnTo>
                  <a:lnTo>
                    <a:pt x="116" y="48"/>
                  </a:lnTo>
                  <a:lnTo>
                    <a:pt x="100" y="33"/>
                  </a:lnTo>
                  <a:lnTo>
                    <a:pt x="110" y="25"/>
                  </a:lnTo>
                  <a:lnTo>
                    <a:pt x="123" y="33"/>
                  </a:lnTo>
                  <a:lnTo>
                    <a:pt x="156" y="0"/>
                  </a:lnTo>
                  <a:lnTo>
                    <a:pt x="175" y="17"/>
                  </a:lnTo>
                  <a:lnTo>
                    <a:pt x="173" y="27"/>
                  </a:lnTo>
                  <a:lnTo>
                    <a:pt x="181" y="33"/>
                  </a:lnTo>
                  <a:lnTo>
                    <a:pt x="173" y="46"/>
                  </a:lnTo>
                  <a:lnTo>
                    <a:pt x="171" y="62"/>
                  </a:lnTo>
                  <a:lnTo>
                    <a:pt x="158" y="62"/>
                  </a:lnTo>
                  <a:lnTo>
                    <a:pt x="154" y="75"/>
                  </a:lnTo>
                  <a:lnTo>
                    <a:pt x="148" y="85"/>
                  </a:lnTo>
                  <a:lnTo>
                    <a:pt x="146" y="96"/>
                  </a:lnTo>
                  <a:lnTo>
                    <a:pt x="156" y="104"/>
                  </a:lnTo>
                  <a:lnTo>
                    <a:pt x="156" y="125"/>
                  </a:lnTo>
                  <a:lnTo>
                    <a:pt x="154" y="133"/>
                  </a:lnTo>
                  <a:lnTo>
                    <a:pt x="160" y="137"/>
                  </a:lnTo>
                  <a:lnTo>
                    <a:pt x="171" y="127"/>
                  </a:lnTo>
                  <a:lnTo>
                    <a:pt x="173" y="115"/>
                  </a:lnTo>
                  <a:lnTo>
                    <a:pt x="185" y="110"/>
                  </a:lnTo>
                  <a:lnTo>
                    <a:pt x="200" y="121"/>
                  </a:lnTo>
                  <a:lnTo>
                    <a:pt x="206" y="125"/>
                  </a:lnTo>
                  <a:lnTo>
                    <a:pt x="218" y="115"/>
                  </a:lnTo>
                  <a:lnTo>
                    <a:pt x="227" y="129"/>
                  </a:lnTo>
                  <a:lnTo>
                    <a:pt x="235" y="129"/>
                  </a:lnTo>
                  <a:lnTo>
                    <a:pt x="241" y="121"/>
                  </a:lnTo>
                  <a:lnTo>
                    <a:pt x="252" y="121"/>
                  </a:lnTo>
                  <a:lnTo>
                    <a:pt x="275" y="137"/>
                  </a:lnTo>
                  <a:lnTo>
                    <a:pt x="287" y="148"/>
                  </a:lnTo>
                  <a:lnTo>
                    <a:pt x="287" y="162"/>
                  </a:lnTo>
                  <a:lnTo>
                    <a:pt x="262" y="183"/>
                  </a:lnTo>
                  <a:lnTo>
                    <a:pt x="254" y="196"/>
                  </a:lnTo>
                  <a:lnTo>
                    <a:pt x="258" y="204"/>
                  </a:lnTo>
                  <a:lnTo>
                    <a:pt x="258" y="213"/>
                  </a:lnTo>
                  <a:lnTo>
                    <a:pt x="256" y="229"/>
                  </a:lnTo>
                  <a:lnTo>
                    <a:pt x="243" y="242"/>
                  </a:lnTo>
                  <a:lnTo>
                    <a:pt x="227" y="238"/>
                  </a:lnTo>
                  <a:lnTo>
                    <a:pt x="231" y="225"/>
                  </a:lnTo>
                  <a:lnTo>
                    <a:pt x="210" y="221"/>
                  </a:lnTo>
                  <a:lnTo>
                    <a:pt x="193" y="210"/>
                  </a:lnTo>
                  <a:lnTo>
                    <a:pt x="175" y="233"/>
                  </a:lnTo>
                  <a:lnTo>
                    <a:pt x="168" y="254"/>
                  </a:lnTo>
                  <a:lnTo>
                    <a:pt x="156" y="256"/>
                  </a:lnTo>
                  <a:lnTo>
                    <a:pt x="143" y="248"/>
                  </a:lnTo>
                  <a:lnTo>
                    <a:pt x="129" y="256"/>
                  </a:lnTo>
                  <a:lnTo>
                    <a:pt x="127" y="281"/>
                  </a:lnTo>
                  <a:lnTo>
                    <a:pt x="112" y="306"/>
                  </a:lnTo>
                  <a:lnTo>
                    <a:pt x="102" y="317"/>
                  </a:lnTo>
                  <a:lnTo>
                    <a:pt x="91" y="302"/>
                  </a:lnTo>
                  <a:lnTo>
                    <a:pt x="85" y="279"/>
                  </a:lnTo>
                  <a:lnTo>
                    <a:pt x="85" y="265"/>
                  </a:lnTo>
                  <a:lnTo>
                    <a:pt x="87" y="242"/>
                  </a:lnTo>
                  <a:lnTo>
                    <a:pt x="73" y="238"/>
                  </a:lnTo>
                  <a:lnTo>
                    <a:pt x="71" y="221"/>
                  </a:lnTo>
                  <a:lnTo>
                    <a:pt x="58" y="221"/>
                  </a:lnTo>
                  <a:lnTo>
                    <a:pt x="46" y="208"/>
                  </a:lnTo>
                  <a:lnTo>
                    <a:pt x="37" y="219"/>
                  </a:lnTo>
                  <a:lnTo>
                    <a:pt x="31" y="213"/>
                  </a:lnTo>
                  <a:lnTo>
                    <a:pt x="16" y="219"/>
                  </a:lnTo>
                  <a:lnTo>
                    <a:pt x="0" y="198"/>
                  </a:lnTo>
                  <a:lnTo>
                    <a:pt x="18" y="177"/>
                  </a:lnTo>
                  <a:lnTo>
                    <a:pt x="27" y="177"/>
                  </a:lnTo>
                  <a:lnTo>
                    <a:pt x="43" y="181"/>
                  </a:lnTo>
                  <a:lnTo>
                    <a:pt x="62" y="165"/>
                  </a:lnTo>
                  <a:lnTo>
                    <a:pt x="29" y="131"/>
                  </a:lnTo>
                  <a:lnTo>
                    <a:pt x="29" y="133"/>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8" name="Freeform 27"/>
            <p:cNvSpPr>
              <a:spLocks/>
            </p:cNvSpPr>
            <p:nvPr/>
          </p:nvSpPr>
          <p:spPr bwMode="auto">
            <a:xfrm>
              <a:off x="6471055" y="3814451"/>
              <a:ext cx="388841" cy="229827"/>
            </a:xfrm>
            <a:custGeom>
              <a:avLst/>
              <a:gdLst>
                <a:gd name="T0" fmla="*/ 12 w 264"/>
                <a:gd name="T1" fmla="*/ 113 h 175"/>
                <a:gd name="T2" fmla="*/ 12 w 264"/>
                <a:gd name="T3" fmla="*/ 100 h 175"/>
                <a:gd name="T4" fmla="*/ 0 w 264"/>
                <a:gd name="T5" fmla="*/ 88 h 175"/>
                <a:gd name="T6" fmla="*/ 2 w 264"/>
                <a:gd name="T7" fmla="*/ 73 h 175"/>
                <a:gd name="T8" fmla="*/ 12 w 264"/>
                <a:gd name="T9" fmla="*/ 65 h 175"/>
                <a:gd name="T10" fmla="*/ 20 w 264"/>
                <a:gd name="T11" fmla="*/ 65 h 175"/>
                <a:gd name="T12" fmla="*/ 29 w 264"/>
                <a:gd name="T13" fmla="*/ 57 h 175"/>
                <a:gd name="T14" fmla="*/ 43 w 264"/>
                <a:gd name="T15" fmla="*/ 54 h 175"/>
                <a:gd name="T16" fmla="*/ 56 w 264"/>
                <a:gd name="T17" fmla="*/ 50 h 175"/>
                <a:gd name="T18" fmla="*/ 72 w 264"/>
                <a:gd name="T19" fmla="*/ 48 h 175"/>
                <a:gd name="T20" fmla="*/ 83 w 264"/>
                <a:gd name="T21" fmla="*/ 38 h 175"/>
                <a:gd name="T22" fmla="*/ 87 w 264"/>
                <a:gd name="T23" fmla="*/ 23 h 175"/>
                <a:gd name="T24" fmla="*/ 95 w 264"/>
                <a:gd name="T25" fmla="*/ 15 h 175"/>
                <a:gd name="T26" fmla="*/ 106 w 264"/>
                <a:gd name="T27" fmla="*/ 25 h 175"/>
                <a:gd name="T28" fmla="*/ 122 w 264"/>
                <a:gd name="T29" fmla="*/ 25 h 175"/>
                <a:gd name="T30" fmla="*/ 122 w 264"/>
                <a:gd name="T31" fmla="*/ 13 h 175"/>
                <a:gd name="T32" fmla="*/ 150 w 264"/>
                <a:gd name="T33" fmla="*/ 13 h 175"/>
                <a:gd name="T34" fmla="*/ 158 w 264"/>
                <a:gd name="T35" fmla="*/ 17 h 175"/>
                <a:gd name="T36" fmla="*/ 162 w 264"/>
                <a:gd name="T37" fmla="*/ 9 h 175"/>
                <a:gd name="T38" fmla="*/ 172 w 264"/>
                <a:gd name="T39" fmla="*/ 11 h 175"/>
                <a:gd name="T40" fmla="*/ 187 w 264"/>
                <a:gd name="T41" fmla="*/ 0 h 175"/>
                <a:gd name="T42" fmla="*/ 197 w 264"/>
                <a:gd name="T43" fmla="*/ 2 h 175"/>
                <a:gd name="T44" fmla="*/ 208 w 264"/>
                <a:gd name="T45" fmla="*/ 19 h 175"/>
                <a:gd name="T46" fmla="*/ 227 w 264"/>
                <a:gd name="T47" fmla="*/ 19 h 175"/>
                <a:gd name="T48" fmla="*/ 231 w 264"/>
                <a:gd name="T49" fmla="*/ 25 h 175"/>
                <a:gd name="T50" fmla="*/ 231 w 264"/>
                <a:gd name="T51" fmla="*/ 23 h 175"/>
                <a:gd name="T52" fmla="*/ 264 w 264"/>
                <a:gd name="T53" fmla="*/ 57 h 175"/>
                <a:gd name="T54" fmla="*/ 245 w 264"/>
                <a:gd name="T55" fmla="*/ 73 h 175"/>
                <a:gd name="T56" fmla="*/ 229 w 264"/>
                <a:gd name="T57" fmla="*/ 69 h 175"/>
                <a:gd name="T58" fmla="*/ 220 w 264"/>
                <a:gd name="T59" fmla="*/ 69 h 175"/>
                <a:gd name="T60" fmla="*/ 202 w 264"/>
                <a:gd name="T61" fmla="*/ 90 h 175"/>
                <a:gd name="T62" fmla="*/ 181 w 264"/>
                <a:gd name="T63" fmla="*/ 77 h 175"/>
                <a:gd name="T64" fmla="*/ 175 w 264"/>
                <a:gd name="T65" fmla="*/ 88 h 175"/>
                <a:gd name="T66" fmla="*/ 156 w 264"/>
                <a:gd name="T67" fmla="*/ 88 h 175"/>
                <a:gd name="T68" fmla="*/ 158 w 264"/>
                <a:gd name="T69" fmla="*/ 100 h 175"/>
                <a:gd name="T70" fmla="*/ 147 w 264"/>
                <a:gd name="T71" fmla="*/ 111 h 175"/>
                <a:gd name="T72" fmla="*/ 156 w 264"/>
                <a:gd name="T73" fmla="*/ 123 h 175"/>
                <a:gd name="T74" fmla="*/ 135 w 264"/>
                <a:gd name="T75" fmla="*/ 138 h 175"/>
                <a:gd name="T76" fmla="*/ 135 w 264"/>
                <a:gd name="T77" fmla="*/ 155 h 175"/>
                <a:gd name="T78" fmla="*/ 112 w 264"/>
                <a:gd name="T79" fmla="*/ 173 h 175"/>
                <a:gd name="T80" fmla="*/ 118 w 264"/>
                <a:gd name="T81" fmla="*/ 175 h 175"/>
                <a:gd name="T82" fmla="*/ 108 w 264"/>
                <a:gd name="T83" fmla="*/ 171 h 175"/>
                <a:gd name="T84" fmla="*/ 108 w 264"/>
                <a:gd name="T85" fmla="*/ 159 h 175"/>
                <a:gd name="T86" fmla="*/ 95 w 264"/>
                <a:gd name="T87" fmla="*/ 157 h 175"/>
                <a:gd name="T88" fmla="*/ 91 w 264"/>
                <a:gd name="T89" fmla="*/ 165 h 175"/>
                <a:gd name="T90" fmla="*/ 79 w 264"/>
                <a:gd name="T91" fmla="*/ 163 h 175"/>
                <a:gd name="T92" fmla="*/ 68 w 264"/>
                <a:gd name="T93" fmla="*/ 169 h 175"/>
                <a:gd name="T94" fmla="*/ 56 w 264"/>
                <a:gd name="T95" fmla="*/ 169 h 175"/>
                <a:gd name="T96" fmla="*/ 56 w 264"/>
                <a:gd name="T97" fmla="*/ 161 h 175"/>
                <a:gd name="T98" fmla="*/ 45 w 264"/>
                <a:gd name="T99" fmla="*/ 150 h 175"/>
                <a:gd name="T100" fmla="*/ 45 w 264"/>
                <a:gd name="T101" fmla="*/ 136 h 175"/>
                <a:gd name="T102" fmla="*/ 35 w 264"/>
                <a:gd name="T103" fmla="*/ 127 h 175"/>
                <a:gd name="T104" fmla="*/ 35 w 264"/>
                <a:gd name="T105" fmla="*/ 117 h 175"/>
                <a:gd name="T106" fmla="*/ 20 w 264"/>
                <a:gd name="T107" fmla="*/ 117 h 175"/>
                <a:gd name="T108" fmla="*/ 12 w 264"/>
                <a:gd name="T109" fmla="*/ 11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4" h="175">
                  <a:moveTo>
                    <a:pt x="12" y="113"/>
                  </a:moveTo>
                  <a:lnTo>
                    <a:pt x="12" y="100"/>
                  </a:lnTo>
                  <a:lnTo>
                    <a:pt x="0" y="88"/>
                  </a:lnTo>
                  <a:lnTo>
                    <a:pt x="2" y="73"/>
                  </a:lnTo>
                  <a:lnTo>
                    <a:pt x="12" y="65"/>
                  </a:lnTo>
                  <a:lnTo>
                    <a:pt x="20" y="65"/>
                  </a:lnTo>
                  <a:lnTo>
                    <a:pt x="29" y="57"/>
                  </a:lnTo>
                  <a:lnTo>
                    <a:pt x="43" y="54"/>
                  </a:lnTo>
                  <a:lnTo>
                    <a:pt x="56" y="50"/>
                  </a:lnTo>
                  <a:lnTo>
                    <a:pt x="72" y="48"/>
                  </a:lnTo>
                  <a:lnTo>
                    <a:pt x="83" y="38"/>
                  </a:lnTo>
                  <a:lnTo>
                    <a:pt x="87" y="23"/>
                  </a:lnTo>
                  <a:lnTo>
                    <a:pt x="95" y="15"/>
                  </a:lnTo>
                  <a:lnTo>
                    <a:pt x="106" y="25"/>
                  </a:lnTo>
                  <a:lnTo>
                    <a:pt x="122" y="25"/>
                  </a:lnTo>
                  <a:lnTo>
                    <a:pt x="122" y="13"/>
                  </a:lnTo>
                  <a:lnTo>
                    <a:pt x="150" y="13"/>
                  </a:lnTo>
                  <a:lnTo>
                    <a:pt x="158" y="17"/>
                  </a:lnTo>
                  <a:lnTo>
                    <a:pt x="162" y="9"/>
                  </a:lnTo>
                  <a:lnTo>
                    <a:pt x="172" y="11"/>
                  </a:lnTo>
                  <a:lnTo>
                    <a:pt x="187" y="0"/>
                  </a:lnTo>
                  <a:lnTo>
                    <a:pt x="197" y="2"/>
                  </a:lnTo>
                  <a:lnTo>
                    <a:pt x="208" y="19"/>
                  </a:lnTo>
                  <a:lnTo>
                    <a:pt x="227" y="19"/>
                  </a:lnTo>
                  <a:lnTo>
                    <a:pt x="231" y="25"/>
                  </a:lnTo>
                  <a:lnTo>
                    <a:pt x="231" y="23"/>
                  </a:lnTo>
                  <a:lnTo>
                    <a:pt x="264" y="57"/>
                  </a:lnTo>
                  <a:lnTo>
                    <a:pt x="245" y="73"/>
                  </a:lnTo>
                  <a:lnTo>
                    <a:pt x="229" y="69"/>
                  </a:lnTo>
                  <a:lnTo>
                    <a:pt x="220" y="69"/>
                  </a:lnTo>
                  <a:lnTo>
                    <a:pt x="202" y="90"/>
                  </a:lnTo>
                  <a:lnTo>
                    <a:pt x="181" y="77"/>
                  </a:lnTo>
                  <a:lnTo>
                    <a:pt x="175" y="88"/>
                  </a:lnTo>
                  <a:lnTo>
                    <a:pt x="156" y="88"/>
                  </a:lnTo>
                  <a:lnTo>
                    <a:pt x="158" y="100"/>
                  </a:lnTo>
                  <a:lnTo>
                    <a:pt x="147" y="111"/>
                  </a:lnTo>
                  <a:lnTo>
                    <a:pt x="156" y="123"/>
                  </a:lnTo>
                  <a:lnTo>
                    <a:pt x="135" y="138"/>
                  </a:lnTo>
                  <a:lnTo>
                    <a:pt x="135" y="155"/>
                  </a:lnTo>
                  <a:lnTo>
                    <a:pt x="112" y="173"/>
                  </a:lnTo>
                  <a:lnTo>
                    <a:pt x="118" y="175"/>
                  </a:lnTo>
                  <a:lnTo>
                    <a:pt x="108" y="171"/>
                  </a:lnTo>
                  <a:lnTo>
                    <a:pt x="108" y="159"/>
                  </a:lnTo>
                  <a:lnTo>
                    <a:pt x="95" y="157"/>
                  </a:lnTo>
                  <a:lnTo>
                    <a:pt x="91" y="165"/>
                  </a:lnTo>
                  <a:lnTo>
                    <a:pt x="79" y="163"/>
                  </a:lnTo>
                  <a:lnTo>
                    <a:pt x="68" y="169"/>
                  </a:lnTo>
                  <a:lnTo>
                    <a:pt x="56" y="169"/>
                  </a:lnTo>
                  <a:lnTo>
                    <a:pt x="56" y="161"/>
                  </a:lnTo>
                  <a:lnTo>
                    <a:pt x="45" y="150"/>
                  </a:lnTo>
                  <a:lnTo>
                    <a:pt x="45" y="136"/>
                  </a:lnTo>
                  <a:lnTo>
                    <a:pt x="35" y="127"/>
                  </a:lnTo>
                  <a:lnTo>
                    <a:pt x="35" y="117"/>
                  </a:lnTo>
                  <a:lnTo>
                    <a:pt x="20" y="117"/>
                  </a:lnTo>
                  <a:lnTo>
                    <a:pt x="12" y="113"/>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9" name="Freeform 28"/>
            <p:cNvSpPr>
              <a:spLocks/>
            </p:cNvSpPr>
            <p:nvPr/>
          </p:nvSpPr>
          <p:spPr bwMode="auto">
            <a:xfrm>
              <a:off x="6369426" y="4006193"/>
              <a:ext cx="217986" cy="204875"/>
            </a:xfrm>
            <a:custGeom>
              <a:avLst/>
              <a:gdLst>
                <a:gd name="T0" fmla="*/ 0 w 71"/>
                <a:gd name="T1" fmla="*/ 37 h 75"/>
                <a:gd name="T2" fmla="*/ 0 w 71"/>
                <a:gd name="T3" fmla="*/ 36 h 75"/>
                <a:gd name="T4" fmla="*/ 8 w 71"/>
                <a:gd name="T5" fmla="*/ 37 h 75"/>
                <a:gd name="T6" fmla="*/ 8 w 71"/>
                <a:gd name="T7" fmla="*/ 27 h 75"/>
                <a:gd name="T8" fmla="*/ 5 w 71"/>
                <a:gd name="T9" fmla="*/ 22 h 75"/>
                <a:gd name="T10" fmla="*/ 7 w 71"/>
                <a:gd name="T11" fmla="*/ 12 h 75"/>
                <a:gd name="T12" fmla="*/ 6 w 71"/>
                <a:gd name="T13" fmla="*/ 6 h 75"/>
                <a:gd name="T14" fmla="*/ 12 w 71"/>
                <a:gd name="T15" fmla="*/ 0 h 75"/>
                <a:gd name="T16" fmla="*/ 16 w 71"/>
                <a:gd name="T17" fmla="*/ 0 h 75"/>
                <a:gd name="T18" fmla="*/ 18 w 71"/>
                <a:gd name="T19" fmla="*/ 5 h 75"/>
                <a:gd name="T20" fmla="*/ 22 w 71"/>
                <a:gd name="T21" fmla="*/ 5 h 75"/>
                <a:gd name="T22" fmla="*/ 27 w 71"/>
                <a:gd name="T23" fmla="*/ 9 h 75"/>
                <a:gd name="T24" fmla="*/ 34 w 71"/>
                <a:gd name="T25" fmla="*/ 10 h 75"/>
                <a:gd name="T26" fmla="*/ 39 w 71"/>
                <a:gd name="T27" fmla="*/ 14 h 75"/>
                <a:gd name="T28" fmla="*/ 39 w 71"/>
                <a:gd name="T29" fmla="*/ 22 h 75"/>
                <a:gd name="T30" fmla="*/ 45 w 71"/>
                <a:gd name="T31" fmla="*/ 28 h 75"/>
                <a:gd name="T32" fmla="*/ 49 w 71"/>
                <a:gd name="T33" fmla="*/ 27 h 75"/>
                <a:gd name="T34" fmla="*/ 56 w 71"/>
                <a:gd name="T35" fmla="*/ 28 h 75"/>
                <a:gd name="T36" fmla="*/ 62 w 71"/>
                <a:gd name="T37" fmla="*/ 34 h 75"/>
                <a:gd name="T38" fmla="*/ 69 w 71"/>
                <a:gd name="T39" fmla="*/ 36 h 75"/>
                <a:gd name="T40" fmla="*/ 71 w 71"/>
                <a:gd name="T41" fmla="*/ 43 h 75"/>
                <a:gd name="T42" fmla="*/ 69 w 71"/>
                <a:gd name="T43" fmla="*/ 49 h 75"/>
                <a:gd name="T44" fmla="*/ 67 w 71"/>
                <a:gd name="T45" fmla="*/ 55 h 75"/>
                <a:gd name="T46" fmla="*/ 71 w 71"/>
                <a:gd name="T47" fmla="*/ 58 h 75"/>
                <a:gd name="T48" fmla="*/ 68 w 71"/>
                <a:gd name="T49" fmla="*/ 64 h 75"/>
                <a:gd name="T50" fmla="*/ 59 w 71"/>
                <a:gd name="T51" fmla="*/ 75 h 75"/>
                <a:gd name="T52" fmla="*/ 55 w 71"/>
                <a:gd name="T53" fmla="*/ 71 h 75"/>
                <a:gd name="T54" fmla="*/ 52 w 71"/>
                <a:gd name="T55" fmla="*/ 72 h 75"/>
                <a:gd name="T56" fmla="*/ 46 w 71"/>
                <a:gd name="T57" fmla="*/ 73 h 75"/>
                <a:gd name="T58" fmla="*/ 28 w 71"/>
                <a:gd name="T59" fmla="*/ 62 h 75"/>
                <a:gd name="T60" fmla="*/ 24 w 71"/>
                <a:gd name="T61" fmla="*/ 56 h 75"/>
                <a:gd name="T62" fmla="*/ 17 w 71"/>
                <a:gd name="T63" fmla="*/ 56 h 75"/>
                <a:gd name="T64" fmla="*/ 6 w 71"/>
                <a:gd name="T65" fmla="*/ 49 h 75"/>
                <a:gd name="T66" fmla="*/ 6 w 71"/>
                <a:gd name="T67" fmla="*/ 44 h 75"/>
                <a:gd name="T68" fmla="*/ 3 w 71"/>
                <a:gd name="T69" fmla="*/ 42 h 75"/>
                <a:gd name="T70" fmla="*/ 0 w 71"/>
                <a:gd name="T71" fmla="*/ 3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1" h="75">
                  <a:moveTo>
                    <a:pt x="0" y="37"/>
                  </a:moveTo>
                  <a:cubicBezTo>
                    <a:pt x="0" y="36"/>
                    <a:pt x="0" y="36"/>
                    <a:pt x="0" y="36"/>
                  </a:cubicBezTo>
                  <a:cubicBezTo>
                    <a:pt x="8" y="37"/>
                    <a:pt x="8" y="37"/>
                    <a:pt x="8" y="37"/>
                  </a:cubicBezTo>
                  <a:cubicBezTo>
                    <a:pt x="8" y="27"/>
                    <a:pt x="8" y="27"/>
                    <a:pt x="8" y="27"/>
                  </a:cubicBezTo>
                  <a:cubicBezTo>
                    <a:pt x="5" y="22"/>
                    <a:pt x="5" y="22"/>
                    <a:pt x="5" y="22"/>
                  </a:cubicBezTo>
                  <a:cubicBezTo>
                    <a:pt x="7" y="12"/>
                    <a:pt x="7" y="12"/>
                    <a:pt x="7" y="12"/>
                  </a:cubicBezTo>
                  <a:cubicBezTo>
                    <a:pt x="6" y="6"/>
                    <a:pt x="6" y="6"/>
                    <a:pt x="6" y="6"/>
                  </a:cubicBezTo>
                  <a:cubicBezTo>
                    <a:pt x="12" y="0"/>
                    <a:pt x="12" y="0"/>
                    <a:pt x="12" y="0"/>
                  </a:cubicBezTo>
                  <a:cubicBezTo>
                    <a:pt x="16" y="0"/>
                    <a:pt x="16" y="0"/>
                    <a:pt x="16" y="0"/>
                  </a:cubicBezTo>
                  <a:cubicBezTo>
                    <a:pt x="18" y="5"/>
                    <a:pt x="18" y="5"/>
                    <a:pt x="18" y="5"/>
                  </a:cubicBezTo>
                  <a:cubicBezTo>
                    <a:pt x="22" y="5"/>
                    <a:pt x="22" y="5"/>
                    <a:pt x="22" y="5"/>
                  </a:cubicBezTo>
                  <a:cubicBezTo>
                    <a:pt x="27" y="9"/>
                    <a:pt x="27" y="9"/>
                    <a:pt x="27" y="9"/>
                  </a:cubicBezTo>
                  <a:cubicBezTo>
                    <a:pt x="34" y="10"/>
                    <a:pt x="34" y="10"/>
                    <a:pt x="34" y="10"/>
                  </a:cubicBezTo>
                  <a:cubicBezTo>
                    <a:pt x="39" y="14"/>
                    <a:pt x="39" y="14"/>
                    <a:pt x="39" y="14"/>
                  </a:cubicBezTo>
                  <a:cubicBezTo>
                    <a:pt x="39" y="22"/>
                    <a:pt x="39" y="22"/>
                    <a:pt x="39" y="22"/>
                  </a:cubicBezTo>
                  <a:cubicBezTo>
                    <a:pt x="45" y="28"/>
                    <a:pt x="45" y="28"/>
                    <a:pt x="45" y="28"/>
                  </a:cubicBezTo>
                  <a:cubicBezTo>
                    <a:pt x="49" y="27"/>
                    <a:pt x="49" y="27"/>
                    <a:pt x="49" y="27"/>
                  </a:cubicBezTo>
                  <a:cubicBezTo>
                    <a:pt x="56" y="28"/>
                    <a:pt x="56" y="28"/>
                    <a:pt x="56" y="28"/>
                  </a:cubicBezTo>
                  <a:cubicBezTo>
                    <a:pt x="62" y="34"/>
                    <a:pt x="62" y="34"/>
                    <a:pt x="62" y="34"/>
                  </a:cubicBezTo>
                  <a:cubicBezTo>
                    <a:pt x="69" y="36"/>
                    <a:pt x="69" y="36"/>
                    <a:pt x="69" y="36"/>
                  </a:cubicBezTo>
                  <a:cubicBezTo>
                    <a:pt x="69" y="36"/>
                    <a:pt x="71" y="42"/>
                    <a:pt x="71" y="43"/>
                  </a:cubicBezTo>
                  <a:cubicBezTo>
                    <a:pt x="71" y="43"/>
                    <a:pt x="69" y="49"/>
                    <a:pt x="69" y="49"/>
                  </a:cubicBezTo>
                  <a:cubicBezTo>
                    <a:pt x="67" y="55"/>
                    <a:pt x="67" y="55"/>
                    <a:pt x="67" y="55"/>
                  </a:cubicBezTo>
                  <a:cubicBezTo>
                    <a:pt x="71" y="58"/>
                    <a:pt x="71" y="58"/>
                    <a:pt x="71" y="58"/>
                  </a:cubicBezTo>
                  <a:cubicBezTo>
                    <a:pt x="68" y="64"/>
                    <a:pt x="68" y="64"/>
                    <a:pt x="68" y="64"/>
                  </a:cubicBezTo>
                  <a:cubicBezTo>
                    <a:pt x="59" y="75"/>
                    <a:pt x="59" y="75"/>
                    <a:pt x="59" y="75"/>
                  </a:cubicBezTo>
                  <a:cubicBezTo>
                    <a:pt x="55" y="71"/>
                    <a:pt x="55" y="71"/>
                    <a:pt x="55" y="71"/>
                  </a:cubicBezTo>
                  <a:cubicBezTo>
                    <a:pt x="52" y="72"/>
                    <a:pt x="52" y="72"/>
                    <a:pt x="52" y="72"/>
                  </a:cubicBezTo>
                  <a:cubicBezTo>
                    <a:pt x="46" y="73"/>
                    <a:pt x="46" y="73"/>
                    <a:pt x="46" y="73"/>
                  </a:cubicBezTo>
                  <a:cubicBezTo>
                    <a:pt x="28" y="62"/>
                    <a:pt x="28" y="62"/>
                    <a:pt x="28" y="62"/>
                  </a:cubicBezTo>
                  <a:cubicBezTo>
                    <a:pt x="24" y="56"/>
                    <a:pt x="24" y="56"/>
                    <a:pt x="24" y="56"/>
                  </a:cubicBezTo>
                  <a:cubicBezTo>
                    <a:pt x="17" y="56"/>
                    <a:pt x="17" y="56"/>
                    <a:pt x="17" y="56"/>
                  </a:cubicBezTo>
                  <a:cubicBezTo>
                    <a:pt x="6" y="49"/>
                    <a:pt x="6" y="49"/>
                    <a:pt x="6" y="49"/>
                  </a:cubicBezTo>
                  <a:cubicBezTo>
                    <a:pt x="6" y="44"/>
                    <a:pt x="6" y="44"/>
                    <a:pt x="6" y="44"/>
                  </a:cubicBezTo>
                  <a:cubicBezTo>
                    <a:pt x="3" y="42"/>
                    <a:pt x="3" y="42"/>
                    <a:pt x="3" y="42"/>
                  </a:cubicBezTo>
                  <a:lnTo>
                    <a:pt x="0" y="37"/>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0" name="Freeform 29"/>
            <p:cNvSpPr>
              <a:spLocks/>
            </p:cNvSpPr>
            <p:nvPr/>
          </p:nvSpPr>
          <p:spPr bwMode="auto">
            <a:xfrm>
              <a:off x="6691987" y="4247838"/>
              <a:ext cx="518455" cy="447834"/>
            </a:xfrm>
            <a:custGeom>
              <a:avLst/>
              <a:gdLst>
                <a:gd name="T0" fmla="*/ 150 w 169"/>
                <a:gd name="T1" fmla="*/ 121 h 164"/>
                <a:gd name="T2" fmla="*/ 165 w 169"/>
                <a:gd name="T3" fmla="*/ 144 h 164"/>
                <a:gd name="T4" fmla="*/ 154 w 169"/>
                <a:gd name="T5" fmla="*/ 163 h 164"/>
                <a:gd name="T6" fmla="*/ 135 w 169"/>
                <a:gd name="T7" fmla="*/ 151 h 164"/>
                <a:gd name="T8" fmla="*/ 117 w 169"/>
                <a:gd name="T9" fmla="*/ 145 h 164"/>
                <a:gd name="T10" fmla="*/ 108 w 169"/>
                <a:gd name="T11" fmla="*/ 130 h 164"/>
                <a:gd name="T12" fmla="*/ 92 w 169"/>
                <a:gd name="T13" fmla="*/ 132 h 164"/>
                <a:gd name="T14" fmla="*/ 74 w 169"/>
                <a:gd name="T15" fmla="*/ 120 h 164"/>
                <a:gd name="T16" fmla="*/ 53 w 169"/>
                <a:gd name="T17" fmla="*/ 108 h 164"/>
                <a:gd name="T18" fmla="*/ 40 w 169"/>
                <a:gd name="T19" fmla="*/ 110 h 164"/>
                <a:gd name="T20" fmla="*/ 38 w 169"/>
                <a:gd name="T21" fmla="*/ 86 h 164"/>
                <a:gd name="T22" fmla="*/ 24 w 169"/>
                <a:gd name="T23" fmla="*/ 66 h 164"/>
                <a:gd name="T24" fmla="*/ 7 w 169"/>
                <a:gd name="T25" fmla="*/ 61 h 164"/>
                <a:gd name="T26" fmla="*/ 0 w 169"/>
                <a:gd name="T27" fmla="*/ 50 h 164"/>
                <a:gd name="T28" fmla="*/ 0 w 169"/>
                <a:gd name="T29" fmla="*/ 46 h 164"/>
                <a:gd name="T30" fmla="*/ 14 w 169"/>
                <a:gd name="T31" fmla="*/ 46 h 164"/>
                <a:gd name="T32" fmla="*/ 27 w 169"/>
                <a:gd name="T33" fmla="*/ 36 h 164"/>
                <a:gd name="T34" fmla="*/ 37 w 169"/>
                <a:gd name="T35" fmla="*/ 31 h 164"/>
                <a:gd name="T36" fmla="*/ 55 w 169"/>
                <a:gd name="T37" fmla="*/ 11 h 164"/>
                <a:gd name="T38" fmla="*/ 59 w 169"/>
                <a:gd name="T39" fmla="*/ 0 h 164"/>
                <a:gd name="T40" fmla="*/ 69 w 169"/>
                <a:gd name="T41" fmla="*/ 5 h 164"/>
                <a:gd name="T42" fmla="*/ 71 w 169"/>
                <a:gd name="T43" fmla="*/ 14 h 164"/>
                <a:gd name="T44" fmla="*/ 75 w 169"/>
                <a:gd name="T45" fmla="*/ 29 h 164"/>
                <a:gd name="T46" fmla="*/ 72 w 169"/>
                <a:gd name="T47" fmla="*/ 36 h 164"/>
                <a:gd name="T48" fmla="*/ 84 w 169"/>
                <a:gd name="T49" fmla="*/ 51 h 164"/>
                <a:gd name="T50" fmla="*/ 86 w 169"/>
                <a:gd name="T51" fmla="*/ 66 h 164"/>
                <a:gd name="T52" fmla="*/ 83 w 169"/>
                <a:gd name="T53" fmla="*/ 77 h 164"/>
                <a:gd name="T54" fmla="*/ 92 w 169"/>
                <a:gd name="T55" fmla="*/ 78 h 164"/>
                <a:gd name="T56" fmla="*/ 98 w 169"/>
                <a:gd name="T57" fmla="*/ 84 h 164"/>
                <a:gd name="T58" fmla="*/ 90 w 169"/>
                <a:gd name="T59" fmla="*/ 91 h 164"/>
                <a:gd name="T60" fmla="*/ 92 w 169"/>
                <a:gd name="T61" fmla="*/ 98 h 164"/>
                <a:gd name="T62" fmla="*/ 94 w 169"/>
                <a:gd name="T63" fmla="*/ 106 h 164"/>
                <a:gd name="T64" fmla="*/ 104 w 169"/>
                <a:gd name="T65" fmla="*/ 112 h 164"/>
                <a:gd name="T66" fmla="*/ 119 w 169"/>
                <a:gd name="T67" fmla="*/ 116 h 164"/>
                <a:gd name="T68" fmla="*/ 130 w 169"/>
                <a:gd name="T69" fmla="*/ 104 h 164"/>
                <a:gd name="T70" fmla="*/ 139 w 169"/>
                <a:gd name="T71" fmla="*/ 107 h 164"/>
                <a:gd name="T72" fmla="*/ 152 w 169"/>
                <a:gd name="T73" fmla="*/ 107 h 164"/>
                <a:gd name="T74" fmla="*/ 151 w 169"/>
                <a:gd name="T75" fmla="*/ 117 h 164"/>
                <a:gd name="T76" fmla="*/ 151 w 169"/>
                <a:gd name="T77" fmla="*/ 121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9" h="164">
                  <a:moveTo>
                    <a:pt x="151" y="121"/>
                  </a:moveTo>
                  <a:cubicBezTo>
                    <a:pt x="151" y="121"/>
                    <a:pt x="151" y="121"/>
                    <a:pt x="150" y="121"/>
                  </a:cubicBezTo>
                  <a:cubicBezTo>
                    <a:pt x="147" y="123"/>
                    <a:pt x="155" y="130"/>
                    <a:pt x="157" y="134"/>
                  </a:cubicBezTo>
                  <a:cubicBezTo>
                    <a:pt x="159" y="137"/>
                    <a:pt x="161" y="140"/>
                    <a:pt x="165" y="144"/>
                  </a:cubicBezTo>
                  <a:cubicBezTo>
                    <a:pt x="169" y="148"/>
                    <a:pt x="167" y="151"/>
                    <a:pt x="164" y="155"/>
                  </a:cubicBezTo>
                  <a:cubicBezTo>
                    <a:pt x="162" y="160"/>
                    <a:pt x="161" y="164"/>
                    <a:pt x="154" y="163"/>
                  </a:cubicBezTo>
                  <a:cubicBezTo>
                    <a:pt x="147" y="162"/>
                    <a:pt x="139" y="159"/>
                    <a:pt x="139" y="156"/>
                  </a:cubicBezTo>
                  <a:cubicBezTo>
                    <a:pt x="139" y="154"/>
                    <a:pt x="137" y="151"/>
                    <a:pt x="135" y="151"/>
                  </a:cubicBezTo>
                  <a:cubicBezTo>
                    <a:pt x="134" y="151"/>
                    <a:pt x="132" y="155"/>
                    <a:pt x="129" y="155"/>
                  </a:cubicBezTo>
                  <a:cubicBezTo>
                    <a:pt x="127" y="155"/>
                    <a:pt x="119" y="148"/>
                    <a:pt x="117" y="145"/>
                  </a:cubicBezTo>
                  <a:cubicBezTo>
                    <a:pt x="115" y="142"/>
                    <a:pt x="113" y="141"/>
                    <a:pt x="115" y="136"/>
                  </a:cubicBezTo>
                  <a:cubicBezTo>
                    <a:pt x="117" y="132"/>
                    <a:pt x="111" y="134"/>
                    <a:pt x="108" y="130"/>
                  </a:cubicBezTo>
                  <a:cubicBezTo>
                    <a:pt x="105" y="127"/>
                    <a:pt x="103" y="127"/>
                    <a:pt x="102" y="129"/>
                  </a:cubicBezTo>
                  <a:cubicBezTo>
                    <a:pt x="101" y="132"/>
                    <a:pt x="92" y="135"/>
                    <a:pt x="92" y="132"/>
                  </a:cubicBezTo>
                  <a:cubicBezTo>
                    <a:pt x="91" y="129"/>
                    <a:pt x="90" y="124"/>
                    <a:pt x="88" y="121"/>
                  </a:cubicBezTo>
                  <a:cubicBezTo>
                    <a:pt x="85" y="117"/>
                    <a:pt x="79" y="116"/>
                    <a:pt x="74" y="120"/>
                  </a:cubicBezTo>
                  <a:cubicBezTo>
                    <a:pt x="69" y="123"/>
                    <a:pt x="60" y="126"/>
                    <a:pt x="60" y="123"/>
                  </a:cubicBezTo>
                  <a:cubicBezTo>
                    <a:pt x="59" y="119"/>
                    <a:pt x="53" y="112"/>
                    <a:pt x="53" y="108"/>
                  </a:cubicBezTo>
                  <a:cubicBezTo>
                    <a:pt x="52" y="104"/>
                    <a:pt x="47" y="104"/>
                    <a:pt x="46" y="109"/>
                  </a:cubicBezTo>
                  <a:cubicBezTo>
                    <a:pt x="46" y="114"/>
                    <a:pt x="38" y="116"/>
                    <a:pt x="40" y="110"/>
                  </a:cubicBezTo>
                  <a:cubicBezTo>
                    <a:pt x="42" y="104"/>
                    <a:pt x="43" y="102"/>
                    <a:pt x="42" y="100"/>
                  </a:cubicBezTo>
                  <a:cubicBezTo>
                    <a:pt x="41" y="97"/>
                    <a:pt x="39" y="91"/>
                    <a:pt x="38" y="86"/>
                  </a:cubicBezTo>
                  <a:cubicBezTo>
                    <a:pt x="38" y="80"/>
                    <a:pt x="35" y="80"/>
                    <a:pt x="28" y="76"/>
                  </a:cubicBezTo>
                  <a:cubicBezTo>
                    <a:pt x="20" y="71"/>
                    <a:pt x="24" y="70"/>
                    <a:pt x="24" y="66"/>
                  </a:cubicBezTo>
                  <a:cubicBezTo>
                    <a:pt x="24" y="62"/>
                    <a:pt x="19" y="61"/>
                    <a:pt x="15" y="62"/>
                  </a:cubicBezTo>
                  <a:cubicBezTo>
                    <a:pt x="12" y="63"/>
                    <a:pt x="7" y="64"/>
                    <a:pt x="7" y="61"/>
                  </a:cubicBezTo>
                  <a:cubicBezTo>
                    <a:pt x="6" y="59"/>
                    <a:pt x="7" y="57"/>
                    <a:pt x="3" y="52"/>
                  </a:cubicBezTo>
                  <a:cubicBezTo>
                    <a:pt x="2" y="51"/>
                    <a:pt x="1" y="50"/>
                    <a:pt x="0" y="50"/>
                  </a:cubicBezTo>
                  <a:cubicBezTo>
                    <a:pt x="0" y="50"/>
                    <a:pt x="0" y="50"/>
                    <a:pt x="0" y="50"/>
                  </a:cubicBezTo>
                  <a:cubicBezTo>
                    <a:pt x="0" y="46"/>
                    <a:pt x="0" y="46"/>
                    <a:pt x="0" y="46"/>
                  </a:cubicBezTo>
                  <a:cubicBezTo>
                    <a:pt x="0" y="46"/>
                    <a:pt x="0" y="46"/>
                    <a:pt x="0" y="46"/>
                  </a:cubicBezTo>
                  <a:cubicBezTo>
                    <a:pt x="14" y="46"/>
                    <a:pt x="14" y="46"/>
                    <a:pt x="14" y="46"/>
                  </a:cubicBezTo>
                  <a:cubicBezTo>
                    <a:pt x="19" y="38"/>
                    <a:pt x="19" y="38"/>
                    <a:pt x="19" y="38"/>
                  </a:cubicBezTo>
                  <a:cubicBezTo>
                    <a:pt x="27" y="36"/>
                    <a:pt x="27" y="36"/>
                    <a:pt x="27" y="36"/>
                  </a:cubicBezTo>
                  <a:cubicBezTo>
                    <a:pt x="29" y="33"/>
                    <a:pt x="29" y="33"/>
                    <a:pt x="29" y="33"/>
                  </a:cubicBezTo>
                  <a:cubicBezTo>
                    <a:pt x="37" y="31"/>
                    <a:pt x="37" y="31"/>
                    <a:pt x="37" y="31"/>
                  </a:cubicBezTo>
                  <a:cubicBezTo>
                    <a:pt x="43" y="21"/>
                    <a:pt x="43" y="21"/>
                    <a:pt x="43" y="21"/>
                  </a:cubicBezTo>
                  <a:cubicBezTo>
                    <a:pt x="55" y="11"/>
                    <a:pt x="55" y="11"/>
                    <a:pt x="55" y="11"/>
                  </a:cubicBezTo>
                  <a:cubicBezTo>
                    <a:pt x="58" y="6"/>
                    <a:pt x="58" y="6"/>
                    <a:pt x="58" y="6"/>
                  </a:cubicBezTo>
                  <a:cubicBezTo>
                    <a:pt x="59" y="0"/>
                    <a:pt x="59" y="0"/>
                    <a:pt x="59" y="0"/>
                  </a:cubicBezTo>
                  <a:cubicBezTo>
                    <a:pt x="66" y="0"/>
                    <a:pt x="66" y="0"/>
                    <a:pt x="66" y="0"/>
                  </a:cubicBezTo>
                  <a:cubicBezTo>
                    <a:pt x="69" y="5"/>
                    <a:pt x="69" y="5"/>
                    <a:pt x="69" y="5"/>
                  </a:cubicBezTo>
                  <a:cubicBezTo>
                    <a:pt x="66" y="10"/>
                    <a:pt x="66" y="10"/>
                    <a:pt x="66" y="10"/>
                  </a:cubicBezTo>
                  <a:cubicBezTo>
                    <a:pt x="71" y="14"/>
                    <a:pt x="71" y="14"/>
                    <a:pt x="71" y="14"/>
                  </a:cubicBezTo>
                  <a:cubicBezTo>
                    <a:pt x="72" y="25"/>
                    <a:pt x="72" y="25"/>
                    <a:pt x="72" y="25"/>
                  </a:cubicBezTo>
                  <a:cubicBezTo>
                    <a:pt x="75" y="29"/>
                    <a:pt x="75" y="29"/>
                    <a:pt x="75" y="29"/>
                  </a:cubicBezTo>
                  <a:cubicBezTo>
                    <a:pt x="72" y="32"/>
                    <a:pt x="72" y="32"/>
                    <a:pt x="72" y="32"/>
                  </a:cubicBezTo>
                  <a:cubicBezTo>
                    <a:pt x="72" y="36"/>
                    <a:pt x="72" y="36"/>
                    <a:pt x="72" y="36"/>
                  </a:cubicBezTo>
                  <a:cubicBezTo>
                    <a:pt x="80" y="43"/>
                    <a:pt x="80" y="43"/>
                    <a:pt x="80" y="43"/>
                  </a:cubicBezTo>
                  <a:cubicBezTo>
                    <a:pt x="84" y="51"/>
                    <a:pt x="84" y="51"/>
                    <a:pt x="84" y="51"/>
                  </a:cubicBezTo>
                  <a:cubicBezTo>
                    <a:pt x="83" y="60"/>
                    <a:pt x="83" y="60"/>
                    <a:pt x="83" y="60"/>
                  </a:cubicBezTo>
                  <a:cubicBezTo>
                    <a:pt x="86" y="66"/>
                    <a:pt x="86" y="66"/>
                    <a:pt x="86" y="66"/>
                  </a:cubicBezTo>
                  <a:cubicBezTo>
                    <a:pt x="83" y="72"/>
                    <a:pt x="83" y="72"/>
                    <a:pt x="83" y="72"/>
                  </a:cubicBezTo>
                  <a:cubicBezTo>
                    <a:pt x="83" y="77"/>
                    <a:pt x="83" y="77"/>
                    <a:pt x="83" y="77"/>
                  </a:cubicBezTo>
                  <a:cubicBezTo>
                    <a:pt x="88" y="80"/>
                    <a:pt x="88" y="80"/>
                    <a:pt x="88" y="80"/>
                  </a:cubicBezTo>
                  <a:cubicBezTo>
                    <a:pt x="92" y="78"/>
                    <a:pt x="92" y="78"/>
                    <a:pt x="92" y="78"/>
                  </a:cubicBezTo>
                  <a:cubicBezTo>
                    <a:pt x="98" y="78"/>
                    <a:pt x="98" y="78"/>
                    <a:pt x="98" y="78"/>
                  </a:cubicBezTo>
                  <a:cubicBezTo>
                    <a:pt x="98" y="84"/>
                    <a:pt x="98" y="84"/>
                    <a:pt x="98" y="84"/>
                  </a:cubicBezTo>
                  <a:cubicBezTo>
                    <a:pt x="91" y="87"/>
                    <a:pt x="91" y="87"/>
                    <a:pt x="91" y="87"/>
                  </a:cubicBezTo>
                  <a:cubicBezTo>
                    <a:pt x="90" y="91"/>
                    <a:pt x="90" y="91"/>
                    <a:pt x="90" y="91"/>
                  </a:cubicBezTo>
                  <a:cubicBezTo>
                    <a:pt x="90" y="91"/>
                    <a:pt x="97" y="92"/>
                    <a:pt x="96" y="93"/>
                  </a:cubicBezTo>
                  <a:cubicBezTo>
                    <a:pt x="96" y="94"/>
                    <a:pt x="92" y="98"/>
                    <a:pt x="92" y="98"/>
                  </a:cubicBezTo>
                  <a:cubicBezTo>
                    <a:pt x="92" y="104"/>
                    <a:pt x="92" y="104"/>
                    <a:pt x="92" y="104"/>
                  </a:cubicBezTo>
                  <a:cubicBezTo>
                    <a:pt x="94" y="106"/>
                    <a:pt x="94" y="106"/>
                    <a:pt x="94" y="106"/>
                  </a:cubicBezTo>
                  <a:cubicBezTo>
                    <a:pt x="96" y="108"/>
                    <a:pt x="96" y="108"/>
                    <a:pt x="96" y="108"/>
                  </a:cubicBezTo>
                  <a:cubicBezTo>
                    <a:pt x="104" y="112"/>
                    <a:pt x="104" y="112"/>
                    <a:pt x="104" y="112"/>
                  </a:cubicBezTo>
                  <a:cubicBezTo>
                    <a:pt x="109" y="108"/>
                    <a:pt x="109" y="108"/>
                    <a:pt x="109" y="108"/>
                  </a:cubicBezTo>
                  <a:cubicBezTo>
                    <a:pt x="119" y="116"/>
                    <a:pt x="119" y="116"/>
                    <a:pt x="119" y="116"/>
                  </a:cubicBezTo>
                  <a:cubicBezTo>
                    <a:pt x="129" y="104"/>
                    <a:pt x="129" y="104"/>
                    <a:pt x="129" y="104"/>
                  </a:cubicBezTo>
                  <a:cubicBezTo>
                    <a:pt x="130" y="104"/>
                    <a:pt x="130" y="104"/>
                    <a:pt x="130" y="104"/>
                  </a:cubicBezTo>
                  <a:cubicBezTo>
                    <a:pt x="129" y="105"/>
                    <a:pt x="129" y="105"/>
                    <a:pt x="129" y="105"/>
                  </a:cubicBezTo>
                  <a:cubicBezTo>
                    <a:pt x="139" y="107"/>
                    <a:pt x="139" y="107"/>
                    <a:pt x="139" y="107"/>
                  </a:cubicBezTo>
                  <a:cubicBezTo>
                    <a:pt x="145" y="105"/>
                    <a:pt x="145" y="105"/>
                    <a:pt x="145" y="105"/>
                  </a:cubicBezTo>
                  <a:cubicBezTo>
                    <a:pt x="152" y="107"/>
                    <a:pt x="152" y="107"/>
                    <a:pt x="152" y="107"/>
                  </a:cubicBezTo>
                  <a:cubicBezTo>
                    <a:pt x="154" y="111"/>
                    <a:pt x="154" y="111"/>
                    <a:pt x="154" y="111"/>
                  </a:cubicBezTo>
                  <a:cubicBezTo>
                    <a:pt x="151" y="117"/>
                    <a:pt x="151" y="117"/>
                    <a:pt x="151" y="117"/>
                  </a:cubicBezTo>
                  <a:cubicBezTo>
                    <a:pt x="148" y="119"/>
                    <a:pt x="148" y="119"/>
                    <a:pt x="148" y="119"/>
                  </a:cubicBezTo>
                  <a:lnTo>
                    <a:pt x="151" y="121"/>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1" name="Freeform 30"/>
            <p:cNvSpPr>
              <a:spLocks/>
            </p:cNvSpPr>
            <p:nvPr/>
          </p:nvSpPr>
          <p:spPr bwMode="auto">
            <a:xfrm>
              <a:off x="6295781" y="4107316"/>
              <a:ext cx="396206" cy="355903"/>
            </a:xfrm>
            <a:custGeom>
              <a:avLst/>
              <a:gdLst>
                <a:gd name="T0" fmla="*/ 129 w 129"/>
                <a:gd name="T1" fmla="*/ 101 h 130"/>
                <a:gd name="T2" fmla="*/ 119 w 129"/>
                <a:gd name="T3" fmla="*/ 105 h 130"/>
                <a:gd name="T4" fmla="*/ 102 w 129"/>
                <a:gd name="T5" fmla="*/ 105 h 130"/>
                <a:gd name="T6" fmla="*/ 95 w 129"/>
                <a:gd name="T7" fmla="*/ 105 h 130"/>
                <a:gd name="T8" fmla="*/ 83 w 129"/>
                <a:gd name="T9" fmla="*/ 107 h 130"/>
                <a:gd name="T10" fmla="*/ 73 w 129"/>
                <a:gd name="T11" fmla="*/ 121 h 130"/>
                <a:gd name="T12" fmla="*/ 58 w 129"/>
                <a:gd name="T13" fmla="*/ 119 h 130"/>
                <a:gd name="T14" fmla="*/ 58 w 129"/>
                <a:gd name="T15" fmla="*/ 100 h 130"/>
                <a:gd name="T16" fmla="*/ 50 w 129"/>
                <a:gd name="T17" fmla="*/ 102 h 130"/>
                <a:gd name="T18" fmla="*/ 49 w 129"/>
                <a:gd name="T19" fmla="*/ 92 h 130"/>
                <a:gd name="T20" fmla="*/ 46 w 129"/>
                <a:gd name="T21" fmla="*/ 89 h 130"/>
                <a:gd name="T22" fmla="*/ 45 w 129"/>
                <a:gd name="T23" fmla="*/ 84 h 130"/>
                <a:gd name="T24" fmla="*/ 40 w 129"/>
                <a:gd name="T25" fmla="*/ 83 h 130"/>
                <a:gd name="T26" fmla="*/ 37 w 129"/>
                <a:gd name="T27" fmla="*/ 81 h 130"/>
                <a:gd name="T28" fmla="*/ 37 w 129"/>
                <a:gd name="T29" fmla="*/ 75 h 130"/>
                <a:gd name="T30" fmla="*/ 32 w 129"/>
                <a:gd name="T31" fmla="*/ 73 h 130"/>
                <a:gd name="T32" fmla="*/ 28 w 129"/>
                <a:gd name="T33" fmla="*/ 75 h 130"/>
                <a:gd name="T34" fmla="*/ 24 w 129"/>
                <a:gd name="T35" fmla="*/ 70 h 130"/>
                <a:gd name="T36" fmla="*/ 29 w 129"/>
                <a:gd name="T37" fmla="*/ 64 h 130"/>
                <a:gd name="T38" fmla="*/ 30 w 129"/>
                <a:gd name="T39" fmla="*/ 56 h 130"/>
                <a:gd name="T40" fmla="*/ 19 w 129"/>
                <a:gd name="T41" fmla="*/ 46 h 130"/>
                <a:gd name="T42" fmla="*/ 15 w 129"/>
                <a:gd name="T43" fmla="*/ 48 h 130"/>
                <a:gd name="T44" fmla="*/ 14 w 129"/>
                <a:gd name="T45" fmla="*/ 44 h 130"/>
                <a:gd name="T46" fmla="*/ 8 w 129"/>
                <a:gd name="T47" fmla="*/ 41 h 130"/>
                <a:gd name="T48" fmla="*/ 2 w 129"/>
                <a:gd name="T49" fmla="*/ 40 h 130"/>
                <a:gd name="T50" fmla="*/ 0 w 129"/>
                <a:gd name="T51" fmla="*/ 26 h 130"/>
                <a:gd name="T52" fmla="*/ 0 w 129"/>
                <a:gd name="T53" fmla="*/ 26 h 130"/>
                <a:gd name="T54" fmla="*/ 3 w 129"/>
                <a:gd name="T55" fmla="*/ 23 h 130"/>
                <a:gd name="T56" fmla="*/ 0 w 129"/>
                <a:gd name="T57" fmla="*/ 17 h 130"/>
                <a:gd name="T58" fmla="*/ 7 w 129"/>
                <a:gd name="T59" fmla="*/ 15 h 130"/>
                <a:gd name="T60" fmla="*/ 22 w 129"/>
                <a:gd name="T61" fmla="*/ 4 h 130"/>
                <a:gd name="T62" fmla="*/ 24 w 129"/>
                <a:gd name="T63" fmla="*/ 0 h 130"/>
                <a:gd name="T64" fmla="*/ 27 w 129"/>
                <a:gd name="T65" fmla="*/ 5 h 130"/>
                <a:gd name="T66" fmla="*/ 30 w 129"/>
                <a:gd name="T67" fmla="*/ 7 h 130"/>
                <a:gd name="T68" fmla="*/ 30 w 129"/>
                <a:gd name="T69" fmla="*/ 12 h 130"/>
                <a:gd name="T70" fmla="*/ 41 w 129"/>
                <a:gd name="T71" fmla="*/ 19 h 130"/>
                <a:gd name="T72" fmla="*/ 48 w 129"/>
                <a:gd name="T73" fmla="*/ 19 h 130"/>
                <a:gd name="T74" fmla="*/ 52 w 129"/>
                <a:gd name="T75" fmla="*/ 25 h 130"/>
                <a:gd name="T76" fmla="*/ 70 w 129"/>
                <a:gd name="T77" fmla="*/ 36 h 130"/>
                <a:gd name="T78" fmla="*/ 76 w 129"/>
                <a:gd name="T79" fmla="*/ 35 h 130"/>
                <a:gd name="T80" fmla="*/ 79 w 129"/>
                <a:gd name="T81" fmla="*/ 34 h 130"/>
                <a:gd name="T82" fmla="*/ 83 w 129"/>
                <a:gd name="T83" fmla="*/ 38 h 130"/>
                <a:gd name="T84" fmla="*/ 90 w 129"/>
                <a:gd name="T85" fmla="*/ 49 h 130"/>
                <a:gd name="T86" fmla="*/ 102 w 129"/>
                <a:gd name="T87" fmla="*/ 49 h 130"/>
                <a:gd name="T88" fmla="*/ 108 w 129"/>
                <a:gd name="T89" fmla="*/ 56 h 130"/>
                <a:gd name="T90" fmla="*/ 110 w 129"/>
                <a:gd name="T91" fmla="*/ 65 h 130"/>
                <a:gd name="T92" fmla="*/ 115 w 129"/>
                <a:gd name="T93" fmla="*/ 67 h 130"/>
                <a:gd name="T94" fmla="*/ 119 w 129"/>
                <a:gd name="T95" fmla="*/ 76 h 130"/>
                <a:gd name="T96" fmla="*/ 124 w 129"/>
                <a:gd name="T97" fmla="*/ 82 h 130"/>
                <a:gd name="T98" fmla="*/ 123 w 129"/>
                <a:gd name="T99" fmla="*/ 87 h 130"/>
                <a:gd name="T100" fmla="*/ 129 w 129"/>
                <a:gd name="T101" fmla="*/ 97 h 130"/>
                <a:gd name="T102" fmla="*/ 129 w 129"/>
                <a:gd name="T103" fmla="*/ 101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9" h="130">
                  <a:moveTo>
                    <a:pt x="129" y="101"/>
                  </a:moveTo>
                  <a:cubicBezTo>
                    <a:pt x="126" y="100"/>
                    <a:pt x="122" y="103"/>
                    <a:pt x="119" y="105"/>
                  </a:cubicBezTo>
                  <a:cubicBezTo>
                    <a:pt x="114" y="107"/>
                    <a:pt x="103" y="107"/>
                    <a:pt x="102" y="105"/>
                  </a:cubicBezTo>
                  <a:cubicBezTo>
                    <a:pt x="101" y="103"/>
                    <a:pt x="97" y="101"/>
                    <a:pt x="95" y="105"/>
                  </a:cubicBezTo>
                  <a:cubicBezTo>
                    <a:pt x="93" y="110"/>
                    <a:pt x="90" y="108"/>
                    <a:pt x="83" y="107"/>
                  </a:cubicBezTo>
                  <a:cubicBezTo>
                    <a:pt x="76" y="105"/>
                    <a:pt x="74" y="112"/>
                    <a:pt x="73" y="121"/>
                  </a:cubicBezTo>
                  <a:cubicBezTo>
                    <a:pt x="71" y="130"/>
                    <a:pt x="58" y="123"/>
                    <a:pt x="58" y="119"/>
                  </a:cubicBezTo>
                  <a:cubicBezTo>
                    <a:pt x="59" y="115"/>
                    <a:pt x="59" y="106"/>
                    <a:pt x="58" y="100"/>
                  </a:cubicBezTo>
                  <a:cubicBezTo>
                    <a:pt x="57" y="96"/>
                    <a:pt x="54" y="99"/>
                    <a:pt x="50" y="102"/>
                  </a:cubicBezTo>
                  <a:cubicBezTo>
                    <a:pt x="49" y="92"/>
                    <a:pt x="49" y="92"/>
                    <a:pt x="49" y="92"/>
                  </a:cubicBezTo>
                  <a:cubicBezTo>
                    <a:pt x="46" y="89"/>
                    <a:pt x="46" y="89"/>
                    <a:pt x="46" y="89"/>
                  </a:cubicBezTo>
                  <a:cubicBezTo>
                    <a:pt x="45" y="84"/>
                    <a:pt x="45" y="84"/>
                    <a:pt x="45" y="84"/>
                  </a:cubicBezTo>
                  <a:cubicBezTo>
                    <a:pt x="40" y="83"/>
                    <a:pt x="40" y="83"/>
                    <a:pt x="40" y="83"/>
                  </a:cubicBezTo>
                  <a:cubicBezTo>
                    <a:pt x="37" y="81"/>
                    <a:pt x="37" y="81"/>
                    <a:pt x="37" y="81"/>
                  </a:cubicBezTo>
                  <a:cubicBezTo>
                    <a:pt x="37" y="75"/>
                    <a:pt x="37" y="75"/>
                    <a:pt x="37" y="75"/>
                  </a:cubicBezTo>
                  <a:cubicBezTo>
                    <a:pt x="32" y="73"/>
                    <a:pt x="32" y="73"/>
                    <a:pt x="32" y="73"/>
                  </a:cubicBezTo>
                  <a:cubicBezTo>
                    <a:pt x="28" y="75"/>
                    <a:pt x="28" y="75"/>
                    <a:pt x="28" y="75"/>
                  </a:cubicBezTo>
                  <a:cubicBezTo>
                    <a:pt x="24" y="70"/>
                    <a:pt x="24" y="70"/>
                    <a:pt x="24" y="70"/>
                  </a:cubicBezTo>
                  <a:cubicBezTo>
                    <a:pt x="29" y="64"/>
                    <a:pt x="29" y="64"/>
                    <a:pt x="29" y="64"/>
                  </a:cubicBezTo>
                  <a:cubicBezTo>
                    <a:pt x="30" y="56"/>
                    <a:pt x="30" y="56"/>
                    <a:pt x="30" y="56"/>
                  </a:cubicBezTo>
                  <a:cubicBezTo>
                    <a:pt x="19" y="46"/>
                    <a:pt x="19" y="46"/>
                    <a:pt x="19" y="46"/>
                  </a:cubicBezTo>
                  <a:cubicBezTo>
                    <a:pt x="15" y="48"/>
                    <a:pt x="15" y="48"/>
                    <a:pt x="15" y="48"/>
                  </a:cubicBezTo>
                  <a:cubicBezTo>
                    <a:pt x="14" y="44"/>
                    <a:pt x="14" y="44"/>
                    <a:pt x="14" y="44"/>
                  </a:cubicBezTo>
                  <a:cubicBezTo>
                    <a:pt x="14" y="44"/>
                    <a:pt x="11" y="43"/>
                    <a:pt x="8" y="41"/>
                  </a:cubicBezTo>
                  <a:cubicBezTo>
                    <a:pt x="6" y="39"/>
                    <a:pt x="2" y="40"/>
                    <a:pt x="2" y="40"/>
                  </a:cubicBezTo>
                  <a:cubicBezTo>
                    <a:pt x="0" y="26"/>
                    <a:pt x="0" y="26"/>
                    <a:pt x="0" y="26"/>
                  </a:cubicBezTo>
                  <a:cubicBezTo>
                    <a:pt x="0" y="26"/>
                    <a:pt x="0" y="26"/>
                    <a:pt x="0" y="26"/>
                  </a:cubicBezTo>
                  <a:cubicBezTo>
                    <a:pt x="3" y="23"/>
                    <a:pt x="3" y="23"/>
                    <a:pt x="3" y="23"/>
                  </a:cubicBezTo>
                  <a:cubicBezTo>
                    <a:pt x="0" y="17"/>
                    <a:pt x="0" y="17"/>
                    <a:pt x="0" y="17"/>
                  </a:cubicBezTo>
                  <a:cubicBezTo>
                    <a:pt x="7" y="15"/>
                    <a:pt x="7" y="15"/>
                    <a:pt x="7" y="15"/>
                  </a:cubicBezTo>
                  <a:cubicBezTo>
                    <a:pt x="22" y="4"/>
                    <a:pt x="22" y="4"/>
                    <a:pt x="22" y="4"/>
                  </a:cubicBezTo>
                  <a:cubicBezTo>
                    <a:pt x="24" y="0"/>
                    <a:pt x="24" y="0"/>
                    <a:pt x="24" y="0"/>
                  </a:cubicBezTo>
                  <a:cubicBezTo>
                    <a:pt x="27" y="5"/>
                    <a:pt x="27" y="5"/>
                    <a:pt x="27" y="5"/>
                  </a:cubicBezTo>
                  <a:cubicBezTo>
                    <a:pt x="30" y="7"/>
                    <a:pt x="30" y="7"/>
                    <a:pt x="30" y="7"/>
                  </a:cubicBezTo>
                  <a:cubicBezTo>
                    <a:pt x="30" y="12"/>
                    <a:pt x="30" y="12"/>
                    <a:pt x="30" y="12"/>
                  </a:cubicBezTo>
                  <a:cubicBezTo>
                    <a:pt x="41" y="19"/>
                    <a:pt x="41" y="19"/>
                    <a:pt x="41" y="19"/>
                  </a:cubicBezTo>
                  <a:cubicBezTo>
                    <a:pt x="48" y="19"/>
                    <a:pt x="48" y="19"/>
                    <a:pt x="48" y="19"/>
                  </a:cubicBezTo>
                  <a:cubicBezTo>
                    <a:pt x="52" y="25"/>
                    <a:pt x="52" y="25"/>
                    <a:pt x="52" y="25"/>
                  </a:cubicBezTo>
                  <a:cubicBezTo>
                    <a:pt x="70" y="36"/>
                    <a:pt x="70" y="36"/>
                    <a:pt x="70" y="36"/>
                  </a:cubicBezTo>
                  <a:cubicBezTo>
                    <a:pt x="76" y="35"/>
                    <a:pt x="76" y="35"/>
                    <a:pt x="76" y="35"/>
                  </a:cubicBezTo>
                  <a:cubicBezTo>
                    <a:pt x="79" y="34"/>
                    <a:pt x="79" y="34"/>
                    <a:pt x="79" y="34"/>
                  </a:cubicBezTo>
                  <a:cubicBezTo>
                    <a:pt x="83" y="38"/>
                    <a:pt x="83" y="38"/>
                    <a:pt x="83" y="38"/>
                  </a:cubicBezTo>
                  <a:cubicBezTo>
                    <a:pt x="90" y="49"/>
                    <a:pt x="90" y="49"/>
                    <a:pt x="90" y="49"/>
                  </a:cubicBezTo>
                  <a:cubicBezTo>
                    <a:pt x="102" y="49"/>
                    <a:pt x="102" y="49"/>
                    <a:pt x="102" y="49"/>
                  </a:cubicBezTo>
                  <a:cubicBezTo>
                    <a:pt x="108" y="56"/>
                    <a:pt x="108" y="56"/>
                    <a:pt x="108" y="56"/>
                  </a:cubicBezTo>
                  <a:cubicBezTo>
                    <a:pt x="110" y="65"/>
                    <a:pt x="110" y="65"/>
                    <a:pt x="110" y="65"/>
                  </a:cubicBezTo>
                  <a:cubicBezTo>
                    <a:pt x="115" y="67"/>
                    <a:pt x="115" y="67"/>
                    <a:pt x="115" y="67"/>
                  </a:cubicBezTo>
                  <a:cubicBezTo>
                    <a:pt x="119" y="76"/>
                    <a:pt x="119" y="76"/>
                    <a:pt x="119" y="76"/>
                  </a:cubicBezTo>
                  <a:cubicBezTo>
                    <a:pt x="124" y="82"/>
                    <a:pt x="124" y="82"/>
                    <a:pt x="124" y="82"/>
                  </a:cubicBezTo>
                  <a:cubicBezTo>
                    <a:pt x="123" y="87"/>
                    <a:pt x="123" y="87"/>
                    <a:pt x="123" y="87"/>
                  </a:cubicBezTo>
                  <a:cubicBezTo>
                    <a:pt x="129" y="97"/>
                    <a:pt x="129" y="97"/>
                    <a:pt x="129" y="97"/>
                  </a:cubicBezTo>
                  <a:lnTo>
                    <a:pt x="129" y="101"/>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2" name="Freeform 31"/>
            <p:cNvSpPr>
              <a:spLocks/>
            </p:cNvSpPr>
            <p:nvPr/>
          </p:nvSpPr>
          <p:spPr bwMode="auto">
            <a:xfrm>
              <a:off x="6618343" y="4184801"/>
              <a:ext cx="254809" cy="187802"/>
            </a:xfrm>
            <a:custGeom>
              <a:avLst/>
              <a:gdLst>
                <a:gd name="T0" fmla="*/ 0 w 83"/>
                <a:gd name="T1" fmla="*/ 24 h 69"/>
                <a:gd name="T2" fmla="*/ 8 w 83"/>
                <a:gd name="T3" fmla="*/ 22 h 69"/>
                <a:gd name="T4" fmla="*/ 7 w 83"/>
                <a:gd name="T5" fmla="*/ 17 h 69"/>
                <a:gd name="T6" fmla="*/ 4 w 83"/>
                <a:gd name="T7" fmla="*/ 11 h 69"/>
                <a:gd name="T8" fmla="*/ 7 w 83"/>
                <a:gd name="T9" fmla="*/ 5 h 69"/>
                <a:gd name="T10" fmla="*/ 13 w 83"/>
                <a:gd name="T11" fmla="*/ 4 h 69"/>
                <a:gd name="T12" fmla="*/ 20 w 83"/>
                <a:gd name="T13" fmla="*/ 0 h 69"/>
                <a:gd name="T14" fmla="*/ 24 w 83"/>
                <a:gd name="T15" fmla="*/ 6 h 69"/>
                <a:gd name="T16" fmla="*/ 30 w 83"/>
                <a:gd name="T17" fmla="*/ 3 h 69"/>
                <a:gd name="T18" fmla="*/ 36 w 83"/>
                <a:gd name="T19" fmla="*/ 6 h 69"/>
                <a:gd name="T20" fmla="*/ 41 w 83"/>
                <a:gd name="T21" fmla="*/ 14 h 69"/>
                <a:gd name="T22" fmla="*/ 50 w 83"/>
                <a:gd name="T23" fmla="*/ 8 h 69"/>
                <a:gd name="T24" fmla="*/ 55 w 83"/>
                <a:gd name="T25" fmla="*/ 0 h 69"/>
                <a:gd name="T26" fmla="*/ 64 w 83"/>
                <a:gd name="T27" fmla="*/ 9 h 69"/>
                <a:gd name="T28" fmla="*/ 70 w 83"/>
                <a:gd name="T29" fmla="*/ 4 h 69"/>
                <a:gd name="T30" fmla="*/ 83 w 83"/>
                <a:gd name="T31" fmla="*/ 12 h 69"/>
                <a:gd name="T32" fmla="*/ 81 w 83"/>
                <a:gd name="T33" fmla="*/ 18 h 69"/>
                <a:gd name="T34" fmla="*/ 83 w 83"/>
                <a:gd name="T35" fmla="*/ 23 h 69"/>
                <a:gd name="T36" fmla="*/ 83 w 83"/>
                <a:gd name="T37" fmla="*/ 23 h 69"/>
                <a:gd name="T38" fmla="*/ 82 w 83"/>
                <a:gd name="T39" fmla="*/ 29 h 69"/>
                <a:gd name="T40" fmla="*/ 79 w 83"/>
                <a:gd name="T41" fmla="*/ 34 h 69"/>
                <a:gd name="T42" fmla="*/ 67 w 83"/>
                <a:gd name="T43" fmla="*/ 44 h 69"/>
                <a:gd name="T44" fmla="*/ 61 w 83"/>
                <a:gd name="T45" fmla="*/ 54 h 69"/>
                <a:gd name="T46" fmla="*/ 53 w 83"/>
                <a:gd name="T47" fmla="*/ 56 h 69"/>
                <a:gd name="T48" fmla="*/ 51 w 83"/>
                <a:gd name="T49" fmla="*/ 59 h 69"/>
                <a:gd name="T50" fmla="*/ 43 w 83"/>
                <a:gd name="T51" fmla="*/ 61 h 69"/>
                <a:gd name="T52" fmla="*/ 38 w 83"/>
                <a:gd name="T53" fmla="*/ 69 h 69"/>
                <a:gd name="T54" fmla="*/ 24 w 83"/>
                <a:gd name="T55" fmla="*/ 69 h 69"/>
                <a:gd name="T56" fmla="*/ 24 w 83"/>
                <a:gd name="T57" fmla="*/ 69 h 69"/>
                <a:gd name="T58" fmla="*/ 18 w 83"/>
                <a:gd name="T59" fmla="*/ 59 h 69"/>
                <a:gd name="T60" fmla="*/ 19 w 83"/>
                <a:gd name="T61" fmla="*/ 54 h 69"/>
                <a:gd name="T62" fmla="*/ 14 w 83"/>
                <a:gd name="T63" fmla="*/ 48 h 69"/>
                <a:gd name="T64" fmla="*/ 10 w 83"/>
                <a:gd name="T65" fmla="*/ 39 h 69"/>
                <a:gd name="T66" fmla="*/ 5 w 83"/>
                <a:gd name="T67" fmla="*/ 37 h 69"/>
                <a:gd name="T68" fmla="*/ 3 w 83"/>
                <a:gd name="T69" fmla="*/ 28 h 69"/>
                <a:gd name="T70" fmla="*/ 0 w 83"/>
                <a:gd name="T71" fmla="*/ 2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3" h="69">
                  <a:moveTo>
                    <a:pt x="0" y="24"/>
                  </a:moveTo>
                  <a:cubicBezTo>
                    <a:pt x="8" y="22"/>
                    <a:pt x="8" y="22"/>
                    <a:pt x="8" y="22"/>
                  </a:cubicBezTo>
                  <a:cubicBezTo>
                    <a:pt x="7" y="17"/>
                    <a:pt x="7" y="17"/>
                    <a:pt x="7" y="17"/>
                  </a:cubicBezTo>
                  <a:cubicBezTo>
                    <a:pt x="7" y="17"/>
                    <a:pt x="4" y="12"/>
                    <a:pt x="4" y="11"/>
                  </a:cubicBezTo>
                  <a:cubicBezTo>
                    <a:pt x="4" y="10"/>
                    <a:pt x="7" y="5"/>
                    <a:pt x="7" y="5"/>
                  </a:cubicBezTo>
                  <a:cubicBezTo>
                    <a:pt x="13" y="4"/>
                    <a:pt x="13" y="4"/>
                    <a:pt x="13" y="4"/>
                  </a:cubicBezTo>
                  <a:cubicBezTo>
                    <a:pt x="20" y="0"/>
                    <a:pt x="20" y="0"/>
                    <a:pt x="20" y="0"/>
                  </a:cubicBezTo>
                  <a:cubicBezTo>
                    <a:pt x="24" y="6"/>
                    <a:pt x="24" y="6"/>
                    <a:pt x="24" y="6"/>
                  </a:cubicBezTo>
                  <a:cubicBezTo>
                    <a:pt x="30" y="3"/>
                    <a:pt x="30" y="3"/>
                    <a:pt x="30" y="3"/>
                  </a:cubicBezTo>
                  <a:cubicBezTo>
                    <a:pt x="36" y="6"/>
                    <a:pt x="36" y="6"/>
                    <a:pt x="36" y="6"/>
                  </a:cubicBezTo>
                  <a:cubicBezTo>
                    <a:pt x="41" y="14"/>
                    <a:pt x="41" y="14"/>
                    <a:pt x="41" y="14"/>
                  </a:cubicBezTo>
                  <a:cubicBezTo>
                    <a:pt x="50" y="8"/>
                    <a:pt x="50" y="8"/>
                    <a:pt x="50" y="8"/>
                  </a:cubicBezTo>
                  <a:cubicBezTo>
                    <a:pt x="55" y="0"/>
                    <a:pt x="55" y="0"/>
                    <a:pt x="55" y="0"/>
                  </a:cubicBezTo>
                  <a:cubicBezTo>
                    <a:pt x="64" y="9"/>
                    <a:pt x="64" y="9"/>
                    <a:pt x="64" y="9"/>
                  </a:cubicBezTo>
                  <a:cubicBezTo>
                    <a:pt x="70" y="4"/>
                    <a:pt x="70" y="4"/>
                    <a:pt x="70" y="4"/>
                  </a:cubicBezTo>
                  <a:cubicBezTo>
                    <a:pt x="83" y="12"/>
                    <a:pt x="83" y="12"/>
                    <a:pt x="83" y="12"/>
                  </a:cubicBezTo>
                  <a:cubicBezTo>
                    <a:pt x="81" y="18"/>
                    <a:pt x="81" y="18"/>
                    <a:pt x="81" y="18"/>
                  </a:cubicBezTo>
                  <a:cubicBezTo>
                    <a:pt x="83" y="23"/>
                    <a:pt x="83" y="23"/>
                    <a:pt x="83" y="23"/>
                  </a:cubicBezTo>
                  <a:cubicBezTo>
                    <a:pt x="83" y="23"/>
                    <a:pt x="83" y="23"/>
                    <a:pt x="83" y="23"/>
                  </a:cubicBezTo>
                  <a:cubicBezTo>
                    <a:pt x="82" y="29"/>
                    <a:pt x="82" y="29"/>
                    <a:pt x="82" y="29"/>
                  </a:cubicBezTo>
                  <a:cubicBezTo>
                    <a:pt x="79" y="34"/>
                    <a:pt x="79" y="34"/>
                    <a:pt x="79" y="34"/>
                  </a:cubicBezTo>
                  <a:cubicBezTo>
                    <a:pt x="67" y="44"/>
                    <a:pt x="67" y="44"/>
                    <a:pt x="67" y="44"/>
                  </a:cubicBezTo>
                  <a:cubicBezTo>
                    <a:pt x="61" y="54"/>
                    <a:pt x="61" y="54"/>
                    <a:pt x="61" y="54"/>
                  </a:cubicBezTo>
                  <a:cubicBezTo>
                    <a:pt x="53" y="56"/>
                    <a:pt x="53" y="56"/>
                    <a:pt x="53" y="56"/>
                  </a:cubicBezTo>
                  <a:cubicBezTo>
                    <a:pt x="51" y="59"/>
                    <a:pt x="51" y="59"/>
                    <a:pt x="51" y="59"/>
                  </a:cubicBezTo>
                  <a:cubicBezTo>
                    <a:pt x="43" y="61"/>
                    <a:pt x="43" y="61"/>
                    <a:pt x="43" y="61"/>
                  </a:cubicBezTo>
                  <a:cubicBezTo>
                    <a:pt x="38" y="69"/>
                    <a:pt x="38" y="69"/>
                    <a:pt x="38" y="69"/>
                  </a:cubicBezTo>
                  <a:cubicBezTo>
                    <a:pt x="24" y="69"/>
                    <a:pt x="24" y="69"/>
                    <a:pt x="24" y="69"/>
                  </a:cubicBezTo>
                  <a:cubicBezTo>
                    <a:pt x="24" y="69"/>
                    <a:pt x="24" y="69"/>
                    <a:pt x="24" y="69"/>
                  </a:cubicBezTo>
                  <a:cubicBezTo>
                    <a:pt x="18" y="59"/>
                    <a:pt x="18" y="59"/>
                    <a:pt x="18" y="59"/>
                  </a:cubicBezTo>
                  <a:cubicBezTo>
                    <a:pt x="19" y="54"/>
                    <a:pt x="19" y="54"/>
                    <a:pt x="19" y="54"/>
                  </a:cubicBezTo>
                  <a:cubicBezTo>
                    <a:pt x="14" y="48"/>
                    <a:pt x="14" y="48"/>
                    <a:pt x="14" y="48"/>
                  </a:cubicBezTo>
                  <a:cubicBezTo>
                    <a:pt x="10" y="39"/>
                    <a:pt x="10" y="39"/>
                    <a:pt x="10" y="39"/>
                  </a:cubicBezTo>
                  <a:cubicBezTo>
                    <a:pt x="5" y="37"/>
                    <a:pt x="5" y="37"/>
                    <a:pt x="5" y="37"/>
                  </a:cubicBezTo>
                  <a:cubicBezTo>
                    <a:pt x="3" y="28"/>
                    <a:pt x="3" y="28"/>
                    <a:pt x="3" y="28"/>
                  </a:cubicBezTo>
                  <a:lnTo>
                    <a:pt x="0" y="24"/>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3" name="Freeform 32"/>
            <p:cNvSpPr>
              <a:spLocks/>
            </p:cNvSpPr>
            <p:nvPr/>
          </p:nvSpPr>
          <p:spPr bwMode="auto">
            <a:xfrm>
              <a:off x="6550591" y="4077110"/>
              <a:ext cx="235662" cy="173355"/>
            </a:xfrm>
            <a:custGeom>
              <a:avLst/>
              <a:gdLst>
                <a:gd name="T0" fmla="*/ 7 w 77"/>
                <a:gd name="T1" fmla="*/ 9 h 63"/>
                <a:gd name="T2" fmla="*/ 12 w 77"/>
                <a:gd name="T3" fmla="*/ 4 h 63"/>
                <a:gd name="T4" fmla="*/ 18 w 77"/>
                <a:gd name="T5" fmla="*/ 9 h 63"/>
                <a:gd name="T6" fmla="*/ 28 w 77"/>
                <a:gd name="T7" fmla="*/ 8 h 63"/>
                <a:gd name="T8" fmla="*/ 27 w 77"/>
                <a:gd name="T9" fmla="*/ 2 h 63"/>
                <a:gd name="T10" fmla="*/ 30 w 77"/>
                <a:gd name="T11" fmla="*/ 0 h 63"/>
                <a:gd name="T12" fmla="*/ 39 w 77"/>
                <a:gd name="T13" fmla="*/ 6 h 63"/>
                <a:gd name="T14" fmla="*/ 39 w 77"/>
                <a:gd name="T15" fmla="*/ 11 h 63"/>
                <a:gd name="T16" fmla="*/ 45 w 77"/>
                <a:gd name="T17" fmla="*/ 10 h 63"/>
                <a:gd name="T18" fmla="*/ 49 w 77"/>
                <a:gd name="T19" fmla="*/ 11 h 63"/>
                <a:gd name="T20" fmla="*/ 61 w 77"/>
                <a:gd name="T21" fmla="*/ 22 h 63"/>
                <a:gd name="T22" fmla="*/ 64 w 77"/>
                <a:gd name="T23" fmla="*/ 21 h 63"/>
                <a:gd name="T24" fmla="*/ 67 w 77"/>
                <a:gd name="T25" fmla="*/ 19 h 63"/>
                <a:gd name="T26" fmla="*/ 70 w 77"/>
                <a:gd name="T27" fmla="*/ 24 h 63"/>
                <a:gd name="T28" fmla="*/ 71 w 77"/>
                <a:gd name="T29" fmla="*/ 30 h 63"/>
                <a:gd name="T30" fmla="*/ 77 w 77"/>
                <a:gd name="T31" fmla="*/ 37 h 63"/>
                <a:gd name="T32" fmla="*/ 77 w 77"/>
                <a:gd name="T33" fmla="*/ 40 h 63"/>
                <a:gd name="T34" fmla="*/ 77 w 77"/>
                <a:gd name="T35" fmla="*/ 39 h 63"/>
                <a:gd name="T36" fmla="*/ 72 w 77"/>
                <a:gd name="T37" fmla="*/ 47 h 63"/>
                <a:gd name="T38" fmla="*/ 63 w 77"/>
                <a:gd name="T39" fmla="*/ 53 h 63"/>
                <a:gd name="T40" fmla="*/ 58 w 77"/>
                <a:gd name="T41" fmla="*/ 45 h 63"/>
                <a:gd name="T42" fmla="*/ 52 w 77"/>
                <a:gd name="T43" fmla="*/ 42 h 63"/>
                <a:gd name="T44" fmla="*/ 46 w 77"/>
                <a:gd name="T45" fmla="*/ 45 h 63"/>
                <a:gd name="T46" fmla="*/ 42 w 77"/>
                <a:gd name="T47" fmla="*/ 39 h 63"/>
                <a:gd name="T48" fmla="*/ 35 w 77"/>
                <a:gd name="T49" fmla="*/ 43 h 63"/>
                <a:gd name="T50" fmla="*/ 29 w 77"/>
                <a:gd name="T51" fmla="*/ 44 h 63"/>
                <a:gd name="T52" fmla="*/ 26 w 77"/>
                <a:gd name="T53" fmla="*/ 50 h 63"/>
                <a:gd name="T54" fmla="*/ 29 w 77"/>
                <a:gd name="T55" fmla="*/ 56 h 63"/>
                <a:gd name="T56" fmla="*/ 30 w 77"/>
                <a:gd name="T57" fmla="*/ 61 h 63"/>
                <a:gd name="T58" fmla="*/ 22 w 77"/>
                <a:gd name="T59" fmla="*/ 63 h 63"/>
                <a:gd name="T60" fmla="*/ 19 w 77"/>
                <a:gd name="T61" fmla="*/ 60 h 63"/>
                <a:gd name="T62" fmla="*/ 7 w 77"/>
                <a:gd name="T63" fmla="*/ 60 h 63"/>
                <a:gd name="T64" fmla="*/ 0 w 77"/>
                <a:gd name="T65" fmla="*/ 49 h 63"/>
                <a:gd name="T66" fmla="*/ 0 w 77"/>
                <a:gd name="T67" fmla="*/ 49 h 63"/>
                <a:gd name="T68" fmla="*/ 9 w 77"/>
                <a:gd name="T69" fmla="*/ 38 h 63"/>
                <a:gd name="T70" fmla="*/ 12 w 77"/>
                <a:gd name="T71" fmla="*/ 32 h 63"/>
                <a:gd name="T72" fmla="*/ 8 w 77"/>
                <a:gd name="T73" fmla="*/ 29 h 63"/>
                <a:gd name="T74" fmla="*/ 10 w 77"/>
                <a:gd name="T75" fmla="*/ 23 h 63"/>
                <a:gd name="T76" fmla="*/ 12 w 77"/>
                <a:gd name="T77" fmla="*/ 17 h 63"/>
                <a:gd name="T78" fmla="*/ 10 w 77"/>
                <a:gd name="T79" fmla="*/ 10 h 63"/>
                <a:gd name="T80" fmla="*/ 7 w 77"/>
                <a:gd name="T81" fmla="*/ 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7" h="63">
                  <a:moveTo>
                    <a:pt x="7" y="9"/>
                  </a:moveTo>
                  <a:cubicBezTo>
                    <a:pt x="12" y="4"/>
                    <a:pt x="12" y="4"/>
                    <a:pt x="12" y="4"/>
                  </a:cubicBezTo>
                  <a:cubicBezTo>
                    <a:pt x="18" y="9"/>
                    <a:pt x="18" y="9"/>
                    <a:pt x="18" y="9"/>
                  </a:cubicBezTo>
                  <a:cubicBezTo>
                    <a:pt x="28" y="8"/>
                    <a:pt x="28" y="8"/>
                    <a:pt x="28" y="8"/>
                  </a:cubicBezTo>
                  <a:cubicBezTo>
                    <a:pt x="27" y="2"/>
                    <a:pt x="27" y="2"/>
                    <a:pt x="27" y="2"/>
                  </a:cubicBezTo>
                  <a:cubicBezTo>
                    <a:pt x="30" y="0"/>
                    <a:pt x="30" y="0"/>
                    <a:pt x="30" y="0"/>
                  </a:cubicBezTo>
                  <a:cubicBezTo>
                    <a:pt x="39" y="6"/>
                    <a:pt x="39" y="6"/>
                    <a:pt x="39" y="6"/>
                  </a:cubicBezTo>
                  <a:cubicBezTo>
                    <a:pt x="39" y="11"/>
                    <a:pt x="39" y="11"/>
                    <a:pt x="39" y="11"/>
                  </a:cubicBezTo>
                  <a:cubicBezTo>
                    <a:pt x="45" y="10"/>
                    <a:pt x="45" y="10"/>
                    <a:pt x="45" y="10"/>
                  </a:cubicBezTo>
                  <a:cubicBezTo>
                    <a:pt x="49" y="11"/>
                    <a:pt x="49" y="11"/>
                    <a:pt x="49" y="11"/>
                  </a:cubicBezTo>
                  <a:cubicBezTo>
                    <a:pt x="61" y="22"/>
                    <a:pt x="61" y="22"/>
                    <a:pt x="61" y="22"/>
                  </a:cubicBezTo>
                  <a:cubicBezTo>
                    <a:pt x="64" y="21"/>
                    <a:pt x="64" y="21"/>
                    <a:pt x="64" y="21"/>
                  </a:cubicBezTo>
                  <a:cubicBezTo>
                    <a:pt x="67" y="19"/>
                    <a:pt x="67" y="19"/>
                    <a:pt x="67" y="19"/>
                  </a:cubicBezTo>
                  <a:cubicBezTo>
                    <a:pt x="70" y="24"/>
                    <a:pt x="70" y="24"/>
                    <a:pt x="70" y="24"/>
                  </a:cubicBezTo>
                  <a:cubicBezTo>
                    <a:pt x="71" y="30"/>
                    <a:pt x="71" y="30"/>
                    <a:pt x="71" y="30"/>
                  </a:cubicBezTo>
                  <a:cubicBezTo>
                    <a:pt x="77" y="37"/>
                    <a:pt x="77" y="37"/>
                    <a:pt x="77" y="37"/>
                  </a:cubicBezTo>
                  <a:cubicBezTo>
                    <a:pt x="77" y="40"/>
                    <a:pt x="77" y="40"/>
                    <a:pt x="77" y="40"/>
                  </a:cubicBezTo>
                  <a:cubicBezTo>
                    <a:pt x="77" y="39"/>
                    <a:pt x="77" y="39"/>
                    <a:pt x="77" y="39"/>
                  </a:cubicBezTo>
                  <a:cubicBezTo>
                    <a:pt x="72" y="47"/>
                    <a:pt x="72" y="47"/>
                    <a:pt x="72" y="47"/>
                  </a:cubicBezTo>
                  <a:cubicBezTo>
                    <a:pt x="63" y="53"/>
                    <a:pt x="63" y="53"/>
                    <a:pt x="63" y="53"/>
                  </a:cubicBezTo>
                  <a:cubicBezTo>
                    <a:pt x="58" y="45"/>
                    <a:pt x="58" y="45"/>
                    <a:pt x="58" y="45"/>
                  </a:cubicBezTo>
                  <a:cubicBezTo>
                    <a:pt x="52" y="42"/>
                    <a:pt x="52" y="42"/>
                    <a:pt x="52" y="42"/>
                  </a:cubicBezTo>
                  <a:cubicBezTo>
                    <a:pt x="46" y="45"/>
                    <a:pt x="46" y="45"/>
                    <a:pt x="46" y="45"/>
                  </a:cubicBezTo>
                  <a:cubicBezTo>
                    <a:pt x="42" y="39"/>
                    <a:pt x="42" y="39"/>
                    <a:pt x="42" y="39"/>
                  </a:cubicBezTo>
                  <a:cubicBezTo>
                    <a:pt x="35" y="43"/>
                    <a:pt x="35" y="43"/>
                    <a:pt x="35" y="43"/>
                  </a:cubicBezTo>
                  <a:cubicBezTo>
                    <a:pt x="29" y="44"/>
                    <a:pt x="29" y="44"/>
                    <a:pt x="29" y="44"/>
                  </a:cubicBezTo>
                  <a:cubicBezTo>
                    <a:pt x="29" y="44"/>
                    <a:pt x="26" y="49"/>
                    <a:pt x="26" y="50"/>
                  </a:cubicBezTo>
                  <a:cubicBezTo>
                    <a:pt x="26" y="51"/>
                    <a:pt x="29" y="56"/>
                    <a:pt x="29" y="56"/>
                  </a:cubicBezTo>
                  <a:cubicBezTo>
                    <a:pt x="30" y="61"/>
                    <a:pt x="30" y="61"/>
                    <a:pt x="30" y="61"/>
                  </a:cubicBezTo>
                  <a:cubicBezTo>
                    <a:pt x="22" y="63"/>
                    <a:pt x="22" y="63"/>
                    <a:pt x="22" y="63"/>
                  </a:cubicBezTo>
                  <a:cubicBezTo>
                    <a:pt x="19" y="60"/>
                    <a:pt x="19" y="60"/>
                    <a:pt x="19" y="60"/>
                  </a:cubicBezTo>
                  <a:cubicBezTo>
                    <a:pt x="7" y="60"/>
                    <a:pt x="7" y="60"/>
                    <a:pt x="7" y="60"/>
                  </a:cubicBezTo>
                  <a:cubicBezTo>
                    <a:pt x="0" y="49"/>
                    <a:pt x="0" y="49"/>
                    <a:pt x="0" y="49"/>
                  </a:cubicBezTo>
                  <a:cubicBezTo>
                    <a:pt x="0" y="49"/>
                    <a:pt x="0" y="49"/>
                    <a:pt x="0" y="49"/>
                  </a:cubicBezTo>
                  <a:cubicBezTo>
                    <a:pt x="9" y="38"/>
                    <a:pt x="9" y="38"/>
                    <a:pt x="9" y="38"/>
                  </a:cubicBezTo>
                  <a:cubicBezTo>
                    <a:pt x="12" y="32"/>
                    <a:pt x="12" y="32"/>
                    <a:pt x="12" y="32"/>
                  </a:cubicBezTo>
                  <a:cubicBezTo>
                    <a:pt x="8" y="29"/>
                    <a:pt x="8" y="29"/>
                    <a:pt x="8" y="29"/>
                  </a:cubicBezTo>
                  <a:cubicBezTo>
                    <a:pt x="10" y="23"/>
                    <a:pt x="10" y="23"/>
                    <a:pt x="10" y="23"/>
                  </a:cubicBezTo>
                  <a:cubicBezTo>
                    <a:pt x="10" y="23"/>
                    <a:pt x="12" y="17"/>
                    <a:pt x="12" y="17"/>
                  </a:cubicBezTo>
                  <a:cubicBezTo>
                    <a:pt x="12" y="16"/>
                    <a:pt x="10" y="10"/>
                    <a:pt x="10" y="10"/>
                  </a:cubicBezTo>
                  <a:lnTo>
                    <a:pt x="7" y="9"/>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4" name="Freeform 33"/>
            <p:cNvSpPr>
              <a:spLocks/>
            </p:cNvSpPr>
            <p:nvPr/>
          </p:nvSpPr>
          <p:spPr bwMode="auto">
            <a:xfrm>
              <a:off x="6553537" y="3664735"/>
              <a:ext cx="365275" cy="182548"/>
            </a:xfrm>
            <a:custGeom>
              <a:avLst/>
              <a:gdLst>
                <a:gd name="T0" fmla="*/ 56 w 248"/>
                <a:gd name="T1" fmla="*/ 12 h 139"/>
                <a:gd name="T2" fmla="*/ 83 w 248"/>
                <a:gd name="T3" fmla="*/ 2 h 139"/>
                <a:gd name="T4" fmla="*/ 104 w 248"/>
                <a:gd name="T5" fmla="*/ 6 h 139"/>
                <a:gd name="T6" fmla="*/ 116 w 248"/>
                <a:gd name="T7" fmla="*/ 0 h 139"/>
                <a:gd name="T8" fmla="*/ 131 w 248"/>
                <a:gd name="T9" fmla="*/ 23 h 139"/>
                <a:gd name="T10" fmla="*/ 148 w 248"/>
                <a:gd name="T11" fmla="*/ 27 h 139"/>
                <a:gd name="T12" fmla="*/ 162 w 248"/>
                <a:gd name="T13" fmla="*/ 41 h 139"/>
                <a:gd name="T14" fmla="*/ 166 w 248"/>
                <a:gd name="T15" fmla="*/ 52 h 139"/>
                <a:gd name="T16" fmla="*/ 189 w 248"/>
                <a:gd name="T17" fmla="*/ 62 h 139"/>
                <a:gd name="T18" fmla="*/ 200 w 248"/>
                <a:gd name="T19" fmla="*/ 81 h 139"/>
                <a:gd name="T20" fmla="*/ 208 w 248"/>
                <a:gd name="T21" fmla="*/ 75 h 139"/>
                <a:gd name="T22" fmla="*/ 221 w 248"/>
                <a:gd name="T23" fmla="*/ 79 h 139"/>
                <a:gd name="T24" fmla="*/ 231 w 248"/>
                <a:gd name="T25" fmla="*/ 62 h 139"/>
                <a:gd name="T26" fmla="*/ 248 w 248"/>
                <a:gd name="T27" fmla="*/ 79 h 139"/>
                <a:gd name="T28" fmla="*/ 242 w 248"/>
                <a:gd name="T29" fmla="*/ 85 h 139"/>
                <a:gd name="T30" fmla="*/ 239 w 248"/>
                <a:gd name="T31" fmla="*/ 121 h 139"/>
                <a:gd name="T32" fmla="*/ 219 w 248"/>
                <a:gd name="T33" fmla="*/ 121 h 139"/>
                <a:gd name="T34" fmla="*/ 208 w 248"/>
                <a:gd name="T35" fmla="*/ 127 h 139"/>
                <a:gd name="T36" fmla="*/ 202 w 248"/>
                <a:gd name="T37" fmla="*/ 123 h 139"/>
                <a:gd name="T38" fmla="*/ 185 w 248"/>
                <a:gd name="T39" fmla="*/ 127 h 139"/>
                <a:gd name="T40" fmla="*/ 175 w 248"/>
                <a:gd name="T41" fmla="*/ 139 h 139"/>
                <a:gd name="T42" fmla="*/ 171 w 248"/>
                <a:gd name="T43" fmla="*/ 133 h 139"/>
                <a:gd name="T44" fmla="*/ 152 w 248"/>
                <a:gd name="T45" fmla="*/ 133 h 139"/>
                <a:gd name="T46" fmla="*/ 141 w 248"/>
                <a:gd name="T47" fmla="*/ 116 h 139"/>
                <a:gd name="T48" fmla="*/ 131 w 248"/>
                <a:gd name="T49" fmla="*/ 114 h 139"/>
                <a:gd name="T50" fmla="*/ 116 w 248"/>
                <a:gd name="T51" fmla="*/ 125 h 139"/>
                <a:gd name="T52" fmla="*/ 106 w 248"/>
                <a:gd name="T53" fmla="*/ 123 h 139"/>
                <a:gd name="T54" fmla="*/ 102 w 248"/>
                <a:gd name="T55" fmla="*/ 131 h 139"/>
                <a:gd name="T56" fmla="*/ 94 w 248"/>
                <a:gd name="T57" fmla="*/ 127 h 139"/>
                <a:gd name="T58" fmla="*/ 83 w 248"/>
                <a:gd name="T59" fmla="*/ 127 h 139"/>
                <a:gd name="T60" fmla="*/ 85 w 248"/>
                <a:gd name="T61" fmla="*/ 112 h 139"/>
                <a:gd name="T62" fmla="*/ 69 w 248"/>
                <a:gd name="T63" fmla="*/ 102 h 139"/>
                <a:gd name="T64" fmla="*/ 73 w 248"/>
                <a:gd name="T65" fmla="*/ 87 h 139"/>
                <a:gd name="T66" fmla="*/ 58 w 248"/>
                <a:gd name="T67" fmla="*/ 87 h 139"/>
                <a:gd name="T68" fmla="*/ 44 w 248"/>
                <a:gd name="T69" fmla="*/ 75 h 139"/>
                <a:gd name="T70" fmla="*/ 41 w 248"/>
                <a:gd name="T71" fmla="*/ 64 h 139"/>
                <a:gd name="T72" fmla="*/ 35 w 248"/>
                <a:gd name="T73" fmla="*/ 64 h 139"/>
                <a:gd name="T74" fmla="*/ 27 w 248"/>
                <a:gd name="T75" fmla="*/ 73 h 139"/>
                <a:gd name="T76" fmla="*/ 19 w 248"/>
                <a:gd name="T77" fmla="*/ 68 h 139"/>
                <a:gd name="T78" fmla="*/ 8 w 248"/>
                <a:gd name="T79" fmla="*/ 68 h 139"/>
                <a:gd name="T80" fmla="*/ 0 w 248"/>
                <a:gd name="T81" fmla="*/ 54 h 139"/>
                <a:gd name="T82" fmla="*/ 2 w 248"/>
                <a:gd name="T83" fmla="*/ 50 h 139"/>
                <a:gd name="T84" fmla="*/ 12 w 248"/>
                <a:gd name="T85" fmla="*/ 50 h 139"/>
                <a:gd name="T86" fmla="*/ 27 w 248"/>
                <a:gd name="T87" fmla="*/ 33 h 139"/>
                <a:gd name="T88" fmla="*/ 35 w 248"/>
                <a:gd name="T89" fmla="*/ 35 h 139"/>
                <a:gd name="T90" fmla="*/ 39 w 248"/>
                <a:gd name="T91" fmla="*/ 25 h 139"/>
                <a:gd name="T92" fmla="*/ 54 w 248"/>
                <a:gd name="T93" fmla="*/ 25 h 139"/>
                <a:gd name="T94" fmla="*/ 56 w 248"/>
                <a:gd name="T9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8" h="139">
                  <a:moveTo>
                    <a:pt x="56" y="12"/>
                  </a:moveTo>
                  <a:lnTo>
                    <a:pt x="83" y="2"/>
                  </a:lnTo>
                  <a:lnTo>
                    <a:pt x="104" y="6"/>
                  </a:lnTo>
                  <a:lnTo>
                    <a:pt x="116" y="0"/>
                  </a:lnTo>
                  <a:lnTo>
                    <a:pt x="131" y="23"/>
                  </a:lnTo>
                  <a:lnTo>
                    <a:pt x="148" y="27"/>
                  </a:lnTo>
                  <a:lnTo>
                    <a:pt x="162" y="41"/>
                  </a:lnTo>
                  <a:lnTo>
                    <a:pt x="166" y="52"/>
                  </a:lnTo>
                  <a:lnTo>
                    <a:pt x="189" y="62"/>
                  </a:lnTo>
                  <a:lnTo>
                    <a:pt x="200" y="81"/>
                  </a:lnTo>
                  <a:lnTo>
                    <a:pt x="208" y="75"/>
                  </a:lnTo>
                  <a:lnTo>
                    <a:pt x="221" y="79"/>
                  </a:lnTo>
                  <a:lnTo>
                    <a:pt x="231" y="62"/>
                  </a:lnTo>
                  <a:lnTo>
                    <a:pt x="248" y="79"/>
                  </a:lnTo>
                  <a:lnTo>
                    <a:pt x="242" y="85"/>
                  </a:lnTo>
                  <a:lnTo>
                    <a:pt x="239" y="121"/>
                  </a:lnTo>
                  <a:lnTo>
                    <a:pt x="219" y="121"/>
                  </a:lnTo>
                  <a:lnTo>
                    <a:pt x="208" y="127"/>
                  </a:lnTo>
                  <a:lnTo>
                    <a:pt x="202" y="123"/>
                  </a:lnTo>
                  <a:lnTo>
                    <a:pt x="185" y="127"/>
                  </a:lnTo>
                  <a:lnTo>
                    <a:pt x="175" y="139"/>
                  </a:lnTo>
                  <a:lnTo>
                    <a:pt x="171" y="133"/>
                  </a:lnTo>
                  <a:lnTo>
                    <a:pt x="152" y="133"/>
                  </a:lnTo>
                  <a:lnTo>
                    <a:pt x="141" y="116"/>
                  </a:lnTo>
                  <a:lnTo>
                    <a:pt x="131" y="114"/>
                  </a:lnTo>
                  <a:lnTo>
                    <a:pt x="116" y="125"/>
                  </a:lnTo>
                  <a:lnTo>
                    <a:pt x="106" y="123"/>
                  </a:lnTo>
                  <a:lnTo>
                    <a:pt x="102" y="131"/>
                  </a:lnTo>
                  <a:lnTo>
                    <a:pt x="94" y="127"/>
                  </a:lnTo>
                  <a:lnTo>
                    <a:pt x="83" y="127"/>
                  </a:lnTo>
                  <a:lnTo>
                    <a:pt x="85" y="112"/>
                  </a:lnTo>
                  <a:lnTo>
                    <a:pt x="69" y="102"/>
                  </a:lnTo>
                  <a:lnTo>
                    <a:pt x="73" y="87"/>
                  </a:lnTo>
                  <a:lnTo>
                    <a:pt x="58" y="87"/>
                  </a:lnTo>
                  <a:lnTo>
                    <a:pt x="44" y="75"/>
                  </a:lnTo>
                  <a:lnTo>
                    <a:pt x="41" y="64"/>
                  </a:lnTo>
                  <a:lnTo>
                    <a:pt x="35" y="64"/>
                  </a:lnTo>
                  <a:lnTo>
                    <a:pt x="27" y="73"/>
                  </a:lnTo>
                  <a:lnTo>
                    <a:pt x="19" y="68"/>
                  </a:lnTo>
                  <a:lnTo>
                    <a:pt x="8" y="68"/>
                  </a:lnTo>
                  <a:lnTo>
                    <a:pt x="0" y="54"/>
                  </a:lnTo>
                  <a:lnTo>
                    <a:pt x="2" y="50"/>
                  </a:lnTo>
                  <a:lnTo>
                    <a:pt x="12" y="50"/>
                  </a:lnTo>
                  <a:lnTo>
                    <a:pt x="27" y="33"/>
                  </a:lnTo>
                  <a:lnTo>
                    <a:pt x="35" y="35"/>
                  </a:lnTo>
                  <a:lnTo>
                    <a:pt x="39" y="25"/>
                  </a:lnTo>
                  <a:lnTo>
                    <a:pt x="54" y="25"/>
                  </a:lnTo>
                  <a:lnTo>
                    <a:pt x="56" y="12"/>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5" name="Freeform 34"/>
            <p:cNvSpPr>
              <a:spLocks/>
            </p:cNvSpPr>
            <p:nvPr/>
          </p:nvSpPr>
          <p:spPr bwMode="auto">
            <a:xfrm>
              <a:off x="6479891" y="3730400"/>
              <a:ext cx="198839" cy="154970"/>
            </a:xfrm>
            <a:custGeom>
              <a:avLst/>
              <a:gdLst>
                <a:gd name="T0" fmla="*/ 133 w 135"/>
                <a:gd name="T1" fmla="*/ 77 h 118"/>
                <a:gd name="T2" fmla="*/ 116 w 135"/>
                <a:gd name="T3" fmla="*/ 77 h 118"/>
                <a:gd name="T4" fmla="*/ 116 w 135"/>
                <a:gd name="T5" fmla="*/ 89 h 118"/>
                <a:gd name="T6" fmla="*/ 100 w 135"/>
                <a:gd name="T7" fmla="*/ 89 h 118"/>
                <a:gd name="T8" fmla="*/ 89 w 135"/>
                <a:gd name="T9" fmla="*/ 79 h 118"/>
                <a:gd name="T10" fmla="*/ 81 w 135"/>
                <a:gd name="T11" fmla="*/ 87 h 118"/>
                <a:gd name="T12" fmla="*/ 77 w 135"/>
                <a:gd name="T13" fmla="*/ 102 h 118"/>
                <a:gd name="T14" fmla="*/ 66 w 135"/>
                <a:gd name="T15" fmla="*/ 112 h 118"/>
                <a:gd name="T16" fmla="*/ 50 w 135"/>
                <a:gd name="T17" fmla="*/ 114 h 118"/>
                <a:gd name="T18" fmla="*/ 37 w 135"/>
                <a:gd name="T19" fmla="*/ 118 h 118"/>
                <a:gd name="T20" fmla="*/ 41 w 135"/>
                <a:gd name="T21" fmla="*/ 116 h 118"/>
                <a:gd name="T22" fmla="*/ 48 w 135"/>
                <a:gd name="T23" fmla="*/ 75 h 118"/>
                <a:gd name="T24" fmla="*/ 21 w 135"/>
                <a:gd name="T25" fmla="*/ 46 h 118"/>
                <a:gd name="T26" fmla="*/ 4 w 135"/>
                <a:gd name="T27" fmla="*/ 41 h 118"/>
                <a:gd name="T28" fmla="*/ 4 w 135"/>
                <a:gd name="T29" fmla="*/ 31 h 118"/>
                <a:gd name="T30" fmla="*/ 8 w 135"/>
                <a:gd name="T31" fmla="*/ 16 h 118"/>
                <a:gd name="T32" fmla="*/ 0 w 135"/>
                <a:gd name="T33" fmla="*/ 8 h 118"/>
                <a:gd name="T34" fmla="*/ 10 w 135"/>
                <a:gd name="T35" fmla="*/ 0 h 118"/>
                <a:gd name="T36" fmla="*/ 31 w 135"/>
                <a:gd name="T37" fmla="*/ 0 h 118"/>
                <a:gd name="T38" fmla="*/ 35 w 135"/>
                <a:gd name="T39" fmla="*/ 6 h 118"/>
                <a:gd name="T40" fmla="*/ 50 w 135"/>
                <a:gd name="T41" fmla="*/ 8 h 118"/>
                <a:gd name="T42" fmla="*/ 50 w 135"/>
                <a:gd name="T43" fmla="*/ 4 h 118"/>
                <a:gd name="T44" fmla="*/ 58 w 135"/>
                <a:gd name="T45" fmla="*/ 18 h 118"/>
                <a:gd name="T46" fmla="*/ 69 w 135"/>
                <a:gd name="T47" fmla="*/ 18 h 118"/>
                <a:gd name="T48" fmla="*/ 77 w 135"/>
                <a:gd name="T49" fmla="*/ 23 h 118"/>
                <a:gd name="T50" fmla="*/ 85 w 135"/>
                <a:gd name="T51" fmla="*/ 14 h 118"/>
                <a:gd name="T52" fmla="*/ 91 w 135"/>
                <a:gd name="T53" fmla="*/ 14 h 118"/>
                <a:gd name="T54" fmla="*/ 94 w 135"/>
                <a:gd name="T55" fmla="*/ 25 h 118"/>
                <a:gd name="T56" fmla="*/ 108 w 135"/>
                <a:gd name="T57" fmla="*/ 37 h 118"/>
                <a:gd name="T58" fmla="*/ 123 w 135"/>
                <a:gd name="T59" fmla="*/ 37 h 118"/>
                <a:gd name="T60" fmla="*/ 119 w 135"/>
                <a:gd name="T61" fmla="*/ 52 h 118"/>
                <a:gd name="T62" fmla="*/ 135 w 135"/>
                <a:gd name="T63" fmla="*/ 62 h 118"/>
                <a:gd name="T64" fmla="*/ 133 w 135"/>
                <a:gd name="T65" fmla="*/ 7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5" h="118">
                  <a:moveTo>
                    <a:pt x="133" y="77"/>
                  </a:moveTo>
                  <a:lnTo>
                    <a:pt x="116" y="77"/>
                  </a:lnTo>
                  <a:lnTo>
                    <a:pt x="116" y="89"/>
                  </a:lnTo>
                  <a:lnTo>
                    <a:pt x="100" y="89"/>
                  </a:lnTo>
                  <a:lnTo>
                    <a:pt x="89" y="79"/>
                  </a:lnTo>
                  <a:lnTo>
                    <a:pt x="81" y="87"/>
                  </a:lnTo>
                  <a:lnTo>
                    <a:pt x="77" y="102"/>
                  </a:lnTo>
                  <a:lnTo>
                    <a:pt x="66" y="112"/>
                  </a:lnTo>
                  <a:lnTo>
                    <a:pt x="50" y="114"/>
                  </a:lnTo>
                  <a:lnTo>
                    <a:pt x="37" y="118"/>
                  </a:lnTo>
                  <a:lnTo>
                    <a:pt x="41" y="116"/>
                  </a:lnTo>
                  <a:lnTo>
                    <a:pt x="48" y="75"/>
                  </a:lnTo>
                  <a:lnTo>
                    <a:pt x="21" y="46"/>
                  </a:lnTo>
                  <a:lnTo>
                    <a:pt x="4" y="41"/>
                  </a:lnTo>
                  <a:lnTo>
                    <a:pt x="4" y="31"/>
                  </a:lnTo>
                  <a:lnTo>
                    <a:pt x="8" y="16"/>
                  </a:lnTo>
                  <a:lnTo>
                    <a:pt x="0" y="8"/>
                  </a:lnTo>
                  <a:lnTo>
                    <a:pt x="10" y="0"/>
                  </a:lnTo>
                  <a:lnTo>
                    <a:pt x="31" y="0"/>
                  </a:lnTo>
                  <a:lnTo>
                    <a:pt x="35" y="6"/>
                  </a:lnTo>
                  <a:lnTo>
                    <a:pt x="50" y="8"/>
                  </a:lnTo>
                  <a:lnTo>
                    <a:pt x="50" y="4"/>
                  </a:lnTo>
                  <a:lnTo>
                    <a:pt x="58" y="18"/>
                  </a:lnTo>
                  <a:lnTo>
                    <a:pt x="69" y="18"/>
                  </a:lnTo>
                  <a:lnTo>
                    <a:pt x="77" y="23"/>
                  </a:lnTo>
                  <a:lnTo>
                    <a:pt x="85" y="14"/>
                  </a:lnTo>
                  <a:lnTo>
                    <a:pt x="91" y="14"/>
                  </a:lnTo>
                  <a:lnTo>
                    <a:pt x="94" y="25"/>
                  </a:lnTo>
                  <a:lnTo>
                    <a:pt x="108" y="37"/>
                  </a:lnTo>
                  <a:lnTo>
                    <a:pt x="123" y="37"/>
                  </a:lnTo>
                  <a:lnTo>
                    <a:pt x="119" y="52"/>
                  </a:lnTo>
                  <a:lnTo>
                    <a:pt x="135" y="62"/>
                  </a:lnTo>
                  <a:lnTo>
                    <a:pt x="133" y="77"/>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6" name="Freeform 35"/>
            <p:cNvSpPr>
              <a:spLocks/>
            </p:cNvSpPr>
            <p:nvPr/>
          </p:nvSpPr>
          <p:spPr bwMode="auto">
            <a:xfrm>
              <a:off x="6390046" y="3725147"/>
              <a:ext cx="160544" cy="182548"/>
            </a:xfrm>
            <a:custGeom>
              <a:avLst/>
              <a:gdLst>
                <a:gd name="T0" fmla="*/ 102 w 109"/>
                <a:gd name="T1" fmla="*/ 120 h 139"/>
                <a:gd name="T2" fmla="*/ 98 w 109"/>
                <a:gd name="T3" fmla="*/ 122 h 139"/>
                <a:gd name="T4" fmla="*/ 84 w 109"/>
                <a:gd name="T5" fmla="*/ 125 h 139"/>
                <a:gd name="T6" fmla="*/ 75 w 109"/>
                <a:gd name="T7" fmla="*/ 133 h 139"/>
                <a:gd name="T8" fmla="*/ 67 w 109"/>
                <a:gd name="T9" fmla="*/ 133 h 139"/>
                <a:gd name="T10" fmla="*/ 59 w 109"/>
                <a:gd name="T11" fmla="*/ 139 h 139"/>
                <a:gd name="T12" fmla="*/ 50 w 109"/>
                <a:gd name="T13" fmla="*/ 135 h 139"/>
                <a:gd name="T14" fmla="*/ 38 w 109"/>
                <a:gd name="T15" fmla="*/ 125 h 139"/>
                <a:gd name="T16" fmla="*/ 36 w 109"/>
                <a:gd name="T17" fmla="*/ 116 h 139"/>
                <a:gd name="T18" fmla="*/ 27 w 109"/>
                <a:gd name="T19" fmla="*/ 110 h 139"/>
                <a:gd name="T20" fmla="*/ 21 w 109"/>
                <a:gd name="T21" fmla="*/ 100 h 139"/>
                <a:gd name="T22" fmla="*/ 19 w 109"/>
                <a:gd name="T23" fmla="*/ 100 h 139"/>
                <a:gd name="T24" fmla="*/ 21 w 109"/>
                <a:gd name="T25" fmla="*/ 87 h 139"/>
                <a:gd name="T26" fmla="*/ 27 w 109"/>
                <a:gd name="T27" fmla="*/ 75 h 139"/>
                <a:gd name="T28" fmla="*/ 27 w 109"/>
                <a:gd name="T29" fmla="*/ 64 h 139"/>
                <a:gd name="T30" fmla="*/ 13 w 109"/>
                <a:gd name="T31" fmla="*/ 58 h 139"/>
                <a:gd name="T32" fmla="*/ 13 w 109"/>
                <a:gd name="T33" fmla="*/ 41 h 139"/>
                <a:gd name="T34" fmla="*/ 4 w 109"/>
                <a:gd name="T35" fmla="*/ 43 h 139"/>
                <a:gd name="T36" fmla="*/ 0 w 109"/>
                <a:gd name="T37" fmla="*/ 33 h 139"/>
                <a:gd name="T38" fmla="*/ 9 w 109"/>
                <a:gd name="T39" fmla="*/ 27 h 139"/>
                <a:gd name="T40" fmla="*/ 11 w 109"/>
                <a:gd name="T41" fmla="*/ 18 h 139"/>
                <a:gd name="T42" fmla="*/ 15 w 109"/>
                <a:gd name="T43" fmla="*/ 10 h 139"/>
                <a:gd name="T44" fmla="*/ 21 w 109"/>
                <a:gd name="T45" fmla="*/ 0 h 139"/>
                <a:gd name="T46" fmla="*/ 44 w 109"/>
                <a:gd name="T47" fmla="*/ 16 h 139"/>
                <a:gd name="T48" fmla="*/ 61 w 109"/>
                <a:gd name="T49" fmla="*/ 12 h 139"/>
                <a:gd name="T50" fmla="*/ 69 w 109"/>
                <a:gd name="T51" fmla="*/ 20 h 139"/>
                <a:gd name="T52" fmla="*/ 65 w 109"/>
                <a:gd name="T53" fmla="*/ 35 h 139"/>
                <a:gd name="T54" fmla="*/ 65 w 109"/>
                <a:gd name="T55" fmla="*/ 45 h 139"/>
                <a:gd name="T56" fmla="*/ 82 w 109"/>
                <a:gd name="T57" fmla="*/ 50 h 139"/>
                <a:gd name="T58" fmla="*/ 109 w 109"/>
                <a:gd name="T59" fmla="*/ 79 h 139"/>
                <a:gd name="T60" fmla="*/ 102 w 109"/>
                <a:gd name="T61" fmla="*/ 12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39">
                  <a:moveTo>
                    <a:pt x="102" y="120"/>
                  </a:moveTo>
                  <a:lnTo>
                    <a:pt x="98" y="122"/>
                  </a:lnTo>
                  <a:lnTo>
                    <a:pt x="84" y="125"/>
                  </a:lnTo>
                  <a:lnTo>
                    <a:pt x="75" y="133"/>
                  </a:lnTo>
                  <a:lnTo>
                    <a:pt x="67" y="133"/>
                  </a:lnTo>
                  <a:lnTo>
                    <a:pt x="59" y="139"/>
                  </a:lnTo>
                  <a:lnTo>
                    <a:pt x="50" y="135"/>
                  </a:lnTo>
                  <a:lnTo>
                    <a:pt x="38" y="125"/>
                  </a:lnTo>
                  <a:lnTo>
                    <a:pt x="36" y="116"/>
                  </a:lnTo>
                  <a:lnTo>
                    <a:pt x="27" y="110"/>
                  </a:lnTo>
                  <a:lnTo>
                    <a:pt x="21" y="100"/>
                  </a:lnTo>
                  <a:lnTo>
                    <a:pt x="19" y="100"/>
                  </a:lnTo>
                  <a:lnTo>
                    <a:pt x="21" y="87"/>
                  </a:lnTo>
                  <a:lnTo>
                    <a:pt x="27" y="75"/>
                  </a:lnTo>
                  <a:lnTo>
                    <a:pt x="27" y="64"/>
                  </a:lnTo>
                  <a:lnTo>
                    <a:pt x="13" y="58"/>
                  </a:lnTo>
                  <a:lnTo>
                    <a:pt x="13" y="41"/>
                  </a:lnTo>
                  <a:lnTo>
                    <a:pt x="4" y="43"/>
                  </a:lnTo>
                  <a:lnTo>
                    <a:pt x="0" y="33"/>
                  </a:lnTo>
                  <a:lnTo>
                    <a:pt x="9" y="27"/>
                  </a:lnTo>
                  <a:lnTo>
                    <a:pt x="11" y="18"/>
                  </a:lnTo>
                  <a:lnTo>
                    <a:pt x="15" y="10"/>
                  </a:lnTo>
                  <a:lnTo>
                    <a:pt x="21" y="0"/>
                  </a:lnTo>
                  <a:lnTo>
                    <a:pt x="44" y="16"/>
                  </a:lnTo>
                  <a:lnTo>
                    <a:pt x="61" y="12"/>
                  </a:lnTo>
                  <a:lnTo>
                    <a:pt x="69" y="20"/>
                  </a:lnTo>
                  <a:lnTo>
                    <a:pt x="65" y="35"/>
                  </a:lnTo>
                  <a:lnTo>
                    <a:pt x="65" y="45"/>
                  </a:lnTo>
                  <a:lnTo>
                    <a:pt x="82" y="50"/>
                  </a:lnTo>
                  <a:lnTo>
                    <a:pt x="109" y="79"/>
                  </a:lnTo>
                  <a:lnTo>
                    <a:pt x="102" y="12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7" name="Freeform 36"/>
            <p:cNvSpPr>
              <a:spLocks/>
            </p:cNvSpPr>
            <p:nvPr/>
          </p:nvSpPr>
          <p:spPr bwMode="auto">
            <a:xfrm>
              <a:off x="6420977" y="3587251"/>
              <a:ext cx="215040" cy="158908"/>
            </a:xfrm>
            <a:custGeom>
              <a:avLst/>
              <a:gdLst>
                <a:gd name="T0" fmla="*/ 63 w 146"/>
                <a:gd name="T1" fmla="*/ 0 h 121"/>
                <a:gd name="T2" fmla="*/ 88 w 146"/>
                <a:gd name="T3" fmla="*/ 0 h 121"/>
                <a:gd name="T4" fmla="*/ 111 w 146"/>
                <a:gd name="T5" fmla="*/ 21 h 121"/>
                <a:gd name="T6" fmla="*/ 119 w 146"/>
                <a:gd name="T7" fmla="*/ 15 h 121"/>
                <a:gd name="T8" fmla="*/ 127 w 146"/>
                <a:gd name="T9" fmla="*/ 25 h 121"/>
                <a:gd name="T10" fmla="*/ 127 w 146"/>
                <a:gd name="T11" fmla="*/ 52 h 121"/>
                <a:gd name="T12" fmla="*/ 146 w 146"/>
                <a:gd name="T13" fmla="*/ 71 h 121"/>
                <a:gd name="T14" fmla="*/ 144 w 146"/>
                <a:gd name="T15" fmla="*/ 84 h 121"/>
                <a:gd name="T16" fmla="*/ 129 w 146"/>
                <a:gd name="T17" fmla="*/ 84 h 121"/>
                <a:gd name="T18" fmla="*/ 125 w 146"/>
                <a:gd name="T19" fmla="*/ 94 h 121"/>
                <a:gd name="T20" fmla="*/ 117 w 146"/>
                <a:gd name="T21" fmla="*/ 92 h 121"/>
                <a:gd name="T22" fmla="*/ 102 w 146"/>
                <a:gd name="T23" fmla="*/ 109 h 121"/>
                <a:gd name="T24" fmla="*/ 92 w 146"/>
                <a:gd name="T25" fmla="*/ 109 h 121"/>
                <a:gd name="T26" fmla="*/ 90 w 146"/>
                <a:gd name="T27" fmla="*/ 117 h 121"/>
                <a:gd name="T28" fmla="*/ 75 w 146"/>
                <a:gd name="T29" fmla="*/ 115 h 121"/>
                <a:gd name="T30" fmla="*/ 71 w 146"/>
                <a:gd name="T31" fmla="*/ 109 h 121"/>
                <a:gd name="T32" fmla="*/ 50 w 146"/>
                <a:gd name="T33" fmla="*/ 109 h 121"/>
                <a:gd name="T34" fmla="*/ 40 w 146"/>
                <a:gd name="T35" fmla="*/ 117 h 121"/>
                <a:gd name="T36" fmla="*/ 23 w 146"/>
                <a:gd name="T37" fmla="*/ 121 h 121"/>
                <a:gd name="T38" fmla="*/ 0 w 146"/>
                <a:gd name="T39" fmla="*/ 105 h 121"/>
                <a:gd name="T40" fmla="*/ 2 w 146"/>
                <a:gd name="T41" fmla="*/ 100 h 121"/>
                <a:gd name="T42" fmla="*/ 6 w 146"/>
                <a:gd name="T43" fmla="*/ 86 h 121"/>
                <a:gd name="T44" fmla="*/ 29 w 146"/>
                <a:gd name="T45" fmla="*/ 71 h 121"/>
                <a:gd name="T46" fmla="*/ 23 w 146"/>
                <a:gd name="T47" fmla="*/ 55 h 121"/>
                <a:gd name="T48" fmla="*/ 31 w 146"/>
                <a:gd name="T49" fmla="*/ 48 h 121"/>
                <a:gd name="T50" fmla="*/ 29 w 146"/>
                <a:gd name="T51" fmla="*/ 30 h 121"/>
                <a:gd name="T52" fmla="*/ 40 w 146"/>
                <a:gd name="T53" fmla="*/ 23 h 121"/>
                <a:gd name="T54" fmla="*/ 44 w 146"/>
                <a:gd name="T55" fmla="*/ 23 h 121"/>
                <a:gd name="T56" fmla="*/ 50 w 146"/>
                <a:gd name="T57" fmla="*/ 9 h 121"/>
                <a:gd name="T58" fmla="*/ 63 w 146"/>
                <a:gd name="T59" fmla="*/ 0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46" h="121">
                  <a:moveTo>
                    <a:pt x="63" y="0"/>
                  </a:moveTo>
                  <a:lnTo>
                    <a:pt x="88" y="0"/>
                  </a:lnTo>
                  <a:lnTo>
                    <a:pt x="111" y="21"/>
                  </a:lnTo>
                  <a:lnTo>
                    <a:pt x="119" y="15"/>
                  </a:lnTo>
                  <a:lnTo>
                    <a:pt x="127" y="25"/>
                  </a:lnTo>
                  <a:lnTo>
                    <a:pt x="127" y="52"/>
                  </a:lnTo>
                  <a:lnTo>
                    <a:pt x="146" y="71"/>
                  </a:lnTo>
                  <a:lnTo>
                    <a:pt x="144" y="84"/>
                  </a:lnTo>
                  <a:lnTo>
                    <a:pt x="129" y="84"/>
                  </a:lnTo>
                  <a:lnTo>
                    <a:pt x="125" y="94"/>
                  </a:lnTo>
                  <a:lnTo>
                    <a:pt x="117" y="92"/>
                  </a:lnTo>
                  <a:lnTo>
                    <a:pt x="102" y="109"/>
                  </a:lnTo>
                  <a:lnTo>
                    <a:pt x="92" y="109"/>
                  </a:lnTo>
                  <a:lnTo>
                    <a:pt x="90" y="117"/>
                  </a:lnTo>
                  <a:lnTo>
                    <a:pt x="75" y="115"/>
                  </a:lnTo>
                  <a:lnTo>
                    <a:pt x="71" y="109"/>
                  </a:lnTo>
                  <a:lnTo>
                    <a:pt x="50" y="109"/>
                  </a:lnTo>
                  <a:lnTo>
                    <a:pt x="40" y="117"/>
                  </a:lnTo>
                  <a:lnTo>
                    <a:pt x="23" y="121"/>
                  </a:lnTo>
                  <a:lnTo>
                    <a:pt x="0" y="105"/>
                  </a:lnTo>
                  <a:lnTo>
                    <a:pt x="2" y="100"/>
                  </a:lnTo>
                  <a:lnTo>
                    <a:pt x="6" y="86"/>
                  </a:lnTo>
                  <a:lnTo>
                    <a:pt x="29" y="71"/>
                  </a:lnTo>
                  <a:lnTo>
                    <a:pt x="23" y="55"/>
                  </a:lnTo>
                  <a:lnTo>
                    <a:pt x="31" y="48"/>
                  </a:lnTo>
                  <a:lnTo>
                    <a:pt x="29" y="30"/>
                  </a:lnTo>
                  <a:lnTo>
                    <a:pt x="40" y="23"/>
                  </a:lnTo>
                  <a:lnTo>
                    <a:pt x="44" y="23"/>
                  </a:lnTo>
                  <a:lnTo>
                    <a:pt x="50" y="9"/>
                  </a:lnTo>
                  <a:lnTo>
                    <a:pt x="63" y="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8" name="Freeform 37"/>
            <p:cNvSpPr>
              <a:spLocks/>
            </p:cNvSpPr>
            <p:nvPr/>
          </p:nvSpPr>
          <p:spPr bwMode="auto">
            <a:xfrm>
              <a:off x="6126400" y="3472995"/>
              <a:ext cx="387368" cy="227199"/>
            </a:xfrm>
            <a:custGeom>
              <a:avLst/>
              <a:gdLst>
                <a:gd name="T0" fmla="*/ 0 w 263"/>
                <a:gd name="T1" fmla="*/ 64 h 173"/>
                <a:gd name="T2" fmla="*/ 6 w 263"/>
                <a:gd name="T3" fmla="*/ 52 h 173"/>
                <a:gd name="T4" fmla="*/ 17 w 263"/>
                <a:gd name="T5" fmla="*/ 48 h 173"/>
                <a:gd name="T6" fmla="*/ 25 w 263"/>
                <a:gd name="T7" fmla="*/ 33 h 173"/>
                <a:gd name="T8" fmla="*/ 23 w 263"/>
                <a:gd name="T9" fmla="*/ 19 h 173"/>
                <a:gd name="T10" fmla="*/ 33 w 263"/>
                <a:gd name="T11" fmla="*/ 12 h 173"/>
                <a:gd name="T12" fmla="*/ 38 w 263"/>
                <a:gd name="T13" fmla="*/ 0 h 173"/>
                <a:gd name="T14" fmla="*/ 48 w 263"/>
                <a:gd name="T15" fmla="*/ 8 h 173"/>
                <a:gd name="T16" fmla="*/ 69 w 263"/>
                <a:gd name="T17" fmla="*/ 12 h 173"/>
                <a:gd name="T18" fmla="*/ 75 w 263"/>
                <a:gd name="T19" fmla="*/ 19 h 173"/>
                <a:gd name="T20" fmla="*/ 88 w 263"/>
                <a:gd name="T21" fmla="*/ 19 h 173"/>
                <a:gd name="T22" fmla="*/ 90 w 263"/>
                <a:gd name="T23" fmla="*/ 25 h 173"/>
                <a:gd name="T24" fmla="*/ 106 w 263"/>
                <a:gd name="T25" fmla="*/ 25 h 173"/>
                <a:gd name="T26" fmla="*/ 117 w 263"/>
                <a:gd name="T27" fmla="*/ 31 h 173"/>
                <a:gd name="T28" fmla="*/ 123 w 263"/>
                <a:gd name="T29" fmla="*/ 31 h 173"/>
                <a:gd name="T30" fmla="*/ 131 w 263"/>
                <a:gd name="T31" fmla="*/ 23 h 173"/>
                <a:gd name="T32" fmla="*/ 144 w 263"/>
                <a:gd name="T33" fmla="*/ 25 h 173"/>
                <a:gd name="T34" fmla="*/ 152 w 263"/>
                <a:gd name="T35" fmla="*/ 16 h 173"/>
                <a:gd name="T36" fmla="*/ 167 w 263"/>
                <a:gd name="T37" fmla="*/ 19 h 173"/>
                <a:gd name="T38" fmla="*/ 169 w 263"/>
                <a:gd name="T39" fmla="*/ 29 h 173"/>
                <a:gd name="T40" fmla="*/ 175 w 263"/>
                <a:gd name="T41" fmla="*/ 39 h 173"/>
                <a:gd name="T42" fmla="*/ 186 w 263"/>
                <a:gd name="T43" fmla="*/ 39 h 173"/>
                <a:gd name="T44" fmla="*/ 196 w 263"/>
                <a:gd name="T45" fmla="*/ 50 h 173"/>
                <a:gd name="T46" fmla="*/ 202 w 263"/>
                <a:gd name="T47" fmla="*/ 46 h 173"/>
                <a:gd name="T48" fmla="*/ 202 w 263"/>
                <a:gd name="T49" fmla="*/ 42 h 173"/>
                <a:gd name="T50" fmla="*/ 234 w 263"/>
                <a:gd name="T51" fmla="*/ 60 h 173"/>
                <a:gd name="T52" fmla="*/ 261 w 263"/>
                <a:gd name="T53" fmla="*/ 60 h 173"/>
                <a:gd name="T54" fmla="*/ 263 w 263"/>
                <a:gd name="T55" fmla="*/ 87 h 173"/>
                <a:gd name="T56" fmla="*/ 250 w 263"/>
                <a:gd name="T57" fmla="*/ 96 h 173"/>
                <a:gd name="T58" fmla="*/ 244 w 263"/>
                <a:gd name="T59" fmla="*/ 110 h 173"/>
                <a:gd name="T60" fmla="*/ 240 w 263"/>
                <a:gd name="T61" fmla="*/ 110 h 173"/>
                <a:gd name="T62" fmla="*/ 229 w 263"/>
                <a:gd name="T63" fmla="*/ 117 h 173"/>
                <a:gd name="T64" fmla="*/ 231 w 263"/>
                <a:gd name="T65" fmla="*/ 135 h 173"/>
                <a:gd name="T66" fmla="*/ 223 w 263"/>
                <a:gd name="T67" fmla="*/ 142 h 173"/>
                <a:gd name="T68" fmla="*/ 229 w 263"/>
                <a:gd name="T69" fmla="*/ 158 h 173"/>
                <a:gd name="T70" fmla="*/ 206 w 263"/>
                <a:gd name="T71" fmla="*/ 173 h 173"/>
                <a:gd name="T72" fmla="*/ 190 w 263"/>
                <a:gd name="T73" fmla="*/ 169 h 173"/>
                <a:gd name="T74" fmla="*/ 171 w 263"/>
                <a:gd name="T75" fmla="*/ 160 h 173"/>
                <a:gd name="T76" fmla="*/ 163 w 263"/>
                <a:gd name="T77" fmla="*/ 160 h 173"/>
                <a:gd name="T78" fmla="*/ 146 w 263"/>
                <a:gd name="T79" fmla="*/ 152 h 173"/>
                <a:gd name="T80" fmla="*/ 133 w 263"/>
                <a:gd name="T81" fmla="*/ 150 h 173"/>
                <a:gd name="T82" fmla="*/ 125 w 263"/>
                <a:gd name="T83" fmla="*/ 133 h 173"/>
                <a:gd name="T84" fmla="*/ 113 w 263"/>
                <a:gd name="T85" fmla="*/ 144 h 173"/>
                <a:gd name="T86" fmla="*/ 100 w 263"/>
                <a:gd name="T87" fmla="*/ 144 h 173"/>
                <a:gd name="T88" fmla="*/ 100 w 263"/>
                <a:gd name="T89" fmla="*/ 146 h 173"/>
                <a:gd name="T90" fmla="*/ 90 w 263"/>
                <a:gd name="T91" fmla="*/ 131 h 173"/>
                <a:gd name="T92" fmla="*/ 77 w 263"/>
                <a:gd name="T93" fmla="*/ 121 h 173"/>
                <a:gd name="T94" fmla="*/ 75 w 263"/>
                <a:gd name="T95" fmla="*/ 110 h 173"/>
                <a:gd name="T96" fmla="*/ 69 w 263"/>
                <a:gd name="T97" fmla="*/ 108 h 173"/>
                <a:gd name="T98" fmla="*/ 58 w 263"/>
                <a:gd name="T99" fmla="*/ 110 h 173"/>
                <a:gd name="T100" fmla="*/ 46 w 263"/>
                <a:gd name="T101" fmla="*/ 112 h 173"/>
                <a:gd name="T102" fmla="*/ 15 w 263"/>
                <a:gd name="T103" fmla="*/ 87 h 173"/>
                <a:gd name="T104" fmla="*/ 15 w 263"/>
                <a:gd name="T105" fmla="*/ 75 h 173"/>
                <a:gd name="T106" fmla="*/ 0 w 263"/>
                <a:gd name="T107" fmla="*/ 6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3" h="173">
                  <a:moveTo>
                    <a:pt x="0" y="64"/>
                  </a:moveTo>
                  <a:lnTo>
                    <a:pt x="6" y="52"/>
                  </a:lnTo>
                  <a:lnTo>
                    <a:pt x="17" y="48"/>
                  </a:lnTo>
                  <a:lnTo>
                    <a:pt x="25" y="33"/>
                  </a:lnTo>
                  <a:lnTo>
                    <a:pt x="23" y="19"/>
                  </a:lnTo>
                  <a:lnTo>
                    <a:pt x="33" y="12"/>
                  </a:lnTo>
                  <a:lnTo>
                    <a:pt x="38" y="0"/>
                  </a:lnTo>
                  <a:lnTo>
                    <a:pt x="48" y="8"/>
                  </a:lnTo>
                  <a:lnTo>
                    <a:pt x="69" y="12"/>
                  </a:lnTo>
                  <a:lnTo>
                    <a:pt x="75" y="19"/>
                  </a:lnTo>
                  <a:lnTo>
                    <a:pt x="88" y="19"/>
                  </a:lnTo>
                  <a:lnTo>
                    <a:pt x="90" y="25"/>
                  </a:lnTo>
                  <a:lnTo>
                    <a:pt x="106" y="25"/>
                  </a:lnTo>
                  <a:lnTo>
                    <a:pt x="117" y="31"/>
                  </a:lnTo>
                  <a:lnTo>
                    <a:pt x="123" y="31"/>
                  </a:lnTo>
                  <a:lnTo>
                    <a:pt x="131" y="23"/>
                  </a:lnTo>
                  <a:lnTo>
                    <a:pt x="144" y="25"/>
                  </a:lnTo>
                  <a:lnTo>
                    <a:pt x="152" y="16"/>
                  </a:lnTo>
                  <a:lnTo>
                    <a:pt x="167" y="19"/>
                  </a:lnTo>
                  <a:lnTo>
                    <a:pt x="169" y="29"/>
                  </a:lnTo>
                  <a:lnTo>
                    <a:pt x="175" y="39"/>
                  </a:lnTo>
                  <a:lnTo>
                    <a:pt x="186" y="39"/>
                  </a:lnTo>
                  <a:lnTo>
                    <a:pt x="196" y="50"/>
                  </a:lnTo>
                  <a:lnTo>
                    <a:pt x="202" y="46"/>
                  </a:lnTo>
                  <a:lnTo>
                    <a:pt x="202" y="42"/>
                  </a:lnTo>
                  <a:lnTo>
                    <a:pt x="234" y="60"/>
                  </a:lnTo>
                  <a:lnTo>
                    <a:pt x="261" y="60"/>
                  </a:lnTo>
                  <a:lnTo>
                    <a:pt x="263" y="87"/>
                  </a:lnTo>
                  <a:lnTo>
                    <a:pt x="250" y="96"/>
                  </a:lnTo>
                  <a:lnTo>
                    <a:pt x="244" y="110"/>
                  </a:lnTo>
                  <a:lnTo>
                    <a:pt x="240" y="110"/>
                  </a:lnTo>
                  <a:lnTo>
                    <a:pt x="229" y="117"/>
                  </a:lnTo>
                  <a:lnTo>
                    <a:pt x="231" y="135"/>
                  </a:lnTo>
                  <a:lnTo>
                    <a:pt x="223" y="142"/>
                  </a:lnTo>
                  <a:lnTo>
                    <a:pt x="229" y="158"/>
                  </a:lnTo>
                  <a:lnTo>
                    <a:pt x="206" y="173"/>
                  </a:lnTo>
                  <a:lnTo>
                    <a:pt x="190" y="169"/>
                  </a:lnTo>
                  <a:lnTo>
                    <a:pt x="171" y="160"/>
                  </a:lnTo>
                  <a:lnTo>
                    <a:pt x="163" y="160"/>
                  </a:lnTo>
                  <a:lnTo>
                    <a:pt x="146" y="152"/>
                  </a:lnTo>
                  <a:lnTo>
                    <a:pt x="133" y="150"/>
                  </a:lnTo>
                  <a:lnTo>
                    <a:pt x="125" y="133"/>
                  </a:lnTo>
                  <a:lnTo>
                    <a:pt x="113" y="144"/>
                  </a:lnTo>
                  <a:lnTo>
                    <a:pt x="100" y="144"/>
                  </a:lnTo>
                  <a:lnTo>
                    <a:pt x="100" y="146"/>
                  </a:lnTo>
                  <a:lnTo>
                    <a:pt x="90" y="131"/>
                  </a:lnTo>
                  <a:lnTo>
                    <a:pt x="77" y="121"/>
                  </a:lnTo>
                  <a:lnTo>
                    <a:pt x="75" y="110"/>
                  </a:lnTo>
                  <a:lnTo>
                    <a:pt x="69" y="108"/>
                  </a:lnTo>
                  <a:lnTo>
                    <a:pt x="58" y="110"/>
                  </a:lnTo>
                  <a:lnTo>
                    <a:pt x="46" y="112"/>
                  </a:lnTo>
                  <a:lnTo>
                    <a:pt x="15" y="87"/>
                  </a:lnTo>
                  <a:lnTo>
                    <a:pt x="15" y="75"/>
                  </a:lnTo>
                  <a:lnTo>
                    <a:pt x="0" y="64"/>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9" name="Freeform 38"/>
            <p:cNvSpPr>
              <a:spLocks/>
            </p:cNvSpPr>
            <p:nvPr/>
          </p:nvSpPr>
          <p:spPr bwMode="auto">
            <a:xfrm>
              <a:off x="6012989" y="3541287"/>
              <a:ext cx="260699" cy="204875"/>
            </a:xfrm>
            <a:custGeom>
              <a:avLst/>
              <a:gdLst>
                <a:gd name="T0" fmla="*/ 3 w 85"/>
                <a:gd name="T1" fmla="*/ 66 h 75"/>
                <a:gd name="T2" fmla="*/ 5 w 85"/>
                <a:gd name="T3" fmla="*/ 61 h 75"/>
                <a:gd name="T4" fmla="*/ 6 w 85"/>
                <a:gd name="T5" fmla="*/ 54 h 75"/>
                <a:gd name="T6" fmla="*/ 1 w 85"/>
                <a:gd name="T7" fmla="*/ 47 h 75"/>
                <a:gd name="T8" fmla="*/ 5 w 85"/>
                <a:gd name="T9" fmla="*/ 41 h 75"/>
                <a:gd name="T10" fmla="*/ 4 w 85"/>
                <a:gd name="T11" fmla="*/ 34 h 75"/>
                <a:gd name="T12" fmla="*/ 10 w 85"/>
                <a:gd name="T13" fmla="*/ 25 h 75"/>
                <a:gd name="T14" fmla="*/ 10 w 85"/>
                <a:gd name="T15" fmla="*/ 16 h 75"/>
                <a:gd name="T16" fmla="*/ 20 w 85"/>
                <a:gd name="T17" fmla="*/ 12 h 75"/>
                <a:gd name="T18" fmla="*/ 26 w 85"/>
                <a:gd name="T19" fmla="*/ 4 h 75"/>
                <a:gd name="T20" fmla="*/ 29 w 85"/>
                <a:gd name="T21" fmla="*/ 0 h 75"/>
                <a:gd name="T22" fmla="*/ 34 w 85"/>
                <a:gd name="T23" fmla="*/ 0 h 75"/>
                <a:gd name="T24" fmla="*/ 37 w 85"/>
                <a:gd name="T25" fmla="*/ 6 h 75"/>
                <a:gd name="T26" fmla="*/ 44 w 85"/>
                <a:gd name="T27" fmla="*/ 11 h 75"/>
                <a:gd name="T28" fmla="*/ 44 w 85"/>
                <a:gd name="T29" fmla="*/ 17 h 75"/>
                <a:gd name="T30" fmla="*/ 59 w 85"/>
                <a:gd name="T31" fmla="*/ 29 h 75"/>
                <a:gd name="T32" fmla="*/ 65 w 85"/>
                <a:gd name="T33" fmla="*/ 28 h 75"/>
                <a:gd name="T34" fmla="*/ 70 w 85"/>
                <a:gd name="T35" fmla="*/ 27 h 75"/>
                <a:gd name="T36" fmla="*/ 73 w 85"/>
                <a:gd name="T37" fmla="*/ 28 h 75"/>
                <a:gd name="T38" fmla="*/ 74 w 85"/>
                <a:gd name="T39" fmla="*/ 33 h 75"/>
                <a:gd name="T40" fmla="*/ 80 w 85"/>
                <a:gd name="T41" fmla="*/ 38 h 75"/>
                <a:gd name="T42" fmla="*/ 85 w 85"/>
                <a:gd name="T43" fmla="*/ 45 h 75"/>
                <a:gd name="T44" fmla="*/ 84 w 85"/>
                <a:gd name="T45" fmla="*/ 53 h 75"/>
                <a:gd name="T46" fmla="*/ 77 w 85"/>
                <a:gd name="T47" fmla="*/ 55 h 75"/>
                <a:gd name="T48" fmla="*/ 70 w 85"/>
                <a:gd name="T49" fmla="*/ 65 h 75"/>
                <a:gd name="T50" fmla="*/ 62 w 85"/>
                <a:gd name="T51" fmla="*/ 64 h 75"/>
                <a:gd name="T52" fmla="*/ 54 w 85"/>
                <a:gd name="T53" fmla="*/ 69 h 75"/>
                <a:gd name="T54" fmla="*/ 47 w 85"/>
                <a:gd name="T55" fmla="*/ 63 h 75"/>
                <a:gd name="T56" fmla="*/ 42 w 85"/>
                <a:gd name="T57" fmla="*/ 65 h 75"/>
                <a:gd name="T58" fmla="*/ 38 w 85"/>
                <a:gd name="T59" fmla="*/ 57 h 75"/>
                <a:gd name="T60" fmla="*/ 32 w 85"/>
                <a:gd name="T61" fmla="*/ 57 h 75"/>
                <a:gd name="T62" fmla="*/ 29 w 85"/>
                <a:gd name="T63" fmla="*/ 61 h 75"/>
                <a:gd name="T64" fmla="*/ 25 w 85"/>
                <a:gd name="T65" fmla="*/ 62 h 75"/>
                <a:gd name="T66" fmla="*/ 23 w 85"/>
                <a:gd name="T67" fmla="*/ 64 h 75"/>
                <a:gd name="T68" fmla="*/ 23 w 85"/>
                <a:gd name="T69" fmla="*/ 63 h 75"/>
                <a:gd name="T70" fmla="*/ 13 w 85"/>
                <a:gd name="T71" fmla="*/ 67 h 75"/>
                <a:gd name="T72" fmla="*/ 7 w 85"/>
                <a:gd name="T73" fmla="*/ 75 h 75"/>
                <a:gd name="T74" fmla="*/ 5 w 85"/>
                <a:gd name="T75" fmla="*/ 68 h 75"/>
                <a:gd name="T76" fmla="*/ 3 w 85"/>
                <a:gd name="T77" fmla="*/ 66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75">
                  <a:moveTo>
                    <a:pt x="3" y="66"/>
                  </a:moveTo>
                  <a:cubicBezTo>
                    <a:pt x="4" y="65"/>
                    <a:pt x="4" y="64"/>
                    <a:pt x="5" y="61"/>
                  </a:cubicBezTo>
                  <a:cubicBezTo>
                    <a:pt x="5" y="56"/>
                    <a:pt x="6" y="57"/>
                    <a:pt x="6" y="54"/>
                  </a:cubicBezTo>
                  <a:cubicBezTo>
                    <a:pt x="6" y="51"/>
                    <a:pt x="2" y="50"/>
                    <a:pt x="1" y="47"/>
                  </a:cubicBezTo>
                  <a:cubicBezTo>
                    <a:pt x="0" y="43"/>
                    <a:pt x="5" y="43"/>
                    <a:pt x="5" y="41"/>
                  </a:cubicBezTo>
                  <a:cubicBezTo>
                    <a:pt x="6" y="39"/>
                    <a:pt x="4" y="36"/>
                    <a:pt x="4" y="34"/>
                  </a:cubicBezTo>
                  <a:cubicBezTo>
                    <a:pt x="3" y="31"/>
                    <a:pt x="8" y="27"/>
                    <a:pt x="10" y="25"/>
                  </a:cubicBezTo>
                  <a:cubicBezTo>
                    <a:pt x="11" y="23"/>
                    <a:pt x="10" y="18"/>
                    <a:pt x="10" y="16"/>
                  </a:cubicBezTo>
                  <a:cubicBezTo>
                    <a:pt x="11" y="13"/>
                    <a:pt x="17" y="13"/>
                    <a:pt x="20" y="12"/>
                  </a:cubicBezTo>
                  <a:cubicBezTo>
                    <a:pt x="24" y="11"/>
                    <a:pt x="21" y="6"/>
                    <a:pt x="26" y="4"/>
                  </a:cubicBezTo>
                  <a:cubicBezTo>
                    <a:pt x="28" y="3"/>
                    <a:pt x="29" y="2"/>
                    <a:pt x="29" y="0"/>
                  </a:cubicBezTo>
                  <a:cubicBezTo>
                    <a:pt x="34" y="0"/>
                    <a:pt x="34" y="0"/>
                    <a:pt x="34" y="0"/>
                  </a:cubicBezTo>
                  <a:cubicBezTo>
                    <a:pt x="37" y="6"/>
                    <a:pt x="37" y="6"/>
                    <a:pt x="37" y="6"/>
                  </a:cubicBezTo>
                  <a:cubicBezTo>
                    <a:pt x="44" y="11"/>
                    <a:pt x="44" y="11"/>
                    <a:pt x="44" y="11"/>
                  </a:cubicBezTo>
                  <a:cubicBezTo>
                    <a:pt x="44" y="17"/>
                    <a:pt x="44" y="17"/>
                    <a:pt x="44" y="17"/>
                  </a:cubicBezTo>
                  <a:cubicBezTo>
                    <a:pt x="59" y="29"/>
                    <a:pt x="59" y="29"/>
                    <a:pt x="59" y="29"/>
                  </a:cubicBezTo>
                  <a:cubicBezTo>
                    <a:pt x="65" y="28"/>
                    <a:pt x="65" y="28"/>
                    <a:pt x="65" y="28"/>
                  </a:cubicBezTo>
                  <a:cubicBezTo>
                    <a:pt x="70" y="27"/>
                    <a:pt x="70" y="27"/>
                    <a:pt x="70" y="27"/>
                  </a:cubicBezTo>
                  <a:cubicBezTo>
                    <a:pt x="73" y="28"/>
                    <a:pt x="73" y="28"/>
                    <a:pt x="73" y="28"/>
                  </a:cubicBezTo>
                  <a:cubicBezTo>
                    <a:pt x="74" y="33"/>
                    <a:pt x="74" y="33"/>
                    <a:pt x="74" y="33"/>
                  </a:cubicBezTo>
                  <a:cubicBezTo>
                    <a:pt x="80" y="38"/>
                    <a:pt x="80" y="38"/>
                    <a:pt x="80" y="38"/>
                  </a:cubicBezTo>
                  <a:cubicBezTo>
                    <a:pt x="85" y="45"/>
                    <a:pt x="85" y="45"/>
                    <a:pt x="85" y="45"/>
                  </a:cubicBezTo>
                  <a:cubicBezTo>
                    <a:pt x="84" y="53"/>
                    <a:pt x="84" y="53"/>
                    <a:pt x="84" y="53"/>
                  </a:cubicBezTo>
                  <a:cubicBezTo>
                    <a:pt x="77" y="55"/>
                    <a:pt x="77" y="55"/>
                    <a:pt x="77" y="55"/>
                  </a:cubicBezTo>
                  <a:cubicBezTo>
                    <a:pt x="70" y="65"/>
                    <a:pt x="70" y="65"/>
                    <a:pt x="70" y="65"/>
                  </a:cubicBezTo>
                  <a:cubicBezTo>
                    <a:pt x="62" y="64"/>
                    <a:pt x="62" y="64"/>
                    <a:pt x="62" y="64"/>
                  </a:cubicBezTo>
                  <a:cubicBezTo>
                    <a:pt x="54" y="69"/>
                    <a:pt x="54" y="69"/>
                    <a:pt x="54" y="69"/>
                  </a:cubicBezTo>
                  <a:cubicBezTo>
                    <a:pt x="47" y="63"/>
                    <a:pt x="47" y="63"/>
                    <a:pt x="47" y="63"/>
                  </a:cubicBezTo>
                  <a:cubicBezTo>
                    <a:pt x="42" y="65"/>
                    <a:pt x="42" y="65"/>
                    <a:pt x="42" y="65"/>
                  </a:cubicBezTo>
                  <a:cubicBezTo>
                    <a:pt x="38" y="57"/>
                    <a:pt x="38" y="57"/>
                    <a:pt x="38" y="57"/>
                  </a:cubicBezTo>
                  <a:cubicBezTo>
                    <a:pt x="32" y="57"/>
                    <a:pt x="32" y="57"/>
                    <a:pt x="32" y="57"/>
                  </a:cubicBezTo>
                  <a:cubicBezTo>
                    <a:pt x="29" y="61"/>
                    <a:pt x="29" y="61"/>
                    <a:pt x="29" y="61"/>
                  </a:cubicBezTo>
                  <a:cubicBezTo>
                    <a:pt x="25" y="62"/>
                    <a:pt x="25" y="62"/>
                    <a:pt x="25" y="62"/>
                  </a:cubicBezTo>
                  <a:cubicBezTo>
                    <a:pt x="23" y="64"/>
                    <a:pt x="23" y="64"/>
                    <a:pt x="23" y="64"/>
                  </a:cubicBezTo>
                  <a:cubicBezTo>
                    <a:pt x="23" y="63"/>
                    <a:pt x="23" y="63"/>
                    <a:pt x="23" y="63"/>
                  </a:cubicBezTo>
                  <a:cubicBezTo>
                    <a:pt x="13" y="67"/>
                    <a:pt x="13" y="67"/>
                    <a:pt x="13" y="67"/>
                  </a:cubicBezTo>
                  <a:cubicBezTo>
                    <a:pt x="7" y="75"/>
                    <a:pt x="7" y="75"/>
                    <a:pt x="7" y="75"/>
                  </a:cubicBezTo>
                  <a:cubicBezTo>
                    <a:pt x="5" y="68"/>
                    <a:pt x="5" y="68"/>
                    <a:pt x="5" y="68"/>
                  </a:cubicBezTo>
                  <a:lnTo>
                    <a:pt x="3" y="66"/>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0" name="Freeform 39"/>
            <p:cNvSpPr>
              <a:spLocks/>
            </p:cNvSpPr>
            <p:nvPr/>
          </p:nvSpPr>
          <p:spPr bwMode="auto">
            <a:xfrm>
              <a:off x="5902523" y="3688375"/>
              <a:ext cx="198839" cy="173355"/>
            </a:xfrm>
            <a:custGeom>
              <a:avLst/>
              <a:gdLst>
                <a:gd name="T0" fmla="*/ 28 w 65"/>
                <a:gd name="T1" fmla="*/ 59 h 63"/>
                <a:gd name="T2" fmla="*/ 29 w 65"/>
                <a:gd name="T3" fmla="*/ 47 h 63"/>
                <a:gd name="T4" fmla="*/ 23 w 65"/>
                <a:gd name="T5" fmla="*/ 40 h 63"/>
                <a:gd name="T6" fmla="*/ 14 w 65"/>
                <a:gd name="T7" fmla="*/ 37 h 63"/>
                <a:gd name="T8" fmla="*/ 11 w 65"/>
                <a:gd name="T9" fmla="*/ 31 h 63"/>
                <a:gd name="T10" fmla="*/ 5 w 65"/>
                <a:gd name="T11" fmla="*/ 31 h 63"/>
                <a:gd name="T12" fmla="*/ 1 w 65"/>
                <a:gd name="T13" fmla="*/ 27 h 63"/>
                <a:gd name="T14" fmla="*/ 5 w 65"/>
                <a:gd name="T15" fmla="*/ 18 h 63"/>
                <a:gd name="T16" fmla="*/ 12 w 65"/>
                <a:gd name="T17" fmla="*/ 7 h 63"/>
                <a:gd name="T18" fmla="*/ 18 w 65"/>
                <a:gd name="T19" fmla="*/ 1 h 63"/>
                <a:gd name="T20" fmla="*/ 23 w 65"/>
                <a:gd name="T21" fmla="*/ 8 h 63"/>
                <a:gd name="T22" fmla="*/ 34 w 65"/>
                <a:gd name="T23" fmla="*/ 13 h 63"/>
                <a:gd name="T24" fmla="*/ 39 w 65"/>
                <a:gd name="T25" fmla="*/ 12 h 63"/>
                <a:gd name="T26" fmla="*/ 41 w 65"/>
                <a:gd name="T27" fmla="*/ 14 h 63"/>
                <a:gd name="T28" fmla="*/ 43 w 65"/>
                <a:gd name="T29" fmla="*/ 21 h 63"/>
                <a:gd name="T30" fmla="*/ 49 w 65"/>
                <a:gd name="T31" fmla="*/ 13 h 63"/>
                <a:gd name="T32" fmla="*/ 59 w 65"/>
                <a:gd name="T33" fmla="*/ 9 h 63"/>
                <a:gd name="T34" fmla="*/ 61 w 65"/>
                <a:gd name="T35" fmla="*/ 10 h 63"/>
                <a:gd name="T36" fmla="*/ 62 w 65"/>
                <a:gd name="T37" fmla="*/ 18 h 63"/>
                <a:gd name="T38" fmla="*/ 63 w 65"/>
                <a:gd name="T39" fmla="*/ 23 h 63"/>
                <a:gd name="T40" fmla="*/ 63 w 65"/>
                <a:gd name="T41" fmla="*/ 29 h 63"/>
                <a:gd name="T42" fmla="*/ 59 w 65"/>
                <a:gd name="T43" fmla="*/ 32 h 63"/>
                <a:gd name="T44" fmla="*/ 60 w 65"/>
                <a:gd name="T45" fmla="*/ 36 h 63"/>
                <a:gd name="T46" fmla="*/ 65 w 65"/>
                <a:gd name="T47" fmla="*/ 41 h 63"/>
                <a:gd name="T48" fmla="*/ 65 w 65"/>
                <a:gd name="T49" fmla="*/ 45 h 63"/>
                <a:gd name="T50" fmla="*/ 62 w 65"/>
                <a:gd name="T51" fmla="*/ 46 h 63"/>
                <a:gd name="T52" fmla="*/ 62 w 65"/>
                <a:gd name="T53" fmla="*/ 51 h 63"/>
                <a:gd name="T54" fmla="*/ 59 w 65"/>
                <a:gd name="T55" fmla="*/ 53 h 63"/>
                <a:gd name="T56" fmla="*/ 56 w 65"/>
                <a:gd name="T57" fmla="*/ 49 h 63"/>
                <a:gd name="T58" fmla="*/ 50 w 65"/>
                <a:gd name="T59" fmla="*/ 51 h 63"/>
                <a:gd name="T60" fmla="*/ 50 w 65"/>
                <a:gd name="T61" fmla="*/ 57 h 63"/>
                <a:gd name="T62" fmla="*/ 44 w 65"/>
                <a:gd name="T63" fmla="*/ 59 h 63"/>
                <a:gd name="T64" fmla="*/ 43 w 65"/>
                <a:gd name="T65" fmla="*/ 63 h 63"/>
                <a:gd name="T66" fmla="*/ 38 w 65"/>
                <a:gd name="T67" fmla="*/ 61 h 63"/>
                <a:gd name="T68" fmla="*/ 32 w 65"/>
                <a:gd name="T69" fmla="*/ 60 h 63"/>
                <a:gd name="T70" fmla="*/ 27 w 65"/>
                <a:gd name="T71" fmla="*/ 60 h 63"/>
                <a:gd name="T72" fmla="*/ 28 w 65"/>
                <a:gd name="T73" fmla="*/ 59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 h="63">
                  <a:moveTo>
                    <a:pt x="28" y="59"/>
                  </a:moveTo>
                  <a:cubicBezTo>
                    <a:pt x="30" y="56"/>
                    <a:pt x="30" y="51"/>
                    <a:pt x="29" y="47"/>
                  </a:cubicBezTo>
                  <a:cubicBezTo>
                    <a:pt x="29" y="43"/>
                    <a:pt x="25" y="43"/>
                    <a:pt x="23" y="40"/>
                  </a:cubicBezTo>
                  <a:cubicBezTo>
                    <a:pt x="21" y="37"/>
                    <a:pt x="15" y="40"/>
                    <a:pt x="14" y="37"/>
                  </a:cubicBezTo>
                  <a:cubicBezTo>
                    <a:pt x="14" y="34"/>
                    <a:pt x="12" y="31"/>
                    <a:pt x="11" y="31"/>
                  </a:cubicBezTo>
                  <a:cubicBezTo>
                    <a:pt x="10" y="31"/>
                    <a:pt x="8" y="31"/>
                    <a:pt x="5" y="31"/>
                  </a:cubicBezTo>
                  <a:cubicBezTo>
                    <a:pt x="2" y="32"/>
                    <a:pt x="0" y="31"/>
                    <a:pt x="1" y="27"/>
                  </a:cubicBezTo>
                  <a:cubicBezTo>
                    <a:pt x="1" y="23"/>
                    <a:pt x="4" y="21"/>
                    <a:pt x="5" y="18"/>
                  </a:cubicBezTo>
                  <a:cubicBezTo>
                    <a:pt x="5" y="15"/>
                    <a:pt x="12" y="14"/>
                    <a:pt x="12" y="7"/>
                  </a:cubicBezTo>
                  <a:cubicBezTo>
                    <a:pt x="12" y="0"/>
                    <a:pt x="15" y="1"/>
                    <a:pt x="18" y="1"/>
                  </a:cubicBezTo>
                  <a:cubicBezTo>
                    <a:pt x="21" y="1"/>
                    <a:pt x="23" y="2"/>
                    <a:pt x="23" y="8"/>
                  </a:cubicBezTo>
                  <a:cubicBezTo>
                    <a:pt x="23" y="14"/>
                    <a:pt x="29" y="13"/>
                    <a:pt x="34" y="13"/>
                  </a:cubicBezTo>
                  <a:cubicBezTo>
                    <a:pt x="36" y="13"/>
                    <a:pt x="38" y="13"/>
                    <a:pt x="39" y="12"/>
                  </a:cubicBezTo>
                  <a:cubicBezTo>
                    <a:pt x="41" y="14"/>
                    <a:pt x="41" y="14"/>
                    <a:pt x="41" y="14"/>
                  </a:cubicBezTo>
                  <a:cubicBezTo>
                    <a:pt x="43" y="21"/>
                    <a:pt x="43" y="21"/>
                    <a:pt x="43" y="21"/>
                  </a:cubicBezTo>
                  <a:cubicBezTo>
                    <a:pt x="49" y="13"/>
                    <a:pt x="49" y="13"/>
                    <a:pt x="49" y="13"/>
                  </a:cubicBezTo>
                  <a:cubicBezTo>
                    <a:pt x="59" y="9"/>
                    <a:pt x="59" y="9"/>
                    <a:pt x="59" y="9"/>
                  </a:cubicBezTo>
                  <a:cubicBezTo>
                    <a:pt x="61" y="10"/>
                    <a:pt x="61" y="10"/>
                    <a:pt x="61" y="10"/>
                  </a:cubicBezTo>
                  <a:cubicBezTo>
                    <a:pt x="62" y="18"/>
                    <a:pt x="62" y="18"/>
                    <a:pt x="62" y="18"/>
                  </a:cubicBezTo>
                  <a:cubicBezTo>
                    <a:pt x="63" y="23"/>
                    <a:pt x="63" y="23"/>
                    <a:pt x="63" y="23"/>
                  </a:cubicBezTo>
                  <a:cubicBezTo>
                    <a:pt x="63" y="29"/>
                    <a:pt x="63" y="29"/>
                    <a:pt x="63" y="29"/>
                  </a:cubicBezTo>
                  <a:cubicBezTo>
                    <a:pt x="59" y="32"/>
                    <a:pt x="59" y="32"/>
                    <a:pt x="59" y="32"/>
                  </a:cubicBezTo>
                  <a:cubicBezTo>
                    <a:pt x="60" y="36"/>
                    <a:pt x="60" y="36"/>
                    <a:pt x="60" y="36"/>
                  </a:cubicBezTo>
                  <a:cubicBezTo>
                    <a:pt x="65" y="41"/>
                    <a:pt x="65" y="41"/>
                    <a:pt x="65" y="41"/>
                  </a:cubicBezTo>
                  <a:cubicBezTo>
                    <a:pt x="65" y="45"/>
                    <a:pt x="65" y="45"/>
                    <a:pt x="65" y="45"/>
                  </a:cubicBezTo>
                  <a:cubicBezTo>
                    <a:pt x="62" y="46"/>
                    <a:pt x="62" y="46"/>
                    <a:pt x="62" y="46"/>
                  </a:cubicBezTo>
                  <a:cubicBezTo>
                    <a:pt x="62" y="51"/>
                    <a:pt x="62" y="51"/>
                    <a:pt x="62" y="51"/>
                  </a:cubicBezTo>
                  <a:cubicBezTo>
                    <a:pt x="59" y="53"/>
                    <a:pt x="59" y="53"/>
                    <a:pt x="59" y="53"/>
                  </a:cubicBezTo>
                  <a:cubicBezTo>
                    <a:pt x="56" y="49"/>
                    <a:pt x="56" y="49"/>
                    <a:pt x="56" y="49"/>
                  </a:cubicBezTo>
                  <a:cubicBezTo>
                    <a:pt x="50" y="51"/>
                    <a:pt x="50" y="51"/>
                    <a:pt x="50" y="51"/>
                  </a:cubicBezTo>
                  <a:cubicBezTo>
                    <a:pt x="50" y="57"/>
                    <a:pt x="50" y="57"/>
                    <a:pt x="50" y="57"/>
                  </a:cubicBezTo>
                  <a:cubicBezTo>
                    <a:pt x="44" y="59"/>
                    <a:pt x="44" y="59"/>
                    <a:pt x="44" y="59"/>
                  </a:cubicBezTo>
                  <a:cubicBezTo>
                    <a:pt x="43" y="63"/>
                    <a:pt x="43" y="63"/>
                    <a:pt x="43" y="63"/>
                  </a:cubicBezTo>
                  <a:cubicBezTo>
                    <a:pt x="38" y="61"/>
                    <a:pt x="38" y="61"/>
                    <a:pt x="38" y="61"/>
                  </a:cubicBezTo>
                  <a:cubicBezTo>
                    <a:pt x="32" y="60"/>
                    <a:pt x="32" y="60"/>
                    <a:pt x="32" y="60"/>
                  </a:cubicBezTo>
                  <a:cubicBezTo>
                    <a:pt x="27" y="60"/>
                    <a:pt x="27" y="60"/>
                    <a:pt x="27" y="60"/>
                  </a:cubicBezTo>
                  <a:lnTo>
                    <a:pt x="28" y="59"/>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1" name="Freeform 40"/>
            <p:cNvSpPr>
              <a:spLocks/>
            </p:cNvSpPr>
            <p:nvPr/>
          </p:nvSpPr>
          <p:spPr bwMode="auto">
            <a:xfrm>
              <a:off x="5942290" y="3852537"/>
              <a:ext cx="203258" cy="181235"/>
            </a:xfrm>
            <a:custGeom>
              <a:avLst/>
              <a:gdLst>
                <a:gd name="T0" fmla="*/ 4 w 66"/>
                <a:gd name="T1" fmla="*/ 42 h 66"/>
                <a:gd name="T2" fmla="*/ 6 w 66"/>
                <a:gd name="T3" fmla="*/ 40 h 66"/>
                <a:gd name="T4" fmla="*/ 8 w 66"/>
                <a:gd name="T5" fmla="*/ 28 h 66"/>
                <a:gd name="T6" fmla="*/ 2 w 66"/>
                <a:gd name="T7" fmla="*/ 20 h 66"/>
                <a:gd name="T8" fmla="*/ 5 w 66"/>
                <a:gd name="T9" fmla="*/ 8 h 66"/>
                <a:gd name="T10" fmla="*/ 11 w 66"/>
                <a:gd name="T11" fmla="*/ 7 h 66"/>
                <a:gd name="T12" fmla="*/ 14 w 66"/>
                <a:gd name="T13" fmla="*/ 0 h 66"/>
                <a:gd name="T14" fmla="*/ 19 w 66"/>
                <a:gd name="T15" fmla="*/ 0 h 66"/>
                <a:gd name="T16" fmla="*/ 25 w 66"/>
                <a:gd name="T17" fmla="*/ 1 h 66"/>
                <a:gd name="T18" fmla="*/ 30 w 66"/>
                <a:gd name="T19" fmla="*/ 3 h 66"/>
                <a:gd name="T20" fmla="*/ 37 w 66"/>
                <a:gd name="T21" fmla="*/ 7 h 66"/>
                <a:gd name="T22" fmla="*/ 39 w 66"/>
                <a:gd name="T23" fmla="*/ 15 h 66"/>
                <a:gd name="T24" fmla="*/ 43 w 66"/>
                <a:gd name="T25" fmla="*/ 15 h 66"/>
                <a:gd name="T26" fmla="*/ 46 w 66"/>
                <a:gd name="T27" fmla="*/ 22 h 66"/>
                <a:gd name="T28" fmla="*/ 50 w 66"/>
                <a:gd name="T29" fmla="*/ 31 h 66"/>
                <a:gd name="T30" fmla="*/ 51 w 66"/>
                <a:gd name="T31" fmla="*/ 38 h 66"/>
                <a:gd name="T32" fmla="*/ 59 w 66"/>
                <a:gd name="T33" fmla="*/ 43 h 66"/>
                <a:gd name="T34" fmla="*/ 58 w 66"/>
                <a:gd name="T35" fmla="*/ 48 h 66"/>
                <a:gd name="T36" fmla="*/ 66 w 66"/>
                <a:gd name="T37" fmla="*/ 55 h 66"/>
                <a:gd name="T38" fmla="*/ 62 w 66"/>
                <a:gd name="T39" fmla="*/ 57 h 66"/>
                <a:gd name="T40" fmla="*/ 58 w 66"/>
                <a:gd name="T41" fmla="*/ 56 h 66"/>
                <a:gd name="T42" fmla="*/ 55 w 66"/>
                <a:gd name="T43" fmla="*/ 58 h 66"/>
                <a:gd name="T44" fmla="*/ 54 w 66"/>
                <a:gd name="T45" fmla="*/ 64 h 66"/>
                <a:gd name="T46" fmla="*/ 52 w 66"/>
                <a:gd name="T47" fmla="*/ 64 h 66"/>
                <a:gd name="T48" fmla="*/ 51 w 66"/>
                <a:gd name="T49" fmla="*/ 66 h 66"/>
                <a:gd name="T50" fmla="*/ 45 w 66"/>
                <a:gd name="T51" fmla="*/ 57 h 66"/>
                <a:gd name="T52" fmla="*/ 34 w 66"/>
                <a:gd name="T53" fmla="*/ 50 h 66"/>
                <a:gd name="T54" fmla="*/ 24 w 66"/>
                <a:gd name="T55" fmla="*/ 50 h 66"/>
                <a:gd name="T56" fmla="*/ 22 w 66"/>
                <a:gd name="T57" fmla="*/ 44 h 66"/>
                <a:gd name="T58" fmla="*/ 17 w 66"/>
                <a:gd name="T59" fmla="*/ 39 h 66"/>
                <a:gd name="T60" fmla="*/ 16 w 66"/>
                <a:gd name="T61" fmla="*/ 43 h 66"/>
                <a:gd name="T62" fmla="*/ 10 w 66"/>
                <a:gd name="T63" fmla="*/ 43 h 66"/>
                <a:gd name="T64" fmla="*/ 4 w 66"/>
                <a:gd name="T65" fmla="*/ 42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6" h="66">
                  <a:moveTo>
                    <a:pt x="4" y="42"/>
                  </a:moveTo>
                  <a:cubicBezTo>
                    <a:pt x="5" y="41"/>
                    <a:pt x="6" y="40"/>
                    <a:pt x="6" y="40"/>
                  </a:cubicBezTo>
                  <a:cubicBezTo>
                    <a:pt x="8" y="38"/>
                    <a:pt x="8" y="31"/>
                    <a:pt x="8" y="28"/>
                  </a:cubicBezTo>
                  <a:cubicBezTo>
                    <a:pt x="8" y="25"/>
                    <a:pt x="4" y="22"/>
                    <a:pt x="2" y="20"/>
                  </a:cubicBezTo>
                  <a:cubicBezTo>
                    <a:pt x="0" y="18"/>
                    <a:pt x="3" y="12"/>
                    <a:pt x="5" y="8"/>
                  </a:cubicBezTo>
                  <a:cubicBezTo>
                    <a:pt x="7" y="4"/>
                    <a:pt x="8" y="5"/>
                    <a:pt x="11" y="7"/>
                  </a:cubicBezTo>
                  <a:cubicBezTo>
                    <a:pt x="14" y="9"/>
                    <a:pt x="12" y="3"/>
                    <a:pt x="14" y="0"/>
                  </a:cubicBezTo>
                  <a:cubicBezTo>
                    <a:pt x="19" y="0"/>
                    <a:pt x="19" y="0"/>
                    <a:pt x="19" y="0"/>
                  </a:cubicBezTo>
                  <a:cubicBezTo>
                    <a:pt x="25" y="1"/>
                    <a:pt x="25" y="1"/>
                    <a:pt x="25" y="1"/>
                  </a:cubicBezTo>
                  <a:cubicBezTo>
                    <a:pt x="30" y="3"/>
                    <a:pt x="30" y="3"/>
                    <a:pt x="30" y="3"/>
                  </a:cubicBezTo>
                  <a:cubicBezTo>
                    <a:pt x="37" y="7"/>
                    <a:pt x="37" y="7"/>
                    <a:pt x="37" y="7"/>
                  </a:cubicBezTo>
                  <a:cubicBezTo>
                    <a:pt x="39" y="15"/>
                    <a:pt x="39" y="15"/>
                    <a:pt x="39" y="15"/>
                  </a:cubicBezTo>
                  <a:cubicBezTo>
                    <a:pt x="43" y="15"/>
                    <a:pt x="43" y="15"/>
                    <a:pt x="43" y="15"/>
                  </a:cubicBezTo>
                  <a:cubicBezTo>
                    <a:pt x="46" y="22"/>
                    <a:pt x="46" y="22"/>
                    <a:pt x="46" y="22"/>
                  </a:cubicBezTo>
                  <a:cubicBezTo>
                    <a:pt x="50" y="31"/>
                    <a:pt x="50" y="31"/>
                    <a:pt x="50" y="31"/>
                  </a:cubicBezTo>
                  <a:cubicBezTo>
                    <a:pt x="51" y="38"/>
                    <a:pt x="51" y="38"/>
                    <a:pt x="51" y="38"/>
                  </a:cubicBezTo>
                  <a:cubicBezTo>
                    <a:pt x="59" y="43"/>
                    <a:pt x="59" y="43"/>
                    <a:pt x="59" y="43"/>
                  </a:cubicBezTo>
                  <a:cubicBezTo>
                    <a:pt x="58" y="48"/>
                    <a:pt x="58" y="48"/>
                    <a:pt x="58" y="48"/>
                  </a:cubicBezTo>
                  <a:cubicBezTo>
                    <a:pt x="66" y="55"/>
                    <a:pt x="66" y="55"/>
                    <a:pt x="66" y="55"/>
                  </a:cubicBezTo>
                  <a:cubicBezTo>
                    <a:pt x="62" y="57"/>
                    <a:pt x="62" y="57"/>
                    <a:pt x="62" y="57"/>
                  </a:cubicBezTo>
                  <a:cubicBezTo>
                    <a:pt x="58" y="56"/>
                    <a:pt x="58" y="56"/>
                    <a:pt x="58" y="56"/>
                  </a:cubicBezTo>
                  <a:cubicBezTo>
                    <a:pt x="55" y="58"/>
                    <a:pt x="55" y="58"/>
                    <a:pt x="55" y="58"/>
                  </a:cubicBezTo>
                  <a:cubicBezTo>
                    <a:pt x="54" y="64"/>
                    <a:pt x="54" y="64"/>
                    <a:pt x="54" y="64"/>
                  </a:cubicBezTo>
                  <a:cubicBezTo>
                    <a:pt x="52" y="64"/>
                    <a:pt x="52" y="64"/>
                    <a:pt x="52" y="64"/>
                  </a:cubicBezTo>
                  <a:cubicBezTo>
                    <a:pt x="51" y="66"/>
                    <a:pt x="51" y="66"/>
                    <a:pt x="51" y="66"/>
                  </a:cubicBezTo>
                  <a:cubicBezTo>
                    <a:pt x="45" y="57"/>
                    <a:pt x="45" y="57"/>
                    <a:pt x="45" y="57"/>
                  </a:cubicBezTo>
                  <a:cubicBezTo>
                    <a:pt x="34" y="50"/>
                    <a:pt x="34" y="50"/>
                    <a:pt x="34" y="50"/>
                  </a:cubicBezTo>
                  <a:cubicBezTo>
                    <a:pt x="24" y="50"/>
                    <a:pt x="24" y="50"/>
                    <a:pt x="24" y="50"/>
                  </a:cubicBezTo>
                  <a:cubicBezTo>
                    <a:pt x="22" y="44"/>
                    <a:pt x="22" y="44"/>
                    <a:pt x="22" y="44"/>
                  </a:cubicBezTo>
                  <a:cubicBezTo>
                    <a:pt x="17" y="39"/>
                    <a:pt x="17" y="39"/>
                    <a:pt x="17" y="39"/>
                  </a:cubicBezTo>
                  <a:cubicBezTo>
                    <a:pt x="16" y="43"/>
                    <a:pt x="16" y="43"/>
                    <a:pt x="16" y="43"/>
                  </a:cubicBezTo>
                  <a:cubicBezTo>
                    <a:pt x="10" y="43"/>
                    <a:pt x="10" y="43"/>
                    <a:pt x="10" y="43"/>
                  </a:cubicBezTo>
                  <a:lnTo>
                    <a:pt x="4" y="42"/>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2" name="Freeform 41"/>
            <p:cNvSpPr>
              <a:spLocks/>
            </p:cNvSpPr>
            <p:nvPr/>
          </p:nvSpPr>
          <p:spPr bwMode="auto">
            <a:xfrm>
              <a:off x="6228030" y="3975988"/>
              <a:ext cx="181164" cy="178607"/>
            </a:xfrm>
            <a:custGeom>
              <a:avLst/>
              <a:gdLst>
                <a:gd name="T0" fmla="*/ 123 w 123"/>
                <a:gd name="T1" fmla="*/ 23 h 136"/>
                <a:gd name="T2" fmla="*/ 121 w 123"/>
                <a:gd name="T3" fmla="*/ 23 h 136"/>
                <a:gd name="T4" fmla="*/ 108 w 123"/>
                <a:gd name="T5" fmla="*/ 36 h 136"/>
                <a:gd name="T6" fmla="*/ 110 w 123"/>
                <a:gd name="T7" fmla="*/ 48 h 136"/>
                <a:gd name="T8" fmla="*/ 106 w 123"/>
                <a:gd name="T9" fmla="*/ 69 h 136"/>
                <a:gd name="T10" fmla="*/ 112 w 123"/>
                <a:gd name="T11" fmla="*/ 79 h 136"/>
                <a:gd name="T12" fmla="*/ 112 w 123"/>
                <a:gd name="T13" fmla="*/ 100 h 136"/>
                <a:gd name="T14" fmla="*/ 96 w 123"/>
                <a:gd name="T15" fmla="*/ 98 h 136"/>
                <a:gd name="T16" fmla="*/ 92 w 123"/>
                <a:gd name="T17" fmla="*/ 109 h 136"/>
                <a:gd name="T18" fmla="*/ 60 w 123"/>
                <a:gd name="T19" fmla="*/ 132 h 136"/>
                <a:gd name="T20" fmla="*/ 46 w 123"/>
                <a:gd name="T21" fmla="*/ 136 h 136"/>
                <a:gd name="T22" fmla="*/ 52 w 123"/>
                <a:gd name="T23" fmla="*/ 134 h 136"/>
                <a:gd name="T24" fmla="*/ 27 w 123"/>
                <a:gd name="T25" fmla="*/ 102 h 136"/>
                <a:gd name="T26" fmla="*/ 6 w 123"/>
                <a:gd name="T27" fmla="*/ 86 h 136"/>
                <a:gd name="T28" fmla="*/ 8 w 123"/>
                <a:gd name="T29" fmla="*/ 79 h 136"/>
                <a:gd name="T30" fmla="*/ 0 w 123"/>
                <a:gd name="T31" fmla="*/ 67 h 136"/>
                <a:gd name="T32" fmla="*/ 21 w 123"/>
                <a:gd name="T33" fmla="*/ 67 h 136"/>
                <a:gd name="T34" fmla="*/ 23 w 123"/>
                <a:gd name="T35" fmla="*/ 54 h 136"/>
                <a:gd name="T36" fmla="*/ 19 w 123"/>
                <a:gd name="T37" fmla="*/ 50 h 136"/>
                <a:gd name="T38" fmla="*/ 19 w 123"/>
                <a:gd name="T39" fmla="*/ 34 h 136"/>
                <a:gd name="T40" fmla="*/ 14 w 123"/>
                <a:gd name="T41" fmla="*/ 27 h 136"/>
                <a:gd name="T42" fmla="*/ 27 w 123"/>
                <a:gd name="T43" fmla="*/ 19 h 136"/>
                <a:gd name="T44" fmla="*/ 48 w 123"/>
                <a:gd name="T45" fmla="*/ 0 h 136"/>
                <a:gd name="T46" fmla="*/ 69 w 123"/>
                <a:gd name="T47" fmla="*/ 2 h 136"/>
                <a:gd name="T48" fmla="*/ 79 w 123"/>
                <a:gd name="T49" fmla="*/ 13 h 136"/>
                <a:gd name="T50" fmla="*/ 92 w 123"/>
                <a:gd name="T51" fmla="*/ 15 h 136"/>
                <a:gd name="T52" fmla="*/ 98 w 123"/>
                <a:gd name="T53" fmla="*/ 7 h 136"/>
                <a:gd name="T54" fmla="*/ 104 w 123"/>
                <a:gd name="T55" fmla="*/ 13 h 136"/>
                <a:gd name="T56" fmla="*/ 119 w 123"/>
                <a:gd name="T57" fmla="*/ 15 h 136"/>
                <a:gd name="T58" fmla="*/ 123 w 123"/>
                <a:gd name="T59" fmla="*/ 2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36">
                  <a:moveTo>
                    <a:pt x="123" y="23"/>
                  </a:moveTo>
                  <a:lnTo>
                    <a:pt x="121" y="23"/>
                  </a:lnTo>
                  <a:lnTo>
                    <a:pt x="108" y="36"/>
                  </a:lnTo>
                  <a:lnTo>
                    <a:pt x="110" y="48"/>
                  </a:lnTo>
                  <a:lnTo>
                    <a:pt x="106" y="69"/>
                  </a:lnTo>
                  <a:lnTo>
                    <a:pt x="112" y="79"/>
                  </a:lnTo>
                  <a:lnTo>
                    <a:pt x="112" y="100"/>
                  </a:lnTo>
                  <a:lnTo>
                    <a:pt x="96" y="98"/>
                  </a:lnTo>
                  <a:lnTo>
                    <a:pt x="92" y="109"/>
                  </a:lnTo>
                  <a:lnTo>
                    <a:pt x="60" y="132"/>
                  </a:lnTo>
                  <a:lnTo>
                    <a:pt x="46" y="136"/>
                  </a:lnTo>
                  <a:lnTo>
                    <a:pt x="52" y="134"/>
                  </a:lnTo>
                  <a:lnTo>
                    <a:pt x="27" y="102"/>
                  </a:lnTo>
                  <a:lnTo>
                    <a:pt x="6" y="86"/>
                  </a:lnTo>
                  <a:lnTo>
                    <a:pt x="8" y="79"/>
                  </a:lnTo>
                  <a:lnTo>
                    <a:pt x="0" y="67"/>
                  </a:lnTo>
                  <a:lnTo>
                    <a:pt x="21" y="67"/>
                  </a:lnTo>
                  <a:lnTo>
                    <a:pt x="23" y="54"/>
                  </a:lnTo>
                  <a:lnTo>
                    <a:pt x="19" y="50"/>
                  </a:lnTo>
                  <a:lnTo>
                    <a:pt x="19" y="34"/>
                  </a:lnTo>
                  <a:lnTo>
                    <a:pt x="14" y="27"/>
                  </a:lnTo>
                  <a:lnTo>
                    <a:pt x="27" y="19"/>
                  </a:lnTo>
                  <a:lnTo>
                    <a:pt x="48" y="0"/>
                  </a:lnTo>
                  <a:lnTo>
                    <a:pt x="69" y="2"/>
                  </a:lnTo>
                  <a:lnTo>
                    <a:pt x="79" y="13"/>
                  </a:lnTo>
                  <a:lnTo>
                    <a:pt x="92" y="15"/>
                  </a:lnTo>
                  <a:lnTo>
                    <a:pt x="98" y="7"/>
                  </a:lnTo>
                  <a:lnTo>
                    <a:pt x="104" y="13"/>
                  </a:lnTo>
                  <a:lnTo>
                    <a:pt x="119" y="15"/>
                  </a:lnTo>
                  <a:lnTo>
                    <a:pt x="123" y="23"/>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3" name="Freeform 42"/>
            <p:cNvSpPr>
              <a:spLocks/>
            </p:cNvSpPr>
            <p:nvPr/>
          </p:nvSpPr>
          <p:spPr bwMode="auto">
            <a:xfrm>
              <a:off x="5945235" y="3960227"/>
              <a:ext cx="160544" cy="191741"/>
            </a:xfrm>
            <a:custGeom>
              <a:avLst/>
              <a:gdLst>
                <a:gd name="T0" fmla="*/ 36 w 52"/>
                <a:gd name="T1" fmla="*/ 70 h 70"/>
                <a:gd name="T2" fmla="*/ 31 w 52"/>
                <a:gd name="T3" fmla="*/ 64 h 70"/>
                <a:gd name="T4" fmla="*/ 29 w 52"/>
                <a:gd name="T5" fmla="*/ 56 h 70"/>
                <a:gd name="T6" fmla="*/ 22 w 52"/>
                <a:gd name="T7" fmla="*/ 53 h 70"/>
                <a:gd name="T8" fmla="*/ 20 w 52"/>
                <a:gd name="T9" fmla="*/ 46 h 70"/>
                <a:gd name="T10" fmla="*/ 24 w 52"/>
                <a:gd name="T11" fmla="*/ 36 h 70"/>
                <a:gd name="T12" fmla="*/ 14 w 52"/>
                <a:gd name="T13" fmla="*/ 31 h 70"/>
                <a:gd name="T14" fmla="*/ 6 w 52"/>
                <a:gd name="T15" fmla="*/ 23 h 70"/>
                <a:gd name="T16" fmla="*/ 3 w 52"/>
                <a:gd name="T17" fmla="*/ 14 h 70"/>
                <a:gd name="T18" fmla="*/ 0 w 52"/>
                <a:gd name="T19" fmla="*/ 8 h 70"/>
                <a:gd name="T20" fmla="*/ 3 w 52"/>
                <a:gd name="T21" fmla="*/ 3 h 70"/>
                <a:gd name="T22" fmla="*/ 9 w 52"/>
                <a:gd name="T23" fmla="*/ 4 h 70"/>
                <a:gd name="T24" fmla="*/ 15 w 52"/>
                <a:gd name="T25" fmla="*/ 4 h 70"/>
                <a:gd name="T26" fmla="*/ 16 w 52"/>
                <a:gd name="T27" fmla="*/ 0 h 70"/>
                <a:gd name="T28" fmla="*/ 21 w 52"/>
                <a:gd name="T29" fmla="*/ 5 h 70"/>
                <a:gd name="T30" fmla="*/ 23 w 52"/>
                <a:gd name="T31" fmla="*/ 11 h 70"/>
                <a:gd name="T32" fmla="*/ 33 w 52"/>
                <a:gd name="T33" fmla="*/ 11 h 70"/>
                <a:gd name="T34" fmla="*/ 44 w 52"/>
                <a:gd name="T35" fmla="*/ 18 h 70"/>
                <a:gd name="T36" fmla="*/ 50 w 52"/>
                <a:gd name="T37" fmla="*/ 27 h 70"/>
                <a:gd name="T38" fmla="*/ 50 w 52"/>
                <a:gd name="T39" fmla="*/ 31 h 70"/>
                <a:gd name="T40" fmla="*/ 49 w 52"/>
                <a:gd name="T41" fmla="*/ 36 h 70"/>
                <a:gd name="T42" fmla="*/ 52 w 52"/>
                <a:gd name="T43" fmla="*/ 41 h 70"/>
                <a:gd name="T44" fmla="*/ 46 w 52"/>
                <a:gd name="T45" fmla="*/ 44 h 70"/>
                <a:gd name="T46" fmla="*/ 47 w 52"/>
                <a:gd name="T47" fmla="*/ 55 h 70"/>
                <a:gd name="T48" fmla="*/ 42 w 52"/>
                <a:gd name="T49" fmla="*/ 58 h 70"/>
                <a:gd name="T50" fmla="*/ 42 w 52"/>
                <a:gd name="T51" fmla="*/ 62 h 70"/>
                <a:gd name="T52" fmla="*/ 40 w 52"/>
                <a:gd name="T53" fmla="*/ 63 h 70"/>
                <a:gd name="T54" fmla="*/ 40 w 52"/>
                <a:gd name="T55" fmla="*/ 67 h 70"/>
                <a:gd name="T56" fmla="*/ 36 w 52"/>
                <a:gd name="T57"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2" h="70">
                  <a:moveTo>
                    <a:pt x="36" y="70"/>
                  </a:moveTo>
                  <a:cubicBezTo>
                    <a:pt x="34" y="69"/>
                    <a:pt x="32" y="67"/>
                    <a:pt x="31" y="64"/>
                  </a:cubicBezTo>
                  <a:cubicBezTo>
                    <a:pt x="30" y="60"/>
                    <a:pt x="29" y="60"/>
                    <a:pt x="29" y="56"/>
                  </a:cubicBezTo>
                  <a:cubicBezTo>
                    <a:pt x="29" y="53"/>
                    <a:pt x="25" y="55"/>
                    <a:pt x="22" y="53"/>
                  </a:cubicBezTo>
                  <a:cubicBezTo>
                    <a:pt x="19" y="50"/>
                    <a:pt x="20" y="49"/>
                    <a:pt x="20" y="46"/>
                  </a:cubicBezTo>
                  <a:cubicBezTo>
                    <a:pt x="20" y="43"/>
                    <a:pt x="23" y="41"/>
                    <a:pt x="24" y="36"/>
                  </a:cubicBezTo>
                  <a:cubicBezTo>
                    <a:pt x="24" y="32"/>
                    <a:pt x="18" y="33"/>
                    <a:pt x="14" y="31"/>
                  </a:cubicBezTo>
                  <a:cubicBezTo>
                    <a:pt x="10" y="29"/>
                    <a:pt x="6" y="27"/>
                    <a:pt x="6" y="23"/>
                  </a:cubicBezTo>
                  <a:cubicBezTo>
                    <a:pt x="6" y="19"/>
                    <a:pt x="6" y="14"/>
                    <a:pt x="3" y="14"/>
                  </a:cubicBezTo>
                  <a:cubicBezTo>
                    <a:pt x="1" y="14"/>
                    <a:pt x="0" y="11"/>
                    <a:pt x="0" y="8"/>
                  </a:cubicBezTo>
                  <a:cubicBezTo>
                    <a:pt x="0" y="6"/>
                    <a:pt x="2" y="4"/>
                    <a:pt x="3" y="3"/>
                  </a:cubicBezTo>
                  <a:cubicBezTo>
                    <a:pt x="9" y="4"/>
                    <a:pt x="9" y="4"/>
                    <a:pt x="9" y="4"/>
                  </a:cubicBezTo>
                  <a:cubicBezTo>
                    <a:pt x="15" y="4"/>
                    <a:pt x="15" y="4"/>
                    <a:pt x="15" y="4"/>
                  </a:cubicBezTo>
                  <a:cubicBezTo>
                    <a:pt x="16" y="0"/>
                    <a:pt x="16" y="0"/>
                    <a:pt x="16" y="0"/>
                  </a:cubicBezTo>
                  <a:cubicBezTo>
                    <a:pt x="21" y="5"/>
                    <a:pt x="21" y="5"/>
                    <a:pt x="21" y="5"/>
                  </a:cubicBezTo>
                  <a:cubicBezTo>
                    <a:pt x="23" y="11"/>
                    <a:pt x="23" y="11"/>
                    <a:pt x="23" y="11"/>
                  </a:cubicBezTo>
                  <a:cubicBezTo>
                    <a:pt x="33" y="11"/>
                    <a:pt x="33" y="11"/>
                    <a:pt x="33" y="11"/>
                  </a:cubicBezTo>
                  <a:cubicBezTo>
                    <a:pt x="44" y="18"/>
                    <a:pt x="44" y="18"/>
                    <a:pt x="44" y="18"/>
                  </a:cubicBezTo>
                  <a:cubicBezTo>
                    <a:pt x="50" y="27"/>
                    <a:pt x="50" y="27"/>
                    <a:pt x="50" y="27"/>
                  </a:cubicBezTo>
                  <a:cubicBezTo>
                    <a:pt x="50" y="31"/>
                    <a:pt x="50" y="31"/>
                    <a:pt x="50" y="31"/>
                  </a:cubicBezTo>
                  <a:cubicBezTo>
                    <a:pt x="49" y="36"/>
                    <a:pt x="49" y="36"/>
                    <a:pt x="49" y="36"/>
                  </a:cubicBezTo>
                  <a:cubicBezTo>
                    <a:pt x="52" y="41"/>
                    <a:pt x="52" y="41"/>
                    <a:pt x="52" y="41"/>
                  </a:cubicBezTo>
                  <a:cubicBezTo>
                    <a:pt x="46" y="44"/>
                    <a:pt x="46" y="44"/>
                    <a:pt x="46" y="44"/>
                  </a:cubicBezTo>
                  <a:cubicBezTo>
                    <a:pt x="47" y="55"/>
                    <a:pt x="47" y="55"/>
                    <a:pt x="47" y="55"/>
                  </a:cubicBezTo>
                  <a:cubicBezTo>
                    <a:pt x="42" y="58"/>
                    <a:pt x="42" y="58"/>
                    <a:pt x="42" y="58"/>
                  </a:cubicBezTo>
                  <a:cubicBezTo>
                    <a:pt x="42" y="62"/>
                    <a:pt x="42" y="62"/>
                    <a:pt x="42" y="62"/>
                  </a:cubicBezTo>
                  <a:cubicBezTo>
                    <a:pt x="40" y="63"/>
                    <a:pt x="40" y="63"/>
                    <a:pt x="40" y="63"/>
                  </a:cubicBezTo>
                  <a:cubicBezTo>
                    <a:pt x="40" y="67"/>
                    <a:pt x="40" y="67"/>
                    <a:pt x="40" y="67"/>
                  </a:cubicBezTo>
                  <a:lnTo>
                    <a:pt x="36" y="7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4" name="Freeform 43"/>
            <p:cNvSpPr>
              <a:spLocks/>
            </p:cNvSpPr>
            <p:nvPr/>
          </p:nvSpPr>
          <p:spPr bwMode="auto">
            <a:xfrm>
              <a:off x="6055702" y="4000940"/>
              <a:ext cx="248918" cy="221948"/>
            </a:xfrm>
            <a:custGeom>
              <a:avLst/>
              <a:gdLst>
                <a:gd name="T0" fmla="*/ 7 w 81"/>
                <a:gd name="T1" fmla="*/ 72 h 81"/>
                <a:gd name="T2" fmla="*/ 4 w 81"/>
                <a:gd name="T3" fmla="*/ 65 h 81"/>
                <a:gd name="T4" fmla="*/ 0 w 81"/>
                <a:gd name="T5" fmla="*/ 55 h 81"/>
                <a:gd name="T6" fmla="*/ 0 w 81"/>
                <a:gd name="T7" fmla="*/ 55 h 81"/>
                <a:gd name="T8" fmla="*/ 4 w 81"/>
                <a:gd name="T9" fmla="*/ 52 h 81"/>
                <a:gd name="T10" fmla="*/ 4 w 81"/>
                <a:gd name="T11" fmla="*/ 48 h 81"/>
                <a:gd name="T12" fmla="*/ 6 w 81"/>
                <a:gd name="T13" fmla="*/ 47 h 81"/>
                <a:gd name="T14" fmla="*/ 6 w 81"/>
                <a:gd name="T15" fmla="*/ 43 h 81"/>
                <a:gd name="T16" fmla="*/ 11 w 81"/>
                <a:gd name="T17" fmla="*/ 40 h 81"/>
                <a:gd name="T18" fmla="*/ 10 w 81"/>
                <a:gd name="T19" fmla="*/ 29 h 81"/>
                <a:gd name="T20" fmla="*/ 16 w 81"/>
                <a:gd name="T21" fmla="*/ 26 h 81"/>
                <a:gd name="T22" fmla="*/ 13 w 81"/>
                <a:gd name="T23" fmla="*/ 21 h 81"/>
                <a:gd name="T24" fmla="*/ 14 w 81"/>
                <a:gd name="T25" fmla="*/ 16 h 81"/>
                <a:gd name="T26" fmla="*/ 15 w 81"/>
                <a:gd name="T27" fmla="*/ 10 h 81"/>
                <a:gd name="T28" fmla="*/ 17 w 81"/>
                <a:gd name="T29" fmla="*/ 10 h 81"/>
                <a:gd name="T30" fmla="*/ 18 w 81"/>
                <a:gd name="T31" fmla="*/ 4 h 81"/>
                <a:gd name="T32" fmla="*/ 21 w 81"/>
                <a:gd name="T33" fmla="*/ 2 h 81"/>
                <a:gd name="T34" fmla="*/ 25 w 81"/>
                <a:gd name="T35" fmla="*/ 3 h 81"/>
                <a:gd name="T36" fmla="*/ 29 w 81"/>
                <a:gd name="T37" fmla="*/ 1 h 81"/>
                <a:gd name="T38" fmla="*/ 35 w 81"/>
                <a:gd name="T39" fmla="*/ 0 h 81"/>
                <a:gd name="T40" fmla="*/ 38 w 81"/>
                <a:gd name="T41" fmla="*/ 6 h 81"/>
                <a:gd name="T42" fmla="*/ 45 w 81"/>
                <a:gd name="T43" fmla="*/ 8 h 81"/>
                <a:gd name="T44" fmla="*/ 44 w 81"/>
                <a:gd name="T45" fmla="*/ 15 h 81"/>
                <a:gd name="T46" fmla="*/ 47 w 81"/>
                <a:gd name="T47" fmla="*/ 16 h 81"/>
                <a:gd name="T48" fmla="*/ 53 w 81"/>
                <a:gd name="T49" fmla="*/ 18 h 81"/>
                <a:gd name="T50" fmla="*/ 60 w 81"/>
                <a:gd name="T51" fmla="*/ 29 h 81"/>
                <a:gd name="T52" fmla="*/ 59 w 81"/>
                <a:gd name="T53" fmla="*/ 32 h 81"/>
                <a:gd name="T54" fmla="*/ 69 w 81"/>
                <a:gd name="T55" fmla="*/ 40 h 81"/>
                <a:gd name="T56" fmla="*/ 81 w 81"/>
                <a:gd name="T57" fmla="*/ 55 h 81"/>
                <a:gd name="T58" fmla="*/ 78 w 81"/>
                <a:gd name="T59" fmla="*/ 56 h 81"/>
                <a:gd name="T60" fmla="*/ 81 w 81"/>
                <a:gd name="T61" fmla="*/ 62 h 81"/>
                <a:gd name="T62" fmla="*/ 78 w 81"/>
                <a:gd name="T63" fmla="*/ 65 h 81"/>
                <a:gd name="T64" fmla="*/ 72 w 81"/>
                <a:gd name="T65" fmla="*/ 64 h 81"/>
                <a:gd name="T66" fmla="*/ 67 w 81"/>
                <a:gd name="T67" fmla="*/ 61 h 81"/>
                <a:gd name="T68" fmla="*/ 61 w 81"/>
                <a:gd name="T69" fmla="*/ 58 h 81"/>
                <a:gd name="T70" fmla="*/ 56 w 81"/>
                <a:gd name="T71" fmla="*/ 61 h 81"/>
                <a:gd name="T72" fmla="*/ 45 w 81"/>
                <a:gd name="T73" fmla="*/ 61 h 81"/>
                <a:gd name="T74" fmla="*/ 45 w 81"/>
                <a:gd name="T75" fmla="*/ 66 h 81"/>
                <a:gd name="T76" fmla="*/ 36 w 81"/>
                <a:gd name="T77" fmla="*/ 77 h 81"/>
                <a:gd name="T78" fmla="*/ 27 w 81"/>
                <a:gd name="T79" fmla="*/ 77 h 81"/>
                <a:gd name="T80" fmla="*/ 25 w 81"/>
                <a:gd name="T81" fmla="*/ 79 h 81"/>
                <a:gd name="T82" fmla="*/ 20 w 81"/>
                <a:gd name="T83" fmla="*/ 81 h 81"/>
                <a:gd name="T84" fmla="*/ 17 w 81"/>
                <a:gd name="T85" fmla="*/ 77 h 81"/>
                <a:gd name="T86" fmla="*/ 11 w 81"/>
                <a:gd name="T87" fmla="*/ 76 h 81"/>
                <a:gd name="T88" fmla="*/ 10 w 81"/>
                <a:gd name="T89" fmla="*/ 71 h 81"/>
                <a:gd name="T90" fmla="*/ 7 w 81"/>
                <a:gd name="T91" fmla="*/ 7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1" h="81">
                  <a:moveTo>
                    <a:pt x="7" y="72"/>
                  </a:moveTo>
                  <a:cubicBezTo>
                    <a:pt x="6" y="69"/>
                    <a:pt x="3" y="68"/>
                    <a:pt x="4" y="65"/>
                  </a:cubicBezTo>
                  <a:cubicBezTo>
                    <a:pt x="4" y="62"/>
                    <a:pt x="1" y="57"/>
                    <a:pt x="0" y="55"/>
                  </a:cubicBezTo>
                  <a:cubicBezTo>
                    <a:pt x="0" y="55"/>
                    <a:pt x="0" y="55"/>
                    <a:pt x="0" y="55"/>
                  </a:cubicBezTo>
                  <a:cubicBezTo>
                    <a:pt x="4" y="52"/>
                    <a:pt x="4" y="52"/>
                    <a:pt x="4" y="52"/>
                  </a:cubicBezTo>
                  <a:cubicBezTo>
                    <a:pt x="4" y="48"/>
                    <a:pt x="4" y="48"/>
                    <a:pt x="4" y="48"/>
                  </a:cubicBezTo>
                  <a:cubicBezTo>
                    <a:pt x="6" y="47"/>
                    <a:pt x="6" y="47"/>
                    <a:pt x="6" y="47"/>
                  </a:cubicBezTo>
                  <a:cubicBezTo>
                    <a:pt x="6" y="43"/>
                    <a:pt x="6" y="43"/>
                    <a:pt x="6" y="43"/>
                  </a:cubicBezTo>
                  <a:cubicBezTo>
                    <a:pt x="11" y="40"/>
                    <a:pt x="11" y="40"/>
                    <a:pt x="11" y="40"/>
                  </a:cubicBezTo>
                  <a:cubicBezTo>
                    <a:pt x="10" y="29"/>
                    <a:pt x="10" y="29"/>
                    <a:pt x="10" y="29"/>
                  </a:cubicBezTo>
                  <a:cubicBezTo>
                    <a:pt x="16" y="26"/>
                    <a:pt x="16" y="26"/>
                    <a:pt x="16" y="26"/>
                  </a:cubicBezTo>
                  <a:cubicBezTo>
                    <a:pt x="13" y="21"/>
                    <a:pt x="13" y="21"/>
                    <a:pt x="13" y="21"/>
                  </a:cubicBezTo>
                  <a:cubicBezTo>
                    <a:pt x="14" y="16"/>
                    <a:pt x="14" y="16"/>
                    <a:pt x="14" y="16"/>
                  </a:cubicBezTo>
                  <a:cubicBezTo>
                    <a:pt x="15" y="10"/>
                    <a:pt x="15" y="10"/>
                    <a:pt x="15" y="10"/>
                  </a:cubicBezTo>
                  <a:cubicBezTo>
                    <a:pt x="17" y="10"/>
                    <a:pt x="17" y="10"/>
                    <a:pt x="17" y="10"/>
                  </a:cubicBezTo>
                  <a:cubicBezTo>
                    <a:pt x="18" y="4"/>
                    <a:pt x="18" y="4"/>
                    <a:pt x="18" y="4"/>
                  </a:cubicBezTo>
                  <a:cubicBezTo>
                    <a:pt x="21" y="2"/>
                    <a:pt x="21" y="2"/>
                    <a:pt x="21" y="2"/>
                  </a:cubicBezTo>
                  <a:cubicBezTo>
                    <a:pt x="25" y="3"/>
                    <a:pt x="25" y="3"/>
                    <a:pt x="25" y="3"/>
                  </a:cubicBezTo>
                  <a:cubicBezTo>
                    <a:pt x="29" y="1"/>
                    <a:pt x="29" y="1"/>
                    <a:pt x="29" y="1"/>
                  </a:cubicBezTo>
                  <a:cubicBezTo>
                    <a:pt x="35" y="0"/>
                    <a:pt x="35" y="0"/>
                    <a:pt x="35" y="0"/>
                  </a:cubicBezTo>
                  <a:cubicBezTo>
                    <a:pt x="38" y="6"/>
                    <a:pt x="38" y="6"/>
                    <a:pt x="38" y="6"/>
                  </a:cubicBezTo>
                  <a:cubicBezTo>
                    <a:pt x="45" y="8"/>
                    <a:pt x="45" y="8"/>
                    <a:pt x="45" y="8"/>
                  </a:cubicBezTo>
                  <a:cubicBezTo>
                    <a:pt x="44" y="15"/>
                    <a:pt x="44" y="15"/>
                    <a:pt x="44" y="15"/>
                  </a:cubicBezTo>
                  <a:cubicBezTo>
                    <a:pt x="47" y="16"/>
                    <a:pt x="47" y="16"/>
                    <a:pt x="47" y="16"/>
                  </a:cubicBezTo>
                  <a:cubicBezTo>
                    <a:pt x="53" y="18"/>
                    <a:pt x="53" y="18"/>
                    <a:pt x="53" y="18"/>
                  </a:cubicBezTo>
                  <a:cubicBezTo>
                    <a:pt x="60" y="29"/>
                    <a:pt x="60" y="29"/>
                    <a:pt x="60" y="29"/>
                  </a:cubicBezTo>
                  <a:cubicBezTo>
                    <a:pt x="59" y="32"/>
                    <a:pt x="59" y="32"/>
                    <a:pt x="59" y="32"/>
                  </a:cubicBezTo>
                  <a:cubicBezTo>
                    <a:pt x="69" y="40"/>
                    <a:pt x="69" y="40"/>
                    <a:pt x="69" y="40"/>
                  </a:cubicBezTo>
                  <a:cubicBezTo>
                    <a:pt x="81" y="55"/>
                    <a:pt x="81" y="55"/>
                    <a:pt x="81" y="55"/>
                  </a:cubicBezTo>
                  <a:cubicBezTo>
                    <a:pt x="78" y="56"/>
                    <a:pt x="78" y="56"/>
                    <a:pt x="78" y="56"/>
                  </a:cubicBezTo>
                  <a:cubicBezTo>
                    <a:pt x="81" y="62"/>
                    <a:pt x="81" y="62"/>
                    <a:pt x="81" y="62"/>
                  </a:cubicBezTo>
                  <a:cubicBezTo>
                    <a:pt x="78" y="65"/>
                    <a:pt x="78" y="65"/>
                    <a:pt x="78" y="65"/>
                  </a:cubicBezTo>
                  <a:cubicBezTo>
                    <a:pt x="77" y="65"/>
                    <a:pt x="72" y="64"/>
                    <a:pt x="72" y="64"/>
                  </a:cubicBezTo>
                  <a:cubicBezTo>
                    <a:pt x="71" y="64"/>
                    <a:pt x="67" y="63"/>
                    <a:pt x="67" y="61"/>
                  </a:cubicBezTo>
                  <a:cubicBezTo>
                    <a:pt x="67" y="58"/>
                    <a:pt x="63" y="58"/>
                    <a:pt x="61" y="58"/>
                  </a:cubicBezTo>
                  <a:cubicBezTo>
                    <a:pt x="58" y="58"/>
                    <a:pt x="56" y="61"/>
                    <a:pt x="56" y="61"/>
                  </a:cubicBezTo>
                  <a:cubicBezTo>
                    <a:pt x="45" y="61"/>
                    <a:pt x="45" y="61"/>
                    <a:pt x="45" y="61"/>
                  </a:cubicBezTo>
                  <a:cubicBezTo>
                    <a:pt x="45" y="61"/>
                    <a:pt x="45" y="64"/>
                    <a:pt x="45" y="66"/>
                  </a:cubicBezTo>
                  <a:cubicBezTo>
                    <a:pt x="46" y="69"/>
                    <a:pt x="36" y="77"/>
                    <a:pt x="36" y="77"/>
                  </a:cubicBezTo>
                  <a:cubicBezTo>
                    <a:pt x="27" y="77"/>
                    <a:pt x="27" y="77"/>
                    <a:pt x="27" y="77"/>
                  </a:cubicBezTo>
                  <a:cubicBezTo>
                    <a:pt x="27" y="77"/>
                    <a:pt x="25" y="78"/>
                    <a:pt x="25" y="79"/>
                  </a:cubicBezTo>
                  <a:cubicBezTo>
                    <a:pt x="25" y="81"/>
                    <a:pt x="22" y="81"/>
                    <a:pt x="20" y="81"/>
                  </a:cubicBezTo>
                  <a:cubicBezTo>
                    <a:pt x="19" y="81"/>
                    <a:pt x="17" y="77"/>
                    <a:pt x="17" y="77"/>
                  </a:cubicBezTo>
                  <a:cubicBezTo>
                    <a:pt x="11" y="76"/>
                    <a:pt x="11" y="76"/>
                    <a:pt x="11" y="76"/>
                  </a:cubicBezTo>
                  <a:cubicBezTo>
                    <a:pt x="10" y="71"/>
                    <a:pt x="10" y="71"/>
                    <a:pt x="10" y="71"/>
                  </a:cubicBezTo>
                  <a:lnTo>
                    <a:pt x="7" y="72"/>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5" name="Freeform 44"/>
            <p:cNvSpPr>
              <a:spLocks/>
            </p:cNvSpPr>
            <p:nvPr/>
          </p:nvSpPr>
          <p:spPr bwMode="auto">
            <a:xfrm>
              <a:off x="6261905" y="3856477"/>
              <a:ext cx="226825" cy="149715"/>
            </a:xfrm>
            <a:custGeom>
              <a:avLst/>
              <a:gdLst>
                <a:gd name="T0" fmla="*/ 146 w 154"/>
                <a:gd name="T1" fmla="*/ 39 h 114"/>
                <a:gd name="T2" fmla="*/ 144 w 154"/>
                <a:gd name="T3" fmla="*/ 41 h 114"/>
                <a:gd name="T4" fmla="*/ 142 w 154"/>
                <a:gd name="T5" fmla="*/ 56 h 114"/>
                <a:gd name="T6" fmla="*/ 154 w 154"/>
                <a:gd name="T7" fmla="*/ 68 h 114"/>
                <a:gd name="T8" fmla="*/ 154 w 154"/>
                <a:gd name="T9" fmla="*/ 85 h 114"/>
                <a:gd name="T10" fmla="*/ 137 w 154"/>
                <a:gd name="T11" fmla="*/ 87 h 114"/>
                <a:gd name="T12" fmla="*/ 129 w 154"/>
                <a:gd name="T13" fmla="*/ 100 h 114"/>
                <a:gd name="T14" fmla="*/ 121 w 154"/>
                <a:gd name="T15" fmla="*/ 100 h 114"/>
                <a:gd name="T16" fmla="*/ 121 w 154"/>
                <a:gd name="T17" fmla="*/ 106 h 114"/>
                <a:gd name="T18" fmla="*/ 110 w 154"/>
                <a:gd name="T19" fmla="*/ 114 h 114"/>
                <a:gd name="T20" fmla="*/ 100 w 154"/>
                <a:gd name="T21" fmla="*/ 114 h 114"/>
                <a:gd name="T22" fmla="*/ 96 w 154"/>
                <a:gd name="T23" fmla="*/ 106 h 114"/>
                <a:gd name="T24" fmla="*/ 81 w 154"/>
                <a:gd name="T25" fmla="*/ 104 h 114"/>
                <a:gd name="T26" fmla="*/ 75 w 154"/>
                <a:gd name="T27" fmla="*/ 98 h 114"/>
                <a:gd name="T28" fmla="*/ 69 w 154"/>
                <a:gd name="T29" fmla="*/ 106 h 114"/>
                <a:gd name="T30" fmla="*/ 56 w 154"/>
                <a:gd name="T31" fmla="*/ 104 h 114"/>
                <a:gd name="T32" fmla="*/ 46 w 154"/>
                <a:gd name="T33" fmla="*/ 93 h 114"/>
                <a:gd name="T34" fmla="*/ 29 w 154"/>
                <a:gd name="T35" fmla="*/ 91 h 114"/>
                <a:gd name="T36" fmla="*/ 27 w 154"/>
                <a:gd name="T37" fmla="*/ 73 h 114"/>
                <a:gd name="T38" fmla="*/ 16 w 154"/>
                <a:gd name="T39" fmla="*/ 62 h 114"/>
                <a:gd name="T40" fmla="*/ 6 w 154"/>
                <a:gd name="T41" fmla="*/ 68 h 114"/>
                <a:gd name="T42" fmla="*/ 4 w 154"/>
                <a:gd name="T43" fmla="*/ 60 h 114"/>
                <a:gd name="T44" fmla="*/ 4 w 154"/>
                <a:gd name="T45" fmla="*/ 50 h 114"/>
                <a:gd name="T46" fmla="*/ 0 w 154"/>
                <a:gd name="T47" fmla="*/ 48 h 114"/>
                <a:gd name="T48" fmla="*/ 4 w 154"/>
                <a:gd name="T49" fmla="*/ 41 h 114"/>
                <a:gd name="T50" fmla="*/ 19 w 154"/>
                <a:gd name="T51" fmla="*/ 31 h 114"/>
                <a:gd name="T52" fmla="*/ 19 w 154"/>
                <a:gd name="T53" fmla="*/ 18 h 114"/>
                <a:gd name="T54" fmla="*/ 33 w 154"/>
                <a:gd name="T55" fmla="*/ 10 h 114"/>
                <a:gd name="T56" fmla="*/ 37 w 154"/>
                <a:gd name="T57" fmla="*/ 2 h 114"/>
                <a:gd name="T58" fmla="*/ 46 w 154"/>
                <a:gd name="T59" fmla="*/ 2 h 114"/>
                <a:gd name="T60" fmla="*/ 50 w 154"/>
                <a:gd name="T61" fmla="*/ 6 h 114"/>
                <a:gd name="T62" fmla="*/ 64 w 154"/>
                <a:gd name="T63" fmla="*/ 0 h 114"/>
                <a:gd name="T64" fmla="*/ 79 w 154"/>
                <a:gd name="T65" fmla="*/ 6 h 114"/>
                <a:gd name="T66" fmla="*/ 91 w 154"/>
                <a:gd name="T67" fmla="*/ 0 h 114"/>
                <a:gd name="T68" fmla="*/ 108 w 154"/>
                <a:gd name="T69" fmla="*/ 0 h 114"/>
                <a:gd name="T70" fmla="*/ 114 w 154"/>
                <a:gd name="T71" fmla="*/ 10 h 114"/>
                <a:gd name="T72" fmla="*/ 123 w 154"/>
                <a:gd name="T73" fmla="*/ 16 h 114"/>
                <a:gd name="T74" fmla="*/ 125 w 154"/>
                <a:gd name="T75" fmla="*/ 25 h 114"/>
                <a:gd name="T76" fmla="*/ 137 w 154"/>
                <a:gd name="T77" fmla="*/ 35 h 114"/>
                <a:gd name="T78" fmla="*/ 146 w 154"/>
                <a:gd name="T79" fmla="*/ 39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4" h="114">
                  <a:moveTo>
                    <a:pt x="146" y="39"/>
                  </a:moveTo>
                  <a:lnTo>
                    <a:pt x="144" y="41"/>
                  </a:lnTo>
                  <a:lnTo>
                    <a:pt x="142" y="56"/>
                  </a:lnTo>
                  <a:lnTo>
                    <a:pt x="154" y="68"/>
                  </a:lnTo>
                  <a:lnTo>
                    <a:pt x="154" y="85"/>
                  </a:lnTo>
                  <a:lnTo>
                    <a:pt x="137" y="87"/>
                  </a:lnTo>
                  <a:lnTo>
                    <a:pt x="129" y="100"/>
                  </a:lnTo>
                  <a:lnTo>
                    <a:pt x="121" y="100"/>
                  </a:lnTo>
                  <a:lnTo>
                    <a:pt x="121" y="106"/>
                  </a:lnTo>
                  <a:lnTo>
                    <a:pt x="110" y="114"/>
                  </a:lnTo>
                  <a:lnTo>
                    <a:pt x="100" y="114"/>
                  </a:lnTo>
                  <a:lnTo>
                    <a:pt x="96" y="106"/>
                  </a:lnTo>
                  <a:lnTo>
                    <a:pt x="81" y="104"/>
                  </a:lnTo>
                  <a:lnTo>
                    <a:pt x="75" y="98"/>
                  </a:lnTo>
                  <a:lnTo>
                    <a:pt x="69" y="106"/>
                  </a:lnTo>
                  <a:lnTo>
                    <a:pt x="56" y="104"/>
                  </a:lnTo>
                  <a:lnTo>
                    <a:pt x="46" y="93"/>
                  </a:lnTo>
                  <a:lnTo>
                    <a:pt x="29" y="91"/>
                  </a:lnTo>
                  <a:lnTo>
                    <a:pt x="27" y="73"/>
                  </a:lnTo>
                  <a:lnTo>
                    <a:pt x="16" y="62"/>
                  </a:lnTo>
                  <a:lnTo>
                    <a:pt x="6" y="68"/>
                  </a:lnTo>
                  <a:lnTo>
                    <a:pt x="4" y="60"/>
                  </a:lnTo>
                  <a:lnTo>
                    <a:pt x="4" y="50"/>
                  </a:lnTo>
                  <a:lnTo>
                    <a:pt x="0" y="48"/>
                  </a:lnTo>
                  <a:lnTo>
                    <a:pt x="4" y="41"/>
                  </a:lnTo>
                  <a:lnTo>
                    <a:pt x="19" y="31"/>
                  </a:lnTo>
                  <a:lnTo>
                    <a:pt x="19" y="18"/>
                  </a:lnTo>
                  <a:lnTo>
                    <a:pt x="33" y="10"/>
                  </a:lnTo>
                  <a:lnTo>
                    <a:pt x="37" y="2"/>
                  </a:lnTo>
                  <a:lnTo>
                    <a:pt x="46" y="2"/>
                  </a:lnTo>
                  <a:lnTo>
                    <a:pt x="50" y="6"/>
                  </a:lnTo>
                  <a:lnTo>
                    <a:pt x="64" y="0"/>
                  </a:lnTo>
                  <a:lnTo>
                    <a:pt x="79" y="6"/>
                  </a:lnTo>
                  <a:lnTo>
                    <a:pt x="91" y="0"/>
                  </a:lnTo>
                  <a:lnTo>
                    <a:pt x="108" y="0"/>
                  </a:lnTo>
                  <a:lnTo>
                    <a:pt x="114" y="10"/>
                  </a:lnTo>
                  <a:lnTo>
                    <a:pt x="123" y="16"/>
                  </a:lnTo>
                  <a:lnTo>
                    <a:pt x="125" y="25"/>
                  </a:lnTo>
                  <a:lnTo>
                    <a:pt x="137" y="35"/>
                  </a:lnTo>
                  <a:lnTo>
                    <a:pt x="146" y="39"/>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6" name="Freeform 45"/>
            <p:cNvSpPr>
              <a:spLocks/>
            </p:cNvSpPr>
            <p:nvPr/>
          </p:nvSpPr>
          <p:spPr bwMode="auto">
            <a:xfrm>
              <a:off x="6120509" y="3919515"/>
              <a:ext cx="184111" cy="144462"/>
            </a:xfrm>
            <a:custGeom>
              <a:avLst/>
              <a:gdLst>
                <a:gd name="T0" fmla="*/ 2 w 125"/>
                <a:gd name="T1" fmla="*/ 39 h 110"/>
                <a:gd name="T2" fmla="*/ 21 w 125"/>
                <a:gd name="T3" fmla="*/ 33 h 110"/>
                <a:gd name="T4" fmla="*/ 25 w 125"/>
                <a:gd name="T5" fmla="*/ 29 h 110"/>
                <a:gd name="T6" fmla="*/ 21 w 125"/>
                <a:gd name="T7" fmla="*/ 22 h 110"/>
                <a:gd name="T8" fmla="*/ 31 w 125"/>
                <a:gd name="T9" fmla="*/ 14 h 110"/>
                <a:gd name="T10" fmla="*/ 37 w 125"/>
                <a:gd name="T11" fmla="*/ 2 h 110"/>
                <a:gd name="T12" fmla="*/ 52 w 125"/>
                <a:gd name="T13" fmla="*/ 0 h 110"/>
                <a:gd name="T14" fmla="*/ 60 w 125"/>
                <a:gd name="T15" fmla="*/ 14 h 110"/>
                <a:gd name="T16" fmla="*/ 71 w 125"/>
                <a:gd name="T17" fmla="*/ 14 h 110"/>
                <a:gd name="T18" fmla="*/ 75 w 125"/>
                <a:gd name="T19" fmla="*/ 4 h 110"/>
                <a:gd name="T20" fmla="*/ 87 w 125"/>
                <a:gd name="T21" fmla="*/ 4 h 110"/>
                <a:gd name="T22" fmla="*/ 94 w 125"/>
                <a:gd name="T23" fmla="*/ 0 h 110"/>
                <a:gd name="T24" fmla="*/ 100 w 125"/>
                <a:gd name="T25" fmla="*/ 2 h 110"/>
                <a:gd name="T26" fmla="*/ 100 w 125"/>
                <a:gd name="T27" fmla="*/ 12 h 110"/>
                <a:gd name="T28" fmla="*/ 102 w 125"/>
                <a:gd name="T29" fmla="*/ 20 h 110"/>
                <a:gd name="T30" fmla="*/ 112 w 125"/>
                <a:gd name="T31" fmla="*/ 14 h 110"/>
                <a:gd name="T32" fmla="*/ 123 w 125"/>
                <a:gd name="T33" fmla="*/ 25 h 110"/>
                <a:gd name="T34" fmla="*/ 125 w 125"/>
                <a:gd name="T35" fmla="*/ 43 h 110"/>
                <a:gd name="T36" fmla="*/ 121 w 125"/>
                <a:gd name="T37" fmla="*/ 43 h 110"/>
                <a:gd name="T38" fmla="*/ 100 w 125"/>
                <a:gd name="T39" fmla="*/ 62 h 110"/>
                <a:gd name="T40" fmla="*/ 87 w 125"/>
                <a:gd name="T41" fmla="*/ 70 h 110"/>
                <a:gd name="T42" fmla="*/ 92 w 125"/>
                <a:gd name="T43" fmla="*/ 77 h 110"/>
                <a:gd name="T44" fmla="*/ 92 w 125"/>
                <a:gd name="T45" fmla="*/ 93 h 110"/>
                <a:gd name="T46" fmla="*/ 96 w 125"/>
                <a:gd name="T47" fmla="*/ 97 h 110"/>
                <a:gd name="T48" fmla="*/ 94 w 125"/>
                <a:gd name="T49" fmla="*/ 110 h 110"/>
                <a:gd name="T50" fmla="*/ 73 w 125"/>
                <a:gd name="T51" fmla="*/ 110 h 110"/>
                <a:gd name="T52" fmla="*/ 67 w 125"/>
                <a:gd name="T53" fmla="*/ 100 h 110"/>
                <a:gd name="T54" fmla="*/ 54 w 125"/>
                <a:gd name="T55" fmla="*/ 95 h 110"/>
                <a:gd name="T56" fmla="*/ 48 w 125"/>
                <a:gd name="T57" fmla="*/ 93 h 110"/>
                <a:gd name="T58" fmla="*/ 50 w 125"/>
                <a:gd name="T59" fmla="*/ 79 h 110"/>
                <a:gd name="T60" fmla="*/ 35 w 125"/>
                <a:gd name="T61" fmla="*/ 75 h 110"/>
                <a:gd name="T62" fmla="*/ 29 w 125"/>
                <a:gd name="T63" fmla="*/ 62 h 110"/>
                <a:gd name="T64" fmla="*/ 17 w 125"/>
                <a:gd name="T65" fmla="*/ 64 h 110"/>
                <a:gd name="T66" fmla="*/ 17 w 125"/>
                <a:gd name="T67" fmla="*/ 64 h 110"/>
                <a:gd name="T68" fmla="*/ 0 w 125"/>
                <a:gd name="T69" fmla="*/ 50 h 110"/>
                <a:gd name="T70" fmla="*/ 2 w 125"/>
                <a:gd name="T71" fmla="*/ 3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5" h="110">
                  <a:moveTo>
                    <a:pt x="2" y="39"/>
                  </a:moveTo>
                  <a:lnTo>
                    <a:pt x="21" y="33"/>
                  </a:lnTo>
                  <a:lnTo>
                    <a:pt x="25" y="29"/>
                  </a:lnTo>
                  <a:lnTo>
                    <a:pt x="21" y="22"/>
                  </a:lnTo>
                  <a:lnTo>
                    <a:pt x="31" y="14"/>
                  </a:lnTo>
                  <a:lnTo>
                    <a:pt x="37" y="2"/>
                  </a:lnTo>
                  <a:lnTo>
                    <a:pt x="52" y="0"/>
                  </a:lnTo>
                  <a:lnTo>
                    <a:pt x="60" y="14"/>
                  </a:lnTo>
                  <a:lnTo>
                    <a:pt x="71" y="14"/>
                  </a:lnTo>
                  <a:lnTo>
                    <a:pt x="75" y="4"/>
                  </a:lnTo>
                  <a:lnTo>
                    <a:pt x="87" y="4"/>
                  </a:lnTo>
                  <a:lnTo>
                    <a:pt x="94" y="0"/>
                  </a:lnTo>
                  <a:lnTo>
                    <a:pt x="100" y="2"/>
                  </a:lnTo>
                  <a:lnTo>
                    <a:pt x="100" y="12"/>
                  </a:lnTo>
                  <a:lnTo>
                    <a:pt x="102" y="20"/>
                  </a:lnTo>
                  <a:lnTo>
                    <a:pt x="112" y="14"/>
                  </a:lnTo>
                  <a:lnTo>
                    <a:pt x="123" y="25"/>
                  </a:lnTo>
                  <a:lnTo>
                    <a:pt x="125" y="43"/>
                  </a:lnTo>
                  <a:lnTo>
                    <a:pt x="121" y="43"/>
                  </a:lnTo>
                  <a:lnTo>
                    <a:pt x="100" y="62"/>
                  </a:lnTo>
                  <a:lnTo>
                    <a:pt x="87" y="70"/>
                  </a:lnTo>
                  <a:lnTo>
                    <a:pt x="92" y="77"/>
                  </a:lnTo>
                  <a:lnTo>
                    <a:pt x="92" y="93"/>
                  </a:lnTo>
                  <a:lnTo>
                    <a:pt x="96" y="97"/>
                  </a:lnTo>
                  <a:lnTo>
                    <a:pt x="94" y="110"/>
                  </a:lnTo>
                  <a:lnTo>
                    <a:pt x="73" y="110"/>
                  </a:lnTo>
                  <a:lnTo>
                    <a:pt x="67" y="100"/>
                  </a:lnTo>
                  <a:lnTo>
                    <a:pt x="54" y="95"/>
                  </a:lnTo>
                  <a:lnTo>
                    <a:pt x="48" y="93"/>
                  </a:lnTo>
                  <a:lnTo>
                    <a:pt x="50" y="79"/>
                  </a:lnTo>
                  <a:lnTo>
                    <a:pt x="35" y="75"/>
                  </a:lnTo>
                  <a:lnTo>
                    <a:pt x="29" y="62"/>
                  </a:lnTo>
                  <a:lnTo>
                    <a:pt x="17" y="64"/>
                  </a:lnTo>
                  <a:lnTo>
                    <a:pt x="17" y="64"/>
                  </a:lnTo>
                  <a:lnTo>
                    <a:pt x="0" y="50"/>
                  </a:lnTo>
                  <a:lnTo>
                    <a:pt x="2" y="39"/>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7" name="Freeform 46"/>
            <p:cNvSpPr>
              <a:spLocks/>
            </p:cNvSpPr>
            <p:nvPr/>
          </p:nvSpPr>
          <p:spPr bwMode="auto">
            <a:xfrm>
              <a:off x="6035082" y="3811826"/>
              <a:ext cx="159070" cy="158908"/>
            </a:xfrm>
            <a:custGeom>
              <a:avLst/>
              <a:gdLst>
                <a:gd name="T0" fmla="*/ 0 w 108"/>
                <a:gd name="T1" fmla="*/ 38 h 121"/>
                <a:gd name="T2" fmla="*/ 2 w 108"/>
                <a:gd name="T3" fmla="*/ 29 h 121"/>
                <a:gd name="T4" fmla="*/ 14 w 108"/>
                <a:gd name="T5" fmla="*/ 25 h 121"/>
                <a:gd name="T6" fmla="*/ 14 w 108"/>
                <a:gd name="T7" fmla="*/ 13 h 121"/>
                <a:gd name="T8" fmla="*/ 27 w 108"/>
                <a:gd name="T9" fmla="*/ 9 h 121"/>
                <a:gd name="T10" fmla="*/ 33 w 108"/>
                <a:gd name="T11" fmla="*/ 17 h 121"/>
                <a:gd name="T12" fmla="*/ 39 w 108"/>
                <a:gd name="T13" fmla="*/ 13 h 121"/>
                <a:gd name="T14" fmla="*/ 39 w 108"/>
                <a:gd name="T15" fmla="*/ 2 h 121"/>
                <a:gd name="T16" fmla="*/ 45 w 108"/>
                <a:gd name="T17" fmla="*/ 0 h 121"/>
                <a:gd name="T18" fmla="*/ 60 w 108"/>
                <a:gd name="T19" fmla="*/ 6 h 121"/>
                <a:gd name="T20" fmla="*/ 75 w 108"/>
                <a:gd name="T21" fmla="*/ 6 h 121"/>
                <a:gd name="T22" fmla="*/ 79 w 108"/>
                <a:gd name="T23" fmla="*/ 11 h 121"/>
                <a:gd name="T24" fmla="*/ 81 w 108"/>
                <a:gd name="T25" fmla="*/ 27 h 121"/>
                <a:gd name="T26" fmla="*/ 95 w 108"/>
                <a:gd name="T27" fmla="*/ 50 h 121"/>
                <a:gd name="T28" fmla="*/ 108 w 108"/>
                <a:gd name="T29" fmla="*/ 59 h 121"/>
                <a:gd name="T30" fmla="*/ 108 w 108"/>
                <a:gd name="T31" fmla="*/ 82 h 121"/>
                <a:gd name="T32" fmla="*/ 95 w 108"/>
                <a:gd name="T33" fmla="*/ 84 h 121"/>
                <a:gd name="T34" fmla="*/ 89 w 108"/>
                <a:gd name="T35" fmla="*/ 96 h 121"/>
                <a:gd name="T36" fmla="*/ 79 w 108"/>
                <a:gd name="T37" fmla="*/ 104 h 121"/>
                <a:gd name="T38" fmla="*/ 83 w 108"/>
                <a:gd name="T39" fmla="*/ 111 h 121"/>
                <a:gd name="T40" fmla="*/ 79 w 108"/>
                <a:gd name="T41" fmla="*/ 115 h 121"/>
                <a:gd name="T42" fmla="*/ 60 w 108"/>
                <a:gd name="T43" fmla="*/ 121 h 121"/>
                <a:gd name="T44" fmla="*/ 60 w 108"/>
                <a:gd name="T45" fmla="*/ 121 h 121"/>
                <a:gd name="T46" fmla="*/ 43 w 108"/>
                <a:gd name="T47" fmla="*/ 111 h 121"/>
                <a:gd name="T48" fmla="*/ 41 w 108"/>
                <a:gd name="T49" fmla="*/ 96 h 121"/>
                <a:gd name="T50" fmla="*/ 33 w 108"/>
                <a:gd name="T51" fmla="*/ 77 h 121"/>
                <a:gd name="T52" fmla="*/ 27 w 108"/>
                <a:gd name="T53" fmla="*/ 63 h 121"/>
                <a:gd name="T54" fmla="*/ 18 w 108"/>
                <a:gd name="T55" fmla="*/ 63 h 121"/>
                <a:gd name="T56" fmla="*/ 14 w 108"/>
                <a:gd name="T57" fmla="*/ 46 h 121"/>
                <a:gd name="T58" fmla="*/ 0 w 108"/>
                <a:gd name="T59" fmla="*/ 38 h 121"/>
                <a:gd name="T60" fmla="*/ 0 w 108"/>
                <a:gd name="T61" fmla="*/ 38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8" h="121">
                  <a:moveTo>
                    <a:pt x="0" y="38"/>
                  </a:moveTo>
                  <a:lnTo>
                    <a:pt x="2" y="29"/>
                  </a:lnTo>
                  <a:lnTo>
                    <a:pt x="14" y="25"/>
                  </a:lnTo>
                  <a:lnTo>
                    <a:pt x="14" y="13"/>
                  </a:lnTo>
                  <a:lnTo>
                    <a:pt x="27" y="9"/>
                  </a:lnTo>
                  <a:lnTo>
                    <a:pt x="33" y="17"/>
                  </a:lnTo>
                  <a:lnTo>
                    <a:pt x="39" y="13"/>
                  </a:lnTo>
                  <a:lnTo>
                    <a:pt x="39" y="2"/>
                  </a:lnTo>
                  <a:lnTo>
                    <a:pt x="45" y="0"/>
                  </a:lnTo>
                  <a:lnTo>
                    <a:pt x="60" y="6"/>
                  </a:lnTo>
                  <a:lnTo>
                    <a:pt x="75" y="6"/>
                  </a:lnTo>
                  <a:lnTo>
                    <a:pt x="79" y="11"/>
                  </a:lnTo>
                  <a:lnTo>
                    <a:pt x="81" y="27"/>
                  </a:lnTo>
                  <a:lnTo>
                    <a:pt x="95" y="50"/>
                  </a:lnTo>
                  <a:lnTo>
                    <a:pt x="108" y="59"/>
                  </a:lnTo>
                  <a:lnTo>
                    <a:pt x="108" y="82"/>
                  </a:lnTo>
                  <a:lnTo>
                    <a:pt x="95" y="84"/>
                  </a:lnTo>
                  <a:lnTo>
                    <a:pt x="89" y="96"/>
                  </a:lnTo>
                  <a:lnTo>
                    <a:pt x="79" y="104"/>
                  </a:lnTo>
                  <a:lnTo>
                    <a:pt x="83" y="111"/>
                  </a:lnTo>
                  <a:lnTo>
                    <a:pt x="79" y="115"/>
                  </a:lnTo>
                  <a:lnTo>
                    <a:pt x="60" y="121"/>
                  </a:lnTo>
                  <a:lnTo>
                    <a:pt x="60" y="121"/>
                  </a:lnTo>
                  <a:lnTo>
                    <a:pt x="43" y="111"/>
                  </a:lnTo>
                  <a:lnTo>
                    <a:pt x="41" y="96"/>
                  </a:lnTo>
                  <a:lnTo>
                    <a:pt x="33" y="77"/>
                  </a:lnTo>
                  <a:lnTo>
                    <a:pt x="27" y="63"/>
                  </a:lnTo>
                  <a:lnTo>
                    <a:pt x="18" y="63"/>
                  </a:lnTo>
                  <a:lnTo>
                    <a:pt x="14" y="46"/>
                  </a:lnTo>
                  <a:lnTo>
                    <a:pt x="0" y="38"/>
                  </a:lnTo>
                  <a:lnTo>
                    <a:pt x="0" y="38"/>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8" name="Freeform 47"/>
            <p:cNvSpPr>
              <a:spLocks noEditPoints="1"/>
            </p:cNvSpPr>
            <p:nvPr/>
          </p:nvSpPr>
          <p:spPr bwMode="auto">
            <a:xfrm>
              <a:off x="6148494" y="3793438"/>
              <a:ext cx="153180" cy="147089"/>
            </a:xfrm>
            <a:custGeom>
              <a:avLst/>
              <a:gdLst>
                <a:gd name="T0" fmla="*/ 0 w 104"/>
                <a:gd name="T1" fmla="*/ 23 h 112"/>
                <a:gd name="T2" fmla="*/ 10 w 104"/>
                <a:gd name="T3" fmla="*/ 10 h 112"/>
                <a:gd name="T4" fmla="*/ 23 w 104"/>
                <a:gd name="T5" fmla="*/ 12 h 112"/>
                <a:gd name="T6" fmla="*/ 27 w 104"/>
                <a:gd name="T7" fmla="*/ 4 h 112"/>
                <a:gd name="T8" fmla="*/ 37 w 104"/>
                <a:gd name="T9" fmla="*/ 2 h 112"/>
                <a:gd name="T10" fmla="*/ 54 w 104"/>
                <a:gd name="T11" fmla="*/ 14 h 112"/>
                <a:gd name="T12" fmla="*/ 60 w 104"/>
                <a:gd name="T13" fmla="*/ 14 h 112"/>
                <a:gd name="T14" fmla="*/ 60 w 104"/>
                <a:gd name="T15" fmla="*/ 2 h 112"/>
                <a:gd name="T16" fmla="*/ 68 w 104"/>
                <a:gd name="T17" fmla="*/ 0 h 112"/>
                <a:gd name="T18" fmla="*/ 79 w 104"/>
                <a:gd name="T19" fmla="*/ 10 h 112"/>
                <a:gd name="T20" fmla="*/ 83 w 104"/>
                <a:gd name="T21" fmla="*/ 4 h 112"/>
                <a:gd name="T22" fmla="*/ 91 w 104"/>
                <a:gd name="T23" fmla="*/ 10 h 112"/>
                <a:gd name="T24" fmla="*/ 104 w 104"/>
                <a:gd name="T25" fmla="*/ 14 h 112"/>
                <a:gd name="T26" fmla="*/ 100 w 104"/>
                <a:gd name="T27" fmla="*/ 35 h 112"/>
                <a:gd name="T28" fmla="*/ 100 w 104"/>
                <a:gd name="T29" fmla="*/ 48 h 112"/>
                <a:gd name="T30" fmla="*/ 102 w 104"/>
                <a:gd name="T31" fmla="*/ 62 h 112"/>
                <a:gd name="T32" fmla="*/ 96 w 104"/>
                <a:gd name="T33" fmla="*/ 66 h 112"/>
                <a:gd name="T34" fmla="*/ 96 w 104"/>
                <a:gd name="T35" fmla="*/ 79 h 112"/>
                <a:gd name="T36" fmla="*/ 81 w 104"/>
                <a:gd name="T37" fmla="*/ 89 h 112"/>
                <a:gd name="T38" fmla="*/ 77 w 104"/>
                <a:gd name="T39" fmla="*/ 96 h 112"/>
                <a:gd name="T40" fmla="*/ 75 w 104"/>
                <a:gd name="T41" fmla="*/ 96 h 112"/>
                <a:gd name="T42" fmla="*/ 68 w 104"/>
                <a:gd name="T43" fmla="*/ 100 h 112"/>
                <a:gd name="T44" fmla="*/ 56 w 104"/>
                <a:gd name="T45" fmla="*/ 100 h 112"/>
                <a:gd name="T46" fmla="*/ 52 w 104"/>
                <a:gd name="T47" fmla="*/ 110 h 112"/>
                <a:gd name="T48" fmla="*/ 41 w 104"/>
                <a:gd name="T49" fmla="*/ 110 h 112"/>
                <a:gd name="T50" fmla="*/ 33 w 104"/>
                <a:gd name="T51" fmla="*/ 96 h 112"/>
                <a:gd name="T52" fmla="*/ 18 w 104"/>
                <a:gd name="T53" fmla="*/ 98 h 112"/>
                <a:gd name="T54" fmla="*/ 31 w 104"/>
                <a:gd name="T55" fmla="*/ 96 h 112"/>
                <a:gd name="T56" fmla="*/ 31 w 104"/>
                <a:gd name="T57" fmla="*/ 73 h 112"/>
                <a:gd name="T58" fmla="*/ 18 w 104"/>
                <a:gd name="T59" fmla="*/ 64 h 112"/>
                <a:gd name="T60" fmla="*/ 4 w 104"/>
                <a:gd name="T61" fmla="*/ 41 h 112"/>
                <a:gd name="T62" fmla="*/ 2 w 104"/>
                <a:gd name="T63" fmla="*/ 25 h 112"/>
                <a:gd name="T64" fmla="*/ 0 w 104"/>
                <a:gd name="T65" fmla="*/ 23 h 112"/>
                <a:gd name="T66" fmla="*/ 0 w 104"/>
                <a:gd name="T67" fmla="*/ 23 h 112"/>
                <a:gd name="T68" fmla="*/ 10 w 104"/>
                <a:gd name="T69" fmla="*/ 112 h 112"/>
                <a:gd name="T70" fmla="*/ 10 w 104"/>
                <a:gd name="T71" fmla="*/ 112 h 112"/>
                <a:gd name="T72" fmla="*/ 12 w 104"/>
                <a:gd name="T73" fmla="*/ 110 h 112"/>
                <a:gd name="T74" fmla="*/ 10 w 104"/>
                <a:gd name="T7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4" h="112">
                  <a:moveTo>
                    <a:pt x="0" y="23"/>
                  </a:moveTo>
                  <a:lnTo>
                    <a:pt x="10" y="10"/>
                  </a:lnTo>
                  <a:lnTo>
                    <a:pt x="23" y="12"/>
                  </a:lnTo>
                  <a:lnTo>
                    <a:pt x="27" y="4"/>
                  </a:lnTo>
                  <a:lnTo>
                    <a:pt x="37" y="2"/>
                  </a:lnTo>
                  <a:lnTo>
                    <a:pt x="54" y="14"/>
                  </a:lnTo>
                  <a:lnTo>
                    <a:pt x="60" y="14"/>
                  </a:lnTo>
                  <a:lnTo>
                    <a:pt x="60" y="2"/>
                  </a:lnTo>
                  <a:lnTo>
                    <a:pt x="68" y="0"/>
                  </a:lnTo>
                  <a:lnTo>
                    <a:pt x="79" y="10"/>
                  </a:lnTo>
                  <a:lnTo>
                    <a:pt x="83" y="4"/>
                  </a:lnTo>
                  <a:lnTo>
                    <a:pt x="91" y="10"/>
                  </a:lnTo>
                  <a:lnTo>
                    <a:pt x="104" y="14"/>
                  </a:lnTo>
                  <a:lnTo>
                    <a:pt x="100" y="35"/>
                  </a:lnTo>
                  <a:lnTo>
                    <a:pt x="100" y="48"/>
                  </a:lnTo>
                  <a:lnTo>
                    <a:pt x="102" y="62"/>
                  </a:lnTo>
                  <a:lnTo>
                    <a:pt x="96" y="66"/>
                  </a:lnTo>
                  <a:lnTo>
                    <a:pt x="96" y="79"/>
                  </a:lnTo>
                  <a:lnTo>
                    <a:pt x="81" y="89"/>
                  </a:lnTo>
                  <a:lnTo>
                    <a:pt x="77" y="96"/>
                  </a:lnTo>
                  <a:lnTo>
                    <a:pt x="75" y="96"/>
                  </a:lnTo>
                  <a:lnTo>
                    <a:pt x="68" y="100"/>
                  </a:lnTo>
                  <a:lnTo>
                    <a:pt x="56" y="100"/>
                  </a:lnTo>
                  <a:lnTo>
                    <a:pt x="52" y="110"/>
                  </a:lnTo>
                  <a:lnTo>
                    <a:pt x="41" y="110"/>
                  </a:lnTo>
                  <a:lnTo>
                    <a:pt x="33" y="96"/>
                  </a:lnTo>
                  <a:lnTo>
                    <a:pt x="18" y="98"/>
                  </a:lnTo>
                  <a:lnTo>
                    <a:pt x="31" y="96"/>
                  </a:lnTo>
                  <a:lnTo>
                    <a:pt x="31" y="73"/>
                  </a:lnTo>
                  <a:lnTo>
                    <a:pt x="18" y="64"/>
                  </a:lnTo>
                  <a:lnTo>
                    <a:pt x="4" y="41"/>
                  </a:lnTo>
                  <a:lnTo>
                    <a:pt x="2" y="25"/>
                  </a:lnTo>
                  <a:lnTo>
                    <a:pt x="0" y="23"/>
                  </a:lnTo>
                  <a:lnTo>
                    <a:pt x="0" y="23"/>
                  </a:lnTo>
                  <a:close/>
                  <a:moveTo>
                    <a:pt x="10" y="112"/>
                  </a:moveTo>
                  <a:lnTo>
                    <a:pt x="10" y="112"/>
                  </a:lnTo>
                  <a:lnTo>
                    <a:pt x="12" y="110"/>
                  </a:lnTo>
                  <a:lnTo>
                    <a:pt x="10" y="112"/>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9" name="Freeform 48"/>
            <p:cNvSpPr>
              <a:spLocks/>
            </p:cNvSpPr>
            <p:nvPr/>
          </p:nvSpPr>
          <p:spPr bwMode="auto">
            <a:xfrm>
              <a:off x="6083686" y="3697568"/>
              <a:ext cx="209150" cy="126077"/>
            </a:xfrm>
            <a:custGeom>
              <a:avLst/>
              <a:gdLst>
                <a:gd name="T0" fmla="*/ 0 w 142"/>
                <a:gd name="T1" fmla="*/ 14 h 96"/>
                <a:gd name="T2" fmla="*/ 4 w 142"/>
                <a:gd name="T3" fmla="*/ 10 h 96"/>
                <a:gd name="T4" fmla="*/ 12 w 142"/>
                <a:gd name="T5" fmla="*/ 8 h 96"/>
                <a:gd name="T6" fmla="*/ 19 w 142"/>
                <a:gd name="T7" fmla="*/ 0 h 96"/>
                <a:gd name="T8" fmla="*/ 31 w 142"/>
                <a:gd name="T9" fmla="*/ 0 h 96"/>
                <a:gd name="T10" fmla="*/ 40 w 142"/>
                <a:gd name="T11" fmla="*/ 16 h 96"/>
                <a:gd name="T12" fmla="*/ 50 w 142"/>
                <a:gd name="T13" fmla="*/ 12 h 96"/>
                <a:gd name="T14" fmla="*/ 65 w 142"/>
                <a:gd name="T15" fmla="*/ 25 h 96"/>
                <a:gd name="T16" fmla="*/ 81 w 142"/>
                <a:gd name="T17" fmla="*/ 14 h 96"/>
                <a:gd name="T18" fmla="*/ 104 w 142"/>
                <a:gd name="T19" fmla="*/ 16 h 96"/>
                <a:gd name="T20" fmla="*/ 121 w 142"/>
                <a:gd name="T21" fmla="*/ 33 h 96"/>
                <a:gd name="T22" fmla="*/ 133 w 142"/>
                <a:gd name="T23" fmla="*/ 35 h 96"/>
                <a:gd name="T24" fmla="*/ 142 w 142"/>
                <a:gd name="T25" fmla="*/ 50 h 96"/>
                <a:gd name="T26" fmla="*/ 131 w 142"/>
                <a:gd name="T27" fmla="*/ 62 h 96"/>
                <a:gd name="T28" fmla="*/ 131 w 142"/>
                <a:gd name="T29" fmla="*/ 81 h 96"/>
                <a:gd name="T30" fmla="*/ 127 w 142"/>
                <a:gd name="T31" fmla="*/ 77 h 96"/>
                <a:gd name="T32" fmla="*/ 123 w 142"/>
                <a:gd name="T33" fmla="*/ 83 h 96"/>
                <a:gd name="T34" fmla="*/ 112 w 142"/>
                <a:gd name="T35" fmla="*/ 73 h 96"/>
                <a:gd name="T36" fmla="*/ 104 w 142"/>
                <a:gd name="T37" fmla="*/ 75 h 96"/>
                <a:gd name="T38" fmla="*/ 104 w 142"/>
                <a:gd name="T39" fmla="*/ 87 h 96"/>
                <a:gd name="T40" fmla="*/ 98 w 142"/>
                <a:gd name="T41" fmla="*/ 87 h 96"/>
                <a:gd name="T42" fmla="*/ 81 w 142"/>
                <a:gd name="T43" fmla="*/ 75 h 96"/>
                <a:gd name="T44" fmla="*/ 71 w 142"/>
                <a:gd name="T45" fmla="*/ 77 h 96"/>
                <a:gd name="T46" fmla="*/ 67 w 142"/>
                <a:gd name="T47" fmla="*/ 85 h 96"/>
                <a:gd name="T48" fmla="*/ 54 w 142"/>
                <a:gd name="T49" fmla="*/ 83 h 96"/>
                <a:gd name="T50" fmla="*/ 44 w 142"/>
                <a:gd name="T51" fmla="*/ 96 h 96"/>
                <a:gd name="T52" fmla="*/ 42 w 142"/>
                <a:gd name="T53" fmla="*/ 93 h 96"/>
                <a:gd name="T54" fmla="*/ 27 w 142"/>
                <a:gd name="T55" fmla="*/ 93 h 96"/>
                <a:gd name="T56" fmla="*/ 12 w 142"/>
                <a:gd name="T57" fmla="*/ 87 h 96"/>
                <a:gd name="T58" fmla="*/ 12 w 142"/>
                <a:gd name="T59" fmla="*/ 79 h 96"/>
                <a:gd name="T60" fmla="*/ 2 w 142"/>
                <a:gd name="T61" fmla="*/ 68 h 96"/>
                <a:gd name="T62" fmla="*/ 0 w 142"/>
                <a:gd name="T63" fmla="*/ 60 h 96"/>
                <a:gd name="T64" fmla="*/ 8 w 142"/>
                <a:gd name="T65" fmla="*/ 54 h 96"/>
                <a:gd name="T66" fmla="*/ 8 w 142"/>
                <a:gd name="T67" fmla="*/ 41 h 96"/>
                <a:gd name="T68" fmla="*/ 6 w 142"/>
                <a:gd name="T69" fmla="*/ 31 h 96"/>
                <a:gd name="T70" fmla="*/ 4 w 142"/>
                <a:gd name="T71" fmla="*/ 14 h 96"/>
                <a:gd name="T72" fmla="*/ 0 w 142"/>
                <a:gd name="T73" fmla="*/ 14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42" h="96">
                  <a:moveTo>
                    <a:pt x="0" y="14"/>
                  </a:moveTo>
                  <a:lnTo>
                    <a:pt x="4" y="10"/>
                  </a:lnTo>
                  <a:lnTo>
                    <a:pt x="12" y="8"/>
                  </a:lnTo>
                  <a:lnTo>
                    <a:pt x="19" y="0"/>
                  </a:lnTo>
                  <a:lnTo>
                    <a:pt x="31" y="0"/>
                  </a:lnTo>
                  <a:lnTo>
                    <a:pt x="40" y="16"/>
                  </a:lnTo>
                  <a:lnTo>
                    <a:pt x="50" y="12"/>
                  </a:lnTo>
                  <a:lnTo>
                    <a:pt x="65" y="25"/>
                  </a:lnTo>
                  <a:lnTo>
                    <a:pt x="81" y="14"/>
                  </a:lnTo>
                  <a:lnTo>
                    <a:pt x="104" y="16"/>
                  </a:lnTo>
                  <a:lnTo>
                    <a:pt x="121" y="33"/>
                  </a:lnTo>
                  <a:lnTo>
                    <a:pt x="133" y="35"/>
                  </a:lnTo>
                  <a:lnTo>
                    <a:pt x="142" y="50"/>
                  </a:lnTo>
                  <a:lnTo>
                    <a:pt x="131" y="62"/>
                  </a:lnTo>
                  <a:lnTo>
                    <a:pt x="131" y="81"/>
                  </a:lnTo>
                  <a:lnTo>
                    <a:pt x="127" y="77"/>
                  </a:lnTo>
                  <a:lnTo>
                    <a:pt x="123" y="83"/>
                  </a:lnTo>
                  <a:lnTo>
                    <a:pt x="112" y="73"/>
                  </a:lnTo>
                  <a:lnTo>
                    <a:pt x="104" y="75"/>
                  </a:lnTo>
                  <a:lnTo>
                    <a:pt x="104" y="87"/>
                  </a:lnTo>
                  <a:lnTo>
                    <a:pt x="98" y="87"/>
                  </a:lnTo>
                  <a:lnTo>
                    <a:pt x="81" y="75"/>
                  </a:lnTo>
                  <a:lnTo>
                    <a:pt x="71" y="77"/>
                  </a:lnTo>
                  <a:lnTo>
                    <a:pt x="67" y="85"/>
                  </a:lnTo>
                  <a:lnTo>
                    <a:pt x="54" y="83"/>
                  </a:lnTo>
                  <a:lnTo>
                    <a:pt x="44" y="96"/>
                  </a:lnTo>
                  <a:lnTo>
                    <a:pt x="42" y="93"/>
                  </a:lnTo>
                  <a:lnTo>
                    <a:pt x="27" y="93"/>
                  </a:lnTo>
                  <a:lnTo>
                    <a:pt x="12" y="87"/>
                  </a:lnTo>
                  <a:lnTo>
                    <a:pt x="12" y="79"/>
                  </a:lnTo>
                  <a:lnTo>
                    <a:pt x="2" y="68"/>
                  </a:lnTo>
                  <a:lnTo>
                    <a:pt x="0" y="60"/>
                  </a:lnTo>
                  <a:lnTo>
                    <a:pt x="8" y="54"/>
                  </a:lnTo>
                  <a:lnTo>
                    <a:pt x="8" y="41"/>
                  </a:lnTo>
                  <a:lnTo>
                    <a:pt x="6" y="31"/>
                  </a:lnTo>
                  <a:lnTo>
                    <a:pt x="4" y="14"/>
                  </a:lnTo>
                  <a:lnTo>
                    <a:pt x="0" y="14"/>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0" name="Freeform 49"/>
            <p:cNvSpPr>
              <a:spLocks noEditPoints="1"/>
            </p:cNvSpPr>
            <p:nvPr/>
          </p:nvSpPr>
          <p:spPr bwMode="auto">
            <a:xfrm>
              <a:off x="6228030" y="3647662"/>
              <a:ext cx="201784" cy="227199"/>
            </a:xfrm>
            <a:custGeom>
              <a:avLst/>
              <a:gdLst>
                <a:gd name="T0" fmla="*/ 31 w 137"/>
                <a:gd name="T1" fmla="*/ 11 h 173"/>
                <a:gd name="T2" fmla="*/ 44 w 137"/>
                <a:gd name="T3" fmla="*/ 11 h 173"/>
                <a:gd name="T4" fmla="*/ 56 w 137"/>
                <a:gd name="T5" fmla="*/ 0 h 173"/>
                <a:gd name="T6" fmla="*/ 64 w 137"/>
                <a:gd name="T7" fmla="*/ 17 h 173"/>
                <a:gd name="T8" fmla="*/ 77 w 137"/>
                <a:gd name="T9" fmla="*/ 19 h 173"/>
                <a:gd name="T10" fmla="*/ 94 w 137"/>
                <a:gd name="T11" fmla="*/ 27 h 173"/>
                <a:gd name="T12" fmla="*/ 102 w 137"/>
                <a:gd name="T13" fmla="*/ 27 h 173"/>
                <a:gd name="T14" fmla="*/ 121 w 137"/>
                <a:gd name="T15" fmla="*/ 36 h 173"/>
                <a:gd name="T16" fmla="*/ 137 w 137"/>
                <a:gd name="T17" fmla="*/ 40 h 173"/>
                <a:gd name="T18" fmla="*/ 133 w 137"/>
                <a:gd name="T19" fmla="*/ 54 h 173"/>
                <a:gd name="T20" fmla="*/ 125 w 137"/>
                <a:gd name="T21" fmla="*/ 69 h 173"/>
                <a:gd name="T22" fmla="*/ 121 w 137"/>
                <a:gd name="T23" fmla="*/ 77 h 173"/>
                <a:gd name="T24" fmla="*/ 119 w 137"/>
                <a:gd name="T25" fmla="*/ 86 h 173"/>
                <a:gd name="T26" fmla="*/ 110 w 137"/>
                <a:gd name="T27" fmla="*/ 92 h 173"/>
                <a:gd name="T28" fmla="*/ 114 w 137"/>
                <a:gd name="T29" fmla="*/ 102 h 173"/>
                <a:gd name="T30" fmla="*/ 123 w 137"/>
                <a:gd name="T31" fmla="*/ 100 h 173"/>
                <a:gd name="T32" fmla="*/ 123 w 137"/>
                <a:gd name="T33" fmla="*/ 117 h 173"/>
                <a:gd name="T34" fmla="*/ 137 w 137"/>
                <a:gd name="T35" fmla="*/ 123 h 173"/>
                <a:gd name="T36" fmla="*/ 137 w 137"/>
                <a:gd name="T37" fmla="*/ 134 h 173"/>
                <a:gd name="T38" fmla="*/ 131 w 137"/>
                <a:gd name="T39" fmla="*/ 146 h 173"/>
                <a:gd name="T40" fmla="*/ 129 w 137"/>
                <a:gd name="T41" fmla="*/ 159 h 173"/>
                <a:gd name="T42" fmla="*/ 114 w 137"/>
                <a:gd name="T43" fmla="*/ 159 h 173"/>
                <a:gd name="T44" fmla="*/ 102 w 137"/>
                <a:gd name="T45" fmla="*/ 165 h 173"/>
                <a:gd name="T46" fmla="*/ 87 w 137"/>
                <a:gd name="T47" fmla="*/ 159 h 173"/>
                <a:gd name="T48" fmla="*/ 73 w 137"/>
                <a:gd name="T49" fmla="*/ 165 h 173"/>
                <a:gd name="T50" fmla="*/ 69 w 137"/>
                <a:gd name="T51" fmla="*/ 161 h 173"/>
                <a:gd name="T52" fmla="*/ 60 w 137"/>
                <a:gd name="T53" fmla="*/ 161 h 173"/>
                <a:gd name="T54" fmla="*/ 56 w 137"/>
                <a:gd name="T55" fmla="*/ 169 h 173"/>
                <a:gd name="T56" fmla="*/ 48 w 137"/>
                <a:gd name="T57" fmla="*/ 173 h 173"/>
                <a:gd name="T58" fmla="*/ 46 w 137"/>
                <a:gd name="T59" fmla="*/ 159 h 173"/>
                <a:gd name="T60" fmla="*/ 46 w 137"/>
                <a:gd name="T61" fmla="*/ 146 h 173"/>
                <a:gd name="T62" fmla="*/ 50 w 137"/>
                <a:gd name="T63" fmla="*/ 125 h 173"/>
                <a:gd name="T64" fmla="*/ 37 w 137"/>
                <a:gd name="T65" fmla="*/ 121 h 173"/>
                <a:gd name="T66" fmla="*/ 33 w 137"/>
                <a:gd name="T67" fmla="*/ 119 h 173"/>
                <a:gd name="T68" fmla="*/ 33 w 137"/>
                <a:gd name="T69" fmla="*/ 100 h 173"/>
                <a:gd name="T70" fmla="*/ 44 w 137"/>
                <a:gd name="T71" fmla="*/ 88 h 173"/>
                <a:gd name="T72" fmla="*/ 35 w 137"/>
                <a:gd name="T73" fmla="*/ 73 h 173"/>
                <a:gd name="T74" fmla="*/ 23 w 137"/>
                <a:gd name="T75" fmla="*/ 71 h 173"/>
                <a:gd name="T76" fmla="*/ 6 w 137"/>
                <a:gd name="T77" fmla="*/ 54 h 173"/>
                <a:gd name="T78" fmla="*/ 0 w 137"/>
                <a:gd name="T79" fmla="*/ 54 h 173"/>
                <a:gd name="T80" fmla="*/ 14 w 137"/>
                <a:gd name="T81" fmla="*/ 34 h 173"/>
                <a:gd name="T82" fmla="*/ 29 w 137"/>
                <a:gd name="T83" fmla="*/ 29 h 173"/>
                <a:gd name="T84" fmla="*/ 31 w 137"/>
                <a:gd name="T85" fmla="*/ 13 h 173"/>
                <a:gd name="T86" fmla="*/ 31 w 137"/>
                <a:gd name="T87" fmla="*/ 11 h 173"/>
                <a:gd name="T88" fmla="*/ 31 w 137"/>
                <a:gd name="T89" fmla="*/ 11 h 173"/>
                <a:gd name="T90" fmla="*/ 60 w 137"/>
                <a:gd name="T91" fmla="*/ 73 h 173"/>
                <a:gd name="T92" fmla="*/ 62 w 137"/>
                <a:gd name="T93" fmla="*/ 81 h 173"/>
                <a:gd name="T94" fmla="*/ 60 w 137"/>
                <a:gd name="T95" fmla="*/ 88 h 173"/>
                <a:gd name="T96" fmla="*/ 58 w 137"/>
                <a:gd name="T97" fmla="*/ 98 h 173"/>
                <a:gd name="T98" fmla="*/ 69 w 137"/>
                <a:gd name="T99" fmla="*/ 98 h 173"/>
                <a:gd name="T100" fmla="*/ 75 w 137"/>
                <a:gd name="T101" fmla="*/ 92 h 173"/>
                <a:gd name="T102" fmla="*/ 81 w 137"/>
                <a:gd name="T103" fmla="*/ 98 h 173"/>
                <a:gd name="T104" fmla="*/ 89 w 137"/>
                <a:gd name="T105" fmla="*/ 98 h 173"/>
                <a:gd name="T106" fmla="*/ 89 w 137"/>
                <a:gd name="T107" fmla="*/ 86 h 173"/>
                <a:gd name="T108" fmla="*/ 98 w 137"/>
                <a:gd name="T109" fmla="*/ 77 h 173"/>
                <a:gd name="T110" fmla="*/ 87 w 137"/>
                <a:gd name="T111" fmla="*/ 69 h 173"/>
                <a:gd name="T112" fmla="*/ 85 w 137"/>
                <a:gd name="T113" fmla="*/ 56 h 173"/>
                <a:gd name="T114" fmla="*/ 73 w 137"/>
                <a:gd name="T115" fmla="*/ 61 h 173"/>
                <a:gd name="T116" fmla="*/ 73 w 137"/>
                <a:gd name="T117" fmla="*/ 73 h 173"/>
                <a:gd name="T118" fmla="*/ 60 w 137"/>
                <a:gd name="T119" fmla="*/ 7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7" h="173">
                  <a:moveTo>
                    <a:pt x="31" y="11"/>
                  </a:moveTo>
                  <a:lnTo>
                    <a:pt x="44" y="11"/>
                  </a:lnTo>
                  <a:lnTo>
                    <a:pt x="56" y="0"/>
                  </a:lnTo>
                  <a:lnTo>
                    <a:pt x="64" y="17"/>
                  </a:lnTo>
                  <a:lnTo>
                    <a:pt x="77" y="19"/>
                  </a:lnTo>
                  <a:lnTo>
                    <a:pt x="94" y="27"/>
                  </a:lnTo>
                  <a:lnTo>
                    <a:pt x="102" y="27"/>
                  </a:lnTo>
                  <a:lnTo>
                    <a:pt x="121" y="36"/>
                  </a:lnTo>
                  <a:lnTo>
                    <a:pt x="137" y="40"/>
                  </a:lnTo>
                  <a:lnTo>
                    <a:pt x="133" y="54"/>
                  </a:lnTo>
                  <a:lnTo>
                    <a:pt x="125" y="69"/>
                  </a:lnTo>
                  <a:lnTo>
                    <a:pt x="121" y="77"/>
                  </a:lnTo>
                  <a:lnTo>
                    <a:pt x="119" y="86"/>
                  </a:lnTo>
                  <a:lnTo>
                    <a:pt x="110" y="92"/>
                  </a:lnTo>
                  <a:lnTo>
                    <a:pt x="114" y="102"/>
                  </a:lnTo>
                  <a:lnTo>
                    <a:pt x="123" y="100"/>
                  </a:lnTo>
                  <a:lnTo>
                    <a:pt x="123" y="117"/>
                  </a:lnTo>
                  <a:lnTo>
                    <a:pt x="137" y="123"/>
                  </a:lnTo>
                  <a:lnTo>
                    <a:pt x="137" y="134"/>
                  </a:lnTo>
                  <a:lnTo>
                    <a:pt x="131" y="146"/>
                  </a:lnTo>
                  <a:lnTo>
                    <a:pt x="129" y="159"/>
                  </a:lnTo>
                  <a:lnTo>
                    <a:pt x="114" y="159"/>
                  </a:lnTo>
                  <a:lnTo>
                    <a:pt x="102" y="165"/>
                  </a:lnTo>
                  <a:lnTo>
                    <a:pt x="87" y="159"/>
                  </a:lnTo>
                  <a:lnTo>
                    <a:pt x="73" y="165"/>
                  </a:lnTo>
                  <a:lnTo>
                    <a:pt x="69" y="161"/>
                  </a:lnTo>
                  <a:lnTo>
                    <a:pt x="60" y="161"/>
                  </a:lnTo>
                  <a:lnTo>
                    <a:pt x="56" y="169"/>
                  </a:lnTo>
                  <a:lnTo>
                    <a:pt x="48" y="173"/>
                  </a:lnTo>
                  <a:lnTo>
                    <a:pt x="46" y="159"/>
                  </a:lnTo>
                  <a:lnTo>
                    <a:pt x="46" y="146"/>
                  </a:lnTo>
                  <a:lnTo>
                    <a:pt x="50" y="125"/>
                  </a:lnTo>
                  <a:lnTo>
                    <a:pt x="37" y="121"/>
                  </a:lnTo>
                  <a:lnTo>
                    <a:pt x="33" y="119"/>
                  </a:lnTo>
                  <a:lnTo>
                    <a:pt x="33" y="100"/>
                  </a:lnTo>
                  <a:lnTo>
                    <a:pt x="44" y="88"/>
                  </a:lnTo>
                  <a:lnTo>
                    <a:pt x="35" y="73"/>
                  </a:lnTo>
                  <a:lnTo>
                    <a:pt x="23" y="71"/>
                  </a:lnTo>
                  <a:lnTo>
                    <a:pt x="6" y="54"/>
                  </a:lnTo>
                  <a:lnTo>
                    <a:pt x="0" y="54"/>
                  </a:lnTo>
                  <a:lnTo>
                    <a:pt x="14" y="34"/>
                  </a:lnTo>
                  <a:lnTo>
                    <a:pt x="29" y="29"/>
                  </a:lnTo>
                  <a:lnTo>
                    <a:pt x="31" y="13"/>
                  </a:lnTo>
                  <a:lnTo>
                    <a:pt x="31" y="11"/>
                  </a:lnTo>
                  <a:lnTo>
                    <a:pt x="31" y="11"/>
                  </a:lnTo>
                  <a:close/>
                  <a:moveTo>
                    <a:pt x="60" y="73"/>
                  </a:moveTo>
                  <a:lnTo>
                    <a:pt x="62" y="81"/>
                  </a:lnTo>
                  <a:lnTo>
                    <a:pt x="60" y="88"/>
                  </a:lnTo>
                  <a:lnTo>
                    <a:pt x="58" y="98"/>
                  </a:lnTo>
                  <a:lnTo>
                    <a:pt x="69" y="98"/>
                  </a:lnTo>
                  <a:lnTo>
                    <a:pt x="75" y="92"/>
                  </a:lnTo>
                  <a:lnTo>
                    <a:pt x="81" y="98"/>
                  </a:lnTo>
                  <a:lnTo>
                    <a:pt x="89" y="98"/>
                  </a:lnTo>
                  <a:lnTo>
                    <a:pt x="89" y="86"/>
                  </a:lnTo>
                  <a:lnTo>
                    <a:pt x="98" y="77"/>
                  </a:lnTo>
                  <a:lnTo>
                    <a:pt x="87" y="69"/>
                  </a:lnTo>
                  <a:lnTo>
                    <a:pt x="85" y="56"/>
                  </a:lnTo>
                  <a:lnTo>
                    <a:pt x="73" y="61"/>
                  </a:lnTo>
                  <a:lnTo>
                    <a:pt x="73" y="73"/>
                  </a:lnTo>
                  <a:lnTo>
                    <a:pt x="60" y="73"/>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1" name="Freeform 50"/>
            <p:cNvSpPr>
              <a:spLocks/>
            </p:cNvSpPr>
            <p:nvPr/>
          </p:nvSpPr>
          <p:spPr bwMode="auto">
            <a:xfrm>
              <a:off x="6313457" y="3721208"/>
              <a:ext cx="58915" cy="55158"/>
            </a:xfrm>
            <a:custGeom>
              <a:avLst/>
              <a:gdLst>
                <a:gd name="T0" fmla="*/ 2 w 40"/>
                <a:gd name="T1" fmla="*/ 17 h 42"/>
                <a:gd name="T2" fmla="*/ 15 w 40"/>
                <a:gd name="T3" fmla="*/ 17 h 42"/>
                <a:gd name="T4" fmla="*/ 15 w 40"/>
                <a:gd name="T5" fmla="*/ 5 h 42"/>
                <a:gd name="T6" fmla="*/ 27 w 40"/>
                <a:gd name="T7" fmla="*/ 0 h 42"/>
                <a:gd name="T8" fmla="*/ 29 w 40"/>
                <a:gd name="T9" fmla="*/ 13 h 42"/>
                <a:gd name="T10" fmla="*/ 40 w 40"/>
                <a:gd name="T11" fmla="*/ 21 h 42"/>
                <a:gd name="T12" fmla="*/ 31 w 40"/>
                <a:gd name="T13" fmla="*/ 30 h 42"/>
                <a:gd name="T14" fmla="*/ 31 w 40"/>
                <a:gd name="T15" fmla="*/ 42 h 42"/>
                <a:gd name="T16" fmla="*/ 23 w 40"/>
                <a:gd name="T17" fmla="*/ 42 h 42"/>
                <a:gd name="T18" fmla="*/ 17 w 40"/>
                <a:gd name="T19" fmla="*/ 36 h 42"/>
                <a:gd name="T20" fmla="*/ 11 w 40"/>
                <a:gd name="T21" fmla="*/ 42 h 42"/>
                <a:gd name="T22" fmla="*/ 0 w 40"/>
                <a:gd name="T23" fmla="*/ 42 h 42"/>
                <a:gd name="T24" fmla="*/ 2 w 40"/>
                <a:gd name="T25" fmla="*/ 32 h 42"/>
                <a:gd name="T26" fmla="*/ 4 w 40"/>
                <a:gd name="T27" fmla="*/ 25 h 42"/>
                <a:gd name="T28" fmla="*/ 2 w 40"/>
                <a:gd name="T29" fmla="*/ 17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42">
                  <a:moveTo>
                    <a:pt x="2" y="17"/>
                  </a:moveTo>
                  <a:lnTo>
                    <a:pt x="15" y="17"/>
                  </a:lnTo>
                  <a:lnTo>
                    <a:pt x="15" y="5"/>
                  </a:lnTo>
                  <a:lnTo>
                    <a:pt x="27" y="0"/>
                  </a:lnTo>
                  <a:lnTo>
                    <a:pt x="29" y="13"/>
                  </a:lnTo>
                  <a:lnTo>
                    <a:pt x="40" y="21"/>
                  </a:lnTo>
                  <a:lnTo>
                    <a:pt x="31" y="30"/>
                  </a:lnTo>
                  <a:lnTo>
                    <a:pt x="31" y="42"/>
                  </a:lnTo>
                  <a:lnTo>
                    <a:pt x="23" y="42"/>
                  </a:lnTo>
                  <a:lnTo>
                    <a:pt x="17" y="36"/>
                  </a:lnTo>
                  <a:lnTo>
                    <a:pt x="11" y="42"/>
                  </a:lnTo>
                  <a:lnTo>
                    <a:pt x="0" y="42"/>
                  </a:lnTo>
                  <a:lnTo>
                    <a:pt x="2" y="32"/>
                  </a:lnTo>
                  <a:lnTo>
                    <a:pt x="4" y="25"/>
                  </a:lnTo>
                  <a:lnTo>
                    <a:pt x="2" y="17"/>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2" name="Freeform 51"/>
            <p:cNvSpPr>
              <a:spLocks/>
            </p:cNvSpPr>
            <p:nvPr/>
          </p:nvSpPr>
          <p:spPr bwMode="auto">
            <a:xfrm>
              <a:off x="7541841" y="4132269"/>
              <a:ext cx="521401" cy="380856"/>
            </a:xfrm>
            <a:custGeom>
              <a:avLst/>
              <a:gdLst>
                <a:gd name="T0" fmla="*/ 159 w 170"/>
                <a:gd name="T1" fmla="*/ 70 h 139"/>
                <a:gd name="T2" fmla="*/ 139 w 170"/>
                <a:gd name="T3" fmla="*/ 65 h 139"/>
                <a:gd name="T4" fmla="*/ 132 w 170"/>
                <a:gd name="T5" fmla="*/ 70 h 139"/>
                <a:gd name="T6" fmla="*/ 117 w 170"/>
                <a:gd name="T7" fmla="*/ 63 h 139"/>
                <a:gd name="T8" fmla="*/ 110 w 170"/>
                <a:gd name="T9" fmla="*/ 58 h 139"/>
                <a:gd name="T10" fmla="*/ 106 w 170"/>
                <a:gd name="T11" fmla="*/ 50 h 139"/>
                <a:gd name="T12" fmla="*/ 97 w 170"/>
                <a:gd name="T13" fmla="*/ 67 h 139"/>
                <a:gd name="T14" fmla="*/ 94 w 170"/>
                <a:gd name="T15" fmla="*/ 77 h 139"/>
                <a:gd name="T16" fmla="*/ 101 w 170"/>
                <a:gd name="T17" fmla="*/ 84 h 139"/>
                <a:gd name="T18" fmla="*/ 109 w 170"/>
                <a:gd name="T19" fmla="*/ 95 h 139"/>
                <a:gd name="T20" fmla="*/ 102 w 170"/>
                <a:gd name="T21" fmla="*/ 100 h 139"/>
                <a:gd name="T22" fmla="*/ 90 w 170"/>
                <a:gd name="T23" fmla="*/ 107 h 139"/>
                <a:gd name="T24" fmla="*/ 88 w 170"/>
                <a:gd name="T25" fmla="*/ 119 h 139"/>
                <a:gd name="T26" fmla="*/ 81 w 170"/>
                <a:gd name="T27" fmla="*/ 128 h 139"/>
                <a:gd name="T28" fmla="*/ 77 w 170"/>
                <a:gd name="T29" fmla="*/ 136 h 139"/>
                <a:gd name="T30" fmla="*/ 66 w 170"/>
                <a:gd name="T31" fmla="*/ 133 h 139"/>
                <a:gd name="T32" fmla="*/ 44 w 170"/>
                <a:gd name="T33" fmla="*/ 127 h 139"/>
                <a:gd name="T34" fmla="*/ 32 w 170"/>
                <a:gd name="T35" fmla="*/ 112 h 139"/>
                <a:gd name="T36" fmla="*/ 26 w 170"/>
                <a:gd name="T37" fmla="*/ 98 h 139"/>
                <a:gd name="T38" fmla="*/ 10 w 170"/>
                <a:gd name="T39" fmla="*/ 93 h 139"/>
                <a:gd name="T40" fmla="*/ 0 w 170"/>
                <a:gd name="T41" fmla="*/ 75 h 139"/>
                <a:gd name="T42" fmla="*/ 7 w 170"/>
                <a:gd name="T43" fmla="*/ 59 h 139"/>
                <a:gd name="T44" fmla="*/ 9 w 170"/>
                <a:gd name="T45" fmla="*/ 47 h 139"/>
                <a:gd name="T46" fmla="*/ 20 w 170"/>
                <a:gd name="T47" fmla="*/ 44 h 139"/>
                <a:gd name="T48" fmla="*/ 28 w 170"/>
                <a:gd name="T49" fmla="*/ 43 h 139"/>
                <a:gd name="T50" fmla="*/ 33 w 170"/>
                <a:gd name="T51" fmla="*/ 33 h 139"/>
                <a:gd name="T52" fmla="*/ 41 w 170"/>
                <a:gd name="T53" fmla="*/ 24 h 139"/>
                <a:gd name="T54" fmla="*/ 54 w 170"/>
                <a:gd name="T55" fmla="*/ 17 h 139"/>
                <a:gd name="T56" fmla="*/ 64 w 170"/>
                <a:gd name="T57" fmla="*/ 19 h 139"/>
                <a:gd name="T58" fmla="*/ 80 w 170"/>
                <a:gd name="T59" fmla="*/ 15 h 139"/>
                <a:gd name="T60" fmla="*/ 95 w 170"/>
                <a:gd name="T61" fmla="*/ 8 h 139"/>
                <a:gd name="T62" fmla="*/ 101 w 170"/>
                <a:gd name="T63" fmla="*/ 1 h 139"/>
                <a:gd name="T64" fmla="*/ 121 w 170"/>
                <a:gd name="T65" fmla="*/ 11 h 139"/>
                <a:gd name="T66" fmla="*/ 137 w 170"/>
                <a:gd name="T67" fmla="*/ 32 h 139"/>
                <a:gd name="T68" fmla="*/ 145 w 170"/>
                <a:gd name="T69" fmla="*/ 39 h 139"/>
                <a:gd name="T70" fmla="*/ 156 w 170"/>
                <a:gd name="T71" fmla="*/ 52 h 139"/>
                <a:gd name="T72" fmla="*/ 170 w 170"/>
                <a:gd name="T73" fmla="*/ 5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70" h="139">
                  <a:moveTo>
                    <a:pt x="170" y="61"/>
                  </a:moveTo>
                  <a:cubicBezTo>
                    <a:pt x="159" y="70"/>
                    <a:pt x="159" y="70"/>
                    <a:pt x="159" y="70"/>
                  </a:cubicBezTo>
                  <a:cubicBezTo>
                    <a:pt x="145" y="69"/>
                    <a:pt x="145" y="69"/>
                    <a:pt x="145" y="69"/>
                  </a:cubicBezTo>
                  <a:cubicBezTo>
                    <a:pt x="139" y="65"/>
                    <a:pt x="139" y="65"/>
                    <a:pt x="139" y="65"/>
                  </a:cubicBezTo>
                  <a:cubicBezTo>
                    <a:pt x="136" y="69"/>
                    <a:pt x="136" y="69"/>
                    <a:pt x="136" y="69"/>
                  </a:cubicBezTo>
                  <a:cubicBezTo>
                    <a:pt x="132" y="70"/>
                    <a:pt x="132" y="70"/>
                    <a:pt x="132" y="70"/>
                  </a:cubicBezTo>
                  <a:cubicBezTo>
                    <a:pt x="126" y="67"/>
                    <a:pt x="126" y="67"/>
                    <a:pt x="126" y="67"/>
                  </a:cubicBezTo>
                  <a:cubicBezTo>
                    <a:pt x="117" y="63"/>
                    <a:pt x="117" y="63"/>
                    <a:pt x="117" y="63"/>
                  </a:cubicBezTo>
                  <a:cubicBezTo>
                    <a:pt x="111" y="62"/>
                    <a:pt x="111" y="62"/>
                    <a:pt x="111" y="62"/>
                  </a:cubicBezTo>
                  <a:cubicBezTo>
                    <a:pt x="110" y="58"/>
                    <a:pt x="110" y="58"/>
                    <a:pt x="110" y="58"/>
                  </a:cubicBezTo>
                  <a:cubicBezTo>
                    <a:pt x="114" y="53"/>
                    <a:pt x="114" y="53"/>
                    <a:pt x="114" y="53"/>
                  </a:cubicBezTo>
                  <a:cubicBezTo>
                    <a:pt x="106" y="50"/>
                    <a:pt x="106" y="50"/>
                    <a:pt x="106" y="50"/>
                  </a:cubicBezTo>
                  <a:cubicBezTo>
                    <a:pt x="97" y="62"/>
                    <a:pt x="97" y="62"/>
                    <a:pt x="97" y="62"/>
                  </a:cubicBezTo>
                  <a:cubicBezTo>
                    <a:pt x="97" y="67"/>
                    <a:pt x="97" y="67"/>
                    <a:pt x="97" y="67"/>
                  </a:cubicBezTo>
                  <a:cubicBezTo>
                    <a:pt x="98" y="73"/>
                    <a:pt x="98" y="73"/>
                    <a:pt x="98" y="73"/>
                  </a:cubicBezTo>
                  <a:cubicBezTo>
                    <a:pt x="94" y="77"/>
                    <a:pt x="94" y="77"/>
                    <a:pt x="94" y="77"/>
                  </a:cubicBezTo>
                  <a:cubicBezTo>
                    <a:pt x="93" y="79"/>
                    <a:pt x="93" y="79"/>
                    <a:pt x="93" y="79"/>
                  </a:cubicBezTo>
                  <a:cubicBezTo>
                    <a:pt x="101" y="84"/>
                    <a:pt x="101" y="84"/>
                    <a:pt x="101" y="84"/>
                  </a:cubicBezTo>
                  <a:cubicBezTo>
                    <a:pt x="104" y="89"/>
                    <a:pt x="104" y="89"/>
                    <a:pt x="104" y="89"/>
                  </a:cubicBezTo>
                  <a:cubicBezTo>
                    <a:pt x="109" y="95"/>
                    <a:pt x="109" y="95"/>
                    <a:pt x="109" y="95"/>
                  </a:cubicBezTo>
                  <a:cubicBezTo>
                    <a:pt x="106" y="98"/>
                    <a:pt x="106" y="98"/>
                    <a:pt x="106" y="98"/>
                  </a:cubicBezTo>
                  <a:cubicBezTo>
                    <a:pt x="102" y="100"/>
                    <a:pt x="102" y="100"/>
                    <a:pt x="102" y="100"/>
                  </a:cubicBezTo>
                  <a:cubicBezTo>
                    <a:pt x="98" y="101"/>
                    <a:pt x="98" y="101"/>
                    <a:pt x="98" y="101"/>
                  </a:cubicBezTo>
                  <a:cubicBezTo>
                    <a:pt x="90" y="107"/>
                    <a:pt x="90" y="107"/>
                    <a:pt x="90" y="107"/>
                  </a:cubicBezTo>
                  <a:cubicBezTo>
                    <a:pt x="90" y="116"/>
                    <a:pt x="90" y="116"/>
                    <a:pt x="90" y="116"/>
                  </a:cubicBezTo>
                  <a:cubicBezTo>
                    <a:pt x="88" y="119"/>
                    <a:pt x="88" y="119"/>
                    <a:pt x="88" y="119"/>
                  </a:cubicBezTo>
                  <a:cubicBezTo>
                    <a:pt x="82" y="122"/>
                    <a:pt x="82" y="122"/>
                    <a:pt x="82" y="122"/>
                  </a:cubicBezTo>
                  <a:cubicBezTo>
                    <a:pt x="81" y="128"/>
                    <a:pt x="81" y="128"/>
                    <a:pt x="81" y="128"/>
                  </a:cubicBezTo>
                  <a:cubicBezTo>
                    <a:pt x="77" y="131"/>
                    <a:pt x="77" y="131"/>
                    <a:pt x="77" y="131"/>
                  </a:cubicBezTo>
                  <a:cubicBezTo>
                    <a:pt x="77" y="136"/>
                    <a:pt x="77" y="136"/>
                    <a:pt x="77" y="136"/>
                  </a:cubicBezTo>
                  <a:cubicBezTo>
                    <a:pt x="75" y="136"/>
                    <a:pt x="74" y="136"/>
                    <a:pt x="72" y="137"/>
                  </a:cubicBezTo>
                  <a:cubicBezTo>
                    <a:pt x="69" y="139"/>
                    <a:pt x="67" y="136"/>
                    <a:pt x="66" y="133"/>
                  </a:cubicBezTo>
                  <a:cubicBezTo>
                    <a:pt x="65" y="131"/>
                    <a:pt x="58" y="124"/>
                    <a:pt x="52" y="124"/>
                  </a:cubicBezTo>
                  <a:cubicBezTo>
                    <a:pt x="48" y="124"/>
                    <a:pt x="47" y="127"/>
                    <a:pt x="44" y="127"/>
                  </a:cubicBezTo>
                  <a:cubicBezTo>
                    <a:pt x="45" y="117"/>
                    <a:pt x="45" y="117"/>
                    <a:pt x="45" y="117"/>
                  </a:cubicBezTo>
                  <a:cubicBezTo>
                    <a:pt x="32" y="112"/>
                    <a:pt x="32" y="112"/>
                    <a:pt x="32" y="112"/>
                  </a:cubicBezTo>
                  <a:cubicBezTo>
                    <a:pt x="32" y="104"/>
                    <a:pt x="32" y="104"/>
                    <a:pt x="32" y="104"/>
                  </a:cubicBezTo>
                  <a:cubicBezTo>
                    <a:pt x="26" y="98"/>
                    <a:pt x="26" y="98"/>
                    <a:pt x="26" y="98"/>
                  </a:cubicBezTo>
                  <a:cubicBezTo>
                    <a:pt x="18" y="96"/>
                    <a:pt x="18" y="96"/>
                    <a:pt x="18" y="96"/>
                  </a:cubicBezTo>
                  <a:cubicBezTo>
                    <a:pt x="10" y="93"/>
                    <a:pt x="10" y="93"/>
                    <a:pt x="10" y="93"/>
                  </a:cubicBezTo>
                  <a:cubicBezTo>
                    <a:pt x="8" y="84"/>
                    <a:pt x="8" y="84"/>
                    <a:pt x="8" y="84"/>
                  </a:cubicBezTo>
                  <a:cubicBezTo>
                    <a:pt x="0" y="75"/>
                    <a:pt x="0" y="75"/>
                    <a:pt x="0" y="75"/>
                  </a:cubicBezTo>
                  <a:cubicBezTo>
                    <a:pt x="5" y="67"/>
                    <a:pt x="5" y="67"/>
                    <a:pt x="5" y="67"/>
                  </a:cubicBezTo>
                  <a:cubicBezTo>
                    <a:pt x="7" y="59"/>
                    <a:pt x="7" y="59"/>
                    <a:pt x="7" y="59"/>
                  </a:cubicBezTo>
                  <a:cubicBezTo>
                    <a:pt x="9" y="52"/>
                    <a:pt x="9" y="52"/>
                    <a:pt x="9" y="52"/>
                  </a:cubicBezTo>
                  <a:cubicBezTo>
                    <a:pt x="9" y="47"/>
                    <a:pt x="9" y="47"/>
                    <a:pt x="9" y="47"/>
                  </a:cubicBezTo>
                  <a:cubicBezTo>
                    <a:pt x="14" y="42"/>
                    <a:pt x="14" y="42"/>
                    <a:pt x="14" y="42"/>
                  </a:cubicBezTo>
                  <a:cubicBezTo>
                    <a:pt x="20" y="44"/>
                    <a:pt x="20" y="44"/>
                    <a:pt x="20" y="44"/>
                  </a:cubicBezTo>
                  <a:cubicBezTo>
                    <a:pt x="22" y="40"/>
                    <a:pt x="22" y="40"/>
                    <a:pt x="22" y="40"/>
                  </a:cubicBezTo>
                  <a:cubicBezTo>
                    <a:pt x="28" y="43"/>
                    <a:pt x="28" y="43"/>
                    <a:pt x="28" y="43"/>
                  </a:cubicBezTo>
                  <a:cubicBezTo>
                    <a:pt x="35" y="39"/>
                    <a:pt x="35" y="39"/>
                    <a:pt x="35" y="39"/>
                  </a:cubicBezTo>
                  <a:cubicBezTo>
                    <a:pt x="33" y="33"/>
                    <a:pt x="33" y="33"/>
                    <a:pt x="33" y="33"/>
                  </a:cubicBezTo>
                  <a:cubicBezTo>
                    <a:pt x="35" y="22"/>
                    <a:pt x="35" y="22"/>
                    <a:pt x="35" y="22"/>
                  </a:cubicBezTo>
                  <a:cubicBezTo>
                    <a:pt x="41" y="24"/>
                    <a:pt x="41" y="24"/>
                    <a:pt x="41" y="24"/>
                  </a:cubicBezTo>
                  <a:cubicBezTo>
                    <a:pt x="53" y="24"/>
                    <a:pt x="53" y="24"/>
                    <a:pt x="53" y="24"/>
                  </a:cubicBezTo>
                  <a:cubicBezTo>
                    <a:pt x="54" y="17"/>
                    <a:pt x="54" y="17"/>
                    <a:pt x="54" y="17"/>
                  </a:cubicBezTo>
                  <a:cubicBezTo>
                    <a:pt x="57" y="16"/>
                    <a:pt x="57" y="16"/>
                    <a:pt x="57" y="16"/>
                  </a:cubicBezTo>
                  <a:cubicBezTo>
                    <a:pt x="64" y="19"/>
                    <a:pt x="64" y="19"/>
                    <a:pt x="64" y="19"/>
                  </a:cubicBezTo>
                  <a:cubicBezTo>
                    <a:pt x="69" y="15"/>
                    <a:pt x="69" y="15"/>
                    <a:pt x="69" y="15"/>
                  </a:cubicBezTo>
                  <a:cubicBezTo>
                    <a:pt x="80" y="15"/>
                    <a:pt x="80" y="15"/>
                    <a:pt x="80" y="15"/>
                  </a:cubicBezTo>
                  <a:cubicBezTo>
                    <a:pt x="86" y="10"/>
                    <a:pt x="86" y="10"/>
                    <a:pt x="86" y="10"/>
                  </a:cubicBezTo>
                  <a:cubicBezTo>
                    <a:pt x="95" y="8"/>
                    <a:pt x="95" y="8"/>
                    <a:pt x="95" y="8"/>
                  </a:cubicBezTo>
                  <a:cubicBezTo>
                    <a:pt x="95" y="0"/>
                    <a:pt x="95" y="0"/>
                    <a:pt x="95" y="0"/>
                  </a:cubicBezTo>
                  <a:cubicBezTo>
                    <a:pt x="101" y="1"/>
                    <a:pt x="101" y="1"/>
                    <a:pt x="101" y="1"/>
                  </a:cubicBezTo>
                  <a:cubicBezTo>
                    <a:pt x="110" y="9"/>
                    <a:pt x="110" y="9"/>
                    <a:pt x="110" y="9"/>
                  </a:cubicBezTo>
                  <a:cubicBezTo>
                    <a:pt x="121" y="11"/>
                    <a:pt x="121" y="11"/>
                    <a:pt x="121" y="11"/>
                  </a:cubicBezTo>
                  <a:cubicBezTo>
                    <a:pt x="133" y="22"/>
                    <a:pt x="133" y="22"/>
                    <a:pt x="133" y="22"/>
                  </a:cubicBezTo>
                  <a:cubicBezTo>
                    <a:pt x="137" y="32"/>
                    <a:pt x="137" y="32"/>
                    <a:pt x="137" y="32"/>
                  </a:cubicBezTo>
                  <a:cubicBezTo>
                    <a:pt x="137" y="39"/>
                    <a:pt x="137" y="39"/>
                    <a:pt x="137" y="39"/>
                  </a:cubicBezTo>
                  <a:cubicBezTo>
                    <a:pt x="145" y="39"/>
                    <a:pt x="145" y="39"/>
                    <a:pt x="145" y="39"/>
                  </a:cubicBezTo>
                  <a:cubicBezTo>
                    <a:pt x="145" y="46"/>
                    <a:pt x="145" y="46"/>
                    <a:pt x="145" y="46"/>
                  </a:cubicBezTo>
                  <a:cubicBezTo>
                    <a:pt x="156" y="52"/>
                    <a:pt x="156" y="52"/>
                    <a:pt x="156" y="52"/>
                  </a:cubicBezTo>
                  <a:cubicBezTo>
                    <a:pt x="163" y="54"/>
                    <a:pt x="163" y="54"/>
                    <a:pt x="163" y="54"/>
                  </a:cubicBezTo>
                  <a:cubicBezTo>
                    <a:pt x="170" y="58"/>
                    <a:pt x="170" y="58"/>
                    <a:pt x="170" y="58"/>
                  </a:cubicBezTo>
                  <a:lnTo>
                    <a:pt x="170" y="61"/>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3" name="Freeform 52"/>
            <p:cNvSpPr>
              <a:spLocks/>
            </p:cNvSpPr>
            <p:nvPr/>
          </p:nvSpPr>
          <p:spPr bwMode="auto">
            <a:xfrm>
              <a:off x="7348893" y="4293804"/>
              <a:ext cx="331398" cy="210127"/>
            </a:xfrm>
            <a:custGeom>
              <a:avLst/>
              <a:gdLst>
                <a:gd name="T0" fmla="*/ 107 w 108"/>
                <a:gd name="T1" fmla="*/ 68 h 77"/>
                <a:gd name="T2" fmla="*/ 106 w 108"/>
                <a:gd name="T3" fmla="*/ 68 h 77"/>
                <a:gd name="T4" fmla="*/ 100 w 108"/>
                <a:gd name="T5" fmla="*/ 73 h 77"/>
                <a:gd name="T6" fmla="*/ 87 w 108"/>
                <a:gd name="T7" fmla="*/ 74 h 77"/>
                <a:gd name="T8" fmla="*/ 73 w 108"/>
                <a:gd name="T9" fmla="*/ 73 h 77"/>
                <a:gd name="T10" fmla="*/ 59 w 108"/>
                <a:gd name="T11" fmla="*/ 69 h 77"/>
                <a:gd name="T12" fmla="*/ 47 w 108"/>
                <a:gd name="T13" fmla="*/ 73 h 77"/>
                <a:gd name="T14" fmla="*/ 35 w 108"/>
                <a:gd name="T15" fmla="*/ 70 h 77"/>
                <a:gd name="T16" fmla="*/ 20 w 108"/>
                <a:gd name="T17" fmla="*/ 68 h 77"/>
                <a:gd name="T18" fmla="*/ 14 w 108"/>
                <a:gd name="T19" fmla="*/ 67 h 77"/>
                <a:gd name="T20" fmla="*/ 18 w 108"/>
                <a:gd name="T21" fmla="*/ 60 h 77"/>
                <a:gd name="T22" fmla="*/ 14 w 108"/>
                <a:gd name="T23" fmla="*/ 53 h 77"/>
                <a:gd name="T24" fmla="*/ 7 w 108"/>
                <a:gd name="T25" fmla="*/ 51 h 77"/>
                <a:gd name="T26" fmla="*/ 1 w 108"/>
                <a:gd name="T27" fmla="*/ 49 h 77"/>
                <a:gd name="T28" fmla="*/ 0 w 108"/>
                <a:gd name="T29" fmla="*/ 42 h 77"/>
                <a:gd name="T30" fmla="*/ 4 w 108"/>
                <a:gd name="T31" fmla="*/ 42 h 77"/>
                <a:gd name="T32" fmla="*/ 8 w 108"/>
                <a:gd name="T33" fmla="*/ 37 h 77"/>
                <a:gd name="T34" fmla="*/ 6 w 108"/>
                <a:gd name="T35" fmla="*/ 33 h 77"/>
                <a:gd name="T36" fmla="*/ 9 w 108"/>
                <a:gd name="T37" fmla="*/ 28 h 77"/>
                <a:gd name="T38" fmla="*/ 17 w 108"/>
                <a:gd name="T39" fmla="*/ 28 h 77"/>
                <a:gd name="T40" fmla="*/ 19 w 108"/>
                <a:gd name="T41" fmla="*/ 22 h 77"/>
                <a:gd name="T42" fmla="*/ 18 w 108"/>
                <a:gd name="T43" fmla="*/ 7 h 77"/>
                <a:gd name="T44" fmla="*/ 16 w 108"/>
                <a:gd name="T45" fmla="*/ 5 h 77"/>
                <a:gd name="T46" fmla="*/ 25 w 108"/>
                <a:gd name="T47" fmla="*/ 0 h 77"/>
                <a:gd name="T48" fmla="*/ 36 w 108"/>
                <a:gd name="T49" fmla="*/ 4 h 77"/>
                <a:gd name="T50" fmla="*/ 45 w 108"/>
                <a:gd name="T51" fmla="*/ 4 h 77"/>
                <a:gd name="T52" fmla="*/ 49 w 108"/>
                <a:gd name="T53" fmla="*/ 11 h 77"/>
                <a:gd name="T54" fmla="*/ 61 w 108"/>
                <a:gd name="T55" fmla="*/ 4 h 77"/>
                <a:gd name="T56" fmla="*/ 68 w 108"/>
                <a:gd name="T57" fmla="*/ 8 h 77"/>
                <a:gd name="T58" fmla="*/ 63 w 108"/>
                <a:gd name="T59" fmla="*/ 16 h 77"/>
                <a:gd name="T60" fmla="*/ 71 w 108"/>
                <a:gd name="T61" fmla="*/ 25 h 77"/>
                <a:gd name="T62" fmla="*/ 73 w 108"/>
                <a:gd name="T63" fmla="*/ 34 h 77"/>
                <a:gd name="T64" fmla="*/ 81 w 108"/>
                <a:gd name="T65" fmla="*/ 37 h 77"/>
                <a:gd name="T66" fmla="*/ 89 w 108"/>
                <a:gd name="T67" fmla="*/ 39 h 77"/>
                <a:gd name="T68" fmla="*/ 95 w 108"/>
                <a:gd name="T69" fmla="*/ 45 h 77"/>
                <a:gd name="T70" fmla="*/ 95 w 108"/>
                <a:gd name="T71" fmla="*/ 53 h 77"/>
                <a:gd name="T72" fmla="*/ 108 w 108"/>
                <a:gd name="T73" fmla="*/ 58 h 77"/>
                <a:gd name="T74" fmla="*/ 107 w 108"/>
                <a:gd name="T75" fmla="*/ 68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77">
                  <a:moveTo>
                    <a:pt x="107" y="68"/>
                  </a:moveTo>
                  <a:cubicBezTo>
                    <a:pt x="107" y="68"/>
                    <a:pt x="106" y="68"/>
                    <a:pt x="106" y="68"/>
                  </a:cubicBezTo>
                  <a:cubicBezTo>
                    <a:pt x="102" y="69"/>
                    <a:pt x="102" y="73"/>
                    <a:pt x="100" y="73"/>
                  </a:cubicBezTo>
                  <a:cubicBezTo>
                    <a:pt x="99" y="74"/>
                    <a:pt x="89" y="75"/>
                    <a:pt x="87" y="74"/>
                  </a:cubicBezTo>
                  <a:cubicBezTo>
                    <a:pt x="85" y="73"/>
                    <a:pt x="77" y="73"/>
                    <a:pt x="73" y="73"/>
                  </a:cubicBezTo>
                  <a:cubicBezTo>
                    <a:pt x="68" y="73"/>
                    <a:pt x="64" y="73"/>
                    <a:pt x="59" y="69"/>
                  </a:cubicBezTo>
                  <a:cubicBezTo>
                    <a:pt x="55" y="66"/>
                    <a:pt x="51" y="69"/>
                    <a:pt x="47" y="73"/>
                  </a:cubicBezTo>
                  <a:cubicBezTo>
                    <a:pt x="43" y="77"/>
                    <a:pt x="39" y="70"/>
                    <a:pt x="35" y="70"/>
                  </a:cubicBezTo>
                  <a:cubicBezTo>
                    <a:pt x="31" y="69"/>
                    <a:pt x="25" y="69"/>
                    <a:pt x="20" y="68"/>
                  </a:cubicBezTo>
                  <a:cubicBezTo>
                    <a:pt x="18" y="67"/>
                    <a:pt x="16" y="67"/>
                    <a:pt x="14" y="67"/>
                  </a:cubicBezTo>
                  <a:cubicBezTo>
                    <a:pt x="18" y="60"/>
                    <a:pt x="18" y="60"/>
                    <a:pt x="18" y="60"/>
                  </a:cubicBezTo>
                  <a:cubicBezTo>
                    <a:pt x="14" y="53"/>
                    <a:pt x="14" y="53"/>
                    <a:pt x="14" y="53"/>
                  </a:cubicBezTo>
                  <a:cubicBezTo>
                    <a:pt x="7" y="51"/>
                    <a:pt x="7" y="51"/>
                    <a:pt x="7" y="51"/>
                  </a:cubicBezTo>
                  <a:cubicBezTo>
                    <a:pt x="1" y="49"/>
                    <a:pt x="1" y="49"/>
                    <a:pt x="1" y="49"/>
                  </a:cubicBezTo>
                  <a:cubicBezTo>
                    <a:pt x="0" y="42"/>
                    <a:pt x="0" y="42"/>
                    <a:pt x="0" y="42"/>
                  </a:cubicBezTo>
                  <a:cubicBezTo>
                    <a:pt x="4" y="42"/>
                    <a:pt x="4" y="42"/>
                    <a:pt x="4" y="42"/>
                  </a:cubicBezTo>
                  <a:cubicBezTo>
                    <a:pt x="8" y="37"/>
                    <a:pt x="8" y="37"/>
                    <a:pt x="8" y="37"/>
                  </a:cubicBezTo>
                  <a:cubicBezTo>
                    <a:pt x="6" y="33"/>
                    <a:pt x="6" y="33"/>
                    <a:pt x="6" y="33"/>
                  </a:cubicBezTo>
                  <a:cubicBezTo>
                    <a:pt x="9" y="28"/>
                    <a:pt x="9" y="28"/>
                    <a:pt x="9" y="28"/>
                  </a:cubicBezTo>
                  <a:cubicBezTo>
                    <a:pt x="17" y="28"/>
                    <a:pt x="17" y="28"/>
                    <a:pt x="17" y="28"/>
                  </a:cubicBezTo>
                  <a:cubicBezTo>
                    <a:pt x="19" y="22"/>
                    <a:pt x="19" y="22"/>
                    <a:pt x="19" y="22"/>
                  </a:cubicBezTo>
                  <a:cubicBezTo>
                    <a:pt x="18" y="7"/>
                    <a:pt x="18" y="7"/>
                    <a:pt x="18" y="7"/>
                  </a:cubicBezTo>
                  <a:cubicBezTo>
                    <a:pt x="16" y="5"/>
                    <a:pt x="16" y="5"/>
                    <a:pt x="16" y="5"/>
                  </a:cubicBezTo>
                  <a:cubicBezTo>
                    <a:pt x="25" y="0"/>
                    <a:pt x="25" y="0"/>
                    <a:pt x="25" y="0"/>
                  </a:cubicBezTo>
                  <a:cubicBezTo>
                    <a:pt x="36" y="4"/>
                    <a:pt x="36" y="4"/>
                    <a:pt x="36" y="4"/>
                  </a:cubicBezTo>
                  <a:cubicBezTo>
                    <a:pt x="45" y="4"/>
                    <a:pt x="45" y="4"/>
                    <a:pt x="45" y="4"/>
                  </a:cubicBezTo>
                  <a:cubicBezTo>
                    <a:pt x="49" y="11"/>
                    <a:pt x="49" y="11"/>
                    <a:pt x="49" y="11"/>
                  </a:cubicBezTo>
                  <a:cubicBezTo>
                    <a:pt x="61" y="4"/>
                    <a:pt x="61" y="4"/>
                    <a:pt x="61" y="4"/>
                  </a:cubicBezTo>
                  <a:cubicBezTo>
                    <a:pt x="68" y="8"/>
                    <a:pt x="68" y="8"/>
                    <a:pt x="68" y="8"/>
                  </a:cubicBezTo>
                  <a:cubicBezTo>
                    <a:pt x="63" y="16"/>
                    <a:pt x="63" y="16"/>
                    <a:pt x="63" y="16"/>
                  </a:cubicBezTo>
                  <a:cubicBezTo>
                    <a:pt x="71" y="25"/>
                    <a:pt x="71" y="25"/>
                    <a:pt x="71" y="25"/>
                  </a:cubicBezTo>
                  <a:cubicBezTo>
                    <a:pt x="73" y="34"/>
                    <a:pt x="73" y="34"/>
                    <a:pt x="73" y="34"/>
                  </a:cubicBezTo>
                  <a:cubicBezTo>
                    <a:pt x="81" y="37"/>
                    <a:pt x="81" y="37"/>
                    <a:pt x="81" y="37"/>
                  </a:cubicBezTo>
                  <a:cubicBezTo>
                    <a:pt x="89" y="39"/>
                    <a:pt x="89" y="39"/>
                    <a:pt x="89" y="39"/>
                  </a:cubicBezTo>
                  <a:cubicBezTo>
                    <a:pt x="95" y="45"/>
                    <a:pt x="95" y="45"/>
                    <a:pt x="95" y="45"/>
                  </a:cubicBezTo>
                  <a:cubicBezTo>
                    <a:pt x="95" y="53"/>
                    <a:pt x="95" y="53"/>
                    <a:pt x="95" y="53"/>
                  </a:cubicBezTo>
                  <a:cubicBezTo>
                    <a:pt x="108" y="58"/>
                    <a:pt x="108" y="58"/>
                    <a:pt x="108" y="58"/>
                  </a:cubicBezTo>
                  <a:lnTo>
                    <a:pt x="107" y="68"/>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4" name="Freeform 53"/>
            <p:cNvSpPr>
              <a:spLocks/>
            </p:cNvSpPr>
            <p:nvPr/>
          </p:nvSpPr>
          <p:spPr bwMode="auto">
            <a:xfrm>
              <a:off x="7086719" y="4250466"/>
              <a:ext cx="319616" cy="330949"/>
            </a:xfrm>
            <a:custGeom>
              <a:avLst/>
              <a:gdLst>
                <a:gd name="T0" fmla="*/ 89 w 104"/>
                <a:gd name="T1" fmla="*/ 83 h 121"/>
                <a:gd name="T2" fmla="*/ 64 w 104"/>
                <a:gd name="T3" fmla="*/ 75 h 121"/>
                <a:gd name="T4" fmla="*/ 59 w 104"/>
                <a:gd name="T5" fmla="*/ 88 h 121"/>
                <a:gd name="T6" fmla="*/ 66 w 104"/>
                <a:gd name="T7" fmla="*/ 102 h 121"/>
                <a:gd name="T8" fmla="*/ 54 w 104"/>
                <a:gd name="T9" fmla="*/ 102 h 121"/>
                <a:gd name="T10" fmla="*/ 42 w 104"/>
                <a:gd name="T11" fmla="*/ 118 h 121"/>
                <a:gd name="T12" fmla="*/ 22 w 104"/>
                <a:gd name="T13" fmla="*/ 120 h 121"/>
                <a:gd name="T14" fmla="*/ 22 w 104"/>
                <a:gd name="T15" fmla="*/ 116 h 121"/>
                <a:gd name="T16" fmla="*/ 23 w 104"/>
                <a:gd name="T17" fmla="*/ 106 h 121"/>
                <a:gd name="T18" fmla="*/ 10 w 104"/>
                <a:gd name="T19" fmla="*/ 106 h 121"/>
                <a:gd name="T20" fmla="*/ 4 w 104"/>
                <a:gd name="T21" fmla="*/ 99 h 121"/>
                <a:gd name="T22" fmla="*/ 12 w 104"/>
                <a:gd name="T23" fmla="*/ 85 h 121"/>
                <a:gd name="T24" fmla="*/ 15 w 104"/>
                <a:gd name="T25" fmla="*/ 81 h 121"/>
                <a:gd name="T26" fmla="*/ 21 w 104"/>
                <a:gd name="T27" fmla="*/ 68 h 121"/>
                <a:gd name="T28" fmla="*/ 31 w 104"/>
                <a:gd name="T29" fmla="*/ 58 h 121"/>
                <a:gd name="T30" fmla="*/ 39 w 104"/>
                <a:gd name="T31" fmla="*/ 61 h 121"/>
                <a:gd name="T32" fmla="*/ 45 w 104"/>
                <a:gd name="T33" fmla="*/ 56 h 121"/>
                <a:gd name="T34" fmla="*/ 40 w 104"/>
                <a:gd name="T35" fmla="*/ 46 h 121"/>
                <a:gd name="T36" fmla="*/ 31 w 104"/>
                <a:gd name="T37" fmla="*/ 47 h 121"/>
                <a:gd name="T38" fmla="*/ 20 w 104"/>
                <a:gd name="T39" fmla="*/ 45 h 121"/>
                <a:gd name="T40" fmla="*/ 16 w 104"/>
                <a:gd name="T41" fmla="*/ 31 h 121"/>
                <a:gd name="T42" fmla="*/ 16 w 104"/>
                <a:gd name="T43" fmla="*/ 17 h 121"/>
                <a:gd name="T44" fmla="*/ 28 w 104"/>
                <a:gd name="T45" fmla="*/ 19 h 121"/>
                <a:gd name="T46" fmla="*/ 34 w 104"/>
                <a:gd name="T47" fmla="*/ 29 h 121"/>
                <a:gd name="T48" fmla="*/ 44 w 104"/>
                <a:gd name="T49" fmla="*/ 26 h 121"/>
                <a:gd name="T50" fmla="*/ 54 w 104"/>
                <a:gd name="T51" fmla="*/ 18 h 121"/>
                <a:gd name="T52" fmla="*/ 58 w 104"/>
                <a:gd name="T53" fmla="*/ 1 h 121"/>
                <a:gd name="T54" fmla="*/ 68 w 104"/>
                <a:gd name="T55" fmla="*/ 6 h 121"/>
                <a:gd name="T56" fmla="*/ 87 w 104"/>
                <a:gd name="T57" fmla="*/ 17 h 121"/>
                <a:gd name="T58" fmla="*/ 103 w 104"/>
                <a:gd name="T59" fmla="*/ 23 h 121"/>
                <a:gd name="T60" fmla="*/ 102 w 104"/>
                <a:gd name="T61" fmla="*/ 44 h 121"/>
                <a:gd name="T62" fmla="*/ 91 w 104"/>
                <a:gd name="T63" fmla="*/ 49 h 121"/>
                <a:gd name="T64" fmla="*/ 89 w 104"/>
                <a:gd name="T65" fmla="*/ 58 h 121"/>
                <a:gd name="T66" fmla="*/ 86 w 104"/>
                <a:gd name="T67" fmla="*/ 65 h 121"/>
                <a:gd name="T68" fmla="*/ 99 w 104"/>
                <a:gd name="T69" fmla="*/ 69 h 121"/>
                <a:gd name="T70" fmla="*/ 99 w 104"/>
                <a:gd name="T71" fmla="*/ 8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04" h="121">
                  <a:moveTo>
                    <a:pt x="99" y="83"/>
                  </a:moveTo>
                  <a:cubicBezTo>
                    <a:pt x="95" y="83"/>
                    <a:pt x="92" y="83"/>
                    <a:pt x="89" y="83"/>
                  </a:cubicBezTo>
                  <a:cubicBezTo>
                    <a:pt x="85" y="83"/>
                    <a:pt x="84" y="83"/>
                    <a:pt x="79" y="80"/>
                  </a:cubicBezTo>
                  <a:cubicBezTo>
                    <a:pt x="75" y="76"/>
                    <a:pt x="65" y="74"/>
                    <a:pt x="64" y="75"/>
                  </a:cubicBezTo>
                  <a:cubicBezTo>
                    <a:pt x="63" y="76"/>
                    <a:pt x="62" y="78"/>
                    <a:pt x="59" y="81"/>
                  </a:cubicBezTo>
                  <a:cubicBezTo>
                    <a:pt x="56" y="85"/>
                    <a:pt x="58" y="86"/>
                    <a:pt x="59" y="88"/>
                  </a:cubicBezTo>
                  <a:cubicBezTo>
                    <a:pt x="60" y="90"/>
                    <a:pt x="58" y="90"/>
                    <a:pt x="56" y="93"/>
                  </a:cubicBezTo>
                  <a:cubicBezTo>
                    <a:pt x="54" y="95"/>
                    <a:pt x="59" y="97"/>
                    <a:pt x="66" y="102"/>
                  </a:cubicBezTo>
                  <a:cubicBezTo>
                    <a:pt x="73" y="108"/>
                    <a:pt x="68" y="108"/>
                    <a:pt x="65" y="109"/>
                  </a:cubicBezTo>
                  <a:cubicBezTo>
                    <a:pt x="62" y="110"/>
                    <a:pt x="57" y="105"/>
                    <a:pt x="54" y="102"/>
                  </a:cubicBezTo>
                  <a:cubicBezTo>
                    <a:pt x="51" y="99"/>
                    <a:pt x="47" y="103"/>
                    <a:pt x="43" y="105"/>
                  </a:cubicBezTo>
                  <a:cubicBezTo>
                    <a:pt x="39" y="108"/>
                    <a:pt x="41" y="115"/>
                    <a:pt x="42" y="118"/>
                  </a:cubicBezTo>
                  <a:cubicBezTo>
                    <a:pt x="42" y="121"/>
                    <a:pt x="41" y="120"/>
                    <a:pt x="35" y="120"/>
                  </a:cubicBezTo>
                  <a:cubicBezTo>
                    <a:pt x="30" y="120"/>
                    <a:pt x="25" y="118"/>
                    <a:pt x="22" y="120"/>
                  </a:cubicBezTo>
                  <a:cubicBezTo>
                    <a:pt x="19" y="118"/>
                    <a:pt x="19" y="118"/>
                    <a:pt x="19" y="118"/>
                  </a:cubicBezTo>
                  <a:cubicBezTo>
                    <a:pt x="22" y="116"/>
                    <a:pt x="22" y="116"/>
                    <a:pt x="22" y="116"/>
                  </a:cubicBezTo>
                  <a:cubicBezTo>
                    <a:pt x="25" y="110"/>
                    <a:pt x="25" y="110"/>
                    <a:pt x="25" y="110"/>
                  </a:cubicBezTo>
                  <a:cubicBezTo>
                    <a:pt x="23" y="106"/>
                    <a:pt x="23" y="106"/>
                    <a:pt x="23" y="106"/>
                  </a:cubicBezTo>
                  <a:cubicBezTo>
                    <a:pt x="16" y="104"/>
                    <a:pt x="16" y="104"/>
                    <a:pt x="16" y="104"/>
                  </a:cubicBezTo>
                  <a:cubicBezTo>
                    <a:pt x="10" y="106"/>
                    <a:pt x="10" y="106"/>
                    <a:pt x="10" y="106"/>
                  </a:cubicBezTo>
                  <a:cubicBezTo>
                    <a:pt x="0" y="104"/>
                    <a:pt x="0" y="104"/>
                    <a:pt x="0" y="104"/>
                  </a:cubicBezTo>
                  <a:cubicBezTo>
                    <a:pt x="0" y="104"/>
                    <a:pt x="4" y="100"/>
                    <a:pt x="4" y="99"/>
                  </a:cubicBezTo>
                  <a:cubicBezTo>
                    <a:pt x="5" y="99"/>
                    <a:pt x="9" y="93"/>
                    <a:pt x="9" y="93"/>
                  </a:cubicBezTo>
                  <a:cubicBezTo>
                    <a:pt x="12" y="85"/>
                    <a:pt x="12" y="85"/>
                    <a:pt x="12" y="85"/>
                  </a:cubicBezTo>
                  <a:cubicBezTo>
                    <a:pt x="15" y="85"/>
                    <a:pt x="15" y="85"/>
                    <a:pt x="15" y="85"/>
                  </a:cubicBezTo>
                  <a:cubicBezTo>
                    <a:pt x="15" y="81"/>
                    <a:pt x="15" y="81"/>
                    <a:pt x="15" y="81"/>
                  </a:cubicBezTo>
                  <a:cubicBezTo>
                    <a:pt x="20" y="75"/>
                    <a:pt x="20" y="75"/>
                    <a:pt x="20" y="75"/>
                  </a:cubicBezTo>
                  <a:cubicBezTo>
                    <a:pt x="21" y="68"/>
                    <a:pt x="21" y="68"/>
                    <a:pt x="21" y="68"/>
                  </a:cubicBezTo>
                  <a:cubicBezTo>
                    <a:pt x="28" y="62"/>
                    <a:pt x="28" y="62"/>
                    <a:pt x="28" y="62"/>
                  </a:cubicBezTo>
                  <a:cubicBezTo>
                    <a:pt x="31" y="58"/>
                    <a:pt x="31" y="58"/>
                    <a:pt x="31" y="58"/>
                  </a:cubicBezTo>
                  <a:cubicBezTo>
                    <a:pt x="36" y="57"/>
                    <a:pt x="36" y="57"/>
                    <a:pt x="36" y="57"/>
                  </a:cubicBezTo>
                  <a:cubicBezTo>
                    <a:pt x="39" y="61"/>
                    <a:pt x="39" y="61"/>
                    <a:pt x="39" y="61"/>
                  </a:cubicBezTo>
                  <a:cubicBezTo>
                    <a:pt x="44" y="62"/>
                    <a:pt x="44" y="62"/>
                    <a:pt x="44" y="62"/>
                  </a:cubicBezTo>
                  <a:cubicBezTo>
                    <a:pt x="45" y="56"/>
                    <a:pt x="45" y="56"/>
                    <a:pt x="45" y="56"/>
                  </a:cubicBezTo>
                  <a:cubicBezTo>
                    <a:pt x="43" y="50"/>
                    <a:pt x="43" y="50"/>
                    <a:pt x="43" y="50"/>
                  </a:cubicBezTo>
                  <a:cubicBezTo>
                    <a:pt x="40" y="46"/>
                    <a:pt x="40" y="46"/>
                    <a:pt x="40" y="46"/>
                  </a:cubicBezTo>
                  <a:cubicBezTo>
                    <a:pt x="33" y="45"/>
                    <a:pt x="33" y="45"/>
                    <a:pt x="33" y="45"/>
                  </a:cubicBezTo>
                  <a:cubicBezTo>
                    <a:pt x="31" y="47"/>
                    <a:pt x="31" y="47"/>
                    <a:pt x="31" y="47"/>
                  </a:cubicBezTo>
                  <a:cubicBezTo>
                    <a:pt x="26" y="47"/>
                    <a:pt x="26" y="47"/>
                    <a:pt x="26" y="47"/>
                  </a:cubicBezTo>
                  <a:cubicBezTo>
                    <a:pt x="20" y="45"/>
                    <a:pt x="20" y="45"/>
                    <a:pt x="20" y="45"/>
                  </a:cubicBezTo>
                  <a:cubicBezTo>
                    <a:pt x="16" y="39"/>
                    <a:pt x="16" y="39"/>
                    <a:pt x="16" y="39"/>
                  </a:cubicBezTo>
                  <a:cubicBezTo>
                    <a:pt x="16" y="31"/>
                    <a:pt x="16" y="31"/>
                    <a:pt x="16" y="31"/>
                  </a:cubicBezTo>
                  <a:cubicBezTo>
                    <a:pt x="12" y="22"/>
                    <a:pt x="12" y="22"/>
                    <a:pt x="12" y="22"/>
                  </a:cubicBezTo>
                  <a:cubicBezTo>
                    <a:pt x="16" y="17"/>
                    <a:pt x="16" y="17"/>
                    <a:pt x="16" y="17"/>
                  </a:cubicBezTo>
                  <a:cubicBezTo>
                    <a:pt x="22" y="15"/>
                    <a:pt x="22" y="15"/>
                    <a:pt x="22" y="15"/>
                  </a:cubicBezTo>
                  <a:cubicBezTo>
                    <a:pt x="28" y="19"/>
                    <a:pt x="28" y="19"/>
                    <a:pt x="28" y="19"/>
                  </a:cubicBezTo>
                  <a:cubicBezTo>
                    <a:pt x="34" y="23"/>
                    <a:pt x="34" y="23"/>
                    <a:pt x="34" y="23"/>
                  </a:cubicBezTo>
                  <a:cubicBezTo>
                    <a:pt x="34" y="29"/>
                    <a:pt x="34" y="29"/>
                    <a:pt x="34" y="29"/>
                  </a:cubicBezTo>
                  <a:cubicBezTo>
                    <a:pt x="41" y="31"/>
                    <a:pt x="41" y="31"/>
                    <a:pt x="41" y="31"/>
                  </a:cubicBezTo>
                  <a:cubicBezTo>
                    <a:pt x="44" y="26"/>
                    <a:pt x="44" y="26"/>
                    <a:pt x="44" y="26"/>
                  </a:cubicBezTo>
                  <a:cubicBezTo>
                    <a:pt x="52" y="24"/>
                    <a:pt x="52" y="24"/>
                    <a:pt x="52" y="24"/>
                  </a:cubicBezTo>
                  <a:cubicBezTo>
                    <a:pt x="52" y="24"/>
                    <a:pt x="54" y="18"/>
                    <a:pt x="54" y="18"/>
                  </a:cubicBezTo>
                  <a:cubicBezTo>
                    <a:pt x="55" y="17"/>
                    <a:pt x="58" y="11"/>
                    <a:pt x="58" y="11"/>
                  </a:cubicBezTo>
                  <a:cubicBezTo>
                    <a:pt x="58" y="1"/>
                    <a:pt x="58" y="1"/>
                    <a:pt x="58" y="1"/>
                  </a:cubicBezTo>
                  <a:cubicBezTo>
                    <a:pt x="63" y="0"/>
                    <a:pt x="63" y="0"/>
                    <a:pt x="63" y="0"/>
                  </a:cubicBezTo>
                  <a:cubicBezTo>
                    <a:pt x="68" y="6"/>
                    <a:pt x="68" y="6"/>
                    <a:pt x="68" y="6"/>
                  </a:cubicBezTo>
                  <a:cubicBezTo>
                    <a:pt x="78" y="11"/>
                    <a:pt x="78" y="11"/>
                    <a:pt x="78" y="11"/>
                  </a:cubicBezTo>
                  <a:cubicBezTo>
                    <a:pt x="87" y="17"/>
                    <a:pt x="87" y="17"/>
                    <a:pt x="87" y="17"/>
                  </a:cubicBezTo>
                  <a:cubicBezTo>
                    <a:pt x="92" y="12"/>
                    <a:pt x="92" y="12"/>
                    <a:pt x="92" y="12"/>
                  </a:cubicBezTo>
                  <a:cubicBezTo>
                    <a:pt x="103" y="23"/>
                    <a:pt x="103" y="23"/>
                    <a:pt x="103" y="23"/>
                  </a:cubicBezTo>
                  <a:cubicBezTo>
                    <a:pt x="104" y="38"/>
                    <a:pt x="104" y="38"/>
                    <a:pt x="104" y="38"/>
                  </a:cubicBezTo>
                  <a:cubicBezTo>
                    <a:pt x="102" y="44"/>
                    <a:pt x="102" y="44"/>
                    <a:pt x="102" y="44"/>
                  </a:cubicBezTo>
                  <a:cubicBezTo>
                    <a:pt x="94" y="44"/>
                    <a:pt x="94" y="44"/>
                    <a:pt x="94" y="44"/>
                  </a:cubicBezTo>
                  <a:cubicBezTo>
                    <a:pt x="91" y="49"/>
                    <a:pt x="91" y="49"/>
                    <a:pt x="91" y="49"/>
                  </a:cubicBezTo>
                  <a:cubicBezTo>
                    <a:pt x="93" y="53"/>
                    <a:pt x="93" y="53"/>
                    <a:pt x="93" y="53"/>
                  </a:cubicBezTo>
                  <a:cubicBezTo>
                    <a:pt x="89" y="58"/>
                    <a:pt x="89" y="58"/>
                    <a:pt x="89" y="58"/>
                  </a:cubicBezTo>
                  <a:cubicBezTo>
                    <a:pt x="85" y="58"/>
                    <a:pt x="85" y="58"/>
                    <a:pt x="85" y="58"/>
                  </a:cubicBezTo>
                  <a:cubicBezTo>
                    <a:pt x="86" y="65"/>
                    <a:pt x="86" y="65"/>
                    <a:pt x="86" y="65"/>
                  </a:cubicBezTo>
                  <a:cubicBezTo>
                    <a:pt x="92" y="67"/>
                    <a:pt x="92" y="67"/>
                    <a:pt x="92" y="67"/>
                  </a:cubicBezTo>
                  <a:cubicBezTo>
                    <a:pt x="99" y="69"/>
                    <a:pt x="99" y="69"/>
                    <a:pt x="99" y="69"/>
                  </a:cubicBezTo>
                  <a:cubicBezTo>
                    <a:pt x="103" y="76"/>
                    <a:pt x="103" y="76"/>
                    <a:pt x="103" y="76"/>
                  </a:cubicBezTo>
                  <a:lnTo>
                    <a:pt x="99" y="83"/>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5" name="Freeform 54"/>
            <p:cNvSpPr>
              <a:spLocks/>
            </p:cNvSpPr>
            <p:nvPr/>
          </p:nvSpPr>
          <p:spPr bwMode="auto">
            <a:xfrm>
              <a:off x="7185402" y="3844657"/>
              <a:ext cx="463958" cy="479353"/>
            </a:xfrm>
            <a:custGeom>
              <a:avLst/>
              <a:gdLst>
                <a:gd name="T0" fmla="*/ 225 w 315"/>
                <a:gd name="T1" fmla="*/ 9 h 365"/>
                <a:gd name="T2" fmla="*/ 261 w 315"/>
                <a:gd name="T3" fmla="*/ 50 h 365"/>
                <a:gd name="T4" fmla="*/ 279 w 315"/>
                <a:gd name="T5" fmla="*/ 77 h 365"/>
                <a:gd name="T6" fmla="*/ 273 w 315"/>
                <a:gd name="T7" fmla="*/ 109 h 365"/>
                <a:gd name="T8" fmla="*/ 271 w 315"/>
                <a:gd name="T9" fmla="*/ 146 h 365"/>
                <a:gd name="T10" fmla="*/ 279 w 315"/>
                <a:gd name="T11" fmla="*/ 171 h 365"/>
                <a:gd name="T12" fmla="*/ 275 w 315"/>
                <a:gd name="T13" fmla="*/ 196 h 365"/>
                <a:gd name="T14" fmla="*/ 296 w 315"/>
                <a:gd name="T15" fmla="*/ 223 h 365"/>
                <a:gd name="T16" fmla="*/ 306 w 315"/>
                <a:gd name="T17" fmla="*/ 242 h 365"/>
                <a:gd name="T18" fmla="*/ 315 w 315"/>
                <a:gd name="T19" fmla="*/ 265 h 365"/>
                <a:gd name="T20" fmla="*/ 315 w 315"/>
                <a:gd name="T21" fmla="*/ 300 h 365"/>
                <a:gd name="T22" fmla="*/ 288 w 315"/>
                <a:gd name="T23" fmla="*/ 302 h 365"/>
                <a:gd name="T24" fmla="*/ 271 w 315"/>
                <a:gd name="T25" fmla="*/ 307 h 365"/>
                <a:gd name="T26" fmla="*/ 261 w 315"/>
                <a:gd name="T27" fmla="*/ 327 h 365"/>
                <a:gd name="T28" fmla="*/ 252 w 315"/>
                <a:gd name="T29" fmla="*/ 359 h 365"/>
                <a:gd name="T30" fmla="*/ 213 w 315"/>
                <a:gd name="T31" fmla="*/ 365 h 365"/>
                <a:gd name="T32" fmla="*/ 186 w 315"/>
                <a:gd name="T33" fmla="*/ 350 h 365"/>
                <a:gd name="T34" fmla="*/ 144 w 315"/>
                <a:gd name="T35" fmla="*/ 352 h 365"/>
                <a:gd name="T36" fmla="*/ 115 w 315"/>
                <a:gd name="T37" fmla="*/ 344 h 365"/>
                <a:gd name="T38" fmla="*/ 75 w 315"/>
                <a:gd name="T39" fmla="*/ 321 h 365"/>
                <a:gd name="T40" fmla="*/ 54 w 315"/>
                <a:gd name="T41" fmla="*/ 311 h 365"/>
                <a:gd name="T42" fmla="*/ 36 w 315"/>
                <a:gd name="T43" fmla="*/ 309 h 365"/>
                <a:gd name="T44" fmla="*/ 0 w 315"/>
                <a:gd name="T45" fmla="*/ 284 h 365"/>
                <a:gd name="T46" fmla="*/ 19 w 315"/>
                <a:gd name="T47" fmla="*/ 248 h 365"/>
                <a:gd name="T48" fmla="*/ 50 w 315"/>
                <a:gd name="T49" fmla="*/ 244 h 365"/>
                <a:gd name="T50" fmla="*/ 67 w 315"/>
                <a:gd name="T51" fmla="*/ 221 h 365"/>
                <a:gd name="T52" fmla="*/ 92 w 315"/>
                <a:gd name="T53" fmla="*/ 221 h 365"/>
                <a:gd name="T54" fmla="*/ 98 w 315"/>
                <a:gd name="T55" fmla="*/ 200 h 365"/>
                <a:gd name="T56" fmla="*/ 127 w 315"/>
                <a:gd name="T57" fmla="*/ 186 h 365"/>
                <a:gd name="T58" fmla="*/ 129 w 315"/>
                <a:gd name="T59" fmla="*/ 161 h 365"/>
                <a:gd name="T60" fmla="*/ 121 w 315"/>
                <a:gd name="T61" fmla="*/ 136 h 365"/>
                <a:gd name="T62" fmla="*/ 131 w 315"/>
                <a:gd name="T63" fmla="*/ 107 h 365"/>
                <a:gd name="T64" fmla="*/ 177 w 315"/>
                <a:gd name="T65" fmla="*/ 67 h 365"/>
                <a:gd name="T66" fmla="*/ 188 w 315"/>
                <a:gd name="T67" fmla="*/ 36 h 365"/>
                <a:gd name="T68" fmla="*/ 200 w 315"/>
                <a:gd name="T69" fmla="*/ 15 h 365"/>
                <a:gd name="T70" fmla="*/ 213 w 315"/>
                <a:gd name="T71" fmla="*/ 0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5" h="365">
                  <a:moveTo>
                    <a:pt x="213" y="0"/>
                  </a:moveTo>
                  <a:lnTo>
                    <a:pt x="225" y="9"/>
                  </a:lnTo>
                  <a:lnTo>
                    <a:pt x="223" y="19"/>
                  </a:lnTo>
                  <a:lnTo>
                    <a:pt x="261" y="50"/>
                  </a:lnTo>
                  <a:lnTo>
                    <a:pt x="267" y="67"/>
                  </a:lnTo>
                  <a:lnTo>
                    <a:pt x="279" y="77"/>
                  </a:lnTo>
                  <a:lnTo>
                    <a:pt x="279" y="98"/>
                  </a:lnTo>
                  <a:lnTo>
                    <a:pt x="273" y="109"/>
                  </a:lnTo>
                  <a:lnTo>
                    <a:pt x="273" y="129"/>
                  </a:lnTo>
                  <a:lnTo>
                    <a:pt x="271" y="146"/>
                  </a:lnTo>
                  <a:lnTo>
                    <a:pt x="281" y="161"/>
                  </a:lnTo>
                  <a:lnTo>
                    <a:pt x="279" y="171"/>
                  </a:lnTo>
                  <a:lnTo>
                    <a:pt x="271" y="182"/>
                  </a:lnTo>
                  <a:lnTo>
                    <a:pt x="275" y="196"/>
                  </a:lnTo>
                  <a:lnTo>
                    <a:pt x="292" y="202"/>
                  </a:lnTo>
                  <a:lnTo>
                    <a:pt x="296" y="223"/>
                  </a:lnTo>
                  <a:lnTo>
                    <a:pt x="309" y="227"/>
                  </a:lnTo>
                  <a:lnTo>
                    <a:pt x="306" y="242"/>
                  </a:lnTo>
                  <a:lnTo>
                    <a:pt x="309" y="259"/>
                  </a:lnTo>
                  <a:lnTo>
                    <a:pt x="315" y="265"/>
                  </a:lnTo>
                  <a:lnTo>
                    <a:pt x="311" y="288"/>
                  </a:lnTo>
                  <a:lnTo>
                    <a:pt x="315" y="300"/>
                  </a:lnTo>
                  <a:lnTo>
                    <a:pt x="300" y="309"/>
                  </a:lnTo>
                  <a:lnTo>
                    <a:pt x="288" y="302"/>
                  </a:lnTo>
                  <a:lnTo>
                    <a:pt x="284" y="311"/>
                  </a:lnTo>
                  <a:lnTo>
                    <a:pt x="271" y="307"/>
                  </a:lnTo>
                  <a:lnTo>
                    <a:pt x="261" y="317"/>
                  </a:lnTo>
                  <a:lnTo>
                    <a:pt x="261" y="327"/>
                  </a:lnTo>
                  <a:lnTo>
                    <a:pt x="256" y="342"/>
                  </a:lnTo>
                  <a:lnTo>
                    <a:pt x="252" y="359"/>
                  </a:lnTo>
                  <a:lnTo>
                    <a:pt x="238" y="350"/>
                  </a:lnTo>
                  <a:lnTo>
                    <a:pt x="213" y="365"/>
                  </a:lnTo>
                  <a:lnTo>
                    <a:pt x="204" y="350"/>
                  </a:lnTo>
                  <a:lnTo>
                    <a:pt x="186" y="350"/>
                  </a:lnTo>
                  <a:lnTo>
                    <a:pt x="163" y="342"/>
                  </a:lnTo>
                  <a:lnTo>
                    <a:pt x="144" y="352"/>
                  </a:lnTo>
                  <a:lnTo>
                    <a:pt x="125" y="334"/>
                  </a:lnTo>
                  <a:lnTo>
                    <a:pt x="115" y="344"/>
                  </a:lnTo>
                  <a:lnTo>
                    <a:pt x="96" y="332"/>
                  </a:lnTo>
                  <a:lnTo>
                    <a:pt x="75" y="321"/>
                  </a:lnTo>
                  <a:lnTo>
                    <a:pt x="65" y="309"/>
                  </a:lnTo>
                  <a:lnTo>
                    <a:pt x="54" y="311"/>
                  </a:lnTo>
                  <a:lnTo>
                    <a:pt x="42" y="323"/>
                  </a:lnTo>
                  <a:lnTo>
                    <a:pt x="36" y="309"/>
                  </a:lnTo>
                  <a:lnTo>
                    <a:pt x="21" y="307"/>
                  </a:lnTo>
                  <a:lnTo>
                    <a:pt x="0" y="284"/>
                  </a:lnTo>
                  <a:lnTo>
                    <a:pt x="15" y="267"/>
                  </a:lnTo>
                  <a:lnTo>
                    <a:pt x="19" y="248"/>
                  </a:lnTo>
                  <a:lnTo>
                    <a:pt x="40" y="250"/>
                  </a:lnTo>
                  <a:lnTo>
                    <a:pt x="50" y="244"/>
                  </a:lnTo>
                  <a:lnTo>
                    <a:pt x="56" y="225"/>
                  </a:lnTo>
                  <a:lnTo>
                    <a:pt x="67" y="221"/>
                  </a:lnTo>
                  <a:lnTo>
                    <a:pt x="79" y="232"/>
                  </a:lnTo>
                  <a:lnTo>
                    <a:pt x="92" y="221"/>
                  </a:lnTo>
                  <a:lnTo>
                    <a:pt x="83" y="209"/>
                  </a:lnTo>
                  <a:lnTo>
                    <a:pt x="98" y="200"/>
                  </a:lnTo>
                  <a:lnTo>
                    <a:pt x="113" y="200"/>
                  </a:lnTo>
                  <a:lnTo>
                    <a:pt x="127" y="186"/>
                  </a:lnTo>
                  <a:lnTo>
                    <a:pt x="117" y="173"/>
                  </a:lnTo>
                  <a:lnTo>
                    <a:pt x="129" y="161"/>
                  </a:lnTo>
                  <a:lnTo>
                    <a:pt x="129" y="146"/>
                  </a:lnTo>
                  <a:lnTo>
                    <a:pt x="121" y="136"/>
                  </a:lnTo>
                  <a:lnTo>
                    <a:pt x="123" y="119"/>
                  </a:lnTo>
                  <a:lnTo>
                    <a:pt x="131" y="107"/>
                  </a:lnTo>
                  <a:lnTo>
                    <a:pt x="150" y="107"/>
                  </a:lnTo>
                  <a:lnTo>
                    <a:pt x="177" y="67"/>
                  </a:lnTo>
                  <a:lnTo>
                    <a:pt x="188" y="54"/>
                  </a:lnTo>
                  <a:lnTo>
                    <a:pt x="188" y="36"/>
                  </a:lnTo>
                  <a:lnTo>
                    <a:pt x="202" y="29"/>
                  </a:lnTo>
                  <a:lnTo>
                    <a:pt x="200" y="15"/>
                  </a:lnTo>
                  <a:lnTo>
                    <a:pt x="208" y="4"/>
                  </a:lnTo>
                  <a:lnTo>
                    <a:pt x="213" y="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6" name="Freeform 55"/>
            <p:cNvSpPr>
              <a:spLocks/>
            </p:cNvSpPr>
            <p:nvPr/>
          </p:nvSpPr>
          <p:spPr bwMode="auto">
            <a:xfrm>
              <a:off x="8063241" y="4145401"/>
              <a:ext cx="671633" cy="438640"/>
            </a:xfrm>
            <a:custGeom>
              <a:avLst/>
              <a:gdLst>
                <a:gd name="T0" fmla="*/ 31 w 456"/>
                <a:gd name="T1" fmla="*/ 207 h 334"/>
                <a:gd name="T2" fmla="*/ 69 w 456"/>
                <a:gd name="T3" fmla="*/ 219 h 334"/>
                <a:gd name="T4" fmla="*/ 146 w 456"/>
                <a:gd name="T5" fmla="*/ 278 h 334"/>
                <a:gd name="T6" fmla="*/ 192 w 456"/>
                <a:gd name="T7" fmla="*/ 292 h 334"/>
                <a:gd name="T8" fmla="*/ 231 w 456"/>
                <a:gd name="T9" fmla="*/ 278 h 334"/>
                <a:gd name="T10" fmla="*/ 244 w 456"/>
                <a:gd name="T11" fmla="*/ 313 h 334"/>
                <a:gd name="T12" fmla="*/ 244 w 456"/>
                <a:gd name="T13" fmla="*/ 326 h 334"/>
                <a:gd name="T14" fmla="*/ 269 w 456"/>
                <a:gd name="T15" fmla="*/ 313 h 334"/>
                <a:gd name="T16" fmla="*/ 300 w 456"/>
                <a:gd name="T17" fmla="*/ 307 h 334"/>
                <a:gd name="T18" fmla="*/ 352 w 456"/>
                <a:gd name="T19" fmla="*/ 290 h 334"/>
                <a:gd name="T20" fmla="*/ 377 w 456"/>
                <a:gd name="T21" fmla="*/ 294 h 334"/>
                <a:gd name="T22" fmla="*/ 398 w 456"/>
                <a:gd name="T23" fmla="*/ 290 h 334"/>
                <a:gd name="T24" fmla="*/ 427 w 456"/>
                <a:gd name="T25" fmla="*/ 271 h 334"/>
                <a:gd name="T26" fmla="*/ 442 w 456"/>
                <a:gd name="T27" fmla="*/ 232 h 334"/>
                <a:gd name="T28" fmla="*/ 452 w 456"/>
                <a:gd name="T29" fmla="*/ 213 h 334"/>
                <a:gd name="T30" fmla="*/ 421 w 456"/>
                <a:gd name="T31" fmla="*/ 205 h 334"/>
                <a:gd name="T32" fmla="*/ 411 w 456"/>
                <a:gd name="T33" fmla="*/ 171 h 334"/>
                <a:gd name="T34" fmla="*/ 429 w 456"/>
                <a:gd name="T35" fmla="*/ 128 h 334"/>
                <a:gd name="T36" fmla="*/ 406 w 456"/>
                <a:gd name="T37" fmla="*/ 111 h 334"/>
                <a:gd name="T38" fmla="*/ 338 w 456"/>
                <a:gd name="T39" fmla="*/ 82 h 334"/>
                <a:gd name="T40" fmla="*/ 313 w 456"/>
                <a:gd name="T41" fmla="*/ 82 h 334"/>
                <a:gd name="T42" fmla="*/ 319 w 456"/>
                <a:gd name="T43" fmla="*/ 55 h 334"/>
                <a:gd name="T44" fmla="*/ 275 w 456"/>
                <a:gd name="T45" fmla="*/ 7 h 334"/>
                <a:gd name="T46" fmla="*/ 244 w 456"/>
                <a:gd name="T47" fmla="*/ 36 h 334"/>
                <a:gd name="T48" fmla="*/ 213 w 456"/>
                <a:gd name="T49" fmla="*/ 28 h 334"/>
                <a:gd name="T50" fmla="*/ 181 w 456"/>
                <a:gd name="T51" fmla="*/ 17 h 334"/>
                <a:gd name="T52" fmla="*/ 150 w 456"/>
                <a:gd name="T53" fmla="*/ 7 h 334"/>
                <a:gd name="T54" fmla="*/ 113 w 456"/>
                <a:gd name="T55" fmla="*/ 0 h 334"/>
                <a:gd name="T56" fmla="*/ 71 w 456"/>
                <a:gd name="T57" fmla="*/ 40 h 334"/>
                <a:gd name="T58" fmla="*/ 52 w 456"/>
                <a:gd name="T59" fmla="*/ 67 h 334"/>
                <a:gd name="T60" fmla="*/ 27 w 456"/>
                <a:gd name="T61" fmla="*/ 96 h 334"/>
                <a:gd name="T62" fmla="*/ 2 w 456"/>
                <a:gd name="T63" fmla="*/ 115 h 334"/>
                <a:gd name="T64" fmla="*/ 0 w 456"/>
                <a:gd name="T65" fmla="*/ 151 h 334"/>
                <a:gd name="T66" fmla="*/ 8 w 456"/>
                <a:gd name="T67" fmla="*/ 173 h 334"/>
                <a:gd name="T68" fmla="*/ 19 w 456"/>
                <a:gd name="T69" fmla="*/ 205 h 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6" h="334">
                  <a:moveTo>
                    <a:pt x="19" y="205"/>
                  </a:moveTo>
                  <a:lnTo>
                    <a:pt x="31" y="207"/>
                  </a:lnTo>
                  <a:lnTo>
                    <a:pt x="44" y="219"/>
                  </a:lnTo>
                  <a:lnTo>
                    <a:pt x="69" y="219"/>
                  </a:lnTo>
                  <a:lnTo>
                    <a:pt x="111" y="234"/>
                  </a:lnTo>
                  <a:lnTo>
                    <a:pt x="146" y="278"/>
                  </a:lnTo>
                  <a:lnTo>
                    <a:pt x="177" y="278"/>
                  </a:lnTo>
                  <a:lnTo>
                    <a:pt x="192" y="292"/>
                  </a:lnTo>
                  <a:lnTo>
                    <a:pt x="221" y="290"/>
                  </a:lnTo>
                  <a:lnTo>
                    <a:pt x="231" y="278"/>
                  </a:lnTo>
                  <a:lnTo>
                    <a:pt x="246" y="284"/>
                  </a:lnTo>
                  <a:lnTo>
                    <a:pt x="244" y="313"/>
                  </a:lnTo>
                  <a:lnTo>
                    <a:pt x="248" y="319"/>
                  </a:lnTo>
                  <a:lnTo>
                    <a:pt x="244" y="326"/>
                  </a:lnTo>
                  <a:lnTo>
                    <a:pt x="250" y="334"/>
                  </a:lnTo>
                  <a:lnTo>
                    <a:pt x="269" y="313"/>
                  </a:lnTo>
                  <a:lnTo>
                    <a:pt x="288" y="317"/>
                  </a:lnTo>
                  <a:lnTo>
                    <a:pt x="300" y="307"/>
                  </a:lnTo>
                  <a:lnTo>
                    <a:pt x="327" y="309"/>
                  </a:lnTo>
                  <a:lnTo>
                    <a:pt x="352" y="290"/>
                  </a:lnTo>
                  <a:lnTo>
                    <a:pt x="373" y="290"/>
                  </a:lnTo>
                  <a:lnTo>
                    <a:pt x="377" y="294"/>
                  </a:lnTo>
                  <a:lnTo>
                    <a:pt x="390" y="284"/>
                  </a:lnTo>
                  <a:lnTo>
                    <a:pt x="398" y="290"/>
                  </a:lnTo>
                  <a:lnTo>
                    <a:pt x="423" y="271"/>
                  </a:lnTo>
                  <a:lnTo>
                    <a:pt x="427" y="271"/>
                  </a:lnTo>
                  <a:lnTo>
                    <a:pt x="431" y="248"/>
                  </a:lnTo>
                  <a:lnTo>
                    <a:pt x="442" y="232"/>
                  </a:lnTo>
                  <a:lnTo>
                    <a:pt x="456" y="228"/>
                  </a:lnTo>
                  <a:lnTo>
                    <a:pt x="452" y="213"/>
                  </a:lnTo>
                  <a:lnTo>
                    <a:pt x="440" y="205"/>
                  </a:lnTo>
                  <a:lnTo>
                    <a:pt x="421" y="205"/>
                  </a:lnTo>
                  <a:lnTo>
                    <a:pt x="417" y="194"/>
                  </a:lnTo>
                  <a:lnTo>
                    <a:pt x="411" y="171"/>
                  </a:lnTo>
                  <a:lnTo>
                    <a:pt x="438" y="136"/>
                  </a:lnTo>
                  <a:lnTo>
                    <a:pt x="429" y="128"/>
                  </a:lnTo>
                  <a:lnTo>
                    <a:pt x="409" y="128"/>
                  </a:lnTo>
                  <a:lnTo>
                    <a:pt x="406" y="111"/>
                  </a:lnTo>
                  <a:lnTo>
                    <a:pt x="381" y="80"/>
                  </a:lnTo>
                  <a:lnTo>
                    <a:pt x="338" y="82"/>
                  </a:lnTo>
                  <a:lnTo>
                    <a:pt x="327" y="86"/>
                  </a:lnTo>
                  <a:lnTo>
                    <a:pt x="313" y="82"/>
                  </a:lnTo>
                  <a:lnTo>
                    <a:pt x="306" y="67"/>
                  </a:lnTo>
                  <a:lnTo>
                    <a:pt x="319" y="55"/>
                  </a:lnTo>
                  <a:lnTo>
                    <a:pt x="304" y="23"/>
                  </a:lnTo>
                  <a:lnTo>
                    <a:pt x="275" y="7"/>
                  </a:lnTo>
                  <a:lnTo>
                    <a:pt x="248" y="21"/>
                  </a:lnTo>
                  <a:lnTo>
                    <a:pt x="244" y="36"/>
                  </a:lnTo>
                  <a:lnTo>
                    <a:pt x="225" y="23"/>
                  </a:lnTo>
                  <a:lnTo>
                    <a:pt x="213" y="28"/>
                  </a:lnTo>
                  <a:lnTo>
                    <a:pt x="196" y="11"/>
                  </a:lnTo>
                  <a:lnTo>
                    <a:pt x="181" y="17"/>
                  </a:lnTo>
                  <a:lnTo>
                    <a:pt x="156" y="15"/>
                  </a:lnTo>
                  <a:lnTo>
                    <a:pt x="150" y="7"/>
                  </a:lnTo>
                  <a:lnTo>
                    <a:pt x="125" y="7"/>
                  </a:lnTo>
                  <a:lnTo>
                    <a:pt x="113" y="0"/>
                  </a:lnTo>
                  <a:lnTo>
                    <a:pt x="86" y="5"/>
                  </a:lnTo>
                  <a:lnTo>
                    <a:pt x="71" y="40"/>
                  </a:lnTo>
                  <a:lnTo>
                    <a:pt x="71" y="63"/>
                  </a:lnTo>
                  <a:lnTo>
                    <a:pt x="52" y="67"/>
                  </a:lnTo>
                  <a:lnTo>
                    <a:pt x="29" y="84"/>
                  </a:lnTo>
                  <a:lnTo>
                    <a:pt x="27" y="96"/>
                  </a:lnTo>
                  <a:lnTo>
                    <a:pt x="6" y="113"/>
                  </a:lnTo>
                  <a:lnTo>
                    <a:pt x="2" y="115"/>
                  </a:lnTo>
                  <a:lnTo>
                    <a:pt x="0" y="134"/>
                  </a:lnTo>
                  <a:lnTo>
                    <a:pt x="0" y="151"/>
                  </a:lnTo>
                  <a:lnTo>
                    <a:pt x="8" y="155"/>
                  </a:lnTo>
                  <a:lnTo>
                    <a:pt x="8" y="173"/>
                  </a:lnTo>
                  <a:lnTo>
                    <a:pt x="19" y="198"/>
                  </a:lnTo>
                  <a:lnTo>
                    <a:pt x="19" y="205"/>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7" name="Freeform 56"/>
            <p:cNvSpPr>
              <a:spLocks/>
            </p:cNvSpPr>
            <p:nvPr/>
          </p:nvSpPr>
          <p:spPr bwMode="auto">
            <a:xfrm>
              <a:off x="9057436" y="3836777"/>
              <a:ext cx="1053110" cy="1053261"/>
            </a:xfrm>
            <a:custGeom>
              <a:avLst/>
              <a:gdLst>
                <a:gd name="T0" fmla="*/ 130 w 343"/>
                <a:gd name="T1" fmla="*/ 6 h 385"/>
                <a:gd name="T2" fmla="*/ 122 w 343"/>
                <a:gd name="T3" fmla="*/ 28 h 385"/>
                <a:gd name="T4" fmla="*/ 130 w 343"/>
                <a:gd name="T5" fmla="*/ 52 h 385"/>
                <a:gd name="T6" fmla="*/ 125 w 343"/>
                <a:gd name="T7" fmla="*/ 69 h 385"/>
                <a:gd name="T8" fmla="*/ 112 w 343"/>
                <a:gd name="T9" fmla="*/ 91 h 385"/>
                <a:gd name="T10" fmla="*/ 121 w 343"/>
                <a:gd name="T11" fmla="*/ 120 h 385"/>
                <a:gd name="T12" fmla="*/ 126 w 343"/>
                <a:gd name="T13" fmla="*/ 134 h 385"/>
                <a:gd name="T14" fmla="*/ 135 w 343"/>
                <a:gd name="T15" fmla="*/ 155 h 385"/>
                <a:gd name="T16" fmla="*/ 117 w 343"/>
                <a:gd name="T17" fmla="*/ 166 h 385"/>
                <a:gd name="T18" fmla="*/ 101 w 343"/>
                <a:gd name="T19" fmla="*/ 156 h 385"/>
                <a:gd name="T20" fmla="*/ 93 w 343"/>
                <a:gd name="T21" fmla="*/ 172 h 385"/>
                <a:gd name="T22" fmla="*/ 76 w 343"/>
                <a:gd name="T23" fmla="*/ 211 h 385"/>
                <a:gd name="T24" fmla="*/ 61 w 343"/>
                <a:gd name="T25" fmla="*/ 202 h 385"/>
                <a:gd name="T26" fmla="*/ 47 w 343"/>
                <a:gd name="T27" fmla="*/ 209 h 385"/>
                <a:gd name="T28" fmla="*/ 28 w 343"/>
                <a:gd name="T29" fmla="*/ 221 h 385"/>
                <a:gd name="T30" fmla="*/ 30 w 343"/>
                <a:gd name="T31" fmla="*/ 240 h 385"/>
                <a:gd name="T32" fmla="*/ 21 w 343"/>
                <a:gd name="T33" fmla="*/ 260 h 385"/>
                <a:gd name="T34" fmla="*/ 19 w 343"/>
                <a:gd name="T35" fmla="*/ 279 h 385"/>
                <a:gd name="T36" fmla="*/ 16 w 343"/>
                <a:gd name="T37" fmla="*/ 301 h 385"/>
                <a:gd name="T38" fmla="*/ 4 w 343"/>
                <a:gd name="T39" fmla="*/ 310 h 385"/>
                <a:gd name="T40" fmla="*/ 21 w 343"/>
                <a:gd name="T41" fmla="*/ 331 h 385"/>
                <a:gd name="T42" fmla="*/ 50 w 343"/>
                <a:gd name="T43" fmla="*/ 343 h 385"/>
                <a:gd name="T44" fmla="*/ 81 w 343"/>
                <a:gd name="T45" fmla="*/ 335 h 385"/>
                <a:gd name="T46" fmla="*/ 94 w 343"/>
                <a:gd name="T47" fmla="*/ 348 h 385"/>
                <a:gd name="T48" fmla="*/ 125 w 343"/>
                <a:gd name="T49" fmla="*/ 359 h 385"/>
                <a:gd name="T50" fmla="*/ 146 w 343"/>
                <a:gd name="T51" fmla="*/ 378 h 385"/>
                <a:gd name="T52" fmla="*/ 165 w 343"/>
                <a:gd name="T53" fmla="*/ 380 h 385"/>
                <a:gd name="T54" fmla="*/ 188 w 343"/>
                <a:gd name="T55" fmla="*/ 351 h 385"/>
                <a:gd name="T56" fmla="*/ 219 w 343"/>
                <a:gd name="T57" fmla="*/ 286 h 385"/>
                <a:gd name="T58" fmla="*/ 210 w 343"/>
                <a:gd name="T59" fmla="*/ 235 h 385"/>
                <a:gd name="T60" fmla="*/ 204 w 343"/>
                <a:gd name="T61" fmla="*/ 208 h 385"/>
                <a:gd name="T62" fmla="*/ 220 w 343"/>
                <a:gd name="T63" fmla="*/ 196 h 385"/>
                <a:gd name="T64" fmla="*/ 240 w 343"/>
                <a:gd name="T65" fmla="*/ 194 h 385"/>
                <a:gd name="T66" fmla="*/ 246 w 343"/>
                <a:gd name="T67" fmla="*/ 189 h 385"/>
                <a:gd name="T68" fmla="*/ 264 w 343"/>
                <a:gd name="T69" fmla="*/ 189 h 385"/>
                <a:gd name="T70" fmla="*/ 284 w 343"/>
                <a:gd name="T71" fmla="*/ 188 h 385"/>
                <a:gd name="T72" fmla="*/ 294 w 343"/>
                <a:gd name="T73" fmla="*/ 170 h 385"/>
                <a:gd name="T74" fmla="*/ 315 w 343"/>
                <a:gd name="T75" fmla="*/ 161 h 385"/>
                <a:gd name="T76" fmla="*/ 319 w 343"/>
                <a:gd name="T77" fmla="*/ 165 h 385"/>
                <a:gd name="T78" fmla="*/ 337 w 343"/>
                <a:gd name="T79" fmla="*/ 152 h 385"/>
                <a:gd name="T80" fmla="*/ 318 w 343"/>
                <a:gd name="T81" fmla="*/ 136 h 385"/>
                <a:gd name="T82" fmla="*/ 320 w 343"/>
                <a:gd name="T83" fmla="*/ 126 h 385"/>
                <a:gd name="T84" fmla="*/ 331 w 343"/>
                <a:gd name="T85" fmla="*/ 116 h 385"/>
                <a:gd name="T86" fmla="*/ 343 w 343"/>
                <a:gd name="T87" fmla="*/ 109 h 385"/>
                <a:gd name="T88" fmla="*/ 326 w 343"/>
                <a:gd name="T89" fmla="*/ 93 h 385"/>
                <a:gd name="T90" fmla="*/ 312 w 343"/>
                <a:gd name="T91" fmla="*/ 81 h 385"/>
                <a:gd name="T92" fmla="*/ 298 w 343"/>
                <a:gd name="T93" fmla="*/ 82 h 385"/>
                <a:gd name="T94" fmla="*/ 282 w 343"/>
                <a:gd name="T95" fmla="*/ 70 h 385"/>
                <a:gd name="T96" fmla="*/ 260 w 343"/>
                <a:gd name="T97" fmla="*/ 82 h 385"/>
                <a:gd name="T98" fmla="*/ 255 w 343"/>
                <a:gd name="T99" fmla="*/ 98 h 385"/>
                <a:gd name="T100" fmla="*/ 242 w 343"/>
                <a:gd name="T101" fmla="*/ 123 h 385"/>
                <a:gd name="T102" fmla="*/ 237 w 343"/>
                <a:gd name="T103" fmla="*/ 120 h 385"/>
                <a:gd name="T104" fmla="*/ 224 w 343"/>
                <a:gd name="T105" fmla="*/ 124 h 385"/>
                <a:gd name="T106" fmla="*/ 199 w 343"/>
                <a:gd name="T107" fmla="*/ 139 h 385"/>
                <a:gd name="T108" fmla="*/ 191 w 343"/>
                <a:gd name="T109" fmla="*/ 91 h 385"/>
                <a:gd name="T110" fmla="*/ 181 w 343"/>
                <a:gd name="T111" fmla="*/ 68 h 385"/>
                <a:gd name="T112" fmla="*/ 175 w 343"/>
                <a:gd name="T113" fmla="*/ 56 h 385"/>
                <a:gd name="T114" fmla="*/ 173 w 343"/>
                <a:gd name="T115" fmla="*/ 44 h 385"/>
                <a:gd name="T116" fmla="*/ 163 w 343"/>
                <a:gd name="T117" fmla="*/ 28 h 385"/>
                <a:gd name="T118" fmla="*/ 144 w 343"/>
                <a:gd name="T119" fmla="*/ 16 h 385"/>
                <a:gd name="T120" fmla="*/ 143 w 343"/>
                <a:gd name="T121" fmla="*/ 0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43" h="385">
                  <a:moveTo>
                    <a:pt x="143" y="0"/>
                  </a:moveTo>
                  <a:cubicBezTo>
                    <a:pt x="136" y="5"/>
                    <a:pt x="136" y="5"/>
                    <a:pt x="136" y="5"/>
                  </a:cubicBezTo>
                  <a:cubicBezTo>
                    <a:pt x="130" y="6"/>
                    <a:pt x="130" y="6"/>
                    <a:pt x="130" y="6"/>
                  </a:cubicBezTo>
                  <a:cubicBezTo>
                    <a:pt x="120" y="13"/>
                    <a:pt x="120" y="13"/>
                    <a:pt x="120" y="13"/>
                  </a:cubicBezTo>
                  <a:cubicBezTo>
                    <a:pt x="119" y="21"/>
                    <a:pt x="119" y="21"/>
                    <a:pt x="119" y="21"/>
                  </a:cubicBezTo>
                  <a:cubicBezTo>
                    <a:pt x="122" y="28"/>
                    <a:pt x="122" y="28"/>
                    <a:pt x="122" y="28"/>
                  </a:cubicBezTo>
                  <a:cubicBezTo>
                    <a:pt x="121" y="35"/>
                    <a:pt x="121" y="35"/>
                    <a:pt x="121" y="35"/>
                  </a:cubicBezTo>
                  <a:cubicBezTo>
                    <a:pt x="121" y="42"/>
                    <a:pt x="121" y="42"/>
                    <a:pt x="121" y="42"/>
                  </a:cubicBezTo>
                  <a:cubicBezTo>
                    <a:pt x="130" y="52"/>
                    <a:pt x="130" y="52"/>
                    <a:pt x="130" y="52"/>
                  </a:cubicBezTo>
                  <a:cubicBezTo>
                    <a:pt x="128" y="57"/>
                    <a:pt x="128" y="57"/>
                    <a:pt x="128" y="57"/>
                  </a:cubicBezTo>
                  <a:cubicBezTo>
                    <a:pt x="131" y="63"/>
                    <a:pt x="131" y="63"/>
                    <a:pt x="131" y="63"/>
                  </a:cubicBezTo>
                  <a:cubicBezTo>
                    <a:pt x="125" y="69"/>
                    <a:pt x="125" y="69"/>
                    <a:pt x="125" y="69"/>
                  </a:cubicBezTo>
                  <a:cubicBezTo>
                    <a:pt x="125" y="79"/>
                    <a:pt x="125" y="79"/>
                    <a:pt x="125" y="79"/>
                  </a:cubicBezTo>
                  <a:cubicBezTo>
                    <a:pt x="121" y="84"/>
                    <a:pt x="121" y="84"/>
                    <a:pt x="121" y="84"/>
                  </a:cubicBezTo>
                  <a:cubicBezTo>
                    <a:pt x="112" y="91"/>
                    <a:pt x="112" y="91"/>
                    <a:pt x="112" y="91"/>
                  </a:cubicBezTo>
                  <a:cubicBezTo>
                    <a:pt x="113" y="104"/>
                    <a:pt x="113" y="104"/>
                    <a:pt x="113" y="104"/>
                  </a:cubicBezTo>
                  <a:cubicBezTo>
                    <a:pt x="111" y="113"/>
                    <a:pt x="111" y="113"/>
                    <a:pt x="111" y="113"/>
                  </a:cubicBezTo>
                  <a:cubicBezTo>
                    <a:pt x="121" y="120"/>
                    <a:pt x="121" y="120"/>
                    <a:pt x="121" y="120"/>
                  </a:cubicBezTo>
                  <a:cubicBezTo>
                    <a:pt x="127" y="119"/>
                    <a:pt x="127" y="119"/>
                    <a:pt x="127" y="119"/>
                  </a:cubicBezTo>
                  <a:cubicBezTo>
                    <a:pt x="131" y="132"/>
                    <a:pt x="131" y="132"/>
                    <a:pt x="131" y="132"/>
                  </a:cubicBezTo>
                  <a:cubicBezTo>
                    <a:pt x="126" y="134"/>
                    <a:pt x="126" y="134"/>
                    <a:pt x="126" y="134"/>
                  </a:cubicBezTo>
                  <a:cubicBezTo>
                    <a:pt x="126" y="141"/>
                    <a:pt x="126" y="141"/>
                    <a:pt x="126" y="141"/>
                  </a:cubicBezTo>
                  <a:cubicBezTo>
                    <a:pt x="132" y="142"/>
                    <a:pt x="132" y="142"/>
                    <a:pt x="132" y="142"/>
                  </a:cubicBezTo>
                  <a:cubicBezTo>
                    <a:pt x="135" y="155"/>
                    <a:pt x="135" y="155"/>
                    <a:pt x="135" y="155"/>
                  </a:cubicBezTo>
                  <a:cubicBezTo>
                    <a:pt x="129" y="161"/>
                    <a:pt x="129" y="161"/>
                    <a:pt x="129" y="161"/>
                  </a:cubicBezTo>
                  <a:cubicBezTo>
                    <a:pt x="125" y="167"/>
                    <a:pt x="125" y="167"/>
                    <a:pt x="125" y="167"/>
                  </a:cubicBezTo>
                  <a:cubicBezTo>
                    <a:pt x="117" y="166"/>
                    <a:pt x="117" y="166"/>
                    <a:pt x="117" y="166"/>
                  </a:cubicBezTo>
                  <a:cubicBezTo>
                    <a:pt x="113" y="163"/>
                    <a:pt x="113" y="163"/>
                    <a:pt x="113" y="163"/>
                  </a:cubicBezTo>
                  <a:cubicBezTo>
                    <a:pt x="106" y="162"/>
                    <a:pt x="106" y="162"/>
                    <a:pt x="106" y="162"/>
                  </a:cubicBezTo>
                  <a:cubicBezTo>
                    <a:pt x="101" y="156"/>
                    <a:pt x="101" y="156"/>
                    <a:pt x="101" y="156"/>
                  </a:cubicBezTo>
                  <a:cubicBezTo>
                    <a:pt x="95" y="158"/>
                    <a:pt x="95" y="158"/>
                    <a:pt x="95" y="158"/>
                  </a:cubicBezTo>
                  <a:cubicBezTo>
                    <a:pt x="91" y="163"/>
                    <a:pt x="91" y="163"/>
                    <a:pt x="91" y="163"/>
                  </a:cubicBezTo>
                  <a:cubicBezTo>
                    <a:pt x="93" y="172"/>
                    <a:pt x="93" y="172"/>
                    <a:pt x="93" y="172"/>
                  </a:cubicBezTo>
                  <a:cubicBezTo>
                    <a:pt x="77" y="191"/>
                    <a:pt x="77" y="191"/>
                    <a:pt x="77" y="191"/>
                  </a:cubicBezTo>
                  <a:cubicBezTo>
                    <a:pt x="73" y="205"/>
                    <a:pt x="73" y="205"/>
                    <a:pt x="73" y="205"/>
                  </a:cubicBezTo>
                  <a:cubicBezTo>
                    <a:pt x="76" y="211"/>
                    <a:pt x="76" y="211"/>
                    <a:pt x="76" y="211"/>
                  </a:cubicBezTo>
                  <a:cubicBezTo>
                    <a:pt x="74" y="216"/>
                    <a:pt x="74" y="216"/>
                    <a:pt x="74" y="216"/>
                  </a:cubicBezTo>
                  <a:cubicBezTo>
                    <a:pt x="67" y="212"/>
                    <a:pt x="67" y="212"/>
                    <a:pt x="67" y="212"/>
                  </a:cubicBezTo>
                  <a:cubicBezTo>
                    <a:pt x="61" y="202"/>
                    <a:pt x="61" y="202"/>
                    <a:pt x="61" y="202"/>
                  </a:cubicBezTo>
                  <a:cubicBezTo>
                    <a:pt x="56" y="198"/>
                    <a:pt x="56" y="198"/>
                    <a:pt x="56" y="198"/>
                  </a:cubicBezTo>
                  <a:cubicBezTo>
                    <a:pt x="53" y="201"/>
                    <a:pt x="53" y="201"/>
                    <a:pt x="53" y="201"/>
                  </a:cubicBezTo>
                  <a:cubicBezTo>
                    <a:pt x="47" y="209"/>
                    <a:pt x="47" y="209"/>
                    <a:pt x="47" y="209"/>
                  </a:cubicBezTo>
                  <a:cubicBezTo>
                    <a:pt x="36" y="210"/>
                    <a:pt x="36" y="210"/>
                    <a:pt x="36" y="210"/>
                  </a:cubicBezTo>
                  <a:cubicBezTo>
                    <a:pt x="29" y="211"/>
                    <a:pt x="29" y="211"/>
                    <a:pt x="29" y="211"/>
                  </a:cubicBezTo>
                  <a:cubicBezTo>
                    <a:pt x="28" y="221"/>
                    <a:pt x="28" y="221"/>
                    <a:pt x="28" y="221"/>
                  </a:cubicBezTo>
                  <a:cubicBezTo>
                    <a:pt x="23" y="225"/>
                    <a:pt x="23" y="225"/>
                    <a:pt x="23" y="225"/>
                  </a:cubicBezTo>
                  <a:cubicBezTo>
                    <a:pt x="24" y="232"/>
                    <a:pt x="24" y="232"/>
                    <a:pt x="24" y="232"/>
                  </a:cubicBezTo>
                  <a:cubicBezTo>
                    <a:pt x="30" y="240"/>
                    <a:pt x="30" y="240"/>
                    <a:pt x="30" y="240"/>
                  </a:cubicBezTo>
                  <a:cubicBezTo>
                    <a:pt x="32" y="250"/>
                    <a:pt x="32" y="250"/>
                    <a:pt x="32" y="250"/>
                  </a:cubicBezTo>
                  <a:cubicBezTo>
                    <a:pt x="26" y="256"/>
                    <a:pt x="26" y="256"/>
                    <a:pt x="26" y="256"/>
                  </a:cubicBezTo>
                  <a:cubicBezTo>
                    <a:pt x="21" y="260"/>
                    <a:pt x="21" y="260"/>
                    <a:pt x="21" y="260"/>
                  </a:cubicBezTo>
                  <a:cubicBezTo>
                    <a:pt x="16" y="261"/>
                    <a:pt x="16" y="261"/>
                    <a:pt x="16" y="261"/>
                  </a:cubicBezTo>
                  <a:cubicBezTo>
                    <a:pt x="14" y="271"/>
                    <a:pt x="14" y="271"/>
                    <a:pt x="14" y="271"/>
                  </a:cubicBezTo>
                  <a:cubicBezTo>
                    <a:pt x="19" y="279"/>
                    <a:pt x="19" y="279"/>
                    <a:pt x="19" y="279"/>
                  </a:cubicBezTo>
                  <a:cubicBezTo>
                    <a:pt x="16" y="286"/>
                    <a:pt x="16" y="286"/>
                    <a:pt x="16" y="286"/>
                  </a:cubicBezTo>
                  <a:cubicBezTo>
                    <a:pt x="18" y="297"/>
                    <a:pt x="18" y="297"/>
                    <a:pt x="18" y="297"/>
                  </a:cubicBezTo>
                  <a:cubicBezTo>
                    <a:pt x="16" y="301"/>
                    <a:pt x="16" y="301"/>
                    <a:pt x="16" y="301"/>
                  </a:cubicBezTo>
                  <a:cubicBezTo>
                    <a:pt x="16" y="306"/>
                    <a:pt x="16" y="306"/>
                    <a:pt x="16" y="306"/>
                  </a:cubicBezTo>
                  <a:cubicBezTo>
                    <a:pt x="9" y="307"/>
                    <a:pt x="9" y="307"/>
                    <a:pt x="9" y="307"/>
                  </a:cubicBezTo>
                  <a:cubicBezTo>
                    <a:pt x="4" y="310"/>
                    <a:pt x="4" y="310"/>
                    <a:pt x="4" y="310"/>
                  </a:cubicBezTo>
                  <a:cubicBezTo>
                    <a:pt x="0" y="312"/>
                    <a:pt x="0" y="312"/>
                    <a:pt x="0" y="312"/>
                  </a:cubicBezTo>
                  <a:cubicBezTo>
                    <a:pt x="2" y="321"/>
                    <a:pt x="2" y="321"/>
                    <a:pt x="2" y="321"/>
                  </a:cubicBezTo>
                  <a:cubicBezTo>
                    <a:pt x="21" y="331"/>
                    <a:pt x="21" y="331"/>
                    <a:pt x="21" y="331"/>
                  </a:cubicBezTo>
                  <a:cubicBezTo>
                    <a:pt x="30" y="333"/>
                    <a:pt x="30" y="333"/>
                    <a:pt x="30" y="333"/>
                  </a:cubicBezTo>
                  <a:cubicBezTo>
                    <a:pt x="41" y="336"/>
                    <a:pt x="41" y="336"/>
                    <a:pt x="41" y="336"/>
                  </a:cubicBezTo>
                  <a:cubicBezTo>
                    <a:pt x="50" y="343"/>
                    <a:pt x="50" y="343"/>
                    <a:pt x="50" y="343"/>
                  </a:cubicBezTo>
                  <a:cubicBezTo>
                    <a:pt x="62" y="341"/>
                    <a:pt x="62" y="341"/>
                    <a:pt x="62" y="341"/>
                  </a:cubicBezTo>
                  <a:cubicBezTo>
                    <a:pt x="67" y="348"/>
                    <a:pt x="67" y="348"/>
                    <a:pt x="67" y="348"/>
                  </a:cubicBezTo>
                  <a:cubicBezTo>
                    <a:pt x="81" y="335"/>
                    <a:pt x="81" y="335"/>
                    <a:pt x="81" y="335"/>
                  </a:cubicBezTo>
                  <a:cubicBezTo>
                    <a:pt x="87" y="339"/>
                    <a:pt x="87" y="339"/>
                    <a:pt x="87" y="339"/>
                  </a:cubicBezTo>
                  <a:cubicBezTo>
                    <a:pt x="86" y="342"/>
                    <a:pt x="86" y="342"/>
                    <a:pt x="86" y="342"/>
                  </a:cubicBezTo>
                  <a:cubicBezTo>
                    <a:pt x="94" y="348"/>
                    <a:pt x="94" y="348"/>
                    <a:pt x="94" y="348"/>
                  </a:cubicBezTo>
                  <a:cubicBezTo>
                    <a:pt x="103" y="349"/>
                    <a:pt x="103" y="349"/>
                    <a:pt x="103" y="349"/>
                  </a:cubicBezTo>
                  <a:cubicBezTo>
                    <a:pt x="118" y="361"/>
                    <a:pt x="118" y="361"/>
                    <a:pt x="118" y="361"/>
                  </a:cubicBezTo>
                  <a:cubicBezTo>
                    <a:pt x="125" y="359"/>
                    <a:pt x="125" y="359"/>
                    <a:pt x="125" y="359"/>
                  </a:cubicBezTo>
                  <a:cubicBezTo>
                    <a:pt x="135" y="368"/>
                    <a:pt x="135" y="368"/>
                    <a:pt x="135" y="368"/>
                  </a:cubicBezTo>
                  <a:cubicBezTo>
                    <a:pt x="143" y="367"/>
                    <a:pt x="143" y="367"/>
                    <a:pt x="143" y="367"/>
                  </a:cubicBezTo>
                  <a:cubicBezTo>
                    <a:pt x="146" y="378"/>
                    <a:pt x="146" y="378"/>
                    <a:pt x="146" y="378"/>
                  </a:cubicBezTo>
                  <a:cubicBezTo>
                    <a:pt x="155" y="379"/>
                    <a:pt x="155" y="379"/>
                    <a:pt x="155" y="379"/>
                  </a:cubicBezTo>
                  <a:cubicBezTo>
                    <a:pt x="160" y="385"/>
                    <a:pt x="160" y="385"/>
                    <a:pt x="160" y="385"/>
                  </a:cubicBezTo>
                  <a:cubicBezTo>
                    <a:pt x="165" y="380"/>
                    <a:pt x="165" y="380"/>
                    <a:pt x="165" y="380"/>
                  </a:cubicBezTo>
                  <a:cubicBezTo>
                    <a:pt x="170" y="380"/>
                    <a:pt x="170" y="380"/>
                    <a:pt x="170" y="380"/>
                  </a:cubicBezTo>
                  <a:cubicBezTo>
                    <a:pt x="171" y="369"/>
                    <a:pt x="171" y="369"/>
                    <a:pt x="171" y="369"/>
                  </a:cubicBezTo>
                  <a:cubicBezTo>
                    <a:pt x="188" y="351"/>
                    <a:pt x="188" y="351"/>
                    <a:pt x="188" y="351"/>
                  </a:cubicBezTo>
                  <a:cubicBezTo>
                    <a:pt x="191" y="341"/>
                    <a:pt x="191" y="341"/>
                    <a:pt x="191" y="341"/>
                  </a:cubicBezTo>
                  <a:cubicBezTo>
                    <a:pt x="217" y="313"/>
                    <a:pt x="217" y="313"/>
                    <a:pt x="217" y="313"/>
                  </a:cubicBezTo>
                  <a:cubicBezTo>
                    <a:pt x="219" y="286"/>
                    <a:pt x="219" y="286"/>
                    <a:pt x="219" y="286"/>
                  </a:cubicBezTo>
                  <a:cubicBezTo>
                    <a:pt x="224" y="270"/>
                    <a:pt x="224" y="270"/>
                    <a:pt x="224" y="270"/>
                  </a:cubicBezTo>
                  <a:cubicBezTo>
                    <a:pt x="215" y="267"/>
                    <a:pt x="215" y="267"/>
                    <a:pt x="215" y="267"/>
                  </a:cubicBezTo>
                  <a:cubicBezTo>
                    <a:pt x="210" y="235"/>
                    <a:pt x="210" y="235"/>
                    <a:pt x="210" y="235"/>
                  </a:cubicBezTo>
                  <a:cubicBezTo>
                    <a:pt x="216" y="226"/>
                    <a:pt x="216" y="226"/>
                    <a:pt x="216" y="226"/>
                  </a:cubicBezTo>
                  <a:cubicBezTo>
                    <a:pt x="207" y="220"/>
                    <a:pt x="207" y="220"/>
                    <a:pt x="207" y="220"/>
                  </a:cubicBezTo>
                  <a:cubicBezTo>
                    <a:pt x="204" y="208"/>
                    <a:pt x="204" y="208"/>
                    <a:pt x="204" y="208"/>
                  </a:cubicBezTo>
                  <a:cubicBezTo>
                    <a:pt x="212" y="203"/>
                    <a:pt x="212" y="203"/>
                    <a:pt x="212" y="203"/>
                  </a:cubicBezTo>
                  <a:cubicBezTo>
                    <a:pt x="219" y="205"/>
                    <a:pt x="219" y="205"/>
                    <a:pt x="219" y="205"/>
                  </a:cubicBezTo>
                  <a:cubicBezTo>
                    <a:pt x="220" y="196"/>
                    <a:pt x="220" y="196"/>
                    <a:pt x="220" y="196"/>
                  </a:cubicBezTo>
                  <a:cubicBezTo>
                    <a:pt x="224" y="195"/>
                    <a:pt x="224" y="195"/>
                    <a:pt x="224" y="195"/>
                  </a:cubicBezTo>
                  <a:cubicBezTo>
                    <a:pt x="232" y="197"/>
                    <a:pt x="232" y="197"/>
                    <a:pt x="232" y="197"/>
                  </a:cubicBezTo>
                  <a:cubicBezTo>
                    <a:pt x="240" y="194"/>
                    <a:pt x="240" y="194"/>
                    <a:pt x="240" y="194"/>
                  </a:cubicBezTo>
                  <a:cubicBezTo>
                    <a:pt x="239" y="188"/>
                    <a:pt x="239" y="188"/>
                    <a:pt x="239" y="188"/>
                  </a:cubicBezTo>
                  <a:cubicBezTo>
                    <a:pt x="244" y="182"/>
                    <a:pt x="244" y="182"/>
                    <a:pt x="244" y="182"/>
                  </a:cubicBezTo>
                  <a:cubicBezTo>
                    <a:pt x="246" y="189"/>
                    <a:pt x="246" y="189"/>
                    <a:pt x="246" y="189"/>
                  </a:cubicBezTo>
                  <a:cubicBezTo>
                    <a:pt x="256" y="189"/>
                    <a:pt x="256" y="189"/>
                    <a:pt x="256" y="189"/>
                  </a:cubicBezTo>
                  <a:cubicBezTo>
                    <a:pt x="261" y="184"/>
                    <a:pt x="261" y="184"/>
                    <a:pt x="261" y="184"/>
                  </a:cubicBezTo>
                  <a:cubicBezTo>
                    <a:pt x="264" y="189"/>
                    <a:pt x="264" y="189"/>
                    <a:pt x="264" y="189"/>
                  </a:cubicBezTo>
                  <a:cubicBezTo>
                    <a:pt x="274" y="189"/>
                    <a:pt x="274" y="189"/>
                    <a:pt x="274" y="189"/>
                  </a:cubicBezTo>
                  <a:cubicBezTo>
                    <a:pt x="277" y="183"/>
                    <a:pt x="277" y="183"/>
                    <a:pt x="277" y="183"/>
                  </a:cubicBezTo>
                  <a:cubicBezTo>
                    <a:pt x="284" y="188"/>
                    <a:pt x="284" y="188"/>
                    <a:pt x="284" y="188"/>
                  </a:cubicBezTo>
                  <a:cubicBezTo>
                    <a:pt x="290" y="182"/>
                    <a:pt x="290" y="182"/>
                    <a:pt x="290" y="182"/>
                  </a:cubicBezTo>
                  <a:cubicBezTo>
                    <a:pt x="296" y="182"/>
                    <a:pt x="296" y="182"/>
                    <a:pt x="296" y="182"/>
                  </a:cubicBezTo>
                  <a:cubicBezTo>
                    <a:pt x="294" y="170"/>
                    <a:pt x="294" y="170"/>
                    <a:pt x="294" y="170"/>
                  </a:cubicBezTo>
                  <a:cubicBezTo>
                    <a:pt x="302" y="163"/>
                    <a:pt x="302" y="163"/>
                    <a:pt x="302" y="163"/>
                  </a:cubicBezTo>
                  <a:cubicBezTo>
                    <a:pt x="307" y="157"/>
                    <a:pt x="307" y="157"/>
                    <a:pt x="307" y="157"/>
                  </a:cubicBezTo>
                  <a:cubicBezTo>
                    <a:pt x="315" y="161"/>
                    <a:pt x="315" y="161"/>
                    <a:pt x="315" y="161"/>
                  </a:cubicBezTo>
                  <a:cubicBezTo>
                    <a:pt x="308" y="168"/>
                    <a:pt x="308" y="168"/>
                    <a:pt x="308" y="168"/>
                  </a:cubicBezTo>
                  <a:cubicBezTo>
                    <a:pt x="312" y="168"/>
                    <a:pt x="312" y="168"/>
                    <a:pt x="312" y="168"/>
                  </a:cubicBezTo>
                  <a:cubicBezTo>
                    <a:pt x="319" y="165"/>
                    <a:pt x="319" y="165"/>
                    <a:pt x="319" y="165"/>
                  </a:cubicBezTo>
                  <a:cubicBezTo>
                    <a:pt x="326" y="168"/>
                    <a:pt x="326" y="168"/>
                    <a:pt x="326" y="168"/>
                  </a:cubicBezTo>
                  <a:cubicBezTo>
                    <a:pt x="335" y="156"/>
                    <a:pt x="335" y="156"/>
                    <a:pt x="335" y="156"/>
                  </a:cubicBezTo>
                  <a:cubicBezTo>
                    <a:pt x="337" y="152"/>
                    <a:pt x="337" y="152"/>
                    <a:pt x="337" y="152"/>
                  </a:cubicBezTo>
                  <a:cubicBezTo>
                    <a:pt x="334" y="146"/>
                    <a:pt x="334" y="146"/>
                    <a:pt x="334" y="146"/>
                  </a:cubicBezTo>
                  <a:cubicBezTo>
                    <a:pt x="328" y="149"/>
                    <a:pt x="328" y="149"/>
                    <a:pt x="328" y="149"/>
                  </a:cubicBezTo>
                  <a:cubicBezTo>
                    <a:pt x="318" y="136"/>
                    <a:pt x="318" y="136"/>
                    <a:pt x="318" y="136"/>
                  </a:cubicBezTo>
                  <a:cubicBezTo>
                    <a:pt x="321" y="132"/>
                    <a:pt x="321" y="132"/>
                    <a:pt x="321" y="132"/>
                  </a:cubicBezTo>
                  <a:cubicBezTo>
                    <a:pt x="317" y="128"/>
                    <a:pt x="317" y="128"/>
                    <a:pt x="317" y="128"/>
                  </a:cubicBezTo>
                  <a:cubicBezTo>
                    <a:pt x="320" y="126"/>
                    <a:pt x="320" y="126"/>
                    <a:pt x="320" y="126"/>
                  </a:cubicBezTo>
                  <a:cubicBezTo>
                    <a:pt x="319" y="118"/>
                    <a:pt x="319" y="118"/>
                    <a:pt x="319" y="118"/>
                  </a:cubicBezTo>
                  <a:cubicBezTo>
                    <a:pt x="326" y="113"/>
                    <a:pt x="326" y="113"/>
                    <a:pt x="326" y="113"/>
                  </a:cubicBezTo>
                  <a:cubicBezTo>
                    <a:pt x="331" y="116"/>
                    <a:pt x="331" y="116"/>
                    <a:pt x="331" y="116"/>
                  </a:cubicBezTo>
                  <a:cubicBezTo>
                    <a:pt x="336" y="117"/>
                    <a:pt x="336" y="117"/>
                    <a:pt x="336" y="117"/>
                  </a:cubicBezTo>
                  <a:cubicBezTo>
                    <a:pt x="342" y="115"/>
                    <a:pt x="342" y="115"/>
                    <a:pt x="342" y="115"/>
                  </a:cubicBezTo>
                  <a:cubicBezTo>
                    <a:pt x="343" y="109"/>
                    <a:pt x="343" y="109"/>
                    <a:pt x="343" y="109"/>
                  </a:cubicBezTo>
                  <a:cubicBezTo>
                    <a:pt x="331" y="96"/>
                    <a:pt x="331" y="96"/>
                    <a:pt x="331" y="96"/>
                  </a:cubicBezTo>
                  <a:cubicBezTo>
                    <a:pt x="330" y="93"/>
                    <a:pt x="330" y="93"/>
                    <a:pt x="330" y="93"/>
                  </a:cubicBezTo>
                  <a:cubicBezTo>
                    <a:pt x="326" y="93"/>
                    <a:pt x="326" y="93"/>
                    <a:pt x="326" y="93"/>
                  </a:cubicBezTo>
                  <a:cubicBezTo>
                    <a:pt x="326" y="87"/>
                    <a:pt x="326" y="87"/>
                    <a:pt x="326" y="87"/>
                  </a:cubicBezTo>
                  <a:cubicBezTo>
                    <a:pt x="316" y="77"/>
                    <a:pt x="316" y="77"/>
                    <a:pt x="316" y="77"/>
                  </a:cubicBezTo>
                  <a:cubicBezTo>
                    <a:pt x="312" y="81"/>
                    <a:pt x="312" y="81"/>
                    <a:pt x="312" y="81"/>
                  </a:cubicBezTo>
                  <a:cubicBezTo>
                    <a:pt x="309" y="85"/>
                    <a:pt x="309" y="85"/>
                    <a:pt x="309" y="85"/>
                  </a:cubicBezTo>
                  <a:cubicBezTo>
                    <a:pt x="303" y="88"/>
                    <a:pt x="303" y="88"/>
                    <a:pt x="303" y="88"/>
                  </a:cubicBezTo>
                  <a:cubicBezTo>
                    <a:pt x="298" y="82"/>
                    <a:pt x="298" y="82"/>
                    <a:pt x="298" y="82"/>
                  </a:cubicBezTo>
                  <a:cubicBezTo>
                    <a:pt x="297" y="76"/>
                    <a:pt x="297" y="76"/>
                    <a:pt x="297" y="76"/>
                  </a:cubicBezTo>
                  <a:cubicBezTo>
                    <a:pt x="289" y="73"/>
                    <a:pt x="289" y="73"/>
                    <a:pt x="289" y="73"/>
                  </a:cubicBezTo>
                  <a:cubicBezTo>
                    <a:pt x="289" y="73"/>
                    <a:pt x="282" y="70"/>
                    <a:pt x="282" y="70"/>
                  </a:cubicBezTo>
                  <a:cubicBezTo>
                    <a:pt x="281" y="70"/>
                    <a:pt x="267" y="70"/>
                    <a:pt x="267" y="70"/>
                  </a:cubicBezTo>
                  <a:cubicBezTo>
                    <a:pt x="262" y="76"/>
                    <a:pt x="262" y="76"/>
                    <a:pt x="262" y="76"/>
                  </a:cubicBezTo>
                  <a:cubicBezTo>
                    <a:pt x="260" y="82"/>
                    <a:pt x="260" y="82"/>
                    <a:pt x="260" y="82"/>
                  </a:cubicBezTo>
                  <a:cubicBezTo>
                    <a:pt x="256" y="85"/>
                    <a:pt x="256" y="85"/>
                    <a:pt x="256" y="85"/>
                  </a:cubicBezTo>
                  <a:cubicBezTo>
                    <a:pt x="261" y="92"/>
                    <a:pt x="261" y="92"/>
                    <a:pt x="261" y="92"/>
                  </a:cubicBezTo>
                  <a:cubicBezTo>
                    <a:pt x="255" y="98"/>
                    <a:pt x="255" y="98"/>
                    <a:pt x="255" y="98"/>
                  </a:cubicBezTo>
                  <a:cubicBezTo>
                    <a:pt x="250" y="106"/>
                    <a:pt x="250" y="106"/>
                    <a:pt x="250" y="106"/>
                  </a:cubicBezTo>
                  <a:cubicBezTo>
                    <a:pt x="251" y="118"/>
                    <a:pt x="251" y="118"/>
                    <a:pt x="251" y="118"/>
                  </a:cubicBezTo>
                  <a:cubicBezTo>
                    <a:pt x="242" y="123"/>
                    <a:pt x="242" y="123"/>
                    <a:pt x="242" y="123"/>
                  </a:cubicBezTo>
                  <a:cubicBezTo>
                    <a:pt x="242" y="131"/>
                    <a:pt x="242" y="131"/>
                    <a:pt x="242" y="131"/>
                  </a:cubicBezTo>
                  <a:cubicBezTo>
                    <a:pt x="238" y="127"/>
                    <a:pt x="238" y="127"/>
                    <a:pt x="238" y="127"/>
                  </a:cubicBezTo>
                  <a:cubicBezTo>
                    <a:pt x="237" y="120"/>
                    <a:pt x="237" y="120"/>
                    <a:pt x="237" y="120"/>
                  </a:cubicBezTo>
                  <a:cubicBezTo>
                    <a:pt x="234" y="117"/>
                    <a:pt x="234" y="117"/>
                    <a:pt x="234" y="117"/>
                  </a:cubicBezTo>
                  <a:cubicBezTo>
                    <a:pt x="229" y="122"/>
                    <a:pt x="229" y="122"/>
                    <a:pt x="229" y="122"/>
                  </a:cubicBezTo>
                  <a:cubicBezTo>
                    <a:pt x="224" y="124"/>
                    <a:pt x="224" y="124"/>
                    <a:pt x="224" y="124"/>
                  </a:cubicBezTo>
                  <a:cubicBezTo>
                    <a:pt x="214" y="127"/>
                    <a:pt x="214" y="127"/>
                    <a:pt x="214" y="127"/>
                  </a:cubicBezTo>
                  <a:cubicBezTo>
                    <a:pt x="207" y="138"/>
                    <a:pt x="207" y="138"/>
                    <a:pt x="207" y="138"/>
                  </a:cubicBezTo>
                  <a:cubicBezTo>
                    <a:pt x="199" y="139"/>
                    <a:pt x="199" y="139"/>
                    <a:pt x="199" y="139"/>
                  </a:cubicBezTo>
                  <a:cubicBezTo>
                    <a:pt x="190" y="131"/>
                    <a:pt x="190" y="131"/>
                    <a:pt x="190" y="131"/>
                  </a:cubicBezTo>
                  <a:cubicBezTo>
                    <a:pt x="190" y="103"/>
                    <a:pt x="190" y="103"/>
                    <a:pt x="190" y="103"/>
                  </a:cubicBezTo>
                  <a:cubicBezTo>
                    <a:pt x="191" y="91"/>
                    <a:pt x="191" y="91"/>
                    <a:pt x="191" y="91"/>
                  </a:cubicBezTo>
                  <a:cubicBezTo>
                    <a:pt x="192" y="79"/>
                    <a:pt x="192" y="79"/>
                    <a:pt x="192" y="79"/>
                  </a:cubicBezTo>
                  <a:cubicBezTo>
                    <a:pt x="182" y="73"/>
                    <a:pt x="182" y="73"/>
                    <a:pt x="182" y="73"/>
                  </a:cubicBezTo>
                  <a:cubicBezTo>
                    <a:pt x="181" y="68"/>
                    <a:pt x="181" y="68"/>
                    <a:pt x="181" y="68"/>
                  </a:cubicBezTo>
                  <a:cubicBezTo>
                    <a:pt x="178" y="63"/>
                    <a:pt x="178" y="63"/>
                    <a:pt x="178" y="63"/>
                  </a:cubicBezTo>
                  <a:cubicBezTo>
                    <a:pt x="175" y="61"/>
                    <a:pt x="175" y="61"/>
                    <a:pt x="175" y="61"/>
                  </a:cubicBezTo>
                  <a:cubicBezTo>
                    <a:pt x="175" y="56"/>
                    <a:pt x="175" y="56"/>
                    <a:pt x="175" y="56"/>
                  </a:cubicBezTo>
                  <a:cubicBezTo>
                    <a:pt x="178" y="53"/>
                    <a:pt x="178" y="53"/>
                    <a:pt x="178" y="53"/>
                  </a:cubicBezTo>
                  <a:cubicBezTo>
                    <a:pt x="178" y="47"/>
                    <a:pt x="178" y="47"/>
                    <a:pt x="178" y="47"/>
                  </a:cubicBezTo>
                  <a:cubicBezTo>
                    <a:pt x="173" y="44"/>
                    <a:pt x="173" y="44"/>
                    <a:pt x="173" y="44"/>
                  </a:cubicBezTo>
                  <a:cubicBezTo>
                    <a:pt x="164" y="41"/>
                    <a:pt x="164" y="41"/>
                    <a:pt x="164" y="41"/>
                  </a:cubicBezTo>
                  <a:cubicBezTo>
                    <a:pt x="166" y="34"/>
                    <a:pt x="166" y="34"/>
                    <a:pt x="166" y="34"/>
                  </a:cubicBezTo>
                  <a:cubicBezTo>
                    <a:pt x="163" y="28"/>
                    <a:pt x="163" y="28"/>
                    <a:pt x="163" y="28"/>
                  </a:cubicBezTo>
                  <a:cubicBezTo>
                    <a:pt x="159" y="20"/>
                    <a:pt x="159" y="20"/>
                    <a:pt x="159" y="20"/>
                  </a:cubicBezTo>
                  <a:cubicBezTo>
                    <a:pt x="154" y="14"/>
                    <a:pt x="154" y="14"/>
                    <a:pt x="154" y="14"/>
                  </a:cubicBezTo>
                  <a:cubicBezTo>
                    <a:pt x="144" y="16"/>
                    <a:pt x="144" y="16"/>
                    <a:pt x="144" y="16"/>
                  </a:cubicBezTo>
                  <a:cubicBezTo>
                    <a:pt x="141" y="10"/>
                    <a:pt x="141" y="10"/>
                    <a:pt x="141" y="10"/>
                  </a:cubicBezTo>
                  <a:cubicBezTo>
                    <a:pt x="148" y="6"/>
                    <a:pt x="148" y="6"/>
                    <a:pt x="148" y="6"/>
                  </a:cubicBezTo>
                  <a:lnTo>
                    <a:pt x="143" y="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8" name="Freeform 57"/>
            <p:cNvSpPr>
              <a:spLocks/>
            </p:cNvSpPr>
            <p:nvPr/>
          </p:nvSpPr>
          <p:spPr bwMode="auto">
            <a:xfrm>
              <a:off x="7774555" y="4268852"/>
              <a:ext cx="316670" cy="413688"/>
            </a:xfrm>
            <a:custGeom>
              <a:avLst/>
              <a:gdLst>
                <a:gd name="T0" fmla="*/ 94 w 103"/>
                <a:gd name="T1" fmla="*/ 19 h 151"/>
                <a:gd name="T2" fmla="*/ 98 w 103"/>
                <a:gd name="T3" fmla="*/ 29 h 151"/>
                <a:gd name="T4" fmla="*/ 103 w 103"/>
                <a:gd name="T5" fmla="*/ 50 h 151"/>
                <a:gd name="T6" fmla="*/ 98 w 103"/>
                <a:gd name="T7" fmla="*/ 72 h 151"/>
                <a:gd name="T8" fmla="*/ 89 w 103"/>
                <a:gd name="T9" fmla="*/ 86 h 151"/>
                <a:gd name="T10" fmla="*/ 77 w 103"/>
                <a:gd name="T11" fmla="*/ 103 h 151"/>
                <a:gd name="T12" fmla="*/ 81 w 103"/>
                <a:gd name="T13" fmla="*/ 126 h 151"/>
                <a:gd name="T14" fmla="*/ 76 w 103"/>
                <a:gd name="T15" fmla="*/ 139 h 151"/>
                <a:gd name="T16" fmla="*/ 65 w 103"/>
                <a:gd name="T17" fmla="*/ 146 h 151"/>
                <a:gd name="T18" fmla="*/ 49 w 103"/>
                <a:gd name="T19" fmla="*/ 149 h 151"/>
                <a:gd name="T20" fmla="*/ 35 w 103"/>
                <a:gd name="T21" fmla="*/ 147 h 151"/>
                <a:gd name="T22" fmla="*/ 40 w 103"/>
                <a:gd name="T23" fmla="*/ 136 h 151"/>
                <a:gd name="T24" fmla="*/ 26 w 103"/>
                <a:gd name="T25" fmla="*/ 132 h 151"/>
                <a:gd name="T26" fmla="*/ 18 w 103"/>
                <a:gd name="T27" fmla="*/ 121 h 151"/>
                <a:gd name="T28" fmla="*/ 2 w 103"/>
                <a:gd name="T29" fmla="*/ 117 h 151"/>
                <a:gd name="T30" fmla="*/ 7 w 103"/>
                <a:gd name="T31" fmla="*/ 104 h 151"/>
                <a:gd name="T32" fmla="*/ 5 w 103"/>
                <a:gd name="T33" fmla="*/ 89 h 151"/>
                <a:gd name="T34" fmla="*/ 1 w 103"/>
                <a:gd name="T35" fmla="*/ 81 h 151"/>
                <a:gd name="T36" fmla="*/ 6 w 103"/>
                <a:gd name="T37" fmla="*/ 72 h 151"/>
                <a:gd name="T38" fmla="*/ 14 w 103"/>
                <a:gd name="T39" fmla="*/ 66 h 151"/>
                <a:gd name="T40" fmla="*/ 22 w 103"/>
                <a:gd name="T41" fmla="*/ 51 h 151"/>
                <a:gd name="T42" fmla="*/ 30 w 103"/>
                <a:gd name="T43" fmla="*/ 48 h 151"/>
                <a:gd name="T44" fmla="*/ 28 w 103"/>
                <a:gd name="T45" fmla="*/ 39 h 151"/>
                <a:gd name="T46" fmla="*/ 17 w 103"/>
                <a:gd name="T47" fmla="*/ 29 h 151"/>
                <a:gd name="T48" fmla="*/ 22 w 103"/>
                <a:gd name="T49" fmla="*/ 23 h 151"/>
                <a:gd name="T50" fmla="*/ 21 w 103"/>
                <a:gd name="T51" fmla="*/ 12 h 151"/>
                <a:gd name="T52" fmla="*/ 38 w 103"/>
                <a:gd name="T53" fmla="*/ 3 h 151"/>
                <a:gd name="T54" fmla="*/ 35 w 103"/>
                <a:gd name="T55" fmla="*/ 12 h 151"/>
                <a:gd name="T56" fmla="*/ 50 w 103"/>
                <a:gd name="T57" fmla="*/ 17 h 151"/>
                <a:gd name="T58" fmla="*/ 60 w 103"/>
                <a:gd name="T59" fmla="*/ 19 h 151"/>
                <a:gd name="T60" fmla="*/ 69 w 103"/>
                <a:gd name="T61" fmla="*/ 19 h 151"/>
                <a:gd name="T62" fmla="*/ 95 w 103"/>
                <a:gd name="T63" fmla="*/ 1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3" h="151">
                  <a:moveTo>
                    <a:pt x="95" y="10"/>
                  </a:moveTo>
                  <a:cubicBezTo>
                    <a:pt x="94" y="19"/>
                    <a:pt x="94" y="19"/>
                    <a:pt x="94" y="19"/>
                  </a:cubicBezTo>
                  <a:cubicBezTo>
                    <a:pt x="94" y="27"/>
                    <a:pt x="94" y="27"/>
                    <a:pt x="94" y="27"/>
                  </a:cubicBezTo>
                  <a:cubicBezTo>
                    <a:pt x="98" y="29"/>
                    <a:pt x="98" y="29"/>
                    <a:pt x="98" y="29"/>
                  </a:cubicBezTo>
                  <a:cubicBezTo>
                    <a:pt x="98" y="38"/>
                    <a:pt x="98" y="38"/>
                    <a:pt x="98" y="38"/>
                  </a:cubicBezTo>
                  <a:cubicBezTo>
                    <a:pt x="103" y="50"/>
                    <a:pt x="103" y="50"/>
                    <a:pt x="103" y="50"/>
                  </a:cubicBezTo>
                  <a:cubicBezTo>
                    <a:pt x="103" y="67"/>
                    <a:pt x="103" y="67"/>
                    <a:pt x="103" y="67"/>
                  </a:cubicBezTo>
                  <a:cubicBezTo>
                    <a:pt x="98" y="72"/>
                    <a:pt x="98" y="72"/>
                    <a:pt x="98" y="72"/>
                  </a:cubicBezTo>
                  <a:cubicBezTo>
                    <a:pt x="96" y="82"/>
                    <a:pt x="96" y="82"/>
                    <a:pt x="96" y="82"/>
                  </a:cubicBezTo>
                  <a:cubicBezTo>
                    <a:pt x="89" y="86"/>
                    <a:pt x="89" y="86"/>
                    <a:pt x="89" y="86"/>
                  </a:cubicBezTo>
                  <a:cubicBezTo>
                    <a:pt x="80" y="91"/>
                    <a:pt x="80" y="91"/>
                    <a:pt x="80" y="91"/>
                  </a:cubicBezTo>
                  <a:cubicBezTo>
                    <a:pt x="77" y="103"/>
                    <a:pt x="77" y="103"/>
                    <a:pt x="77" y="103"/>
                  </a:cubicBezTo>
                  <a:cubicBezTo>
                    <a:pt x="78" y="120"/>
                    <a:pt x="78" y="120"/>
                    <a:pt x="78" y="120"/>
                  </a:cubicBezTo>
                  <a:cubicBezTo>
                    <a:pt x="81" y="126"/>
                    <a:pt x="81" y="126"/>
                    <a:pt x="81" y="126"/>
                  </a:cubicBezTo>
                  <a:cubicBezTo>
                    <a:pt x="77" y="134"/>
                    <a:pt x="77" y="134"/>
                    <a:pt x="77" y="134"/>
                  </a:cubicBezTo>
                  <a:cubicBezTo>
                    <a:pt x="76" y="139"/>
                    <a:pt x="76" y="139"/>
                    <a:pt x="76" y="139"/>
                  </a:cubicBezTo>
                  <a:cubicBezTo>
                    <a:pt x="74" y="139"/>
                    <a:pt x="72" y="140"/>
                    <a:pt x="71" y="141"/>
                  </a:cubicBezTo>
                  <a:cubicBezTo>
                    <a:pt x="69" y="144"/>
                    <a:pt x="65" y="146"/>
                    <a:pt x="65" y="146"/>
                  </a:cubicBezTo>
                  <a:cubicBezTo>
                    <a:pt x="64" y="146"/>
                    <a:pt x="58" y="146"/>
                    <a:pt x="56" y="149"/>
                  </a:cubicBezTo>
                  <a:cubicBezTo>
                    <a:pt x="53" y="151"/>
                    <a:pt x="49" y="151"/>
                    <a:pt x="49" y="149"/>
                  </a:cubicBezTo>
                  <a:cubicBezTo>
                    <a:pt x="48" y="147"/>
                    <a:pt x="45" y="146"/>
                    <a:pt x="43" y="148"/>
                  </a:cubicBezTo>
                  <a:cubicBezTo>
                    <a:pt x="41" y="150"/>
                    <a:pt x="36" y="149"/>
                    <a:pt x="35" y="147"/>
                  </a:cubicBezTo>
                  <a:cubicBezTo>
                    <a:pt x="35" y="145"/>
                    <a:pt x="33" y="143"/>
                    <a:pt x="35" y="141"/>
                  </a:cubicBezTo>
                  <a:cubicBezTo>
                    <a:pt x="36" y="139"/>
                    <a:pt x="40" y="136"/>
                    <a:pt x="40" y="136"/>
                  </a:cubicBezTo>
                  <a:cubicBezTo>
                    <a:pt x="40" y="136"/>
                    <a:pt x="35" y="133"/>
                    <a:pt x="33" y="131"/>
                  </a:cubicBezTo>
                  <a:cubicBezTo>
                    <a:pt x="31" y="129"/>
                    <a:pt x="28" y="130"/>
                    <a:pt x="26" y="132"/>
                  </a:cubicBezTo>
                  <a:cubicBezTo>
                    <a:pt x="23" y="134"/>
                    <a:pt x="23" y="126"/>
                    <a:pt x="23" y="124"/>
                  </a:cubicBezTo>
                  <a:cubicBezTo>
                    <a:pt x="23" y="122"/>
                    <a:pt x="20" y="118"/>
                    <a:pt x="18" y="121"/>
                  </a:cubicBezTo>
                  <a:cubicBezTo>
                    <a:pt x="16" y="124"/>
                    <a:pt x="9" y="123"/>
                    <a:pt x="9" y="122"/>
                  </a:cubicBezTo>
                  <a:cubicBezTo>
                    <a:pt x="8" y="120"/>
                    <a:pt x="4" y="120"/>
                    <a:pt x="2" y="117"/>
                  </a:cubicBezTo>
                  <a:cubicBezTo>
                    <a:pt x="0" y="115"/>
                    <a:pt x="3" y="115"/>
                    <a:pt x="4" y="112"/>
                  </a:cubicBezTo>
                  <a:cubicBezTo>
                    <a:pt x="6" y="110"/>
                    <a:pt x="7" y="108"/>
                    <a:pt x="7" y="104"/>
                  </a:cubicBezTo>
                  <a:cubicBezTo>
                    <a:pt x="8" y="101"/>
                    <a:pt x="6" y="99"/>
                    <a:pt x="7" y="97"/>
                  </a:cubicBezTo>
                  <a:cubicBezTo>
                    <a:pt x="8" y="95"/>
                    <a:pt x="6" y="92"/>
                    <a:pt x="5" y="89"/>
                  </a:cubicBezTo>
                  <a:cubicBezTo>
                    <a:pt x="5" y="88"/>
                    <a:pt x="3" y="86"/>
                    <a:pt x="1" y="86"/>
                  </a:cubicBezTo>
                  <a:cubicBezTo>
                    <a:pt x="1" y="81"/>
                    <a:pt x="1" y="81"/>
                    <a:pt x="1" y="81"/>
                  </a:cubicBezTo>
                  <a:cubicBezTo>
                    <a:pt x="5" y="78"/>
                    <a:pt x="5" y="78"/>
                    <a:pt x="5" y="78"/>
                  </a:cubicBezTo>
                  <a:cubicBezTo>
                    <a:pt x="6" y="72"/>
                    <a:pt x="6" y="72"/>
                    <a:pt x="6" y="72"/>
                  </a:cubicBezTo>
                  <a:cubicBezTo>
                    <a:pt x="12" y="69"/>
                    <a:pt x="12" y="69"/>
                    <a:pt x="12" y="69"/>
                  </a:cubicBezTo>
                  <a:cubicBezTo>
                    <a:pt x="14" y="66"/>
                    <a:pt x="14" y="66"/>
                    <a:pt x="14" y="66"/>
                  </a:cubicBezTo>
                  <a:cubicBezTo>
                    <a:pt x="14" y="57"/>
                    <a:pt x="14" y="57"/>
                    <a:pt x="14" y="57"/>
                  </a:cubicBezTo>
                  <a:cubicBezTo>
                    <a:pt x="22" y="51"/>
                    <a:pt x="22" y="51"/>
                    <a:pt x="22" y="51"/>
                  </a:cubicBezTo>
                  <a:cubicBezTo>
                    <a:pt x="26" y="50"/>
                    <a:pt x="26" y="50"/>
                    <a:pt x="26" y="50"/>
                  </a:cubicBezTo>
                  <a:cubicBezTo>
                    <a:pt x="30" y="48"/>
                    <a:pt x="30" y="48"/>
                    <a:pt x="30" y="48"/>
                  </a:cubicBezTo>
                  <a:cubicBezTo>
                    <a:pt x="33" y="45"/>
                    <a:pt x="33" y="45"/>
                    <a:pt x="33" y="45"/>
                  </a:cubicBezTo>
                  <a:cubicBezTo>
                    <a:pt x="28" y="39"/>
                    <a:pt x="28" y="39"/>
                    <a:pt x="28" y="39"/>
                  </a:cubicBezTo>
                  <a:cubicBezTo>
                    <a:pt x="25" y="34"/>
                    <a:pt x="25" y="34"/>
                    <a:pt x="25" y="34"/>
                  </a:cubicBezTo>
                  <a:cubicBezTo>
                    <a:pt x="17" y="29"/>
                    <a:pt x="17" y="29"/>
                    <a:pt x="17" y="29"/>
                  </a:cubicBezTo>
                  <a:cubicBezTo>
                    <a:pt x="18" y="27"/>
                    <a:pt x="18" y="27"/>
                    <a:pt x="18" y="27"/>
                  </a:cubicBezTo>
                  <a:cubicBezTo>
                    <a:pt x="22" y="23"/>
                    <a:pt x="22" y="23"/>
                    <a:pt x="22" y="23"/>
                  </a:cubicBezTo>
                  <a:cubicBezTo>
                    <a:pt x="21" y="17"/>
                    <a:pt x="21" y="17"/>
                    <a:pt x="21" y="17"/>
                  </a:cubicBezTo>
                  <a:cubicBezTo>
                    <a:pt x="21" y="12"/>
                    <a:pt x="21" y="12"/>
                    <a:pt x="21" y="12"/>
                  </a:cubicBezTo>
                  <a:cubicBezTo>
                    <a:pt x="30" y="0"/>
                    <a:pt x="30" y="0"/>
                    <a:pt x="30" y="0"/>
                  </a:cubicBezTo>
                  <a:cubicBezTo>
                    <a:pt x="38" y="3"/>
                    <a:pt x="38" y="3"/>
                    <a:pt x="38" y="3"/>
                  </a:cubicBezTo>
                  <a:cubicBezTo>
                    <a:pt x="34" y="8"/>
                    <a:pt x="34" y="8"/>
                    <a:pt x="34" y="8"/>
                  </a:cubicBezTo>
                  <a:cubicBezTo>
                    <a:pt x="35" y="12"/>
                    <a:pt x="35" y="12"/>
                    <a:pt x="35" y="12"/>
                  </a:cubicBezTo>
                  <a:cubicBezTo>
                    <a:pt x="41" y="13"/>
                    <a:pt x="41" y="13"/>
                    <a:pt x="41" y="13"/>
                  </a:cubicBezTo>
                  <a:cubicBezTo>
                    <a:pt x="50" y="17"/>
                    <a:pt x="50" y="17"/>
                    <a:pt x="50" y="17"/>
                  </a:cubicBezTo>
                  <a:cubicBezTo>
                    <a:pt x="56" y="20"/>
                    <a:pt x="56" y="20"/>
                    <a:pt x="56" y="20"/>
                  </a:cubicBezTo>
                  <a:cubicBezTo>
                    <a:pt x="60" y="19"/>
                    <a:pt x="60" y="19"/>
                    <a:pt x="60" y="19"/>
                  </a:cubicBezTo>
                  <a:cubicBezTo>
                    <a:pt x="63" y="15"/>
                    <a:pt x="63" y="15"/>
                    <a:pt x="63" y="15"/>
                  </a:cubicBezTo>
                  <a:cubicBezTo>
                    <a:pt x="69" y="19"/>
                    <a:pt x="69" y="19"/>
                    <a:pt x="69" y="19"/>
                  </a:cubicBezTo>
                  <a:cubicBezTo>
                    <a:pt x="83" y="20"/>
                    <a:pt x="83" y="20"/>
                    <a:pt x="83" y="20"/>
                  </a:cubicBezTo>
                  <a:lnTo>
                    <a:pt x="95" y="1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9" name="Freeform 58"/>
            <p:cNvSpPr>
              <a:spLocks noEditPoints="1"/>
            </p:cNvSpPr>
            <p:nvPr/>
          </p:nvSpPr>
          <p:spPr bwMode="auto">
            <a:xfrm>
              <a:off x="11135672" y="2377707"/>
              <a:ext cx="942645" cy="1327741"/>
            </a:xfrm>
            <a:custGeom>
              <a:avLst/>
              <a:gdLst>
                <a:gd name="T0" fmla="*/ 146 w 307"/>
                <a:gd name="T1" fmla="*/ 31 h 485"/>
                <a:gd name="T2" fmla="*/ 159 w 307"/>
                <a:gd name="T3" fmla="*/ 67 h 485"/>
                <a:gd name="T4" fmla="*/ 151 w 307"/>
                <a:gd name="T5" fmla="*/ 84 h 485"/>
                <a:gd name="T6" fmla="*/ 145 w 307"/>
                <a:gd name="T7" fmla="*/ 135 h 485"/>
                <a:gd name="T8" fmla="*/ 132 w 307"/>
                <a:gd name="T9" fmla="*/ 144 h 485"/>
                <a:gd name="T10" fmla="*/ 126 w 307"/>
                <a:gd name="T11" fmla="*/ 162 h 485"/>
                <a:gd name="T12" fmla="*/ 144 w 307"/>
                <a:gd name="T13" fmla="*/ 193 h 485"/>
                <a:gd name="T14" fmla="*/ 174 w 307"/>
                <a:gd name="T15" fmla="*/ 204 h 485"/>
                <a:gd name="T16" fmla="*/ 201 w 307"/>
                <a:gd name="T17" fmla="*/ 222 h 485"/>
                <a:gd name="T18" fmla="*/ 210 w 307"/>
                <a:gd name="T19" fmla="*/ 234 h 485"/>
                <a:gd name="T20" fmla="*/ 228 w 307"/>
                <a:gd name="T21" fmla="*/ 260 h 485"/>
                <a:gd name="T22" fmla="*/ 237 w 307"/>
                <a:gd name="T23" fmla="*/ 288 h 485"/>
                <a:gd name="T24" fmla="*/ 258 w 307"/>
                <a:gd name="T25" fmla="*/ 325 h 485"/>
                <a:gd name="T26" fmla="*/ 278 w 307"/>
                <a:gd name="T27" fmla="*/ 363 h 485"/>
                <a:gd name="T28" fmla="*/ 251 w 307"/>
                <a:gd name="T29" fmla="*/ 388 h 485"/>
                <a:gd name="T30" fmla="*/ 144 w 307"/>
                <a:gd name="T31" fmla="*/ 321 h 485"/>
                <a:gd name="T32" fmla="*/ 126 w 307"/>
                <a:gd name="T33" fmla="*/ 281 h 485"/>
                <a:gd name="T34" fmla="*/ 119 w 307"/>
                <a:gd name="T35" fmla="*/ 231 h 485"/>
                <a:gd name="T36" fmla="*/ 101 w 307"/>
                <a:gd name="T37" fmla="*/ 181 h 485"/>
                <a:gd name="T38" fmla="*/ 92 w 307"/>
                <a:gd name="T39" fmla="*/ 144 h 485"/>
                <a:gd name="T40" fmla="*/ 68 w 307"/>
                <a:gd name="T41" fmla="*/ 113 h 485"/>
                <a:gd name="T42" fmla="*/ 61 w 307"/>
                <a:gd name="T43" fmla="*/ 138 h 485"/>
                <a:gd name="T44" fmla="*/ 73 w 307"/>
                <a:gd name="T45" fmla="*/ 158 h 485"/>
                <a:gd name="T46" fmla="*/ 59 w 307"/>
                <a:gd name="T47" fmla="*/ 155 h 485"/>
                <a:gd name="T48" fmla="*/ 46 w 307"/>
                <a:gd name="T49" fmla="*/ 140 h 485"/>
                <a:gd name="T50" fmla="*/ 27 w 307"/>
                <a:gd name="T51" fmla="*/ 123 h 485"/>
                <a:gd name="T52" fmla="*/ 12 w 307"/>
                <a:gd name="T53" fmla="*/ 115 h 485"/>
                <a:gd name="T54" fmla="*/ 1 w 307"/>
                <a:gd name="T55" fmla="*/ 94 h 485"/>
                <a:gd name="T56" fmla="*/ 9 w 307"/>
                <a:gd name="T57" fmla="*/ 80 h 485"/>
                <a:gd name="T58" fmla="*/ 26 w 307"/>
                <a:gd name="T59" fmla="*/ 66 h 485"/>
                <a:gd name="T60" fmla="*/ 43 w 307"/>
                <a:gd name="T61" fmla="*/ 48 h 485"/>
                <a:gd name="T62" fmla="*/ 72 w 307"/>
                <a:gd name="T63" fmla="*/ 57 h 485"/>
                <a:gd name="T64" fmla="*/ 89 w 307"/>
                <a:gd name="T65" fmla="*/ 57 h 485"/>
                <a:gd name="T66" fmla="*/ 106 w 307"/>
                <a:gd name="T67" fmla="*/ 52 h 485"/>
                <a:gd name="T68" fmla="*/ 116 w 307"/>
                <a:gd name="T69" fmla="*/ 22 h 485"/>
                <a:gd name="T70" fmla="*/ 129 w 307"/>
                <a:gd name="T71" fmla="*/ 7 h 485"/>
                <a:gd name="T72" fmla="*/ 304 w 307"/>
                <a:gd name="T73" fmla="*/ 479 h 485"/>
                <a:gd name="T74" fmla="*/ 306 w 307"/>
                <a:gd name="T75" fmla="*/ 484 h 485"/>
                <a:gd name="T76" fmla="*/ 304 w 307"/>
                <a:gd name="T77" fmla="*/ 479 h 485"/>
                <a:gd name="T78" fmla="*/ 295 w 307"/>
                <a:gd name="T79" fmla="*/ 462 h 485"/>
                <a:gd name="T80" fmla="*/ 285 w 307"/>
                <a:gd name="T81" fmla="*/ 433 h 485"/>
                <a:gd name="T82" fmla="*/ 282 w 307"/>
                <a:gd name="T83" fmla="*/ 418 h 485"/>
                <a:gd name="T84" fmla="*/ 282 w 307"/>
                <a:gd name="T85" fmla="*/ 202 h 485"/>
                <a:gd name="T86" fmla="*/ 149 w 307"/>
                <a:gd name="T87" fmla="*/ 166 h 485"/>
                <a:gd name="T88" fmla="*/ 158 w 307"/>
                <a:gd name="T89" fmla="*/ 188 h 485"/>
                <a:gd name="T90" fmla="*/ 149 w 307"/>
                <a:gd name="T91" fmla="*/ 166 h 4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7" h="485">
                  <a:moveTo>
                    <a:pt x="140" y="0"/>
                  </a:moveTo>
                  <a:cubicBezTo>
                    <a:pt x="141" y="4"/>
                    <a:pt x="143" y="7"/>
                    <a:pt x="142" y="12"/>
                  </a:cubicBezTo>
                  <a:cubicBezTo>
                    <a:pt x="142" y="17"/>
                    <a:pt x="144" y="28"/>
                    <a:pt x="146" y="31"/>
                  </a:cubicBezTo>
                  <a:cubicBezTo>
                    <a:pt x="149" y="34"/>
                    <a:pt x="152" y="39"/>
                    <a:pt x="153" y="42"/>
                  </a:cubicBezTo>
                  <a:cubicBezTo>
                    <a:pt x="154" y="46"/>
                    <a:pt x="156" y="50"/>
                    <a:pt x="157" y="54"/>
                  </a:cubicBezTo>
                  <a:cubicBezTo>
                    <a:pt x="157" y="59"/>
                    <a:pt x="158" y="65"/>
                    <a:pt x="159" y="67"/>
                  </a:cubicBezTo>
                  <a:cubicBezTo>
                    <a:pt x="160" y="69"/>
                    <a:pt x="166" y="75"/>
                    <a:pt x="169" y="76"/>
                  </a:cubicBezTo>
                  <a:cubicBezTo>
                    <a:pt x="171" y="78"/>
                    <a:pt x="169" y="81"/>
                    <a:pt x="163" y="82"/>
                  </a:cubicBezTo>
                  <a:cubicBezTo>
                    <a:pt x="157" y="82"/>
                    <a:pt x="154" y="83"/>
                    <a:pt x="151" y="84"/>
                  </a:cubicBezTo>
                  <a:cubicBezTo>
                    <a:pt x="149" y="86"/>
                    <a:pt x="143" y="88"/>
                    <a:pt x="139" y="100"/>
                  </a:cubicBezTo>
                  <a:cubicBezTo>
                    <a:pt x="136" y="113"/>
                    <a:pt x="137" y="116"/>
                    <a:pt x="140" y="122"/>
                  </a:cubicBezTo>
                  <a:cubicBezTo>
                    <a:pt x="143" y="128"/>
                    <a:pt x="145" y="135"/>
                    <a:pt x="145" y="135"/>
                  </a:cubicBezTo>
                  <a:cubicBezTo>
                    <a:pt x="145" y="135"/>
                    <a:pt x="137" y="133"/>
                    <a:pt x="136" y="131"/>
                  </a:cubicBezTo>
                  <a:cubicBezTo>
                    <a:pt x="134" y="129"/>
                    <a:pt x="128" y="126"/>
                    <a:pt x="128" y="126"/>
                  </a:cubicBezTo>
                  <a:cubicBezTo>
                    <a:pt x="128" y="126"/>
                    <a:pt x="129" y="140"/>
                    <a:pt x="132" y="144"/>
                  </a:cubicBezTo>
                  <a:cubicBezTo>
                    <a:pt x="135" y="147"/>
                    <a:pt x="137" y="147"/>
                    <a:pt x="135" y="150"/>
                  </a:cubicBezTo>
                  <a:cubicBezTo>
                    <a:pt x="132" y="152"/>
                    <a:pt x="128" y="149"/>
                    <a:pt x="127" y="155"/>
                  </a:cubicBezTo>
                  <a:cubicBezTo>
                    <a:pt x="127" y="160"/>
                    <a:pt x="128" y="160"/>
                    <a:pt x="126" y="162"/>
                  </a:cubicBezTo>
                  <a:cubicBezTo>
                    <a:pt x="123" y="163"/>
                    <a:pt x="124" y="163"/>
                    <a:pt x="126" y="168"/>
                  </a:cubicBezTo>
                  <a:cubicBezTo>
                    <a:pt x="128" y="173"/>
                    <a:pt x="135" y="175"/>
                    <a:pt x="137" y="180"/>
                  </a:cubicBezTo>
                  <a:cubicBezTo>
                    <a:pt x="138" y="184"/>
                    <a:pt x="142" y="186"/>
                    <a:pt x="144" y="193"/>
                  </a:cubicBezTo>
                  <a:cubicBezTo>
                    <a:pt x="147" y="200"/>
                    <a:pt x="152" y="213"/>
                    <a:pt x="157" y="216"/>
                  </a:cubicBezTo>
                  <a:cubicBezTo>
                    <a:pt x="161" y="220"/>
                    <a:pt x="170" y="218"/>
                    <a:pt x="169" y="214"/>
                  </a:cubicBezTo>
                  <a:cubicBezTo>
                    <a:pt x="168" y="211"/>
                    <a:pt x="169" y="205"/>
                    <a:pt x="174" y="204"/>
                  </a:cubicBezTo>
                  <a:cubicBezTo>
                    <a:pt x="178" y="203"/>
                    <a:pt x="183" y="207"/>
                    <a:pt x="183" y="211"/>
                  </a:cubicBezTo>
                  <a:cubicBezTo>
                    <a:pt x="183" y="215"/>
                    <a:pt x="186" y="217"/>
                    <a:pt x="189" y="218"/>
                  </a:cubicBezTo>
                  <a:cubicBezTo>
                    <a:pt x="192" y="220"/>
                    <a:pt x="199" y="224"/>
                    <a:pt x="201" y="222"/>
                  </a:cubicBezTo>
                  <a:cubicBezTo>
                    <a:pt x="202" y="221"/>
                    <a:pt x="207" y="219"/>
                    <a:pt x="211" y="220"/>
                  </a:cubicBezTo>
                  <a:cubicBezTo>
                    <a:pt x="214" y="222"/>
                    <a:pt x="222" y="228"/>
                    <a:pt x="218" y="231"/>
                  </a:cubicBezTo>
                  <a:cubicBezTo>
                    <a:pt x="215" y="235"/>
                    <a:pt x="211" y="234"/>
                    <a:pt x="210" y="234"/>
                  </a:cubicBezTo>
                  <a:cubicBezTo>
                    <a:pt x="209" y="234"/>
                    <a:pt x="209" y="237"/>
                    <a:pt x="210" y="241"/>
                  </a:cubicBezTo>
                  <a:cubicBezTo>
                    <a:pt x="210" y="244"/>
                    <a:pt x="213" y="245"/>
                    <a:pt x="216" y="251"/>
                  </a:cubicBezTo>
                  <a:cubicBezTo>
                    <a:pt x="219" y="256"/>
                    <a:pt x="221" y="257"/>
                    <a:pt x="228" y="260"/>
                  </a:cubicBezTo>
                  <a:cubicBezTo>
                    <a:pt x="236" y="264"/>
                    <a:pt x="243" y="260"/>
                    <a:pt x="245" y="264"/>
                  </a:cubicBezTo>
                  <a:cubicBezTo>
                    <a:pt x="246" y="268"/>
                    <a:pt x="248" y="275"/>
                    <a:pt x="245" y="278"/>
                  </a:cubicBezTo>
                  <a:cubicBezTo>
                    <a:pt x="242" y="281"/>
                    <a:pt x="237" y="278"/>
                    <a:pt x="237" y="288"/>
                  </a:cubicBezTo>
                  <a:cubicBezTo>
                    <a:pt x="238" y="297"/>
                    <a:pt x="237" y="301"/>
                    <a:pt x="240" y="305"/>
                  </a:cubicBezTo>
                  <a:cubicBezTo>
                    <a:pt x="243" y="309"/>
                    <a:pt x="264" y="317"/>
                    <a:pt x="264" y="319"/>
                  </a:cubicBezTo>
                  <a:cubicBezTo>
                    <a:pt x="265" y="322"/>
                    <a:pt x="258" y="320"/>
                    <a:pt x="258" y="325"/>
                  </a:cubicBezTo>
                  <a:cubicBezTo>
                    <a:pt x="258" y="329"/>
                    <a:pt x="258" y="331"/>
                    <a:pt x="258" y="336"/>
                  </a:cubicBezTo>
                  <a:cubicBezTo>
                    <a:pt x="258" y="342"/>
                    <a:pt x="260" y="344"/>
                    <a:pt x="263" y="348"/>
                  </a:cubicBezTo>
                  <a:cubicBezTo>
                    <a:pt x="266" y="352"/>
                    <a:pt x="276" y="357"/>
                    <a:pt x="278" y="363"/>
                  </a:cubicBezTo>
                  <a:cubicBezTo>
                    <a:pt x="280" y="370"/>
                    <a:pt x="283" y="404"/>
                    <a:pt x="283" y="404"/>
                  </a:cubicBezTo>
                  <a:cubicBezTo>
                    <a:pt x="283" y="404"/>
                    <a:pt x="276" y="400"/>
                    <a:pt x="271" y="399"/>
                  </a:cubicBezTo>
                  <a:cubicBezTo>
                    <a:pt x="266" y="398"/>
                    <a:pt x="258" y="393"/>
                    <a:pt x="251" y="388"/>
                  </a:cubicBezTo>
                  <a:cubicBezTo>
                    <a:pt x="244" y="383"/>
                    <a:pt x="240" y="387"/>
                    <a:pt x="226" y="378"/>
                  </a:cubicBezTo>
                  <a:cubicBezTo>
                    <a:pt x="212" y="369"/>
                    <a:pt x="193" y="359"/>
                    <a:pt x="182" y="353"/>
                  </a:cubicBezTo>
                  <a:cubicBezTo>
                    <a:pt x="170" y="347"/>
                    <a:pt x="151" y="329"/>
                    <a:pt x="144" y="321"/>
                  </a:cubicBezTo>
                  <a:cubicBezTo>
                    <a:pt x="137" y="313"/>
                    <a:pt x="139" y="302"/>
                    <a:pt x="135" y="297"/>
                  </a:cubicBezTo>
                  <a:cubicBezTo>
                    <a:pt x="131" y="292"/>
                    <a:pt x="124" y="290"/>
                    <a:pt x="122" y="288"/>
                  </a:cubicBezTo>
                  <a:cubicBezTo>
                    <a:pt x="120" y="285"/>
                    <a:pt x="125" y="285"/>
                    <a:pt x="126" y="281"/>
                  </a:cubicBezTo>
                  <a:cubicBezTo>
                    <a:pt x="126" y="277"/>
                    <a:pt x="122" y="274"/>
                    <a:pt x="125" y="270"/>
                  </a:cubicBezTo>
                  <a:cubicBezTo>
                    <a:pt x="128" y="266"/>
                    <a:pt x="130" y="261"/>
                    <a:pt x="128" y="258"/>
                  </a:cubicBezTo>
                  <a:cubicBezTo>
                    <a:pt x="126" y="255"/>
                    <a:pt x="125" y="237"/>
                    <a:pt x="119" y="231"/>
                  </a:cubicBezTo>
                  <a:cubicBezTo>
                    <a:pt x="113" y="226"/>
                    <a:pt x="111" y="218"/>
                    <a:pt x="111" y="212"/>
                  </a:cubicBezTo>
                  <a:cubicBezTo>
                    <a:pt x="111" y="206"/>
                    <a:pt x="110" y="201"/>
                    <a:pt x="107" y="197"/>
                  </a:cubicBezTo>
                  <a:cubicBezTo>
                    <a:pt x="104" y="192"/>
                    <a:pt x="105" y="184"/>
                    <a:pt x="101" y="181"/>
                  </a:cubicBezTo>
                  <a:cubicBezTo>
                    <a:pt x="97" y="178"/>
                    <a:pt x="98" y="176"/>
                    <a:pt x="97" y="170"/>
                  </a:cubicBezTo>
                  <a:cubicBezTo>
                    <a:pt x="97" y="163"/>
                    <a:pt x="102" y="159"/>
                    <a:pt x="98" y="155"/>
                  </a:cubicBezTo>
                  <a:cubicBezTo>
                    <a:pt x="95" y="150"/>
                    <a:pt x="92" y="147"/>
                    <a:pt x="92" y="144"/>
                  </a:cubicBezTo>
                  <a:cubicBezTo>
                    <a:pt x="91" y="140"/>
                    <a:pt x="88" y="143"/>
                    <a:pt x="83" y="139"/>
                  </a:cubicBezTo>
                  <a:cubicBezTo>
                    <a:pt x="77" y="134"/>
                    <a:pt x="69" y="128"/>
                    <a:pt x="67" y="124"/>
                  </a:cubicBezTo>
                  <a:cubicBezTo>
                    <a:pt x="66" y="120"/>
                    <a:pt x="66" y="115"/>
                    <a:pt x="68" y="113"/>
                  </a:cubicBezTo>
                  <a:cubicBezTo>
                    <a:pt x="70" y="111"/>
                    <a:pt x="70" y="107"/>
                    <a:pt x="66" y="110"/>
                  </a:cubicBezTo>
                  <a:cubicBezTo>
                    <a:pt x="62" y="113"/>
                    <a:pt x="57" y="121"/>
                    <a:pt x="56" y="125"/>
                  </a:cubicBezTo>
                  <a:cubicBezTo>
                    <a:pt x="55" y="130"/>
                    <a:pt x="56" y="133"/>
                    <a:pt x="61" y="138"/>
                  </a:cubicBezTo>
                  <a:cubicBezTo>
                    <a:pt x="66" y="143"/>
                    <a:pt x="67" y="147"/>
                    <a:pt x="72" y="145"/>
                  </a:cubicBezTo>
                  <a:cubicBezTo>
                    <a:pt x="78" y="143"/>
                    <a:pt x="80" y="149"/>
                    <a:pt x="78" y="152"/>
                  </a:cubicBezTo>
                  <a:cubicBezTo>
                    <a:pt x="75" y="154"/>
                    <a:pt x="73" y="156"/>
                    <a:pt x="73" y="158"/>
                  </a:cubicBezTo>
                  <a:cubicBezTo>
                    <a:pt x="67" y="157"/>
                    <a:pt x="67" y="157"/>
                    <a:pt x="67" y="157"/>
                  </a:cubicBezTo>
                  <a:cubicBezTo>
                    <a:pt x="67" y="153"/>
                    <a:pt x="67" y="153"/>
                    <a:pt x="67" y="153"/>
                  </a:cubicBezTo>
                  <a:cubicBezTo>
                    <a:pt x="59" y="155"/>
                    <a:pt x="59" y="155"/>
                    <a:pt x="59" y="155"/>
                  </a:cubicBezTo>
                  <a:cubicBezTo>
                    <a:pt x="57" y="144"/>
                    <a:pt x="57" y="144"/>
                    <a:pt x="57" y="144"/>
                  </a:cubicBezTo>
                  <a:cubicBezTo>
                    <a:pt x="54" y="138"/>
                    <a:pt x="54" y="138"/>
                    <a:pt x="54" y="138"/>
                  </a:cubicBezTo>
                  <a:cubicBezTo>
                    <a:pt x="46" y="140"/>
                    <a:pt x="46" y="140"/>
                    <a:pt x="46" y="140"/>
                  </a:cubicBezTo>
                  <a:cubicBezTo>
                    <a:pt x="37" y="135"/>
                    <a:pt x="37" y="135"/>
                    <a:pt x="37" y="135"/>
                  </a:cubicBezTo>
                  <a:cubicBezTo>
                    <a:pt x="34" y="130"/>
                    <a:pt x="34" y="130"/>
                    <a:pt x="34" y="130"/>
                  </a:cubicBezTo>
                  <a:cubicBezTo>
                    <a:pt x="27" y="123"/>
                    <a:pt x="27" y="123"/>
                    <a:pt x="27" y="123"/>
                  </a:cubicBezTo>
                  <a:cubicBezTo>
                    <a:pt x="20" y="123"/>
                    <a:pt x="20" y="123"/>
                    <a:pt x="20" y="123"/>
                  </a:cubicBezTo>
                  <a:cubicBezTo>
                    <a:pt x="19" y="119"/>
                    <a:pt x="19" y="119"/>
                    <a:pt x="19" y="119"/>
                  </a:cubicBezTo>
                  <a:cubicBezTo>
                    <a:pt x="12" y="115"/>
                    <a:pt x="12" y="115"/>
                    <a:pt x="12" y="115"/>
                  </a:cubicBezTo>
                  <a:cubicBezTo>
                    <a:pt x="11" y="105"/>
                    <a:pt x="11" y="105"/>
                    <a:pt x="11" y="105"/>
                  </a:cubicBezTo>
                  <a:cubicBezTo>
                    <a:pt x="0" y="104"/>
                    <a:pt x="0" y="104"/>
                    <a:pt x="0" y="104"/>
                  </a:cubicBezTo>
                  <a:cubicBezTo>
                    <a:pt x="1" y="94"/>
                    <a:pt x="1" y="94"/>
                    <a:pt x="1" y="94"/>
                  </a:cubicBezTo>
                  <a:cubicBezTo>
                    <a:pt x="5" y="89"/>
                    <a:pt x="5" y="89"/>
                    <a:pt x="5" y="89"/>
                  </a:cubicBezTo>
                  <a:cubicBezTo>
                    <a:pt x="14" y="82"/>
                    <a:pt x="14" y="82"/>
                    <a:pt x="14" y="82"/>
                  </a:cubicBezTo>
                  <a:cubicBezTo>
                    <a:pt x="9" y="80"/>
                    <a:pt x="9" y="80"/>
                    <a:pt x="9" y="80"/>
                  </a:cubicBezTo>
                  <a:cubicBezTo>
                    <a:pt x="14" y="76"/>
                    <a:pt x="14" y="76"/>
                    <a:pt x="14" y="76"/>
                  </a:cubicBezTo>
                  <a:cubicBezTo>
                    <a:pt x="23" y="75"/>
                    <a:pt x="23" y="75"/>
                    <a:pt x="23" y="75"/>
                  </a:cubicBezTo>
                  <a:cubicBezTo>
                    <a:pt x="26" y="66"/>
                    <a:pt x="26" y="66"/>
                    <a:pt x="26" y="66"/>
                  </a:cubicBezTo>
                  <a:cubicBezTo>
                    <a:pt x="27" y="59"/>
                    <a:pt x="27" y="59"/>
                    <a:pt x="27" y="59"/>
                  </a:cubicBezTo>
                  <a:cubicBezTo>
                    <a:pt x="40" y="56"/>
                    <a:pt x="40" y="56"/>
                    <a:pt x="40" y="56"/>
                  </a:cubicBezTo>
                  <a:cubicBezTo>
                    <a:pt x="43" y="48"/>
                    <a:pt x="43" y="48"/>
                    <a:pt x="43" y="48"/>
                  </a:cubicBezTo>
                  <a:cubicBezTo>
                    <a:pt x="55" y="49"/>
                    <a:pt x="55" y="49"/>
                    <a:pt x="55" y="49"/>
                  </a:cubicBezTo>
                  <a:cubicBezTo>
                    <a:pt x="67" y="45"/>
                    <a:pt x="67" y="45"/>
                    <a:pt x="67" y="45"/>
                  </a:cubicBezTo>
                  <a:cubicBezTo>
                    <a:pt x="72" y="57"/>
                    <a:pt x="72" y="57"/>
                    <a:pt x="72" y="57"/>
                  </a:cubicBezTo>
                  <a:cubicBezTo>
                    <a:pt x="78" y="65"/>
                    <a:pt x="78" y="65"/>
                    <a:pt x="78" y="65"/>
                  </a:cubicBezTo>
                  <a:cubicBezTo>
                    <a:pt x="85" y="58"/>
                    <a:pt x="85" y="58"/>
                    <a:pt x="85" y="58"/>
                  </a:cubicBezTo>
                  <a:cubicBezTo>
                    <a:pt x="89" y="57"/>
                    <a:pt x="89" y="57"/>
                    <a:pt x="89" y="57"/>
                  </a:cubicBezTo>
                  <a:cubicBezTo>
                    <a:pt x="98" y="51"/>
                    <a:pt x="98" y="51"/>
                    <a:pt x="98" y="51"/>
                  </a:cubicBezTo>
                  <a:cubicBezTo>
                    <a:pt x="101" y="54"/>
                    <a:pt x="101" y="54"/>
                    <a:pt x="101" y="54"/>
                  </a:cubicBezTo>
                  <a:cubicBezTo>
                    <a:pt x="106" y="52"/>
                    <a:pt x="106" y="52"/>
                    <a:pt x="106" y="52"/>
                  </a:cubicBezTo>
                  <a:cubicBezTo>
                    <a:pt x="114" y="35"/>
                    <a:pt x="114" y="35"/>
                    <a:pt x="114" y="35"/>
                  </a:cubicBezTo>
                  <a:cubicBezTo>
                    <a:pt x="110" y="30"/>
                    <a:pt x="110" y="30"/>
                    <a:pt x="110" y="30"/>
                  </a:cubicBezTo>
                  <a:cubicBezTo>
                    <a:pt x="116" y="22"/>
                    <a:pt x="116" y="22"/>
                    <a:pt x="116" y="22"/>
                  </a:cubicBezTo>
                  <a:cubicBezTo>
                    <a:pt x="119" y="4"/>
                    <a:pt x="119" y="4"/>
                    <a:pt x="119" y="4"/>
                  </a:cubicBezTo>
                  <a:cubicBezTo>
                    <a:pt x="125" y="3"/>
                    <a:pt x="125" y="3"/>
                    <a:pt x="125" y="3"/>
                  </a:cubicBezTo>
                  <a:cubicBezTo>
                    <a:pt x="129" y="7"/>
                    <a:pt x="129" y="7"/>
                    <a:pt x="129" y="7"/>
                  </a:cubicBezTo>
                  <a:cubicBezTo>
                    <a:pt x="136" y="5"/>
                    <a:pt x="136" y="5"/>
                    <a:pt x="136" y="5"/>
                  </a:cubicBezTo>
                  <a:cubicBezTo>
                    <a:pt x="140" y="0"/>
                    <a:pt x="140" y="0"/>
                    <a:pt x="140" y="0"/>
                  </a:cubicBezTo>
                  <a:close/>
                  <a:moveTo>
                    <a:pt x="304" y="479"/>
                  </a:moveTo>
                  <a:cubicBezTo>
                    <a:pt x="304" y="478"/>
                    <a:pt x="304" y="478"/>
                    <a:pt x="305" y="478"/>
                  </a:cubicBezTo>
                  <a:cubicBezTo>
                    <a:pt x="306" y="478"/>
                    <a:pt x="306" y="478"/>
                    <a:pt x="306" y="479"/>
                  </a:cubicBezTo>
                  <a:cubicBezTo>
                    <a:pt x="307" y="481"/>
                    <a:pt x="306" y="484"/>
                    <a:pt x="306" y="484"/>
                  </a:cubicBezTo>
                  <a:cubicBezTo>
                    <a:pt x="306" y="485"/>
                    <a:pt x="306" y="485"/>
                    <a:pt x="305" y="485"/>
                  </a:cubicBezTo>
                  <a:cubicBezTo>
                    <a:pt x="305" y="485"/>
                    <a:pt x="304" y="484"/>
                    <a:pt x="304" y="484"/>
                  </a:cubicBezTo>
                  <a:cubicBezTo>
                    <a:pt x="304" y="484"/>
                    <a:pt x="305" y="481"/>
                    <a:pt x="304" y="479"/>
                  </a:cubicBezTo>
                  <a:close/>
                  <a:moveTo>
                    <a:pt x="295" y="455"/>
                  </a:moveTo>
                  <a:cubicBezTo>
                    <a:pt x="298" y="456"/>
                    <a:pt x="306" y="462"/>
                    <a:pt x="302" y="463"/>
                  </a:cubicBezTo>
                  <a:cubicBezTo>
                    <a:pt x="299" y="464"/>
                    <a:pt x="296" y="465"/>
                    <a:pt x="295" y="462"/>
                  </a:cubicBezTo>
                  <a:cubicBezTo>
                    <a:pt x="294" y="458"/>
                    <a:pt x="295" y="455"/>
                    <a:pt x="295" y="455"/>
                  </a:cubicBezTo>
                  <a:close/>
                  <a:moveTo>
                    <a:pt x="282" y="418"/>
                  </a:moveTo>
                  <a:cubicBezTo>
                    <a:pt x="282" y="422"/>
                    <a:pt x="287" y="427"/>
                    <a:pt x="285" y="433"/>
                  </a:cubicBezTo>
                  <a:cubicBezTo>
                    <a:pt x="283" y="440"/>
                    <a:pt x="289" y="443"/>
                    <a:pt x="290" y="437"/>
                  </a:cubicBezTo>
                  <a:cubicBezTo>
                    <a:pt x="292" y="431"/>
                    <a:pt x="294" y="426"/>
                    <a:pt x="289" y="421"/>
                  </a:cubicBezTo>
                  <a:cubicBezTo>
                    <a:pt x="285" y="415"/>
                    <a:pt x="282" y="418"/>
                    <a:pt x="282" y="418"/>
                  </a:cubicBezTo>
                  <a:close/>
                  <a:moveTo>
                    <a:pt x="263" y="195"/>
                  </a:moveTo>
                  <a:cubicBezTo>
                    <a:pt x="263" y="195"/>
                    <a:pt x="260" y="198"/>
                    <a:pt x="261" y="201"/>
                  </a:cubicBezTo>
                  <a:cubicBezTo>
                    <a:pt x="261" y="204"/>
                    <a:pt x="278" y="203"/>
                    <a:pt x="282" y="202"/>
                  </a:cubicBezTo>
                  <a:cubicBezTo>
                    <a:pt x="286" y="200"/>
                    <a:pt x="280" y="195"/>
                    <a:pt x="278" y="196"/>
                  </a:cubicBezTo>
                  <a:cubicBezTo>
                    <a:pt x="275" y="196"/>
                    <a:pt x="265" y="195"/>
                    <a:pt x="263" y="195"/>
                  </a:cubicBezTo>
                  <a:close/>
                  <a:moveTo>
                    <a:pt x="149" y="166"/>
                  </a:moveTo>
                  <a:cubicBezTo>
                    <a:pt x="148" y="169"/>
                    <a:pt x="149" y="176"/>
                    <a:pt x="151" y="179"/>
                  </a:cubicBezTo>
                  <a:cubicBezTo>
                    <a:pt x="151" y="180"/>
                    <a:pt x="153" y="180"/>
                    <a:pt x="154" y="181"/>
                  </a:cubicBezTo>
                  <a:cubicBezTo>
                    <a:pt x="157" y="183"/>
                    <a:pt x="155" y="188"/>
                    <a:pt x="158" y="188"/>
                  </a:cubicBezTo>
                  <a:cubicBezTo>
                    <a:pt x="160" y="189"/>
                    <a:pt x="159" y="181"/>
                    <a:pt x="159" y="174"/>
                  </a:cubicBezTo>
                  <a:cubicBezTo>
                    <a:pt x="158" y="168"/>
                    <a:pt x="159" y="167"/>
                    <a:pt x="157" y="167"/>
                  </a:cubicBezTo>
                  <a:cubicBezTo>
                    <a:pt x="154" y="166"/>
                    <a:pt x="149" y="166"/>
                    <a:pt x="149" y="166"/>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0" name="Freeform 59"/>
            <p:cNvSpPr>
              <a:spLocks/>
            </p:cNvSpPr>
            <p:nvPr/>
          </p:nvSpPr>
          <p:spPr bwMode="auto">
            <a:xfrm>
              <a:off x="11254975" y="4324010"/>
              <a:ext cx="310778" cy="640888"/>
            </a:xfrm>
            <a:custGeom>
              <a:avLst/>
              <a:gdLst>
                <a:gd name="T0" fmla="*/ 92 w 101"/>
                <a:gd name="T1" fmla="*/ 20 h 234"/>
                <a:gd name="T2" fmla="*/ 100 w 101"/>
                <a:gd name="T3" fmla="*/ 54 h 234"/>
                <a:gd name="T4" fmla="*/ 99 w 101"/>
                <a:gd name="T5" fmla="*/ 114 h 234"/>
                <a:gd name="T6" fmla="*/ 99 w 101"/>
                <a:gd name="T7" fmla="*/ 150 h 234"/>
                <a:gd name="T8" fmla="*/ 89 w 101"/>
                <a:gd name="T9" fmla="*/ 180 h 234"/>
                <a:gd name="T10" fmla="*/ 77 w 101"/>
                <a:gd name="T11" fmla="*/ 198 h 234"/>
                <a:gd name="T12" fmla="*/ 64 w 101"/>
                <a:gd name="T13" fmla="*/ 201 h 234"/>
                <a:gd name="T14" fmla="*/ 53 w 101"/>
                <a:gd name="T15" fmla="*/ 197 h 234"/>
                <a:gd name="T16" fmla="*/ 43 w 101"/>
                <a:gd name="T17" fmla="*/ 206 h 234"/>
                <a:gd name="T18" fmla="*/ 43 w 101"/>
                <a:gd name="T19" fmla="*/ 223 h 234"/>
                <a:gd name="T20" fmla="*/ 38 w 101"/>
                <a:gd name="T21" fmla="*/ 234 h 234"/>
                <a:gd name="T22" fmla="*/ 36 w 101"/>
                <a:gd name="T23" fmla="*/ 218 h 234"/>
                <a:gd name="T24" fmla="*/ 28 w 101"/>
                <a:gd name="T25" fmla="*/ 198 h 234"/>
                <a:gd name="T26" fmla="*/ 3 w 101"/>
                <a:gd name="T27" fmla="*/ 172 h 234"/>
                <a:gd name="T28" fmla="*/ 9 w 101"/>
                <a:gd name="T29" fmla="*/ 150 h 234"/>
                <a:gd name="T30" fmla="*/ 31 w 101"/>
                <a:gd name="T31" fmla="*/ 135 h 234"/>
                <a:gd name="T32" fmla="*/ 30 w 101"/>
                <a:gd name="T33" fmla="*/ 116 h 234"/>
                <a:gd name="T34" fmla="*/ 26 w 101"/>
                <a:gd name="T35" fmla="*/ 97 h 234"/>
                <a:gd name="T36" fmla="*/ 31 w 101"/>
                <a:gd name="T37" fmla="*/ 89 h 234"/>
                <a:gd name="T38" fmla="*/ 31 w 101"/>
                <a:gd name="T39" fmla="*/ 73 h 234"/>
                <a:gd name="T40" fmla="*/ 43 w 101"/>
                <a:gd name="T41" fmla="*/ 71 h 234"/>
                <a:gd name="T42" fmla="*/ 56 w 101"/>
                <a:gd name="T43" fmla="*/ 70 h 234"/>
                <a:gd name="T44" fmla="*/ 67 w 101"/>
                <a:gd name="T45" fmla="*/ 60 h 234"/>
                <a:gd name="T46" fmla="*/ 63 w 101"/>
                <a:gd name="T47" fmla="*/ 50 h 234"/>
                <a:gd name="T48" fmla="*/ 74 w 101"/>
                <a:gd name="T49" fmla="*/ 39 h 234"/>
                <a:gd name="T50" fmla="*/ 74 w 101"/>
                <a:gd name="T51" fmla="*/ 21 h 234"/>
                <a:gd name="T52" fmla="*/ 68 w 101"/>
                <a:gd name="T53" fmla="*/ 26 h 234"/>
                <a:gd name="T54" fmla="*/ 59 w 101"/>
                <a:gd name="T55" fmla="*/ 21 h 234"/>
                <a:gd name="T56" fmla="*/ 53 w 101"/>
                <a:gd name="T57" fmla="*/ 16 h 234"/>
                <a:gd name="T58" fmla="*/ 62 w 101"/>
                <a:gd name="T59" fmla="*/ 1 h 234"/>
                <a:gd name="T60" fmla="*/ 74 w 101"/>
                <a:gd name="T61" fmla="*/ 6 h 234"/>
                <a:gd name="T62" fmla="*/ 81 w 101"/>
                <a:gd name="T63" fmla="*/ 15 h 234"/>
                <a:gd name="T64" fmla="*/ 92 w 101"/>
                <a:gd name="T65" fmla="*/ 17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1" h="234">
                  <a:moveTo>
                    <a:pt x="92" y="17"/>
                  </a:moveTo>
                  <a:cubicBezTo>
                    <a:pt x="92" y="18"/>
                    <a:pt x="92" y="19"/>
                    <a:pt x="92" y="20"/>
                  </a:cubicBezTo>
                  <a:cubicBezTo>
                    <a:pt x="94" y="31"/>
                    <a:pt x="91" y="32"/>
                    <a:pt x="95" y="37"/>
                  </a:cubicBezTo>
                  <a:cubicBezTo>
                    <a:pt x="99" y="43"/>
                    <a:pt x="99" y="49"/>
                    <a:pt x="100" y="54"/>
                  </a:cubicBezTo>
                  <a:cubicBezTo>
                    <a:pt x="100" y="60"/>
                    <a:pt x="97" y="83"/>
                    <a:pt x="98" y="93"/>
                  </a:cubicBezTo>
                  <a:cubicBezTo>
                    <a:pt x="99" y="103"/>
                    <a:pt x="101" y="104"/>
                    <a:pt x="99" y="114"/>
                  </a:cubicBezTo>
                  <a:cubicBezTo>
                    <a:pt x="96" y="124"/>
                    <a:pt x="95" y="123"/>
                    <a:pt x="97" y="127"/>
                  </a:cubicBezTo>
                  <a:cubicBezTo>
                    <a:pt x="99" y="131"/>
                    <a:pt x="99" y="145"/>
                    <a:pt x="99" y="150"/>
                  </a:cubicBezTo>
                  <a:cubicBezTo>
                    <a:pt x="98" y="156"/>
                    <a:pt x="96" y="165"/>
                    <a:pt x="94" y="171"/>
                  </a:cubicBezTo>
                  <a:cubicBezTo>
                    <a:pt x="91" y="177"/>
                    <a:pt x="89" y="175"/>
                    <a:pt x="89" y="180"/>
                  </a:cubicBezTo>
                  <a:cubicBezTo>
                    <a:pt x="88" y="184"/>
                    <a:pt x="84" y="189"/>
                    <a:pt x="82" y="191"/>
                  </a:cubicBezTo>
                  <a:cubicBezTo>
                    <a:pt x="81" y="193"/>
                    <a:pt x="79" y="198"/>
                    <a:pt x="77" y="198"/>
                  </a:cubicBezTo>
                  <a:cubicBezTo>
                    <a:pt x="75" y="198"/>
                    <a:pt x="71" y="197"/>
                    <a:pt x="69" y="199"/>
                  </a:cubicBezTo>
                  <a:cubicBezTo>
                    <a:pt x="67" y="201"/>
                    <a:pt x="66" y="200"/>
                    <a:pt x="64" y="201"/>
                  </a:cubicBezTo>
                  <a:cubicBezTo>
                    <a:pt x="62" y="202"/>
                    <a:pt x="60" y="204"/>
                    <a:pt x="59" y="202"/>
                  </a:cubicBezTo>
                  <a:cubicBezTo>
                    <a:pt x="58" y="199"/>
                    <a:pt x="54" y="195"/>
                    <a:pt x="53" y="197"/>
                  </a:cubicBezTo>
                  <a:cubicBezTo>
                    <a:pt x="52" y="200"/>
                    <a:pt x="50" y="202"/>
                    <a:pt x="48" y="200"/>
                  </a:cubicBezTo>
                  <a:cubicBezTo>
                    <a:pt x="46" y="199"/>
                    <a:pt x="43" y="203"/>
                    <a:pt x="43" y="206"/>
                  </a:cubicBezTo>
                  <a:cubicBezTo>
                    <a:pt x="44" y="208"/>
                    <a:pt x="44" y="212"/>
                    <a:pt x="43" y="213"/>
                  </a:cubicBezTo>
                  <a:cubicBezTo>
                    <a:pt x="41" y="215"/>
                    <a:pt x="44" y="223"/>
                    <a:pt x="43" y="223"/>
                  </a:cubicBezTo>
                  <a:cubicBezTo>
                    <a:pt x="41" y="224"/>
                    <a:pt x="39" y="225"/>
                    <a:pt x="38" y="227"/>
                  </a:cubicBezTo>
                  <a:cubicBezTo>
                    <a:pt x="38" y="228"/>
                    <a:pt x="39" y="231"/>
                    <a:pt x="38" y="234"/>
                  </a:cubicBezTo>
                  <a:cubicBezTo>
                    <a:pt x="34" y="232"/>
                    <a:pt x="31" y="230"/>
                    <a:pt x="30" y="228"/>
                  </a:cubicBezTo>
                  <a:cubicBezTo>
                    <a:pt x="29" y="225"/>
                    <a:pt x="32" y="222"/>
                    <a:pt x="36" y="218"/>
                  </a:cubicBezTo>
                  <a:cubicBezTo>
                    <a:pt x="40" y="214"/>
                    <a:pt x="36" y="214"/>
                    <a:pt x="35" y="210"/>
                  </a:cubicBezTo>
                  <a:cubicBezTo>
                    <a:pt x="33" y="207"/>
                    <a:pt x="30" y="203"/>
                    <a:pt x="28" y="198"/>
                  </a:cubicBezTo>
                  <a:cubicBezTo>
                    <a:pt x="25" y="193"/>
                    <a:pt x="21" y="187"/>
                    <a:pt x="17" y="182"/>
                  </a:cubicBezTo>
                  <a:cubicBezTo>
                    <a:pt x="14" y="176"/>
                    <a:pt x="6" y="175"/>
                    <a:pt x="3" y="172"/>
                  </a:cubicBezTo>
                  <a:cubicBezTo>
                    <a:pt x="0" y="169"/>
                    <a:pt x="4" y="166"/>
                    <a:pt x="9" y="162"/>
                  </a:cubicBezTo>
                  <a:cubicBezTo>
                    <a:pt x="13" y="158"/>
                    <a:pt x="7" y="156"/>
                    <a:pt x="9" y="150"/>
                  </a:cubicBezTo>
                  <a:cubicBezTo>
                    <a:pt x="12" y="144"/>
                    <a:pt x="26" y="147"/>
                    <a:pt x="31" y="145"/>
                  </a:cubicBezTo>
                  <a:cubicBezTo>
                    <a:pt x="37" y="142"/>
                    <a:pt x="33" y="139"/>
                    <a:pt x="31" y="135"/>
                  </a:cubicBezTo>
                  <a:cubicBezTo>
                    <a:pt x="29" y="132"/>
                    <a:pt x="30" y="129"/>
                    <a:pt x="32" y="126"/>
                  </a:cubicBezTo>
                  <a:cubicBezTo>
                    <a:pt x="34" y="124"/>
                    <a:pt x="30" y="118"/>
                    <a:pt x="30" y="116"/>
                  </a:cubicBezTo>
                  <a:cubicBezTo>
                    <a:pt x="29" y="115"/>
                    <a:pt x="29" y="110"/>
                    <a:pt x="29" y="107"/>
                  </a:cubicBezTo>
                  <a:cubicBezTo>
                    <a:pt x="29" y="104"/>
                    <a:pt x="27" y="100"/>
                    <a:pt x="26" y="97"/>
                  </a:cubicBezTo>
                  <a:cubicBezTo>
                    <a:pt x="25" y="96"/>
                    <a:pt x="24" y="94"/>
                    <a:pt x="23" y="92"/>
                  </a:cubicBezTo>
                  <a:cubicBezTo>
                    <a:pt x="31" y="89"/>
                    <a:pt x="31" y="89"/>
                    <a:pt x="31" y="89"/>
                  </a:cubicBezTo>
                  <a:cubicBezTo>
                    <a:pt x="28" y="82"/>
                    <a:pt x="28" y="82"/>
                    <a:pt x="28" y="82"/>
                  </a:cubicBezTo>
                  <a:cubicBezTo>
                    <a:pt x="31" y="73"/>
                    <a:pt x="31" y="73"/>
                    <a:pt x="31" y="73"/>
                  </a:cubicBezTo>
                  <a:cubicBezTo>
                    <a:pt x="35" y="67"/>
                    <a:pt x="35" y="67"/>
                    <a:pt x="35" y="67"/>
                  </a:cubicBezTo>
                  <a:cubicBezTo>
                    <a:pt x="43" y="71"/>
                    <a:pt x="43" y="71"/>
                    <a:pt x="43" y="71"/>
                  </a:cubicBezTo>
                  <a:cubicBezTo>
                    <a:pt x="51" y="68"/>
                    <a:pt x="51" y="68"/>
                    <a:pt x="51" y="68"/>
                  </a:cubicBezTo>
                  <a:cubicBezTo>
                    <a:pt x="56" y="70"/>
                    <a:pt x="56" y="70"/>
                    <a:pt x="56" y="70"/>
                  </a:cubicBezTo>
                  <a:cubicBezTo>
                    <a:pt x="60" y="67"/>
                    <a:pt x="60" y="67"/>
                    <a:pt x="60" y="67"/>
                  </a:cubicBezTo>
                  <a:cubicBezTo>
                    <a:pt x="67" y="60"/>
                    <a:pt x="67" y="60"/>
                    <a:pt x="67" y="60"/>
                  </a:cubicBezTo>
                  <a:cubicBezTo>
                    <a:pt x="65" y="51"/>
                    <a:pt x="65" y="51"/>
                    <a:pt x="65" y="51"/>
                  </a:cubicBezTo>
                  <a:cubicBezTo>
                    <a:pt x="63" y="50"/>
                    <a:pt x="63" y="50"/>
                    <a:pt x="63" y="50"/>
                  </a:cubicBezTo>
                  <a:cubicBezTo>
                    <a:pt x="67" y="42"/>
                    <a:pt x="67" y="42"/>
                    <a:pt x="67" y="42"/>
                  </a:cubicBezTo>
                  <a:cubicBezTo>
                    <a:pt x="74" y="39"/>
                    <a:pt x="74" y="39"/>
                    <a:pt x="74" y="39"/>
                  </a:cubicBezTo>
                  <a:cubicBezTo>
                    <a:pt x="75" y="28"/>
                    <a:pt x="75" y="28"/>
                    <a:pt x="75" y="28"/>
                  </a:cubicBezTo>
                  <a:cubicBezTo>
                    <a:pt x="74" y="21"/>
                    <a:pt x="74" y="21"/>
                    <a:pt x="74" y="21"/>
                  </a:cubicBezTo>
                  <a:cubicBezTo>
                    <a:pt x="71" y="22"/>
                    <a:pt x="71" y="22"/>
                    <a:pt x="71" y="22"/>
                  </a:cubicBezTo>
                  <a:cubicBezTo>
                    <a:pt x="68" y="26"/>
                    <a:pt x="68" y="26"/>
                    <a:pt x="68" y="26"/>
                  </a:cubicBezTo>
                  <a:cubicBezTo>
                    <a:pt x="63" y="26"/>
                    <a:pt x="63" y="26"/>
                    <a:pt x="63" y="26"/>
                  </a:cubicBezTo>
                  <a:cubicBezTo>
                    <a:pt x="59" y="21"/>
                    <a:pt x="59" y="21"/>
                    <a:pt x="59" y="21"/>
                  </a:cubicBezTo>
                  <a:cubicBezTo>
                    <a:pt x="54" y="22"/>
                    <a:pt x="54" y="22"/>
                    <a:pt x="54" y="22"/>
                  </a:cubicBezTo>
                  <a:cubicBezTo>
                    <a:pt x="53" y="16"/>
                    <a:pt x="53" y="16"/>
                    <a:pt x="53" y="16"/>
                  </a:cubicBezTo>
                  <a:cubicBezTo>
                    <a:pt x="61" y="11"/>
                    <a:pt x="61" y="11"/>
                    <a:pt x="61" y="11"/>
                  </a:cubicBezTo>
                  <a:cubicBezTo>
                    <a:pt x="62" y="1"/>
                    <a:pt x="62" y="1"/>
                    <a:pt x="62" y="1"/>
                  </a:cubicBezTo>
                  <a:cubicBezTo>
                    <a:pt x="66" y="0"/>
                    <a:pt x="66" y="0"/>
                    <a:pt x="66" y="0"/>
                  </a:cubicBezTo>
                  <a:cubicBezTo>
                    <a:pt x="74" y="6"/>
                    <a:pt x="74" y="6"/>
                    <a:pt x="74" y="6"/>
                  </a:cubicBezTo>
                  <a:cubicBezTo>
                    <a:pt x="82" y="9"/>
                    <a:pt x="82" y="9"/>
                    <a:pt x="82" y="9"/>
                  </a:cubicBezTo>
                  <a:cubicBezTo>
                    <a:pt x="81" y="15"/>
                    <a:pt x="81" y="15"/>
                    <a:pt x="81" y="15"/>
                  </a:cubicBezTo>
                  <a:cubicBezTo>
                    <a:pt x="87" y="20"/>
                    <a:pt x="87" y="20"/>
                    <a:pt x="87" y="20"/>
                  </a:cubicBezTo>
                  <a:lnTo>
                    <a:pt x="92" y="17"/>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1" name="Freeform 60"/>
            <p:cNvSpPr>
              <a:spLocks noEditPoints="1"/>
            </p:cNvSpPr>
            <p:nvPr/>
          </p:nvSpPr>
          <p:spPr bwMode="auto">
            <a:xfrm>
              <a:off x="10631947" y="3286507"/>
              <a:ext cx="905823" cy="1289655"/>
            </a:xfrm>
            <a:custGeom>
              <a:avLst/>
              <a:gdLst>
                <a:gd name="T0" fmla="*/ 137 w 295"/>
                <a:gd name="T1" fmla="*/ 58 h 471"/>
                <a:gd name="T2" fmla="*/ 112 w 295"/>
                <a:gd name="T3" fmla="*/ 142 h 471"/>
                <a:gd name="T4" fmla="*/ 102 w 295"/>
                <a:gd name="T5" fmla="*/ 255 h 471"/>
                <a:gd name="T6" fmla="*/ 142 w 295"/>
                <a:gd name="T7" fmla="*/ 260 h 471"/>
                <a:gd name="T8" fmla="*/ 154 w 295"/>
                <a:gd name="T9" fmla="*/ 271 h 471"/>
                <a:gd name="T10" fmla="*/ 161 w 295"/>
                <a:gd name="T11" fmla="*/ 237 h 471"/>
                <a:gd name="T12" fmla="*/ 215 w 295"/>
                <a:gd name="T13" fmla="*/ 233 h 471"/>
                <a:gd name="T14" fmla="*/ 234 w 295"/>
                <a:gd name="T15" fmla="*/ 256 h 471"/>
                <a:gd name="T16" fmla="*/ 253 w 295"/>
                <a:gd name="T17" fmla="*/ 301 h 471"/>
                <a:gd name="T18" fmla="*/ 293 w 295"/>
                <a:gd name="T19" fmla="*/ 358 h 471"/>
                <a:gd name="T20" fmla="*/ 284 w 295"/>
                <a:gd name="T21" fmla="*/ 394 h 471"/>
                <a:gd name="T22" fmla="*/ 265 w 295"/>
                <a:gd name="T23" fmla="*/ 380 h 471"/>
                <a:gd name="T24" fmla="*/ 262 w 295"/>
                <a:gd name="T25" fmla="*/ 400 h 471"/>
                <a:gd name="T26" fmla="*/ 277 w 295"/>
                <a:gd name="T27" fmla="*/ 400 h 471"/>
                <a:gd name="T28" fmla="*/ 266 w 295"/>
                <a:gd name="T29" fmla="*/ 429 h 471"/>
                <a:gd name="T30" fmla="*/ 259 w 295"/>
                <a:gd name="T31" fmla="*/ 449 h 471"/>
                <a:gd name="T32" fmla="*/ 234 w 295"/>
                <a:gd name="T33" fmla="*/ 452 h 471"/>
                <a:gd name="T34" fmla="*/ 224 w 295"/>
                <a:gd name="T35" fmla="*/ 465 h 471"/>
                <a:gd name="T36" fmla="*/ 216 w 295"/>
                <a:gd name="T37" fmla="*/ 436 h 471"/>
                <a:gd name="T38" fmla="*/ 196 w 295"/>
                <a:gd name="T39" fmla="*/ 417 h 471"/>
                <a:gd name="T40" fmla="*/ 171 w 295"/>
                <a:gd name="T41" fmla="*/ 424 h 471"/>
                <a:gd name="T42" fmla="*/ 148 w 295"/>
                <a:gd name="T43" fmla="*/ 442 h 471"/>
                <a:gd name="T44" fmla="*/ 134 w 295"/>
                <a:gd name="T45" fmla="*/ 427 h 471"/>
                <a:gd name="T46" fmla="*/ 119 w 295"/>
                <a:gd name="T47" fmla="*/ 419 h 471"/>
                <a:gd name="T48" fmla="*/ 106 w 295"/>
                <a:gd name="T49" fmla="*/ 389 h 471"/>
                <a:gd name="T50" fmla="*/ 116 w 295"/>
                <a:gd name="T51" fmla="*/ 367 h 471"/>
                <a:gd name="T52" fmla="*/ 114 w 295"/>
                <a:gd name="T53" fmla="*/ 339 h 471"/>
                <a:gd name="T54" fmla="*/ 135 w 295"/>
                <a:gd name="T55" fmla="*/ 323 h 471"/>
                <a:gd name="T56" fmla="*/ 111 w 295"/>
                <a:gd name="T57" fmla="*/ 313 h 471"/>
                <a:gd name="T58" fmla="*/ 96 w 295"/>
                <a:gd name="T59" fmla="*/ 330 h 471"/>
                <a:gd name="T60" fmla="*/ 62 w 295"/>
                <a:gd name="T61" fmla="*/ 336 h 471"/>
                <a:gd name="T62" fmla="*/ 52 w 295"/>
                <a:gd name="T63" fmla="*/ 311 h 471"/>
                <a:gd name="T64" fmla="*/ 62 w 295"/>
                <a:gd name="T65" fmla="*/ 278 h 471"/>
                <a:gd name="T66" fmla="*/ 39 w 295"/>
                <a:gd name="T67" fmla="*/ 284 h 471"/>
                <a:gd name="T68" fmla="*/ 26 w 295"/>
                <a:gd name="T69" fmla="*/ 273 h 471"/>
                <a:gd name="T70" fmla="*/ 18 w 295"/>
                <a:gd name="T71" fmla="*/ 251 h 471"/>
                <a:gd name="T72" fmla="*/ 10 w 295"/>
                <a:gd name="T73" fmla="*/ 238 h 471"/>
                <a:gd name="T74" fmla="*/ 6 w 295"/>
                <a:gd name="T75" fmla="*/ 221 h 471"/>
                <a:gd name="T76" fmla="*/ 0 w 295"/>
                <a:gd name="T77" fmla="*/ 196 h 471"/>
                <a:gd name="T78" fmla="*/ 10 w 295"/>
                <a:gd name="T79" fmla="*/ 174 h 471"/>
                <a:gd name="T80" fmla="*/ 26 w 295"/>
                <a:gd name="T81" fmla="*/ 158 h 471"/>
                <a:gd name="T82" fmla="*/ 43 w 295"/>
                <a:gd name="T83" fmla="*/ 129 h 471"/>
                <a:gd name="T84" fmla="*/ 38 w 295"/>
                <a:gd name="T85" fmla="*/ 105 h 471"/>
                <a:gd name="T86" fmla="*/ 32 w 295"/>
                <a:gd name="T87" fmla="*/ 75 h 471"/>
                <a:gd name="T88" fmla="*/ 24 w 295"/>
                <a:gd name="T89" fmla="*/ 36 h 471"/>
                <a:gd name="T90" fmla="*/ 57 w 295"/>
                <a:gd name="T91" fmla="*/ 32 h 471"/>
                <a:gd name="T92" fmla="*/ 74 w 295"/>
                <a:gd name="T93" fmla="*/ 9 h 471"/>
                <a:gd name="T94" fmla="*/ 119 w 295"/>
                <a:gd name="T95" fmla="*/ 11 h 471"/>
                <a:gd name="T96" fmla="*/ 116 w 295"/>
                <a:gd name="T97" fmla="*/ 30 h 471"/>
                <a:gd name="T98" fmla="*/ 142 w 295"/>
                <a:gd name="T99" fmla="*/ 35 h 471"/>
                <a:gd name="T100" fmla="*/ 130 w 295"/>
                <a:gd name="T101" fmla="*/ 240 h 4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5" h="471">
                  <a:moveTo>
                    <a:pt x="152" y="42"/>
                  </a:moveTo>
                  <a:cubicBezTo>
                    <a:pt x="149" y="44"/>
                    <a:pt x="147" y="45"/>
                    <a:pt x="148" y="47"/>
                  </a:cubicBezTo>
                  <a:cubicBezTo>
                    <a:pt x="149" y="50"/>
                    <a:pt x="153" y="53"/>
                    <a:pt x="149" y="55"/>
                  </a:cubicBezTo>
                  <a:cubicBezTo>
                    <a:pt x="144" y="56"/>
                    <a:pt x="141" y="56"/>
                    <a:pt x="137" y="58"/>
                  </a:cubicBezTo>
                  <a:cubicBezTo>
                    <a:pt x="134" y="60"/>
                    <a:pt x="117" y="73"/>
                    <a:pt x="111" y="84"/>
                  </a:cubicBezTo>
                  <a:cubicBezTo>
                    <a:pt x="106" y="95"/>
                    <a:pt x="106" y="100"/>
                    <a:pt x="108" y="106"/>
                  </a:cubicBezTo>
                  <a:cubicBezTo>
                    <a:pt x="110" y="112"/>
                    <a:pt x="110" y="120"/>
                    <a:pt x="108" y="124"/>
                  </a:cubicBezTo>
                  <a:cubicBezTo>
                    <a:pt x="106" y="128"/>
                    <a:pt x="115" y="136"/>
                    <a:pt x="112" y="142"/>
                  </a:cubicBezTo>
                  <a:cubicBezTo>
                    <a:pt x="110" y="149"/>
                    <a:pt x="112" y="164"/>
                    <a:pt x="112" y="171"/>
                  </a:cubicBezTo>
                  <a:cubicBezTo>
                    <a:pt x="112" y="178"/>
                    <a:pt x="111" y="196"/>
                    <a:pt x="112" y="205"/>
                  </a:cubicBezTo>
                  <a:cubicBezTo>
                    <a:pt x="114" y="215"/>
                    <a:pt x="105" y="225"/>
                    <a:pt x="104" y="234"/>
                  </a:cubicBezTo>
                  <a:cubicBezTo>
                    <a:pt x="102" y="243"/>
                    <a:pt x="106" y="250"/>
                    <a:pt x="102" y="255"/>
                  </a:cubicBezTo>
                  <a:cubicBezTo>
                    <a:pt x="98" y="260"/>
                    <a:pt x="108" y="272"/>
                    <a:pt x="118" y="261"/>
                  </a:cubicBezTo>
                  <a:cubicBezTo>
                    <a:pt x="128" y="251"/>
                    <a:pt x="129" y="249"/>
                    <a:pt x="133" y="259"/>
                  </a:cubicBezTo>
                  <a:cubicBezTo>
                    <a:pt x="137" y="269"/>
                    <a:pt x="142" y="272"/>
                    <a:pt x="144" y="268"/>
                  </a:cubicBezTo>
                  <a:cubicBezTo>
                    <a:pt x="145" y="264"/>
                    <a:pt x="146" y="265"/>
                    <a:pt x="142" y="260"/>
                  </a:cubicBezTo>
                  <a:cubicBezTo>
                    <a:pt x="139" y="256"/>
                    <a:pt x="140" y="248"/>
                    <a:pt x="143" y="253"/>
                  </a:cubicBezTo>
                  <a:cubicBezTo>
                    <a:pt x="147" y="258"/>
                    <a:pt x="149" y="260"/>
                    <a:pt x="150" y="259"/>
                  </a:cubicBezTo>
                  <a:cubicBezTo>
                    <a:pt x="151" y="258"/>
                    <a:pt x="155" y="256"/>
                    <a:pt x="155" y="260"/>
                  </a:cubicBezTo>
                  <a:cubicBezTo>
                    <a:pt x="155" y="263"/>
                    <a:pt x="151" y="270"/>
                    <a:pt x="154" y="271"/>
                  </a:cubicBezTo>
                  <a:cubicBezTo>
                    <a:pt x="156" y="272"/>
                    <a:pt x="164" y="265"/>
                    <a:pt x="163" y="262"/>
                  </a:cubicBezTo>
                  <a:cubicBezTo>
                    <a:pt x="163" y="260"/>
                    <a:pt x="163" y="257"/>
                    <a:pt x="164" y="254"/>
                  </a:cubicBezTo>
                  <a:cubicBezTo>
                    <a:pt x="165" y="252"/>
                    <a:pt x="164" y="246"/>
                    <a:pt x="160" y="244"/>
                  </a:cubicBezTo>
                  <a:cubicBezTo>
                    <a:pt x="157" y="241"/>
                    <a:pt x="158" y="238"/>
                    <a:pt x="161" y="237"/>
                  </a:cubicBezTo>
                  <a:cubicBezTo>
                    <a:pt x="164" y="237"/>
                    <a:pt x="170" y="234"/>
                    <a:pt x="170" y="232"/>
                  </a:cubicBezTo>
                  <a:cubicBezTo>
                    <a:pt x="171" y="230"/>
                    <a:pt x="178" y="227"/>
                    <a:pt x="183" y="229"/>
                  </a:cubicBezTo>
                  <a:cubicBezTo>
                    <a:pt x="188" y="231"/>
                    <a:pt x="191" y="232"/>
                    <a:pt x="197" y="232"/>
                  </a:cubicBezTo>
                  <a:cubicBezTo>
                    <a:pt x="203" y="231"/>
                    <a:pt x="215" y="229"/>
                    <a:pt x="215" y="233"/>
                  </a:cubicBezTo>
                  <a:cubicBezTo>
                    <a:pt x="215" y="237"/>
                    <a:pt x="217" y="240"/>
                    <a:pt x="215" y="241"/>
                  </a:cubicBezTo>
                  <a:cubicBezTo>
                    <a:pt x="214" y="243"/>
                    <a:pt x="222" y="246"/>
                    <a:pt x="225" y="247"/>
                  </a:cubicBezTo>
                  <a:cubicBezTo>
                    <a:pt x="228" y="248"/>
                    <a:pt x="229" y="250"/>
                    <a:pt x="230" y="252"/>
                  </a:cubicBezTo>
                  <a:cubicBezTo>
                    <a:pt x="231" y="255"/>
                    <a:pt x="233" y="254"/>
                    <a:pt x="234" y="256"/>
                  </a:cubicBezTo>
                  <a:cubicBezTo>
                    <a:pt x="236" y="257"/>
                    <a:pt x="238" y="254"/>
                    <a:pt x="239" y="260"/>
                  </a:cubicBezTo>
                  <a:cubicBezTo>
                    <a:pt x="240" y="266"/>
                    <a:pt x="241" y="267"/>
                    <a:pt x="241" y="272"/>
                  </a:cubicBezTo>
                  <a:cubicBezTo>
                    <a:pt x="242" y="276"/>
                    <a:pt x="244" y="280"/>
                    <a:pt x="244" y="281"/>
                  </a:cubicBezTo>
                  <a:cubicBezTo>
                    <a:pt x="244" y="282"/>
                    <a:pt x="248" y="295"/>
                    <a:pt x="253" y="301"/>
                  </a:cubicBezTo>
                  <a:cubicBezTo>
                    <a:pt x="259" y="308"/>
                    <a:pt x="266" y="307"/>
                    <a:pt x="268" y="313"/>
                  </a:cubicBezTo>
                  <a:cubicBezTo>
                    <a:pt x="269" y="319"/>
                    <a:pt x="271" y="318"/>
                    <a:pt x="273" y="322"/>
                  </a:cubicBezTo>
                  <a:cubicBezTo>
                    <a:pt x="275" y="325"/>
                    <a:pt x="276" y="328"/>
                    <a:pt x="279" y="334"/>
                  </a:cubicBezTo>
                  <a:cubicBezTo>
                    <a:pt x="281" y="340"/>
                    <a:pt x="292" y="353"/>
                    <a:pt x="293" y="358"/>
                  </a:cubicBezTo>
                  <a:cubicBezTo>
                    <a:pt x="293" y="362"/>
                    <a:pt x="289" y="370"/>
                    <a:pt x="291" y="380"/>
                  </a:cubicBezTo>
                  <a:cubicBezTo>
                    <a:pt x="292" y="390"/>
                    <a:pt x="293" y="388"/>
                    <a:pt x="295" y="396"/>
                  </a:cubicBezTo>
                  <a:cubicBezTo>
                    <a:pt x="290" y="399"/>
                    <a:pt x="290" y="399"/>
                    <a:pt x="290" y="399"/>
                  </a:cubicBezTo>
                  <a:cubicBezTo>
                    <a:pt x="284" y="394"/>
                    <a:pt x="284" y="394"/>
                    <a:pt x="284" y="394"/>
                  </a:cubicBezTo>
                  <a:cubicBezTo>
                    <a:pt x="285" y="388"/>
                    <a:pt x="285" y="388"/>
                    <a:pt x="285" y="388"/>
                  </a:cubicBezTo>
                  <a:cubicBezTo>
                    <a:pt x="277" y="385"/>
                    <a:pt x="277" y="385"/>
                    <a:pt x="277" y="385"/>
                  </a:cubicBezTo>
                  <a:cubicBezTo>
                    <a:pt x="269" y="379"/>
                    <a:pt x="269" y="379"/>
                    <a:pt x="269" y="379"/>
                  </a:cubicBezTo>
                  <a:cubicBezTo>
                    <a:pt x="265" y="380"/>
                    <a:pt x="265" y="380"/>
                    <a:pt x="265" y="380"/>
                  </a:cubicBezTo>
                  <a:cubicBezTo>
                    <a:pt x="264" y="390"/>
                    <a:pt x="264" y="390"/>
                    <a:pt x="264" y="390"/>
                  </a:cubicBezTo>
                  <a:cubicBezTo>
                    <a:pt x="256" y="395"/>
                    <a:pt x="256" y="395"/>
                    <a:pt x="256" y="395"/>
                  </a:cubicBezTo>
                  <a:cubicBezTo>
                    <a:pt x="257" y="401"/>
                    <a:pt x="257" y="401"/>
                    <a:pt x="257" y="401"/>
                  </a:cubicBezTo>
                  <a:cubicBezTo>
                    <a:pt x="262" y="400"/>
                    <a:pt x="262" y="400"/>
                    <a:pt x="262" y="400"/>
                  </a:cubicBezTo>
                  <a:cubicBezTo>
                    <a:pt x="266" y="405"/>
                    <a:pt x="266" y="405"/>
                    <a:pt x="266" y="405"/>
                  </a:cubicBezTo>
                  <a:cubicBezTo>
                    <a:pt x="271" y="405"/>
                    <a:pt x="271" y="405"/>
                    <a:pt x="271" y="405"/>
                  </a:cubicBezTo>
                  <a:cubicBezTo>
                    <a:pt x="274" y="401"/>
                    <a:pt x="274" y="401"/>
                    <a:pt x="274" y="401"/>
                  </a:cubicBezTo>
                  <a:cubicBezTo>
                    <a:pt x="277" y="400"/>
                    <a:pt x="277" y="400"/>
                    <a:pt x="277" y="400"/>
                  </a:cubicBezTo>
                  <a:cubicBezTo>
                    <a:pt x="278" y="407"/>
                    <a:pt x="278" y="407"/>
                    <a:pt x="278" y="407"/>
                  </a:cubicBezTo>
                  <a:cubicBezTo>
                    <a:pt x="277" y="418"/>
                    <a:pt x="277" y="418"/>
                    <a:pt x="277" y="418"/>
                  </a:cubicBezTo>
                  <a:cubicBezTo>
                    <a:pt x="270" y="421"/>
                    <a:pt x="270" y="421"/>
                    <a:pt x="270" y="421"/>
                  </a:cubicBezTo>
                  <a:cubicBezTo>
                    <a:pt x="266" y="429"/>
                    <a:pt x="266" y="429"/>
                    <a:pt x="266" y="429"/>
                  </a:cubicBezTo>
                  <a:cubicBezTo>
                    <a:pt x="268" y="430"/>
                    <a:pt x="268" y="430"/>
                    <a:pt x="268" y="430"/>
                  </a:cubicBezTo>
                  <a:cubicBezTo>
                    <a:pt x="270" y="439"/>
                    <a:pt x="270" y="439"/>
                    <a:pt x="270" y="439"/>
                  </a:cubicBezTo>
                  <a:cubicBezTo>
                    <a:pt x="263" y="446"/>
                    <a:pt x="263" y="446"/>
                    <a:pt x="263" y="446"/>
                  </a:cubicBezTo>
                  <a:cubicBezTo>
                    <a:pt x="259" y="449"/>
                    <a:pt x="259" y="449"/>
                    <a:pt x="259" y="449"/>
                  </a:cubicBezTo>
                  <a:cubicBezTo>
                    <a:pt x="254" y="447"/>
                    <a:pt x="254" y="447"/>
                    <a:pt x="254" y="447"/>
                  </a:cubicBezTo>
                  <a:cubicBezTo>
                    <a:pt x="246" y="450"/>
                    <a:pt x="246" y="450"/>
                    <a:pt x="246" y="450"/>
                  </a:cubicBezTo>
                  <a:cubicBezTo>
                    <a:pt x="238" y="446"/>
                    <a:pt x="238" y="446"/>
                    <a:pt x="238" y="446"/>
                  </a:cubicBezTo>
                  <a:cubicBezTo>
                    <a:pt x="234" y="452"/>
                    <a:pt x="234" y="452"/>
                    <a:pt x="234" y="452"/>
                  </a:cubicBezTo>
                  <a:cubicBezTo>
                    <a:pt x="231" y="461"/>
                    <a:pt x="231" y="461"/>
                    <a:pt x="231" y="461"/>
                  </a:cubicBezTo>
                  <a:cubicBezTo>
                    <a:pt x="234" y="468"/>
                    <a:pt x="234" y="468"/>
                    <a:pt x="234" y="468"/>
                  </a:cubicBezTo>
                  <a:cubicBezTo>
                    <a:pt x="226" y="471"/>
                    <a:pt x="226" y="471"/>
                    <a:pt x="226" y="471"/>
                  </a:cubicBezTo>
                  <a:cubicBezTo>
                    <a:pt x="225" y="470"/>
                    <a:pt x="225" y="467"/>
                    <a:pt x="224" y="465"/>
                  </a:cubicBezTo>
                  <a:cubicBezTo>
                    <a:pt x="222" y="459"/>
                    <a:pt x="224" y="460"/>
                    <a:pt x="221" y="454"/>
                  </a:cubicBezTo>
                  <a:cubicBezTo>
                    <a:pt x="218" y="449"/>
                    <a:pt x="221" y="450"/>
                    <a:pt x="222" y="445"/>
                  </a:cubicBezTo>
                  <a:cubicBezTo>
                    <a:pt x="222" y="439"/>
                    <a:pt x="222" y="436"/>
                    <a:pt x="218" y="436"/>
                  </a:cubicBezTo>
                  <a:cubicBezTo>
                    <a:pt x="217" y="436"/>
                    <a:pt x="217" y="436"/>
                    <a:pt x="216" y="436"/>
                  </a:cubicBezTo>
                  <a:cubicBezTo>
                    <a:pt x="217" y="410"/>
                    <a:pt x="217" y="410"/>
                    <a:pt x="217" y="410"/>
                  </a:cubicBezTo>
                  <a:cubicBezTo>
                    <a:pt x="214" y="409"/>
                    <a:pt x="214" y="409"/>
                    <a:pt x="214" y="409"/>
                  </a:cubicBezTo>
                  <a:cubicBezTo>
                    <a:pt x="208" y="415"/>
                    <a:pt x="208" y="415"/>
                    <a:pt x="208" y="415"/>
                  </a:cubicBezTo>
                  <a:cubicBezTo>
                    <a:pt x="196" y="417"/>
                    <a:pt x="196" y="417"/>
                    <a:pt x="196" y="417"/>
                  </a:cubicBezTo>
                  <a:cubicBezTo>
                    <a:pt x="191" y="424"/>
                    <a:pt x="191" y="424"/>
                    <a:pt x="191" y="424"/>
                  </a:cubicBezTo>
                  <a:cubicBezTo>
                    <a:pt x="186" y="425"/>
                    <a:pt x="186" y="425"/>
                    <a:pt x="186" y="425"/>
                  </a:cubicBezTo>
                  <a:cubicBezTo>
                    <a:pt x="180" y="429"/>
                    <a:pt x="180" y="429"/>
                    <a:pt x="180" y="429"/>
                  </a:cubicBezTo>
                  <a:cubicBezTo>
                    <a:pt x="171" y="424"/>
                    <a:pt x="171" y="424"/>
                    <a:pt x="171" y="424"/>
                  </a:cubicBezTo>
                  <a:cubicBezTo>
                    <a:pt x="165" y="427"/>
                    <a:pt x="165" y="427"/>
                    <a:pt x="165" y="427"/>
                  </a:cubicBezTo>
                  <a:cubicBezTo>
                    <a:pt x="154" y="426"/>
                    <a:pt x="154" y="426"/>
                    <a:pt x="154" y="426"/>
                  </a:cubicBezTo>
                  <a:cubicBezTo>
                    <a:pt x="154" y="436"/>
                    <a:pt x="154" y="436"/>
                    <a:pt x="154" y="436"/>
                  </a:cubicBezTo>
                  <a:cubicBezTo>
                    <a:pt x="148" y="442"/>
                    <a:pt x="148" y="442"/>
                    <a:pt x="148" y="442"/>
                  </a:cubicBezTo>
                  <a:cubicBezTo>
                    <a:pt x="142" y="443"/>
                    <a:pt x="142" y="443"/>
                    <a:pt x="142" y="443"/>
                  </a:cubicBezTo>
                  <a:cubicBezTo>
                    <a:pt x="143" y="434"/>
                    <a:pt x="143" y="434"/>
                    <a:pt x="143" y="434"/>
                  </a:cubicBezTo>
                  <a:cubicBezTo>
                    <a:pt x="136" y="432"/>
                    <a:pt x="136" y="432"/>
                    <a:pt x="136" y="432"/>
                  </a:cubicBezTo>
                  <a:cubicBezTo>
                    <a:pt x="134" y="427"/>
                    <a:pt x="134" y="427"/>
                    <a:pt x="134" y="427"/>
                  </a:cubicBezTo>
                  <a:cubicBezTo>
                    <a:pt x="130" y="422"/>
                    <a:pt x="130" y="422"/>
                    <a:pt x="130" y="422"/>
                  </a:cubicBezTo>
                  <a:cubicBezTo>
                    <a:pt x="129" y="417"/>
                    <a:pt x="129" y="417"/>
                    <a:pt x="129" y="417"/>
                  </a:cubicBezTo>
                  <a:cubicBezTo>
                    <a:pt x="124" y="415"/>
                    <a:pt x="124" y="415"/>
                    <a:pt x="124" y="415"/>
                  </a:cubicBezTo>
                  <a:cubicBezTo>
                    <a:pt x="119" y="419"/>
                    <a:pt x="119" y="419"/>
                    <a:pt x="119" y="419"/>
                  </a:cubicBezTo>
                  <a:cubicBezTo>
                    <a:pt x="115" y="413"/>
                    <a:pt x="115" y="413"/>
                    <a:pt x="115" y="413"/>
                  </a:cubicBezTo>
                  <a:cubicBezTo>
                    <a:pt x="107" y="409"/>
                    <a:pt x="107" y="409"/>
                    <a:pt x="107" y="409"/>
                  </a:cubicBezTo>
                  <a:cubicBezTo>
                    <a:pt x="104" y="397"/>
                    <a:pt x="104" y="397"/>
                    <a:pt x="104" y="397"/>
                  </a:cubicBezTo>
                  <a:cubicBezTo>
                    <a:pt x="106" y="389"/>
                    <a:pt x="106" y="389"/>
                    <a:pt x="106" y="389"/>
                  </a:cubicBezTo>
                  <a:cubicBezTo>
                    <a:pt x="104" y="383"/>
                    <a:pt x="104" y="383"/>
                    <a:pt x="104" y="383"/>
                  </a:cubicBezTo>
                  <a:cubicBezTo>
                    <a:pt x="109" y="378"/>
                    <a:pt x="109" y="378"/>
                    <a:pt x="109" y="378"/>
                  </a:cubicBezTo>
                  <a:cubicBezTo>
                    <a:pt x="109" y="372"/>
                    <a:pt x="109" y="372"/>
                    <a:pt x="109" y="372"/>
                  </a:cubicBezTo>
                  <a:cubicBezTo>
                    <a:pt x="116" y="367"/>
                    <a:pt x="116" y="367"/>
                    <a:pt x="116" y="367"/>
                  </a:cubicBezTo>
                  <a:cubicBezTo>
                    <a:pt x="115" y="356"/>
                    <a:pt x="115" y="356"/>
                    <a:pt x="115" y="356"/>
                  </a:cubicBezTo>
                  <a:cubicBezTo>
                    <a:pt x="122" y="352"/>
                    <a:pt x="122" y="352"/>
                    <a:pt x="122" y="352"/>
                  </a:cubicBezTo>
                  <a:cubicBezTo>
                    <a:pt x="122" y="347"/>
                    <a:pt x="122" y="347"/>
                    <a:pt x="122" y="347"/>
                  </a:cubicBezTo>
                  <a:cubicBezTo>
                    <a:pt x="114" y="339"/>
                    <a:pt x="114" y="339"/>
                    <a:pt x="114" y="339"/>
                  </a:cubicBezTo>
                  <a:cubicBezTo>
                    <a:pt x="117" y="335"/>
                    <a:pt x="117" y="335"/>
                    <a:pt x="117" y="335"/>
                  </a:cubicBezTo>
                  <a:cubicBezTo>
                    <a:pt x="124" y="336"/>
                    <a:pt x="124" y="336"/>
                    <a:pt x="124" y="336"/>
                  </a:cubicBezTo>
                  <a:cubicBezTo>
                    <a:pt x="134" y="332"/>
                    <a:pt x="134" y="332"/>
                    <a:pt x="134" y="332"/>
                  </a:cubicBezTo>
                  <a:cubicBezTo>
                    <a:pt x="135" y="323"/>
                    <a:pt x="135" y="323"/>
                    <a:pt x="135" y="323"/>
                  </a:cubicBezTo>
                  <a:cubicBezTo>
                    <a:pt x="130" y="314"/>
                    <a:pt x="130" y="314"/>
                    <a:pt x="130" y="314"/>
                  </a:cubicBezTo>
                  <a:cubicBezTo>
                    <a:pt x="124" y="305"/>
                    <a:pt x="124" y="305"/>
                    <a:pt x="124" y="305"/>
                  </a:cubicBezTo>
                  <a:cubicBezTo>
                    <a:pt x="116" y="305"/>
                    <a:pt x="116" y="305"/>
                    <a:pt x="116" y="305"/>
                  </a:cubicBezTo>
                  <a:cubicBezTo>
                    <a:pt x="111" y="313"/>
                    <a:pt x="111" y="313"/>
                    <a:pt x="111" y="313"/>
                  </a:cubicBezTo>
                  <a:cubicBezTo>
                    <a:pt x="106" y="314"/>
                    <a:pt x="106" y="314"/>
                    <a:pt x="106" y="314"/>
                  </a:cubicBezTo>
                  <a:cubicBezTo>
                    <a:pt x="103" y="320"/>
                    <a:pt x="103" y="320"/>
                    <a:pt x="103" y="320"/>
                  </a:cubicBezTo>
                  <a:cubicBezTo>
                    <a:pt x="102" y="329"/>
                    <a:pt x="102" y="329"/>
                    <a:pt x="102" y="329"/>
                  </a:cubicBezTo>
                  <a:cubicBezTo>
                    <a:pt x="96" y="330"/>
                    <a:pt x="96" y="330"/>
                    <a:pt x="96" y="330"/>
                  </a:cubicBezTo>
                  <a:cubicBezTo>
                    <a:pt x="88" y="341"/>
                    <a:pt x="88" y="341"/>
                    <a:pt x="88" y="341"/>
                  </a:cubicBezTo>
                  <a:cubicBezTo>
                    <a:pt x="81" y="346"/>
                    <a:pt x="81" y="346"/>
                    <a:pt x="81" y="346"/>
                  </a:cubicBezTo>
                  <a:cubicBezTo>
                    <a:pt x="72" y="331"/>
                    <a:pt x="72" y="331"/>
                    <a:pt x="72" y="331"/>
                  </a:cubicBezTo>
                  <a:cubicBezTo>
                    <a:pt x="62" y="336"/>
                    <a:pt x="62" y="336"/>
                    <a:pt x="62" y="336"/>
                  </a:cubicBezTo>
                  <a:cubicBezTo>
                    <a:pt x="54" y="334"/>
                    <a:pt x="54" y="334"/>
                    <a:pt x="54" y="334"/>
                  </a:cubicBezTo>
                  <a:cubicBezTo>
                    <a:pt x="49" y="328"/>
                    <a:pt x="49" y="328"/>
                    <a:pt x="49" y="328"/>
                  </a:cubicBezTo>
                  <a:cubicBezTo>
                    <a:pt x="56" y="318"/>
                    <a:pt x="56" y="318"/>
                    <a:pt x="56" y="318"/>
                  </a:cubicBezTo>
                  <a:cubicBezTo>
                    <a:pt x="52" y="311"/>
                    <a:pt x="52" y="311"/>
                    <a:pt x="52" y="311"/>
                  </a:cubicBezTo>
                  <a:cubicBezTo>
                    <a:pt x="57" y="306"/>
                    <a:pt x="57" y="306"/>
                    <a:pt x="57" y="306"/>
                  </a:cubicBezTo>
                  <a:cubicBezTo>
                    <a:pt x="56" y="296"/>
                    <a:pt x="56" y="296"/>
                    <a:pt x="56" y="296"/>
                  </a:cubicBezTo>
                  <a:cubicBezTo>
                    <a:pt x="59" y="292"/>
                    <a:pt x="59" y="292"/>
                    <a:pt x="59" y="292"/>
                  </a:cubicBezTo>
                  <a:cubicBezTo>
                    <a:pt x="62" y="278"/>
                    <a:pt x="62" y="278"/>
                    <a:pt x="62" y="278"/>
                  </a:cubicBezTo>
                  <a:cubicBezTo>
                    <a:pt x="59" y="276"/>
                    <a:pt x="59" y="276"/>
                    <a:pt x="59" y="276"/>
                  </a:cubicBezTo>
                  <a:cubicBezTo>
                    <a:pt x="52" y="277"/>
                    <a:pt x="52" y="277"/>
                    <a:pt x="52" y="277"/>
                  </a:cubicBezTo>
                  <a:cubicBezTo>
                    <a:pt x="45" y="282"/>
                    <a:pt x="45" y="282"/>
                    <a:pt x="45" y="282"/>
                  </a:cubicBezTo>
                  <a:cubicBezTo>
                    <a:pt x="39" y="284"/>
                    <a:pt x="39" y="284"/>
                    <a:pt x="39" y="284"/>
                  </a:cubicBezTo>
                  <a:cubicBezTo>
                    <a:pt x="33" y="288"/>
                    <a:pt x="33" y="288"/>
                    <a:pt x="33" y="288"/>
                  </a:cubicBezTo>
                  <a:cubicBezTo>
                    <a:pt x="29" y="289"/>
                    <a:pt x="29" y="289"/>
                    <a:pt x="29" y="289"/>
                  </a:cubicBezTo>
                  <a:cubicBezTo>
                    <a:pt x="25" y="282"/>
                    <a:pt x="25" y="282"/>
                    <a:pt x="25" y="282"/>
                  </a:cubicBezTo>
                  <a:cubicBezTo>
                    <a:pt x="26" y="273"/>
                    <a:pt x="26" y="273"/>
                    <a:pt x="26" y="273"/>
                  </a:cubicBezTo>
                  <a:cubicBezTo>
                    <a:pt x="21" y="269"/>
                    <a:pt x="21" y="269"/>
                    <a:pt x="21" y="269"/>
                  </a:cubicBezTo>
                  <a:cubicBezTo>
                    <a:pt x="27" y="263"/>
                    <a:pt x="27" y="263"/>
                    <a:pt x="27" y="263"/>
                  </a:cubicBezTo>
                  <a:cubicBezTo>
                    <a:pt x="27" y="254"/>
                    <a:pt x="27" y="254"/>
                    <a:pt x="27" y="254"/>
                  </a:cubicBezTo>
                  <a:cubicBezTo>
                    <a:pt x="18" y="251"/>
                    <a:pt x="18" y="251"/>
                    <a:pt x="18" y="251"/>
                  </a:cubicBezTo>
                  <a:cubicBezTo>
                    <a:pt x="8" y="253"/>
                    <a:pt x="8" y="253"/>
                    <a:pt x="8" y="253"/>
                  </a:cubicBezTo>
                  <a:cubicBezTo>
                    <a:pt x="7" y="248"/>
                    <a:pt x="7" y="248"/>
                    <a:pt x="7" y="248"/>
                  </a:cubicBezTo>
                  <a:cubicBezTo>
                    <a:pt x="13" y="243"/>
                    <a:pt x="13" y="243"/>
                    <a:pt x="13" y="243"/>
                  </a:cubicBezTo>
                  <a:cubicBezTo>
                    <a:pt x="10" y="238"/>
                    <a:pt x="10" y="238"/>
                    <a:pt x="10" y="238"/>
                  </a:cubicBezTo>
                  <a:cubicBezTo>
                    <a:pt x="13" y="229"/>
                    <a:pt x="13" y="229"/>
                    <a:pt x="13" y="229"/>
                  </a:cubicBezTo>
                  <a:cubicBezTo>
                    <a:pt x="7" y="228"/>
                    <a:pt x="7" y="228"/>
                    <a:pt x="7" y="228"/>
                  </a:cubicBezTo>
                  <a:cubicBezTo>
                    <a:pt x="0" y="221"/>
                    <a:pt x="0" y="221"/>
                    <a:pt x="0" y="221"/>
                  </a:cubicBezTo>
                  <a:cubicBezTo>
                    <a:pt x="6" y="221"/>
                    <a:pt x="6" y="221"/>
                    <a:pt x="6" y="221"/>
                  </a:cubicBezTo>
                  <a:cubicBezTo>
                    <a:pt x="6" y="213"/>
                    <a:pt x="6" y="213"/>
                    <a:pt x="6" y="213"/>
                  </a:cubicBezTo>
                  <a:cubicBezTo>
                    <a:pt x="1" y="206"/>
                    <a:pt x="1" y="206"/>
                    <a:pt x="1" y="206"/>
                  </a:cubicBezTo>
                  <a:cubicBezTo>
                    <a:pt x="5" y="201"/>
                    <a:pt x="5" y="201"/>
                    <a:pt x="5" y="201"/>
                  </a:cubicBezTo>
                  <a:cubicBezTo>
                    <a:pt x="0" y="196"/>
                    <a:pt x="0" y="196"/>
                    <a:pt x="0" y="196"/>
                  </a:cubicBezTo>
                  <a:cubicBezTo>
                    <a:pt x="4" y="191"/>
                    <a:pt x="4" y="191"/>
                    <a:pt x="4" y="191"/>
                  </a:cubicBezTo>
                  <a:cubicBezTo>
                    <a:pt x="1" y="189"/>
                    <a:pt x="1" y="189"/>
                    <a:pt x="1" y="189"/>
                  </a:cubicBezTo>
                  <a:cubicBezTo>
                    <a:pt x="2" y="180"/>
                    <a:pt x="2" y="180"/>
                    <a:pt x="2" y="180"/>
                  </a:cubicBezTo>
                  <a:cubicBezTo>
                    <a:pt x="10" y="174"/>
                    <a:pt x="10" y="174"/>
                    <a:pt x="10" y="174"/>
                  </a:cubicBezTo>
                  <a:cubicBezTo>
                    <a:pt x="17" y="174"/>
                    <a:pt x="17" y="174"/>
                    <a:pt x="17" y="174"/>
                  </a:cubicBezTo>
                  <a:cubicBezTo>
                    <a:pt x="26" y="170"/>
                    <a:pt x="26" y="170"/>
                    <a:pt x="26" y="170"/>
                  </a:cubicBezTo>
                  <a:cubicBezTo>
                    <a:pt x="29" y="163"/>
                    <a:pt x="29" y="163"/>
                    <a:pt x="29" y="163"/>
                  </a:cubicBezTo>
                  <a:cubicBezTo>
                    <a:pt x="26" y="158"/>
                    <a:pt x="26" y="158"/>
                    <a:pt x="26" y="158"/>
                  </a:cubicBezTo>
                  <a:cubicBezTo>
                    <a:pt x="27" y="152"/>
                    <a:pt x="27" y="152"/>
                    <a:pt x="27" y="152"/>
                  </a:cubicBezTo>
                  <a:cubicBezTo>
                    <a:pt x="34" y="152"/>
                    <a:pt x="34" y="152"/>
                    <a:pt x="34" y="152"/>
                  </a:cubicBezTo>
                  <a:cubicBezTo>
                    <a:pt x="44" y="143"/>
                    <a:pt x="44" y="143"/>
                    <a:pt x="44" y="143"/>
                  </a:cubicBezTo>
                  <a:cubicBezTo>
                    <a:pt x="43" y="129"/>
                    <a:pt x="43" y="129"/>
                    <a:pt x="43" y="129"/>
                  </a:cubicBezTo>
                  <a:cubicBezTo>
                    <a:pt x="51" y="127"/>
                    <a:pt x="51" y="127"/>
                    <a:pt x="51" y="127"/>
                  </a:cubicBezTo>
                  <a:cubicBezTo>
                    <a:pt x="51" y="123"/>
                    <a:pt x="51" y="123"/>
                    <a:pt x="51" y="123"/>
                  </a:cubicBezTo>
                  <a:cubicBezTo>
                    <a:pt x="44" y="114"/>
                    <a:pt x="44" y="114"/>
                    <a:pt x="44" y="114"/>
                  </a:cubicBezTo>
                  <a:cubicBezTo>
                    <a:pt x="38" y="105"/>
                    <a:pt x="38" y="105"/>
                    <a:pt x="38" y="105"/>
                  </a:cubicBezTo>
                  <a:cubicBezTo>
                    <a:pt x="28" y="102"/>
                    <a:pt x="28" y="102"/>
                    <a:pt x="28" y="102"/>
                  </a:cubicBezTo>
                  <a:cubicBezTo>
                    <a:pt x="28" y="88"/>
                    <a:pt x="28" y="88"/>
                    <a:pt x="28" y="88"/>
                  </a:cubicBezTo>
                  <a:cubicBezTo>
                    <a:pt x="25" y="82"/>
                    <a:pt x="25" y="82"/>
                    <a:pt x="25" y="82"/>
                  </a:cubicBezTo>
                  <a:cubicBezTo>
                    <a:pt x="32" y="75"/>
                    <a:pt x="32" y="75"/>
                    <a:pt x="32" y="75"/>
                  </a:cubicBezTo>
                  <a:cubicBezTo>
                    <a:pt x="30" y="57"/>
                    <a:pt x="30" y="57"/>
                    <a:pt x="30" y="57"/>
                  </a:cubicBezTo>
                  <a:cubicBezTo>
                    <a:pt x="27" y="49"/>
                    <a:pt x="27" y="49"/>
                    <a:pt x="27" y="49"/>
                  </a:cubicBezTo>
                  <a:cubicBezTo>
                    <a:pt x="22" y="44"/>
                    <a:pt x="22" y="44"/>
                    <a:pt x="22" y="44"/>
                  </a:cubicBezTo>
                  <a:cubicBezTo>
                    <a:pt x="24" y="36"/>
                    <a:pt x="24" y="36"/>
                    <a:pt x="24" y="36"/>
                  </a:cubicBezTo>
                  <a:cubicBezTo>
                    <a:pt x="32" y="36"/>
                    <a:pt x="32" y="36"/>
                    <a:pt x="32" y="36"/>
                  </a:cubicBezTo>
                  <a:cubicBezTo>
                    <a:pt x="43" y="41"/>
                    <a:pt x="43" y="41"/>
                    <a:pt x="43" y="41"/>
                  </a:cubicBezTo>
                  <a:cubicBezTo>
                    <a:pt x="49" y="39"/>
                    <a:pt x="49" y="39"/>
                    <a:pt x="49" y="39"/>
                  </a:cubicBezTo>
                  <a:cubicBezTo>
                    <a:pt x="57" y="32"/>
                    <a:pt x="57" y="32"/>
                    <a:pt x="57" y="32"/>
                  </a:cubicBezTo>
                  <a:cubicBezTo>
                    <a:pt x="64" y="24"/>
                    <a:pt x="64" y="24"/>
                    <a:pt x="64" y="24"/>
                  </a:cubicBezTo>
                  <a:cubicBezTo>
                    <a:pt x="69" y="23"/>
                    <a:pt x="69" y="23"/>
                    <a:pt x="69" y="23"/>
                  </a:cubicBezTo>
                  <a:cubicBezTo>
                    <a:pt x="77" y="27"/>
                    <a:pt x="77" y="27"/>
                    <a:pt x="77" y="27"/>
                  </a:cubicBezTo>
                  <a:cubicBezTo>
                    <a:pt x="74" y="9"/>
                    <a:pt x="74" y="9"/>
                    <a:pt x="74" y="9"/>
                  </a:cubicBezTo>
                  <a:cubicBezTo>
                    <a:pt x="80" y="9"/>
                    <a:pt x="80" y="9"/>
                    <a:pt x="80" y="9"/>
                  </a:cubicBezTo>
                  <a:cubicBezTo>
                    <a:pt x="88" y="0"/>
                    <a:pt x="88" y="0"/>
                    <a:pt x="88" y="0"/>
                  </a:cubicBezTo>
                  <a:cubicBezTo>
                    <a:pt x="103" y="1"/>
                    <a:pt x="103" y="1"/>
                    <a:pt x="103" y="1"/>
                  </a:cubicBezTo>
                  <a:cubicBezTo>
                    <a:pt x="119" y="11"/>
                    <a:pt x="119" y="11"/>
                    <a:pt x="119" y="11"/>
                  </a:cubicBezTo>
                  <a:cubicBezTo>
                    <a:pt x="119" y="16"/>
                    <a:pt x="119" y="16"/>
                    <a:pt x="119" y="16"/>
                  </a:cubicBezTo>
                  <a:cubicBezTo>
                    <a:pt x="124" y="22"/>
                    <a:pt x="124" y="22"/>
                    <a:pt x="124" y="22"/>
                  </a:cubicBezTo>
                  <a:cubicBezTo>
                    <a:pt x="119" y="24"/>
                    <a:pt x="119" y="24"/>
                    <a:pt x="119" y="24"/>
                  </a:cubicBezTo>
                  <a:cubicBezTo>
                    <a:pt x="116" y="30"/>
                    <a:pt x="116" y="30"/>
                    <a:pt x="116" y="30"/>
                  </a:cubicBezTo>
                  <a:cubicBezTo>
                    <a:pt x="118" y="37"/>
                    <a:pt x="118" y="37"/>
                    <a:pt x="118" y="37"/>
                  </a:cubicBezTo>
                  <a:cubicBezTo>
                    <a:pt x="125" y="39"/>
                    <a:pt x="125" y="39"/>
                    <a:pt x="125" y="39"/>
                  </a:cubicBezTo>
                  <a:cubicBezTo>
                    <a:pt x="133" y="31"/>
                    <a:pt x="133" y="31"/>
                    <a:pt x="133" y="31"/>
                  </a:cubicBezTo>
                  <a:cubicBezTo>
                    <a:pt x="142" y="35"/>
                    <a:pt x="142" y="35"/>
                    <a:pt x="142" y="35"/>
                  </a:cubicBezTo>
                  <a:cubicBezTo>
                    <a:pt x="147" y="31"/>
                    <a:pt x="147" y="31"/>
                    <a:pt x="147" y="31"/>
                  </a:cubicBezTo>
                  <a:cubicBezTo>
                    <a:pt x="152" y="42"/>
                    <a:pt x="152" y="42"/>
                    <a:pt x="152" y="42"/>
                  </a:cubicBezTo>
                  <a:close/>
                  <a:moveTo>
                    <a:pt x="130" y="232"/>
                  </a:moveTo>
                  <a:cubicBezTo>
                    <a:pt x="129" y="236"/>
                    <a:pt x="128" y="238"/>
                    <a:pt x="130" y="240"/>
                  </a:cubicBezTo>
                  <a:cubicBezTo>
                    <a:pt x="133" y="243"/>
                    <a:pt x="135" y="239"/>
                    <a:pt x="137" y="241"/>
                  </a:cubicBezTo>
                  <a:cubicBezTo>
                    <a:pt x="139" y="244"/>
                    <a:pt x="141" y="239"/>
                    <a:pt x="139" y="235"/>
                  </a:cubicBezTo>
                  <a:cubicBezTo>
                    <a:pt x="136" y="229"/>
                    <a:pt x="136" y="227"/>
                    <a:pt x="130" y="232"/>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2" name="Freeform 61"/>
            <p:cNvSpPr>
              <a:spLocks/>
            </p:cNvSpPr>
            <p:nvPr/>
          </p:nvSpPr>
          <p:spPr bwMode="auto">
            <a:xfrm>
              <a:off x="5853917" y="4463219"/>
              <a:ext cx="235662" cy="279732"/>
            </a:xfrm>
            <a:custGeom>
              <a:avLst/>
              <a:gdLst>
                <a:gd name="T0" fmla="*/ 4 w 77"/>
                <a:gd name="T1" fmla="*/ 70 h 102"/>
                <a:gd name="T2" fmla="*/ 6 w 77"/>
                <a:gd name="T3" fmla="*/ 70 h 102"/>
                <a:gd name="T4" fmla="*/ 12 w 77"/>
                <a:gd name="T5" fmla="*/ 71 h 102"/>
                <a:gd name="T6" fmla="*/ 16 w 77"/>
                <a:gd name="T7" fmla="*/ 73 h 102"/>
                <a:gd name="T8" fmla="*/ 22 w 77"/>
                <a:gd name="T9" fmla="*/ 82 h 102"/>
                <a:gd name="T10" fmla="*/ 27 w 77"/>
                <a:gd name="T11" fmla="*/ 81 h 102"/>
                <a:gd name="T12" fmla="*/ 33 w 77"/>
                <a:gd name="T13" fmla="*/ 85 h 102"/>
                <a:gd name="T14" fmla="*/ 33 w 77"/>
                <a:gd name="T15" fmla="*/ 89 h 102"/>
                <a:gd name="T16" fmla="*/ 33 w 77"/>
                <a:gd name="T17" fmla="*/ 90 h 102"/>
                <a:gd name="T18" fmla="*/ 32 w 77"/>
                <a:gd name="T19" fmla="*/ 90 h 102"/>
                <a:gd name="T20" fmla="*/ 36 w 77"/>
                <a:gd name="T21" fmla="*/ 92 h 102"/>
                <a:gd name="T22" fmla="*/ 39 w 77"/>
                <a:gd name="T23" fmla="*/ 95 h 102"/>
                <a:gd name="T24" fmla="*/ 39 w 77"/>
                <a:gd name="T25" fmla="*/ 101 h 102"/>
                <a:gd name="T26" fmla="*/ 41 w 77"/>
                <a:gd name="T27" fmla="*/ 101 h 102"/>
                <a:gd name="T28" fmla="*/ 45 w 77"/>
                <a:gd name="T29" fmla="*/ 96 h 102"/>
                <a:gd name="T30" fmla="*/ 51 w 77"/>
                <a:gd name="T31" fmla="*/ 102 h 102"/>
                <a:gd name="T32" fmla="*/ 56 w 77"/>
                <a:gd name="T33" fmla="*/ 102 h 102"/>
                <a:gd name="T34" fmla="*/ 56 w 77"/>
                <a:gd name="T35" fmla="*/ 102 h 102"/>
                <a:gd name="T36" fmla="*/ 57 w 77"/>
                <a:gd name="T37" fmla="*/ 98 h 102"/>
                <a:gd name="T38" fmla="*/ 56 w 77"/>
                <a:gd name="T39" fmla="*/ 92 h 102"/>
                <a:gd name="T40" fmla="*/ 61 w 77"/>
                <a:gd name="T41" fmla="*/ 91 h 102"/>
                <a:gd name="T42" fmla="*/ 63 w 77"/>
                <a:gd name="T43" fmla="*/ 84 h 102"/>
                <a:gd name="T44" fmla="*/ 71 w 77"/>
                <a:gd name="T45" fmla="*/ 85 h 102"/>
                <a:gd name="T46" fmla="*/ 77 w 77"/>
                <a:gd name="T47" fmla="*/ 81 h 102"/>
                <a:gd name="T48" fmla="*/ 77 w 77"/>
                <a:gd name="T49" fmla="*/ 80 h 102"/>
                <a:gd name="T50" fmla="*/ 76 w 77"/>
                <a:gd name="T51" fmla="*/ 71 h 102"/>
                <a:gd name="T52" fmla="*/ 74 w 77"/>
                <a:gd name="T53" fmla="*/ 64 h 102"/>
                <a:gd name="T54" fmla="*/ 69 w 77"/>
                <a:gd name="T55" fmla="*/ 55 h 102"/>
                <a:gd name="T56" fmla="*/ 61 w 77"/>
                <a:gd name="T57" fmla="*/ 44 h 102"/>
                <a:gd name="T58" fmla="*/ 62 w 77"/>
                <a:gd name="T59" fmla="*/ 34 h 102"/>
                <a:gd name="T60" fmla="*/ 56 w 77"/>
                <a:gd name="T61" fmla="*/ 27 h 102"/>
                <a:gd name="T62" fmla="*/ 51 w 77"/>
                <a:gd name="T63" fmla="*/ 17 h 102"/>
                <a:gd name="T64" fmla="*/ 42 w 77"/>
                <a:gd name="T65" fmla="*/ 16 h 102"/>
                <a:gd name="T66" fmla="*/ 36 w 77"/>
                <a:gd name="T67" fmla="*/ 10 h 102"/>
                <a:gd name="T68" fmla="*/ 30 w 77"/>
                <a:gd name="T69" fmla="*/ 7 h 102"/>
                <a:gd name="T70" fmla="*/ 23 w 77"/>
                <a:gd name="T71" fmla="*/ 1 h 102"/>
                <a:gd name="T72" fmla="*/ 15 w 77"/>
                <a:gd name="T73" fmla="*/ 5 h 102"/>
                <a:gd name="T74" fmla="*/ 6 w 77"/>
                <a:gd name="T75" fmla="*/ 3 h 102"/>
                <a:gd name="T76" fmla="*/ 5 w 77"/>
                <a:gd name="T77" fmla="*/ 10 h 102"/>
                <a:gd name="T78" fmla="*/ 7 w 77"/>
                <a:gd name="T79" fmla="*/ 16 h 102"/>
                <a:gd name="T80" fmla="*/ 7 w 77"/>
                <a:gd name="T81" fmla="*/ 21 h 102"/>
                <a:gd name="T82" fmla="*/ 9 w 77"/>
                <a:gd name="T83" fmla="*/ 27 h 102"/>
                <a:gd name="T84" fmla="*/ 0 w 77"/>
                <a:gd name="T85" fmla="*/ 32 h 102"/>
                <a:gd name="T86" fmla="*/ 0 w 77"/>
                <a:gd name="T87" fmla="*/ 40 h 102"/>
                <a:gd name="T88" fmla="*/ 2 w 77"/>
                <a:gd name="T89" fmla="*/ 41 h 102"/>
                <a:gd name="T90" fmla="*/ 3 w 77"/>
                <a:gd name="T91" fmla="*/ 44 h 102"/>
                <a:gd name="T92" fmla="*/ 5 w 77"/>
                <a:gd name="T93" fmla="*/ 49 h 102"/>
                <a:gd name="T94" fmla="*/ 9 w 77"/>
                <a:gd name="T95" fmla="*/ 55 h 102"/>
                <a:gd name="T96" fmla="*/ 3 w 77"/>
                <a:gd name="T97" fmla="*/ 57 h 102"/>
                <a:gd name="T98" fmla="*/ 3 w 77"/>
                <a:gd name="T99" fmla="*/ 60 h 102"/>
                <a:gd name="T100" fmla="*/ 6 w 77"/>
                <a:gd name="T101" fmla="*/ 64 h 102"/>
                <a:gd name="T102" fmla="*/ 5 w 77"/>
                <a:gd name="T103" fmla="*/ 68 h 102"/>
                <a:gd name="T104" fmla="*/ 4 w 77"/>
                <a:gd name="T105"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7" h="102">
                  <a:moveTo>
                    <a:pt x="4" y="70"/>
                  </a:moveTo>
                  <a:cubicBezTo>
                    <a:pt x="6" y="70"/>
                    <a:pt x="6" y="70"/>
                    <a:pt x="6" y="70"/>
                  </a:cubicBezTo>
                  <a:cubicBezTo>
                    <a:pt x="12" y="71"/>
                    <a:pt x="12" y="71"/>
                    <a:pt x="12" y="71"/>
                  </a:cubicBezTo>
                  <a:cubicBezTo>
                    <a:pt x="16" y="73"/>
                    <a:pt x="16" y="73"/>
                    <a:pt x="16" y="73"/>
                  </a:cubicBezTo>
                  <a:cubicBezTo>
                    <a:pt x="22" y="82"/>
                    <a:pt x="22" y="82"/>
                    <a:pt x="22" y="82"/>
                  </a:cubicBezTo>
                  <a:cubicBezTo>
                    <a:pt x="27" y="81"/>
                    <a:pt x="27" y="81"/>
                    <a:pt x="27" y="81"/>
                  </a:cubicBezTo>
                  <a:cubicBezTo>
                    <a:pt x="33" y="85"/>
                    <a:pt x="33" y="85"/>
                    <a:pt x="33" y="85"/>
                  </a:cubicBezTo>
                  <a:cubicBezTo>
                    <a:pt x="33" y="89"/>
                    <a:pt x="33" y="89"/>
                    <a:pt x="33" y="89"/>
                  </a:cubicBezTo>
                  <a:cubicBezTo>
                    <a:pt x="33" y="90"/>
                    <a:pt x="33" y="90"/>
                    <a:pt x="33" y="90"/>
                  </a:cubicBezTo>
                  <a:cubicBezTo>
                    <a:pt x="32" y="90"/>
                    <a:pt x="32" y="90"/>
                    <a:pt x="32" y="90"/>
                  </a:cubicBezTo>
                  <a:cubicBezTo>
                    <a:pt x="36" y="92"/>
                    <a:pt x="36" y="92"/>
                    <a:pt x="36" y="92"/>
                  </a:cubicBezTo>
                  <a:cubicBezTo>
                    <a:pt x="39" y="95"/>
                    <a:pt x="39" y="95"/>
                    <a:pt x="39" y="95"/>
                  </a:cubicBezTo>
                  <a:cubicBezTo>
                    <a:pt x="39" y="101"/>
                    <a:pt x="39" y="101"/>
                    <a:pt x="39" y="101"/>
                  </a:cubicBezTo>
                  <a:cubicBezTo>
                    <a:pt x="40" y="101"/>
                    <a:pt x="40" y="101"/>
                    <a:pt x="41" y="101"/>
                  </a:cubicBezTo>
                  <a:cubicBezTo>
                    <a:pt x="42" y="100"/>
                    <a:pt x="45" y="96"/>
                    <a:pt x="45" y="96"/>
                  </a:cubicBezTo>
                  <a:cubicBezTo>
                    <a:pt x="45" y="96"/>
                    <a:pt x="50" y="102"/>
                    <a:pt x="51" y="102"/>
                  </a:cubicBezTo>
                  <a:cubicBezTo>
                    <a:pt x="51" y="102"/>
                    <a:pt x="53" y="102"/>
                    <a:pt x="56" y="102"/>
                  </a:cubicBezTo>
                  <a:cubicBezTo>
                    <a:pt x="56" y="102"/>
                    <a:pt x="56" y="102"/>
                    <a:pt x="56" y="102"/>
                  </a:cubicBezTo>
                  <a:cubicBezTo>
                    <a:pt x="56" y="102"/>
                    <a:pt x="59" y="100"/>
                    <a:pt x="57" y="98"/>
                  </a:cubicBezTo>
                  <a:cubicBezTo>
                    <a:pt x="56" y="95"/>
                    <a:pt x="55" y="92"/>
                    <a:pt x="56" y="92"/>
                  </a:cubicBezTo>
                  <a:cubicBezTo>
                    <a:pt x="57" y="92"/>
                    <a:pt x="61" y="92"/>
                    <a:pt x="61" y="91"/>
                  </a:cubicBezTo>
                  <a:cubicBezTo>
                    <a:pt x="61" y="89"/>
                    <a:pt x="62" y="84"/>
                    <a:pt x="63" y="84"/>
                  </a:cubicBezTo>
                  <a:cubicBezTo>
                    <a:pt x="65" y="84"/>
                    <a:pt x="68" y="87"/>
                    <a:pt x="71" y="85"/>
                  </a:cubicBezTo>
                  <a:cubicBezTo>
                    <a:pt x="72" y="84"/>
                    <a:pt x="74" y="82"/>
                    <a:pt x="77" y="81"/>
                  </a:cubicBezTo>
                  <a:cubicBezTo>
                    <a:pt x="77" y="80"/>
                    <a:pt x="77" y="80"/>
                    <a:pt x="77" y="80"/>
                  </a:cubicBezTo>
                  <a:cubicBezTo>
                    <a:pt x="77" y="80"/>
                    <a:pt x="77" y="73"/>
                    <a:pt x="76" y="71"/>
                  </a:cubicBezTo>
                  <a:cubicBezTo>
                    <a:pt x="76" y="70"/>
                    <a:pt x="74" y="67"/>
                    <a:pt x="74" y="64"/>
                  </a:cubicBezTo>
                  <a:cubicBezTo>
                    <a:pt x="74" y="61"/>
                    <a:pt x="70" y="60"/>
                    <a:pt x="69" y="55"/>
                  </a:cubicBezTo>
                  <a:cubicBezTo>
                    <a:pt x="68" y="50"/>
                    <a:pt x="61" y="48"/>
                    <a:pt x="61" y="44"/>
                  </a:cubicBezTo>
                  <a:cubicBezTo>
                    <a:pt x="62" y="41"/>
                    <a:pt x="65" y="37"/>
                    <a:pt x="62" y="34"/>
                  </a:cubicBezTo>
                  <a:cubicBezTo>
                    <a:pt x="59" y="30"/>
                    <a:pt x="58" y="33"/>
                    <a:pt x="56" y="27"/>
                  </a:cubicBezTo>
                  <a:cubicBezTo>
                    <a:pt x="54" y="21"/>
                    <a:pt x="54" y="19"/>
                    <a:pt x="51" y="17"/>
                  </a:cubicBezTo>
                  <a:cubicBezTo>
                    <a:pt x="49" y="16"/>
                    <a:pt x="45" y="18"/>
                    <a:pt x="42" y="16"/>
                  </a:cubicBezTo>
                  <a:cubicBezTo>
                    <a:pt x="40" y="13"/>
                    <a:pt x="39" y="10"/>
                    <a:pt x="36" y="10"/>
                  </a:cubicBezTo>
                  <a:cubicBezTo>
                    <a:pt x="33" y="11"/>
                    <a:pt x="32" y="12"/>
                    <a:pt x="30" y="7"/>
                  </a:cubicBezTo>
                  <a:cubicBezTo>
                    <a:pt x="27" y="3"/>
                    <a:pt x="27" y="1"/>
                    <a:pt x="23" y="1"/>
                  </a:cubicBezTo>
                  <a:cubicBezTo>
                    <a:pt x="20" y="2"/>
                    <a:pt x="18" y="6"/>
                    <a:pt x="15" y="5"/>
                  </a:cubicBezTo>
                  <a:cubicBezTo>
                    <a:pt x="12" y="4"/>
                    <a:pt x="9" y="0"/>
                    <a:pt x="6" y="3"/>
                  </a:cubicBezTo>
                  <a:cubicBezTo>
                    <a:pt x="3" y="6"/>
                    <a:pt x="7" y="9"/>
                    <a:pt x="5" y="10"/>
                  </a:cubicBezTo>
                  <a:cubicBezTo>
                    <a:pt x="3" y="12"/>
                    <a:pt x="6" y="15"/>
                    <a:pt x="7" y="16"/>
                  </a:cubicBezTo>
                  <a:cubicBezTo>
                    <a:pt x="8" y="17"/>
                    <a:pt x="8" y="20"/>
                    <a:pt x="7" y="21"/>
                  </a:cubicBezTo>
                  <a:cubicBezTo>
                    <a:pt x="6" y="23"/>
                    <a:pt x="10" y="26"/>
                    <a:pt x="9" y="27"/>
                  </a:cubicBezTo>
                  <a:cubicBezTo>
                    <a:pt x="8" y="28"/>
                    <a:pt x="0" y="32"/>
                    <a:pt x="0" y="32"/>
                  </a:cubicBezTo>
                  <a:cubicBezTo>
                    <a:pt x="0" y="32"/>
                    <a:pt x="0" y="37"/>
                    <a:pt x="0" y="40"/>
                  </a:cubicBezTo>
                  <a:cubicBezTo>
                    <a:pt x="2" y="41"/>
                    <a:pt x="2" y="41"/>
                    <a:pt x="2" y="41"/>
                  </a:cubicBezTo>
                  <a:cubicBezTo>
                    <a:pt x="3" y="44"/>
                    <a:pt x="3" y="44"/>
                    <a:pt x="3" y="44"/>
                  </a:cubicBezTo>
                  <a:cubicBezTo>
                    <a:pt x="5" y="49"/>
                    <a:pt x="5" y="49"/>
                    <a:pt x="5" y="49"/>
                  </a:cubicBezTo>
                  <a:cubicBezTo>
                    <a:pt x="9" y="55"/>
                    <a:pt x="9" y="55"/>
                    <a:pt x="9" y="55"/>
                  </a:cubicBezTo>
                  <a:cubicBezTo>
                    <a:pt x="9" y="55"/>
                    <a:pt x="3" y="56"/>
                    <a:pt x="3" y="57"/>
                  </a:cubicBezTo>
                  <a:cubicBezTo>
                    <a:pt x="2" y="58"/>
                    <a:pt x="3" y="60"/>
                    <a:pt x="3" y="60"/>
                  </a:cubicBezTo>
                  <a:cubicBezTo>
                    <a:pt x="3" y="60"/>
                    <a:pt x="6" y="64"/>
                    <a:pt x="6" y="64"/>
                  </a:cubicBezTo>
                  <a:cubicBezTo>
                    <a:pt x="5" y="68"/>
                    <a:pt x="5" y="68"/>
                    <a:pt x="5" y="68"/>
                  </a:cubicBezTo>
                  <a:lnTo>
                    <a:pt x="4" y="7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3" name="Freeform 62"/>
            <p:cNvSpPr>
              <a:spLocks noEditPoints="1"/>
            </p:cNvSpPr>
            <p:nvPr/>
          </p:nvSpPr>
          <p:spPr bwMode="auto">
            <a:xfrm>
              <a:off x="5653605" y="4285925"/>
              <a:ext cx="273956" cy="303371"/>
            </a:xfrm>
            <a:custGeom>
              <a:avLst/>
              <a:gdLst>
                <a:gd name="T0" fmla="*/ 88 w 89"/>
                <a:gd name="T1" fmla="*/ 67 h 111"/>
                <a:gd name="T2" fmla="*/ 80 w 89"/>
                <a:gd name="T3" fmla="*/ 70 h 111"/>
                <a:gd name="T4" fmla="*/ 71 w 89"/>
                <a:gd name="T5" fmla="*/ 68 h 111"/>
                <a:gd name="T6" fmla="*/ 70 w 89"/>
                <a:gd name="T7" fmla="*/ 75 h 111"/>
                <a:gd name="T8" fmla="*/ 72 w 89"/>
                <a:gd name="T9" fmla="*/ 81 h 111"/>
                <a:gd name="T10" fmla="*/ 72 w 89"/>
                <a:gd name="T11" fmla="*/ 86 h 111"/>
                <a:gd name="T12" fmla="*/ 74 w 89"/>
                <a:gd name="T13" fmla="*/ 92 h 111"/>
                <a:gd name="T14" fmla="*/ 65 w 89"/>
                <a:gd name="T15" fmla="*/ 97 h 111"/>
                <a:gd name="T16" fmla="*/ 64 w 89"/>
                <a:gd name="T17" fmla="*/ 106 h 111"/>
                <a:gd name="T18" fmla="*/ 59 w 89"/>
                <a:gd name="T19" fmla="*/ 111 h 111"/>
                <a:gd name="T20" fmla="*/ 51 w 89"/>
                <a:gd name="T21" fmla="*/ 109 h 111"/>
                <a:gd name="T22" fmla="*/ 46 w 89"/>
                <a:gd name="T23" fmla="*/ 103 h 111"/>
                <a:gd name="T24" fmla="*/ 39 w 89"/>
                <a:gd name="T25" fmla="*/ 107 h 111"/>
                <a:gd name="T26" fmla="*/ 33 w 89"/>
                <a:gd name="T27" fmla="*/ 110 h 111"/>
                <a:gd name="T28" fmla="*/ 31 w 89"/>
                <a:gd name="T29" fmla="*/ 111 h 111"/>
                <a:gd name="T30" fmla="*/ 22 w 89"/>
                <a:gd name="T31" fmla="*/ 103 h 111"/>
                <a:gd name="T32" fmla="*/ 18 w 89"/>
                <a:gd name="T33" fmla="*/ 104 h 111"/>
                <a:gd name="T34" fmla="*/ 18 w 89"/>
                <a:gd name="T35" fmla="*/ 98 h 111"/>
                <a:gd name="T36" fmla="*/ 17 w 89"/>
                <a:gd name="T37" fmla="*/ 74 h 111"/>
                <a:gd name="T38" fmla="*/ 8 w 89"/>
                <a:gd name="T39" fmla="*/ 55 h 111"/>
                <a:gd name="T40" fmla="*/ 7 w 89"/>
                <a:gd name="T41" fmla="*/ 42 h 111"/>
                <a:gd name="T42" fmla="*/ 2 w 89"/>
                <a:gd name="T43" fmla="*/ 32 h 111"/>
                <a:gd name="T44" fmla="*/ 3 w 89"/>
                <a:gd name="T45" fmla="*/ 22 h 111"/>
                <a:gd name="T46" fmla="*/ 6 w 89"/>
                <a:gd name="T47" fmla="*/ 14 h 111"/>
                <a:gd name="T48" fmla="*/ 13 w 89"/>
                <a:gd name="T49" fmla="*/ 21 h 111"/>
                <a:gd name="T50" fmla="*/ 21 w 89"/>
                <a:gd name="T51" fmla="*/ 25 h 111"/>
                <a:gd name="T52" fmla="*/ 26 w 89"/>
                <a:gd name="T53" fmla="*/ 19 h 111"/>
                <a:gd name="T54" fmla="*/ 38 w 89"/>
                <a:gd name="T55" fmla="*/ 18 h 111"/>
                <a:gd name="T56" fmla="*/ 47 w 89"/>
                <a:gd name="T57" fmla="*/ 18 h 111"/>
                <a:gd name="T58" fmla="*/ 43 w 89"/>
                <a:gd name="T59" fmla="*/ 4 h 111"/>
                <a:gd name="T60" fmla="*/ 54 w 89"/>
                <a:gd name="T61" fmla="*/ 5 h 111"/>
                <a:gd name="T62" fmla="*/ 61 w 89"/>
                <a:gd name="T63" fmla="*/ 3 h 111"/>
                <a:gd name="T64" fmla="*/ 61 w 89"/>
                <a:gd name="T65" fmla="*/ 3 h 111"/>
                <a:gd name="T66" fmla="*/ 64 w 89"/>
                <a:gd name="T67" fmla="*/ 20 h 111"/>
                <a:gd name="T68" fmla="*/ 72 w 89"/>
                <a:gd name="T69" fmla="*/ 21 h 111"/>
                <a:gd name="T70" fmla="*/ 82 w 89"/>
                <a:gd name="T71" fmla="*/ 31 h 111"/>
                <a:gd name="T72" fmla="*/ 80 w 89"/>
                <a:gd name="T73" fmla="*/ 35 h 111"/>
                <a:gd name="T74" fmla="*/ 78 w 89"/>
                <a:gd name="T75" fmla="*/ 43 h 111"/>
                <a:gd name="T76" fmla="*/ 89 w 89"/>
                <a:gd name="T77" fmla="*/ 55 h 111"/>
                <a:gd name="T78" fmla="*/ 88 w 89"/>
                <a:gd name="T79" fmla="*/ 67 h 111"/>
                <a:gd name="T80" fmla="*/ 28 w 89"/>
                <a:gd name="T81" fmla="*/ 53 h 111"/>
                <a:gd name="T82" fmla="*/ 29 w 89"/>
                <a:gd name="T83" fmla="*/ 62 h 111"/>
                <a:gd name="T84" fmla="*/ 36 w 89"/>
                <a:gd name="T85" fmla="*/ 67 h 111"/>
                <a:gd name="T86" fmla="*/ 44 w 89"/>
                <a:gd name="T87" fmla="*/ 71 h 111"/>
                <a:gd name="T88" fmla="*/ 38 w 89"/>
                <a:gd name="T89" fmla="*/ 76 h 111"/>
                <a:gd name="T90" fmla="*/ 36 w 89"/>
                <a:gd name="T91" fmla="*/ 84 h 111"/>
                <a:gd name="T92" fmla="*/ 34 w 89"/>
                <a:gd name="T93" fmla="*/ 90 h 111"/>
                <a:gd name="T94" fmla="*/ 24 w 89"/>
                <a:gd name="T95" fmla="*/ 91 h 111"/>
                <a:gd name="T96" fmla="*/ 30 w 89"/>
                <a:gd name="T97" fmla="*/ 101 h 111"/>
                <a:gd name="T98" fmla="*/ 39 w 89"/>
                <a:gd name="T99" fmla="*/ 94 h 111"/>
                <a:gd name="T100" fmla="*/ 50 w 89"/>
                <a:gd name="T101" fmla="*/ 85 h 111"/>
                <a:gd name="T102" fmla="*/ 54 w 89"/>
                <a:gd name="T103" fmla="*/ 79 h 111"/>
                <a:gd name="T104" fmla="*/ 50 w 89"/>
                <a:gd name="T105" fmla="*/ 67 h 111"/>
                <a:gd name="T106" fmla="*/ 43 w 89"/>
                <a:gd name="T107" fmla="*/ 60 h 111"/>
                <a:gd name="T108" fmla="*/ 34 w 89"/>
                <a:gd name="T109" fmla="*/ 55 h 111"/>
                <a:gd name="T110" fmla="*/ 28 w 89"/>
                <a:gd name="T111" fmla="*/ 5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9" h="111">
                  <a:moveTo>
                    <a:pt x="88" y="67"/>
                  </a:moveTo>
                  <a:cubicBezTo>
                    <a:pt x="85" y="68"/>
                    <a:pt x="82" y="71"/>
                    <a:pt x="80" y="70"/>
                  </a:cubicBezTo>
                  <a:cubicBezTo>
                    <a:pt x="77" y="69"/>
                    <a:pt x="74" y="65"/>
                    <a:pt x="71" y="68"/>
                  </a:cubicBezTo>
                  <a:cubicBezTo>
                    <a:pt x="68" y="71"/>
                    <a:pt x="72" y="74"/>
                    <a:pt x="70" y="75"/>
                  </a:cubicBezTo>
                  <a:cubicBezTo>
                    <a:pt x="68" y="77"/>
                    <a:pt x="71" y="80"/>
                    <a:pt x="72" y="81"/>
                  </a:cubicBezTo>
                  <a:cubicBezTo>
                    <a:pt x="73" y="82"/>
                    <a:pt x="73" y="85"/>
                    <a:pt x="72" y="86"/>
                  </a:cubicBezTo>
                  <a:cubicBezTo>
                    <a:pt x="71" y="88"/>
                    <a:pt x="75" y="91"/>
                    <a:pt x="74" y="92"/>
                  </a:cubicBezTo>
                  <a:cubicBezTo>
                    <a:pt x="73" y="93"/>
                    <a:pt x="65" y="97"/>
                    <a:pt x="65" y="97"/>
                  </a:cubicBezTo>
                  <a:cubicBezTo>
                    <a:pt x="65" y="97"/>
                    <a:pt x="66" y="104"/>
                    <a:pt x="64" y="106"/>
                  </a:cubicBezTo>
                  <a:cubicBezTo>
                    <a:pt x="63" y="109"/>
                    <a:pt x="60" y="111"/>
                    <a:pt x="59" y="111"/>
                  </a:cubicBezTo>
                  <a:cubicBezTo>
                    <a:pt x="57" y="111"/>
                    <a:pt x="52" y="111"/>
                    <a:pt x="51" y="109"/>
                  </a:cubicBezTo>
                  <a:cubicBezTo>
                    <a:pt x="50" y="108"/>
                    <a:pt x="48" y="103"/>
                    <a:pt x="46" y="103"/>
                  </a:cubicBezTo>
                  <a:cubicBezTo>
                    <a:pt x="44" y="104"/>
                    <a:pt x="40" y="106"/>
                    <a:pt x="39" y="107"/>
                  </a:cubicBezTo>
                  <a:cubicBezTo>
                    <a:pt x="38" y="107"/>
                    <a:pt x="34" y="108"/>
                    <a:pt x="33" y="110"/>
                  </a:cubicBezTo>
                  <a:cubicBezTo>
                    <a:pt x="32" y="110"/>
                    <a:pt x="32" y="111"/>
                    <a:pt x="31" y="111"/>
                  </a:cubicBezTo>
                  <a:cubicBezTo>
                    <a:pt x="28" y="108"/>
                    <a:pt x="24" y="105"/>
                    <a:pt x="22" y="103"/>
                  </a:cubicBezTo>
                  <a:cubicBezTo>
                    <a:pt x="22" y="102"/>
                    <a:pt x="20" y="103"/>
                    <a:pt x="18" y="104"/>
                  </a:cubicBezTo>
                  <a:cubicBezTo>
                    <a:pt x="18" y="102"/>
                    <a:pt x="18" y="100"/>
                    <a:pt x="18" y="98"/>
                  </a:cubicBezTo>
                  <a:cubicBezTo>
                    <a:pt x="18" y="93"/>
                    <a:pt x="18" y="80"/>
                    <a:pt x="17" y="74"/>
                  </a:cubicBezTo>
                  <a:cubicBezTo>
                    <a:pt x="17" y="69"/>
                    <a:pt x="9" y="58"/>
                    <a:pt x="8" y="55"/>
                  </a:cubicBezTo>
                  <a:cubicBezTo>
                    <a:pt x="8" y="51"/>
                    <a:pt x="11" y="46"/>
                    <a:pt x="7" y="42"/>
                  </a:cubicBezTo>
                  <a:cubicBezTo>
                    <a:pt x="4" y="39"/>
                    <a:pt x="0" y="36"/>
                    <a:pt x="2" y="32"/>
                  </a:cubicBezTo>
                  <a:cubicBezTo>
                    <a:pt x="4" y="28"/>
                    <a:pt x="6" y="25"/>
                    <a:pt x="3" y="22"/>
                  </a:cubicBezTo>
                  <a:cubicBezTo>
                    <a:pt x="0" y="19"/>
                    <a:pt x="4" y="14"/>
                    <a:pt x="6" y="14"/>
                  </a:cubicBezTo>
                  <a:cubicBezTo>
                    <a:pt x="9" y="14"/>
                    <a:pt x="12" y="17"/>
                    <a:pt x="13" y="21"/>
                  </a:cubicBezTo>
                  <a:cubicBezTo>
                    <a:pt x="14" y="26"/>
                    <a:pt x="21" y="29"/>
                    <a:pt x="21" y="25"/>
                  </a:cubicBezTo>
                  <a:cubicBezTo>
                    <a:pt x="22" y="21"/>
                    <a:pt x="22" y="19"/>
                    <a:pt x="26" y="19"/>
                  </a:cubicBezTo>
                  <a:cubicBezTo>
                    <a:pt x="30" y="19"/>
                    <a:pt x="35" y="20"/>
                    <a:pt x="38" y="18"/>
                  </a:cubicBezTo>
                  <a:cubicBezTo>
                    <a:pt x="41" y="16"/>
                    <a:pt x="48" y="25"/>
                    <a:pt x="47" y="18"/>
                  </a:cubicBezTo>
                  <a:cubicBezTo>
                    <a:pt x="45" y="11"/>
                    <a:pt x="41" y="7"/>
                    <a:pt x="43" y="4"/>
                  </a:cubicBezTo>
                  <a:cubicBezTo>
                    <a:pt x="46" y="1"/>
                    <a:pt x="54" y="0"/>
                    <a:pt x="54" y="5"/>
                  </a:cubicBezTo>
                  <a:cubicBezTo>
                    <a:pt x="55" y="9"/>
                    <a:pt x="59" y="4"/>
                    <a:pt x="61" y="3"/>
                  </a:cubicBezTo>
                  <a:cubicBezTo>
                    <a:pt x="61" y="3"/>
                    <a:pt x="61" y="3"/>
                    <a:pt x="61" y="3"/>
                  </a:cubicBezTo>
                  <a:cubicBezTo>
                    <a:pt x="62" y="8"/>
                    <a:pt x="64" y="19"/>
                    <a:pt x="64" y="20"/>
                  </a:cubicBezTo>
                  <a:cubicBezTo>
                    <a:pt x="65" y="22"/>
                    <a:pt x="70" y="22"/>
                    <a:pt x="72" y="21"/>
                  </a:cubicBezTo>
                  <a:cubicBezTo>
                    <a:pt x="75" y="20"/>
                    <a:pt x="82" y="31"/>
                    <a:pt x="82" y="31"/>
                  </a:cubicBezTo>
                  <a:cubicBezTo>
                    <a:pt x="82" y="31"/>
                    <a:pt x="80" y="34"/>
                    <a:pt x="80" y="35"/>
                  </a:cubicBezTo>
                  <a:cubicBezTo>
                    <a:pt x="80" y="36"/>
                    <a:pt x="80" y="43"/>
                    <a:pt x="78" y="43"/>
                  </a:cubicBezTo>
                  <a:cubicBezTo>
                    <a:pt x="77" y="43"/>
                    <a:pt x="89" y="55"/>
                    <a:pt x="89" y="55"/>
                  </a:cubicBezTo>
                  <a:cubicBezTo>
                    <a:pt x="88" y="67"/>
                    <a:pt x="88" y="67"/>
                    <a:pt x="88" y="67"/>
                  </a:cubicBezTo>
                  <a:close/>
                  <a:moveTo>
                    <a:pt x="28" y="53"/>
                  </a:moveTo>
                  <a:cubicBezTo>
                    <a:pt x="27" y="59"/>
                    <a:pt x="28" y="60"/>
                    <a:pt x="29" y="62"/>
                  </a:cubicBezTo>
                  <a:cubicBezTo>
                    <a:pt x="30" y="65"/>
                    <a:pt x="32" y="66"/>
                    <a:pt x="36" y="67"/>
                  </a:cubicBezTo>
                  <a:cubicBezTo>
                    <a:pt x="40" y="68"/>
                    <a:pt x="45" y="67"/>
                    <a:pt x="44" y="71"/>
                  </a:cubicBezTo>
                  <a:cubicBezTo>
                    <a:pt x="43" y="75"/>
                    <a:pt x="41" y="73"/>
                    <a:pt x="38" y="76"/>
                  </a:cubicBezTo>
                  <a:cubicBezTo>
                    <a:pt x="36" y="79"/>
                    <a:pt x="36" y="83"/>
                    <a:pt x="36" y="84"/>
                  </a:cubicBezTo>
                  <a:cubicBezTo>
                    <a:pt x="37" y="85"/>
                    <a:pt x="39" y="90"/>
                    <a:pt x="34" y="90"/>
                  </a:cubicBezTo>
                  <a:cubicBezTo>
                    <a:pt x="29" y="90"/>
                    <a:pt x="24" y="88"/>
                    <a:pt x="24" y="91"/>
                  </a:cubicBezTo>
                  <a:cubicBezTo>
                    <a:pt x="24" y="93"/>
                    <a:pt x="30" y="101"/>
                    <a:pt x="30" y="101"/>
                  </a:cubicBezTo>
                  <a:cubicBezTo>
                    <a:pt x="30" y="101"/>
                    <a:pt x="37" y="98"/>
                    <a:pt x="39" y="94"/>
                  </a:cubicBezTo>
                  <a:cubicBezTo>
                    <a:pt x="41" y="89"/>
                    <a:pt x="49" y="81"/>
                    <a:pt x="50" y="85"/>
                  </a:cubicBezTo>
                  <a:cubicBezTo>
                    <a:pt x="51" y="88"/>
                    <a:pt x="54" y="84"/>
                    <a:pt x="54" y="79"/>
                  </a:cubicBezTo>
                  <a:cubicBezTo>
                    <a:pt x="55" y="73"/>
                    <a:pt x="55" y="72"/>
                    <a:pt x="50" y="67"/>
                  </a:cubicBezTo>
                  <a:cubicBezTo>
                    <a:pt x="45" y="62"/>
                    <a:pt x="49" y="61"/>
                    <a:pt x="43" y="60"/>
                  </a:cubicBezTo>
                  <a:cubicBezTo>
                    <a:pt x="38" y="59"/>
                    <a:pt x="34" y="57"/>
                    <a:pt x="34" y="55"/>
                  </a:cubicBezTo>
                  <a:cubicBezTo>
                    <a:pt x="34" y="53"/>
                    <a:pt x="28" y="53"/>
                    <a:pt x="28" y="53"/>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4" name="Freeform 63"/>
            <p:cNvSpPr>
              <a:spLocks/>
            </p:cNvSpPr>
            <p:nvPr/>
          </p:nvSpPr>
          <p:spPr bwMode="auto">
            <a:xfrm>
              <a:off x="7057262" y="3786872"/>
              <a:ext cx="425664" cy="433386"/>
            </a:xfrm>
            <a:custGeom>
              <a:avLst/>
              <a:gdLst>
                <a:gd name="T0" fmla="*/ 64 w 289"/>
                <a:gd name="T1" fmla="*/ 32 h 330"/>
                <a:gd name="T2" fmla="*/ 68 w 289"/>
                <a:gd name="T3" fmla="*/ 19 h 330"/>
                <a:gd name="T4" fmla="*/ 68 w 289"/>
                <a:gd name="T5" fmla="*/ 3 h 330"/>
                <a:gd name="T6" fmla="*/ 89 w 289"/>
                <a:gd name="T7" fmla="*/ 5 h 330"/>
                <a:gd name="T8" fmla="*/ 100 w 289"/>
                <a:gd name="T9" fmla="*/ 0 h 330"/>
                <a:gd name="T10" fmla="*/ 110 w 289"/>
                <a:gd name="T11" fmla="*/ 23 h 330"/>
                <a:gd name="T12" fmla="*/ 131 w 289"/>
                <a:gd name="T13" fmla="*/ 25 h 330"/>
                <a:gd name="T14" fmla="*/ 162 w 289"/>
                <a:gd name="T15" fmla="*/ 36 h 330"/>
                <a:gd name="T16" fmla="*/ 183 w 289"/>
                <a:gd name="T17" fmla="*/ 34 h 330"/>
                <a:gd name="T18" fmla="*/ 198 w 289"/>
                <a:gd name="T19" fmla="*/ 42 h 330"/>
                <a:gd name="T20" fmla="*/ 225 w 289"/>
                <a:gd name="T21" fmla="*/ 36 h 330"/>
                <a:gd name="T22" fmla="*/ 287 w 289"/>
                <a:gd name="T23" fmla="*/ 59 h 330"/>
                <a:gd name="T24" fmla="*/ 275 w 289"/>
                <a:gd name="T25" fmla="*/ 80 h 330"/>
                <a:gd name="T26" fmla="*/ 264 w 289"/>
                <a:gd name="T27" fmla="*/ 111 h 330"/>
                <a:gd name="T28" fmla="*/ 218 w 289"/>
                <a:gd name="T29" fmla="*/ 151 h 330"/>
                <a:gd name="T30" fmla="*/ 208 w 289"/>
                <a:gd name="T31" fmla="*/ 180 h 330"/>
                <a:gd name="T32" fmla="*/ 216 w 289"/>
                <a:gd name="T33" fmla="*/ 205 h 330"/>
                <a:gd name="T34" fmla="*/ 214 w 289"/>
                <a:gd name="T35" fmla="*/ 230 h 330"/>
                <a:gd name="T36" fmla="*/ 185 w 289"/>
                <a:gd name="T37" fmla="*/ 244 h 330"/>
                <a:gd name="T38" fmla="*/ 179 w 289"/>
                <a:gd name="T39" fmla="*/ 265 h 330"/>
                <a:gd name="T40" fmla="*/ 154 w 289"/>
                <a:gd name="T41" fmla="*/ 265 h 330"/>
                <a:gd name="T42" fmla="*/ 137 w 289"/>
                <a:gd name="T43" fmla="*/ 288 h 330"/>
                <a:gd name="T44" fmla="*/ 106 w 289"/>
                <a:gd name="T45" fmla="*/ 292 h 330"/>
                <a:gd name="T46" fmla="*/ 87 w 289"/>
                <a:gd name="T47" fmla="*/ 328 h 330"/>
                <a:gd name="T48" fmla="*/ 68 w 289"/>
                <a:gd name="T49" fmla="*/ 328 h 330"/>
                <a:gd name="T50" fmla="*/ 50 w 289"/>
                <a:gd name="T51" fmla="*/ 307 h 330"/>
                <a:gd name="T52" fmla="*/ 31 w 289"/>
                <a:gd name="T53" fmla="*/ 294 h 330"/>
                <a:gd name="T54" fmla="*/ 16 w 289"/>
                <a:gd name="T55" fmla="*/ 273 h 330"/>
                <a:gd name="T56" fmla="*/ 6 w 289"/>
                <a:gd name="T57" fmla="*/ 276 h 330"/>
                <a:gd name="T58" fmla="*/ 0 w 289"/>
                <a:gd name="T59" fmla="*/ 248 h 330"/>
                <a:gd name="T60" fmla="*/ 29 w 289"/>
                <a:gd name="T61" fmla="*/ 213 h 330"/>
                <a:gd name="T62" fmla="*/ 41 w 289"/>
                <a:gd name="T63" fmla="*/ 186 h 330"/>
                <a:gd name="T64" fmla="*/ 31 w 289"/>
                <a:gd name="T65" fmla="*/ 151 h 330"/>
                <a:gd name="T66" fmla="*/ 60 w 289"/>
                <a:gd name="T67" fmla="*/ 142 h 330"/>
                <a:gd name="T68" fmla="*/ 62 w 289"/>
                <a:gd name="T69" fmla="*/ 117 h 330"/>
                <a:gd name="T70" fmla="*/ 66 w 289"/>
                <a:gd name="T71" fmla="*/ 96 h 330"/>
                <a:gd name="T72" fmla="*/ 91 w 289"/>
                <a:gd name="T73" fmla="*/ 61 h 330"/>
                <a:gd name="T74" fmla="*/ 56 w 289"/>
                <a:gd name="T75" fmla="*/ 34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9" h="330">
                  <a:moveTo>
                    <a:pt x="56" y="34"/>
                  </a:moveTo>
                  <a:lnTo>
                    <a:pt x="64" y="32"/>
                  </a:lnTo>
                  <a:lnTo>
                    <a:pt x="68" y="28"/>
                  </a:lnTo>
                  <a:lnTo>
                    <a:pt x="68" y="19"/>
                  </a:lnTo>
                  <a:lnTo>
                    <a:pt x="62" y="15"/>
                  </a:lnTo>
                  <a:lnTo>
                    <a:pt x="68" y="3"/>
                  </a:lnTo>
                  <a:lnTo>
                    <a:pt x="85" y="9"/>
                  </a:lnTo>
                  <a:lnTo>
                    <a:pt x="89" y="5"/>
                  </a:lnTo>
                  <a:lnTo>
                    <a:pt x="93" y="7"/>
                  </a:lnTo>
                  <a:lnTo>
                    <a:pt x="100" y="0"/>
                  </a:lnTo>
                  <a:lnTo>
                    <a:pt x="112" y="9"/>
                  </a:lnTo>
                  <a:lnTo>
                    <a:pt x="110" y="23"/>
                  </a:lnTo>
                  <a:lnTo>
                    <a:pt x="120" y="30"/>
                  </a:lnTo>
                  <a:lnTo>
                    <a:pt x="131" y="25"/>
                  </a:lnTo>
                  <a:lnTo>
                    <a:pt x="152" y="42"/>
                  </a:lnTo>
                  <a:lnTo>
                    <a:pt x="162" y="36"/>
                  </a:lnTo>
                  <a:lnTo>
                    <a:pt x="177" y="44"/>
                  </a:lnTo>
                  <a:lnTo>
                    <a:pt x="183" y="34"/>
                  </a:lnTo>
                  <a:lnTo>
                    <a:pt x="191" y="38"/>
                  </a:lnTo>
                  <a:lnTo>
                    <a:pt x="198" y="42"/>
                  </a:lnTo>
                  <a:lnTo>
                    <a:pt x="208" y="30"/>
                  </a:lnTo>
                  <a:lnTo>
                    <a:pt x="225" y="36"/>
                  </a:lnTo>
                  <a:lnTo>
                    <a:pt x="262" y="57"/>
                  </a:lnTo>
                  <a:lnTo>
                    <a:pt x="287" y="59"/>
                  </a:lnTo>
                  <a:lnTo>
                    <a:pt x="289" y="73"/>
                  </a:lnTo>
                  <a:lnTo>
                    <a:pt x="275" y="80"/>
                  </a:lnTo>
                  <a:lnTo>
                    <a:pt x="275" y="98"/>
                  </a:lnTo>
                  <a:lnTo>
                    <a:pt x="264" y="111"/>
                  </a:lnTo>
                  <a:lnTo>
                    <a:pt x="237" y="151"/>
                  </a:lnTo>
                  <a:lnTo>
                    <a:pt x="218" y="151"/>
                  </a:lnTo>
                  <a:lnTo>
                    <a:pt x="210" y="163"/>
                  </a:lnTo>
                  <a:lnTo>
                    <a:pt x="208" y="180"/>
                  </a:lnTo>
                  <a:lnTo>
                    <a:pt x="216" y="190"/>
                  </a:lnTo>
                  <a:lnTo>
                    <a:pt x="216" y="205"/>
                  </a:lnTo>
                  <a:lnTo>
                    <a:pt x="204" y="217"/>
                  </a:lnTo>
                  <a:lnTo>
                    <a:pt x="214" y="230"/>
                  </a:lnTo>
                  <a:lnTo>
                    <a:pt x="200" y="244"/>
                  </a:lnTo>
                  <a:lnTo>
                    <a:pt x="185" y="244"/>
                  </a:lnTo>
                  <a:lnTo>
                    <a:pt x="170" y="253"/>
                  </a:lnTo>
                  <a:lnTo>
                    <a:pt x="179" y="265"/>
                  </a:lnTo>
                  <a:lnTo>
                    <a:pt x="166" y="276"/>
                  </a:lnTo>
                  <a:lnTo>
                    <a:pt x="154" y="265"/>
                  </a:lnTo>
                  <a:lnTo>
                    <a:pt x="143" y="269"/>
                  </a:lnTo>
                  <a:lnTo>
                    <a:pt x="137" y="288"/>
                  </a:lnTo>
                  <a:lnTo>
                    <a:pt x="127" y="294"/>
                  </a:lnTo>
                  <a:lnTo>
                    <a:pt x="106" y="292"/>
                  </a:lnTo>
                  <a:lnTo>
                    <a:pt x="102" y="311"/>
                  </a:lnTo>
                  <a:lnTo>
                    <a:pt x="87" y="328"/>
                  </a:lnTo>
                  <a:lnTo>
                    <a:pt x="87" y="330"/>
                  </a:lnTo>
                  <a:lnTo>
                    <a:pt x="68" y="328"/>
                  </a:lnTo>
                  <a:lnTo>
                    <a:pt x="62" y="307"/>
                  </a:lnTo>
                  <a:lnTo>
                    <a:pt x="50" y="307"/>
                  </a:lnTo>
                  <a:lnTo>
                    <a:pt x="43" y="292"/>
                  </a:lnTo>
                  <a:lnTo>
                    <a:pt x="31" y="294"/>
                  </a:lnTo>
                  <a:lnTo>
                    <a:pt x="16" y="284"/>
                  </a:lnTo>
                  <a:lnTo>
                    <a:pt x="16" y="273"/>
                  </a:lnTo>
                  <a:lnTo>
                    <a:pt x="8" y="273"/>
                  </a:lnTo>
                  <a:lnTo>
                    <a:pt x="6" y="276"/>
                  </a:lnTo>
                  <a:lnTo>
                    <a:pt x="0" y="261"/>
                  </a:lnTo>
                  <a:lnTo>
                    <a:pt x="0" y="248"/>
                  </a:lnTo>
                  <a:lnTo>
                    <a:pt x="25" y="240"/>
                  </a:lnTo>
                  <a:lnTo>
                    <a:pt x="29" y="213"/>
                  </a:lnTo>
                  <a:lnTo>
                    <a:pt x="31" y="196"/>
                  </a:lnTo>
                  <a:lnTo>
                    <a:pt x="41" y="186"/>
                  </a:lnTo>
                  <a:lnTo>
                    <a:pt x="43" y="153"/>
                  </a:lnTo>
                  <a:lnTo>
                    <a:pt x="31" y="151"/>
                  </a:lnTo>
                  <a:lnTo>
                    <a:pt x="47" y="155"/>
                  </a:lnTo>
                  <a:lnTo>
                    <a:pt x="60" y="142"/>
                  </a:lnTo>
                  <a:lnTo>
                    <a:pt x="62" y="126"/>
                  </a:lnTo>
                  <a:lnTo>
                    <a:pt x="62" y="117"/>
                  </a:lnTo>
                  <a:lnTo>
                    <a:pt x="58" y="109"/>
                  </a:lnTo>
                  <a:lnTo>
                    <a:pt x="66" y="96"/>
                  </a:lnTo>
                  <a:lnTo>
                    <a:pt x="91" y="75"/>
                  </a:lnTo>
                  <a:lnTo>
                    <a:pt x="91" y="61"/>
                  </a:lnTo>
                  <a:lnTo>
                    <a:pt x="79" y="50"/>
                  </a:lnTo>
                  <a:lnTo>
                    <a:pt x="56" y="34"/>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5" name="Freeform 64"/>
            <p:cNvSpPr>
              <a:spLocks noEditPoints="1"/>
            </p:cNvSpPr>
            <p:nvPr/>
          </p:nvSpPr>
          <p:spPr bwMode="auto">
            <a:xfrm>
              <a:off x="8407895" y="2427613"/>
              <a:ext cx="1088459" cy="2479500"/>
            </a:xfrm>
            <a:custGeom>
              <a:avLst/>
              <a:gdLst>
                <a:gd name="T0" fmla="*/ 94 w 355"/>
                <a:gd name="T1" fmla="*/ 769 h 906"/>
                <a:gd name="T2" fmla="*/ 111 w 355"/>
                <a:gd name="T3" fmla="*/ 813 h 906"/>
                <a:gd name="T4" fmla="*/ 139 w 355"/>
                <a:gd name="T5" fmla="*/ 829 h 906"/>
                <a:gd name="T6" fmla="*/ 142 w 355"/>
                <a:gd name="T7" fmla="*/ 873 h 906"/>
                <a:gd name="T8" fmla="*/ 176 w 355"/>
                <a:gd name="T9" fmla="*/ 896 h 906"/>
                <a:gd name="T10" fmla="*/ 198 w 355"/>
                <a:gd name="T11" fmla="*/ 859 h 906"/>
                <a:gd name="T12" fmla="*/ 233 w 355"/>
                <a:gd name="T13" fmla="*/ 846 h 906"/>
                <a:gd name="T14" fmla="*/ 228 w 355"/>
                <a:gd name="T15" fmla="*/ 816 h 906"/>
                <a:gd name="T16" fmla="*/ 233 w 355"/>
                <a:gd name="T17" fmla="*/ 775 h 906"/>
                <a:gd name="T18" fmla="*/ 240 w 355"/>
                <a:gd name="T19" fmla="*/ 736 h 906"/>
                <a:gd name="T20" fmla="*/ 273 w 355"/>
                <a:gd name="T21" fmla="*/ 717 h 906"/>
                <a:gd name="T22" fmla="*/ 305 w 355"/>
                <a:gd name="T23" fmla="*/ 687 h 906"/>
                <a:gd name="T24" fmla="*/ 329 w 355"/>
                <a:gd name="T25" fmla="*/ 681 h 906"/>
                <a:gd name="T26" fmla="*/ 338 w 355"/>
                <a:gd name="T27" fmla="*/ 649 h 906"/>
                <a:gd name="T28" fmla="*/ 324 w 355"/>
                <a:gd name="T29" fmla="*/ 606 h 906"/>
                <a:gd name="T30" fmla="*/ 342 w 355"/>
                <a:gd name="T31" fmla="*/ 567 h 906"/>
                <a:gd name="T32" fmla="*/ 342 w 355"/>
                <a:gd name="T33" fmla="*/ 521 h 906"/>
                <a:gd name="T34" fmla="*/ 340 w 355"/>
                <a:gd name="T35" fmla="*/ 510 h 906"/>
                <a:gd name="T36" fmla="*/ 318 w 355"/>
                <a:gd name="T37" fmla="*/ 501 h 906"/>
                <a:gd name="T38" fmla="*/ 307 w 355"/>
                <a:gd name="T39" fmla="*/ 454 h 906"/>
                <a:gd name="T40" fmla="*/ 304 w 355"/>
                <a:gd name="T41" fmla="*/ 431 h 906"/>
                <a:gd name="T42" fmla="*/ 291 w 355"/>
                <a:gd name="T43" fmla="*/ 361 h 906"/>
                <a:gd name="T44" fmla="*/ 315 w 355"/>
                <a:gd name="T45" fmla="*/ 335 h 906"/>
                <a:gd name="T46" fmla="*/ 336 w 355"/>
                <a:gd name="T47" fmla="*/ 300 h 906"/>
                <a:gd name="T48" fmla="*/ 313 w 355"/>
                <a:gd name="T49" fmla="*/ 261 h 906"/>
                <a:gd name="T50" fmla="*/ 296 w 355"/>
                <a:gd name="T51" fmla="*/ 220 h 906"/>
                <a:gd name="T52" fmla="*/ 269 w 355"/>
                <a:gd name="T53" fmla="*/ 248 h 906"/>
                <a:gd name="T54" fmla="*/ 284 w 355"/>
                <a:gd name="T55" fmla="*/ 210 h 906"/>
                <a:gd name="T56" fmla="*/ 298 w 355"/>
                <a:gd name="T57" fmla="*/ 150 h 906"/>
                <a:gd name="T58" fmla="*/ 238 w 355"/>
                <a:gd name="T59" fmla="*/ 145 h 906"/>
                <a:gd name="T60" fmla="*/ 196 w 355"/>
                <a:gd name="T61" fmla="*/ 138 h 906"/>
                <a:gd name="T62" fmla="*/ 159 w 355"/>
                <a:gd name="T63" fmla="*/ 172 h 906"/>
                <a:gd name="T64" fmla="*/ 91 w 355"/>
                <a:gd name="T65" fmla="*/ 213 h 906"/>
                <a:gd name="T66" fmla="*/ 63 w 355"/>
                <a:gd name="T67" fmla="*/ 250 h 906"/>
                <a:gd name="T68" fmla="*/ 48 w 355"/>
                <a:gd name="T69" fmla="*/ 330 h 906"/>
                <a:gd name="T70" fmla="*/ 47 w 355"/>
                <a:gd name="T71" fmla="*/ 309 h 906"/>
                <a:gd name="T72" fmla="*/ 22 w 355"/>
                <a:gd name="T73" fmla="*/ 304 h 906"/>
                <a:gd name="T74" fmla="*/ 21 w 355"/>
                <a:gd name="T75" fmla="*/ 348 h 906"/>
                <a:gd name="T76" fmla="*/ 15 w 355"/>
                <a:gd name="T77" fmla="*/ 382 h 906"/>
                <a:gd name="T78" fmla="*/ 33 w 355"/>
                <a:gd name="T79" fmla="*/ 388 h 906"/>
                <a:gd name="T80" fmla="*/ 24 w 355"/>
                <a:gd name="T81" fmla="*/ 426 h 906"/>
                <a:gd name="T82" fmla="*/ 34 w 355"/>
                <a:gd name="T83" fmla="*/ 458 h 906"/>
                <a:gd name="T84" fmla="*/ 35 w 355"/>
                <a:gd name="T85" fmla="*/ 492 h 906"/>
                <a:gd name="T86" fmla="*/ 53 w 355"/>
                <a:gd name="T87" fmla="*/ 520 h 906"/>
                <a:gd name="T88" fmla="*/ 51 w 355"/>
                <a:gd name="T89" fmla="*/ 559 h 906"/>
                <a:gd name="T90" fmla="*/ 41 w 355"/>
                <a:gd name="T91" fmla="*/ 608 h 906"/>
                <a:gd name="T92" fmla="*/ 35 w 355"/>
                <a:gd name="T93" fmla="*/ 660 h 906"/>
                <a:gd name="T94" fmla="*/ 84 w 355"/>
                <a:gd name="T95" fmla="*/ 689 h 906"/>
                <a:gd name="T96" fmla="*/ 99 w 355"/>
                <a:gd name="T97" fmla="*/ 726 h 906"/>
                <a:gd name="T98" fmla="*/ 188 w 355"/>
                <a:gd name="T99" fmla="*/ 63 h 906"/>
                <a:gd name="T100" fmla="*/ 216 w 355"/>
                <a:gd name="T101" fmla="*/ 87 h 906"/>
                <a:gd name="T102" fmla="*/ 138 w 355"/>
                <a:gd name="T103" fmla="*/ 50 h 906"/>
                <a:gd name="T104" fmla="*/ 130 w 355"/>
                <a:gd name="T105" fmla="*/ 16 h 906"/>
                <a:gd name="T106" fmla="*/ 145 w 355"/>
                <a:gd name="T107" fmla="*/ 40 h 906"/>
                <a:gd name="T108" fmla="*/ 178 w 355"/>
                <a:gd name="T109" fmla="*/ 76 h 906"/>
                <a:gd name="T110" fmla="*/ 138 w 355"/>
                <a:gd name="T111" fmla="*/ 50 h 9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55" h="906">
                  <a:moveTo>
                    <a:pt x="0" y="326"/>
                  </a:moveTo>
                  <a:cubicBezTo>
                    <a:pt x="0" y="326"/>
                    <a:pt x="0" y="326"/>
                    <a:pt x="0" y="326"/>
                  </a:cubicBezTo>
                  <a:cubicBezTo>
                    <a:pt x="0" y="326"/>
                    <a:pt x="0" y="326"/>
                    <a:pt x="0" y="326"/>
                  </a:cubicBezTo>
                  <a:cubicBezTo>
                    <a:pt x="0" y="326"/>
                    <a:pt x="0" y="326"/>
                    <a:pt x="0" y="326"/>
                  </a:cubicBezTo>
                  <a:close/>
                  <a:moveTo>
                    <a:pt x="93" y="758"/>
                  </a:moveTo>
                  <a:cubicBezTo>
                    <a:pt x="94" y="769"/>
                    <a:pt x="94" y="769"/>
                    <a:pt x="94" y="769"/>
                  </a:cubicBezTo>
                  <a:cubicBezTo>
                    <a:pt x="101" y="775"/>
                    <a:pt x="101" y="775"/>
                    <a:pt x="101" y="775"/>
                  </a:cubicBezTo>
                  <a:cubicBezTo>
                    <a:pt x="105" y="781"/>
                    <a:pt x="105" y="781"/>
                    <a:pt x="105" y="781"/>
                  </a:cubicBezTo>
                  <a:cubicBezTo>
                    <a:pt x="105" y="792"/>
                    <a:pt x="105" y="792"/>
                    <a:pt x="105" y="792"/>
                  </a:cubicBezTo>
                  <a:cubicBezTo>
                    <a:pt x="97" y="799"/>
                    <a:pt x="97" y="799"/>
                    <a:pt x="97" y="799"/>
                  </a:cubicBezTo>
                  <a:cubicBezTo>
                    <a:pt x="105" y="813"/>
                    <a:pt x="105" y="813"/>
                    <a:pt x="105" y="813"/>
                  </a:cubicBezTo>
                  <a:cubicBezTo>
                    <a:pt x="111" y="813"/>
                    <a:pt x="111" y="813"/>
                    <a:pt x="111" y="813"/>
                  </a:cubicBezTo>
                  <a:cubicBezTo>
                    <a:pt x="115" y="810"/>
                    <a:pt x="115" y="810"/>
                    <a:pt x="115" y="810"/>
                  </a:cubicBezTo>
                  <a:cubicBezTo>
                    <a:pt x="128" y="813"/>
                    <a:pt x="128" y="813"/>
                    <a:pt x="128" y="813"/>
                  </a:cubicBezTo>
                  <a:cubicBezTo>
                    <a:pt x="132" y="811"/>
                    <a:pt x="132" y="811"/>
                    <a:pt x="132" y="811"/>
                  </a:cubicBezTo>
                  <a:cubicBezTo>
                    <a:pt x="135" y="816"/>
                    <a:pt x="135" y="816"/>
                    <a:pt x="135" y="816"/>
                  </a:cubicBezTo>
                  <a:cubicBezTo>
                    <a:pt x="132" y="822"/>
                    <a:pt x="132" y="822"/>
                    <a:pt x="132" y="822"/>
                  </a:cubicBezTo>
                  <a:cubicBezTo>
                    <a:pt x="139" y="829"/>
                    <a:pt x="139" y="829"/>
                    <a:pt x="139" y="829"/>
                  </a:cubicBezTo>
                  <a:cubicBezTo>
                    <a:pt x="139" y="838"/>
                    <a:pt x="139" y="838"/>
                    <a:pt x="139" y="838"/>
                  </a:cubicBezTo>
                  <a:cubicBezTo>
                    <a:pt x="148" y="845"/>
                    <a:pt x="148" y="845"/>
                    <a:pt x="148" y="845"/>
                  </a:cubicBezTo>
                  <a:cubicBezTo>
                    <a:pt x="147" y="854"/>
                    <a:pt x="147" y="854"/>
                    <a:pt x="147" y="854"/>
                  </a:cubicBezTo>
                  <a:cubicBezTo>
                    <a:pt x="150" y="860"/>
                    <a:pt x="150" y="860"/>
                    <a:pt x="150" y="860"/>
                  </a:cubicBezTo>
                  <a:cubicBezTo>
                    <a:pt x="141" y="868"/>
                    <a:pt x="141" y="868"/>
                    <a:pt x="141" y="868"/>
                  </a:cubicBezTo>
                  <a:cubicBezTo>
                    <a:pt x="142" y="873"/>
                    <a:pt x="142" y="873"/>
                    <a:pt x="142" y="873"/>
                  </a:cubicBezTo>
                  <a:cubicBezTo>
                    <a:pt x="130" y="884"/>
                    <a:pt x="130" y="884"/>
                    <a:pt x="130" y="884"/>
                  </a:cubicBezTo>
                  <a:cubicBezTo>
                    <a:pt x="125" y="898"/>
                    <a:pt x="125" y="898"/>
                    <a:pt x="125" y="898"/>
                  </a:cubicBezTo>
                  <a:cubicBezTo>
                    <a:pt x="137" y="905"/>
                    <a:pt x="137" y="905"/>
                    <a:pt x="137" y="905"/>
                  </a:cubicBezTo>
                  <a:cubicBezTo>
                    <a:pt x="151" y="906"/>
                    <a:pt x="151" y="906"/>
                    <a:pt x="151" y="906"/>
                  </a:cubicBezTo>
                  <a:cubicBezTo>
                    <a:pt x="164" y="905"/>
                    <a:pt x="164" y="905"/>
                    <a:pt x="164" y="905"/>
                  </a:cubicBezTo>
                  <a:cubicBezTo>
                    <a:pt x="176" y="896"/>
                    <a:pt x="176" y="896"/>
                    <a:pt x="176" y="896"/>
                  </a:cubicBezTo>
                  <a:cubicBezTo>
                    <a:pt x="183" y="896"/>
                    <a:pt x="183" y="896"/>
                    <a:pt x="183" y="896"/>
                  </a:cubicBezTo>
                  <a:cubicBezTo>
                    <a:pt x="183" y="886"/>
                    <a:pt x="183" y="886"/>
                    <a:pt x="183" y="886"/>
                  </a:cubicBezTo>
                  <a:cubicBezTo>
                    <a:pt x="189" y="881"/>
                    <a:pt x="189" y="881"/>
                    <a:pt x="189" y="881"/>
                  </a:cubicBezTo>
                  <a:cubicBezTo>
                    <a:pt x="188" y="875"/>
                    <a:pt x="188" y="875"/>
                    <a:pt x="188" y="875"/>
                  </a:cubicBezTo>
                  <a:cubicBezTo>
                    <a:pt x="196" y="872"/>
                    <a:pt x="196" y="872"/>
                    <a:pt x="196" y="872"/>
                  </a:cubicBezTo>
                  <a:cubicBezTo>
                    <a:pt x="198" y="859"/>
                    <a:pt x="198" y="859"/>
                    <a:pt x="198" y="859"/>
                  </a:cubicBezTo>
                  <a:cubicBezTo>
                    <a:pt x="206" y="857"/>
                    <a:pt x="206" y="857"/>
                    <a:pt x="206" y="857"/>
                  </a:cubicBezTo>
                  <a:cubicBezTo>
                    <a:pt x="212" y="857"/>
                    <a:pt x="212" y="857"/>
                    <a:pt x="212" y="857"/>
                  </a:cubicBezTo>
                  <a:cubicBezTo>
                    <a:pt x="215" y="854"/>
                    <a:pt x="215" y="854"/>
                    <a:pt x="215" y="854"/>
                  </a:cubicBezTo>
                  <a:cubicBezTo>
                    <a:pt x="225" y="852"/>
                    <a:pt x="225" y="852"/>
                    <a:pt x="225" y="852"/>
                  </a:cubicBezTo>
                  <a:cubicBezTo>
                    <a:pt x="231" y="850"/>
                    <a:pt x="231" y="850"/>
                    <a:pt x="231" y="850"/>
                  </a:cubicBezTo>
                  <a:cubicBezTo>
                    <a:pt x="233" y="846"/>
                    <a:pt x="233" y="846"/>
                    <a:pt x="233" y="846"/>
                  </a:cubicBezTo>
                  <a:cubicBezTo>
                    <a:pt x="214" y="836"/>
                    <a:pt x="214" y="836"/>
                    <a:pt x="214" y="836"/>
                  </a:cubicBezTo>
                  <a:cubicBezTo>
                    <a:pt x="212" y="827"/>
                    <a:pt x="212" y="827"/>
                    <a:pt x="212" y="827"/>
                  </a:cubicBezTo>
                  <a:cubicBezTo>
                    <a:pt x="216" y="825"/>
                    <a:pt x="216" y="825"/>
                    <a:pt x="216" y="825"/>
                  </a:cubicBezTo>
                  <a:cubicBezTo>
                    <a:pt x="221" y="822"/>
                    <a:pt x="221" y="822"/>
                    <a:pt x="221" y="822"/>
                  </a:cubicBezTo>
                  <a:cubicBezTo>
                    <a:pt x="228" y="821"/>
                    <a:pt x="228" y="821"/>
                    <a:pt x="228" y="821"/>
                  </a:cubicBezTo>
                  <a:cubicBezTo>
                    <a:pt x="228" y="816"/>
                    <a:pt x="228" y="816"/>
                    <a:pt x="228" y="816"/>
                  </a:cubicBezTo>
                  <a:cubicBezTo>
                    <a:pt x="230" y="812"/>
                    <a:pt x="230" y="812"/>
                    <a:pt x="230" y="812"/>
                  </a:cubicBezTo>
                  <a:cubicBezTo>
                    <a:pt x="228" y="801"/>
                    <a:pt x="228" y="801"/>
                    <a:pt x="228" y="801"/>
                  </a:cubicBezTo>
                  <a:cubicBezTo>
                    <a:pt x="231" y="794"/>
                    <a:pt x="231" y="794"/>
                    <a:pt x="231" y="794"/>
                  </a:cubicBezTo>
                  <a:cubicBezTo>
                    <a:pt x="226" y="786"/>
                    <a:pt x="226" y="786"/>
                    <a:pt x="226" y="786"/>
                  </a:cubicBezTo>
                  <a:cubicBezTo>
                    <a:pt x="228" y="776"/>
                    <a:pt x="228" y="776"/>
                    <a:pt x="228" y="776"/>
                  </a:cubicBezTo>
                  <a:cubicBezTo>
                    <a:pt x="233" y="775"/>
                    <a:pt x="233" y="775"/>
                    <a:pt x="233" y="775"/>
                  </a:cubicBezTo>
                  <a:cubicBezTo>
                    <a:pt x="238" y="771"/>
                    <a:pt x="238" y="771"/>
                    <a:pt x="238" y="771"/>
                  </a:cubicBezTo>
                  <a:cubicBezTo>
                    <a:pt x="244" y="765"/>
                    <a:pt x="244" y="765"/>
                    <a:pt x="244" y="765"/>
                  </a:cubicBezTo>
                  <a:cubicBezTo>
                    <a:pt x="242" y="755"/>
                    <a:pt x="242" y="755"/>
                    <a:pt x="242" y="755"/>
                  </a:cubicBezTo>
                  <a:cubicBezTo>
                    <a:pt x="236" y="747"/>
                    <a:pt x="236" y="747"/>
                    <a:pt x="236" y="747"/>
                  </a:cubicBezTo>
                  <a:cubicBezTo>
                    <a:pt x="235" y="740"/>
                    <a:pt x="235" y="740"/>
                    <a:pt x="235" y="740"/>
                  </a:cubicBezTo>
                  <a:cubicBezTo>
                    <a:pt x="240" y="736"/>
                    <a:pt x="240" y="736"/>
                    <a:pt x="240" y="736"/>
                  </a:cubicBezTo>
                  <a:cubicBezTo>
                    <a:pt x="241" y="726"/>
                    <a:pt x="241" y="726"/>
                    <a:pt x="241" y="726"/>
                  </a:cubicBezTo>
                  <a:cubicBezTo>
                    <a:pt x="248" y="725"/>
                    <a:pt x="248" y="725"/>
                    <a:pt x="248" y="725"/>
                  </a:cubicBezTo>
                  <a:cubicBezTo>
                    <a:pt x="259" y="724"/>
                    <a:pt x="259" y="724"/>
                    <a:pt x="259" y="724"/>
                  </a:cubicBezTo>
                  <a:cubicBezTo>
                    <a:pt x="265" y="716"/>
                    <a:pt x="265" y="716"/>
                    <a:pt x="265" y="716"/>
                  </a:cubicBezTo>
                  <a:cubicBezTo>
                    <a:pt x="268" y="713"/>
                    <a:pt x="268" y="713"/>
                    <a:pt x="268" y="713"/>
                  </a:cubicBezTo>
                  <a:cubicBezTo>
                    <a:pt x="273" y="717"/>
                    <a:pt x="273" y="717"/>
                    <a:pt x="273" y="717"/>
                  </a:cubicBezTo>
                  <a:cubicBezTo>
                    <a:pt x="279" y="727"/>
                    <a:pt x="279" y="727"/>
                    <a:pt x="279" y="727"/>
                  </a:cubicBezTo>
                  <a:cubicBezTo>
                    <a:pt x="286" y="731"/>
                    <a:pt x="286" y="731"/>
                    <a:pt x="286" y="731"/>
                  </a:cubicBezTo>
                  <a:cubicBezTo>
                    <a:pt x="288" y="726"/>
                    <a:pt x="288" y="726"/>
                    <a:pt x="288" y="726"/>
                  </a:cubicBezTo>
                  <a:cubicBezTo>
                    <a:pt x="285" y="720"/>
                    <a:pt x="285" y="720"/>
                    <a:pt x="285" y="720"/>
                  </a:cubicBezTo>
                  <a:cubicBezTo>
                    <a:pt x="289" y="706"/>
                    <a:pt x="289" y="706"/>
                    <a:pt x="289" y="706"/>
                  </a:cubicBezTo>
                  <a:cubicBezTo>
                    <a:pt x="305" y="687"/>
                    <a:pt x="305" y="687"/>
                    <a:pt x="305" y="687"/>
                  </a:cubicBezTo>
                  <a:cubicBezTo>
                    <a:pt x="303" y="678"/>
                    <a:pt x="303" y="678"/>
                    <a:pt x="303" y="678"/>
                  </a:cubicBezTo>
                  <a:cubicBezTo>
                    <a:pt x="307" y="673"/>
                    <a:pt x="307" y="673"/>
                    <a:pt x="307" y="673"/>
                  </a:cubicBezTo>
                  <a:cubicBezTo>
                    <a:pt x="313" y="671"/>
                    <a:pt x="313" y="671"/>
                    <a:pt x="313" y="671"/>
                  </a:cubicBezTo>
                  <a:cubicBezTo>
                    <a:pt x="318" y="677"/>
                    <a:pt x="318" y="677"/>
                    <a:pt x="318" y="677"/>
                  </a:cubicBezTo>
                  <a:cubicBezTo>
                    <a:pt x="325" y="678"/>
                    <a:pt x="325" y="678"/>
                    <a:pt x="325" y="678"/>
                  </a:cubicBezTo>
                  <a:cubicBezTo>
                    <a:pt x="329" y="681"/>
                    <a:pt x="329" y="681"/>
                    <a:pt x="329" y="681"/>
                  </a:cubicBezTo>
                  <a:cubicBezTo>
                    <a:pt x="337" y="682"/>
                    <a:pt x="337" y="682"/>
                    <a:pt x="337" y="682"/>
                  </a:cubicBezTo>
                  <a:cubicBezTo>
                    <a:pt x="341" y="676"/>
                    <a:pt x="341" y="676"/>
                    <a:pt x="341" y="676"/>
                  </a:cubicBezTo>
                  <a:cubicBezTo>
                    <a:pt x="347" y="670"/>
                    <a:pt x="347" y="670"/>
                    <a:pt x="347" y="670"/>
                  </a:cubicBezTo>
                  <a:cubicBezTo>
                    <a:pt x="344" y="657"/>
                    <a:pt x="344" y="657"/>
                    <a:pt x="344" y="657"/>
                  </a:cubicBezTo>
                  <a:cubicBezTo>
                    <a:pt x="338" y="656"/>
                    <a:pt x="338" y="656"/>
                    <a:pt x="338" y="656"/>
                  </a:cubicBezTo>
                  <a:cubicBezTo>
                    <a:pt x="338" y="649"/>
                    <a:pt x="338" y="649"/>
                    <a:pt x="338" y="649"/>
                  </a:cubicBezTo>
                  <a:cubicBezTo>
                    <a:pt x="343" y="647"/>
                    <a:pt x="343" y="647"/>
                    <a:pt x="343" y="647"/>
                  </a:cubicBezTo>
                  <a:cubicBezTo>
                    <a:pt x="339" y="634"/>
                    <a:pt x="339" y="634"/>
                    <a:pt x="339" y="634"/>
                  </a:cubicBezTo>
                  <a:cubicBezTo>
                    <a:pt x="333" y="635"/>
                    <a:pt x="333" y="635"/>
                    <a:pt x="333" y="635"/>
                  </a:cubicBezTo>
                  <a:cubicBezTo>
                    <a:pt x="323" y="628"/>
                    <a:pt x="323" y="628"/>
                    <a:pt x="323" y="628"/>
                  </a:cubicBezTo>
                  <a:cubicBezTo>
                    <a:pt x="325" y="619"/>
                    <a:pt x="325" y="619"/>
                    <a:pt x="325" y="619"/>
                  </a:cubicBezTo>
                  <a:cubicBezTo>
                    <a:pt x="324" y="606"/>
                    <a:pt x="324" y="606"/>
                    <a:pt x="324" y="606"/>
                  </a:cubicBezTo>
                  <a:cubicBezTo>
                    <a:pt x="333" y="599"/>
                    <a:pt x="333" y="599"/>
                    <a:pt x="333" y="599"/>
                  </a:cubicBezTo>
                  <a:cubicBezTo>
                    <a:pt x="337" y="594"/>
                    <a:pt x="337" y="594"/>
                    <a:pt x="337" y="594"/>
                  </a:cubicBezTo>
                  <a:cubicBezTo>
                    <a:pt x="337" y="584"/>
                    <a:pt x="337" y="584"/>
                    <a:pt x="337" y="584"/>
                  </a:cubicBezTo>
                  <a:cubicBezTo>
                    <a:pt x="343" y="578"/>
                    <a:pt x="343" y="578"/>
                    <a:pt x="343" y="578"/>
                  </a:cubicBezTo>
                  <a:cubicBezTo>
                    <a:pt x="340" y="572"/>
                    <a:pt x="340" y="572"/>
                    <a:pt x="340" y="572"/>
                  </a:cubicBezTo>
                  <a:cubicBezTo>
                    <a:pt x="342" y="567"/>
                    <a:pt x="342" y="567"/>
                    <a:pt x="342" y="567"/>
                  </a:cubicBezTo>
                  <a:cubicBezTo>
                    <a:pt x="333" y="557"/>
                    <a:pt x="333" y="557"/>
                    <a:pt x="333" y="557"/>
                  </a:cubicBezTo>
                  <a:cubicBezTo>
                    <a:pt x="333" y="550"/>
                    <a:pt x="333" y="550"/>
                    <a:pt x="333" y="550"/>
                  </a:cubicBezTo>
                  <a:cubicBezTo>
                    <a:pt x="334" y="543"/>
                    <a:pt x="334" y="543"/>
                    <a:pt x="334" y="543"/>
                  </a:cubicBezTo>
                  <a:cubicBezTo>
                    <a:pt x="331" y="536"/>
                    <a:pt x="331" y="536"/>
                    <a:pt x="331" y="536"/>
                  </a:cubicBezTo>
                  <a:cubicBezTo>
                    <a:pt x="332" y="528"/>
                    <a:pt x="332" y="528"/>
                    <a:pt x="332" y="528"/>
                  </a:cubicBezTo>
                  <a:cubicBezTo>
                    <a:pt x="342" y="521"/>
                    <a:pt x="342" y="521"/>
                    <a:pt x="342" y="521"/>
                  </a:cubicBezTo>
                  <a:cubicBezTo>
                    <a:pt x="348" y="520"/>
                    <a:pt x="348" y="520"/>
                    <a:pt x="348" y="520"/>
                  </a:cubicBezTo>
                  <a:cubicBezTo>
                    <a:pt x="355" y="515"/>
                    <a:pt x="355" y="515"/>
                    <a:pt x="355" y="515"/>
                  </a:cubicBezTo>
                  <a:cubicBezTo>
                    <a:pt x="354" y="509"/>
                    <a:pt x="354" y="509"/>
                    <a:pt x="354" y="509"/>
                  </a:cubicBezTo>
                  <a:cubicBezTo>
                    <a:pt x="350" y="509"/>
                    <a:pt x="350" y="509"/>
                    <a:pt x="350" y="509"/>
                  </a:cubicBezTo>
                  <a:cubicBezTo>
                    <a:pt x="346" y="512"/>
                    <a:pt x="346" y="512"/>
                    <a:pt x="346" y="512"/>
                  </a:cubicBezTo>
                  <a:cubicBezTo>
                    <a:pt x="340" y="510"/>
                    <a:pt x="340" y="510"/>
                    <a:pt x="340" y="510"/>
                  </a:cubicBezTo>
                  <a:cubicBezTo>
                    <a:pt x="335" y="513"/>
                    <a:pt x="335" y="513"/>
                    <a:pt x="335" y="513"/>
                  </a:cubicBezTo>
                  <a:cubicBezTo>
                    <a:pt x="331" y="510"/>
                    <a:pt x="331" y="510"/>
                    <a:pt x="331" y="510"/>
                  </a:cubicBezTo>
                  <a:cubicBezTo>
                    <a:pt x="324" y="513"/>
                    <a:pt x="324" y="513"/>
                    <a:pt x="324" y="513"/>
                  </a:cubicBezTo>
                  <a:cubicBezTo>
                    <a:pt x="317" y="512"/>
                    <a:pt x="317" y="512"/>
                    <a:pt x="317" y="512"/>
                  </a:cubicBezTo>
                  <a:cubicBezTo>
                    <a:pt x="317" y="503"/>
                    <a:pt x="317" y="503"/>
                    <a:pt x="317" y="503"/>
                  </a:cubicBezTo>
                  <a:cubicBezTo>
                    <a:pt x="318" y="501"/>
                    <a:pt x="318" y="501"/>
                    <a:pt x="318" y="501"/>
                  </a:cubicBezTo>
                  <a:cubicBezTo>
                    <a:pt x="318" y="494"/>
                    <a:pt x="318" y="494"/>
                    <a:pt x="318" y="494"/>
                  </a:cubicBezTo>
                  <a:cubicBezTo>
                    <a:pt x="322" y="480"/>
                    <a:pt x="322" y="480"/>
                    <a:pt x="322" y="480"/>
                  </a:cubicBezTo>
                  <a:cubicBezTo>
                    <a:pt x="315" y="472"/>
                    <a:pt x="315" y="472"/>
                    <a:pt x="315" y="472"/>
                  </a:cubicBezTo>
                  <a:cubicBezTo>
                    <a:pt x="314" y="463"/>
                    <a:pt x="314" y="463"/>
                    <a:pt x="314" y="463"/>
                  </a:cubicBezTo>
                  <a:cubicBezTo>
                    <a:pt x="308" y="459"/>
                    <a:pt x="308" y="459"/>
                    <a:pt x="308" y="459"/>
                  </a:cubicBezTo>
                  <a:cubicBezTo>
                    <a:pt x="307" y="454"/>
                    <a:pt x="307" y="454"/>
                    <a:pt x="307" y="454"/>
                  </a:cubicBezTo>
                  <a:cubicBezTo>
                    <a:pt x="310" y="451"/>
                    <a:pt x="310" y="451"/>
                    <a:pt x="310" y="451"/>
                  </a:cubicBezTo>
                  <a:cubicBezTo>
                    <a:pt x="307" y="447"/>
                    <a:pt x="307" y="447"/>
                    <a:pt x="307" y="447"/>
                  </a:cubicBezTo>
                  <a:cubicBezTo>
                    <a:pt x="307" y="442"/>
                    <a:pt x="307" y="442"/>
                    <a:pt x="307" y="442"/>
                  </a:cubicBezTo>
                  <a:cubicBezTo>
                    <a:pt x="298" y="442"/>
                    <a:pt x="298" y="442"/>
                    <a:pt x="298" y="442"/>
                  </a:cubicBezTo>
                  <a:cubicBezTo>
                    <a:pt x="297" y="438"/>
                    <a:pt x="297" y="438"/>
                    <a:pt x="297" y="438"/>
                  </a:cubicBezTo>
                  <a:cubicBezTo>
                    <a:pt x="304" y="431"/>
                    <a:pt x="304" y="431"/>
                    <a:pt x="304" y="431"/>
                  </a:cubicBezTo>
                  <a:cubicBezTo>
                    <a:pt x="309" y="429"/>
                    <a:pt x="309" y="429"/>
                    <a:pt x="309" y="429"/>
                  </a:cubicBezTo>
                  <a:cubicBezTo>
                    <a:pt x="305" y="400"/>
                    <a:pt x="305" y="400"/>
                    <a:pt x="305" y="400"/>
                  </a:cubicBezTo>
                  <a:cubicBezTo>
                    <a:pt x="301" y="390"/>
                    <a:pt x="301" y="390"/>
                    <a:pt x="301" y="390"/>
                  </a:cubicBezTo>
                  <a:cubicBezTo>
                    <a:pt x="299" y="379"/>
                    <a:pt x="299" y="379"/>
                    <a:pt x="299" y="379"/>
                  </a:cubicBezTo>
                  <a:cubicBezTo>
                    <a:pt x="290" y="367"/>
                    <a:pt x="290" y="367"/>
                    <a:pt x="290" y="367"/>
                  </a:cubicBezTo>
                  <a:cubicBezTo>
                    <a:pt x="291" y="361"/>
                    <a:pt x="291" y="361"/>
                    <a:pt x="291" y="361"/>
                  </a:cubicBezTo>
                  <a:cubicBezTo>
                    <a:pt x="295" y="360"/>
                    <a:pt x="295" y="360"/>
                    <a:pt x="295" y="360"/>
                  </a:cubicBezTo>
                  <a:cubicBezTo>
                    <a:pt x="304" y="347"/>
                    <a:pt x="304" y="347"/>
                    <a:pt x="304" y="347"/>
                  </a:cubicBezTo>
                  <a:cubicBezTo>
                    <a:pt x="311" y="349"/>
                    <a:pt x="311" y="349"/>
                    <a:pt x="311" y="349"/>
                  </a:cubicBezTo>
                  <a:cubicBezTo>
                    <a:pt x="316" y="349"/>
                    <a:pt x="316" y="349"/>
                    <a:pt x="316" y="349"/>
                  </a:cubicBezTo>
                  <a:cubicBezTo>
                    <a:pt x="319" y="340"/>
                    <a:pt x="319" y="340"/>
                    <a:pt x="319" y="340"/>
                  </a:cubicBezTo>
                  <a:cubicBezTo>
                    <a:pt x="315" y="335"/>
                    <a:pt x="315" y="335"/>
                    <a:pt x="315" y="335"/>
                  </a:cubicBezTo>
                  <a:cubicBezTo>
                    <a:pt x="317" y="327"/>
                    <a:pt x="317" y="327"/>
                    <a:pt x="317" y="327"/>
                  </a:cubicBezTo>
                  <a:cubicBezTo>
                    <a:pt x="321" y="327"/>
                    <a:pt x="321" y="327"/>
                    <a:pt x="321" y="327"/>
                  </a:cubicBezTo>
                  <a:cubicBezTo>
                    <a:pt x="321" y="316"/>
                    <a:pt x="321" y="316"/>
                    <a:pt x="321" y="316"/>
                  </a:cubicBezTo>
                  <a:cubicBezTo>
                    <a:pt x="332" y="305"/>
                    <a:pt x="332" y="305"/>
                    <a:pt x="332" y="305"/>
                  </a:cubicBezTo>
                  <a:cubicBezTo>
                    <a:pt x="333" y="300"/>
                    <a:pt x="333" y="300"/>
                    <a:pt x="333" y="300"/>
                  </a:cubicBezTo>
                  <a:cubicBezTo>
                    <a:pt x="336" y="300"/>
                    <a:pt x="336" y="300"/>
                    <a:pt x="336" y="300"/>
                  </a:cubicBezTo>
                  <a:cubicBezTo>
                    <a:pt x="337" y="291"/>
                    <a:pt x="337" y="291"/>
                    <a:pt x="337" y="291"/>
                  </a:cubicBezTo>
                  <a:cubicBezTo>
                    <a:pt x="330" y="293"/>
                    <a:pt x="330" y="293"/>
                    <a:pt x="330" y="293"/>
                  </a:cubicBezTo>
                  <a:cubicBezTo>
                    <a:pt x="327" y="285"/>
                    <a:pt x="327" y="285"/>
                    <a:pt x="327" y="285"/>
                  </a:cubicBezTo>
                  <a:cubicBezTo>
                    <a:pt x="325" y="275"/>
                    <a:pt x="325" y="275"/>
                    <a:pt x="325" y="275"/>
                  </a:cubicBezTo>
                  <a:cubicBezTo>
                    <a:pt x="314" y="265"/>
                    <a:pt x="314" y="265"/>
                    <a:pt x="314" y="265"/>
                  </a:cubicBezTo>
                  <a:cubicBezTo>
                    <a:pt x="313" y="261"/>
                    <a:pt x="313" y="261"/>
                    <a:pt x="313" y="261"/>
                  </a:cubicBezTo>
                  <a:cubicBezTo>
                    <a:pt x="306" y="260"/>
                    <a:pt x="306" y="260"/>
                    <a:pt x="306" y="260"/>
                  </a:cubicBezTo>
                  <a:cubicBezTo>
                    <a:pt x="303" y="254"/>
                    <a:pt x="303" y="254"/>
                    <a:pt x="303" y="254"/>
                  </a:cubicBezTo>
                  <a:cubicBezTo>
                    <a:pt x="304" y="245"/>
                    <a:pt x="304" y="245"/>
                    <a:pt x="304" y="245"/>
                  </a:cubicBezTo>
                  <a:cubicBezTo>
                    <a:pt x="297" y="236"/>
                    <a:pt x="297" y="236"/>
                    <a:pt x="297" y="236"/>
                  </a:cubicBezTo>
                  <a:cubicBezTo>
                    <a:pt x="301" y="229"/>
                    <a:pt x="301" y="229"/>
                    <a:pt x="301" y="229"/>
                  </a:cubicBezTo>
                  <a:cubicBezTo>
                    <a:pt x="296" y="220"/>
                    <a:pt x="296" y="220"/>
                    <a:pt x="296" y="220"/>
                  </a:cubicBezTo>
                  <a:cubicBezTo>
                    <a:pt x="294" y="216"/>
                    <a:pt x="294" y="216"/>
                    <a:pt x="294" y="216"/>
                  </a:cubicBezTo>
                  <a:cubicBezTo>
                    <a:pt x="291" y="218"/>
                    <a:pt x="287" y="217"/>
                    <a:pt x="286" y="219"/>
                  </a:cubicBezTo>
                  <a:cubicBezTo>
                    <a:pt x="285" y="221"/>
                    <a:pt x="285" y="227"/>
                    <a:pt x="288" y="228"/>
                  </a:cubicBezTo>
                  <a:cubicBezTo>
                    <a:pt x="290" y="228"/>
                    <a:pt x="296" y="226"/>
                    <a:pt x="293" y="230"/>
                  </a:cubicBezTo>
                  <a:cubicBezTo>
                    <a:pt x="290" y="233"/>
                    <a:pt x="282" y="240"/>
                    <a:pt x="279" y="241"/>
                  </a:cubicBezTo>
                  <a:cubicBezTo>
                    <a:pt x="276" y="243"/>
                    <a:pt x="273" y="245"/>
                    <a:pt x="269" y="248"/>
                  </a:cubicBezTo>
                  <a:cubicBezTo>
                    <a:pt x="266" y="250"/>
                    <a:pt x="259" y="253"/>
                    <a:pt x="260" y="251"/>
                  </a:cubicBezTo>
                  <a:cubicBezTo>
                    <a:pt x="262" y="249"/>
                    <a:pt x="263" y="248"/>
                    <a:pt x="264" y="245"/>
                  </a:cubicBezTo>
                  <a:cubicBezTo>
                    <a:pt x="265" y="243"/>
                    <a:pt x="267" y="241"/>
                    <a:pt x="269" y="238"/>
                  </a:cubicBezTo>
                  <a:cubicBezTo>
                    <a:pt x="271" y="235"/>
                    <a:pt x="273" y="232"/>
                    <a:pt x="276" y="229"/>
                  </a:cubicBezTo>
                  <a:cubicBezTo>
                    <a:pt x="278" y="226"/>
                    <a:pt x="279" y="223"/>
                    <a:pt x="280" y="221"/>
                  </a:cubicBezTo>
                  <a:cubicBezTo>
                    <a:pt x="281" y="219"/>
                    <a:pt x="283" y="215"/>
                    <a:pt x="284" y="210"/>
                  </a:cubicBezTo>
                  <a:cubicBezTo>
                    <a:pt x="286" y="205"/>
                    <a:pt x="285" y="204"/>
                    <a:pt x="289" y="198"/>
                  </a:cubicBezTo>
                  <a:cubicBezTo>
                    <a:pt x="292" y="193"/>
                    <a:pt x="294" y="195"/>
                    <a:pt x="295" y="191"/>
                  </a:cubicBezTo>
                  <a:cubicBezTo>
                    <a:pt x="297" y="187"/>
                    <a:pt x="296" y="185"/>
                    <a:pt x="300" y="182"/>
                  </a:cubicBezTo>
                  <a:cubicBezTo>
                    <a:pt x="303" y="179"/>
                    <a:pt x="304" y="175"/>
                    <a:pt x="304" y="167"/>
                  </a:cubicBezTo>
                  <a:cubicBezTo>
                    <a:pt x="303" y="159"/>
                    <a:pt x="301" y="162"/>
                    <a:pt x="301" y="158"/>
                  </a:cubicBezTo>
                  <a:cubicBezTo>
                    <a:pt x="300" y="154"/>
                    <a:pt x="299" y="152"/>
                    <a:pt x="298" y="150"/>
                  </a:cubicBezTo>
                  <a:cubicBezTo>
                    <a:pt x="297" y="148"/>
                    <a:pt x="292" y="143"/>
                    <a:pt x="290" y="142"/>
                  </a:cubicBezTo>
                  <a:cubicBezTo>
                    <a:pt x="287" y="142"/>
                    <a:pt x="283" y="140"/>
                    <a:pt x="278" y="135"/>
                  </a:cubicBezTo>
                  <a:cubicBezTo>
                    <a:pt x="273" y="130"/>
                    <a:pt x="271" y="129"/>
                    <a:pt x="268" y="132"/>
                  </a:cubicBezTo>
                  <a:cubicBezTo>
                    <a:pt x="265" y="135"/>
                    <a:pt x="258" y="134"/>
                    <a:pt x="252" y="136"/>
                  </a:cubicBezTo>
                  <a:cubicBezTo>
                    <a:pt x="247" y="137"/>
                    <a:pt x="250" y="140"/>
                    <a:pt x="246" y="145"/>
                  </a:cubicBezTo>
                  <a:cubicBezTo>
                    <a:pt x="242" y="149"/>
                    <a:pt x="236" y="147"/>
                    <a:pt x="238" y="145"/>
                  </a:cubicBezTo>
                  <a:cubicBezTo>
                    <a:pt x="240" y="142"/>
                    <a:pt x="243" y="131"/>
                    <a:pt x="241" y="131"/>
                  </a:cubicBezTo>
                  <a:cubicBezTo>
                    <a:pt x="240" y="130"/>
                    <a:pt x="232" y="129"/>
                    <a:pt x="229" y="130"/>
                  </a:cubicBezTo>
                  <a:cubicBezTo>
                    <a:pt x="227" y="131"/>
                    <a:pt x="219" y="131"/>
                    <a:pt x="224" y="126"/>
                  </a:cubicBezTo>
                  <a:cubicBezTo>
                    <a:pt x="230" y="121"/>
                    <a:pt x="230" y="120"/>
                    <a:pt x="224" y="117"/>
                  </a:cubicBezTo>
                  <a:cubicBezTo>
                    <a:pt x="219" y="113"/>
                    <a:pt x="213" y="113"/>
                    <a:pt x="207" y="118"/>
                  </a:cubicBezTo>
                  <a:cubicBezTo>
                    <a:pt x="201" y="122"/>
                    <a:pt x="201" y="129"/>
                    <a:pt x="196" y="138"/>
                  </a:cubicBezTo>
                  <a:cubicBezTo>
                    <a:pt x="192" y="147"/>
                    <a:pt x="194" y="147"/>
                    <a:pt x="196" y="151"/>
                  </a:cubicBezTo>
                  <a:cubicBezTo>
                    <a:pt x="199" y="155"/>
                    <a:pt x="193" y="156"/>
                    <a:pt x="190" y="157"/>
                  </a:cubicBezTo>
                  <a:cubicBezTo>
                    <a:pt x="187" y="157"/>
                    <a:pt x="183" y="158"/>
                    <a:pt x="183" y="162"/>
                  </a:cubicBezTo>
                  <a:cubicBezTo>
                    <a:pt x="184" y="166"/>
                    <a:pt x="183" y="167"/>
                    <a:pt x="180" y="168"/>
                  </a:cubicBezTo>
                  <a:cubicBezTo>
                    <a:pt x="177" y="169"/>
                    <a:pt x="174" y="174"/>
                    <a:pt x="170" y="177"/>
                  </a:cubicBezTo>
                  <a:cubicBezTo>
                    <a:pt x="167" y="180"/>
                    <a:pt x="161" y="176"/>
                    <a:pt x="159" y="172"/>
                  </a:cubicBezTo>
                  <a:cubicBezTo>
                    <a:pt x="156" y="168"/>
                    <a:pt x="141" y="173"/>
                    <a:pt x="136" y="176"/>
                  </a:cubicBezTo>
                  <a:cubicBezTo>
                    <a:pt x="132" y="180"/>
                    <a:pt x="139" y="184"/>
                    <a:pt x="135" y="185"/>
                  </a:cubicBezTo>
                  <a:cubicBezTo>
                    <a:pt x="131" y="186"/>
                    <a:pt x="123" y="191"/>
                    <a:pt x="118" y="191"/>
                  </a:cubicBezTo>
                  <a:cubicBezTo>
                    <a:pt x="113" y="190"/>
                    <a:pt x="107" y="197"/>
                    <a:pt x="103" y="202"/>
                  </a:cubicBezTo>
                  <a:cubicBezTo>
                    <a:pt x="99" y="207"/>
                    <a:pt x="97" y="203"/>
                    <a:pt x="92" y="203"/>
                  </a:cubicBezTo>
                  <a:cubicBezTo>
                    <a:pt x="86" y="203"/>
                    <a:pt x="91" y="209"/>
                    <a:pt x="91" y="213"/>
                  </a:cubicBezTo>
                  <a:cubicBezTo>
                    <a:pt x="92" y="217"/>
                    <a:pt x="85" y="218"/>
                    <a:pt x="83" y="216"/>
                  </a:cubicBezTo>
                  <a:cubicBezTo>
                    <a:pt x="81" y="214"/>
                    <a:pt x="77" y="219"/>
                    <a:pt x="80" y="222"/>
                  </a:cubicBezTo>
                  <a:cubicBezTo>
                    <a:pt x="84" y="225"/>
                    <a:pt x="85" y="228"/>
                    <a:pt x="81" y="228"/>
                  </a:cubicBezTo>
                  <a:cubicBezTo>
                    <a:pt x="77" y="228"/>
                    <a:pt x="83" y="235"/>
                    <a:pt x="85" y="236"/>
                  </a:cubicBezTo>
                  <a:cubicBezTo>
                    <a:pt x="87" y="236"/>
                    <a:pt x="96" y="244"/>
                    <a:pt x="84" y="245"/>
                  </a:cubicBezTo>
                  <a:cubicBezTo>
                    <a:pt x="71" y="247"/>
                    <a:pt x="68" y="249"/>
                    <a:pt x="63" y="250"/>
                  </a:cubicBezTo>
                  <a:cubicBezTo>
                    <a:pt x="58" y="250"/>
                    <a:pt x="47" y="249"/>
                    <a:pt x="37" y="249"/>
                  </a:cubicBezTo>
                  <a:cubicBezTo>
                    <a:pt x="27" y="248"/>
                    <a:pt x="25" y="257"/>
                    <a:pt x="29" y="265"/>
                  </a:cubicBezTo>
                  <a:cubicBezTo>
                    <a:pt x="34" y="272"/>
                    <a:pt x="27" y="275"/>
                    <a:pt x="29" y="282"/>
                  </a:cubicBezTo>
                  <a:cubicBezTo>
                    <a:pt x="31" y="288"/>
                    <a:pt x="39" y="292"/>
                    <a:pt x="43" y="297"/>
                  </a:cubicBezTo>
                  <a:cubicBezTo>
                    <a:pt x="47" y="301"/>
                    <a:pt x="56" y="311"/>
                    <a:pt x="52" y="316"/>
                  </a:cubicBezTo>
                  <a:cubicBezTo>
                    <a:pt x="49" y="321"/>
                    <a:pt x="47" y="325"/>
                    <a:pt x="48" y="330"/>
                  </a:cubicBezTo>
                  <a:cubicBezTo>
                    <a:pt x="48" y="335"/>
                    <a:pt x="51" y="347"/>
                    <a:pt x="48" y="348"/>
                  </a:cubicBezTo>
                  <a:cubicBezTo>
                    <a:pt x="46" y="350"/>
                    <a:pt x="44" y="361"/>
                    <a:pt x="42" y="357"/>
                  </a:cubicBezTo>
                  <a:cubicBezTo>
                    <a:pt x="40" y="353"/>
                    <a:pt x="43" y="348"/>
                    <a:pt x="44" y="339"/>
                  </a:cubicBezTo>
                  <a:cubicBezTo>
                    <a:pt x="46" y="330"/>
                    <a:pt x="42" y="335"/>
                    <a:pt x="40" y="332"/>
                  </a:cubicBezTo>
                  <a:cubicBezTo>
                    <a:pt x="39" y="330"/>
                    <a:pt x="40" y="327"/>
                    <a:pt x="45" y="320"/>
                  </a:cubicBezTo>
                  <a:cubicBezTo>
                    <a:pt x="49" y="313"/>
                    <a:pt x="49" y="312"/>
                    <a:pt x="47" y="309"/>
                  </a:cubicBezTo>
                  <a:cubicBezTo>
                    <a:pt x="44" y="305"/>
                    <a:pt x="35" y="309"/>
                    <a:pt x="32" y="306"/>
                  </a:cubicBezTo>
                  <a:cubicBezTo>
                    <a:pt x="28" y="303"/>
                    <a:pt x="24" y="296"/>
                    <a:pt x="21" y="289"/>
                  </a:cubicBezTo>
                  <a:cubicBezTo>
                    <a:pt x="19" y="285"/>
                    <a:pt x="12" y="284"/>
                    <a:pt x="6" y="285"/>
                  </a:cubicBezTo>
                  <a:cubicBezTo>
                    <a:pt x="5" y="293"/>
                    <a:pt x="5" y="293"/>
                    <a:pt x="5" y="293"/>
                  </a:cubicBezTo>
                  <a:cubicBezTo>
                    <a:pt x="15" y="298"/>
                    <a:pt x="15" y="298"/>
                    <a:pt x="15" y="298"/>
                  </a:cubicBezTo>
                  <a:cubicBezTo>
                    <a:pt x="22" y="304"/>
                    <a:pt x="22" y="304"/>
                    <a:pt x="22" y="304"/>
                  </a:cubicBezTo>
                  <a:cubicBezTo>
                    <a:pt x="19" y="312"/>
                    <a:pt x="19" y="312"/>
                    <a:pt x="19" y="312"/>
                  </a:cubicBezTo>
                  <a:cubicBezTo>
                    <a:pt x="15" y="311"/>
                    <a:pt x="15" y="311"/>
                    <a:pt x="15" y="311"/>
                  </a:cubicBezTo>
                  <a:cubicBezTo>
                    <a:pt x="9" y="319"/>
                    <a:pt x="9" y="319"/>
                    <a:pt x="9" y="319"/>
                  </a:cubicBezTo>
                  <a:cubicBezTo>
                    <a:pt x="13" y="324"/>
                    <a:pt x="13" y="324"/>
                    <a:pt x="13" y="324"/>
                  </a:cubicBezTo>
                  <a:cubicBezTo>
                    <a:pt x="21" y="329"/>
                    <a:pt x="21" y="329"/>
                    <a:pt x="21" y="329"/>
                  </a:cubicBezTo>
                  <a:cubicBezTo>
                    <a:pt x="21" y="348"/>
                    <a:pt x="21" y="348"/>
                    <a:pt x="21" y="348"/>
                  </a:cubicBezTo>
                  <a:cubicBezTo>
                    <a:pt x="14" y="349"/>
                    <a:pt x="14" y="349"/>
                    <a:pt x="14" y="349"/>
                  </a:cubicBezTo>
                  <a:cubicBezTo>
                    <a:pt x="0" y="364"/>
                    <a:pt x="0" y="364"/>
                    <a:pt x="0" y="364"/>
                  </a:cubicBezTo>
                  <a:cubicBezTo>
                    <a:pt x="0" y="369"/>
                    <a:pt x="0" y="369"/>
                    <a:pt x="0" y="369"/>
                  </a:cubicBezTo>
                  <a:cubicBezTo>
                    <a:pt x="8" y="380"/>
                    <a:pt x="8" y="380"/>
                    <a:pt x="8" y="380"/>
                  </a:cubicBezTo>
                  <a:cubicBezTo>
                    <a:pt x="14" y="380"/>
                    <a:pt x="14" y="380"/>
                    <a:pt x="14" y="380"/>
                  </a:cubicBezTo>
                  <a:cubicBezTo>
                    <a:pt x="15" y="382"/>
                    <a:pt x="15" y="382"/>
                    <a:pt x="15" y="382"/>
                  </a:cubicBezTo>
                  <a:cubicBezTo>
                    <a:pt x="18" y="387"/>
                    <a:pt x="18" y="387"/>
                    <a:pt x="18" y="387"/>
                  </a:cubicBezTo>
                  <a:cubicBezTo>
                    <a:pt x="21" y="383"/>
                    <a:pt x="21" y="383"/>
                    <a:pt x="21" y="383"/>
                  </a:cubicBezTo>
                  <a:cubicBezTo>
                    <a:pt x="26" y="384"/>
                    <a:pt x="26" y="384"/>
                    <a:pt x="26" y="384"/>
                  </a:cubicBezTo>
                  <a:cubicBezTo>
                    <a:pt x="31" y="381"/>
                    <a:pt x="31" y="381"/>
                    <a:pt x="31" y="381"/>
                  </a:cubicBezTo>
                  <a:cubicBezTo>
                    <a:pt x="31" y="381"/>
                    <a:pt x="31" y="386"/>
                    <a:pt x="31" y="387"/>
                  </a:cubicBezTo>
                  <a:cubicBezTo>
                    <a:pt x="31" y="388"/>
                    <a:pt x="33" y="388"/>
                    <a:pt x="33" y="388"/>
                  </a:cubicBezTo>
                  <a:cubicBezTo>
                    <a:pt x="34" y="393"/>
                    <a:pt x="34" y="393"/>
                    <a:pt x="34" y="393"/>
                  </a:cubicBezTo>
                  <a:cubicBezTo>
                    <a:pt x="37" y="403"/>
                    <a:pt x="37" y="403"/>
                    <a:pt x="37" y="403"/>
                  </a:cubicBezTo>
                  <a:cubicBezTo>
                    <a:pt x="33" y="407"/>
                    <a:pt x="33" y="407"/>
                    <a:pt x="33" y="407"/>
                  </a:cubicBezTo>
                  <a:cubicBezTo>
                    <a:pt x="35" y="416"/>
                    <a:pt x="35" y="416"/>
                    <a:pt x="35" y="416"/>
                  </a:cubicBezTo>
                  <a:cubicBezTo>
                    <a:pt x="29" y="426"/>
                    <a:pt x="29" y="426"/>
                    <a:pt x="29" y="426"/>
                  </a:cubicBezTo>
                  <a:cubicBezTo>
                    <a:pt x="24" y="426"/>
                    <a:pt x="24" y="426"/>
                    <a:pt x="24" y="426"/>
                  </a:cubicBezTo>
                  <a:cubicBezTo>
                    <a:pt x="24" y="434"/>
                    <a:pt x="24" y="434"/>
                    <a:pt x="24" y="434"/>
                  </a:cubicBezTo>
                  <a:cubicBezTo>
                    <a:pt x="30" y="439"/>
                    <a:pt x="30" y="439"/>
                    <a:pt x="30" y="439"/>
                  </a:cubicBezTo>
                  <a:cubicBezTo>
                    <a:pt x="24" y="446"/>
                    <a:pt x="24" y="446"/>
                    <a:pt x="24" y="446"/>
                  </a:cubicBezTo>
                  <a:cubicBezTo>
                    <a:pt x="27" y="449"/>
                    <a:pt x="27" y="449"/>
                    <a:pt x="27" y="449"/>
                  </a:cubicBezTo>
                  <a:cubicBezTo>
                    <a:pt x="28" y="455"/>
                    <a:pt x="28" y="455"/>
                    <a:pt x="28" y="455"/>
                  </a:cubicBezTo>
                  <a:cubicBezTo>
                    <a:pt x="34" y="458"/>
                    <a:pt x="34" y="458"/>
                    <a:pt x="34" y="458"/>
                  </a:cubicBezTo>
                  <a:cubicBezTo>
                    <a:pt x="38" y="463"/>
                    <a:pt x="38" y="463"/>
                    <a:pt x="38" y="463"/>
                  </a:cubicBezTo>
                  <a:cubicBezTo>
                    <a:pt x="33" y="470"/>
                    <a:pt x="33" y="470"/>
                    <a:pt x="33" y="470"/>
                  </a:cubicBezTo>
                  <a:cubicBezTo>
                    <a:pt x="36" y="474"/>
                    <a:pt x="36" y="474"/>
                    <a:pt x="36" y="474"/>
                  </a:cubicBezTo>
                  <a:cubicBezTo>
                    <a:pt x="37" y="482"/>
                    <a:pt x="37" y="482"/>
                    <a:pt x="37" y="482"/>
                  </a:cubicBezTo>
                  <a:cubicBezTo>
                    <a:pt x="32" y="484"/>
                    <a:pt x="32" y="484"/>
                    <a:pt x="32" y="484"/>
                  </a:cubicBezTo>
                  <a:cubicBezTo>
                    <a:pt x="35" y="492"/>
                    <a:pt x="35" y="492"/>
                    <a:pt x="35" y="492"/>
                  </a:cubicBezTo>
                  <a:cubicBezTo>
                    <a:pt x="41" y="491"/>
                    <a:pt x="41" y="491"/>
                    <a:pt x="41" y="491"/>
                  </a:cubicBezTo>
                  <a:cubicBezTo>
                    <a:pt x="47" y="497"/>
                    <a:pt x="47" y="497"/>
                    <a:pt x="47" y="497"/>
                  </a:cubicBezTo>
                  <a:cubicBezTo>
                    <a:pt x="50" y="508"/>
                    <a:pt x="50" y="508"/>
                    <a:pt x="50" y="508"/>
                  </a:cubicBezTo>
                  <a:cubicBezTo>
                    <a:pt x="44" y="514"/>
                    <a:pt x="44" y="514"/>
                    <a:pt x="44" y="514"/>
                  </a:cubicBezTo>
                  <a:cubicBezTo>
                    <a:pt x="47" y="520"/>
                    <a:pt x="47" y="520"/>
                    <a:pt x="47" y="520"/>
                  </a:cubicBezTo>
                  <a:cubicBezTo>
                    <a:pt x="53" y="520"/>
                    <a:pt x="53" y="520"/>
                    <a:pt x="53" y="520"/>
                  </a:cubicBezTo>
                  <a:cubicBezTo>
                    <a:pt x="59" y="525"/>
                    <a:pt x="59" y="525"/>
                    <a:pt x="59" y="525"/>
                  </a:cubicBezTo>
                  <a:cubicBezTo>
                    <a:pt x="63" y="521"/>
                    <a:pt x="63" y="521"/>
                    <a:pt x="63" y="521"/>
                  </a:cubicBezTo>
                  <a:cubicBezTo>
                    <a:pt x="63" y="536"/>
                    <a:pt x="63" y="536"/>
                    <a:pt x="63" y="536"/>
                  </a:cubicBezTo>
                  <a:cubicBezTo>
                    <a:pt x="66" y="542"/>
                    <a:pt x="66" y="542"/>
                    <a:pt x="66" y="542"/>
                  </a:cubicBezTo>
                  <a:cubicBezTo>
                    <a:pt x="57" y="550"/>
                    <a:pt x="57" y="550"/>
                    <a:pt x="57" y="550"/>
                  </a:cubicBezTo>
                  <a:cubicBezTo>
                    <a:pt x="51" y="559"/>
                    <a:pt x="51" y="559"/>
                    <a:pt x="51" y="559"/>
                  </a:cubicBezTo>
                  <a:cubicBezTo>
                    <a:pt x="57" y="566"/>
                    <a:pt x="57" y="566"/>
                    <a:pt x="57" y="566"/>
                  </a:cubicBezTo>
                  <a:cubicBezTo>
                    <a:pt x="58" y="575"/>
                    <a:pt x="58" y="575"/>
                    <a:pt x="58" y="575"/>
                  </a:cubicBezTo>
                  <a:cubicBezTo>
                    <a:pt x="52" y="579"/>
                    <a:pt x="52" y="579"/>
                    <a:pt x="52" y="579"/>
                  </a:cubicBezTo>
                  <a:cubicBezTo>
                    <a:pt x="51" y="587"/>
                    <a:pt x="51" y="587"/>
                    <a:pt x="51" y="587"/>
                  </a:cubicBezTo>
                  <a:cubicBezTo>
                    <a:pt x="41" y="597"/>
                    <a:pt x="41" y="597"/>
                    <a:pt x="41" y="597"/>
                  </a:cubicBezTo>
                  <a:cubicBezTo>
                    <a:pt x="41" y="608"/>
                    <a:pt x="41" y="608"/>
                    <a:pt x="41" y="608"/>
                  </a:cubicBezTo>
                  <a:cubicBezTo>
                    <a:pt x="58" y="619"/>
                    <a:pt x="58" y="619"/>
                    <a:pt x="58" y="619"/>
                  </a:cubicBezTo>
                  <a:cubicBezTo>
                    <a:pt x="51" y="629"/>
                    <a:pt x="51" y="629"/>
                    <a:pt x="51" y="629"/>
                  </a:cubicBezTo>
                  <a:cubicBezTo>
                    <a:pt x="44" y="631"/>
                    <a:pt x="44" y="631"/>
                    <a:pt x="44" y="631"/>
                  </a:cubicBezTo>
                  <a:cubicBezTo>
                    <a:pt x="34" y="639"/>
                    <a:pt x="34" y="639"/>
                    <a:pt x="34" y="639"/>
                  </a:cubicBezTo>
                  <a:cubicBezTo>
                    <a:pt x="41" y="654"/>
                    <a:pt x="41" y="654"/>
                    <a:pt x="41" y="654"/>
                  </a:cubicBezTo>
                  <a:cubicBezTo>
                    <a:pt x="35" y="660"/>
                    <a:pt x="35" y="660"/>
                    <a:pt x="35" y="660"/>
                  </a:cubicBezTo>
                  <a:cubicBezTo>
                    <a:pt x="38" y="667"/>
                    <a:pt x="38" y="667"/>
                    <a:pt x="38" y="667"/>
                  </a:cubicBezTo>
                  <a:cubicBezTo>
                    <a:pt x="45" y="669"/>
                    <a:pt x="45" y="669"/>
                    <a:pt x="45" y="669"/>
                  </a:cubicBezTo>
                  <a:cubicBezTo>
                    <a:pt x="50" y="667"/>
                    <a:pt x="50" y="667"/>
                    <a:pt x="50" y="667"/>
                  </a:cubicBezTo>
                  <a:cubicBezTo>
                    <a:pt x="71" y="666"/>
                    <a:pt x="71" y="666"/>
                    <a:pt x="71" y="666"/>
                  </a:cubicBezTo>
                  <a:cubicBezTo>
                    <a:pt x="83" y="681"/>
                    <a:pt x="83" y="681"/>
                    <a:pt x="83" y="681"/>
                  </a:cubicBezTo>
                  <a:cubicBezTo>
                    <a:pt x="84" y="689"/>
                    <a:pt x="84" y="689"/>
                    <a:pt x="84" y="689"/>
                  </a:cubicBezTo>
                  <a:cubicBezTo>
                    <a:pt x="94" y="689"/>
                    <a:pt x="94" y="689"/>
                    <a:pt x="94" y="689"/>
                  </a:cubicBezTo>
                  <a:cubicBezTo>
                    <a:pt x="98" y="693"/>
                    <a:pt x="98" y="693"/>
                    <a:pt x="98" y="693"/>
                  </a:cubicBezTo>
                  <a:cubicBezTo>
                    <a:pt x="85" y="710"/>
                    <a:pt x="85" y="710"/>
                    <a:pt x="85" y="710"/>
                  </a:cubicBezTo>
                  <a:cubicBezTo>
                    <a:pt x="88" y="721"/>
                    <a:pt x="88" y="721"/>
                    <a:pt x="88" y="721"/>
                  </a:cubicBezTo>
                  <a:cubicBezTo>
                    <a:pt x="90" y="726"/>
                    <a:pt x="90" y="726"/>
                    <a:pt x="90" y="726"/>
                  </a:cubicBezTo>
                  <a:cubicBezTo>
                    <a:pt x="99" y="726"/>
                    <a:pt x="99" y="726"/>
                    <a:pt x="99" y="726"/>
                  </a:cubicBezTo>
                  <a:cubicBezTo>
                    <a:pt x="105" y="730"/>
                    <a:pt x="105" y="730"/>
                    <a:pt x="105" y="730"/>
                  </a:cubicBezTo>
                  <a:cubicBezTo>
                    <a:pt x="107" y="737"/>
                    <a:pt x="107" y="737"/>
                    <a:pt x="107" y="737"/>
                  </a:cubicBezTo>
                  <a:cubicBezTo>
                    <a:pt x="100" y="739"/>
                    <a:pt x="100" y="739"/>
                    <a:pt x="100" y="739"/>
                  </a:cubicBezTo>
                  <a:cubicBezTo>
                    <a:pt x="95" y="747"/>
                    <a:pt x="95" y="747"/>
                    <a:pt x="95" y="747"/>
                  </a:cubicBezTo>
                  <a:cubicBezTo>
                    <a:pt x="93" y="758"/>
                    <a:pt x="93" y="758"/>
                    <a:pt x="93" y="758"/>
                  </a:cubicBezTo>
                  <a:close/>
                  <a:moveTo>
                    <a:pt x="188" y="63"/>
                  </a:moveTo>
                  <a:cubicBezTo>
                    <a:pt x="184" y="67"/>
                    <a:pt x="185" y="71"/>
                    <a:pt x="185" y="74"/>
                  </a:cubicBezTo>
                  <a:cubicBezTo>
                    <a:pt x="185" y="76"/>
                    <a:pt x="184" y="86"/>
                    <a:pt x="182" y="91"/>
                  </a:cubicBezTo>
                  <a:cubicBezTo>
                    <a:pt x="180" y="97"/>
                    <a:pt x="179" y="105"/>
                    <a:pt x="179" y="109"/>
                  </a:cubicBezTo>
                  <a:cubicBezTo>
                    <a:pt x="179" y="112"/>
                    <a:pt x="186" y="111"/>
                    <a:pt x="190" y="106"/>
                  </a:cubicBezTo>
                  <a:cubicBezTo>
                    <a:pt x="194" y="101"/>
                    <a:pt x="198" y="100"/>
                    <a:pt x="203" y="100"/>
                  </a:cubicBezTo>
                  <a:cubicBezTo>
                    <a:pt x="207" y="100"/>
                    <a:pt x="216" y="90"/>
                    <a:pt x="216" y="87"/>
                  </a:cubicBezTo>
                  <a:cubicBezTo>
                    <a:pt x="217" y="83"/>
                    <a:pt x="209" y="73"/>
                    <a:pt x="206" y="70"/>
                  </a:cubicBezTo>
                  <a:cubicBezTo>
                    <a:pt x="203" y="66"/>
                    <a:pt x="199" y="68"/>
                    <a:pt x="198" y="68"/>
                  </a:cubicBezTo>
                  <a:cubicBezTo>
                    <a:pt x="198" y="69"/>
                    <a:pt x="196" y="69"/>
                    <a:pt x="196" y="66"/>
                  </a:cubicBezTo>
                  <a:cubicBezTo>
                    <a:pt x="195" y="63"/>
                    <a:pt x="193" y="62"/>
                    <a:pt x="191" y="62"/>
                  </a:cubicBezTo>
                  <a:cubicBezTo>
                    <a:pt x="189" y="61"/>
                    <a:pt x="188" y="63"/>
                    <a:pt x="188" y="63"/>
                  </a:cubicBezTo>
                  <a:close/>
                  <a:moveTo>
                    <a:pt x="138" y="50"/>
                  </a:moveTo>
                  <a:cubicBezTo>
                    <a:pt x="136" y="51"/>
                    <a:pt x="135" y="58"/>
                    <a:pt x="132" y="57"/>
                  </a:cubicBezTo>
                  <a:cubicBezTo>
                    <a:pt x="130" y="56"/>
                    <a:pt x="122" y="53"/>
                    <a:pt x="120" y="51"/>
                  </a:cubicBezTo>
                  <a:cubicBezTo>
                    <a:pt x="118" y="49"/>
                    <a:pt x="120" y="44"/>
                    <a:pt x="124" y="45"/>
                  </a:cubicBezTo>
                  <a:cubicBezTo>
                    <a:pt x="128" y="45"/>
                    <a:pt x="133" y="45"/>
                    <a:pt x="128" y="39"/>
                  </a:cubicBezTo>
                  <a:cubicBezTo>
                    <a:pt x="124" y="34"/>
                    <a:pt x="123" y="35"/>
                    <a:pt x="128" y="29"/>
                  </a:cubicBezTo>
                  <a:cubicBezTo>
                    <a:pt x="132" y="24"/>
                    <a:pt x="131" y="20"/>
                    <a:pt x="130" y="16"/>
                  </a:cubicBezTo>
                  <a:cubicBezTo>
                    <a:pt x="130" y="12"/>
                    <a:pt x="141" y="12"/>
                    <a:pt x="141" y="9"/>
                  </a:cubicBezTo>
                  <a:cubicBezTo>
                    <a:pt x="142" y="5"/>
                    <a:pt x="143" y="0"/>
                    <a:pt x="148" y="7"/>
                  </a:cubicBezTo>
                  <a:cubicBezTo>
                    <a:pt x="152" y="13"/>
                    <a:pt x="154" y="16"/>
                    <a:pt x="157" y="17"/>
                  </a:cubicBezTo>
                  <a:cubicBezTo>
                    <a:pt x="160" y="18"/>
                    <a:pt x="156" y="21"/>
                    <a:pt x="155" y="24"/>
                  </a:cubicBezTo>
                  <a:cubicBezTo>
                    <a:pt x="154" y="27"/>
                    <a:pt x="157" y="33"/>
                    <a:pt x="156" y="34"/>
                  </a:cubicBezTo>
                  <a:cubicBezTo>
                    <a:pt x="156" y="36"/>
                    <a:pt x="146" y="39"/>
                    <a:pt x="145" y="40"/>
                  </a:cubicBezTo>
                  <a:cubicBezTo>
                    <a:pt x="145" y="41"/>
                    <a:pt x="153" y="41"/>
                    <a:pt x="156" y="39"/>
                  </a:cubicBezTo>
                  <a:cubicBezTo>
                    <a:pt x="160" y="37"/>
                    <a:pt x="160" y="38"/>
                    <a:pt x="160" y="42"/>
                  </a:cubicBezTo>
                  <a:cubicBezTo>
                    <a:pt x="160" y="45"/>
                    <a:pt x="166" y="48"/>
                    <a:pt x="167" y="45"/>
                  </a:cubicBezTo>
                  <a:cubicBezTo>
                    <a:pt x="167" y="42"/>
                    <a:pt x="173" y="44"/>
                    <a:pt x="175" y="50"/>
                  </a:cubicBezTo>
                  <a:cubicBezTo>
                    <a:pt x="177" y="57"/>
                    <a:pt x="175" y="63"/>
                    <a:pt x="175" y="66"/>
                  </a:cubicBezTo>
                  <a:cubicBezTo>
                    <a:pt x="175" y="69"/>
                    <a:pt x="178" y="72"/>
                    <a:pt x="178" y="76"/>
                  </a:cubicBezTo>
                  <a:cubicBezTo>
                    <a:pt x="178" y="80"/>
                    <a:pt x="170" y="84"/>
                    <a:pt x="166" y="85"/>
                  </a:cubicBezTo>
                  <a:cubicBezTo>
                    <a:pt x="163" y="85"/>
                    <a:pt x="153" y="75"/>
                    <a:pt x="148" y="76"/>
                  </a:cubicBezTo>
                  <a:cubicBezTo>
                    <a:pt x="143" y="77"/>
                    <a:pt x="142" y="71"/>
                    <a:pt x="140" y="68"/>
                  </a:cubicBezTo>
                  <a:cubicBezTo>
                    <a:pt x="138" y="64"/>
                    <a:pt x="136" y="66"/>
                    <a:pt x="136" y="61"/>
                  </a:cubicBezTo>
                  <a:cubicBezTo>
                    <a:pt x="137" y="57"/>
                    <a:pt x="141" y="54"/>
                    <a:pt x="141" y="52"/>
                  </a:cubicBezTo>
                  <a:cubicBezTo>
                    <a:pt x="140" y="50"/>
                    <a:pt x="138" y="50"/>
                    <a:pt x="138" y="50"/>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6" name="Freeform 65"/>
            <p:cNvSpPr>
              <a:spLocks/>
            </p:cNvSpPr>
            <p:nvPr/>
          </p:nvSpPr>
          <p:spPr bwMode="auto">
            <a:xfrm>
              <a:off x="9790932" y="4145401"/>
              <a:ext cx="630394" cy="827375"/>
            </a:xfrm>
            <a:custGeom>
              <a:avLst/>
              <a:gdLst>
                <a:gd name="T0" fmla="*/ 97 w 205"/>
                <a:gd name="T1" fmla="*/ 4 h 302"/>
                <a:gd name="T2" fmla="*/ 87 w 205"/>
                <a:gd name="T3" fmla="*/ 0 h 302"/>
                <a:gd name="T4" fmla="*/ 81 w 205"/>
                <a:gd name="T5" fmla="*/ 13 h 302"/>
                <a:gd name="T6" fmla="*/ 82 w 205"/>
                <a:gd name="T7" fmla="*/ 19 h 302"/>
                <a:gd name="T8" fmla="*/ 89 w 205"/>
                <a:gd name="T9" fmla="*/ 36 h 302"/>
                <a:gd name="T10" fmla="*/ 98 w 205"/>
                <a:gd name="T11" fmla="*/ 39 h 302"/>
                <a:gd name="T12" fmla="*/ 87 w 205"/>
                <a:gd name="T13" fmla="*/ 55 h 302"/>
                <a:gd name="T14" fmla="*/ 73 w 205"/>
                <a:gd name="T15" fmla="*/ 55 h 302"/>
                <a:gd name="T16" fmla="*/ 67 w 205"/>
                <a:gd name="T17" fmla="*/ 63 h 302"/>
                <a:gd name="T18" fmla="*/ 77 w 205"/>
                <a:gd name="T19" fmla="*/ 77 h 302"/>
                <a:gd name="T20" fmla="*/ 86 w 205"/>
                <a:gd name="T21" fmla="*/ 94 h 302"/>
                <a:gd name="T22" fmla="*/ 97 w 205"/>
                <a:gd name="T23" fmla="*/ 93 h 302"/>
                <a:gd name="T24" fmla="*/ 109 w 205"/>
                <a:gd name="T25" fmla="*/ 114 h 302"/>
                <a:gd name="T26" fmla="*/ 98 w 205"/>
                <a:gd name="T27" fmla="*/ 121 h 302"/>
                <a:gd name="T28" fmla="*/ 76 w 205"/>
                <a:gd name="T29" fmla="*/ 150 h 302"/>
                <a:gd name="T30" fmla="*/ 80 w 205"/>
                <a:gd name="T31" fmla="*/ 167 h 302"/>
                <a:gd name="T32" fmla="*/ 84 w 205"/>
                <a:gd name="T33" fmla="*/ 183 h 302"/>
                <a:gd name="T34" fmla="*/ 54 w 205"/>
                <a:gd name="T35" fmla="*/ 204 h 302"/>
                <a:gd name="T36" fmla="*/ 43 w 205"/>
                <a:gd name="T37" fmla="*/ 222 h 302"/>
                <a:gd name="T38" fmla="*/ 28 w 205"/>
                <a:gd name="T39" fmla="*/ 233 h 302"/>
                <a:gd name="T40" fmla="*/ 3 w 205"/>
                <a:gd name="T41" fmla="*/ 244 h 302"/>
                <a:gd name="T42" fmla="*/ 2 w 205"/>
                <a:gd name="T43" fmla="*/ 258 h 302"/>
                <a:gd name="T44" fmla="*/ 10 w 205"/>
                <a:gd name="T45" fmla="*/ 273 h 302"/>
                <a:gd name="T46" fmla="*/ 0 w 205"/>
                <a:gd name="T47" fmla="*/ 288 h 302"/>
                <a:gd name="T48" fmla="*/ 10 w 205"/>
                <a:gd name="T49" fmla="*/ 299 h 302"/>
                <a:gd name="T50" fmla="*/ 34 w 205"/>
                <a:gd name="T51" fmla="*/ 299 h 302"/>
                <a:gd name="T52" fmla="*/ 55 w 205"/>
                <a:gd name="T53" fmla="*/ 295 h 302"/>
                <a:gd name="T54" fmla="*/ 89 w 205"/>
                <a:gd name="T55" fmla="*/ 274 h 302"/>
                <a:gd name="T56" fmla="*/ 104 w 205"/>
                <a:gd name="T57" fmla="*/ 253 h 302"/>
                <a:gd name="T58" fmla="*/ 131 w 205"/>
                <a:gd name="T59" fmla="*/ 244 h 302"/>
                <a:gd name="T60" fmla="*/ 155 w 205"/>
                <a:gd name="T61" fmla="*/ 237 h 302"/>
                <a:gd name="T62" fmla="*/ 178 w 205"/>
                <a:gd name="T63" fmla="*/ 239 h 302"/>
                <a:gd name="T64" fmla="*/ 198 w 205"/>
                <a:gd name="T65" fmla="*/ 218 h 302"/>
                <a:gd name="T66" fmla="*/ 196 w 205"/>
                <a:gd name="T67" fmla="*/ 199 h 302"/>
                <a:gd name="T68" fmla="*/ 197 w 205"/>
                <a:gd name="T69" fmla="*/ 176 h 302"/>
                <a:gd name="T70" fmla="*/ 199 w 205"/>
                <a:gd name="T71" fmla="*/ 145 h 302"/>
                <a:gd name="T72" fmla="*/ 187 w 205"/>
                <a:gd name="T73" fmla="*/ 141 h 302"/>
                <a:gd name="T74" fmla="*/ 186 w 205"/>
                <a:gd name="T75" fmla="*/ 120 h 302"/>
                <a:gd name="T76" fmla="*/ 205 w 205"/>
                <a:gd name="T77" fmla="*/ 104 h 302"/>
                <a:gd name="T78" fmla="*/ 193 w 205"/>
                <a:gd name="T79" fmla="*/ 93 h 302"/>
                <a:gd name="T80" fmla="*/ 193 w 205"/>
                <a:gd name="T81" fmla="*/ 81 h 302"/>
                <a:gd name="T82" fmla="*/ 183 w 205"/>
                <a:gd name="T83" fmla="*/ 73 h 302"/>
                <a:gd name="T84" fmla="*/ 178 w 205"/>
                <a:gd name="T85" fmla="*/ 54 h 302"/>
                <a:gd name="T86" fmla="*/ 170 w 205"/>
                <a:gd name="T87" fmla="*/ 55 h 302"/>
                <a:gd name="T88" fmla="*/ 164 w 205"/>
                <a:gd name="T89" fmla="*/ 48 h 302"/>
                <a:gd name="T90" fmla="*/ 152 w 205"/>
                <a:gd name="T91" fmla="*/ 51 h 302"/>
                <a:gd name="T92" fmla="*/ 143 w 205"/>
                <a:gd name="T93" fmla="*/ 49 h 302"/>
                <a:gd name="T94" fmla="*/ 145 w 205"/>
                <a:gd name="T95" fmla="*/ 39 h 302"/>
                <a:gd name="T96" fmla="*/ 134 w 205"/>
                <a:gd name="T97" fmla="*/ 38 h 302"/>
                <a:gd name="T98" fmla="*/ 129 w 205"/>
                <a:gd name="T99" fmla="*/ 31 h 302"/>
                <a:gd name="T100" fmla="*/ 125 w 205"/>
                <a:gd name="T101" fmla="*/ 24 h 302"/>
                <a:gd name="T102" fmla="*/ 114 w 205"/>
                <a:gd name="T103" fmla="*/ 14 h 302"/>
                <a:gd name="T104" fmla="*/ 106 w 205"/>
                <a:gd name="T105" fmla="*/ 5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05" h="302">
                  <a:moveTo>
                    <a:pt x="103" y="2"/>
                  </a:moveTo>
                  <a:cubicBezTo>
                    <a:pt x="97" y="4"/>
                    <a:pt x="97" y="4"/>
                    <a:pt x="97" y="4"/>
                  </a:cubicBezTo>
                  <a:cubicBezTo>
                    <a:pt x="92" y="3"/>
                    <a:pt x="92" y="3"/>
                    <a:pt x="92" y="3"/>
                  </a:cubicBezTo>
                  <a:cubicBezTo>
                    <a:pt x="87" y="0"/>
                    <a:pt x="87" y="0"/>
                    <a:pt x="87" y="0"/>
                  </a:cubicBezTo>
                  <a:cubicBezTo>
                    <a:pt x="80" y="5"/>
                    <a:pt x="80" y="5"/>
                    <a:pt x="80" y="5"/>
                  </a:cubicBezTo>
                  <a:cubicBezTo>
                    <a:pt x="81" y="13"/>
                    <a:pt x="81" y="13"/>
                    <a:pt x="81" y="13"/>
                  </a:cubicBezTo>
                  <a:cubicBezTo>
                    <a:pt x="78" y="15"/>
                    <a:pt x="78" y="15"/>
                    <a:pt x="78" y="15"/>
                  </a:cubicBezTo>
                  <a:cubicBezTo>
                    <a:pt x="82" y="19"/>
                    <a:pt x="82" y="19"/>
                    <a:pt x="82" y="19"/>
                  </a:cubicBezTo>
                  <a:cubicBezTo>
                    <a:pt x="79" y="23"/>
                    <a:pt x="79" y="23"/>
                    <a:pt x="79" y="23"/>
                  </a:cubicBezTo>
                  <a:cubicBezTo>
                    <a:pt x="89" y="36"/>
                    <a:pt x="89" y="36"/>
                    <a:pt x="89" y="36"/>
                  </a:cubicBezTo>
                  <a:cubicBezTo>
                    <a:pt x="95" y="33"/>
                    <a:pt x="95" y="33"/>
                    <a:pt x="95" y="33"/>
                  </a:cubicBezTo>
                  <a:cubicBezTo>
                    <a:pt x="98" y="39"/>
                    <a:pt x="98" y="39"/>
                    <a:pt x="98" y="39"/>
                  </a:cubicBezTo>
                  <a:cubicBezTo>
                    <a:pt x="96" y="43"/>
                    <a:pt x="96" y="43"/>
                    <a:pt x="96" y="43"/>
                  </a:cubicBezTo>
                  <a:cubicBezTo>
                    <a:pt x="87" y="55"/>
                    <a:pt x="87" y="55"/>
                    <a:pt x="87" y="55"/>
                  </a:cubicBezTo>
                  <a:cubicBezTo>
                    <a:pt x="80" y="52"/>
                    <a:pt x="80" y="52"/>
                    <a:pt x="80" y="52"/>
                  </a:cubicBezTo>
                  <a:cubicBezTo>
                    <a:pt x="73" y="55"/>
                    <a:pt x="73" y="55"/>
                    <a:pt x="73" y="55"/>
                  </a:cubicBezTo>
                  <a:cubicBezTo>
                    <a:pt x="69" y="55"/>
                    <a:pt x="69" y="55"/>
                    <a:pt x="69" y="55"/>
                  </a:cubicBezTo>
                  <a:cubicBezTo>
                    <a:pt x="67" y="63"/>
                    <a:pt x="67" y="63"/>
                    <a:pt x="67" y="63"/>
                  </a:cubicBezTo>
                  <a:cubicBezTo>
                    <a:pt x="74" y="67"/>
                    <a:pt x="74" y="67"/>
                    <a:pt x="74" y="67"/>
                  </a:cubicBezTo>
                  <a:cubicBezTo>
                    <a:pt x="77" y="77"/>
                    <a:pt x="77" y="77"/>
                    <a:pt x="77" y="77"/>
                  </a:cubicBezTo>
                  <a:cubicBezTo>
                    <a:pt x="84" y="84"/>
                    <a:pt x="84" y="84"/>
                    <a:pt x="84" y="84"/>
                  </a:cubicBezTo>
                  <a:cubicBezTo>
                    <a:pt x="86" y="94"/>
                    <a:pt x="86" y="94"/>
                    <a:pt x="86" y="94"/>
                  </a:cubicBezTo>
                  <a:cubicBezTo>
                    <a:pt x="92" y="94"/>
                    <a:pt x="92" y="94"/>
                    <a:pt x="92" y="94"/>
                  </a:cubicBezTo>
                  <a:cubicBezTo>
                    <a:pt x="97" y="93"/>
                    <a:pt x="97" y="93"/>
                    <a:pt x="97" y="93"/>
                  </a:cubicBezTo>
                  <a:cubicBezTo>
                    <a:pt x="108" y="103"/>
                    <a:pt x="108" y="103"/>
                    <a:pt x="108" y="103"/>
                  </a:cubicBezTo>
                  <a:cubicBezTo>
                    <a:pt x="109" y="114"/>
                    <a:pt x="109" y="114"/>
                    <a:pt x="109" y="114"/>
                  </a:cubicBezTo>
                  <a:cubicBezTo>
                    <a:pt x="107" y="119"/>
                    <a:pt x="107" y="119"/>
                    <a:pt x="107" y="119"/>
                  </a:cubicBezTo>
                  <a:cubicBezTo>
                    <a:pt x="98" y="121"/>
                    <a:pt x="98" y="121"/>
                    <a:pt x="98" y="121"/>
                  </a:cubicBezTo>
                  <a:cubicBezTo>
                    <a:pt x="84" y="143"/>
                    <a:pt x="84" y="143"/>
                    <a:pt x="84" y="143"/>
                  </a:cubicBezTo>
                  <a:cubicBezTo>
                    <a:pt x="76" y="150"/>
                    <a:pt x="76" y="150"/>
                    <a:pt x="76" y="150"/>
                  </a:cubicBezTo>
                  <a:cubicBezTo>
                    <a:pt x="74" y="158"/>
                    <a:pt x="74" y="158"/>
                    <a:pt x="74" y="158"/>
                  </a:cubicBezTo>
                  <a:cubicBezTo>
                    <a:pt x="80" y="167"/>
                    <a:pt x="80" y="167"/>
                    <a:pt x="80" y="167"/>
                  </a:cubicBezTo>
                  <a:cubicBezTo>
                    <a:pt x="85" y="173"/>
                    <a:pt x="85" y="173"/>
                    <a:pt x="85" y="173"/>
                  </a:cubicBezTo>
                  <a:cubicBezTo>
                    <a:pt x="84" y="183"/>
                    <a:pt x="84" y="183"/>
                    <a:pt x="84" y="183"/>
                  </a:cubicBezTo>
                  <a:cubicBezTo>
                    <a:pt x="71" y="197"/>
                    <a:pt x="71" y="197"/>
                    <a:pt x="71" y="197"/>
                  </a:cubicBezTo>
                  <a:cubicBezTo>
                    <a:pt x="54" y="204"/>
                    <a:pt x="54" y="204"/>
                    <a:pt x="54" y="204"/>
                  </a:cubicBezTo>
                  <a:cubicBezTo>
                    <a:pt x="52" y="214"/>
                    <a:pt x="52" y="214"/>
                    <a:pt x="52" y="214"/>
                  </a:cubicBezTo>
                  <a:cubicBezTo>
                    <a:pt x="43" y="222"/>
                    <a:pt x="43" y="222"/>
                    <a:pt x="43" y="222"/>
                  </a:cubicBezTo>
                  <a:cubicBezTo>
                    <a:pt x="40" y="234"/>
                    <a:pt x="40" y="234"/>
                    <a:pt x="40" y="234"/>
                  </a:cubicBezTo>
                  <a:cubicBezTo>
                    <a:pt x="28" y="233"/>
                    <a:pt x="28" y="233"/>
                    <a:pt x="28" y="233"/>
                  </a:cubicBezTo>
                  <a:cubicBezTo>
                    <a:pt x="14" y="244"/>
                    <a:pt x="14" y="244"/>
                    <a:pt x="14" y="244"/>
                  </a:cubicBezTo>
                  <a:cubicBezTo>
                    <a:pt x="3" y="244"/>
                    <a:pt x="3" y="244"/>
                    <a:pt x="3" y="244"/>
                  </a:cubicBezTo>
                  <a:cubicBezTo>
                    <a:pt x="3" y="252"/>
                    <a:pt x="3" y="252"/>
                    <a:pt x="3" y="252"/>
                  </a:cubicBezTo>
                  <a:cubicBezTo>
                    <a:pt x="2" y="258"/>
                    <a:pt x="2" y="258"/>
                    <a:pt x="2" y="258"/>
                  </a:cubicBezTo>
                  <a:cubicBezTo>
                    <a:pt x="3" y="273"/>
                    <a:pt x="3" y="273"/>
                    <a:pt x="3" y="273"/>
                  </a:cubicBezTo>
                  <a:cubicBezTo>
                    <a:pt x="10" y="273"/>
                    <a:pt x="10" y="273"/>
                    <a:pt x="10" y="273"/>
                  </a:cubicBezTo>
                  <a:cubicBezTo>
                    <a:pt x="1" y="281"/>
                    <a:pt x="1" y="281"/>
                    <a:pt x="1" y="281"/>
                  </a:cubicBezTo>
                  <a:cubicBezTo>
                    <a:pt x="0" y="288"/>
                    <a:pt x="0" y="288"/>
                    <a:pt x="0" y="288"/>
                  </a:cubicBezTo>
                  <a:cubicBezTo>
                    <a:pt x="1" y="288"/>
                    <a:pt x="1" y="289"/>
                    <a:pt x="1" y="290"/>
                  </a:cubicBezTo>
                  <a:cubicBezTo>
                    <a:pt x="1" y="295"/>
                    <a:pt x="7" y="296"/>
                    <a:pt x="10" y="299"/>
                  </a:cubicBezTo>
                  <a:cubicBezTo>
                    <a:pt x="13" y="302"/>
                    <a:pt x="20" y="302"/>
                    <a:pt x="24" y="300"/>
                  </a:cubicBezTo>
                  <a:cubicBezTo>
                    <a:pt x="27" y="298"/>
                    <a:pt x="30" y="296"/>
                    <a:pt x="34" y="299"/>
                  </a:cubicBezTo>
                  <a:cubicBezTo>
                    <a:pt x="37" y="301"/>
                    <a:pt x="41" y="299"/>
                    <a:pt x="45" y="298"/>
                  </a:cubicBezTo>
                  <a:cubicBezTo>
                    <a:pt x="49" y="298"/>
                    <a:pt x="52" y="294"/>
                    <a:pt x="55" y="295"/>
                  </a:cubicBezTo>
                  <a:cubicBezTo>
                    <a:pt x="58" y="297"/>
                    <a:pt x="62" y="292"/>
                    <a:pt x="64" y="289"/>
                  </a:cubicBezTo>
                  <a:cubicBezTo>
                    <a:pt x="66" y="286"/>
                    <a:pt x="82" y="274"/>
                    <a:pt x="89" y="274"/>
                  </a:cubicBezTo>
                  <a:cubicBezTo>
                    <a:pt x="95" y="274"/>
                    <a:pt x="96" y="271"/>
                    <a:pt x="97" y="265"/>
                  </a:cubicBezTo>
                  <a:cubicBezTo>
                    <a:pt x="98" y="259"/>
                    <a:pt x="101" y="258"/>
                    <a:pt x="104" y="253"/>
                  </a:cubicBezTo>
                  <a:cubicBezTo>
                    <a:pt x="107" y="248"/>
                    <a:pt x="112" y="242"/>
                    <a:pt x="116" y="242"/>
                  </a:cubicBezTo>
                  <a:cubicBezTo>
                    <a:pt x="120" y="242"/>
                    <a:pt x="127" y="240"/>
                    <a:pt x="131" y="244"/>
                  </a:cubicBezTo>
                  <a:cubicBezTo>
                    <a:pt x="134" y="247"/>
                    <a:pt x="142" y="242"/>
                    <a:pt x="145" y="239"/>
                  </a:cubicBezTo>
                  <a:cubicBezTo>
                    <a:pt x="149" y="236"/>
                    <a:pt x="154" y="235"/>
                    <a:pt x="155" y="237"/>
                  </a:cubicBezTo>
                  <a:cubicBezTo>
                    <a:pt x="157" y="239"/>
                    <a:pt x="160" y="239"/>
                    <a:pt x="164" y="239"/>
                  </a:cubicBezTo>
                  <a:cubicBezTo>
                    <a:pt x="168" y="239"/>
                    <a:pt x="173" y="240"/>
                    <a:pt x="178" y="239"/>
                  </a:cubicBezTo>
                  <a:cubicBezTo>
                    <a:pt x="182" y="239"/>
                    <a:pt x="187" y="235"/>
                    <a:pt x="188" y="231"/>
                  </a:cubicBezTo>
                  <a:cubicBezTo>
                    <a:pt x="189" y="227"/>
                    <a:pt x="193" y="220"/>
                    <a:pt x="198" y="218"/>
                  </a:cubicBezTo>
                  <a:cubicBezTo>
                    <a:pt x="202" y="216"/>
                    <a:pt x="204" y="212"/>
                    <a:pt x="201" y="209"/>
                  </a:cubicBezTo>
                  <a:cubicBezTo>
                    <a:pt x="198" y="205"/>
                    <a:pt x="195" y="202"/>
                    <a:pt x="196" y="199"/>
                  </a:cubicBezTo>
                  <a:cubicBezTo>
                    <a:pt x="197" y="196"/>
                    <a:pt x="197" y="193"/>
                    <a:pt x="197" y="190"/>
                  </a:cubicBezTo>
                  <a:cubicBezTo>
                    <a:pt x="196" y="186"/>
                    <a:pt x="197" y="181"/>
                    <a:pt x="197" y="176"/>
                  </a:cubicBezTo>
                  <a:cubicBezTo>
                    <a:pt x="197" y="170"/>
                    <a:pt x="196" y="166"/>
                    <a:pt x="198" y="163"/>
                  </a:cubicBezTo>
                  <a:cubicBezTo>
                    <a:pt x="200" y="159"/>
                    <a:pt x="202" y="149"/>
                    <a:pt x="199" y="145"/>
                  </a:cubicBezTo>
                  <a:cubicBezTo>
                    <a:pt x="196" y="142"/>
                    <a:pt x="199" y="139"/>
                    <a:pt x="195" y="137"/>
                  </a:cubicBezTo>
                  <a:cubicBezTo>
                    <a:pt x="192" y="135"/>
                    <a:pt x="189" y="139"/>
                    <a:pt x="187" y="141"/>
                  </a:cubicBezTo>
                  <a:cubicBezTo>
                    <a:pt x="184" y="143"/>
                    <a:pt x="180" y="143"/>
                    <a:pt x="182" y="137"/>
                  </a:cubicBezTo>
                  <a:cubicBezTo>
                    <a:pt x="183" y="130"/>
                    <a:pt x="186" y="123"/>
                    <a:pt x="186" y="120"/>
                  </a:cubicBezTo>
                  <a:cubicBezTo>
                    <a:pt x="186" y="117"/>
                    <a:pt x="198" y="111"/>
                    <a:pt x="202" y="107"/>
                  </a:cubicBezTo>
                  <a:cubicBezTo>
                    <a:pt x="203" y="105"/>
                    <a:pt x="204" y="104"/>
                    <a:pt x="205" y="104"/>
                  </a:cubicBezTo>
                  <a:cubicBezTo>
                    <a:pt x="200" y="95"/>
                    <a:pt x="200" y="95"/>
                    <a:pt x="200" y="95"/>
                  </a:cubicBezTo>
                  <a:cubicBezTo>
                    <a:pt x="193" y="93"/>
                    <a:pt x="193" y="93"/>
                    <a:pt x="193" y="93"/>
                  </a:cubicBezTo>
                  <a:cubicBezTo>
                    <a:pt x="187" y="84"/>
                    <a:pt x="187" y="84"/>
                    <a:pt x="187" y="84"/>
                  </a:cubicBezTo>
                  <a:cubicBezTo>
                    <a:pt x="193" y="81"/>
                    <a:pt x="193" y="81"/>
                    <a:pt x="193" y="81"/>
                  </a:cubicBezTo>
                  <a:cubicBezTo>
                    <a:pt x="188" y="74"/>
                    <a:pt x="188" y="74"/>
                    <a:pt x="188" y="74"/>
                  </a:cubicBezTo>
                  <a:cubicBezTo>
                    <a:pt x="183" y="73"/>
                    <a:pt x="183" y="73"/>
                    <a:pt x="183" y="73"/>
                  </a:cubicBezTo>
                  <a:cubicBezTo>
                    <a:pt x="183" y="62"/>
                    <a:pt x="183" y="62"/>
                    <a:pt x="183" y="62"/>
                  </a:cubicBezTo>
                  <a:cubicBezTo>
                    <a:pt x="178" y="54"/>
                    <a:pt x="178" y="54"/>
                    <a:pt x="178" y="54"/>
                  </a:cubicBezTo>
                  <a:cubicBezTo>
                    <a:pt x="174" y="51"/>
                    <a:pt x="174" y="51"/>
                    <a:pt x="174" y="51"/>
                  </a:cubicBezTo>
                  <a:cubicBezTo>
                    <a:pt x="170" y="55"/>
                    <a:pt x="170" y="55"/>
                    <a:pt x="170" y="55"/>
                  </a:cubicBezTo>
                  <a:cubicBezTo>
                    <a:pt x="166" y="54"/>
                    <a:pt x="166" y="54"/>
                    <a:pt x="166" y="54"/>
                  </a:cubicBezTo>
                  <a:cubicBezTo>
                    <a:pt x="164" y="48"/>
                    <a:pt x="164" y="48"/>
                    <a:pt x="164" y="48"/>
                  </a:cubicBezTo>
                  <a:cubicBezTo>
                    <a:pt x="159" y="45"/>
                    <a:pt x="159" y="45"/>
                    <a:pt x="159" y="45"/>
                  </a:cubicBezTo>
                  <a:cubicBezTo>
                    <a:pt x="152" y="51"/>
                    <a:pt x="152" y="51"/>
                    <a:pt x="152" y="51"/>
                  </a:cubicBezTo>
                  <a:cubicBezTo>
                    <a:pt x="151" y="54"/>
                    <a:pt x="151" y="54"/>
                    <a:pt x="151" y="54"/>
                  </a:cubicBezTo>
                  <a:cubicBezTo>
                    <a:pt x="143" y="49"/>
                    <a:pt x="143" y="49"/>
                    <a:pt x="143" y="49"/>
                  </a:cubicBezTo>
                  <a:cubicBezTo>
                    <a:pt x="148" y="43"/>
                    <a:pt x="148" y="43"/>
                    <a:pt x="148" y="43"/>
                  </a:cubicBezTo>
                  <a:cubicBezTo>
                    <a:pt x="145" y="39"/>
                    <a:pt x="145" y="39"/>
                    <a:pt x="145" y="39"/>
                  </a:cubicBezTo>
                  <a:cubicBezTo>
                    <a:pt x="139" y="40"/>
                    <a:pt x="139" y="40"/>
                    <a:pt x="139" y="40"/>
                  </a:cubicBezTo>
                  <a:cubicBezTo>
                    <a:pt x="134" y="38"/>
                    <a:pt x="134" y="38"/>
                    <a:pt x="134" y="38"/>
                  </a:cubicBezTo>
                  <a:cubicBezTo>
                    <a:pt x="130" y="34"/>
                    <a:pt x="130" y="34"/>
                    <a:pt x="130" y="34"/>
                  </a:cubicBezTo>
                  <a:cubicBezTo>
                    <a:pt x="129" y="31"/>
                    <a:pt x="129" y="31"/>
                    <a:pt x="129" y="31"/>
                  </a:cubicBezTo>
                  <a:cubicBezTo>
                    <a:pt x="126" y="30"/>
                    <a:pt x="126" y="30"/>
                    <a:pt x="126" y="30"/>
                  </a:cubicBezTo>
                  <a:cubicBezTo>
                    <a:pt x="125" y="24"/>
                    <a:pt x="125" y="24"/>
                    <a:pt x="125" y="24"/>
                  </a:cubicBezTo>
                  <a:cubicBezTo>
                    <a:pt x="120" y="20"/>
                    <a:pt x="120" y="20"/>
                    <a:pt x="120" y="20"/>
                  </a:cubicBezTo>
                  <a:cubicBezTo>
                    <a:pt x="114" y="14"/>
                    <a:pt x="114" y="14"/>
                    <a:pt x="114" y="14"/>
                  </a:cubicBezTo>
                  <a:cubicBezTo>
                    <a:pt x="108" y="13"/>
                    <a:pt x="108" y="13"/>
                    <a:pt x="108" y="13"/>
                  </a:cubicBezTo>
                  <a:cubicBezTo>
                    <a:pt x="106" y="5"/>
                    <a:pt x="106" y="5"/>
                    <a:pt x="106" y="5"/>
                  </a:cubicBezTo>
                  <a:lnTo>
                    <a:pt x="103" y="2"/>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7" name="Freeform 66"/>
            <p:cNvSpPr>
              <a:spLocks/>
            </p:cNvSpPr>
            <p:nvPr/>
          </p:nvSpPr>
          <p:spPr bwMode="auto">
            <a:xfrm>
              <a:off x="8108900" y="4685165"/>
              <a:ext cx="500779" cy="305998"/>
            </a:xfrm>
            <a:custGeom>
              <a:avLst/>
              <a:gdLst>
                <a:gd name="T0" fmla="*/ 132 w 163"/>
                <a:gd name="T1" fmla="*/ 0 h 112"/>
                <a:gd name="T2" fmla="*/ 135 w 163"/>
                <a:gd name="T3" fmla="*/ 8 h 112"/>
                <a:gd name="T4" fmla="*/ 143 w 163"/>
                <a:gd name="T5" fmla="*/ 10 h 112"/>
                <a:gd name="T6" fmla="*/ 146 w 163"/>
                <a:gd name="T7" fmla="*/ 18 h 112"/>
                <a:gd name="T8" fmla="*/ 150 w 163"/>
                <a:gd name="T9" fmla="*/ 27 h 112"/>
                <a:gd name="T10" fmla="*/ 163 w 163"/>
                <a:gd name="T11" fmla="*/ 31 h 112"/>
                <a:gd name="T12" fmla="*/ 161 w 163"/>
                <a:gd name="T13" fmla="*/ 36 h 112"/>
                <a:gd name="T14" fmla="*/ 154 w 163"/>
                <a:gd name="T15" fmla="*/ 37 h 112"/>
                <a:gd name="T16" fmla="*/ 159 w 163"/>
                <a:gd name="T17" fmla="*/ 47 h 112"/>
                <a:gd name="T18" fmla="*/ 161 w 163"/>
                <a:gd name="T19" fmla="*/ 55 h 112"/>
                <a:gd name="T20" fmla="*/ 154 w 163"/>
                <a:gd name="T21" fmla="*/ 60 h 112"/>
                <a:gd name="T22" fmla="*/ 158 w 163"/>
                <a:gd name="T23" fmla="*/ 66 h 112"/>
                <a:gd name="T24" fmla="*/ 152 w 163"/>
                <a:gd name="T25" fmla="*/ 73 h 112"/>
                <a:gd name="T26" fmla="*/ 147 w 163"/>
                <a:gd name="T27" fmla="*/ 75 h 112"/>
                <a:gd name="T28" fmla="*/ 142 w 163"/>
                <a:gd name="T29" fmla="*/ 71 h 112"/>
                <a:gd name="T30" fmla="*/ 138 w 163"/>
                <a:gd name="T31" fmla="*/ 74 h 112"/>
                <a:gd name="T32" fmla="*/ 137 w 163"/>
                <a:gd name="T33" fmla="*/ 81 h 112"/>
                <a:gd name="T34" fmla="*/ 128 w 163"/>
                <a:gd name="T35" fmla="*/ 89 h 112"/>
                <a:gd name="T36" fmla="*/ 121 w 163"/>
                <a:gd name="T37" fmla="*/ 89 h 112"/>
                <a:gd name="T38" fmla="*/ 104 w 163"/>
                <a:gd name="T39" fmla="*/ 96 h 112"/>
                <a:gd name="T40" fmla="*/ 111 w 163"/>
                <a:gd name="T41" fmla="*/ 104 h 112"/>
                <a:gd name="T42" fmla="*/ 113 w 163"/>
                <a:gd name="T43" fmla="*/ 111 h 112"/>
                <a:gd name="T44" fmla="*/ 105 w 163"/>
                <a:gd name="T45" fmla="*/ 112 h 112"/>
                <a:gd name="T46" fmla="*/ 100 w 163"/>
                <a:gd name="T47" fmla="*/ 104 h 112"/>
                <a:gd name="T48" fmla="*/ 84 w 163"/>
                <a:gd name="T49" fmla="*/ 99 h 112"/>
                <a:gd name="T50" fmla="*/ 71 w 163"/>
                <a:gd name="T51" fmla="*/ 104 h 112"/>
                <a:gd name="T52" fmla="*/ 59 w 163"/>
                <a:gd name="T53" fmla="*/ 101 h 112"/>
                <a:gd name="T54" fmla="*/ 50 w 163"/>
                <a:gd name="T55" fmla="*/ 96 h 112"/>
                <a:gd name="T56" fmla="*/ 49 w 163"/>
                <a:gd name="T57" fmla="*/ 87 h 112"/>
                <a:gd name="T58" fmla="*/ 41 w 163"/>
                <a:gd name="T59" fmla="*/ 85 h 112"/>
                <a:gd name="T60" fmla="*/ 38 w 163"/>
                <a:gd name="T61" fmla="*/ 93 h 112"/>
                <a:gd name="T62" fmla="*/ 29 w 163"/>
                <a:gd name="T63" fmla="*/ 96 h 112"/>
                <a:gd name="T64" fmla="*/ 9 w 163"/>
                <a:gd name="T65" fmla="*/ 40 h 112"/>
                <a:gd name="T66" fmla="*/ 0 w 163"/>
                <a:gd name="T67" fmla="*/ 17 h 112"/>
                <a:gd name="T68" fmla="*/ 7 w 163"/>
                <a:gd name="T69" fmla="*/ 10 h 112"/>
                <a:gd name="T70" fmla="*/ 12 w 163"/>
                <a:gd name="T71" fmla="*/ 15 h 112"/>
                <a:gd name="T72" fmla="*/ 17 w 163"/>
                <a:gd name="T73" fmla="*/ 13 h 112"/>
                <a:gd name="T74" fmla="*/ 23 w 163"/>
                <a:gd name="T75" fmla="*/ 11 h 112"/>
                <a:gd name="T76" fmla="*/ 34 w 163"/>
                <a:gd name="T77" fmla="*/ 11 h 112"/>
                <a:gd name="T78" fmla="*/ 42 w 163"/>
                <a:gd name="T79" fmla="*/ 4 h 112"/>
                <a:gd name="T80" fmla="*/ 53 w 163"/>
                <a:gd name="T81" fmla="*/ 0 h 112"/>
                <a:gd name="T82" fmla="*/ 62 w 163"/>
                <a:gd name="T83" fmla="*/ 0 h 112"/>
                <a:gd name="T84" fmla="*/ 70 w 163"/>
                <a:gd name="T85" fmla="*/ 9 h 112"/>
                <a:gd name="T86" fmla="*/ 70 w 163"/>
                <a:gd name="T87" fmla="*/ 16 h 112"/>
                <a:gd name="T88" fmla="*/ 84 w 163"/>
                <a:gd name="T89" fmla="*/ 26 h 112"/>
                <a:gd name="T90" fmla="*/ 88 w 163"/>
                <a:gd name="T91" fmla="*/ 18 h 112"/>
                <a:gd name="T92" fmla="*/ 95 w 163"/>
                <a:gd name="T93" fmla="*/ 8 h 112"/>
                <a:gd name="T94" fmla="*/ 100 w 163"/>
                <a:gd name="T95" fmla="*/ 13 h 112"/>
                <a:gd name="T96" fmla="*/ 104 w 163"/>
                <a:gd name="T97" fmla="*/ 8 h 112"/>
                <a:gd name="T98" fmla="*/ 109 w 163"/>
                <a:gd name="T99" fmla="*/ 11 h 112"/>
                <a:gd name="T100" fmla="*/ 114 w 163"/>
                <a:gd name="T101" fmla="*/ 7 h 112"/>
                <a:gd name="T102" fmla="*/ 123 w 163"/>
                <a:gd name="T103" fmla="*/ 7 h 112"/>
                <a:gd name="T104" fmla="*/ 132 w 163"/>
                <a:gd name="T105" fmla="*/ 0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3" h="112">
                  <a:moveTo>
                    <a:pt x="132" y="0"/>
                  </a:moveTo>
                  <a:cubicBezTo>
                    <a:pt x="135" y="8"/>
                    <a:pt x="135" y="8"/>
                    <a:pt x="135" y="8"/>
                  </a:cubicBezTo>
                  <a:cubicBezTo>
                    <a:pt x="143" y="10"/>
                    <a:pt x="143" y="10"/>
                    <a:pt x="143" y="10"/>
                  </a:cubicBezTo>
                  <a:cubicBezTo>
                    <a:pt x="146" y="18"/>
                    <a:pt x="146" y="18"/>
                    <a:pt x="146" y="18"/>
                  </a:cubicBezTo>
                  <a:cubicBezTo>
                    <a:pt x="150" y="27"/>
                    <a:pt x="150" y="27"/>
                    <a:pt x="150" y="27"/>
                  </a:cubicBezTo>
                  <a:cubicBezTo>
                    <a:pt x="163" y="31"/>
                    <a:pt x="163" y="31"/>
                    <a:pt x="163" y="31"/>
                  </a:cubicBezTo>
                  <a:cubicBezTo>
                    <a:pt x="161" y="36"/>
                    <a:pt x="161" y="36"/>
                    <a:pt x="161" y="36"/>
                  </a:cubicBezTo>
                  <a:cubicBezTo>
                    <a:pt x="154" y="37"/>
                    <a:pt x="154" y="37"/>
                    <a:pt x="154" y="37"/>
                  </a:cubicBezTo>
                  <a:cubicBezTo>
                    <a:pt x="159" y="47"/>
                    <a:pt x="159" y="47"/>
                    <a:pt x="159" y="47"/>
                  </a:cubicBezTo>
                  <a:cubicBezTo>
                    <a:pt x="161" y="55"/>
                    <a:pt x="161" y="55"/>
                    <a:pt x="161" y="55"/>
                  </a:cubicBezTo>
                  <a:cubicBezTo>
                    <a:pt x="154" y="60"/>
                    <a:pt x="154" y="60"/>
                    <a:pt x="154" y="60"/>
                  </a:cubicBezTo>
                  <a:cubicBezTo>
                    <a:pt x="158" y="66"/>
                    <a:pt x="158" y="66"/>
                    <a:pt x="158" y="66"/>
                  </a:cubicBezTo>
                  <a:cubicBezTo>
                    <a:pt x="152" y="73"/>
                    <a:pt x="152" y="73"/>
                    <a:pt x="152" y="73"/>
                  </a:cubicBezTo>
                  <a:cubicBezTo>
                    <a:pt x="147" y="75"/>
                    <a:pt x="147" y="75"/>
                    <a:pt x="147" y="75"/>
                  </a:cubicBezTo>
                  <a:cubicBezTo>
                    <a:pt x="142" y="71"/>
                    <a:pt x="142" y="71"/>
                    <a:pt x="142" y="71"/>
                  </a:cubicBezTo>
                  <a:cubicBezTo>
                    <a:pt x="138" y="74"/>
                    <a:pt x="138" y="74"/>
                    <a:pt x="138" y="74"/>
                  </a:cubicBezTo>
                  <a:cubicBezTo>
                    <a:pt x="137" y="81"/>
                    <a:pt x="137" y="81"/>
                    <a:pt x="137" y="81"/>
                  </a:cubicBezTo>
                  <a:cubicBezTo>
                    <a:pt x="128" y="89"/>
                    <a:pt x="128" y="89"/>
                    <a:pt x="128" y="89"/>
                  </a:cubicBezTo>
                  <a:cubicBezTo>
                    <a:pt x="121" y="89"/>
                    <a:pt x="121" y="89"/>
                    <a:pt x="121" y="89"/>
                  </a:cubicBezTo>
                  <a:cubicBezTo>
                    <a:pt x="104" y="96"/>
                    <a:pt x="104" y="96"/>
                    <a:pt x="104" y="96"/>
                  </a:cubicBezTo>
                  <a:cubicBezTo>
                    <a:pt x="111" y="104"/>
                    <a:pt x="111" y="104"/>
                    <a:pt x="111" y="104"/>
                  </a:cubicBezTo>
                  <a:cubicBezTo>
                    <a:pt x="113" y="111"/>
                    <a:pt x="113" y="111"/>
                    <a:pt x="113" y="111"/>
                  </a:cubicBezTo>
                  <a:cubicBezTo>
                    <a:pt x="105" y="112"/>
                    <a:pt x="105" y="112"/>
                    <a:pt x="105" y="112"/>
                  </a:cubicBezTo>
                  <a:cubicBezTo>
                    <a:pt x="104" y="110"/>
                    <a:pt x="103" y="107"/>
                    <a:pt x="100" y="104"/>
                  </a:cubicBezTo>
                  <a:cubicBezTo>
                    <a:pt x="93" y="98"/>
                    <a:pt x="86" y="96"/>
                    <a:pt x="84" y="99"/>
                  </a:cubicBezTo>
                  <a:cubicBezTo>
                    <a:pt x="82" y="101"/>
                    <a:pt x="75" y="105"/>
                    <a:pt x="71" y="104"/>
                  </a:cubicBezTo>
                  <a:cubicBezTo>
                    <a:pt x="67" y="102"/>
                    <a:pt x="63" y="105"/>
                    <a:pt x="59" y="101"/>
                  </a:cubicBezTo>
                  <a:cubicBezTo>
                    <a:pt x="55" y="98"/>
                    <a:pt x="52" y="99"/>
                    <a:pt x="50" y="96"/>
                  </a:cubicBezTo>
                  <a:cubicBezTo>
                    <a:pt x="49" y="93"/>
                    <a:pt x="49" y="90"/>
                    <a:pt x="49" y="87"/>
                  </a:cubicBezTo>
                  <a:cubicBezTo>
                    <a:pt x="50" y="84"/>
                    <a:pt x="45" y="84"/>
                    <a:pt x="41" y="85"/>
                  </a:cubicBezTo>
                  <a:cubicBezTo>
                    <a:pt x="37" y="85"/>
                    <a:pt x="38" y="93"/>
                    <a:pt x="38" y="93"/>
                  </a:cubicBezTo>
                  <a:cubicBezTo>
                    <a:pt x="29" y="96"/>
                    <a:pt x="29" y="96"/>
                    <a:pt x="29" y="96"/>
                  </a:cubicBezTo>
                  <a:cubicBezTo>
                    <a:pt x="29" y="96"/>
                    <a:pt x="11" y="50"/>
                    <a:pt x="9" y="40"/>
                  </a:cubicBezTo>
                  <a:cubicBezTo>
                    <a:pt x="7" y="33"/>
                    <a:pt x="3" y="23"/>
                    <a:pt x="0" y="17"/>
                  </a:cubicBezTo>
                  <a:cubicBezTo>
                    <a:pt x="7" y="10"/>
                    <a:pt x="7" y="10"/>
                    <a:pt x="7" y="10"/>
                  </a:cubicBezTo>
                  <a:cubicBezTo>
                    <a:pt x="12" y="15"/>
                    <a:pt x="12" y="15"/>
                    <a:pt x="12" y="15"/>
                  </a:cubicBezTo>
                  <a:cubicBezTo>
                    <a:pt x="17" y="13"/>
                    <a:pt x="17" y="13"/>
                    <a:pt x="17" y="13"/>
                  </a:cubicBezTo>
                  <a:cubicBezTo>
                    <a:pt x="23" y="11"/>
                    <a:pt x="23" y="11"/>
                    <a:pt x="23" y="11"/>
                  </a:cubicBezTo>
                  <a:cubicBezTo>
                    <a:pt x="34" y="11"/>
                    <a:pt x="34" y="11"/>
                    <a:pt x="34" y="11"/>
                  </a:cubicBezTo>
                  <a:cubicBezTo>
                    <a:pt x="42" y="4"/>
                    <a:pt x="42" y="4"/>
                    <a:pt x="42" y="4"/>
                  </a:cubicBezTo>
                  <a:cubicBezTo>
                    <a:pt x="53" y="0"/>
                    <a:pt x="53" y="0"/>
                    <a:pt x="53" y="0"/>
                  </a:cubicBezTo>
                  <a:cubicBezTo>
                    <a:pt x="62" y="0"/>
                    <a:pt x="62" y="0"/>
                    <a:pt x="62" y="0"/>
                  </a:cubicBezTo>
                  <a:cubicBezTo>
                    <a:pt x="70" y="9"/>
                    <a:pt x="70" y="9"/>
                    <a:pt x="70" y="9"/>
                  </a:cubicBezTo>
                  <a:cubicBezTo>
                    <a:pt x="70" y="16"/>
                    <a:pt x="70" y="16"/>
                    <a:pt x="70" y="16"/>
                  </a:cubicBezTo>
                  <a:cubicBezTo>
                    <a:pt x="84" y="26"/>
                    <a:pt x="84" y="26"/>
                    <a:pt x="84" y="26"/>
                  </a:cubicBezTo>
                  <a:cubicBezTo>
                    <a:pt x="88" y="18"/>
                    <a:pt x="88" y="18"/>
                    <a:pt x="88" y="18"/>
                  </a:cubicBezTo>
                  <a:cubicBezTo>
                    <a:pt x="95" y="8"/>
                    <a:pt x="95" y="8"/>
                    <a:pt x="95" y="8"/>
                  </a:cubicBezTo>
                  <a:cubicBezTo>
                    <a:pt x="100" y="13"/>
                    <a:pt x="100" y="13"/>
                    <a:pt x="100" y="13"/>
                  </a:cubicBezTo>
                  <a:cubicBezTo>
                    <a:pt x="104" y="8"/>
                    <a:pt x="104" y="8"/>
                    <a:pt x="104" y="8"/>
                  </a:cubicBezTo>
                  <a:cubicBezTo>
                    <a:pt x="109" y="11"/>
                    <a:pt x="109" y="11"/>
                    <a:pt x="109" y="11"/>
                  </a:cubicBezTo>
                  <a:cubicBezTo>
                    <a:pt x="114" y="7"/>
                    <a:pt x="114" y="7"/>
                    <a:pt x="114" y="7"/>
                  </a:cubicBezTo>
                  <a:cubicBezTo>
                    <a:pt x="123" y="7"/>
                    <a:pt x="123" y="7"/>
                    <a:pt x="123" y="7"/>
                  </a:cubicBezTo>
                  <a:lnTo>
                    <a:pt x="132" y="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8" name="Freeform 67"/>
            <p:cNvSpPr>
              <a:spLocks/>
            </p:cNvSpPr>
            <p:nvPr/>
          </p:nvSpPr>
          <p:spPr bwMode="auto">
            <a:xfrm>
              <a:off x="8008744" y="4414628"/>
              <a:ext cx="505199" cy="341457"/>
            </a:xfrm>
            <a:custGeom>
              <a:avLst/>
              <a:gdLst>
                <a:gd name="T0" fmla="*/ 27 w 165"/>
                <a:gd name="T1" fmla="*/ 0 h 125"/>
                <a:gd name="T2" fmla="*/ 33 w 165"/>
                <a:gd name="T3" fmla="*/ 1 h 125"/>
                <a:gd name="T4" fmla="*/ 39 w 165"/>
                <a:gd name="T5" fmla="*/ 7 h 125"/>
                <a:gd name="T6" fmla="*/ 51 w 165"/>
                <a:gd name="T7" fmla="*/ 7 h 125"/>
                <a:gd name="T8" fmla="*/ 71 w 165"/>
                <a:gd name="T9" fmla="*/ 14 h 125"/>
                <a:gd name="T10" fmla="*/ 88 w 165"/>
                <a:gd name="T11" fmla="*/ 35 h 125"/>
                <a:gd name="T12" fmla="*/ 103 w 165"/>
                <a:gd name="T13" fmla="*/ 35 h 125"/>
                <a:gd name="T14" fmla="*/ 110 w 165"/>
                <a:gd name="T15" fmla="*/ 42 h 125"/>
                <a:gd name="T16" fmla="*/ 124 w 165"/>
                <a:gd name="T17" fmla="*/ 41 h 125"/>
                <a:gd name="T18" fmla="*/ 129 w 165"/>
                <a:gd name="T19" fmla="*/ 35 h 125"/>
                <a:gd name="T20" fmla="*/ 136 w 165"/>
                <a:gd name="T21" fmla="*/ 38 h 125"/>
                <a:gd name="T22" fmla="*/ 135 w 165"/>
                <a:gd name="T23" fmla="*/ 52 h 125"/>
                <a:gd name="T24" fmla="*/ 137 w 165"/>
                <a:gd name="T25" fmla="*/ 55 h 125"/>
                <a:gd name="T26" fmla="*/ 135 w 165"/>
                <a:gd name="T27" fmla="*/ 58 h 125"/>
                <a:gd name="T28" fmla="*/ 138 w 165"/>
                <a:gd name="T29" fmla="*/ 62 h 125"/>
                <a:gd name="T30" fmla="*/ 147 w 165"/>
                <a:gd name="T31" fmla="*/ 52 h 125"/>
                <a:gd name="T32" fmla="*/ 156 w 165"/>
                <a:gd name="T33" fmla="*/ 54 h 125"/>
                <a:gd name="T34" fmla="*/ 158 w 165"/>
                <a:gd name="T35" fmla="*/ 64 h 125"/>
                <a:gd name="T36" fmla="*/ 161 w 165"/>
                <a:gd name="T37" fmla="*/ 76 h 125"/>
                <a:gd name="T38" fmla="*/ 159 w 165"/>
                <a:gd name="T39" fmla="*/ 88 h 125"/>
                <a:gd name="T40" fmla="*/ 165 w 165"/>
                <a:gd name="T41" fmla="*/ 99 h 125"/>
                <a:gd name="T42" fmla="*/ 156 w 165"/>
                <a:gd name="T43" fmla="*/ 106 h 125"/>
                <a:gd name="T44" fmla="*/ 147 w 165"/>
                <a:gd name="T45" fmla="*/ 106 h 125"/>
                <a:gd name="T46" fmla="*/ 142 w 165"/>
                <a:gd name="T47" fmla="*/ 110 h 125"/>
                <a:gd name="T48" fmla="*/ 137 w 165"/>
                <a:gd name="T49" fmla="*/ 107 h 125"/>
                <a:gd name="T50" fmla="*/ 133 w 165"/>
                <a:gd name="T51" fmla="*/ 112 h 125"/>
                <a:gd name="T52" fmla="*/ 128 w 165"/>
                <a:gd name="T53" fmla="*/ 107 h 125"/>
                <a:gd name="T54" fmla="*/ 121 w 165"/>
                <a:gd name="T55" fmla="*/ 117 h 125"/>
                <a:gd name="T56" fmla="*/ 117 w 165"/>
                <a:gd name="T57" fmla="*/ 125 h 125"/>
                <a:gd name="T58" fmla="*/ 103 w 165"/>
                <a:gd name="T59" fmla="*/ 115 h 125"/>
                <a:gd name="T60" fmla="*/ 103 w 165"/>
                <a:gd name="T61" fmla="*/ 108 h 125"/>
                <a:gd name="T62" fmla="*/ 95 w 165"/>
                <a:gd name="T63" fmla="*/ 99 h 125"/>
                <a:gd name="T64" fmla="*/ 86 w 165"/>
                <a:gd name="T65" fmla="*/ 99 h 125"/>
                <a:gd name="T66" fmla="*/ 75 w 165"/>
                <a:gd name="T67" fmla="*/ 103 h 125"/>
                <a:gd name="T68" fmla="*/ 67 w 165"/>
                <a:gd name="T69" fmla="*/ 110 h 125"/>
                <a:gd name="T70" fmla="*/ 56 w 165"/>
                <a:gd name="T71" fmla="*/ 110 h 125"/>
                <a:gd name="T72" fmla="*/ 50 w 165"/>
                <a:gd name="T73" fmla="*/ 112 h 125"/>
                <a:gd name="T74" fmla="*/ 45 w 165"/>
                <a:gd name="T75" fmla="*/ 114 h 125"/>
                <a:gd name="T76" fmla="*/ 40 w 165"/>
                <a:gd name="T77" fmla="*/ 109 h 125"/>
                <a:gd name="T78" fmla="*/ 33 w 165"/>
                <a:gd name="T79" fmla="*/ 116 h 125"/>
                <a:gd name="T80" fmla="*/ 28 w 165"/>
                <a:gd name="T81" fmla="*/ 109 h 125"/>
                <a:gd name="T82" fmla="*/ 16 w 165"/>
                <a:gd name="T83" fmla="*/ 91 h 125"/>
                <a:gd name="T84" fmla="*/ 21 w 165"/>
                <a:gd name="T85" fmla="*/ 87 h 125"/>
                <a:gd name="T86" fmla="*/ 20 w 165"/>
                <a:gd name="T87" fmla="*/ 82 h 125"/>
                <a:gd name="T88" fmla="*/ 11 w 165"/>
                <a:gd name="T89" fmla="*/ 84 h 125"/>
                <a:gd name="T90" fmla="*/ 3 w 165"/>
                <a:gd name="T91" fmla="*/ 86 h 125"/>
                <a:gd name="T92" fmla="*/ 0 w 165"/>
                <a:gd name="T93" fmla="*/ 86 h 125"/>
                <a:gd name="T94" fmla="*/ 1 w 165"/>
                <a:gd name="T95" fmla="*/ 81 h 125"/>
                <a:gd name="T96" fmla="*/ 5 w 165"/>
                <a:gd name="T97" fmla="*/ 73 h 125"/>
                <a:gd name="T98" fmla="*/ 2 w 165"/>
                <a:gd name="T99" fmla="*/ 67 h 125"/>
                <a:gd name="T100" fmla="*/ 1 w 165"/>
                <a:gd name="T101" fmla="*/ 50 h 125"/>
                <a:gd name="T102" fmla="*/ 4 w 165"/>
                <a:gd name="T103" fmla="*/ 38 h 125"/>
                <a:gd name="T104" fmla="*/ 13 w 165"/>
                <a:gd name="T105" fmla="*/ 33 h 125"/>
                <a:gd name="T106" fmla="*/ 20 w 165"/>
                <a:gd name="T107" fmla="*/ 29 h 125"/>
                <a:gd name="T108" fmla="*/ 22 w 165"/>
                <a:gd name="T109" fmla="*/ 19 h 125"/>
                <a:gd name="T110" fmla="*/ 27 w 165"/>
                <a:gd name="T111" fmla="*/ 14 h 125"/>
                <a:gd name="T112" fmla="*/ 27 w 165"/>
                <a:gd name="T113" fmla="*/ 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5" h="125">
                  <a:moveTo>
                    <a:pt x="27" y="0"/>
                  </a:moveTo>
                  <a:cubicBezTo>
                    <a:pt x="33" y="1"/>
                    <a:pt x="33" y="1"/>
                    <a:pt x="33" y="1"/>
                  </a:cubicBezTo>
                  <a:cubicBezTo>
                    <a:pt x="39" y="7"/>
                    <a:pt x="39" y="7"/>
                    <a:pt x="39" y="7"/>
                  </a:cubicBezTo>
                  <a:cubicBezTo>
                    <a:pt x="51" y="7"/>
                    <a:pt x="51" y="7"/>
                    <a:pt x="51" y="7"/>
                  </a:cubicBezTo>
                  <a:cubicBezTo>
                    <a:pt x="71" y="14"/>
                    <a:pt x="71" y="14"/>
                    <a:pt x="71" y="14"/>
                  </a:cubicBezTo>
                  <a:cubicBezTo>
                    <a:pt x="88" y="35"/>
                    <a:pt x="88" y="35"/>
                    <a:pt x="88" y="35"/>
                  </a:cubicBezTo>
                  <a:cubicBezTo>
                    <a:pt x="103" y="35"/>
                    <a:pt x="103" y="35"/>
                    <a:pt x="103" y="35"/>
                  </a:cubicBezTo>
                  <a:cubicBezTo>
                    <a:pt x="110" y="42"/>
                    <a:pt x="110" y="42"/>
                    <a:pt x="110" y="42"/>
                  </a:cubicBezTo>
                  <a:cubicBezTo>
                    <a:pt x="124" y="41"/>
                    <a:pt x="124" y="41"/>
                    <a:pt x="124" y="41"/>
                  </a:cubicBezTo>
                  <a:cubicBezTo>
                    <a:pt x="129" y="35"/>
                    <a:pt x="129" y="35"/>
                    <a:pt x="129" y="35"/>
                  </a:cubicBezTo>
                  <a:cubicBezTo>
                    <a:pt x="136" y="38"/>
                    <a:pt x="136" y="38"/>
                    <a:pt x="136" y="38"/>
                  </a:cubicBezTo>
                  <a:cubicBezTo>
                    <a:pt x="135" y="52"/>
                    <a:pt x="135" y="52"/>
                    <a:pt x="135" y="52"/>
                  </a:cubicBezTo>
                  <a:cubicBezTo>
                    <a:pt x="137" y="55"/>
                    <a:pt x="137" y="55"/>
                    <a:pt x="137" y="55"/>
                  </a:cubicBezTo>
                  <a:cubicBezTo>
                    <a:pt x="135" y="58"/>
                    <a:pt x="135" y="58"/>
                    <a:pt x="135" y="58"/>
                  </a:cubicBezTo>
                  <a:cubicBezTo>
                    <a:pt x="138" y="62"/>
                    <a:pt x="138" y="62"/>
                    <a:pt x="138" y="62"/>
                  </a:cubicBezTo>
                  <a:cubicBezTo>
                    <a:pt x="147" y="52"/>
                    <a:pt x="147" y="52"/>
                    <a:pt x="147" y="52"/>
                  </a:cubicBezTo>
                  <a:cubicBezTo>
                    <a:pt x="156" y="54"/>
                    <a:pt x="156" y="54"/>
                    <a:pt x="156" y="54"/>
                  </a:cubicBezTo>
                  <a:cubicBezTo>
                    <a:pt x="158" y="64"/>
                    <a:pt x="158" y="64"/>
                    <a:pt x="158" y="64"/>
                  </a:cubicBezTo>
                  <a:cubicBezTo>
                    <a:pt x="158" y="64"/>
                    <a:pt x="161" y="76"/>
                    <a:pt x="161" y="76"/>
                  </a:cubicBezTo>
                  <a:cubicBezTo>
                    <a:pt x="161" y="77"/>
                    <a:pt x="159" y="88"/>
                    <a:pt x="159" y="88"/>
                  </a:cubicBezTo>
                  <a:cubicBezTo>
                    <a:pt x="165" y="99"/>
                    <a:pt x="165" y="99"/>
                    <a:pt x="165" y="99"/>
                  </a:cubicBezTo>
                  <a:cubicBezTo>
                    <a:pt x="156" y="106"/>
                    <a:pt x="156" y="106"/>
                    <a:pt x="156" y="106"/>
                  </a:cubicBezTo>
                  <a:cubicBezTo>
                    <a:pt x="147" y="106"/>
                    <a:pt x="147" y="106"/>
                    <a:pt x="147" y="106"/>
                  </a:cubicBezTo>
                  <a:cubicBezTo>
                    <a:pt x="142" y="110"/>
                    <a:pt x="142" y="110"/>
                    <a:pt x="142" y="110"/>
                  </a:cubicBezTo>
                  <a:cubicBezTo>
                    <a:pt x="137" y="107"/>
                    <a:pt x="137" y="107"/>
                    <a:pt x="137" y="107"/>
                  </a:cubicBezTo>
                  <a:cubicBezTo>
                    <a:pt x="133" y="112"/>
                    <a:pt x="133" y="112"/>
                    <a:pt x="133" y="112"/>
                  </a:cubicBezTo>
                  <a:cubicBezTo>
                    <a:pt x="128" y="107"/>
                    <a:pt x="128" y="107"/>
                    <a:pt x="128" y="107"/>
                  </a:cubicBezTo>
                  <a:cubicBezTo>
                    <a:pt x="121" y="117"/>
                    <a:pt x="121" y="117"/>
                    <a:pt x="121" y="117"/>
                  </a:cubicBezTo>
                  <a:cubicBezTo>
                    <a:pt x="117" y="125"/>
                    <a:pt x="117" y="125"/>
                    <a:pt x="117" y="125"/>
                  </a:cubicBezTo>
                  <a:cubicBezTo>
                    <a:pt x="103" y="115"/>
                    <a:pt x="103" y="115"/>
                    <a:pt x="103" y="115"/>
                  </a:cubicBezTo>
                  <a:cubicBezTo>
                    <a:pt x="103" y="108"/>
                    <a:pt x="103" y="108"/>
                    <a:pt x="103" y="108"/>
                  </a:cubicBezTo>
                  <a:cubicBezTo>
                    <a:pt x="95" y="99"/>
                    <a:pt x="95" y="99"/>
                    <a:pt x="95" y="99"/>
                  </a:cubicBezTo>
                  <a:cubicBezTo>
                    <a:pt x="86" y="99"/>
                    <a:pt x="86" y="99"/>
                    <a:pt x="86" y="99"/>
                  </a:cubicBezTo>
                  <a:cubicBezTo>
                    <a:pt x="75" y="103"/>
                    <a:pt x="75" y="103"/>
                    <a:pt x="75" y="103"/>
                  </a:cubicBezTo>
                  <a:cubicBezTo>
                    <a:pt x="67" y="110"/>
                    <a:pt x="67" y="110"/>
                    <a:pt x="67" y="110"/>
                  </a:cubicBezTo>
                  <a:cubicBezTo>
                    <a:pt x="56" y="110"/>
                    <a:pt x="56" y="110"/>
                    <a:pt x="56" y="110"/>
                  </a:cubicBezTo>
                  <a:cubicBezTo>
                    <a:pt x="50" y="112"/>
                    <a:pt x="50" y="112"/>
                    <a:pt x="50" y="112"/>
                  </a:cubicBezTo>
                  <a:cubicBezTo>
                    <a:pt x="45" y="114"/>
                    <a:pt x="45" y="114"/>
                    <a:pt x="45" y="114"/>
                  </a:cubicBezTo>
                  <a:cubicBezTo>
                    <a:pt x="40" y="109"/>
                    <a:pt x="40" y="109"/>
                    <a:pt x="40" y="109"/>
                  </a:cubicBezTo>
                  <a:cubicBezTo>
                    <a:pt x="33" y="116"/>
                    <a:pt x="33" y="116"/>
                    <a:pt x="33" y="116"/>
                  </a:cubicBezTo>
                  <a:cubicBezTo>
                    <a:pt x="31" y="113"/>
                    <a:pt x="29" y="110"/>
                    <a:pt x="28" y="109"/>
                  </a:cubicBezTo>
                  <a:cubicBezTo>
                    <a:pt x="23" y="105"/>
                    <a:pt x="16" y="94"/>
                    <a:pt x="16" y="91"/>
                  </a:cubicBezTo>
                  <a:cubicBezTo>
                    <a:pt x="16" y="87"/>
                    <a:pt x="18" y="88"/>
                    <a:pt x="21" y="87"/>
                  </a:cubicBezTo>
                  <a:cubicBezTo>
                    <a:pt x="23" y="85"/>
                    <a:pt x="21" y="82"/>
                    <a:pt x="20" y="82"/>
                  </a:cubicBezTo>
                  <a:cubicBezTo>
                    <a:pt x="18" y="82"/>
                    <a:pt x="13" y="83"/>
                    <a:pt x="11" y="84"/>
                  </a:cubicBezTo>
                  <a:cubicBezTo>
                    <a:pt x="9" y="84"/>
                    <a:pt x="6" y="86"/>
                    <a:pt x="3" y="86"/>
                  </a:cubicBezTo>
                  <a:cubicBezTo>
                    <a:pt x="2" y="85"/>
                    <a:pt x="1" y="85"/>
                    <a:pt x="0" y="86"/>
                  </a:cubicBezTo>
                  <a:cubicBezTo>
                    <a:pt x="1" y="81"/>
                    <a:pt x="1" y="81"/>
                    <a:pt x="1" y="81"/>
                  </a:cubicBezTo>
                  <a:cubicBezTo>
                    <a:pt x="5" y="73"/>
                    <a:pt x="5" y="73"/>
                    <a:pt x="5" y="73"/>
                  </a:cubicBezTo>
                  <a:cubicBezTo>
                    <a:pt x="2" y="67"/>
                    <a:pt x="2" y="67"/>
                    <a:pt x="2" y="67"/>
                  </a:cubicBezTo>
                  <a:cubicBezTo>
                    <a:pt x="1" y="50"/>
                    <a:pt x="1" y="50"/>
                    <a:pt x="1" y="50"/>
                  </a:cubicBezTo>
                  <a:cubicBezTo>
                    <a:pt x="4" y="38"/>
                    <a:pt x="4" y="38"/>
                    <a:pt x="4" y="38"/>
                  </a:cubicBezTo>
                  <a:cubicBezTo>
                    <a:pt x="13" y="33"/>
                    <a:pt x="13" y="33"/>
                    <a:pt x="13" y="33"/>
                  </a:cubicBezTo>
                  <a:cubicBezTo>
                    <a:pt x="20" y="29"/>
                    <a:pt x="20" y="29"/>
                    <a:pt x="20" y="29"/>
                  </a:cubicBezTo>
                  <a:cubicBezTo>
                    <a:pt x="22" y="19"/>
                    <a:pt x="22" y="19"/>
                    <a:pt x="22" y="19"/>
                  </a:cubicBezTo>
                  <a:cubicBezTo>
                    <a:pt x="27" y="14"/>
                    <a:pt x="27" y="14"/>
                    <a:pt x="27" y="14"/>
                  </a:cubicBezTo>
                  <a:lnTo>
                    <a:pt x="27" y="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9" name="Freeform 68"/>
            <p:cNvSpPr>
              <a:spLocks/>
            </p:cNvSpPr>
            <p:nvPr/>
          </p:nvSpPr>
          <p:spPr bwMode="auto">
            <a:xfrm>
              <a:off x="8487430" y="4501305"/>
              <a:ext cx="241553" cy="378229"/>
            </a:xfrm>
            <a:custGeom>
              <a:avLst/>
              <a:gdLst>
                <a:gd name="T0" fmla="*/ 0 w 79"/>
                <a:gd name="T1" fmla="*/ 22 h 138"/>
                <a:gd name="T2" fmla="*/ 6 w 79"/>
                <a:gd name="T3" fmla="*/ 17 h 138"/>
                <a:gd name="T4" fmla="*/ 19 w 79"/>
                <a:gd name="T5" fmla="*/ 18 h 138"/>
                <a:gd name="T6" fmla="*/ 31 w 79"/>
                <a:gd name="T7" fmla="*/ 9 h 138"/>
                <a:gd name="T8" fmla="*/ 41 w 79"/>
                <a:gd name="T9" fmla="*/ 9 h 138"/>
                <a:gd name="T10" fmla="*/ 43 w 79"/>
                <a:gd name="T11" fmla="*/ 11 h 138"/>
                <a:gd name="T12" fmla="*/ 49 w 79"/>
                <a:gd name="T13" fmla="*/ 6 h 138"/>
                <a:gd name="T14" fmla="*/ 53 w 79"/>
                <a:gd name="T15" fmla="*/ 9 h 138"/>
                <a:gd name="T16" fmla="*/ 65 w 79"/>
                <a:gd name="T17" fmla="*/ 0 h 138"/>
                <a:gd name="T18" fmla="*/ 67 w 79"/>
                <a:gd name="T19" fmla="*/ 0 h 138"/>
                <a:gd name="T20" fmla="*/ 68 w 79"/>
                <a:gd name="T21" fmla="*/ 11 h 138"/>
                <a:gd name="T22" fmla="*/ 75 w 79"/>
                <a:gd name="T23" fmla="*/ 17 h 138"/>
                <a:gd name="T24" fmla="*/ 79 w 79"/>
                <a:gd name="T25" fmla="*/ 23 h 138"/>
                <a:gd name="T26" fmla="*/ 79 w 79"/>
                <a:gd name="T27" fmla="*/ 34 h 138"/>
                <a:gd name="T28" fmla="*/ 65 w 79"/>
                <a:gd name="T29" fmla="*/ 45 h 138"/>
                <a:gd name="T30" fmla="*/ 69 w 79"/>
                <a:gd name="T31" fmla="*/ 57 h 138"/>
                <a:gd name="T32" fmla="*/ 69 w 79"/>
                <a:gd name="T33" fmla="*/ 69 h 138"/>
                <a:gd name="T34" fmla="*/ 62 w 79"/>
                <a:gd name="T35" fmla="*/ 74 h 138"/>
                <a:gd name="T36" fmla="*/ 65 w 79"/>
                <a:gd name="T37" fmla="*/ 76 h 138"/>
                <a:gd name="T38" fmla="*/ 71 w 79"/>
                <a:gd name="T39" fmla="*/ 74 h 138"/>
                <a:gd name="T40" fmla="*/ 79 w 79"/>
                <a:gd name="T41" fmla="*/ 75 h 138"/>
                <a:gd name="T42" fmla="*/ 75 w 79"/>
                <a:gd name="T43" fmla="*/ 80 h 138"/>
                <a:gd name="T44" fmla="*/ 75 w 79"/>
                <a:gd name="T45" fmla="*/ 91 h 138"/>
                <a:gd name="T46" fmla="*/ 68 w 79"/>
                <a:gd name="T47" fmla="*/ 100 h 138"/>
                <a:gd name="T48" fmla="*/ 75 w 79"/>
                <a:gd name="T49" fmla="*/ 107 h 138"/>
                <a:gd name="T50" fmla="*/ 72 w 79"/>
                <a:gd name="T51" fmla="*/ 114 h 138"/>
                <a:gd name="T52" fmla="*/ 77 w 79"/>
                <a:gd name="T53" fmla="*/ 122 h 138"/>
                <a:gd name="T54" fmla="*/ 67 w 79"/>
                <a:gd name="T55" fmla="*/ 130 h 138"/>
                <a:gd name="T56" fmla="*/ 67 w 79"/>
                <a:gd name="T57" fmla="*/ 138 h 138"/>
                <a:gd name="T58" fmla="*/ 62 w 79"/>
                <a:gd name="T59" fmla="*/ 136 h 138"/>
                <a:gd name="T60" fmla="*/ 62 w 79"/>
                <a:gd name="T61" fmla="*/ 131 h 138"/>
                <a:gd name="T62" fmla="*/ 57 w 79"/>
                <a:gd name="T63" fmla="*/ 130 h 138"/>
                <a:gd name="T64" fmla="*/ 50 w 79"/>
                <a:gd name="T65" fmla="*/ 126 h 138"/>
                <a:gd name="T66" fmla="*/ 44 w 79"/>
                <a:gd name="T67" fmla="*/ 127 h 138"/>
                <a:gd name="T68" fmla="*/ 38 w 79"/>
                <a:gd name="T69" fmla="*/ 122 h 138"/>
                <a:gd name="T70" fmla="*/ 36 w 79"/>
                <a:gd name="T71" fmla="*/ 114 h 138"/>
                <a:gd name="T72" fmla="*/ 31 w 79"/>
                <a:gd name="T73" fmla="*/ 104 h 138"/>
                <a:gd name="T74" fmla="*/ 38 w 79"/>
                <a:gd name="T75" fmla="*/ 103 h 138"/>
                <a:gd name="T76" fmla="*/ 40 w 79"/>
                <a:gd name="T77" fmla="*/ 98 h 138"/>
                <a:gd name="T78" fmla="*/ 27 w 79"/>
                <a:gd name="T79" fmla="*/ 94 h 138"/>
                <a:gd name="T80" fmla="*/ 23 w 79"/>
                <a:gd name="T81" fmla="*/ 85 h 138"/>
                <a:gd name="T82" fmla="*/ 20 w 79"/>
                <a:gd name="T83" fmla="*/ 77 h 138"/>
                <a:gd name="T84" fmla="*/ 12 w 79"/>
                <a:gd name="T85" fmla="*/ 75 h 138"/>
                <a:gd name="T86" fmla="*/ 9 w 79"/>
                <a:gd name="T87" fmla="*/ 67 h 138"/>
                <a:gd name="T88" fmla="*/ 3 w 79"/>
                <a:gd name="T89" fmla="*/ 56 h 138"/>
                <a:gd name="T90" fmla="*/ 5 w 79"/>
                <a:gd name="T91" fmla="*/ 44 h 138"/>
                <a:gd name="T92" fmla="*/ 2 w 79"/>
                <a:gd name="T93" fmla="*/ 32 h 138"/>
                <a:gd name="T94" fmla="*/ 0 w 79"/>
                <a:gd name="T95" fmla="*/ 22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 h="138">
                  <a:moveTo>
                    <a:pt x="0" y="22"/>
                  </a:moveTo>
                  <a:cubicBezTo>
                    <a:pt x="6" y="17"/>
                    <a:pt x="6" y="17"/>
                    <a:pt x="6" y="17"/>
                  </a:cubicBezTo>
                  <a:cubicBezTo>
                    <a:pt x="19" y="18"/>
                    <a:pt x="19" y="18"/>
                    <a:pt x="19" y="18"/>
                  </a:cubicBezTo>
                  <a:cubicBezTo>
                    <a:pt x="31" y="9"/>
                    <a:pt x="31" y="9"/>
                    <a:pt x="31" y="9"/>
                  </a:cubicBezTo>
                  <a:cubicBezTo>
                    <a:pt x="41" y="9"/>
                    <a:pt x="41" y="9"/>
                    <a:pt x="41" y="9"/>
                  </a:cubicBezTo>
                  <a:cubicBezTo>
                    <a:pt x="43" y="11"/>
                    <a:pt x="43" y="11"/>
                    <a:pt x="43" y="11"/>
                  </a:cubicBezTo>
                  <a:cubicBezTo>
                    <a:pt x="49" y="6"/>
                    <a:pt x="49" y="6"/>
                    <a:pt x="49" y="6"/>
                  </a:cubicBezTo>
                  <a:cubicBezTo>
                    <a:pt x="53" y="9"/>
                    <a:pt x="53" y="9"/>
                    <a:pt x="53" y="9"/>
                  </a:cubicBezTo>
                  <a:cubicBezTo>
                    <a:pt x="65" y="0"/>
                    <a:pt x="65" y="0"/>
                    <a:pt x="65" y="0"/>
                  </a:cubicBezTo>
                  <a:cubicBezTo>
                    <a:pt x="67" y="0"/>
                    <a:pt x="67" y="0"/>
                    <a:pt x="67" y="0"/>
                  </a:cubicBezTo>
                  <a:cubicBezTo>
                    <a:pt x="68" y="11"/>
                    <a:pt x="68" y="11"/>
                    <a:pt x="68" y="11"/>
                  </a:cubicBezTo>
                  <a:cubicBezTo>
                    <a:pt x="75" y="17"/>
                    <a:pt x="75" y="17"/>
                    <a:pt x="75" y="17"/>
                  </a:cubicBezTo>
                  <a:cubicBezTo>
                    <a:pt x="79" y="23"/>
                    <a:pt x="79" y="23"/>
                    <a:pt x="79" y="23"/>
                  </a:cubicBezTo>
                  <a:cubicBezTo>
                    <a:pt x="79" y="34"/>
                    <a:pt x="79" y="34"/>
                    <a:pt x="79" y="34"/>
                  </a:cubicBezTo>
                  <a:cubicBezTo>
                    <a:pt x="65" y="45"/>
                    <a:pt x="65" y="45"/>
                    <a:pt x="65" y="45"/>
                  </a:cubicBezTo>
                  <a:cubicBezTo>
                    <a:pt x="69" y="57"/>
                    <a:pt x="69" y="57"/>
                    <a:pt x="69" y="57"/>
                  </a:cubicBezTo>
                  <a:cubicBezTo>
                    <a:pt x="69" y="69"/>
                    <a:pt x="69" y="69"/>
                    <a:pt x="69" y="69"/>
                  </a:cubicBezTo>
                  <a:cubicBezTo>
                    <a:pt x="62" y="74"/>
                    <a:pt x="62" y="74"/>
                    <a:pt x="62" y="74"/>
                  </a:cubicBezTo>
                  <a:cubicBezTo>
                    <a:pt x="65" y="76"/>
                    <a:pt x="65" y="76"/>
                    <a:pt x="65" y="76"/>
                  </a:cubicBezTo>
                  <a:cubicBezTo>
                    <a:pt x="71" y="74"/>
                    <a:pt x="71" y="74"/>
                    <a:pt x="71" y="74"/>
                  </a:cubicBezTo>
                  <a:cubicBezTo>
                    <a:pt x="79" y="75"/>
                    <a:pt x="79" y="75"/>
                    <a:pt x="79" y="75"/>
                  </a:cubicBezTo>
                  <a:cubicBezTo>
                    <a:pt x="75" y="80"/>
                    <a:pt x="75" y="80"/>
                    <a:pt x="75" y="80"/>
                  </a:cubicBezTo>
                  <a:cubicBezTo>
                    <a:pt x="75" y="91"/>
                    <a:pt x="75" y="91"/>
                    <a:pt x="75" y="91"/>
                  </a:cubicBezTo>
                  <a:cubicBezTo>
                    <a:pt x="68" y="100"/>
                    <a:pt x="68" y="100"/>
                    <a:pt x="68" y="100"/>
                  </a:cubicBezTo>
                  <a:cubicBezTo>
                    <a:pt x="75" y="107"/>
                    <a:pt x="75" y="107"/>
                    <a:pt x="75" y="107"/>
                  </a:cubicBezTo>
                  <a:cubicBezTo>
                    <a:pt x="72" y="114"/>
                    <a:pt x="72" y="114"/>
                    <a:pt x="72" y="114"/>
                  </a:cubicBezTo>
                  <a:cubicBezTo>
                    <a:pt x="77" y="122"/>
                    <a:pt x="77" y="122"/>
                    <a:pt x="77" y="122"/>
                  </a:cubicBezTo>
                  <a:cubicBezTo>
                    <a:pt x="67" y="130"/>
                    <a:pt x="67" y="130"/>
                    <a:pt x="67" y="130"/>
                  </a:cubicBezTo>
                  <a:cubicBezTo>
                    <a:pt x="67" y="138"/>
                    <a:pt x="67" y="138"/>
                    <a:pt x="67" y="138"/>
                  </a:cubicBezTo>
                  <a:cubicBezTo>
                    <a:pt x="62" y="136"/>
                    <a:pt x="62" y="136"/>
                    <a:pt x="62" y="136"/>
                  </a:cubicBezTo>
                  <a:cubicBezTo>
                    <a:pt x="62" y="131"/>
                    <a:pt x="62" y="131"/>
                    <a:pt x="62" y="131"/>
                  </a:cubicBezTo>
                  <a:cubicBezTo>
                    <a:pt x="57" y="130"/>
                    <a:pt x="57" y="130"/>
                    <a:pt x="57" y="130"/>
                  </a:cubicBezTo>
                  <a:cubicBezTo>
                    <a:pt x="50" y="126"/>
                    <a:pt x="50" y="126"/>
                    <a:pt x="50" y="126"/>
                  </a:cubicBezTo>
                  <a:cubicBezTo>
                    <a:pt x="44" y="127"/>
                    <a:pt x="44" y="127"/>
                    <a:pt x="44" y="127"/>
                  </a:cubicBezTo>
                  <a:cubicBezTo>
                    <a:pt x="38" y="122"/>
                    <a:pt x="38" y="122"/>
                    <a:pt x="38" y="122"/>
                  </a:cubicBezTo>
                  <a:cubicBezTo>
                    <a:pt x="36" y="114"/>
                    <a:pt x="36" y="114"/>
                    <a:pt x="36" y="114"/>
                  </a:cubicBezTo>
                  <a:cubicBezTo>
                    <a:pt x="31" y="104"/>
                    <a:pt x="31" y="104"/>
                    <a:pt x="31" y="104"/>
                  </a:cubicBezTo>
                  <a:cubicBezTo>
                    <a:pt x="38" y="103"/>
                    <a:pt x="38" y="103"/>
                    <a:pt x="38" y="103"/>
                  </a:cubicBezTo>
                  <a:cubicBezTo>
                    <a:pt x="40" y="98"/>
                    <a:pt x="40" y="98"/>
                    <a:pt x="40" y="98"/>
                  </a:cubicBezTo>
                  <a:cubicBezTo>
                    <a:pt x="27" y="94"/>
                    <a:pt x="27" y="94"/>
                    <a:pt x="27" y="94"/>
                  </a:cubicBezTo>
                  <a:cubicBezTo>
                    <a:pt x="23" y="85"/>
                    <a:pt x="23" y="85"/>
                    <a:pt x="23" y="85"/>
                  </a:cubicBezTo>
                  <a:cubicBezTo>
                    <a:pt x="20" y="77"/>
                    <a:pt x="20" y="77"/>
                    <a:pt x="20" y="77"/>
                  </a:cubicBezTo>
                  <a:cubicBezTo>
                    <a:pt x="12" y="75"/>
                    <a:pt x="12" y="75"/>
                    <a:pt x="12" y="75"/>
                  </a:cubicBezTo>
                  <a:cubicBezTo>
                    <a:pt x="9" y="67"/>
                    <a:pt x="9" y="67"/>
                    <a:pt x="9" y="67"/>
                  </a:cubicBezTo>
                  <a:cubicBezTo>
                    <a:pt x="3" y="56"/>
                    <a:pt x="3" y="56"/>
                    <a:pt x="3" y="56"/>
                  </a:cubicBezTo>
                  <a:cubicBezTo>
                    <a:pt x="3" y="56"/>
                    <a:pt x="5" y="45"/>
                    <a:pt x="5" y="44"/>
                  </a:cubicBezTo>
                  <a:cubicBezTo>
                    <a:pt x="5" y="44"/>
                    <a:pt x="2" y="32"/>
                    <a:pt x="2" y="32"/>
                  </a:cubicBezTo>
                  <a:lnTo>
                    <a:pt x="0" y="22"/>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0" name="Freeform 69"/>
            <p:cNvSpPr>
              <a:spLocks noEditPoints="1"/>
            </p:cNvSpPr>
            <p:nvPr/>
          </p:nvSpPr>
          <p:spPr bwMode="auto">
            <a:xfrm>
              <a:off x="9297515" y="2440745"/>
              <a:ext cx="1626062" cy="1790021"/>
            </a:xfrm>
            <a:custGeom>
              <a:avLst/>
              <a:gdLst>
                <a:gd name="T0" fmla="*/ 30 w 530"/>
                <a:gd name="T1" fmla="*/ 215 h 654"/>
                <a:gd name="T2" fmla="*/ 118 w 530"/>
                <a:gd name="T3" fmla="*/ 199 h 654"/>
                <a:gd name="T4" fmla="*/ 163 w 530"/>
                <a:gd name="T5" fmla="*/ 171 h 654"/>
                <a:gd name="T6" fmla="*/ 171 w 530"/>
                <a:gd name="T7" fmla="*/ 197 h 654"/>
                <a:gd name="T8" fmla="*/ 222 w 530"/>
                <a:gd name="T9" fmla="*/ 187 h 654"/>
                <a:gd name="T10" fmla="*/ 272 w 530"/>
                <a:gd name="T11" fmla="*/ 151 h 654"/>
                <a:gd name="T12" fmla="*/ 251 w 530"/>
                <a:gd name="T13" fmla="*/ 113 h 654"/>
                <a:gd name="T14" fmla="*/ 302 w 530"/>
                <a:gd name="T15" fmla="*/ 92 h 654"/>
                <a:gd name="T16" fmla="*/ 336 w 530"/>
                <a:gd name="T17" fmla="*/ 79 h 654"/>
                <a:gd name="T18" fmla="*/ 407 w 530"/>
                <a:gd name="T19" fmla="*/ 23 h 654"/>
                <a:gd name="T20" fmla="*/ 465 w 530"/>
                <a:gd name="T21" fmla="*/ 20 h 654"/>
                <a:gd name="T22" fmla="*/ 490 w 530"/>
                <a:gd name="T23" fmla="*/ 46 h 654"/>
                <a:gd name="T24" fmla="*/ 490 w 530"/>
                <a:gd name="T25" fmla="*/ 91 h 654"/>
                <a:gd name="T26" fmla="*/ 529 w 530"/>
                <a:gd name="T27" fmla="*/ 123 h 654"/>
                <a:gd name="T28" fmla="*/ 504 w 530"/>
                <a:gd name="T29" fmla="*/ 149 h 654"/>
                <a:gd name="T30" fmla="*/ 527 w 530"/>
                <a:gd name="T31" fmla="*/ 199 h 654"/>
                <a:gd name="T32" fmla="*/ 501 w 530"/>
                <a:gd name="T33" fmla="*/ 229 h 654"/>
                <a:gd name="T34" fmla="*/ 486 w 530"/>
                <a:gd name="T35" fmla="*/ 256 h 654"/>
                <a:gd name="T36" fmla="*/ 509 w 530"/>
                <a:gd name="T37" fmla="*/ 307 h 654"/>
                <a:gd name="T38" fmla="*/ 492 w 530"/>
                <a:gd name="T39" fmla="*/ 341 h 654"/>
                <a:gd name="T40" fmla="*/ 462 w 530"/>
                <a:gd name="T41" fmla="*/ 358 h 654"/>
                <a:gd name="T42" fmla="*/ 473 w 530"/>
                <a:gd name="T43" fmla="*/ 414 h 654"/>
                <a:gd name="T44" fmla="*/ 469 w 530"/>
                <a:gd name="T45" fmla="*/ 461 h 654"/>
                <a:gd name="T46" fmla="*/ 445 w 530"/>
                <a:gd name="T47" fmla="*/ 483 h 654"/>
                <a:gd name="T48" fmla="*/ 436 w 530"/>
                <a:gd name="T49" fmla="*/ 515 h 654"/>
                <a:gd name="T50" fmla="*/ 445 w 530"/>
                <a:gd name="T51" fmla="*/ 547 h 654"/>
                <a:gd name="T52" fmla="*/ 462 w 530"/>
                <a:gd name="T53" fmla="*/ 572 h 654"/>
                <a:gd name="T54" fmla="*/ 462 w 530"/>
                <a:gd name="T55" fmla="*/ 598 h 654"/>
                <a:gd name="T56" fmla="*/ 421 w 530"/>
                <a:gd name="T57" fmla="*/ 630 h 654"/>
                <a:gd name="T58" fmla="*/ 382 w 530"/>
                <a:gd name="T59" fmla="*/ 643 h 654"/>
                <a:gd name="T60" fmla="*/ 334 w 530"/>
                <a:gd name="T61" fmla="*/ 645 h 654"/>
                <a:gd name="T62" fmla="*/ 290 w 530"/>
                <a:gd name="T63" fmla="*/ 654 h 654"/>
                <a:gd name="T64" fmla="*/ 267 w 530"/>
                <a:gd name="T65" fmla="*/ 628 h 654"/>
                <a:gd name="T66" fmla="*/ 248 w 530"/>
                <a:gd name="T67" fmla="*/ 597 h 654"/>
                <a:gd name="T68" fmla="*/ 219 w 530"/>
                <a:gd name="T69" fmla="*/ 586 h 654"/>
                <a:gd name="T70" fmla="*/ 178 w 530"/>
                <a:gd name="T71" fmla="*/ 595 h 654"/>
                <a:gd name="T72" fmla="*/ 164 w 530"/>
                <a:gd name="T73" fmla="*/ 641 h 654"/>
                <a:gd name="T74" fmla="*/ 136 w 530"/>
                <a:gd name="T75" fmla="*/ 637 h 654"/>
                <a:gd name="T76" fmla="*/ 114 w 530"/>
                <a:gd name="T77" fmla="*/ 589 h 654"/>
                <a:gd name="T78" fmla="*/ 100 w 530"/>
                <a:gd name="T79" fmla="*/ 563 h 654"/>
                <a:gd name="T80" fmla="*/ 81 w 530"/>
                <a:gd name="T81" fmla="*/ 530 h 654"/>
                <a:gd name="T82" fmla="*/ 64 w 530"/>
                <a:gd name="T83" fmla="*/ 504 h 654"/>
                <a:gd name="T84" fmla="*/ 34 w 530"/>
                <a:gd name="T85" fmla="*/ 508 h 654"/>
                <a:gd name="T86" fmla="*/ 25 w 530"/>
                <a:gd name="T87" fmla="*/ 467 h 654"/>
                <a:gd name="T88" fmla="*/ 17 w 530"/>
                <a:gd name="T89" fmla="*/ 437 h 654"/>
                <a:gd name="T90" fmla="*/ 11 w 530"/>
                <a:gd name="T91" fmla="*/ 385 h 654"/>
                <a:gd name="T92" fmla="*/ 21 w 530"/>
                <a:gd name="T93" fmla="*/ 344 h 654"/>
                <a:gd name="T94" fmla="*/ 31 w 530"/>
                <a:gd name="T95" fmla="*/ 311 h 654"/>
                <a:gd name="T96" fmla="*/ 37 w 530"/>
                <a:gd name="T97" fmla="*/ 280 h 654"/>
                <a:gd name="T98" fmla="*/ 14 w 530"/>
                <a:gd name="T99" fmla="*/ 240 h 654"/>
                <a:gd name="T100" fmla="*/ 234 w 530"/>
                <a:gd name="T101" fmla="*/ 26 h 654"/>
                <a:gd name="T102" fmla="*/ 251 w 530"/>
                <a:gd name="T103" fmla="*/ 6 h 654"/>
                <a:gd name="T104" fmla="*/ 223 w 530"/>
                <a:gd name="T105" fmla="*/ 53 h 654"/>
                <a:gd name="T106" fmla="*/ 203 w 530"/>
                <a:gd name="T107" fmla="*/ 27 h 654"/>
                <a:gd name="T108" fmla="*/ 169 w 530"/>
                <a:gd name="T109" fmla="*/ 47 h 654"/>
                <a:gd name="T110" fmla="*/ 217 w 530"/>
                <a:gd name="T111" fmla="*/ 54 h 654"/>
                <a:gd name="T112" fmla="*/ 235 w 530"/>
                <a:gd name="T113" fmla="*/ 98 h 654"/>
                <a:gd name="T114" fmla="*/ 234 w 530"/>
                <a:gd name="T115" fmla="*/ 90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30" h="654">
                  <a:moveTo>
                    <a:pt x="4" y="211"/>
                  </a:moveTo>
                  <a:cubicBezTo>
                    <a:pt x="4" y="211"/>
                    <a:pt x="4" y="211"/>
                    <a:pt x="4" y="211"/>
                  </a:cubicBezTo>
                  <a:cubicBezTo>
                    <a:pt x="7" y="209"/>
                    <a:pt x="10" y="207"/>
                    <a:pt x="11" y="211"/>
                  </a:cubicBezTo>
                  <a:cubicBezTo>
                    <a:pt x="12" y="215"/>
                    <a:pt x="16" y="217"/>
                    <a:pt x="19" y="214"/>
                  </a:cubicBezTo>
                  <a:cubicBezTo>
                    <a:pt x="22" y="211"/>
                    <a:pt x="22" y="206"/>
                    <a:pt x="25" y="207"/>
                  </a:cubicBezTo>
                  <a:cubicBezTo>
                    <a:pt x="28" y="209"/>
                    <a:pt x="29" y="215"/>
                    <a:pt x="30" y="215"/>
                  </a:cubicBezTo>
                  <a:cubicBezTo>
                    <a:pt x="32" y="215"/>
                    <a:pt x="38" y="212"/>
                    <a:pt x="41" y="209"/>
                  </a:cubicBezTo>
                  <a:cubicBezTo>
                    <a:pt x="43" y="206"/>
                    <a:pt x="52" y="204"/>
                    <a:pt x="61" y="203"/>
                  </a:cubicBezTo>
                  <a:cubicBezTo>
                    <a:pt x="70" y="201"/>
                    <a:pt x="74" y="197"/>
                    <a:pt x="74" y="201"/>
                  </a:cubicBezTo>
                  <a:cubicBezTo>
                    <a:pt x="74" y="205"/>
                    <a:pt x="75" y="207"/>
                    <a:pt x="81" y="210"/>
                  </a:cubicBezTo>
                  <a:cubicBezTo>
                    <a:pt x="87" y="212"/>
                    <a:pt x="99" y="207"/>
                    <a:pt x="103" y="204"/>
                  </a:cubicBezTo>
                  <a:cubicBezTo>
                    <a:pt x="107" y="201"/>
                    <a:pt x="116" y="202"/>
                    <a:pt x="118" y="199"/>
                  </a:cubicBezTo>
                  <a:cubicBezTo>
                    <a:pt x="119" y="195"/>
                    <a:pt x="117" y="191"/>
                    <a:pt x="114" y="189"/>
                  </a:cubicBezTo>
                  <a:cubicBezTo>
                    <a:pt x="111" y="187"/>
                    <a:pt x="108" y="182"/>
                    <a:pt x="110" y="178"/>
                  </a:cubicBezTo>
                  <a:cubicBezTo>
                    <a:pt x="111" y="174"/>
                    <a:pt x="116" y="169"/>
                    <a:pt x="120" y="172"/>
                  </a:cubicBezTo>
                  <a:cubicBezTo>
                    <a:pt x="124" y="174"/>
                    <a:pt x="132" y="174"/>
                    <a:pt x="135" y="171"/>
                  </a:cubicBezTo>
                  <a:cubicBezTo>
                    <a:pt x="138" y="169"/>
                    <a:pt x="144" y="165"/>
                    <a:pt x="148" y="166"/>
                  </a:cubicBezTo>
                  <a:cubicBezTo>
                    <a:pt x="151" y="167"/>
                    <a:pt x="162" y="168"/>
                    <a:pt x="163" y="171"/>
                  </a:cubicBezTo>
                  <a:cubicBezTo>
                    <a:pt x="164" y="174"/>
                    <a:pt x="165" y="176"/>
                    <a:pt x="164" y="177"/>
                  </a:cubicBezTo>
                  <a:cubicBezTo>
                    <a:pt x="162" y="179"/>
                    <a:pt x="170" y="178"/>
                    <a:pt x="171" y="178"/>
                  </a:cubicBezTo>
                  <a:cubicBezTo>
                    <a:pt x="172" y="179"/>
                    <a:pt x="168" y="185"/>
                    <a:pt x="165" y="187"/>
                  </a:cubicBezTo>
                  <a:cubicBezTo>
                    <a:pt x="163" y="188"/>
                    <a:pt x="172" y="183"/>
                    <a:pt x="176" y="186"/>
                  </a:cubicBezTo>
                  <a:cubicBezTo>
                    <a:pt x="180" y="190"/>
                    <a:pt x="183" y="190"/>
                    <a:pt x="181" y="193"/>
                  </a:cubicBezTo>
                  <a:cubicBezTo>
                    <a:pt x="179" y="195"/>
                    <a:pt x="173" y="195"/>
                    <a:pt x="171" y="197"/>
                  </a:cubicBezTo>
                  <a:cubicBezTo>
                    <a:pt x="170" y="198"/>
                    <a:pt x="175" y="198"/>
                    <a:pt x="182" y="203"/>
                  </a:cubicBezTo>
                  <a:cubicBezTo>
                    <a:pt x="189" y="208"/>
                    <a:pt x="201" y="217"/>
                    <a:pt x="203" y="218"/>
                  </a:cubicBezTo>
                  <a:cubicBezTo>
                    <a:pt x="205" y="219"/>
                    <a:pt x="219" y="223"/>
                    <a:pt x="218" y="216"/>
                  </a:cubicBezTo>
                  <a:cubicBezTo>
                    <a:pt x="218" y="210"/>
                    <a:pt x="215" y="202"/>
                    <a:pt x="212" y="196"/>
                  </a:cubicBezTo>
                  <a:cubicBezTo>
                    <a:pt x="209" y="191"/>
                    <a:pt x="208" y="183"/>
                    <a:pt x="210" y="183"/>
                  </a:cubicBezTo>
                  <a:cubicBezTo>
                    <a:pt x="212" y="182"/>
                    <a:pt x="218" y="186"/>
                    <a:pt x="222" y="187"/>
                  </a:cubicBezTo>
                  <a:cubicBezTo>
                    <a:pt x="226" y="189"/>
                    <a:pt x="236" y="186"/>
                    <a:pt x="236" y="184"/>
                  </a:cubicBezTo>
                  <a:cubicBezTo>
                    <a:pt x="237" y="182"/>
                    <a:pt x="236" y="174"/>
                    <a:pt x="243" y="171"/>
                  </a:cubicBezTo>
                  <a:cubicBezTo>
                    <a:pt x="249" y="167"/>
                    <a:pt x="251" y="166"/>
                    <a:pt x="257" y="168"/>
                  </a:cubicBezTo>
                  <a:cubicBezTo>
                    <a:pt x="263" y="170"/>
                    <a:pt x="265" y="164"/>
                    <a:pt x="261" y="163"/>
                  </a:cubicBezTo>
                  <a:cubicBezTo>
                    <a:pt x="258" y="162"/>
                    <a:pt x="258" y="159"/>
                    <a:pt x="261" y="156"/>
                  </a:cubicBezTo>
                  <a:cubicBezTo>
                    <a:pt x="265" y="154"/>
                    <a:pt x="273" y="154"/>
                    <a:pt x="272" y="151"/>
                  </a:cubicBezTo>
                  <a:cubicBezTo>
                    <a:pt x="271" y="148"/>
                    <a:pt x="262" y="142"/>
                    <a:pt x="261" y="139"/>
                  </a:cubicBezTo>
                  <a:cubicBezTo>
                    <a:pt x="261" y="136"/>
                    <a:pt x="262" y="131"/>
                    <a:pt x="260" y="132"/>
                  </a:cubicBezTo>
                  <a:cubicBezTo>
                    <a:pt x="258" y="134"/>
                    <a:pt x="255" y="139"/>
                    <a:pt x="252" y="134"/>
                  </a:cubicBezTo>
                  <a:cubicBezTo>
                    <a:pt x="248" y="129"/>
                    <a:pt x="252" y="127"/>
                    <a:pt x="255" y="126"/>
                  </a:cubicBezTo>
                  <a:cubicBezTo>
                    <a:pt x="259" y="125"/>
                    <a:pt x="259" y="120"/>
                    <a:pt x="258" y="118"/>
                  </a:cubicBezTo>
                  <a:cubicBezTo>
                    <a:pt x="257" y="117"/>
                    <a:pt x="250" y="114"/>
                    <a:pt x="251" y="113"/>
                  </a:cubicBezTo>
                  <a:cubicBezTo>
                    <a:pt x="252" y="112"/>
                    <a:pt x="253" y="109"/>
                    <a:pt x="257" y="109"/>
                  </a:cubicBezTo>
                  <a:cubicBezTo>
                    <a:pt x="260" y="110"/>
                    <a:pt x="267" y="105"/>
                    <a:pt x="271" y="102"/>
                  </a:cubicBezTo>
                  <a:cubicBezTo>
                    <a:pt x="275" y="98"/>
                    <a:pt x="281" y="96"/>
                    <a:pt x="286" y="92"/>
                  </a:cubicBezTo>
                  <a:cubicBezTo>
                    <a:pt x="290" y="89"/>
                    <a:pt x="298" y="83"/>
                    <a:pt x="299" y="86"/>
                  </a:cubicBezTo>
                  <a:cubicBezTo>
                    <a:pt x="301" y="88"/>
                    <a:pt x="295" y="92"/>
                    <a:pt x="294" y="95"/>
                  </a:cubicBezTo>
                  <a:cubicBezTo>
                    <a:pt x="293" y="98"/>
                    <a:pt x="300" y="94"/>
                    <a:pt x="302" y="92"/>
                  </a:cubicBezTo>
                  <a:cubicBezTo>
                    <a:pt x="304" y="90"/>
                    <a:pt x="305" y="95"/>
                    <a:pt x="306" y="97"/>
                  </a:cubicBezTo>
                  <a:cubicBezTo>
                    <a:pt x="307" y="99"/>
                    <a:pt x="310" y="95"/>
                    <a:pt x="307" y="90"/>
                  </a:cubicBezTo>
                  <a:cubicBezTo>
                    <a:pt x="304" y="85"/>
                    <a:pt x="305" y="82"/>
                    <a:pt x="308" y="78"/>
                  </a:cubicBezTo>
                  <a:cubicBezTo>
                    <a:pt x="312" y="75"/>
                    <a:pt x="319" y="71"/>
                    <a:pt x="325" y="69"/>
                  </a:cubicBezTo>
                  <a:cubicBezTo>
                    <a:pt x="331" y="67"/>
                    <a:pt x="336" y="69"/>
                    <a:pt x="335" y="72"/>
                  </a:cubicBezTo>
                  <a:cubicBezTo>
                    <a:pt x="333" y="75"/>
                    <a:pt x="331" y="81"/>
                    <a:pt x="336" y="79"/>
                  </a:cubicBezTo>
                  <a:cubicBezTo>
                    <a:pt x="341" y="78"/>
                    <a:pt x="345" y="74"/>
                    <a:pt x="347" y="76"/>
                  </a:cubicBezTo>
                  <a:cubicBezTo>
                    <a:pt x="349" y="78"/>
                    <a:pt x="353" y="78"/>
                    <a:pt x="356" y="74"/>
                  </a:cubicBezTo>
                  <a:cubicBezTo>
                    <a:pt x="359" y="70"/>
                    <a:pt x="366" y="69"/>
                    <a:pt x="368" y="72"/>
                  </a:cubicBezTo>
                  <a:cubicBezTo>
                    <a:pt x="370" y="75"/>
                    <a:pt x="381" y="71"/>
                    <a:pt x="383" y="64"/>
                  </a:cubicBezTo>
                  <a:cubicBezTo>
                    <a:pt x="385" y="56"/>
                    <a:pt x="385" y="49"/>
                    <a:pt x="391" y="43"/>
                  </a:cubicBezTo>
                  <a:cubicBezTo>
                    <a:pt x="396" y="37"/>
                    <a:pt x="399" y="30"/>
                    <a:pt x="407" y="23"/>
                  </a:cubicBezTo>
                  <a:cubicBezTo>
                    <a:pt x="415" y="15"/>
                    <a:pt x="428" y="16"/>
                    <a:pt x="434" y="19"/>
                  </a:cubicBezTo>
                  <a:cubicBezTo>
                    <a:pt x="440" y="22"/>
                    <a:pt x="438" y="25"/>
                    <a:pt x="443" y="29"/>
                  </a:cubicBezTo>
                  <a:cubicBezTo>
                    <a:pt x="447" y="32"/>
                    <a:pt x="452" y="26"/>
                    <a:pt x="453" y="23"/>
                  </a:cubicBezTo>
                  <a:cubicBezTo>
                    <a:pt x="455" y="20"/>
                    <a:pt x="460" y="24"/>
                    <a:pt x="464" y="27"/>
                  </a:cubicBezTo>
                  <a:cubicBezTo>
                    <a:pt x="468" y="31"/>
                    <a:pt x="474" y="32"/>
                    <a:pt x="474" y="30"/>
                  </a:cubicBezTo>
                  <a:cubicBezTo>
                    <a:pt x="474" y="28"/>
                    <a:pt x="468" y="26"/>
                    <a:pt x="465" y="20"/>
                  </a:cubicBezTo>
                  <a:cubicBezTo>
                    <a:pt x="462" y="15"/>
                    <a:pt x="462" y="14"/>
                    <a:pt x="464" y="9"/>
                  </a:cubicBezTo>
                  <a:cubicBezTo>
                    <a:pt x="476" y="16"/>
                    <a:pt x="476" y="16"/>
                    <a:pt x="476" y="16"/>
                  </a:cubicBezTo>
                  <a:cubicBezTo>
                    <a:pt x="489" y="23"/>
                    <a:pt x="489" y="23"/>
                    <a:pt x="489" y="23"/>
                  </a:cubicBezTo>
                  <a:cubicBezTo>
                    <a:pt x="494" y="27"/>
                    <a:pt x="494" y="27"/>
                    <a:pt x="494" y="27"/>
                  </a:cubicBezTo>
                  <a:cubicBezTo>
                    <a:pt x="501" y="36"/>
                    <a:pt x="501" y="36"/>
                    <a:pt x="501" y="36"/>
                  </a:cubicBezTo>
                  <a:cubicBezTo>
                    <a:pt x="490" y="46"/>
                    <a:pt x="490" y="46"/>
                    <a:pt x="490" y="46"/>
                  </a:cubicBezTo>
                  <a:cubicBezTo>
                    <a:pt x="490" y="53"/>
                    <a:pt x="490" y="53"/>
                    <a:pt x="490" y="53"/>
                  </a:cubicBezTo>
                  <a:cubicBezTo>
                    <a:pt x="486" y="62"/>
                    <a:pt x="486" y="62"/>
                    <a:pt x="486" y="62"/>
                  </a:cubicBezTo>
                  <a:cubicBezTo>
                    <a:pt x="484" y="67"/>
                    <a:pt x="484" y="67"/>
                    <a:pt x="484" y="67"/>
                  </a:cubicBezTo>
                  <a:cubicBezTo>
                    <a:pt x="483" y="75"/>
                    <a:pt x="483" y="75"/>
                    <a:pt x="483" y="75"/>
                  </a:cubicBezTo>
                  <a:cubicBezTo>
                    <a:pt x="490" y="83"/>
                    <a:pt x="490" y="83"/>
                    <a:pt x="490" y="83"/>
                  </a:cubicBezTo>
                  <a:cubicBezTo>
                    <a:pt x="490" y="91"/>
                    <a:pt x="490" y="91"/>
                    <a:pt x="490" y="91"/>
                  </a:cubicBezTo>
                  <a:cubicBezTo>
                    <a:pt x="503" y="91"/>
                    <a:pt x="503" y="91"/>
                    <a:pt x="503" y="91"/>
                  </a:cubicBezTo>
                  <a:cubicBezTo>
                    <a:pt x="513" y="90"/>
                    <a:pt x="513" y="90"/>
                    <a:pt x="513" y="90"/>
                  </a:cubicBezTo>
                  <a:cubicBezTo>
                    <a:pt x="523" y="99"/>
                    <a:pt x="523" y="99"/>
                    <a:pt x="523" y="99"/>
                  </a:cubicBezTo>
                  <a:cubicBezTo>
                    <a:pt x="529" y="106"/>
                    <a:pt x="529" y="106"/>
                    <a:pt x="529" y="106"/>
                  </a:cubicBezTo>
                  <a:cubicBezTo>
                    <a:pt x="530" y="116"/>
                    <a:pt x="530" y="116"/>
                    <a:pt x="530" y="116"/>
                  </a:cubicBezTo>
                  <a:cubicBezTo>
                    <a:pt x="529" y="123"/>
                    <a:pt x="529" y="123"/>
                    <a:pt x="529" y="123"/>
                  </a:cubicBezTo>
                  <a:cubicBezTo>
                    <a:pt x="517" y="123"/>
                    <a:pt x="517" y="123"/>
                    <a:pt x="517" y="123"/>
                  </a:cubicBezTo>
                  <a:cubicBezTo>
                    <a:pt x="517" y="131"/>
                    <a:pt x="517" y="131"/>
                    <a:pt x="517" y="131"/>
                  </a:cubicBezTo>
                  <a:cubicBezTo>
                    <a:pt x="509" y="131"/>
                    <a:pt x="509" y="131"/>
                    <a:pt x="509" y="131"/>
                  </a:cubicBezTo>
                  <a:cubicBezTo>
                    <a:pt x="508" y="141"/>
                    <a:pt x="508" y="141"/>
                    <a:pt x="508" y="141"/>
                  </a:cubicBezTo>
                  <a:cubicBezTo>
                    <a:pt x="502" y="144"/>
                    <a:pt x="502" y="144"/>
                    <a:pt x="502" y="144"/>
                  </a:cubicBezTo>
                  <a:cubicBezTo>
                    <a:pt x="504" y="149"/>
                    <a:pt x="504" y="149"/>
                    <a:pt x="504" y="149"/>
                  </a:cubicBezTo>
                  <a:cubicBezTo>
                    <a:pt x="512" y="153"/>
                    <a:pt x="512" y="153"/>
                    <a:pt x="512" y="153"/>
                  </a:cubicBezTo>
                  <a:cubicBezTo>
                    <a:pt x="504" y="159"/>
                    <a:pt x="504" y="159"/>
                    <a:pt x="504" y="159"/>
                  </a:cubicBezTo>
                  <a:cubicBezTo>
                    <a:pt x="514" y="168"/>
                    <a:pt x="514" y="168"/>
                    <a:pt x="514" y="168"/>
                  </a:cubicBezTo>
                  <a:cubicBezTo>
                    <a:pt x="513" y="181"/>
                    <a:pt x="513" y="181"/>
                    <a:pt x="513" y="181"/>
                  </a:cubicBezTo>
                  <a:cubicBezTo>
                    <a:pt x="525" y="191"/>
                    <a:pt x="525" y="191"/>
                    <a:pt x="525" y="191"/>
                  </a:cubicBezTo>
                  <a:cubicBezTo>
                    <a:pt x="527" y="199"/>
                    <a:pt x="527" y="199"/>
                    <a:pt x="527" y="199"/>
                  </a:cubicBezTo>
                  <a:cubicBezTo>
                    <a:pt x="521" y="202"/>
                    <a:pt x="521" y="202"/>
                    <a:pt x="521" y="202"/>
                  </a:cubicBezTo>
                  <a:cubicBezTo>
                    <a:pt x="518" y="211"/>
                    <a:pt x="518" y="211"/>
                    <a:pt x="518" y="211"/>
                  </a:cubicBezTo>
                  <a:cubicBezTo>
                    <a:pt x="516" y="222"/>
                    <a:pt x="516" y="222"/>
                    <a:pt x="516" y="222"/>
                  </a:cubicBezTo>
                  <a:cubicBezTo>
                    <a:pt x="509" y="222"/>
                    <a:pt x="509" y="222"/>
                    <a:pt x="509" y="222"/>
                  </a:cubicBezTo>
                  <a:cubicBezTo>
                    <a:pt x="502" y="221"/>
                    <a:pt x="502" y="221"/>
                    <a:pt x="502" y="221"/>
                  </a:cubicBezTo>
                  <a:cubicBezTo>
                    <a:pt x="501" y="229"/>
                    <a:pt x="501" y="229"/>
                    <a:pt x="501" y="229"/>
                  </a:cubicBezTo>
                  <a:cubicBezTo>
                    <a:pt x="494" y="234"/>
                    <a:pt x="494" y="234"/>
                    <a:pt x="494" y="234"/>
                  </a:cubicBezTo>
                  <a:cubicBezTo>
                    <a:pt x="488" y="239"/>
                    <a:pt x="488" y="239"/>
                    <a:pt x="488" y="239"/>
                  </a:cubicBezTo>
                  <a:cubicBezTo>
                    <a:pt x="501" y="245"/>
                    <a:pt x="501" y="245"/>
                    <a:pt x="501" y="245"/>
                  </a:cubicBezTo>
                  <a:cubicBezTo>
                    <a:pt x="497" y="251"/>
                    <a:pt x="497" y="251"/>
                    <a:pt x="497" y="251"/>
                  </a:cubicBezTo>
                  <a:cubicBezTo>
                    <a:pt x="494" y="252"/>
                    <a:pt x="494" y="252"/>
                    <a:pt x="494" y="252"/>
                  </a:cubicBezTo>
                  <a:cubicBezTo>
                    <a:pt x="486" y="256"/>
                    <a:pt x="486" y="256"/>
                    <a:pt x="486" y="256"/>
                  </a:cubicBezTo>
                  <a:cubicBezTo>
                    <a:pt x="479" y="263"/>
                    <a:pt x="479" y="263"/>
                    <a:pt x="479" y="263"/>
                  </a:cubicBezTo>
                  <a:cubicBezTo>
                    <a:pt x="483" y="269"/>
                    <a:pt x="483" y="269"/>
                    <a:pt x="483" y="269"/>
                  </a:cubicBezTo>
                  <a:cubicBezTo>
                    <a:pt x="484" y="277"/>
                    <a:pt x="484" y="277"/>
                    <a:pt x="484" y="277"/>
                  </a:cubicBezTo>
                  <a:cubicBezTo>
                    <a:pt x="489" y="288"/>
                    <a:pt x="489" y="288"/>
                    <a:pt x="489" y="288"/>
                  </a:cubicBezTo>
                  <a:cubicBezTo>
                    <a:pt x="500" y="300"/>
                    <a:pt x="500" y="300"/>
                    <a:pt x="500" y="300"/>
                  </a:cubicBezTo>
                  <a:cubicBezTo>
                    <a:pt x="509" y="307"/>
                    <a:pt x="509" y="307"/>
                    <a:pt x="509" y="307"/>
                  </a:cubicBezTo>
                  <a:cubicBezTo>
                    <a:pt x="511" y="318"/>
                    <a:pt x="511" y="318"/>
                    <a:pt x="511" y="318"/>
                  </a:cubicBezTo>
                  <a:cubicBezTo>
                    <a:pt x="509" y="318"/>
                    <a:pt x="509" y="318"/>
                    <a:pt x="509" y="318"/>
                  </a:cubicBezTo>
                  <a:cubicBezTo>
                    <a:pt x="512" y="336"/>
                    <a:pt x="512" y="336"/>
                    <a:pt x="512" y="336"/>
                  </a:cubicBezTo>
                  <a:cubicBezTo>
                    <a:pt x="504" y="332"/>
                    <a:pt x="504" y="332"/>
                    <a:pt x="504" y="332"/>
                  </a:cubicBezTo>
                  <a:cubicBezTo>
                    <a:pt x="499" y="333"/>
                    <a:pt x="499" y="333"/>
                    <a:pt x="499" y="333"/>
                  </a:cubicBezTo>
                  <a:cubicBezTo>
                    <a:pt x="492" y="341"/>
                    <a:pt x="492" y="341"/>
                    <a:pt x="492" y="341"/>
                  </a:cubicBezTo>
                  <a:cubicBezTo>
                    <a:pt x="484" y="348"/>
                    <a:pt x="484" y="348"/>
                    <a:pt x="484" y="348"/>
                  </a:cubicBezTo>
                  <a:cubicBezTo>
                    <a:pt x="478" y="350"/>
                    <a:pt x="478" y="350"/>
                    <a:pt x="478" y="350"/>
                  </a:cubicBezTo>
                  <a:cubicBezTo>
                    <a:pt x="467" y="345"/>
                    <a:pt x="467" y="345"/>
                    <a:pt x="467" y="345"/>
                  </a:cubicBezTo>
                  <a:cubicBezTo>
                    <a:pt x="459" y="345"/>
                    <a:pt x="459" y="345"/>
                    <a:pt x="459" y="345"/>
                  </a:cubicBezTo>
                  <a:cubicBezTo>
                    <a:pt x="457" y="353"/>
                    <a:pt x="457" y="353"/>
                    <a:pt x="457" y="353"/>
                  </a:cubicBezTo>
                  <a:cubicBezTo>
                    <a:pt x="462" y="358"/>
                    <a:pt x="462" y="358"/>
                    <a:pt x="462" y="358"/>
                  </a:cubicBezTo>
                  <a:cubicBezTo>
                    <a:pt x="465" y="366"/>
                    <a:pt x="465" y="366"/>
                    <a:pt x="465" y="366"/>
                  </a:cubicBezTo>
                  <a:cubicBezTo>
                    <a:pt x="467" y="384"/>
                    <a:pt x="467" y="384"/>
                    <a:pt x="467" y="384"/>
                  </a:cubicBezTo>
                  <a:cubicBezTo>
                    <a:pt x="460" y="391"/>
                    <a:pt x="460" y="391"/>
                    <a:pt x="460" y="391"/>
                  </a:cubicBezTo>
                  <a:cubicBezTo>
                    <a:pt x="463" y="397"/>
                    <a:pt x="463" y="397"/>
                    <a:pt x="463" y="397"/>
                  </a:cubicBezTo>
                  <a:cubicBezTo>
                    <a:pt x="463" y="411"/>
                    <a:pt x="463" y="411"/>
                    <a:pt x="463" y="411"/>
                  </a:cubicBezTo>
                  <a:cubicBezTo>
                    <a:pt x="473" y="414"/>
                    <a:pt x="473" y="414"/>
                    <a:pt x="473" y="414"/>
                  </a:cubicBezTo>
                  <a:cubicBezTo>
                    <a:pt x="479" y="423"/>
                    <a:pt x="479" y="423"/>
                    <a:pt x="479" y="423"/>
                  </a:cubicBezTo>
                  <a:cubicBezTo>
                    <a:pt x="486" y="432"/>
                    <a:pt x="486" y="432"/>
                    <a:pt x="486" y="432"/>
                  </a:cubicBezTo>
                  <a:cubicBezTo>
                    <a:pt x="486" y="436"/>
                    <a:pt x="486" y="436"/>
                    <a:pt x="486" y="436"/>
                  </a:cubicBezTo>
                  <a:cubicBezTo>
                    <a:pt x="478" y="438"/>
                    <a:pt x="478" y="438"/>
                    <a:pt x="478" y="438"/>
                  </a:cubicBezTo>
                  <a:cubicBezTo>
                    <a:pt x="479" y="452"/>
                    <a:pt x="479" y="452"/>
                    <a:pt x="479" y="452"/>
                  </a:cubicBezTo>
                  <a:cubicBezTo>
                    <a:pt x="469" y="461"/>
                    <a:pt x="469" y="461"/>
                    <a:pt x="469" y="461"/>
                  </a:cubicBezTo>
                  <a:cubicBezTo>
                    <a:pt x="462" y="461"/>
                    <a:pt x="462" y="461"/>
                    <a:pt x="462" y="461"/>
                  </a:cubicBezTo>
                  <a:cubicBezTo>
                    <a:pt x="461" y="467"/>
                    <a:pt x="461" y="467"/>
                    <a:pt x="461" y="467"/>
                  </a:cubicBezTo>
                  <a:cubicBezTo>
                    <a:pt x="464" y="472"/>
                    <a:pt x="464" y="472"/>
                    <a:pt x="464" y="472"/>
                  </a:cubicBezTo>
                  <a:cubicBezTo>
                    <a:pt x="461" y="479"/>
                    <a:pt x="461" y="479"/>
                    <a:pt x="461" y="479"/>
                  </a:cubicBezTo>
                  <a:cubicBezTo>
                    <a:pt x="452" y="483"/>
                    <a:pt x="452" y="483"/>
                    <a:pt x="452" y="483"/>
                  </a:cubicBezTo>
                  <a:cubicBezTo>
                    <a:pt x="445" y="483"/>
                    <a:pt x="445" y="483"/>
                    <a:pt x="445" y="483"/>
                  </a:cubicBezTo>
                  <a:cubicBezTo>
                    <a:pt x="437" y="489"/>
                    <a:pt x="437" y="489"/>
                    <a:pt x="437" y="489"/>
                  </a:cubicBezTo>
                  <a:cubicBezTo>
                    <a:pt x="436" y="498"/>
                    <a:pt x="436" y="498"/>
                    <a:pt x="436" y="498"/>
                  </a:cubicBezTo>
                  <a:cubicBezTo>
                    <a:pt x="439" y="500"/>
                    <a:pt x="439" y="500"/>
                    <a:pt x="439" y="500"/>
                  </a:cubicBezTo>
                  <a:cubicBezTo>
                    <a:pt x="435" y="505"/>
                    <a:pt x="435" y="505"/>
                    <a:pt x="435" y="505"/>
                  </a:cubicBezTo>
                  <a:cubicBezTo>
                    <a:pt x="440" y="510"/>
                    <a:pt x="440" y="510"/>
                    <a:pt x="440" y="510"/>
                  </a:cubicBezTo>
                  <a:cubicBezTo>
                    <a:pt x="436" y="515"/>
                    <a:pt x="436" y="515"/>
                    <a:pt x="436" y="515"/>
                  </a:cubicBezTo>
                  <a:cubicBezTo>
                    <a:pt x="441" y="522"/>
                    <a:pt x="441" y="522"/>
                    <a:pt x="441" y="522"/>
                  </a:cubicBezTo>
                  <a:cubicBezTo>
                    <a:pt x="441" y="530"/>
                    <a:pt x="441" y="530"/>
                    <a:pt x="441" y="530"/>
                  </a:cubicBezTo>
                  <a:cubicBezTo>
                    <a:pt x="435" y="530"/>
                    <a:pt x="435" y="530"/>
                    <a:pt x="435" y="530"/>
                  </a:cubicBezTo>
                  <a:cubicBezTo>
                    <a:pt x="442" y="537"/>
                    <a:pt x="442" y="537"/>
                    <a:pt x="442" y="537"/>
                  </a:cubicBezTo>
                  <a:cubicBezTo>
                    <a:pt x="448" y="538"/>
                    <a:pt x="448" y="538"/>
                    <a:pt x="448" y="538"/>
                  </a:cubicBezTo>
                  <a:cubicBezTo>
                    <a:pt x="445" y="547"/>
                    <a:pt x="445" y="547"/>
                    <a:pt x="445" y="547"/>
                  </a:cubicBezTo>
                  <a:cubicBezTo>
                    <a:pt x="448" y="552"/>
                    <a:pt x="448" y="552"/>
                    <a:pt x="448" y="552"/>
                  </a:cubicBezTo>
                  <a:cubicBezTo>
                    <a:pt x="442" y="557"/>
                    <a:pt x="442" y="557"/>
                    <a:pt x="442" y="557"/>
                  </a:cubicBezTo>
                  <a:cubicBezTo>
                    <a:pt x="443" y="562"/>
                    <a:pt x="443" y="562"/>
                    <a:pt x="443" y="562"/>
                  </a:cubicBezTo>
                  <a:cubicBezTo>
                    <a:pt x="453" y="560"/>
                    <a:pt x="453" y="560"/>
                    <a:pt x="453" y="560"/>
                  </a:cubicBezTo>
                  <a:cubicBezTo>
                    <a:pt x="462" y="563"/>
                    <a:pt x="462" y="563"/>
                    <a:pt x="462" y="563"/>
                  </a:cubicBezTo>
                  <a:cubicBezTo>
                    <a:pt x="462" y="572"/>
                    <a:pt x="462" y="572"/>
                    <a:pt x="462" y="572"/>
                  </a:cubicBezTo>
                  <a:cubicBezTo>
                    <a:pt x="456" y="578"/>
                    <a:pt x="456" y="578"/>
                    <a:pt x="456" y="578"/>
                  </a:cubicBezTo>
                  <a:cubicBezTo>
                    <a:pt x="461" y="582"/>
                    <a:pt x="461" y="582"/>
                    <a:pt x="461" y="582"/>
                  </a:cubicBezTo>
                  <a:cubicBezTo>
                    <a:pt x="460" y="591"/>
                    <a:pt x="460" y="591"/>
                    <a:pt x="460" y="591"/>
                  </a:cubicBezTo>
                  <a:cubicBezTo>
                    <a:pt x="464" y="598"/>
                    <a:pt x="464" y="598"/>
                    <a:pt x="464" y="598"/>
                  </a:cubicBezTo>
                  <a:cubicBezTo>
                    <a:pt x="468" y="597"/>
                    <a:pt x="468" y="597"/>
                    <a:pt x="468" y="597"/>
                  </a:cubicBezTo>
                  <a:cubicBezTo>
                    <a:pt x="462" y="598"/>
                    <a:pt x="462" y="598"/>
                    <a:pt x="462" y="598"/>
                  </a:cubicBezTo>
                  <a:cubicBezTo>
                    <a:pt x="442" y="613"/>
                    <a:pt x="442" y="613"/>
                    <a:pt x="442" y="613"/>
                  </a:cubicBezTo>
                  <a:cubicBezTo>
                    <a:pt x="443" y="618"/>
                    <a:pt x="443" y="618"/>
                    <a:pt x="443" y="618"/>
                  </a:cubicBezTo>
                  <a:cubicBezTo>
                    <a:pt x="435" y="623"/>
                    <a:pt x="435" y="623"/>
                    <a:pt x="435" y="623"/>
                  </a:cubicBezTo>
                  <a:cubicBezTo>
                    <a:pt x="427" y="623"/>
                    <a:pt x="427" y="623"/>
                    <a:pt x="427" y="623"/>
                  </a:cubicBezTo>
                  <a:cubicBezTo>
                    <a:pt x="422" y="625"/>
                    <a:pt x="422" y="625"/>
                    <a:pt x="422" y="625"/>
                  </a:cubicBezTo>
                  <a:cubicBezTo>
                    <a:pt x="421" y="630"/>
                    <a:pt x="421" y="630"/>
                    <a:pt x="421" y="630"/>
                  </a:cubicBezTo>
                  <a:cubicBezTo>
                    <a:pt x="411" y="628"/>
                    <a:pt x="411" y="628"/>
                    <a:pt x="411" y="628"/>
                  </a:cubicBezTo>
                  <a:cubicBezTo>
                    <a:pt x="399" y="642"/>
                    <a:pt x="399" y="642"/>
                    <a:pt x="399" y="642"/>
                  </a:cubicBezTo>
                  <a:cubicBezTo>
                    <a:pt x="393" y="638"/>
                    <a:pt x="393" y="638"/>
                    <a:pt x="393" y="638"/>
                  </a:cubicBezTo>
                  <a:cubicBezTo>
                    <a:pt x="389" y="642"/>
                    <a:pt x="389" y="642"/>
                    <a:pt x="389" y="642"/>
                  </a:cubicBezTo>
                  <a:cubicBezTo>
                    <a:pt x="385" y="639"/>
                    <a:pt x="385" y="639"/>
                    <a:pt x="385" y="639"/>
                  </a:cubicBezTo>
                  <a:cubicBezTo>
                    <a:pt x="382" y="643"/>
                    <a:pt x="382" y="643"/>
                    <a:pt x="382" y="643"/>
                  </a:cubicBezTo>
                  <a:cubicBezTo>
                    <a:pt x="372" y="648"/>
                    <a:pt x="372" y="648"/>
                    <a:pt x="372" y="648"/>
                  </a:cubicBezTo>
                  <a:cubicBezTo>
                    <a:pt x="361" y="639"/>
                    <a:pt x="361" y="639"/>
                    <a:pt x="361" y="639"/>
                  </a:cubicBezTo>
                  <a:cubicBezTo>
                    <a:pt x="353" y="638"/>
                    <a:pt x="353" y="638"/>
                    <a:pt x="353" y="638"/>
                  </a:cubicBezTo>
                  <a:cubicBezTo>
                    <a:pt x="350" y="643"/>
                    <a:pt x="350" y="643"/>
                    <a:pt x="350" y="643"/>
                  </a:cubicBezTo>
                  <a:cubicBezTo>
                    <a:pt x="339" y="639"/>
                    <a:pt x="339" y="639"/>
                    <a:pt x="339" y="639"/>
                  </a:cubicBezTo>
                  <a:cubicBezTo>
                    <a:pt x="334" y="645"/>
                    <a:pt x="334" y="645"/>
                    <a:pt x="334" y="645"/>
                  </a:cubicBezTo>
                  <a:cubicBezTo>
                    <a:pt x="325" y="641"/>
                    <a:pt x="325" y="641"/>
                    <a:pt x="325" y="641"/>
                  </a:cubicBezTo>
                  <a:cubicBezTo>
                    <a:pt x="319" y="644"/>
                    <a:pt x="319" y="644"/>
                    <a:pt x="319" y="644"/>
                  </a:cubicBezTo>
                  <a:cubicBezTo>
                    <a:pt x="312" y="638"/>
                    <a:pt x="312" y="638"/>
                    <a:pt x="312" y="638"/>
                  </a:cubicBezTo>
                  <a:cubicBezTo>
                    <a:pt x="309" y="643"/>
                    <a:pt x="309" y="643"/>
                    <a:pt x="309" y="643"/>
                  </a:cubicBezTo>
                  <a:cubicBezTo>
                    <a:pt x="301" y="643"/>
                    <a:pt x="301" y="643"/>
                    <a:pt x="301" y="643"/>
                  </a:cubicBezTo>
                  <a:cubicBezTo>
                    <a:pt x="290" y="654"/>
                    <a:pt x="290" y="654"/>
                    <a:pt x="290" y="654"/>
                  </a:cubicBezTo>
                  <a:cubicBezTo>
                    <a:pt x="287" y="653"/>
                    <a:pt x="287" y="653"/>
                    <a:pt x="287" y="653"/>
                  </a:cubicBezTo>
                  <a:cubicBezTo>
                    <a:pt x="286" y="647"/>
                    <a:pt x="286" y="647"/>
                    <a:pt x="286" y="647"/>
                  </a:cubicBezTo>
                  <a:cubicBezTo>
                    <a:pt x="281" y="643"/>
                    <a:pt x="281" y="643"/>
                    <a:pt x="281" y="643"/>
                  </a:cubicBezTo>
                  <a:cubicBezTo>
                    <a:pt x="275" y="637"/>
                    <a:pt x="275" y="637"/>
                    <a:pt x="275" y="637"/>
                  </a:cubicBezTo>
                  <a:cubicBezTo>
                    <a:pt x="269" y="636"/>
                    <a:pt x="269" y="636"/>
                    <a:pt x="269" y="636"/>
                  </a:cubicBezTo>
                  <a:cubicBezTo>
                    <a:pt x="267" y="628"/>
                    <a:pt x="267" y="628"/>
                    <a:pt x="267" y="628"/>
                  </a:cubicBezTo>
                  <a:cubicBezTo>
                    <a:pt x="264" y="625"/>
                    <a:pt x="264" y="625"/>
                    <a:pt x="264" y="625"/>
                  </a:cubicBezTo>
                  <a:cubicBezTo>
                    <a:pt x="265" y="619"/>
                    <a:pt x="265" y="619"/>
                    <a:pt x="265" y="619"/>
                  </a:cubicBezTo>
                  <a:cubicBezTo>
                    <a:pt x="253" y="606"/>
                    <a:pt x="253" y="606"/>
                    <a:pt x="253" y="606"/>
                  </a:cubicBezTo>
                  <a:cubicBezTo>
                    <a:pt x="252" y="603"/>
                    <a:pt x="252" y="603"/>
                    <a:pt x="252" y="603"/>
                  </a:cubicBezTo>
                  <a:cubicBezTo>
                    <a:pt x="248" y="603"/>
                    <a:pt x="248" y="603"/>
                    <a:pt x="248" y="603"/>
                  </a:cubicBezTo>
                  <a:cubicBezTo>
                    <a:pt x="248" y="597"/>
                    <a:pt x="248" y="597"/>
                    <a:pt x="248" y="597"/>
                  </a:cubicBezTo>
                  <a:cubicBezTo>
                    <a:pt x="238" y="587"/>
                    <a:pt x="238" y="587"/>
                    <a:pt x="238" y="587"/>
                  </a:cubicBezTo>
                  <a:cubicBezTo>
                    <a:pt x="234" y="591"/>
                    <a:pt x="234" y="591"/>
                    <a:pt x="234" y="591"/>
                  </a:cubicBezTo>
                  <a:cubicBezTo>
                    <a:pt x="231" y="595"/>
                    <a:pt x="231" y="595"/>
                    <a:pt x="231" y="595"/>
                  </a:cubicBezTo>
                  <a:cubicBezTo>
                    <a:pt x="225" y="598"/>
                    <a:pt x="225" y="598"/>
                    <a:pt x="225" y="598"/>
                  </a:cubicBezTo>
                  <a:cubicBezTo>
                    <a:pt x="220" y="592"/>
                    <a:pt x="220" y="592"/>
                    <a:pt x="220" y="592"/>
                  </a:cubicBezTo>
                  <a:cubicBezTo>
                    <a:pt x="219" y="586"/>
                    <a:pt x="219" y="586"/>
                    <a:pt x="219" y="586"/>
                  </a:cubicBezTo>
                  <a:cubicBezTo>
                    <a:pt x="211" y="583"/>
                    <a:pt x="211" y="583"/>
                    <a:pt x="211" y="583"/>
                  </a:cubicBezTo>
                  <a:cubicBezTo>
                    <a:pt x="211" y="583"/>
                    <a:pt x="204" y="580"/>
                    <a:pt x="204" y="580"/>
                  </a:cubicBezTo>
                  <a:cubicBezTo>
                    <a:pt x="203" y="580"/>
                    <a:pt x="189" y="580"/>
                    <a:pt x="189" y="580"/>
                  </a:cubicBezTo>
                  <a:cubicBezTo>
                    <a:pt x="184" y="586"/>
                    <a:pt x="184" y="586"/>
                    <a:pt x="184" y="586"/>
                  </a:cubicBezTo>
                  <a:cubicBezTo>
                    <a:pt x="182" y="592"/>
                    <a:pt x="182" y="592"/>
                    <a:pt x="182" y="592"/>
                  </a:cubicBezTo>
                  <a:cubicBezTo>
                    <a:pt x="178" y="595"/>
                    <a:pt x="178" y="595"/>
                    <a:pt x="178" y="595"/>
                  </a:cubicBezTo>
                  <a:cubicBezTo>
                    <a:pt x="183" y="602"/>
                    <a:pt x="183" y="602"/>
                    <a:pt x="183" y="602"/>
                  </a:cubicBezTo>
                  <a:cubicBezTo>
                    <a:pt x="177" y="608"/>
                    <a:pt x="177" y="608"/>
                    <a:pt x="177" y="608"/>
                  </a:cubicBezTo>
                  <a:cubicBezTo>
                    <a:pt x="172" y="616"/>
                    <a:pt x="172" y="616"/>
                    <a:pt x="172" y="616"/>
                  </a:cubicBezTo>
                  <a:cubicBezTo>
                    <a:pt x="173" y="628"/>
                    <a:pt x="173" y="628"/>
                    <a:pt x="173" y="628"/>
                  </a:cubicBezTo>
                  <a:cubicBezTo>
                    <a:pt x="164" y="633"/>
                    <a:pt x="164" y="633"/>
                    <a:pt x="164" y="633"/>
                  </a:cubicBezTo>
                  <a:cubicBezTo>
                    <a:pt x="164" y="641"/>
                    <a:pt x="164" y="641"/>
                    <a:pt x="164" y="641"/>
                  </a:cubicBezTo>
                  <a:cubicBezTo>
                    <a:pt x="160" y="637"/>
                    <a:pt x="160" y="637"/>
                    <a:pt x="160" y="637"/>
                  </a:cubicBezTo>
                  <a:cubicBezTo>
                    <a:pt x="159" y="630"/>
                    <a:pt x="159" y="630"/>
                    <a:pt x="159" y="630"/>
                  </a:cubicBezTo>
                  <a:cubicBezTo>
                    <a:pt x="156" y="627"/>
                    <a:pt x="156" y="627"/>
                    <a:pt x="156" y="627"/>
                  </a:cubicBezTo>
                  <a:cubicBezTo>
                    <a:pt x="151" y="632"/>
                    <a:pt x="151" y="632"/>
                    <a:pt x="151" y="632"/>
                  </a:cubicBezTo>
                  <a:cubicBezTo>
                    <a:pt x="146" y="634"/>
                    <a:pt x="146" y="634"/>
                    <a:pt x="146" y="634"/>
                  </a:cubicBezTo>
                  <a:cubicBezTo>
                    <a:pt x="136" y="637"/>
                    <a:pt x="136" y="637"/>
                    <a:pt x="136" y="637"/>
                  </a:cubicBezTo>
                  <a:cubicBezTo>
                    <a:pt x="129" y="648"/>
                    <a:pt x="129" y="648"/>
                    <a:pt x="129" y="648"/>
                  </a:cubicBezTo>
                  <a:cubicBezTo>
                    <a:pt x="121" y="649"/>
                    <a:pt x="121" y="649"/>
                    <a:pt x="121" y="649"/>
                  </a:cubicBezTo>
                  <a:cubicBezTo>
                    <a:pt x="112" y="641"/>
                    <a:pt x="112" y="641"/>
                    <a:pt x="112" y="641"/>
                  </a:cubicBezTo>
                  <a:cubicBezTo>
                    <a:pt x="112" y="613"/>
                    <a:pt x="112" y="613"/>
                    <a:pt x="112" y="613"/>
                  </a:cubicBezTo>
                  <a:cubicBezTo>
                    <a:pt x="113" y="601"/>
                    <a:pt x="113" y="601"/>
                    <a:pt x="113" y="601"/>
                  </a:cubicBezTo>
                  <a:cubicBezTo>
                    <a:pt x="114" y="589"/>
                    <a:pt x="114" y="589"/>
                    <a:pt x="114" y="589"/>
                  </a:cubicBezTo>
                  <a:cubicBezTo>
                    <a:pt x="104" y="583"/>
                    <a:pt x="104" y="583"/>
                    <a:pt x="104" y="583"/>
                  </a:cubicBezTo>
                  <a:cubicBezTo>
                    <a:pt x="103" y="578"/>
                    <a:pt x="103" y="578"/>
                    <a:pt x="103" y="578"/>
                  </a:cubicBezTo>
                  <a:cubicBezTo>
                    <a:pt x="100" y="573"/>
                    <a:pt x="100" y="573"/>
                    <a:pt x="100" y="573"/>
                  </a:cubicBezTo>
                  <a:cubicBezTo>
                    <a:pt x="97" y="571"/>
                    <a:pt x="97" y="571"/>
                    <a:pt x="97" y="571"/>
                  </a:cubicBezTo>
                  <a:cubicBezTo>
                    <a:pt x="97" y="566"/>
                    <a:pt x="97" y="566"/>
                    <a:pt x="97" y="566"/>
                  </a:cubicBezTo>
                  <a:cubicBezTo>
                    <a:pt x="100" y="563"/>
                    <a:pt x="100" y="563"/>
                    <a:pt x="100" y="563"/>
                  </a:cubicBezTo>
                  <a:cubicBezTo>
                    <a:pt x="100" y="557"/>
                    <a:pt x="100" y="557"/>
                    <a:pt x="100" y="557"/>
                  </a:cubicBezTo>
                  <a:cubicBezTo>
                    <a:pt x="95" y="554"/>
                    <a:pt x="95" y="554"/>
                    <a:pt x="95" y="554"/>
                  </a:cubicBezTo>
                  <a:cubicBezTo>
                    <a:pt x="86" y="551"/>
                    <a:pt x="86" y="551"/>
                    <a:pt x="86" y="551"/>
                  </a:cubicBezTo>
                  <a:cubicBezTo>
                    <a:pt x="88" y="544"/>
                    <a:pt x="88" y="544"/>
                    <a:pt x="88" y="544"/>
                  </a:cubicBezTo>
                  <a:cubicBezTo>
                    <a:pt x="85" y="538"/>
                    <a:pt x="85" y="538"/>
                    <a:pt x="85" y="538"/>
                  </a:cubicBezTo>
                  <a:cubicBezTo>
                    <a:pt x="81" y="530"/>
                    <a:pt x="81" y="530"/>
                    <a:pt x="81" y="530"/>
                  </a:cubicBezTo>
                  <a:cubicBezTo>
                    <a:pt x="76" y="524"/>
                    <a:pt x="76" y="524"/>
                    <a:pt x="76" y="524"/>
                  </a:cubicBezTo>
                  <a:cubicBezTo>
                    <a:pt x="66" y="526"/>
                    <a:pt x="66" y="526"/>
                    <a:pt x="66" y="526"/>
                  </a:cubicBezTo>
                  <a:cubicBezTo>
                    <a:pt x="63" y="520"/>
                    <a:pt x="63" y="520"/>
                    <a:pt x="63" y="520"/>
                  </a:cubicBezTo>
                  <a:cubicBezTo>
                    <a:pt x="70" y="516"/>
                    <a:pt x="70" y="516"/>
                    <a:pt x="70" y="516"/>
                  </a:cubicBezTo>
                  <a:cubicBezTo>
                    <a:pt x="65" y="510"/>
                    <a:pt x="65" y="510"/>
                    <a:pt x="65" y="510"/>
                  </a:cubicBezTo>
                  <a:cubicBezTo>
                    <a:pt x="64" y="504"/>
                    <a:pt x="64" y="504"/>
                    <a:pt x="64" y="504"/>
                  </a:cubicBezTo>
                  <a:cubicBezTo>
                    <a:pt x="60" y="504"/>
                    <a:pt x="60" y="504"/>
                    <a:pt x="60" y="504"/>
                  </a:cubicBezTo>
                  <a:cubicBezTo>
                    <a:pt x="56" y="507"/>
                    <a:pt x="56" y="507"/>
                    <a:pt x="56" y="507"/>
                  </a:cubicBezTo>
                  <a:cubicBezTo>
                    <a:pt x="50" y="505"/>
                    <a:pt x="50" y="505"/>
                    <a:pt x="50" y="505"/>
                  </a:cubicBezTo>
                  <a:cubicBezTo>
                    <a:pt x="45" y="508"/>
                    <a:pt x="45" y="508"/>
                    <a:pt x="45" y="508"/>
                  </a:cubicBezTo>
                  <a:cubicBezTo>
                    <a:pt x="41" y="505"/>
                    <a:pt x="41" y="505"/>
                    <a:pt x="41" y="505"/>
                  </a:cubicBezTo>
                  <a:cubicBezTo>
                    <a:pt x="34" y="508"/>
                    <a:pt x="34" y="508"/>
                    <a:pt x="34" y="508"/>
                  </a:cubicBezTo>
                  <a:cubicBezTo>
                    <a:pt x="27" y="507"/>
                    <a:pt x="27" y="507"/>
                    <a:pt x="27" y="507"/>
                  </a:cubicBezTo>
                  <a:cubicBezTo>
                    <a:pt x="27" y="498"/>
                    <a:pt x="27" y="498"/>
                    <a:pt x="27" y="498"/>
                  </a:cubicBezTo>
                  <a:cubicBezTo>
                    <a:pt x="28" y="496"/>
                    <a:pt x="28" y="496"/>
                    <a:pt x="28" y="496"/>
                  </a:cubicBezTo>
                  <a:cubicBezTo>
                    <a:pt x="28" y="489"/>
                    <a:pt x="28" y="489"/>
                    <a:pt x="28" y="489"/>
                  </a:cubicBezTo>
                  <a:cubicBezTo>
                    <a:pt x="32" y="475"/>
                    <a:pt x="32" y="475"/>
                    <a:pt x="32" y="475"/>
                  </a:cubicBezTo>
                  <a:cubicBezTo>
                    <a:pt x="25" y="467"/>
                    <a:pt x="25" y="467"/>
                    <a:pt x="25" y="467"/>
                  </a:cubicBezTo>
                  <a:cubicBezTo>
                    <a:pt x="24" y="458"/>
                    <a:pt x="24" y="458"/>
                    <a:pt x="24" y="458"/>
                  </a:cubicBezTo>
                  <a:cubicBezTo>
                    <a:pt x="18" y="454"/>
                    <a:pt x="18" y="454"/>
                    <a:pt x="18" y="454"/>
                  </a:cubicBezTo>
                  <a:cubicBezTo>
                    <a:pt x="17" y="449"/>
                    <a:pt x="17" y="449"/>
                    <a:pt x="17" y="449"/>
                  </a:cubicBezTo>
                  <a:cubicBezTo>
                    <a:pt x="20" y="446"/>
                    <a:pt x="20" y="446"/>
                    <a:pt x="20" y="446"/>
                  </a:cubicBezTo>
                  <a:cubicBezTo>
                    <a:pt x="17" y="442"/>
                    <a:pt x="17" y="442"/>
                    <a:pt x="17" y="442"/>
                  </a:cubicBezTo>
                  <a:cubicBezTo>
                    <a:pt x="17" y="437"/>
                    <a:pt x="17" y="437"/>
                    <a:pt x="17" y="437"/>
                  </a:cubicBezTo>
                  <a:cubicBezTo>
                    <a:pt x="8" y="437"/>
                    <a:pt x="8" y="437"/>
                    <a:pt x="8" y="437"/>
                  </a:cubicBezTo>
                  <a:cubicBezTo>
                    <a:pt x="7" y="433"/>
                    <a:pt x="7" y="433"/>
                    <a:pt x="7" y="433"/>
                  </a:cubicBezTo>
                  <a:cubicBezTo>
                    <a:pt x="14" y="426"/>
                    <a:pt x="14" y="426"/>
                    <a:pt x="14" y="426"/>
                  </a:cubicBezTo>
                  <a:cubicBezTo>
                    <a:pt x="19" y="424"/>
                    <a:pt x="19" y="424"/>
                    <a:pt x="19" y="424"/>
                  </a:cubicBezTo>
                  <a:cubicBezTo>
                    <a:pt x="15" y="395"/>
                    <a:pt x="15" y="395"/>
                    <a:pt x="15" y="395"/>
                  </a:cubicBezTo>
                  <a:cubicBezTo>
                    <a:pt x="11" y="385"/>
                    <a:pt x="11" y="385"/>
                    <a:pt x="11" y="385"/>
                  </a:cubicBezTo>
                  <a:cubicBezTo>
                    <a:pt x="9" y="374"/>
                    <a:pt x="9" y="374"/>
                    <a:pt x="9" y="374"/>
                  </a:cubicBezTo>
                  <a:cubicBezTo>
                    <a:pt x="0" y="362"/>
                    <a:pt x="0" y="362"/>
                    <a:pt x="0" y="362"/>
                  </a:cubicBezTo>
                  <a:cubicBezTo>
                    <a:pt x="1" y="356"/>
                    <a:pt x="1" y="356"/>
                    <a:pt x="1" y="356"/>
                  </a:cubicBezTo>
                  <a:cubicBezTo>
                    <a:pt x="5" y="355"/>
                    <a:pt x="5" y="355"/>
                    <a:pt x="5" y="355"/>
                  </a:cubicBezTo>
                  <a:cubicBezTo>
                    <a:pt x="14" y="342"/>
                    <a:pt x="14" y="342"/>
                    <a:pt x="14" y="342"/>
                  </a:cubicBezTo>
                  <a:cubicBezTo>
                    <a:pt x="21" y="344"/>
                    <a:pt x="21" y="344"/>
                    <a:pt x="21" y="344"/>
                  </a:cubicBezTo>
                  <a:cubicBezTo>
                    <a:pt x="26" y="344"/>
                    <a:pt x="26" y="344"/>
                    <a:pt x="26" y="344"/>
                  </a:cubicBezTo>
                  <a:cubicBezTo>
                    <a:pt x="29" y="335"/>
                    <a:pt x="29" y="335"/>
                    <a:pt x="29" y="335"/>
                  </a:cubicBezTo>
                  <a:cubicBezTo>
                    <a:pt x="25" y="330"/>
                    <a:pt x="25" y="330"/>
                    <a:pt x="25" y="330"/>
                  </a:cubicBezTo>
                  <a:cubicBezTo>
                    <a:pt x="27" y="322"/>
                    <a:pt x="27" y="322"/>
                    <a:pt x="27" y="322"/>
                  </a:cubicBezTo>
                  <a:cubicBezTo>
                    <a:pt x="31" y="322"/>
                    <a:pt x="31" y="322"/>
                    <a:pt x="31" y="322"/>
                  </a:cubicBezTo>
                  <a:cubicBezTo>
                    <a:pt x="31" y="311"/>
                    <a:pt x="31" y="311"/>
                    <a:pt x="31" y="311"/>
                  </a:cubicBezTo>
                  <a:cubicBezTo>
                    <a:pt x="42" y="300"/>
                    <a:pt x="42" y="300"/>
                    <a:pt x="42" y="300"/>
                  </a:cubicBezTo>
                  <a:cubicBezTo>
                    <a:pt x="43" y="295"/>
                    <a:pt x="43" y="295"/>
                    <a:pt x="43" y="295"/>
                  </a:cubicBezTo>
                  <a:cubicBezTo>
                    <a:pt x="46" y="295"/>
                    <a:pt x="46" y="295"/>
                    <a:pt x="46" y="295"/>
                  </a:cubicBezTo>
                  <a:cubicBezTo>
                    <a:pt x="47" y="286"/>
                    <a:pt x="47" y="286"/>
                    <a:pt x="47" y="286"/>
                  </a:cubicBezTo>
                  <a:cubicBezTo>
                    <a:pt x="40" y="288"/>
                    <a:pt x="40" y="288"/>
                    <a:pt x="40" y="288"/>
                  </a:cubicBezTo>
                  <a:cubicBezTo>
                    <a:pt x="37" y="280"/>
                    <a:pt x="37" y="280"/>
                    <a:pt x="37" y="280"/>
                  </a:cubicBezTo>
                  <a:cubicBezTo>
                    <a:pt x="35" y="270"/>
                    <a:pt x="35" y="270"/>
                    <a:pt x="35" y="270"/>
                  </a:cubicBezTo>
                  <a:cubicBezTo>
                    <a:pt x="24" y="260"/>
                    <a:pt x="24" y="260"/>
                    <a:pt x="24" y="260"/>
                  </a:cubicBezTo>
                  <a:cubicBezTo>
                    <a:pt x="23" y="256"/>
                    <a:pt x="23" y="256"/>
                    <a:pt x="23" y="256"/>
                  </a:cubicBezTo>
                  <a:cubicBezTo>
                    <a:pt x="16" y="255"/>
                    <a:pt x="16" y="255"/>
                    <a:pt x="16" y="255"/>
                  </a:cubicBezTo>
                  <a:cubicBezTo>
                    <a:pt x="13" y="249"/>
                    <a:pt x="13" y="249"/>
                    <a:pt x="13" y="249"/>
                  </a:cubicBezTo>
                  <a:cubicBezTo>
                    <a:pt x="14" y="240"/>
                    <a:pt x="14" y="240"/>
                    <a:pt x="14" y="240"/>
                  </a:cubicBezTo>
                  <a:cubicBezTo>
                    <a:pt x="7" y="231"/>
                    <a:pt x="7" y="231"/>
                    <a:pt x="7" y="231"/>
                  </a:cubicBezTo>
                  <a:cubicBezTo>
                    <a:pt x="11" y="224"/>
                    <a:pt x="11" y="224"/>
                    <a:pt x="11" y="224"/>
                  </a:cubicBezTo>
                  <a:cubicBezTo>
                    <a:pt x="6" y="215"/>
                    <a:pt x="6" y="215"/>
                    <a:pt x="6" y="215"/>
                  </a:cubicBezTo>
                  <a:cubicBezTo>
                    <a:pt x="4" y="211"/>
                    <a:pt x="4" y="211"/>
                    <a:pt x="4" y="211"/>
                  </a:cubicBezTo>
                  <a:close/>
                  <a:moveTo>
                    <a:pt x="229" y="18"/>
                  </a:moveTo>
                  <a:cubicBezTo>
                    <a:pt x="229" y="18"/>
                    <a:pt x="230" y="22"/>
                    <a:pt x="234" y="26"/>
                  </a:cubicBezTo>
                  <a:cubicBezTo>
                    <a:pt x="238" y="30"/>
                    <a:pt x="242" y="26"/>
                    <a:pt x="245" y="26"/>
                  </a:cubicBezTo>
                  <a:cubicBezTo>
                    <a:pt x="248" y="27"/>
                    <a:pt x="252" y="25"/>
                    <a:pt x="256" y="23"/>
                  </a:cubicBezTo>
                  <a:cubicBezTo>
                    <a:pt x="259" y="22"/>
                    <a:pt x="263" y="17"/>
                    <a:pt x="265" y="13"/>
                  </a:cubicBezTo>
                  <a:cubicBezTo>
                    <a:pt x="267" y="9"/>
                    <a:pt x="268" y="7"/>
                    <a:pt x="266" y="3"/>
                  </a:cubicBezTo>
                  <a:cubicBezTo>
                    <a:pt x="263" y="0"/>
                    <a:pt x="260" y="0"/>
                    <a:pt x="259" y="1"/>
                  </a:cubicBezTo>
                  <a:cubicBezTo>
                    <a:pt x="257" y="2"/>
                    <a:pt x="251" y="3"/>
                    <a:pt x="251" y="6"/>
                  </a:cubicBezTo>
                  <a:cubicBezTo>
                    <a:pt x="250" y="9"/>
                    <a:pt x="247" y="10"/>
                    <a:pt x="246" y="9"/>
                  </a:cubicBezTo>
                  <a:cubicBezTo>
                    <a:pt x="244" y="8"/>
                    <a:pt x="241" y="9"/>
                    <a:pt x="239" y="11"/>
                  </a:cubicBezTo>
                  <a:cubicBezTo>
                    <a:pt x="237" y="14"/>
                    <a:pt x="239" y="16"/>
                    <a:pt x="236" y="17"/>
                  </a:cubicBezTo>
                  <a:cubicBezTo>
                    <a:pt x="233" y="17"/>
                    <a:pt x="229" y="18"/>
                    <a:pt x="229" y="18"/>
                  </a:cubicBezTo>
                  <a:close/>
                  <a:moveTo>
                    <a:pt x="217" y="54"/>
                  </a:moveTo>
                  <a:cubicBezTo>
                    <a:pt x="217" y="54"/>
                    <a:pt x="221" y="54"/>
                    <a:pt x="223" y="53"/>
                  </a:cubicBezTo>
                  <a:cubicBezTo>
                    <a:pt x="224" y="53"/>
                    <a:pt x="225" y="49"/>
                    <a:pt x="225" y="48"/>
                  </a:cubicBezTo>
                  <a:cubicBezTo>
                    <a:pt x="224" y="46"/>
                    <a:pt x="220" y="45"/>
                    <a:pt x="222" y="45"/>
                  </a:cubicBezTo>
                  <a:cubicBezTo>
                    <a:pt x="224" y="45"/>
                    <a:pt x="226" y="44"/>
                    <a:pt x="228" y="41"/>
                  </a:cubicBezTo>
                  <a:cubicBezTo>
                    <a:pt x="230" y="38"/>
                    <a:pt x="227" y="36"/>
                    <a:pt x="225" y="32"/>
                  </a:cubicBezTo>
                  <a:cubicBezTo>
                    <a:pt x="223" y="29"/>
                    <a:pt x="221" y="24"/>
                    <a:pt x="217" y="23"/>
                  </a:cubicBezTo>
                  <a:cubicBezTo>
                    <a:pt x="213" y="21"/>
                    <a:pt x="205" y="25"/>
                    <a:pt x="203" y="27"/>
                  </a:cubicBezTo>
                  <a:cubicBezTo>
                    <a:pt x="201" y="29"/>
                    <a:pt x="199" y="32"/>
                    <a:pt x="197" y="31"/>
                  </a:cubicBezTo>
                  <a:cubicBezTo>
                    <a:pt x="195" y="30"/>
                    <a:pt x="189" y="30"/>
                    <a:pt x="188" y="32"/>
                  </a:cubicBezTo>
                  <a:cubicBezTo>
                    <a:pt x="187" y="35"/>
                    <a:pt x="192" y="40"/>
                    <a:pt x="193" y="42"/>
                  </a:cubicBezTo>
                  <a:cubicBezTo>
                    <a:pt x="193" y="43"/>
                    <a:pt x="190" y="46"/>
                    <a:pt x="188" y="44"/>
                  </a:cubicBezTo>
                  <a:cubicBezTo>
                    <a:pt x="186" y="42"/>
                    <a:pt x="183" y="49"/>
                    <a:pt x="179" y="45"/>
                  </a:cubicBezTo>
                  <a:cubicBezTo>
                    <a:pt x="175" y="40"/>
                    <a:pt x="169" y="44"/>
                    <a:pt x="169" y="47"/>
                  </a:cubicBezTo>
                  <a:cubicBezTo>
                    <a:pt x="168" y="50"/>
                    <a:pt x="168" y="62"/>
                    <a:pt x="173" y="67"/>
                  </a:cubicBezTo>
                  <a:cubicBezTo>
                    <a:pt x="178" y="71"/>
                    <a:pt x="177" y="74"/>
                    <a:pt x="180" y="76"/>
                  </a:cubicBezTo>
                  <a:cubicBezTo>
                    <a:pt x="183" y="78"/>
                    <a:pt x="202" y="79"/>
                    <a:pt x="204" y="79"/>
                  </a:cubicBezTo>
                  <a:cubicBezTo>
                    <a:pt x="207" y="78"/>
                    <a:pt x="201" y="72"/>
                    <a:pt x="202" y="68"/>
                  </a:cubicBezTo>
                  <a:cubicBezTo>
                    <a:pt x="202" y="64"/>
                    <a:pt x="206" y="66"/>
                    <a:pt x="208" y="63"/>
                  </a:cubicBezTo>
                  <a:cubicBezTo>
                    <a:pt x="210" y="60"/>
                    <a:pt x="217" y="54"/>
                    <a:pt x="217" y="54"/>
                  </a:cubicBezTo>
                  <a:close/>
                  <a:moveTo>
                    <a:pt x="222" y="79"/>
                  </a:moveTo>
                  <a:cubicBezTo>
                    <a:pt x="221" y="82"/>
                    <a:pt x="220" y="88"/>
                    <a:pt x="224" y="89"/>
                  </a:cubicBezTo>
                  <a:cubicBezTo>
                    <a:pt x="227" y="90"/>
                    <a:pt x="232" y="84"/>
                    <a:pt x="230" y="81"/>
                  </a:cubicBezTo>
                  <a:cubicBezTo>
                    <a:pt x="228" y="77"/>
                    <a:pt x="222" y="79"/>
                    <a:pt x="222" y="79"/>
                  </a:cubicBezTo>
                  <a:close/>
                  <a:moveTo>
                    <a:pt x="234" y="90"/>
                  </a:moveTo>
                  <a:cubicBezTo>
                    <a:pt x="234" y="90"/>
                    <a:pt x="237" y="95"/>
                    <a:pt x="235" y="98"/>
                  </a:cubicBezTo>
                  <a:cubicBezTo>
                    <a:pt x="233" y="100"/>
                    <a:pt x="235" y="107"/>
                    <a:pt x="237" y="103"/>
                  </a:cubicBezTo>
                  <a:cubicBezTo>
                    <a:pt x="239" y="100"/>
                    <a:pt x="244" y="98"/>
                    <a:pt x="246" y="98"/>
                  </a:cubicBezTo>
                  <a:cubicBezTo>
                    <a:pt x="248" y="98"/>
                    <a:pt x="262" y="91"/>
                    <a:pt x="261" y="86"/>
                  </a:cubicBezTo>
                  <a:cubicBezTo>
                    <a:pt x="261" y="82"/>
                    <a:pt x="258" y="81"/>
                    <a:pt x="250" y="80"/>
                  </a:cubicBezTo>
                  <a:cubicBezTo>
                    <a:pt x="243" y="79"/>
                    <a:pt x="239" y="80"/>
                    <a:pt x="236" y="82"/>
                  </a:cubicBezTo>
                  <a:cubicBezTo>
                    <a:pt x="234" y="83"/>
                    <a:pt x="234" y="90"/>
                    <a:pt x="234" y="90"/>
                  </a:cubicBezTo>
                  <a:close/>
                  <a:moveTo>
                    <a:pt x="15" y="190"/>
                  </a:moveTo>
                  <a:cubicBezTo>
                    <a:pt x="11" y="191"/>
                    <a:pt x="8" y="198"/>
                    <a:pt x="5" y="199"/>
                  </a:cubicBezTo>
                  <a:cubicBezTo>
                    <a:pt x="1" y="200"/>
                    <a:pt x="11" y="204"/>
                    <a:pt x="16" y="204"/>
                  </a:cubicBezTo>
                  <a:cubicBezTo>
                    <a:pt x="20" y="204"/>
                    <a:pt x="23" y="198"/>
                    <a:pt x="22" y="194"/>
                  </a:cubicBezTo>
                  <a:cubicBezTo>
                    <a:pt x="21" y="190"/>
                    <a:pt x="15" y="190"/>
                    <a:pt x="15" y="190"/>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1" name="Freeform 70"/>
            <p:cNvSpPr>
              <a:spLocks/>
            </p:cNvSpPr>
            <p:nvPr/>
          </p:nvSpPr>
          <p:spPr bwMode="auto">
            <a:xfrm>
              <a:off x="6983618" y="3360052"/>
              <a:ext cx="963266" cy="504306"/>
            </a:xfrm>
            <a:custGeom>
              <a:avLst/>
              <a:gdLst>
                <a:gd name="T0" fmla="*/ 639 w 654"/>
                <a:gd name="T1" fmla="*/ 84 h 384"/>
                <a:gd name="T2" fmla="*/ 650 w 654"/>
                <a:gd name="T3" fmla="*/ 115 h 384"/>
                <a:gd name="T4" fmla="*/ 608 w 654"/>
                <a:gd name="T5" fmla="*/ 136 h 384"/>
                <a:gd name="T6" fmla="*/ 533 w 654"/>
                <a:gd name="T7" fmla="*/ 169 h 384"/>
                <a:gd name="T8" fmla="*/ 468 w 654"/>
                <a:gd name="T9" fmla="*/ 215 h 384"/>
                <a:gd name="T10" fmla="*/ 446 w 654"/>
                <a:gd name="T11" fmla="*/ 205 h 384"/>
                <a:gd name="T12" fmla="*/ 400 w 654"/>
                <a:gd name="T13" fmla="*/ 261 h 384"/>
                <a:gd name="T14" fmla="*/ 373 w 654"/>
                <a:gd name="T15" fmla="*/ 307 h 384"/>
                <a:gd name="T16" fmla="*/ 368 w 654"/>
                <a:gd name="T17" fmla="*/ 340 h 384"/>
                <a:gd name="T18" fmla="*/ 345 w 654"/>
                <a:gd name="T19" fmla="*/ 373 h 384"/>
                <a:gd name="T20" fmla="*/ 275 w 654"/>
                <a:gd name="T21" fmla="*/ 361 h 384"/>
                <a:gd name="T22" fmla="*/ 241 w 654"/>
                <a:gd name="T23" fmla="*/ 363 h 384"/>
                <a:gd name="T24" fmla="*/ 212 w 654"/>
                <a:gd name="T25" fmla="*/ 361 h 384"/>
                <a:gd name="T26" fmla="*/ 170 w 654"/>
                <a:gd name="T27" fmla="*/ 355 h 384"/>
                <a:gd name="T28" fmla="*/ 150 w 654"/>
                <a:gd name="T29" fmla="*/ 325 h 384"/>
                <a:gd name="T30" fmla="*/ 135 w 654"/>
                <a:gd name="T31" fmla="*/ 334 h 384"/>
                <a:gd name="T32" fmla="*/ 118 w 654"/>
                <a:gd name="T33" fmla="*/ 344 h 384"/>
                <a:gd name="T34" fmla="*/ 95 w 654"/>
                <a:gd name="T35" fmla="*/ 359 h 384"/>
                <a:gd name="T36" fmla="*/ 72 w 654"/>
                <a:gd name="T37" fmla="*/ 353 h 384"/>
                <a:gd name="T38" fmla="*/ 39 w 654"/>
                <a:gd name="T39" fmla="*/ 348 h 384"/>
                <a:gd name="T40" fmla="*/ 14 w 654"/>
                <a:gd name="T41" fmla="*/ 375 h 384"/>
                <a:gd name="T42" fmla="*/ 10 w 654"/>
                <a:gd name="T43" fmla="*/ 342 h 384"/>
                <a:gd name="T44" fmla="*/ 8 w 654"/>
                <a:gd name="T45" fmla="*/ 313 h 384"/>
                <a:gd name="T46" fmla="*/ 27 w 654"/>
                <a:gd name="T47" fmla="*/ 284 h 384"/>
                <a:gd name="T48" fmla="*/ 31 w 654"/>
                <a:gd name="T49" fmla="*/ 267 h 384"/>
                <a:gd name="T50" fmla="*/ 85 w 654"/>
                <a:gd name="T51" fmla="*/ 244 h 384"/>
                <a:gd name="T52" fmla="*/ 116 w 654"/>
                <a:gd name="T53" fmla="*/ 178 h 384"/>
                <a:gd name="T54" fmla="*/ 77 w 654"/>
                <a:gd name="T55" fmla="*/ 192 h 384"/>
                <a:gd name="T56" fmla="*/ 64 w 654"/>
                <a:gd name="T57" fmla="*/ 163 h 384"/>
                <a:gd name="T58" fmla="*/ 89 w 654"/>
                <a:gd name="T59" fmla="*/ 134 h 384"/>
                <a:gd name="T60" fmla="*/ 95 w 654"/>
                <a:gd name="T61" fmla="*/ 109 h 384"/>
                <a:gd name="T62" fmla="*/ 83 w 654"/>
                <a:gd name="T63" fmla="*/ 55 h 384"/>
                <a:gd name="T64" fmla="*/ 122 w 654"/>
                <a:gd name="T65" fmla="*/ 73 h 384"/>
                <a:gd name="T66" fmla="*/ 173 w 654"/>
                <a:gd name="T67" fmla="*/ 94 h 384"/>
                <a:gd name="T68" fmla="*/ 208 w 654"/>
                <a:gd name="T69" fmla="*/ 80 h 384"/>
                <a:gd name="T70" fmla="*/ 214 w 654"/>
                <a:gd name="T71" fmla="*/ 25 h 384"/>
                <a:gd name="T72" fmla="*/ 308 w 654"/>
                <a:gd name="T73" fmla="*/ 0 h 384"/>
                <a:gd name="T74" fmla="*/ 364 w 654"/>
                <a:gd name="T75" fmla="*/ 21 h 384"/>
                <a:gd name="T76" fmla="*/ 425 w 654"/>
                <a:gd name="T77" fmla="*/ 65 h 384"/>
                <a:gd name="T78" fmla="*/ 518 w 654"/>
                <a:gd name="T79" fmla="*/ 102 h 384"/>
                <a:gd name="T80" fmla="*/ 579 w 654"/>
                <a:gd name="T81" fmla="*/ 77 h 384"/>
                <a:gd name="T82" fmla="*/ 621 w 654"/>
                <a:gd name="T83" fmla="*/ 65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54" h="384">
                  <a:moveTo>
                    <a:pt x="654" y="61"/>
                  </a:moveTo>
                  <a:lnTo>
                    <a:pt x="643" y="67"/>
                  </a:lnTo>
                  <a:lnTo>
                    <a:pt x="639" y="84"/>
                  </a:lnTo>
                  <a:lnTo>
                    <a:pt x="652" y="96"/>
                  </a:lnTo>
                  <a:lnTo>
                    <a:pt x="637" y="107"/>
                  </a:lnTo>
                  <a:lnTo>
                    <a:pt x="650" y="115"/>
                  </a:lnTo>
                  <a:lnTo>
                    <a:pt x="633" y="123"/>
                  </a:lnTo>
                  <a:lnTo>
                    <a:pt x="618" y="136"/>
                  </a:lnTo>
                  <a:lnTo>
                    <a:pt x="608" y="136"/>
                  </a:lnTo>
                  <a:lnTo>
                    <a:pt x="604" y="153"/>
                  </a:lnTo>
                  <a:lnTo>
                    <a:pt x="566" y="153"/>
                  </a:lnTo>
                  <a:lnTo>
                    <a:pt x="533" y="169"/>
                  </a:lnTo>
                  <a:lnTo>
                    <a:pt x="531" y="184"/>
                  </a:lnTo>
                  <a:lnTo>
                    <a:pt x="502" y="184"/>
                  </a:lnTo>
                  <a:lnTo>
                    <a:pt x="468" y="215"/>
                  </a:lnTo>
                  <a:lnTo>
                    <a:pt x="454" y="217"/>
                  </a:lnTo>
                  <a:lnTo>
                    <a:pt x="458" y="209"/>
                  </a:lnTo>
                  <a:lnTo>
                    <a:pt x="446" y="205"/>
                  </a:lnTo>
                  <a:lnTo>
                    <a:pt x="414" y="236"/>
                  </a:lnTo>
                  <a:lnTo>
                    <a:pt x="416" y="255"/>
                  </a:lnTo>
                  <a:lnTo>
                    <a:pt x="400" y="261"/>
                  </a:lnTo>
                  <a:lnTo>
                    <a:pt x="400" y="280"/>
                  </a:lnTo>
                  <a:lnTo>
                    <a:pt x="379" y="288"/>
                  </a:lnTo>
                  <a:lnTo>
                    <a:pt x="373" y="307"/>
                  </a:lnTo>
                  <a:lnTo>
                    <a:pt x="375" y="321"/>
                  </a:lnTo>
                  <a:lnTo>
                    <a:pt x="373" y="325"/>
                  </a:lnTo>
                  <a:lnTo>
                    <a:pt x="368" y="340"/>
                  </a:lnTo>
                  <a:lnTo>
                    <a:pt x="350" y="359"/>
                  </a:lnTo>
                  <a:lnTo>
                    <a:pt x="352" y="369"/>
                  </a:lnTo>
                  <a:lnTo>
                    <a:pt x="345" y="373"/>
                  </a:lnTo>
                  <a:lnTo>
                    <a:pt x="337" y="384"/>
                  </a:lnTo>
                  <a:lnTo>
                    <a:pt x="312" y="382"/>
                  </a:lnTo>
                  <a:lnTo>
                    <a:pt x="275" y="361"/>
                  </a:lnTo>
                  <a:lnTo>
                    <a:pt x="258" y="355"/>
                  </a:lnTo>
                  <a:lnTo>
                    <a:pt x="248" y="367"/>
                  </a:lnTo>
                  <a:lnTo>
                    <a:pt x="241" y="363"/>
                  </a:lnTo>
                  <a:lnTo>
                    <a:pt x="233" y="359"/>
                  </a:lnTo>
                  <a:lnTo>
                    <a:pt x="227" y="369"/>
                  </a:lnTo>
                  <a:lnTo>
                    <a:pt x="212" y="361"/>
                  </a:lnTo>
                  <a:lnTo>
                    <a:pt x="202" y="367"/>
                  </a:lnTo>
                  <a:lnTo>
                    <a:pt x="181" y="350"/>
                  </a:lnTo>
                  <a:lnTo>
                    <a:pt x="170" y="355"/>
                  </a:lnTo>
                  <a:lnTo>
                    <a:pt x="160" y="348"/>
                  </a:lnTo>
                  <a:lnTo>
                    <a:pt x="162" y="334"/>
                  </a:lnTo>
                  <a:lnTo>
                    <a:pt x="150" y="325"/>
                  </a:lnTo>
                  <a:lnTo>
                    <a:pt x="143" y="332"/>
                  </a:lnTo>
                  <a:lnTo>
                    <a:pt x="139" y="330"/>
                  </a:lnTo>
                  <a:lnTo>
                    <a:pt x="135" y="334"/>
                  </a:lnTo>
                  <a:lnTo>
                    <a:pt x="118" y="328"/>
                  </a:lnTo>
                  <a:lnTo>
                    <a:pt x="112" y="340"/>
                  </a:lnTo>
                  <a:lnTo>
                    <a:pt x="118" y="344"/>
                  </a:lnTo>
                  <a:lnTo>
                    <a:pt x="118" y="353"/>
                  </a:lnTo>
                  <a:lnTo>
                    <a:pt x="114" y="357"/>
                  </a:lnTo>
                  <a:lnTo>
                    <a:pt x="95" y="359"/>
                  </a:lnTo>
                  <a:lnTo>
                    <a:pt x="89" y="367"/>
                  </a:lnTo>
                  <a:lnTo>
                    <a:pt x="81" y="367"/>
                  </a:lnTo>
                  <a:lnTo>
                    <a:pt x="72" y="353"/>
                  </a:lnTo>
                  <a:lnTo>
                    <a:pt x="60" y="363"/>
                  </a:lnTo>
                  <a:lnTo>
                    <a:pt x="54" y="359"/>
                  </a:lnTo>
                  <a:lnTo>
                    <a:pt x="39" y="348"/>
                  </a:lnTo>
                  <a:lnTo>
                    <a:pt x="27" y="353"/>
                  </a:lnTo>
                  <a:lnTo>
                    <a:pt x="25" y="365"/>
                  </a:lnTo>
                  <a:lnTo>
                    <a:pt x="14" y="375"/>
                  </a:lnTo>
                  <a:lnTo>
                    <a:pt x="8" y="371"/>
                  </a:lnTo>
                  <a:lnTo>
                    <a:pt x="10" y="363"/>
                  </a:lnTo>
                  <a:lnTo>
                    <a:pt x="10" y="342"/>
                  </a:lnTo>
                  <a:lnTo>
                    <a:pt x="0" y="334"/>
                  </a:lnTo>
                  <a:lnTo>
                    <a:pt x="2" y="323"/>
                  </a:lnTo>
                  <a:lnTo>
                    <a:pt x="8" y="313"/>
                  </a:lnTo>
                  <a:lnTo>
                    <a:pt x="12" y="300"/>
                  </a:lnTo>
                  <a:lnTo>
                    <a:pt x="25" y="300"/>
                  </a:lnTo>
                  <a:lnTo>
                    <a:pt x="27" y="284"/>
                  </a:lnTo>
                  <a:lnTo>
                    <a:pt x="35" y="271"/>
                  </a:lnTo>
                  <a:lnTo>
                    <a:pt x="27" y="265"/>
                  </a:lnTo>
                  <a:lnTo>
                    <a:pt x="31" y="267"/>
                  </a:lnTo>
                  <a:lnTo>
                    <a:pt x="54" y="259"/>
                  </a:lnTo>
                  <a:lnTo>
                    <a:pt x="64" y="267"/>
                  </a:lnTo>
                  <a:lnTo>
                    <a:pt x="85" y="244"/>
                  </a:lnTo>
                  <a:lnTo>
                    <a:pt x="77" y="236"/>
                  </a:lnTo>
                  <a:lnTo>
                    <a:pt x="127" y="192"/>
                  </a:lnTo>
                  <a:lnTo>
                    <a:pt x="116" y="178"/>
                  </a:lnTo>
                  <a:lnTo>
                    <a:pt x="97" y="175"/>
                  </a:lnTo>
                  <a:lnTo>
                    <a:pt x="87" y="182"/>
                  </a:lnTo>
                  <a:lnTo>
                    <a:pt x="77" y="192"/>
                  </a:lnTo>
                  <a:lnTo>
                    <a:pt x="58" y="186"/>
                  </a:lnTo>
                  <a:lnTo>
                    <a:pt x="56" y="173"/>
                  </a:lnTo>
                  <a:lnTo>
                    <a:pt x="64" y="163"/>
                  </a:lnTo>
                  <a:lnTo>
                    <a:pt x="70" y="148"/>
                  </a:lnTo>
                  <a:lnTo>
                    <a:pt x="89" y="146"/>
                  </a:lnTo>
                  <a:lnTo>
                    <a:pt x="89" y="134"/>
                  </a:lnTo>
                  <a:lnTo>
                    <a:pt x="83" y="125"/>
                  </a:lnTo>
                  <a:lnTo>
                    <a:pt x="83" y="117"/>
                  </a:lnTo>
                  <a:lnTo>
                    <a:pt x="95" y="109"/>
                  </a:lnTo>
                  <a:lnTo>
                    <a:pt x="97" y="86"/>
                  </a:lnTo>
                  <a:lnTo>
                    <a:pt x="85" y="75"/>
                  </a:lnTo>
                  <a:lnTo>
                    <a:pt x="83" y="55"/>
                  </a:lnTo>
                  <a:lnTo>
                    <a:pt x="89" y="55"/>
                  </a:lnTo>
                  <a:lnTo>
                    <a:pt x="104" y="61"/>
                  </a:lnTo>
                  <a:lnTo>
                    <a:pt x="122" y="73"/>
                  </a:lnTo>
                  <a:lnTo>
                    <a:pt x="143" y="84"/>
                  </a:lnTo>
                  <a:lnTo>
                    <a:pt x="152" y="102"/>
                  </a:lnTo>
                  <a:lnTo>
                    <a:pt x="173" y="94"/>
                  </a:lnTo>
                  <a:lnTo>
                    <a:pt x="202" y="111"/>
                  </a:lnTo>
                  <a:lnTo>
                    <a:pt x="216" y="94"/>
                  </a:lnTo>
                  <a:lnTo>
                    <a:pt x="208" y="80"/>
                  </a:lnTo>
                  <a:lnTo>
                    <a:pt x="212" y="65"/>
                  </a:lnTo>
                  <a:lnTo>
                    <a:pt x="202" y="46"/>
                  </a:lnTo>
                  <a:lnTo>
                    <a:pt x="214" y="25"/>
                  </a:lnTo>
                  <a:lnTo>
                    <a:pt x="227" y="7"/>
                  </a:lnTo>
                  <a:lnTo>
                    <a:pt x="302" y="9"/>
                  </a:lnTo>
                  <a:lnTo>
                    <a:pt x="308" y="0"/>
                  </a:lnTo>
                  <a:lnTo>
                    <a:pt x="335" y="2"/>
                  </a:lnTo>
                  <a:lnTo>
                    <a:pt x="348" y="17"/>
                  </a:lnTo>
                  <a:lnTo>
                    <a:pt x="364" y="21"/>
                  </a:lnTo>
                  <a:lnTo>
                    <a:pt x="395" y="44"/>
                  </a:lnTo>
                  <a:lnTo>
                    <a:pt x="412" y="50"/>
                  </a:lnTo>
                  <a:lnTo>
                    <a:pt x="425" y="65"/>
                  </a:lnTo>
                  <a:lnTo>
                    <a:pt x="452" y="69"/>
                  </a:lnTo>
                  <a:lnTo>
                    <a:pt x="500" y="102"/>
                  </a:lnTo>
                  <a:lnTo>
                    <a:pt x="518" y="102"/>
                  </a:lnTo>
                  <a:lnTo>
                    <a:pt x="527" y="109"/>
                  </a:lnTo>
                  <a:lnTo>
                    <a:pt x="560" y="100"/>
                  </a:lnTo>
                  <a:lnTo>
                    <a:pt x="579" y="77"/>
                  </a:lnTo>
                  <a:lnTo>
                    <a:pt x="600" y="82"/>
                  </a:lnTo>
                  <a:lnTo>
                    <a:pt x="606" y="67"/>
                  </a:lnTo>
                  <a:lnTo>
                    <a:pt x="621" y="65"/>
                  </a:lnTo>
                  <a:lnTo>
                    <a:pt x="637" y="52"/>
                  </a:lnTo>
                  <a:lnTo>
                    <a:pt x="654" y="61"/>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2" name="Freeform 71"/>
            <p:cNvSpPr>
              <a:spLocks/>
            </p:cNvSpPr>
            <p:nvPr/>
          </p:nvSpPr>
          <p:spPr bwMode="auto">
            <a:xfrm>
              <a:off x="6437178" y="2920099"/>
              <a:ext cx="475742" cy="500364"/>
            </a:xfrm>
            <a:custGeom>
              <a:avLst/>
              <a:gdLst>
                <a:gd name="T0" fmla="*/ 0 w 155"/>
                <a:gd name="T1" fmla="*/ 98 h 183"/>
                <a:gd name="T2" fmla="*/ 32 w 155"/>
                <a:gd name="T3" fmla="*/ 98 h 183"/>
                <a:gd name="T4" fmla="*/ 55 w 155"/>
                <a:gd name="T5" fmla="*/ 94 h 183"/>
                <a:gd name="T6" fmla="*/ 60 w 155"/>
                <a:gd name="T7" fmla="*/ 81 h 183"/>
                <a:gd name="T8" fmla="*/ 61 w 155"/>
                <a:gd name="T9" fmla="*/ 62 h 183"/>
                <a:gd name="T10" fmla="*/ 71 w 155"/>
                <a:gd name="T11" fmla="*/ 59 h 183"/>
                <a:gd name="T12" fmla="*/ 77 w 155"/>
                <a:gd name="T13" fmla="*/ 49 h 183"/>
                <a:gd name="T14" fmla="*/ 81 w 155"/>
                <a:gd name="T15" fmla="*/ 41 h 183"/>
                <a:gd name="T16" fmla="*/ 83 w 155"/>
                <a:gd name="T17" fmla="*/ 36 h 183"/>
                <a:gd name="T18" fmla="*/ 91 w 155"/>
                <a:gd name="T19" fmla="*/ 30 h 183"/>
                <a:gd name="T20" fmla="*/ 101 w 155"/>
                <a:gd name="T21" fmla="*/ 21 h 183"/>
                <a:gd name="T22" fmla="*/ 108 w 155"/>
                <a:gd name="T23" fmla="*/ 22 h 183"/>
                <a:gd name="T24" fmla="*/ 120 w 155"/>
                <a:gd name="T25" fmla="*/ 0 h 183"/>
                <a:gd name="T26" fmla="*/ 135 w 155"/>
                <a:gd name="T27" fmla="*/ 12 h 183"/>
                <a:gd name="T28" fmla="*/ 133 w 155"/>
                <a:gd name="T29" fmla="*/ 23 h 183"/>
                <a:gd name="T30" fmla="*/ 137 w 155"/>
                <a:gd name="T31" fmla="*/ 28 h 183"/>
                <a:gd name="T32" fmla="*/ 152 w 155"/>
                <a:gd name="T33" fmla="*/ 33 h 183"/>
                <a:gd name="T34" fmla="*/ 151 w 155"/>
                <a:gd name="T35" fmla="*/ 43 h 183"/>
                <a:gd name="T36" fmla="*/ 151 w 155"/>
                <a:gd name="T37" fmla="*/ 58 h 183"/>
                <a:gd name="T38" fmla="*/ 140 w 155"/>
                <a:gd name="T39" fmla="*/ 65 h 183"/>
                <a:gd name="T40" fmla="*/ 133 w 155"/>
                <a:gd name="T41" fmla="*/ 70 h 183"/>
                <a:gd name="T42" fmla="*/ 126 w 155"/>
                <a:gd name="T43" fmla="*/ 85 h 183"/>
                <a:gd name="T44" fmla="*/ 121 w 155"/>
                <a:gd name="T45" fmla="*/ 93 h 183"/>
                <a:gd name="T46" fmla="*/ 126 w 155"/>
                <a:gd name="T47" fmla="*/ 103 h 183"/>
                <a:gd name="T48" fmla="*/ 125 w 155"/>
                <a:gd name="T49" fmla="*/ 113 h 183"/>
                <a:gd name="T50" fmla="*/ 126 w 155"/>
                <a:gd name="T51" fmla="*/ 116 h 183"/>
                <a:gd name="T52" fmla="*/ 118 w 155"/>
                <a:gd name="T53" fmla="*/ 124 h 183"/>
                <a:gd name="T54" fmla="*/ 109 w 155"/>
                <a:gd name="T55" fmla="*/ 120 h 183"/>
                <a:gd name="T56" fmla="*/ 110 w 155"/>
                <a:gd name="T57" fmla="*/ 130 h 183"/>
                <a:gd name="T58" fmla="*/ 101 w 155"/>
                <a:gd name="T59" fmla="*/ 137 h 183"/>
                <a:gd name="T60" fmla="*/ 102 w 155"/>
                <a:gd name="T61" fmla="*/ 147 h 183"/>
                <a:gd name="T62" fmla="*/ 108 w 155"/>
                <a:gd name="T63" fmla="*/ 152 h 183"/>
                <a:gd name="T64" fmla="*/ 105 w 155"/>
                <a:gd name="T65" fmla="*/ 157 h 183"/>
                <a:gd name="T66" fmla="*/ 98 w 155"/>
                <a:gd name="T67" fmla="*/ 161 h 183"/>
                <a:gd name="T68" fmla="*/ 99 w 155"/>
                <a:gd name="T69" fmla="*/ 170 h 183"/>
                <a:gd name="T70" fmla="*/ 86 w 155"/>
                <a:gd name="T71" fmla="*/ 179 h 183"/>
                <a:gd name="T72" fmla="*/ 82 w 155"/>
                <a:gd name="T73" fmla="*/ 171 h 183"/>
                <a:gd name="T74" fmla="*/ 74 w 155"/>
                <a:gd name="T75" fmla="*/ 170 h 183"/>
                <a:gd name="T76" fmla="*/ 69 w 155"/>
                <a:gd name="T77" fmla="*/ 171 h 183"/>
                <a:gd name="T78" fmla="*/ 65 w 155"/>
                <a:gd name="T79" fmla="*/ 167 h 183"/>
                <a:gd name="T80" fmla="*/ 56 w 155"/>
                <a:gd name="T81" fmla="*/ 169 h 183"/>
                <a:gd name="T82" fmla="*/ 50 w 155"/>
                <a:gd name="T83" fmla="*/ 173 h 183"/>
                <a:gd name="T84" fmla="*/ 45 w 155"/>
                <a:gd name="T85" fmla="*/ 171 h 183"/>
                <a:gd name="T86" fmla="*/ 41 w 155"/>
                <a:gd name="T87" fmla="*/ 178 h 183"/>
                <a:gd name="T88" fmla="*/ 32 w 155"/>
                <a:gd name="T89" fmla="*/ 183 h 183"/>
                <a:gd name="T90" fmla="*/ 24 w 155"/>
                <a:gd name="T91" fmla="*/ 160 h 183"/>
                <a:gd name="T92" fmla="*/ 15 w 155"/>
                <a:gd name="T93" fmla="*/ 156 h 183"/>
                <a:gd name="T94" fmla="*/ 0 w 155"/>
                <a:gd name="T95" fmla="*/ 111 h 183"/>
                <a:gd name="T96" fmla="*/ 0 w 155"/>
                <a:gd name="T97" fmla="*/ 98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55" h="183">
                  <a:moveTo>
                    <a:pt x="0" y="98"/>
                  </a:moveTo>
                  <a:cubicBezTo>
                    <a:pt x="32" y="98"/>
                    <a:pt x="32" y="98"/>
                    <a:pt x="32" y="98"/>
                  </a:cubicBezTo>
                  <a:cubicBezTo>
                    <a:pt x="43" y="98"/>
                    <a:pt x="47" y="95"/>
                    <a:pt x="55" y="94"/>
                  </a:cubicBezTo>
                  <a:cubicBezTo>
                    <a:pt x="62" y="93"/>
                    <a:pt x="59" y="87"/>
                    <a:pt x="60" y="81"/>
                  </a:cubicBezTo>
                  <a:cubicBezTo>
                    <a:pt x="60" y="75"/>
                    <a:pt x="61" y="65"/>
                    <a:pt x="61" y="62"/>
                  </a:cubicBezTo>
                  <a:cubicBezTo>
                    <a:pt x="61" y="59"/>
                    <a:pt x="65" y="59"/>
                    <a:pt x="71" y="59"/>
                  </a:cubicBezTo>
                  <a:cubicBezTo>
                    <a:pt x="77" y="59"/>
                    <a:pt x="77" y="56"/>
                    <a:pt x="77" y="49"/>
                  </a:cubicBezTo>
                  <a:cubicBezTo>
                    <a:pt x="77" y="42"/>
                    <a:pt x="77" y="41"/>
                    <a:pt x="81" y="41"/>
                  </a:cubicBezTo>
                  <a:cubicBezTo>
                    <a:pt x="86" y="42"/>
                    <a:pt x="84" y="40"/>
                    <a:pt x="83" y="36"/>
                  </a:cubicBezTo>
                  <a:cubicBezTo>
                    <a:pt x="83" y="33"/>
                    <a:pt x="89" y="33"/>
                    <a:pt x="91" y="30"/>
                  </a:cubicBezTo>
                  <a:cubicBezTo>
                    <a:pt x="93" y="28"/>
                    <a:pt x="98" y="23"/>
                    <a:pt x="101" y="21"/>
                  </a:cubicBezTo>
                  <a:cubicBezTo>
                    <a:pt x="105" y="19"/>
                    <a:pt x="106" y="23"/>
                    <a:pt x="108" y="22"/>
                  </a:cubicBezTo>
                  <a:cubicBezTo>
                    <a:pt x="109" y="21"/>
                    <a:pt x="115" y="9"/>
                    <a:pt x="120" y="0"/>
                  </a:cubicBezTo>
                  <a:cubicBezTo>
                    <a:pt x="135" y="12"/>
                    <a:pt x="135" y="12"/>
                    <a:pt x="135" y="12"/>
                  </a:cubicBezTo>
                  <a:cubicBezTo>
                    <a:pt x="133" y="23"/>
                    <a:pt x="133" y="23"/>
                    <a:pt x="133" y="23"/>
                  </a:cubicBezTo>
                  <a:cubicBezTo>
                    <a:pt x="137" y="28"/>
                    <a:pt x="137" y="28"/>
                    <a:pt x="137" y="28"/>
                  </a:cubicBezTo>
                  <a:cubicBezTo>
                    <a:pt x="152" y="33"/>
                    <a:pt x="152" y="33"/>
                    <a:pt x="152" y="33"/>
                  </a:cubicBezTo>
                  <a:cubicBezTo>
                    <a:pt x="150" y="37"/>
                    <a:pt x="148" y="35"/>
                    <a:pt x="151" y="43"/>
                  </a:cubicBezTo>
                  <a:cubicBezTo>
                    <a:pt x="155" y="53"/>
                    <a:pt x="153" y="56"/>
                    <a:pt x="151" y="58"/>
                  </a:cubicBezTo>
                  <a:cubicBezTo>
                    <a:pt x="149" y="60"/>
                    <a:pt x="143" y="65"/>
                    <a:pt x="140" y="65"/>
                  </a:cubicBezTo>
                  <a:cubicBezTo>
                    <a:pt x="137" y="66"/>
                    <a:pt x="133" y="66"/>
                    <a:pt x="133" y="70"/>
                  </a:cubicBezTo>
                  <a:cubicBezTo>
                    <a:pt x="133" y="75"/>
                    <a:pt x="130" y="83"/>
                    <a:pt x="126" y="85"/>
                  </a:cubicBezTo>
                  <a:cubicBezTo>
                    <a:pt x="121" y="87"/>
                    <a:pt x="122" y="91"/>
                    <a:pt x="121" y="93"/>
                  </a:cubicBezTo>
                  <a:cubicBezTo>
                    <a:pt x="120" y="95"/>
                    <a:pt x="126" y="98"/>
                    <a:pt x="126" y="103"/>
                  </a:cubicBezTo>
                  <a:cubicBezTo>
                    <a:pt x="126" y="107"/>
                    <a:pt x="124" y="109"/>
                    <a:pt x="125" y="113"/>
                  </a:cubicBezTo>
                  <a:cubicBezTo>
                    <a:pt x="125" y="115"/>
                    <a:pt x="125" y="115"/>
                    <a:pt x="126" y="116"/>
                  </a:cubicBezTo>
                  <a:cubicBezTo>
                    <a:pt x="118" y="124"/>
                    <a:pt x="118" y="124"/>
                    <a:pt x="118" y="124"/>
                  </a:cubicBezTo>
                  <a:cubicBezTo>
                    <a:pt x="109" y="120"/>
                    <a:pt x="109" y="120"/>
                    <a:pt x="109" y="120"/>
                  </a:cubicBezTo>
                  <a:cubicBezTo>
                    <a:pt x="110" y="130"/>
                    <a:pt x="110" y="130"/>
                    <a:pt x="110" y="130"/>
                  </a:cubicBezTo>
                  <a:cubicBezTo>
                    <a:pt x="101" y="137"/>
                    <a:pt x="101" y="137"/>
                    <a:pt x="101" y="137"/>
                  </a:cubicBezTo>
                  <a:cubicBezTo>
                    <a:pt x="102" y="147"/>
                    <a:pt x="102" y="147"/>
                    <a:pt x="102" y="147"/>
                  </a:cubicBezTo>
                  <a:cubicBezTo>
                    <a:pt x="108" y="152"/>
                    <a:pt x="108" y="152"/>
                    <a:pt x="108" y="152"/>
                  </a:cubicBezTo>
                  <a:cubicBezTo>
                    <a:pt x="105" y="157"/>
                    <a:pt x="105" y="157"/>
                    <a:pt x="105" y="157"/>
                  </a:cubicBezTo>
                  <a:cubicBezTo>
                    <a:pt x="98" y="161"/>
                    <a:pt x="98" y="161"/>
                    <a:pt x="98" y="161"/>
                  </a:cubicBezTo>
                  <a:cubicBezTo>
                    <a:pt x="99" y="170"/>
                    <a:pt x="99" y="170"/>
                    <a:pt x="99" y="170"/>
                  </a:cubicBezTo>
                  <a:cubicBezTo>
                    <a:pt x="86" y="179"/>
                    <a:pt x="86" y="179"/>
                    <a:pt x="86" y="179"/>
                  </a:cubicBezTo>
                  <a:cubicBezTo>
                    <a:pt x="82" y="171"/>
                    <a:pt x="82" y="171"/>
                    <a:pt x="82" y="171"/>
                  </a:cubicBezTo>
                  <a:cubicBezTo>
                    <a:pt x="74" y="170"/>
                    <a:pt x="74" y="170"/>
                    <a:pt x="74" y="170"/>
                  </a:cubicBezTo>
                  <a:cubicBezTo>
                    <a:pt x="69" y="171"/>
                    <a:pt x="69" y="171"/>
                    <a:pt x="69" y="171"/>
                  </a:cubicBezTo>
                  <a:cubicBezTo>
                    <a:pt x="65" y="167"/>
                    <a:pt x="65" y="167"/>
                    <a:pt x="65" y="167"/>
                  </a:cubicBezTo>
                  <a:cubicBezTo>
                    <a:pt x="56" y="169"/>
                    <a:pt x="56" y="169"/>
                    <a:pt x="56" y="169"/>
                  </a:cubicBezTo>
                  <a:cubicBezTo>
                    <a:pt x="50" y="173"/>
                    <a:pt x="50" y="173"/>
                    <a:pt x="50" y="173"/>
                  </a:cubicBezTo>
                  <a:cubicBezTo>
                    <a:pt x="45" y="171"/>
                    <a:pt x="45" y="171"/>
                    <a:pt x="45" y="171"/>
                  </a:cubicBezTo>
                  <a:cubicBezTo>
                    <a:pt x="41" y="178"/>
                    <a:pt x="41" y="178"/>
                    <a:pt x="41" y="178"/>
                  </a:cubicBezTo>
                  <a:cubicBezTo>
                    <a:pt x="32" y="183"/>
                    <a:pt x="32" y="183"/>
                    <a:pt x="32" y="183"/>
                  </a:cubicBezTo>
                  <a:cubicBezTo>
                    <a:pt x="24" y="160"/>
                    <a:pt x="24" y="160"/>
                    <a:pt x="24" y="160"/>
                  </a:cubicBezTo>
                  <a:cubicBezTo>
                    <a:pt x="15" y="156"/>
                    <a:pt x="15" y="156"/>
                    <a:pt x="15" y="156"/>
                  </a:cubicBezTo>
                  <a:cubicBezTo>
                    <a:pt x="0" y="111"/>
                    <a:pt x="0" y="111"/>
                    <a:pt x="0" y="111"/>
                  </a:cubicBezTo>
                  <a:lnTo>
                    <a:pt x="0" y="98"/>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3" name="Freeform 72"/>
            <p:cNvSpPr>
              <a:spLocks/>
            </p:cNvSpPr>
            <p:nvPr/>
          </p:nvSpPr>
          <p:spPr bwMode="auto">
            <a:xfrm>
              <a:off x="5749342" y="4566969"/>
              <a:ext cx="131086" cy="101124"/>
            </a:xfrm>
            <a:custGeom>
              <a:avLst/>
              <a:gdLst>
                <a:gd name="T0" fmla="*/ 34 w 43"/>
                <a:gd name="T1" fmla="*/ 2 h 37"/>
                <a:gd name="T2" fmla="*/ 36 w 43"/>
                <a:gd name="T3" fmla="*/ 3 h 37"/>
                <a:gd name="T4" fmla="*/ 37 w 43"/>
                <a:gd name="T5" fmla="*/ 6 h 37"/>
                <a:gd name="T6" fmla="*/ 39 w 43"/>
                <a:gd name="T7" fmla="*/ 11 h 37"/>
                <a:gd name="T8" fmla="*/ 43 w 43"/>
                <a:gd name="T9" fmla="*/ 17 h 37"/>
                <a:gd name="T10" fmla="*/ 37 w 43"/>
                <a:gd name="T11" fmla="*/ 19 h 37"/>
                <a:gd name="T12" fmla="*/ 37 w 43"/>
                <a:gd name="T13" fmla="*/ 22 h 37"/>
                <a:gd name="T14" fmla="*/ 40 w 43"/>
                <a:gd name="T15" fmla="*/ 26 h 37"/>
                <a:gd name="T16" fmla="*/ 39 w 43"/>
                <a:gd name="T17" fmla="*/ 30 h 37"/>
                <a:gd name="T18" fmla="*/ 38 w 43"/>
                <a:gd name="T19" fmla="*/ 32 h 37"/>
                <a:gd name="T20" fmla="*/ 37 w 43"/>
                <a:gd name="T21" fmla="*/ 32 h 37"/>
                <a:gd name="T22" fmla="*/ 29 w 43"/>
                <a:gd name="T23" fmla="*/ 35 h 37"/>
                <a:gd name="T24" fmla="*/ 24 w 43"/>
                <a:gd name="T25" fmla="*/ 37 h 37"/>
                <a:gd name="T26" fmla="*/ 24 w 43"/>
                <a:gd name="T27" fmla="*/ 37 h 37"/>
                <a:gd name="T28" fmla="*/ 14 w 43"/>
                <a:gd name="T29" fmla="*/ 31 h 37"/>
                <a:gd name="T30" fmla="*/ 5 w 43"/>
                <a:gd name="T31" fmla="*/ 15 h 37"/>
                <a:gd name="T32" fmla="*/ 0 w 43"/>
                <a:gd name="T33" fmla="*/ 8 h 37"/>
                <a:gd name="T34" fmla="*/ 2 w 43"/>
                <a:gd name="T35" fmla="*/ 7 h 37"/>
                <a:gd name="T36" fmla="*/ 8 w 43"/>
                <a:gd name="T37" fmla="*/ 4 h 37"/>
                <a:gd name="T38" fmla="*/ 15 w 43"/>
                <a:gd name="T39" fmla="*/ 0 h 37"/>
                <a:gd name="T40" fmla="*/ 20 w 43"/>
                <a:gd name="T41" fmla="*/ 6 h 37"/>
                <a:gd name="T42" fmla="*/ 28 w 43"/>
                <a:gd name="T43" fmla="*/ 8 h 37"/>
                <a:gd name="T44" fmla="*/ 33 w 43"/>
                <a:gd name="T45" fmla="*/ 3 h 37"/>
                <a:gd name="T46" fmla="*/ 34 w 43"/>
                <a:gd name="T47" fmla="*/ 2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3" h="37">
                  <a:moveTo>
                    <a:pt x="34" y="2"/>
                  </a:moveTo>
                  <a:cubicBezTo>
                    <a:pt x="36" y="3"/>
                    <a:pt x="36" y="3"/>
                    <a:pt x="36" y="3"/>
                  </a:cubicBezTo>
                  <a:cubicBezTo>
                    <a:pt x="37" y="6"/>
                    <a:pt x="37" y="6"/>
                    <a:pt x="37" y="6"/>
                  </a:cubicBezTo>
                  <a:cubicBezTo>
                    <a:pt x="39" y="11"/>
                    <a:pt x="39" y="11"/>
                    <a:pt x="39" y="11"/>
                  </a:cubicBezTo>
                  <a:cubicBezTo>
                    <a:pt x="43" y="17"/>
                    <a:pt x="43" y="17"/>
                    <a:pt x="43" y="17"/>
                  </a:cubicBezTo>
                  <a:cubicBezTo>
                    <a:pt x="43" y="17"/>
                    <a:pt x="37" y="18"/>
                    <a:pt x="37" y="19"/>
                  </a:cubicBezTo>
                  <a:cubicBezTo>
                    <a:pt x="36" y="20"/>
                    <a:pt x="37" y="22"/>
                    <a:pt x="37" y="22"/>
                  </a:cubicBezTo>
                  <a:cubicBezTo>
                    <a:pt x="37" y="22"/>
                    <a:pt x="40" y="26"/>
                    <a:pt x="40" y="26"/>
                  </a:cubicBezTo>
                  <a:cubicBezTo>
                    <a:pt x="39" y="30"/>
                    <a:pt x="39" y="30"/>
                    <a:pt x="39" y="30"/>
                  </a:cubicBezTo>
                  <a:cubicBezTo>
                    <a:pt x="38" y="32"/>
                    <a:pt x="38" y="32"/>
                    <a:pt x="38" y="32"/>
                  </a:cubicBezTo>
                  <a:cubicBezTo>
                    <a:pt x="37" y="32"/>
                    <a:pt x="37" y="32"/>
                    <a:pt x="37" y="32"/>
                  </a:cubicBezTo>
                  <a:cubicBezTo>
                    <a:pt x="29" y="35"/>
                    <a:pt x="29" y="35"/>
                    <a:pt x="29" y="35"/>
                  </a:cubicBezTo>
                  <a:cubicBezTo>
                    <a:pt x="29" y="35"/>
                    <a:pt x="27" y="36"/>
                    <a:pt x="24" y="37"/>
                  </a:cubicBezTo>
                  <a:cubicBezTo>
                    <a:pt x="24" y="37"/>
                    <a:pt x="24" y="37"/>
                    <a:pt x="24" y="37"/>
                  </a:cubicBezTo>
                  <a:cubicBezTo>
                    <a:pt x="21" y="34"/>
                    <a:pt x="17" y="34"/>
                    <a:pt x="14" y="31"/>
                  </a:cubicBezTo>
                  <a:cubicBezTo>
                    <a:pt x="11" y="28"/>
                    <a:pt x="7" y="22"/>
                    <a:pt x="5" y="15"/>
                  </a:cubicBezTo>
                  <a:cubicBezTo>
                    <a:pt x="4" y="12"/>
                    <a:pt x="2" y="10"/>
                    <a:pt x="0" y="8"/>
                  </a:cubicBezTo>
                  <a:cubicBezTo>
                    <a:pt x="1" y="8"/>
                    <a:pt x="1" y="7"/>
                    <a:pt x="2" y="7"/>
                  </a:cubicBezTo>
                  <a:cubicBezTo>
                    <a:pt x="3" y="5"/>
                    <a:pt x="7" y="4"/>
                    <a:pt x="8" y="4"/>
                  </a:cubicBezTo>
                  <a:cubicBezTo>
                    <a:pt x="9" y="3"/>
                    <a:pt x="13" y="1"/>
                    <a:pt x="15" y="0"/>
                  </a:cubicBezTo>
                  <a:cubicBezTo>
                    <a:pt x="17" y="0"/>
                    <a:pt x="19" y="5"/>
                    <a:pt x="20" y="6"/>
                  </a:cubicBezTo>
                  <a:cubicBezTo>
                    <a:pt x="21" y="8"/>
                    <a:pt x="26" y="8"/>
                    <a:pt x="28" y="8"/>
                  </a:cubicBezTo>
                  <a:cubicBezTo>
                    <a:pt x="29" y="8"/>
                    <a:pt x="32" y="6"/>
                    <a:pt x="33" y="3"/>
                  </a:cubicBezTo>
                  <a:cubicBezTo>
                    <a:pt x="34" y="3"/>
                    <a:pt x="34" y="2"/>
                    <a:pt x="34" y="2"/>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4" name="Freeform 73"/>
            <p:cNvSpPr>
              <a:spLocks/>
            </p:cNvSpPr>
            <p:nvPr/>
          </p:nvSpPr>
          <p:spPr bwMode="auto">
            <a:xfrm>
              <a:off x="5822987" y="4654960"/>
              <a:ext cx="131086" cy="82738"/>
            </a:xfrm>
            <a:custGeom>
              <a:avLst/>
              <a:gdLst>
                <a:gd name="T0" fmla="*/ 0 w 43"/>
                <a:gd name="T1" fmla="*/ 5 h 30"/>
                <a:gd name="T2" fmla="*/ 5 w 43"/>
                <a:gd name="T3" fmla="*/ 3 h 30"/>
                <a:gd name="T4" fmla="*/ 13 w 43"/>
                <a:gd name="T5" fmla="*/ 0 h 30"/>
                <a:gd name="T6" fmla="*/ 16 w 43"/>
                <a:gd name="T7" fmla="*/ 0 h 30"/>
                <a:gd name="T8" fmla="*/ 22 w 43"/>
                <a:gd name="T9" fmla="*/ 1 h 30"/>
                <a:gd name="T10" fmla="*/ 26 w 43"/>
                <a:gd name="T11" fmla="*/ 3 h 30"/>
                <a:gd name="T12" fmla="*/ 32 w 43"/>
                <a:gd name="T13" fmla="*/ 12 h 30"/>
                <a:gd name="T14" fmla="*/ 37 w 43"/>
                <a:gd name="T15" fmla="*/ 11 h 30"/>
                <a:gd name="T16" fmla="*/ 43 w 43"/>
                <a:gd name="T17" fmla="*/ 15 h 30"/>
                <a:gd name="T18" fmla="*/ 43 w 43"/>
                <a:gd name="T19" fmla="*/ 19 h 30"/>
                <a:gd name="T20" fmla="*/ 43 w 43"/>
                <a:gd name="T21" fmla="*/ 20 h 30"/>
                <a:gd name="T22" fmla="*/ 42 w 43"/>
                <a:gd name="T23" fmla="*/ 20 h 30"/>
                <a:gd name="T24" fmla="*/ 38 w 43"/>
                <a:gd name="T25" fmla="*/ 21 h 30"/>
                <a:gd name="T26" fmla="*/ 38 w 43"/>
                <a:gd name="T27" fmla="*/ 27 h 30"/>
                <a:gd name="T28" fmla="*/ 35 w 43"/>
                <a:gd name="T29" fmla="*/ 27 h 30"/>
                <a:gd name="T30" fmla="*/ 29 w 43"/>
                <a:gd name="T31" fmla="*/ 30 h 30"/>
                <a:gd name="T32" fmla="*/ 26 w 43"/>
                <a:gd name="T33" fmla="*/ 28 h 30"/>
                <a:gd name="T34" fmla="*/ 20 w 43"/>
                <a:gd name="T35" fmla="*/ 27 h 30"/>
                <a:gd name="T36" fmla="*/ 12 w 43"/>
                <a:gd name="T37" fmla="*/ 29 h 30"/>
                <a:gd name="T38" fmla="*/ 11 w 43"/>
                <a:gd name="T39" fmla="*/ 26 h 30"/>
                <a:gd name="T40" fmla="*/ 10 w 43"/>
                <a:gd name="T41" fmla="*/ 18 h 30"/>
                <a:gd name="T42" fmla="*/ 0 w 43"/>
                <a:gd name="T43" fmla="*/ 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3" h="30">
                  <a:moveTo>
                    <a:pt x="0" y="5"/>
                  </a:moveTo>
                  <a:cubicBezTo>
                    <a:pt x="3" y="4"/>
                    <a:pt x="5" y="3"/>
                    <a:pt x="5" y="3"/>
                  </a:cubicBezTo>
                  <a:cubicBezTo>
                    <a:pt x="13" y="0"/>
                    <a:pt x="13" y="0"/>
                    <a:pt x="13" y="0"/>
                  </a:cubicBezTo>
                  <a:cubicBezTo>
                    <a:pt x="16" y="0"/>
                    <a:pt x="16" y="0"/>
                    <a:pt x="16" y="0"/>
                  </a:cubicBezTo>
                  <a:cubicBezTo>
                    <a:pt x="22" y="1"/>
                    <a:pt x="22" y="1"/>
                    <a:pt x="22" y="1"/>
                  </a:cubicBezTo>
                  <a:cubicBezTo>
                    <a:pt x="26" y="3"/>
                    <a:pt x="26" y="3"/>
                    <a:pt x="26" y="3"/>
                  </a:cubicBezTo>
                  <a:cubicBezTo>
                    <a:pt x="32" y="12"/>
                    <a:pt x="32" y="12"/>
                    <a:pt x="32" y="12"/>
                  </a:cubicBezTo>
                  <a:cubicBezTo>
                    <a:pt x="37" y="11"/>
                    <a:pt x="37" y="11"/>
                    <a:pt x="37" y="11"/>
                  </a:cubicBezTo>
                  <a:cubicBezTo>
                    <a:pt x="43" y="15"/>
                    <a:pt x="43" y="15"/>
                    <a:pt x="43" y="15"/>
                  </a:cubicBezTo>
                  <a:cubicBezTo>
                    <a:pt x="43" y="19"/>
                    <a:pt x="43" y="19"/>
                    <a:pt x="43" y="19"/>
                  </a:cubicBezTo>
                  <a:cubicBezTo>
                    <a:pt x="43" y="20"/>
                    <a:pt x="43" y="20"/>
                    <a:pt x="43" y="20"/>
                  </a:cubicBezTo>
                  <a:cubicBezTo>
                    <a:pt x="42" y="20"/>
                    <a:pt x="42" y="20"/>
                    <a:pt x="42" y="20"/>
                  </a:cubicBezTo>
                  <a:cubicBezTo>
                    <a:pt x="38" y="21"/>
                    <a:pt x="38" y="21"/>
                    <a:pt x="38" y="21"/>
                  </a:cubicBezTo>
                  <a:cubicBezTo>
                    <a:pt x="38" y="27"/>
                    <a:pt x="38" y="27"/>
                    <a:pt x="38" y="27"/>
                  </a:cubicBezTo>
                  <a:cubicBezTo>
                    <a:pt x="35" y="27"/>
                    <a:pt x="35" y="27"/>
                    <a:pt x="35" y="27"/>
                  </a:cubicBezTo>
                  <a:cubicBezTo>
                    <a:pt x="29" y="30"/>
                    <a:pt x="29" y="30"/>
                    <a:pt x="29" y="30"/>
                  </a:cubicBezTo>
                  <a:cubicBezTo>
                    <a:pt x="26" y="28"/>
                    <a:pt x="26" y="28"/>
                    <a:pt x="26" y="28"/>
                  </a:cubicBezTo>
                  <a:cubicBezTo>
                    <a:pt x="20" y="27"/>
                    <a:pt x="20" y="27"/>
                    <a:pt x="20" y="27"/>
                  </a:cubicBezTo>
                  <a:cubicBezTo>
                    <a:pt x="12" y="29"/>
                    <a:pt x="12" y="29"/>
                    <a:pt x="12" y="29"/>
                  </a:cubicBezTo>
                  <a:cubicBezTo>
                    <a:pt x="12" y="28"/>
                    <a:pt x="11" y="27"/>
                    <a:pt x="11" y="26"/>
                  </a:cubicBezTo>
                  <a:cubicBezTo>
                    <a:pt x="8" y="23"/>
                    <a:pt x="8" y="22"/>
                    <a:pt x="10" y="18"/>
                  </a:cubicBezTo>
                  <a:cubicBezTo>
                    <a:pt x="11" y="13"/>
                    <a:pt x="2" y="9"/>
                    <a:pt x="0" y="5"/>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5" name="Freeform 74"/>
            <p:cNvSpPr>
              <a:spLocks/>
            </p:cNvSpPr>
            <p:nvPr/>
          </p:nvSpPr>
          <p:spPr bwMode="auto">
            <a:xfrm>
              <a:off x="5859809" y="4710118"/>
              <a:ext cx="113412" cy="81424"/>
            </a:xfrm>
            <a:custGeom>
              <a:avLst/>
              <a:gdLst>
                <a:gd name="T0" fmla="*/ 0 w 37"/>
                <a:gd name="T1" fmla="*/ 9 h 30"/>
                <a:gd name="T2" fmla="*/ 8 w 37"/>
                <a:gd name="T3" fmla="*/ 7 h 30"/>
                <a:gd name="T4" fmla="*/ 14 w 37"/>
                <a:gd name="T5" fmla="*/ 8 h 30"/>
                <a:gd name="T6" fmla="*/ 17 w 37"/>
                <a:gd name="T7" fmla="*/ 10 h 30"/>
                <a:gd name="T8" fmla="*/ 23 w 37"/>
                <a:gd name="T9" fmla="*/ 7 h 30"/>
                <a:gd name="T10" fmla="*/ 26 w 37"/>
                <a:gd name="T11" fmla="*/ 7 h 30"/>
                <a:gd name="T12" fmla="*/ 26 w 37"/>
                <a:gd name="T13" fmla="*/ 1 h 30"/>
                <a:gd name="T14" fmla="*/ 30 w 37"/>
                <a:gd name="T15" fmla="*/ 0 h 30"/>
                <a:gd name="T16" fmla="*/ 34 w 37"/>
                <a:gd name="T17" fmla="*/ 2 h 30"/>
                <a:gd name="T18" fmla="*/ 37 w 37"/>
                <a:gd name="T19" fmla="*/ 5 h 30"/>
                <a:gd name="T20" fmla="*/ 37 w 37"/>
                <a:gd name="T21" fmla="*/ 11 h 30"/>
                <a:gd name="T22" fmla="*/ 32 w 37"/>
                <a:gd name="T23" fmla="*/ 12 h 30"/>
                <a:gd name="T24" fmla="*/ 32 w 37"/>
                <a:gd name="T25" fmla="*/ 13 h 30"/>
                <a:gd name="T26" fmla="*/ 27 w 37"/>
                <a:gd name="T27" fmla="*/ 11 h 30"/>
                <a:gd name="T28" fmla="*/ 25 w 37"/>
                <a:gd name="T29" fmla="*/ 17 h 30"/>
                <a:gd name="T30" fmla="*/ 25 w 37"/>
                <a:gd name="T31" fmla="*/ 24 h 30"/>
                <a:gd name="T32" fmla="*/ 23 w 37"/>
                <a:gd name="T33" fmla="*/ 28 h 30"/>
                <a:gd name="T34" fmla="*/ 20 w 37"/>
                <a:gd name="T35" fmla="*/ 30 h 30"/>
                <a:gd name="T36" fmla="*/ 15 w 37"/>
                <a:gd name="T37" fmla="*/ 26 h 30"/>
                <a:gd name="T38" fmla="*/ 3 w 37"/>
                <a:gd name="T39" fmla="*/ 22 h 30"/>
                <a:gd name="T40" fmla="*/ 4 w 37"/>
                <a:gd name="T41" fmla="*/ 15 h 30"/>
                <a:gd name="T42" fmla="*/ 0 w 37"/>
                <a:gd name="T43"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30">
                  <a:moveTo>
                    <a:pt x="0" y="9"/>
                  </a:moveTo>
                  <a:cubicBezTo>
                    <a:pt x="8" y="7"/>
                    <a:pt x="8" y="7"/>
                    <a:pt x="8" y="7"/>
                  </a:cubicBezTo>
                  <a:cubicBezTo>
                    <a:pt x="14" y="8"/>
                    <a:pt x="14" y="8"/>
                    <a:pt x="14" y="8"/>
                  </a:cubicBezTo>
                  <a:cubicBezTo>
                    <a:pt x="17" y="10"/>
                    <a:pt x="17" y="10"/>
                    <a:pt x="17" y="10"/>
                  </a:cubicBezTo>
                  <a:cubicBezTo>
                    <a:pt x="23" y="7"/>
                    <a:pt x="23" y="7"/>
                    <a:pt x="23" y="7"/>
                  </a:cubicBezTo>
                  <a:cubicBezTo>
                    <a:pt x="26" y="7"/>
                    <a:pt x="26" y="7"/>
                    <a:pt x="26" y="7"/>
                  </a:cubicBezTo>
                  <a:cubicBezTo>
                    <a:pt x="26" y="1"/>
                    <a:pt x="26" y="1"/>
                    <a:pt x="26" y="1"/>
                  </a:cubicBezTo>
                  <a:cubicBezTo>
                    <a:pt x="30" y="0"/>
                    <a:pt x="30" y="0"/>
                    <a:pt x="30" y="0"/>
                  </a:cubicBezTo>
                  <a:cubicBezTo>
                    <a:pt x="34" y="2"/>
                    <a:pt x="34" y="2"/>
                    <a:pt x="34" y="2"/>
                  </a:cubicBezTo>
                  <a:cubicBezTo>
                    <a:pt x="37" y="5"/>
                    <a:pt x="37" y="5"/>
                    <a:pt x="37" y="5"/>
                  </a:cubicBezTo>
                  <a:cubicBezTo>
                    <a:pt x="37" y="11"/>
                    <a:pt x="37" y="11"/>
                    <a:pt x="37" y="11"/>
                  </a:cubicBezTo>
                  <a:cubicBezTo>
                    <a:pt x="35" y="11"/>
                    <a:pt x="32" y="11"/>
                    <a:pt x="32" y="12"/>
                  </a:cubicBezTo>
                  <a:cubicBezTo>
                    <a:pt x="32" y="12"/>
                    <a:pt x="32" y="13"/>
                    <a:pt x="32" y="13"/>
                  </a:cubicBezTo>
                  <a:cubicBezTo>
                    <a:pt x="27" y="11"/>
                    <a:pt x="27" y="11"/>
                    <a:pt x="27" y="11"/>
                  </a:cubicBezTo>
                  <a:cubicBezTo>
                    <a:pt x="27" y="11"/>
                    <a:pt x="25" y="16"/>
                    <a:pt x="25" y="17"/>
                  </a:cubicBezTo>
                  <a:cubicBezTo>
                    <a:pt x="25" y="18"/>
                    <a:pt x="25" y="24"/>
                    <a:pt x="25" y="24"/>
                  </a:cubicBezTo>
                  <a:cubicBezTo>
                    <a:pt x="25" y="24"/>
                    <a:pt x="24" y="28"/>
                    <a:pt x="23" y="28"/>
                  </a:cubicBezTo>
                  <a:cubicBezTo>
                    <a:pt x="23" y="28"/>
                    <a:pt x="21" y="29"/>
                    <a:pt x="20" y="30"/>
                  </a:cubicBezTo>
                  <a:cubicBezTo>
                    <a:pt x="18" y="28"/>
                    <a:pt x="16" y="27"/>
                    <a:pt x="15" y="26"/>
                  </a:cubicBezTo>
                  <a:cubicBezTo>
                    <a:pt x="12" y="24"/>
                    <a:pt x="5" y="25"/>
                    <a:pt x="3" y="22"/>
                  </a:cubicBezTo>
                  <a:cubicBezTo>
                    <a:pt x="2" y="19"/>
                    <a:pt x="3" y="18"/>
                    <a:pt x="4" y="15"/>
                  </a:cubicBezTo>
                  <a:cubicBezTo>
                    <a:pt x="4" y="13"/>
                    <a:pt x="2" y="11"/>
                    <a:pt x="0" y="9"/>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6" name="Freeform 75"/>
            <p:cNvSpPr>
              <a:spLocks/>
            </p:cNvSpPr>
            <p:nvPr/>
          </p:nvSpPr>
          <p:spPr bwMode="auto">
            <a:xfrm>
              <a:off x="5920197" y="4740323"/>
              <a:ext cx="58915" cy="84051"/>
            </a:xfrm>
            <a:custGeom>
              <a:avLst/>
              <a:gdLst>
                <a:gd name="T0" fmla="*/ 12 w 19"/>
                <a:gd name="T1" fmla="*/ 2 h 31"/>
                <a:gd name="T2" fmla="*/ 7 w 19"/>
                <a:gd name="T3" fmla="*/ 0 h 31"/>
                <a:gd name="T4" fmla="*/ 5 w 19"/>
                <a:gd name="T5" fmla="*/ 6 h 31"/>
                <a:gd name="T6" fmla="*/ 5 w 19"/>
                <a:gd name="T7" fmla="*/ 13 h 31"/>
                <a:gd name="T8" fmla="*/ 3 w 19"/>
                <a:gd name="T9" fmla="*/ 17 h 31"/>
                <a:gd name="T10" fmla="*/ 0 w 19"/>
                <a:gd name="T11" fmla="*/ 19 h 31"/>
                <a:gd name="T12" fmla="*/ 1 w 19"/>
                <a:gd name="T13" fmla="*/ 20 h 31"/>
                <a:gd name="T14" fmla="*/ 5 w 19"/>
                <a:gd name="T15" fmla="*/ 31 h 31"/>
                <a:gd name="T16" fmla="*/ 14 w 19"/>
                <a:gd name="T17" fmla="*/ 24 h 31"/>
                <a:gd name="T18" fmla="*/ 19 w 19"/>
                <a:gd name="T19" fmla="*/ 10 h 31"/>
                <a:gd name="T20" fmla="*/ 12 w 19"/>
                <a:gd name="T21" fmla="*/ 2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31">
                  <a:moveTo>
                    <a:pt x="12" y="2"/>
                  </a:moveTo>
                  <a:cubicBezTo>
                    <a:pt x="7" y="0"/>
                    <a:pt x="7" y="0"/>
                    <a:pt x="7" y="0"/>
                  </a:cubicBezTo>
                  <a:cubicBezTo>
                    <a:pt x="7" y="0"/>
                    <a:pt x="5" y="5"/>
                    <a:pt x="5" y="6"/>
                  </a:cubicBezTo>
                  <a:cubicBezTo>
                    <a:pt x="5" y="7"/>
                    <a:pt x="5" y="13"/>
                    <a:pt x="5" y="13"/>
                  </a:cubicBezTo>
                  <a:cubicBezTo>
                    <a:pt x="5" y="13"/>
                    <a:pt x="4" y="17"/>
                    <a:pt x="3" y="17"/>
                  </a:cubicBezTo>
                  <a:cubicBezTo>
                    <a:pt x="3" y="17"/>
                    <a:pt x="1" y="18"/>
                    <a:pt x="0" y="19"/>
                  </a:cubicBezTo>
                  <a:cubicBezTo>
                    <a:pt x="0" y="19"/>
                    <a:pt x="1" y="20"/>
                    <a:pt x="1" y="20"/>
                  </a:cubicBezTo>
                  <a:cubicBezTo>
                    <a:pt x="2" y="22"/>
                    <a:pt x="4" y="26"/>
                    <a:pt x="5" y="31"/>
                  </a:cubicBezTo>
                  <a:cubicBezTo>
                    <a:pt x="9" y="29"/>
                    <a:pt x="13" y="26"/>
                    <a:pt x="14" y="24"/>
                  </a:cubicBezTo>
                  <a:cubicBezTo>
                    <a:pt x="15" y="19"/>
                    <a:pt x="19" y="10"/>
                    <a:pt x="19" y="10"/>
                  </a:cubicBezTo>
                  <a:cubicBezTo>
                    <a:pt x="19" y="10"/>
                    <a:pt x="13" y="4"/>
                    <a:pt x="12" y="2"/>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7" name="Freeform 76"/>
            <p:cNvSpPr>
              <a:spLocks/>
            </p:cNvSpPr>
            <p:nvPr/>
          </p:nvSpPr>
          <p:spPr bwMode="auto">
            <a:xfrm>
              <a:off x="5939344" y="4685165"/>
              <a:ext cx="192948" cy="323071"/>
            </a:xfrm>
            <a:custGeom>
              <a:avLst/>
              <a:gdLst>
                <a:gd name="T0" fmla="*/ 0 w 63"/>
                <a:gd name="T1" fmla="*/ 65 h 118"/>
                <a:gd name="T2" fmla="*/ 7 w 63"/>
                <a:gd name="T3" fmla="*/ 61 h 118"/>
                <a:gd name="T4" fmla="*/ 17 w 63"/>
                <a:gd name="T5" fmla="*/ 58 h 118"/>
                <a:gd name="T6" fmla="*/ 21 w 63"/>
                <a:gd name="T7" fmla="*/ 55 h 118"/>
                <a:gd name="T8" fmla="*/ 26 w 63"/>
                <a:gd name="T9" fmla="*/ 60 h 118"/>
                <a:gd name="T10" fmla="*/ 29 w 63"/>
                <a:gd name="T11" fmla="*/ 50 h 118"/>
                <a:gd name="T12" fmla="*/ 44 w 63"/>
                <a:gd name="T13" fmla="*/ 40 h 118"/>
                <a:gd name="T14" fmla="*/ 44 w 63"/>
                <a:gd name="T15" fmla="*/ 31 h 118"/>
                <a:gd name="T16" fmla="*/ 37 w 63"/>
                <a:gd name="T17" fmla="*/ 31 h 118"/>
                <a:gd name="T18" fmla="*/ 34 w 63"/>
                <a:gd name="T19" fmla="*/ 27 h 118"/>
                <a:gd name="T20" fmla="*/ 28 w 63"/>
                <a:gd name="T21" fmla="*/ 21 h 118"/>
                <a:gd name="T22" fmla="*/ 29 w 63"/>
                <a:gd name="T23" fmla="*/ 17 h 118"/>
                <a:gd name="T24" fmla="*/ 28 w 63"/>
                <a:gd name="T25" fmla="*/ 11 h 118"/>
                <a:gd name="T26" fmla="*/ 33 w 63"/>
                <a:gd name="T27" fmla="*/ 10 h 118"/>
                <a:gd name="T28" fmla="*/ 35 w 63"/>
                <a:gd name="T29" fmla="*/ 3 h 118"/>
                <a:gd name="T30" fmla="*/ 43 w 63"/>
                <a:gd name="T31" fmla="*/ 4 h 118"/>
                <a:gd name="T32" fmla="*/ 49 w 63"/>
                <a:gd name="T33" fmla="*/ 0 h 118"/>
                <a:gd name="T34" fmla="*/ 60 w 63"/>
                <a:gd name="T35" fmla="*/ 8 h 118"/>
                <a:gd name="T36" fmla="*/ 61 w 63"/>
                <a:gd name="T37" fmla="*/ 14 h 118"/>
                <a:gd name="T38" fmla="*/ 62 w 63"/>
                <a:gd name="T39" fmla="*/ 17 h 118"/>
                <a:gd name="T40" fmla="*/ 60 w 63"/>
                <a:gd name="T41" fmla="*/ 24 h 118"/>
                <a:gd name="T42" fmla="*/ 61 w 63"/>
                <a:gd name="T43" fmla="*/ 43 h 118"/>
                <a:gd name="T44" fmla="*/ 57 w 63"/>
                <a:gd name="T45" fmla="*/ 52 h 118"/>
                <a:gd name="T46" fmla="*/ 49 w 63"/>
                <a:gd name="T47" fmla="*/ 68 h 118"/>
                <a:gd name="T48" fmla="*/ 45 w 63"/>
                <a:gd name="T49" fmla="*/ 83 h 118"/>
                <a:gd name="T50" fmla="*/ 48 w 63"/>
                <a:gd name="T51" fmla="*/ 102 h 118"/>
                <a:gd name="T52" fmla="*/ 49 w 63"/>
                <a:gd name="T53" fmla="*/ 112 h 118"/>
                <a:gd name="T54" fmla="*/ 41 w 63"/>
                <a:gd name="T55" fmla="*/ 113 h 118"/>
                <a:gd name="T56" fmla="*/ 29 w 63"/>
                <a:gd name="T57" fmla="*/ 115 h 118"/>
                <a:gd name="T58" fmla="*/ 18 w 63"/>
                <a:gd name="T59" fmla="*/ 111 h 118"/>
                <a:gd name="T60" fmla="*/ 14 w 63"/>
                <a:gd name="T61" fmla="*/ 97 h 118"/>
                <a:gd name="T62" fmla="*/ 12 w 63"/>
                <a:gd name="T63" fmla="*/ 84 h 118"/>
                <a:gd name="T64" fmla="*/ 2 w 63"/>
                <a:gd name="T65" fmla="*/ 70 h 118"/>
                <a:gd name="T66" fmla="*/ 0 w 63"/>
                <a:gd name="T67" fmla="*/ 65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18">
                  <a:moveTo>
                    <a:pt x="0" y="65"/>
                  </a:moveTo>
                  <a:cubicBezTo>
                    <a:pt x="2" y="63"/>
                    <a:pt x="4" y="61"/>
                    <a:pt x="7" y="61"/>
                  </a:cubicBezTo>
                  <a:cubicBezTo>
                    <a:pt x="14" y="60"/>
                    <a:pt x="16" y="58"/>
                    <a:pt x="17" y="58"/>
                  </a:cubicBezTo>
                  <a:cubicBezTo>
                    <a:pt x="17" y="57"/>
                    <a:pt x="21" y="55"/>
                    <a:pt x="21" y="55"/>
                  </a:cubicBezTo>
                  <a:cubicBezTo>
                    <a:pt x="26" y="60"/>
                    <a:pt x="26" y="60"/>
                    <a:pt x="26" y="60"/>
                  </a:cubicBezTo>
                  <a:cubicBezTo>
                    <a:pt x="26" y="60"/>
                    <a:pt x="27" y="54"/>
                    <a:pt x="29" y="50"/>
                  </a:cubicBezTo>
                  <a:cubicBezTo>
                    <a:pt x="32" y="46"/>
                    <a:pt x="44" y="40"/>
                    <a:pt x="44" y="40"/>
                  </a:cubicBezTo>
                  <a:cubicBezTo>
                    <a:pt x="44" y="31"/>
                    <a:pt x="44" y="31"/>
                    <a:pt x="44" y="31"/>
                  </a:cubicBezTo>
                  <a:cubicBezTo>
                    <a:pt x="37" y="31"/>
                    <a:pt x="37" y="31"/>
                    <a:pt x="37" y="31"/>
                  </a:cubicBezTo>
                  <a:cubicBezTo>
                    <a:pt x="37" y="31"/>
                    <a:pt x="36" y="29"/>
                    <a:pt x="34" y="27"/>
                  </a:cubicBezTo>
                  <a:cubicBezTo>
                    <a:pt x="32" y="25"/>
                    <a:pt x="28" y="21"/>
                    <a:pt x="28" y="21"/>
                  </a:cubicBezTo>
                  <a:cubicBezTo>
                    <a:pt x="28" y="21"/>
                    <a:pt x="31" y="19"/>
                    <a:pt x="29" y="17"/>
                  </a:cubicBezTo>
                  <a:cubicBezTo>
                    <a:pt x="28" y="14"/>
                    <a:pt x="27" y="11"/>
                    <a:pt x="28" y="11"/>
                  </a:cubicBezTo>
                  <a:cubicBezTo>
                    <a:pt x="29" y="11"/>
                    <a:pt x="33" y="11"/>
                    <a:pt x="33" y="10"/>
                  </a:cubicBezTo>
                  <a:cubicBezTo>
                    <a:pt x="33" y="8"/>
                    <a:pt x="34" y="3"/>
                    <a:pt x="35" y="3"/>
                  </a:cubicBezTo>
                  <a:cubicBezTo>
                    <a:pt x="37" y="3"/>
                    <a:pt x="40" y="6"/>
                    <a:pt x="43" y="4"/>
                  </a:cubicBezTo>
                  <a:cubicBezTo>
                    <a:pt x="44" y="3"/>
                    <a:pt x="46" y="1"/>
                    <a:pt x="49" y="0"/>
                  </a:cubicBezTo>
                  <a:cubicBezTo>
                    <a:pt x="60" y="8"/>
                    <a:pt x="60" y="8"/>
                    <a:pt x="60" y="8"/>
                  </a:cubicBezTo>
                  <a:cubicBezTo>
                    <a:pt x="61" y="14"/>
                    <a:pt x="61" y="14"/>
                    <a:pt x="61" y="14"/>
                  </a:cubicBezTo>
                  <a:cubicBezTo>
                    <a:pt x="62" y="17"/>
                    <a:pt x="62" y="17"/>
                    <a:pt x="62" y="17"/>
                  </a:cubicBezTo>
                  <a:cubicBezTo>
                    <a:pt x="60" y="19"/>
                    <a:pt x="60" y="20"/>
                    <a:pt x="60" y="24"/>
                  </a:cubicBezTo>
                  <a:cubicBezTo>
                    <a:pt x="61" y="29"/>
                    <a:pt x="62" y="39"/>
                    <a:pt x="61" y="43"/>
                  </a:cubicBezTo>
                  <a:cubicBezTo>
                    <a:pt x="61" y="48"/>
                    <a:pt x="63" y="48"/>
                    <a:pt x="57" y="52"/>
                  </a:cubicBezTo>
                  <a:cubicBezTo>
                    <a:pt x="50" y="56"/>
                    <a:pt x="49" y="63"/>
                    <a:pt x="49" y="68"/>
                  </a:cubicBezTo>
                  <a:cubicBezTo>
                    <a:pt x="49" y="73"/>
                    <a:pt x="45" y="78"/>
                    <a:pt x="45" y="83"/>
                  </a:cubicBezTo>
                  <a:cubicBezTo>
                    <a:pt x="45" y="87"/>
                    <a:pt x="48" y="95"/>
                    <a:pt x="48" y="102"/>
                  </a:cubicBezTo>
                  <a:cubicBezTo>
                    <a:pt x="48" y="106"/>
                    <a:pt x="49" y="109"/>
                    <a:pt x="49" y="112"/>
                  </a:cubicBezTo>
                  <a:cubicBezTo>
                    <a:pt x="46" y="113"/>
                    <a:pt x="43" y="113"/>
                    <a:pt x="41" y="113"/>
                  </a:cubicBezTo>
                  <a:cubicBezTo>
                    <a:pt x="35" y="113"/>
                    <a:pt x="31" y="113"/>
                    <a:pt x="29" y="115"/>
                  </a:cubicBezTo>
                  <a:cubicBezTo>
                    <a:pt x="26" y="118"/>
                    <a:pt x="20" y="114"/>
                    <a:pt x="18" y="111"/>
                  </a:cubicBezTo>
                  <a:cubicBezTo>
                    <a:pt x="16" y="107"/>
                    <a:pt x="14" y="100"/>
                    <a:pt x="14" y="97"/>
                  </a:cubicBezTo>
                  <a:cubicBezTo>
                    <a:pt x="14" y="94"/>
                    <a:pt x="13" y="88"/>
                    <a:pt x="12" y="84"/>
                  </a:cubicBezTo>
                  <a:cubicBezTo>
                    <a:pt x="12" y="80"/>
                    <a:pt x="3" y="74"/>
                    <a:pt x="2" y="70"/>
                  </a:cubicBezTo>
                  <a:cubicBezTo>
                    <a:pt x="1" y="68"/>
                    <a:pt x="0" y="67"/>
                    <a:pt x="0" y="65"/>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8" name="Freeform 77"/>
            <p:cNvSpPr>
              <a:spLocks/>
            </p:cNvSpPr>
            <p:nvPr/>
          </p:nvSpPr>
          <p:spPr bwMode="auto">
            <a:xfrm>
              <a:off x="5936398" y="4725878"/>
              <a:ext cx="138450" cy="136582"/>
            </a:xfrm>
            <a:custGeom>
              <a:avLst/>
              <a:gdLst>
                <a:gd name="T0" fmla="*/ 0 w 45"/>
                <a:gd name="T1" fmla="*/ 36 h 50"/>
                <a:gd name="T2" fmla="*/ 9 w 45"/>
                <a:gd name="T3" fmla="*/ 29 h 50"/>
                <a:gd name="T4" fmla="*/ 14 w 45"/>
                <a:gd name="T5" fmla="*/ 15 h 50"/>
                <a:gd name="T6" fmla="*/ 7 w 45"/>
                <a:gd name="T7" fmla="*/ 6 h 50"/>
                <a:gd name="T8" fmla="*/ 14 w 45"/>
                <a:gd name="T9" fmla="*/ 5 h 50"/>
                <a:gd name="T10" fmla="*/ 18 w 45"/>
                <a:gd name="T11" fmla="*/ 0 h 50"/>
                <a:gd name="T12" fmla="*/ 24 w 45"/>
                <a:gd name="T13" fmla="*/ 6 h 50"/>
                <a:gd name="T14" fmla="*/ 29 w 45"/>
                <a:gd name="T15" fmla="*/ 6 h 50"/>
                <a:gd name="T16" fmla="*/ 35 w 45"/>
                <a:gd name="T17" fmla="*/ 12 h 50"/>
                <a:gd name="T18" fmla="*/ 38 w 45"/>
                <a:gd name="T19" fmla="*/ 16 h 50"/>
                <a:gd name="T20" fmla="*/ 45 w 45"/>
                <a:gd name="T21" fmla="*/ 16 h 50"/>
                <a:gd name="T22" fmla="*/ 45 w 45"/>
                <a:gd name="T23" fmla="*/ 25 h 50"/>
                <a:gd name="T24" fmla="*/ 30 w 45"/>
                <a:gd name="T25" fmla="*/ 35 h 50"/>
                <a:gd name="T26" fmla="*/ 27 w 45"/>
                <a:gd name="T27" fmla="*/ 45 h 50"/>
                <a:gd name="T28" fmla="*/ 22 w 45"/>
                <a:gd name="T29" fmla="*/ 40 h 50"/>
                <a:gd name="T30" fmla="*/ 18 w 45"/>
                <a:gd name="T31" fmla="*/ 43 h 50"/>
                <a:gd name="T32" fmla="*/ 8 w 45"/>
                <a:gd name="T33" fmla="*/ 46 h 50"/>
                <a:gd name="T34" fmla="*/ 1 w 45"/>
                <a:gd name="T35" fmla="*/ 50 h 50"/>
                <a:gd name="T36" fmla="*/ 1 w 45"/>
                <a:gd name="T37" fmla="*/ 43 h 50"/>
                <a:gd name="T38" fmla="*/ 0 w 45"/>
                <a:gd name="T39" fmla="*/ 36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5" h="50">
                  <a:moveTo>
                    <a:pt x="0" y="36"/>
                  </a:moveTo>
                  <a:cubicBezTo>
                    <a:pt x="4" y="34"/>
                    <a:pt x="8" y="31"/>
                    <a:pt x="9" y="29"/>
                  </a:cubicBezTo>
                  <a:cubicBezTo>
                    <a:pt x="10" y="24"/>
                    <a:pt x="14" y="15"/>
                    <a:pt x="14" y="15"/>
                  </a:cubicBezTo>
                  <a:cubicBezTo>
                    <a:pt x="14" y="15"/>
                    <a:pt x="7" y="8"/>
                    <a:pt x="7" y="6"/>
                  </a:cubicBezTo>
                  <a:cubicBezTo>
                    <a:pt x="7" y="4"/>
                    <a:pt x="13" y="6"/>
                    <a:pt x="14" y="5"/>
                  </a:cubicBezTo>
                  <a:cubicBezTo>
                    <a:pt x="15" y="4"/>
                    <a:pt x="18" y="0"/>
                    <a:pt x="18" y="0"/>
                  </a:cubicBezTo>
                  <a:cubicBezTo>
                    <a:pt x="18" y="0"/>
                    <a:pt x="23" y="6"/>
                    <a:pt x="24" y="6"/>
                  </a:cubicBezTo>
                  <a:cubicBezTo>
                    <a:pt x="24" y="6"/>
                    <a:pt x="26" y="6"/>
                    <a:pt x="29" y="6"/>
                  </a:cubicBezTo>
                  <a:cubicBezTo>
                    <a:pt x="30" y="7"/>
                    <a:pt x="33" y="10"/>
                    <a:pt x="35" y="12"/>
                  </a:cubicBezTo>
                  <a:cubicBezTo>
                    <a:pt x="37" y="14"/>
                    <a:pt x="38" y="16"/>
                    <a:pt x="38" y="16"/>
                  </a:cubicBezTo>
                  <a:cubicBezTo>
                    <a:pt x="45" y="16"/>
                    <a:pt x="45" y="16"/>
                    <a:pt x="45" y="16"/>
                  </a:cubicBezTo>
                  <a:cubicBezTo>
                    <a:pt x="45" y="25"/>
                    <a:pt x="45" y="25"/>
                    <a:pt x="45" y="25"/>
                  </a:cubicBezTo>
                  <a:cubicBezTo>
                    <a:pt x="45" y="25"/>
                    <a:pt x="33" y="31"/>
                    <a:pt x="30" y="35"/>
                  </a:cubicBezTo>
                  <a:cubicBezTo>
                    <a:pt x="28" y="39"/>
                    <a:pt x="27" y="45"/>
                    <a:pt x="27" y="45"/>
                  </a:cubicBezTo>
                  <a:cubicBezTo>
                    <a:pt x="22" y="40"/>
                    <a:pt x="22" y="40"/>
                    <a:pt x="22" y="40"/>
                  </a:cubicBezTo>
                  <a:cubicBezTo>
                    <a:pt x="22" y="40"/>
                    <a:pt x="18" y="42"/>
                    <a:pt x="18" y="43"/>
                  </a:cubicBezTo>
                  <a:cubicBezTo>
                    <a:pt x="17" y="43"/>
                    <a:pt x="15" y="45"/>
                    <a:pt x="8" y="46"/>
                  </a:cubicBezTo>
                  <a:cubicBezTo>
                    <a:pt x="5" y="46"/>
                    <a:pt x="3" y="48"/>
                    <a:pt x="1" y="50"/>
                  </a:cubicBezTo>
                  <a:cubicBezTo>
                    <a:pt x="1" y="48"/>
                    <a:pt x="1" y="46"/>
                    <a:pt x="1" y="43"/>
                  </a:cubicBezTo>
                  <a:cubicBezTo>
                    <a:pt x="1" y="41"/>
                    <a:pt x="1" y="38"/>
                    <a:pt x="0" y="36"/>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9" name="Freeform 78"/>
            <p:cNvSpPr>
              <a:spLocks/>
            </p:cNvSpPr>
            <p:nvPr/>
          </p:nvSpPr>
          <p:spPr bwMode="auto">
            <a:xfrm>
              <a:off x="5936398" y="4422508"/>
              <a:ext cx="340236" cy="308624"/>
            </a:xfrm>
            <a:custGeom>
              <a:avLst/>
              <a:gdLst>
                <a:gd name="T0" fmla="*/ 86 w 111"/>
                <a:gd name="T1" fmla="*/ 105 h 113"/>
                <a:gd name="T2" fmla="*/ 63 w 111"/>
                <a:gd name="T3" fmla="*/ 113 h 113"/>
                <a:gd name="T4" fmla="*/ 61 w 111"/>
                <a:gd name="T5" fmla="*/ 104 h 113"/>
                <a:gd name="T6" fmla="*/ 49 w 111"/>
                <a:gd name="T7" fmla="*/ 86 h 113"/>
                <a:gd name="T8" fmla="*/ 42 w 111"/>
                <a:gd name="T9" fmla="*/ 70 h 113"/>
                <a:gd name="T10" fmla="*/ 35 w 111"/>
                <a:gd name="T11" fmla="*/ 49 h 113"/>
                <a:gd name="T12" fmla="*/ 24 w 111"/>
                <a:gd name="T13" fmla="*/ 32 h 113"/>
                <a:gd name="T14" fmla="*/ 9 w 111"/>
                <a:gd name="T15" fmla="*/ 25 h 113"/>
                <a:gd name="T16" fmla="*/ 0 w 111"/>
                <a:gd name="T17" fmla="*/ 18 h 113"/>
                <a:gd name="T18" fmla="*/ 10 w 111"/>
                <a:gd name="T19" fmla="*/ 17 h 113"/>
                <a:gd name="T20" fmla="*/ 22 w 111"/>
                <a:gd name="T21" fmla="*/ 13 h 113"/>
                <a:gd name="T22" fmla="*/ 30 w 111"/>
                <a:gd name="T23" fmla="*/ 24 h 113"/>
                <a:gd name="T24" fmla="*/ 43 w 111"/>
                <a:gd name="T25" fmla="*/ 38 h 113"/>
                <a:gd name="T26" fmla="*/ 55 w 111"/>
                <a:gd name="T27" fmla="*/ 31 h 113"/>
                <a:gd name="T28" fmla="*/ 69 w 111"/>
                <a:gd name="T29" fmla="*/ 18 h 113"/>
                <a:gd name="T30" fmla="*/ 60 w 111"/>
                <a:gd name="T31" fmla="*/ 16 h 113"/>
                <a:gd name="T32" fmla="*/ 64 w 111"/>
                <a:gd name="T33" fmla="*/ 5 h 113"/>
                <a:gd name="T34" fmla="*/ 75 w 111"/>
                <a:gd name="T35" fmla="*/ 7 h 113"/>
                <a:gd name="T36" fmla="*/ 81 w 111"/>
                <a:gd name="T37" fmla="*/ 5 h 113"/>
                <a:gd name="T38" fmla="*/ 86 w 111"/>
                <a:gd name="T39" fmla="*/ 1 h 113"/>
                <a:gd name="T40" fmla="*/ 91 w 111"/>
                <a:gd name="T41" fmla="*/ 11 h 113"/>
                <a:gd name="T42" fmla="*/ 99 w 111"/>
                <a:gd name="T43" fmla="*/ 21 h 113"/>
                <a:gd name="T44" fmla="*/ 99 w 111"/>
                <a:gd name="T45" fmla="*/ 30 h 113"/>
                <a:gd name="T46" fmla="*/ 104 w 111"/>
                <a:gd name="T47" fmla="*/ 45 h 113"/>
                <a:gd name="T48" fmla="*/ 110 w 111"/>
                <a:gd name="T49" fmla="*/ 50 h 113"/>
                <a:gd name="T50" fmla="*/ 105 w 111"/>
                <a:gd name="T51" fmla="*/ 59 h 113"/>
                <a:gd name="T52" fmla="*/ 104 w 111"/>
                <a:gd name="T53" fmla="*/ 64 h 113"/>
                <a:gd name="T54" fmla="*/ 104 w 111"/>
                <a:gd name="T55" fmla="*/ 70 h 113"/>
                <a:gd name="T56" fmla="*/ 97 w 111"/>
                <a:gd name="T57" fmla="*/ 73 h 113"/>
                <a:gd name="T58" fmla="*/ 89 w 111"/>
                <a:gd name="T59" fmla="*/ 72 h 113"/>
                <a:gd name="T60" fmla="*/ 91 w 111"/>
                <a:gd name="T61" fmla="*/ 82 h 113"/>
                <a:gd name="T62" fmla="*/ 92 w 111"/>
                <a:gd name="T63" fmla="*/ 9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1" h="113">
                  <a:moveTo>
                    <a:pt x="92" y="99"/>
                  </a:moveTo>
                  <a:cubicBezTo>
                    <a:pt x="88" y="100"/>
                    <a:pt x="86" y="105"/>
                    <a:pt x="86" y="105"/>
                  </a:cubicBezTo>
                  <a:cubicBezTo>
                    <a:pt x="79" y="106"/>
                    <a:pt x="74" y="110"/>
                    <a:pt x="68" y="111"/>
                  </a:cubicBezTo>
                  <a:cubicBezTo>
                    <a:pt x="66" y="112"/>
                    <a:pt x="64" y="112"/>
                    <a:pt x="63" y="113"/>
                  </a:cubicBezTo>
                  <a:cubicBezTo>
                    <a:pt x="62" y="110"/>
                    <a:pt x="62" y="110"/>
                    <a:pt x="62" y="110"/>
                  </a:cubicBezTo>
                  <a:cubicBezTo>
                    <a:pt x="61" y="104"/>
                    <a:pt x="61" y="104"/>
                    <a:pt x="61" y="104"/>
                  </a:cubicBezTo>
                  <a:cubicBezTo>
                    <a:pt x="50" y="95"/>
                    <a:pt x="50" y="95"/>
                    <a:pt x="50" y="95"/>
                  </a:cubicBezTo>
                  <a:cubicBezTo>
                    <a:pt x="50" y="95"/>
                    <a:pt x="50" y="88"/>
                    <a:pt x="49" y="86"/>
                  </a:cubicBezTo>
                  <a:cubicBezTo>
                    <a:pt x="49" y="85"/>
                    <a:pt x="47" y="82"/>
                    <a:pt x="47" y="79"/>
                  </a:cubicBezTo>
                  <a:cubicBezTo>
                    <a:pt x="47" y="76"/>
                    <a:pt x="43" y="75"/>
                    <a:pt x="42" y="70"/>
                  </a:cubicBezTo>
                  <a:cubicBezTo>
                    <a:pt x="41" y="65"/>
                    <a:pt x="34" y="63"/>
                    <a:pt x="34" y="59"/>
                  </a:cubicBezTo>
                  <a:cubicBezTo>
                    <a:pt x="35" y="56"/>
                    <a:pt x="38" y="52"/>
                    <a:pt x="35" y="49"/>
                  </a:cubicBezTo>
                  <a:cubicBezTo>
                    <a:pt x="32" y="45"/>
                    <a:pt x="31" y="48"/>
                    <a:pt x="29" y="42"/>
                  </a:cubicBezTo>
                  <a:cubicBezTo>
                    <a:pt x="27" y="36"/>
                    <a:pt x="27" y="34"/>
                    <a:pt x="24" y="32"/>
                  </a:cubicBezTo>
                  <a:cubicBezTo>
                    <a:pt x="22" y="31"/>
                    <a:pt x="18" y="33"/>
                    <a:pt x="15" y="31"/>
                  </a:cubicBezTo>
                  <a:cubicBezTo>
                    <a:pt x="13" y="28"/>
                    <a:pt x="12" y="25"/>
                    <a:pt x="9" y="25"/>
                  </a:cubicBezTo>
                  <a:cubicBezTo>
                    <a:pt x="6" y="26"/>
                    <a:pt x="5" y="27"/>
                    <a:pt x="3" y="22"/>
                  </a:cubicBezTo>
                  <a:cubicBezTo>
                    <a:pt x="2" y="21"/>
                    <a:pt x="1" y="19"/>
                    <a:pt x="0" y="18"/>
                  </a:cubicBezTo>
                  <a:cubicBezTo>
                    <a:pt x="4" y="16"/>
                    <a:pt x="4" y="16"/>
                    <a:pt x="4" y="16"/>
                  </a:cubicBezTo>
                  <a:cubicBezTo>
                    <a:pt x="4" y="16"/>
                    <a:pt x="7" y="16"/>
                    <a:pt x="10" y="17"/>
                  </a:cubicBezTo>
                  <a:cubicBezTo>
                    <a:pt x="13" y="17"/>
                    <a:pt x="17" y="18"/>
                    <a:pt x="17" y="15"/>
                  </a:cubicBezTo>
                  <a:cubicBezTo>
                    <a:pt x="17" y="13"/>
                    <a:pt x="22" y="10"/>
                    <a:pt x="22" y="13"/>
                  </a:cubicBezTo>
                  <a:cubicBezTo>
                    <a:pt x="22" y="16"/>
                    <a:pt x="22" y="20"/>
                    <a:pt x="23" y="21"/>
                  </a:cubicBezTo>
                  <a:cubicBezTo>
                    <a:pt x="23" y="22"/>
                    <a:pt x="30" y="21"/>
                    <a:pt x="30" y="24"/>
                  </a:cubicBezTo>
                  <a:cubicBezTo>
                    <a:pt x="31" y="27"/>
                    <a:pt x="31" y="34"/>
                    <a:pt x="34" y="36"/>
                  </a:cubicBezTo>
                  <a:cubicBezTo>
                    <a:pt x="37" y="39"/>
                    <a:pt x="39" y="39"/>
                    <a:pt x="43" y="38"/>
                  </a:cubicBezTo>
                  <a:cubicBezTo>
                    <a:pt x="46" y="37"/>
                    <a:pt x="47" y="35"/>
                    <a:pt x="48" y="33"/>
                  </a:cubicBezTo>
                  <a:cubicBezTo>
                    <a:pt x="49" y="31"/>
                    <a:pt x="49" y="30"/>
                    <a:pt x="55" y="31"/>
                  </a:cubicBezTo>
                  <a:cubicBezTo>
                    <a:pt x="61" y="33"/>
                    <a:pt x="62" y="29"/>
                    <a:pt x="65" y="26"/>
                  </a:cubicBezTo>
                  <a:cubicBezTo>
                    <a:pt x="68" y="23"/>
                    <a:pt x="69" y="20"/>
                    <a:pt x="69" y="18"/>
                  </a:cubicBezTo>
                  <a:cubicBezTo>
                    <a:pt x="69" y="15"/>
                    <a:pt x="67" y="16"/>
                    <a:pt x="64" y="17"/>
                  </a:cubicBezTo>
                  <a:cubicBezTo>
                    <a:pt x="61" y="18"/>
                    <a:pt x="59" y="18"/>
                    <a:pt x="60" y="16"/>
                  </a:cubicBezTo>
                  <a:cubicBezTo>
                    <a:pt x="60" y="14"/>
                    <a:pt x="60" y="11"/>
                    <a:pt x="59" y="10"/>
                  </a:cubicBezTo>
                  <a:cubicBezTo>
                    <a:pt x="64" y="5"/>
                    <a:pt x="64" y="5"/>
                    <a:pt x="64" y="5"/>
                  </a:cubicBezTo>
                  <a:cubicBezTo>
                    <a:pt x="68" y="8"/>
                    <a:pt x="68" y="8"/>
                    <a:pt x="68" y="8"/>
                  </a:cubicBezTo>
                  <a:cubicBezTo>
                    <a:pt x="75" y="7"/>
                    <a:pt x="75" y="7"/>
                    <a:pt x="75" y="7"/>
                  </a:cubicBezTo>
                  <a:cubicBezTo>
                    <a:pt x="79" y="10"/>
                    <a:pt x="79" y="10"/>
                    <a:pt x="79" y="10"/>
                  </a:cubicBezTo>
                  <a:cubicBezTo>
                    <a:pt x="81" y="5"/>
                    <a:pt x="81" y="5"/>
                    <a:pt x="81" y="5"/>
                  </a:cubicBezTo>
                  <a:cubicBezTo>
                    <a:pt x="83" y="0"/>
                    <a:pt x="83" y="0"/>
                    <a:pt x="83" y="0"/>
                  </a:cubicBezTo>
                  <a:cubicBezTo>
                    <a:pt x="86" y="1"/>
                    <a:pt x="86" y="1"/>
                    <a:pt x="86" y="1"/>
                  </a:cubicBezTo>
                  <a:cubicBezTo>
                    <a:pt x="86" y="8"/>
                    <a:pt x="86" y="8"/>
                    <a:pt x="86" y="8"/>
                  </a:cubicBezTo>
                  <a:cubicBezTo>
                    <a:pt x="91" y="11"/>
                    <a:pt x="91" y="11"/>
                    <a:pt x="91" y="11"/>
                  </a:cubicBezTo>
                  <a:cubicBezTo>
                    <a:pt x="96" y="12"/>
                    <a:pt x="96" y="12"/>
                    <a:pt x="96" y="12"/>
                  </a:cubicBezTo>
                  <a:cubicBezTo>
                    <a:pt x="99" y="21"/>
                    <a:pt x="99" y="21"/>
                    <a:pt x="99" y="21"/>
                  </a:cubicBezTo>
                  <a:cubicBezTo>
                    <a:pt x="102" y="23"/>
                    <a:pt x="102" y="23"/>
                    <a:pt x="102" y="23"/>
                  </a:cubicBezTo>
                  <a:cubicBezTo>
                    <a:pt x="99" y="30"/>
                    <a:pt x="99" y="30"/>
                    <a:pt x="99" y="30"/>
                  </a:cubicBezTo>
                  <a:cubicBezTo>
                    <a:pt x="100" y="39"/>
                    <a:pt x="100" y="39"/>
                    <a:pt x="100" y="39"/>
                  </a:cubicBezTo>
                  <a:cubicBezTo>
                    <a:pt x="104" y="45"/>
                    <a:pt x="104" y="45"/>
                    <a:pt x="104" y="45"/>
                  </a:cubicBezTo>
                  <a:cubicBezTo>
                    <a:pt x="111" y="44"/>
                    <a:pt x="111" y="44"/>
                    <a:pt x="111" y="44"/>
                  </a:cubicBezTo>
                  <a:cubicBezTo>
                    <a:pt x="110" y="50"/>
                    <a:pt x="110" y="50"/>
                    <a:pt x="110" y="50"/>
                  </a:cubicBezTo>
                  <a:cubicBezTo>
                    <a:pt x="106" y="54"/>
                    <a:pt x="106" y="54"/>
                    <a:pt x="106" y="54"/>
                  </a:cubicBezTo>
                  <a:cubicBezTo>
                    <a:pt x="105" y="59"/>
                    <a:pt x="105" y="59"/>
                    <a:pt x="105" y="59"/>
                  </a:cubicBezTo>
                  <a:cubicBezTo>
                    <a:pt x="104" y="62"/>
                    <a:pt x="104" y="62"/>
                    <a:pt x="104" y="62"/>
                  </a:cubicBezTo>
                  <a:cubicBezTo>
                    <a:pt x="104" y="64"/>
                    <a:pt x="104" y="64"/>
                    <a:pt x="104" y="64"/>
                  </a:cubicBezTo>
                  <a:cubicBezTo>
                    <a:pt x="106" y="66"/>
                    <a:pt x="106" y="66"/>
                    <a:pt x="106" y="66"/>
                  </a:cubicBezTo>
                  <a:cubicBezTo>
                    <a:pt x="104" y="70"/>
                    <a:pt x="104" y="70"/>
                    <a:pt x="104" y="70"/>
                  </a:cubicBezTo>
                  <a:cubicBezTo>
                    <a:pt x="97" y="71"/>
                    <a:pt x="97" y="71"/>
                    <a:pt x="97" y="71"/>
                  </a:cubicBezTo>
                  <a:cubicBezTo>
                    <a:pt x="97" y="73"/>
                    <a:pt x="97" y="73"/>
                    <a:pt x="97" y="73"/>
                  </a:cubicBezTo>
                  <a:cubicBezTo>
                    <a:pt x="92" y="71"/>
                    <a:pt x="92" y="71"/>
                    <a:pt x="92" y="71"/>
                  </a:cubicBezTo>
                  <a:cubicBezTo>
                    <a:pt x="89" y="72"/>
                    <a:pt x="89" y="72"/>
                    <a:pt x="89" y="72"/>
                  </a:cubicBezTo>
                  <a:cubicBezTo>
                    <a:pt x="88" y="76"/>
                    <a:pt x="88" y="76"/>
                    <a:pt x="88" y="76"/>
                  </a:cubicBezTo>
                  <a:cubicBezTo>
                    <a:pt x="91" y="82"/>
                    <a:pt x="91" y="82"/>
                    <a:pt x="91" y="82"/>
                  </a:cubicBezTo>
                  <a:cubicBezTo>
                    <a:pt x="92" y="86"/>
                    <a:pt x="92" y="86"/>
                    <a:pt x="92" y="86"/>
                  </a:cubicBezTo>
                  <a:lnTo>
                    <a:pt x="92" y="99"/>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0" name="Freeform 79"/>
            <p:cNvSpPr>
              <a:spLocks/>
            </p:cNvSpPr>
            <p:nvPr/>
          </p:nvSpPr>
          <p:spPr bwMode="auto">
            <a:xfrm>
              <a:off x="5727248" y="4430386"/>
              <a:ext cx="95737" cy="131330"/>
            </a:xfrm>
            <a:custGeom>
              <a:avLst/>
              <a:gdLst>
                <a:gd name="T0" fmla="*/ 4 w 31"/>
                <a:gd name="T1" fmla="*/ 0 h 48"/>
                <a:gd name="T2" fmla="*/ 5 w 31"/>
                <a:gd name="T3" fmla="*/ 9 h 48"/>
                <a:gd name="T4" fmla="*/ 12 w 31"/>
                <a:gd name="T5" fmla="*/ 14 h 48"/>
                <a:gd name="T6" fmla="*/ 20 w 31"/>
                <a:gd name="T7" fmla="*/ 18 h 48"/>
                <a:gd name="T8" fmla="*/ 14 w 31"/>
                <a:gd name="T9" fmla="*/ 23 h 48"/>
                <a:gd name="T10" fmla="*/ 12 w 31"/>
                <a:gd name="T11" fmla="*/ 31 h 48"/>
                <a:gd name="T12" fmla="*/ 10 w 31"/>
                <a:gd name="T13" fmla="*/ 37 h 48"/>
                <a:gd name="T14" fmla="*/ 0 w 31"/>
                <a:gd name="T15" fmla="*/ 38 h 48"/>
                <a:gd name="T16" fmla="*/ 6 w 31"/>
                <a:gd name="T17" fmla="*/ 48 h 48"/>
                <a:gd name="T18" fmla="*/ 15 w 31"/>
                <a:gd name="T19" fmla="*/ 41 h 48"/>
                <a:gd name="T20" fmla="*/ 26 w 31"/>
                <a:gd name="T21" fmla="*/ 32 h 48"/>
                <a:gd name="T22" fmla="*/ 30 w 31"/>
                <a:gd name="T23" fmla="*/ 26 h 48"/>
                <a:gd name="T24" fmla="*/ 26 w 31"/>
                <a:gd name="T25" fmla="*/ 14 h 48"/>
                <a:gd name="T26" fmla="*/ 19 w 31"/>
                <a:gd name="T27" fmla="*/ 7 h 48"/>
                <a:gd name="T28" fmla="*/ 10 w 31"/>
                <a:gd name="T29" fmla="*/ 2 h 48"/>
                <a:gd name="T30" fmla="*/ 4 w 31"/>
                <a:gd name="T31" fmla="*/ 0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48">
                  <a:moveTo>
                    <a:pt x="4" y="0"/>
                  </a:moveTo>
                  <a:cubicBezTo>
                    <a:pt x="3" y="6"/>
                    <a:pt x="4" y="7"/>
                    <a:pt x="5" y="9"/>
                  </a:cubicBezTo>
                  <a:cubicBezTo>
                    <a:pt x="6" y="12"/>
                    <a:pt x="8" y="13"/>
                    <a:pt x="12" y="14"/>
                  </a:cubicBezTo>
                  <a:cubicBezTo>
                    <a:pt x="16" y="15"/>
                    <a:pt x="21" y="14"/>
                    <a:pt x="20" y="18"/>
                  </a:cubicBezTo>
                  <a:cubicBezTo>
                    <a:pt x="19" y="22"/>
                    <a:pt x="17" y="20"/>
                    <a:pt x="14" y="23"/>
                  </a:cubicBezTo>
                  <a:cubicBezTo>
                    <a:pt x="12" y="26"/>
                    <a:pt x="12" y="30"/>
                    <a:pt x="12" y="31"/>
                  </a:cubicBezTo>
                  <a:cubicBezTo>
                    <a:pt x="13" y="32"/>
                    <a:pt x="15" y="37"/>
                    <a:pt x="10" y="37"/>
                  </a:cubicBezTo>
                  <a:cubicBezTo>
                    <a:pt x="5" y="37"/>
                    <a:pt x="0" y="35"/>
                    <a:pt x="0" y="38"/>
                  </a:cubicBezTo>
                  <a:cubicBezTo>
                    <a:pt x="0" y="40"/>
                    <a:pt x="6" y="48"/>
                    <a:pt x="6" y="48"/>
                  </a:cubicBezTo>
                  <a:cubicBezTo>
                    <a:pt x="6" y="48"/>
                    <a:pt x="13" y="45"/>
                    <a:pt x="15" y="41"/>
                  </a:cubicBezTo>
                  <a:cubicBezTo>
                    <a:pt x="17" y="36"/>
                    <a:pt x="25" y="28"/>
                    <a:pt x="26" y="32"/>
                  </a:cubicBezTo>
                  <a:cubicBezTo>
                    <a:pt x="27" y="35"/>
                    <a:pt x="30" y="31"/>
                    <a:pt x="30" y="26"/>
                  </a:cubicBezTo>
                  <a:cubicBezTo>
                    <a:pt x="31" y="20"/>
                    <a:pt x="31" y="19"/>
                    <a:pt x="26" y="14"/>
                  </a:cubicBezTo>
                  <a:cubicBezTo>
                    <a:pt x="21" y="9"/>
                    <a:pt x="25" y="8"/>
                    <a:pt x="19" y="7"/>
                  </a:cubicBezTo>
                  <a:cubicBezTo>
                    <a:pt x="14" y="6"/>
                    <a:pt x="10" y="4"/>
                    <a:pt x="10" y="2"/>
                  </a:cubicBezTo>
                  <a:cubicBezTo>
                    <a:pt x="10" y="0"/>
                    <a:pt x="4" y="0"/>
                    <a:pt x="4" y="0"/>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1" name="Freeform 80"/>
            <p:cNvSpPr>
              <a:spLocks/>
            </p:cNvSpPr>
            <p:nvPr/>
          </p:nvSpPr>
          <p:spPr bwMode="auto">
            <a:xfrm>
              <a:off x="6909973" y="4145401"/>
              <a:ext cx="354964" cy="418941"/>
            </a:xfrm>
            <a:custGeom>
              <a:avLst/>
              <a:gdLst>
                <a:gd name="T0" fmla="*/ 100 w 116"/>
                <a:gd name="T1" fmla="*/ 37 h 153"/>
                <a:gd name="T2" fmla="*/ 110 w 116"/>
                <a:gd name="T3" fmla="*/ 45 h 153"/>
                <a:gd name="T4" fmla="*/ 116 w 116"/>
                <a:gd name="T5" fmla="*/ 49 h 153"/>
                <a:gd name="T6" fmla="*/ 110 w 116"/>
                <a:gd name="T7" fmla="*/ 62 h 153"/>
                <a:gd name="T8" fmla="*/ 99 w 116"/>
                <a:gd name="T9" fmla="*/ 69 h 153"/>
                <a:gd name="T10" fmla="*/ 92 w 116"/>
                <a:gd name="T11" fmla="*/ 61 h 153"/>
                <a:gd name="T12" fmla="*/ 80 w 116"/>
                <a:gd name="T13" fmla="*/ 53 h 153"/>
                <a:gd name="T14" fmla="*/ 70 w 116"/>
                <a:gd name="T15" fmla="*/ 60 h 153"/>
                <a:gd name="T16" fmla="*/ 74 w 116"/>
                <a:gd name="T17" fmla="*/ 77 h 153"/>
                <a:gd name="T18" fmla="*/ 84 w 116"/>
                <a:gd name="T19" fmla="*/ 85 h 153"/>
                <a:gd name="T20" fmla="*/ 91 w 116"/>
                <a:gd name="T21" fmla="*/ 83 h 153"/>
                <a:gd name="T22" fmla="*/ 101 w 116"/>
                <a:gd name="T23" fmla="*/ 88 h 153"/>
                <a:gd name="T24" fmla="*/ 102 w 116"/>
                <a:gd name="T25" fmla="*/ 100 h 153"/>
                <a:gd name="T26" fmla="*/ 94 w 116"/>
                <a:gd name="T27" fmla="*/ 95 h 153"/>
                <a:gd name="T28" fmla="*/ 86 w 116"/>
                <a:gd name="T29" fmla="*/ 100 h 153"/>
                <a:gd name="T30" fmla="*/ 78 w 116"/>
                <a:gd name="T31" fmla="*/ 113 h 153"/>
                <a:gd name="T32" fmla="*/ 73 w 116"/>
                <a:gd name="T33" fmla="*/ 123 h 153"/>
                <a:gd name="T34" fmla="*/ 67 w 116"/>
                <a:gd name="T35" fmla="*/ 131 h 153"/>
                <a:gd name="T36" fmla="*/ 59 w 116"/>
                <a:gd name="T37" fmla="*/ 141 h 153"/>
                <a:gd name="T38" fmla="*/ 48 w 116"/>
                <a:gd name="T39" fmla="*/ 153 h 153"/>
                <a:gd name="T40" fmla="*/ 33 w 116"/>
                <a:gd name="T41" fmla="*/ 149 h 153"/>
                <a:gd name="T42" fmla="*/ 23 w 116"/>
                <a:gd name="T43" fmla="*/ 143 h 153"/>
                <a:gd name="T44" fmla="*/ 21 w 116"/>
                <a:gd name="T45" fmla="*/ 135 h 153"/>
                <a:gd name="T46" fmla="*/ 19 w 116"/>
                <a:gd name="T47" fmla="*/ 128 h 153"/>
                <a:gd name="T48" fmla="*/ 27 w 116"/>
                <a:gd name="T49" fmla="*/ 121 h 153"/>
                <a:gd name="T50" fmla="*/ 21 w 116"/>
                <a:gd name="T51" fmla="*/ 115 h 153"/>
                <a:gd name="T52" fmla="*/ 12 w 116"/>
                <a:gd name="T53" fmla="*/ 114 h 153"/>
                <a:gd name="T54" fmla="*/ 15 w 116"/>
                <a:gd name="T55" fmla="*/ 103 h 153"/>
                <a:gd name="T56" fmla="*/ 13 w 116"/>
                <a:gd name="T57" fmla="*/ 88 h 153"/>
                <a:gd name="T58" fmla="*/ 1 w 116"/>
                <a:gd name="T59" fmla="*/ 73 h 153"/>
                <a:gd name="T60" fmla="*/ 4 w 116"/>
                <a:gd name="T61" fmla="*/ 66 h 153"/>
                <a:gd name="T62" fmla="*/ 0 w 116"/>
                <a:gd name="T63" fmla="*/ 52 h 153"/>
                <a:gd name="T64" fmla="*/ 6 w 116"/>
                <a:gd name="T65" fmla="*/ 41 h 153"/>
                <a:gd name="T66" fmla="*/ 17 w 116"/>
                <a:gd name="T67" fmla="*/ 35 h 153"/>
                <a:gd name="T68" fmla="*/ 24 w 116"/>
                <a:gd name="T69" fmla="*/ 24 h 153"/>
                <a:gd name="T70" fmla="*/ 36 w 116"/>
                <a:gd name="T71" fmla="*/ 17 h 153"/>
                <a:gd name="T72" fmla="*/ 33 w 116"/>
                <a:gd name="T73" fmla="*/ 9 h 153"/>
                <a:gd name="T74" fmla="*/ 56 w 116"/>
                <a:gd name="T75" fmla="*/ 0 h 153"/>
                <a:gd name="T76" fmla="*/ 63 w 116"/>
                <a:gd name="T77" fmla="*/ 10 h 153"/>
                <a:gd name="T78" fmla="*/ 72 w 116"/>
                <a:gd name="T79" fmla="*/ 16 h 153"/>
                <a:gd name="T80" fmla="*/ 81 w 116"/>
                <a:gd name="T81" fmla="*/ 2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6" h="153">
                  <a:moveTo>
                    <a:pt x="90" y="27"/>
                  </a:moveTo>
                  <a:cubicBezTo>
                    <a:pt x="100" y="37"/>
                    <a:pt x="100" y="37"/>
                    <a:pt x="100" y="37"/>
                  </a:cubicBezTo>
                  <a:cubicBezTo>
                    <a:pt x="107" y="38"/>
                    <a:pt x="107" y="38"/>
                    <a:pt x="107" y="38"/>
                  </a:cubicBezTo>
                  <a:cubicBezTo>
                    <a:pt x="110" y="45"/>
                    <a:pt x="110" y="45"/>
                    <a:pt x="110" y="45"/>
                  </a:cubicBezTo>
                  <a:cubicBezTo>
                    <a:pt x="116" y="39"/>
                    <a:pt x="116" y="39"/>
                    <a:pt x="116" y="39"/>
                  </a:cubicBezTo>
                  <a:cubicBezTo>
                    <a:pt x="116" y="49"/>
                    <a:pt x="116" y="49"/>
                    <a:pt x="116" y="49"/>
                  </a:cubicBezTo>
                  <a:cubicBezTo>
                    <a:pt x="116" y="49"/>
                    <a:pt x="113" y="55"/>
                    <a:pt x="112" y="56"/>
                  </a:cubicBezTo>
                  <a:cubicBezTo>
                    <a:pt x="112" y="56"/>
                    <a:pt x="110" y="62"/>
                    <a:pt x="110" y="62"/>
                  </a:cubicBezTo>
                  <a:cubicBezTo>
                    <a:pt x="102" y="64"/>
                    <a:pt x="102" y="64"/>
                    <a:pt x="102" y="64"/>
                  </a:cubicBezTo>
                  <a:cubicBezTo>
                    <a:pt x="99" y="69"/>
                    <a:pt x="99" y="69"/>
                    <a:pt x="99" y="69"/>
                  </a:cubicBezTo>
                  <a:cubicBezTo>
                    <a:pt x="92" y="67"/>
                    <a:pt x="92" y="67"/>
                    <a:pt x="92" y="67"/>
                  </a:cubicBezTo>
                  <a:cubicBezTo>
                    <a:pt x="92" y="61"/>
                    <a:pt x="92" y="61"/>
                    <a:pt x="92" y="61"/>
                  </a:cubicBezTo>
                  <a:cubicBezTo>
                    <a:pt x="86" y="57"/>
                    <a:pt x="86" y="57"/>
                    <a:pt x="86" y="57"/>
                  </a:cubicBezTo>
                  <a:cubicBezTo>
                    <a:pt x="80" y="53"/>
                    <a:pt x="80" y="53"/>
                    <a:pt x="80" y="53"/>
                  </a:cubicBezTo>
                  <a:cubicBezTo>
                    <a:pt x="74" y="55"/>
                    <a:pt x="74" y="55"/>
                    <a:pt x="74" y="55"/>
                  </a:cubicBezTo>
                  <a:cubicBezTo>
                    <a:pt x="70" y="60"/>
                    <a:pt x="70" y="60"/>
                    <a:pt x="70" y="60"/>
                  </a:cubicBezTo>
                  <a:cubicBezTo>
                    <a:pt x="74" y="69"/>
                    <a:pt x="74" y="69"/>
                    <a:pt x="74" y="69"/>
                  </a:cubicBezTo>
                  <a:cubicBezTo>
                    <a:pt x="74" y="77"/>
                    <a:pt x="74" y="77"/>
                    <a:pt x="74" y="77"/>
                  </a:cubicBezTo>
                  <a:cubicBezTo>
                    <a:pt x="78" y="83"/>
                    <a:pt x="78" y="83"/>
                    <a:pt x="78" y="83"/>
                  </a:cubicBezTo>
                  <a:cubicBezTo>
                    <a:pt x="84" y="85"/>
                    <a:pt x="84" y="85"/>
                    <a:pt x="84" y="85"/>
                  </a:cubicBezTo>
                  <a:cubicBezTo>
                    <a:pt x="89" y="85"/>
                    <a:pt x="89" y="85"/>
                    <a:pt x="89" y="85"/>
                  </a:cubicBezTo>
                  <a:cubicBezTo>
                    <a:pt x="91" y="83"/>
                    <a:pt x="91" y="83"/>
                    <a:pt x="91" y="83"/>
                  </a:cubicBezTo>
                  <a:cubicBezTo>
                    <a:pt x="98" y="84"/>
                    <a:pt x="98" y="84"/>
                    <a:pt x="98" y="84"/>
                  </a:cubicBezTo>
                  <a:cubicBezTo>
                    <a:pt x="101" y="88"/>
                    <a:pt x="101" y="88"/>
                    <a:pt x="101" y="88"/>
                  </a:cubicBezTo>
                  <a:cubicBezTo>
                    <a:pt x="103" y="94"/>
                    <a:pt x="103" y="94"/>
                    <a:pt x="103" y="94"/>
                  </a:cubicBezTo>
                  <a:cubicBezTo>
                    <a:pt x="102" y="100"/>
                    <a:pt x="102" y="100"/>
                    <a:pt x="102" y="100"/>
                  </a:cubicBezTo>
                  <a:cubicBezTo>
                    <a:pt x="97" y="99"/>
                    <a:pt x="97" y="99"/>
                    <a:pt x="97" y="99"/>
                  </a:cubicBezTo>
                  <a:cubicBezTo>
                    <a:pt x="94" y="95"/>
                    <a:pt x="94" y="95"/>
                    <a:pt x="94" y="95"/>
                  </a:cubicBezTo>
                  <a:cubicBezTo>
                    <a:pt x="89" y="96"/>
                    <a:pt x="89" y="96"/>
                    <a:pt x="89" y="96"/>
                  </a:cubicBezTo>
                  <a:cubicBezTo>
                    <a:pt x="86" y="100"/>
                    <a:pt x="86" y="100"/>
                    <a:pt x="86" y="100"/>
                  </a:cubicBezTo>
                  <a:cubicBezTo>
                    <a:pt x="79" y="106"/>
                    <a:pt x="79" y="106"/>
                    <a:pt x="79" y="106"/>
                  </a:cubicBezTo>
                  <a:cubicBezTo>
                    <a:pt x="78" y="113"/>
                    <a:pt x="78" y="113"/>
                    <a:pt x="78" y="113"/>
                  </a:cubicBezTo>
                  <a:cubicBezTo>
                    <a:pt x="73" y="119"/>
                    <a:pt x="73" y="119"/>
                    <a:pt x="73" y="119"/>
                  </a:cubicBezTo>
                  <a:cubicBezTo>
                    <a:pt x="73" y="123"/>
                    <a:pt x="73" y="123"/>
                    <a:pt x="73" y="123"/>
                  </a:cubicBezTo>
                  <a:cubicBezTo>
                    <a:pt x="70" y="123"/>
                    <a:pt x="70" y="123"/>
                    <a:pt x="70" y="123"/>
                  </a:cubicBezTo>
                  <a:cubicBezTo>
                    <a:pt x="67" y="131"/>
                    <a:pt x="67" y="131"/>
                    <a:pt x="67" y="131"/>
                  </a:cubicBezTo>
                  <a:cubicBezTo>
                    <a:pt x="67" y="131"/>
                    <a:pt x="63" y="137"/>
                    <a:pt x="62" y="137"/>
                  </a:cubicBezTo>
                  <a:cubicBezTo>
                    <a:pt x="62" y="138"/>
                    <a:pt x="60" y="140"/>
                    <a:pt x="59" y="141"/>
                  </a:cubicBezTo>
                  <a:cubicBezTo>
                    <a:pt x="58" y="141"/>
                    <a:pt x="58" y="141"/>
                    <a:pt x="58" y="141"/>
                  </a:cubicBezTo>
                  <a:cubicBezTo>
                    <a:pt x="48" y="153"/>
                    <a:pt x="48" y="153"/>
                    <a:pt x="48" y="153"/>
                  </a:cubicBezTo>
                  <a:cubicBezTo>
                    <a:pt x="38" y="145"/>
                    <a:pt x="38" y="145"/>
                    <a:pt x="38" y="145"/>
                  </a:cubicBezTo>
                  <a:cubicBezTo>
                    <a:pt x="33" y="149"/>
                    <a:pt x="33" y="149"/>
                    <a:pt x="33" y="149"/>
                  </a:cubicBezTo>
                  <a:cubicBezTo>
                    <a:pt x="25" y="145"/>
                    <a:pt x="25" y="145"/>
                    <a:pt x="25" y="145"/>
                  </a:cubicBezTo>
                  <a:cubicBezTo>
                    <a:pt x="23" y="143"/>
                    <a:pt x="23" y="143"/>
                    <a:pt x="23" y="143"/>
                  </a:cubicBezTo>
                  <a:cubicBezTo>
                    <a:pt x="21" y="141"/>
                    <a:pt x="21" y="141"/>
                    <a:pt x="21" y="141"/>
                  </a:cubicBezTo>
                  <a:cubicBezTo>
                    <a:pt x="21" y="135"/>
                    <a:pt x="21" y="135"/>
                    <a:pt x="21" y="135"/>
                  </a:cubicBezTo>
                  <a:cubicBezTo>
                    <a:pt x="21" y="135"/>
                    <a:pt x="25" y="131"/>
                    <a:pt x="25" y="130"/>
                  </a:cubicBezTo>
                  <a:cubicBezTo>
                    <a:pt x="26" y="129"/>
                    <a:pt x="19" y="128"/>
                    <a:pt x="19" y="128"/>
                  </a:cubicBezTo>
                  <a:cubicBezTo>
                    <a:pt x="20" y="124"/>
                    <a:pt x="20" y="124"/>
                    <a:pt x="20" y="124"/>
                  </a:cubicBezTo>
                  <a:cubicBezTo>
                    <a:pt x="27" y="121"/>
                    <a:pt x="27" y="121"/>
                    <a:pt x="27" y="121"/>
                  </a:cubicBezTo>
                  <a:cubicBezTo>
                    <a:pt x="27" y="115"/>
                    <a:pt x="27" y="115"/>
                    <a:pt x="27" y="115"/>
                  </a:cubicBezTo>
                  <a:cubicBezTo>
                    <a:pt x="21" y="115"/>
                    <a:pt x="21" y="115"/>
                    <a:pt x="21" y="115"/>
                  </a:cubicBezTo>
                  <a:cubicBezTo>
                    <a:pt x="17" y="117"/>
                    <a:pt x="17" y="117"/>
                    <a:pt x="17" y="117"/>
                  </a:cubicBezTo>
                  <a:cubicBezTo>
                    <a:pt x="12" y="114"/>
                    <a:pt x="12" y="114"/>
                    <a:pt x="12" y="114"/>
                  </a:cubicBezTo>
                  <a:cubicBezTo>
                    <a:pt x="12" y="109"/>
                    <a:pt x="12" y="109"/>
                    <a:pt x="12" y="109"/>
                  </a:cubicBezTo>
                  <a:cubicBezTo>
                    <a:pt x="15" y="103"/>
                    <a:pt x="15" y="103"/>
                    <a:pt x="15" y="103"/>
                  </a:cubicBezTo>
                  <a:cubicBezTo>
                    <a:pt x="12" y="97"/>
                    <a:pt x="12" y="97"/>
                    <a:pt x="12" y="97"/>
                  </a:cubicBezTo>
                  <a:cubicBezTo>
                    <a:pt x="13" y="88"/>
                    <a:pt x="13" y="88"/>
                    <a:pt x="13" y="88"/>
                  </a:cubicBezTo>
                  <a:cubicBezTo>
                    <a:pt x="9" y="80"/>
                    <a:pt x="9" y="80"/>
                    <a:pt x="9" y="80"/>
                  </a:cubicBezTo>
                  <a:cubicBezTo>
                    <a:pt x="1" y="73"/>
                    <a:pt x="1" y="73"/>
                    <a:pt x="1" y="73"/>
                  </a:cubicBezTo>
                  <a:cubicBezTo>
                    <a:pt x="1" y="69"/>
                    <a:pt x="1" y="69"/>
                    <a:pt x="1" y="69"/>
                  </a:cubicBezTo>
                  <a:cubicBezTo>
                    <a:pt x="4" y="66"/>
                    <a:pt x="4" y="66"/>
                    <a:pt x="4" y="66"/>
                  </a:cubicBezTo>
                  <a:cubicBezTo>
                    <a:pt x="1" y="62"/>
                    <a:pt x="1" y="62"/>
                    <a:pt x="1" y="62"/>
                  </a:cubicBezTo>
                  <a:cubicBezTo>
                    <a:pt x="0" y="52"/>
                    <a:pt x="0" y="52"/>
                    <a:pt x="0" y="52"/>
                  </a:cubicBezTo>
                  <a:cubicBezTo>
                    <a:pt x="6" y="46"/>
                    <a:pt x="6" y="46"/>
                    <a:pt x="6" y="46"/>
                  </a:cubicBezTo>
                  <a:cubicBezTo>
                    <a:pt x="6" y="41"/>
                    <a:pt x="6" y="41"/>
                    <a:pt x="6" y="41"/>
                  </a:cubicBezTo>
                  <a:cubicBezTo>
                    <a:pt x="11" y="40"/>
                    <a:pt x="11" y="40"/>
                    <a:pt x="11" y="40"/>
                  </a:cubicBezTo>
                  <a:cubicBezTo>
                    <a:pt x="17" y="35"/>
                    <a:pt x="17" y="35"/>
                    <a:pt x="17" y="35"/>
                  </a:cubicBezTo>
                  <a:cubicBezTo>
                    <a:pt x="14" y="24"/>
                    <a:pt x="14" y="24"/>
                    <a:pt x="14" y="24"/>
                  </a:cubicBezTo>
                  <a:cubicBezTo>
                    <a:pt x="24" y="24"/>
                    <a:pt x="24" y="24"/>
                    <a:pt x="24" y="24"/>
                  </a:cubicBezTo>
                  <a:cubicBezTo>
                    <a:pt x="30" y="22"/>
                    <a:pt x="30" y="22"/>
                    <a:pt x="30" y="22"/>
                  </a:cubicBezTo>
                  <a:cubicBezTo>
                    <a:pt x="36" y="17"/>
                    <a:pt x="36" y="17"/>
                    <a:pt x="36" y="17"/>
                  </a:cubicBezTo>
                  <a:cubicBezTo>
                    <a:pt x="35" y="12"/>
                    <a:pt x="35" y="12"/>
                    <a:pt x="35" y="12"/>
                  </a:cubicBezTo>
                  <a:cubicBezTo>
                    <a:pt x="33" y="9"/>
                    <a:pt x="33" y="9"/>
                    <a:pt x="33" y="9"/>
                  </a:cubicBezTo>
                  <a:cubicBezTo>
                    <a:pt x="52" y="0"/>
                    <a:pt x="52" y="0"/>
                    <a:pt x="52" y="0"/>
                  </a:cubicBezTo>
                  <a:cubicBezTo>
                    <a:pt x="56" y="0"/>
                    <a:pt x="56" y="0"/>
                    <a:pt x="56" y="0"/>
                  </a:cubicBezTo>
                  <a:cubicBezTo>
                    <a:pt x="56" y="5"/>
                    <a:pt x="56" y="5"/>
                    <a:pt x="56" y="5"/>
                  </a:cubicBezTo>
                  <a:cubicBezTo>
                    <a:pt x="63" y="10"/>
                    <a:pt x="63" y="10"/>
                    <a:pt x="63" y="10"/>
                  </a:cubicBezTo>
                  <a:cubicBezTo>
                    <a:pt x="69" y="9"/>
                    <a:pt x="69" y="9"/>
                    <a:pt x="69" y="9"/>
                  </a:cubicBezTo>
                  <a:cubicBezTo>
                    <a:pt x="72" y="16"/>
                    <a:pt x="72" y="16"/>
                    <a:pt x="72" y="16"/>
                  </a:cubicBezTo>
                  <a:cubicBezTo>
                    <a:pt x="78" y="16"/>
                    <a:pt x="78" y="16"/>
                    <a:pt x="78" y="16"/>
                  </a:cubicBezTo>
                  <a:cubicBezTo>
                    <a:pt x="81" y="26"/>
                    <a:pt x="81" y="26"/>
                    <a:pt x="81" y="26"/>
                  </a:cubicBezTo>
                  <a:lnTo>
                    <a:pt x="90" y="27"/>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2" name="Freeform 81"/>
            <p:cNvSpPr>
              <a:spLocks/>
            </p:cNvSpPr>
            <p:nvPr/>
          </p:nvSpPr>
          <p:spPr bwMode="auto">
            <a:xfrm>
              <a:off x="6418031" y="3962853"/>
              <a:ext cx="226825" cy="139209"/>
            </a:xfrm>
            <a:custGeom>
              <a:avLst/>
              <a:gdLst>
                <a:gd name="T0" fmla="*/ 0 w 154"/>
                <a:gd name="T1" fmla="*/ 33 h 106"/>
                <a:gd name="T2" fmla="*/ 4 w 154"/>
                <a:gd name="T3" fmla="*/ 33 h 106"/>
                <a:gd name="T4" fmla="*/ 15 w 154"/>
                <a:gd name="T5" fmla="*/ 25 h 106"/>
                <a:gd name="T6" fmla="*/ 15 w 154"/>
                <a:gd name="T7" fmla="*/ 19 h 106"/>
                <a:gd name="T8" fmla="*/ 23 w 154"/>
                <a:gd name="T9" fmla="*/ 19 h 106"/>
                <a:gd name="T10" fmla="*/ 31 w 154"/>
                <a:gd name="T11" fmla="*/ 6 h 106"/>
                <a:gd name="T12" fmla="*/ 48 w 154"/>
                <a:gd name="T13" fmla="*/ 4 h 106"/>
                <a:gd name="T14" fmla="*/ 48 w 154"/>
                <a:gd name="T15" fmla="*/ 0 h 106"/>
                <a:gd name="T16" fmla="*/ 56 w 154"/>
                <a:gd name="T17" fmla="*/ 4 h 106"/>
                <a:gd name="T18" fmla="*/ 71 w 154"/>
                <a:gd name="T19" fmla="*/ 4 h 106"/>
                <a:gd name="T20" fmla="*/ 71 w 154"/>
                <a:gd name="T21" fmla="*/ 14 h 106"/>
                <a:gd name="T22" fmla="*/ 81 w 154"/>
                <a:gd name="T23" fmla="*/ 23 h 106"/>
                <a:gd name="T24" fmla="*/ 81 w 154"/>
                <a:gd name="T25" fmla="*/ 37 h 106"/>
                <a:gd name="T26" fmla="*/ 92 w 154"/>
                <a:gd name="T27" fmla="*/ 48 h 106"/>
                <a:gd name="T28" fmla="*/ 92 w 154"/>
                <a:gd name="T29" fmla="*/ 56 h 106"/>
                <a:gd name="T30" fmla="*/ 104 w 154"/>
                <a:gd name="T31" fmla="*/ 56 h 106"/>
                <a:gd name="T32" fmla="*/ 115 w 154"/>
                <a:gd name="T33" fmla="*/ 50 h 106"/>
                <a:gd name="T34" fmla="*/ 127 w 154"/>
                <a:gd name="T35" fmla="*/ 52 h 106"/>
                <a:gd name="T36" fmla="*/ 131 w 154"/>
                <a:gd name="T37" fmla="*/ 44 h 106"/>
                <a:gd name="T38" fmla="*/ 144 w 154"/>
                <a:gd name="T39" fmla="*/ 46 h 106"/>
                <a:gd name="T40" fmla="*/ 144 w 154"/>
                <a:gd name="T41" fmla="*/ 58 h 106"/>
                <a:gd name="T42" fmla="*/ 154 w 154"/>
                <a:gd name="T43" fmla="*/ 62 h 106"/>
                <a:gd name="T44" fmla="*/ 154 w 154"/>
                <a:gd name="T45" fmla="*/ 75 h 106"/>
                <a:gd name="T46" fmla="*/ 150 w 154"/>
                <a:gd name="T47" fmla="*/ 77 h 106"/>
                <a:gd name="T48" fmla="*/ 152 w 154"/>
                <a:gd name="T49" fmla="*/ 87 h 106"/>
                <a:gd name="T50" fmla="*/ 146 w 154"/>
                <a:gd name="T51" fmla="*/ 92 h 106"/>
                <a:gd name="T52" fmla="*/ 148 w 154"/>
                <a:gd name="T53" fmla="*/ 104 h 106"/>
                <a:gd name="T54" fmla="*/ 127 w 154"/>
                <a:gd name="T55" fmla="*/ 106 h 106"/>
                <a:gd name="T56" fmla="*/ 115 w 154"/>
                <a:gd name="T57" fmla="*/ 96 h 106"/>
                <a:gd name="T58" fmla="*/ 104 w 154"/>
                <a:gd name="T59" fmla="*/ 106 h 106"/>
                <a:gd name="T60" fmla="*/ 96 w 154"/>
                <a:gd name="T61" fmla="*/ 104 h 106"/>
                <a:gd name="T62" fmla="*/ 83 w 154"/>
                <a:gd name="T63" fmla="*/ 92 h 106"/>
                <a:gd name="T64" fmla="*/ 69 w 154"/>
                <a:gd name="T65" fmla="*/ 89 h 106"/>
                <a:gd name="T66" fmla="*/ 61 w 154"/>
                <a:gd name="T67" fmla="*/ 92 h 106"/>
                <a:gd name="T68" fmla="*/ 48 w 154"/>
                <a:gd name="T69" fmla="*/ 79 h 106"/>
                <a:gd name="T70" fmla="*/ 48 w 154"/>
                <a:gd name="T71" fmla="*/ 62 h 106"/>
                <a:gd name="T72" fmla="*/ 38 w 154"/>
                <a:gd name="T73" fmla="*/ 54 h 106"/>
                <a:gd name="T74" fmla="*/ 23 w 154"/>
                <a:gd name="T75" fmla="*/ 52 h 106"/>
                <a:gd name="T76" fmla="*/ 13 w 154"/>
                <a:gd name="T77" fmla="*/ 44 h 106"/>
                <a:gd name="T78" fmla="*/ 4 w 154"/>
                <a:gd name="T79" fmla="*/ 44 h 106"/>
                <a:gd name="T80" fmla="*/ 0 w 154"/>
                <a:gd name="T81" fmla="*/ 33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54" h="106">
                  <a:moveTo>
                    <a:pt x="0" y="33"/>
                  </a:moveTo>
                  <a:lnTo>
                    <a:pt x="4" y="33"/>
                  </a:lnTo>
                  <a:lnTo>
                    <a:pt x="15" y="25"/>
                  </a:lnTo>
                  <a:lnTo>
                    <a:pt x="15" y="19"/>
                  </a:lnTo>
                  <a:lnTo>
                    <a:pt x="23" y="19"/>
                  </a:lnTo>
                  <a:lnTo>
                    <a:pt x="31" y="6"/>
                  </a:lnTo>
                  <a:lnTo>
                    <a:pt x="48" y="4"/>
                  </a:lnTo>
                  <a:lnTo>
                    <a:pt x="48" y="0"/>
                  </a:lnTo>
                  <a:lnTo>
                    <a:pt x="56" y="4"/>
                  </a:lnTo>
                  <a:lnTo>
                    <a:pt x="71" y="4"/>
                  </a:lnTo>
                  <a:lnTo>
                    <a:pt x="71" y="14"/>
                  </a:lnTo>
                  <a:lnTo>
                    <a:pt x="81" y="23"/>
                  </a:lnTo>
                  <a:lnTo>
                    <a:pt x="81" y="37"/>
                  </a:lnTo>
                  <a:lnTo>
                    <a:pt x="92" y="48"/>
                  </a:lnTo>
                  <a:lnTo>
                    <a:pt x="92" y="56"/>
                  </a:lnTo>
                  <a:lnTo>
                    <a:pt x="104" y="56"/>
                  </a:lnTo>
                  <a:lnTo>
                    <a:pt x="115" y="50"/>
                  </a:lnTo>
                  <a:lnTo>
                    <a:pt x="127" y="52"/>
                  </a:lnTo>
                  <a:lnTo>
                    <a:pt x="131" y="44"/>
                  </a:lnTo>
                  <a:lnTo>
                    <a:pt x="144" y="46"/>
                  </a:lnTo>
                  <a:lnTo>
                    <a:pt x="144" y="58"/>
                  </a:lnTo>
                  <a:lnTo>
                    <a:pt x="154" y="62"/>
                  </a:lnTo>
                  <a:lnTo>
                    <a:pt x="154" y="75"/>
                  </a:lnTo>
                  <a:lnTo>
                    <a:pt x="150" y="77"/>
                  </a:lnTo>
                  <a:lnTo>
                    <a:pt x="152" y="87"/>
                  </a:lnTo>
                  <a:lnTo>
                    <a:pt x="146" y="92"/>
                  </a:lnTo>
                  <a:lnTo>
                    <a:pt x="148" y="104"/>
                  </a:lnTo>
                  <a:lnTo>
                    <a:pt x="127" y="106"/>
                  </a:lnTo>
                  <a:lnTo>
                    <a:pt x="115" y="96"/>
                  </a:lnTo>
                  <a:lnTo>
                    <a:pt x="104" y="106"/>
                  </a:lnTo>
                  <a:lnTo>
                    <a:pt x="96" y="104"/>
                  </a:lnTo>
                  <a:lnTo>
                    <a:pt x="83" y="92"/>
                  </a:lnTo>
                  <a:lnTo>
                    <a:pt x="69" y="89"/>
                  </a:lnTo>
                  <a:lnTo>
                    <a:pt x="61" y="92"/>
                  </a:lnTo>
                  <a:lnTo>
                    <a:pt x="48" y="79"/>
                  </a:lnTo>
                  <a:lnTo>
                    <a:pt x="48" y="62"/>
                  </a:lnTo>
                  <a:lnTo>
                    <a:pt x="38" y="54"/>
                  </a:lnTo>
                  <a:lnTo>
                    <a:pt x="23" y="52"/>
                  </a:lnTo>
                  <a:lnTo>
                    <a:pt x="13" y="44"/>
                  </a:lnTo>
                  <a:lnTo>
                    <a:pt x="4" y="44"/>
                  </a:lnTo>
                  <a:lnTo>
                    <a:pt x="0" y="33"/>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3" name="Freeform 82"/>
            <p:cNvSpPr>
              <a:spLocks/>
            </p:cNvSpPr>
            <p:nvPr/>
          </p:nvSpPr>
          <p:spPr bwMode="auto">
            <a:xfrm>
              <a:off x="6666947" y="4023265"/>
              <a:ext cx="353491" cy="265286"/>
            </a:xfrm>
            <a:custGeom>
              <a:avLst/>
              <a:gdLst>
                <a:gd name="T0" fmla="*/ 0 w 240"/>
                <a:gd name="T1" fmla="*/ 52 h 202"/>
                <a:gd name="T2" fmla="*/ 12 w 240"/>
                <a:gd name="T3" fmla="*/ 48 h 202"/>
                <a:gd name="T4" fmla="*/ 27 w 240"/>
                <a:gd name="T5" fmla="*/ 54 h 202"/>
                <a:gd name="T6" fmla="*/ 44 w 240"/>
                <a:gd name="T7" fmla="*/ 48 h 202"/>
                <a:gd name="T8" fmla="*/ 44 w 240"/>
                <a:gd name="T9" fmla="*/ 29 h 202"/>
                <a:gd name="T10" fmla="*/ 69 w 240"/>
                <a:gd name="T11" fmla="*/ 21 h 202"/>
                <a:gd name="T12" fmla="*/ 83 w 240"/>
                <a:gd name="T13" fmla="*/ 16 h 202"/>
                <a:gd name="T14" fmla="*/ 102 w 240"/>
                <a:gd name="T15" fmla="*/ 8 h 202"/>
                <a:gd name="T16" fmla="*/ 112 w 240"/>
                <a:gd name="T17" fmla="*/ 0 h 202"/>
                <a:gd name="T18" fmla="*/ 121 w 240"/>
                <a:gd name="T19" fmla="*/ 6 h 202"/>
                <a:gd name="T20" fmla="*/ 140 w 240"/>
                <a:gd name="T21" fmla="*/ 6 h 202"/>
                <a:gd name="T22" fmla="*/ 144 w 240"/>
                <a:gd name="T23" fmla="*/ 14 h 202"/>
                <a:gd name="T24" fmla="*/ 154 w 240"/>
                <a:gd name="T25" fmla="*/ 12 h 202"/>
                <a:gd name="T26" fmla="*/ 160 w 240"/>
                <a:gd name="T27" fmla="*/ 35 h 202"/>
                <a:gd name="T28" fmla="*/ 171 w 240"/>
                <a:gd name="T29" fmla="*/ 50 h 202"/>
                <a:gd name="T30" fmla="*/ 187 w 240"/>
                <a:gd name="T31" fmla="*/ 56 h 202"/>
                <a:gd name="T32" fmla="*/ 200 w 240"/>
                <a:gd name="T33" fmla="*/ 68 h 202"/>
                <a:gd name="T34" fmla="*/ 212 w 240"/>
                <a:gd name="T35" fmla="*/ 75 h 202"/>
                <a:gd name="T36" fmla="*/ 223 w 240"/>
                <a:gd name="T37" fmla="*/ 79 h 202"/>
                <a:gd name="T38" fmla="*/ 223 w 240"/>
                <a:gd name="T39" fmla="*/ 87 h 202"/>
                <a:gd name="T40" fmla="*/ 231 w 240"/>
                <a:gd name="T41" fmla="*/ 93 h 202"/>
                <a:gd name="T42" fmla="*/ 221 w 240"/>
                <a:gd name="T43" fmla="*/ 104 h 202"/>
                <a:gd name="T44" fmla="*/ 237 w 240"/>
                <a:gd name="T45" fmla="*/ 110 h 202"/>
                <a:gd name="T46" fmla="*/ 233 w 240"/>
                <a:gd name="T47" fmla="*/ 112 h 202"/>
                <a:gd name="T48" fmla="*/ 237 w 240"/>
                <a:gd name="T49" fmla="*/ 118 h 202"/>
                <a:gd name="T50" fmla="*/ 240 w 240"/>
                <a:gd name="T51" fmla="*/ 129 h 202"/>
                <a:gd name="T52" fmla="*/ 227 w 240"/>
                <a:gd name="T53" fmla="*/ 139 h 202"/>
                <a:gd name="T54" fmla="*/ 215 w 240"/>
                <a:gd name="T55" fmla="*/ 143 h 202"/>
                <a:gd name="T56" fmla="*/ 194 w 240"/>
                <a:gd name="T57" fmla="*/ 143 h 202"/>
                <a:gd name="T58" fmla="*/ 200 w 240"/>
                <a:gd name="T59" fmla="*/ 166 h 202"/>
                <a:gd name="T60" fmla="*/ 187 w 240"/>
                <a:gd name="T61" fmla="*/ 177 h 202"/>
                <a:gd name="T62" fmla="*/ 177 w 240"/>
                <a:gd name="T63" fmla="*/ 179 h 202"/>
                <a:gd name="T64" fmla="*/ 177 w 240"/>
                <a:gd name="T65" fmla="*/ 189 h 202"/>
                <a:gd name="T66" fmla="*/ 165 w 240"/>
                <a:gd name="T67" fmla="*/ 202 h 202"/>
                <a:gd name="T68" fmla="*/ 165 w 240"/>
                <a:gd name="T69" fmla="*/ 200 h 202"/>
                <a:gd name="T70" fmla="*/ 154 w 240"/>
                <a:gd name="T71" fmla="*/ 191 h 202"/>
                <a:gd name="T72" fmla="*/ 160 w 240"/>
                <a:gd name="T73" fmla="*/ 181 h 202"/>
                <a:gd name="T74" fmla="*/ 154 w 240"/>
                <a:gd name="T75" fmla="*/ 171 h 202"/>
                <a:gd name="T76" fmla="*/ 140 w 240"/>
                <a:gd name="T77" fmla="*/ 171 h 202"/>
                <a:gd name="T78" fmla="*/ 135 w 240"/>
                <a:gd name="T79" fmla="*/ 160 h 202"/>
                <a:gd name="T80" fmla="*/ 140 w 240"/>
                <a:gd name="T81" fmla="*/ 148 h 202"/>
                <a:gd name="T82" fmla="*/ 112 w 240"/>
                <a:gd name="T83" fmla="*/ 131 h 202"/>
                <a:gd name="T84" fmla="*/ 100 w 240"/>
                <a:gd name="T85" fmla="*/ 141 h 202"/>
                <a:gd name="T86" fmla="*/ 81 w 240"/>
                <a:gd name="T87" fmla="*/ 123 h 202"/>
                <a:gd name="T88" fmla="*/ 81 w 240"/>
                <a:gd name="T89" fmla="*/ 125 h 202"/>
                <a:gd name="T90" fmla="*/ 81 w 240"/>
                <a:gd name="T91" fmla="*/ 118 h 202"/>
                <a:gd name="T92" fmla="*/ 69 w 240"/>
                <a:gd name="T93" fmla="*/ 104 h 202"/>
                <a:gd name="T94" fmla="*/ 67 w 240"/>
                <a:gd name="T95" fmla="*/ 91 h 202"/>
                <a:gd name="T96" fmla="*/ 60 w 240"/>
                <a:gd name="T97" fmla="*/ 81 h 202"/>
                <a:gd name="T98" fmla="*/ 54 w 240"/>
                <a:gd name="T99" fmla="*/ 85 h 202"/>
                <a:gd name="T100" fmla="*/ 48 w 240"/>
                <a:gd name="T101" fmla="*/ 87 h 202"/>
                <a:gd name="T102" fmla="*/ 23 w 240"/>
                <a:gd name="T103" fmla="*/ 64 h 202"/>
                <a:gd name="T104" fmla="*/ 14 w 240"/>
                <a:gd name="T105" fmla="*/ 62 h 202"/>
                <a:gd name="T106" fmla="*/ 2 w 240"/>
                <a:gd name="T107" fmla="*/ 64 h 202"/>
                <a:gd name="T108" fmla="*/ 2 w 240"/>
                <a:gd name="T109" fmla="*/ 54 h 202"/>
                <a:gd name="T110" fmla="*/ 0 w 240"/>
                <a:gd name="T111" fmla="*/ 5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0" h="202">
                  <a:moveTo>
                    <a:pt x="0" y="52"/>
                  </a:moveTo>
                  <a:lnTo>
                    <a:pt x="12" y="48"/>
                  </a:lnTo>
                  <a:lnTo>
                    <a:pt x="27" y="54"/>
                  </a:lnTo>
                  <a:lnTo>
                    <a:pt x="44" y="48"/>
                  </a:lnTo>
                  <a:lnTo>
                    <a:pt x="44" y="29"/>
                  </a:lnTo>
                  <a:lnTo>
                    <a:pt x="69" y="21"/>
                  </a:lnTo>
                  <a:lnTo>
                    <a:pt x="83" y="16"/>
                  </a:lnTo>
                  <a:lnTo>
                    <a:pt x="102" y="8"/>
                  </a:lnTo>
                  <a:lnTo>
                    <a:pt x="112" y="0"/>
                  </a:lnTo>
                  <a:lnTo>
                    <a:pt x="121" y="6"/>
                  </a:lnTo>
                  <a:lnTo>
                    <a:pt x="140" y="6"/>
                  </a:lnTo>
                  <a:lnTo>
                    <a:pt x="144" y="14"/>
                  </a:lnTo>
                  <a:lnTo>
                    <a:pt x="154" y="12"/>
                  </a:lnTo>
                  <a:lnTo>
                    <a:pt x="160" y="35"/>
                  </a:lnTo>
                  <a:lnTo>
                    <a:pt x="171" y="50"/>
                  </a:lnTo>
                  <a:lnTo>
                    <a:pt x="187" y="56"/>
                  </a:lnTo>
                  <a:lnTo>
                    <a:pt x="200" y="68"/>
                  </a:lnTo>
                  <a:lnTo>
                    <a:pt x="212" y="75"/>
                  </a:lnTo>
                  <a:lnTo>
                    <a:pt x="223" y="79"/>
                  </a:lnTo>
                  <a:lnTo>
                    <a:pt x="223" y="87"/>
                  </a:lnTo>
                  <a:lnTo>
                    <a:pt x="231" y="93"/>
                  </a:lnTo>
                  <a:lnTo>
                    <a:pt x="221" y="104"/>
                  </a:lnTo>
                  <a:lnTo>
                    <a:pt x="237" y="110"/>
                  </a:lnTo>
                  <a:lnTo>
                    <a:pt x="233" y="112"/>
                  </a:lnTo>
                  <a:lnTo>
                    <a:pt x="237" y="118"/>
                  </a:lnTo>
                  <a:lnTo>
                    <a:pt x="240" y="129"/>
                  </a:lnTo>
                  <a:lnTo>
                    <a:pt x="227" y="139"/>
                  </a:lnTo>
                  <a:lnTo>
                    <a:pt x="215" y="143"/>
                  </a:lnTo>
                  <a:lnTo>
                    <a:pt x="194" y="143"/>
                  </a:lnTo>
                  <a:lnTo>
                    <a:pt x="200" y="166"/>
                  </a:lnTo>
                  <a:lnTo>
                    <a:pt x="187" y="177"/>
                  </a:lnTo>
                  <a:lnTo>
                    <a:pt x="177" y="179"/>
                  </a:lnTo>
                  <a:lnTo>
                    <a:pt x="177" y="189"/>
                  </a:lnTo>
                  <a:lnTo>
                    <a:pt x="165" y="202"/>
                  </a:lnTo>
                  <a:lnTo>
                    <a:pt x="165" y="200"/>
                  </a:lnTo>
                  <a:lnTo>
                    <a:pt x="154" y="191"/>
                  </a:lnTo>
                  <a:lnTo>
                    <a:pt x="160" y="181"/>
                  </a:lnTo>
                  <a:lnTo>
                    <a:pt x="154" y="171"/>
                  </a:lnTo>
                  <a:lnTo>
                    <a:pt x="140" y="171"/>
                  </a:lnTo>
                  <a:lnTo>
                    <a:pt x="135" y="160"/>
                  </a:lnTo>
                  <a:lnTo>
                    <a:pt x="140" y="148"/>
                  </a:lnTo>
                  <a:lnTo>
                    <a:pt x="112" y="131"/>
                  </a:lnTo>
                  <a:lnTo>
                    <a:pt x="100" y="141"/>
                  </a:lnTo>
                  <a:lnTo>
                    <a:pt x="81" y="123"/>
                  </a:lnTo>
                  <a:lnTo>
                    <a:pt x="81" y="125"/>
                  </a:lnTo>
                  <a:lnTo>
                    <a:pt x="81" y="118"/>
                  </a:lnTo>
                  <a:lnTo>
                    <a:pt x="69" y="104"/>
                  </a:lnTo>
                  <a:lnTo>
                    <a:pt x="67" y="91"/>
                  </a:lnTo>
                  <a:lnTo>
                    <a:pt x="60" y="81"/>
                  </a:lnTo>
                  <a:lnTo>
                    <a:pt x="54" y="85"/>
                  </a:lnTo>
                  <a:lnTo>
                    <a:pt x="48" y="87"/>
                  </a:lnTo>
                  <a:lnTo>
                    <a:pt x="23" y="64"/>
                  </a:lnTo>
                  <a:lnTo>
                    <a:pt x="14" y="62"/>
                  </a:lnTo>
                  <a:lnTo>
                    <a:pt x="2" y="64"/>
                  </a:lnTo>
                  <a:lnTo>
                    <a:pt x="2" y="54"/>
                  </a:lnTo>
                  <a:lnTo>
                    <a:pt x="0" y="52"/>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4" name="Freeform 83"/>
            <p:cNvSpPr>
              <a:spLocks/>
            </p:cNvSpPr>
            <p:nvPr/>
          </p:nvSpPr>
          <p:spPr bwMode="auto">
            <a:xfrm>
              <a:off x="6636018" y="3975988"/>
              <a:ext cx="138450" cy="118196"/>
            </a:xfrm>
            <a:custGeom>
              <a:avLst/>
              <a:gdLst>
                <a:gd name="T0" fmla="*/ 0 w 94"/>
                <a:gd name="T1" fmla="*/ 50 h 90"/>
                <a:gd name="T2" fmla="*/ 23 w 94"/>
                <a:gd name="T3" fmla="*/ 32 h 90"/>
                <a:gd name="T4" fmla="*/ 23 w 94"/>
                <a:gd name="T5" fmla="*/ 15 h 90"/>
                <a:gd name="T6" fmla="*/ 44 w 94"/>
                <a:gd name="T7" fmla="*/ 0 h 90"/>
                <a:gd name="T8" fmla="*/ 56 w 94"/>
                <a:gd name="T9" fmla="*/ 7 h 90"/>
                <a:gd name="T10" fmla="*/ 83 w 94"/>
                <a:gd name="T11" fmla="*/ 7 h 90"/>
                <a:gd name="T12" fmla="*/ 83 w 94"/>
                <a:gd name="T13" fmla="*/ 17 h 90"/>
                <a:gd name="T14" fmla="*/ 94 w 94"/>
                <a:gd name="T15" fmla="*/ 27 h 90"/>
                <a:gd name="T16" fmla="*/ 85 w 94"/>
                <a:gd name="T17" fmla="*/ 40 h 90"/>
                <a:gd name="T18" fmla="*/ 94 w 94"/>
                <a:gd name="T19" fmla="*/ 54 h 90"/>
                <a:gd name="T20" fmla="*/ 90 w 94"/>
                <a:gd name="T21" fmla="*/ 57 h 90"/>
                <a:gd name="T22" fmla="*/ 65 w 94"/>
                <a:gd name="T23" fmla="*/ 65 h 90"/>
                <a:gd name="T24" fmla="*/ 65 w 94"/>
                <a:gd name="T25" fmla="*/ 84 h 90"/>
                <a:gd name="T26" fmla="*/ 48 w 94"/>
                <a:gd name="T27" fmla="*/ 90 h 90"/>
                <a:gd name="T28" fmla="*/ 33 w 94"/>
                <a:gd name="T29" fmla="*/ 84 h 90"/>
                <a:gd name="T30" fmla="*/ 21 w 94"/>
                <a:gd name="T31" fmla="*/ 88 h 90"/>
                <a:gd name="T32" fmla="*/ 4 w 94"/>
                <a:gd name="T33" fmla="*/ 77 h 90"/>
                <a:gd name="T34" fmla="*/ 4 w 94"/>
                <a:gd name="T35" fmla="*/ 77 h 90"/>
                <a:gd name="T36" fmla="*/ 2 w 94"/>
                <a:gd name="T37" fmla="*/ 67 h 90"/>
                <a:gd name="T38" fmla="*/ 6 w 94"/>
                <a:gd name="T39" fmla="*/ 65 h 90"/>
                <a:gd name="T40" fmla="*/ 6 w 94"/>
                <a:gd name="T41" fmla="*/ 52 h 90"/>
                <a:gd name="T42" fmla="*/ 0 w 94"/>
                <a:gd name="T43" fmla="*/ 5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4" h="90">
                  <a:moveTo>
                    <a:pt x="0" y="50"/>
                  </a:moveTo>
                  <a:lnTo>
                    <a:pt x="23" y="32"/>
                  </a:lnTo>
                  <a:lnTo>
                    <a:pt x="23" y="15"/>
                  </a:lnTo>
                  <a:lnTo>
                    <a:pt x="44" y="0"/>
                  </a:lnTo>
                  <a:lnTo>
                    <a:pt x="56" y="7"/>
                  </a:lnTo>
                  <a:lnTo>
                    <a:pt x="83" y="7"/>
                  </a:lnTo>
                  <a:lnTo>
                    <a:pt x="83" y="17"/>
                  </a:lnTo>
                  <a:lnTo>
                    <a:pt x="94" y="27"/>
                  </a:lnTo>
                  <a:lnTo>
                    <a:pt x="85" y="40"/>
                  </a:lnTo>
                  <a:lnTo>
                    <a:pt x="94" y="54"/>
                  </a:lnTo>
                  <a:lnTo>
                    <a:pt x="90" y="57"/>
                  </a:lnTo>
                  <a:lnTo>
                    <a:pt x="65" y="65"/>
                  </a:lnTo>
                  <a:lnTo>
                    <a:pt x="65" y="84"/>
                  </a:lnTo>
                  <a:lnTo>
                    <a:pt x="48" y="90"/>
                  </a:lnTo>
                  <a:lnTo>
                    <a:pt x="33" y="84"/>
                  </a:lnTo>
                  <a:lnTo>
                    <a:pt x="21" y="88"/>
                  </a:lnTo>
                  <a:lnTo>
                    <a:pt x="4" y="77"/>
                  </a:lnTo>
                  <a:lnTo>
                    <a:pt x="4" y="77"/>
                  </a:lnTo>
                  <a:lnTo>
                    <a:pt x="2" y="67"/>
                  </a:lnTo>
                  <a:lnTo>
                    <a:pt x="6" y="65"/>
                  </a:lnTo>
                  <a:lnTo>
                    <a:pt x="6" y="52"/>
                  </a:lnTo>
                  <a:lnTo>
                    <a:pt x="0" y="5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5" name="Freeform 84"/>
            <p:cNvSpPr>
              <a:spLocks/>
            </p:cNvSpPr>
            <p:nvPr/>
          </p:nvSpPr>
          <p:spPr bwMode="auto">
            <a:xfrm>
              <a:off x="6687568" y="3915576"/>
              <a:ext cx="209150" cy="135269"/>
            </a:xfrm>
            <a:custGeom>
              <a:avLst/>
              <a:gdLst>
                <a:gd name="T0" fmla="*/ 55 w 142"/>
                <a:gd name="T1" fmla="*/ 13 h 103"/>
                <a:gd name="T2" fmla="*/ 71 w 142"/>
                <a:gd name="T3" fmla="*/ 34 h 103"/>
                <a:gd name="T4" fmla="*/ 86 w 142"/>
                <a:gd name="T5" fmla="*/ 28 h 103"/>
                <a:gd name="T6" fmla="*/ 92 w 142"/>
                <a:gd name="T7" fmla="*/ 34 h 103"/>
                <a:gd name="T8" fmla="*/ 101 w 142"/>
                <a:gd name="T9" fmla="*/ 23 h 103"/>
                <a:gd name="T10" fmla="*/ 113 w 142"/>
                <a:gd name="T11" fmla="*/ 36 h 103"/>
                <a:gd name="T12" fmla="*/ 126 w 142"/>
                <a:gd name="T13" fmla="*/ 36 h 103"/>
                <a:gd name="T14" fmla="*/ 128 w 142"/>
                <a:gd name="T15" fmla="*/ 53 h 103"/>
                <a:gd name="T16" fmla="*/ 142 w 142"/>
                <a:gd name="T17" fmla="*/ 57 h 103"/>
                <a:gd name="T18" fmla="*/ 140 w 142"/>
                <a:gd name="T19" fmla="*/ 80 h 103"/>
                <a:gd name="T20" fmla="*/ 140 w 142"/>
                <a:gd name="T21" fmla="*/ 94 h 103"/>
                <a:gd name="T22" fmla="*/ 130 w 142"/>
                <a:gd name="T23" fmla="*/ 96 h 103"/>
                <a:gd name="T24" fmla="*/ 126 w 142"/>
                <a:gd name="T25" fmla="*/ 88 h 103"/>
                <a:gd name="T26" fmla="*/ 107 w 142"/>
                <a:gd name="T27" fmla="*/ 88 h 103"/>
                <a:gd name="T28" fmla="*/ 98 w 142"/>
                <a:gd name="T29" fmla="*/ 82 h 103"/>
                <a:gd name="T30" fmla="*/ 88 w 142"/>
                <a:gd name="T31" fmla="*/ 90 h 103"/>
                <a:gd name="T32" fmla="*/ 69 w 142"/>
                <a:gd name="T33" fmla="*/ 98 h 103"/>
                <a:gd name="T34" fmla="*/ 55 w 142"/>
                <a:gd name="T35" fmla="*/ 103 h 103"/>
                <a:gd name="T36" fmla="*/ 59 w 142"/>
                <a:gd name="T37" fmla="*/ 100 h 103"/>
                <a:gd name="T38" fmla="*/ 50 w 142"/>
                <a:gd name="T39" fmla="*/ 86 h 103"/>
                <a:gd name="T40" fmla="*/ 59 w 142"/>
                <a:gd name="T41" fmla="*/ 73 h 103"/>
                <a:gd name="T42" fmla="*/ 48 w 142"/>
                <a:gd name="T43" fmla="*/ 63 h 103"/>
                <a:gd name="T44" fmla="*/ 48 w 142"/>
                <a:gd name="T45" fmla="*/ 53 h 103"/>
                <a:gd name="T46" fmla="*/ 21 w 142"/>
                <a:gd name="T47" fmla="*/ 53 h 103"/>
                <a:gd name="T48" fmla="*/ 9 w 142"/>
                <a:gd name="T49" fmla="*/ 46 h 103"/>
                <a:gd name="T50" fmla="*/ 0 w 142"/>
                <a:gd name="T51" fmla="*/ 34 h 103"/>
                <a:gd name="T52" fmla="*/ 11 w 142"/>
                <a:gd name="T53" fmla="*/ 23 h 103"/>
                <a:gd name="T54" fmla="*/ 9 w 142"/>
                <a:gd name="T55" fmla="*/ 11 h 103"/>
                <a:gd name="T56" fmla="*/ 28 w 142"/>
                <a:gd name="T57" fmla="*/ 11 h 103"/>
                <a:gd name="T58" fmla="*/ 34 w 142"/>
                <a:gd name="T59" fmla="*/ 0 h 103"/>
                <a:gd name="T60" fmla="*/ 55 w 142"/>
                <a:gd name="T61" fmla="*/ 1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2" h="103">
                  <a:moveTo>
                    <a:pt x="55" y="13"/>
                  </a:moveTo>
                  <a:lnTo>
                    <a:pt x="71" y="34"/>
                  </a:lnTo>
                  <a:lnTo>
                    <a:pt x="86" y="28"/>
                  </a:lnTo>
                  <a:lnTo>
                    <a:pt x="92" y="34"/>
                  </a:lnTo>
                  <a:lnTo>
                    <a:pt x="101" y="23"/>
                  </a:lnTo>
                  <a:lnTo>
                    <a:pt x="113" y="36"/>
                  </a:lnTo>
                  <a:lnTo>
                    <a:pt x="126" y="36"/>
                  </a:lnTo>
                  <a:lnTo>
                    <a:pt x="128" y="53"/>
                  </a:lnTo>
                  <a:lnTo>
                    <a:pt x="142" y="57"/>
                  </a:lnTo>
                  <a:lnTo>
                    <a:pt x="140" y="80"/>
                  </a:lnTo>
                  <a:lnTo>
                    <a:pt x="140" y="94"/>
                  </a:lnTo>
                  <a:lnTo>
                    <a:pt x="130" y="96"/>
                  </a:lnTo>
                  <a:lnTo>
                    <a:pt x="126" y="88"/>
                  </a:lnTo>
                  <a:lnTo>
                    <a:pt x="107" y="88"/>
                  </a:lnTo>
                  <a:lnTo>
                    <a:pt x="98" y="82"/>
                  </a:lnTo>
                  <a:lnTo>
                    <a:pt x="88" y="90"/>
                  </a:lnTo>
                  <a:lnTo>
                    <a:pt x="69" y="98"/>
                  </a:lnTo>
                  <a:lnTo>
                    <a:pt x="55" y="103"/>
                  </a:lnTo>
                  <a:lnTo>
                    <a:pt x="59" y="100"/>
                  </a:lnTo>
                  <a:lnTo>
                    <a:pt x="50" y="86"/>
                  </a:lnTo>
                  <a:lnTo>
                    <a:pt x="59" y="73"/>
                  </a:lnTo>
                  <a:lnTo>
                    <a:pt x="48" y="63"/>
                  </a:lnTo>
                  <a:lnTo>
                    <a:pt x="48" y="53"/>
                  </a:lnTo>
                  <a:lnTo>
                    <a:pt x="21" y="53"/>
                  </a:lnTo>
                  <a:lnTo>
                    <a:pt x="9" y="46"/>
                  </a:lnTo>
                  <a:lnTo>
                    <a:pt x="0" y="34"/>
                  </a:lnTo>
                  <a:lnTo>
                    <a:pt x="11" y="23"/>
                  </a:lnTo>
                  <a:lnTo>
                    <a:pt x="9" y="11"/>
                  </a:lnTo>
                  <a:lnTo>
                    <a:pt x="28" y="11"/>
                  </a:lnTo>
                  <a:lnTo>
                    <a:pt x="34" y="0"/>
                  </a:lnTo>
                  <a:lnTo>
                    <a:pt x="55" y="13"/>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6" name="Freeform 85"/>
            <p:cNvSpPr>
              <a:spLocks/>
            </p:cNvSpPr>
            <p:nvPr/>
          </p:nvSpPr>
          <p:spPr bwMode="auto">
            <a:xfrm>
              <a:off x="6918812" y="3948407"/>
              <a:ext cx="201784" cy="219319"/>
            </a:xfrm>
            <a:custGeom>
              <a:avLst/>
              <a:gdLst>
                <a:gd name="T0" fmla="*/ 100 w 137"/>
                <a:gd name="T1" fmla="*/ 153 h 167"/>
                <a:gd name="T2" fmla="*/ 94 w 137"/>
                <a:gd name="T3" fmla="*/ 138 h 167"/>
                <a:gd name="T4" fmla="*/ 94 w 137"/>
                <a:gd name="T5" fmla="*/ 125 h 167"/>
                <a:gd name="T6" fmla="*/ 119 w 137"/>
                <a:gd name="T7" fmla="*/ 117 h 167"/>
                <a:gd name="T8" fmla="*/ 123 w 137"/>
                <a:gd name="T9" fmla="*/ 90 h 167"/>
                <a:gd name="T10" fmla="*/ 125 w 137"/>
                <a:gd name="T11" fmla="*/ 73 h 167"/>
                <a:gd name="T12" fmla="*/ 135 w 137"/>
                <a:gd name="T13" fmla="*/ 63 h 167"/>
                <a:gd name="T14" fmla="*/ 137 w 137"/>
                <a:gd name="T15" fmla="*/ 30 h 167"/>
                <a:gd name="T16" fmla="*/ 125 w 137"/>
                <a:gd name="T17" fmla="*/ 28 h 167"/>
                <a:gd name="T18" fmla="*/ 129 w 137"/>
                <a:gd name="T19" fmla="*/ 15 h 167"/>
                <a:gd name="T20" fmla="*/ 108 w 137"/>
                <a:gd name="T21" fmla="*/ 11 h 167"/>
                <a:gd name="T22" fmla="*/ 91 w 137"/>
                <a:gd name="T23" fmla="*/ 0 h 167"/>
                <a:gd name="T24" fmla="*/ 73 w 137"/>
                <a:gd name="T25" fmla="*/ 23 h 167"/>
                <a:gd name="T26" fmla="*/ 66 w 137"/>
                <a:gd name="T27" fmla="*/ 44 h 167"/>
                <a:gd name="T28" fmla="*/ 54 w 137"/>
                <a:gd name="T29" fmla="*/ 46 h 167"/>
                <a:gd name="T30" fmla="*/ 41 w 137"/>
                <a:gd name="T31" fmla="*/ 38 h 167"/>
                <a:gd name="T32" fmla="*/ 27 w 137"/>
                <a:gd name="T33" fmla="*/ 46 h 167"/>
                <a:gd name="T34" fmla="*/ 25 w 137"/>
                <a:gd name="T35" fmla="*/ 71 h 167"/>
                <a:gd name="T36" fmla="*/ 10 w 137"/>
                <a:gd name="T37" fmla="*/ 96 h 167"/>
                <a:gd name="T38" fmla="*/ 0 w 137"/>
                <a:gd name="T39" fmla="*/ 107 h 167"/>
                <a:gd name="T40" fmla="*/ 0 w 137"/>
                <a:gd name="T41" fmla="*/ 107 h 167"/>
                <a:gd name="T42" fmla="*/ 16 w 137"/>
                <a:gd name="T43" fmla="*/ 113 h 167"/>
                <a:gd name="T44" fmla="*/ 29 w 137"/>
                <a:gd name="T45" fmla="*/ 125 h 167"/>
                <a:gd name="T46" fmla="*/ 41 w 137"/>
                <a:gd name="T47" fmla="*/ 132 h 167"/>
                <a:gd name="T48" fmla="*/ 52 w 137"/>
                <a:gd name="T49" fmla="*/ 136 h 167"/>
                <a:gd name="T50" fmla="*/ 52 w 137"/>
                <a:gd name="T51" fmla="*/ 144 h 167"/>
                <a:gd name="T52" fmla="*/ 60 w 137"/>
                <a:gd name="T53" fmla="*/ 150 h 167"/>
                <a:gd name="T54" fmla="*/ 50 w 137"/>
                <a:gd name="T55" fmla="*/ 161 h 167"/>
                <a:gd name="T56" fmla="*/ 66 w 137"/>
                <a:gd name="T57" fmla="*/ 167 h 167"/>
                <a:gd name="T58" fmla="*/ 100 w 137"/>
                <a:gd name="T59" fmla="*/ 15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67">
                  <a:moveTo>
                    <a:pt x="100" y="153"/>
                  </a:moveTo>
                  <a:lnTo>
                    <a:pt x="94" y="138"/>
                  </a:lnTo>
                  <a:lnTo>
                    <a:pt x="94" y="125"/>
                  </a:lnTo>
                  <a:lnTo>
                    <a:pt x="119" y="117"/>
                  </a:lnTo>
                  <a:lnTo>
                    <a:pt x="123" y="90"/>
                  </a:lnTo>
                  <a:lnTo>
                    <a:pt x="125" y="73"/>
                  </a:lnTo>
                  <a:lnTo>
                    <a:pt x="135" y="63"/>
                  </a:lnTo>
                  <a:lnTo>
                    <a:pt x="137" y="30"/>
                  </a:lnTo>
                  <a:lnTo>
                    <a:pt x="125" y="28"/>
                  </a:lnTo>
                  <a:lnTo>
                    <a:pt x="129" y="15"/>
                  </a:lnTo>
                  <a:lnTo>
                    <a:pt x="108" y="11"/>
                  </a:lnTo>
                  <a:lnTo>
                    <a:pt x="91" y="0"/>
                  </a:lnTo>
                  <a:lnTo>
                    <a:pt x="73" y="23"/>
                  </a:lnTo>
                  <a:lnTo>
                    <a:pt x="66" y="44"/>
                  </a:lnTo>
                  <a:lnTo>
                    <a:pt x="54" y="46"/>
                  </a:lnTo>
                  <a:lnTo>
                    <a:pt x="41" y="38"/>
                  </a:lnTo>
                  <a:lnTo>
                    <a:pt x="27" y="46"/>
                  </a:lnTo>
                  <a:lnTo>
                    <a:pt x="25" y="71"/>
                  </a:lnTo>
                  <a:lnTo>
                    <a:pt x="10" y="96"/>
                  </a:lnTo>
                  <a:lnTo>
                    <a:pt x="0" y="107"/>
                  </a:lnTo>
                  <a:lnTo>
                    <a:pt x="0" y="107"/>
                  </a:lnTo>
                  <a:lnTo>
                    <a:pt x="16" y="113"/>
                  </a:lnTo>
                  <a:lnTo>
                    <a:pt x="29" y="125"/>
                  </a:lnTo>
                  <a:lnTo>
                    <a:pt x="41" y="132"/>
                  </a:lnTo>
                  <a:lnTo>
                    <a:pt x="52" y="136"/>
                  </a:lnTo>
                  <a:lnTo>
                    <a:pt x="52" y="144"/>
                  </a:lnTo>
                  <a:lnTo>
                    <a:pt x="60" y="150"/>
                  </a:lnTo>
                  <a:lnTo>
                    <a:pt x="50" y="161"/>
                  </a:lnTo>
                  <a:lnTo>
                    <a:pt x="66" y="167"/>
                  </a:lnTo>
                  <a:lnTo>
                    <a:pt x="100" y="153"/>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7" name="Freeform 86"/>
            <p:cNvSpPr>
              <a:spLocks/>
            </p:cNvSpPr>
            <p:nvPr/>
          </p:nvSpPr>
          <p:spPr bwMode="auto">
            <a:xfrm>
              <a:off x="9235654" y="4266224"/>
              <a:ext cx="891093" cy="706552"/>
            </a:xfrm>
            <a:custGeom>
              <a:avLst/>
              <a:gdLst>
                <a:gd name="T0" fmla="*/ 23 w 290"/>
                <a:gd name="T1" fmla="*/ 178 h 258"/>
                <a:gd name="T2" fmla="*/ 28 w 290"/>
                <a:gd name="T3" fmla="*/ 185 h 258"/>
                <a:gd name="T4" fmla="*/ 45 w 290"/>
                <a:gd name="T5" fmla="*/ 192 h 258"/>
                <a:gd name="T6" fmla="*/ 67 w 290"/>
                <a:gd name="T7" fmla="*/ 202 h 258"/>
                <a:gd name="T8" fmla="*/ 85 w 290"/>
                <a:gd name="T9" fmla="*/ 210 h 258"/>
                <a:gd name="T10" fmla="*/ 97 w 290"/>
                <a:gd name="T11" fmla="*/ 222 h 258"/>
                <a:gd name="T12" fmla="*/ 107 w 290"/>
                <a:gd name="T13" fmla="*/ 223 h 258"/>
                <a:gd name="T14" fmla="*/ 113 w 290"/>
                <a:gd name="T15" fmla="*/ 212 h 258"/>
                <a:gd name="T16" fmla="*/ 133 w 290"/>
                <a:gd name="T17" fmla="*/ 184 h 258"/>
                <a:gd name="T18" fmla="*/ 161 w 290"/>
                <a:gd name="T19" fmla="*/ 129 h 258"/>
                <a:gd name="T20" fmla="*/ 157 w 290"/>
                <a:gd name="T21" fmla="*/ 110 h 258"/>
                <a:gd name="T22" fmla="*/ 158 w 290"/>
                <a:gd name="T23" fmla="*/ 69 h 258"/>
                <a:gd name="T24" fmla="*/ 146 w 290"/>
                <a:gd name="T25" fmla="*/ 51 h 258"/>
                <a:gd name="T26" fmla="*/ 161 w 290"/>
                <a:gd name="T27" fmla="*/ 48 h 258"/>
                <a:gd name="T28" fmla="*/ 166 w 290"/>
                <a:gd name="T29" fmla="*/ 38 h 258"/>
                <a:gd name="T30" fmla="*/ 182 w 290"/>
                <a:gd name="T31" fmla="*/ 37 h 258"/>
                <a:gd name="T32" fmla="*/ 186 w 290"/>
                <a:gd name="T33" fmla="*/ 25 h 258"/>
                <a:gd name="T34" fmla="*/ 198 w 290"/>
                <a:gd name="T35" fmla="*/ 32 h 258"/>
                <a:gd name="T36" fmla="*/ 206 w 290"/>
                <a:gd name="T37" fmla="*/ 32 h 258"/>
                <a:gd name="T38" fmla="*/ 219 w 290"/>
                <a:gd name="T39" fmla="*/ 26 h 258"/>
                <a:gd name="T40" fmla="*/ 232 w 290"/>
                <a:gd name="T41" fmla="*/ 25 h 258"/>
                <a:gd name="T42" fmla="*/ 236 w 290"/>
                <a:gd name="T43" fmla="*/ 13 h 258"/>
                <a:gd name="T44" fmla="*/ 249 w 290"/>
                <a:gd name="T45" fmla="*/ 0 h 258"/>
                <a:gd name="T46" fmla="*/ 250 w 290"/>
                <a:gd name="T47" fmla="*/ 11 h 258"/>
                <a:gd name="T48" fmla="*/ 255 w 290"/>
                <a:gd name="T49" fmla="*/ 23 h 258"/>
                <a:gd name="T50" fmla="*/ 265 w 290"/>
                <a:gd name="T51" fmla="*/ 40 h 258"/>
                <a:gd name="T52" fmla="*/ 273 w 290"/>
                <a:gd name="T53" fmla="*/ 50 h 258"/>
                <a:gd name="T54" fmla="*/ 289 w 290"/>
                <a:gd name="T55" fmla="*/ 59 h 258"/>
                <a:gd name="T56" fmla="*/ 288 w 290"/>
                <a:gd name="T57" fmla="*/ 75 h 258"/>
                <a:gd name="T58" fmla="*/ 265 w 290"/>
                <a:gd name="T59" fmla="*/ 99 h 258"/>
                <a:gd name="T60" fmla="*/ 255 w 290"/>
                <a:gd name="T61" fmla="*/ 114 h 258"/>
                <a:gd name="T62" fmla="*/ 266 w 290"/>
                <a:gd name="T63" fmla="*/ 129 h 258"/>
                <a:gd name="T64" fmla="*/ 252 w 290"/>
                <a:gd name="T65" fmla="*/ 153 h 258"/>
                <a:gd name="T66" fmla="*/ 233 w 290"/>
                <a:gd name="T67" fmla="*/ 170 h 258"/>
                <a:gd name="T68" fmla="*/ 221 w 290"/>
                <a:gd name="T69" fmla="*/ 190 h 258"/>
                <a:gd name="T70" fmla="*/ 195 w 290"/>
                <a:gd name="T71" fmla="*/ 200 h 258"/>
                <a:gd name="T72" fmla="*/ 184 w 290"/>
                <a:gd name="T73" fmla="*/ 208 h 258"/>
                <a:gd name="T74" fmla="*/ 184 w 290"/>
                <a:gd name="T75" fmla="*/ 229 h 258"/>
                <a:gd name="T76" fmla="*/ 182 w 290"/>
                <a:gd name="T77" fmla="*/ 237 h 258"/>
                <a:gd name="T78" fmla="*/ 176 w 290"/>
                <a:gd name="T79" fmla="*/ 246 h 258"/>
                <a:gd name="T80" fmla="*/ 156 w 290"/>
                <a:gd name="T81" fmla="*/ 238 h 258"/>
                <a:gd name="T82" fmla="*/ 122 w 290"/>
                <a:gd name="T83" fmla="*/ 245 h 258"/>
                <a:gd name="T84" fmla="*/ 102 w 290"/>
                <a:gd name="T85" fmla="*/ 257 h 258"/>
                <a:gd name="T86" fmla="*/ 73 w 290"/>
                <a:gd name="T87" fmla="*/ 243 h 258"/>
                <a:gd name="T88" fmla="*/ 58 w 290"/>
                <a:gd name="T89" fmla="*/ 225 h 258"/>
                <a:gd name="T90" fmla="*/ 35 w 290"/>
                <a:gd name="T91" fmla="*/ 219 h 258"/>
                <a:gd name="T92" fmla="*/ 11 w 290"/>
                <a:gd name="T93" fmla="*/ 215 h 258"/>
                <a:gd name="T94" fmla="*/ 0 w 290"/>
                <a:gd name="T95" fmla="*/ 205 h 258"/>
                <a:gd name="T96" fmla="*/ 9 w 290"/>
                <a:gd name="T97" fmla="*/ 191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90" h="258">
                  <a:moveTo>
                    <a:pt x="9" y="191"/>
                  </a:moveTo>
                  <a:cubicBezTo>
                    <a:pt x="23" y="178"/>
                    <a:pt x="23" y="178"/>
                    <a:pt x="23" y="178"/>
                  </a:cubicBezTo>
                  <a:cubicBezTo>
                    <a:pt x="29" y="182"/>
                    <a:pt x="29" y="182"/>
                    <a:pt x="29" y="182"/>
                  </a:cubicBezTo>
                  <a:cubicBezTo>
                    <a:pt x="28" y="185"/>
                    <a:pt x="28" y="185"/>
                    <a:pt x="28" y="185"/>
                  </a:cubicBezTo>
                  <a:cubicBezTo>
                    <a:pt x="36" y="191"/>
                    <a:pt x="36" y="191"/>
                    <a:pt x="36" y="191"/>
                  </a:cubicBezTo>
                  <a:cubicBezTo>
                    <a:pt x="45" y="192"/>
                    <a:pt x="45" y="192"/>
                    <a:pt x="45" y="192"/>
                  </a:cubicBezTo>
                  <a:cubicBezTo>
                    <a:pt x="60" y="204"/>
                    <a:pt x="60" y="204"/>
                    <a:pt x="60" y="204"/>
                  </a:cubicBezTo>
                  <a:cubicBezTo>
                    <a:pt x="67" y="202"/>
                    <a:pt x="67" y="202"/>
                    <a:pt x="67" y="202"/>
                  </a:cubicBezTo>
                  <a:cubicBezTo>
                    <a:pt x="77" y="211"/>
                    <a:pt x="77" y="211"/>
                    <a:pt x="77" y="211"/>
                  </a:cubicBezTo>
                  <a:cubicBezTo>
                    <a:pt x="85" y="210"/>
                    <a:pt x="85" y="210"/>
                    <a:pt x="85" y="210"/>
                  </a:cubicBezTo>
                  <a:cubicBezTo>
                    <a:pt x="88" y="221"/>
                    <a:pt x="88" y="221"/>
                    <a:pt x="88" y="221"/>
                  </a:cubicBezTo>
                  <a:cubicBezTo>
                    <a:pt x="97" y="222"/>
                    <a:pt x="97" y="222"/>
                    <a:pt x="97" y="222"/>
                  </a:cubicBezTo>
                  <a:cubicBezTo>
                    <a:pt x="102" y="228"/>
                    <a:pt x="102" y="228"/>
                    <a:pt x="102" y="228"/>
                  </a:cubicBezTo>
                  <a:cubicBezTo>
                    <a:pt x="107" y="223"/>
                    <a:pt x="107" y="223"/>
                    <a:pt x="107" y="223"/>
                  </a:cubicBezTo>
                  <a:cubicBezTo>
                    <a:pt x="112" y="223"/>
                    <a:pt x="112" y="223"/>
                    <a:pt x="112" y="223"/>
                  </a:cubicBezTo>
                  <a:cubicBezTo>
                    <a:pt x="113" y="212"/>
                    <a:pt x="113" y="212"/>
                    <a:pt x="113" y="212"/>
                  </a:cubicBezTo>
                  <a:cubicBezTo>
                    <a:pt x="130" y="194"/>
                    <a:pt x="130" y="194"/>
                    <a:pt x="130" y="194"/>
                  </a:cubicBezTo>
                  <a:cubicBezTo>
                    <a:pt x="133" y="184"/>
                    <a:pt x="133" y="184"/>
                    <a:pt x="133" y="184"/>
                  </a:cubicBezTo>
                  <a:cubicBezTo>
                    <a:pt x="159" y="156"/>
                    <a:pt x="159" y="156"/>
                    <a:pt x="159" y="156"/>
                  </a:cubicBezTo>
                  <a:cubicBezTo>
                    <a:pt x="161" y="129"/>
                    <a:pt x="161" y="129"/>
                    <a:pt x="161" y="129"/>
                  </a:cubicBezTo>
                  <a:cubicBezTo>
                    <a:pt x="166" y="113"/>
                    <a:pt x="166" y="113"/>
                    <a:pt x="166" y="113"/>
                  </a:cubicBezTo>
                  <a:cubicBezTo>
                    <a:pt x="157" y="110"/>
                    <a:pt x="157" y="110"/>
                    <a:pt x="157" y="110"/>
                  </a:cubicBezTo>
                  <a:cubicBezTo>
                    <a:pt x="152" y="78"/>
                    <a:pt x="152" y="78"/>
                    <a:pt x="152" y="78"/>
                  </a:cubicBezTo>
                  <a:cubicBezTo>
                    <a:pt x="158" y="69"/>
                    <a:pt x="158" y="69"/>
                    <a:pt x="158" y="69"/>
                  </a:cubicBezTo>
                  <a:cubicBezTo>
                    <a:pt x="149" y="63"/>
                    <a:pt x="149" y="63"/>
                    <a:pt x="149" y="63"/>
                  </a:cubicBezTo>
                  <a:cubicBezTo>
                    <a:pt x="146" y="51"/>
                    <a:pt x="146" y="51"/>
                    <a:pt x="146" y="51"/>
                  </a:cubicBezTo>
                  <a:cubicBezTo>
                    <a:pt x="154" y="46"/>
                    <a:pt x="154" y="46"/>
                    <a:pt x="154" y="46"/>
                  </a:cubicBezTo>
                  <a:cubicBezTo>
                    <a:pt x="161" y="48"/>
                    <a:pt x="161" y="48"/>
                    <a:pt x="161" y="48"/>
                  </a:cubicBezTo>
                  <a:cubicBezTo>
                    <a:pt x="162" y="39"/>
                    <a:pt x="162" y="39"/>
                    <a:pt x="162" y="39"/>
                  </a:cubicBezTo>
                  <a:cubicBezTo>
                    <a:pt x="166" y="38"/>
                    <a:pt x="166" y="38"/>
                    <a:pt x="166" y="38"/>
                  </a:cubicBezTo>
                  <a:cubicBezTo>
                    <a:pt x="174" y="40"/>
                    <a:pt x="174" y="40"/>
                    <a:pt x="174" y="40"/>
                  </a:cubicBezTo>
                  <a:cubicBezTo>
                    <a:pt x="182" y="37"/>
                    <a:pt x="182" y="37"/>
                    <a:pt x="182" y="37"/>
                  </a:cubicBezTo>
                  <a:cubicBezTo>
                    <a:pt x="181" y="31"/>
                    <a:pt x="181" y="31"/>
                    <a:pt x="181" y="31"/>
                  </a:cubicBezTo>
                  <a:cubicBezTo>
                    <a:pt x="186" y="25"/>
                    <a:pt x="186" y="25"/>
                    <a:pt x="186" y="25"/>
                  </a:cubicBezTo>
                  <a:cubicBezTo>
                    <a:pt x="188" y="32"/>
                    <a:pt x="188" y="32"/>
                    <a:pt x="188" y="32"/>
                  </a:cubicBezTo>
                  <a:cubicBezTo>
                    <a:pt x="198" y="32"/>
                    <a:pt x="198" y="32"/>
                    <a:pt x="198" y="32"/>
                  </a:cubicBezTo>
                  <a:cubicBezTo>
                    <a:pt x="203" y="27"/>
                    <a:pt x="203" y="27"/>
                    <a:pt x="203" y="27"/>
                  </a:cubicBezTo>
                  <a:cubicBezTo>
                    <a:pt x="206" y="32"/>
                    <a:pt x="206" y="32"/>
                    <a:pt x="206" y="32"/>
                  </a:cubicBezTo>
                  <a:cubicBezTo>
                    <a:pt x="216" y="32"/>
                    <a:pt x="216" y="32"/>
                    <a:pt x="216" y="32"/>
                  </a:cubicBezTo>
                  <a:cubicBezTo>
                    <a:pt x="219" y="26"/>
                    <a:pt x="219" y="26"/>
                    <a:pt x="219" y="26"/>
                  </a:cubicBezTo>
                  <a:cubicBezTo>
                    <a:pt x="226" y="31"/>
                    <a:pt x="226" y="31"/>
                    <a:pt x="226" y="31"/>
                  </a:cubicBezTo>
                  <a:cubicBezTo>
                    <a:pt x="232" y="25"/>
                    <a:pt x="232" y="25"/>
                    <a:pt x="232" y="25"/>
                  </a:cubicBezTo>
                  <a:cubicBezTo>
                    <a:pt x="238" y="25"/>
                    <a:pt x="238" y="25"/>
                    <a:pt x="238" y="25"/>
                  </a:cubicBezTo>
                  <a:cubicBezTo>
                    <a:pt x="236" y="13"/>
                    <a:pt x="236" y="13"/>
                    <a:pt x="236" y="13"/>
                  </a:cubicBezTo>
                  <a:cubicBezTo>
                    <a:pt x="244" y="6"/>
                    <a:pt x="244" y="6"/>
                    <a:pt x="244" y="6"/>
                  </a:cubicBezTo>
                  <a:cubicBezTo>
                    <a:pt x="249" y="0"/>
                    <a:pt x="249" y="0"/>
                    <a:pt x="249" y="0"/>
                  </a:cubicBezTo>
                  <a:cubicBezTo>
                    <a:pt x="257" y="4"/>
                    <a:pt x="257" y="4"/>
                    <a:pt x="257" y="4"/>
                  </a:cubicBezTo>
                  <a:cubicBezTo>
                    <a:pt x="250" y="11"/>
                    <a:pt x="250" y="11"/>
                    <a:pt x="250" y="11"/>
                  </a:cubicBezTo>
                  <a:cubicBezTo>
                    <a:pt x="248" y="19"/>
                    <a:pt x="248" y="19"/>
                    <a:pt x="248" y="19"/>
                  </a:cubicBezTo>
                  <a:cubicBezTo>
                    <a:pt x="255" y="23"/>
                    <a:pt x="255" y="23"/>
                    <a:pt x="255" y="23"/>
                  </a:cubicBezTo>
                  <a:cubicBezTo>
                    <a:pt x="258" y="33"/>
                    <a:pt x="258" y="33"/>
                    <a:pt x="258" y="33"/>
                  </a:cubicBezTo>
                  <a:cubicBezTo>
                    <a:pt x="265" y="40"/>
                    <a:pt x="265" y="40"/>
                    <a:pt x="265" y="40"/>
                  </a:cubicBezTo>
                  <a:cubicBezTo>
                    <a:pt x="267" y="50"/>
                    <a:pt x="267" y="50"/>
                    <a:pt x="267" y="50"/>
                  </a:cubicBezTo>
                  <a:cubicBezTo>
                    <a:pt x="273" y="50"/>
                    <a:pt x="273" y="50"/>
                    <a:pt x="273" y="50"/>
                  </a:cubicBezTo>
                  <a:cubicBezTo>
                    <a:pt x="278" y="49"/>
                    <a:pt x="278" y="49"/>
                    <a:pt x="278" y="49"/>
                  </a:cubicBezTo>
                  <a:cubicBezTo>
                    <a:pt x="289" y="59"/>
                    <a:pt x="289" y="59"/>
                    <a:pt x="289" y="59"/>
                  </a:cubicBezTo>
                  <a:cubicBezTo>
                    <a:pt x="290" y="70"/>
                    <a:pt x="290" y="70"/>
                    <a:pt x="290" y="70"/>
                  </a:cubicBezTo>
                  <a:cubicBezTo>
                    <a:pt x="288" y="75"/>
                    <a:pt x="288" y="75"/>
                    <a:pt x="288" y="75"/>
                  </a:cubicBezTo>
                  <a:cubicBezTo>
                    <a:pt x="279" y="77"/>
                    <a:pt x="279" y="77"/>
                    <a:pt x="279" y="77"/>
                  </a:cubicBezTo>
                  <a:cubicBezTo>
                    <a:pt x="265" y="99"/>
                    <a:pt x="265" y="99"/>
                    <a:pt x="265" y="99"/>
                  </a:cubicBezTo>
                  <a:cubicBezTo>
                    <a:pt x="257" y="106"/>
                    <a:pt x="257" y="106"/>
                    <a:pt x="257" y="106"/>
                  </a:cubicBezTo>
                  <a:cubicBezTo>
                    <a:pt x="255" y="114"/>
                    <a:pt x="255" y="114"/>
                    <a:pt x="255" y="114"/>
                  </a:cubicBezTo>
                  <a:cubicBezTo>
                    <a:pt x="261" y="123"/>
                    <a:pt x="261" y="123"/>
                    <a:pt x="261" y="123"/>
                  </a:cubicBezTo>
                  <a:cubicBezTo>
                    <a:pt x="266" y="129"/>
                    <a:pt x="266" y="129"/>
                    <a:pt x="266" y="129"/>
                  </a:cubicBezTo>
                  <a:cubicBezTo>
                    <a:pt x="265" y="139"/>
                    <a:pt x="265" y="139"/>
                    <a:pt x="265" y="139"/>
                  </a:cubicBezTo>
                  <a:cubicBezTo>
                    <a:pt x="252" y="153"/>
                    <a:pt x="252" y="153"/>
                    <a:pt x="252" y="153"/>
                  </a:cubicBezTo>
                  <a:cubicBezTo>
                    <a:pt x="235" y="160"/>
                    <a:pt x="235" y="160"/>
                    <a:pt x="235" y="160"/>
                  </a:cubicBezTo>
                  <a:cubicBezTo>
                    <a:pt x="233" y="170"/>
                    <a:pt x="233" y="170"/>
                    <a:pt x="233" y="170"/>
                  </a:cubicBezTo>
                  <a:cubicBezTo>
                    <a:pt x="224" y="178"/>
                    <a:pt x="224" y="178"/>
                    <a:pt x="224" y="178"/>
                  </a:cubicBezTo>
                  <a:cubicBezTo>
                    <a:pt x="221" y="190"/>
                    <a:pt x="221" y="190"/>
                    <a:pt x="221" y="190"/>
                  </a:cubicBezTo>
                  <a:cubicBezTo>
                    <a:pt x="209" y="189"/>
                    <a:pt x="209" y="189"/>
                    <a:pt x="209" y="189"/>
                  </a:cubicBezTo>
                  <a:cubicBezTo>
                    <a:pt x="195" y="200"/>
                    <a:pt x="195" y="200"/>
                    <a:pt x="195" y="200"/>
                  </a:cubicBezTo>
                  <a:cubicBezTo>
                    <a:pt x="184" y="200"/>
                    <a:pt x="184" y="200"/>
                    <a:pt x="184" y="200"/>
                  </a:cubicBezTo>
                  <a:cubicBezTo>
                    <a:pt x="184" y="208"/>
                    <a:pt x="184" y="208"/>
                    <a:pt x="184" y="208"/>
                  </a:cubicBezTo>
                  <a:cubicBezTo>
                    <a:pt x="183" y="214"/>
                    <a:pt x="183" y="214"/>
                    <a:pt x="183" y="214"/>
                  </a:cubicBezTo>
                  <a:cubicBezTo>
                    <a:pt x="184" y="229"/>
                    <a:pt x="184" y="229"/>
                    <a:pt x="184" y="229"/>
                  </a:cubicBezTo>
                  <a:cubicBezTo>
                    <a:pt x="191" y="229"/>
                    <a:pt x="191" y="229"/>
                    <a:pt x="191" y="229"/>
                  </a:cubicBezTo>
                  <a:cubicBezTo>
                    <a:pt x="182" y="237"/>
                    <a:pt x="182" y="237"/>
                    <a:pt x="182" y="237"/>
                  </a:cubicBezTo>
                  <a:cubicBezTo>
                    <a:pt x="181" y="244"/>
                    <a:pt x="181" y="244"/>
                    <a:pt x="181" y="244"/>
                  </a:cubicBezTo>
                  <a:cubicBezTo>
                    <a:pt x="180" y="243"/>
                    <a:pt x="177" y="245"/>
                    <a:pt x="176" y="246"/>
                  </a:cubicBezTo>
                  <a:cubicBezTo>
                    <a:pt x="173" y="247"/>
                    <a:pt x="165" y="248"/>
                    <a:pt x="164" y="244"/>
                  </a:cubicBezTo>
                  <a:cubicBezTo>
                    <a:pt x="164" y="239"/>
                    <a:pt x="159" y="238"/>
                    <a:pt x="156" y="238"/>
                  </a:cubicBezTo>
                  <a:cubicBezTo>
                    <a:pt x="153" y="237"/>
                    <a:pt x="152" y="244"/>
                    <a:pt x="146" y="241"/>
                  </a:cubicBezTo>
                  <a:cubicBezTo>
                    <a:pt x="139" y="237"/>
                    <a:pt x="127" y="243"/>
                    <a:pt x="122" y="245"/>
                  </a:cubicBezTo>
                  <a:cubicBezTo>
                    <a:pt x="117" y="246"/>
                    <a:pt x="115" y="252"/>
                    <a:pt x="112" y="253"/>
                  </a:cubicBezTo>
                  <a:cubicBezTo>
                    <a:pt x="109" y="253"/>
                    <a:pt x="104" y="258"/>
                    <a:pt x="102" y="257"/>
                  </a:cubicBezTo>
                  <a:cubicBezTo>
                    <a:pt x="100" y="257"/>
                    <a:pt x="86" y="254"/>
                    <a:pt x="80" y="251"/>
                  </a:cubicBezTo>
                  <a:cubicBezTo>
                    <a:pt x="74" y="247"/>
                    <a:pt x="74" y="247"/>
                    <a:pt x="73" y="243"/>
                  </a:cubicBezTo>
                  <a:cubicBezTo>
                    <a:pt x="72" y="239"/>
                    <a:pt x="70" y="234"/>
                    <a:pt x="68" y="228"/>
                  </a:cubicBezTo>
                  <a:cubicBezTo>
                    <a:pt x="67" y="223"/>
                    <a:pt x="63" y="225"/>
                    <a:pt x="58" y="225"/>
                  </a:cubicBezTo>
                  <a:cubicBezTo>
                    <a:pt x="52" y="225"/>
                    <a:pt x="48" y="224"/>
                    <a:pt x="47" y="223"/>
                  </a:cubicBezTo>
                  <a:cubicBezTo>
                    <a:pt x="47" y="222"/>
                    <a:pt x="41" y="219"/>
                    <a:pt x="35" y="219"/>
                  </a:cubicBezTo>
                  <a:cubicBezTo>
                    <a:pt x="29" y="220"/>
                    <a:pt x="27" y="220"/>
                    <a:pt x="22" y="219"/>
                  </a:cubicBezTo>
                  <a:cubicBezTo>
                    <a:pt x="16" y="218"/>
                    <a:pt x="15" y="218"/>
                    <a:pt x="11" y="215"/>
                  </a:cubicBezTo>
                  <a:cubicBezTo>
                    <a:pt x="9" y="213"/>
                    <a:pt x="7" y="214"/>
                    <a:pt x="6" y="216"/>
                  </a:cubicBezTo>
                  <a:cubicBezTo>
                    <a:pt x="0" y="205"/>
                    <a:pt x="0" y="205"/>
                    <a:pt x="0" y="205"/>
                  </a:cubicBezTo>
                  <a:cubicBezTo>
                    <a:pt x="4" y="198"/>
                    <a:pt x="4" y="198"/>
                    <a:pt x="4" y="198"/>
                  </a:cubicBezTo>
                  <a:lnTo>
                    <a:pt x="9" y="191"/>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8" name="Freeform 87"/>
            <p:cNvSpPr>
              <a:spLocks noEditPoints="1"/>
            </p:cNvSpPr>
            <p:nvPr/>
          </p:nvSpPr>
          <p:spPr bwMode="auto">
            <a:xfrm>
              <a:off x="8708363" y="4742951"/>
              <a:ext cx="555277" cy="325697"/>
            </a:xfrm>
            <a:custGeom>
              <a:avLst/>
              <a:gdLst>
                <a:gd name="T0" fmla="*/ 0 w 181"/>
                <a:gd name="T1" fmla="*/ 67 h 119"/>
                <a:gd name="T2" fmla="*/ 13 w 181"/>
                <a:gd name="T3" fmla="*/ 68 h 119"/>
                <a:gd name="T4" fmla="*/ 21 w 181"/>
                <a:gd name="T5" fmla="*/ 62 h 119"/>
                <a:gd name="T6" fmla="*/ 21 w 181"/>
                <a:gd name="T7" fmla="*/ 53 h 119"/>
                <a:gd name="T8" fmla="*/ 27 w 181"/>
                <a:gd name="T9" fmla="*/ 52 h 119"/>
                <a:gd name="T10" fmla="*/ 39 w 181"/>
                <a:gd name="T11" fmla="*/ 59 h 119"/>
                <a:gd name="T12" fmla="*/ 53 w 181"/>
                <a:gd name="T13" fmla="*/ 60 h 119"/>
                <a:gd name="T14" fmla="*/ 66 w 181"/>
                <a:gd name="T15" fmla="*/ 59 h 119"/>
                <a:gd name="T16" fmla="*/ 78 w 181"/>
                <a:gd name="T17" fmla="*/ 50 h 119"/>
                <a:gd name="T18" fmla="*/ 85 w 181"/>
                <a:gd name="T19" fmla="*/ 50 h 119"/>
                <a:gd name="T20" fmla="*/ 85 w 181"/>
                <a:gd name="T21" fmla="*/ 40 h 119"/>
                <a:gd name="T22" fmla="*/ 91 w 181"/>
                <a:gd name="T23" fmla="*/ 35 h 119"/>
                <a:gd name="T24" fmla="*/ 90 w 181"/>
                <a:gd name="T25" fmla="*/ 29 h 119"/>
                <a:gd name="T26" fmla="*/ 98 w 181"/>
                <a:gd name="T27" fmla="*/ 26 h 119"/>
                <a:gd name="T28" fmla="*/ 100 w 181"/>
                <a:gd name="T29" fmla="*/ 13 h 119"/>
                <a:gd name="T30" fmla="*/ 108 w 181"/>
                <a:gd name="T31" fmla="*/ 11 h 119"/>
                <a:gd name="T32" fmla="*/ 114 w 181"/>
                <a:gd name="T33" fmla="*/ 11 h 119"/>
                <a:gd name="T34" fmla="*/ 117 w 181"/>
                <a:gd name="T35" fmla="*/ 8 h 119"/>
                <a:gd name="T36" fmla="*/ 127 w 181"/>
                <a:gd name="T37" fmla="*/ 6 h 119"/>
                <a:gd name="T38" fmla="*/ 133 w 181"/>
                <a:gd name="T39" fmla="*/ 4 h 119"/>
                <a:gd name="T40" fmla="*/ 135 w 181"/>
                <a:gd name="T41" fmla="*/ 0 h 119"/>
                <a:gd name="T42" fmla="*/ 144 w 181"/>
                <a:gd name="T43" fmla="*/ 2 h 119"/>
                <a:gd name="T44" fmla="*/ 155 w 181"/>
                <a:gd name="T45" fmla="*/ 5 h 119"/>
                <a:gd name="T46" fmla="*/ 164 w 181"/>
                <a:gd name="T47" fmla="*/ 12 h 119"/>
                <a:gd name="T48" fmla="*/ 176 w 181"/>
                <a:gd name="T49" fmla="*/ 10 h 119"/>
                <a:gd name="T50" fmla="*/ 181 w 181"/>
                <a:gd name="T51" fmla="*/ 17 h 119"/>
                <a:gd name="T52" fmla="*/ 176 w 181"/>
                <a:gd name="T53" fmla="*/ 24 h 119"/>
                <a:gd name="T54" fmla="*/ 172 w 181"/>
                <a:gd name="T55" fmla="*/ 31 h 119"/>
                <a:gd name="T56" fmla="*/ 178 w 181"/>
                <a:gd name="T57" fmla="*/ 42 h 119"/>
                <a:gd name="T58" fmla="*/ 178 w 181"/>
                <a:gd name="T59" fmla="*/ 45 h 119"/>
                <a:gd name="T60" fmla="*/ 172 w 181"/>
                <a:gd name="T61" fmla="*/ 51 h 119"/>
                <a:gd name="T62" fmla="*/ 167 w 181"/>
                <a:gd name="T63" fmla="*/ 59 h 119"/>
                <a:gd name="T64" fmla="*/ 162 w 181"/>
                <a:gd name="T65" fmla="*/ 72 h 119"/>
                <a:gd name="T66" fmla="*/ 169 w 181"/>
                <a:gd name="T67" fmla="*/ 85 h 119"/>
                <a:gd name="T68" fmla="*/ 171 w 181"/>
                <a:gd name="T69" fmla="*/ 99 h 119"/>
                <a:gd name="T70" fmla="*/ 163 w 181"/>
                <a:gd name="T71" fmla="*/ 107 h 119"/>
                <a:gd name="T72" fmla="*/ 152 w 181"/>
                <a:gd name="T73" fmla="*/ 109 h 119"/>
                <a:gd name="T74" fmla="*/ 144 w 181"/>
                <a:gd name="T75" fmla="*/ 108 h 119"/>
                <a:gd name="T76" fmla="*/ 135 w 181"/>
                <a:gd name="T77" fmla="*/ 106 h 119"/>
                <a:gd name="T78" fmla="*/ 126 w 181"/>
                <a:gd name="T79" fmla="*/ 109 h 119"/>
                <a:gd name="T80" fmla="*/ 114 w 181"/>
                <a:gd name="T81" fmla="*/ 108 h 119"/>
                <a:gd name="T82" fmla="*/ 101 w 181"/>
                <a:gd name="T83" fmla="*/ 101 h 119"/>
                <a:gd name="T84" fmla="*/ 99 w 181"/>
                <a:gd name="T85" fmla="*/ 92 h 119"/>
                <a:gd name="T86" fmla="*/ 88 w 181"/>
                <a:gd name="T87" fmla="*/ 91 h 119"/>
                <a:gd name="T88" fmla="*/ 80 w 181"/>
                <a:gd name="T89" fmla="*/ 92 h 119"/>
                <a:gd name="T90" fmla="*/ 69 w 181"/>
                <a:gd name="T91" fmla="*/ 88 h 119"/>
                <a:gd name="T92" fmla="*/ 61 w 181"/>
                <a:gd name="T93" fmla="*/ 87 h 119"/>
                <a:gd name="T94" fmla="*/ 55 w 181"/>
                <a:gd name="T95" fmla="*/ 90 h 119"/>
                <a:gd name="T96" fmla="*/ 47 w 181"/>
                <a:gd name="T97" fmla="*/ 94 h 119"/>
                <a:gd name="T98" fmla="*/ 41 w 181"/>
                <a:gd name="T99" fmla="*/ 97 h 119"/>
                <a:gd name="T100" fmla="*/ 34 w 181"/>
                <a:gd name="T101" fmla="*/ 102 h 119"/>
                <a:gd name="T102" fmla="*/ 24 w 181"/>
                <a:gd name="T103" fmla="*/ 107 h 119"/>
                <a:gd name="T104" fmla="*/ 16 w 181"/>
                <a:gd name="T105" fmla="*/ 112 h 119"/>
                <a:gd name="T106" fmla="*/ 13 w 181"/>
                <a:gd name="T107" fmla="*/ 114 h 119"/>
                <a:gd name="T108" fmla="*/ 11 w 181"/>
                <a:gd name="T109" fmla="*/ 112 h 119"/>
                <a:gd name="T110" fmla="*/ 5 w 181"/>
                <a:gd name="T111" fmla="*/ 105 h 119"/>
                <a:gd name="T112" fmla="*/ 14 w 181"/>
                <a:gd name="T113" fmla="*/ 101 h 119"/>
                <a:gd name="T114" fmla="*/ 14 w 181"/>
                <a:gd name="T115" fmla="*/ 96 h 119"/>
                <a:gd name="T116" fmla="*/ 2 w 181"/>
                <a:gd name="T117" fmla="*/ 83 h 119"/>
                <a:gd name="T118" fmla="*/ 0 w 181"/>
                <a:gd name="T119" fmla="*/ 67 h 119"/>
                <a:gd name="T120" fmla="*/ 13 w 181"/>
                <a:gd name="T121" fmla="*/ 119 h 119"/>
                <a:gd name="T122" fmla="*/ 13 w 181"/>
                <a:gd name="T123" fmla="*/ 119 h 119"/>
                <a:gd name="T124" fmla="*/ 13 w 181"/>
                <a:gd name="T125" fmla="*/ 119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1" h="119">
                  <a:moveTo>
                    <a:pt x="0" y="67"/>
                  </a:moveTo>
                  <a:cubicBezTo>
                    <a:pt x="13" y="68"/>
                    <a:pt x="13" y="68"/>
                    <a:pt x="13" y="68"/>
                  </a:cubicBezTo>
                  <a:cubicBezTo>
                    <a:pt x="21" y="62"/>
                    <a:pt x="21" y="62"/>
                    <a:pt x="21" y="62"/>
                  </a:cubicBezTo>
                  <a:cubicBezTo>
                    <a:pt x="21" y="53"/>
                    <a:pt x="21" y="53"/>
                    <a:pt x="21" y="53"/>
                  </a:cubicBezTo>
                  <a:cubicBezTo>
                    <a:pt x="27" y="52"/>
                    <a:pt x="27" y="52"/>
                    <a:pt x="27" y="52"/>
                  </a:cubicBezTo>
                  <a:cubicBezTo>
                    <a:pt x="39" y="59"/>
                    <a:pt x="39" y="59"/>
                    <a:pt x="39" y="59"/>
                  </a:cubicBezTo>
                  <a:cubicBezTo>
                    <a:pt x="53" y="60"/>
                    <a:pt x="53" y="60"/>
                    <a:pt x="53" y="60"/>
                  </a:cubicBezTo>
                  <a:cubicBezTo>
                    <a:pt x="66" y="59"/>
                    <a:pt x="66" y="59"/>
                    <a:pt x="66" y="59"/>
                  </a:cubicBezTo>
                  <a:cubicBezTo>
                    <a:pt x="78" y="50"/>
                    <a:pt x="78" y="50"/>
                    <a:pt x="78" y="50"/>
                  </a:cubicBezTo>
                  <a:cubicBezTo>
                    <a:pt x="85" y="50"/>
                    <a:pt x="85" y="50"/>
                    <a:pt x="85" y="50"/>
                  </a:cubicBezTo>
                  <a:cubicBezTo>
                    <a:pt x="85" y="40"/>
                    <a:pt x="85" y="40"/>
                    <a:pt x="85" y="40"/>
                  </a:cubicBezTo>
                  <a:cubicBezTo>
                    <a:pt x="91" y="35"/>
                    <a:pt x="91" y="35"/>
                    <a:pt x="91" y="35"/>
                  </a:cubicBezTo>
                  <a:cubicBezTo>
                    <a:pt x="90" y="29"/>
                    <a:pt x="90" y="29"/>
                    <a:pt x="90" y="29"/>
                  </a:cubicBezTo>
                  <a:cubicBezTo>
                    <a:pt x="98" y="26"/>
                    <a:pt x="98" y="26"/>
                    <a:pt x="98" y="26"/>
                  </a:cubicBezTo>
                  <a:cubicBezTo>
                    <a:pt x="100" y="13"/>
                    <a:pt x="100" y="13"/>
                    <a:pt x="100" y="13"/>
                  </a:cubicBezTo>
                  <a:cubicBezTo>
                    <a:pt x="108" y="11"/>
                    <a:pt x="108" y="11"/>
                    <a:pt x="108" y="11"/>
                  </a:cubicBezTo>
                  <a:cubicBezTo>
                    <a:pt x="114" y="11"/>
                    <a:pt x="114" y="11"/>
                    <a:pt x="114" y="11"/>
                  </a:cubicBezTo>
                  <a:cubicBezTo>
                    <a:pt x="117" y="8"/>
                    <a:pt x="117" y="8"/>
                    <a:pt x="117" y="8"/>
                  </a:cubicBezTo>
                  <a:cubicBezTo>
                    <a:pt x="127" y="6"/>
                    <a:pt x="127" y="6"/>
                    <a:pt x="127" y="6"/>
                  </a:cubicBezTo>
                  <a:cubicBezTo>
                    <a:pt x="133" y="4"/>
                    <a:pt x="133" y="4"/>
                    <a:pt x="133" y="4"/>
                  </a:cubicBezTo>
                  <a:cubicBezTo>
                    <a:pt x="135" y="0"/>
                    <a:pt x="135" y="0"/>
                    <a:pt x="135" y="0"/>
                  </a:cubicBezTo>
                  <a:cubicBezTo>
                    <a:pt x="144" y="2"/>
                    <a:pt x="144" y="2"/>
                    <a:pt x="144" y="2"/>
                  </a:cubicBezTo>
                  <a:cubicBezTo>
                    <a:pt x="155" y="5"/>
                    <a:pt x="155" y="5"/>
                    <a:pt x="155" y="5"/>
                  </a:cubicBezTo>
                  <a:cubicBezTo>
                    <a:pt x="164" y="12"/>
                    <a:pt x="164" y="12"/>
                    <a:pt x="164" y="12"/>
                  </a:cubicBezTo>
                  <a:cubicBezTo>
                    <a:pt x="176" y="10"/>
                    <a:pt x="176" y="10"/>
                    <a:pt x="176" y="10"/>
                  </a:cubicBezTo>
                  <a:cubicBezTo>
                    <a:pt x="181" y="17"/>
                    <a:pt x="181" y="17"/>
                    <a:pt x="181" y="17"/>
                  </a:cubicBezTo>
                  <a:cubicBezTo>
                    <a:pt x="176" y="24"/>
                    <a:pt x="176" y="24"/>
                    <a:pt x="176" y="24"/>
                  </a:cubicBezTo>
                  <a:cubicBezTo>
                    <a:pt x="172" y="31"/>
                    <a:pt x="172" y="31"/>
                    <a:pt x="172" y="31"/>
                  </a:cubicBezTo>
                  <a:cubicBezTo>
                    <a:pt x="178" y="42"/>
                    <a:pt x="178" y="42"/>
                    <a:pt x="178" y="42"/>
                  </a:cubicBezTo>
                  <a:cubicBezTo>
                    <a:pt x="178" y="43"/>
                    <a:pt x="178" y="44"/>
                    <a:pt x="178" y="45"/>
                  </a:cubicBezTo>
                  <a:cubicBezTo>
                    <a:pt x="178" y="48"/>
                    <a:pt x="175" y="48"/>
                    <a:pt x="172" y="51"/>
                  </a:cubicBezTo>
                  <a:cubicBezTo>
                    <a:pt x="168" y="53"/>
                    <a:pt x="170" y="58"/>
                    <a:pt x="167" y="59"/>
                  </a:cubicBezTo>
                  <a:cubicBezTo>
                    <a:pt x="164" y="60"/>
                    <a:pt x="162" y="68"/>
                    <a:pt x="162" y="72"/>
                  </a:cubicBezTo>
                  <a:cubicBezTo>
                    <a:pt x="162" y="77"/>
                    <a:pt x="164" y="80"/>
                    <a:pt x="169" y="85"/>
                  </a:cubicBezTo>
                  <a:cubicBezTo>
                    <a:pt x="173" y="91"/>
                    <a:pt x="175" y="97"/>
                    <a:pt x="171" y="99"/>
                  </a:cubicBezTo>
                  <a:cubicBezTo>
                    <a:pt x="167" y="101"/>
                    <a:pt x="168" y="102"/>
                    <a:pt x="163" y="107"/>
                  </a:cubicBezTo>
                  <a:cubicBezTo>
                    <a:pt x="158" y="112"/>
                    <a:pt x="154" y="112"/>
                    <a:pt x="152" y="109"/>
                  </a:cubicBezTo>
                  <a:cubicBezTo>
                    <a:pt x="150" y="106"/>
                    <a:pt x="146" y="108"/>
                    <a:pt x="144" y="108"/>
                  </a:cubicBezTo>
                  <a:cubicBezTo>
                    <a:pt x="142" y="108"/>
                    <a:pt x="136" y="108"/>
                    <a:pt x="135" y="106"/>
                  </a:cubicBezTo>
                  <a:cubicBezTo>
                    <a:pt x="133" y="104"/>
                    <a:pt x="128" y="106"/>
                    <a:pt x="126" y="109"/>
                  </a:cubicBezTo>
                  <a:cubicBezTo>
                    <a:pt x="123" y="111"/>
                    <a:pt x="119" y="109"/>
                    <a:pt x="114" y="108"/>
                  </a:cubicBezTo>
                  <a:cubicBezTo>
                    <a:pt x="110" y="108"/>
                    <a:pt x="103" y="104"/>
                    <a:pt x="101" y="101"/>
                  </a:cubicBezTo>
                  <a:cubicBezTo>
                    <a:pt x="100" y="98"/>
                    <a:pt x="100" y="94"/>
                    <a:pt x="99" y="92"/>
                  </a:cubicBezTo>
                  <a:cubicBezTo>
                    <a:pt x="99" y="91"/>
                    <a:pt x="90" y="92"/>
                    <a:pt x="88" y="91"/>
                  </a:cubicBezTo>
                  <a:cubicBezTo>
                    <a:pt x="87" y="90"/>
                    <a:pt x="82" y="92"/>
                    <a:pt x="80" y="92"/>
                  </a:cubicBezTo>
                  <a:cubicBezTo>
                    <a:pt x="79" y="92"/>
                    <a:pt x="71" y="90"/>
                    <a:pt x="69" y="88"/>
                  </a:cubicBezTo>
                  <a:cubicBezTo>
                    <a:pt x="66" y="85"/>
                    <a:pt x="65" y="87"/>
                    <a:pt x="61" y="87"/>
                  </a:cubicBezTo>
                  <a:cubicBezTo>
                    <a:pt x="58" y="87"/>
                    <a:pt x="57" y="90"/>
                    <a:pt x="55" y="90"/>
                  </a:cubicBezTo>
                  <a:cubicBezTo>
                    <a:pt x="53" y="90"/>
                    <a:pt x="48" y="92"/>
                    <a:pt x="47" y="94"/>
                  </a:cubicBezTo>
                  <a:cubicBezTo>
                    <a:pt x="45" y="96"/>
                    <a:pt x="44" y="97"/>
                    <a:pt x="41" y="97"/>
                  </a:cubicBezTo>
                  <a:cubicBezTo>
                    <a:pt x="38" y="98"/>
                    <a:pt x="37" y="101"/>
                    <a:pt x="34" y="102"/>
                  </a:cubicBezTo>
                  <a:cubicBezTo>
                    <a:pt x="32" y="103"/>
                    <a:pt x="27" y="105"/>
                    <a:pt x="24" y="107"/>
                  </a:cubicBezTo>
                  <a:cubicBezTo>
                    <a:pt x="22" y="108"/>
                    <a:pt x="20" y="112"/>
                    <a:pt x="16" y="112"/>
                  </a:cubicBezTo>
                  <a:cubicBezTo>
                    <a:pt x="15" y="112"/>
                    <a:pt x="14" y="113"/>
                    <a:pt x="13" y="114"/>
                  </a:cubicBezTo>
                  <a:cubicBezTo>
                    <a:pt x="11" y="112"/>
                    <a:pt x="11" y="112"/>
                    <a:pt x="11" y="112"/>
                  </a:cubicBezTo>
                  <a:cubicBezTo>
                    <a:pt x="5" y="105"/>
                    <a:pt x="5" y="105"/>
                    <a:pt x="5" y="105"/>
                  </a:cubicBezTo>
                  <a:cubicBezTo>
                    <a:pt x="14" y="101"/>
                    <a:pt x="14" y="101"/>
                    <a:pt x="14" y="101"/>
                  </a:cubicBezTo>
                  <a:cubicBezTo>
                    <a:pt x="14" y="96"/>
                    <a:pt x="14" y="96"/>
                    <a:pt x="14" y="96"/>
                  </a:cubicBezTo>
                  <a:cubicBezTo>
                    <a:pt x="2" y="83"/>
                    <a:pt x="2" y="83"/>
                    <a:pt x="2" y="83"/>
                  </a:cubicBezTo>
                  <a:cubicBezTo>
                    <a:pt x="0" y="67"/>
                    <a:pt x="0" y="67"/>
                    <a:pt x="0" y="67"/>
                  </a:cubicBezTo>
                  <a:close/>
                  <a:moveTo>
                    <a:pt x="13" y="119"/>
                  </a:moveTo>
                  <a:cubicBezTo>
                    <a:pt x="13" y="119"/>
                    <a:pt x="13" y="119"/>
                    <a:pt x="13" y="119"/>
                  </a:cubicBezTo>
                  <a:cubicBezTo>
                    <a:pt x="13" y="119"/>
                    <a:pt x="13" y="119"/>
                    <a:pt x="13" y="119"/>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9" name="Freeform 88"/>
            <p:cNvSpPr>
              <a:spLocks/>
            </p:cNvSpPr>
            <p:nvPr/>
          </p:nvSpPr>
          <p:spPr bwMode="auto">
            <a:xfrm>
              <a:off x="8428515" y="4836194"/>
              <a:ext cx="322561" cy="278419"/>
            </a:xfrm>
            <a:custGeom>
              <a:avLst/>
              <a:gdLst>
                <a:gd name="T0" fmla="*/ 1 w 105"/>
                <a:gd name="T1" fmla="*/ 57 h 102"/>
                <a:gd name="T2" fmla="*/ 0 w 105"/>
                <a:gd name="T3" fmla="*/ 65 h 102"/>
                <a:gd name="T4" fmla="*/ 8 w 105"/>
                <a:gd name="T5" fmla="*/ 69 h 102"/>
                <a:gd name="T6" fmla="*/ 16 w 105"/>
                <a:gd name="T7" fmla="*/ 78 h 102"/>
                <a:gd name="T8" fmla="*/ 18 w 105"/>
                <a:gd name="T9" fmla="*/ 86 h 102"/>
                <a:gd name="T10" fmla="*/ 29 w 105"/>
                <a:gd name="T11" fmla="*/ 88 h 102"/>
                <a:gd name="T12" fmla="*/ 38 w 105"/>
                <a:gd name="T13" fmla="*/ 88 h 102"/>
                <a:gd name="T14" fmla="*/ 46 w 105"/>
                <a:gd name="T15" fmla="*/ 82 h 102"/>
                <a:gd name="T16" fmla="*/ 46 w 105"/>
                <a:gd name="T17" fmla="*/ 88 h 102"/>
                <a:gd name="T18" fmla="*/ 52 w 105"/>
                <a:gd name="T19" fmla="*/ 95 h 102"/>
                <a:gd name="T20" fmla="*/ 62 w 105"/>
                <a:gd name="T21" fmla="*/ 102 h 102"/>
                <a:gd name="T22" fmla="*/ 72 w 105"/>
                <a:gd name="T23" fmla="*/ 99 h 102"/>
                <a:gd name="T24" fmla="*/ 79 w 105"/>
                <a:gd name="T25" fmla="*/ 92 h 102"/>
                <a:gd name="T26" fmla="*/ 91 w 105"/>
                <a:gd name="T27" fmla="*/ 92 h 102"/>
                <a:gd name="T28" fmla="*/ 104 w 105"/>
                <a:gd name="T29" fmla="*/ 85 h 102"/>
                <a:gd name="T30" fmla="*/ 104 w 105"/>
                <a:gd name="T31" fmla="*/ 80 h 102"/>
                <a:gd name="T32" fmla="*/ 102 w 105"/>
                <a:gd name="T33" fmla="*/ 78 h 102"/>
                <a:gd name="T34" fmla="*/ 96 w 105"/>
                <a:gd name="T35" fmla="*/ 71 h 102"/>
                <a:gd name="T36" fmla="*/ 105 w 105"/>
                <a:gd name="T37" fmla="*/ 67 h 102"/>
                <a:gd name="T38" fmla="*/ 105 w 105"/>
                <a:gd name="T39" fmla="*/ 62 h 102"/>
                <a:gd name="T40" fmla="*/ 93 w 105"/>
                <a:gd name="T41" fmla="*/ 49 h 102"/>
                <a:gd name="T42" fmla="*/ 91 w 105"/>
                <a:gd name="T43" fmla="*/ 33 h 102"/>
                <a:gd name="T44" fmla="*/ 85 w 105"/>
                <a:gd name="T45" fmla="*/ 33 h 102"/>
                <a:gd name="T46" fmla="*/ 82 w 105"/>
                <a:gd name="T47" fmla="*/ 41 h 102"/>
                <a:gd name="T48" fmla="*/ 76 w 105"/>
                <a:gd name="T49" fmla="*/ 40 h 102"/>
                <a:gd name="T50" fmla="*/ 70 w 105"/>
                <a:gd name="T51" fmla="*/ 34 h 102"/>
                <a:gd name="T52" fmla="*/ 73 w 105"/>
                <a:gd name="T53" fmla="*/ 31 h 102"/>
                <a:gd name="T54" fmla="*/ 73 w 105"/>
                <a:gd name="T55" fmla="*/ 24 h 102"/>
                <a:gd name="T56" fmla="*/ 81 w 105"/>
                <a:gd name="T57" fmla="*/ 14 h 102"/>
                <a:gd name="T58" fmla="*/ 81 w 105"/>
                <a:gd name="T59" fmla="*/ 9 h 102"/>
                <a:gd name="T60" fmla="*/ 76 w 105"/>
                <a:gd name="T61" fmla="*/ 8 h 102"/>
                <a:gd name="T62" fmla="*/ 69 w 105"/>
                <a:gd name="T63" fmla="*/ 4 h 102"/>
                <a:gd name="T64" fmla="*/ 63 w 105"/>
                <a:gd name="T65" fmla="*/ 5 h 102"/>
                <a:gd name="T66" fmla="*/ 57 w 105"/>
                <a:gd name="T67" fmla="*/ 0 h 102"/>
                <a:gd name="T68" fmla="*/ 50 w 105"/>
                <a:gd name="T69" fmla="*/ 5 h 102"/>
                <a:gd name="T70" fmla="*/ 54 w 105"/>
                <a:gd name="T71" fmla="*/ 11 h 102"/>
                <a:gd name="T72" fmla="*/ 48 w 105"/>
                <a:gd name="T73" fmla="*/ 18 h 102"/>
                <a:gd name="T74" fmla="*/ 43 w 105"/>
                <a:gd name="T75" fmla="*/ 20 h 102"/>
                <a:gd name="T76" fmla="*/ 38 w 105"/>
                <a:gd name="T77" fmla="*/ 16 h 102"/>
                <a:gd name="T78" fmla="*/ 34 w 105"/>
                <a:gd name="T79" fmla="*/ 19 h 102"/>
                <a:gd name="T80" fmla="*/ 33 w 105"/>
                <a:gd name="T81" fmla="*/ 26 h 102"/>
                <a:gd name="T82" fmla="*/ 24 w 105"/>
                <a:gd name="T83" fmla="*/ 34 h 102"/>
                <a:gd name="T84" fmla="*/ 17 w 105"/>
                <a:gd name="T85" fmla="*/ 34 h 102"/>
                <a:gd name="T86" fmla="*/ 0 w 105"/>
                <a:gd name="T87" fmla="*/ 41 h 102"/>
                <a:gd name="T88" fmla="*/ 7 w 105"/>
                <a:gd name="T89" fmla="*/ 49 h 102"/>
                <a:gd name="T90" fmla="*/ 9 w 105"/>
                <a:gd name="T91" fmla="*/ 56 h 102"/>
                <a:gd name="T92" fmla="*/ 1 w 105"/>
                <a:gd name="T93" fmla="*/ 57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05" h="102">
                  <a:moveTo>
                    <a:pt x="1" y="57"/>
                  </a:moveTo>
                  <a:cubicBezTo>
                    <a:pt x="1" y="61"/>
                    <a:pt x="0" y="64"/>
                    <a:pt x="0" y="65"/>
                  </a:cubicBezTo>
                  <a:cubicBezTo>
                    <a:pt x="0" y="67"/>
                    <a:pt x="6" y="67"/>
                    <a:pt x="8" y="69"/>
                  </a:cubicBezTo>
                  <a:cubicBezTo>
                    <a:pt x="11" y="71"/>
                    <a:pt x="15" y="74"/>
                    <a:pt x="16" y="78"/>
                  </a:cubicBezTo>
                  <a:cubicBezTo>
                    <a:pt x="16" y="81"/>
                    <a:pt x="18" y="86"/>
                    <a:pt x="18" y="86"/>
                  </a:cubicBezTo>
                  <a:cubicBezTo>
                    <a:pt x="18" y="86"/>
                    <a:pt x="28" y="86"/>
                    <a:pt x="29" y="88"/>
                  </a:cubicBezTo>
                  <a:cubicBezTo>
                    <a:pt x="30" y="89"/>
                    <a:pt x="36" y="91"/>
                    <a:pt x="38" y="88"/>
                  </a:cubicBezTo>
                  <a:cubicBezTo>
                    <a:pt x="40" y="85"/>
                    <a:pt x="45" y="81"/>
                    <a:pt x="46" y="82"/>
                  </a:cubicBezTo>
                  <a:cubicBezTo>
                    <a:pt x="46" y="83"/>
                    <a:pt x="46" y="86"/>
                    <a:pt x="46" y="88"/>
                  </a:cubicBezTo>
                  <a:cubicBezTo>
                    <a:pt x="46" y="89"/>
                    <a:pt x="50" y="92"/>
                    <a:pt x="52" y="95"/>
                  </a:cubicBezTo>
                  <a:cubicBezTo>
                    <a:pt x="54" y="98"/>
                    <a:pt x="58" y="102"/>
                    <a:pt x="62" y="102"/>
                  </a:cubicBezTo>
                  <a:cubicBezTo>
                    <a:pt x="65" y="102"/>
                    <a:pt x="71" y="101"/>
                    <a:pt x="72" y="99"/>
                  </a:cubicBezTo>
                  <a:cubicBezTo>
                    <a:pt x="74" y="96"/>
                    <a:pt x="76" y="92"/>
                    <a:pt x="79" y="92"/>
                  </a:cubicBezTo>
                  <a:cubicBezTo>
                    <a:pt x="83" y="92"/>
                    <a:pt x="87" y="92"/>
                    <a:pt x="91" y="92"/>
                  </a:cubicBezTo>
                  <a:cubicBezTo>
                    <a:pt x="94" y="92"/>
                    <a:pt x="104" y="87"/>
                    <a:pt x="104" y="85"/>
                  </a:cubicBezTo>
                  <a:cubicBezTo>
                    <a:pt x="104" y="84"/>
                    <a:pt x="104" y="82"/>
                    <a:pt x="104" y="80"/>
                  </a:cubicBezTo>
                  <a:cubicBezTo>
                    <a:pt x="102" y="78"/>
                    <a:pt x="102" y="78"/>
                    <a:pt x="102" y="78"/>
                  </a:cubicBezTo>
                  <a:cubicBezTo>
                    <a:pt x="96" y="71"/>
                    <a:pt x="96" y="71"/>
                    <a:pt x="96" y="71"/>
                  </a:cubicBezTo>
                  <a:cubicBezTo>
                    <a:pt x="105" y="67"/>
                    <a:pt x="105" y="67"/>
                    <a:pt x="105" y="67"/>
                  </a:cubicBezTo>
                  <a:cubicBezTo>
                    <a:pt x="105" y="62"/>
                    <a:pt x="105" y="62"/>
                    <a:pt x="105" y="62"/>
                  </a:cubicBezTo>
                  <a:cubicBezTo>
                    <a:pt x="93" y="49"/>
                    <a:pt x="93" y="49"/>
                    <a:pt x="93" y="49"/>
                  </a:cubicBezTo>
                  <a:cubicBezTo>
                    <a:pt x="91" y="33"/>
                    <a:pt x="91" y="33"/>
                    <a:pt x="91" y="33"/>
                  </a:cubicBezTo>
                  <a:cubicBezTo>
                    <a:pt x="85" y="33"/>
                    <a:pt x="85" y="33"/>
                    <a:pt x="85" y="33"/>
                  </a:cubicBezTo>
                  <a:cubicBezTo>
                    <a:pt x="82" y="41"/>
                    <a:pt x="82" y="41"/>
                    <a:pt x="82" y="41"/>
                  </a:cubicBezTo>
                  <a:cubicBezTo>
                    <a:pt x="76" y="40"/>
                    <a:pt x="76" y="40"/>
                    <a:pt x="76" y="40"/>
                  </a:cubicBezTo>
                  <a:cubicBezTo>
                    <a:pt x="70" y="34"/>
                    <a:pt x="70" y="34"/>
                    <a:pt x="70" y="34"/>
                  </a:cubicBezTo>
                  <a:cubicBezTo>
                    <a:pt x="73" y="31"/>
                    <a:pt x="73" y="31"/>
                    <a:pt x="73" y="31"/>
                  </a:cubicBezTo>
                  <a:cubicBezTo>
                    <a:pt x="73" y="24"/>
                    <a:pt x="73" y="24"/>
                    <a:pt x="73" y="24"/>
                  </a:cubicBezTo>
                  <a:cubicBezTo>
                    <a:pt x="81" y="14"/>
                    <a:pt x="81" y="14"/>
                    <a:pt x="81" y="14"/>
                  </a:cubicBezTo>
                  <a:cubicBezTo>
                    <a:pt x="81" y="9"/>
                    <a:pt x="81" y="9"/>
                    <a:pt x="81" y="9"/>
                  </a:cubicBezTo>
                  <a:cubicBezTo>
                    <a:pt x="76" y="8"/>
                    <a:pt x="76" y="8"/>
                    <a:pt x="76" y="8"/>
                  </a:cubicBezTo>
                  <a:cubicBezTo>
                    <a:pt x="69" y="4"/>
                    <a:pt x="69" y="4"/>
                    <a:pt x="69" y="4"/>
                  </a:cubicBezTo>
                  <a:cubicBezTo>
                    <a:pt x="63" y="5"/>
                    <a:pt x="63" y="5"/>
                    <a:pt x="63" y="5"/>
                  </a:cubicBezTo>
                  <a:cubicBezTo>
                    <a:pt x="57" y="0"/>
                    <a:pt x="57" y="0"/>
                    <a:pt x="57" y="0"/>
                  </a:cubicBezTo>
                  <a:cubicBezTo>
                    <a:pt x="50" y="5"/>
                    <a:pt x="50" y="5"/>
                    <a:pt x="50" y="5"/>
                  </a:cubicBezTo>
                  <a:cubicBezTo>
                    <a:pt x="54" y="11"/>
                    <a:pt x="54" y="11"/>
                    <a:pt x="54" y="11"/>
                  </a:cubicBezTo>
                  <a:cubicBezTo>
                    <a:pt x="48" y="18"/>
                    <a:pt x="48" y="18"/>
                    <a:pt x="48" y="18"/>
                  </a:cubicBezTo>
                  <a:cubicBezTo>
                    <a:pt x="43" y="20"/>
                    <a:pt x="43" y="20"/>
                    <a:pt x="43" y="20"/>
                  </a:cubicBezTo>
                  <a:cubicBezTo>
                    <a:pt x="38" y="16"/>
                    <a:pt x="38" y="16"/>
                    <a:pt x="38" y="16"/>
                  </a:cubicBezTo>
                  <a:cubicBezTo>
                    <a:pt x="34" y="19"/>
                    <a:pt x="34" y="19"/>
                    <a:pt x="34" y="19"/>
                  </a:cubicBezTo>
                  <a:cubicBezTo>
                    <a:pt x="33" y="26"/>
                    <a:pt x="33" y="26"/>
                    <a:pt x="33" y="26"/>
                  </a:cubicBezTo>
                  <a:cubicBezTo>
                    <a:pt x="24" y="34"/>
                    <a:pt x="24" y="34"/>
                    <a:pt x="24" y="34"/>
                  </a:cubicBezTo>
                  <a:cubicBezTo>
                    <a:pt x="17" y="34"/>
                    <a:pt x="17" y="34"/>
                    <a:pt x="17" y="34"/>
                  </a:cubicBezTo>
                  <a:cubicBezTo>
                    <a:pt x="0" y="41"/>
                    <a:pt x="0" y="41"/>
                    <a:pt x="0" y="41"/>
                  </a:cubicBezTo>
                  <a:cubicBezTo>
                    <a:pt x="7" y="49"/>
                    <a:pt x="7" y="49"/>
                    <a:pt x="7" y="49"/>
                  </a:cubicBezTo>
                  <a:cubicBezTo>
                    <a:pt x="9" y="56"/>
                    <a:pt x="9" y="56"/>
                    <a:pt x="9" y="56"/>
                  </a:cubicBezTo>
                  <a:lnTo>
                    <a:pt x="1" y="57"/>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90" name="Freeform 89"/>
            <p:cNvSpPr>
              <a:spLocks/>
            </p:cNvSpPr>
            <p:nvPr/>
          </p:nvSpPr>
          <p:spPr bwMode="auto">
            <a:xfrm>
              <a:off x="8643557" y="4614249"/>
              <a:ext cx="223877" cy="333577"/>
            </a:xfrm>
            <a:custGeom>
              <a:avLst/>
              <a:gdLst>
                <a:gd name="T0" fmla="*/ 42 w 152"/>
                <a:gd name="T1" fmla="*/ 0 h 254"/>
                <a:gd name="T2" fmla="*/ 58 w 152"/>
                <a:gd name="T3" fmla="*/ 29 h 254"/>
                <a:gd name="T4" fmla="*/ 71 w 152"/>
                <a:gd name="T5" fmla="*/ 29 h 254"/>
                <a:gd name="T6" fmla="*/ 79 w 152"/>
                <a:gd name="T7" fmla="*/ 23 h 254"/>
                <a:gd name="T8" fmla="*/ 106 w 152"/>
                <a:gd name="T9" fmla="*/ 29 h 254"/>
                <a:gd name="T10" fmla="*/ 115 w 152"/>
                <a:gd name="T11" fmla="*/ 25 h 254"/>
                <a:gd name="T12" fmla="*/ 121 w 152"/>
                <a:gd name="T13" fmla="*/ 35 h 254"/>
                <a:gd name="T14" fmla="*/ 115 w 152"/>
                <a:gd name="T15" fmla="*/ 48 h 254"/>
                <a:gd name="T16" fmla="*/ 129 w 152"/>
                <a:gd name="T17" fmla="*/ 62 h 254"/>
                <a:gd name="T18" fmla="*/ 129 w 152"/>
                <a:gd name="T19" fmla="*/ 81 h 254"/>
                <a:gd name="T20" fmla="*/ 148 w 152"/>
                <a:gd name="T21" fmla="*/ 96 h 254"/>
                <a:gd name="T22" fmla="*/ 146 w 152"/>
                <a:gd name="T23" fmla="*/ 114 h 254"/>
                <a:gd name="T24" fmla="*/ 152 w 152"/>
                <a:gd name="T25" fmla="*/ 127 h 254"/>
                <a:gd name="T26" fmla="*/ 133 w 152"/>
                <a:gd name="T27" fmla="*/ 144 h 254"/>
                <a:gd name="T28" fmla="*/ 135 w 152"/>
                <a:gd name="T29" fmla="*/ 154 h 254"/>
                <a:gd name="T30" fmla="*/ 110 w 152"/>
                <a:gd name="T31" fmla="*/ 177 h 254"/>
                <a:gd name="T32" fmla="*/ 100 w 152"/>
                <a:gd name="T33" fmla="*/ 206 h 254"/>
                <a:gd name="T34" fmla="*/ 87 w 152"/>
                <a:gd name="T35" fmla="*/ 208 h 254"/>
                <a:gd name="T36" fmla="*/ 87 w 152"/>
                <a:gd name="T37" fmla="*/ 227 h 254"/>
                <a:gd name="T38" fmla="*/ 71 w 152"/>
                <a:gd name="T39" fmla="*/ 239 h 254"/>
                <a:gd name="T40" fmla="*/ 44 w 152"/>
                <a:gd name="T41" fmla="*/ 237 h 254"/>
                <a:gd name="T42" fmla="*/ 31 w 152"/>
                <a:gd name="T43" fmla="*/ 237 h 254"/>
                <a:gd name="T44" fmla="*/ 25 w 152"/>
                <a:gd name="T45" fmla="*/ 254 h 254"/>
                <a:gd name="T46" fmla="*/ 12 w 152"/>
                <a:gd name="T47" fmla="*/ 252 h 254"/>
                <a:gd name="T48" fmla="*/ 0 w 152"/>
                <a:gd name="T49" fmla="*/ 239 h 254"/>
                <a:gd name="T50" fmla="*/ 6 w 152"/>
                <a:gd name="T51" fmla="*/ 233 h 254"/>
                <a:gd name="T52" fmla="*/ 6 w 152"/>
                <a:gd name="T53" fmla="*/ 219 h 254"/>
                <a:gd name="T54" fmla="*/ 23 w 152"/>
                <a:gd name="T55" fmla="*/ 198 h 254"/>
                <a:gd name="T56" fmla="*/ 33 w 152"/>
                <a:gd name="T57" fmla="*/ 202 h 254"/>
                <a:gd name="T58" fmla="*/ 33 w 152"/>
                <a:gd name="T59" fmla="*/ 185 h 254"/>
                <a:gd name="T60" fmla="*/ 54 w 152"/>
                <a:gd name="T61" fmla="*/ 169 h 254"/>
                <a:gd name="T62" fmla="*/ 44 w 152"/>
                <a:gd name="T63" fmla="*/ 152 h 254"/>
                <a:gd name="T64" fmla="*/ 50 w 152"/>
                <a:gd name="T65" fmla="*/ 137 h 254"/>
                <a:gd name="T66" fmla="*/ 35 w 152"/>
                <a:gd name="T67" fmla="*/ 123 h 254"/>
                <a:gd name="T68" fmla="*/ 50 w 152"/>
                <a:gd name="T69" fmla="*/ 104 h 254"/>
                <a:gd name="T70" fmla="*/ 50 w 152"/>
                <a:gd name="T71" fmla="*/ 81 h 254"/>
                <a:gd name="T72" fmla="*/ 58 w 152"/>
                <a:gd name="T73" fmla="*/ 71 h 254"/>
                <a:gd name="T74" fmla="*/ 42 w 152"/>
                <a:gd name="T75" fmla="*/ 69 h 254"/>
                <a:gd name="T76" fmla="*/ 29 w 152"/>
                <a:gd name="T77" fmla="*/ 73 h 254"/>
                <a:gd name="T78" fmla="*/ 23 w 152"/>
                <a:gd name="T79" fmla="*/ 69 h 254"/>
                <a:gd name="T80" fmla="*/ 37 w 152"/>
                <a:gd name="T81" fmla="*/ 58 h 254"/>
                <a:gd name="T82" fmla="*/ 37 w 152"/>
                <a:gd name="T83" fmla="*/ 33 h 254"/>
                <a:gd name="T84" fmla="*/ 29 w 152"/>
                <a:gd name="T85" fmla="*/ 8 h 254"/>
                <a:gd name="T86" fmla="*/ 42 w 152"/>
                <a:gd name="T8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52" h="254">
                  <a:moveTo>
                    <a:pt x="42" y="0"/>
                  </a:moveTo>
                  <a:lnTo>
                    <a:pt x="58" y="29"/>
                  </a:lnTo>
                  <a:lnTo>
                    <a:pt x="71" y="29"/>
                  </a:lnTo>
                  <a:lnTo>
                    <a:pt x="79" y="23"/>
                  </a:lnTo>
                  <a:lnTo>
                    <a:pt x="106" y="29"/>
                  </a:lnTo>
                  <a:lnTo>
                    <a:pt x="115" y="25"/>
                  </a:lnTo>
                  <a:lnTo>
                    <a:pt x="121" y="35"/>
                  </a:lnTo>
                  <a:lnTo>
                    <a:pt x="115" y="48"/>
                  </a:lnTo>
                  <a:lnTo>
                    <a:pt x="129" y="62"/>
                  </a:lnTo>
                  <a:lnTo>
                    <a:pt x="129" y="81"/>
                  </a:lnTo>
                  <a:lnTo>
                    <a:pt x="148" y="96"/>
                  </a:lnTo>
                  <a:lnTo>
                    <a:pt x="146" y="114"/>
                  </a:lnTo>
                  <a:lnTo>
                    <a:pt x="152" y="127"/>
                  </a:lnTo>
                  <a:lnTo>
                    <a:pt x="133" y="144"/>
                  </a:lnTo>
                  <a:lnTo>
                    <a:pt x="135" y="154"/>
                  </a:lnTo>
                  <a:lnTo>
                    <a:pt x="110" y="177"/>
                  </a:lnTo>
                  <a:lnTo>
                    <a:pt x="100" y="206"/>
                  </a:lnTo>
                  <a:lnTo>
                    <a:pt x="87" y="208"/>
                  </a:lnTo>
                  <a:lnTo>
                    <a:pt x="87" y="227"/>
                  </a:lnTo>
                  <a:lnTo>
                    <a:pt x="71" y="239"/>
                  </a:lnTo>
                  <a:lnTo>
                    <a:pt x="44" y="237"/>
                  </a:lnTo>
                  <a:lnTo>
                    <a:pt x="31" y="237"/>
                  </a:lnTo>
                  <a:lnTo>
                    <a:pt x="25" y="254"/>
                  </a:lnTo>
                  <a:lnTo>
                    <a:pt x="12" y="252"/>
                  </a:lnTo>
                  <a:lnTo>
                    <a:pt x="0" y="239"/>
                  </a:lnTo>
                  <a:lnTo>
                    <a:pt x="6" y="233"/>
                  </a:lnTo>
                  <a:lnTo>
                    <a:pt x="6" y="219"/>
                  </a:lnTo>
                  <a:lnTo>
                    <a:pt x="23" y="198"/>
                  </a:lnTo>
                  <a:lnTo>
                    <a:pt x="33" y="202"/>
                  </a:lnTo>
                  <a:lnTo>
                    <a:pt x="33" y="185"/>
                  </a:lnTo>
                  <a:lnTo>
                    <a:pt x="54" y="169"/>
                  </a:lnTo>
                  <a:lnTo>
                    <a:pt x="44" y="152"/>
                  </a:lnTo>
                  <a:lnTo>
                    <a:pt x="50" y="137"/>
                  </a:lnTo>
                  <a:lnTo>
                    <a:pt x="35" y="123"/>
                  </a:lnTo>
                  <a:lnTo>
                    <a:pt x="50" y="104"/>
                  </a:lnTo>
                  <a:lnTo>
                    <a:pt x="50" y="81"/>
                  </a:lnTo>
                  <a:lnTo>
                    <a:pt x="58" y="71"/>
                  </a:lnTo>
                  <a:lnTo>
                    <a:pt x="42" y="69"/>
                  </a:lnTo>
                  <a:lnTo>
                    <a:pt x="29" y="73"/>
                  </a:lnTo>
                  <a:lnTo>
                    <a:pt x="23" y="69"/>
                  </a:lnTo>
                  <a:lnTo>
                    <a:pt x="37" y="58"/>
                  </a:lnTo>
                  <a:lnTo>
                    <a:pt x="37" y="33"/>
                  </a:lnTo>
                  <a:lnTo>
                    <a:pt x="29" y="8"/>
                  </a:lnTo>
                  <a:lnTo>
                    <a:pt x="42" y="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91" name="Freeform 90"/>
            <p:cNvSpPr>
              <a:spLocks noEditPoints="1"/>
            </p:cNvSpPr>
            <p:nvPr/>
          </p:nvSpPr>
          <p:spPr bwMode="auto">
            <a:xfrm>
              <a:off x="10721792" y="1743386"/>
              <a:ext cx="880783" cy="992850"/>
            </a:xfrm>
            <a:custGeom>
              <a:avLst/>
              <a:gdLst>
                <a:gd name="T0" fmla="*/ 7 w 287"/>
                <a:gd name="T1" fmla="*/ 247 h 363"/>
                <a:gd name="T2" fmla="*/ 23 w 287"/>
                <a:gd name="T3" fmla="*/ 214 h 363"/>
                <a:gd name="T4" fmla="*/ 38 w 287"/>
                <a:gd name="T5" fmla="*/ 203 h 363"/>
                <a:gd name="T6" fmla="*/ 42 w 287"/>
                <a:gd name="T7" fmla="*/ 213 h 363"/>
                <a:gd name="T8" fmla="*/ 54 w 287"/>
                <a:gd name="T9" fmla="*/ 191 h 363"/>
                <a:gd name="T10" fmla="*/ 27 w 287"/>
                <a:gd name="T11" fmla="*/ 181 h 363"/>
                <a:gd name="T12" fmla="*/ 47 w 287"/>
                <a:gd name="T13" fmla="*/ 153 h 363"/>
                <a:gd name="T14" fmla="*/ 76 w 287"/>
                <a:gd name="T15" fmla="*/ 114 h 363"/>
                <a:gd name="T16" fmla="*/ 117 w 287"/>
                <a:gd name="T17" fmla="*/ 85 h 363"/>
                <a:gd name="T18" fmla="*/ 155 w 287"/>
                <a:gd name="T19" fmla="*/ 58 h 363"/>
                <a:gd name="T20" fmla="*/ 179 w 287"/>
                <a:gd name="T21" fmla="*/ 61 h 363"/>
                <a:gd name="T22" fmla="*/ 168 w 287"/>
                <a:gd name="T23" fmla="*/ 53 h 363"/>
                <a:gd name="T24" fmla="*/ 172 w 287"/>
                <a:gd name="T25" fmla="*/ 34 h 363"/>
                <a:gd name="T26" fmla="*/ 205 w 287"/>
                <a:gd name="T27" fmla="*/ 2 h 363"/>
                <a:gd name="T28" fmla="*/ 218 w 287"/>
                <a:gd name="T29" fmla="*/ 18 h 363"/>
                <a:gd name="T30" fmla="*/ 224 w 287"/>
                <a:gd name="T31" fmla="*/ 39 h 363"/>
                <a:gd name="T32" fmla="*/ 247 w 287"/>
                <a:gd name="T33" fmla="*/ 45 h 363"/>
                <a:gd name="T34" fmla="*/ 246 w 287"/>
                <a:gd name="T35" fmla="*/ 64 h 363"/>
                <a:gd name="T36" fmla="*/ 226 w 287"/>
                <a:gd name="T37" fmla="*/ 84 h 363"/>
                <a:gd name="T38" fmla="*/ 204 w 287"/>
                <a:gd name="T39" fmla="*/ 107 h 363"/>
                <a:gd name="T40" fmla="*/ 184 w 287"/>
                <a:gd name="T41" fmla="*/ 113 h 363"/>
                <a:gd name="T42" fmla="*/ 187 w 287"/>
                <a:gd name="T43" fmla="*/ 124 h 363"/>
                <a:gd name="T44" fmla="*/ 209 w 287"/>
                <a:gd name="T45" fmla="*/ 135 h 363"/>
                <a:gd name="T46" fmla="*/ 212 w 287"/>
                <a:gd name="T47" fmla="*/ 161 h 363"/>
                <a:gd name="T48" fmla="*/ 202 w 287"/>
                <a:gd name="T49" fmla="*/ 179 h 363"/>
                <a:gd name="T50" fmla="*/ 220 w 287"/>
                <a:gd name="T51" fmla="*/ 168 h 363"/>
                <a:gd name="T52" fmla="*/ 246 w 287"/>
                <a:gd name="T53" fmla="*/ 163 h 363"/>
                <a:gd name="T54" fmla="*/ 272 w 287"/>
                <a:gd name="T55" fmla="*/ 159 h 363"/>
                <a:gd name="T56" fmla="*/ 264 w 287"/>
                <a:gd name="T57" fmla="*/ 191 h 363"/>
                <a:gd name="T58" fmla="*/ 275 w 287"/>
                <a:gd name="T59" fmla="*/ 228 h 363"/>
                <a:gd name="T60" fmla="*/ 264 w 287"/>
                <a:gd name="T61" fmla="*/ 239 h 363"/>
                <a:gd name="T62" fmla="*/ 251 w 287"/>
                <a:gd name="T63" fmla="*/ 254 h 363"/>
                <a:gd name="T64" fmla="*/ 241 w 287"/>
                <a:gd name="T65" fmla="*/ 284 h 363"/>
                <a:gd name="T66" fmla="*/ 224 w 287"/>
                <a:gd name="T67" fmla="*/ 289 h 363"/>
                <a:gd name="T68" fmla="*/ 207 w 287"/>
                <a:gd name="T69" fmla="*/ 289 h 363"/>
                <a:gd name="T70" fmla="*/ 178 w 287"/>
                <a:gd name="T71" fmla="*/ 280 h 363"/>
                <a:gd name="T72" fmla="*/ 161 w 287"/>
                <a:gd name="T73" fmla="*/ 298 h 363"/>
                <a:gd name="T74" fmla="*/ 144 w 287"/>
                <a:gd name="T75" fmla="*/ 312 h 363"/>
                <a:gd name="T76" fmla="*/ 136 w 287"/>
                <a:gd name="T77" fmla="*/ 326 h 363"/>
                <a:gd name="T78" fmla="*/ 124 w 287"/>
                <a:gd name="T79" fmla="*/ 349 h 363"/>
                <a:gd name="T80" fmla="*/ 91 w 287"/>
                <a:gd name="T81" fmla="*/ 357 h 363"/>
                <a:gd name="T82" fmla="*/ 70 w 287"/>
                <a:gd name="T83" fmla="*/ 352 h 363"/>
                <a:gd name="T84" fmla="*/ 59 w 287"/>
                <a:gd name="T85" fmla="*/ 354 h 363"/>
                <a:gd name="T86" fmla="*/ 26 w 287"/>
                <a:gd name="T87" fmla="*/ 346 h 363"/>
                <a:gd name="T88" fmla="*/ 20 w 287"/>
                <a:gd name="T89" fmla="*/ 322 h 363"/>
                <a:gd name="T90" fmla="*/ 26 w 287"/>
                <a:gd name="T91" fmla="*/ 301 h 363"/>
                <a:gd name="T92" fmla="*/ 25 w 287"/>
                <a:gd name="T93" fmla="*/ 278 h 363"/>
                <a:gd name="T94" fmla="*/ 30 w 287"/>
                <a:gd name="T95" fmla="*/ 60 h 363"/>
                <a:gd name="T96" fmla="*/ 30 w 287"/>
                <a:gd name="T97" fmla="*/ 95 h 363"/>
                <a:gd name="T98" fmla="*/ 40 w 287"/>
                <a:gd name="T99" fmla="*/ 64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7" h="363">
                  <a:moveTo>
                    <a:pt x="0" y="264"/>
                  </a:moveTo>
                  <a:cubicBezTo>
                    <a:pt x="0" y="263"/>
                    <a:pt x="1" y="263"/>
                    <a:pt x="1" y="262"/>
                  </a:cubicBezTo>
                  <a:cubicBezTo>
                    <a:pt x="4" y="255"/>
                    <a:pt x="5" y="250"/>
                    <a:pt x="7" y="247"/>
                  </a:cubicBezTo>
                  <a:cubicBezTo>
                    <a:pt x="9" y="245"/>
                    <a:pt x="14" y="244"/>
                    <a:pt x="17" y="240"/>
                  </a:cubicBezTo>
                  <a:cubicBezTo>
                    <a:pt x="21" y="235"/>
                    <a:pt x="26" y="231"/>
                    <a:pt x="26" y="227"/>
                  </a:cubicBezTo>
                  <a:cubicBezTo>
                    <a:pt x="27" y="223"/>
                    <a:pt x="25" y="216"/>
                    <a:pt x="23" y="214"/>
                  </a:cubicBezTo>
                  <a:cubicBezTo>
                    <a:pt x="20" y="212"/>
                    <a:pt x="20" y="207"/>
                    <a:pt x="20" y="206"/>
                  </a:cubicBezTo>
                  <a:cubicBezTo>
                    <a:pt x="21" y="204"/>
                    <a:pt x="28" y="197"/>
                    <a:pt x="30" y="197"/>
                  </a:cubicBezTo>
                  <a:cubicBezTo>
                    <a:pt x="31" y="196"/>
                    <a:pt x="38" y="202"/>
                    <a:pt x="38" y="203"/>
                  </a:cubicBezTo>
                  <a:cubicBezTo>
                    <a:pt x="37" y="205"/>
                    <a:pt x="32" y="208"/>
                    <a:pt x="31" y="211"/>
                  </a:cubicBezTo>
                  <a:cubicBezTo>
                    <a:pt x="29" y="213"/>
                    <a:pt x="34" y="213"/>
                    <a:pt x="36" y="214"/>
                  </a:cubicBezTo>
                  <a:cubicBezTo>
                    <a:pt x="38" y="215"/>
                    <a:pt x="39" y="215"/>
                    <a:pt x="42" y="213"/>
                  </a:cubicBezTo>
                  <a:cubicBezTo>
                    <a:pt x="46" y="210"/>
                    <a:pt x="48" y="206"/>
                    <a:pt x="51" y="207"/>
                  </a:cubicBezTo>
                  <a:cubicBezTo>
                    <a:pt x="54" y="208"/>
                    <a:pt x="59" y="207"/>
                    <a:pt x="61" y="203"/>
                  </a:cubicBezTo>
                  <a:cubicBezTo>
                    <a:pt x="62" y="200"/>
                    <a:pt x="61" y="192"/>
                    <a:pt x="54" y="191"/>
                  </a:cubicBezTo>
                  <a:cubicBezTo>
                    <a:pt x="47" y="189"/>
                    <a:pt x="42" y="191"/>
                    <a:pt x="40" y="192"/>
                  </a:cubicBezTo>
                  <a:cubicBezTo>
                    <a:pt x="39" y="193"/>
                    <a:pt x="37" y="191"/>
                    <a:pt x="35" y="188"/>
                  </a:cubicBezTo>
                  <a:cubicBezTo>
                    <a:pt x="32" y="185"/>
                    <a:pt x="27" y="182"/>
                    <a:pt x="27" y="181"/>
                  </a:cubicBezTo>
                  <a:cubicBezTo>
                    <a:pt x="27" y="180"/>
                    <a:pt x="29" y="177"/>
                    <a:pt x="33" y="174"/>
                  </a:cubicBezTo>
                  <a:cubicBezTo>
                    <a:pt x="37" y="170"/>
                    <a:pt x="42" y="162"/>
                    <a:pt x="44" y="161"/>
                  </a:cubicBezTo>
                  <a:cubicBezTo>
                    <a:pt x="47" y="161"/>
                    <a:pt x="46" y="156"/>
                    <a:pt x="47" y="153"/>
                  </a:cubicBezTo>
                  <a:cubicBezTo>
                    <a:pt x="49" y="151"/>
                    <a:pt x="54" y="143"/>
                    <a:pt x="54" y="139"/>
                  </a:cubicBezTo>
                  <a:cubicBezTo>
                    <a:pt x="53" y="135"/>
                    <a:pt x="53" y="134"/>
                    <a:pt x="60" y="130"/>
                  </a:cubicBezTo>
                  <a:cubicBezTo>
                    <a:pt x="66" y="125"/>
                    <a:pt x="75" y="118"/>
                    <a:pt x="76" y="114"/>
                  </a:cubicBezTo>
                  <a:cubicBezTo>
                    <a:pt x="77" y="111"/>
                    <a:pt x="84" y="105"/>
                    <a:pt x="89" y="101"/>
                  </a:cubicBezTo>
                  <a:cubicBezTo>
                    <a:pt x="95" y="98"/>
                    <a:pt x="98" y="99"/>
                    <a:pt x="102" y="94"/>
                  </a:cubicBezTo>
                  <a:cubicBezTo>
                    <a:pt x="106" y="89"/>
                    <a:pt x="115" y="87"/>
                    <a:pt x="117" y="85"/>
                  </a:cubicBezTo>
                  <a:cubicBezTo>
                    <a:pt x="120" y="83"/>
                    <a:pt x="129" y="76"/>
                    <a:pt x="131" y="73"/>
                  </a:cubicBezTo>
                  <a:cubicBezTo>
                    <a:pt x="133" y="71"/>
                    <a:pt x="143" y="64"/>
                    <a:pt x="146" y="61"/>
                  </a:cubicBezTo>
                  <a:cubicBezTo>
                    <a:pt x="148" y="59"/>
                    <a:pt x="152" y="60"/>
                    <a:pt x="155" y="58"/>
                  </a:cubicBezTo>
                  <a:cubicBezTo>
                    <a:pt x="157" y="56"/>
                    <a:pt x="160" y="56"/>
                    <a:pt x="161" y="57"/>
                  </a:cubicBezTo>
                  <a:cubicBezTo>
                    <a:pt x="162" y="59"/>
                    <a:pt x="167" y="60"/>
                    <a:pt x="170" y="59"/>
                  </a:cubicBezTo>
                  <a:cubicBezTo>
                    <a:pt x="173" y="58"/>
                    <a:pt x="178" y="61"/>
                    <a:pt x="179" y="61"/>
                  </a:cubicBezTo>
                  <a:cubicBezTo>
                    <a:pt x="180" y="60"/>
                    <a:pt x="188" y="55"/>
                    <a:pt x="184" y="54"/>
                  </a:cubicBezTo>
                  <a:cubicBezTo>
                    <a:pt x="181" y="53"/>
                    <a:pt x="180" y="51"/>
                    <a:pt x="176" y="53"/>
                  </a:cubicBezTo>
                  <a:cubicBezTo>
                    <a:pt x="172" y="54"/>
                    <a:pt x="170" y="52"/>
                    <a:pt x="168" y="53"/>
                  </a:cubicBezTo>
                  <a:cubicBezTo>
                    <a:pt x="165" y="53"/>
                    <a:pt x="166" y="49"/>
                    <a:pt x="168" y="46"/>
                  </a:cubicBezTo>
                  <a:cubicBezTo>
                    <a:pt x="170" y="43"/>
                    <a:pt x="172" y="45"/>
                    <a:pt x="173" y="41"/>
                  </a:cubicBezTo>
                  <a:cubicBezTo>
                    <a:pt x="174" y="38"/>
                    <a:pt x="173" y="36"/>
                    <a:pt x="172" y="34"/>
                  </a:cubicBezTo>
                  <a:cubicBezTo>
                    <a:pt x="171" y="33"/>
                    <a:pt x="173" y="28"/>
                    <a:pt x="175" y="25"/>
                  </a:cubicBezTo>
                  <a:cubicBezTo>
                    <a:pt x="177" y="22"/>
                    <a:pt x="181" y="23"/>
                    <a:pt x="184" y="21"/>
                  </a:cubicBezTo>
                  <a:cubicBezTo>
                    <a:pt x="187" y="18"/>
                    <a:pt x="203" y="4"/>
                    <a:pt x="205" y="2"/>
                  </a:cubicBezTo>
                  <a:cubicBezTo>
                    <a:pt x="207" y="0"/>
                    <a:pt x="209" y="4"/>
                    <a:pt x="208" y="7"/>
                  </a:cubicBezTo>
                  <a:cubicBezTo>
                    <a:pt x="208" y="9"/>
                    <a:pt x="210" y="13"/>
                    <a:pt x="212" y="13"/>
                  </a:cubicBezTo>
                  <a:cubicBezTo>
                    <a:pt x="215" y="14"/>
                    <a:pt x="218" y="16"/>
                    <a:pt x="218" y="18"/>
                  </a:cubicBezTo>
                  <a:cubicBezTo>
                    <a:pt x="218" y="20"/>
                    <a:pt x="216" y="24"/>
                    <a:pt x="218" y="26"/>
                  </a:cubicBezTo>
                  <a:cubicBezTo>
                    <a:pt x="219" y="28"/>
                    <a:pt x="220" y="34"/>
                    <a:pt x="219" y="35"/>
                  </a:cubicBezTo>
                  <a:cubicBezTo>
                    <a:pt x="217" y="37"/>
                    <a:pt x="219" y="41"/>
                    <a:pt x="224" y="39"/>
                  </a:cubicBezTo>
                  <a:cubicBezTo>
                    <a:pt x="229" y="37"/>
                    <a:pt x="236" y="42"/>
                    <a:pt x="236" y="45"/>
                  </a:cubicBezTo>
                  <a:cubicBezTo>
                    <a:pt x="236" y="48"/>
                    <a:pt x="238" y="51"/>
                    <a:pt x="241" y="48"/>
                  </a:cubicBezTo>
                  <a:cubicBezTo>
                    <a:pt x="244" y="46"/>
                    <a:pt x="246" y="44"/>
                    <a:pt x="247" y="45"/>
                  </a:cubicBezTo>
                  <a:cubicBezTo>
                    <a:pt x="248" y="47"/>
                    <a:pt x="247" y="50"/>
                    <a:pt x="248" y="52"/>
                  </a:cubicBezTo>
                  <a:cubicBezTo>
                    <a:pt x="248" y="54"/>
                    <a:pt x="252" y="56"/>
                    <a:pt x="251" y="58"/>
                  </a:cubicBezTo>
                  <a:cubicBezTo>
                    <a:pt x="250" y="60"/>
                    <a:pt x="250" y="61"/>
                    <a:pt x="246" y="64"/>
                  </a:cubicBezTo>
                  <a:cubicBezTo>
                    <a:pt x="242" y="67"/>
                    <a:pt x="240" y="67"/>
                    <a:pt x="238" y="70"/>
                  </a:cubicBezTo>
                  <a:cubicBezTo>
                    <a:pt x="235" y="73"/>
                    <a:pt x="232" y="76"/>
                    <a:pt x="230" y="79"/>
                  </a:cubicBezTo>
                  <a:cubicBezTo>
                    <a:pt x="229" y="82"/>
                    <a:pt x="229" y="84"/>
                    <a:pt x="226" y="84"/>
                  </a:cubicBezTo>
                  <a:cubicBezTo>
                    <a:pt x="224" y="85"/>
                    <a:pt x="211" y="81"/>
                    <a:pt x="209" y="85"/>
                  </a:cubicBezTo>
                  <a:cubicBezTo>
                    <a:pt x="206" y="89"/>
                    <a:pt x="201" y="94"/>
                    <a:pt x="203" y="98"/>
                  </a:cubicBezTo>
                  <a:cubicBezTo>
                    <a:pt x="204" y="102"/>
                    <a:pt x="204" y="104"/>
                    <a:pt x="204" y="107"/>
                  </a:cubicBezTo>
                  <a:cubicBezTo>
                    <a:pt x="203" y="111"/>
                    <a:pt x="201" y="114"/>
                    <a:pt x="198" y="113"/>
                  </a:cubicBezTo>
                  <a:cubicBezTo>
                    <a:pt x="196" y="112"/>
                    <a:pt x="193" y="113"/>
                    <a:pt x="192" y="114"/>
                  </a:cubicBezTo>
                  <a:cubicBezTo>
                    <a:pt x="190" y="114"/>
                    <a:pt x="185" y="115"/>
                    <a:pt x="184" y="113"/>
                  </a:cubicBezTo>
                  <a:cubicBezTo>
                    <a:pt x="182" y="112"/>
                    <a:pt x="179" y="111"/>
                    <a:pt x="178" y="113"/>
                  </a:cubicBezTo>
                  <a:cubicBezTo>
                    <a:pt x="177" y="114"/>
                    <a:pt x="180" y="118"/>
                    <a:pt x="180" y="121"/>
                  </a:cubicBezTo>
                  <a:cubicBezTo>
                    <a:pt x="180" y="124"/>
                    <a:pt x="183" y="125"/>
                    <a:pt x="187" y="124"/>
                  </a:cubicBezTo>
                  <a:cubicBezTo>
                    <a:pt x="191" y="123"/>
                    <a:pt x="191" y="120"/>
                    <a:pt x="195" y="122"/>
                  </a:cubicBezTo>
                  <a:cubicBezTo>
                    <a:pt x="198" y="124"/>
                    <a:pt x="200" y="124"/>
                    <a:pt x="204" y="127"/>
                  </a:cubicBezTo>
                  <a:cubicBezTo>
                    <a:pt x="207" y="130"/>
                    <a:pt x="208" y="129"/>
                    <a:pt x="209" y="135"/>
                  </a:cubicBezTo>
                  <a:cubicBezTo>
                    <a:pt x="210" y="141"/>
                    <a:pt x="213" y="139"/>
                    <a:pt x="214" y="145"/>
                  </a:cubicBezTo>
                  <a:cubicBezTo>
                    <a:pt x="216" y="151"/>
                    <a:pt x="216" y="150"/>
                    <a:pt x="216" y="154"/>
                  </a:cubicBezTo>
                  <a:cubicBezTo>
                    <a:pt x="216" y="158"/>
                    <a:pt x="214" y="159"/>
                    <a:pt x="212" y="161"/>
                  </a:cubicBezTo>
                  <a:cubicBezTo>
                    <a:pt x="210" y="163"/>
                    <a:pt x="210" y="165"/>
                    <a:pt x="207" y="167"/>
                  </a:cubicBezTo>
                  <a:cubicBezTo>
                    <a:pt x="203" y="169"/>
                    <a:pt x="199" y="171"/>
                    <a:pt x="199" y="174"/>
                  </a:cubicBezTo>
                  <a:cubicBezTo>
                    <a:pt x="198" y="177"/>
                    <a:pt x="203" y="178"/>
                    <a:pt x="202" y="179"/>
                  </a:cubicBezTo>
                  <a:cubicBezTo>
                    <a:pt x="200" y="181"/>
                    <a:pt x="207" y="179"/>
                    <a:pt x="205" y="176"/>
                  </a:cubicBezTo>
                  <a:cubicBezTo>
                    <a:pt x="203" y="172"/>
                    <a:pt x="207" y="169"/>
                    <a:pt x="208" y="169"/>
                  </a:cubicBezTo>
                  <a:cubicBezTo>
                    <a:pt x="209" y="169"/>
                    <a:pt x="219" y="171"/>
                    <a:pt x="220" y="168"/>
                  </a:cubicBezTo>
                  <a:cubicBezTo>
                    <a:pt x="222" y="164"/>
                    <a:pt x="221" y="159"/>
                    <a:pt x="227" y="161"/>
                  </a:cubicBezTo>
                  <a:cubicBezTo>
                    <a:pt x="233" y="162"/>
                    <a:pt x="230" y="161"/>
                    <a:pt x="234" y="160"/>
                  </a:cubicBezTo>
                  <a:cubicBezTo>
                    <a:pt x="238" y="160"/>
                    <a:pt x="243" y="161"/>
                    <a:pt x="246" y="163"/>
                  </a:cubicBezTo>
                  <a:cubicBezTo>
                    <a:pt x="248" y="165"/>
                    <a:pt x="255" y="161"/>
                    <a:pt x="257" y="159"/>
                  </a:cubicBezTo>
                  <a:cubicBezTo>
                    <a:pt x="258" y="158"/>
                    <a:pt x="263" y="158"/>
                    <a:pt x="264" y="160"/>
                  </a:cubicBezTo>
                  <a:cubicBezTo>
                    <a:pt x="265" y="161"/>
                    <a:pt x="271" y="160"/>
                    <a:pt x="272" y="159"/>
                  </a:cubicBezTo>
                  <a:cubicBezTo>
                    <a:pt x="274" y="158"/>
                    <a:pt x="287" y="168"/>
                    <a:pt x="285" y="171"/>
                  </a:cubicBezTo>
                  <a:cubicBezTo>
                    <a:pt x="283" y="174"/>
                    <a:pt x="275" y="180"/>
                    <a:pt x="272" y="184"/>
                  </a:cubicBezTo>
                  <a:cubicBezTo>
                    <a:pt x="268" y="187"/>
                    <a:pt x="263" y="188"/>
                    <a:pt x="264" y="191"/>
                  </a:cubicBezTo>
                  <a:cubicBezTo>
                    <a:pt x="266" y="195"/>
                    <a:pt x="268" y="200"/>
                    <a:pt x="269" y="203"/>
                  </a:cubicBezTo>
                  <a:cubicBezTo>
                    <a:pt x="271" y="205"/>
                    <a:pt x="274" y="212"/>
                    <a:pt x="273" y="217"/>
                  </a:cubicBezTo>
                  <a:cubicBezTo>
                    <a:pt x="271" y="222"/>
                    <a:pt x="274" y="223"/>
                    <a:pt x="275" y="228"/>
                  </a:cubicBezTo>
                  <a:cubicBezTo>
                    <a:pt x="275" y="230"/>
                    <a:pt x="275" y="231"/>
                    <a:pt x="275" y="232"/>
                  </a:cubicBezTo>
                  <a:cubicBezTo>
                    <a:pt x="271" y="237"/>
                    <a:pt x="271" y="237"/>
                    <a:pt x="271" y="237"/>
                  </a:cubicBezTo>
                  <a:cubicBezTo>
                    <a:pt x="264" y="239"/>
                    <a:pt x="264" y="239"/>
                    <a:pt x="264" y="239"/>
                  </a:cubicBezTo>
                  <a:cubicBezTo>
                    <a:pt x="260" y="235"/>
                    <a:pt x="260" y="235"/>
                    <a:pt x="260" y="235"/>
                  </a:cubicBezTo>
                  <a:cubicBezTo>
                    <a:pt x="254" y="236"/>
                    <a:pt x="254" y="236"/>
                    <a:pt x="254" y="236"/>
                  </a:cubicBezTo>
                  <a:cubicBezTo>
                    <a:pt x="251" y="254"/>
                    <a:pt x="251" y="254"/>
                    <a:pt x="251" y="254"/>
                  </a:cubicBezTo>
                  <a:cubicBezTo>
                    <a:pt x="245" y="262"/>
                    <a:pt x="245" y="262"/>
                    <a:pt x="245" y="262"/>
                  </a:cubicBezTo>
                  <a:cubicBezTo>
                    <a:pt x="249" y="267"/>
                    <a:pt x="249" y="267"/>
                    <a:pt x="249" y="267"/>
                  </a:cubicBezTo>
                  <a:cubicBezTo>
                    <a:pt x="241" y="284"/>
                    <a:pt x="241" y="284"/>
                    <a:pt x="241" y="284"/>
                  </a:cubicBezTo>
                  <a:cubicBezTo>
                    <a:pt x="236" y="286"/>
                    <a:pt x="236" y="286"/>
                    <a:pt x="236" y="286"/>
                  </a:cubicBezTo>
                  <a:cubicBezTo>
                    <a:pt x="233" y="283"/>
                    <a:pt x="233" y="283"/>
                    <a:pt x="233" y="283"/>
                  </a:cubicBezTo>
                  <a:cubicBezTo>
                    <a:pt x="224" y="289"/>
                    <a:pt x="224" y="289"/>
                    <a:pt x="224" y="289"/>
                  </a:cubicBezTo>
                  <a:cubicBezTo>
                    <a:pt x="220" y="290"/>
                    <a:pt x="220" y="290"/>
                    <a:pt x="220" y="290"/>
                  </a:cubicBezTo>
                  <a:cubicBezTo>
                    <a:pt x="213" y="297"/>
                    <a:pt x="213" y="297"/>
                    <a:pt x="213" y="297"/>
                  </a:cubicBezTo>
                  <a:cubicBezTo>
                    <a:pt x="207" y="289"/>
                    <a:pt x="207" y="289"/>
                    <a:pt x="207" y="289"/>
                  </a:cubicBezTo>
                  <a:cubicBezTo>
                    <a:pt x="202" y="277"/>
                    <a:pt x="202" y="277"/>
                    <a:pt x="202" y="277"/>
                  </a:cubicBezTo>
                  <a:cubicBezTo>
                    <a:pt x="190" y="281"/>
                    <a:pt x="190" y="281"/>
                    <a:pt x="190" y="281"/>
                  </a:cubicBezTo>
                  <a:cubicBezTo>
                    <a:pt x="178" y="280"/>
                    <a:pt x="178" y="280"/>
                    <a:pt x="178" y="280"/>
                  </a:cubicBezTo>
                  <a:cubicBezTo>
                    <a:pt x="175" y="288"/>
                    <a:pt x="175" y="288"/>
                    <a:pt x="175" y="288"/>
                  </a:cubicBezTo>
                  <a:cubicBezTo>
                    <a:pt x="162" y="291"/>
                    <a:pt x="162" y="291"/>
                    <a:pt x="162" y="291"/>
                  </a:cubicBezTo>
                  <a:cubicBezTo>
                    <a:pt x="161" y="298"/>
                    <a:pt x="161" y="298"/>
                    <a:pt x="161" y="298"/>
                  </a:cubicBezTo>
                  <a:cubicBezTo>
                    <a:pt x="158" y="307"/>
                    <a:pt x="158" y="307"/>
                    <a:pt x="158" y="307"/>
                  </a:cubicBezTo>
                  <a:cubicBezTo>
                    <a:pt x="149" y="308"/>
                    <a:pt x="149" y="308"/>
                    <a:pt x="149" y="308"/>
                  </a:cubicBezTo>
                  <a:cubicBezTo>
                    <a:pt x="144" y="312"/>
                    <a:pt x="144" y="312"/>
                    <a:pt x="144" y="312"/>
                  </a:cubicBezTo>
                  <a:cubicBezTo>
                    <a:pt x="149" y="314"/>
                    <a:pt x="149" y="314"/>
                    <a:pt x="149" y="314"/>
                  </a:cubicBezTo>
                  <a:cubicBezTo>
                    <a:pt x="140" y="321"/>
                    <a:pt x="140" y="321"/>
                    <a:pt x="140" y="321"/>
                  </a:cubicBezTo>
                  <a:cubicBezTo>
                    <a:pt x="136" y="326"/>
                    <a:pt x="136" y="326"/>
                    <a:pt x="136" y="326"/>
                  </a:cubicBezTo>
                  <a:cubicBezTo>
                    <a:pt x="135" y="336"/>
                    <a:pt x="135" y="336"/>
                    <a:pt x="135" y="336"/>
                  </a:cubicBezTo>
                  <a:cubicBezTo>
                    <a:pt x="135" y="335"/>
                    <a:pt x="135" y="335"/>
                    <a:pt x="135" y="335"/>
                  </a:cubicBezTo>
                  <a:cubicBezTo>
                    <a:pt x="124" y="349"/>
                    <a:pt x="124" y="349"/>
                    <a:pt x="124" y="349"/>
                  </a:cubicBezTo>
                  <a:cubicBezTo>
                    <a:pt x="113" y="347"/>
                    <a:pt x="113" y="347"/>
                    <a:pt x="113" y="347"/>
                  </a:cubicBezTo>
                  <a:cubicBezTo>
                    <a:pt x="109" y="359"/>
                    <a:pt x="109" y="359"/>
                    <a:pt x="109" y="359"/>
                  </a:cubicBezTo>
                  <a:cubicBezTo>
                    <a:pt x="91" y="357"/>
                    <a:pt x="91" y="357"/>
                    <a:pt x="91" y="357"/>
                  </a:cubicBezTo>
                  <a:cubicBezTo>
                    <a:pt x="87" y="362"/>
                    <a:pt x="87" y="362"/>
                    <a:pt x="87" y="362"/>
                  </a:cubicBezTo>
                  <a:cubicBezTo>
                    <a:pt x="80" y="363"/>
                    <a:pt x="80" y="363"/>
                    <a:pt x="80" y="363"/>
                  </a:cubicBezTo>
                  <a:cubicBezTo>
                    <a:pt x="70" y="352"/>
                    <a:pt x="70" y="352"/>
                    <a:pt x="70" y="352"/>
                  </a:cubicBezTo>
                  <a:cubicBezTo>
                    <a:pt x="61" y="356"/>
                    <a:pt x="61" y="356"/>
                    <a:pt x="61" y="356"/>
                  </a:cubicBezTo>
                  <a:cubicBezTo>
                    <a:pt x="65" y="361"/>
                    <a:pt x="65" y="361"/>
                    <a:pt x="65" y="361"/>
                  </a:cubicBezTo>
                  <a:cubicBezTo>
                    <a:pt x="59" y="354"/>
                    <a:pt x="59" y="354"/>
                    <a:pt x="59" y="354"/>
                  </a:cubicBezTo>
                  <a:cubicBezTo>
                    <a:pt x="49" y="345"/>
                    <a:pt x="49" y="345"/>
                    <a:pt x="49" y="345"/>
                  </a:cubicBezTo>
                  <a:cubicBezTo>
                    <a:pt x="39" y="346"/>
                    <a:pt x="39" y="346"/>
                    <a:pt x="39" y="346"/>
                  </a:cubicBezTo>
                  <a:cubicBezTo>
                    <a:pt x="26" y="346"/>
                    <a:pt x="26" y="346"/>
                    <a:pt x="26" y="346"/>
                  </a:cubicBezTo>
                  <a:cubicBezTo>
                    <a:pt x="26" y="338"/>
                    <a:pt x="26" y="338"/>
                    <a:pt x="26" y="338"/>
                  </a:cubicBezTo>
                  <a:cubicBezTo>
                    <a:pt x="19" y="330"/>
                    <a:pt x="19" y="330"/>
                    <a:pt x="19" y="330"/>
                  </a:cubicBezTo>
                  <a:cubicBezTo>
                    <a:pt x="20" y="322"/>
                    <a:pt x="20" y="322"/>
                    <a:pt x="20" y="322"/>
                  </a:cubicBezTo>
                  <a:cubicBezTo>
                    <a:pt x="22" y="317"/>
                    <a:pt x="22" y="317"/>
                    <a:pt x="22" y="317"/>
                  </a:cubicBezTo>
                  <a:cubicBezTo>
                    <a:pt x="26" y="308"/>
                    <a:pt x="26" y="308"/>
                    <a:pt x="26" y="308"/>
                  </a:cubicBezTo>
                  <a:cubicBezTo>
                    <a:pt x="26" y="301"/>
                    <a:pt x="26" y="301"/>
                    <a:pt x="26" y="301"/>
                  </a:cubicBezTo>
                  <a:cubicBezTo>
                    <a:pt x="37" y="291"/>
                    <a:pt x="37" y="291"/>
                    <a:pt x="37" y="291"/>
                  </a:cubicBezTo>
                  <a:cubicBezTo>
                    <a:pt x="30" y="282"/>
                    <a:pt x="30" y="282"/>
                    <a:pt x="30" y="282"/>
                  </a:cubicBezTo>
                  <a:cubicBezTo>
                    <a:pt x="25" y="278"/>
                    <a:pt x="25" y="278"/>
                    <a:pt x="25" y="278"/>
                  </a:cubicBezTo>
                  <a:cubicBezTo>
                    <a:pt x="12" y="271"/>
                    <a:pt x="12" y="271"/>
                    <a:pt x="12" y="271"/>
                  </a:cubicBezTo>
                  <a:cubicBezTo>
                    <a:pt x="0" y="264"/>
                    <a:pt x="0" y="264"/>
                    <a:pt x="0" y="264"/>
                  </a:cubicBezTo>
                  <a:close/>
                  <a:moveTo>
                    <a:pt x="30" y="60"/>
                  </a:moveTo>
                  <a:cubicBezTo>
                    <a:pt x="30" y="60"/>
                    <a:pt x="22" y="65"/>
                    <a:pt x="21" y="70"/>
                  </a:cubicBezTo>
                  <a:cubicBezTo>
                    <a:pt x="20" y="75"/>
                    <a:pt x="19" y="78"/>
                    <a:pt x="21" y="84"/>
                  </a:cubicBezTo>
                  <a:cubicBezTo>
                    <a:pt x="22" y="89"/>
                    <a:pt x="24" y="93"/>
                    <a:pt x="30" y="95"/>
                  </a:cubicBezTo>
                  <a:cubicBezTo>
                    <a:pt x="36" y="98"/>
                    <a:pt x="39" y="93"/>
                    <a:pt x="37" y="88"/>
                  </a:cubicBezTo>
                  <a:cubicBezTo>
                    <a:pt x="35" y="83"/>
                    <a:pt x="37" y="82"/>
                    <a:pt x="38" y="79"/>
                  </a:cubicBezTo>
                  <a:cubicBezTo>
                    <a:pt x="39" y="77"/>
                    <a:pt x="43" y="71"/>
                    <a:pt x="40" y="64"/>
                  </a:cubicBezTo>
                  <a:cubicBezTo>
                    <a:pt x="38" y="57"/>
                    <a:pt x="35" y="58"/>
                    <a:pt x="30" y="60"/>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92" name="Freeform 91"/>
            <p:cNvSpPr>
              <a:spLocks noEditPoints="1"/>
            </p:cNvSpPr>
            <p:nvPr/>
          </p:nvSpPr>
          <p:spPr bwMode="auto">
            <a:xfrm>
              <a:off x="7191293" y="3079006"/>
              <a:ext cx="764426" cy="424194"/>
            </a:xfrm>
            <a:custGeom>
              <a:avLst/>
              <a:gdLst>
                <a:gd name="T0" fmla="*/ 0 w 249"/>
                <a:gd name="T1" fmla="*/ 63 h 155"/>
                <a:gd name="T2" fmla="*/ 12 w 249"/>
                <a:gd name="T3" fmla="*/ 38 h 155"/>
                <a:gd name="T4" fmla="*/ 31 w 249"/>
                <a:gd name="T5" fmla="*/ 4 h 155"/>
                <a:gd name="T6" fmla="*/ 53 w 249"/>
                <a:gd name="T7" fmla="*/ 21 h 155"/>
                <a:gd name="T8" fmla="*/ 46 w 249"/>
                <a:gd name="T9" fmla="*/ 46 h 155"/>
                <a:gd name="T10" fmla="*/ 25 w 249"/>
                <a:gd name="T11" fmla="*/ 50 h 155"/>
                <a:gd name="T12" fmla="*/ 30 w 249"/>
                <a:gd name="T13" fmla="*/ 70 h 155"/>
                <a:gd name="T14" fmla="*/ 57 w 249"/>
                <a:gd name="T15" fmla="*/ 59 h 155"/>
                <a:gd name="T16" fmla="*/ 83 w 249"/>
                <a:gd name="T17" fmla="*/ 61 h 155"/>
                <a:gd name="T18" fmla="*/ 116 w 249"/>
                <a:gd name="T19" fmla="*/ 67 h 155"/>
                <a:gd name="T20" fmla="*/ 136 w 249"/>
                <a:gd name="T21" fmla="*/ 61 h 155"/>
                <a:gd name="T22" fmla="*/ 127 w 249"/>
                <a:gd name="T23" fmla="*/ 74 h 155"/>
                <a:gd name="T24" fmla="*/ 133 w 249"/>
                <a:gd name="T25" fmla="*/ 84 h 155"/>
                <a:gd name="T26" fmla="*/ 156 w 249"/>
                <a:gd name="T27" fmla="*/ 83 h 155"/>
                <a:gd name="T28" fmla="*/ 175 w 249"/>
                <a:gd name="T29" fmla="*/ 85 h 155"/>
                <a:gd name="T30" fmla="*/ 182 w 249"/>
                <a:gd name="T31" fmla="*/ 95 h 155"/>
                <a:gd name="T32" fmla="*/ 188 w 249"/>
                <a:gd name="T33" fmla="*/ 97 h 155"/>
                <a:gd name="T34" fmla="*/ 202 w 249"/>
                <a:gd name="T35" fmla="*/ 88 h 155"/>
                <a:gd name="T36" fmla="*/ 198 w 249"/>
                <a:gd name="T37" fmla="*/ 64 h 155"/>
                <a:gd name="T38" fmla="*/ 203 w 249"/>
                <a:gd name="T39" fmla="*/ 45 h 155"/>
                <a:gd name="T40" fmla="*/ 213 w 249"/>
                <a:gd name="T41" fmla="*/ 71 h 155"/>
                <a:gd name="T42" fmla="*/ 238 w 249"/>
                <a:gd name="T43" fmla="*/ 87 h 155"/>
                <a:gd name="T44" fmla="*/ 249 w 249"/>
                <a:gd name="T45" fmla="*/ 105 h 155"/>
                <a:gd name="T46" fmla="*/ 248 w 249"/>
                <a:gd name="T47" fmla="*/ 121 h 155"/>
                <a:gd name="T48" fmla="*/ 246 w 249"/>
                <a:gd name="T49" fmla="*/ 132 h 155"/>
                <a:gd name="T50" fmla="*/ 230 w 249"/>
                <a:gd name="T51" fmla="*/ 134 h 155"/>
                <a:gd name="T52" fmla="*/ 220 w 249"/>
                <a:gd name="T53" fmla="*/ 142 h 155"/>
                <a:gd name="T54" fmla="*/ 201 w 249"/>
                <a:gd name="T55" fmla="*/ 151 h 155"/>
                <a:gd name="T56" fmla="*/ 181 w 249"/>
                <a:gd name="T57" fmla="*/ 152 h 155"/>
                <a:gd name="T58" fmla="*/ 149 w 249"/>
                <a:gd name="T59" fmla="*/ 136 h 155"/>
                <a:gd name="T60" fmla="*/ 130 w 249"/>
                <a:gd name="T61" fmla="*/ 127 h 155"/>
                <a:gd name="T62" fmla="*/ 107 w 249"/>
                <a:gd name="T63" fmla="*/ 113 h 155"/>
                <a:gd name="T64" fmla="*/ 93 w 249"/>
                <a:gd name="T65" fmla="*/ 104 h 155"/>
                <a:gd name="T66" fmla="*/ 77 w 249"/>
                <a:gd name="T67" fmla="*/ 107 h 155"/>
                <a:gd name="T68" fmla="*/ 32 w 249"/>
                <a:gd name="T69" fmla="*/ 100 h 155"/>
                <a:gd name="T70" fmla="*/ 24 w 249"/>
                <a:gd name="T71" fmla="*/ 105 h 155"/>
                <a:gd name="T72" fmla="*/ 15 w 249"/>
                <a:gd name="T73" fmla="*/ 92 h 155"/>
                <a:gd name="T74" fmla="*/ 5 w 249"/>
                <a:gd name="T75" fmla="*/ 77 h 155"/>
                <a:gd name="T76" fmla="*/ 89 w 249"/>
                <a:gd name="T77" fmla="*/ 22 h 155"/>
                <a:gd name="T78" fmla="*/ 97 w 249"/>
                <a:gd name="T79" fmla="*/ 37 h 155"/>
                <a:gd name="T80" fmla="*/ 95 w 249"/>
                <a:gd name="T81" fmla="*/ 19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155">
                  <a:moveTo>
                    <a:pt x="0" y="63"/>
                  </a:moveTo>
                  <a:cubicBezTo>
                    <a:pt x="0" y="63"/>
                    <a:pt x="0" y="63"/>
                    <a:pt x="0" y="63"/>
                  </a:cubicBezTo>
                  <a:cubicBezTo>
                    <a:pt x="4" y="59"/>
                    <a:pt x="11" y="55"/>
                    <a:pt x="10" y="50"/>
                  </a:cubicBezTo>
                  <a:cubicBezTo>
                    <a:pt x="10" y="46"/>
                    <a:pt x="8" y="43"/>
                    <a:pt x="12" y="38"/>
                  </a:cubicBezTo>
                  <a:cubicBezTo>
                    <a:pt x="16" y="34"/>
                    <a:pt x="31" y="26"/>
                    <a:pt x="32" y="23"/>
                  </a:cubicBezTo>
                  <a:cubicBezTo>
                    <a:pt x="34" y="19"/>
                    <a:pt x="32" y="5"/>
                    <a:pt x="31" y="4"/>
                  </a:cubicBezTo>
                  <a:cubicBezTo>
                    <a:pt x="30" y="4"/>
                    <a:pt x="34" y="0"/>
                    <a:pt x="39" y="8"/>
                  </a:cubicBezTo>
                  <a:cubicBezTo>
                    <a:pt x="43" y="16"/>
                    <a:pt x="48" y="18"/>
                    <a:pt x="53" y="21"/>
                  </a:cubicBezTo>
                  <a:cubicBezTo>
                    <a:pt x="58" y="23"/>
                    <a:pt x="55" y="32"/>
                    <a:pt x="52" y="38"/>
                  </a:cubicBezTo>
                  <a:cubicBezTo>
                    <a:pt x="50" y="45"/>
                    <a:pt x="50" y="48"/>
                    <a:pt x="46" y="46"/>
                  </a:cubicBezTo>
                  <a:cubicBezTo>
                    <a:pt x="41" y="43"/>
                    <a:pt x="33" y="42"/>
                    <a:pt x="30" y="43"/>
                  </a:cubicBezTo>
                  <a:cubicBezTo>
                    <a:pt x="26" y="45"/>
                    <a:pt x="23" y="46"/>
                    <a:pt x="25" y="50"/>
                  </a:cubicBezTo>
                  <a:cubicBezTo>
                    <a:pt x="26" y="53"/>
                    <a:pt x="27" y="56"/>
                    <a:pt x="25" y="59"/>
                  </a:cubicBezTo>
                  <a:cubicBezTo>
                    <a:pt x="23" y="63"/>
                    <a:pt x="26" y="68"/>
                    <a:pt x="30" y="70"/>
                  </a:cubicBezTo>
                  <a:cubicBezTo>
                    <a:pt x="33" y="72"/>
                    <a:pt x="44" y="73"/>
                    <a:pt x="46" y="70"/>
                  </a:cubicBezTo>
                  <a:cubicBezTo>
                    <a:pt x="48" y="67"/>
                    <a:pt x="53" y="56"/>
                    <a:pt x="57" y="59"/>
                  </a:cubicBezTo>
                  <a:cubicBezTo>
                    <a:pt x="61" y="62"/>
                    <a:pt x="65" y="65"/>
                    <a:pt x="68" y="62"/>
                  </a:cubicBezTo>
                  <a:cubicBezTo>
                    <a:pt x="71" y="59"/>
                    <a:pt x="78" y="64"/>
                    <a:pt x="83" y="61"/>
                  </a:cubicBezTo>
                  <a:cubicBezTo>
                    <a:pt x="89" y="58"/>
                    <a:pt x="97" y="56"/>
                    <a:pt x="104" y="61"/>
                  </a:cubicBezTo>
                  <a:cubicBezTo>
                    <a:pt x="110" y="65"/>
                    <a:pt x="113" y="72"/>
                    <a:pt x="116" y="67"/>
                  </a:cubicBezTo>
                  <a:cubicBezTo>
                    <a:pt x="118" y="61"/>
                    <a:pt x="120" y="60"/>
                    <a:pt x="123" y="59"/>
                  </a:cubicBezTo>
                  <a:cubicBezTo>
                    <a:pt x="125" y="58"/>
                    <a:pt x="135" y="59"/>
                    <a:pt x="136" y="61"/>
                  </a:cubicBezTo>
                  <a:cubicBezTo>
                    <a:pt x="137" y="63"/>
                    <a:pt x="134" y="65"/>
                    <a:pt x="132" y="67"/>
                  </a:cubicBezTo>
                  <a:cubicBezTo>
                    <a:pt x="130" y="70"/>
                    <a:pt x="128" y="72"/>
                    <a:pt x="127" y="74"/>
                  </a:cubicBezTo>
                  <a:cubicBezTo>
                    <a:pt x="127" y="76"/>
                    <a:pt x="122" y="74"/>
                    <a:pt x="123" y="76"/>
                  </a:cubicBezTo>
                  <a:cubicBezTo>
                    <a:pt x="124" y="78"/>
                    <a:pt x="129" y="87"/>
                    <a:pt x="133" y="84"/>
                  </a:cubicBezTo>
                  <a:cubicBezTo>
                    <a:pt x="138" y="81"/>
                    <a:pt x="138" y="79"/>
                    <a:pt x="144" y="79"/>
                  </a:cubicBezTo>
                  <a:cubicBezTo>
                    <a:pt x="151" y="79"/>
                    <a:pt x="154" y="80"/>
                    <a:pt x="156" y="83"/>
                  </a:cubicBezTo>
                  <a:cubicBezTo>
                    <a:pt x="157" y="86"/>
                    <a:pt x="159" y="90"/>
                    <a:pt x="163" y="88"/>
                  </a:cubicBezTo>
                  <a:cubicBezTo>
                    <a:pt x="167" y="86"/>
                    <a:pt x="172" y="86"/>
                    <a:pt x="175" y="85"/>
                  </a:cubicBezTo>
                  <a:cubicBezTo>
                    <a:pt x="177" y="84"/>
                    <a:pt x="178" y="81"/>
                    <a:pt x="183" y="84"/>
                  </a:cubicBezTo>
                  <a:cubicBezTo>
                    <a:pt x="188" y="88"/>
                    <a:pt x="185" y="91"/>
                    <a:pt x="182" y="95"/>
                  </a:cubicBezTo>
                  <a:cubicBezTo>
                    <a:pt x="178" y="98"/>
                    <a:pt x="180" y="102"/>
                    <a:pt x="182" y="104"/>
                  </a:cubicBezTo>
                  <a:cubicBezTo>
                    <a:pt x="184" y="105"/>
                    <a:pt x="188" y="100"/>
                    <a:pt x="188" y="97"/>
                  </a:cubicBezTo>
                  <a:cubicBezTo>
                    <a:pt x="187" y="94"/>
                    <a:pt x="195" y="96"/>
                    <a:pt x="197" y="98"/>
                  </a:cubicBezTo>
                  <a:cubicBezTo>
                    <a:pt x="200" y="100"/>
                    <a:pt x="204" y="92"/>
                    <a:pt x="202" y="88"/>
                  </a:cubicBezTo>
                  <a:cubicBezTo>
                    <a:pt x="200" y="83"/>
                    <a:pt x="202" y="78"/>
                    <a:pt x="203" y="75"/>
                  </a:cubicBezTo>
                  <a:cubicBezTo>
                    <a:pt x="204" y="71"/>
                    <a:pt x="202" y="68"/>
                    <a:pt x="198" y="64"/>
                  </a:cubicBezTo>
                  <a:cubicBezTo>
                    <a:pt x="195" y="61"/>
                    <a:pt x="191" y="58"/>
                    <a:pt x="193" y="52"/>
                  </a:cubicBezTo>
                  <a:cubicBezTo>
                    <a:pt x="195" y="47"/>
                    <a:pt x="200" y="40"/>
                    <a:pt x="203" y="45"/>
                  </a:cubicBezTo>
                  <a:cubicBezTo>
                    <a:pt x="206" y="50"/>
                    <a:pt x="210" y="61"/>
                    <a:pt x="210" y="64"/>
                  </a:cubicBezTo>
                  <a:cubicBezTo>
                    <a:pt x="209" y="68"/>
                    <a:pt x="210" y="72"/>
                    <a:pt x="213" y="71"/>
                  </a:cubicBezTo>
                  <a:cubicBezTo>
                    <a:pt x="216" y="71"/>
                    <a:pt x="220" y="74"/>
                    <a:pt x="223" y="77"/>
                  </a:cubicBezTo>
                  <a:cubicBezTo>
                    <a:pt x="225" y="80"/>
                    <a:pt x="232" y="79"/>
                    <a:pt x="238" y="87"/>
                  </a:cubicBezTo>
                  <a:cubicBezTo>
                    <a:pt x="244" y="94"/>
                    <a:pt x="243" y="96"/>
                    <a:pt x="247" y="102"/>
                  </a:cubicBezTo>
                  <a:cubicBezTo>
                    <a:pt x="247" y="103"/>
                    <a:pt x="248" y="104"/>
                    <a:pt x="249" y="105"/>
                  </a:cubicBezTo>
                  <a:cubicBezTo>
                    <a:pt x="241" y="116"/>
                    <a:pt x="241" y="116"/>
                    <a:pt x="241" y="116"/>
                  </a:cubicBezTo>
                  <a:cubicBezTo>
                    <a:pt x="248" y="121"/>
                    <a:pt x="248" y="121"/>
                    <a:pt x="248" y="121"/>
                  </a:cubicBezTo>
                  <a:cubicBezTo>
                    <a:pt x="247" y="131"/>
                    <a:pt x="247" y="131"/>
                    <a:pt x="247" y="131"/>
                  </a:cubicBezTo>
                  <a:cubicBezTo>
                    <a:pt x="246" y="132"/>
                    <a:pt x="246" y="132"/>
                    <a:pt x="246" y="132"/>
                  </a:cubicBezTo>
                  <a:cubicBezTo>
                    <a:pt x="238" y="128"/>
                    <a:pt x="238" y="128"/>
                    <a:pt x="238" y="128"/>
                  </a:cubicBezTo>
                  <a:cubicBezTo>
                    <a:pt x="230" y="134"/>
                    <a:pt x="230" y="134"/>
                    <a:pt x="230" y="134"/>
                  </a:cubicBezTo>
                  <a:cubicBezTo>
                    <a:pt x="223" y="135"/>
                    <a:pt x="223" y="135"/>
                    <a:pt x="223" y="135"/>
                  </a:cubicBezTo>
                  <a:cubicBezTo>
                    <a:pt x="220" y="142"/>
                    <a:pt x="220" y="142"/>
                    <a:pt x="220" y="142"/>
                  </a:cubicBezTo>
                  <a:cubicBezTo>
                    <a:pt x="210" y="140"/>
                    <a:pt x="210" y="140"/>
                    <a:pt x="210" y="140"/>
                  </a:cubicBezTo>
                  <a:cubicBezTo>
                    <a:pt x="201" y="151"/>
                    <a:pt x="201" y="151"/>
                    <a:pt x="201" y="151"/>
                  </a:cubicBezTo>
                  <a:cubicBezTo>
                    <a:pt x="185" y="155"/>
                    <a:pt x="185" y="155"/>
                    <a:pt x="185" y="155"/>
                  </a:cubicBezTo>
                  <a:cubicBezTo>
                    <a:pt x="181" y="152"/>
                    <a:pt x="181" y="152"/>
                    <a:pt x="181" y="152"/>
                  </a:cubicBezTo>
                  <a:cubicBezTo>
                    <a:pt x="172" y="152"/>
                    <a:pt x="172" y="152"/>
                    <a:pt x="172" y="152"/>
                  </a:cubicBezTo>
                  <a:cubicBezTo>
                    <a:pt x="149" y="136"/>
                    <a:pt x="149" y="136"/>
                    <a:pt x="149" y="136"/>
                  </a:cubicBezTo>
                  <a:cubicBezTo>
                    <a:pt x="136" y="134"/>
                    <a:pt x="136" y="134"/>
                    <a:pt x="136" y="134"/>
                  </a:cubicBezTo>
                  <a:cubicBezTo>
                    <a:pt x="130" y="127"/>
                    <a:pt x="130" y="127"/>
                    <a:pt x="130" y="127"/>
                  </a:cubicBezTo>
                  <a:cubicBezTo>
                    <a:pt x="122" y="124"/>
                    <a:pt x="122" y="124"/>
                    <a:pt x="122" y="124"/>
                  </a:cubicBezTo>
                  <a:cubicBezTo>
                    <a:pt x="107" y="113"/>
                    <a:pt x="107" y="113"/>
                    <a:pt x="107" y="113"/>
                  </a:cubicBezTo>
                  <a:cubicBezTo>
                    <a:pt x="99" y="111"/>
                    <a:pt x="99" y="111"/>
                    <a:pt x="99" y="111"/>
                  </a:cubicBezTo>
                  <a:cubicBezTo>
                    <a:pt x="93" y="104"/>
                    <a:pt x="93" y="104"/>
                    <a:pt x="93" y="104"/>
                  </a:cubicBezTo>
                  <a:cubicBezTo>
                    <a:pt x="80" y="103"/>
                    <a:pt x="80" y="103"/>
                    <a:pt x="80" y="103"/>
                  </a:cubicBezTo>
                  <a:cubicBezTo>
                    <a:pt x="77" y="107"/>
                    <a:pt x="77" y="107"/>
                    <a:pt x="77" y="107"/>
                  </a:cubicBezTo>
                  <a:cubicBezTo>
                    <a:pt x="41" y="106"/>
                    <a:pt x="41" y="106"/>
                    <a:pt x="41" y="106"/>
                  </a:cubicBezTo>
                  <a:cubicBezTo>
                    <a:pt x="32" y="100"/>
                    <a:pt x="32" y="100"/>
                    <a:pt x="32" y="100"/>
                  </a:cubicBezTo>
                  <a:cubicBezTo>
                    <a:pt x="30" y="105"/>
                    <a:pt x="30" y="105"/>
                    <a:pt x="30" y="105"/>
                  </a:cubicBezTo>
                  <a:cubicBezTo>
                    <a:pt x="24" y="105"/>
                    <a:pt x="24" y="105"/>
                    <a:pt x="24" y="105"/>
                  </a:cubicBezTo>
                  <a:cubicBezTo>
                    <a:pt x="16" y="98"/>
                    <a:pt x="16" y="98"/>
                    <a:pt x="16" y="98"/>
                  </a:cubicBezTo>
                  <a:cubicBezTo>
                    <a:pt x="15" y="92"/>
                    <a:pt x="15" y="92"/>
                    <a:pt x="15" y="92"/>
                  </a:cubicBezTo>
                  <a:cubicBezTo>
                    <a:pt x="6" y="83"/>
                    <a:pt x="6" y="83"/>
                    <a:pt x="6" y="83"/>
                  </a:cubicBezTo>
                  <a:cubicBezTo>
                    <a:pt x="5" y="77"/>
                    <a:pt x="5" y="77"/>
                    <a:pt x="5" y="77"/>
                  </a:cubicBezTo>
                  <a:cubicBezTo>
                    <a:pt x="0" y="63"/>
                    <a:pt x="0" y="63"/>
                    <a:pt x="0" y="63"/>
                  </a:cubicBezTo>
                  <a:close/>
                  <a:moveTo>
                    <a:pt x="89" y="22"/>
                  </a:moveTo>
                  <a:cubicBezTo>
                    <a:pt x="82" y="27"/>
                    <a:pt x="82" y="27"/>
                    <a:pt x="82" y="33"/>
                  </a:cubicBezTo>
                  <a:cubicBezTo>
                    <a:pt x="82" y="39"/>
                    <a:pt x="89" y="38"/>
                    <a:pt x="97" y="37"/>
                  </a:cubicBezTo>
                  <a:cubicBezTo>
                    <a:pt x="104" y="36"/>
                    <a:pt x="106" y="31"/>
                    <a:pt x="105" y="28"/>
                  </a:cubicBezTo>
                  <a:cubicBezTo>
                    <a:pt x="104" y="24"/>
                    <a:pt x="100" y="19"/>
                    <a:pt x="95" y="19"/>
                  </a:cubicBezTo>
                  <a:cubicBezTo>
                    <a:pt x="91" y="19"/>
                    <a:pt x="89" y="22"/>
                    <a:pt x="89" y="22"/>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93" name="Freeform 92"/>
            <p:cNvSpPr>
              <a:spLocks noEditPoints="1"/>
            </p:cNvSpPr>
            <p:nvPr/>
          </p:nvSpPr>
          <p:spPr bwMode="auto">
            <a:xfrm>
              <a:off x="7709748" y="3059308"/>
              <a:ext cx="899932" cy="1002045"/>
            </a:xfrm>
            <a:custGeom>
              <a:avLst/>
              <a:gdLst>
                <a:gd name="T0" fmla="*/ 104 w 293"/>
                <a:gd name="T1" fmla="*/ 148 h 366"/>
                <a:gd name="T2" fmla="*/ 101 w 293"/>
                <a:gd name="T3" fmla="*/ 100 h 366"/>
                <a:gd name="T4" fmla="*/ 119 w 293"/>
                <a:gd name="T5" fmla="*/ 58 h 366"/>
                <a:gd name="T6" fmla="*/ 172 w 293"/>
                <a:gd name="T7" fmla="*/ 22 h 366"/>
                <a:gd name="T8" fmla="*/ 171 w 293"/>
                <a:gd name="T9" fmla="*/ 80 h 366"/>
                <a:gd name="T10" fmla="*/ 158 w 293"/>
                <a:gd name="T11" fmla="*/ 150 h 366"/>
                <a:gd name="T12" fmla="*/ 135 w 293"/>
                <a:gd name="T13" fmla="*/ 192 h 366"/>
                <a:gd name="T14" fmla="*/ 102 w 293"/>
                <a:gd name="T15" fmla="*/ 208 h 366"/>
                <a:gd name="T16" fmla="*/ 137 w 293"/>
                <a:gd name="T17" fmla="*/ 212 h 366"/>
                <a:gd name="T18" fmla="*/ 172 w 293"/>
                <a:gd name="T19" fmla="*/ 159 h 366"/>
                <a:gd name="T20" fmla="*/ 201 w 293"/>
                <a:gd name="T21" fmla="*/ 173 h 366"/>
                <a:gd name="T22" fmla="*/ 199 w 293"/>
                <a:gd name="T23" fmla="*/ 188 h 366"/>
                <a:gd name="T24" fmla="*/ 195 w 293"/>
                <a:gd name="T25" fmla="*/ 146 h 366"/>
                <a:gd name="T26" fmla="*/ 167 w 293"/>
                <a:gd name="T27" fmla="*/ 123 h 366"/>
                <a:gd name="T28" fmla="*/ 181 w 293"/>
                <a:gd name="T29" fmla="*/ 65 h 366"/>
                <a:gd name="T30" fmla="*/ 208 w 293"/>
                <a:gd name="T31" fmla="*/ 41 h 366"/>
                <a:gd name="T32" fmla="*/ 216 w 293"/>
                <a:gd name="T33" fmla="*/ 87 h 366"/>
                <a:gd name="T34" fmla="*/ 209 w 293"/>
                <a:gd name="T35" fmla="*/ 62 h 366"/>
                <a:gd name="T36" fmla="*/ 233 w 293"/>
                <a:gd name="T37" fmla="*/ 54 h 366"/>
                <a:gd name="T38" fmla="*/ 246 w 293"/>
                <a:gd name="T39" fmla="*/ 81 h 366"/>
                <a:gd name="T40" fmla="*/ 248 w 293"/>
                <a:gd name="T41" fmla="*/ 98 h 366"/>
                <a:gd name="T42" fmla="*/ 227 w 293"/>
                <a:gd name="T43" fmla="*/ 138 h 366"/>
                <a:gd name="T44" fmla="*/ 245 w 293"/>
                <a:gd name="T45" fmla="*/ 156 h 366"/>
                <a:gd name="T46" fmla="*/ 258 w 293"/>
                <a:gd name="T47" fmla="*/ 156 h 366"/>
                <a:gd name="T48" fmla="*/ 260 w 293"/>
                <a:gd name="T49" fmla="*/ 176 h 366"/>
                <a:gd name="T50" fmla="*/ 251 w 293"/>
                <a:gd name="T51" fmla="*/ 203 h 366"/>
                <a:gd name="T52" fmla="*/ 255 w 293"/>
                <a:gd name="T53" fmla="*/ 224 h 366"/>
                <a:gd name="T54" fmla="*/ 263 w 293"/>
                <a:gd name="T55" fmla="*/ 243 h 366"/>
                <a:gd name="T56" fmla="*/ 268 w 293"/>
                <a:gd name="T57" fmla="*/ 260 h 366"/>
                <a:gd name="T58" fmla="*/ 274 w 293"/>
                <a:gd name="T59" fmla="*/ 289 h 366"/>
                <a:gd name="T60" fmla="*/ 290 w 293"/>
                <a:gd name="T61" fmla="*/ 305 h 366"/>
                <a:gd name="T62" fmla="*/ 284 w 293"/>
                <a:gd name="T63" fmla="*/ 335 h 366"/>
                <a:gd name="T64" fmla="*/ 268 w 293"/>
                <a:gd name="T65" fmla="*/ 366 h 366"/>
                <a:gd name="T66" fmla="*/ 245 w 293"/>
                <a:gd name="T67" fmla="*/ 352 h 366"/>
                <a:gd name="T68" fmla="*/ 224 w 293"/>
                <a:gd name="T69" fmla="*/ 336 h 366"/>
                <a:gd name="T70" fmla="*/ 171 w 293"/>
                <a:gd name="T71" fmla="*/ 340 h 366"/>
                <a:gd name="T72" fmla="*/ 150 w 293"/>
                <a:gd name="T73" fmla="*/ 326 h 366"/>
                <a:gd name="T74" fmla="*/ 127 w 293"/>
                <a:gd name="T75" fmla="*/ 319 h 366"/>
                <a:gd name="T76" fmla="*/ 104 w 293"/>
                <a:gd name="T77" fmla="*/ 298 h 366"/>
                <a:gd name="T78" fmla="*/ 79 w 293"/>
                <a:gd name="T79" fmla="*/ 267 h 366"/>
                <a:gd name="T80" fmla="*/ 56 w 293"/>
                <a:gd name="T81" fmla="*/ 272 h 366"/>
                <a:gd name="T82" fmla="*/ 31 w 293"/>
                <a:gd name="T83" fmla="*/ 251 h 366"/>
                <a:gd name="T84" fmla="*/ 9 w 293"/>
                <a:gd name="T85" fmla="*/ 216 h 366"/>
                <a:gd name="T86" fmla="*/ 35 w 293"/>
                <a:gd name="T87" fmla="*/ 183 h 366"/>
                <a:gd name="T88" fmla="*/ 67 w 293"/>
                <a:gd name="T89" fmla="*/ 169 h 366"/>
                <a:gd name="T90" fmla="*/ 70 w 293"/>
                <a:gd name="T91" fmla="*/ 150 h 366"/>
                <a:gd name="T92" fmla="*/ 72 w 293"/>
                <a:gd name="T93" fmla="*/ 123 h 366"/>
                <a:gd name="T94" fmla="*/ 178 w 293"/>
                <a:gd name="T95" fmla="*/ 12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3" h="366">
                  <a:moveTo>
                    <a:pt x="80" y="112"/>
                  </a:moveTo>
                  <a:cubicBezTo>
                    <a:pt x="83" y="116"/>
                    <a:pt x="87" y="117"/>
                    <a:pt x="90" y="122"/>
                  </a:cubicBezTo>
                  <a:cubicBezTo>
                    <a:pt x="94" y="128"/>
                    <a:pt x="97" y="131"/>
                    <a:pt x="98" y="138"/>
                  </a:cubicBezTo>
                  <a:cubicBezTo>
                    <a:pt x="100" y="145"/>
                    <a:pt x="102" y="152"/>
                    <a:pt x="104" y="148"/>
                  </a:cubicBezTo>
                  <a:cubicBezTo>
                    <a:pt x="107" y="144"/>
                    <a:pt x="113" y="141"/>
                    <a:pt x="112" y="135"/>
                  </a:cubicBezTo>
                  <a:cubicBezTo>
                    <a:pt x="111" y="130"/>
                    <a:pt x="111" y="119"/>
                    <a:pt x="111" y="115"/>
                  </a:cubicBezTo>
                  <a:cubicBezTo>
                    <a:pt x="112" y="111"/>
                    <a:pt x="108" y="105"/>
                    <a:pt x="104" y="106"/>
                  </a:cubicBezTo>
                  <a:cubicBezTo>
                    <a:pt x="101" y="107"/>
                    <a:pt x="97" y="104"/>
                    <a:pt x="101" y="100"/>
                  </a:cubicBezTo>
                  <a:cubicBezTo>
                    <a:pt x="105" y="96"/>
                    <a:pt x="110" y="96"/>
                    <a:pt x="110" y="92"/>
                  </a:cubicBezTo>
                  <a:cubicBezTo>
                    <a:pt x="111" y="87"/>
                    <a:pt x="112" y="82"/>
                    <a:pt x="114" y="79"/>
                  </a:cubicBezTo>
                  <a:cubicBezTo>
                    <a:pt x="116" y="77"/>
                    <a:pt x="109" y="77"/>
                    <a:pt x="110" y="70"/>
                  </a:cubicBezTo>
                  <a:cubicBezTo>
                    <a:pt x="111" y="63"/>
                    <a:pt x="113" y="59"/>
                    <a:pt x="119" y="58"/>
                  </a:cubicBezTo>
                  <a:cubicBezTo>
                    <a:pt x="126" y="57"/>
                    <a:pt x="130" y="55"/>
                    <a:pt x="133" y="51"/>
                  </a:cubicBezTo>
                  <a:cubicBezTo>
                    <a:pt x="135" y="47"/>
                    <a:pt x="149" y="31"/>
                    <a:pt x="151" y="24"/>
                  </a:cubicBezTo>
                  <a:cubicBezTo>
                    <a:pt x="153" y="18"/>
                    <a:pt x="155" y="13"/>
                    <a:pt x="158" y="17"/>
                  </a:cubicBezTo>
                  <a:cubicBezTo>
                    <a:pt x="162" y="21"/>
                    <a:pt x="167" y="22"/>
                    <a:pt x="172" y="22"/>
                  </a:cubicBezTo>
                  <a:cubicBezTo>
                    <a:pt x="177" y="22"/>
                    <a:pt x="183" y="29"/>
                    <a:pt x="184" y="33"/>
                  </a:cubicBezTo>
                  <a:cubicBezTo>
                    <a:pt x="184" y="38"/>
                    <a:pt x="182" y="45"/>
                    <a:pt x="179" y="50"/>
                  </a:cubicBezTo>
                  <a:cubicBezTo>
                    <a:pt x="176" y="55"/>
                    <a:pt x="165" y="64"/>
                    <a:pt x="166" y="68"/>
                  </a:cubicBezTo>
                  <a:cubicBezTo>
                    <a:pt x="166" y="73"/>
                    <a:pt x="171" y="75"/>
                    <a:pt x="171" y="80"/>
                  </a:cubicBezTo>
                  <a:cubicBezTo>
                    <a:pt x="171" y="85"/>
                    <a:pt x="167" y="99"/>
                    <a:pt x="164" y="103"/>
                  </a:cubicBezTo>
                  <a:cubicBezTo>
                    <a:pt x="160" y="107"/>
                    <a:pt x="161" y="114"/>
                    <a:pt x="160" y="120"/>
                  </a:cubicBezTo>
                  <a:cubicBezTo>
                    <a:pt x="159" y="125"/>
                    <a:pt x="153" y="134"/>
                    <a:pt x="153" y="135"/>
                  </a:cubicBezTo>
                  <a:cubicBezTo>
                    <a:pt x="153" y="137"/>
                    <a:pt x="156" y="147"/>
                    <a:pt x="158" y="150"/>
                  </a:cubicBezTo>
                  <a:cubicBezTo>
                    <a:pt x="159" y="152"/>
                    <a:pt x="161" y="161"/>
                    <a:pt x="158" y="162"/>
                  </a:cubicBezTo>
                  <a:cubicBezTo>
                    <a:pt x="154" y="164"/>
                    <a:pt x="154" y="168"/>
                    <a:pt x="153" y="174"/>
                  </a:cubicBezTo>
                  <a:cubicBezTo>
                    <a:pt x="153" y="181"/>
                    <a:pt x="146" y="182"/>
                    <a:pt x="144" y="184"/>
                  </a:cubicBezTo>
                  <a:cubicBezTo>
                    <a:pt x="141" y="186"/>
                    <a:pt x="139" y="187"/>
                    <a:pt x="135" y="192"/>
                  </a:cubicBezTo>
                  <a:cubicBezTo>
                    <a:pt x="130" y="197"/>
                    <a:pt x="121" y="201"/>
                    <a:pt x="117" y="201"/>
                  </a:cubicBezTo>
                  <a:cubicBezTo>
                    <a:pt x="112" y="201"/>
                    <a:pt x="111" y="202"/>
                    <a:pt x="106" y="198"/>
                  </a:cubicBezTo>
                  <a:cubicBezTo>
                    <a:pt x="101" y="195"/>
                    <a:pt x="99" y="193"/>
                    <a:pt x="96" y="199"/>
                  </a:cubicBezTo>
                  <a:cubicBezTo>
                    <a:pt x="94" y="205"/>
                    <a:pt x="99" y="205"/>
                    <a:pt x="102" y="208"/>
                  </a:cubicBezTo>
                  <a:cubicBezTo>
                    <a:pt x="104" y="212"/>
                    <a:pt x="109" y="212"/>
                    <a:pt x="110" y="214"/>
                  </a:cubicBezTo>
                  <a:cubicBezTo>
                    <a:pt x="111" y="217"/>
                    <a:pt x="117" y="213"/>
                    <a:pt x="119" y="216"/>
                  </a:cubicBezTo>
                  <a:cubicBezTo>
                    <a:pt x="121" y="220"/>
                    <a:pt x="125" y="223"/>
                    <a:pt x="129" y="219"/>
                  </a:cubicBezTo>
                  <a:cubicBezTo>
                    <a:pt x="133" y="216"/>
                    <a:pt x="133" y="212"/>
                    <a:pt x="137" y="212"/>
                  </a:cubicBezTo>
                  <a:cubicBezTo>
                    <a:pt x="141" y="212"/>
                    <a:pt x="155" y="206"/>
                    <a:pt x="156" y="201"/>
                  </a:cubicBezTo>
                  <a:cubicBezTo>
                    <a:pt x="156" y="196"/>
                    <a:pt x="160" y="193"/>
                    <a:pt x="164" y="190"/>
                  </a:cubicBezTo>
                  <a:cubicBezTo>
                    <a:pt x="168" y="187"/>
                    <a:pt x="168" y="183"/>
                    <a:pt x="170" y="178"/>
                  </a:cubicBezTo>
                  <a:cubicBezTo>
                    <a:pt x="172" y="173"/>
                    <a:pt x="172" y="163"/>
                    <a:pt x="172" y="159"/>
                  </a:cubicBezTo>
                  <a:cubicBezTo>
                    <a:pt x="173" y="155"/>
                    <a:pt x="180" y="153"/>
                    <a:pt x="183" y="153"/>
                  </a:cubicBezTo>
                  <a:cubicBezTo>
                    <a:pt x="185" y="153"/>
                    <a:pt x="194" y="150"/>
                    <a:pt x="195" y="154"/>
                  </a:cubicBezTo>
                  <a:cubicBezTo>
                    <a:pt x="197" y="158"/>
                    <a:pt x="198" y="161"/>
                    <a:pt x="199" y="164"/>
                  </a:cubicBezTo>
                  <a:cubicBezTo>
                    <a:pt x="201" y="166"/>
                    <a:pt x="203" y="169"/>
                    <a:pt x="201" y="173"/>
                  </a:cubicBezTo>
                  <a:cubicBezTo>
                    <a:pt x="200" y="176"/>
                    <a:pt x="196" y="182"/>
                    <a:pt x="196" y="187"/>
                  </a:cubicBezTo>
                  <a:cubicBezTo>
                    <a:pt x="196" y="193"/>
                    <a:pt x="196" y="197"/>
                    <a:pt x="204" y="198"/>
                  </a:cubicBezTo>
                  <a:cubicBezTo>
                    <a:pt x="212" y="200"/>
                    <a:pt x="216" y="198"/>
                    <a:pt x="214" y="195"/>
                  </a:cubicBezTo>
                  <a:cubicBezTo>
                    <a:pt x="211" y="193"/>
                    <a:pt x="198" y="194"/>
                    <a:pt x="199" y="188"/>
                  </a:cubicBezTo>
                  <a:cubicBezTo>
                    <a:pt x="201" y="181"/>
                    <a:pt x="202" y="180"/>
                    <a:pt x="206" y="179"/>
                  </a:cubicBezTo>
                  <a:cubicBezTo>
                    <a:pt x="211" y="178"/>
                    <a:pt x="210" y="174"/>
                    <a:pt x="209" y="170"/>
                  </a:cubicBezTo>
                  <a:cubicBezTo>
                    <a:pt x="209" y="166"/>
                    <a:pt x="208" y="159"/>
                    <a:pt x="209" y="157"/>
                  </a:cubicBezTo>
                  <a:cubicBezTo>
                    <a:pt x="210" y="154"/>
                    <a:pt x="199" y="150"/>
                    <a:pt x="195" y="146"/>
                  </a:cubicBezTo>
                  <a:cubicBezTo>
                    <a:pt x="191" y="141"/>
                    <a:pt x="185" y="142"/>
                    <a:pt x="183" y="144"/>
                  </a:cubicBezTo>
                  <a:cubicBezTo>
                    <a:pt x="180" y="147"/>
                    <a:pt x="180" y="141"/>
                    <a:pt x="172" y="142"/>
                  </a:cubicBezTo>
                  <a:cubicBezTo>
                    <a:pt x="165" y="143"/>
                    <a:pt x="169" y="139"/>
                    <a:pt x="171" y="135"/>
                  </a:cubicBezTo>
                  <a:cubicBezTo>
                    <a:pt x="173" y="131"/>
                    <a:pt x="166" y="126"/>
                    <a:pt x="167" y="123"/>
                  </a:cubicBezTo>
                  <a:cubicBezTo>
                    <a:pt x="168" y="120"/>
                    <a:pt x="174" y="111"/>
                    <a:pt x="177" y="107"/>
                  </a:cubicBezTo>
                  <a:cubicBezTo>
                    <a:pt x="180" y="103"/>
                    <a:pt x="182" y="95"/>
                    <a:pt x="181" y="90"/>
                  </a:cubicBezTo>
                  <a:cubicBezTo>
                    <a:pt x="180" y="84"/>
                    <a:pt x="180" y="76"/>
                    <a:pt x="178" y="73"/>
                  </a:cubicBezTo>
                  <a:cubicBezTo>
                    <a:pt x="176" y="71"/>
                    <a:pt x="179" y="68"/>
                    <a:pt x="181" y="65"/>
                  </a:cubicBezTo>
                  <a:cubicBezTo>
                    <a:pt x="184" y="63"/>
                    <a:pt x="191" y="58"/>
                    <a:pt x="195" y="56"/>
                  </a:cubicBezTo>
                  <a:cubicBezTo>
                    <a:pt x="199" y="53"/>
                    <a:pt x="202" y="52"/>
                    <a:pt x="202" y="48"/>
                  </a:cubicBezTo>
                  <a:cubicBezTo>
                    <a:pt x="202" y="44"/>
                    <a:pt x="200" y="35"/>
                    <a:pt x="203" y="33"/>
                  </a:cubicBezTo>
                  <a:cubicBezTo>
                    <a:pt x="206" y="31"/>
                    <a:pt x="208" y="34"/>
                    <a:pt x="208" y="41"/>
                  </a:cubicBezTo>
                  <a:cubicBezTo>
                    <a:pt x="207" y="48"/>
                    <a:pt x="207" y="54"/>
                    <a:pt x="204" y="58"/>
                  </a:cubicBezTo>
                  <a:cubicBezTo>
                    <a:pt x="200" y="62"/>
                    <a:pt x="201" y="69"/>
                    <a:pt x="200" y="73"/>
                  </a:cubicBezTo>
                  <a:cubicBezTo>
                    <a:pt x="198" y="77"/>
                    <a:pt x="200" y="79"/>
                    <a:pt x="203" y="82"/>
                  </a:cubicBezTo>
                  <a:cubicBezTo>
                    <a:pt x="205" y="84"/>
                    <a:pt x="211" y="86"/>
                    <a:pt x="216" y="87"/>
                  </a:cubicBezTo>
                  <a:cubicBezTo>
                    <a:pt x="220" y="89"/>
                    <a:pt x="220" y="91"/>
                    <a:pt x="222" y="95"/>
                  </a:cubicBezTo>
                  <a:cubicBezTo>
                    <a:pt x="225" y="98"/>
                    <a:pt x="231" y="94"/>
                    <a:pt x="225" y="89"/>
                  </a:cubicBezTo>
                  <a:cubicBezTo>
                    <a:pt x="220" y="83"/>
                    <a:pt x="215" y="82"/>
                    <a:pt x="211" y="78"/>
                  </a:cubicBezTo>
                  <a:cubicBezTo>
                    <a:pt x="207" y="73"/>
                    <a:pt x="206" y="65"/>
                    <a:pt x="209" y="62"/>
                  </a:cubicBezTo>
                  <a:cubicBezTo>
                    <a:pt x="213" y="58"/>
                    <a:pt x="219" y="61"/>
                    <a:pt x="220" y="66"/>
                  </a:cubicBezTo>
                  <a:cubicBezTo>
                    <a:pt x="220" y="71"/>
                    <a:pt x="230" y="72"/>
                    <a:pt x="228" y="66"/>
                  </a:cubicBezTo>
                  <a:cubicBezTo>
                    <a:pt x="226" y="61"/>
                    <a:pt x="219" y="58"/>
                    <a:pt x="226" y="56"/>
                  </a:cubicBezTo>
                  <a:cubicBezTo>
                    <a:pt x="228" y="55"/>
                    <a:pt x="231" y="54"/>
                    <a:pt x="233" y="54"/>
                  </a:cubicBezTo>
                  <a:cubicBezTo>
                    <a:pt x="232" y="62"/>
                    <a:pt x="232" y="62"/>
                    <a:pt x="232" y="62"/>
                  </a:cubicBezTo>
                  <a:cubicBezTo>
                    <a:pt x="242" y="67"/>
                    <a:pt x="242" y="67"/>
                    <a:pt x="242" y="67"/>
                  </a:cubicBezTo>
                  <a:cubicBezTo>
                    <a:pt x="249" y="73"/>
                    <a:pt x="249" y="73"/>
                    <a:pt x="249" y="73"/>
                  </a:cubicBezTo>
                  <a:cubicBezTo>
                    <a:pt x="246" y="81"/>
                    <a:pt x="246" y="81"/>
                    <a:pt x="246" y="81"/>
                  </a:cubicBezTo>
                  <a:cubicBezTo>
                    <a:pt x="242" y="80"/>
                    <a:pt x="242" y="80"/>
                    <a:pt x="242" y="80"/>
                  </a:cubicBezTo>
                  <a:cubicBezTo>
                    <a:pt x="236" y="88"/>
                    <a:pt x="236" y="88"/>
                    <a:pt x="236" y="88"/>
                  </a:cubicBezTo>
                  <a:cubicBezTo>
                    <a:pt x="240" y="93"/>
                    <a:pt x="240" y="93"/>
                    <a:pt x="240" y="93"/>
                  </a:cubicBezTo>
                  <a:cubicBezTo>
                    <a:pt x="248" y="98"/>
                    <a:pt x="248" y="98"/>
                    <a:pt x="248" y="98"/>
                  </a:cubicBezTo>
                  <a:cubicBezTo>
                    <a:pt x="248" y="117"/>
                    <a:pt x="248" y="117"/>
                    <a:pt x="248" y="117"/>
                  </a:cubicBezTo>
                  <a:cubicBezTo>
                    <a:pt x="241" y="118"/>
                    <a:pt x="241" y="118"/>
                    <a:pt x="241" y="118"/>
                  </a:cubicBezTo>
                  <a:cubicBezTo>
                    <a:pt x="227" y="133"/>
                    <a:pt x="227" y="133"/>
                    <a:pt x="227" y="133"/>
                  </a:cubicBezTo>
                  <a:cubicBezTo>
                    <a:pt x="227" y="138"/>
                    <a:pt x="227" y="138"/>
                    <a:pt x="227" y="138"/>
                  </a:cubicBezTo>
                  <a:cubicBezTo>
                    <a:pt x="235" y="149"/>
                    <a:pt x="235" y="149"/>
                    <a:pt x="235" y="149"/>
                  </a:cubicBezTo>
                  <a:cubicBezTo>
                    <a:pt x="241" y="149"/>
                    <a:pt x="241" y="149"/>
                    <a:pt x="241" y="149"/>
                  </a:cubicBezTo>
                  <a:cubicBezTo>
                    <a:pt x="242" y="151"/>
                    <a:pt x="242" y="151"/>
                    <a:pt x="242" y="151"/>
                  </a:cubicBezTo>
                  <a:cubicBezTo>
                    <a:pt x="245" y="156"/>
                    <a:pt x="245" y="156"/>
                    <a:pt x="245" y="156"/>
                  </a:cubicBezTo>
                  <a:cubicBezTo>
                    <a:pt x="248" y="152"/>
                    <a:pt x="248" y="152"/>
                    <a:pt x="248" y="152"/>
                  </a:cubicBezTo>
                  <a:cubicBezTo>
                    <a:pt x="253" y="153"/>
                    <a:pt x="253" y="153"/>
                    <a:pt x="253" y="153"/>
                  </a:cubicBezTo>
                  <a:cubicBezTo>
                    <a:pt x="258" y="150"/>
                    <a:pt x="258" y="150"/>
                    <a:pt x="258" y="150"/>
                  </a:cubicBezTo>
                  <a:cubicBezTo>
                    <a:pt x="258" y="150"/>
                    <a:pt x="258" y="155"/>
                    <a:pt x="258" y="156"/>
                  </a:cubicBezTo>
                  <a:cubicBezTo>
                    <a:pt x="258" y="157"/>
                    <a:pt x="260" y="157"/>
                    <a:pt x="260" y="157"/>
                  </a:cubicBezTo>
                  <a:cubicBezTo>
                    <a:pt x="261" y="162"/>
                    <a:pt x="261" y="162"/>
                    <a:pt x="261" y="162"/>
                  </a:cubicBezTo>
                  <a:cubicBezTo>
                    <a:pt x="264" y="172"/>
                    <a:pt x="264" y="172"/>
                    <a:pt x="264" y="172"/>
                  </a:cubicBezTo>
                  <a:cubicBezTo>
                    <a:pt x="260" y="176"/>
                    <a:pt x="260" y="176"/>
                    <a:pt x="260" y="176"/>
                  </a:cubicBezTo>
                  <a:cubicBezTo>
                    <a:pt x="262" y="185"/>
                    <a:pt x="262" y="185"/>
                    <a:pt x="262" y="185"/>
                  </a:cubicBezTo>
                  <a:cubicBezTo>
                    <a:pt x="256" y="195"/>
                    <a:pt x="256" y="195"/>
                    <a:pt x="256" y="195"/>
                  </a:cubicBezTo>
                  <a:cubicBezTo>
                    <a:pt x="251" y="195"/>
                    <a:pt x="251" y="195"/>
                    <a:pt x="251" y="195"/>
                  </a:cubicBezTo>
                  <a:cubicBezTo>
                    <a:pt x="251" y="203"/>
                    <a:pt x="251" y="203"/>
                    <a:pt x="251" y="203"/>
                  </a:cubicBezTo>
                  <a:cubicBezTo>
                    <a:pt x="257" y="208"/>
                    <a:pt x="257" y="208"/>
                    <a:pt x="257" y="208"/>
                  </a:cubicBezTo>
                  <a:cubicBezTo>
                    <a:pt x="251" y="215"/>
                    <a:pt x="251" y="215"/>
                    <a:pt x="251" y="215"/>
                  </a:cubicBezTo>
                  <a:cubicBezTo>
                    <a:pt x="254" y="218"/>
                    <a:pt x="254" y="218"/>
                    <a:pt x="254" y="218"/>
                  </a:cubicBezTo>
                  <a:cubicBezTo>
                    <a:pt x="255" y="224"/>
                    <a:pt x="255" y="224"/>
                    <a:pt x="255" y="224"/>
                  </a:cubicBezTo>
                  <a:cubicBezTo>
                    <a:pt x="261" y="227"/>
                    <a:pt x="261" y="227"/>
                    <a:pt x="261" y="227"/>
                  </a:cubicBezTo>
                  <a:cubicBezTo>
                    <a:pt x="265" y="232"/>
                    <a:pt x="265" y="232"/>
                    <a:pt x="265" y="232"/>
                  </a:cubicBezTo>
                  <a:cubicBezTo>
                    <a:pt x="260" y="239"/>
                    <a:pt x="260" y="239"/>
                    <a:pt x="260" y="239"/>
                  </a:cubicBezTo>
                  <a:cubicBezTo>
                    <a:pt x="263" y="243"/>
                    <a:pt x="263" y="243"/>
                    <a:pt x="263" y="243"/>
                  </a:cubicBezTo>
                  <a:cubicBezTo>
                    <a:pt x="264" y="251"/>
                    <a:pt x="264" y="251"/>
                    <a:pt x="264" y="251"/>
                  </a:cubicBezTo>
                  <a:cubicBezTo>
                    <a:pt x="259" y="253"/>
                    <a:pt x="259" y="253"/>
                    <a:pt x="259" y="253"/>
                  </a:cubicBezTo>
                  <a:cubicBezTo>
                    <a:pt x="262" y="261"/>
                    <a:pt x="262" y="261"/>
                    <a:pt x="262" y="261"/>
                  </a:cubicBezTo>
                  <a:cubicBezTo>
                    <a:pt x="268" y="260"/>
                    <a:pt x="268" y="260"/>
                    <a:pt x="268" y="260"/>
                  </a:cubicBezTo>
                  <a:cubicBezTo>
                    <a:pt x="274" y="266"/>
                    <a:pt x="274" y="266"/>
                    <a:pt x="274" y="266"/>
                  </a:cubicBezTo>
                  <a:cubicBezTo>
                    <a:pt x="277" y="277"/>
                    <a:pt x="277" y="277"/>
                    <a:pt x="277" y="277"/>
                  </a:cubicBezTo>
                  <a:cubicBezTo>
                    <a:pt x="271" y="283"/>
                    <a:pt x="271" y="283"/>
                    <a:pt x="271" y="283"/>
                  </a:cubicBezTo>
                  <a:cubicBezTo>
                    <a:pt x="274" y="289"/>
                    <a:pt x="274" y="289"/>
                    <a:pt x="274" y="289"/>
                  </a:cubicBezTo>
                  <a:cubicBezTo>
                    <a:pt x="280" y="289"/>
                    <a:pt x="280" y="289"/>
                    <a:pt x="280" y="289"/>
                  </a:cubicBezTo>
                  <a:cubicBezTo>
                    <a:pt x="286" y="294"/>
                    <a:pt x="286" y="294"/>
                    <a:pt x="286" y="294"/>
                  </a:cubicBezTo>
                  <a:cubicBezTo>
                    <a:pt x="290" y="290"/>
                    <a:pt x="290" y="290"/>
                    <a:pt x="290" y="290"/>
                  </a:cubicBezTo>
                  <a:cubicBezTo>
                    <a:pt x="290" y="305"/>
                    <a:pt x="290" y="305"/>
                    <a:pt x="290" y="305"/>
                  </a:cubicBezTo>
                  <a:cubicBezTo>
                    <a:pt x="293" y="311"/>
                    <a:pt x="293" y="311"/>
                    <a:pt x="293" y="311"/>
                  </a:cubicBezTo>
                  <a:cubicBezTo>
                    <a:pt x="284" y="319"/>
                    <a:pt x="284" y="319"/>
                    <a:pt x="284" y="319"/>
                  </a:cubicBezTo>
                  <a:cubicBezTo>
                    <a:pt x="278" y="328"/>
                    <a:pt x="278" y="328"/>
                    <a:pt x="278" y="328"/>
                  </a:cubicBezTo>
                  <a:cubicBezTo>
                    <a:pt x="284" y="335"/>
                    <a:pt x="284" y="335"/>
                    <a:pt x="284" y="335"/>
                  </a:cubicBezTo>
                  <a:cubicBezTo>
                    <a:pt x="285" y="344"/>
                    <a:pt x="285" y="344"/>
                    <a:pt x="285" y="344"/>
                  </a:cubicBezTo>
                  <a:cubicBezTo>
                    <a:pt x="279" y="348"/>
                    <a:pt x="279" y="348"/>
                    <a:pt x="279" y="348"/>
                  </a:cubicBezTo>
                  <a:cubicBezTo>
                    <a:pt x="278" y="356"/>
                    <a:pt x="278" y="356"/>
                    <a:pt x="278" y="356"/>
                  </a:cubicBezTo>
                  <a:cubicBezTo>
                    <a:pt x="268" y="366"/>
                    <a:pt x="268" y="366"/>
                    <a:pt x="268" y="366"/>
                  </a:cubicBezTo>
                  <a:cubicBezTo>
                    <a:pt x="264" y="361"/>
                    <a:pt x="264" y="361"/>
                    <a:pt x="264" y="361"/>
                  </a:cubicBezTo>
                  <a:cubicBezTo>
                    <a:pt x="257" y="358"/>
                    <a:pt x="257" y="358"/>
                    <a:pt x="257" y="358"/>
                  </a:cubicBezTo>
                  <a:cubicBezTo>
                    <a:pt x="251" y="361"/>
                    <a:pt x="251" y="361"/>
                    <a:pt x="251" y="361"/>
                  </a:cubicBezTo>
                  <a:cubicBezTo>
                    <a:pt x="245" y="352"/>
                    <a:pt x="245" y="352"/>
                    <a:pt x="245" y="352"/>
                  </a:cubicBezTo>
                  <a:cubicBezTo>
                    <a:pt x="238" y="348"/>
                    <a:pt x="238" y="348"/>
                    <a:pt x="238" y="348"/>
                  </a:cubicBezTo>
                  <a:cubicBezTo>
                    <a:pt x="233" y="352"/>
                    <a:pt x="233" y="352"/>
                    <a:pt x="233" y="352"/>
                  </a:cubicBezTo>
                  <a:cubicBezTo>
                    <a:pt x="226" y="343"/>
                    <a:pt x="226" y="343"/>
                    <a:pt x="226" y="343"/>
                  </a:cubicBezTo>
                  <a:cubicBezTo>
                    <a:pt x="224" y="336"/>
                    <a:pt x="224" y="336"/>
                    <a:pt x="224" y="336"/>
                  </a:cubicBezTo>
                  <a:cubicBezTo>
                    <a:pt x="212" y="343"/>
                    <a:pt x="212" y="343"/>
                    <a:pt x="212" y="343"/>
                  </a:cubicBezTo>
                  <a:cubicBezTo>
                    <a:pt x="209" y="348"/>
                    <a:pt x="209" y="348"/>
                    <a:pt x="209" y="348"/>
                  </a:cubicBezTo>
                  <a:cubicBezTo>
                    <a:pt x="183" y="349"/>
                    <a:pt x="183" y="349"/>
                    <a:pt x="183" y="349"/>
                  </a:cubicBezTo>
                  <a:cubicBezTo>
                    <a:pt x="171" y="340"/>
                    <a:pt x="171" y="340"/>
                    <a:pt x="171" y="340"/>
                  </a:cubicBezTo>
                  <a:cubicBezTo>
                    <a:pt x="172" y="334"/>
                    <a:pt x="172" y="334"/>
                    <a:pt x="172" y="334"/>
                  </a:cubicBezTo>
                  <a:cubicBezTo>
                    <a:pt x="162" y="330"/>
                    <a:pt x="162" y="330"/>
                    <a:pt x="162" y="330"/>
                  </a:cubicBezTo>
                  <a:cubicBezTo>
                    <a:pt x="160" y="333"/>
                    <a:pt x="160" y="333"/>
                    <a:pt x="160" y="333"/>
                  </a:cubicBezTo>
                  <a:cubicBezTo>
                    <a:pt x="150" y="326"/>
                    <a:pt x="150" y="326"/>
                    <a:pt x="150" y="326"/>
                  </a:cubicBezTo>
                  <a:cubicBezTo>
                    <a:pt x="146" y="324"/>
                    <a:pt x="146" y="324"/>
                    <a:pt x="146" y="324"/>
                  </a:cubicBezTo>
                  <a:cubicBezTo>
                    <a:pt x="141" y="327"/>
                    <a:pt x="141" y="327"/>
                    <a:pt x="141" y="327"/>
                  </a:cubicBezTo>
                  <a:cubicBezTo>
                    <a:pt x="132" y="319"/>
                    <a:pt x="132" y="319"/>
                    <a:pt x="132" y="319"/>
                  </a:cubicBezTo>
                  <a:cubicBezTo>
                    <a:pt x="127" y="319"/>
                    <a:pt x="127" y="319"/>
                    <a:pt x="127" y="319"/>
                  </a:cubicBezTo>
                  <a:cubicBezTo>
                    <a:pt x="123" y="311"/>
                    <a:pt x="123" y="311"/>
                    <a:pt x="123" y="311"/>
                  </a:cubicBezTo>
                  <a:cubicBezTo>
                    <a:pt x="106" y="313"/>
                    <a:pt x="106" y="313"/>
                    <a:pt x="106" y="313"/>
                  </a:cubicBezTo>
                  <a:cubicBezTo>
                    <a:pt x="102" y="303"/>
                    <a:pt x="102" y="303"/>
                    <a:pt x="102" y="303"/>
                  </a:cubicBezTo>
                  <a:cubicBezTo>
                    <a:pt x="104" y="298"/>
                    <a:pt x="104" y="298"/>
                    <a:pt x="104" y="298"/>
                  </a:cubicBezTo>
                  <a:cubicBezTo>
                    <a:pt x="97" y="291"/>
                    <a:pt x="97" y="291"/>
                    <a:pt x="97" y="291"/>
                  </a:cubicBezTo>
                  <a:cubicBezTo>
                    <a:pt x="95" y="277"/>
                    <a:pt x="95" y="277"/>
                    <a:pt x="95" y="277"/>
                  </a:cubicBezTo>
                  <a:cubicBezTo>
                    <a:pt x="88" y="268"/>
                    <a:pt x="88" y="268"/>
                    <a:pt x="88" y="268"/>
                  </a:cubicBezTo>
                  <a:cubicBezTo>
                    <a:pt x="79" y="267"/>
                    <a:pt x="79" y="267"/>
                    <a:pt x="79" y="267"/>
                  </a:cubicBezTo>
                  <a:cubicBezTo>
                    <a:pt x="73" y="272"/>
                    <a:pt x="73" y="272"/>
                    <a:pt x="73" y="272"/>
                  </a:cubicBezTo>
                  <a:cubicBezTo>
                    <a:pt x="68" y="266"/>
                    <a:pt x="68" y="266"/>
                    <a:pt x="68" y="266"/>
                  </a:cubicBezTo>
                  <a:cubicBezTo>
                    <a:pt x="64" y="272"/>
                    <a:pt x="64" y="272"/>
                    <a:pt x="64" y="272"/>
                  </a:cubicBezTo>
                  <a:cubicBezTo>
                    <a:pt x="56" y="272"/>
                    <a:pt x="56" y="272"/>
                    <a:pt x="56" y="272"/>
                  </a:cubicBezTo>
                  <a:cubicBezTo>
                    <a:pt x="50" y="263"/>
                    <a:pt x="50" y="263"/>
                    <a:pt x="50" y="263"/>
                  </a:cubicBezTo>
                  <a:cubicBezTo>
                    <a:pt x="54" y="256"/>
                    <a:pt x="54" y="256"/>
                    <a:pt x="54" y="256"/>
                  </a:cubicBezTo>
                  <a:cubicBezTo>
                    <a:pt x="44" y="246"/>
                    <a:pt x="44" y="246"/>
                    <a:pt x="44" y="246"/>
                  </a:cubicBezTo>
                  <a:cubicBezTo>
                    <a:pt x="31" y="251"/>
                    <a:pt x="31" y="251"/>
                    <a:pt x="31" y="251"/>
                  </a:cubicBezTo>
                  <a:cubicBezTo>
                    <a:pt x="25" y="247"/>
                    <a:pt x="25" y="247"/>
                    <a:pt x="25" y="247"/>
                  </a:cubicBezTo>
                  <a:cubicBezTo>
                    <a:pt x="12" y="246"/>
                    <a:pt x="12" y="246"/>
                    <a:pt x="12" y="246"/>
                  </a:cubicBezTo>
                  <a:cubicBezTo>
                    <a:pt x="0" y="231"/>
                    <a:pt x="0" y="231"/>
                    <a:pt x="0" y="231"/>
                  </a:cubicBezTo>
                  <a:cubicBezTo>
                    <a:pt x="9" y="216"/>
                    <a:pt x="9" y="216"/>
                    <a:pt x="9" y="216"/>
                  </a:cubicBezTo>
                  <a:cubicBezTo>
                    <a:pt x="10" y="198"/>
                    <a:pt x="10" y="198"/>
                    <a:pt x="10" y="198"/>
                  </a:cubicBezTo>
                  <a:cubicBezTo>
                    <a:pt x="18" y="198"/>
                    <a:pt x="18" y="198"/>
                    <a:pt x="18" y="198"/>
                  </a:cubicBezTo>
                  <a:cubicBezTo>
                    <a:pt x="19" y="191"/>
                    <a:pt x="19" y="191"/>
                    <a:pt x="19" y="191"/>
                  </a:cubicBezTo>
                  <a:cubicBezTo>
                    <a:pt x="35" y="183"/>
                    <a:pt x="35" y="183"/>
                    <a:pt x="35" y="183"/>
                  </a:cubicBezTo>
                  <a:cubicBezTo>
                    <a:pt x="53" y="183"/>
                    <a:pt x="53" y="183"/>
                    <a:pt x="53" y="183"/>
                  </a:cubicBezTo>
                  <a:cubicBezTo>
                    <a:pt x="55" y="175"/>
                    <a:pt x="55" y="175"/>
                    <a:pt x="55" y="175"/>
                  </a:cubicBezTo>
                  <a:cubicBezTo>
                    <a:pt x="60" y="175"/>
                    <a:pt x="60" y="175"/>
                    <a:pt x="60" y="175"/>
                  </a:cubicBezTo>
                  <a:cubicBezTo>
                    <a:pt x="67" y="169"/>
                    <a:pt x="67" y="169"/>
                    <a:pt x="67" y="169"/>
                  </a:cubicBezTo>
                  <a:cubicBezTo>
                    <a:pt x="75" y="165"/>
                    <a:pt x="75" y="165"/>
                    <a:pt x="75" y="165"/>
                  </a:cubicBezTo>
                  <a:cubicBezTo>
                    <a:pt x="69" y="161"/>
                    <a:pt x="69" y="161"/>
                    <a:pt x="69" y="161"/>
                  </a:cubicBezTo>
                  <a:cubicBezTo>
                    <a:pt x="76" y="156"/>
                    <a:pt x="76" y="156"/>
                    <a:pt x="76" y="156"/>
                  </a:cubicBezTo>
                  <a:cubicBezTo>
                    <a:pt x="70" y="150"/>
                    <a:pt x="70" y="150"/>
                    <a:pt x="70" y="150"/>
                  </a:cubicBezTo>
                  <a:cubicBezTo>
                    <a:pt x="72" y="142"/>
                    <a:pt x="72" y="142"/>
                    <a:pt x="72" y="142"/>
                  </a:cubicBezTo>
                  <a:cubicBezTo>
                    <a:pt x="78" y="138"/>
                    <a:pt x="78" y="138"/>
                    <a:pt x="78" y="138"/>
                  </a:cubicBezTo>
                  <a:cubicBezTo>
                    <a:pt x="79" y="128"/>
                    <a:pt x="79" y="128"/>
                    <a:pt x="79" y="128"/>
                  </a:cubicBezTo>
                  <a:cubicBezTo>
                    <a:pt x="72" y="123"/>
                    <a:pt x="72" y="123"/>
                    <a:pt x="72" y="123"/>
                  </a:cubicBezTo>
                  <a:cubicBezTo>
                    <a:pt x="80" y="112"/>
                    <a:pt x="80" y="112"/>
                    <a:pt x="80" y="112"/>
                  </a:cubicBezTo>
                  <a:close/>
                  <a:moveTo>
                    <a:pt x="163" y="12"/>
                  </a:moveTo>
                  <a:cubicBezTo>
                    <a:pt x="163" y="12"/>
                    <a:pt x="164" y="15"/>
                    <a:pt x="169" y="17"/>
                  </a:cubicBezTo>
                  <a:cubicBezTo>
                    <a:pt x="173" y="20"/>
                    <a:pt x="178" y="16"/>
                    <a:pt x="178" y="12"/>
                  </a:cubicBezTo>
                  <a:cubicBezTo>
                    <a:pt x="177" y="8"/>
                    <a:pt x="175" y="10"/>
                    <a:pt x="176" y="7"/>
                  </a:cubicBezTo>
                  <a:cubicBezTo>
                    <a:pt x="177" y="3"/>
                    <a:pt x="169" y="0"/>
                    <a:pt x="167" y="2"/>
                  </a:cubicBezTo>
                  <a:cubicBezTo>
                    <a:pt x="165" y="4"/>
                    <a:pt x="163" y="11"/>
                    <a:pt x="163" y="12"/>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94" name="Freeform 93"/>
            <p:cNvSpPr>
              <a:spLocks/>
            </p:cNvSpPr>
            <p:nvPr/>
          </p:nvSpPr>
          <p:spPr bwMode="auto">
            <a:xfrm>
              <a:off x="7499128" y="3601698"/>
              <a:ext cx="1085514" cy="697359"/>
            </a:xfrm>
            <a:custGeom>
              <a:avLst/>
              <a:gdLst>
                <a:gd name="T0" fmla="*/ 702 w 737"/>
                <a:gd name="T1" fmla="*/ 373 h 531"/>
                <a:gd name="T2" fmla="*/ 723 w 737"/>
                <a:gd name="T3" fmla="*/ 417 h 531"/>
                <a:gd name="T4" fmla="*/ 687 w 737"/>
                <a:gd name="T5" fmla="*/ 437 h 531"/>
                <a:gd name="T6" fmla="*/ 631 w 737"/>
                <a:gd name="T7" fmla="*/ 435 h 531"/>
                <a:gd name="T8" fmla="*/ 608 w 737"/>
                <a:gd name="T9" fmla="*/ 437 h 531"/>
                <a:gd name="T10" fmla="*/ 579 w 737"/>
                <a:gd name="T11" fmla="*/ 425 h 531"/>
                <a:gd name="T12" fmla="*/ 539 w 737"/>
                <a:gd name="T13" fmla="*/ 429 h 531"/>
                <a:gd name="T14" fmla="*/ 508 w 737"/>
                <a:gd name="T15" fmla="*/ 421 h 531"/>
                <a:gd name="T16" fmla="*/ 469 w 737"/>
                <a:gd name="T17" fmla="*/ 419 h 531"/>
                <a:gd name="T18" fmla="*/ 454 w 737"/>
                <a:gd name="T19" fmla="*/ 477 h 531"/>
                <a:gd name="T20" fmla="*/ 412 w 737"/>
                <a:gd name="T21" fmla="*/ 498 h 531"/>
                <a:gd name="T22" fmla="*/ 389 w 737"/>
                <a:gd name="T23" fmla="*/ 527 h 531"/>
                <a:gd name="T24" fmla="*/ 383 w 737"/>
                <a:gd name="T25" fmla="*/ 525 h 531"/>
                <a:gd name="T26" fmla="*/ 354 w 737"/>
                <a:gd name="T27" fmla="*/ 512 h 531"/>
                <a:gd name="T28" fmla="*/ 331 w 737"/>
                <a:gd name="T29" fmla="*/ 485 h 531"/>
                <a:gd name="T30" fmla="*/ 314 w 737"/>
                <a:gd name="T31" fmla="*/ 471 h 531"/>
                <a:gd name="T32" fmla="*/ 281 w 737"/>
                <a:gd name="T33" fmla="*/ 427 h 531"/>
                <a:gd name="T34" fmla="*/ 239 w 737"/>
                <a:gd name="T35" fmla="*/ 406 h 531"/>
                <a:gd name="T36" fmla="*/ 227 w 737"/>
                <a:gd name="T37" fmla="*/ 421 h 531"/>
                <a:gd name="T38" fmla="*/ 196 w 737"/>
                <a:gd name="T39" fmla="*/ 435 h 531"/>
                <a:gd name="T40" fmla="*/ 162 w 737"/>
                <a:gd name="T41" fmla="*/ 444 h 531"/>
                <a:gd name="T42" fmla="*/ 141 w 737"/>
                <a:gd name="T43" fmla="*/ 439 h 531"/>
                <a:gd name="T44" fmla="*/ 114 w 737"/>
                <a:gd name="T45" fmla="*/ 454 h 531"/>
                <a:gd name="T46" fmla="*/ 96 w 737"/>
                <a:gd name="T47" fmla="*/ 444 h 531"/>
                <a:gd name="T48" fmla="*/ 96 w 737"/>
                <a:gd name="T49" fmla="*/ 412 h 531"/>
                <a:gd name="T50" fmla="*/ 79 w 737"/>
                <a:gd name="T51" fmla="*/ 387 h 531"/>
                <a:gd name="T52" fmla="*/ 58 w 737"/>
                <a:gd name="T53" fmla="*/ 367 h 531"/>
                <a:gd name="T54" fmla="*/ 68 w 737"/>
                <a:gd name="T55" fmla="*/ 346 h 531"/>
                <a:gd name="T56" fmla="*/ 60 w 737"/>
                <a:gd name="T57" fmla="*/ 314 h 531"/>
                <a:gd name="T58" fmla="*/ 66 w 737"/>
                <a:gd name="T59" fmla="*/ 283 h 531"/>
                <a:gd name="T60" fmla="*/ 54 w 737"/>
                <a:gd name="T61" fmla="*/ 252 h 531"/>
                <a:gd name="T62" fmla="*/ 10 w 737"/>
                <a:gd name="T63" fmla="*/ 204 h 531"/>
                <a:gd name="T64" fmla="*/ 0 w 737"/>
                <a:gd name="T65" fmla="*/ 185 h 531"/>
                <a:gd name="T66" fmla="*/ 0 w 737"/>
                <a:gd name="T67" fmla="*/ 175 h 531"/>
                <a:gd name="T68" fmla="*/ 23 w 737"/>
                <a:gd name="T69" fmla="*/ 141 h 531"/>
                <a:gd name="T70" fmla="*/ 23 w 737"/>
                <a:gd name="T71" fmla="*/ 123 h 531"/>
                <a:gd name="T72" fmla="*/ 50 w 737"/>
                <a:gd name="T73" fmla="*/ 96 h 531"/>
                <a:gd name="T74" fmla="*/ 66 w 737"/>
                <a:gd name="T75" fmla="*/ 71 h 531"/>
                <a:gd name="T76" fmla="*/ 96 w 737"/>
                <a:gd name="T77" fmla="*/ 21 h 531"/>
                <a:gd name="T78" fmla="*/ 104 w 737"/>
                <a:gd name="T79" fmla="*/ 33 h 531"/>
                <a:gd name="T80" fmla="*/ 152 w 737"/>
                <a:gd name="T81" fmla="*/ 0 h 531"/>
                <a:gd name="T82" fmla="*/ 162 w 737"/>
                <a:gd name="T83" fmla="*/ 37 h 531"/>
                <a:gd name="T84" fmla="*/ 168 w 737"/>
                <a:gd name="T85" fmla="*/ 100 h 531"/>
                <a:gd name="T86" fmla="*/ 208 w 737"/>
                <a:gd name="T87" fmla="*/ 110 h 531"/>
                <a:gd name="T88" fmla="*/ 256 w 737"/>
                <a:gd name="T89" fmla="*/ 121 h 531"/>
                <a:gd name="T90" fmla="*/ 260 w 737"/>
                <a:gd name="T91" fmla="*/ 154 h 531"/>
                <a:gd name="T92" fmla="*/ 285 w 737"/>
                <a:gd name="T93" fmla="*/ 141 h 531"/>
                <a:gd name="T94" fmla="*/ 308 w 737"/>
                <a:gd name="T95" fmla="*/ 144 h 531"/>
                <a:gd name="T96" fmla="*/ 341 w 737"/>
                <a:gd name="T97" fmla="*/ 164 h 531"/>
                <a:gd name="T98" fmla="*/ 360 w 737"/>
                <a:gd name="T99" fmla="*/ 208 h 531"/>
                <a:gd name="T100" fmla="*/ 364 w 737"/>
                <a:gd name="T101" fmla="*/ 239 h 531"/>
                <a:gd name="T102" fmla="*/ 408 w 737"/>
                <a:gd name="T103" fmla="*/ 252 h 531"/>
                <a:gd name="T104" fmla="*/ 437 w 737"/>
                <a:gd name="T105" fmla="*/ 269 h 531"/>
                <a:gd name="T106" fmla="*/ 456 w 737"/>
                <a:gd name="T107" fmla="*/ 267 h 531"/>
                <a:gd name="T108" fmla="*/ 481 w 737"/>
                <a:gd name="T109" fmla="*/ 275 h 531"/>
                <a:gd name="T110" fmla="*/ 500 w 737"/>
                <a:gd name="T111" fmla="*/ 296 h 531"/>
                <a:gd name="T112" fmla="*/ 579 w 737"/>
                <a:gd name="T113" fmla="*/ 312 h 531"/>
                <a:gd name="T114" fmla="*/ 610 w 737"/>
                <a:gd name="T115" fmla="*/ 287 h 531"/>
                <a:gd name="T116" fmla="*/ 629 w 737"/>
                <a:gd name="T117" fmla="*/ 321 h 531"/>
                <a:gd name="T118" fmla="*/ 654 w 737"/>
                <a:gd name="T119" fmla="*/ 321 h 531"/>
                <a:gd name="T120" fmla="*/ 679 w 737"/>
                <a:gd name="T121" fmla="*/ 333 h 531"/>
                <a:gd name="T122" fmla="*/ 702 w 737"/>
                <a:gd name="T123" fmla="*/ 35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37" h="531">
                  <a:moveTo>
                    <a:pt x="702" y="350"/>
                  </a:moveTo>
                  <a:lnTo>
                    <a:pt x="702" y="373"/>
                  </a:lnTo>
                  <a:lnTo>
                    <a:pt x="737" y="396"/>
                  </a:lnTo>
                  <a:lnTo>
                    <a:pt x="723" y="417"/>
                  </a:lnTo>
                  <a:lnTo>
                    <a:pt x="708" y="421"/>
                  </a:lnTo>
                  <a:lnTo>
                    <a:pt x="687" y="437"/>
                  </a:lnTo>
                  <a:lnTo>
                    <a:pt x="658" y="421"/>
                  </a:lnTo>
                  <a:lnTo>
                    <a:pt x="631" y="435"/>
                  </a:lnTo>
                  <a:lnTo>
                    <a:pt x="627" y="450"/>
                  </a:lnTo>
                  <a:lnTo>
                    <a:pt x="608" y="437"/>
                  </a:lnTo>
                  <a:lnTo>
                    <a:pt x="596" y="442"/>
                  </a:lnTo>
                  <a:lnTo>
                    <a:pt x="579" y="425"/>
                  </a:lnTo>
                  <a:lnTo>
                    <a:pt x="564" y="431"/>
                  </a:lnTo>
                  <a:lnTo>
                    <a:pt x="539" y="429"/>
                  </a:lnTo>
                  <a:lnTo>
                    <a:pt x="533" y="421"/>
                  </a:lnTo>
                  <a:lnTo>
                    <a:pt x="508" y="421"/>
                  </a:lnTo>
                  <a:lnTo>
                    <a:pt x="496" y="414"/>
                  </a:lnTo>
                  <a:lnTo>
                    <a:pt x="469" y="419"/>
                  </a:lnTo>
                  <a:lnTo>
                    <a:pt x="454" y="454"/>
                  </a:lnTo>
                  <a:lnTo>
                    <a:pt x="454" y="477"/>
                  </a:lnTo>
                  <a:lnTo>
                    <a:pt x="435" y="481"/>
                  </a:lnTo>
                  <a:lnTo>
                    <a:pt x="412" y="498"/>
                  </a:lnTo>
                  <a:lnTo>
                    <a:pt x="410" y="510"/>
                  </a:lnTo>
                  <a:lnTo>
                    <a:pt x="389" y="527"/>
                  </a:lnTo>
                  <a:lnTo>
                    <a:pt x="383" y="531"/>
                  </a:lnTo>
                  <a:lnTo>
                    <a:pt x="383" y="525"/>
                  </a:lnTo>
                  <a:lnTo>
                    <a:pt x="369" y="517"/>
                  </a:lnTo>
                  <a:lnTo>
                    <a:pt x="354" y="512"/>
                  </a:lnTo>
                  <a:lnTo>
                    <a:pt x="331" y="500"/>
                  </a:lnTo>
                  <a:lnTo>
                    <a:pt x="331" y="485"/>
                  </a:lnTo>
                  <a:lnTo>
                    <a:pt x="314" y="485"/>
                  </a:lnTo>
                  <a:lnTo>
                    <a:pt x="314" y="471"/>
                  </a:lnTo>
                  <a:lnTo>
                    <a:pt x="306" y="450"/>
                  </a:lnTo>
                  <a:lnTo>
                    <a:pt x="281" y="427"/>
                  </a:lnTo>
                  <a:lnTo>
                    <a:pt x="258" y="423"/>
                  </a:lnTo>
                  <a:lnTo>
                    <a:pt x="239" y="406"/>
                  </a:lnTo>
                  <a:lnTo>
                    <a:pt x="227" y="404"/>
                  </a:lnTo>
                  <a:lnTo>
                    <a:pt x="227" y="421"/>
                  </a:lnTo>
                  <a:lnTo>
                    <a:pt x="208" y="425"/>
                  </a:lnTo>
                  <a:lnTo>
                    <a:pt x="196" y="435"/>
                  </a:lnTo>
                  <a:lnTo>
                    <a:pt x="173" y="435"/>
                  </a:lnTo>
                  <a:lnTo>
                    <a:pt x="162" y="444"/>
                  </a:lnTo>
                  <a:lnTo>
                    <a:pt x="148" y="437"/>
                  </a:lnTo>
                  <a:lnTo>
                    <a:pt x="141" y="439"/>
                  </a:lnTo>
                  <a:lnTo>
                    <a:pt x="139" y="454"/>
                  </a:lnTo>
                  <a:lnTo>
                    <a:pt x="114" y="454"/>
                  </a:lnTo>
                  <a:lnTo>
                    <a:pt x="102" y="450"/>
                  </a:lnTo>
                  <a:lnTo>
                    <a:pt x="96" y="444"/>
                  </a:lnTo>
                  <a:lnTo>
                    <a:pt x="93" y="427"/>
                  </a:lnTo>
                  <a:lnTo>
                    <a:pt x="96" y="412"/>
                  </a:lnTo>
                  <a:lnTo>
                    <a:pt x="83" y="408"/>
                  </a:lnTo>
                  <a:lnTo>
                    <a:pt x="79" y="387"/>
                  </a:lnTo>
                  <a:lnTo>
                    <a:pt x="62" y="381"/>
                  </a:lnTo>
                  <a:lnTo>
                    <a:pt x="58" y="367"/>
                  </a:lnTo>
                  <a:lnTo>
                    <a:pt x="66" y="356"/>
                  </a:lnTo>
                  <a:lnTo>
                    <a:pt x="68" y="346"/>
                  </a:lnTo>
                  <a:lnTo>
                    <a:pt x="58" y="331"/>
                  </a:lnTo>
                  <a:lnTo>
                    <a:pt x="60" y="314"/>
                  </a:lnTo>
                  <a:lnTo>
                    <a:pt x="60" y="294"/>
                  </a:lnTo>
                  <a:lnTo>
                    <a:pt x="66" y="283"/>
                  </a:lnTo>
                  <a:lnTo>
                    <a:pt x="66" y="262"/>
                  </a:lnTo>
                  <a:lnTo>
                    <a:pt x="54" y="252"/>
                  </a:lnTo>
                  <a:lnTo>
                    <a:pt x="48" y="235"/>
                  </a:lnTo>
                  <a:lnTo>
                    <a:pt x="10" y="204"/>
                  </a:lnTo>
                  <a:lnTo>
                    <a:pt x="12" y="194"/>
                  </a:lnTo>
                  <a:lnTo>
                    <a:pt x="0" y="185"/>
                  </a:lnTo>
                  <a:lnTo>
                    <a:pt x="2" y="185"/>
                  </a:lnTo>
                  <a:lnTo>
                    <a:pt x="0" y="175"/>
                  </a:lnTo>
                  <a:lnTo>
                    <a:pt x="18" y="156"/>
                  </a:lnTo>
                  <a:lnTo>
                    <a:pt x="23" y="141"/>
                  </a:lnTo>
                  <a:lnTo>
                    <a:pt x="25" y="137"/>
                  </a:lnTo>
                  <a:lnTo>
                    <a:pt x="23" y="123"/>
                  </a:lnTo>
                  <a:lnTo>
                    <a:pt x="29" y="104"/>
                  </a:lnTo>
                  <a:lnTo>
                    <a:pt x="50" y="96"/>
                  </a:lnTo>
                  <a:lnTo>
                    <a:pt x="50" y="77"/>
                  </a:lnTo>
                  <a:lnTo>
                    <a:pt x="66" y="71"/>
                  </a:lnTo>
                  <a:lnTo>
                    <a:pt x="64" y="52"/>
                  </a:lnTo>
                  <a:lnTo>
                    <a:pt x="96" y="21"/>
                  </a:lnTo>
                  <a:lnTo>
                    <a:pt x="108" y="25"/>
                  </a:lnTo>
                  <a:lnTo>
                    <a:pt x="104" y="33"/>
                  </a:lnTo>
                  <a:lnTo>
                    <a:pt x="118" y="31"/>
                  </a:lnTo>
                  <a:lnTo>
                    <a:pt x="152" y="0"/>
                  </a:lnTo>
                  <a:lnTo>
                    <a:pt x="164" y="0"/>
                  </a:lnTo>
                  <a:lnTo>
                    <a:pt x="162" y="37"/>
                  </a:lnTo>
                  <a:lnTo>
                    <a:pt x="143" y="69"/>
                  </a:lnTo>
                  <a:lnTo>
                    <a:pt x="168" y="100"/>
                  </a:lnTo>
                  <a:lnTo>
                    <a:pt x="196" y="102"/>
                  </a:lnTo>
                  <a:lnTo>
                    <a:pt x="208" y="110"/>
                  </a:lnTo>
                  <a:lnTo>
                    <a:pt x="235" y="100"/>
                  </a:lnTo>
                  <a:lnTo>
                    <a:pt x="256" y="121"/>
                  </a:lnTo>
                  <a:lnTo>
                    <a:pt x="248" y="135"/>
                  </a:lnTo>
                  <a:lnTo>
                    <a:pt x="260" y="154"/>
                  </a:lnTo>
                  <a:lnTo>
                    <a:pt x="277" y="154"/>
                  </a:lnTo>
                  <a:lnTo>
                    <a:pt x="285" y="141"/>
                  </a:lnTo>
                  <a:lnTo>
                    <a:pt x="296" y="154"/>
                  </a:lnTo>
                  <a:lnTo>
                    <a:pt x="308" y="144"/>
                  </a:lnTo>
                  <a:lnTo>
                    <a:pt x="327" y="146"/>
                  </a:lnTo>
                  <a:lnTo>
                    <a:pt x="341" y="164"/>
                  </a:lnTo>
                  <a:lnTo>
                    <a:pt x="346" y="194"/>
                  </a:lnTo>
                  <a:lnTo>
                    <a:pt x="360" y="208"/>
                  </a:lnTo>
                  <a:lnTo>
                    <a:pt x="356" y="219"/>
                  </a:lnTo>
                  <a:lnTo>
                    <a:pt x="364" y="239"/>
                  </a:lnTo>
                  <a:lnTo>
                    <a:pt x="400" y="235"/>
                  </a:lnTo>
                  <a:lnTo>
                    <a:pt x="408" y="252"/>
                  </a:lnTo>
                  <a:lnTo>
                    <a:pt x="419" y="252"/>
                  </a:lnTo>
                  <a:lnTo>
                    <a:pt x="437" y="269"/>
                  </a:lnTo>
                  <a:lnTo>
                    <a:pt x="448" y="262"/>
                  </a:lnTo>
                  <a:lnTo>
                    <a:pt x="456" y="267"/>
                  </a:lnTo>
                  <a:lnTo>
                    <a:pt x="477" y="281"/>
                  </a:lnTo>
                  <a:lnTo>
                    <a:pt x="481" y="275"/>
                  </a:lnTo>
                  <a:lnTo>
                    <a:pt x="502" y="283"/>
                  </a:lnTo>
                  <a:lnTo>
                    <a:pt x="500" y="296"/>
                  </a:lnTo>
                  <a:lnTo>
                    <a:pt x="525" y="314"/>
                  </a:lnTo>
                  <a:lnTo>
                    <a:pt x="579" y="312"/>
                  </a:lnTo>
                  <a:lnTo>
                    <a:pt x="585" y="302"/>
                  </a:lnTo>
                  <a:lnTo>
                    <a:pt x="610" y="287"/>
                  </a:lnTo>
                  <a:lnTo>
                    <a:pt x="614" y="302"/>
                  </a:lnTo>
                  <a:lnTo>
                    <a:pt x="629" y="321"/>
                  </a:lnTo>
                  <a:lnTo>
                    <a:pt x="639" y="312"/>
                  </a:lnTo>
                  <a:lnTo>
                    <a:pt x="654" y="321"/>
                  </a:lnTo>
                  <a:lnTo>
                    <a:pt x="667" y="339"/>
                  </a:lnTo>
                  <a:lnTo>
                    <a:pt x="679" y="333"/>
                  </a:lnTo>
                  <a:lnTo>
                    <a:pt x="694" y="339"/>
                  </a:lnTo>
                  <a:lnTo>
                    <a:pt x="702" y="35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grpSp>
    </p:spTree>
    <p:extLst>
      <p:ext uri="{BB962C8B-B14F-4D97-AF65-F5344CB8AC3E}">
        <p14:creationId xmlns:p14="http://schemas.microsoft.com/office/powerpoint/2010/main" val="2703008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par>
                          <p:cTn id="8" fill="hold">
                            <p:stCondLst>
                              <p:cond delay="2000"/>
                            </p:stCondLst>
                            <p:childTnLst>
                              <p:par>
                                <p:cTn id="9" presetID="16" presetClass="entr" presetSubtype="21"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2500"/>
                            </p:stCondLst>
                            <p:childTnLst>
                              <p:par>
                                <p:cTn id="13" presetID="16" presetClass="entr" presetSubtype="21"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barn(inVertical)">
                                      <p:cBhvr>
                                        <p:cTn id="15" dur="500"/>
                                        <p:tgtEl>
                                          <p:spTgt spid="95"/>
                                        </p:tgtEl>
                                      </p:cBhvr>
                                    </p:animEffect>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par>
                          <p:cTn id="22" fill="hold">
                            <p:stCondLst>
                              <p:cond delay="3500"/>
                            </p:stCondLst>
                            <p:childTnLst>
                              <p:par>
                                <p:cTn id="23" presetID="53" presetClass="entr" presetSubtype="16"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par>
                          <p:cTn id="28" fill="hold">
                            <p:stCondLst>
                              <p:cond delay="4000"/>
                            </p:stCondLst>
                            <p:childTnLst>
                              <p:par>
                                <p:cTn id="29" presetID="53" presetClass="entr" presetSubtype="16"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p:cNvSpPr/>
          <p:nvPr/>
        </p:nvSpPr>
        <p:spPr>
          <a:xfrm>
            <a:off x="809448" y="3223736"/>
            <a:ext cx="4312159" cy="1477328"/>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bg1"/>
              </a:solidFill>
            </a:endParaRPr>
          </a:p>
        </p:txBody>
      </p:sp>
      <p:sp>
        <p:nvSpPr>
          <p:cNvPr id="4" name="TextBox 3"/>
          <p:cNvSpPr txBox="1"/>
          <p:nvPr/>
        </p:nvSpPr>
        <p:spPr>
          <a:xfrm>
            <a:off x="809448" y="5252539"/>
            <a:ext cx="1690687" cy="461665"/>
          </a:xfrm>
          <a:prstGeom prst="rect">
            <a:avLst/>
          </a:prstGeom>
          <a:noFill/>
        </p:spPr>
        <p:txBody>
          <a:bodyPr wrap="square" rtlCol="0">
            <a:spAutoFit/>
          </a:bodyPr>
          <a:lstStyle/>
          <a:p>
            <a:r>
              <a:rPr lang="en-ID" sz="2400" b="1" dirty="0">
                <a:solidFill>
                  <a:schemeClr val="bg1"/>
                </a:solidFill>
                <a:latin typeface="+mj-lt"/>
              </a:rPr>
              <a:t>$67,899</a:t>
            </a:r>
            <a:endParaRPr lang="en-US" sz="2400" b="1" dirty="0">
              <a:solidFill>
                <a:schemeClr val="bg1"/>
              </a:solidFill>
              <a:latin typeface="+mj-lt"/>
            </a:endParaRPr>
          </a:p>
        </p:txBody>
      </p:sp>
      <p:sp>
        <p:nvSpPr>
          <p:cNvPr id="5" name="TextBox 4"/>
          <p:cNvSpPr txBox="1"/>
          <p:nvPr/>
        </p:nvSpPr>
        <p:spPr>
          <a:xfrm>
            <a:off x="3622004" y="5252539"/>
            <a:ext cx="1690687" cy="461665"/>
          </a:xfrm>
          <a:prstGeom prst="rect">
            <a:avLst/>
          </a:prstGeom>
          <a:noFill/>
        </p:spPr>
        <p:txBody>
          <a:bodyPr wrap="square" rtlCol="0">
            <a:spAutoFit/>
          </a:bodyPr>
          <a:lstStyle/>
          <a:p>
            <a:r>
              <a:rPr lang="en-ID" sz="2400" b="1" dirty="0">
                <a:solidFill>
                  <a:schemeClr val="bg1"/>
                </a:solidFill>
                <a:latin typeface="+mj-lt"/>
              </a:rPr>
              <a:t>$50,789</a:t>
            </a:r>
            <a:endParaRPr lang="en-US" sz="2400" b="1" dirty="0">
              <a:solidFill>
                <a:schemeClr val="bg1"/>
              </a:solidFill>
              <a:latin typeface="+mj-lt"/>
            </a:endParaRPr>
          </a:p>
        </p:txBody>
      </p:sp>
      <p:grpSp>
        <p:nvGrpSpPr>
          <p:cNvPr id="6" name="Group 5"/>
          <p:cNvGrpSpPr/>
          <p:nvPr/>
        </p:nvGrpSpPr>
        <p:grpSpPr>
          <a:xfrm>
            <a:off x="809448" y="1168479"/>
            <a:ext cx="4231215" cy="1503782"/>
            <a:chOff x="784534" y="1157206"/>
            <a:chExt cx="4231215" cy="1503782"/>
          </a:xfrm>
        </p:grpSpPr>
        <p:sp>
          <p:nvSpPr>
            <p:cNvPr id="7" name="TextBox 6"/>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bg1"/>
                  </a:solidFill>
                  <a:latin typeface="+mj-lt"/>
                </a:rPr>
                <a:t>Our Awesome And Great Map Slides</a:t>
              </a:r>
              <a:endParaRPr lang="en-US" sz="3200" b="1" dirty="0">
                <a:solidFill>
                  <a:schemeClr val="bg1"/>
                </a:solidFill>
                <a:latin typeface="+mj-lt"/>
              </a:endParaRPr>
            </a:p>
          </p:txBody>
        </p:sp>
        <p:grpSp>
          <p:nvGrpSpPr>
            <p:cNvPr id="8" name="Group 7"/>
            <p:cNvGrpSpPr/>
            <p:nvPr/>
          </p:nvGrpSpPr>
          <p:grpSpPr>
            <a:xfrm>
              <a:off x="870259" y="2322434"/>
              <a:ext cx="2514044" cy="338554"/>
              <a:chOff x="7624598" y="2331383"/>
              <a:chExt cx="2514044" cy="338554"/>
            </a:xfrm>
          </p:grpSpPr>
          <p:sp>
            <p:nvSpPr>
              <p:cNvPr id="9"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10" name="Rectangle 9"/>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grpSp>
        <p:nvGrpSpPr>
          <p:cNvPr id="148" name="Group 147"/>
          <p:cNvGrpSpPr/>
          <p:nvPr/>
        </p:nvGrpSpPr>
        <p:grpSpPr>
          <a:xfrm>
            <a:off x="5610356" y="1332185"/>
            <a:ext cx="6220328" cy="4193629"/>
            <a:chOff x="5610356" y="1332185"/>
            <a:chExt cx="6220328" cy="4193629"/>
          </a:xfrm>
          <a:solidFill>
            <a:schemeClr val="bg1">
              <a:lumMod val="95000"/>
            </a:schemeClr>
          </a:solidFill>
        </p:grpSpPr>
        <p:sp>
          <p:nvSpPr>
            <p:cNvPr id="12" name="Freeform 1"/>
            <p:cNvSpPr>
              <a:spLocks noChangeArrowheads="1"/>
            </p:cNvSpPr>
            <p:nvPr/>
          </p:nvSpPr>
          <p:spPr bwMode="auto">
            <a:xfrm>
              <a:off x="5900932" y="2422272"/>
              <a:ext cx="1112451" cy="1252532"/>
            </a:xfrm>
            <a:custGeom>
              <a:avLst/>
              <a:gdLst>
                <a:gd name="T0" fmla="*/ 482 w 3442"/>
                <a:gd name="T1" fmla="*/ 23 h 3878"/>
                <a:gd name="T2" fmla="*/ 583 w 3442"/>
                <a:gd name="T3" fmla="*/ 135 h 3878"/>
                <a:gd name="T4" fmla="*/ 673 w 3442"/>
                <a:gd name="T5" fmla="*/ 202 h 3878"/>
                <a:gd name="T6" fmla="*/ 606 w 3442"/>
                <a:gd name="T7" fmla="*/ 269 h 3878"/>
                <a:gd name="T8" fmla="*/ 449 w 3442"/>
                <a:gd name="T9" fmla="*/ 146 h 3878"/>
                <a:gd name="T10" fmla="*/ 102 w 3442"/>
                <a:gd name="T11" fmla="*/ 79 h 3878"/>
                <a:gd name="T12" fmla="*/ 113 w 3442"/>
                <a:gd name="T13" fmla="*/ 180 h 3878"/>
                <a:gd name="T14" fmla="*/ 269 w 3442"/>
                <a:gd name="T15" fmla="*/ 337 h 3878"/>
                <a:gd name="T16" fmla="*/ 471 w 3442"/>
                <a:gd name="T17" fmla="*/ 583 h 3878"/>
                <a:gd name="T18" fmla="*/ 595 w 3442"/>
                <a:gd name="T19" fmla="*/ 639 h 3878"/>
                <a:gd name="T20" fmla="*/ 695 w 3442"/>
                <a:gd name="T21" fmla="*/ 740 h 3878"/>
                <a:gd name="T22" fmla="*/ 864 w 3442"/>
                <a:gd name="T23" fmla="*/ 897 h 3878"/>
                <a:gd name="T24" fmla="*/ 1031 w 3442"/>
                <a:gd name="T25" fmla="*/ 875 h 3878"/>
                <a:gd name="T26" fmla="*/ 1155 w 3442"/>
                <a:gd name="T27" fmla="*/ 897 h 3878"/>
                <a:gd name="T28" fmla="*/ 1222 w 3442"/>
                <a:gd name="T29" fmla="*/ 897 h 3878"/>
                <a:gd name="T30" fmla="*/ 1233 w 3442"/>
                <a:gd name="T31" fmla="*/ 1020 h 3878"/>
                <a:gd name="T32" fmla="*/ 1435 w 3442"/>
                <a:gd name="T33" fmla="*/ 1244 h 3878"/>
                <a:gd name="T34" fmla="*/ 1614 w 3442"/>
                <a:gd name="T35" fmla="*/ 1311 h 3878"/>
                <a:gd name="T36" fmla="*/ 1738 w 3442"/>
                <a:gd name="T37" fmla="*/ 1547 h 3878"/>
                <a:gd name="T38" fmla="*/ 1805 w 3442"/>
                <a:gd name="T39" fmla="*/ 1962 h 3878"/>
                <a:gd name="T40" fmla="*/ 1760 w 3442"/>
                <a:gd name="T41" fmla="*/ 2309 h 3878"/>
                <a:gd name="T42" fmla="*/ 1861 w 3442"/>
                <a:gd name="T43" fmla="*/ 2432 h 3878"/>
                <a:gd name="T44" fmla="*/ 1973 w 3442"/>
                <a:gd name="T45" fmla="*/ 2566 h 3878"/>
                <a:gd name="T46" fmla="*/ 2152 w 3442"/>
                <a:gd name="T47" fmla="*/ 2724 h 3878"/>
                <a:gd name="T48" fmla="*/ 2589 w 3442"/>
                <a:gd name="T49" fmla="*/ 3081 h 3878"/>
                <a:gd name="T50" fmla="*/ 2903 w 3442"/>
                <a:gd name="T51" fmla="*/ 3350 h 3878"/>
                <a:gd name="T52" fmla="*/ 2982 w 3442"/>
                <a:gd name="T53" fmla="*/ 3664 h 3878"/>
                <a:gd name="T54" fmla="*/ 3116 w 3442"/>
                <a:gd name="T55" fmla="*/ 3821 h 3878"/>
                <a:gd name="T56" fmla="*/ 3396 w 3442"/>
                <a:gd name="T57" fmla="*/ 3361 h 3878"/>
                <a:gd name="T58" fmla="*/ 3195 w 3442"/>
                <a:gd name="T59" fmla="*/ 3081 h 3878"/>
                <a:gd name="T60" fmla="*/ 2971 w 3442"/>
                <a:gd name="T61" fmla="*/ 2802 h 3878"/>
                <a:gd name="T62" fmla="*/ 2892 w 3442"/>
                <a:gd name="T63" fmla="*/ 2869 h 3878"/>
                <a:gd name="T64" fmla="*/ 2836 w 3442"/>
                <a:gd name="T65" fmla="*/ 2937 h 3878"/>
                <a:gd name="T66" fmla="*/ 2623 w 3442"/>
                <a:gd name="T67" fmla="*/ 2600 h 3878"/>
                <a:gd name="T68" fmla="*/ 2589 w 3442"/>
                <a:gd name="T69" fmla="*/ 2242 h 3878"/>
                <a:gd name="T70" fmla="*/ 2365 w 3442"/>
                <a:gd name="T71" fmla="*/ 1793 h 3878"/>
                <a:gd name="T72" fmla="*/ 2343 w 3442"/>
                <a:gd name="T73" fmla="*/ 1468 h 3878"/>
                <a:gd name="T74" fmla="*/ 2208 w 3442"/>
                <a:gd name="T75" fmla="*/ 1121 h 3878"/>
                <a:gd name="T76" fmla="*/ 1995 w 3442"/>
                <a:gd name="T77" fmla="*/ 919 h 3878"/>
                <a:gd name="T78" fmla="*/ 2063 w 3442"/>
                <a:gd name="T79" fmla="*/ 1087 h 3878"/>
                <a:gd name="T80" fmla="*/ 1973 w 3442"/>
                <a:gd name="T81" fmla="*/ 1065 h 3878"/>
                <a:gd name="T82" fmla="*/ 1917 w 3442"/>
                <a:gd name="T83" fmla="*/ 830 h 3878"/>
                <a:gd name="T84" fmla="*/ 1760 w 3442"/>
                <a:gd name="T85" fmla="*/ 482 h 3878"/>
                <a:gd name="T86" fmla="*/ 1525 w 3442"/>
                <a:gd name="T87" fmla="*/ 202 h 3878"/>
                <a:gd name="T88" fmla="*/ 583 w 3442"/>
                <a:gd name="T89" fmla="*/ 0 h 3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42" h="3878">
                  <a:moveTo>
                    <a:pt x="538" y="45"/>
                  </a:moveTo>
                  <a:lnTo>
                    <a:pt x="538" y="45"/>
                  </a:lnTo>
                  <a:cubicBezTo>
                    <a:pt x="516" y="45"/>
                    <a:pt x="505" y="23"/>
                    <a:pt x="482" y="23"/>
                  </a:cubicBezTo>
                  <a:cubicBezTo>
                    <a:pt x="471" y="11"/>
                    <a:pt x="505" y="68"/>
                    <a:pt x="516" y="79"/>
                  </a:cubicBezTo>
                  <a:cubicBezTo>
                    <a:pt x="538" y="90"/>
                    <a:pt x="572" y="45"/>
                    <a:pt x="595" y="68"/>
                  </a:cubicBezTo>
                  <a:cubicBezTo>
                    <a:pt x="606" y="101"/>
                    <a:pt x="595" y="124"/>
                    <a:pt x="583" y="135"/>
                  </a:cubicBezTo>
                  <a:cubicBezTo>
                    <a:pt x="572" y="157"/>
                    <a:pt x="595" y="168"/>
                    <a:pt x="617" y="157"/>
                  </a:cubicBezTo>
                  <a:cubicBezTo>
                    <a:pt x="628" y="157"/>
                    <a:pt x="617" y="191"/>
                    <a:pt x="640" y="180"/>
                  </a:cubicBezTo>
                  <a:cubicBezTo>
                    <a:pt x="662" y="168"/>
                    <a:pt x="673" y="191"/>
                    <a:pt x="673" y="202"/>
                  </a:cubicBezTo>
                  <a:cubicBezTo>
                    <a:pt x="684" y="213"/>
                    <a:pt x="707" y="191"/>
                    <a:pt x="718" y="213"/>
                  </a:cubicBezTo>
                  <a:cubicBezTo>
                    <a:pt x="729" y="236"/>
                    <a:pt x="684" y="236"/>
                    <a:pt x="662" y="247"/>
                  </a:cubicBezTo>
                  <a:cubicBezTo>
                    <a:pt x="651" y="258"/>
                    <a:pt x="617" y="269"/>
                    <a:pt x="606" y="269"/>
                  </a:cubicBezTo>
                  <a:cubicBezTo>
                    <a:pt x="583" y="269"/>
                    <a:pt x="583" y="202"/>
                    <a:pt x="550" y="191"/>
                  </a:cubicBezTo>
                  <a:cubicBezTo>
                    <a:pt x="516" y="180"/>
                    <a:pt x="494" y="180"/>
                    <a:pt x="494" y="157"/>
                  </a:cubicBezTo>
                  <a:cubicBezTo>
                    <a:pt x="482" y="124"/>
                    <a:pt x="471" y="113"/>
                    <a:pt x="449" y="146"/>
                  </a:cubicBezTo>
                  <a:cubicBezTo>
                    <a:pt x="438" y="180"/>
                    <a:pt x="382" y="191"/>
                    <a:pt x="359" y="180"/>
                  </a:cubicBezTo>
                  <a:cubicBezTo>
                    <a:pt x="326" y="168"/>
                    <a:pt x="258" y="101"/>
                    <a:pt x="225" y="101"/>
                  </a:cubicBezTo>
                  <a:cubicBezTo>
                    <a:pt x="180" y="90"/>
                    <a:pt x="135" y="90"/>
                    <a:pt x="102" y="79"/>
                  </a:cubicBezTo>
                  <a:cubicBezTo>
                    <a:pt x="57" y="68"/>
                    <a:pt x="23" y="56"/>
                    <a:pt x="12" y="56"/>
                  </a:cubicBezTo>
                  <a:cubicBezTo>
                    <a:pt x="0" y="56"/>
                    <a:pt x="12" y="90"/>
                    <a:pt x="45" y="101"/>
                  </a:cubicBezTo>
                  <a:cubicBezTo>
                    <a:pt x="79" y="124"/>
                    <a:pt x="102" y="157"/>
                    <a:pt x="113" y="180"/>
                  </a:cubicBezTo>
                  <a:cubicBezTo>
                    <a:pt x="113" y="202"/>
                    <a:pt x="158" y="191"/>
                    <a:pt x="180" y="191"/>
                  </a:cubicBezTo>
                  <a:cubicBezTo>
                    <a:pt x="202" y="191"/>
                    <a:pt x="213" y="224"/>
                    <a:pt x="213" y="247"/>
                  </a:cubicBezTo>
                  <a:cubicBezTo>
                    <a:pt x="225" y="280"/>
                    <a:pt x="236" y="325"/>
                    <a:pt x="269" y="337"/>
                  </a:cubicBezTo>
                  <a:cubicBezTo>
                    <a:pt x="303" y="359"/>
                    <a:pt x="371" y="393"/>
                    <a:pt x="382" y="437"/>
                  </a:cubicBezTo>
                  <a:cubicBezTo>
                    <a:pt x="382" y="482"/>
                    <a:pt x="371" y="549"/>
                    <a:pt x="393" y="572"/>
                  </a:cubicBezTo>
                  <a:cubicBezTo>
                    <a:pt x="415" y="594"/>
                    <a:pt x="449" y="594"/>
                    <a:pt x="471" y="583"/>
                  </a:cubicBezTo>
                  <a:cubicBezTo>
                    <a:pt x="505" y="583"/>
                    <a:pt x="516" y="594"/>
                    <a:pt x="516" y="617"/>
                  </a:cubicBezTo>
                  <a:cubicBezTo>
                    <a:pt x="516" y="639"/>
                    <a:pt x="550" y="650"/>
                    <a:pt x="572" y="639"/>
                  </a:cubicBezTo>
                  <a:cubicBezTo>
                    <a:pt x="595" y="617"/>
                    <a:pt x="595" y="617"/>
                    <a:pt x="595" y="639"/>
                  </a:cubicBezTo>
                  <a:cubicBezTo>
                    <a:pt x="595" y="673"/>
                    <a:pt x="606" y="684"/>
                    <a:pt x="617" y="684"/>
                  </a:cubicBezTo>
                  <a:cubicBezTo>
                    <a:pt x="640" y="684"/>
                    <a:pt x="651" y="706"/>
                    <a:pt x="651" y="717"/>
                  </a:cubicBezTo>
                  <a:cubicBezTo>
                    <a:pt x="651" y="740"/>
                    <a:pt x="662" y="751"/>
                    <a:pt x="695" y="740"/>
                  </a:cubicBezTo>
                  <a:cubicBezTo>
                    <a:pt x="729" y="729"/>
                    <a:pt x="774" y="729"/>
                    <a:pt x="785" y="740"/>
                  </a:cubicBezTo>
                  <a:cubicBezTo>
                    <a:pt x="796" y="751"/>
                    <a:pt x="774" y="796"/>
                    <a:pt x="796" y="818"/>
                  </a:cubicBezTo>
                  <a:cubicBezTo>
                    <a:pt x="819" y="830"/>
                    <a:pt x="852" y="863"/>
                    <a:pt x="864" y="897"/>
                  </a:cubicBezTo>
                  <a:cubicBezTo>
                    <a:pt x="886" y="919"/>
                    <a:pt x="897" y="953"/>
                    <a:pt x="920" y="953"/>
                  </a:cubicBezTo>
                  <a:cubicBezTo>
                    <a:pt x="942" y="953"/>
                    <a:pt x="964" y="931"/>
                    <a:pt x="976" y="908"/>
                  </a:cubicBezTo>
                  <a:cubicBezTo>
                    <a:pt x="976" y="886"/>
                    <a:pt x="1009" y="897"/>
                    <a:pt x="1031" y="875"/>
                  </a:cubicBezTo>
                  <a:cubicBezTo>
                    <a:pt x="1043" y="863"/>
                    <a:pt x="1054" y="863"/>
                    <a:pt x="1054" y="897"/>
                  </a:cubicBezTo>
                  <a:cubicBezTo>
                    <a:pt x="1054" y="931"/>
                    <a:pt x="1065" y="942"/>
                    <a:pt x="1110" y="931"/>
                  </a:cubicBezTo>
                  <a:cubicBezTo>
                    <a:pt x="1155" y="931"/>
                    <a:pt x="1133" y="897"/>
                    <a:pt x="1155" y="897"/>
                  </a:cubicBezTo>
                  <a:cubicBezTo>
                    <a:pt x="1177" y="897"/>
                    <a:pt x="1200" y="886"/>
                    <a:pt x="1189" y="852"/>
                  </a:cubicBezTo>
                  <a:cubicBezTo>
                    <a:pt x="1189" y="818"/>
                    <a:pt x="1200" y="796"/>
                    <a:pt x="1211" y="807"/>
                  </a:cubicBezTo>
                  <a:cubicBezTo>
                    <a:pt x="1211" y="818"/>
                    <a:pt x="1211" y="875"/>
                    <a:pt x="1222" y="897"/>
                  </a:cubicBezTo>
                  <a:cubicBezTo>
                    <a:pt x="1222" y="919"/>
                    <a:pt x="1244" y="919"/>
                    <a:pt x="1222" y="942"/>
                  </a:cubicBezTo>
                  <a:cubicBezTo>
                    <a:pt x="1211" y="975"/>
                    <a:pt x="1189" y="986"/>
                    <a:pt x="1189" y="1009"/>
                  </a:cubicBezTo>
                  <a:cubicBezTo>
                    <a:pt x="1189" y="1031"/>
                    <a:pt x="1200" y="1031"/>
                    <a:pt x="1233" y="1020"/>
                  </a:cubicBezTo>
                  <a:cubicBezTo>
                    <a:pt x="1267" y="1020"/>
                    <a:pt x="1278" y="1020"/>
                    <a:pt x="1278" y="1042"/>
                  </a:cubicBezTo>
                  <a:cubicBezTo>
                    <a:pt x="1278" y="1076"/>
                    <a:pt x="1289" y="1099"/>
                    <a:pt x="1312" y="1121"/>
                  </a:cubicBezTo>
                  <a:cubicBezTo>
                    <a:pt x="1334" y="1132"/>
                    <a:pt x="1413" y="1233"/>
                    <a:pt x="1435" y="1244"/>
                  </a:cubicBezTo>
                  <a:cubicBezTo>
                    <a:pt x="1446" y="1267"/>
                    <a:pt x="1469" y="1300"/>
                    <a:pt x="1469" y="1311"/>
                  </a:cubicBezTo>
                  <a:cubicBezTo>
                    <a:pt x="1469" y="1323"/>
                    <a:pt x="1491" y="1323"/>
                    <a:pt x="1525" y="1311"/>
                  </a:cubicBezTo>
                  <a:cubicBezTo>
                    <a:pt x="1547" y="1300"/>
                    <a:pt x="1592" y="1300"/>
                    <a:pt x="1614" y="1311"/>
                  </a:cubicBezTo>
                  <a:cubicBezTo>
                    <a:pt x="1637" y="1334"/>
                    <a:pt x="1671" y="1424"/>
                    <a:pt x="1682" y="1446"/>
                  </a:cubicBezTo>
                  <a:cubicBezTo>
                    <a:pt x="1682" y="1468"/>
                    <a:pt x="1682" y="1491"/>
                    <a:pt x="1704" y="1491"/>
                  </a:cubicBezTo>
                  <a:cubicBezTo>
                    <a:pt x="1726" y="1491"/>
                    <a:pt x="1726" y="1502"/>
                    <a:pt x="1738" y="1547"/>
                  </a:cubicBezTo>
                  <a:cubicBezTo>
                    <a:pt x="1749" y="1592"/>
                    <a:pt x="1794" y="1659"/>
                    <a:pt x="1805" y="1681"/>
                  </a:cubicBezTo>
                  <a:cubicBezTo>
                    <a:pt x="1816" y="1704"/>
                    <a:pt x="1827" y="1771"/>
                    <a:pt x="1827" y="1838"/>
                  </a:cubicBezTo>
                  <a:cubicBezTo>
                    <a:pt x="1827" y="1906"/>
                    <a:pt x="1827" y="1939"/>
                    <a:pt x="1805" y="1962"/>
                  </a:cubicBezTo>
                  <a:cubicBezTo>
                    <a:pt x="1794" y="1984"/>
                    <a:pt x="1760" y="2051"/>
                    <a:pt x="1760" y="2096"/>
                  </a:cubicBezTo>
                  <a:cubicBezTo>
                    <a:pt x="1760" y="2141"/>
                    <a:pt x="1782" y="2175"/>
                    <a:pt x="1771" y="2208"/>
                  </a:cubicBezTo>
                  <a:cubicBezTo>
                    <a:pt x="1749" y="2242"/>
                    <a:pt x="1749" y="2275"/>
                    <a:pt x="1760" y="2309"/>
                  </a:cubicBezTo>
                  <a:cubicBezTo>
                    <a:pt x="1771" y="2342"/>
                    <a:pt x="1771" y="2387"/>
                    <a:pt x="1782" y="2399"/>
                  </a:cubicBezTo>
                  <a:cubicBezTo>
                    <a:pt x="1794" y="2421"/>
                    <a:pt x="1816" y="2354"/>
                    <a:pt x="1827" y="2376"/>
                  </a:cubicBezTo>
                  <a:cubicBezTo>
                    <a:pt x="1827" y="2399"/>
                    <a:pt x="1838" y="2443"/>
                    <a:pt x="1861" y="2432"/>
                  </a:cubicBezTo>
                  <a:cubicBezTo>
                    <a:pt x="1872" y="2421"/>
                    <a:pt x="1895" y="2410"/>
                    <a:pt x="1895" y="2432"/>
                  </a:cubicBezTo>
                  <a:cubicBezTo>
                    <a:pt x="1895" y="2455"/>
                    <a:pt x="1883" y="2511"/>
                    <a:pt x="1917" y="2511"/>
                  </a:cubicBezTo>
                  <a:cubicBezTo>
                    <a:pt x="1951" y="2511"/>
                    <a:pt x="1962" y="2544"/>
                    <a:pt x="1973" y="2566"/>
                  </a:cubicBezTo>
                  <a:cubicBezTo>
                    <a:pt x="1973" y="2578"/>
                    <a:pt x="1995" y="2611"/>
                    <a:pt x="2029" y="2589"/>
                  </a:cubicBezTo>
                  <a:cubicBezTo>
                    <a:pt x="2051" y="2578"/>
                    <a:pt x="2063" y="2578"/>
                    <a:pt x="2063" y="2600"/>
                  </a:cubicBezTo>
                  <a:cubicBezTo>
                    <a:pt x="2063" y="2623"/>
                    <a:pt x="2096" y="2679"/>
                    <a:pt x="2152" y="2724"/>
                  </a:cubicBezTo>
                  <a:cubicBezTo>
                    <a:pt x="2208" y="2768"/>
                    <a:pt x="2331" y="2835"/>
                    <a:pt x="2365" y="2858"/>
                  </a:cubicBezTo>
                  <a:cubicBezTo>
                    <a:pt x="2410" y="2880"/>
                    <a:pt x="2466" y="2981"/>
                    <a:pt x="2522" y="3014"/>
                  </a:cubicBezTo>
                  <a:cubicBezTo>
                    <a:pt x="2567" y="3047"/>
                    <a:pt x="2578" y="3036"/>
                    <a:pt x="2589" y="3081"/>
                  </a:cubicBezTo>
                  <a:cubicBezTo>
                    <a:pt x="2612" y="3126"/>
                    <a:pt x="2634" y="3171"/>
                    <a:pt x="2690" y="3193"/>
                  </a:cubicBezTo>
                  <a:cubicBezTo>
                    <a:pt x="2746" y="3227"/>
                    <a:pt x="2780" y="3249"/>
                    <a:pt x="2825" y="3249"/>
                  </a:cubicBezTo>
                  <a:cubicBezTo>
                    <a:pt x="2858" y="3260"/>
                    <a:pt x="2881" y="3294"/>
                    <a:pt x="2903" y="3350"/>
                  </a:cubicBezTo>
                  <a:cubicBezTo>
                    <a:pt x="2926" y="3406"/>
                    <a:pt x="2926" y="3451"/>
                    <a:pt x="2948" y="3462"/>
                  </a:cubicBezTo>
                  <a:cubicBezTo>
                    <a:pt x="2959" y="3462"/>
                    <a:pt x="2959" y="3541"/>
                    <a:pt x="2982" y="3574"/>
                  </a:cubicBezTo>
                  <a:cubicBezTo>
                    <a:pt x="2993" y="3619"/>
                    <a:pt x="2993" y="3653"/>
                    <a:pt x="2982" y="3664"/>
                  </a:cubicBezTo>
                  <a:cubicBezTo>
                    <a:pt x="2959" y="3675"/>
                    <a:pt x="2971" y="3742"/>
                    <a:pt x="2993" y="3754"/>
                  </a:cubicBezTo>
                  <a:cubicBezTo>
                    <a:pt x="3015" y="3765"/>
                    <a:pt x="3015" y="3809"/>
                    <a:pt x="3015" y="3821"/>
                  </a:cubicBezTo>
                  <a:cubicBezTo>
                    <a:pt x="3026" y="3843"/>
                    <a:pt x="3049" y="3877"/>
                    <a:pt x="3116" y="3821"/>
                  </a:cubicBezTo>
                  <a:cubicBezTo>
                    <a:pt x="3183" y="3776"/>
                    <a:pt x="3284" y="3709"/>
                    <a:pt x="3307" y="3675"/>
                  </a:cubicBezTo>
                  <a:cubicBezTo>
                    <a:pt x="3329" y="3653"/>
                    <a:pt x="3407" y="3563"/>
                    <a:pt x="3430" y="3529"/>
                  </a:cubicBezTo>
                  <a:cubicBezTo>
                    <a:pt x="3441" y="3496"/>
                    <a:pt x="3430" y="3406"/>
                    <a:pt x="3396" y="3361"/>
                  </a:cubicBezTo>
                  <a:cubicBezTo>
                    <a:pt x="3374" y="3316"/>
                    <a:pt x="3351" y="3305"/>
                    <a:pt x="3329" y="3283"/>
                  </a:cubicBezTo>
                  <a:cubicBezTo>
                    <a:pt x="3295" y="3260"/>
                    <a:pt x="3284" y="3193"/>
                    <a:pt x="3262" y="3171"/>
                  </a:cubicBezTo>
                  <a:cubicBezTo>
                    <a:pt x="3251" y="3148"/>
                    <a:pt x="3206" y="3103"/>
                    <a:pt x="3195" y="3081"/>
                  </a:cubicBezTo>
                  <a:cubicBezTo>
                    <a:pt x="3172" y="3059"/>
                    <a:pt x="3172" y="3025"/>
                    <a:pt x="3127" y="3003"/>
                  </a:cubicBezTo>
                  <a:cubicBezTo>
                    <a:pt x="3094" y="2970"/>
                    <a:pt x="3094" y="2937"/>
                    <a:pt x="3038" y="2903"/>
                  </a:cubicBezTo>
                  <a:cubicBezTo>
                    <a:pt x="2993" y="2858"/>
                    <a:pt x="2982" y="2824"/>
                    <a:pt x="2971" y="2802"/>
                  </a:cubicBezTo>
                  <a:cubicBezTo>
                    <a:pt x="2959" y="2791"/>
                    <a:pt x="2948" y="2768"/>
                    <a:pt x="2926" y="2779"/>
                  </a:cubicBezTo>
                  <a:cubicBezTo>
                    <a:pt x="2903" y="2779"/>
                    <a:pt x="2903" y="2791"/>
                    <a:pt x="2914" y="2824"/>
                  </a:cubicBezTo>
                  <a:cubicBezTo>
                    <a:pt x="2926" y="2858"/>
                    <a:pt x="2914" y="2858"/>
                    <a:pt x="2892" y="2869"/>
                  </a:cubicBezTo>
                  <a:cubicBezTo>
                    <a:pt x="2869" y="2869"/>
                    <a:pt x="2858" y="2914"/>
                    <a:pt x="2892" y="2914"/>
                  </a:cubicBezTo>
                  <a:cubicBezTo>
                    <a:pt x="2926" y="2903"/>
                    <a:pt x="2937" y="2948"/>
                    <a:pt x="2903" y="2970"/>
                  </a:cubicBezTo>
                  <a:cubicBezTo>
                    <a:pt x="2869" y="2992"/>
                    <a:pt x="2825" y="2970"/>
                    <a:pt x="2836" y="2937"/>
                  </a:cubicBezTo>
                  <a:cubicBezTo>
                    <a:pt x="2836" y="2903"/>
                    <a:pt x="2825" y="2880"/>
                    <a:pt x="2791" y="2847"/>
                  </a:cubicBezTo>
                  <a:cubicBezTo>
                    <a:pt x="2769" y="2824"/>
                    <a:pt x="2713" y="2746"/>
                    <a:pt x="2679" y="2701"/>
                  </a:cubicBezTo>
                  <a:cubicBezTo>
                    <a:pt x="2657" y="2656"/>
                    <a:pt x="2623" y="2600"/>
                    <a:pt x="2623" y="2600"/>
                  </a:cubicBezTo>
                  <a:cubicBezTo>
                    <a:pt x="2612" y="2589"/>
                    <a:pt x="2623" y="2544"/>
                    <a:pt x="2623" y="2533"/>
                  </a:cubicBezTo>
                  <a:cubicBezTo>
                    <a:pt x="2634" y="2522"/>
                    <a:pt x="2668" y="2477"/>
                    <a:pt x="2679" y="2432"/>
                  </a:cubicBezTo>
                  <a:cubicBezTo>
                    <a:pt x="2679" y="2387"/>
                    <a:pt x="2634" y="2298"/>
                    <a:pt x="2589" y="2242"/>
                  </a:cubicBezTo>
                  <a:cubicBezTo>
                    <a:pt x="2544" y="2197"/>
                    <a:pt x="2500" y="2141"/>
                    <a:pt x="2511" y="2073"/>
                  </a:cubicBezTo>
                  <a:cubicBezTo>
                    <a:pt x="2511" y="2017"/>
                    <a:pt x="2511" y="1950"/>
                    <a:pt x="2477" y="1917"/>
                  </a:cubicBezTo>
                  <a:cubicBezTo>
                    <a:pt x="2444" y="1894"/>
                    <a:pt x="2388" y="1838"/>
                    <a:pt x="2365" y="1793"/>
                  </a:cubicBezTo>
                  <a:cubicBezTo>
                    <a:pt x="2343" y="1760"/>
                    <a:pt x="2331" y="1681"/>
                    <a:pt x="2320" y="1648"/>
                  </a:cubicBezTo>
                  <a:cubicBezTo>
                    <a:pt x="2298" y="1603"/>
                    <a:pt x="2298" y="1535"/>
                    <a:pt x="2331" y="1513"/>
                  </a:cubicBezTo>
                  <a:cubicBezTo>
                    <a:pt x="2365" y="1480"/>
                    <a:pt x="2354" y="1468"/>
                    <a:pt x="2343" y="1468"/>
                  </a:cubicBezTo>
                  <a:cubicBezTo>
                    <a:pt x="2320" y="1468"/>
                    <a:pt x="2298" y="1435"/>
                    <a:pt x="2298" y="1401"/>
                  </a:cubicBezTo>
                  <a:cubicBezTo>
                    <a:pt x="2287" y="1368"/>
                    <a:pt x="2276" y="1289"/>
                    <a:pt x="2264" y="1255"/>
                  </a:cubicBezTo>
                  <a:cubicBezTo>
                    <a:pt x="2253" y="1211"/>
                    <a:pt x="2242" y="1166"/>
                    <a:pt x="2208" y="1121"/>
                  </a:cubicBezTo>
                  <a:cubicBezTo>
                    <a:pt x="2175" y="1076"/>
                    <a:pt x="2152" y="1031"/>
                    <a:pt x="2141" y="1009"/>
                  </a:cubicBezTo>
                  <a:cubicBezTo>
                    <a:pt x="2119" y="986"/>
                    <a:pt x="2096" y="953"/>
                    <a:pt x="2051" y="919"/>
                  </a:cubicBezTo>
                  <a:cubicBezTo>
                    <a:pt x="2007" y="897"/>
                    <a:pt x="1995" y="897"/>
                    <a:pt x="1995" y="919"/>
                  </a:cubicBezTo>
                  <a:cubicBezTo>
                    <a:pt x="1995" y="942"/>
                    <a:pt x="1995" y="953"/>
                    <a:pt x="2018" y="964"/>
                  </a:cubicBezTo>
                  <a:cubicBezTo>
                    <a:pt x="2040" y="975"/>
                    <a:pt x="2040" y="1009"/>
                    <a:pt x="2029" y="1031"/>
                  </a:cubicBezTo>
                  <a:cubicBezTo>
                    <a:pt x="2018" y="1054"/>
                    <a:pt x="2018" y="1087"/>
                    <a:pt x="2063" y="1087"/>
                  </a:cubicBezTo>
                  <a:cubicBezTo>
                    <a:pt x="2119" y="1087"/>
                    <a:pt x="2130" y="1121"/>
                    <a:pt x="2130" y="1144"/>
                  </a:cubicBezTo>
                  <a:cubicBezTo>
                    <a:pt x="2119" y="1166"/>
                    <a:pt x="2063" y="1177"/>
                    <a:pt x="2040" y="1144"/>
                  </a:cubicBezTo>
                  <a:cubicBezTo>
                    <a:pt x="2007" y="1099"/>
                    <a:pt x="1995" y="1076"/>
                    <a:pt x="1973" y="1065"/>
                  </a:cubicBezTo>
                  <a:cubicBezTo>
                    <a:pt x="1951" y="1054"/>
                    <a:pt x="1928" y="1020"/>
                    <a:pt x="1940" y="986"/>
                  </a:cubicBezTo>
                  <a:cubicBezTo>
                    <a:pt x="1962" y="953"/>
                    <a:pt x="1962" y="931"/>
                    <a:pt x="1951" y="897"/>
                  </a:cubicBezTo>
                  <a:cubicBezTo>
                    <a:pt x="1928" y="863"/>
                    <a:pt x="1917" y="852"/>
                    <a:pt x="1917" y="830"/>
                  </a:cubicBezTo>
                  <a:cubicBezTo>
                    <a:pt x="1906" y="796"/>
                    <a:pt x="1906" y="762"/>
                    <a:pt x="1883" y="740"/>
                  </a:cubicBezTo>
                  <a:cubicBezTo>
                    <a:pt x="1850" y="717"/>
                    <a:pt x="1805" y="684"/>
                    <a:pt x="1794" y="628"/>
                  </a:cubicBezTo>
                  <a:cubicBezTo>
                    <a:pt x="1771" y="572"/>
                    <a:pt x="1760" y="516"/>
                    <a:pt x="1760" y="482"/>
                  </a:cubicBezTo>
                  <a:cubicBezTo>
                    <a:pt x="1749" y="460"/>
                    <a:pt x="1738" y="437"/>
                    <a:pt x="1715" y="426"/>
                  </a:cubicBezTo>
                  <a:cubicBezTo>
                    <a:pt x="1693" y="426"/>
                    <a:pt x="1626" y="404"/>
                    <a:pt x="1592" y="370"/>
                  </a:cubicBezTo>
                  <a:cubicBezTo>
                    <a:pt x="1558" y="325"/>
                    <a:pt x="1525" y="247"/>
                    <a:pt x="1525" y="202"/>
                  </a:cubicBezTo>
                  <a:cubicBezTo>
                    <a:pt x="1513" y="157"/>
                    <a:pt x="1502" y="79"/>
                    <a:pt x="1502" y="79"/>
                  </a:cubicBezTo>
                  <a:lnTo>
                    <a:pt x="1502" y="79"/>
                  </a:lnTo>
                  <a:cubicBezTo>
                    <a:pt x="583" y="0"/>
                    <a:pt x="583" y="0"/>
                    <a:pt x="583" y="0"/>
                  </a:cubicBezTo>
                  <a:cubicBezTo>
                    <a:pt x="572" y="23"/>
                    <a:pt x="561" y="34"/>
                    <a:pt x="538" y="45"/>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 name="Freeform 2"/>
            <p:cNvSpPr>
              <a:spLocks noChangeArrowheads="1"/>
            </p:cNvSpPr>
            <p:nvPr/>
          </p:nvSpPr>
          <p:spPr bwMode="auto">
            <a:xfrm>
              <a:off x="5610356" y="1332185"/>
              <a:ext cx="774870" cy="1115736"/>
            </a:xfrm>
            <a:custGeom>
              <a:avLst/>
              <a:gdLst>
                <a:gd name="T0" fmla="*/ 1536 w 2399"/>
                <a:gd name="T1" fmla="*/ 3362 h 3453"/>
                <a:gd name="T2" fmla="*/ 2376 w 2399"/>
                <a:gd name="T3" fmla="*/ 3362 h 3453"/>
                <a:gd name="T4" fmla="*/ 2208 w 2399"/>
                <a:gd name="T5" fmla="*/ 3071 h 3453"/>
                <a:gd name="T6" fmla="*/ 2107 w 2399"/>
                <a:gd name="T7" fmla="*/ 2869 h 3453"/>
                <a:gd name="T8" fmla="*/ 2006 w 2399"/>
                <a:gd name="T9" fmla="*/ 2768 h 3453"/>
                <a:gd name="T10" fmla="*/ 2006 w 2399"/>
                <a:gd name="T11" fmla="*/ 2645 h 3453"/>
                <a:gd name="T12" fmla="*/ 1905 w 2399"/>
                <a:gd name="T13" fmla="*/ 2488 h 3453"/>
                <a:gd name="T14" fmla="*/ 1558 w 2399"/>
                <a:gd name="T15" fmla="*/ 2129 h 3453"/>
                <a:gd name="T16" fmla="*/ 1479 w 2399"/>
                <a:gd name="T17" fmla="*/ 2006 h 3453"/>
                <a:gd name="T18" fmla="*/ 1401 w 2399"/>
                <a:gd name="T19" fmla="*/ 1950 h 3453"/>
                <a:gd name="T20" fmla="*/ 1378 w 2399"/>
                <a:gd name="T21" fmla="*/ 1838 h 3453"/>
                <a:gd name="T22" fmla="*/ 1334 w 2399"/>
                <a:gd name="T23" fmla="*/ 1278 h 3453"/>
                <a:gd name="T24" fmla="*/ 1311 w 2399"/>
                <a:gd name="T25" fmla="*/ 908 h 3453"/>
                <a:gd name="T26" fmla="*/ 1322 w 2399"/>
                <a:gd name="T27" fmla="*/ 740 h 3453"/>
                <a:gd name="T28" fmla="*/ 1222 w 2399"/>
                <a:gd name="T29" fmla="*/ 594 h 3453"/>
                <a:gd name="T30" fmla="*/ 1267 w 2399"/>
                <a:gd name="T31" fmla="*/ 549 h 3453"/>
                <a:gd name="T32" fmla="*/ 1278 w 2399"/>
                <a:gd name="T33" fmla="*/ 404 h 3453"/>
                <a:gd name="T34" fmla="*/ 1423 w 2399"/>
                <a:gd name="T35" fmla="*/ 168 h 3453"/>
                <a:gd name="T36" fmla="*/ 1434 w 2399"/>
                <a:gd name="T37" fmla="*/ 168 h 3453"/>
                <a:gd name="T38" fmla="*/ 1468 w 2399"/>
                <a:gd name="T39" fmla="*/ 101 h 3453"/>
                <a:gd name="T40" fmla="*/ 34 w 2399"/>
                <a:gd name="T41" fmla="*/ 11 h 3453"/>
                <a:gd name="T42" fmla="*/ 45 w 2399"/>
                <a:gd name="T43" fmla="*/ 157 h 3453"/>
                <a:gd name="T44" fmla="*/ 67 w 2399"/>
                <a:gd name="T45" fmla="*/ 224 h 3453"/>
                <a:gd name="T46" fmla="*/ 134 w 2399"/>
                <a:gd name="T47" fmla="*/ 381 h 3453"/>
                <a:gd name="T48" fmla="*/ 191 w 2399"/>
                <a:gd name="T49" fmla="*/ 493 h 3453"/>
                <a:gd name="T50" fmla="*/ 258 w 2399"/>
                <a:gd name="T51" fmla="*/ 628 h 3453"/>
                <a:gd name="T52" fmla="*/ 224 w 2399"/>
                <a:gd name="T53" fmla="*/ 673 h 3453"/>
                <a:gd name="T54" fmla="*/ 258 w 2399"/>
                <a:gd name="T55" fmla="*/ 818 h 3453"/>
                <a:gd name="T56" fmla="*/ 403 w 2399"/>
                <a:gd name="T57" fmla="*/ 1132 h 3453"/>
                <a:gd name="T58" fmla="*/ 471 w 2399"/>
                <a:gd name="T59" fmla="*/ 1233 h 3453"/>
                <a:gd name="T60" fmla="*/ 538 w 2399"/>
                <a:gd name="T61" fmla="*/ 1435 h 3453"/>
                <a:gd name="T62" fmla="*/ 572 w 2399"/>
                <a:gd name="T63" fmla="*/ 1625 h 3453"/>
                <a:gd name="T64" fmla="*/ 627 w 2399"/>
                <a:gd name="T65" fmla="*/ 1692 h 3453"/>
                <a:gd name="T66" fmla="*/ 605 w 2399"/>
                <a:gd name="T67" fmla="*/ 1916 h 3453"/>
                <a:gd name="T68" fmla="*/ 706 w 2399"/>
                <a:gd name="T69" fmla="*/ 2017 h 3453"/>
                <a:gd name="T70" fmla="*/ 729 w 2399"/>
                <a:gd name="T71" fmla="*/ 2129 h 3453"/>
                <a:gd name="T72" fmla="*/ 941 w 2399"/>
                <a:gd name="T73" fmla="*/ 2297 h 3453"/>
                <a:gd name="T74" fmla="*/ 1154 w 2399"/>
                <a:gd name="T75" fmla="*/ 2410 h 3453"/>
                <a:gd name="T76" fmla="*/ 1300 w 2399"/>
                <a:gd name="T77" fmla="*/ 2679 h 3453"/>
                <a:gd name="T78" fmla="*/ 1434 w 2399"/>
                <a:gd name="T79" fmla="*/ 2824 h 3453"/>
                <a:gd name="T80" fmla="*/ 1569 w 2399"/>
                <a:gd name="T81" fmla="*/ 2959 h 3453"/>
                <a:gd name="T82" fmla="*/ 1569 w 2399"/>
                <a:gd name="T83" fmla="*/ 3160 h 3453"/>
                <a:gd name="T84" fmla="*/ 1580 w 2399"/>
                <a:gd name="T85" fmla="*/ 3273 h 3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99" h="3453">
                  <a:moveTo>
                    <a:pt x="1547" y="3306"/>
                  </a:moveTo>
                  <a:lnTo>
                    <a:pt x="1547" y="3306"/>
                  </a:lnTo>
                  <a:cubicBezTo>
                    <a:pt x="1536" y="3317"/>
                    <a:pt x="1547" y="3362"/>
                    <a:pt x="1536" y="3362"/>
                  </a:cubicBezTo>
                  <a:cubicBezTo>
                    <a:pt x="1524" y="3373"/>
                    <a:pt x="1502" y="3362"/>
                    <a:pt x="1479" y="3373"/>
                  </a:cubicBezTo>
                  <a:cubicBezTo>
                    <a:pt x="2398" y="3452"/>
                    <a:pt x="2398" y="3452"/>
                    <a:pt x="2398" y="3452"/>
                  </a:cubicBezTo>
                  <a:cubicBezTo>
                    <a:pt x="2398" y="3429"/>
                    <a:pt x="2387" y="3396"/>
                    <a:pt x="2376" y="3362"/>
                  </a:cubicBezTo>
                  <a:cubicBezTo>
                    <a:pt x="2354" y="3340"/>
                    <a:pt x="2342" y="3295"/>
                    <a:pt x="2342" y="3250"/>
                  </a:cubicBezTo>
                  <a:cubicBezTo>
                    <a:pt x="2342" y="3205"/>
                    <a:pt x="2331" y="3160"/>
                    <a:pt x="2309" y="3149"/>
                  </a:cubicBezTo>
                  <a:cubicBezTo>
                    <a:pt x="2298" y="3138"/>
                    <a:pt x="2241" y="3104"/>
                    <a:pt x="2208" y="3071"/>
                  </a:cubicBezTo>
                  <a:cubicBezTo>
                    <a:pt x="2174" y="3037"/>
                    <a:pt x="2174" y="3015"/>
                    <a:pt x="2174" y="2981"/>
                  </a:cubicBezTo>
                  <a:cubicBezTo>
                    <a:pt x="2174" y="2959"/>
                    <a:pt x="2163" y="2880"/>
                    <a:pt x="2140" y="2869"/>
                  </a:cubicBezTo>
                  <a:cubicBezTo>
                    <a:pt x="2129" y="2846"/>
                    <a:pt x="2107" y="2858"/>
                    <a:pt x="2107" y="2869"/>
                  </a:cubicBezTo>
                  <a:cubicBezTo>
                    <a:pt x="2107" y="2891"/>
                    <a:pt x="2085" y="2835"/>
                    <a:pt x="2085" y="2813"/>
                  </a:cubicBezTo>
                  <a:cubicBezTo>
                    <a:pt x="2085" y="2791"/>
                    <a:pt x="2051" y="2746"/>
                    <a:pt x="2029" y="2746"/>
                  </a:cubicBezTo>
                  <a:cubicBezTo>
                    <a:pt x="2006" y="2735"/>
                    <a:pt x="2006" y="2746"/>
                    <a:pt x="2006" y="2768"/>
                  </a:cubicBezTo>
                  <a:cubicBezTo>
                    <a:pt x="2006" y="2779"/>
                    <a:pt x="1995" y="2768"/>
                    <a:pt x="1972" y="2746"/>
                  </a:cubicBezTo>
                  <a:cubicBezTo>
                    <a:pt x="1961" y="2723"/>
                    <a:pt x="1950" y="2701"/>
                    <a:pt x="1972" y="2690"/>
                  </a:cubicBezTo>
                  <a:cubicBezTo>
                    <a:pt x="2006" y="2679"/>
                    <a:pt x="2017" y="2656"/>
                    <a:pt x="2006" y="2645"/>
                  </a:cubicBezTo>
                  <a:cubicBezTo>
                    <a:pt x="2006" y="2634"/>
                    <a:pt x="1995" y="2634"/>
                    <a:pt x="1972" y="2622"/>
                  </a:cubicBezTo>
                  <a:cubicBezTo>
                    <a:pt x="1961" y="2611"/>
                    <a:pt x="1939" y="2600"/>
                    <a:pt x="1939" y="2566"/>
                  </a:cubicBezTo>
                  <a:cubicBezTo>
                    <a:pt x="1927" y="2533"/>
                    <a:pt x="1927" y="2510"/>
                    <a:pt x="1905" y="2488"/>
                  </a:cubicBezTo>
                  <a:cubicBezTo>
                    <a:pt x="1883" y="2466"/>
                    <a:pt x="1816" y="2365"/>
                    <a:pt x="1782" y="2331"/>
                  </a:cubicBezTo>
                  <a:cubicBezTo>
                    <a:pt x="1760" y="2286"/>
                    <a:pt x="1659" y="2186"/>
                    <a:pt x="1625" y="2174"/>
                  </a:cubicBezTo>
                  <a:cubicBezTo>
                    <a:pt x="1603" y="2152"/>
                    <a:pt x="1591" y="2129"/>
                    <a:pt x="1558" y="2129"/>
                  </a:cubicBezTo>
                  <a:cubicBezTo>
                    <a:pt x="1536" y="2129"/>
                    <a:pt x="1513" y="2129"/>
                    <a:pt x="1491" y="2118"/>
                  </a:cubicBezTo>
                  <a:cubicBezTo>
                    <a:pt x="1479" y="2118"/>
                    <a:pt x="1479" y="2096"/>
                    <a:pt x="1479" y="2073"/>
                  </a:cubicBezTo>
                  <a:cubicBezTo>
                    <a:pt x="1491" y="2040"/>
                    <a:pt x="1502" y="2006"/>
                    <a:pt x="1479" y="2006"/>
                  </a:cubicBezTo>
                  <a:cubicBezTo>
                    <a:pt x="1468" y="2006"/>
                    <a:pt x="1457" y="2017"/>
                    <a:pt x="1446" y="2028"/>
                  </a:cubicBezTo>
                  <a:cubicBezTo>
                    <a:pt x="1434" y="2040"/>
                    <a:pt x="1434" y="2006"/>
                    <a:pt x="1434" y="1995"/>
                  </a:cubicBezTo>
                  <a:cubicBezTo>
                    <a:pt x="1434" y="1973"/>
                    <a:pt x="1423" y="1961"/>
                    <a:pt x="1401" y="1950"/>
                  </a:cubicBezTo>
                  <a:cubicBezTo>
                    <a:pt x="1378" y="1939"/>
                    <a:pt x="1356" y="1916"/>
                    <a:pt x="1378" y="1905"/>
                  </a:cubicBezTo>
                  <a:cubicBezTo>
                    <a:pt x="1412" y="1894"/>
                    <a:pt x="1423" y="1872"/>
                    <a:pt x="1412" y="1860"/>
                  </a:cubicBezTo>
                  <a:cubicBezTo>
                    <a:pt x="1412" y="1849"/>
                    <a:pt x="1378" y="1849"/>
                    <a:pt x="1378" y="1838"/>
                  </a:cubicBezTo>
                  <a:cubicBezTo>
                    <a:pt x="1367" y="1815"/>
                    <a:pt x="1367" y="1760"/>
                    <a:pt x="1367" y="1636"/>
                  </a:cubicBezTo>
                  <a:cubicBezTo>
                    <a:pt x="1356" y="1524"/>
                    <a:pt x="1356" y="1334"/>
                    <a:pt x="1356" y="1300"/>
                  </a:cubicBezTo>
                  <a:cubicBezTo>
                    <a:pt x="1356" y="1255"/>
                    <a:pt x="1345" y="1266"/>
                    <a:pt x="1334" y="1278"/>
                  </a:cubicBezTo>
                  <a:cubicBezTo>
                    <a:pt x="1322" y="1300"/>
                    <a:pt x="1300" y="1311"/>
                    <a:pt x="1289" y="1244"/>
                  </a:cubicBezTo>
                  <a:cubicBezTo>
                    <a:pt x="1278" y="1166"/>
                    <a:pt x="1278" y="1098"/>
                    <a:pt x="1289" y="1065"/>
                  </a:cubicBezTo>
                  <a:cubicBezTo>
                    <a:pt x="1289" y="1042"/>
                    <a:pt x="1267" y="953"/>
                    <a:pt x="1311" y="908"/>
                  </a:cubicBezTo>
                  <a:cubicBezTo>
                    <a:pt x="1356" y="863"/>
                    <a:pt x="1378" y="818"/>
                    <a:pt x="1401" y="796"/>
                  </a:cubicBezTo>
                  <a:cubicBezTo>
                    <a:pt x="1390" y="784"/>
                    <a:pt x="1378" y="773"/>
                    <a:pt x="1356" y="784"/>
                  </a:cubicBezTo>
                  <a:cubicBezTo>
                    <a:pt x="1322" y="796"/>
                    <a:pt x="1334" y="784"/>
                    <a:pt x="1322" y="740"/>
                  </a:cubicBezTo>
                  <a:cubicBezTo>
                    <a:pt x="1322" y="706"/>
                    <a:pt x="1322" y="706"/>
                    <a:pt x="1289" y="706"/>
                  </a:cubicBezTo>
                  <a:cubicBezTo>
                    <a:pt x="1244" y="706"/>
                    <a:pt x="1267" y="684"/>
                    <a:pt x="1267" y="650"/>
                  </a:cubicBezTo>
                  <a:cubicBezTo>
                    <a:pt x="1267" y="605"/>
                    <a:pt x="1233" y="617"/>
                    <a:pt x="1222" y="594"/>
                  </a:cubicBezTo>
                  <a:cubicBezTo>
                    <a:pt x="1199" y="560"/>
                    <a:pt x="1210" y="538"/>
                    <a:pt x="1244" y="560"/>
                  </a:cubicBezTo>
                  <a:cubicBezTo>
                    <a:pt x="1255" y="572"/>
                    <a:pt x="1267" y="572"/>
                    <a:pt x="1267" y="560"/>
                  </a:cubicBezTo>
                  <a:cubicBezTo>
                    <a:pt x="1267" y="560"/>
                    <a:pt x="1267" y="560"/>
                    <a:pt x="1267" y="549"/>
                  </a:cubicBezTo>
                  <a:lnTo>
                    <a:pt x="1267" y="549"/>
                  </a:lnTo>
                  <a:lnTo>
                    <a:pt x="1267" y="549"/>
                  </a:lnTo>
                  <a:cubicBezTo>
                    <a:pt x="1267" y="516"/>
                    <a:pt x="1278" y="426"/>
                    <a:pt x="1278" y="404"/>
                  </a:cubicBezTo>
                  <a:cubicBezTo>
                    <a:pt x="1278" y="370"/>
                    <a:pt x="1233" y="370"/>
                    <a:pt x="1233" y="325"/>
                  </a:cubicBezTo>
                  <a:cubicBezTo>
                    <a:pt x="1233" y="280"/>
                    <a:pt x="1367" y="180"/>
                    <a:pt x="1412" y="168"/>
                  </a:cubicBezTo>
                  <a:cubicBezTo>
                    <a:pt x="1423" y="168"/>
                    <a:pt x="1423" y="168"/>
                    <a:pt x="1423" y="168"/>
                  </a:cubicBezTo>
                  <a:lnTo>
                    <a:pt x="1423" y="168"/>
                  </a:lnTo>
                  <a:lnTo>
                    <a:pt x="1434" y="168"/>
                  </a:lnTo>
                  <a:lnTo>
                    <a:pt x="1434" y="168"/>
                  </a:lnTo>
                  <a:lnTo>
                    <a:pt x="1434" y="157"/>
                  </a:lnTo>
                  <a:lnTo>
                    <a:pt x="1434" y="157"/>
                  </a:lnTo>
                  <a:cubicBezTo>
                    <a:pt x="1468" y="135"/>
                    <a:pt x="1468" y="101"/>
                    <a:pt x="1468" y="101"/>
                  </a:cubicBezTo>
                  <a:cubicBezTo>
                    <a:pt x="1468" y="0"/>
                    <a:pt x="1468" y="0"/>
                    <a:pt x="1468" y="0"/>
                  </a:cubicBezTo>
                  <a:cubicBezTo>
                    <a:pt x="45" y="0"/>
                    <a:pt x="45" y="0"/>
                    <a:pt x="45" y="0"/>
                  </a:cubicBezTo>
                  <a:cubicBezTo>
                    <a:pt x="45" y="11"/>
                    <a:pt x="45" y="11"/>
                    <a:pt x="34" y="11"/>
                  </a:cubicBezTo>
                  <a:cubicBezTo>
                    <a:pt x="34" y="22"/>
                    <a:pt x="11" y="34"/>
                    <a:pt x="0" y="34"/>
                  </a:cubicBezTo>
                  <a:cubicBezTo>
                    <a:pt x="0" y="45"/>
                    <a:pt x="0" y="112"/>
                    <a:pt x="11" y="112"/>
                  </a:cubicBezTo>
                  <a:cubicBezTo>
                    <a:pt x="22" y="124"/>
                    <a:pt x="45" y="146"/>
                    <a:pt x="45" y="157"/>
                  </a:cubicBezTo>
                  <a:cubicBezTo>
                    <a:pt x="45" y="168"/>
                    <a:pt x="34" y="191"/>
                    <a:pt x="34" y="202"/>
                  </a:cubicBezTo>
                  <a:cubicBezTo>
                    <a:pt x="22" y="213"/>
                    <a:pt x="22" y="235"/>
                    <a:pt x="34" y="235"/>
                  </a:cubicBezTo>
                  <a:cubicBezTo>
                    <a:pt x="45" y="247"/>
                    <a:pt x="45" y="224"/>
                    <a:pt x="67" y="224"/>
                  </a:cubicBezTo>
                  <a:cubicBezTo>
                    <a:pt x="78" y="224"/>
                    <a:pt x="101" y="224"/>
                    <a:pt x="101" y="258"/>
                  </a:cubicBezTo>
                  <a:cubicBezTo>
                    <a:pt x="101" y="280"/>
                    <a:pt x="90" y="325"/>
                    <a:pt x="101" y="336"/>
                  </a:cubicBezTo>
                  <a:cubicBezTo>
                    <a:pt x="101" y="348"/>
                    <a:pt x="123" y="381"/>
                    <a:pt x="134" y="381"/>
                  </a:cubicBezTo>
                  <a:cubicBezTo>
                    <a:pt x="146" y="393"/>
                    <a:pt x="146" y="415"/>
                    <a:pt x="146" y="448"/>
                  </a:cubicBezTo>
                  <a:cubicBezTo>
                    <a:pt x="146" y="471"/>
                    <a:pt x="146" y="471"/>
                    <a:pt x="168" y="471"/>
                  </a:cubicBezTo>
                  <a:cubicBezTo>
                    <a:pt x="191" y="460"/>
                    <a:pt x="191" y="471"/>
                    <a:pt x="191" y="493"/>
                  </a:cubicBezTo>
                  <a:cubicBezTo>
                    <a:pt x="191" y="516"/>
                    <a:pt x="191" y="538"/>
                    <a:pt x="213" y="538"/>
                  </a:cubicBezTo>
                  <a:cubicBezTo>
                    <a:pt x="236" y="538"/>
                    <a:pt x="258" y="549"/>
                    <a:pt x="269" y="572"/>
                  </a:cubicBezTo>
                  <a:cubicBezTo>
                    <a:pt x="280" y="594"/>
                    <a:pt x="269" y="617"/>
                    <a:pt x="258" y="628"/>
                  </a:cubicBezTo>
                  <a:cubicBezTo>
                    <a:pt x="236" y="628"/>
                    <a:pt x="191" y="583"/>
                    <a:pt x="168" y="572"/>
                  </a:cubicBezTo>
                  <a:cubicBezTo>
                    <a:pt x="146" y="560"/>
                    <a:pt x="112" y="572"/>
                    <a:pt x="134" y="583"/>
                  </a:cubicBezTo>
                  <a:cubicBezTo>
                    <a:pt x="146" y="605"/>
                    <a:pt x="213" y="650"/>
                    <a:pt x="224" y="673"/>
                  </a:cubicBezTo>
                  <a:cubicBezTo>
                    <a:pt x="236" y="684"/>
                    <a:pt x="224" y="717"/>
                    <a:pt x="236" y="717"/>
                  </a:cubicBezTo>
                  <a:cubicBezTo>
                    <a:pt x="258" y="717"/>
                    <a:pt x="247" y="729"/>
                    <a:pt x="224" y="751"/>
                  </a:cubicBezTo>
                  <a:cubicBezTo>
                    <a:pt x="213" y="773"/>
                    <a:pt x="224" y="796"/>
                    <a:pt x="258" y="818"/>
                  </a:cubicBezTo>
                  <a:cubicBezTo>
                    <a:pt x="291" y="841"/>
                    <a:pt x="347" y="886"/>
                    <a:pt x="347" y="919"/>
                  </a:cubicBezTo>
                  <a:cubicBezTo>
                    <a:pt x="347" y="953"/>
                    <a:pt x="370" y="986"/>
                    <a:pt x="392" y="1009"/>
                  </a:cubicBezTo>
                  <a:cubicBezTo>
                    <a:pt x="403" y="1020"/>
                    <a:pt x="403" y="1098"/>
                    <a:pt x="403" y="1132"/>
                  </a:cubicBezTo>
                  <a:cubicBezTo>
                    <a:pt x="403" y="1166"/>
                    <a:pt x="403" y="1177"/>
                    <a:pt x="392" y="1188"/>
                  </a:cubicBezTo>
                  <a:cubicBezTo>
                    <a:pt x="381" y="1188"/>
                    <a:pt x="381" y="1211"/>
                    <a:pt x="415" y="1211"/>
                  </a:cubicBezTo>
                  <a:cubicBezTo>
                    <a:pt x="460" y="1199"/>
                    <a:pt x="460" y="1211"/>
                    <a:pt x="471" y="1233"/>
                  </a:cubicBezTo>
                  <a:cubicBezTo>
                    <a:pt x="471" y="1255"/>
                    <a:pt x="516" y="1300"/>
                    <a:pt x="538" y="1311"/>
                  </a:cubicBezTo>
                  <a:cubicBezTo>
                    <a:pt x="560" y="1334"/>
                    <a:pt x="560" y="1367"/>
                    <a:pt x="549" y="1390"/>
                  </a:cubicBezTo>
                  <a:cubicBezTo>
                    <a:pt x="538" y="1401"/>
                    <a:pt x="516" y="1435"/>
                    <a:pt x="538" y="1435"/>
                  </a:cubicBezTo>
                  <a:cubicBezTo>
                    <a:pt x="560" y="1446"/>
                    <a:pt x="572" y="1468"/>
                    <a:pt x="549" y="1479"/>
                  </a:cubicBezTo>
                  <a:cubicBezTo>
                    <a:pt x="527" y="1502"/>
                    <a:pt x="504" y="1535"/>
                    <a:pt x="527" y="1547"/>
                  </a:cubicBezTo>
                  <a:cubicBezTo>
                    <a:pt x="549" y="1558"/>
                    <a:pt x="549" y="1625"/>
                    <a:pt x="572" y="1625"/>
                  </a:cubicBezTo>
                  <a:cubicBezTo>
                    <a:pt x="583" y="1625"/>
                    <a:pt x="572" y="1591"/>
                    <a:pt x="583" y="1591"/>
                  </a:cubicBezTo>
                  <a:cubicBezTo>
                    <a:pt x="594" y="1591"/>
                    <a:pt x="605" y="1625"/>
                    <a:pt x="616" y="1636"/>
                  </a:cubicBezTo>
                  <a:cubicBezTo>
                    <a:pt x="627" y="1636"/>
                    <a:pt x="627" y="1670"/>
                    <a:pt x="627" y="1692"/>
                  </a:cubicBezTo>
                  <a:cubicBezTo>
                    <a:pt x="639" y="1715"/>
                    <a:pt x="639" y="1737"/>
                    <a:pt x="661" y="1748"/>
                  </a:cubicBezTo>
                  <a:cubicBezTo>
                    <a:pt x="672" y="1760"/>
                    <a:pt x="650" y="1827"/>
                    <a:pt x="627" y="1860"/>
                  </a:cubicBezTo>
                  <a:cubicBezTo>
                    <a:pt x="616" y="1883"/>
                    <a:pt x="605" y="1894"/>
                    <a:pt x="605" y="1916"/>
                  </a:cubicBezTo>
                  <a:cubicBezTo>
                    <a:pt x="616" y="1928"/>
                    <a:pt x="605" y="1939"/>
                    <a:pt x="639" y="1939"/>
                  </a:cubicBezTo>
                  <a:cubicBezTo>
                    <a:pt x="672" y="1939"/>
                    <a:pt x="695" y="1950"/>
                    <a:pt x="695" y="1961"/>
                  </a:cubicBezTo>
                  <a:cubicBezTo>
                    <a:pt x="706" y="1984"/>
                    <a:pt x="695" y="2017"/>
                    <a:pt x="706" y="2017"/>
                  </a:cubicBezTo>
                  <a:cubicBezTo>
                    <a:pt x="717" y="2006"/>
                    <a:pt x="729" y="2017"/>
                    <a:pt x="717" y="2028"/>
                  </a:cubicBezTo>
                  <a:cubicBezTo>
                    <a:pt x="695" y="2051"/>
                    <a:pt x="684" y="2084"/>
                    <a:pt x="684" y="2107"/>
                  </a:cubicBezTo>
                  <a:cubicBezTo>
                    <a:pt x="684" y="2129"/>
                    <a:pt x="706" y="2140"/>
                    <a:pt x="729" y="2129"/>
                  </a:cubicBezTo>
                  <a:cubicBezTo>
                    <a:pt x="751" y="2118"/>
                    <a:pt x="762" y="2107"/>
                    <a:pt x="785" y="2129"/>
                  </a:cubicBezTo>
                  <a:cubicBezTo>
                    <a:pt x="796" y="2152"/>
                    <a:pt x="818" y="2197"/>
                    <a:pt x="840" y="2219"/>
                  </a:cubicBezTo>
                  <a:cubicBezTo>
                    <a:pt x="874" y="2242"/>
                    <a:pt x="908" y="2275"/>
                    <a:pt x="941" y="2297"/>
                  </a:cubicBezTo>
                  <a:cubicBezTo>
                    <a:pt x="975" y="2320"/>
                    <a:pt x="975" y="2342"/>
                    <a:pt x="998" y="2353"/>
                  </a:cubicBezTo>
                  <a:cubicBezTo>
                    <a:pt x="1009" y="2376"/>
                    <a:pt x="1020" y="2387"/>
                    <a:pt x="1065" y="2387"/>
                  </a:cubicBezTo>
                  <a:cubicBezTo>
                    <a:pt x="1109" y="2376"/>
                    <a:pt x="1143" y="2387"/>
                    <a:pt x="1154" y="2410"/>
                  </a:cubicBezTo>
                  <a:cubicBezTo>
                    <a:pt x="1154" y="2432"/>
                    <a:pt x="1165" y="2488"/>
                    <a:pt x="1188" y="2510"/>
                  </a:cubicBezTo>
                  <a:cubicBezTo>
                    <a:pt x="1210" y="2533"/>
                    <a:pt x="1267" y="2578"/>
                    <a:pt x="1289" y="2600"/>
                  </a:cubicBezTo>
                  <a:cubicBezTo>
                    <a:pt x="1300" y="2634"/>
                    <a:pt x="1300" y="2656"/>
                    <a:pt x="1300" y="2679"/>
                  </a:cubicBezTo>
                  <a:cubicBezTo>
                    <a:pt x="1311" y="2701"/>
                    <a:pt x="1311" y="2723"/>
                    <a:pt x="1356" y="2723"/>
                  </a:cubicBezTo>
                  <a:cubicBezTo>
                    <a:pt x="1390" y="2735"/>
                    <a:pt x="1401" y="2735"/>
                    <a:pt x="1412" y="2768"/>
                  </a:cubicBezTo>
                  <a:cubicBezTo>
                    <a:pt x="1412" y="2791"/>
                    <a:pt x="1412" y="2835"/>
                    <a:pt x="1434" y="2824"/>
                  </a:cubicBezTo>
                  <a:cubicBezTo>
                    <a:pt x="1457" y="2824"/>
                    <a:pt x="1479" y="2824"/>
                    <a:pt x="1479" y="2858"/>
                  </a:cubicBezTo>
                  <a:cubicBezTo>
                    <a:pt x="1491" y="2903"/>
                    <a:pt x="1479" y="2914"/>
                    <a:pt x="1513" y="2914"/>
                  </a:cubicBezTo>
                  <a:cubicBezTo>
                    <a:pt x="1558" y="2914"/>
                    <a:pt x="1569" y="2936"/>
                    <a:pt x="1569" y="2959"/>
                  </a:cubicBezTo>
                  <a:cubicBezTo>
                    <a:pt x="1580" y="2981"/>
                    <a:pt x="1580" y="3026"/>
                    <a:pt x="1603" y="3048"/>
                  </a:cubicBezTo>
                  <a:cubicBezTo>
                    <a:pt x="1625" y="3059"/>
                    <a:pt x="1614" y="3093"/>
                    <a:pt x="1603" y="3115"/>
                  </a:cubicBezTo>
                  <a:cubicBezTo>
                    <a:pt x="1580" y="3138"/>
                    <a:pt x="1569" y="3149"/>
                    <a:pt x="1569" y="3160"/>
                  </a:cubicBezTo>
                  <a:cubicBezTo>
                    <a:pt x="1569" y="3183"/>
                    <a:pt x="1547" y="3194"/>
                    <a:pt x="1536" y="3205"/>
                  </a:cubicBezTo>
                  <a:cubicBezTo>
                    <a:pt x="1524" y="3205"/>
                    <a:pt x="1524" y="3250"/>
                    <a:pt x="1547" y="3239"/>
                  </a:cubicBezTo>
                  <a:cubicBezTo>
                    <a:pt x="1580" y="3228"/>
                    <a:pt x="1580" y="3239"/>
                    <a:pt x="1580" y="3273"/>
                  </a:cubicBezTo>
                  <a:cubicBezTo>
                    <a:pt x="1580" y="3306"/>
                    <a:pt x="1569" y="3306"/>
                    <a:pt x="1547" y="3306"/>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 name="Freeform 3"/>
            <p:cNvSpPr>
              <a:spLocks noChangeArrowheads="1"/>
            </p:cNvSpPr>
            <p:nvPr/>
          </p:nvSpPr>
          <p:spPr bwMode="auto">
            <a:xfrm>
              <a:off x="7138730" y="1641401"/>
              <a:ext cx="1159456" cy="1433501"/>
            </a:xfrm>
            <a:custGeom>
              <a:avLst/>
              <a:gdLst>
                <a:gd name="T0" fmla="*/ 3284 w 3588"/>
                <a:gd name="T1" fmla="*/ 2667 h 4438"/>
                <a:gd name="T2" fmla="*/ 3553 w 3588"/>
                <a:gd name="T3" fmla="*/ 2006 h 4438"/>
                <a:gd name="T4" fmla="*/ 3306 w 3588"/>
                <a:gd name="T5" fmla="*/ 1860 h 4438"/>
                <a:gd name="T6" fmla="*/ 3082 w 3588"/>
                <a:gd name="T7" fmla="*/ 1737 h 4438"/>
                <a:gd name="T8" fmla="*/ 2825 w 3588"/>
                <a:gd name="T9" fmla="*/ 1490 h 4438"/>
                <a:gd name="T10" fmla="*/ 2724 w 3588"/>
                <a:gd name="T11" fmla="*/ 1143 h 4438"/>
                <a:gd name="T12" fmla="*/ 2600 w 3588"/>
                <a:gd name="T13" fmla="*/ 907 h 4438"/>
                <a:gd name="T14" fmla="*/ 2298 w 3588"/>
                <a:gd name="T15" fmla="*/ 672 h 4438"/>
                <a:gd name="T16" fmla="*/ 2006 w 3588"/>
                <a:gd name="T17" fmla="*/ 358 h 4438"/>
                <a:gd name="T18" fmla="*/ 639 w 3588"/>
                <a:gd name="T19" fmla="*/ 0 h 4438"/>
                <a:gd name="T20" fmla="*/ 236 w 3588"/>
                <a:gd name="T21" fmla="*/ 313 h 4438"/>
                <a:gd name="T22" fmla="*/ 336 w 3588"/>
                <a:gd name="T23" fmla="*/ 807 h 4438"/>
                <a:gd name="T24" fmla="*/ 348 w 3588"/>
                <a:gd name="T25" fmla="*/ 1266 h 4438"/>
                <a:gd name="T26" fmla="*/ 325 w 3588"/>
                <a:gd name="T27" fmla="*/ 1580 h 4438"/>
                <a:gd name="T28" fmla="*/ 269 w 3588"/>
                <a:gd name="T29" fmla="*/ 1714 h 4438"/>
                <a:gd name="T30" fmla="*/ 236 w 3588"/>
                <a:gd name="T31" fmla="*/ 1804 h 4438"/>
                <a:gd name="T32" fmla="*/ 280 w 3588"/>
                <a:gd name="T33" fmla="*/ 2051 h 4438"/>
                <a:gd name="T34" fmla="*/ 370 w 3588"/>
                <a:gd name="T35" fmla="*/ 2431 h 4438"/>
                <a:gd name="T36" fmla="*/ 169 w 3588"/>
                <a:gd name="T37" fmla="*/ 2476 h 4438"/>
                <a:gd name="T38" fmla="*/ 79 w 3588"/>
                <a:gd name="T39" fmla="*/ 2689 h 4438"/>
                <a:gd name="T40" fmla="*/ 169 w 3588"/>
                <a:gd name="T41" fmla="*/ 2824 h 4438"/>
                <a:gd name="T42" fmla="*/ 269 w 3588"/>
                <a:gd name="T43" fmla="*/ 3059 h 4438"/>
                <a:gd name="T44" fmla="*/ 247 w 3588"/>
                <a:gd name="T45" fmla="*/ 3261 h 4438"/>
                <a:gd name="T46" fmla="*/ 314 w 3588"/>
                <a:gd name="T47" fmla="*/ 3362 h 4438"/>
                <a:gd name="T48" fmla="*/ 505 w 3588"/>
                <a:gd name="T49" fmla="*/ 3362 h 4438"/>
                <a:gd name="T50" fmla="*/ 628 w 3588"/>
                <a:gd name="T51" fmla="*/ 3519 h 4438"/>
                <a:gd name="T52" fmla="*/ 628 w 3588"/>
                <a:gd name="T53" fmla="*/ 3631 h 4438"/>
                <a:gd name="T54" fmla="*/ 673 w 3588"/>
                <a:gd name="T55" fmla="*/ 3877 h 4438"/>
                <a:gd name="T56" fmla="*/ 897 w 3588"/>
                <a:gd name="T57" fmla="*/ 3989 h 4438"/>
                <a:gd name="T58" fmla="*/ 987 w 3588"/>
                <a:gd name="T59" fmla="*/ 4023 h 4438"/>
                <a:gd name="T60" fmla="*/ 1043 w 3588"/>
                <a:gd name="T61" fmla="*/ 4079 h 4438"/>
                <a:gd name="T62" fmla="*/ 1155 w 3588"/>
                <a:gd name="T63" fmla="*/ 4213 h 4438"/>
                <a:gd name="T64" fmla="*/ 1233 w 3588"/>
                <a:gd name="T65" fmla="*/ 4370 h 4438"/>
                <a:gd name="T66" fmla="*/ 1323 w 3588"/>
                <a:gd name="T67" fmla="*/ 4404 h 4438"/>
                <a:gd name="T68" fmla="*/ 1525 w 3588"/>
                <a:gd name="T69" fmla="*/ 4359 h 4438"/>
                <a:gd name="T70" fmla="*/ 1580 w 3588"/>
                <a:gd name="T71" fmla="*/ 4124 h 4438"/>
                <a:gd name="T72" fmla="*/ 1704 w 3588"/>
                <a:gd name="T73" fmla="*/ 3866 h 4438"/>
                <a:gd name="T74" fmla="*/ 1771 w 3588"/>
                <a:gd name="T75" fmla="*/ 3653 h 4438"/>
                <a:gd name="T76" fmla="*/ 1928 w 3588"/>
                <a:gd name="T77" fmla="*/ 3575 h 4438"/>
                <a:gd name="T78" fmla="*/ 2096 w 3588"/>
                <a:gd name="T79" fmla="*/ 3687 h 4438"/>
                <a:gd name="T80" fmla="*/ 2197 w 3588"/>
                <a:gd name="T81" fmla="*/ 3731 h 4438"/>
                <a:gd name="T82" fmla="*/ 2432 w 3588"/>
                <a:gd name="T83" fmla="*/ 3877 h 4438"/>
                <a:gd name="T84" fmla="*/ 2511 w 3588"/>
                <a:gd name="T85" fmla="*/ 3832 h 4438"/>
                <a:gd name="T86" fmla="*/ 2746 w 3588"/>
                <a:gd name="T87" fmla="*/ 3888 h 4438"/>
                <a:gd name="T88" fmla="*/ 2858 w 3588"/>
                <a:gd name="T89" fmla="*/ 3776 h 4438"/>
                <a:gd name="T90" fmla="*/ 3351 w 3588"/>
                <a:gd name="T91" fmla="*/ 3642 h 4438"/>
                <a:gd name="T92" fmla="*/ 3284 w 3588"/>
                <a:gd name="T93" fmla="*/ 2667 h 4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588" h="4438">
                  <a:moveTo>
                    <a:pt x="3284" y="2667"/>
                  </a:moveTo>
                  <a:lnTo>
                    <a:pt x="3284" y="2667"/>
                  </a:lnTo>
                  <a:cubicBezTo>
                    <a:pt x="3587" y="2051"/>
                    <a:pt x="3587" y="2051"/>
                    <a:pt x="3587" y="2051"/>
                  </a:cubicBezTo>
                  <a:cubicBezTo>
                    <a:pt x="3587" y="2051"/>
                    <a:pt x="3575" y="2039"/>
                    <a:pt x="3553" y="2006"/>
                  </a:cubicBezTo>
                  <a:cubicBezTo>
                    <a:pt x="3531" y="1983"/>
                    <a:pt x="3474" y="1950"/>
                    <a:pt x="3418" y="1938"/>
                  </a:cubicBezTo>
                  <a:cubicBezTo>
                    <a:pt x="3362" y="1938"/>
                    <a:pt x="3329" y="1905"/>
                    <a:pt x="3306" y="1860"/>
                  </a:cubicBezTo>
                  <a:cubicBezTo>
                    <a:pt x="3284" y="1815"/>
                    <a:pt x="3262" y="1826"/>
                    <a:pt x="3228" y="1826"/>
                  </a:cubicBezTo>
                  <a:cubicBezTo>
                    <a:pt x="3183" y="1826"/>
                    <a:pt x="3127" y="1793"/>
                    <a:pt x="3082" y="1737"/>
                  </a:cubicBezTo>
                  <a:cubicBezTo>
                    <a:pt x="3038" y="1692"/>
                    <a:pt x="2993" y="1692"/>
                    <a:pt x="2959" y="1669"/>
                  </a:cubicBezTo>
                  <a:cubicBezTo>
                    <a:pt x="2936" y="1647"/>
                    <a:pt x="2858" y="1535"/>
                    <a:pt x="2825" y="1490"/>
                  </a:cubicBezTo>
                  <a:cubicBezTo>
                    <a:pt x="2791" y="1445"/>
                    <a:pt x="2802" y="1400"/>
                    <a:pt x="2791" y="1289"/>
                  </a:cubicBezTo>
                  <a:cubicBezTo>
                    <a:pt x="2791" y="1176"/>
                    <a:pt x="2757" y="1143"/>
                    <a:pt x="2724" y="1143"/>
                  </a:cubicBezTo>
                  <a:cubicBezTo>
                    <a:pt x="2701" y="1143"/>
                    <a:pt x="2679" y="1075"/>
                    <a:pt x="2667" y="1020"/>
                  </a:cubicBezTo>
                  <a:cubicBezTo>
                    <a:pt x="2667" y="963"/>
                    <a:pt x="2623" y="919"/>
                    <a:pt x="2600" y="907"/>
                  </a:cubicBezTo>
                  <a:cubicBezTo>
                    <a:pt x="2567" y="896"/>
                    <a:pt x="2500" y="739"/>
                    <a:pt x="2455" y="728"/>
                  </a:cubicBezTo>
                  <a:cubicBezTo>
                    <a:pt x="2410" y="728"/>
                    <a:pt x="2343" y="695"/>
                    <a:pt x="2298" y="672"/>
                  </a:cubicBezTo>
                  <a:cubicBezTo>
                    <a:pt x="2253" y="638"/>
                    <a:pt x="2208" y="549"/>
                    <a:pt x="2174" y="515"/>
                  </a:cubicBezTo>
                  <a:cubicBezTo>
                    <a:pt x="2130" y="493"/>
                    <a:pt x="2074" y="493"/>
                    <a:pt x="2006" y="358"/>
                  </a:cubicBezTo>
                  <a:cubicBezTo>
                    <a:pt x="1928" y="235"/>
                    <a:pt x="1670" y="44"/>
                    <a:pt x="1670" y="44"/>
                  </a:cubicBezTo>
                  <a:cubicBezTo>
                    <a:pt x="639" y="0"/>
                    <a:pt x="639" y="0"/>
                    <a:pt x="639" y="0"/>
                  </a:cubicBezTo>
                  <a:cubicBezTo>
                    <a:pt x="605" y="313"/>
                    <a:pt x="605" y="313"/>
                    <a:pt x="605" y="313"/>
                  </a:cubicBezTo>
                  <a:cubicBezTo>
                    <a:pt x="236" y="313"/>
                    <a:pt x="236" y="313"/>
                    <a:pt x="236" y="313"/>
                  </a:cubicBezTo>
                  <a:cubicBezTo>
                    <a:pt x="236" y="773"/>
                    <a:pt x="236" y="773"/>
                    <a:pt x="236" y="773"/>
                  </a:cubicBezTo>
                  <a:cubicBezTo>
                    <a:pt x="236" y="773"/>
                    <a:pt x="336" y="773"/>
                    <a:pt x="336" y="807"/>
                  </a:cubicBezTo>
                  <a:cubicBezTo>
                    <a:pt x="336" y="840"/>
                    <a:pt x="325" y="885"/>
                    <a:pt x="348" y="896"/>
                  </a:cubicBezTo>
                  <a:cubicBezTo>
                    <a:pt x="381" y="919"/>
                    <a:pt x="381" y="1199"/>
                    <a:pt x="348" y="1266"/>
                  </a:cubicBezTo>
                  <a:cubicBezTo>
                    <a:pt x="325" y="1333"/>
                    <a:pt x="348" y="1367"/>
                    <a:pt x="359" y="1400"/>
                  </a:cubicBezTo>
                  <a:cubicBezTo>
                    <a:pt x="370" y="1434"/>
                    <a:pt x="336" y="1546"/>
                    <a:pt x="325" y="1580"/>
                  </a:cubicBezTo>
                  <a:cubicBezTo>
                    <a:pt x="303" y="1625"/>
                    <a:pt x="314" y="1658"/>
                    <a:pt x="280" y="1658"/>
                  </a:cubicBezTo>
                  <a:cubicBezTo>
                    <a:pt x="258" y="1669"/>
                    <a:pt x="258" y="1692"/>
                    <a:pt x="269" y="1714"/>
                  </a:cubicBezTo>
                  <a:cubicBezTo>
                    <a:pt x="280" y="1737"/>
                    <a:pt x="269" y="1748"/>
                    <a:pt x="247" y="1759"/>
                  </a:cubicBezTo>
                  <a:cubicBezTo>
                    <a:pt x="236" y="1759"/>
                    <a:pt x="236" y="1782"/>
                    <a:pt x="236" y="1804"/>
                  </a:cubicBezTo>
                  <a:cubicBezTo>
                    <a:pt x="236" y="1882"/>
                    <a:pt x="247" y="1995"/>
                    <a:pt x="247" y="2006"/>
                  </a:cubicBezTo>
                  <a:cubicBezTo>
                    <a:pt x="247" y="2017"/>
                    <a:pt x="247" y="2039"/>
                    <a:pt x="280" y="2051"/>
                  </a:cubicBezTo>
                  <a:cubicBezTo>
                    <a:pt x="314" y="2051"/>
                    <a:pt x="314" y="2129"/>
                    <a:pt x="336" y="2140"/>
                  </a:cubicBezTo>
                  <a:cubicBezTo>
                    <a:pt x="370" y="2151"/>
                    <a:pt x="393" y="2409"/>
                    <a:pt x="370" y="2431"/>
                  </a:cubicBezTo>
                  <a:cubicBezTo>
                    <a:pt x="348" y="2443"/>
                    <a:pt x="269" y="2431"/>
                    <a:pt x="247" y="2443"/>
                  </a:cubicBezTo>
                  <a:cubicBezTo>
                    <a:pt x="236" y="2454"/>
                    <a:pt x="225" y="2488"/>
                    <a:pt x="169" y="2476"/>
                  </a:cubicBezTo>
                  <a:cubicBezTo>
                    <a:pt x="112" y="2465"/>
                    <a:pt x="23" y="2454"/>
                    <a:pt x="11" y="2476"/>
                  </a:cubicBezTo>
                  <a:cubicBezTo>
                    <a:pt x="0" y="2499"/>
                    <a:pt x="56" y="2667"/>
                    <a:pt x="79" y="2689"/>
                  </a:cubicBezTo>
                  <a:cubicBezTo>
                    <a:pt x="90" y="2723"/>
                    <a:pt x="124" y="2712"/>
                    <a:pt x="124" y="2757"/>
                  </a:cubicBezTo>
                  <a:cubicBezTo>
                    <a:pt x="124" y="2801"/>
                    <a:pt x="112" y="2813"/>
                    <a:pt x="169" y="2824"/>
                  </a:cubicBezTo>
                  <a:cubicBezTo>
                    <a:pt x="213" y="2835"/>
                    <a:pt x="213" y="2846"/>
                    <a:pt x="213" y="2902"/>
                  </a:cubicBezTo>
                  <a:cubicBezTo>
                    <a:pt x="213" y="2947"/>
                    <a:pt x="269" y="3026"/>
                    <a:pt x="269" y="3059"/>
                  </a:cubicBezTo>
                  <a:cubicBezTo>
                    <a:pt x="269" y="3104"/>
                    <a:pt x="258" y="3137"/>
                    <a:pt x="247" y="3182"/>
                  </a:cubicBezTo>
                  <a:cubicBezTo>
                    <a:pt x="225" y="3216"/>
                    <a:pt x="225" y="3250"/>
                    <a:pt x="247" y="3261"/>
                  </a:cubicBezTo>
                  <a:cubicBezTo>
                    <a:pt x="269" y="3272"/>
                    <a:pt x="258" y="3317"/>
                    <a:pt x="292" y="3339"/>
                  </a:cubicBezTo>
                  <a:cubicBezTo>
                    <a:pt x="314" y="3351"/>
                    <a:pt x="314" y="3362"/>
                    <a:pt x="314" y="3362"/>
                  </a:cubicBezTo>
                  <a:cubicBezTo>
                    <a:pt x="336" y="3362"/>
                    <a:pt x="336" y="3362"/>
                    <a:pt x="336" y="3362"/>
                  </a:cubicBezTo>
                  <a:cubicBezTo>
                    <a:pt x="505" y="3362"/>
                    <a:pt x="505" y="3362"/>
                    <a:pt x="505" y="3362"/>
                  </a:cubicBezTo>
                  <a:cubicBezTo>
                    <a:pt x="505" y="3362"/>
                    <a:pt x="493" y="3440"/>
                    <a:pt x="538" y="3440"/>
                  </a:cubicBezTo>
                  <a:cubicBezTo>
                    <a:pt x="583" y="3451"/>
                    <a:pt x="628" y="3485"/>
                    <a:pt x="628" y="3519"/>
                  </a:cubicBezTo>
                  <a:cubicBezTo>
                    <a:pt x="628" y="3552"/>
                    <a:pt x="616" y="3597"/>
                    <a:pt x="605" y="3608"/>
                  </a:cubicBezTo>
                  <a:cubicBezTo>
                    <a:pt x="594" y="3619"/>
                    <a:pt x="605" y="3631"/>
                    <a:pt x="628" y="3631"/>
                  </a:cubicBezTo>
                  <a:cubicBezTo>
                    <a:pt x="650" y="3642"/>
                    <a:pt x="639" y="3709"/>
                    <a:pt x="639" y="3754"/>
                  </a:cubicBezTo>
                  <a:cubicBezTo>
                    <a:pt x="639" y="3810"/>
                    <a:pt x="639" y="3844"/>
                    <a:pt x="673" y="3877"/>
                  </a:cubicBezTo>
                  <a:cubicBezTo>
                    <a:pt x="706" y="3911"/>
                    <a:pt x="751" y="3978"/>
                    <a:pt x="751" y="3978"/>
                  </a:cubicBezTo>
                  <a:cubicBezTo>
                    <a:pt x="751" y="3978"/>
                    <a:pt x="886" y="3978"/>
                    <a:pt x="897" y="3989"/>
                  </a:cubicBezTo>
                  <a:cubicBezTo>
                    <a:pt x="908" y="4000"/>
                    <a:pt x="919" y="3989"/>
                    <a:pt x="953" y="3989"/>
                  </a:cubicBezTo>
                  <a:cubicBezTo>
                    <a:pt x="975" y="3989"/>
                    <a:pt x="975" y="4000"/>
                    <a:pt x="987" y="4023"/>
                  </a:cubicBezTo>
                  <a:cubicBezTo>
                    <a:pt x="987" y="4045"/>
                    <a:pt x="998" y="4045"/>
                    <a:pt x="1020" y="4034"/>
                  </a:cubicBezTo>
                  <a:cubicBezTo>
                    <a:pt x="1043" y="4034"/>
                    <a:pt x="1043" y="4034"/>
                    <a:pt x="1043" y="4079"/>
                  </a:cubicBezTo>
                  <a:cubicBezTo>
                    <a:pt x="1054" y="4124"/>
                    <a:pt x="1076" y="4191"/>
                    <a:pt x="1110" y="4191"/>
                  </a:cubicBezTo>
                  <a:cubicBezTo>
                    <a:pt x="1143" y="4202"/>
                    <a:pt x="1143" y="4191"/>
                    <a:pt x="1155" y="4213"/>
                  </a:cubicBezTo>
                  <a:cubicBezTo>
                    <a:pt x="1177" y="4236"/>
                    <a:pt x="1211" y="4258"/>
                    <a:pt x="1222" y="4303"/>
                  </a:cubicBezTo>
                  <a:cubicBezTo>
                    <a:pt x="1233" y="4348"/>
                    <a:pt x="1233" y="4370"/>
                    <a:pt x="1233" y="4370"/>
                  </a:cubicBezTo>
                  <a:cubicBezTo>
                    <a:pt x="1233" y="4370"/>
                    <a:pt x="1233" y="4370"/>
                    <a:pt x="1222" y="4370"/>
                  </a:cubicBezTo>
                  <a:cubicBezTo>
                    <a:pt x="1222" y="4370"/>
                    <a:pt x="1289" y="4393"/>
                    <a:pt x="1323" y="4404"/>
                  </a:cubicBezTo>
                  <a:cubicBezTo>
                    <a:pt x="1345" y="4415"/>
                    <a:pt x="1412" y="4437"/>
                    <a:pt x="1412" y="4437"/>
                  </a:cubicBezTo>
                  <a:cubicBezTo>
                    <a:pt x="1424" y="4437"/>
                    <a:pt x="1502" y="4370"/>
                    <a:pt x="1525" y="4359"/>
                  </a:cubicBezTo>
                  <a:cubicBezTo>
                    <a:pt x="1547" y="4348"/>
                    <a:pt x="1547" y="4269"/>
                    <a:pt x="1547" y="4213"/>
                  </a:cubicBezTo>
                  <a:cubicBezTo>
                    <a:pt x="1547" y="4157"/>
                    <a:pt x="1558" y="4124"/>
                    <a:pt x="1580" y="4124"/>
                  </a:cubicBezTo>
                  <a:cubicBezTo>
                    <a:pt x="1603" y="4113"/>
                    <a:pt x="1603" y="4090"/>
                    <a:pt x="1614" y="4023"/>
                  </a:cubicBezTo>
                  <a:cubicBezTo>
                    <a:pt x="1614" y="3955"/>
                    <a:pt x="1670" y="3877"/>
                    <a:pt x="1704" y="3866"/>
                  </a:cubicBezTo>
                  <a:cubicBezTo>
                    <a:pt x="1726" y="3844"/>
                    <a:pt x="1749" y="3788"/>
                    <a:pt x="1738" y="3743"/>
                  </a:cubicBezTo>
                  <a:cubicBezTo>
                    <a:pt x="1726" y="3698"/>
                    <a:pt x="1738" y="3675"/>
                    <a:pt x="1771" y="3653"/>
                  </a:cubicBezTo>
                  <a:cubicBezTo>
                    <a:pt x="1805" y="3631"/>
                    <a:pt x="1838" y="3608"/>
                    <a:pt x="1861" y="3575"/>
                  </a:cubicBezTo>
                  <a:cubicBezTo>
                    <a:pt x="1883" y="3530"/>
                    <a:pt x="1917" y="3552"/>
                    <a:pt x="1928" y="3575"/>
                  </a:cubicBezTo>
                  <a:cubicBezTo>
                    <a:pt x="1928" y="3597"/>
                    <a:pt x="1950" y="3608"/>
                    <a:pt x="1984" y="3597"/>
                  </a:cubicBezTo>
                  <a:cubicBezTo>
                    <a:pt x="2029" y="3597"/>
                    <a:pt x="2074" y="3664"/>
                    <a:pt x="2096" y="3687"/>
                  </a:cubicBezTo>
                  <a:cubicBezTo>
                    <a:pt x="2107" y="3720"/>
                    <a:pt x="2152" y="3698"/>
                    <a:pt x="2163" y="3687"/>
                  </a:cubicBezTo>
                  <a:cubicBezTo>
                    <a:pt x="2186" y="3675"/>
                    <a:pt x="2186" y="3720"/>
                    <a:pt x="2197" y="3731"/>
                  </a:cubicBezTo>
                  <a:cubicBezTo>
                    <a:pt x="2197" y="3754"/>
                    <a:pt x="2242" y="3776"/>
                    <a:pt x="2298" y="3788"/>
                  </a:cubicBezTo>
                  <a:cubicBezTo>
                    <a:pt x="2354" y="3810"/>
                    <a:pt x="2410" y="3877"/>
                    <a:pt x="2432" y="3877"/>
                  </a:cubicBezTo>
                  <a:cubicBezTo>
                    <a:pt x="2455" y="3877"/>
                    <a:pt x="2443" y="3810"/>
                    <a:pt x="2455" y="3799"/>
                  </a:cubicBezTo>
                  <a:cubicBezTo>
                    <a:pt x="2466" y="3776"/>
                    <a:pt x="2488" y="3810"/>
                    <a:pt x="2511" y="3832"/>
                  </a:cubicBezTo>
                  <a:cubicBezTo>
                    <a:pt x="2544" y="3844"/>
                    <a:pt x="2589" y="3788"/>
                    <a:pt x="2634" y="3776"/>
                  </a:cubicBezTo>
                  <a:cubicBezTo>
                    <a:pt x="2690" y="3776"/>
                    <a:pt x="2724" y="3844"/>
                    <a:pt x="2746" y="3888"/>
                  </a:cubicBezTo>
                  <a:cubicBezTo>
                    <a:pt x="2780" y="3922"/>
                    <a:pt x="2858" y="3900"/>
                    <a:pt x="2847" y="3855"/>
                  </a:cubicBezTo>
                  <a:cubicBezTo>
                    <a:pt x="2836" y="3821"/>
                    <a:pt x="2858" y="3776"/>
                    <a:pt x="2858" y="3776"/>
                  </a:cubicBezTo>
                  <a:cubicBezTo>
                    <a:pt x="3049" y="3619"/>
                    <a:pt x="3049" y="3619"/>
                    <a:pt x="3049" y="3619"/>
                  </a:cubicBezTo>
                  <a:cubicBezTo>
                    <a:pt x="3351" y="3642"/>
                    <a:pt x="3351" y="3642"/>
                    <a:pt x="3351" y="3642"/>
                  </a:cubicBezTo>
                  <a:cubicBezTo>
                    <a:pt x="3228" y="2768"/>
                    <a:pt x="3228" y="2768"/>
                    <a:pt x="3228" y="2768"/>
                  </a:cubicBezTo>
                  <a:lnTo>
                    <a:pt x="3284" y="2667"/>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5" name="Freeform 4"/>
            <p:cNvSpPr>
              <a:spLocks noChangeArrowheads="1"/>
            </p:cNvSpPr>
            <p:nvPr/>
          </p:nvSpPr>
          <p:spPr bwMode="auto">
            <a:xfrm>
              <a:off x="8181387" y="2104508"/>
              <a:ext cx="814753" cy="1209783"/>
            </a:xfrm>
            <a:custGeom>
              <a:avLst/>
              <a:gdLst>
                <a:gd name="T0" fmla="*/ 2498 w 2521"/>
                <a:gd name="T1" fmla="*/ 1423 h 3744"/>
                <a:gd name="T2" fmla="*/ 2386 w 2521"/>
                <a:gd name="T3" fmla="*/ 1222 h 3744"/>
                <a:gd name="T4" fmla="*/ 2072 w 2521"/>
                <a:gd name="T5" fmla="*/ 751 h 3744"/>
                <a:gd name="T6" fmla="*/ 1960 w 2521"/>
                <a:gd name="T7" fmla="*/ 482 h 3744"/>
                <a:gd name="T8" fmla="*/ 1747 w 2521"/>
                <a:gd name="T9" fmla="*/ 314 h 3744"/>
                <a:gd name="T10" fmla="*/ 1580 w 2521"/>
                <a:gd name="T11" fmla="*/ 325 h 3744"/>
                <a:gd name="T12" fmla="*/ 1580 w 2521"/>
                <a:gd name="T13" fmla="*/ 202 h 3744"/>
                <a:gd name="T14" fmla="*/ 1659 w 2521"/>
                <a:gd name="T15" fmla="*/ 224 h 3744"/>
                <a:gd name="T16" fmla="*/ 1546 w 2521"/>
                <a:gd name="T17" fmla="*/ 90 h 3744"/>
                <a:gd name="T18" fmla="*/ 1277 w 2521"/>
                <a:gd name="T19" fmla="*/ 45 h 3744"/>
                <a:gd name="T20" fmla="*/ 941 w 2521"/>
                <a:gd name="T21" fmla="*/ 45 h 3744"/>
                <a:gd name="T22" fmla="*/ 751 w 2521"/>
                <a:gd name="T23" fmla="*/ 146 h 3744"/>
                <a:gd name="T24" fmla="*/ 650 w 2521"/>
                <a:gd name="T25" fmla="*/ 303 h 3744"/>
                <a:gd name="T26" fmla="*/ 572 w 2521"/>
                <a:gd name="T27" fmla="*/ 516 h 3744"/>
                <a:gd name="T28" fmla="*/ 359 w 2521"/>
                <a:gd name="T29" fmla="*/ 617 h 3744"/>
                <a:gd name="T30" fmla="*/ 0 w 2521"/>
                <a:gd name="T31" fmla="*/ 1334 h 3744"/>
                <a:gd name="T32" fmla="*/ 325 w 2521"/>
                <a:gd name="T33" fmla="*/ 2309 h 3744"/>
                <a:gd name="T34" fmla="*/ 359 w 2521"/>
                <a:gd name="T35" fmla="*/ 2578 h 3744"/>
                <a:gd name="T36" fmla="*/ 336 w 2521"/>
                <a:gd name="T37" fmla="*/ 2757 h 3744"/>
                <a:gd name="T38" fmla="*/ 325 w 2521"/>
                <a:gd name="T39" fmla="*/ 2992 h 3744"/>
                <a:gd name="T40" fmla="*/ 303 w 2521"/>
                <a:gd name="T41" fmla="*/ 3127 h 3744"/>
                <a:gd name="T42" fmla="*/ 269 w 2521"/>
                <a:gd name="T43" fmla="*/ 3284 h 3744"/>
                <a:gd name="T44" fmla="*/ 392 w 2521"/>
                <a:gd name="T45" fmla="*/ 3474 h 3744"/>
                <a:gd name="T46" fmla="*/ 650 w 2521"/>
                <a:gd name="T47" fmla="*/ 3609 h 3744"/>
                <a:gd name="T48" fmla="*/ 807 w 2521"/>
                <a:gd name="T49" fmla="*/ 3373 h 3744"/>
                <a:gd name="T50" fmla="*/ 941 w 2521"/>
                <a:gd name="T51" fmla="*/ 3351 h 3744"/>
                <a:gd name="T52" fmla="*/ 1311 w 2521"/>
                <a:gd name="T53" fmla="*/ 3418 h 3744"/>
                <a:gd name="T54" fmla="*/ 1457 w 2521"/>
                <a:gd name="T55" fmla="*/ 3497 h 3744"/>
                <a:gd name="T56" fmla="*/ 1535 w 2521"/>
                <a:gd name="T57" fmla="*/ 3575 h 3744"/>
                <a:gd name="T58" fmla="*/ 1636 w 2521"/>
                <a:gd name="T59" fmla="*/ 3597 h 3744"/>
                <a:gd name="T60" fmla="*/ 1758 w 2521"/>
                <a:gd name="T61" fmla="*/ 3654 h 3744"/>
                <a:gd name="T62" fmla="*/ 1882 w 2521"/>
                <a:gd name="T63" fmla="*/ 3732 h 3744"/>
                <a:gd name="T64" fmla="*/ 1982 w 2521"/>
                <a:gd name="T65" fmla="*/ 3743 h 3744"/>
                <a:gd name="T66" fmla="*/ 1982 w 2521"/>
                <a:gd name="T67" fmla="*/ 3564 h 3744"/>
                <a:gd name="T68" fmla="*/ 1971 w 2521"/>
                <a:gd name="T69" fmla="*/ 3441 h 3744"/>
                <a:gd name="T70" fmla="*/ 2038 w 2521"/>
                <a:gd name="T71" fmla="*/ 3261 h 3744"/>
                <a:gd name="T72" fmla="*/ 2151 w 2521"/>
                <a:gd name="T73" fmla="*/ 3272 h 3744"/>
                <a:gd name="T74" fmla="*/ 2319 w 2521"/>
                <a:gd name="T75" fmla="*/ 3272 h 3744"/>
                <a:gd name="T76" fmla="*/ 2296 w 2521"/>
                <a:gd name="T77" fmla="*/ 3194 h 3744"/>
                <a:gd name="T78" fmla="*/ 2173 w 2521"/>
                <a:gd name="T79" fmla="*/ 3161 h 3744"/>
                <a:gd name="T80" fmla="*/ 2072 w 2521"/>
                <a:gd name="T81" fmla="*/ 3015 h 3744"/>
                <a:gd name="T82" fmla="*/ 1994 w 2521"/>
                <a:gd name="T83" fmla="*/ 2959 h 3744"/>
                <a:gd name="T84" fmla="*/ 1915 w 2521"/>
                <a:gd name="T85" fmla="*/ 2858 h 3744"/>
                <a:gd name="T86" fmla="*/ 1915 w 2521"/>
                <a:gd name="T87" fmla="*/ 2746 h 3744"/>
                <a:gd name="T88" fmla="*/ 1893 w 2521"/>
                <a:gd name="T89" fmla="*/ 2679 h 3744"/>
                <a:gd name="T90" fmla="*/ 1859 w 2521"/>
                <a:gd name="T91" fmla="*/ 2331 h 3744"/>
                <a:gd name="T92" fmla="*/ 2016 w 2521"/>
                <a:gd name="T93" fmla="*/ 2241 h 3744"/>
                <a:gd name="T94" fmla="*/ 2072 w 2521"/>
                <a:gd name="T95" fmla="*/ 2197 h 3744"/>
                <a:gd name="T96" fmla="*/ 2128 w 2521"/>
                <a:gd name="T97" fmla="*/ 1984 h 3744"/>
                <a:gd name="T98" fmla="*/ 1994 w 2521"/>
                <a:gd name="T99" fmla="*/ 1972 h 3744"/>
                <a:gd name="T100" fmla="*/ 1960 w 2521"/>
                <a:gd name="T101" fmla="*/ 1928 h 3744"/>
                <a:gd name="T102" fmla="*/ 2038 w 2521"/>
                <a:gd name="T103" fmla="*/ 1827 h 3744"/>
                <a:gd name="T104" fmla="*/ 2196 w 2521"/>
                <a:gd name="T105" fmla="*/ 1703 h 3744"/>
                <a:gd name="T106" fmla="*/ 2341 w 2521"/>
                <a:gd name="T107" fmla="*/ 1423 h 3744"/>
                <a:gd name="T108" fmla="*/ 2442 w 2521"/>
                <a:gd name="T109" fmla="*/ 1524 h 3744"/>
                <a:gd name="T110" fmla="*/ 2520 w 2521"/>
                <a:gd name="T111" fmla="*/ 1479 h 3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21" h="3744">
                  <a:moveTo>
                    <a:pt x="2498" y="1423"/>
                  </a:moveTo>
                  <a:lnTo>
                    <a:pt x="2498" y="1423"/>
                  </a:lnTo>
                  <a:cubicBezTo>
                    <a:pt x="2487" y="1390"/>
                    <a:pt x="2509" y="1379"/>
                    <a:pt x="2487" y="1356"/>
                  </a:cubicBezTo>
                  <a:cubicBezTo>
                    <a:pt x="2476" y="1334"/>
                    <a:pt x="2453" y="1311"/>
                    <a:pt x="2386" y="1222"/>
                  </a:cubicBezTo>
                  <a:cubicBezTo>
                    <a:pt x="2319" y="1143"/>
                    <a:pt x="2240" y="1020"/>
                    <a:pt x="2218" y="964"/>
                  </a:cubicBezTo>
                  <a:cubicBezTo>
                    <a:pt x="2207" y="908"/>
                    <a:pt x="2128" y="807"/>
                    <a:pt x="2072" y="751"/>
                  </a:cubicBezTo>
                  <a:cubicBezTo>
                    <a:pt x="2027" y="695"/>
                    <a:pt x="2005" y="617"/>
                    <a:pt x="1994" y="583"/>
                  </a:cubicBezTo>
                  <a:cubicBezTo>
                    <a:pt x="1994" y="538"/>
                    <a:pt x="1994" y="504"/>
                    <a:pt x="1960" y="482"/>
                  </a:cubicBezTo>
                  <a:cubicBezTo>
                    <a:pt x="1927" y="459"/>
                    <a:pt x="1882" y="404"/>
                    <a:pt x="1848" y="359"/>
                  </a:cubicBezTo>
                  <a:cubicBezTo>
                    <a:pt x="1814" y="303"/>
                    <a:pt x="1769" y="303"/>
                    <a:pt x="1747" y="314"/>
                  </a:cubicBezTo>
                  <a:cubicBezTo>
                    <a:pt x="1726" y="325"/>
                    <a:pt x="1703" y="336"/>
                    <a:pt x="1681" y="325"/>
                  </a:cubicBezTo>
                  <a:cubicBezTo>
                    <a:pt x="1659" y="303"/>
                    <a:pt x="1614" y="314"/>
                    <a:pt x="1580" y="325"/>
                  </a:cubicBezTo>
                  <a:cubicBezTo>
                    <a:pt x="1546" y="325"/>
                    <a:pt x="1558" y="258"/>
                    <a:pt x="1580" y="247"/>
                  </a:cubicBezTo>
                  <a:cubicBezTo>
                    <a:pt x="1603" y="235"/>
                    <a:pt x="1614" y="224"/>
                    <a:pt x="1580" y="202"/>
                  </a:cubicBezTo>
                  <a:cubicBezTo>
                    <a:pt x="1546" y="191"/>
                    <a:pt x="1569" y="146"/>
                    <a:pt x="1591" y="146"/>
                  </a:cubicBezTo>
                  <a:cubicBezTo>
                    <a:pt x="1614" y="157"/>
                    <a:pt x="1625" y="213"/>
                    <a:pt x="1659" y="224"/>
                  </a:cubicBezTo>
                  <a:cubicBezTo>
                    <a:pt x="1692" y="247"/>
                    <a:pt x="1681" y="224"/>
                    <a:pt x="1659" y="191"/>
                  </a:cubicBezTo>
                  <a:cubicBezTo>
                    <a:pt x="1636" y="157"/>
                    <a:pt x="1603" y="112"/>
                    <a:pt x="1546" y="90"/>
                  </a:cubicBezTo>
                  <a:cubicBezTo>
                    <a:pt x="1502" y="68"/>
                    <a:pt x="1401" y="68"/>
                    <a:pt x="1367" y="79"/>
                  </a:cubicBezTo>
                  <a:cubicBezTo>
                    <a:pt x="1322" y="79"/>
                    <a:pt x="1300" y="45"/>
                    <a:pt x="1277" y="45"/>
                  </a:cubicBezTo>
                  <a:cubicBezTo>
                    <a:pt x="1255" y="34"/>
                    <a:pt x="1031" y="56"/>
                    <a:pt x="1008" y="23"/>
                  </a:cubicBezTo>
                  <a:cubicBezTo>
                    <a:pt x="997" y="0"/>
                    <a:pt x="941" y="23"/>
                    <a:pt x="941" y="45"/>
                  </a:cubicBezTo>
                  <a:cubicBezTo>
                    <a:pt x="930" y="68"/>
                    <a:pt x="852" y="112"/>
                    <a:pt x="818" y="112"/>
                  </a:cubicBezTo>
                  <a:cubicBezTo>
                    <a:pt x="784" y="112"/>
                    <a:pt x="751" y="123"/>
                    <a:pt x="751" y="146"/>
                  </a:cubicBezTo>
                  <a:cubicBezTo>
                    <a:pt x="751" y="179"/>
                    <a:pt x="739" y="213"/>
                    <a:pt x="717" y="213"/>
                  </a:cubicBezTo>
                  <a:cubicBezTo>
                    <a:pt x="695" y="224"/>
                    <a:pt x="661" y="247"/>
                    <a:pt x="650" y="303"/>
                  </a:cubicBezTo>
                  <a:cubicBezTo>
                    <a:pt x="628" y="359"/>
                    <a:pt x="661" y="504"/>
                    <a:pt x="661" y="504"/>
                  </a:cubicBezTo>
                  <a:cubicBezTo>
                    <a:pt x="661" y="504"/>
                    <a:pt x="628" y="493"/>
                    <a:pt x="572" y="516"/>
                  </a:cubicBezTo>
                  <a:cubicBezTo>
                    <a:pt x="504" y="538"/>
                    <a:pt x="527" y="583"/>
                    <a:pt x="493" y="617"/>
                  </a:cubicBezTo>
                  <a:cubicBezTo>
                    <a:pt x="470" y="639"/>
                    <a:pt x="359" y="617"/>
                    <a:pt x="359" y="617"/>
                  </a:cubicBezTo>
                  <a:cubicBezTo>
                    <a:pt x="56" y="1233"/>
                    <a:pt x="56" y="1233"/>
                    <a:pt x="56" y="1233"/>
                  </a:cubicBezTo>
                  <a:cubicBezTo>
                    <a:pt x="0" y="1334"/>
                    <a:pt x="0" y="1334"/>
                    <a:pt x="0" y="1334"/>
                  </a:cubicBezTo>
                  <a:cubicBezTo>
                    <a:pt x="123" y="2208"/>
                    <a:pt x="123" y="2208"/>
                    <a:pt x="123" y="2208"/>
                  </a:cubicBezTo>
                  <a:cubicBezTo>
                    <a:pt x="325" y="2309"/>
                    <a:pt x="325" y="2309"/>
                    <a:pt x="325" y="2309"/>
                  </a:cubicBezTo>
                  <a:cubicBezTo>
                    <a:pt x="415" y="2521"/>
                    <a:pt x="415" y="2521"/>
                    <a:pt x="415" y="2521"/>
                  </a:cubicBezTo>
                  <a:cubicBezTo>
                    <a:pt x="359" y="2578"/>
                    <a:pt x="359" y="2578"/>
                    <a:pt x="359" y="2578"/>
                  </a:cubicBezTo>
                  <a:cubicBezTo>
                    <a:pt x="359" y="2578"/>
                    <a:pt x="370" y="2645"/>
                    <a:pt x="347" y="2667"/>
                  </a:cubicBezTo>
                  <a:cubicBezTo>
                    <a:pt x="325" y="2690"/>
                    <a:pt x="314" y="2723"/>
                    <a:pt x="336" y="2757"/>
                  </a:cubicBezTo>
                  <a:cubicBezTo>
                    <a:pt x="347" y="2779"/>
                    <a:pt x="370" y="2813"/>
                    <a:pt x="370" y="2892"/>
                  </a:cubicBezTo>
                  <a:cubicBezTo>
                    <a:pt x="359" y="2959"/>
                    <a:pt x="359" y="2970"/>
                    <a:pt x="325" y="2992"/>
                  </a:cubicBezTo>
                  <a:cubicBezTo>
                    <a:pt x="303" y="3003"/>
                    <a:pt x="280" y="3003"/>
                    <a:pt x="291" y="3048"/>
                  </a:cubicBezTo>
                  <a:cubicBezTo>
                    <a:pt x="303" y="3093"/>
                    <a:pt x="291" y="3127"/>
                    <a:pt x="303" y="3127"/>
                  </a:cubicBezTo>
                  <a:cubicBezTo>
                    <a:pt x="314" y="3138"/>
                    <a:pt x="291" y="3149"/>
                    <a:pt x="280" y="3161"/>
                  </a:cubicBezTo>
                  <a:cubicBezTo>
                    <a:pt x="258" y="3183"/>
                    <a:pt x="258" y="3272"/>
                    <a:pt x="269" y="3284"/>
                  </a:cubicBezTo>
                  <a:cubicBezTo>
                    <a:pt x="280" y="3295"/>
                    <a:pt x="314" y="3272"/>
                    <a:pt x="325" y="3306"/>
                  </a:cubicBezTo>
                  <a:cubicBezTo>
                    <a:pt x="325" y="3328"/>
                    <a:pt x="336" y="3418"/>
                    <a:pt x="392" y="3474"/>
                  </a:cubicBezTo>
                  <a:cubicBezTo>
                    <a:pt x="448" y="3519"/>
                    <a:pt x="482" y="3530"/>
                    <a:pt x="538" y="3530"/>
                  </a:cubicBezTo>
                  <a:cubicBezTo>
                    <a:pt x="583" y="3530"/>
                    <a:pt x="594" y="3631"/>
                    <a:pt x="650" y="3609"/>
                  </a:cubicBezTo>
                  <a:cubicBezTo>
                    <a:pt x="695" y="3597"/>
                    <a:pt x="706" y="3541"/>
                    <a:pt x="717" y="3485"/>
                  </a:cubicBezTo>
                  <a:cubicBezTo>
                    <a:pt x="739" y="3418"/>
                    <a:pt x="784" y="3373"/>
                    <a:pt x="807" y="3373"/>
                  </a:cubicBezTo>
                  <a:cubicBezTo>
                    <a:pt x="829" y="3373"/>
                    <a:pt x="919" y="3418"/>
                    <a:pt x="930" y="3418"/>
                  </a:cubicBezTo>
                  <a:lnTo>
                    <a:pt x="941" y="3351"/>
                  </a:lnTo>
                  <a:cubicBezTo>
                    <a:pt x="941" y="3351"/>
                    <a:pt x="1031" y="3340"/>
                    <a:pt x="1121" y="3351"/>
                  </a:cubicBezTo>
                  <a:cubicBezTo>
                    <a:pt x="1221" y="3373"/>
                    <a:pt x="1289" y="3396"/>
                    <a:pt x="1311" y="3418"/>
                  </a:cubicBezTo>
                  <a:cubicBezTo>
                    <a:pt x="1322" y="3441"/>
                    <a:pt x="1390" y="3519"/>
                    <a:pt x="1390" y="3519"/>
                  </a:cubicBezTo>
                  <a:cubicBezTo>
                    <a:pt x="1390" y="3519"/>
                    <a:pt x="1434" y="3497"/>
                    <a:pt x="1457" y="3497"/>
                  </a:cubicBezTo>
                  <a:cubicBezTo>
                    <a:pt x="1479" y="3508"/>
                    <a:pt x="1490" y="3541"/>
                    <a:pt x="1479" y="3564"/>
                  </a:cubicBezTo>
                  <a:cubicBezTo>
                    <a:pt x="1479" y="3597"/>
                    <a:pt x="1479" y="3597"/>
                    <a:pt x="1535" y="3575"/>
                  </a:cubicBezTo>
                  <a:cubicBezTo>
                    <a:pt x="1591" y="3564"/>
                    <a:pt x="1614" y="3564"/>
                    <a:pt x="1614" y="3564"/>
                  </a:cubicBezTo>
                  <a:cubicBezTo>
                    <a:pt x="1614" y="3564"/>
                    <a:pt x="1603" y="3609"/>
                    <a:pt x="1636" y="3597"/>
                  </a:cubicBezTo>
                  <a:cubicBezTo>
                    <a:pt x="1670" y="3586"/>
                    <a:pt x="1726" y="3552"/>
                    <a:pt x="1736" y="3575"/>
                  </a:cubicBezTo>
                  <a:cubicBezTo>
                    <a:pt x="1758" y="3597"/>
                    <a:pt x="1736" y="3642"/>
                    <a:pt x="1758" y="3654"/>
                  </a:cubicBezTo>
                  <a:cubicBezTo>
                    <a:pt x="1781" y="3665"/>
                    <a:pt x="1803" y="3676"/>
                    <a:pt x="1814" y="3698"/>
                  </a:cubicBezTo>
                  <a:cubicBezTo>
                    <a:pt x="1826" y="3721"/>
                    <a:pt x="1837" y="3743"/>
                    <a:pt x="1882" y="3732"/>
                  </a:cubicBezTo>
                  <a:cubicBezTo>
                    <a:pt x="1927" y="3721"/>
                    <a:pt x="1949" y="3721"/>
                    <a:pt x="1960" y="3732"/>
                  </a:cubicBezTo>
                  <a:cubicBezTo>
                    <a:pt x="1971" y="3743"/>
                    <a:pt x="1971" y="3743"/>
                    <a:pt x="1982" y="3743"/>
                  </a:cubicBezTo>
                  <a:cubicBezTo>
                    <a:pt x="1982" y="3721"/>
                    <a:pt x="1982" y="3698"/>
                    <a:pt x="1994" y="3676"/>
                  </a:cubicBezTo>
                  <a:cubicBezTo>
                    <a:pt x="2005" y="3631"/>
                    <a:pt x="2005" y="3586"/>
                    <a:pt x="1982" y="3564"/>
                  </a:cubicBezTo>
                  <a:cubicBezTo>
                    <a:pt x="1949" y="3552"/>
                    <a:pt x="1949" y="3519"/>
                    <a:pt x="1971" y="3497"/>
                  </a:cubicBezTo>
                  <a:cubicBezTo>
                    <a:pt x="1994" y="3463"/>
                    <a:pt x="2005" y="3429"/>
                    <a:pt x="1971" y="3441"/>
                  </a:cubicBezTo>
                  <a:cubicBezTo>
                    <a:pt x="1938" y="3452"/>
                    <a:pt x="1960" y="3385"/>
                    <a:pt x="1960" y="3362"/>
                  </a:cubicBezTo>
                  <a:cubicBezTo>
                    <a:pt x="1960" y="3351"/>
                    <a:pt x="2005" y="3295"/>
                    <a:pt x="2038" y="3261"/>
                  </a:cubicBezTo>
                  <a:cubicBezTo>
                    <a:pt x="2072" y="3228"/>
                    <a:pt x="2083" y="3228"/>
                    <a:pt x="2095" y="3239"/>
                  </a:cubicBezTo>
                  <a:cubicBezTo>
                    <a:pt x="2117" y="3261"/>
                    <a:pt x="2117" y="3284"/>
                    <a:pt x="2151" y="3272"/>
                  </a:cubicBezTo>
                  <a:cubicBezTo>
                    <a:pt x="2184" y="3261"/>
                    <a:pt x="2196" y="3284"/>
                    <a:pt x="2218" y="3295"/>
                  </a:cubicBezTo>
                  <a:cubicBezTo>
                    <a:pt x="2240" y="3317"/>
                    <a:pt x="2274" y="3295"/>
                    <a:pt x="2319" y="3272"/>
                  </a:cubicBezTo>
                  <a:cubicBezTo>
                    <a:pt x="2364" y="3261"/>
                    <a:pt x="2352" y="3261"/>
                    <a:pt x="2341" y="3228"/>
                  </a:cubicBezTo>
                  <a:cubicBezTo>
                    <a:pt x="2341" y="3205"/>
                    <a:pt x="2330" y="3194"/>
                    <a:pt x="2296" y="3194"/>
                  </a:cubicBezTo>
                  <a:cubicBezTo>
                    <a:pt x="2263" y="3205"/>
                    <a:pt x="2251" y="3205"/>
                    <a:pt x="2229" y="3183"/>
                  </a:cubicBezTo>
                  <a:cubicBezTo>
                    <a:pt x="2218" y="3149"/>
                    <a:pt x="2196" y="3172"/>
                    <a:pt x="2173" y="3161"/>
                  </a:cubicBezTo>
                  <a:cubicBezTo>
                    <a:pt x="2151" y="3149"/>
                    <a:pt x="2128" y="3093"/>
                    <a:pt x="2128" y="3059"/>
                  </a:cubicBezTo>
                  <a:cubicBezTo>
                    <a:pt x="2117" y="3015"/>
                    <a:pt x="2106" y="3003"/>
                    <a:pt x="2072" y="3015"/>
                  </a:cubicBezTo>
                  <a:cubicBezTo>
                    <a:pt x="2027" y="3015"/>
                    <a:pt x="2027" y="3003"/>
                    <a:pt x="2038" y="2981"/>
                  </a:cubicBezTo>
                  <a:cubicBezTo>
                    <a:pt x="2038" y="2948"/>
                    <a:pt x="2027" y="2948"/>
                    <a:pt x="1994" y="2959"/>
                  </a:cubicBezTo>
                  <a:cubicBezTo>
                    <a:pt x="1960" y="2970"/>
                    <a:pt x="1960" y="2925"/>
                    <a:pt x="1960" y="2903"/>
                  </a:cubicBezTo>
                  <a:cubicBezTo>
                    <a:pt x="1960" y="2880"/>
                    <a:pt x="1915" y="2869"/>
                    <a:pt x="1915" y="2858"/>
                  </a:cubicBezTo>
                  <a:cubicBezTo>
                    <a:pt x="1927" y="2847"/>
                    <a:pt x="1904" y="2802"/>
                    <a:pt x="1927" y="2779"/>
                  </a:cubicBezTo>
                  <a:cubicBezTo>
                    <a:pt x="1949" y="2757"/>
                    <a:pt x="1949" y="2746"/>
                    <a:pt x="1915" y="2746"/>
                  </a:cubicBezTo>
                  <a:cubicBezTo>
                    <a:pt x="1882" y="2757"/>
                    <a:pt x="1882" y="2723"/>
                    <a:pt x="1893" y="2712"/>
                  </a:cubicBezTo>
                  <a:cubicBezTo>
                    <a:pt x="1915" y="2690"/>
                    <a:pt x="1893" y="2679"/>
                    <a:pt x="1893" y="2679"/>
                  </a:cubicBezTo>
                  <a:cubicBezTo>
                    <a:pt x="1715" y="2466"/>
                    <a:pt x="1715" y="2466"/>
                    <a:pt x="1715" y="2466"/>
                  </a:cubicBezTo>
                  <a:cubicBezTo>
                    <a:pt x="1859" y="2331"/>
                    <a:pt x="1859" y="2331"/>
                    <a:pt x="1859" y="2331"/>
                  </a:cubicBezTo>
                  <a:cubicBezTo>
                    <a:pt x="2005" y="2185"/>
                    <a:pt x="2005" y="2185"/>
                    <a:pt x="2005" y="2185"/>
                  </a:cubicBezTo>
                  <a:cubicBezTo>
                    <a:pt x="2005" y="2185"/>
                    <a:pt x="2005" y="2208"/>
                    <a:pt x="2016" y="2241"/>
                  </a:cubicBezTo>
                  <a:cubicBezTo>
                    <a:pt x="2016" y="2275"/>
                    <a:pt x="2027" y="2275"/>
                    <a:pt x="2050" y="2275"/>
                  </a:cubicBezTo>
                  <a:cubicBezTo>
                    <a:pt x="2072" y="2275"/>
                    <a:pt x="2072" y="2230"/>
                    <a:pt x="2072" y="2197"/>
                  </a:cubicBezTo>
                  <a:cubicBezTo>
                    <a:pt x="2072" y="2152"/>
                    <a:pt x="2128" y="2163"/>
                    <a:pt x="2128" y="2163"/>
                  </a:cubicBezTo>
                  <a:cubicBezTo>
                    <a:pt x="2128" y="2152"/>
                    <a:pt x="2128" y="1995"/>
                    <a:pt x="2128" y="1984"/>
                  </a:cubicBezTo>
                  <a:cubicBezTo>
                    <a:pt x="2117" y="1984"/>
                    <a:pt x="2072" y="1961"/>
                    <a:pt x="2038" y="1939"/>
                  </a:cubicBezTo>
                  <a:cubicBezTo>
                    <a:pt x="2005" y="1928"/>
                    <a:pt x="2005" y="1950"/>
                    <a:pt x="1994" y="1972"/>
                  </a:cubicBezTo>
                  <a:cubicBezTo>
                    <a:pt x="1982" y="1995"/>
                    <a:pt x="1971" y="2006"/>
                    <a:pt x="1949" y="1995"/>
                  </a:cubicBezTo>
                  <a:cubicBezTo>
                    <a:pt x="1938" y="1972"/>
                    <a:pt x="1938" y="1950"/>
                    <a:pt x="1960" y="1928"/>
                  </a:cubicBezTo>
                  <a:cubicBezTo>
                    <a:pt x="1971" y="1917"/>
                    <a:pt x="1960" y="1838"/>
                    <a:pt x="1960" y="1838"/>
                  </a:cubicBezTo>
                  <a:cubicBezTo>
                    <a:pt x="1960" y="1838"/>
                    <a:pt x="2016" y="1838"/>
                    <a:pt x="2038" y="1827"/>
                  </a:cubicBezTo>
                  <a:cubicBezTo>
                    <a:pt x="2072" y="1804"/>
                    <a:pt x="2072" y="1759"/>
                    <a:pt x="2095" y="1737"/>
                  </a:cubicBezTo>
                  <a:cubicBezTo>
                    <a:pt x="2117" y="1715"/>
                    <a:pt x="2196" y="1703"/>
                    <a:pt x="2196" y="1703"/>
                  </a:cubicBezTo>
                  <a:cubicBezTo>
                    <a:pt x="2196" y="1524"/>
                    <a:pt x="2196" y="1524"/>
                    <a:pt x="2196" y="1524"/>
                  </a:cubicBezTo>
                  <a:cubicBezTo>
                    <a:pt x="2341" y="1423"/>
                    <a:pt x="2341" y="1423"/>
                    <a:pt x="2341" y="1423"/>
                  </a:cubicBezTo>
                  <a:cubicBezTo>
                    <a:pt x="2341" y="1423"/>
                    <a:pt x="2352" y="1457"/>
                    <a:pt x="2375" y="1468"/>
                  </a:cubicBezTo>
                  <a:cubicBezTo>
                    <a:pt x="2397" y="1490"/>
                    <a:pt x="2431" y="1502"/>
                    <a:pt x="2442" y="1524"/>
                  </a:cubicBezTo>
                  <a:cubicBezTo>
                    <a:pt x="2464" y="1547"/>
                    <a:pt x="2476" y="1535"/>
                    <a:pt x="2487" y="1524"/>
                  </a:cubicBezTo>
                  <a:cubicBezTo>
                    <a:pt x="2498" y="1513"/>
                    <a:pt x="2520" y="1479"/>
                    <a:pt x="2520" y="1479"/>
                  </a:cubicBezTo>
                  <a:cubicBezTo>
                    <a:pt x="2520" y="1479"/>
                    <a:pt x="2520" y="1457"/>
                    <a:pt x="2498" y="1423"/>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6" name="Freeform 5"/>
            <p:cNvSpPr>
              <a:spLocks noChangeArrowheads="1"/>
            </p:cNvSpPr>
            <p:nvPr/>
          </p:nvSpPr>
          <p:spPr bwMode="auto">
            <a:xfrm>
              <a:off x="6009186" y="1383483"/>
              <a:ext cx="1256315" cy="1484799"/>
            </a:xfrm>
            <a:custGeom>
              <a:avLst/>
              <a:gdLst>
                <a:gd name="T0" fmla="*/ 3832 w 3890"/>
                <a:gd name="T1" fmla="*/ 2936 h 4596"/>
                <a:gd name="T2" fmla="*/ 3743 w 3890"/>
                <a:gd name="T3" fmla="*/ 2802 h 4596"/>
                <a:gd name="T4" fmla="*/ 3743 w 3890"/>
                <a:gd name="T5" fmla="*/ 2555 h 4596"/>
                <a:gd name="T6" fmla="*/ 3776 w 3890"/>
                <a:gd name="T7" fmla="*/ 2454 h 4596"/>
                <a:gd name="T8" fmla="*/ 3855 w 3890"/>
                <a:gd name="T9" fmla="*/ 2196 h 4596"/>
                <a:gd name="T10" fmla="*/ 3844 w 3890"/>
                <a:gd name="T11" fmla="*/ 1692 h 4596"/>
                <a:gd name="T12" fmla="*/ 3732 w 3890"/>
                <a:gd name="T13" fmla="*/ 1569 h 4596"/>
                <a:gd name="T14" fmla="*/ 2387 w 3890"/>
                <a:gd name="T15" fmla="*/ 1031 h 4596"/>
                <a:gd name="T16" fmla="*/ 201 w 3890"/>
                <a:gd name="T17" fmla="*/ 0 h 4596"/>
                <a:gd name="T18" fmla="*/ 201 w 3890"/>
                <a:gd name="T19" fmla="*/ 11 h 4596"/>
                <a:gd name="T20" fmla="*/ 190 w 3890"/>
                <a:gd name="T21" fmla="*/ 11 h 4596"/>
                <a:gd name="T22" fmla="*/ 0 w 3890"/>
                <a:gd name="T23" fmla="*/ 168 h 4596"/>
                <a:gd name="T24" fmla="*/ 34 w 3890"/>
                <a:gd name="T25" fmla="*/ 392 h 4596"/>
                <a:gd name="T26" fmla="*/ 34 w 3890"/>
                <a:gd name="T27" fmla="*/ 392 h 4596"/>
                <a:gd name="T28" fmla="*/ 34 w 3890"/>
                <a:gd name="T29" fmla="*/ 403 h 4596"/>
                <a:gd name="T30" fmla="*/ 123 w 3890"/>
                <a:gd name="T31" fmla="*/ 516 h 4596"/>
                <a:gd name="T32" fmla="*/ 258 w 3890"/>
                <a:gd name="T33" fmla="*/ 549 h 4596"/>
                <a:gd name="T34" fmla="*/ 325 w 3890"/>
                <a:gd name="T35" fmla="*/ 650 h 4596"/>
                <a:gd name="T36" fmla="*/ 493 w 3890"/>
                <a:gd name="T37" fmla="*/ 751 h 4596"/>
                <a:gd name="T38" fmla="*/ 616 w 3890"/>
                <a:gd name="T39" fmla="*/ 717 h 4596"/>
                <a:gd name="T40" fmla="*/ 807 w 3890"/>
                <a:gd name="T41" fmla="*/ 796 h 4596"/>
                <a:gd name="T42" fmla="*/ 952 w 3890"/>
                <a:gd name="T43" fmla="*/ 964 h 4596"/>
                <a:gd name="T44" fmla="*/ 1165 w 3890"/>
                <a:gd name="T45" fmla="*/ 1042 h 4596"/>
                <a:gd name="T46" fmla="*/ 1132 w 3890"/>
                <a:gd name="T47" fmla="*/ 1278 h 4596"/>
                <a:gd name="T48" fmla="*/ 1221 w 3890"/>
                <a:gd name="T49" fmla="*/ 1636 h 4596"/>
                <a:gd name="T50" fmla="*/ 1445 w 3890"/>
                <a:gd name="T51" fmla="*/ 2196 h 4596"/>
                <a:gd name="T52" fmla="*/ 1479 w 3890"/>
                <a:gd name="T53" fmla="*/ 2409 h 4596"/>
                <a:gd name="T54" fmla="*/ 1591 w 3890"/>
                <a:gd name="T55" fmla="*/ 2611 h 4596"/>
                <a:gd name="T56" fmla="*/ 1759 w 3890"/>
                <a:gd name="T57" fmla="*/ 2791 h 4596"/>
                <a:gd name="T58" fmla="*/ 1782 w 3890"/>
                <a:gd name="T59" fmla="*/ 2914 h 4596"/>
                <a:gd name="T60" fmla="*/ 1916 w 3890"/>
                <a:gd name="T61" fmla="*/ 3082 h 4596"/>
                <a:gd name="T62" fmla="*/ 2163 w 3890"/>
                <a:gd name="T63" fmla="*/ 3340 h 4596"/>
                <a:gd name="T64" fmla="*/ 2342 w 3890"/>
                <a:gd name="T65" fmla="*/ 3373 h 4596"/>
                <a:gd name="T66" fmla="*/ 2555 w 3890"/>
                <a:gd name="T67" fmla="*/ 3496 h 4596"/>
                <a:gd name="T68" fmla="*/ 2521 w 3890"/>
                <a:gd name="T69" fmla="*/ 3609 h 4596"/>
                <a:gd name="T70" fmla="*/ 2555 w 3890"/>
                <a:gd name="T71" fmla="*/ 3720 h 4596"/>
                <a:gd name="T72" fmla="*/ 2622 w 3890"/>
                <a:gd name="T73" fmla="*/ 3933 h 4596"/>
                <a:gd name="T74" fmla="*/ 2869 w 3890"/>
                <a:gd name="T75" fmla="*/ 4068 h 4596"/>
                <a:gd name="T76" fmla="*/ 2992 w 3890"/>
                <a:gd name="T77" fmla="*/ 4270 h 4596"/>
                <a:gd name="T78" fmla="*/ 3104 w 3890"/>
                <a:gd name="T79" fmla="*/ 4371 h 4596"/>
                <a:gd name="T80" fmla="*/ 3294 w 3890"/>
                <a:gd name="T81" fmla="*/ 4505 h 4596"/>
                <a:gd name="T82" fmla="*/ 3396 w 3890"/>
                <a:gd name="T83" fmla="*/ 4595 h 4596"/>
                <a:gd name="T84" fmla="*/ 3575 w 3890"/>
                <a:gd name="T85" fmla="*/ 4471 h 4596"/>
                <a:gd name="T86" fmla="*/ 3709 w 3890"/>
                <a:gd name="T87" fmla="*/ 4393 h 4596"/>
                <a:gd name="T88" fmla="*/ 3810 w 3890"/>
                <a:gd name="T89" fmla="*/ 4158 h 4596"/>
                <a:gd name="T90" fmla="*/ 3743 w 3890"/>
                <a:gd name="T91" fmla="*/ 4057 h 4596"/>
                <a:gd name="T92" fmla="*/ 3765 w 3890"/>
                <a:gd name="T93" fmla="*/ 3855 h 4596"/>
                <a:gd name="T94" fmla="*/ 3665 w 3890"/>
                <a:gd name="T95" fmla="*/ 3620 h 4596"/>
                <a:gd name="T96" fmla="*/ 3575 w 3890"/>
                <a:gd name="T97" fmla="*/ 3485 h 4596"/>
                <a:gd name="T98" fmla="*/ 3665 w 3890"/>
                <a:gd name="T99" fmla="*/ 3272 h 4596"/>
                <a:gd name="T100" fmla="*/ 3866 w 3890"/>
                <a:gd name="T101" fmla="*/ 3227 h 45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890" h="4596">
                  <a:moveTo>
                    <a:pt x="3832" y="2936"/>
                  </a:moveTo>
                  <a:lnTo>
                    <a:pt x="3832" y="2936"/>
                  </a:lnTo>
                  <a:cubicBezTo>
                    <a:pt x="3810" y="2925"/>
                    <a:pt x="3810" y="2847"/>
                    <a:pt x="3776" y="2847"/>
                  </a:cubicBezTo>
                  <a:cubicBezTo>
                    <a:pt x="3743" y="2835"/>
                    <a:pt x="3743" y="2813"/>
                    <a:pt x="3743" y="2802"/>
                  </a:cubicBezTo>
                  <a:cubicBezTo>
                    <a:pt x="3743" y="2791"/>
                    <a:pt x="3732" y="2678"/>
                    <a:pt x="3732" y="2600"/>
                  </a:cubicBezTo>
                  <a:cubicBezTo>
                    <a:pt x="3732" y="2578"/>
                    <a:pt x="3732" y="2555"/>
                    <a:pt x="3743" y="2555"/>
                  </a:cubicBezTo>
                  <a:cubicBezTo>
                    <a:pt x="3765" y="2544"/>
                    <a:pt x="3776" y="2533"/>
                    <a:pt x="3765" y="2510"/>
                  </a:cubicBezTo>
                  <a:cubicBezTo>
                    <a:pt x="3754" y="2488"/>
                    <a:pt x="3754" y="2465"/>
                    <a:pt x="3776" y="2454"/>
                  </a:cubicBezTo>
                  <a:cubicBezTo>
                    <a:pt x="3810" y="2454"/>
                    <a:pt x="3799" y="2421"/>
                    <a:pt x="3821" y="2376"/>
                  </a:cubicBezTo>
                  <a:cubicBezTo>
                    <a:pt x="3832" y="2342"/>
                    <a:pt x="3866" y="2230"/>
                    <a:pt x="3855" y="2196"/>
                  </a:cubicBezTo>
                  <a:cubicBezTo>
                    <a:pt x="3844" y="2163"/>
                    <a:pt x="3821" y="2129"/>
                    <a:pt x="3844" y="2062"/>
                  </a:cubicBezTo>
                  <a:cubicBezTo>
                    <a:pt x="3877" y="1995"/>
                    <a:pt x="3877" y="1715"/>
                    <a:pt x="3844" y="1692"/>
                  </a:cubicBezTo>
                  <a:cubicBezTo>
                    <a:pt x="3821" y="1681"/>
                    <a:pt x="3832" y="1636"/>
                    <a:pt x="3832" y="1603"/>
                  </a:cubicBezTo>
                  <a:cubicBezTo>
                    <a:pt x="3832" y="1569"/>
                    <a:pt x="3732" y="1569"/>
                    <a:pt x="3732" y="1569"/>
                  </a:cubicBezTo>
                  <a:cubicBezTo>
                    <a:pt x="3732" y="1109"/>
                    <a:pt x="3732" y="1109"/>
                    <a:pt x="3732" y="1109"/>
                  </a:cubicBezTo>
                  <a:cubicBezTo>
                    <a:pt x="2387" y="1031"/>
                    <a:pt x="2387" y="1031"/>
                    <a:pt x="2387" y="1031"/>
                  </a:cubicBezTo>
                  <a:cubicBezTo>
                    <a:pt x="201" y="0"/>
                    <a:pt x="201" y="0"/>
                    <a:pt x="201" y="0"/>
                  </a:cubicBezTo>
                  <a:lnTo>
                    <a:pt x="201" y="0"/>
                  </a:lnTo>
                  <a:lnTo>
                    <a:pt x="201" y="11"/>
                  </a:lnTo>
                  <a:lnTo>
                    <a:pt x="201" y="11"/>
                  </a:lnTo>
                  <a:lnTo>
                    <a:pt x="190" y="11"/>
                  </a:lnTo>
                  <a:lnTo>
                    <a:pt x="190" y="11"/>
                  </a:lnTo>
                  <a:cubicBezTo>
                    <a:pt x="190" y="11"/>
                    <a:pt x="190" y="11"/>
                    <a:pt x="179" y="11"/>
                  </a:cubicBezTo>
                  <a:cubicBezTo>
                    <a:pt x="134" y="23"/>
                    <a:pt x="0" y="123"/>
                    <a:pt x="0" y="168"/>
                  </a:cubicBezTo>
                  <a:cubicBezTo>
                    <a:pt x="0" y="213"/>
                    <a:pt x="45" y="213"/>
                    <a:pt x="45" y="247"/>
                  </a:cubicBezTo>
                  <a:cubicBezTo>
                    <a:pt x="45" y="269"/>
                    <a:pt x="34" y="359"/>
                    <a:pt x="34" y="392"/>
                  </a:cubicBezTo>
                  <a:lnTo>
                    <a:pt x="34" y="392"/>
                  </a:lnTo>
                  <a:lnTo>
                    <a:pt x="34" y="392"/>
                  </a:lnTo>
                  <a:cubicBezTo>
                    <a:pt x="34" y="403"/>
                    <a:pt x="34" y="403"/>
                    <a:pt x="34" y="403"/>
                  </a:cubicBezTo>
                  <a:lnTo>
                    <a:pt x="34" y="403"/>
                  </a:lnTo>
                  <a:lnTo>
                    <a:pt x="34" y="403"/>
                  </a:lnTo>
                  <a:cubicBezTo>
                    <a:pt x="34" y="403"/>
                    <a:pt x="101" y="471"/>
                    <a:pt x="123" y="516"/>
                  </a:cubicBezTo>
                  <a:cubicBezTo>
                    <a:pt x="157" y="572"/>
                    <a:pt x="168" y="560"/>
                    <a:pt x="201" y="538"/>
                  </a:cubicBezTo>
                  <a:cubicBezTo>
                    <a:pt x="235" y="527"/>
                    <a:pt x="258" y="527"/>
                    <a:pt x="258" y="549"/>
                  </a:cubicBezTo>
                  <a:cubicBezTo>
                    <a:pt x="258" y="583"/>
                    <a:pt x="258" y="605"/>
                    <a:pt x="258" y="605"/>
                  </a:cubicBezTo>
                  <a:cubicBezTo>
                    <a:pt x="269" y="605"/>
                    <a:pt x="291" y="616"/>
                    <a:pt x="325" y="650"/>
                  </a:cubicBezTo>
                  <a:cubicBezTo>
                    <a:pt x="358" y="695"/>
                    <a:pt x="381" y="740"/>
                    <a:pt x="426" y="729"/>
                  </a:cubicBezTo>
                  <a:cubicBezTo>
                    <a:pt x="470" y="729"/>
                    <a:pt x="482" y="717"/>
                    <a:pt x="493" y="751"/>
                  </a:cubicBezTo>
                  <a:cubicBezTo>
                    <a:pt x="504" y="773"/>
                    <a:pt x="527" y="829"/>
                    <a:pt x="571" y="807"/>
                  </a:cubicBezTo>
                  <a:cubicBezTo>
                    <a:pt x="616" y="796"/>
                    <a:pt x="605" y="740"/>
                    <a:pt x="616" y="717"/>
                  </a:cubicBezTo>
                  <a:cubicBezTo>
                    <a:pt x="627" y="695"/>
                    <a:pt x="639" y="661"/>
                    <a:pt x="683" y="695"/>
                  </a:cubicBezTo>
                  <a:cubicBezTo>
                    <a:pt x="717" y="729"/>
                    <a:pt x="796" y="773"/>
                    <a:pt x="807" y="796"/>
                  </a:cubicBezTo>
                  <a:cubicBezTo>
                    <a:pt x="807" y="818"/>
                    <a:pt x="807" y="885"/>
                    <a:pt x="829" y="919"/>
                  </a:cubicBezTo>
                  <a:cubicBezTo>
                    <a:pt x="840" y="941"/>
                    <a:pt x="885" y="964"/>
                    <a:pt x="952" y="964"/>
                  </a:cubicBezTo>
                  <a:cubicBezTo>
                    <a:pt x="975" y="975"/>
                    <a:pt x="997" y="975"/>
                    <a:pt x="1020" y="975"/>
                  </a:cubicBezTo>
                  <a:cubicBezTo>
                    <a:pt x="1087" y="975"/>
                    <a:pt x="1165" y="986"/>
                    <a:pt x="1165" y="1042"/>
                  </a:cubicBezTo>
                  <a:cubicBezTo>
                    <a:pt x="1176" y="1054"/>
                    <a:pt x="1176" y="1076"/>
                    <a:pt x="1165" y="1098"/>
                  </a:cubicBezTo>
                  <a:cubicBezTo>
                    <a:pt x="1165" y="1177"/>
                    <a:pt x="1132" y="1255"/>
                    <a:pt x="1132" y="1278"/>
                  </a:cubicBezTo>
                  <a:cubicBezTo>
                    <a:pt x="1109" y="1311"/>
                    <a:pt x="1098" y="1423"/>
                    <a:pt x="1143" y="1468"/>
                  </a:cubicBezTo>
                  <a:cubicBezTo>
                    <a:pt x="1188" y="1524"/>
                    <a:pt x="1221" y="1569"/>
                    <a:pt x="1221" y="1636"/>
                  </a:cubicBezTo>
                  <a:cubicBezTo>
                    <a:pt x="1232" y="1715"/>
                    <a:pt x="1244" y="1804"/>
                    <a:pt x="1289" y="1916"/>
                  </a:cubicBezTo>
                  <a:cubicBezTo>
                    <a:pt x="1345" y="2040"/>
                    <a:pt x="1412" y="2152"/>
                    <a:pt x="1445" y="2196"/>
                  </a:cubicBezTo>
                  <a:cubicBezTo>
                    <a:pt x="1468" y="2241"/>
                    <a:pt x="1479" y="2320"/>
                    <a:pt x="1468" y="2353"/>
                  </a:cubicBezTo>
                  <a:cubicBezTo>
                    <a:pt x="1457" y="2376"/>
                    <a:pt x="1423" y="2421"/>
                    <a:pt x="1479" y="2409"/>
                  </a:cubicBezTo>
                  <a:cubicBezTo>
                    <a:pt x="1524" y="2387"/>
                    <a:pt x="1591" y="2387"/>
                    <a:pt x="1580" y="2443"/>
                  </a:cubicBezTo>
                  <a:cubicBezTo>
                    <a:pt x="1580" y="2510"/>
                    <a:pt x="1569" y="2566"/>
                    <a:pt x="1591" y="2611"/>
                  </a:cubicBezTo>
                  <a:cubicBezTo>
                    <a:pt x="1603" y="2656"/>
                    <a:pt x="1670" y="2779"/>
                    <a:pt x="1703" y="2791"/>
                  </a:cubicBezTo>
                  <a:cubicBezTo>
                    <a:pt x="1726" y="2791"/>
                    <a:pt x="1748" y="2768"/>
                    <a:pt x="1759" y="2791"/>
                  </a:cubicBezTo>
                  <a:cubicBezTo>
                    <a:pt x="1770" y="2824"/>
                    <a:pt x="1748" y="2847"/>
                    <a:pt x="1748" y="2869"/>
                  </a:cubicBezTo>
                  <a:cubicBezTo>
                    <a:pt x="1737" y="2880"/>
                    <a:pt x="1759" y="2902"/>
                    <a:pt x="1782" y="2914"/>
                  </a:cubicBezTo>
                  <a:cubicBezTo>
                    <a:pt x="1815" y="2925"/>
                    <a:pt x="1827" y="2958"/>
                    <a:pt x="1827" y="3003"/>
                  </a:cubicBezTo>
                  <a:cubicBezTo>
                    <a:pt x="1827" y="3037"/>
                    <a:pt x="1871" y="3071"/>
                    <a:pt x="1916" y="3082"/>
                  </a:cubicBezTo>
                  <a:cubicBezTo>
                    <a:pt x="1961" y="3093"/>
                    <a:pt x="1994" y="3127"/>
                    <a:pt x="2017" y="3149"/>
                  </a:cubicBezTo>
                  <a:cubicBezTo>
                    <a:pt x="2039" y="3160"/>
                    <a:pt x="2096" y="3284"/>
                    <a:pt x="2163" y="3340"/>
                  </a:cubicBezTo>
                  <a:cubicBezTo>
                    <a:pt x="2230" y="3396"/>
                    <a:pt x="2308" y="3418"/>
                    <a:pt x="2320" y="3418"/>
                  </a:cubicBezTo>
                  <a:cubicBezTo>
                    <a:pt x="2342" y="3418"/>
                    <a:pt x="2320" y="3362"/>
                    <a:pt x="2342" y="3373"/>
                  </a:cubicBezTo>
                  <a:cubicBezTo>
                    <a:pt x="2376" y="3384"/>
                    <a:pt x="2443" y="3452"/>
                    <a:pt x="2488" y="3474"/>
                  </a:cubicBezTo>
                  <a:cubicBezTo>
                    <a:pt x="2521" y="3485"/>
                    <a:pt x="2566" y="3485"/>
                    <a:pt x="2555" y="3496"/>
                  </a:cubicBezTo>
                  <a:cubicBezTo>
                    <a:pt x="2555" y="3508"/>
                    <a:pt x="2521" y="3530"/>
                    <a:pt x="2510" y="3553"/>
                  </a:cubicBezTo>
                  <a:cubicBezTo>
                    <a:pt x="2488" y="3575"/>
                    <a:pt x="2510" y="3609"/>
                    <a:pt x="2521" y="3609"/>
                  </a:cubicBezTo>
                  <a:cubicBezTo>
                    <a:pt x="2544" y="3620"/>
                    <a:pt x="2544" y="3631"/>
                    <a:pt x="2532" y="3642"/>
                  </a:cubicBezTo>
                  <a:cubicBezTo>
                    <a:pt x="2521" y="3653"/>
                    <a:pt x="2532" y="3698"/>
                    <a:pt x="2555" y="3720"/>
                  </a:cubicBezTo>
                  <a:cubicBezTo>
                    <a:pt x="2566" y="3743"/>
                    <a:pt x="2566" y="3788"/>
                    <a:pt x="2566" y="3833"/>
                  </a:cubicBezTo>
                  <a:cubicBezTo>
                    <a:pt x="2566" y="3866"/>
                    <a:pt x="2600" y="3911"/>
                    <a:pt x="2622" y="3933"/>
                  </a:cubicBezTo>
                  <a:cubicBezTo>
                    <a:pt x="2645" y="3945"/>
                    <a:pt x="2757" y="4046"/>
                    <a:pt x="2790" y="4057"/>
                  </a:cubicBezTo>
                  <a:cubicBezTo>
                    <a:pt x="2813" y="4057"/>
                    <a:pt x="2835" y="4023"/>
                    <a:pt x="2869" y="4068"/>
                  </a:cubicBezTo>
                  <a:cubicBezTo>
                    <a:pt x="2903" y="4113"/>
                    <a:pt x="2925" y="4191"/>
                    <a:pt x="2958" y="4202"/>
                  </a:cubicBezTo>
                  <a:cubicBezTo>
                    <a:pt x="2992" y="4214"/>
                    <a:pt x="3003" y="4247"/>
                    <a:pt x="2992" y="4270"/>
                  </a:cubicBezTo>
                  <a:cubicBezTo>
                    <a:pt x="2981" y="4292"/>
                    <a:pt x="2958" y="4337"/>
                    <a:pt x="3014" y="4360"/>
                  </a:cubicBezTo>
                  <a:cubicBezTo>
                    <a:pt x="3070" y="4382"/>
                    <a:pt x="3093" y="4393"/>
                    <a:pt x="3104" y="4371"/>
                  </a:cubicBezTo>
                  <a:cubicBezTo>
                    <a:pt x="3115" y="4348"/>
                    <a:pt x="3149" y="4326"/>
                    <a:pt x="3171" y="4337"/>
                  </a:cubicBezTo>
                  <a:cubicBezTo>
                    <a:pt x="3183" y="4360"/>
                    <a:pt x="3250" y="4427"/>
                    <a:pt x="3294" y="4505"/>
                  </a:cubicBezTo>
                  <a:cubicBezTo>
                    <a:pt x="3306" y="4539"/>
                    <a:pt x="3317" y="4561"/>
                    <a:pt x="3328" y="4584"/>
                  </a:cubicBezTo>
                  <a:cubicBezTo>
                    <a:pt x="3396" y="4595"/>
                    <a:pt x="3396" y="4595"/>
                    <a:pt x="3396" y="4595"/>
                  </a:cubicBezTo>
                  <a:cubicBezTo>
                    <a:pt x="3575" y="4527"/>
                    <a:pt x="3575" y="4527"/>
                    <a:pt x="3575" y="4527"/>
                  </a:cubicBezTo>
                  <a:cubicBezTo>
                    <a:pt x="3575" y="4471"/>
                    <a:pt x="3575" y="4471"/>
                    <a:pt x="3575" y="4471"/>
                  </a:cubicBezTo>
                  <a:lnTo>
                    <a:pt x="3575" y="4471"/>
                  </a:lnTo>
                  <a:cubicBezTo>
                    <a:pt x="3709" y="4393"/>
                    <a:pt x="3709" y="4393"/>
                    <a:pt x="3709" y="4393"/>
                  </a:cubicBezTo>
                  <a:cubicBezTo>
                    <a:pt x="3832" y="4158"/>
                    <a:pt x="3832" y="4158"/>
                    <a:pt x="3832" y="4158"/>
                  </a:cubicBezTo>
                  <a:cubicBezTo>
                    <a:pt x="3810" y="4158"/>
                    <a:pt x="3810" y="4158"/>
                    <a:pt x="3810" y="4158"/>
                  </a:cubicBezTo>
                  <a:cubicBezTo>
                    <a:pt x="3810" y="4158"/>
                    <a:pt x="3810" y="4147"/>
                    <a:pt x="3788" y="4135"/>
                  </a:cubicBezTo>
                  <a:cubicBezTo>
                    <a:pt x="3754" y="4113"/>
                    <a:pt x="3765" y="4068"/>
                    <a:pt x="3743" y="4057"/>
                  </a:cubicBezTo>
                  <a:cubicBezTo>
                    <a:pt x="3721" y="4046"/>
                    <a:pt x="3721" y="4012"/>
                    <a:pt x="3743" y="3978"/>
                  </a:cubicBezTo>
                  <a:cubicBezTo>
                    <a:pt x="3754" y="3933"/>
                    <a:pt x="3765" y="3900"/>
                    <a:pt x="3765" y="3855"/>
                  </a:cubicBezTo>
                  <a:cubicBezTo>
                    <a:pt x="3765" y="3822"/>
                    <a:pt x="3709" y="3743"/>
                    <a:pt x="3709" y="3698"/>
                  </a:cubicBezTo>
                  <a:cubicBezTo>
                    <a:pt x="3709" y="3642"/>
                    <a:pt x="3709" y="3631"/>
                    <a:pt x="3665" y="3620"/>
                  </a:cubicBezTo>
                  <a:cubicBezTo>
                    <a:pt x="3608" y="3609"/>
                    <a:pt x="3620" y="3597"/>
                    <a:pt x="3620" y="3553"/>
                  </a:cubicBezTo>
                  <a:cubicBezTo>
                    <a:pt x="3620" y="3508"/>
                    <a:pt x="3586" y="3519"/>
                    <a:pt x="3575" y="3485"/>
                  </a:cubicBezTo>
                  <a:cubicBezTo>
                    <a:pt x="3552" y="3463"/>
                    <a:pt x="3496" y="3295"/>
                    <a:pt x="3507" y="3272"/>
                  </a:cubicBezTo>
                  <a:cubicBezTo>
                    <a:pt x="3519" y="3250"/>
                    <a:pt x="3608" y="3261"/>
                    <a:pt x="3665" y="3272"/>
                  </a:cubicBezTo>
                  <a:cubicBezTo>
                    <a:pt x="3721" y="3284"/>
                    <a:pt x="3732" y="3250"/>
                    <a:pt x="3743" y="3239"/>
                  </a:cubicBezTo>
                  <a:cubicBezTo>
                    <a:pt x="3765" y="3227"/>
                    <a:pt x="3844" y="3239"/>
                    <a:pt x="3866" y="3227"/>
                  </a:cubicBezTo>
                  <a:cubicBezTo>
                    <a:pt x="3889" y="3205"/>
                    <a:pt x="3866" y="2947"/>
                    <a:pt x="3832" y="2936"/>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7" name="Freeform 6"/>
            <p:cNvSpPr>
              <a:spLocks noChangeArrowheads="1"/>
            </p:cNvSpPr>
            <p:nvPr/>
          </p:nvSpPr>
          <p:spPr bwMode="auto">
            <a:xfrm>
              <a:off x="8395046" y="3787375"/>
              <a:ext cx="203690" cy="199493"/>
            </a:xfrm>
            <a:custGeom>
              <a:avLst/>
              <a:gdLst>
                <a:gd name="T0" fmla="*/ 78 w 629"/>
                <a:gd name="T1" fmla="*/ 505 h 617"/>
                <a:gd name="T2" fmla="*/ 78 w 629"/>
                <a:gd name="T3" fmla="*/ 505 h 617"/>
                <a:gd name="T4" fmla="*/ 146 w 629"/>
                <a:gd name="T5" fmla="*/ 505 h 617"/>
                <a:gd name="T6" fmla="*/ 213 w 629"/>
                <a:gd name="T7" fmla="*/ 527 h 617"/>
                <a:gd name="T8" fmla="*/ 280 w 629"/>
                <a:gd name="T9" fmla="*/ 583 h 617"/>
                <a:gd name="T10" fmla="*/ 381 w 629"/>
                <a:gd name="T11" fmla="*/ 561 h 617"/>
                <a:gd name="T12" fmla="*/ 583 w 629"/>
                <a:gd name="T13" fmla="*/ 415 h 617"/>
                <a:gd name="T14" fmla="*/ 628 w 629"/>
                <a:gd name="T15" fmla="*/ 303 h 617"/>
                <a:gd name="T16" fmla="*/ 616 w 629"/>
                <a:gd name="T17" fmla="*/ 303 h 617"/>
                <a:gd name="T18" fmla="*/ 583 w 629"/>
                <a:gd name="T19" fmla="*/ 258 h 617"/>
                <a:gd name="T20" fmla="*/ 538 w 629"/>
                <a:gd name="T21" fmla="*/ 213 h 617"/>
                <a:gd name="T22" fmla="*/ 527 w 629"/>
                <a:gd name="T23" fmla="*/ 135 h 617"/>
                <a:gd name="T24" fmla="*/ 381 w 629"/>
                <a:gd name="T25" fmla="*/ 23 h 617"/>
                <a:gd name="T26" fmla="*/ 280 w 629"/>
                <a:gd name="T27" fmla="*/ 45 h 617"/>
                <a:gd name="T28" fmla="*/ 236 w 629"/>
                <a:gd name="T29" fmla="*/ 101 h 617"/>
                <a:gd name="T30" fmla="*/ 123 w 629"/>
                <a:gd name="T31" fmla="*/ 112 h 617"/>
                <a:gd name="T32" fmla="*/ 90 w 629"/>
                <a:gd name="T33" fmla="*/ 236 h 617"/>
                <a:gd name="T34" fmla="*/ 34 w 629"/>
                <a:gd name="T35" fmla="*/ 348 h 617"/>
                <a:gd name="T36" fmla="*/ 34 w 629"/>
                <a:gd name="T37" fmla="*/ 493 h 617"/>
                <a:gd name="T38" fmla="*/ 45 w 629"/>
                <a:gd name="T39" fmla="*/ 538 h 617"/>
                <a:gd name="T40" fmla="*/ 78 w 629"/>
                <a:gd name="T41" fmla="*/ 505 h 6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9" h="617">
                  <a:moveTo>
                    <a:pt x="78" y="505"/>
                  </a:moveTo>
                  <a:lnTo>
                    <a:pt x="78" y="505"/>
                  </a:lnTo>
                  <a:cubicBezTo>
                    <a:pt x="90" y="471"/>
                    <a:pt x="135" y="471"/>
                    <a:pt x="146" y="505"/>
                  </a:cubicBezTo>
                  <a:cubicBezTo>
                    <a:pt x="168" y="549"/>
                    <a:pt x="202" y="505"/>
                    <a:pt x="213" y="527"/>
                  </a:cubicBezTo>
                  <a:cubicBezTo>
                    <a:pt x="224" y="549"/>
                    <a:pt x="269" y="549"/>
                    <a:pt x="280" y="583"/>
                  </a:cubicBezTo>
                  <a:cubicBezTo>
                    <a:pt x="303" y="616"/>
                    <a:pt x="370" y="605"/>
                    <a:pt x="381" y="561"/>
                  </a:cubicBezTo>
                  <a:cubicBezTo>
                    <a:pt x="404" y="505"/>
                    <a:pt x="527" y="471"/>
                    <a:pt x="583" y="415"/>
                  </a:cubicBezTo>
                  <a:cubicBezTo>
                    <a:pt x="616" y="381"/>
                    <a:pt x="628" y="336"/>
                    <a:pt x="628" y="303"/>
                  </a:cubicBezTo>
                  <a:cubicBezTo>
                    <a:pt x="616" y="303"/>
                    <a:pt x="616" y="303"/>
                    <a:pt x="616" y="303"/>
                  </a:cubicBezTo>
                  <a:cubicBezTo>
                    <a:pt x="616" y="303"/>
                    <a:pt x="616" y="258"/>
                    <a:pt x="583" y="258"/>
                  </a:cubicBezTo>
                  <a:cubicBezTo>
                    <a:pt x="549" y="258"/>
                    <a:pt x="538" y="247"/>
                    <a:pt x="538" y="213"/>
                  </a:cubicBezTo>
                  <a:cubicBezTo>
                    <a:pt x="527" y="191"/>
                    <a:pt x="538" y="146"/>
                    <a:pt x="527" y="135"/>
                  </a:cubicBezTo>
                  <a:cubicBezTo>
                    <a:pt x="504" y="123"/>
                    <a:pt x="415" y="45"/>
                    <a:pt x="381" y="23"/>
                  </a:cubicBezTo>
                  <a:cubicBezTo>
                    <a:pt x="336" y="0"/>
                    <a:pt x="280" y="0"/>
                    <a:pt x="280" y="45"/>
                  </a:cubicBezTo>
                  <a:cubicBezTo>
                    <a:pt x="280" y="90"/>
                    <a:pt x="280" y="90"/>
                    <a:pt x="236" y="101"/>
                  </a:cubicBezTo>
                  <a:cubicBezTo>
                    <a:pt x="180" y="112"/>
                    <a:pt x="123" y="101"/>
                    <a:pt x="123" y="112"/>
                  </a:cubicBezTo>
                  <a:cubicBezTo>
                    <a:pt x="112" y="123"/>
                    <a:pt x="123" y="213"/>
                    <a:pt x="90" y="236"/>
                  </a:cubicBezTo>
                  <a:cubicBezTo>
                    <a:pt x="56" y="247"/>
                    <a:pt x="56" y="325"/>
                    <a:pt x="34" y="348"/>
                  </a:cubicBezTo>
                  <a:cubicBezTo>
                    <a:pt x="0" y="381"/>
                    <a:pt x="11" y="448"/>
                    <a:pt x="34" y="493"/>
                  </a:cubicBezTo>
                  <a:cubicBezTo>
                    <a:pt x="45" y="505"/>
                    <a:pt x="45" y="527"/>
                    <a:pt x="45" y="538"/>
                  </a:cubicBezTo>
                  <a:cubicBezTo>
                    <a:pt x="67" y="527"/>
                    <a:pt x="78" y="516"/>
                    <a:pt x="78" y="505"/>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8" name="Freeform 17"/>
            <p:cNvSpPr>
              <a:spLocks noChangeArrowheads="1"/>
            </p:cNvSpPr>
            <p:nvPr/>
          </p:nvSpPr>
          <p:spPr bwMode="auto">
            <a:xfrm>
              <a:off x="8083105" y="3183195"/>
              <a:ext cx="737837" cy="941891"/>
            </a:xfrm>
            <a:custGeom>
              <a:avLst/>
              <a:gdLst>
                <a:gd name="T0" fmla="*/ 1928 w 2286"/>
                <a:gd name="T1" fmla="*/ 1971 h 2914"/>
                <a:gd name="T2" fmla="*/ 1906 w 2286"/>
                <a:gd name="T3" fmla="*/ 1702 h 2914"/>
                <a:gd name="T4" fmla="*/ 1648 w 2286"/>
                <a:gd name="T5" fmla="*/ 1792 h 2914"/>
                <a:gd name="T6" fmla="*/ 1345 w 2286"/>
                <a:gd name="T7" fmla="*/ 1590 h 2914"/>
                <a:gd name="T8" fmla="*/ 1401 w 2286"/>
                <a:gd name="T9" fmla="*/ 1254 h 2914"/>
                <a:gd name="T10" fmla="*/ 1603 w 2286"/>
                <a:gd name="T11" fmla="*/ 1119 h 2914"/>
                <a:gd name="T12" fmla="*/ 1838 w 2286"/>
                <a:gd name="T13" fmla="*/ 996 h 2914"/>
                <a:gd name="T14" fmla="*/ 2117 w 2286"/>
                <a:gd name="T15" fmla="*/ 705 h 2914"/>
                <a:gd name="T16" fmla="*/ 2263 w 2286"/>
                <a:gd name="T17" fmla="*/ 392 h 2914"/>
                <a:gd name="T18" fmla="*/ 2061 w 2286"/>
                <a:gd name="T19" fmla="*/ 314 h 2914"/>
                <a:gd name="T20" fmla="*/ 1917 w 2286"/>
                <a:gd name="T21" fmla="*/ 224 h 2914"/>
                <a:gd name="T22" fmla="*/ 1760 w 2286"/>
                <a:gd name="T23" fmla="*/ 157 h 2914"/>
                <a:gd name="T24" fmla="*/ 1424 w 2286"/>
                <a:gd name="T25" fmla="*/ 11 h 2914"/>
                <a:gd name="T26" fmla="*/ 1110 w 2286"/>
                <a:gd name="T27" fmla="*/ 33 h 2914"/>
                <a:gd name="T28" fmla="*/ 1166 w 2286"/>
                <a:gd name="T29" fmla="*/ 201 h 2914"/>
                <a:gd name="T30" fmla="*/ 1121 w 2286"/>
                <a:gd name="T31" fmla="*/ 515 h 2914"/>
                <a:gd name="T32" fmla="*/ 886 w 2286"/>
                <a:gd name="T33" fmla="*/ 459 h 2914"/>
                <a:gd name="T34" fmla="*/ 617 w 2286"/>
                <a:gd name="T35" fmla="*/ 481 h 2914"/>
                <a:gd name="T36" fmla="*/ 460 w 2286"/>
                <a:gd name="T37" fmla="*/ 705 h 2914"/>
                <a:gd name="T38" fmla="*/ 325 w 2286"/>
                <a:gd name="T39" fmla="*/ 884 h 2914"/>
                <a:gd name="T40" fmla="*/ 247 w 2286"/>
                <a:gd name="T41" fmla="*/ 1131 h 2914"/>
                <a:gd name="T42" fmla="*/ 124 w 2286"/>
                <a:gd name="T43" fmla="*/ 1366 h 2914"/>
                <a:gd name="T44" fmla="*/ 135 w 2286"/>
                <a:gd name="T45" fmla="*/ 1601 h 2914"/>
                <a:gd name="T46" fmla="*/ 11 w 2286"/>
                <a:gd name="T47" fmla="*/ 1758 h 2914"/>
                <a:gd name="T48" fmla="*/ 56 w 2286"/>
                <a:gd name="T49" fmla="*/ 1870 h 2914"/>
                <a:gd name="T50" fmla="*/ 191 w 2286"/>
                <a:gd name="T51" fmla="*/ 1893 h 2914"/>
                <a:gd name="T52" fmla="*/ 213 w 2286"/>
                <a:gd name="T53" fmla="*/ 1668 h 2914"/>
                <a:gd name="T54" fmla="*/ 292 w 2286"/>
                <a:gd name="T55" fmla="*/ 1780 h 2914"/>
                <a:gd name="T56" fmla="*/ 348 w 2286"/>
                <a:gd name="T57" fmla="*/ 1803 h 2914"/>
                <a:gd name="T58" fmla="*/ 482 w 2286"/>
                <a:gd name="T59" fmla="*/ 1926 h 2914"/>
                <a:gd name="T60" fmla="*/ 606 w 2286"/>
                <a:gd name="T61" fmla="*/ 2049 h 2914"/>
                <a:gd name="T62" fmla="*/ 751 w 2286"/>
                <a:gd name="T63" fmla="*/ 1937 h 2914"/>
                <a:gd name="T64" fmla="*/ 762 w 2286"/>
                <a:gd name="T65" fmla="*/ 2184 h 2914"/>
                <a:gd name="T66" fmla="*/ 505 w 2286"/>
                <a:gd name="T67" fmla="*/ 2363 h 2914"/>
                <a:gd name="T68" fmla="*/ 437 w 2286"/>
                <a:gd name="T69" fmla="*/ 2565 h 2914"/>
                <a:gd name="T70" fmla="*/ 393 w 2286"/>
                <a:gd name="T71" fmla="*/ 2655 h 2914"/>
                <a:gd name="T72" fmla="*/ 493 w 2286"/>
                <a:gd name="T73" fmla="*/ 2800 h 2914"/>
                <a:gd name="T74" fmla="*/ 762 w 2286"/>
                <a:gd name="T75" fmla="*/ 2868 h 2914"/>
                <a:gd name="T76" fmla="*/ 886 w 2286"/>
                <a:gd name="T77" fmla="*/ 2733 h 2914"/>
                <a:gd name="T78" fmla="*/ 1042 w 2286"/>
                <a:gd name="T79" fmla="*/ 2666 h 2914"/>
                <a:gd name="T80" fmla="*/ 1020 w 2286"/>
                <a:gd name="T81" fmla="*/ 2475 h 2914"/>
                <a:gd name="T82" fmla="*/ 1054 w 2286"/>
                <a:gd name="T83" fmla="*/ 2106 h 2914"/>
                <a:gd name="T84" fmla="*/ 1244 w 2286"/>
                <a:gd name="T85" fmla="*/ 1915 h 2914"/>
                <a:gd name="T86" fmla="*/ 1502 w 2286"/>
                <a:gd name="T87" fmla="*/ 2083 h 2914"/>
                <a:gd name="T88" fmla="*/ 1704 w 2286"/>
                <a:gd name="T89" fmla="*/ 2195 h 2914"/>
                <a:gd name="T90" fmla="*/ 1939 w 2286"/>
                <a:gd name="T91" fmla="*/ 2139 h 29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86" h="2914">
                  <a:moveTo>
                    <a:pt x="1939" y="2139"/>
                  </a:moveTo>
                  <a:lnTo>
                    <a:pt x="1939" y="2139"/>
                  </a:lnTo>
                  <a:cubicBezTo>
                    <a:pt x="1950" y="2083"/>
                    <a:pt x="1939" y="2016"/>
                    <a:pt x="1928" y="1971"/>
                  </a:cubicBezTo>
                  <a:cubicBezTo>
                    <a:pt x="1917" y="1926"/>
                    <a:pt x="1950" y="1915"/>
                    <a:pt x="1973" y="1870"/>
                  </a:cubicBezTo>
                  <a:cubicBezTo>
                    <a:pt x="1995" y="1837"/>
                    <a:pt x="1950" y="1803"/>
                    <a:pt x="1950" y="1758"/>
                  </a:cubicBezTo>
                  <a:cubicBezTo>
                    <a:pt x="1950" y="1702"/>
                    <a:pt x="1939" y="1702"/>
                    <a:pt x="1906" y="1702"/>
                  </a:cubicBezTo>
                  <a:cubicBezTo>
                    <a:pt x="1872" y="1691"/>
                    <a:pt x="1827" y="1736"/>
                    <a:pt x="1805" y="1758"/>
                  </a:cubicBezTo>
                  <a:cubicBezTo>
                    <a:pt x="1782" y="1769"/>
                    <a:pt x="1793" y="1803"/>
                    <a:pt x="1771" y="1825"/>
                  </a:cubicBezTo>
                  <a:cubicBezTo>
                    <a:pt x="1737" y="1837"/>
                    <a:pt x="1681" y="1837"/>
                    <a:pt x="1648" y="1792"/>
                  </a:cubicBezTo>
                  <a:cubicBezTo>
                    <a:pt x="1614" y="1758"/>
                    <a:pt x="1536" y="1758"/>
                    <a:pt x="1502" y="1747"/>
                  </a:cubicBezTo>
                  <a:cubicBezTo>
                    <a:pt x="1457" y="1747"/>
                    <a:pt x="1457" y="1713"/>
                    <a:pt x="1446" y="1668"/>
                  </a:cubicBezTo>
                  <a:cubicBezTo>
                    <a:pt x="1424" y="1613"/>
                    <a:pt x="1379" y="1613"/>
                    <a:pt x="1345" y="1590"/>
                  </a:cubicBezTo>
                  <a:cubicBezTo>
                    <a:pt x="1311" y="1568"/>
                    <a:pt x="1311" y="1556"/>
                    <a:pt x="1300" y="1411"/>
                  </a:cubicBezTo>
                  <a:cubicBezTo>
                    <a:pt x="1289" y="1265"/>
                    <a:pt x="1300" y="1209"/>
                    <a:pt x="1323" y="1209"/>
                  </a:cubicBezTo>
                  <a:cubicBezTo>
                    <a:pt x="1345" y="1198"/>
                    <a:pt x="1379" y="1242"/>
                    <a:pt x="1401" y="1254"/>
                  </a:cubicBezTo>
                  <a:cubicBezTo>
                    <a:pt x="1424" y="1265"/>
                    <a:pt x="1480" y="1254"/>
                    <a:pt x="1513" y="1231"/>
                  </a:cubicBezTo>
                  <a:cubicBezTo>
                    <a:pt x="1558" y="1209"/>
                    <a:pt x="1547" y="1198"/>
                    <a:pt x="1547" y="1153"/>
                  </a:cubicBezTo>
                  <a:cubicBezTo>
                    <a:pt x="1558" y="1108"/>
                    <a:pt x="1592" y="1142"/>
                    <a:pt x="1603" y="1119"/>
                  </a:cubicBezTo>
                  <a:cubicBezTo>
                    <a:pt x="1603" y="1097"/>
                    <a:pt x="1637" y="1119"/>
                    <a:pt x="1659" y="1131"/>
                  </a:cubicBezTo>
                  <a:cubicBezTo>
                    <a:pt x="1670" y="1142"/>
                    <a:pt x="1681" y="1142"/>
                    <a:pt x="1681" y="1142"/>
                  </a:cubicBezTo>
                  <a:cubicBezTo>
                    <a:pt x="1681" y="1142"/>
                    <a:pt x="1793" y="1041"/>
                    <a:pt x="1838" y="996"/>
                  </a:cubicBezTo>
                  <a:cubicBezTo>
                    <a:pt x="1894" y="940"/>
                    <a:pt x="2018" y="828"/>
                    <a:pt x="2029" y="806"/>
                  </a:cubicBezTo>
                  <a:cubicBezTo>
                    <a:pt x="2039" y="783"/>
                    <a:pt x="2039" y="761"/>
                    <a:pt x="2029" y="716"/>
                  </a:cubicBezTo>
                  <a:cubicBezTo>
                    <a:pt x="2029" y="671"/>
                    <a:pt x="2084" y="705"/>
                    <a:pt x="2117" y="705"/>
                  </a:cubicBezTo>
                  <a:cubicBezTo>
                    <a:pt x="2140" y="693"/>
                    <a:pt x="2174" y="616"/>
                    <a:pt x="2241" y="515"/>
                  </a:cubicBezTo>
                  <a:cubicBezTo>
                    <a:pt x="2263" y="459"/>
                    <a:pt x="2274" y="425"/>
                    <a:pt x="2285" y="403"/>
                  </a:cubicBezTo>
                  <a:cubicBezTo>
                    <a:pt x="2274" y="403"/>
                    <a:pt x="2274" y="403"/>
                    <a:pt x="2263" y="392"/>
                  </a:cubicBezTo>
                  <a:cubicBezTo>
                    <a:pt x="2252" y="381"/>
                    <a:pt x="2230" y="381"/>
                    <a:pt x="2185" y="392"/>
                  </a:cubicBezTo>
                  <a:cubicBezTo>
                    <a:pt x="2140" y="403"/>
                    <a:pt x="2129" y="381"/>
                    <a:pt x="2117" y="358"/>
                  </a:cubicBezTo>
                  <a:cubicBezTo>
                    <a:pt x="2106" y="336"/>
                    <a:pt x="2084" y="325"/>
                    <a:pt x="2061" y="314"/>
                  </a:cubicBezTo>
                  <a:cubicBezTo>
                    <a:pt x="2039" y="302"/>
                    <a:pt x="2061" y="257"/>
                    <a:pt x="2039" y="235"/>
                  </a:cubicBezTo>
                  <a:cubicBezTo>
                    <a:pt x="2029" y="212"/>
                    <a:pt x="1973" y="246"/>
                    <a:pt x="1939" y="257"/>
                  </a:cubicBezTo>
                  <a:cubicBezTo>
                    <a:pt x="1906" y="269"/>
                    <a:pt x="1917" y="224"/>
                    <a:pt x="1917" y="224"/>
                  </a:cubicBezTo>
                  <a:cubicBezTo>
                    <a:pt x="1917" y="224"/>
                    <a:pt x="1894" y="224"/>
                    <a:pt x="1838" y="235"/>
                  </a:cubicBezTo>
                  <a:cubicBezTo>
                    <a:pt x="1782" y="257"/>
                    <a:pt x="1782" y="257"/>
                    <a:pt x="1782" y="224"/>
                  </a:cubicBezTo>
                  <a:cubicBezTo>
                    <a:pt x="1793" y="201"/>
                    <a:pt x="1782" y="168"/>
                    <a:pt x="1760" y="157"/>
                  </a:cubicBezTo>
                  <a:cubicBezTo>
                    <a:pt x="1737" y="157"/>
                    <a:pt x="1693" y="179"/>
                    <a:pt x="1693" y="179"/>
                  </a:cubicBezTo>
                  <a:cubicBezTo>
                    <a:pt x="1693" y="179"/>
                    <a:pt x="1625" y="101"/>
                    <a:pt x="1614" y="78"/>
                  </a:cubicBezTo>
                  <a:cubicBezTo>
                    <a:pt x="1592" y="56"/>
                    <a:pt x="1524" y="33"/>
                    <a:pt x="1424" y="11"/>
                  </a:cubicBezTo>
                  <a:cubicBezTo>
                    <a:pt x="1334" y="0"/>
                    <a:pt x="1244" y="11"/>
                    <a:pt x="1244" y="11"/>
                  </a:cubicBezTo>
                  <a:lnTo>
                    <a:pt x="1233" y="78"/>
                  </a:lnTo>
                  <a:cubicBezTo>
                    <a:pt x="1222" y="78"/>
                    <a:pt x="1132" y="33"/>
                    <a:pt x="1110" y="33"/>
                  </a:cubicBezTo>
                  <a:cubicBezTo>
                    <a:pt x="1099" y="33"/>
                    <a:pt x="1087" y="45"/>
                    <a:pt x="1065" y="56"/>
                  </a:cubicBezTo>
                  <a:cubicBezTo>
                    <a:pt x="1076" y="78"/>
                    <a:pt x="1087" y="101"/>
                    <a:pt x="1110" y="112"/>
                  </a:cubicBezTo>
                  <a:cubicBezTo>
                    <a:pt x="1144" y="123"/>
                    <a:pt x="1177" y="112"/>
                    <a:pt x="1166" y="201"/>
                  </a:cubicBezTo>
                  <a:cubicBezTo>
                    <a:pt x="1155" y="280"/>
                    <a:pt x="1144" y="314"/>
                    <a:pt x="1166" y="325"/>
                  </a:cubicBezTo>
                  <a:cubicBezTo>
                    <a:pt x="1188" y="336"/>
                    <a:pt x="1244" y="437"/>
                    <a:pt x="1222" y="481"/>
                  </a:cubicBezTo>
                  <a:cubicBezTo>
                    <a:pt x="1200" y="515"/>
                    <a:pt x="1121" y="470"/>
                    <a:pt x="1121" y="515"/>
                  </a:cubicBezTo>
                  <a:cubicBezTo>
                    <a:pt x="1110" y="560"/>
                    <a:pt x="1087" y="560"/>
                    <a:pt x="1065" y="538"/>
                  </a:cubicBezTo>
                  <a:cubicBezTo>
                    <a:pt x="1031" y="526"/>
                    <a:pt x="1009" y="549"/>
                    <a:pt x="986" y="526"/>
                  </a:cubicBezTo>
                  <a:cubicBezTo>
                    <a:pt x="964" y="493"/>
                    <a:pt x="919" y="459"/>
                    <a:pt x="886" y="459"/>
                  </a:cubicBezTo>
                  <a:cubicBezTo>
                    <a:pt x="841" y="448"/>
                    <a:pt x="818" y="470"/>
                    <a:pt x="807" y="493"/>
                  </a:cubicBezTo>
                  <a:cubicBezTo>
                    <a:pt x="807" y="526"/>
                    <a:pt x="762" y="526"/>
                    <a:pt x="718" y="493"/>
                  </a:cubicBezTo>
                  <a:cubicBezTo>
                    <a:pt x="662" y="470"/>
                    <a:pt x="617" y="437"/>
                    <a:pt x="617" y="481"/>
                  </a:cubicBezTo>
                  <a:cubicBezTo>
                    <a:pt x="617" y="526"/>
                    <a:pt x="583" y="571"/>
                    <a:pt x="561" y="571"/>
                  </a:cubicBezTo>
                  <a:cubicBezTo>
                    <a:pt x="538" y="571"/>
                    <a:pt x="516" y="583"/>
                    <a:pt x="505" y="627"/>
                  </a:cubicBezTo>
                  <a:cubicBezTo>
                    <a:pt x="493" y="671"/>
                    <a:pt x="505" y="716"/>
                    <a:pt x="460" y="705"/>
                  </a:cubicBezTo>
                  <a:cubicBezTo>
                    <a:pt x="404" y="682"/>
                    <a:pt x="370" y="705"/>
                    <a:pt x="370" y="738"/>
                  </a:cubicBezTo>
                  <a:cubicBezTo>
                    <a:pt x="370" y="761"/>
                    <a:pt x="348" y="772"/>
                    <a:pt x="325" y="772"/>
                  </a:cubicBezTo>
                  <a:cubicBezTo>
                    <a:pt x="314" y="772"/>
                    <a:pt x="314" y="851"/>
                    <a:pt x="325" y="884"/>
                  </a:cubicBezTo>
                  <a:cubicBezTo>
                    <a:pt x="337" y="918"/>
                    <a:pt x="325" y="985"/>
                    <a:pt x="337" y="1007"/>
                  </a:cubicBezTo>
                  <a:cubicBezTo>
                    <a:pt x="348" y="1030"/>
                    <a:pt x="359" y="1041"/>
                    <a:pt x="314" y="1052"/>
                  </a:cubicBezTo>
                  <a:cubicBezTo>
                    <a:pt x="280" y="1075"/>
                    <a:pt x="292" y="1131"/>
                    <a:pt x="247" y="1131"/>
                  </a:cubicBezTo>
                  <a:cubicBezTo>
                    <a:pt x="202" y="1142"/>
                    <a:pt x="168" y="1164"/>
                    <a:pt x="157" y="1220"/>
                  </a:cubicBezTo>
                  <a:cubicBezTo>
                    <a:pt x="146" y="1287"/>
                    <a:pt x="157" y="1299"/>
                    <a:pt x="135" y="1310"/>
                  </a:cubicBezTo>
                  <a:cubicBezTo>
                    <a:pt x="124" y="1321"/>
                    <a:pt x="157" y="1366"/>
                    <a:pt x="124" y="1366"/>
                  </a:cubicBezTo>
                  <a:cubicBezTo>
                    <a:pt x="90" y="1355"/>
                    <a:pt x="68" y="1388"/>
                    <a:pt x="79" y="1433"/>
                  </a:cubicBezTo>
                  <a:cubicBezTo>
                    <a:pt x="101" y="1478"/>
                    <a:pt x="90" y="1523"/>
                    <a:pt x="101" y="1534"/>
                  </a:cubicBezTo>
                  <a:cubicBezTo>
                    <a:pt x="124" y="1545"/>
                    <a:pt x="135" y="1568"/>
                    <a:pt x="135" y="1601"/>
                  </a:cubicBezTo>
                  <a:cubicBezTo>
                    <a:pt x="135" y="1624"/>
                    <a:pt x="113" y="1635"/>
                    <a:pt x="79" y="1635"/>
                  </a:cubicBezTo>
                  <a:cubicBezTo>
                    <a:pt x="34" y="1646"/>
                    <a:pt x="23" y="1657"/>
                    <a:pt x="34" y="1691"/>
                  </a:cubicBezTo>
                  <a:cubicBezTo>
                    <a:pt x="34" y="1736"/>
                    <a:pt x="34" y="1758"/>
                    <a:pt x="11" y="1758"/>
                  </a:cubicBezTo>
                  <a:cubicBezTo>
                    <a:pt x="0" y="1769"/>
                    <a:pt x="0" y="1859"/>
                    <a:pt x="0" y="1893"/>
                  </a:cubicBezTo>
                  <a:lnTo>
                    <a:pt x="0" y="1893"/>
                  </a:lnTo>
                  <a:cubicBezTo>
                    <a:pt x="23" y="1893"/>
                    <a:pt x="45" y="1893"/>
                    <a:pt x="56" y="1870"/>
                  </a:cubicBezTo>
                  <a:cubicBezTo>
                    <a:pt x="56" y="1848"/>
                    <a:pt x="68" y="1803"/>
                    <a:pt x="90" y="1803"/>
                  </a:cubicBezTo>
                  <a:cubicBezTo>
                    <a:pt x="113" y="1803"/>
                    <a:pt x="135" y="1893"/>
                    <a:pt x="146" y="1915"/>
                  </a:cubicBezTo>
                  <a:cubicBezTo>
                    <a:pt x="146" y="1937"/>
                    <a:pt x="180" y="1915"/>
                    <a:pt x="191" y="1893"/>
                  </a:cubicBezTo>
                  <a:cubicBezTo>
                    <a:pt x="202" y="1870"/>
                    <a:pt x="224" y="1848"/>
                    <a:pt x="213" y="1814"/>
                  </a:cubicBezTo>
                  <a:cubicBezTo>
                    <a:pt x="202" y="1792"/>
                    <a:pt x="224" y="1769"/>
                    <a:pt x="202" y="1747"/>
                  </a:cubicBezTo>
                  <a:cubicBezTo>
                    <a:pt x="191" y="1713"/>
                    <a:pt x="157" y="1668"/>
                    <a:pt x="213" y="1668"/>
                  </a:cubicBezTo>
                  <a:cubicBezTo>
                    <a:pt x="269" y="1657"/>
                    <a:pt x="348" y="1668"/>
                    <a:pt x="348" y="1680"/>
                  </a:cubicBezTo>
                  <a:cubicBezTo>
                    <a:pt x="359" y="1691"/>
                    <a:pt x="370" y="1747"/>
                    <a:pt x="348" y="1758"/>
                  </a:cubicBezTo>
                  <a:cubicBezTo>
                    <a:pt x="337" y="1769"/>
                    <a:pt x="314" y="1780"/>
                    <a:pt x="292" y="1780"/>
                  </a:cubicBezTo>
                  <a:cubicBezTo>
                    <a:pt x="269" y="1780"/>
                    <a:pt x="258" y="1837"/>
                    <a:pt x="269" y="1937"/>
                  </a:cubicBezTo>
                  <a:cubicBezTo>
                    <a:pt x="292" y="2038"/>
                    <a:pt x="303" y="2005"/>
                    <a:pt x="314" y="1960"/>
                  </a:cubicBezTo>
                  <a:cubicBezTo>
                    <a:pt x="314" y="1904"/>
                    <a:pt x="337" y="1837"/>
                    <a:pt x="348" y="1803"/>
                  </a:cubicBezTo>
                  <a:cubicBezTo>
                    <a:pt x="359" y="1780"/>
                    <a:pt x="437" y="1792"/>
                    <a:pt x="460" y="1803"/>
                  </a:cubicBezTo>
                  <a:cubicBezTo>
                    <a:pt x="471" y="1825"/>
                    <a:pt x="471" y="1848"/>
                    <a:pt x="493" y="1859"/>
                  </a:cubicBezTo>
                  <a:cubicBezTo>
                    <a:pt x="516" y="1870"/>
                    <a:pt x="505" y="1882"/>
                    <a:pt x="482" y="1926"/>
                  </a:cubicBezTo>
                  <a:cubicBezTo>
                    <a:pt x="460" y="1971"/>
                    <a:pt x="426" y="2061"/>
                    <a:pt x="415" y="2083"/>
                  </a:cubicBezTo>
                  <a:cubicBezTo>
                    <a:pt x="404" y="2117"/>
                    <a:pt x="493" y="2106"/>
                    <a:pt x="538" y="2106"/>
                  </a:cubicBezTo>
                  <a:cubicBezTo>
                    <a:pt x="583" y="2106"/>
                    <a:pt x="572" y="2049"/>
                    <a:pt x="606" y="2049"/>
                  </a:cubicBezTo>
                  <a:cubicBezTo>
                    <a:pt x="650" y="2038"/>
                    <a:pt x="639" y="2016"/>
                    <a:pt x="628" y="1993"/>
                  </a:cubicBezTo>
                  <a:cubicBezTo>
                    <a:pt x="617" y="1971"/>
                    <a:pt x="650" y="1904"/>
                    <a:pt x="673" y="1893"/>
                  </a:cubicBezTo>
                  <a:cubicBezTo>
                    <a:pt x="706" y="1893"/>
                    <a:pt x="729" y="1904"/>
                    <a:pt x="751" y="1937"/>
                  </a:cubicBezTo>
                  <a:cubicBezTo>
                    <a:pt x="773" y="1960"/>
                    <a:pt x="785" y="2005"/>
                    <a:pt x="773" y="2027"/>
                  </a:cubicBezTo>
                  <a:cubicBezTo>
                    <a:pt x="762" y="2061"/>
                    <a:pt x="740" y="2094"/>
                    <a:pt x="773" y="2117"/>
                  </a:cubicBezTo>
                  <a:cubicBezTo>
                    <a:pt x="796" y="2150"/>
                    <a:pt x="807" y="2173"/>
                    <a:pt x="762" y="2184"/>
                  </a:cubicBezTo>
                  <a:cubicBezTo>
                    <a:pt x="718" y="2206"/>
                    <a:pt x="673" y="2195"/>
                    <a:pt x="639" y="2229"/>
                  </a:cubicBezTo>
                  <a:cubicBezTo>
                    <a:pt x="606" y="2273"/>
                    <a:pt x="572" y="2296"/>
                    <a:pt x="538" y="2318"/>
                  </a:cubicBezTo>
                  <a:cubicBezTo>
                    <a:pt x="505" y="2330"/>
                    <a:pt x="482" y="2341"/>
                    <a:pt x="505" y="2363"/>
                  </a:cubicBezTo>
                  <a:cubicBezTo>
                    <a:pt x="527" y="2375"/>
                    <a:pt x="527" y="2419"/>
                    <a:pt x="505" y="2453"/>
                  </a:cubicBezTo>
                  <a:cubicBezTo>
                    <a:pt x="482" y="2486"/>
                    <a:pt x="471" y="2464"/>
                    <a:pt x="437" y="2498"/>
                  </a:cubicBezTo>
                  <a:cubicBezTo>
                    <a:pt x="404" y="2531"/>
                    <a:pt x="404" y="2576"/>
                    <a:pt x="437" y="2565"/>
                  </a:cubicBezTo>
                  <a:cubicBezTo>
                    <a:pt x="482" y="2565"/>
                    <a:pt x="493" y="2587"/>
                    <a:pt x="471" y="2599"/>
                  </a:cubicBezTo>
                  <a:cubicBezTo>
                    <a:pt x="460" y="2621"/>
                    <a:pt x="415" y="2621"/>
                    <a:pt x="393" y="2610"/>
                  </a:cubicBezTo>
                  <a:cubicBezTo>
                    <a:pt x="370" y="2610"/>
                    <a:pt x="370" y="2632"/>
                    <a:pt x="393" y="2655"/>
                  </a:cubicBezTo>
                  <a:cubicBezTo>
                    <a:pt x="415" y="2688"/>
                    <a:pt x="426" y="2722"/>
                    <a:pt x="426" y="2744"/>
                  </a:cubicBezTo>
                  <a:cubicBezTo>
                    <a:pt x="415" y="2755"/>
                    <a:pt x="471" y="2744"/>
                    <a:pt x="460" y="2778"/>
                  </a:cubicBezTo>
                  <a:cubicBezTo>
                    <a:pt x="460" y="2811"/>
                    <a:pt x="471" y="2823"/>
                    <a:pt x="493" y="2800"/>
                  </a:cubicBezTo>
                  <a:cubicBezTo>
                    <a:pt x="516" y="2778"/>
                    <a:pt x="561" y="2778"/>
                    <a:pt x="583" y="2823"/>
                  </a:cubicBezTo>
                  <a:cubicBezTo>
                    <a:pt x="594" y="2879"/>
                    <a:pt x="606" y="2913"/>
                    <a:pt x="639" y="2901"/>
                  </a:cubicBezTo>
                  <a:cubicBezTo>
                    <a:pt x="673" y="2879"/>
                    <a:pt x="729" y="2868"/>
                    <a:pt x="762" y="2868"/>
                  </a:cubicBezTo>
                  <a:cubicBezTo>
                    <a:pt x="807" y="2856"/>
                    <a:pt x="818" y="2868"/>
                    <a:pt x="807" y="2834"/>
                  </a:cubicBezTo>
                  <a:cubicBezTo>
                    <a:pt x="807" y="2789"/>
                    <a:pt x="818" y="2733"/>
                    <a:pt x="818" y="2733"/>
                  </a:cubicBezTo>
                  <a:cubicBezTo>
                    <a:pt x="818" y="2733"/>
                    <a:pt x="863" y="2711"/>
                    <a:pt x="886" y="2733"/>
                  </a:cubicBezTo>
                  <a:cubicBezTo>
                    <a:pt x="908" y="2755"/>
                    <a:pt x="931" y="2744"/>
                    <a:pt x="931" y="2722"/>
                  </a:cubicBezTo>
                  <a:cubicBezTo>
                    <a:pt x="931" y="2688"/>
                    <a:pt x="964" y="2711"/>
                    <a:pt x="986" y="2688"/>
                  </a:cubicBezTo>
                  <a:cubicBezTo>
                    <a:pt x="998" y="2666"/>
                    <a:pt x="1020" y="2655"/>
                    <a:pt x="1042" y="2666"/>
                  </a:cubicBezTo>
                  <a:cubicBezTo>
                    <a:pt x="1065" y="2666"/>
                    <a:pt x="1087" y="2666"/>
                    <a:pt x="1087" y="2632"/>
                  </a:cubicBezTo>
                  <a:cubicBezTo>
                    <a:pt x="1087" y="2599"/>
                    <a:pt x="1076" y="2531"/>
                    <a:pt x="1076" y="2531"/>
                  </a:cubicBezTo>
                  <a:cubicBezTo>
                    <a:pt x="1076" y="2531"/>
                    <a:pt x="1042" y="2498"/>
                    <a:pt x="1020" y="2475"/>
                  </a:cubicBezTo>
                  <a:cubicBezTo>
                    <a:pt x="998" y="2464"/>
                    <a:pt x="1031" y="2408"/>
                    <a:pt x="998" y="2363"/>
                  </a:cubicBezTo>
                  <a:cubicBezTo>
                    <a:pt x="975" y="2318"/>
                    <a:pt x="964" y="2251"/>
                    <a:pt x="998" y="2218"/>
                  </a:cubicBezTo>
                  <a:cubicBezTo>
                    <a:pt x="1020" y="2195"/>
                    <a:pt x="1020" y="2117"/>
                    <a:pt x="1054" y="2106"/>
                  </a:cubicBezTo>
                  <a:cubicBezTo>
                    <a:pt x="1087" y="2083"/>
                    <a:pt x="1076" y="1993"/>
                    <a:pt x="1087" y="1982"/>
                  </a:cubicBezTo>
                  <a:cubicBezTo>
                    <a:pt x="1087" y="1971"/>
                    <a:pt x="1144" y="1982"/>
                    <a:pt x="1200" y="1971"/>
                  </a:cubicBezTo>
                  <a:cubicBezTo>
                    <a:pt x="1244" y="1960"/>
                    <a:pt x="1244" y="1960"/>
                    <a:pt x="1244" y="1915"/>
                  </a:cubicBezTo>
                  <a:cubicBezTo>
                    <a:pt x="1244" y="1870"/>
                    <a:pt x="1300" y="1870"/>
                    <a:pt x="1345" y="1893"/>
                  </a:cubicBezTo>
                  <a:cubicBezTo>
                    <a:pt x="1379" y="1915"/>
                    <a:pt x="1468" y="1993"/>
                    <a:pt x="1491" y="2005"/>
                  </a:cubicBezTo>
                  <a:cubicBezTo>
                    <a:pt x="1502" y="2016"/>
                    <a:pt x="1491" y="2061"/>
                    <a:pt x="1502" y="2083"/>
                  </a:cubicBezTo>
                  <a:cubicBezTo>
                    <a:pt x="1502" y="2117"/>
                    <a:pt x="1513" y="2128"/>
                    <a:pt x="1547" y="2128"/>
                  </a:cubicBezTo>
                  <a:cubicBezTo>
                    <a:pt x="1580" y="2128"/>
                    <a:pt x="1580" y="2173"/>
                    <a:pt x="1580" y="2173"/>
                  </a:cubicBezTo>
                  <a:cubicBezTo>
                    <a:pt x="1580" y="2173"/>
                    <a:pt x="1670" y="2150"/>
                    <a:pt x="1704" y="2195"/>
                  </a:cubicBezTo>
                  <a:cubicBezTo>
                    <a:pt x="1737" y="2229"/>
                    <a:pt x="1805" y="2296"/>
                    <a:pt x="1838" y="2318"/>
                  </a:cubicBezTo>
                  <a:cubicBezTo>
                    <a:pt x="1838" y="2307"/>
                    <a:pt x="1849" y="2296"/>
                    <a:pt x="1849" y="2285"/>
                  </a:cubicBezTo>
                  <a:cubicBezTo>
                    <a:pt x="1872" y="2251"/>
                    <a:pt x="1917" y="2184"/>
                    <a:pt x="1939" y="2139"/>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9" name="Freeform 18"/>
            <p:cNvSpPr>
              <a:spLocks noChangeArrowheads="1"/>
            </p:cNvSpPr>
            <p:nvPr/>
          </p:nvSpPr>
          <p:spPr bwMode="auto">
            <a:xfrm>
              <a:off x="7023355" y="2727212"/>
              <a:ext cx="840394" cy="1078686"/>
            </a:xfrm>
            <a:custGeom>
              <a:avLst/>
              <a:gdLst>
                <a:gd name="T0" fmla="*/ 2600 w 2601"/>
                <a:gd name="T1" fmla="*/ 2823 h 3339"/>
                <a:gd name="T2" fmla="*/ 2454 w 2601"/>
                <a:gd name="T3" fmla="*/ 2767 h 3339"/>
                <a:gd name="T4" fmla="*/ 2376 w 2601"/>
                <a:gd name="T5" fmla="*/ 2654 h 3339"/>
                <a:gd name="T6" fmla="*/ 2319 w 2601"/>
                <a:gd name="T7" fmla="*/ 2453 h 3339"/>
                <a:gd name="T8" fmla="*/ 2252 w 2601"/>
                <a:gd name="T9" fmla="*/ 2263 h 3339"/>
                <a:gd name="T10" fmla="*/ 2241 w 2601"/>
                <a:gd name="T11" fmla="*/ 2150 h 3339"/>
                <a:gd name="T12" fmla="*/ 2140 w 2601"/>
                <a:gd name="T13" fmla="*/ 1938 h 3339"/>
                <a:gd name="T14" fmla="*/ 2017 w 2601"/>
                <a:gd name="T15" fmla="*/ 1927 h 3339"/>
                <a:gd name="T16" fmla="*/ 1905 w 2601"/>
                <a:gd name="T17" fmla="*/ 1961 h 3339"/>
                <a:gd name="T18" fmla="*/ 1827 w 2601"/>
                <a:gd name="T19" fmla="*/ 1837 h 3339"/>
                <a:gd name="T20" fmla="*/ 1770 w 2601"/>
                <a:gd name="T21" fmla="*/ 1714 h 3339"/>
                <a:gd name="T22" fmla="*/ 1703 w 2601"/>
                <a:gd name="T23" fmla="*/ 1602 h 3339"/>
                <a:gd name="T24" fmla="*/ 1614 w 2601"/>
                <a:gd name="T25" fmla="*/ 1490 h 3339"/>
                <a:gd name="T26" fmla="*/ 1513 w 2601"/>
                <a:gd name="T27" fmla="*/ 1300 h 3339"/>
                <a:gd name="T28" fmla="*/ 1468 w 2601"/>
                <a:gd name="T29" fmla="*/ 1199 h 3339"/>
                <a:gd name="T30" fmla="*/ 1513 w 2601"/>
                <a:gd name="T31" fmla="*/ 1020 h 3339"/>
                <a:gd name="T32" fmla="*/ 1591 w 2601"/>
                <a:gd name="T33" fmla="*/ 1008 h 3339"/>
                <a:gd name="T34" fmla="*/ 1513 w 2601"/>
                <a:gd name="T35" fmla="*/ 851 h 3339"/>
                <a:gd name="T36" fmla="*/ 1401 w 2601"/>
                <a:gd name="T37" fmla="*/ 717 h 3339"/>
                <a:gd name="T38" fmla="*/ 1345 w 2601"/>
                <a:gd name="T39" fmla="*/ 661 h 3339"/>
                <a:gd name="T40" fmla="*/ 1255 w 2601"/>
                <a:gd name="T41" fmla="*/ 627 h 3339"/>
                <a:gd name="T42" fmla="*/ 1031 w 2601"/>
                <a:gd name="T43" fmla="*/ 515 h 3339"/>
                <a:gd name="T44" fmla="*/ 986 w 2601"/>
                <a:gd name="T45" fmla="*/ 269 h 3339"/>
                <a:gd name="T46" fmla="*/ 986 w 2601"/>
                <a:gd name="T47" fmla="*/ 157 h 3339"/>
                <a:gd name="T48" fmla="*/ 863 w 2601"/>
                <a:gd name="T49" fmla="*/ 0 h 3339"/>
                <a:gd name="T50" fmla="*/ 571 w 2601"/>
                <a:gd name="T51" fmla="*/ 235 h 3339"/>
                <a:gd name="T52" fmla="*/ 437 w 2601"/>
                <a:gd name="T53" fmla="*/ 313 h 3339"/>
                <a:gd name="T54" fmla="*/ 258 w 2601"/>
                <a:gd name="T55" fmla="*/ 437 h 3339"/>
                <a:gd name="T56" fmla="*/ 224 w 2601"/>
                <a:gd name="T57" fmla="*/ 470 h 3339"/>
                <a:gd name="T58" fmla="*/ 269 w 2601"/>
                <a:gd name="T59" fmla="*/ 605 h 3339"/>
                <a:gd name="T60" fmla="*/ 179 w 2601"/>
                <a:gd name="T61" fmla="*/ 493 h 3339"/>
                <a:gd name="T62" fmla="*/ 101 w 2601"/>
                <a:gd name="T63" fmla="*/ 638 h 3339"/>
                <a:gd name="T64" fmla="*/ 22 w 2601"/>
                <a:gd name="T65" fmla="*/ 751 h 3339"/>
                <a:gd name="T66" fmla="*/ 33 w 2601"/>
                <a:gd name="T67" fmla="*/ 806 h 3339"/>
                <a:gd name="T68" fmla="*/ 33 w 2601"/>
                <a:gd name="T69" fmla="*/ 896 h 3339"/>
                <a:gd name="T70" fmla="*/ 112 w 2601"/>
                <a:gd name="T71" fmla="*/ 941 h 3339"/>
                <a:gd name="T72" fmla="*/ 414 w 2601"/>
                <a:gd name="T73" fmla="*/ 1131 h 3339"/>
                <a:gd name="T74" fmla="*/ 448 w 2601"/>
                <a:gd name="T75" fmla="*/ 1064 h 3339"/>
                <a:gd name="T76" fmla="*/ 538 w 2601"/>
                <a:gd name="T77" fmla="*/ 1210 h 3339"/>
                <a:gd name="T78" fmla="*/ 717 w 2601"/>
                <a:gd name="T79" fmla="*/ 1356 h 3339"/>
                <a:gd name="T80" fmla="*/ 796 w 2601"/>
                <a:gd name="T81" fmla="*/ 1389 h 3339"/>
                <a:gd name="T82" fmla="*/ 1019 w 2601"/>
                <a:gd name="T83" fmla="*/ 1714 h 3339"/>
                <a:gd name="T84" fmla="*/ 1165 w 2601"/>
                <a:gd name="T85" fmla="*/ 1871 h 3339"/>
                <a:gd name="T86" fmla="*/ 1277 w 2601"/>
                <a:gd name="T87" fmla="*/ 1860 h 3339"/>
                <a:gd name="T88" fmla="*/ 1456 w 2601"/>
                <a:gd name="T89" fmla="*/ 2083 h 3339"/>
                <a:gd name="T90" fmla="*/ 1614 w 2601"/>
                <a:gd name="T91" fmla="*/ 2296 h 3339"/>
                <a:gd name="T92" fmla="*/ 1871 w 2601"/>
                <a:gd name="T93" fmla="*/ 2643 h 3339"/>
                <a:gd name="T94" fmla="*/ 2062 w 2601"/>
                <a:gd name="T95" fmla="*/ 2901 h 3339"/>
                <a:gd name="T96" fmla="*/ 2196 w 2601"/>
                <a:gd name="T97" fmla="*/ 3058 h 3339"/>
                <a:gd name="T98" fmla="*/ 2308 w 2601"/>
                <a:gd name="T99" fmla="*/ 3294 h 3339"/>
                <a:gd name="T100" fmla="*/ 2342 w 2601"/>
                <a:gd name="T101" fmla="*/ 3103 h 3339"/>
                <a:gd name="T102" fmla="*/ 2409 w 2601"/>
                <a:gd name="T103" fmla="*/ 3181 h 3339"/>
                <a:gd name="T104" fmla="*/ 2532 w 2601"/>
                <a:gd name="T105" fmla="*/ 3204 h 3339"/>
                <a:gd name="T106" fmla="*/ 2499 w 2601"/>
                <a:gd name="T107" fmla="*/ 3025 h 3339"/>
                <a:gd name="T108" fmla="*/ 2555 w 2601"/>
                <a:gd name="T109" fmla="*/ 2856 h 3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01" h="3339">
                  <a:moveTo>
                    <a:pt x="2600" y="2823"/>
                  </a:moveTo>
                  <a:lnTo>
                    <a:pt x="2600" y="2823"/>
                  </a:lnTo>
                  <a:cubicBezTo>
                    <a:pt x="2589" y="2800"/>
                    <a:pt x="2566" y="2767"/>
                    <a:pt x="2521" y="2778"/>
                  </a:cubicBezTo>
                  <a:cubicBezTo>
                    <a:pt x="2476" y="2778"/>
                    <a:pt x="2476" y="2789"/>
                    <a:pt x="2454" y="2767"/>
                  </a:cubicBezTo>
                  <a:cubicBezTo>
                    <a:pt x="2443" y="2756"/>
                    <a:pt x="2443" y="2711"/>
                    <a:pt x="2443" y="2688"/>
                  </a:cubicBezTo>
                  <a:cubicBezTo>
                    <a:pt x="2443" y="2677"/>
                    <a:pt x="2387" y="2688"/>
                    <a:pt x="2376" y="2654"/>
                  </a:cubicBezTo>
                  <a:cubicBezTo>
                    <a:pt x="2364" y="2610"/>
                    <a:pt x="2376" y="2576"/>
                    <a:pt x="2376" y="2543"/>
                  </a:cubicBezTo>
                  <a:cubicBezTo>
                    <a:pt x="2376" y="2509"/>
                    <a:pt x="2331" y="2475"/>
                    <a:pt x="2319" y="2453"/>
                  </a:cubicBezTo>
                  <a:cubicBezTo>
                    <a:pt x="2297" y="2430"/>
                    <a:pt x="2275" y="2487"/>
                    <a:pt x="2263" y="2453"/>
                  </a:cubicBezTo>
                  <a:cubicBezTo>
                    <a:pt x="2252" y="2419"/>
                    <a:pt x="2252" y="2307"/>
                    <a:pt x="2252" y="2263"/>
                  </a:cubicBezTo>
                  <a:cubicBezTo>
                    <a:pt x="2252" y="2218"/>
                    <a:pt x="2297" y="2229"/>
                    <a:pt x="2297" y="2206"/>
                  </a:cubicBezTo>
                  <a:cubicBezTo>
                    <a:pt x="2308" y="2195"/>
                    <a:pt x="2286" y="2184"/>
                    <a:pt x="2241" y="2150"/>
                  </a:cubicBezTo>
                  <a:cubicBezTo>
                    <a:pt x="2207" y="2117"/>
                    <a:pt x="2207" y="2028"/>
                    <a:pt x="2207" y="1995"/>
                  </a:cubicBezTo>
                  <a:cubicBezTo>
                    <a:pt x="2196" y="1961"/>
                    <a:pt x="2163" y="1950"/>
                    <a:pt x="2140" y="1938"/>
                  </a:cubicBezTo>
                  <a:cubicBezTo>
                    <a:pt x="2107" y="1927"/>
                    <a:pt x="2073" y="1893"/>
                    <a:pt x="2062" y="1893"/>
                  </a:cubicBezTo>
                  <a:cubicBezTo>
                    <a:pt x="2039" y="1893"/>
                    <a:pt x="2039" y="1905"/>
                    <a:pt x="2017" y="1927"/>
                  </a:cubicBezTo>
                  <a:cubicBezTo>
                    <a:pt x="1983" y="1938"/>
                    <a:pt x="1994" y="1950"/>
                    <a:pt x="1961" y="1961"/>
                  </a:cubicBezTo>
                  <a:cubicBezTo>
                    <a:pt x="1938" y="1983"/>
                    <a:pt x="1916" y="1972"/>
                    <a:pt x="1905" y="1961"/>
                  </a:cubicBezTo>
                  <a:cubicBezTo>
                    <a:pt x="1894" y="1950"/>
                    <a:pt x="1883" y="1938"/>
                    <a:pt x="1849" y="1938"/>
                  </a:cubicBezTo>
                  <a:cubicBezTo>
                    <a:pt x="1827" y="1938"/>
                    <a:pt x="1827" y="1882"/>
                    <a:pt x="1827" y="1837"/>
                  </a:cubicBezTo>
                  <a:cubicBezTo>
                    <a:pt x="1827" y="1804"/>
                    <a:pt x="1815" y="1804"/>
                    <a:pt x="1793" y="1793"/>
                  </a:cubicBezTo>
                  <a:cubicBezTo>
                    <a:pt x="1770" y="1770"/>
                    <a:pt x="1804" y="1726"/>
                    <a:pt x="1770" y="1714"/>
                  </a:cubicBezTo>
                  <a:cubicBezTo>
                    <a:pt x="1737" y="1703"/>
                    <a:pt x="1759" y="1681"/>
                    <a:pt x="1748" y="1647"/>
                  </a:cubicBezTo>
                  <a:cubicBezTo>
                    <a:pt x="1737" y="1613"/>
                    <a:pt x="1737" y="1602"/>
                    <a:pt x="1703" y="1602"/>
                  </a:cubicBezTo>
                  <a:cubicBezTo>
                    <a:pt x="1669" y="1591"/>
                    <a:pt x="1669" y="1569"/>
                    <a:pt x="1658" y="1546"/>
                  </a:cubicBezTo>
                  <a:cubicBezTo>
                    <a:pt x="1658" y="1524"/>
                    <a:pt x="1625" y="1524"/>
                    <a:pt x="1614" y="1490"/>
                  </a:cubicBezTo>
                  <a:cubicBezTo>
                    <a:pt x="1602" y="1468"/>
                    <a:pt x="1535" y="1479"/>
                    <a:pt x="1524" y="1468"/>
                  </a:cubicBezTo>
                  <a:cubicBezTo>
                    <a:pt x="1513" y="1468"/>
                    <a:pt x="1513" y="1356"/>
                    <a:pt x="1513" y="1300"/>
                  </a:cubicBezTo>
                  <a:cubicBezTo>
                    <a:pt x="1501" y="1255"/>
                    <a:pt x="1513" y="1255"/>
                    <a:pt x="1468" y="1266"/>
                  </a:cubicBezTo>
                  <a:cubicBezTo>
                    <a:pt x="1423" y="1266"/>
                    <a:pt x="1434" y="1221"/>
                    <a:pt x="1468" y="1199"/>
                  </a:cubicBezTo>
                  <a:cubicBezTo>
                    <a:pt x="1501" y="1176"/>
                    <a:pt x="1490" y="1154"/>
                    <a:pt x="1479" y="1109"/>
                  </a:cubicBezTo>
                  <a:cubicBezTo>
                    <a:pt x="1468" y="1075"/>
                    <a:pt x="1468" y="1031"/>
                    <a:pt x="1513" y="1020"/>
                  </a:cubicBezTo>
                  <a:cubicBezTo>
                    <a:pt x="1546" y="1008"/>
                    <a:pt x="1569" y="1008"/>
                    <a:pt x="1580" y="1008"/>
                  </a:cubicBezTo>
                  <a:cubicBezTo>
                    <a:pt x="1591" y="1008"/>
                    <a:pt x="1591" y="1008"/>
                    <a:pt x="1591" y="1008"/>
                  </a:cubicBezTo>
                  <a:cubicBezTo>
                    <a:pt x="1591" y="1008"/>
                    <a:pt x="1591" y="986"/>
                    <a:pt x="1580" y="941"/>
                  </a:cubicBezTo>
                  <a:cubicBezTo>
                    <a:pt x="1569" y="896"/>
                    <a:pt x="1535" y="874"/>
                    <a:pt x="1513" y="851"/>
                  </a:cubicBezTo>
                  <a:cubicBezTo>
                    <a:pt x="1501" y="829"/>
                    <a:pt x="1501" y="840"/>
                    <a:pt x="1468" y="829"/>
                  </a:cubicBezTo>
                  <a:cubicBezTo>
                    <a:pt x="1434" y="829"/>
                    <a:pt x="1412" y="762"/>
                    <a:pt x="1401" y="717"/>
                  </a:cubicBezTo>
                  <a:cubicBezTo>
                    <a:pt x="1401" y="672"/>
                    <a:pt x="1401" y="672"/>
                    <a:pt x="1378" y="672"/>
                  </a:cubicBezTo>
                  <a:cubicBezTo>
                    <a:pt x="1356" y="683"/>
                    <a:pt x="1345" y="683"/>
                    <a:pt x="1345" y="661"/>
                  </a:cubicBezTo>
                  <a:cubicBezTo>
                    <a:pt x="1333" y="638"/>
                    <a:pt x="1333" y="627"/>
                    <a:pt x="1311" y="627"/>
                  </a:cubicBezTo>
                  <a:cubicBezTo>
                    <a:pt x="1277" y="627"/>
                    <a:pt x="1266" y="638"/>
                    <a:pt x="1255" y="627"/>
                  </a:cubicBezTo>
                  <a:cubicBezTo>
                    <a:pt x="1244" y="616"/>
                    <a:pt x="1109" y="616"/>
                    <a:pt x="1109" y="616"/>
                  </a:cubicBezTo>
                  <a:cubicBezTo>
                    <a:pt x="1109" y="616"/>
                    <a:pt x="1064" y="549"/>
                    <a:pt x="1031" y="515"/>
                  </a:cubicBezTo>
                  <a:cubicBezTo>
                    <a:pt x="997" y="482"/>
                    <a:pt x="997" y="448"/>
                    <a:pt x="997" y="392"/>
                  </a:cubicBezTo>
                  <a:cubicBezTo>
                    <a:pt x="997" y="347"/>
                    <a:pt x="1008" y="280"/>
                    <a:pt x="986" y="269"/>
                  </a:cubicBezTo>
                  <a:cubicBezTo>
                    <a:pt x="963" y="269"/>
                    <a:pt x="952" y="257"/>
                    <a:pt x="963" y="246"/>
                  </a:cubicBezTo>
                  <a:cubicBezTo>
                    <a:pt x="974" y="235"/>
                    <a:pt x="986" y="190"/>
                    <a:pt x="986" y="157"/>
                  </a:cubicBezTo>
                  <a:cubicBezTo>
                    <a:pt x="986" y="123"/>
                    <a:pt x="941" y="89"/>
                    <a:pt x="896" y="78"/>
                  </a:cubicBezTo>
                  <a:cubicBezTo>
                    <a:pt x="851" y="78"/>
                    <a:pt x="863" y="0"/>
                    <a:pt x="863" y="0"/>
                  </a:cubicBezTo>
                  <a:cubicBezTo>
                    <a:pt x="694" y="0"/>
                    <a:pt x="694" y="0"/>
                    <a:pt x="694" y="0"/>
                  </a:cubicBezTo>
                  <a:cubicBezTo>
                    <a:pt x="571" y="235"/>
                    <a:pt x="571" y="235"/>
                    <a:pt x="571" y="235"/>
                  </a:cubicBezTo>
                  <a:cubicBezTo>
                    <a:pt x="437" y="313"/>
                    <a:pt x="437" y="313"/>
                    <a:pt x="437" y="313"/>
                  </a:cubicBezTo>
                  <a:lnTo>
                    <a:pt x="437" y="313"/>
                  </a:lnTo>
                  <a:cubicBezTo>
                    <a:pt x="437" y="369"/>
                    <a:pt x="437" y="369"/>
                    <a:pt x="437" y="369"/>
                  </a:cubicBezTo>
                  <a:cubicBezTo>
                    <a:pt x="258" y="437"/>
                    <a:pt x="258" y="437"/>
                    <a:pt x="258" y="437"/>
                  </a:cubicBezTo>
                  <a:cubicBezTo>
                    <a:pt x="190" y="426"/>
                    <a:pt x="190" y="426"/>
                    <a:pt x="190" y="426"/>
                  </a:cubicBezTo>
                  <a:cubicBezTo>
                    <a:pt x="201" y="459"/>
                    <a:pt x="213" y="470"/>
                    <a:pt x="224" y="470"/>
                  </a:cubicBezTo>
                  <a:cubicBezTo>
                    <a:pt x="246" y="459"/>
                    <a:pt x="269" y="482"/>
                    <a:pt x="258" y="515"/>
                  </a:cubicBezTo>
                  <a:cubicBezTo>
                    <a:pt x="246" y="549"/>
                    <a:pt x="246" y="582"/>
                    <a:pt x="269" y="605"/>
                  </a:cubicBezTo>
                  <a:cubicBezTo>
                    <a:pt x="280" y="616"/>
                    <a:pt x="213" y="627"/>
                    <a:pt x="213" y="571"/>
                  </a:cubicBezTo>
                  <a:cubicBezTo>
                    <a:pt x="213" y="515"/>
                    <a:pt x="201" y="493"/>
                    <a:pt x="179" y="493"/>
                  </a:cubicBezTo>
                  <a:cubicBezTo>
                    <a:pt x="168" y="493"/>
                    <a:pt x="168" y="560"/>
                    <a:pt x="145" y="571"/>
                  </a:cubicBezTo>
                  <a:cubicBezTo>
                    <a:pt x="112" y="582"/>
                    <a:pt x="101" y="616"/>
                    <a:pt x="101" y="638"/>
                  </a:cubicBezTo>
                  <a:cubicBezTo>
                    <a:pt x="101" y="661"/>
                    <a:pt x="78" y="661"/>
                    <a:pt x="45" y="672"/>
                  </a:cubicBezTo>
                  <a:cubicBezTo>
                    <a:pt x="22" y="683"/>
                    <a:pt x="0" y="739"/>
                    <a:pt x="22" y="751"/>
                  </a:cubicBezTo>
                  <a:cubicBezTo>
                    <a:pt x="33" y="751"/>
                    <a:pt x="45" y="728"/>
                    <a:pt x="56" y="751"/>
                  </a:cubicBezTo>
                  <a:cubicBezTo>
                    <a:pt x="67" y="762"/>
                    <a:pt x="56" y="795"/>
                    <a:pt x="33" y="806"/>
                  </a:cubicBezTo>
                  <a:cubicBezTo>
                    <a:pt x="0" y="818"/>
                    <a:pt x="11" y="840"/>
                    <a:pt x="33" y="840"/>
                  </a:cubicBezTo>
                  <a:cubicBezTo>
                    <a:pt x="56" y="851"/>
                    <a:pt x="56" y="885"/>
                    <a:pt x="33" y="896"/>
                  </a:cubicBezTo>
                  <a:cubicBezTo>
                    <a:pt x="0" y="907"/>
                    <a:pt x="22" y="941"/>
                    <a:pt x="45" y="941"/>
                  </a:cubicBezTo>
                  <a:cubicBezTo>
                    <a:pt x="78" y="941"/>
                    <a:pt x="89" y="919"/>
                    <a:pt x="112" y="941"/>
                  </a:cubicBezTo>
                  <a:cubicBezTo>
                    <a:pt x="145" y="975"/>
                    <a:pt x="314" y="1053"/>
                    <a:pt x="358" y="1087"/>
                  </a:cubicBezTo>
                  <a:cubicBezTo>
                    <a:pt x="392" y="1109"/>
                    <a:pt x="403" y="1131"/>
                    <a:pt x="414" y="1131"/>
                  </a:cubicBezTo>
                  <a:cubicBezTo>
                    <a:pt x="425" y="1120"/>
                    <a:pt x="403" y="1064"/>
                    <a:pt x="392" y="1042"/>
                  </a:cubicBezTo>
                  <a:cubicBezTo>
                    <a:pt x="392" y="1020"/>
                    <a:pt x="437" y="1020"/>
                    <a:pt x="448" y="1064"/>
                  </a:cubicBezTo>
                  <a:cubicBezTo>
                    <a:pt x="470" y="1109"/>
                    <a:pt x="470" y="1143"/>
                    <a:pt x="470" y="1165"/>
                  </a:cubicBezTo>
                  <a:cubicBezTo>
                    <a:pt x="470" y="1188"/>
                    <a:pt x="493" y="1210"/>
                    <a:pt x="538" y="1210"/>
                  </a:cubicBezTo>
                  <a:cubicBezTo>
                    <a:pt x="583" y="1210"/>
                    <a:pt x="638" y="1233"/>
                    <a:pt x="661" y="1244"/>
                  </a:cubicBezTo>
                  <a:cubicBezTo>
                    <a:pt x="683" y="1266"/>
                    <a:pt x="706" y="1356"/>
                    <a:pt x="717" y="1356"/>
                  </a:cubicBezTo>
                  <a:cubicBezTo>
                    <a:pt x="728" y="1356"/>
                    <a:pt x="683" y="1277"/>
                    <a:pt x="706" y="1266"/>
                  </a:cubicBezTo>
                  <a:cubicBezTo>
                    <a:pt x="739" y="1244"/>
                    <a:pt x="784" y="1322"/>
                    <a:pt x="796" y="1389"/>
                  </a:cubicBezTo>
                  <a:cubicBezTo>
                    <a:pt x="807" y="1445"/>
                    <a:pt x="807" y="1524"/>
                    <a:pt x="840" y="1557"/>
                  </a:cubicBezTo>
                  <a:cubicBezTo>
                    <a:pt x="885" y="1602"/>
                    <a:pt x="974" y="1669"/>
                    <a:pt x="1019" y="1714"/>
                  </a:cubicBezTo>
                  <a:cubicBezTo>
                    <a:pt x="1064" y="1759"/>
                    <a:pt x="1087" y="1826"/>
                    <a:pt x="1120" y="1871"/>
                  </a:cubicBezTo>
                  <a:cubicBezTo>
                    <a:pt x="1165" y="1905"/>
                    <a:pt x="1165" y="1905"/>
                    <a:pt x="1165" y="1871"/>
                  </a:cubicBezTo>
                  <a:cubicBezTo>
                    <a:pt x="1154" y="1826"/>
                    <a:pt x="1154" y="1770"/>
                    <a:pt x="1188" y="1759"/>
                  </a:cubicBezTo>
                  <a:cubicBezTo>
                    <a:pt x="1221" y="1748"/>
                    <a:pt x="1255" y="1815"/>
                    <a:pt x="1277" y="1860"/>
                  </a:cubicBezTo>
                  <a:cubicBezTo>
                    <a:pt x="1289" y="1916"/>
                    <a:pt x="1322" y="1995"/>
                    <a:pt x="1367" y="2006"/>
                  </a:cubicBezTo>
                  <a:cubicBezTo>
                    <a:pt x="1412" y="2006"/>
                    <a:pt x="1445" y="2017"/>
                    <a:pt x="1456" y="2083"/>
                  </a:cubicBezTo>
                  <a:cubicBezTo>
                    <a:pt x="1456" y="2150"/>
                    <a:pt x="1490" y="2218"/>
                    <a:pt x="1524" y="2218"/>
                  </a:cubicBezTo>
                  <a:cubicBezTo>
                    <a:pt x="1558" y="2218"/>
                    <a:pt x="1591" y="2229"/>
                    <a:pt x="1614" y="2296"/>
                  </a:cubicBezTo>
                  <a:cubicBezTo>
                    <a:pt x="1636" y="2363"/>
                    <a:pt x="1692" y="2520"/>
                    <a:pt x="1748" y="2554"/>
                  </a:cubicBezTo>
                  <a:cubicBezTo>
                    <a:pt x="1793" y="2599"/>
                    <a:pt x="1871" y="2610"/>
                    <a:pt x="1871" y="2643"/>
                  </a:cubicBezTo>
                  <a:cubicBezTo>
                    <a:pt x="1883" y="2677"/>
                    <a:pt x="1883" y="2733"/>
                    <a:pt x="1938" y="2767"/>
                  </a:cubicBezTo>
                  <a:cubicBezTo>
                    <a:pt x="2006" y="2800"/>
                    <a:pt x="2062" y="2879"/>
                    <a:pt x="2062" y="2901"/>
                  </a:cubicBezTo>
                  <a:cubicBezTo>
                    <a:pt x="2073" y="2923"/>
                    <a:pt x="2084" y="2991"/>
                    <a:pt x="2129" y="3002"/>
                  </a:cubicBezTo>
                  <a:cubicBezTo>
                    <a:pt x="2174" y="3013"/>
                    <a:pt x="2185" y="3002"/>
                    <a:pt x="2196" y="3058"/>
                  </a:cubicBezTo>
                  <a:cubicBezTo>
                    <a:pt x="2219" y="3103"/>
                    <a:pt x="2275" y="3181"/>
                    <a:pt x="2286" y="3192"/>
                  </a:cubicBezTo>
                  <a:cubicBezTo>
                    <a:pt x="2297" y="3215"/>
                    <a:pt x="2308" y="3260"/>
                    <a:pt x="2308" y="3294"/>
                  </a:cubicBezTo>
                  <a:cubicBezTo>
                    <a:pt x="2319" y="3327"/>
                    <a:pt x="2353" y="3338"/>
                    <a:pt x="2353" y="3305"/>
                  </a:cubicBezTo>
                  <a:cubicBezTo>
                    <a:pt x="2353" y="3271"/>
                    <a:pt x="2331" y="3159"/>
                    <a:pt x="2342" y="3103"/>
                  </a:cubicBezTo>
                  <a:cubicBezTo>
                    <a:pt x="2342" y="3047"/>
                    <a:pt x="2364" y="3013"/>
                    <a:pt x="2387" y="3069"/>
                  </a:cubicBezTo>
                  <a:cubicBezTo>
                    <a:pt x="2409" y="3114"/>
                    <a:pt x="2420" y="3148"/>
                    <a:pt x="2409" y="3181"/>
                  </a:cubicBezTo>
                  <a:cubicBezTo>
                    <a:pt x="2409" y="3181"/>
                    <a:pt x="2443" y="3181"/>
                    <a:pt x="2476" y="3204"/>
                  </a:cubicBezTo>
                  <a:cubicBezTo>
                    <a:pt x="2510" y="3226"/>
                    <a:pt x="2521" y="3226"/>
                    <a:pt x="2532" y="3204"/>
                  </a:cubicBezTo>
                  <a:cubicBezTo>
                    <a:pt x="2555" y="3192"/>
                    <a:pt x="2532" y="3125"/>
                    <a:pt x="2510" y="3103"/>
                  </a:cubicBezTo>
                  <a:cubicBezTo>
                    <a:pt x="2499" y="3092"/>
                    <a:pt x="2488" y="3058"/>
                    <a:pt x="2499" y="3025"/>
                  </a:cubicBezTo>
                  <a:cubicBezTo>
                    <a:pt x="2510" y="3002"/>
                    <a:pt x="2521" y="2957"/>
                    <a:pt x="2510" y="2923"/>
                  </a:cubicBezTo>
                  <a:cubicBezTo>
                    <a:pt x="2510" y="2890"/>
                    <a:pt x="2521" y="2867"/>
                    <a:pt x="2555" y="2856"/>
                  </a:cubicBezTo>
                  <a:cubicBezTo>
                    <a:pt x="2577" y="2856"/>
                    <a:pt x="2600" y="2845"/>
                    <a:pt x="2600" y="2823"/>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0" name="Freeform 19"/>
            <p:cNvSpPr>
              <a:spLocks noChangeArrowheads="1"/>
            </p:cNvSpPr>
            <p:nvPr/>
          </p:nvSpPr>
          <p:spPr bwMode="auto">
            <a:xfrm>
              <a:off x="7482010" y="2781359"/>
              <a:ext cx="1002774" cy="1017414"/>
            </a:xfrm>
            <a:custGeom>
              <a:avLst/>
              <a:gdLst>
                <a:gd name="T0" fmla="*/ 3026 w 3105"/>
                <a:gd name="T1" fmla="*/ 1569 h 3149"/>
                <a:gd name="T2" fmla="*/ 2970 w 3105"/>
                <a:gd name="T3" fmla="*/ 1356 h 3149"/>
                <a:gd name="T4" fmla="*/ 2880 w 3105"/>
                <a:gd name="T5" fmla="*/ 1389 h 3149"/>
                <a:gd name="T6" fmla="*/ 2701 w 3105"/>
                <a:gd name="T7" fmla="*/ 1434 h 3149"/>
                <a:gd name="T8" fmla="*/ 2488 w 3105"/>
                <a:gd name="T9" fmla="*/ 1210 h 3149"/>
                <a:gd name="T10" fmla="*/ 2443 w 3105"/>
                <a:gd name="T11" fmla="*/ 1065 h 3149"/>
                <a:gd name="T12" fmla="*/ 2454 w 3105"/>
                <a:gd name="T13" fmla="*/ 952 h 3149"/>
                <a:gd name="T14" fmla="*/ 2533 w 3105"/>
                <a:gd name="T15" fmla="*/ 796 h 3149"/>
                <a:gd name="T16" fmla="*/ 2510 w 3105"/>
                <a:gd name="T17" fmla="*/ 571 h 3149"/>
                <a:gd name="T18" fmla="*/ 2578 w 3105"/>
                <a:gd name="T19" fmla="*/ 425 h 3149"/>
                <a:gd name="T20" fmla="*/ 2286 w 3105"/>
                <a:gd name="T21" fmla="*/ 112 h 3149"/>
                <a:gd name="T22" fmla="*/ 1793 w 3105"/>
                <a:gd name="T23" fmla="*/ 246 h 3149"/>
                <a:gd name="T24" fmla="*/ 1681 w 3105"/>
                <a:gd name="T25" fmla="*/ 358 h 3149"/>
                <a:gd name="T26" fmla="*/ 1446 w 3105"/>
                <a:gd name="T27" fmla="*/ 302 h 3149"/>
                <a:gd name="T28" fmla="*/ 1367 w 3105"/>
                <a:gd name="T29" fmla="*/ 347 h 3149"/>
                <a:gd name="T30" fmla="*/ 1132 w 3105"/>
                <a:gd name="T31" fmla="*/ 201 h 3149"/>
                <a:gd name="T32" fmla="*/ 1031 w 3105"/>
                <a:gd name="T33" fmla="*/ 157 h 3149"/>
                <a:gd name="T34" fmla="*/ 863 w 3105"/>
                <a:gd name="T35" fmla="*/ 45 h 3149"/>
                <a:gd name="T36" fmla="*/ 706 w 3105"/>
                <a:gd name="T37" fmla="*/ 123 h 3149"/>
                <a:gd name="T38" fmla="*/ 639 w 3105"/>
                <a:gd name="T39" fmla="*/ 336 h 3149"/>
                <a:gd name="T40" fmla="*/ 515 w 3105"/>
                <a:gd name="T41" fmla="*/ 594 h 3149"/>
                <a:gd name="T42" fmla="*/ 460 w 3105"/>
                <a:gd name="T43" fmla="*/ 829 h 3149"/>
                <a:gd name="T44" fmla="*/ 258 w 3105"/>
                <a:gd name="T45" fmla="*/ 874 h 3149"/>
                <a:gd name="T46" fmla="*/ 157 w 3105"/>
                <a:gd name="T47" fmla="*/ 840 h 3149"/>
                <a:gd name="T48" fmla="*/ 168 w 3105"/>
                <a:gd name="T49" fmla="*/ 840 h 3149"/>
                <a:gd name="T50" fmla="*/ 56 w 3105"/>
                <a:gd name="T51" fmla="*/ 941 h 3149"/>
                <a:gd name="T52" fmla="*/ 45 w 3105"/>
                <a:gd name="T53" fmla="*/ 1098 h 3149"/>
                <a:gd name="T54" fmla="*/ 101 w 3105"/>
                <a:gd name="T55" fmla="*/ 1300 h 3149"/>
                <a:gd name="T56" fmla="*/ 235 w 3105"/>
                <a:gd name="T57" fmla="*/ 1378 h 3149"/>
                <a:gd name="T58" fmla="*/ 325 w 3105"/>
                <a:gd name="T59" fmla="*/ 1479 h 3149"/>
                <a:gd name="T60" fmla="*/ 370 w 3105"/>
                <a:gd name="T61" fmla="*/ 1625 h 3149"/>
                <a:gd name="T62" fmla="*/ 426 w 3105"/>
                <a:gd name="T63" fmla="*/ 1770 h 3149"/>
                <a:gd name="T64" fmla="*/ 538 w 3105"/>
                <a:gd name="T65" fmla="*/ 1793 h 3149"/>
                <a:gd name="T66" fmla="*/ 639 w 3105"/>
                <a:gd name="T67" fmla="*/ 1725 h 3149"/>
                <a:gd name="T68" fmla="*/ 784 w 3105"/>
                <a:gd name="T69" fmla="*/ 1827 h 3149"/>
                <a:gd name="T70" fmla="*/ 874 w 3105"/>
                <a:gd name="T71" fmla="*/ 2038 h 3149"/>
                <a:gd name="T72" fmla="*/ 840 w 3105"/>
                <a:gd name="T73" fmla="*/ 2285 h 3149"/>
                <a:gd name="T74" fmla="*/ 953 w 3105"/>
                <a:gd name="T75" fmla="*/ 2375 h 3149"/>
                <a:gd name="T76" fmla="*/ 1020 w 3105"/>
                <a:gd name="T77" fmla="*/ 2520 h 3149"/>
                <a:gd name="T78" fmla="*/ 1098 w 3105"/>
                <a:gd name="T79" fmla="*/ 2610 h 3149"/>
                <a:gd name="T80" fmla="*/ 1166 w 3105"/>
                <a:gd name="T81" fmla="*/ 2666 h 3149"/>
                <a:gd name="T82" fmla="*/ 1222 w 3105"/>
                <a:gd name="T83" fmla="*/ 2733 h 3149"/>
                <a:gd name="T84" fmla="*/ 1435 w 3105"/>
                <a:gd name="T85" fmla="*/ 2845 h 3149"/>
                <a:gd name="T86" fmla="*/ 1367 w 3105"/>
                <a:gd name="T87" fmla="*/ 2957 h 3149"/>
                <a:gd name="T88" fmla="*/ 1457 w 3105"/>
                <a:gd name="T89" fmla="*/ 3058 h 3149"/>
                <a:gd name="T90" fmla="*/ 1569 w 3105"/>
                <a:gd name="T91" fmla="*/ 3002 h 3149"/>
                <a:gd name="T92" fmla="*/ 1636 w 3105"/>
                <a:gd name="T93" fmla="*/ 3114 h 3149"/>
                <a:gd name="T94" fmla="*/ 1860 w 3105"/>
                <a:gd name="T95" fmla="*/ 3137 h 3149"/>
                <a:gd name="T96" fmla="*/ 1894 w 3105"/>
                <a:gd name="T97" fmla="*/ 2935 h 3149"/>
                <a:gd name="T98" fmla="*/ 1995 w 3105"/>
                <a:gd name="T99" fmla="*/ 2845 h 3149"/>
                <a:gd name="T100" fmla="*/ 1939 w 3105"/>
                <a:gd name="T101" fmla="*/ 2677 h 3149"/>
                <a:gd name="T102" fmla="*/ 1995 w 3105"/>
                <a:gd name="T103" fmla="*/ 2554 h 3149"/>
                <a:gd name="T104" fmla="*/ 2107 w 3105"/>
                <a:gd name="T105" fmla="*/ 2375 h 3149"/>
                <a:gd name="T106" fmla="*/ 2197 w 3105"/>
                <a:gd name="T107" fmla="*/ 2251 h 3149"/>
                <a:gd name="T108" fmla="*/ 2185 w 3105"/>
                <a:gd name="T109" fmla="*/ 2016 h 3149"/>
                <a:gd name="T110" fmla="*/ 2320 w 3105"/>
                <a:gd name="T111" fmla="*/ 1949 h 3149"/>
                <a:gd name="T112" fmla="*/ 2421 w 3105"/>
                <a:gd name="T113" fmla="*/ 1815 h 3149"/>
                <a:gd name="T114" fmla="*/ 2578 w 3105"/>
                <a:gd name="T115" fmla="*/ 1737 h 3149"/>
                <a:gd name="T116" fmla="*/ 2746 w 3105"/>
                <a:gd name="T117" fmla="*/ 1703 h 3149"/>
                <a:gd name="T118" fmla="*/ 2925 w 3105"/>
                <a:gd name="T119" fmla="*/ 1782 h 3149"/>
                <a:gd name="T120" fmla="*/ 3082 w 3105"/>
                <a:gd name="T121" fmla="*/ 1725 h 3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105" h="3149">
                  <a:moveTo>
                    <a:pt x="3026" y="1569"/>
                  </a:moveTo>
                  <a:lnTo>
                    <a:pt x="3026" y="1569"/>
                  </a:lnTo>
                  <a:cubicBezTo>
                    <a:pt x="3004" y="1558"/>
                    <a:pt x="3015" y="1524"/>
                    <a:pt x="3026" y="1445"/>
                  </a:cubicBezTo>
                  <a:cubicBezTo>
                    <a:pt x="3037" y="1356"/>
                    <a:pt x="3004" y="1367"/>
                    <a:pt x="2970" y="1356"/>
                  </a:cubicBezTo>
                  <a:cubicBezTo>
                    <a:pt x="2947" y="1345"/>
                    <a:pt x="2936" y="1322"/>
                    <a:pt x="2925" y="1300"/>
                  </a:cubicBezTo>
                  <a:cubicBezTo>
                    <a:pt x="2914" y="1322"/>
                    <a:pt x="2891" y="1356"/>
                    <a:pt x="2880" y="1389"/>
                  </a:cubicBezTo>
                  <a:cubicBezTo>
                    <a:pt x="2869" y="1445"/>
                    <a:pt x="2858" y="1501"/>
                    <a:pt x="2813" y="1513"/>
                  </a:cubicBezTo>
                  <a:cubicBezTo>
                    <a:pt x="2757" y="1535"/>
                    <a:pt x="2746" y="1434"/>
                    <a:pt x="2701" y="1434"/>
                  </a:cubicBezTo>
                  <a:cubicBezTo>
                    <a:pt x="2645" y="1434"/>
                    <a:pt x="2611" y="1423"/>
                    <a:pt x="2555" y="1378"/>
                  </a:cubicBezTo>
                  <a:cubicBezTo>
                    <a:pt x="2499" y="1322"/>
                    <a:pt x="2488" y="1232"/>
                    <a:pt x="2488" y="1210"/>
                  </a:cubicBezTo>
                  <a:cubicBezTo>
                    <a:pt x="2477" y="1176"/>
                    <a:pt x="2443" y="1199"/>
                    <a:pt x="2432" y="1188"/>
                  </a:cubicBezTo>
                  <a:cubicBezTo>
                    <a:pt x="2421" y="1176"/>
                    <a:pt x="2421" y="1087"/>
                    <a:pt x="2443" y="1065"/>
                  </a:cubicBezTo>
                  <a:cubicBezTo>
                    <a:pt x="2454" y="1053"/>
                    <a:pt x="2477" y="1042"/>
                    <a:pt x="2466" y="1031"/>
                  </a:cubicBezTo>
                  <a:cubicBezTo>
                    <a:pt x="2454" y="1031"/>
                    <a:pt x="2466" y="997"/>
                    <a:pt x="2454" y="952"/>
                  </a:cubicBezTo>
                  <a:cubicBezTo>
                    <a:pt x="2443" y="907"/>
                    <a:pt x="2466" y="907"/>
                    <a:pt x="2488" y="896"/>
                  </a:cubicBezTo>
                  <a:cubicBezTo>
                    <a:pt x="2522" y="874"/>
                    <a:pt x="2522" y="863"/>
                    <a:pt x="2533" y="796"/>
                  </a:cubicBezTo>
                  <a:cubicBezTo>
                    <a:pt x="2533" y="717"/>
                    <a:pt x="2510" y="683"/>
                    <a:pt x="2499" y="661"/>
                  </a:cubicBezTo>
                  <a:cubicBezTo>
                    <a:pt x="2477" y="627"/>
                    <a:pt x="2488" y="594"/>
                    <a:pt x="2510" y="571"/>
                  </a:cubicBezTo>
                  <a:cubicBezTo>
                    <a:pt x="2533" y="549"/>
                    <a:pt x="2522" y="482"/>
                    <a:pt x="2522" y="482"/>
                  </a:cubicBezTo>
                  <a:cubicBezTo>
                    <a:pt x="2578" y="425"/>
                    <a:pt x="2578" y="425"/>
                    <a:pt x="2578" y="425"/>
                  </a:cubicBezTo>
                  <a:cubicBezTo>
                    <a:pt x="2488" y="213"/>
                    <a:pt x="2488" y="213"/>
                    <a:pt x="2488" y="213"/>
                  </a:cubicBezTo>
                  <a:cubicBezTo>
                    <a:pt x="2286" y="112"/>
                    <a:pt x="2286" y="112"/>
                    <a:pt x="2286" y="112"/>
                  </a:cubicBezTo>
                  <a:cubicBezTo>
                    <a:pt x="1984" y="89"/>
                    <a:pt x="1984" y="89"/>
                    <a:pt x="1984" y="89"/>
                  </a:cubicBezTo>
                  <a:cubicBezTo>
                    <a:pt x="1793" y="246"/>
                    <a:pt x="1793" y="246"/>
                    <a:pt x="1793" y="246"/>
                  </a:cubicBezTo>
                  <a:cubicBezTo>
                    <a:pt x="1793" y="246"/>
                    <a:pt x="1771" y="291"/>
                    <a:pt x="1782" y="325"/>
                  </a:cubicBezTo>
                  <a:cubicBezTo>
                    <a:pt x="1793" y="370"/>
                    <a:pt x="1715" y="392"/>
                    <a:pt x="1681" y="358"/>
                  </a:cubicBezTo>
                  <a:cubicBezTo>
                    <a:pt x="1659" y="314"/>
                    <a:pt x="1625" y="246"/>
                    <a:pt x="1569" y="246"/>
                  </a:cubicBezTo>
                  <a:cubicBezTo>
                    <a:pt x="1524" y="258"/>
                    <a:pt x="1479" y="314"/>
                    <a:pt x="1446" y="302"/>
                  </a:cubicBezTo>
                  <a:cubicBezTo>
                    <a:pt x="1423" y="280"/>
                    <a:pt x="1401" y="246"/>
                    <a:pt x="1390" y="269"/>
                  </a:cubicBezTo>
                  <a:cubicBezTo>
                    <a:pt x="1378" y="280"/>
                    <a:pt x="1390" y="347"/>
                    <a:pt x="1367" y="347"/>
                  </a:cubicBezTo>
                  <a:cubicBezTo>
                    <a:pt x="1345" y="347"/>
                    <a:pt x="1289" y="280"/>
                    <a:pt x="1233" y="258"/>
                  </a:cubicBezTo>
                  <a:cubicBezTo>
                    <a:pt x="1177" y="246"/>
                    <a:pt x="1132" y="224"/>
                    <a:pt x="1132" y="201"/>
                  </a:cubicBezTo>
                  <a:cubicBezTo>
                    <a:pt x="1121" y="190"/>
                    <a:pt x="1121" y="145"/>
                    <a:pt x="1098" y="157"/>
                  </a:cubicBezTo>
                  <a:cubicBezTo>
                    <a:pt x="1087" y="168"/>
                    <a:pt x="1042" y="190"/>
                    <a:pt x="1031" y="157"/>
                  </a:cubicBezTo>
                  <a:cubicBezTo>
                    <a:pt x="1009" y="134"/>
                    <a:pt x="964" y="67"/>
                    <a:pt x="919" y="67"/>
                  </a:cubicBezTo>
                  <a:cubicBezTo>
                    <a:pt x="885" y="78"/>
                    <a:pt x="863" y="67"/>
                    <a:pt x="863" y="45"/>
                  </a:cubicBezTo>
                  <a:cubicBezTo>
                    <a:pt x="852" y="22"/>
                    <a:pt x="818" y="0"/>
                    <a:pt x="796" y="45"/>
                  </a:cubicBezTo>
                  <a:cubicBezTo>
                    <a:pt x="773" y="78"/>
                    <a:pt x="740" y="101"/>
                    <a:pt x="706" y="123"/>
                  </a:cubicBezTo>
                  <a:cubicBezTo>
                    <a:pt x="673" y="145"/>
                    <a:pt x="661" y="168"/>
                    <a:pt x="673" y="213"/>
                  </a:cubicBezTo>
                  <a:cubicBezTo>
                    <a:pt x="684" y="258"/>
                    <a:pt x="661" y="314"/>
                    <a:pt x="639" y="336"/>
                  </a:cubicBezTo>
                  <a:cubicBezTo>
                    <a:pt x="605" y="347"/>
                    <a:pt x="549" y="425"/>
                    <a:pt x="549" y="493"/>
                  </a:cubicBezTo>
                  <a:cubicBezTo>
                    <a:pt x="538" y="560"/>
                    <a:pt x="538" y="583"/>
                    <a:pt x="515" y="594"/>
                  </a:cubicBezTo>
                  <a:cubicBezTo>
                    <a:pt x="493" y="594"/>
                    <a:pt x="482" y="627"/>
                    <a:pt x="482" y="683"/>
                  </a:cubicBezTo>
                  <a:cubicBezTo>
                    <a:pt x="482" y="739"/>
                    <a:pt x="482" y="818"/>
                    <a:pt x="460" y="829"/>
                  </a:cubicBezTo>
                  <a:cubicBezTo>
                    <a:pt x="437" y="840"/>
                    <a:pt x="359" y="907"/>
                    <a:pt x="347" y="907"/>
                  </a:cubicBezTo>
                  <a:cubicBezTo>
                    <a:pt x="347" y="907"/>
                    <a:pt x="280" y="885"/>
                    <a:pt x="258" y="874"/>
                  </a:cubicBezTo>
                  <a:cubicBezTo>
                    <a:pt x="224" y="863"/>
                    <a:pt x="157" y="840"/>
                    <a:pt x="157" y="840"/>
                  </a:cubicBezTo>
                  <a:lnTo>
                    <a:pt x="157" y="840"/>
                  </a:lnTo>
                  <a:lnTo>
                    <a:pt x="157" y="840"/>
                  </a:lnTo>
                  <a:cubicBezTo>
                    <a:pt x="168" y="840"/>
                    <a:pt x="168" y="840"/>
                    <a:pt x="168" y="840"/>
                  </a:cubicBezTo>
                  <a:cubicBezTo>
                    <a:pt x="168" y="840"/>
                    <a:pt x="135" y="829"/>
                    <a:pt x="90" y="852"/>
                  </a:cubicBezTo>
                  <a:cubicBezTo>
                    <a:pt x="45" y="863"/>
                    <a:pt x="45" y="907"/>
                    <a:pt x="56" y="941"/>
                  </a:cubicBezTo>
                  <a:cubicBezTo>
                    <a:pt x="67" y="986"/>
                    <a:pt x="78" y="1008"/>
                    <a:pt x="45" y="1031"/>
                  </a:cubicBezTo>
                  <a:cubicBezTo>
                    <a:pt x="11" y="1053"/>
                    <a:pt x="0" y="1098"/>
                    <a:pt x="45" y="1098"/>
                  </a:cubicBezTo>
                  <a:cubicBezTo>
                    <a:pt x="90" y="1087"/>
                    <a:pt x="78" y="1087"/>
                    <a:pt x="90" y="1132"/>
                  </a:cubicBezTo>
                  <a:cubicBezTo>
                    <a:pt x="90" y="1188"/>
                    <a:pt x="90" y="1300"/>
                    <a:pt x="101" y="1300"/>
                  </a:cubicBezTo>
                  <a:cubicBezTo>
                    <a:pt x="112" y="1311"/>
                    <a:pt x="179" y="1300"/>
                    <a:pt x="191" y="1322"/>
                  </a:cubicBezTo>
                  <a:cubicBezTo>
                    <a:pt x="202" y="1356"/>
                    <a:pt x="235" y="1356"/>
                    <a:pt x="235" y="1378"/>
                  </a:cubicBezTo>
                  <a:cubicBezTo>
                    <a:pt x="246" y="1401"/>
                    <a:pt x="246" y="1423"/>
                    <a:pt x="280" y="1434"/>
                  </a:cubicBezTo>
                  <a:cubicBezTo>
                    <a:pt x="314" y="1434"/>
                    <a:pt x="314" y="1445"/>
                    <a:pt x="325" y="1479"/>
                  </a:cubicBezTo>
                  <a:cubicBezTo>
                    <a:pt x="336" y="1513"/>
                    <a:pt x="314" y="1535"/>
                    <a:pt x="347" y="1546"/>
                  </a:cubicBezTo>
                  <a:cubicBezTo>
                    <a:pt x="381" y="1558"/>
                    <a:pt x="347" y="1602"/>
                    <a:pt x="370" y="1625"/>
                  </a:cubicBezTo>
                  <a:cubicBezTo>
                    <a:pt x="392" y="1636"/>
                    <a:pt x="404" y="1636"/>
                    <a:pt x="404" y="1669"/>
                  </a:cubicBezTo>
                  <a:cubicBezTo>
                    <a:pt x="404" y="1714"/>
                    <a:pt x="404" y="1770"/>
                    <a:pt x="426" y="1770"/>
                  </a:cubicBezTo>
                  <a:cubicBezTo>
                    <a:pt x="460" y="1770"/>
                    <a:pt x="471" y="1782"/>
                    <a:pt x="482" y="1793"/>
                  </a:cubicBezTo>
                  <a:cubicBezTo>
                    <a:pt x="493" y="1804"/>
                    <a:pt x="515" y="1815"/>
                    <a:pt x="538" y="1793"/>
                  </a:cubicBezTo>
                  <a:cubicBezTo>
                    <a:pt x="571" y="1782"/>
                    <a:pt x="560" y="1770"/>
                    <a:pt x="594" y="1759"/>
                  </a:cubicBezTo>
                  <a:cubicBezTo>
                    <a:pt x="616" y="1737"/>
                    <a:pt x="616" y="1725"/>
                    <a:pt x="639" y="1725"/>
                  </a:cubicBezTo>
                  <a:cubicBezTo>
                    <a:pt x="650" y="1725"/>
                    <a:pt x="684" y="1759"/>
                    <a:pt x="717" y="1770"/>
                  </a:cubicBezTo>
                  <a:cubicBezTo>
                    <a:pt x="740" y="1782"/>
                    <a:pt x="773" y="1793"/>
                    <a:pt x="784" y="1827"/>
                  </a:cubicBezTo>
                  <a:cubicBezTo>
                    <a:pt x="784" y="1860"/>
                    <a:pt x="784" y="1949"/>
                    <a:pt x="818" y="1982"/>
                  </a:cubicBezTo>
                  <a:cubicBezTo>
                    <a:pt x="863" y="2016"/>
                    <a:pt x="885" y="2027"/>
                    <a:pt x="874" y="2038"/>
                  </a:cubicBezTo>
                  <a:cubicBezTo>
                    <a:pt x="874" y="2061"/>
                    <a:pt x="829" y="2050"/>
                    <a:pt x="829" y="2095"/>
                  </a:cubicBezTo>
                  <a:cubicBezTo>
                    <a:pt x="829" y="2139"/>
                    <a:pt x="829" y="2251"/>
                    <a:pt x="840" y="2285"/>
                  </a:cubicBezTo>
                  <a:cubicBezTo>
                    <a:pt x="852" y="2319"/>
                    <a:pt x="874" y="2262"/>
                    <a:pt x="896" y="2285"/>
                  </a:cubicBezTo>
                  <a:cubicBezTo>
                    <a:pt x="908" y="2307"/>
                    <a:pt x="953" y="2341"/>
                    <a:pt x="953" y="2375"/>
                  </a:cubicBezTo>
                  <a:cubicBezTo>
                    <a:pt x="953" y="2408"/>
                    <a:pt x="941" y="2442"/>
                    <a:pt x="953" y="2486"/>
                  </a:cubicBezTo>
                  <a:cubicBezTo>
                    <a:pt x="964" y="2520"/>
                    <a:pt x="1020" y="2509"/>
                    <a:pt x="1020" y="2520"/>
                  </a:cubicBezTo>
                  <a:cubicBezTo>
                    <a:pt x="1020" y="2543"/>
                    <a:pt x="1020" y="2588"/>
                    <a:pt x="1031" y="2599"/>
                  </a:cubicBezTo>
                  <a:cubicBezTo>
                    <a:pt x="1053" y="2621"/>
                    <a:pt x="1053" y="2610"/>
                    <a:pt x="1098" y="2610"/>
                  </a:cubicBezTo>
                  <a:cubicBezTo>
                    <a:pt x="1143" y="2599"/>
                    <a:pt x="1166" y="2632"/>
                    <a:pt x="1177" y="2655"/>
                  </a:cubicBezTo>
                  <a:cubicBezTo>
                    <a:pt x="1177" y="2655"/>
                    <a:pt x="1177" y="2666"/>
                    <a:pt x="1166" y="2666"/>
                  </a:cubicBezTo>
                  <a:cubicBezTo>
                    <a:pt x="1177" y="2677"/>
                    <a:pt x="1177" y="2677"/>
                    <a:pt x="1188" y="2688"/>
                  </a:cubicBezTo>
                  <a:cubicBezTo>
                    <a:pt x="1199" y="2722"/>
                    <a:pt x="1188" y="2744"/>
                    <a:pt x="1222" y="2733"/>
                  </a:cubicBezTo>
                  <a:cubicBezTo>
                    <a:pt x="1266" y="2722"/>
                    <a:pt x="1401" y="2733"/>
                    <a:pt x="1412" y="2744"/>
                  </a:cubicBezTo>
                  <a:cubicBezTo>
                    <a:pt x="1412" y="2767"/>
                    <a:pt x="1401" y="2823"/>
                    <a:pt x="1435" y="2845"/>
                  </a:cubicBezTo>
                  <a:cubicBezTo>
                    <a:pt x="1468" y="2868"/>
                    <a:pt x="1479" y="2912"/>
                    <a:pt x="1435" y="2912"/>
                  </a:cubicBezTo>
                  <a:cubicBezTo>
                    <a:pt x="1390" y="2912"/>
                    <a:pt x="1356" y="2924"/>
                    <a:pt x="1367" y="2957"/>
                  </a:cubicBezTo>
                  <a:cubicBezTo>
                    <a:pt x="1378" y="2980"/>
                    <a:pt x="1435" y="2957"/>
                    <a:pt x="1435" y="2991"/>
                  </a:cubicBezTo>
                  <a:cubicBezTo>
                    <a:pt x="1423" y="3013"/>
                    <a:pt x="1423" y="3081"/>
                    <a:pt x="1457" y="3058"/>
                  </a:cubicBezTo>
                  <a:cubicBezTo>
                    <a:pt x="1491" y="3036"/>
                    <a:pt x="1535" y="3013"/>
                    <a:pt x="1524" y="2991"/>
                  </a:cubicBezTo>
                  <a:cubicBezTo>
                    <a:pt x="1524" y="2968"/>
                    <a:pt x="1569" y="2968"/>
                    <a:pt x="1569" y="3002"/>
                  </a:cubicBezTo>
                  <a:cubicBezTo>
                    <a:pt x="1569" y="3036"/>
                    <a:pt x="1558" y="3047"/>
                    <a:pt x="1591" y="3047"/>
                  </a:cubicBezTo>
                  <a:cubicBezTo>
                    <a:pt x="1625" y="3047"/>
                    <a:pt x="1636" y="3092"/>
                    <a:pt x="1636" y="3114"/>
                  </a:cubicBezTo>
                  <a:cubicBezTo>
                    <a:pt x="1647" y="3148"/>
                    <a:pt x="1670" y="3148"/>
                    <a:pt x="1737" y="3137"/>
                  </a:cubicBezTo>
                  <a:cubicBezTo>
                    <a:pt x="1782" y="3137"/>
                    <a:pt x="1838" y="3137"/>
                    <a:pt x="1860" y="3137"/>
                  </a:cubicBezTo>
                  <a:cubicBezTo>
                    <a:pt x="1860" y="3103"/>
                    <a:pt x="1860" y="3013"/>
                    <a:pt x="1871" y="3002"/>
                  </a:cubicBezTo>
                  <a:cubicBezTo>
                    <a:pt x="1894" y="3002"/>
                    <a:pt x="1894" y="2980"/>
                    <a:pt x="1894" y="2935"/>
                  </a:cubicBezTo>
                  <a:cubicBezTo>
                    <a:pt x="1883" y="2901"/>
                    <a:pt x="1894" y="2890"/>
                    <a:pt x="1939" y="2879"/>
                  </a:cubicBezTo>
                  <a:cubicBezTo>
                    <a:pt x="1973" y="2879"/>
                    <a:pt x="1995" y="2868"/>
                    <a:pt x="1995" y="2845"/>
                  </a:cubicBezTo>
                  <a:cubicBezTo>
                    <a:pt x="1995" y="2812"/>
                    <a:pt x="1984" y="2789"/>
                    <a:pt x="1961" y="2778"/>
                  </a:cubicBezTo>
                  <a:cubicBezTo>
                    <a:pt x="1950" y="2767"/>
                    <a:pt x="1961" y="2722"/>
                    <a:pt x="1939" y="2677"/>
                  </a:cubicBezTo>
                  <a:cubicBezTo>
                    <a:pt x="1928" y="2632"/>
                    <a:pt x="1950" y="2599"/>
                    <a:pt x="1984" y="2610"/>
                  </a:cubicBezTo>
                  <a:cubicBezTo>
                    <a:pt x="2017" y="2610"/>
                    <a:pt x="1984" y="2565"/>
                    <a:pt x="1995" y="2554"/>
                  </a:cubicBezTo>
                  <a:cubicBezTo>
                    <a:pt x="2017" y="2543"/>
                    <a:pt x="2006" y="2531"/>
                    <a:pt x="2017" y="2464"/>
                  </a:cubicBezTo>
                  <a:cubicBezTo>
                    <a:pt x="2028" y="2408"/>
                    <a:pt x="2062" y="2386"/>
                    <a:pt x="2107" y="2375"/>
                  </a:cubicBezTo>
                  <a:cubicBezTo>
                    <a:pt x="2152" y="2375"/>
                    <a:pt x="2140" y="2319"/>
                    <a:pt x="2174" y="2296"/>
                  </a:cubicBezTo>
                  <a:cubicBezTo>
                    <a:pt x="2219" y="2285"/>
                    <a:pt x="2208" y="2274"/>
                    <a:pt x="2197" y="2251"/>
                  </a:cubicBezTo>
                  <a:cubicBezTo>
                    <a:pt x="2185" y="2229"/>
                    <a:pt x="2197" y="2162"/>
                    <a:pt x="2185" y="2128"/>
                  </a:cubicBezTo>
                  <a:cubicBezTo>
                    <a:pt x="2174" y="2095"/>
                    <a:pt x="2174" y="2016"/>
                    <a:pt x="2185" y="2016"/>
                  </a:cubicBezTo>
                  <a:cubicBezTo>
                    <a:pt x="2208" y="2016"/>
                    <a:pt x="2230" y="2005"/>
                    <a:pt x="2230" y="1982"/>
                  </a:cubicBezTo>
                  <a:cubicBezTo>
                    <a:pt x="2230" y="1949"/>
                    <a:pt x="2264" y="1926"/>
                    <a:pt x="2320" y="1949"/>
                  </a:cubicBezTo>
                  <a:cubicBezTo>
                    <a:pt x="2365" y="1960"/>
                    <a:pt x="2353" y="1915"/>
                    <a:pt x="2365" y="1871"/>
                  </a:cubicBezTo>
                  <a:cubicBezTo>
                    <a:pt x="2376" y="1827"/>
                    <a:pt x="2398" y="1815"/>
                    <a:pt x="2421" y="1815"/>
                  </a:cubicBezTo>
                  <a:cubicBezTo>
                    <a:pt x="2443" y="1815"/>
                    <a:pt x="2477" y="1770"/>
                    <a:pt x="2477" y="1725"/>
                  </a:cubicBezTo>
                  <a:cubicBezTo>
                    <a:pt x="2477" y="1681"/>
                    <a:pt x="2522" y="1714"/>
                    <a:pt x="2578" y="1737"/>
                  </a:cubicBezTo>
                  <a:cubicBezTo>
                    <a:pt x="2622" y="1770"/>
                    <a:pt x="2667" y="1770"/>
                    <a:pt x="2667" y="1737"/>
                  </a:cubicBezTo>
                  <a:cubicBezTo>
                    <a:pt x="2678" y="1714"/>
                    <a:pt x="2701" y="1692"/>
                    <a:pt x="2746" y="1703"/>
                  </a:cubicBezTo>
                  <a:cubicBezTo>
                    <a:pt x="2779" y="1703"/>
                    <a:pt x="2824" y="1737"/>
                    <a:pt x="2846" y="1770"/>
                  </a:cubicBezTo>
                  <a:cubicBezTo>
                    <a:pt x="2869" y="1793"/>
                    <a:pt x="2891" y="1770"/>
                    <a:pt x="2925" y="1782"/>
                  </a:cubicBezTo>
                  <a:cubicBezTo>
                    <a:pt x="2947" y="1804"/>
                    <a:pt x="2970" y="1804"/>
                    <a:pt x="2981" y="1759"/>
                  </a:cubicBezTo>
                  <a:cubicBezTo>
                    <a:pt x="2981" y="1714"/>
                    <a:pt x="3060" y="1759"/>
                    <a:pt x="3082" y="1725"/>
                  </a:cubicBezTo>
                  <a:cubicBezTo>
                    <a:pt x="3104" y="1681"/>
                    <a:pt x="3048" y="1580"/>
                    <a:pt x="3026" y="1569"/>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1" name="Freeform 20"/>
            <p:cNvSpPr>
              <a:spLocks noChangeArrowheads="1"/>
            </p:cNvSpPr>
            <p:nvPr/>
          </p:nvSpPr>
          <p:spPr bwMode="auto">
            <a:xfrm>
              <a:off x="7782557" y="3643454"/>
              <a:ext cx="401680" cy="558580"/>
            </a:xfrm>
            <a:custGeom>
              <a:avLst/>
              <a:gdLst>
                <a:gd name="T0" fmla="*/ 807 w 1245"/>
                <a:gd name="T1" fmla="*/ 471 h 1727"/>
                <a:gd name="T2" fmla="*/ 661 w 1245"/>
                <a:gd name="T3" fmla="*/ 381 h 1727"/>
                <a:gd name="T4" fmla="*/ 594 w 1245"/>
                <a:gd name="T5" fmla="*/ 325 h 1727"/>
                <a:gd name="T6" fmla="*/ 505 w 1245"/>
                <a:gd name="T7" fmla="*/ 325 h 1727"/>
                <a:gd name="T8" fmla="*/ 505 w 1245"/>
                <a:gd name="T9" fmla="*/ 246 h 1727"/>
                <a:gd name="T10" fmla="*/ 482 w 1245"/>
                <a:gd name="T11" fmla="*/ 78 h 1727"/>
                <a:gd name="T12" fmla="*/ 258 w 1245"/>
                <a:gd name="T13" fmla="*/ 22 h 1727"/>
                <a:gd name="T14" fmla="*/ 202 w 1245"/>
                <a:gd name="T15" fmla="*/ 22 h 1727"/>
                <a:gd name="T16" fmla="*/ 146 w 1245"/>
                <a:gd name="T17" fmla="*/ 191 h 1727"/>
                <a:gd name="T18" fmla="*/ 179 w 1245"/>
                <a:gd name="T19" fmla="*/ 370 h 1727"/>
                <a:gd name="T20" fmla="*/ 56 w 1245"/>
                <a:gd name="T21" fmla="*/ 347 h 1727"/>
                <a:gd name="T22" fmla="*/ 67 w 1245"/>
                <a:gd name="T23" fmla="*/ 605 h 1727"/>
                <a:gd name="T24" fmla="*/ 191 w 1245"/>
                <a:gd name="T25" fmla="*/ 751 h 1727"/>
                <a:gd name="T26" fmla="*/ 56 w 1245"/>
                <a:gd name="T27" fmla="*/ 728 h 1727"/>
                <a:gd name="T28" fmla="*/ 34 w 1245"/>
                <a:gd name="T29" fmla="*/ 639 h 1727"/>
                <a:gd name="T30" fmla="*/ 11 w 1245"/>
                <a:gd name="T31" fmla="*/ 627 h 1727"/>
                <a:gd name="T32" fmla="*/ 101 w 1245"/>
                <a:gd name="T33" fmla="*/ 941 h 1727"/>
                <a:gd name="T34" fmla="*/ 303 w 1245"/>
                <a:gd name="T35" fmla="*/ 1154 h 1727"/>
                <a:gd name="T36" fmla="*/ 292 w 1245"/>
                <a:gd name="T37" fmla="*/ 1434 h 1727"/>
                <a:gd name="T38" fmla="*/ 112 w 1245"/>
                <a:gd name="T39" fmla="*/ 1647 h 1727"/>
                <a:gd name="T40" fmla="*/ 258 w 1245"/>
                <a:gd name="T41" fmla="*/ 1681 h 1727"/>
                <a:gd name="T42" fmla="*/ 348 w 1245"/>
                <a:gd name="T43" fmla="*/ 1569 h 1727"/>
                <a:gd name="T44" fmla="*/ 516 w 1245"/>
                <a:gd name="T45" fmla="*/ 1468 h 1727"/>
                <a:gd name="T46" fmla="*/ 706 w 1245"/>
                <a:gd name="T47" fmla="*/ 1513 h 1727"/>
                <a:gd name="T48" fmla="*/ 863 w 1245"/>
                <a:gd name="T49" fmla="*/ 1647 h 1727"/>
                <a:gd name="T50" fmla="*/ 953 w 1245"/>
                <a:gd name="T51" fmla="*/ 1681 h 1727"/>
                <a:gd name="T52" fmla="*/ 964 w 1245"/>
                <a:gd name="T53" fmla="*/ 1513 h 1727"/>
                <a:gd name="T54" fmla="*/ 1054 w 1245"/>
                <a:gd name="T55" fmla="*/ 1345 h 1727"/>
                <a:gd name="T56" fmla="*/ 1199 w 1245"/>
                <a:gd name="T57" fmla="*/ 1311 h 1727"/>
                <a:gd name="T58" fmla="*/ 1244 w 1245"/>
                <a:gd name="T59" fmla="*/ 1143 h 1727"/>
                <a:gd name="T60" fmla="*/ 1166 w 1245"/>
                <a:gd name="T61" fmla="*/ 1009 h 1727"/>
                <a:gd name="T62" fmla="*/ 1009 w 1245"/>
                <a:gd name="T63" fmla="*/ 896 h 1727"/>
                <a:gd name="T64" fmla="*/ 941 w 1245"/>
                <a:gd name="T65" fmla="*/ 751 h 1727"/>
                <a:gd name="T66" fmla="*/ 897 w 1245"/>
                <a:gd name="T67" fmla="*/ 605 h 1727"/>
                <a:gd name="T68" fmla="*/ 930 w 1245"/>
                <a:gd name="T69" fmla="*/ 471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45" h="1727">
                  <a:moveTo>
                    <a:pt x="807" y="471"/>
                  </a:moveTo>
                  <a:lnTo>
                    <a:pt x="807" y="471"/>
                  </a:lnTo>
                  <a:cubicBezTo>
                    <a:pt x="740" y="482"/>
                    <a:pt x="717" y="482"/>
                    <a:pt x="706" y="448"/>
                  </a:cubicBezTo>
                  <a:cubicBezTo>
                    <a:pt x="706" y="426"/>
                    <a:pt x="695" y="381"/>
                    <a:pt x="661" y="381"/>
                  </a:cubicBezTo>
                  <a:cubicBezTo>
                    <a:pt x="628" y="381"/>
                    <a:pt x="639" y="370"/>
                    <a:pt x="639" y="336"/>
                  </a:cubicBezTo>
                  <a:cubicBezTo>
                    <a:pt x="639" y="302"/>
                    <a:pt x="594" y="302"/>
                    <a:pt x="594" y="325"/>
                  </a:cubicBezTo>
                  <a:cubicBezTo>
                    <a:pt x="605" y="347"/>
                    <a:pt x="561" y="370"/>
                    <a:pt x="527" y="392"/>
                  </a:cubicBezTo>
                  <a:cubicBezTo>
                    <a:pt x="493" y="415"/>
                    <a:pt x="493" y="347"/>
                    <a:pt x="505" y="325"/>
                  </a:cubicBezTo>
                  <a:cubicBezTo>
                    <a:pt x="505" y="291"/>
                    <a:pt x="448" y="314"/>
                    <a:pt x="437" y="291"/>
                  </a:cubicBezTo>
                  <a:cubicBezTo>
                    <a:pt x="426" y="258"/>
                    <a:pt x="460" y="246"/>
                    <a:pt x="505" y="246"/>
                  </a:cubicBezTo>
                  <a:cubicBezTo>
                    <a:pt x="549" y="246"/>
                    <a:pt x="538" y="202"/>
                    <a:pt x="505" y="179"/>
                  </a:cubicBezTo>
                  <a:cubicBezTo>
                    <a:pt x="471" y="157"/>
                    <a:pt x="482" y="101"/>
                    <a:pt x="482" y="78"/>
                  </a:cubicBezTo>
                  <a:cubicBezTo>
                    <a:pt x="471" y="67"/>
                    <a:pt x="336" y="56"/>
                    <a:pt x="292" y="67"/>
                  </a:cubicBezTo>
                  <a:cubicBezTo>
                    <a:pt x="258" y="78"/>
                    <a:pt x="269" y="56"/>
                    <a:pt x="258" y="22"/>
                  </a:cubicBezTo>
                  <a:cubicBezTo>
                    <a:pt x="247" y="11"/>
                    <a:pt x="247" y="11"/>
                    <a:pt x="236" y="0"/>
                  </a:cubicBezTo>
                  <a:cubicBezTo>
                    <a:pt x="236" y="11"/>
                    <a:pt x="213" y="22"/>
                    <a:pt x="202" y="22"/>
                  </a:cubicBezTo>
                  <a:cubicBezTo>
                    <a:pt x="168" y="33"/>
                    <a:pt x="157" y="56"/>
                    <a:pt x="157" y="89"/>
                  </a:cubicBezTo>
                  <a:cubicBezTo>
                    <a:pt x="168" y="123"/>
                    <a:pt x="157" y="168"/>
                    <a:pt x="146" y="191"/>
                  </a:cubicBezTo>
                  <a:cubicBezTo>
                    <a:pt x="135" y="224"/>
                    <a:pt x="146" y="258"/>
                    <a:pt x="157" y="269"/>
                  </a:cubicBezTo>
                  <a:cubicBezTo>
                    <a:pt x="179" y="291"/>
                    <a:pt x="202" y="358"/>
                    <a:pt x="179" y="370"/>
                  </a:cubicBezTo>
                  <a:cubicBezTo>
                    <a:pt x="168" y="392"/>
                    <a:pt x="157" y="392"/>
                    <a:pt x="123" y="370"/>
                  </a:cubicBezTo>
                  <a:cubicBezTo>
                    <a:pt x="90" y="347"/>
                    <a:pt x="56" y="347"/>
                    <a:pt x="56" y="347"/>
                  </a:cubicBezTo>
                  <a:cubicBezTo>
                    <a:pt x="56" y="347"/>
                    <a:pt x="56" y="358"/>
                    <a:pt x="56" y="370"/>
                  </a:cubicBezTo>
                  <a:cubicBezTo>
                    <a:pt x="56" y="403"/>
                    <a:pt x="45" y="538"/>
                    <a:pt x="67" y="605"/>
                  </a:cubicBezTo>
                  <a:cubicBezTo>
                    <a:pt x="79" y="661"/>
                    <a:pt x="112" y="684"/>
                    <a:pt x="157" y="695"/>
                  </a:cubicBezTo>
                  <a:cubicBezTo>
                    <a:pt x="191" y="706"/>
                    <a:pt x="202" y="728"/>
                    <a:pt x="191" y="751"/>
                  </a:cubicBezTo>
                  <a:cubicBezTo>
                    <a:pt x="168" y="762"/>
                    <a:pt x="135" y="762"/>
                    <a:pt x="112" y="740"/>
                  </a:cubicBezTo>
                  <a:cubicBezTo>
                    <a:pt x="101" y="717"/>
                    <a:pt x="79" y="717"/>
                    <a:pt x="56" y="728"/>
                  </a:cubicBezTo>
                  <a:cubicBezTo>
                    <a:pt x="45" y="740"/>
                    <a:pt x="45" y="728"/>
                    <a:pt x="56" y="706"/>
                  </a:cubicBezTo>
                  <a:cubicBezTo>
                    <a:pt x="67" y="684"/>
                    <a:pt x="56" y="650"/>
                    <a:pt x="34" y="639"/>
                  </a:cubicBezTo>
                  <a:cubicBezTo>
                    <a:pt x="23" y="616"/>
                    <a:pt x="23" y="538"/>
                    <a:pt x="11" y="538"/>
                  </a:cubicBezTo>
                  <a:cubicBezTo>
                    <a:pt x="0" y="527"/>
                    <a:pt x="0" y="594"/>
                    <a:pt x="11" y="627"/>
                  </a:cubicBezTo>
                  <a:cubicBezTo>
                    <a:pt x="34" y="672"/>
                    <a:pt x="0" y="706"/>
                    <a:pt x="23" y="762"/>
                  </a:cubicBezTo>
                  <a:cubicBezTo>
                    <a:pt x="45" y="829"/>
                    <a:pt x="67" y="919"/>
                    <a:pt x="101" y="941"/>
                  </a:cubicBezTo>
                  <a:cubicBezTo>
                    <a:pt x="135" y="964"/>
                    <a:pt x="157" y="975"/>
                    <a:pt x="191" y="1020"/>
                  </a:cubicBezTo>
                  <a:cubicBezTo>
                    <a:pt x="213" y="1053"/>
                    <a:pt x="292" y="1120"/>
                    <a:pt x="303" y="1154"/>
                  </a:cubicBezTo>
                  <a:cubicBezTo>
                    <a:pt x="303" y="1188"/>
                    <a:pt x="258" y="1233"/>
                    <a:pt x="269" y="1289"/>
                  </a:cubicBezTo>
                  <a:cubicBezTo>
                    <a:pt x="280" y="1356"/>
                    <a:pt x="303" y="1412"/>
                    <a:pt x="292" y="1434"/>
                  </a:cubicBezTo>
                  <a:cubicBezTo>
                    <a:pt x="280" y="1468"/>
                    <a:pt x="236" y="1502"/>
                    <a:pt x="202" y="1535"/>
                  </a:cubicBezTo>
                  <a:cubicBezTo>
                    <a:pt x="168" y="1558"/>
                    <a:pt x="112" y="1614"/>
                    <a:pt x="112" y="1647"/>
                  </a:cubicBezTo>
                  <a:cubicBezTo>
                    <a:pt x="112" y="1681"/>
                    <a:pt x="157" y="1658"/>
                    <a:pt x="202" y="1658"/>
                  </a:cubicBezTo>
                  <a:cubicBezTo>
                    <a:pt x="236" y="1658"/>
                    <a:pt x="247" y="1647"/>
                    <a:pt x="258" y="1681"/>
                  </a:cubicBezTo>
                  <a:cubicBezTo>
                    <a:pt x="258" y="1658"/>
                    <a:pt x="269" y="1647"/>
                    <a:pt x="269" y="1625"/>
                  </a:cubicBezTo>
                  <a:cubicBezTo>
                    <a:pt x="280" y="1591"/>
                    <a:pt x="336" y="1591"/>
                    <a:pt x="348" y="1569"/>
                  </a:cubicBezTo>
                  <a:cubicBezTo>
                    <a:pt x="359" y="1546"/>
                    <a:pt x="437" y="1513"/>
                    <a:pt x="460" y="1513"/>
                  </a:cubicBezTo>
                  <a:cubicBezTo>
                    <a:pt x="482" y="1524"/>
                    <a:pt x="505" y="1491"/>
                    <a:pt x="516" y="1468"/>
                  </a:cubicBezTo>
                  <a:cubicBezTo>
                    <a:pt x="538" y="1457"/>
                    <a:pt x="628" y="1457"/>
                    <a:pt x="650" y="1491"/>
                  </a:cubicBezTo>
                  <a:cubicBezTo>
                    <a:pt x="661" y="1513"/>
                    <a:pt x="672" y="1513"/>
                    <a:pt x="706" y="1513"/>
                  </a:cubicBezTo>
                  <a:cubicBezTo>
                    <a:pt x="740" y="1524"/>
                    <a:pt x="740" y="1569"/>
                    <a:pt x="785" y="1591"/>
                  </a:cubicBezTo>
                  <a:cubicBezTo>
                    <a:pt x="818" y="1602"/>
                    <a:pt x="841" y="1614"/>
                    <a:pt x="863" y="1647"/>
                  </a:cubicBezTo>
                  <a:cubicBezTo>
                    <a:pt x="885" y="1692"/>
                    <a:pt x="885" y="1692"/>
                    <a:pt x="919" y="1703"/>
                  </a:cubicBezTo>
                  <a:cubicBezTo>
                    <a:pt x="941" y="1715"/>
                    <a:pt x="953" y="1726"/>
                    <a:pt x="953" y="1681"/>
                  </a:cubicBezTo>
                  <a:cubicBezTo>
                    <a:pt x="953" y="1647"/>
                    <a:pt x="908" y="1580"/>
                    <a:pt x="908" y="1580"/>
                  </a:cubicBezTo>
                  <a:cubicBezTo>
                    <a:pt x="908" y="1580"/>
                    <a:pt x="941" y="1535"/>
                    <a:pt x="964" y="1513"/>
                  </a:cubicBezTo>
                  <a:cubicBezTo>
                    <a:pt x="975" y="1491"/>
                    <a:pt x="964" y="1367"/>
                    <a:pt x="975" y="1345"/>
                  </a:cubicBezTo>
                  <a:cubicBezTo>
                    <a:pt x="975" y="1322"/>
                    <a:pt x="1009" y="1333"/>
                    <a:pt x="1054" y="1345"/>
                  </a:cubicBezTo>
                  <a:cubicBezTo>
                    <a:pt x="1098" y="1356"/>
                    <a:pt x="1110" y="1345"/>
                    <a:pt x="1121" y="1311"/>
                  </a:cubicBezTo>
                  <a:cubicBezTo>
                    <a:pt x="1143" y="1277"/>
                    <a:pt x="1177" y="1300"/>
                    <a:pt x="1199" y="1311"/>
                  </a:cubicBezTo>
                  <a:cubicBezTo>
                    <a:pt x="1210" y="1322"/>
                    <a:pt x="1222" y="1277"/>
                    <a:pt x="1222" y="1233"/>
                  </a:cubicBezTo>
                  <a:cubicBezTo>
                    <a:pt x="1222" y="1188"/>
                    <a:pt x="1244" y="1154"/>
                    <a:pt x="1244" y="1143"/>
                  </a:cubicBezTo>
                  <a:cubicBezTo>
                    <a:pt x="1244" y="1120"/>
                    <a:pt x="1188" y="1109"/>
                    <a:pt x="1166" y="1109"/>
                  </a:cubicBezTo>
                  <a:cubicBezTo>
                    <a:pt x="1154" y="1098"/>
                    <a:pt x="1154" y="1053"/>
                    <a:pt x="1166" y="1009"/>
                  </a:cubicBezTo>
                  <a:cubicBezTo>
                    <a:pt x="1166" y="964"/>
                    <a:pt x="1132" y="941"/>
                    <a:pt x="1098" y="908"/>
                  </a:cubicBezTo>
                  <a:cubicBezTo>
                    <a:pt x="1065" y="885"/>
                    <a:pt x="1043" y="908"/>
                    <a:pt x="1009" y="896"/>
                  </a:cubicBezTo>
                  <a:cubicBezTo>
                    <a:pt x="986" y="885"/>
                    <a:pt x="998" y="829"/>
                    <a:pt x="1020" y="796"/>
                  </a:cubicBezTo>
                  <a:cubicBezTo>
                    <a:pt x="1031" y="773"/>
                    <a:pt x="998" y="751"/>
                    <a:pt x="941" y="751"/>
                  </a:cubicBezTo>
                  <a:cubicBezTo>
                    <a:pt x="885" y="762"/>
                    <a:pt x="863" y="773"/>
                    <a:pt x="863" y="717"/>
                  </a:cubicBezTo>
                  <a:cubicBezTo>
                    <a:pt x="863" y="672"/>
                    <a:pt x="885" y="650"/>
                    <a:pt x="897" y="605"/>
                  </a:cubicBezTo>
                  <a:cubicBezTo>
                    <a:pt x="908" y="571"/>
                    <a:pt x="930" y="493"/>
                    <a:pt x="930" y="493"/>
                  </a:cubicBezTo>
                  <a:cubicBezTo>
                    <a:pt x="930" y="493"/>
                    <a:pt x="930" y="482"/>
                    <a:pt x="930" y="471"/>
                  </a:cubicBezTo>
                  <a:cubicBezTo>
                    <a:pt x="908" y="471"/>
                    <a:pt x="852" y="471"/>
                    <a:pt x="807" y="47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2" name="Freeform 21"/>
            <p:cNvSpPr>
              <a:spLocks noChangeArrowheads="1"/>
            </p:cNvSpPr>
            <p:nvPr/>
          </p:nvSpPr>
          <p:spPr bwMode="auto">
            <a:xfrm>
              <a:off x="8007611" y="4458526"/>
              <a:ext cx="253543" cy="192369"/>
            </a:xfrm>
            <a:custGeom>
              <a:avLst/>
              <a:gdLst>
                <a:gd name="T0" fmla="*/ 728 w 785"/>
                <a:gd name="T1" fmla="*/ 257 h 594"/>
                <a:gd name="T2" fmla="*/ 728 w 785"/>
                <a:gd name="T3" fmla="*/ 257 h 594"/>
                <a:gd name="T4" fmla="*/ 762 w 785"/>
                <a:gd name="T5" fmla="*/ 224 h 594"/>
                <a:gd name="T6" fmla="*/ 762 w 785"/>
                <a:gd name="T7" fmla="*/ 134 h 594"/>
                <a:gd name="T8" fmla="*/ 740 w 785"/>
                <a:gd name="T9" fmla="*/ 100 h 594"/>
                <a:gd name="T10" fmla="*/ 695 w 785"/>
                <a:gd name="T11" fmla="*/ 22 h 594"/>
                <a:gd name="T12" fmla="*/ 639 w 785"/>
                <a:gd name="T13" fmla="*/ 11 h 594"/>
                <a:gd name="T14" fmla="*/ 572 w 785"/>
                <a:gd name="T15" fmla="*/ 55 h 594"/>
                <a:gd name="T16" fmla="*/ 527 w 785"/>
                <a:gd name="T17" fmla="*/ 67 h 594"/>
                <a:gd name="T18" fmla="*/ 471 w 785"/>
                <a:gd name="T19" fmla="*/ 44 h 594"/>
                <a:gd name="T20" fmla="*/ 392 w 785"/>
                <a:gd name="T21" fmla="*/ 22 h 594"/>
                <a:gd name="T22" fmla="*/ 336 w 785"/>
                <a:gd name="T23" fmla="*/ 89 h 594"/>
                <a:gd name="T24" fmla="*/ 157 w 785"/>
                <a:gd name="T25" fmla="*/ 134 h 594"/>
                <a:gd name="T26" fmla="*/ 0 w 785"/>
                <a:gd name="T27" fmla="*/ 235 h 594"/>
                <a:gd name="T28" fmla="*/ 45 w 785"/>
                <a:gd name="T29" fmla="*/ 257 h 594"/>
                <a:gd name="T30" fmla="*/ 224 w 785"/>
                <a:gd name="T31" fmla="*/ 380 h 594"/>
                <a:gd name="T32" fmla="*/ 359 w 785"/>
                <a:gd name="T33" fmla="*/ 436 h 594"/>
                <a:gd name="T34" fmla="*/ 459 w 785"/>
                <a:gd name="T35" fmla="*/ 504 h 594"/>
                <a:gd name="T36" fmla="*/ 527 w 785"/>
                <a:gd name="T37" fmla="*/ 571 h 594"/>
                <a:gd name="T38" fmla="*/ 583 w 785"/>
                <a:gd name="T39" fmla="*/ 593 h 594"/>
                <a:gd name="T40" fmla="*/ 583 w 785"/>
                <a:gd name="T41" fmla="*/ 593 h 594"/>
                <a:gd name="T42" fmla="*/ 605 w 785"/>
                <a:gd name="T43" fmla="*/ 526 h 594"/>
                <a:gd name="T44" fmla="*/ 740 w 785"/>
                <a:gd name="T45" fmla="*/ 448 h 594"/>
                <a:gd name="T46" fmla="*/ 784 w 785"/>
                <a:gd name="T47" fmla="*/ 403 h 594"/>
                <a:gd name="T48" fmla="*/ 751 w 785"/>
                <a:gd name="T49" fmla="*/ 358 h 594"/>
                <a:gd name="T50" fmla="*/ 728 w 785"/>
                <a:gd name="T51" fmla="*/ 257 h 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5" h="594">
                  <a:moveTo>
                    <a:pt x="728" y="257"/>
                  </a:moveTo>
                  <a:lnTo>
                    <a:pt x="728" y="257"/>
                  </a:lnTo>
                  <a:cubicBezTo>
                    <a:pt x="751" y="246"/>
                    <a:pt x="773" y="235"/>
                    <a:pt x="762" y="224"/>
                  </a:cubicBezTo>
                  <a:cubicBezTo>
                    <a:pt x="751" y="212"/>
                    <a:pt x="740" y="156"/>
                    <a:pt x="762" y="134"/>
                  </a:cubicBezTo>
                  <a:cubicBezTo>
                    <a:pt x="784" y="123"/>
                    <a:pt x="762" y="100"/>
                    <a:pt x="740" y="100"/>
                  </a:cubicBezTo>
                  <a:cubicBezTo>
                    <a:pt x="717" y="100"/>
                    <a:pt x="695" y="55"/>
                    <a:pt x="695" y="22"/>
                  </a:cubicBezTo>
                  <a:cubicBezTo>
                    <a:pt x="684" y="0"/>
                    <a:pt x="661" y="0"/>
                    <a:pt x="639" y="11"/>
                  </a:cubicBezTo>
                  <a:cubicBezTo>
                    <a:pt x="605" y="33"/>
                    <a:pt x="583" y="22"/>
                    <a:pt x="572" y="55"/>
                  </a:cubicBezTo>
                  <a:cubicBezTo>
                    <a:pt x="560" y="89"/>
                    <a:pt x="538" y="89"/>
                    <a:pt x="527" y="67"/>
                  </a:cubicBezTo>
                  <a:cubicBezTo>
                    <a:pt x="515" y="33"/>
                    <a:pt x="482" y="67"/>
                    <a:pt x="471" y="44"/>
                  </a:cubicBezTo>
                  <a:cubicBezTo>
                    <a:pt x="448" y="22"/>
                    <a:pt x="437" y="33"/>
                    <a:pt x="392" y="22"/>
                  </a:cubicBezTo>
                  <a:cubicBezTo>
                    <a:pt x="359" y="0"/>
                    <a:pt x="348" y="67"/>
                    <a:pt x="336" y="89"/>
                  </a:cubicBezTo>
                  <a:cubicBezTo>
                    <a:pt x="325" y="123"/>
                    <a:pt x="202" y="145"/>
                    <a:pt x="157" y="134"/>
                  </a:cubicBezTo>
                  <a:cubicBezTo>
                    <a:pt x="112" y="134"/>
                    <a:pt x="34" y="201"/>
                    <a:pt x="0" y="235"/>
                  </a:cubicBezTo>
                  <a:cubicBezTo>
                    <a:pt x="22" y="246"/>
                    <a:pt x="34" y="246"/>
                    <a:pt x="45" y="257"/>
                  </a:cubicBezTo>
                  <a:cubicBezTo>
                    <a:pt x="123" y="291"/>
                    <a:pt x="202" y="347"/>
                    <a:pt x="224" y="380"/>
                  </a:cubicBezTo>
                  <a:cubicBezTo>
                    <a:pt x="258" y="414"/>
                    <a:pt x="303" y="425"/>
                    <a:pt x="359" y="436"/>
                  </a:cubicBezTo>
                  <a:cubicBezTo>
                    <a:pt x="403" y="436"/>
                    <a:pt x="448" y="448"/>
                    <a:pt x="459" y="504"/>
                  </a:cubicBezTo>
                  <a:cubicBezTo>
                    <a:pt x="482" y="549"/>
                    <a:pt x="482" y="560"/>
                    <a:pt x="527" y="571"/>
                  </a:cubicBezTo>
                  <a:cubicBezTo>
                    <a:pt x="549" y="582"/>
                    <a:pt x="560" y="582"/>
                    <a:pt x="583" y="593"/>
                  </a:cubicBezTo>
                  <a:lnTo>
                    <a:pt x="583" y="593"/>
                  </a:lnTo>
                  <a:cubicBezTo>
                    <a:pt x="583" y="593"/>
                    <a:pt x="583" y="560"/>
                    <a:pt x="605" y="526"/>
                  </a:cubicBezTo>
                  <a:cubicBezTo>
                    <a:pt x="628" y="481"/>
                    <a:pt x="717" y="459"/>
                    <a:pt x="740" y="448"/>
                  </a:cubicBezTo>
                  <a:cubicBezTo>
                    <a:pt x="762" y="448"/>
                    <a:pt x="773" y="414"/>
                    <a:pt x="784" y="403"/>
                  </a:cubicBezTo>
                  <a:cubicBezTo>
                    <a:pt x="773" y="391"/>
                    <a:pt x="762" y="369"/>
                    <a:pt x="751" y="358"/>
                  </a:cubicBezTo>
                  <a:cubicBezTo>
                    <a:pt x="740" y="336"/>
                    <a:pt x="706" y="257"/>
                    <a:pt x="728" y="257"/>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3" name="Freeform 22"/>
            <p:cNvSpPr>
              <a:spLocks noChangeArrowheads="1"/>
            </p:cNvSpPr>
            <p:nvPr/>
          </p:nvSpPr>
          <p:spPr bwMode="auto">
            <a:xfrm>
              <a:off x="8860824" y="3954093"/>
              <a:ext cx="340430" cy="380462"/>
            </a:xfrm>
            <a:custGeom>
              <a:avLst/>
              <a:gdLst>
                <a:gd name="T0" fmla="*/ 280 w 1054"/>
                <a:gd name="T1" fmla="*/ 1098 h 1177"/>
                <a:gd name="T2" fmla="*/ 280 w 1054"/>
                <a:gd name="T3" fmla="*/ 1098 h 1177"/>
                <a:gd name="T4" fmla="*/ 358 w 1054"/>
                <a:gd name="T5" fmla="*/ 1154 h 1177"/>
                <a:gd name="T6" fmla="*/ 370 w 1054"/>
                <a:gd name="T7" fmla="*/ 1176 h 1177"/>
                <a:gd name="T8" fmla="*/ 448 w 1054"/>
                <a:gd name="T9" fmla="*/ 1143 h 1177"/>
                <a:gd name="T10" fmla="*/ 448 w 1054"/>
                <a:gd name="T11" fmla="*/ 1076 h 1177"/>
                <a:gd name="T12" fmla="*/ 515 w 1054"/>
                <a:gd name="T13" fmla="*/ 1008 h 1177"/>
                <a:gd name="T14" fmla="*/ 527 w 1054"/>
                <a:gd name="T15" fmla="*/ 1008 h 1177"/>
                <a:gd name="T16" fmla="*/ 538 w 1054"/>
                <a:gd name="T17" fmla="*/ 851 h 1177"/>
                <a:gd name="T18" fmla="*/ 560 w 1054"/>
                <a:gd name="T19" fmla="*/ 840 h 1177"/>
                <a:gd name="T20" fmla="*/ 650 w 1054"/>
                <a:gd name="T21" fmla="*/ 795 h 1177"/>
                <a:gd name="T22" fmla="*/ 739 w 1054"/>
                <a:gd name="T23" fmla="*/ 739 h 1177"/>
                <a:gd name="T24" fmla="*/ 751 w 1054"/>
                <a:gd name="T25" fmla="*/ 627 h 1177"/>
                <a:gd name="T26" fmla="*/ 796 w 1054"/>
                <a:gd name="T27" fmla="*/ 582 h 1177"/>
                <a:gd name="T28" fmla="*/ 829 w 1054"/>
                <a:gd name="T29" fmla="*/ 538 h 1177"/>
                <a:gd name="T30" fmla="*/ 818 w 1054"/>
                <a:gd name="T31" fmla="*/ 470 h 1177"/>
                <a:gd name="T32" fmla="*/ 840 w 1054"/>
                <a:gd name="T33" fmla="*/ 403 h 1177"/>
                <a:gd name="T34" fmla="*/ 930 w 1054"/>
                <a:gd name="T35" fmla="*/ 425 h 1177"/>
                <a:gd name="T36" fmla="*/ 975 w 1054"/>
                <a:gd name="T37" fmla="*/ 392 h 1177"/>
                <a:gd name="T38" fmla="*/ 1042 w 1054"/>
                <a:gd name="T39" fmla="*/ 369 h 1177"/>
                <a:gd name="T40" fmla="*/ 1042 w 1054"/>
                <a:gd name="T41" fmla="*/ 291 h 1177"/>
                <a:gd name="T42" fmla="*/ 997 w 1054"/>
                <a:gd name="T43" fmla="*/ 246 h 1177"/>
                <a:gd name="T44" fmla="*/ 997 w 1054"/>
                <a:gd name="T45" fmla="*/ 112 h 1177"/>
                <a:gd name="T46" fmla="*/ 975 w 1054"/>
                <a:gd name="T47" fmla="*/ 33 h 1177"/>
                <a:gd name="T48" fmla="*/ 919 w 1054"/>
                <a:gd name="T49" fmla="*/ 45 h 1177"/>
                <a:gd name="T50" fmla="*/ 863 w 1054"/>
                <a:gd name="T51" fmla="*/ 89 h 1177"/>
                <a:gd name="T52" fmla="*/ 829 w 1054"/>
                <a:gd name="T53" fmla="*/ 134 h 1177"/>
                <a:gd name="T54" fmla="*/ 739 w 1054"/>
                <a:gd name="T55" fmla="*/ 190 h 1177"/>
                <a:gd name="T56" fmla="*/ 639 w 1054"/>
                <a:gd name="T57" fmla="*/ 89 h 1177"/>
                <a:gd name="T58" fmla="*/ 560 w 1054"/>
                <a:gd name="T59" fmla="*/ 134 h 1177"/>
                <a:gd name="T60" fmla="*/ 538 w 1054"/>
                <a:gd name="T61" fmla="*/ 156 h 1177"/>
                <a:gd name="T62" fmla="*/ 560 w 1054"/>
                <a:gd name="T63" fmla="*/ 280 h 1177"/>
                <a:gd name="T64" fmla="*/ 639 w 1054"/>
                <a:gd name="T65" fmla="*/ 291 h 1177"/>
                <a:gd name="T66" fmla="*/ 605 w 1054"/>
                <a:gd name="T67" fmla="*/ 336 h 1177"/>
                <a:gd name="T68" fmla="*/ 538 w 1054"/>
                <a:gd name="T69" fmla="*/ 392 h 1177"/>
                <a:gd name="T70" fmla="*/ 493 w 1054"/>
                <a:gd name="T71" fmla="*/ 358 h 1177"/>
                <a:gd name="T72" fmla="*/ 426 w 1054"/>
                <a:gd name="T73" fmla="*/ 381 h 1177"/>
                <a:gd name="T74" fmla="*/ 392 w 1054"/>
                <a:gd name="T75" fmla="*/ 414 h 1177"/>
                <a:gd name="T76" fmla="*/ 392 w 1054"/>
                <a:gd name="T77" fmla="*/ 504 h 1177"/>
                <a:gd name="T78" fmla="*/ 347 w 1054"/>
                <a:gd name="T79" fmla="*/ 538 h 1177"/>
                <a:gd name="T80" fmla="*/ 314 w 1054"/>
                <a:gd name="T81" fmla="*/ 549 h 1177"/>
                <a:gd name="T82" fmla="*/ 258 w 1054"/>
                <a:gd name="T83" fmla="*/ 538 h 1177"/>
                <a:gd name="T84" fmla="*/ 213 w 1054"/>
                <a:gd name="T85" fmla="*/ 582 h 1177"/>
                <a:gd name="T86" fmla="*/ 123 w 1054"/>
                <a:gd name="T87" fmla="*/ 582 h 1177"/>
                <a:gd name="T88" fmla="*/ 112 w 1054"/>
                <a:gd name="T89" fmla="*/ 549 h 1177"/>
                <a:gd name="T90" fmla="*/ 34 w 1054"/>
                <a:gd name="T91" fmla="*/ 638 h 1177"/>
                <a:gd name="T92" fmla="*/ 34 w 1054"/>
                <a:gd name="T93" fmla="*/ 717 h 1177"/>
                <a:gd name="T94" fmla="*/ 67 w 1054"/>
                <a:gd name="T95" fmla="*/ 751 h 1177"/>
                <a:gd name="T96" fmla="*/ 90 w 1054"/>
                <a:gd name="T97" fmla="*/ 795 h 1177"/>
                <a:gd name="T98" fmla="*/ 112 w 1054"/>
                <a:gd name="T99" fmla="*/ 952 h 1177"/>
                <a:gd name="T100" fmla="*/ 168 w 1054"/>
                <a:gd name="T101" fmla="*/ 975 h 1177"/>
                <a:gd name="T102" fmla="*/ 201 w 1054"/>
                <a:gd name="T103" fmla="*/ 1053 h 1177"/>
                <a:gd name="T104" fmla="*/ 280 w 1054"/>
                <a:gd name="T105" fmla="*/ 1098 h 1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4" h="1177">
                  <a:moveTo>
                    <a:pt x="280" y="1098"/>
                  </a:moveTo>
                  <a:lnTo>
                    <a:pt x="280" y="1098"/>
                  </a:lnTo>
                  <a:cubicBezTo>
                    <a:pt x="325" y="1131"/>
                    <a:pt x="336" y="1143"/>
                    <a:pt x="358" y="1154"/>
                  </a:cubicBezTo>
                  <a:cubicBezTo>
                    <a:pt x="370" y="1165"/>
                    <a:pt x="370" y="1165"/>
                    <a:pt x="370" y="1176"/>
                  </a:cubicBezTo>
                  <a:cubicBezTo>
                    <a:pt x="370" y="1176"/>
                    <a:pt x="437" y="1176"/>
                    <a:pt x="448" y="1143"/>
                  </a:cubicBezTo>
                  <a:cubicBezTo>
                    <a:pt x="459" y="1120"/>
                    <a:pt x="459" y="1098"/>
                    <a:pt x="448" y="1076"/>
                  </a:cubicBezTo>
                  <a:cubicBezTo>
                    <a:pt x="448" y="1053"/>
                    <a:pt x="470" y="997"/>
                    <a:pt x="515" y="1008"/>
                  </a:cubicBezTo>
                  <a:lnTo>
                    <a:pt x="527" y="1008"/>
                  </a:lnTo>
                  <a:cubicBezTo>
                    <a:pt x="538" y="851"/>
                    <a:pt x="538" y="851"/>
                    <a:pt x="538" y="851"/>
                  </a:cubicBezTo>
                  <a:cubicBezTo>
                    <a:pt x="538" y="851"/>
                    <a:pt x="538" y="829"/>
                    <a:pt x="560" y="840"/>
                  </a:cubicBezTo>
                  <a:cubicBezTo>
                    <a:pt x="594" y="840"/>
                    <a:pt x="605" y="818"/>
                    <a:pt x="650" y="795"/>
                  </a:cubicBezTo>
                  <a:cubicBezTo>
                    <a:pt x="695" y="784"/>
                    <a:pt x="728" y="751"/>
                    <a:pt x="739" y="739"/>
                  </a:cubicBezTo>
                  <a:cubicBezTo>
                    <a:pt x="762" y="728"/>
                    <a:pt x="762" y="683"/>
                    <a:pt x="751" y="627"/>
                  </a:cubicBezTo>
                  <a:cubicBezTo>
                    <a:pt x="728" y="582"/>
                    <a:pt x="762" y="582"/>
                    <a:pt x="796" y="582"/>
                  </a:cubicBezTo>
                  <a:cubicBezTo>
                    <a:pt x="829" y="594"/>
                    <a:pt x="807" y="549"/>
                    <a:pt x="829" y="538"/>
                  </a:cubicBezTo>
                  <a:cubicBezTo>
                    <a:pt x="852" y="527"/>
                    <a:pt x="840" y="482"/>
                    <a:pt x="818" y="470"/>
                  </a:cubicBezTo>
                  <a:cubicBezTo>
                    <a:pt x="796" y="459"/>
                    <a:pt x="807" y="414"/>
                    <a:pt x="840" y="403"/>
                  </a:cubicBezTo>
                  <a:cubicBezTo>
                    <a:pt x="863" y="403"/>
                    <a:pt x="908" y="437"/>
                    <a:pt x="930" y="425"/>
                  </a:cubicBezTo>
                  <a:cubicBezTo>
                    <a:pt x="952" y="425"/>
                    <a:pt x="952" y="392"/>
                    <a:pt x="975" y="392"/>
                  </a:cubicBezTo>
                  <a:cubicBezTo>
                    <a:pt x="1008" y="392"/>
                    <a:pt x="1031" y="392"/>
                    <a:pt x="1042" y="369"/>
                  </a:cubicBezTo>
                  <a:cubicBezTo>
                    <a:pt x="1053" y="358"/>
                    <a:pt x="1042" y="313"/>
                    <a:pt x="1042" y="291"/>
                  </a:cubicBezTo>
                  <a:cubicBezTo>
                    <a:pt x="1020" y="302"/>
                    <a:pt x="1008" y="269"/>
                    <a:pt x="997" y="246"/>
                  </a:cubicBezTo>
                  <a:cubicBezTo>
                    <a:pt x="986" y="213"/>
                    <a:pt x="1008" y="123"/>
                    <a:pt x="997" y="112"/>
                  </a:cubicBezTo>
                  <a:cubicBezTo>
                    <a:pt x="986" y="100"/>
                    <a:pt x="975" y="56"/>
                    <a:pt x="975" y="33"/>
                  </a:cubicBezTo>
                  <a:cubicBezTo>
                    <a:pt x="975" y="0"/>
                    <a:pt x="919" y="11"/>
                    <a:pt x="919" y="45"/>
                  </a:cubicBezTo>
                  <a:cubicBezTo>
                    <a:pt x="919" y="78"/>
                    <a:pt x="896" y="89"/>
                    <a:pt x="863" y="89"/>
                  </a:cubicBezTo>
                  <a:cubicBezTo>
                    <a:pt x="829" y="89"/>
                    <a:pt x="840" y="112"/>
                    <a:pt x="829" y="134"/>
                  </a:cubicBezTo>
                  <a:cubicBezTo>
                    <a:pt x="818" y="156"/>
                    <a:pt x="739" y="190"/>
                    <a:pt x="739" y="190"/>
                  </a:cubicBezTo>
                  <a:cubicBezTo>
                    <a:pt x="739" y="190"/>
                    <a:pt x="661" y="112"/>
                    <a:pt x="639" y="89"/>
                  </a:cubicBezTo>
                  <a:cubicBezTo>
                    <a:pt x="616" y="67"/>
                    <a:pt x="583" y="100"/>
                    <a:pt x="560" y="134"/>
                  </a:cubicBezTo>
                  <a:cubicBezTo>
                    <a:pt x="549" y="145"/>
                    <a:pt x="549" y="156"/>
                    <a:pt x="538" y="156"/>
                  </a:cubicBezTo>
                  <a:cubicBezTo>
                    <a:pt x="560" y="280"/>
                    <a:pt x="560" y="280"/>
                    <a:pt x="560" y="280"/>
                  </a:cubicBezTo>
                  <a:cubicBezTo>
                    <a:pt x="560" y="280"/>
                    <a:pt x="616" y="269"/>
                    <a:pt x="639" y="291"/>
                  </a:cubicBezTo>
                  <a:cubicBezTo>
                    <a:pt x="650" y="313"/>
                    <a:pt x="639" y="313"/>
                    <a:pt x="605" y="336"/>
                  </a:cubicBezTo>
                  <a:cubicBezTo>
                    <a:pt x="571" y="358"/>
                    <a:pt x="560" y="403"/>
                    <a:pt x="538" y="392"/>
                  </a:cubicBezTo>
                  <a:cubicBezTo>
                    <a:pt x="515" y="381"/>
                    <a:pt x="504" y="369"/>
                    <a:pt x="493" y="358"/>
                  </a:cubicBezTo>
                  <a:cubicBezTo>
                    <a:pt x="482" y="347"/>
                    <a:pt x="459" y="403"/>
                    <a:pt x="426" y="381"/>
                  </a:cubicBezTo>
                  <a:cubicBezTo>
                    <a:pt x="403" y="358"/>
                    <a:pt x="392" y="369"/>
                    <a:pt x="392" y="414"/>
                  </a:cubicBezTo>
                  <a:cubicBezTo>
                    <a:pt x="403" y="459"/>
                    <a:pt x="414" y="515"/>
                    <a:pt x="392" y="504"/>
                  </a:cubicBezTo>
                  <a:cubicBezTo>
                    <a:pt x="370" y="504"/>
                    <a:pt x="347" y="504"/>
                    <a:pt x="347" y="538"/>
                  </a:cubicBezTo>
                  <a:cubicBezTo>
                    <a:pt x="347" y="571"/>
                    <a:pt x="347" y="560"/>
                    <a:pt x="314" y="549"/>
                  </a:cubicBezTo>
                  <a:cubicBezTo>
                    <a:pt x="280" y="549"/>
                    <a:pt x="269" y="538"/>
                    <a:pt x="258" y="538"/>
                  </a:cubicBezTo>
                  <a:cubicBezTo>
                    <a:pt x="235" y="527"/>
                    <a:pt x="235" y="560"/>
                    <a:pt x="213" y="582"/>
                  </a:cubicBezTo>
                  <a:cubicBezTo>
                    <a:pt x="190" y="594"/>
                    <a:pt x="145" y="594"/>
                    <a:pt x="123" y="582"/>
                  </a:cubicBezTo>
                  <a:cubicBezTo>
                    <a:pt x="112" y="560"/>
                    <a:pt x="112" y="549"/>
                    <a:pt x="112" y="549"/>
                  </a:cubicBezTo>
                  <a:cubicBezTo>
                    <a:pt x="112" y="549"/>
                    <a:pt x="67" y="627"/>
                    <a:pt x="34" y="638"/>
                  </a:cubicBezTo>
                  <a:cubicBezTo>
                    <a:pt x="11" y="650"/>
                    <a:pt x="0" y="717"/>
                    <a:pt x="34" y="717"/>
                  </a:cubicBezTo>
                  <a:cubicBezTo>
                    <a:pt x="78" y="717"/>
                    <a:pt x="78" y="739"/>
                    <a:pt x="67" y="751"/>
                  </a:cubicBezTo>
                  <a:cubicBezTo>
                    <a:pt x="56" y="762"/>
                    <a:pt x="67" y="784"/>
                    <a:pt x="90" y="795"/>
                  </a:cubicBezTo>
                  <a:cubicBezTo>
                    <a:pt x="101" y="795"/>
                    <a:pt x="112" y="941"/>
                    <a:pt x="112" y="952"/>
                  </a:cubicBezTo>
                  <a:cubicBezTo>
                    <a:pt x="101" y="963"/>
                    <a:pt x="157" y="952"/>
                    <a:pt x="168" y="975"/>
                  </a:cubicBezTo>
                  <a:cubicBezTo>
                    <a:pt x="179" y="986"/>
                    <a:pt x="201" y="1053"/>
                    <a:pt x="201" y="1053"/>
                  </a:cubicBezTo>
                  <a:cubicBezTo>
                    <a:pt x="201" y="1020"/>
                    <a:pt x="246" y="1064"/>
                    <a:pt x="280" y="1098"/>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4" name="Freeform 23"/>
            <p:cNvSpPr>
              <a:spLocks noChangeArrowheads="1"/>
            </p:cNvSpPr>
            <p:nvPr/>
          </p:nvSpPr>
          <p:spPr bwMode="auto">
            <a:xfrm>
              <a:off x="8735477" y="2563342"/>
              <a:ext cx="586850" cy="1071563"/>
            </a:xfrm>
            <a:custGeom>
              <a:avLst/>
              <a:gdLst>
                <a:gd name="T0" fmla="*/ 1702 w 1815"/>
                <a:gd name="T1" fmla="*/ 1603 h 3318"/>
                <a:gd name="T2" fmla="*/ 1612 w 1815"/>
                <a:gd name="T3" fmla="*/ 1244 h 3318"/>
                <a:gd name="T4" fmla="*/ 1388 w 1815"/>
                <a:gd name="T5" fmla="*/ 1222 h 3318"/>
                <a:gd name="T6" fmla="*/ 1287 w 1815"/>
                <a:gd name="T7" fmla="*/ 1110 h 3318"/>
                <a:gd name="T8" fmla="*/ 1086 w 1815"/>
                <a:gd name="T9" fmla="*/ 807 h 3318"/>
                <a:gd name="T10" fmla="*/ 918 w 1815"/>
                <a:gd name="T11" fmla="*/ 662 h 3318"/>
                <a:gd name="T12" fmla="*/ 940 w 1815"/>
                <a:gd name="T13" fmla="*/ 471 h 3318"/>
                <a:gd name="T14" fmla="*/ 895 w 1815"/>
                <a:gd name="T15" fmla="*/ 269 h 3318"/>
                <a:gd name="T16" fmla="*/ 873 w 1815"/>
                <a:gd name="T17" fmla="*/ 124 h 3318"/>
                <a:gd name="T18" fmla="*/ 772 w 1815"/>
                <a:gd name="T19" fmla="*/ 101 h 3318"/>
                <a:gd name="T20" fmla="*/ 626 w 1815"/>
                <a:gd name="T21" fmla="*/ 0 h 3318"/>
                <a:gd name="T22" fmla="*/ 380 w 1815"/>
                <a:gd name="T23" fmla="*/ 314 h 3318"/>
                <a:gd name="T24" fmla="*/ 245 w 1815"/>
                <a:gd name="T25" fmla="*/ 505 h 3318"/>
                <a:gd name="T26" fmla="*/ 323 w 1815"/>
                <a:gd name="T27" fmla="*/ 516 h 3318"/>
                <a:gd name="T28" fmla="*/ 357 w 1815"/>
                <a:gd name="T29" fmla="*/ 774 h 3318"/>
                <a:gd name="T30" fmla="*/ 290 w 1815"/>
                <a:gd name="T31" fmla="*/ 762 h 3318"/>
                <a:gd name="T32" fmla="*/ 178 w 1815"/>
                <a:gd name="T33" fmla="*/ 1289 h 3318"/>
                <a:gd name="T34" fmla="*/ 200 w 1815"/>
                <a:gd name="T35" fmla="*/ 1435 h 3318"/>
                <a:gd name="T36" fmla="*/ 323 w 1815"/>
                <a:gd name="T37" fmla="*/ 1558 h 3318"/>
                <a:gd name="T38" fmla="*/ 458 w 1815"/>
                <a:gd name="T39" fmla="*/ 1738 h 3318"/>
                <a:gd name="T40" fmla="*/ 626 w 1815"/>
                <a:gd name="T41" fmla="*/ 1805 h 3318"/>
                <a:gd name="T42" fmla="*/ 436 w 1815"/>
                <a:gd name="T43" fmla="*/ 1849 h 3318"/>
                <a:gd name="T44" fmla="*/ 245 w 1815"/>
                <a:gd name="T45" fmla="*/ 1939 h 3318"/>
                <a:gd name="T46" fmla="*/ 267 w 1815"/>
                <a:gd name="T47" fmla="*/ 2141 h 3318"/>
                <a:gd name="T48" fmla="*/ 267 w 1815"/>
                <a:gd name="T49" fmla="*/ 2253 h 3318"/>
                <a:gd name="T50" fmla="*/ 267 w 1815"/>
                <a:gd name="T51" fmla="*/ 2275 h 3318"/>
                <a:gd name="T52" fmla="*/ 346 w 1815"/>
                <a:gd name="T53" fmla="*/ 2376 h 3318"/>
                <a:gd name="T54" fmla="*/ 436 w 1815"/>
                <a:gd name="T55" fmla="*/ 2610 h 3318"/>
                <a:gd name="T56" fmla="*/ 525 w 1815"/>
                <a:gd name="T57" fmla="*/ 2913 h 3318"/>
                <a:gd name="T58" fmla="*/ 447 w 1815"/>
                <a:gd name="T59" fmla="*/ 3137 h 3318"/>
                <a:gd name="T60" fmla="*/ 514 w 1815"/>
                <a:gd name="T61" fmla="*/ 3272 h 3318"/>
                <a:gd name="T62" fmla="*/ 637 w 1815"/>
                <a:gd name="T63" fmla="*/ 3216 h 3318"/>
                <a:gd name="T64" fmla="*/ 738 w 1815"/>
                <a:gd name="T65" fmla="*/ 3115 h 3318"/>
                <a:gd name="T66" fmla="*/ 861 w 1815"/>
                <a:gd name="T67" fmla="*/ 2846 h 3318"/>
                <a:gd name="T68" fmla="*/ 1052 w 1815"/>
                <a:gd name="T69" fmla="*/ 2666 h 3318"/>
                <a:gd name="T70" fmla="*/ 1052 w 1815"/>
                <a:gd name="T71" fmla="*/ 2666 h 3318"/>
                <a:gd name="T72" fmla="*/ 1052 w 1815"/>
                <a:gd name="T73" fmla="*/ 2655 h 3318"/>
                <a:gd name="T74" fmla="*/ 1052 w 1815"/>
                <a:gd name="T75" fmla="*/ 2644 h 3318"/>
                <a:gd name="T76" fmla="*/ 1052 w 1815"/>
                <a:gd name="T77" fmla="*/ 2622 h 3318"/>
                <a:gd name="T78" fmla="*/ 974 w 1815"/>
                <a:gd name="T79" fmla="*/ 2331 h 3318"/>
                <a:gd name="T80" fmla="*/ 1153 w 1815"/>
                <a:gd name="T81" fmla="*/ 2197 h 3318"/>
                <a:gd name="T82" fmla="*/ 1287 w 1815"/>
                <a:gd name="T83" fmla="*/ 2118 h 3318"/>
                <a:gd name="T84" fmla="*/ 1299 w 1815"/>
                <a:gd name="T85" fmla="*/ 2006 h 3318"/>
                <a:gd name="T86" fmla="*/ 1411 w 1815"/>
                <a:gd name="T87" fmla="*/ 1928 h 3318"/>
                <a:gd name="T88" fmla="*/ 1769 w 1815"/>
                <a:gd name="T89" fmla="*/ 1670 h 33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15" h="3318">
                  <a:moveTo>
                    <a:pt x="1781" y="1614"/>
                  </a:moveTo>
                  <a:lnTo>
                    <a:pt x="1781" y="1614"/>
                  </a:lnTo>
                  <a:cubicBezTo>
                    <a:pt x="1758" y="1614"/>
                    <a:pt x="1702" y="1603"/>
                    <a:pt x="1702" y="1603"/>
                  </a:cubicBezTo>
                  <a:cubicBezTo>
                    <a:pt x="1691" y="1525"/>
                    <a:pt x="1691" y="1525"/>
                    <a:pt x="1691" y="1525"/>
                  </a:cubicBezTo>
                  <a:cubicBezTo>
                    <a:pt x="1680" y="1256"/>
                    <a:pt x="1680" y="1256"/>
                    <a:pt x="1680" y="1256"/>
                  </a:cubicBezTo>
                  <a:cubicBezTo>
                    <a:pt x="1680" y="1256"/>
                    <a:pt x="1657" y="1256"/>
                    <a:pt x="1612" y="1244"/>
                  </a:cubicBezTo>
                  <a:cubicBezTo>
                    <a:pt x="1567" y="1233"/>
                    <a:pt x="1567" y="1256"/>
                    <a:pt x="1534" y="1256"/>
                  </a:cubicBezTo>
                  <a:cubicBezTo>
                    <a:pt x="1500" y="1256"/>
                    <a:pt x="1489" y="1289"/>
                    <a:pt x="1456" y="1278"/>
                  </a:cubicBezTo>
                  <a:cubicBezTo>
                    <a:pt x="1422" y="1267"/>
                    <a:pt x="1411" y="1244"/>
                    <a:pt x="1388" y="1222"/>
                  </a:cubicBezTo>
                  <a:cubicBezTo>
                    <a:pt x="1377" y="1211"/>
                    <a:pt x="1343" y="1222"/>
                    <a:pt x="1354" y="1244"/>
                  </a:cubicBezTo>
                  <a:cubicBezTo>
                    <a:pt x="1366" y="1267"/>
                    <a:pt x="1299" y="1222"/>
                    <a:pt x="1299" y="1222"/>
                  </a:cubicBezTo>
                  <a:cubicBezTo>
                    <a:pt x="1287" y="1110"/>
                    <a:pt x="1287" y="1110"/>
                    <a:pt x="1287" y="1110"/>
                  </a:cubicBezTo>
                  <a:cubicBezTo>
                    <a:pt x="1108" y="1009"/>
                    <a:pt x="1108" y="1009"/>
                    <a:pt x="1108" y="1009"/>
                  </a:cubicBezTo>
                  <a:cubicBezTo>
                    <a:pt x="1142" y="886"/>
                    <a:pt x="1142" y="886"/>
                    <a:pt x="1142" y="886"/>
                  </a:cubicBezTo>
                  <a:cubicBezTo>
                    <a:pt x="1086" y="807"/>
                    <a:pt x="1086" y="807"/>
                    <a:pt x="1086" y="807"/>
                  </a:cubicBezTo>
                  <a:cubicBezTo>
                    <a:pt x="985" y="807"/>
                    <a:pt x="985" y="807"/>
                    <a:pt x="985" y="807"/>
                  </a:cubicBezTo>
                  <a:cubicBezTo>
                    <a:pt x="1030" y="662"/>
                    <a:pt x="1030" y="662"/>
                    <a:pt x="1030" y="662"/>
                  </a:cubicBezTo>
                  <a:cubicBezTo>
                    <a:pt x="918" y="662"/>
                    <a:pt x="918" y="662"/>
                    <a:pt x="918" y="662"/>
                  </a:cubicBezTo>
                  <a:cubicBezTo>
                    <a:pt x="918" y="662"/>
                    <a:pt x="940" y="605"/>
                    <a:pt x="940" y="583"/>
                  </a:cubicBezTo>
                  <a:cubicBezTo>
                    <a:pt x="951" y="561"/>
                    <a:pt x="974" y="549"/>
                    <a:pt x="985" y="538"/>
                  </a:cubicBezTo>
                  <a:cubicBezTo>
                    <a:pt x="996" y="527"/>
                    <a:pt x="940" y="505"/>
                    <a:pt x="940" y="471"/>
                  </a:cubicBezTo>
                  <a:cubicBezTo>
                    <a:pt x="940" y="438"/>
                    <a:pt x="951" y="415"/>
                    <a:pt x="918" y="415"/>
                  </a:cubicBezTo>
                  <a:cubicBezTo>
                    <a:pt x="895" y="404"/>
                    <a:pt x="906" y="370"/>
                    <a:pt x="906" y="325"/>
                  </a:cubicBezTo>
                  <a:cubicBezTo>
                    <a:pt x="918" y="280"/>
                    <a:pt x="929" y="269"/>
                    <a:pt x="895" y="269"/>
                  </a:cubicBezTo>
                  <a:cubicBezTo>
                    <a:pt x="861" y="269"/>
                    <a:pt x="828" y="225"/>
                    <a:pt x="817" y="213"/>
                  </a:cubicBezTo>
                  <a:cubicBezTo>
                    <a:pt x="805" y="202"/>
                    <a:pt x="839" y="157"/>
                    <a:pt x="839" y="157"/>
                  </a:cubicBezTo>
                  <a:cubicBezTo>
                    <a:pt x="873" y="124"/>
                    <a:pt x="873" y="124"/>
                    <a:pt x="873" y="124"/>
                  </a:cubicBezTo>
                  <a:lnTo>
                    <a:pt x="873" y="124"/>
                  </a:lnTo>
                  <a:cubicBezTo>
                    <a:pt x="850" y="112"/>
                    <a:pt x="805" y="56"/>
                    <a:pt x="805" y="56"/>
                  </a:cubicBezTo>
                  <a:cubicBezTo>
                    <a:pt x="805" y="56"/>
                    <a:pt x="783" y="90"/>
                    <a:pt x="772" y="101"/>
                  </a:cubicBezTo>
                  <a:cubicBezTo>
                    <a:pt x="761" y="112"/>
                    <a:pt x="749" y="124"/>
                    <a:pt x="727" y="101"/>
                  </a:cubicBezTo>
                  <a:cubicBezTo>
                    <a:pt x="716" y="79"/>
                    <a:pt x="682" y="67"/>
                    <a:pt x="660" y="45"/>
                  </a:cubicBezTo>
                  <a:cubicBezTo>
                    <a:pt x="637" y="34"/>
                    <a:pt x="626" y="0"/>
                    <a:pt x="626" y="0"/>
                  </a:cubicBezTo>
                  <a:cubicBezTo>
                    <a:pt x="481" y="101"/>
                    <a:pt x="481" y="101"/>
                    <a:pt x="481" y="101"/>
                  </a:cubicBezTo>
                  <a:cubicBezTo>
                    <a:pt x="481" y="280"/>
                    <a:pt x="481" y="280"/>
                    <a:pt x="481" y="280"/>
                  </a:cubicBezTo>
                  <a:cubicBezTo>
                    <a:pt x="481" y="280"/>
                    <a:pt x="402" y="292"/>
                    <a:pt x="380" y="314"/>
                  </a:cubicBezTo>
                  <a:cubicBezTo>
                    <a:pt x="357" y="336"/>
                    <a:pt x="357" y="381"/>
                    <a:pt x="323" y="404"/>
                  </a:cubicBezTo>
                  <a:cubicBezTo>
                    <a:pt x="301" y="415"/>
                    <a:pt x="245" y="415"/>
                    <a:pt x="245" y="415"/>
                  </a:cubicBezTo>
                  <a:cubicBezTo>
                    <a:pt x="245" y="415"/>
                    <a:pt x="256" y="494"/>
                    <a:pt x="245" y="505"/>
                  </a:cubicBezTo>
                  <a:cubicBezTo>
                    <a:pt x="223" y="527"/>
                    <a:pt x="223" y="549"/>
                    <a:pt x="234" y="572"/>
                  </a:cubicBezTo>
                  <a:cubicBezTo>
                    <a:pt x="256" y="583"/>
                    <a:pt x="267" y="572"/>
                    <a:pt x="279" y="549"/>
                  </a:cubicBezTo>
                  <a:cubicBezTo>
                    <a:pt x="290" y="527"/>
                    <a:pt x="290" y="505"/>
                    <a:pt x="323" y="516"/>
                  </a:cubicBezTo>
                  <a:cubicBezTo>
                    <a:pt x="357" y="538"/>
                    <a:pt x="402" y="561"/>
                    <a:pt x="413" y="561"/>
                  </a:cubicBezTo>
                  <a:cubicBezTo>
                    <a:pt x="413" y="572"/>
                    <a:pt x="413" y="729"/>
                    <a:pt x="413" y="740"/>
                  </a:cubicBezTo>
                  <a:cubicBezTo>
                    <a:pt x="413" y="740"/>
                    <a:pt x="357" y="729"/>
                    <a:pt x="357" y="774"/>
                  </a:cubicBezTo>
                  <a:cubicBezTo>
                    <a:pt x="357" y="807"/>
                    <a:pt x="357" y="852"/>
                    <a:pt x="335" y="852"/>
                  </a:cubicBezTo>
                  <a:cubicBezTo>
                    <a:pt x="312" y="852"/>
                    <a:pt x="301" y="852"/>
                    <a:pt x="301" y="818"/>
                  </a:cubicBezTo>
                  <a:cubicBezTo>
                    <a:pt x="290" y="785"/>
                    <a:pt x="290" y="762"/>
                    <a:pt x="290" y="762"/>
                  </a:cubicBezTo>
                  <a:cubicBezTo>
                    <a:pt x="0" y="1043"/>
                    <a:pt x="0" y="1043"/>
                    <a:pt x="0" y="1043"/>
                  </a:cubicBezTo>
                  <a:cubicBezTo>
                    <a:pt x="178" y="1256"/>
                    <a:pt x="178" y="1256"/>
                    <a:pt x="178" y="1256"/>
                  </a:cubicBezTo>
                  <a:cubicBezTo>
                    <a:pt x="178" y="1256"/>
                    <a:pt x="200" y="1267"/>
                    <a:pt x="178" y="1289"/>
                  </a:cubicBezTo>
                  <a:cubicBezTo>
                    <a:pt x="167" y="1300"/>
                    <a:pt x="167" y="1334"/>
                    <a:pt x="200" y="1323"/>
                  </a:cubicBezTo>
                  <a:cubicBezTo>
                    <a:pt x="234" y="1323"/>
                    <a:pt x="234" y="1334"/>
                    <a:pt x="212" y="1356"/>
                  </a:cubicBezTo>
                  <a:cubicBezTo>
                    <a:pt x="189" y="1379"/>
                    <a:pt x="212" y="1424"/>
                    <a:pt x="200" y="1435"/>
                  </a:cubicBezTo>
                  <a:cubicBezTo>
                    <a:pt x="200" y="1446"/>
                    <a:pt x="245" y="1457"/>
                    <a:pt x="245" y="1480"/>
                  </a:cubicBezTo>
                  <a:cubicBezTo>
                    <a:pt x="245" y="1502"/>
                    <a:pt x="245" y="1547"/>
                    <a:pt x="279" y="1536"/>
                  </a:cubicBezTo>
                  <a:cubicBezTo>
                    <a:pt x="312" y="1525"/>
                    <a:pt x="323" y="1525"/>
                    <a:pt x="323" y="1558"/>
                  </a:cubicBezTo>
                  <a:cubicBezTo>
                    <a:pt x="312" y="1580"/>
                    <a:pt x="312" y="1592"/>
                    <a:pt x="357" y="1592"/>
                  </a:cubicBezTo>
                  <a:cubicBezTo>
                    <a:pt x="391" y="1580"/>
                    <a:pt x="402" y="1592"/>
                    <a:pt x="413" y="1636"/>
                  </a:cubicBezTo>
                  <a:cubicBezTo>
                    <a:pt x="413" y="1670"/>
                    <a:pt x="436" y="1726"/>
                    <a:pt x="458" y="1738"/>
                  </a:cubicBezTo>
                  <a:cubicBezTo>
                    <a:pt x="481" y="1749"/>
                    <a:pt x="503" y="1726"/>
                    <a:pt x="514" y="1760"/>
                  </a:cubicBezTo>
                  <a:cubicBezTo>
                    <a:pt x="536" y="1782"/>
                    <a:pt x="548" y="1782"/>
                    <a:pt x="581" y="1771"/>
                  </a:cubicBezTo>
                  <a:cubicBezTo>
                    <a:pt x="615" y="1771"/>
                    <a:pt x="626" y="1782"/>
                    <a:pt x="626" y="1805"/>
                  </a:cubicBezTo>
                  <a:cubicBezTo>
                    <a:pt x="637" y="1838"/>
                    <a:pt x="649" y="1838"/>
                    <a:pt x="604" y="1849"/>
                  </a:cubicBezTo>
                  <a:cubicBezTo>
                    <a:pt x="559" y="1872"/>
                    <a:pt x="525" y="1894"/>
                    <a:pt x="503" y="1872"/>
                  </a:cubicBezTo>
                  <a:cubicBezTo>
                    <a:pt x="481" y="1861"/>
                    <a:pt x="469" y="1838"/>
                    <a:pt x="436" y="1849"/>
                  </a:cubicBezTo>
                  <a:cubicBezTo>
                    <a:pt x="402" y="1861"/>
                    <a:pt x="402" y="1838"/>
                    <a:pt x="380" y="1816"/>
                  </a:cubicBezTo>
                  <a:cubicBezTo>
                    <a:pt x="368" y="1805"/>
                    <a:pt x="357" y="1805"/>
                    <a:pt x="323" y="1838"/>
                  </a:cubicBezTo>
                  <a:cubicBezTo>
                    <a:pt x="290" y="1872"/>
                    <a:pt x="245" y="1928"/>
                    <a:pt x="245" y="1939"/>
                  </a:cubicBezTo>
                  <a:cubicBezTo>
                    <a:pt x="245" y="1962"/>
                    <a:pt x="223" y="2029"/>
                    <a:pt x="256" y="2018"/>
                  </a:cubicBezTo>
                  <a:cubicBezTo>
                    <a:pt x="290" y="2006"/>
                    <a:pt x="279" y="2040"/>
                    <a:pt x="256" y="2074"/>
                  </a:cubicBezTo>
                  <a:cubicBezTo>
                    <a:pt x="234" y="2096"/>
                    <a:pt x="234" y="2129"/>
                    <a:pt x="267" y="2141"/>
                  </a:cubicBezTo>
                  <a:cubicBezTo>
                    <a:pt x="290" y="2152"/>
                    <a:pt x="290" y="2197"/>
                    <a:pt x="279" y="2242"/>
                  </a:cubicBezTo>
                  <a:cubicBezTo>
                    <a:pt x="279" y="2242"/>
                    <a:pt x="279" y="2242"/>
                    <a:pt x="279" y="2253"/>
                  </a:cubicBezTo>
                  <a:cubicBezTo>
                    <a:pt x="267" y="2253"/>
                    <a:pt x="267" y="2253"/>
                    <a:pt x="267" y="2253"/>
                  </a:cubicBezTo>
                  <a:cubicBezTo>
                    <a:pt x="267" y="2264"/>
                    <a:pt x="267" y="2264"/>
                    <a:pt x="267" y="2264"/>
                  </a:cubicBezTo>
                  <a:lnTo>
                    <a:pt x="267" y="2264"/>
                  </a:lnTo>
                  <a:cubicBezTo>
                    <a:pt x="267" y="2264"/>
                    <a:pt x="267" y="2264"/>
                    <a:pt x="267" y="2275"/>
                  </a:cubicBezTo>
                  <a:lnTo>
                    <a:pt x="267" y="2275"/>
                  </a:lnTo>
                  <a:cubicBezTo>
                    <a:pt x="267" y="2287"/>
                    <a:pt x="267" y="2298"/>
                    <a:pt x="267" y="2320"/>
                  </a:cubicBezTo>
                  <a:cubicBezTo>
                    <a:pt x="267" y="2320"/>
                    <a:pt x="301" y="2342"/>
                    <a:pt x="346" y="2376"/>
                  </a:cubicBezTo>
                  <a:cubicBezTo>
                    <a:pt x="391" y="2421"/>
                    <a:pt x="413" y="2443"/>
                    <a:pt x="402" y="2466"/>
                  </a:cubicBezTo>
                  <a:cubicBezTo>
                    <a:pt x="391" y="2488"/>
                    <a:pt x="380" y="2522"/>
                    <a:pt x="402" y="2544"/>
                  </a:cubicBezTo>
                  <a:cubicBezTo>
                    <a:pt x="436" y="2566"/>
                    <a:pt x="447" y="2588"/>
                    <a:pt x="436" y="2610"/>
                  </a:cubicBezTo>
                  <a:cubicBezTo>
                    <a:pt x="425" y="2644"/>
                    <a:pt x="413" y="2768"/>
                    <a:pt x="447" y="2801"/>
                  </a:cubicBezTo>
                  <a:cubicBezTo>
                    <a:pt x="481" y="2846"/>
                    <a:pt x="481" y="2823"/>
                    <a:pt x="481" y="2868"/>
                  </a:cubicBezTo>
                  <a:cubicBezTo>
                    <a:pt x="481" y="2902"/>
                    <a:pt x="492" y="2902"/>
                    <a:pt x="525" y="2913"/>
                  </a:cubicBezTo>
                  <a:cubicBezTo>
                    <a:pt x="548" y="2924"/>
                    <a:pt x="536" y="2947"/>
                    <a:pt x="492" y="2947"/>
                  </a:cubicBezTo>
                  <a:cubicBezTo>
                    <a:pt x="458" y="2958"/>
                    <a:pt x="447" y="2980"/>
                    <a:pt x="447" y="3025"/>
                  </a:cubicBezTo>
                  <a:cubicBezTo>
                    <a:pt x="447" y="3059"/>
                    <a:pt x="436" y="3137"/>
                    <a:pt x="447" y="3137"/>
                  </a:cubicBezTo>
                  <a:cubicBezTo>
                    <a:pt x="469" y="3148"/>
                    <a:pt x="481" y="3159"/>
                    <a:pt x="458" y="3193"/>
                  </a:cubicBezTo>
                  <a:cubicBezTo>
                    <a:pt x="447" y="3216"/>
                    <a:pt x="447" y="3261"/>
                    <a:pt x="458" y="3261"/>
                  </a:cubicBezTo>
                  <a:cubicBezTo>
                    <a:pt x="481" y="3261"/>
                    <a:pt x="514" y="3261"/>
                    <a:pt x="514" y="3272"/>
                  </a:cubicBezTo>
                  <a:cubicBezTo>
                    <a:pt x="525" y="3294"/>
                    <a:pt x="503" y="3317"/>
                    <a:pt x="559" y="3305"/>
                  </a:cubicBezTo>
                  <a:cubicBezTo>
                    <a:pt x="604" y="3305"/>
                    <a:pt x="592" y="3294"/>
                    <a:pt x="592" y="3249"/>
                  </a:cubicBezTo>
                  <a:cubicBezTo>
                    <a:pt x="592" y="3216"/>
                    <a:pt x="615" y="3193"/>
                    <a:pt x="637" y="3216"/>
                  </a:cubicBezTo>
                  <a:cubicBezTo>
                    <a:pt x="649" y="3238"/>
                    <a:pt x="660" y="3249"/>
                    <a:pt x="682" y="3249"/>
                  </a:cubicBezTo>
                  <a:lnTo>
                    <a:pt x="694" y="3238"/>
                  </a:lnTo>
                  <a:cubicBezTo>
                    <a:pt x="716" y="3216"/>
                    <a:pt x="716" y="3137"/>
                    <a:pt x="738" y="3115"/>
                  </a:cubicBezTo>
                  <a:cubicBezTo>
                    <a:pt x="749" y="3092"/>
                    <a:pt x="783" y="3092"/>
                    <a:pt x="805" y="3104"/>
                  </a:cubicBezTo>
                  <a:cubicBezTo>
                    <a:pt x="828" y="3115"/>
                    <a:pt x="839" y="3092"/>
                    <a:pt x="828" y="3048"/>
                  </a:cubicBezTo>
                  <a:cubicBezTo>
                    <a:pt x="828" y="3003"/>
                    <a:pt x="839" y="2857"/>
                    <a:pt x="861" y="2846"/>
                  </a:cubicBezTo>
                  <a:cubicBezTo>
                    <a:pt x="895" y="2835"/>
                    <a:pt x="974" y="2846"/>
                    <a:pt x="1041" y="2835"/>
                  </a:cubicBezTo>
                  <a:cubicBezTo>
                    <a:pt x="1108" y="2812"/>
                    <a:pt x="1164" y="2790"/>
                    <a:pt x="1130" y="2756"/>
                  </a:cubicBezTo>
                  <a:cubicBezTo>
                    <a:pt x="1097" y="2734"/>
                    <a:pt x="1052" y="2700"/>
                    <a:pt x="1052" y="2666"/>
                  </a:cubicBezTo>
                  <a:lnTo>
                    <a:pt x="1052" y="2666"/>
                  </a:lnTo>
                  <a:lnTo>
                    <a:pt x="1052" y="2666"/>
                  </a:lnTo>
                  <a:lnTo>
                    <a:pt x="1052" y="2666"/>
                  </a:lnTo>
                  <a:lnTo>
                    <a:pt x="1052" y="2666"/>
                  </a:lnTo>
                  <a:cubicBezTo>
                    <a:pt x="1052" y="2655"/>
                    <a:pt x="1052" y="2655"/>
                    <a:pt x="1052" y="2655"/>
                  </a:cubicBezTo>
                  <a:lnTo>
                    <a:pt x="1052" y="2655"/>
                  </a:lnTo>
                  <a:cubicBezTo>
                    <a:pt x="1052" y="2655"/>
                    <a:pt x="1052" y="2655"/>
                    <a:pt x="1052" y="2644"/>
                  </a:cubicBezTo>
                  <a:lnTo>
                    <a:pt x="1052" y="2644"/>
                  </a:lnTo>
                  <a:lnTo>
                    <a:pt x="1052" y="2644"/>
                  </a:lnTo>
                  <a:cubicBezTo>
                    <a:pt x="1052" y="2633"/>
                    <a:pt x="1052" y="2633"/>
                    <a:pt x="1052" y="2633"/>
                  </a:cubicBezTo>
                  <a:lnTo>
                    <a:pt x="1052" y="2633"/>
                  </a:lnTo>
                  <a:cubicBezTo>
                    <a:pt x="1052" y="2633"/>
                    <a:pt x="1052" y="2633"/>
                    <a:pt x="1052" y="2622"/>
                  </a:cubicBezTo>
                  <a:lnTo>
                    <a:pt x="1052" y="2610"/>
                  </a:lnTo>
                  <a:cubicBezTo>
                    <a:pt x="1041" y="2533"/>
                    <a:pt x="1041" y="2432"/>
                    <a:pt x="1030" y="2421"/>
                  </a:cubicBezTo>
                  <a:cubicBezTo>
                    <a:pt x="1018" y="2398"/>
                    <a:pt x="985" y="2376"/>
                    <a:pt x="974" y="2331"/>
                  </a:cubicBezTo>
                  <a:cubicBezTo>
                    <a:pt x="974" y="2287"/>
                    <a:pt x="962" y="2242"/>
                    <a:pt x="996" y="2242"/>
                  </a:cubicBezTo>
                  <a:cubicBezTo>
                    <a:pt x="1018" y="2253"/>
                    <a:pt x="1086" y="2253"/>
                    <a:pt x="1097" y="2231"/>
                  </a:cubicBezTo>
                  <a:cubicBezTo>
                    <a:pt x="1108" y="2208"/>
                    <a:pt x="1130" y="2174"/>
                    <a:pt x="1153" y="2197"/>
                  </a:cubicBezTo>
                  <a:cubicBezTo>
                    <a:pt x="1175" y="2208"/>
                    <a:pt x="1198" y="2163"/>
                    <a:pt x="1198" y="2129"/>
                  </a:cubicBezTo>
                  <a:cubicBezTo>
                    <a:pt x="1198" y="2107"/>
                    <a:pt x="1209" y="2118"/>
                    <a:pt x="1231" y="2141"/>
                  </a:cubicBezTo>
                  <a:cubicBezTo>
                    <a:pt x="1254" y="2152"/>
                    <a:pt x="1276" y="2141"/>
                    <a:pt x="1287" y="2118"/>
                  </a:cubicBezTo>
                  <a:cubicBezTo>
                    <a:pt x="1299" y="2096"/>
                    <a:pt x="1310" y="2118"/>
                    <a:pt x="1321" y="2096"/>
                  </a:cubicBezTo>
                  <a:cubicBezTo>
                    <a:pt x="1332" y="2074"/>
                    <a:pt x="1343" y="2051"/>
                    <a:pt x="1310" y="2040"/>
                  </a:cubicBezTo>
                  <a:cubicBezTo>
                    <a:pt x="1276" y="2029"/>
                    <a:pt x="1276" y="2006"/>
                    <a:pt x="1299" y="2006"/>
                  </a:cubicBezTo>
                  <a:cubicBezTo>
                    <a:pt x="1332" y="1995"/>
                    <a:pt x="1343" y="1973"/>
                    <a:pt x="1354" y="1950"/>
                  </a:cubicBezTo>
                  <a:cubicBezTo>
                    <a:pt x="1354" y="1928"/>
                    <a:pt x="1377" y="1939"/>
                    <a:pt x="1377" y="1917"/>
                  </a:cubicBezTo>
                  <a:cubicBezTo>
                    <a:pt x="1388" y="1883"/>
                    <a:pt x="1399" y="1905"/>
                    <a:pt x="1411" y="1928"/>
                  </a:cubicBezTo>
                  <a:cubicBezTo>
                    <a:pt x="1422" y="1939"/>
                    <a:pt x="1456" y="1928"/>
                    <a:pt x="1478" y="1905"/>
                  </a:cubicBezTo>
                  <a:cubicBezTo>
                    <a:pt x="1512" y="1872"/>
                    <a:pt x="1713" y="1693"/>
                    <a:pt x="1713" y="1693"/>
                  </a:cubicBezTo>
                  <a:cubicBezTo>
                    <a:pt x="1713" y="1693"/>
                    <a:pt x="1758" y="1704"/>
                    <a:pt x="1769" y="1670"/>
                  </a:cubicBezTo>
                  <a:cubicBezTo>
                    <a:pt x="1792" y="1636"/>
                    <a:pt x="1814" y="1614"/>
                    <a:pt x="1781" y="1614"/>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5" name="Freeform 24"/>
            <p:cNvSpPr>
              <a:spLocks noChangeArrowheads="1"/>
            </p:cNvSpPr>
            <p:nvPr/>
          </p:nvSpPr>
          <p:spPr bwMode="auto">
            <a:xfrm>
              <a:off x="8954834" y="2604666"/>
              <a:ext cx="615338" cy="1216909"/>
            </a:xfrm>
            <a:custGeom>
              <a:avLst/>
              <a:gdLst>
                <a:gd name="T0" fmla="*/ 1894 w 1906"/>
                <a:gd name="T1" fmla="*/ 1120 h 3765"/>
                <a:gd name="T2" fmla="*/ 1670 w 1906"/>
                <a:gd name="T3" fmla="*/ 1210 h 3765"/>
                <a:gd name="T4" fmla="*/ 1143 w 1906"/>
                <a:gd name="T5" fmla="*/ 1064 h 3765"/>
                <a:gd name="T6" fmla="*/ 941 w 1906"/>
                <a:gd name="T7" fmla="*/ 952 h 3765"/>
                <a:gd name="T8" fmla="*/ 605 w 1906"/>
                <a:gd name="T9" fmla="*/ 874 h 3765"/>
                <a:gd name="T10" fmla="*/ 505 w 1906"/>
                <a:gd name="T11" fmla="*/ 706 h 3765"/>
                <a:gd name="T12" fmla="*/ 426 w 1906"/>
                <a:gd name="T13" fmla="*/ 616 h 3765"/>
                <a:gd name="T14" fmla="*/ 348 w 1906"/>
                <a:gd name="T15" fmla="*/ 123 h 3765"/>
                <a:gd name="T16" fmla="*/ 135 w 1906"/>
                <a:gd name="T17" fmla="*/ 89 h 3765"/>
                <a:gd name="T18" fmla="*/ 236 w 1906"/>
                <a:gd name="T19" fmla="*/ 291 h 3765"/>
                <a:gd name="T20" fmla="*/ 258 w 1906"/>
                <a:gd name="T21" fmla="*/ 459 h 3765"/>
                <a:gd name="T22" fmla="*/ 303 w 1906"/>
                <a:gd name="T23" fmla="*/ 683 h 3765"/>
                <a:gd name="T24" fmla="*/ 426 w 1906"/>
                <a:gd name="T25" fmla="*/ 885 h 3765"/>
                <a:gd name="T26" fmla="*/ 672 w 1906"/>
                <a:gd name="T27" fmla="*/ 1120 h 3765"/>
                <a:gd name="T28" fmla="*/ 852 w 1906"/>
                <a:gd name="T29" fmla="*/ 1132 h 3765"/>
                <a:gd name="T30" fmla="*/ 1009 w 1906"/>
                <a:gd name="T31" fmla="*/ 1401 h 3765"/>
                <a:gd name="T32" fmla="*/ 1087 w 1906"/>
                <a:gd name="T33" fmla="*/ 1546 h 3765"/>
                <a:gd name="T34" fmla="*/ 729 w 1906"/>
                <a:gd name="T35" fmla="*/ 1804 h 3765"/>
                <a:gd name="T36" fmla="*/ 617 w 1906"/>
                <a:gd name="T37" fmla="*/ 1882 h 3765"/>
                <a:gd name="T38" fmla="*/ 605 w 1906"/>
                <a:gd name="T39" fmla="*/ 1994 h 3765"/>
                <a:gd name="T40" fmla="*/ 471 w 1906"/>
                <a:gd name="T41" fmla="*/ 2073 h 3765"/>
                <a:gd name="T42" fmla="*/ 292 w 1906"/>
                <a:gd name="T43" fmla="*/ 2207 h 3765"/>
                <a:gd name="T44" fmla="*/ 370 w 1906"/>
                <a:gd name="T45" fmla="*/ 2520 h 3765"/>
                <a:gd name="T46" fmla="*/ 370 w 1906"/>
                <a:gd name="T47" fmla="*/ 2531 h 3765"/>
                <a:gd name="T48" fmla="*/ 370 w 1906"/>
                <a:gd name="T49" fmla="*/ 2542 h 3765"/>
                <a:gd name="T50" fmla="*/ 370 w 1906"/>
                <a:gd name="T51" fmla="*/ 2542 h 3765"/>
                <a:gd name="T52" fmla="*/ 359 w 1906"/>
                <a:gd name="T53" fmla="*/ 2711 h 3765"/>
                <a:gd name="T54" fmla="*/ 123 w 1906"/>
                <a:gd name="T55" fmla="*/ 2980 h 3765"/>
                <a:gd name="T56" fmla="*/ 0 w 1906"/>
                <a:gd name="T57" fmla="*/ 3125 h 3765"/>
                <a:gd name="T58" fmla="*/ 90 w 1906"/>
                <a:gd name="T59" fmla="*/ 3226 h 3765"/>
                <a:gd name="T60" fmla="*/ 67 w 1906"/>
                <a:gd name="T61" fmla="*/ 3428 h 3765"/>
                <a:gd name="T62" fmla="*/ 269 w 1906"/>
                <a:gd name="T63" fmla="*/ 3529 h 3765"/>
                <a:gd name="T64" fmla="*/ 437 w 1906"/>
                <a:gd name="T65" fmla="*/ 3473 h 3765"/>
                <a:gd name="T66" fmla="*/ 594 w 1906"/>
                <a:gd name="T67" fmla="*/ 3573 h 3765"/>
                <a:gd name="T68" fmla="*/ 628 w 1906"/>
                <a:gd name="T69" fmla="*/ 3697 h 3765"/>
                <a:gd name="T70" fmla="*/ 863 w 1906"/>
                <a:gd name="T71" fmla="*/ 3719 h 3765"/>
                <a:gd name="T72" fmla="*/ 1054 w 1906"/>
                <a:gd name="T73" fmla="*/ 3708 h 3765"/>
                <a:gd name="T74" fmla="*/ 1054 w 1906"/>
                <a:gd name="T75" fmla="*/ 3708 h 3765"/>
                <a:gd name="T76" fmla="*/ 1065 w 1906"/>
                <a:gd name="T77" fmla="*/ 3708 h 3765"/>
                <a:gd name="T78" fmla="*/ 1065 w 1906"/>
                <a:gd name="T79" fmla="*/ 3708 h 3765"/>
                <a:gd name="T80" fmla="*/ 1065 w 1906"/>
                <a:gd name="T81" fmla="*/ 3708 h 3765"/>
                <a:gd name="T82" fmla="*/ 1065 w 1906"/>
                <a:gd name="T83" fmla="*/ 3708 h 3765"/>
                <a:gd name="T84" fmla="*/ 1166 w 1906"/>
                <a:gd name="T85" fmla="*/ 3686 h 3765"/>
                <a:gd name="T86" fmla="*/ 1479 w 1906"/>
                <a:gd name="T87" fmla="*/ 3764 h 3765"/>
                <a:gd name="T88" fmla="*/ 1524 w 1906"/>
                <a:gd name="T89" fmla="*/ 3708 h 3765"/>
                <a:gd name="T90" fmla="*/ 1547 w 1906"/>
                <a:gd name="T91" fmla="*/ 3271 h 3765"/>
                <a:gd name="T92" fmla="*/ 1524 w 1906"/>
                <a:gd name="T93" fmla="*/ 3013 h 3765"/>
                <a:gd name="T94" fmla="*/ 1457 w 1906"/>
                <a:gd name="T95" fmla="*/ 2688 h 3765"/>
                <a:gd name="T96" fmla="*/ 1524 w 1906"/>
                <a:gd name="T97" fmla="*/ 2565 h 3765"/>
                <a:gd name="T98" fmla="*/ 1536 w 1906"/>
                <a:gd name="T99" fmla="*/ 2431 h 3765"/>
                <a:gd name="T100" fmla="*/ 1479 w 1906"/>
                <a:gd name="T101" fmla="*/ 2263 h 3765"/>
                <a:gd name="T102" fmla="*/ 1468 w 1906"/>
                <a:gd name="T103" fmla="*/ 2185 h 3765"/>
                <a:gd name="T104" fmla="*/ 1524 w 1906"/>
                <a:gd name="T105" fmla="*/ 2140 h 3765"/>
                <a:gd name="T106" fmla="*/ 1524 w 1906"/>
                <a:gd name="T107" fmla="*/ 1894 h 3765"/>
                <a:gd name="T108" fmla="*/ 1536 w 1906"/>
                <a:gd name="T109" fmla="*/ 1770 h 3765"/>
                <a:gd name="T110" fmla="*/ 1513 w 1906"/>
                <a:gd name="T111" fmla="*/ 1669 h 3765"/>
                <a:gd name="T112" fmla="*/ 1558 w 1906"/>
                <a:gd name="T113" fmla="*/ 1591 h 3765"/>
                <a:gd name="T114" fmla="*/ 1692 w 1906"/>
                <a:gd name="T115" fmla="*/ 1591 h 3765"/>
                <a:gd name="T116" fmla="*/ 1681 w 1906"/>
                <a:gd name="T117" fmla="*/ 1815 h 3765"/>
                <a:gd name="T118" fmla="*/ 1861 w 1906"/>
                <a:gd name="T119" fmla="*/ 1356 h 37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06" h="3765">
                  <a:moveTo>
                    <a:pt x="1905" y="1210"/>
                  </a:moveTo>
                  <a:lnTo>
                    <a:pt x="1905" y="1210"/>
                  </a:lnTo>
                  <a:cubicBezTo>
                    <a:pt x="1905" y="1187"/>
                    <a:pt x="1894" y="1154"/>
                    <a:pt x="1894" y="1120"/>
                  </a:cubicBezTo>
                  <a:cubicBezTo>
                    <a:pt x="1872" y="1120"/>
                    <a:pt x="1838" y="1132"/>
                    <a:pt x="1816" y="1143"/>
                  </a:cubicBezTo>
                  <a:cubicBezTo>
                    <a:pt x="1782" y="1165"/>
                    <a:pt x="1771" y="1176"/>
                    <a:pt x="1748" y="1176"/>
                  </a:cubicBezTo>
                  <a:cubicBezTo>
                    <a:pt x="1715" y="1176"/>
                    <a:pt x="1704" y="1210"/>
                    <a:pt x="1670" y="1210"/>
                  </a:cubicBezTo>
                  <a:cubicBezTo>
                    <a:pt x="1636" y="1210"/>
                    <a:pt x="1592" y="1132"/>
                    <a:pt x="1558" y="1120"/>
                  </a:cubicBezTo>
                  <a:cubicBezTo>
                    <a:pt x="1536" y="1109"/>
                    <a:pt x="1289" y="1120"/>
                    <a:pt x="1222" y="1120"/>
                  </a:cubicBezTo>
                  <a:cubicBezTo>
                    <a:pt x="1154" y="1120"/>
                    <a:pt x="1166" y="1098"/>
                    <a:pt x="1143" y="1064"/>
                  </a:cubicBezTo>
                  <a:cubicBezTo>
                    <a:pt x="1121" y="1042"/>
                    <a:pt x="1099" y="1053"/>
                    <a:pt x="1065" y="1053"/>
                  </a:cubicBezTo>
                  <a:cubicBezTo>
                    <a:pt x="1020" y="1053"/>
                    <a:pt x="1043" y="997"/>
                    <a:pt x="1020" y="997"/>
                  </a:cubicBezTo>
                  <a:cubicBezTo>
                    <a:pt x="998" y="997"/>
                    <a:pt x="975" y="974"/>
                    <a:pt x="941" y="952"/>
                  </a:cubicBezTo>
                  <a:cubicBezTo>
                    <a:pt x="897" y="930"/>
                    <a:pt x="885" y="930"/>
                    <a:pt x="818" y="919"/>
                  </a:cubicBezTo>
                  <a:cubicBezTo>
                    <a:pt x="751" y="919"/>
                    <a:pt x="695" y="874"/>
                    <a:pt x="672" y="863"/>
                  </a:cubicBezTo>
                  <a:cubicBezTo>
                    <a:pt x="661" y="851"/>
                    <a:pt x="639" y="885"/>
                    <a:pt x="605" y="874"/>
                  </a:cubicBezTo>
                  <a:cubicBezTo>
                    <a:pt x="572" y="851"/>
                    <a:pt x="538" y="795"/>
                    <a:pt x="527" y="773"/>
                  </a:cubicBezTo>
                  <a:cubicBezTo>
                    <a:pt x="516" y="750"/>
                    <a:pt x="482" y="762"/>
                    <a:pt x="471" y="750"/>
                  </a:cubicBezTo>
                  <a:cubicBezTo>
                    <a:pt x="471" y="728"/>
                    <a:pt x="493" y="728"/>
                    <a:pt x="505" y="706"/>
                  </a:cubicBezTo>
                  <a:cubicBezTo>
                    <a:pt x="505" y="694"/>
                    <a:pt x="482" y="650"/>
                    <a:pt x="471" y="661"/>
                  </a:cubicBezTo>
                  <a:cubicBezTo>
                    <a:pt x="471" y="672"/>
                    <a:pt x="437" y="683"/>
                    <a:pt x="426" y="661"/>
                  </a:cubicBezTo>
                  <a:cubicBezTo>
                    <a:pt x="404" y="638"/>
                    <a:pt x="426" y="627"/>
                    <a:pt x="426" y="616"/>
                  </a:cubicBezTo>
                  <a:cubicBezTo>
                    <a:pt x="415" y="605"/>
                    <a:pt x="392" y="549"/>
                    <a:pt x="381" y="493"/>
                  </a:cubicBezTo>
                  <a:cubicBezTo>
                    <a:pt x="370" y="437"/>
                    <a:pt x="404" y="470"/>
                    <a:pt x="392" y="448"/>
                  </a:cubicBezTo>
                  <a:cubicBezTo>
                    <a:pt x="381" y="425"/>
                    <a:pt x="359" y="168"/>
                    <a:pt x="348" y="123"/>
                  </a:cubicBezTo>
                  <a:cubicBezTo>
                    <a:pt x="325" y="89"/>
                    <a:pt x="202" y="11"/>
                    <a:pt x="191" y="0"/>
                  </a:cubicBezTo>
                  <a:cubicBezTo>
                    <a:pt x="157" y="33"/>
                    <a:pt x="157" y="33"/>
                    <a:pt x="157" y="33"/>
                  </a:cubicBezTo>
                  <a:cubicBezTo>
                    <a:pt x="157" y="33"/>
                    <a:pt x="123" y="78"/>
                    <a:pt x="135" y="89"/>
                  </a:cubicBezTo>
                  <a:cubicBezTo>
                    <a:pt x="146" y="101"/>
                    <a:pt x="179" y="145"/>
                    <a:pt x="213" y="145"/>
                  </a:cubicBezTo>
                  <a:cubicBezTo>
                    <a:pt x="247" y="145"/>
                    <a:pt x="236" y="156"/>
                    <a:pt x="224" y="201"/>
                  </a:cubicBezTo>
                  <a:cubicBezTo>
                    <a:pt x="224" y="246"/>
                    <a:pt x="213" y="280"/>
                    <a:pt x="236" y="291"/>
                  </a:cubicBezTo>
                  <a:cubicBezTo>
                    <a:pt x="269" y="291"/>
                    <a:pt x="258" y="314"/>
                    <a:pt x="258" y="347"/>
                  </a:cubicBezTo>
                  <a:cubicBezTo>
                    <a:pt x="258" y="381"/>
                    <a:pt x="314" y="403"/>
                    <a:pt x="303" y="414"/>
                  </a:cubicBezTo>
                  <a:cubicBezTo>
                    <a:pt x="292" y="425"/>
                    <a:pt x="269" y="437"/>
                    <a:pt x="258" y="459"/>
                  </a:cubicBezTo>
                  <a:cubicBezTo>
                    <a:pt x="258" y="481"/>
                    <a:pt x="236" y="538"/>
                    <a:pt x="236" y="538"/>
                  </a:cubicBezTo>
                  <a:cubicBezTo>
                    <a:pt x="348" y="538"/>
                    <a:pt x="348" y="538"/>
                    <a:pt x="348" y="538"/>
                  </a:cubicBezTo>
                  <a:cubicBezTo>
                    <a:pt x="303" y="683"/>
                    <a:pt x="303" y="683"/>
                    <a:pt x="303" y="683"/>
                  </a:cubicBezTo>
                  <a:cubicBezTo>
                    <a:pt x="404" y="683"/>
                    <a:pt x="404" y="683"/>
                    <a:pt x="404" y="683"/>
                  </a:cubicBezTo>
                  <a:cubicBezTo>
                    <a:pt x="460" y="762"/>
                    <a:pt x="460" y="762"/>
                    <a:pt x="460" y="762"/>
                  </a:cubicBezTo>
                  <a:cubicBezTo>
                    <a:pt x="426" y="885"/>
                    <a:pt x="426" y="885"/>
                    <a:pt x="426" y="885"/>
                  </a:cubicBezTo>
                  <a:cubicBezTo>
                    <a:pt x="605" y="986"/>
                    <a:pt x="605" y="986"/>
                    <a:pt x="605" y="986"/>
                  </a:cubicBezTo>
                  <a:cubicBezTo>
                    <a:pt x="617" y="1098"/>
                    <a:pt x="617" y="1098"/>
                    <a:pt x="617" y="1098"/>
                  </a:cubicBezTo>
                  <a:cubicBezTo>
                    <a:pt x="617" y="1098"/>
                    <a:pt x="684" y="1143"/>
                    <a:pt x="672" y="1120"/>
                  </a:cubicBezTo>
                  <a:cubicBezTo>
                    <a:pt x="661" y="1098"/>
                    <a:pt x="695" y="1087"/>
                    <a:pt x="706" y="1098"/>
                  </a:cubicBezTo>
                  <a:cubicBezTo>
                    <a:pt x="729" y="1120"/>
                    <a:pt x="740" y="1143"/>
                    <a:pt x="774" y="1154"/>
                  </a:cubicBezTo>
                  <a:cubicBezTo>
                    <a:pt x="807" y="1165"/>
                    <a:pt x="818" y="1132"/>
                    <a:pt x="852" y="1132"/>
                  </a:cubicBezTo>
                  <a:cubicBezTo>
                    <a:pt x="885" y="1132"/>
                    <a:pt x="885" y="1109"/>
                    <a:pt x="930" y="1120"/>
                  </a:cubicBezTo>
                  <a:cubicBezTo>
                    <a:pt x="975" y="1132"/>
                    <a:pt x="998" y="1132"/>
                    <a:pt x="998" y="1132"/>
                  </a:cubicBezTo>
                  <a:cubicBezTo>
                    <a:pt x="1009" y="1401"/>
                    <a:pt x="1009" y="1401"/>
                    <a:pt x="1009" y="1401"/>
                  </a:cubicBezTo>
                  <a:cubicBezTo>
                    <a:pt x="1020" y="1479"/>
                    <a:pt x="1020" y="1479"/>
                    <a:pt x="1020" y="1479"/>
                  </a:cubicBezTo>
                  <a:cubicBezTo>
                    <a:pt x="1020" y="1479"/>
                    <a:pt x="1076" y="1490"/>
                    <a:pt x="1099" y="1490"/>
                  </a:cubicBezTo>
                  <a:cubicBezTo>
                    <a:pt x="1132" y="1490"/>
                    <a:pt x="1110" y="1512"/>
                    <a:pt x="1087" y="1546"/>
                  </a:cubicBezTo>
                  <a:cubicBezTo>
                    <a:pt x="1076" y="1580"/>
                    <a:pt x="1031" y="1569"/>
                    <a:pt x="1031" y="1569"/>
                  </a:cubicBezTo>
                  <a:cubicBezTo>
                    <a:pt x="1031" y="1569"/>
                    <a:pt x="830" y="1748"/>
                    <a:pt x="796" y="1781"/>
                  </a:cubicBezTo>
                  <a:cubicBezTo>
                    <a:pt x="774" y="1804"/>
                    <a:pt x="740" y="1815"/>
                    <a:pt x="729" y="1804"/>
                  </a:cubicBezTo>
                  <a:cubicBezTo>
                    <a:pt x="717" y="1781"/>
                    <a:pt x="706" y="1759"/>
                    <a:pt x="695" y="1793"/>
                  </a:cubicBezTo>
                  <a:cubicBezTo>
                    <a:pt x="695" y="1815"/>
                    <a:pt x="672" y="1804"/>
                    <a:pt x="672" y="1826"/>
                  </a:cubicBezTo>
                  <a:cubicBezTo>
                    <a:pt x="661" y="1849"/>
                    <a:pt x="650" y="1871"/>
                    <a:pt x="617" y="1882"/>
                  </a:cubicBezTo>
                  <a:cubicBezTo>
                    <a:pt x="594" y="1882"/>
                    <a:pt x="594" y="1905"/>
                    <a:pt x="628" y="1916"/>
                  </a:cubicBezTo>
                  <a:cubicBezTo>
                    <a:pt x="661" y="1927"/>
                    <a:pt x="650" y="1950"/>
                    <a:pt x="639" y="1972"/>
                  </a:cubicBezTo>
                  <a:cubicBezTo>
                    <a:pt x="628" y="1994"/>
                    <a:pt x="617" y="1972"/>
                    <a:pt x="605" y="1994"/>
                  </a:cubicBezTo>
                  <a:cubicBezTo>
                    <a:pt x="594" y="2017"/>
                    <a:pt x="572" y="2028"/>
                    <a:pt x="549" y="2017"/>
                  </a:cubicBezTo>
                  <a:cubicBezTo>
                    <a:pt x="527" y="1994"/>
                    <a:pt x="516" y="1983"/>
                    <a:pt x="516" y="2005"/>
                  </a:cubicBezTo>
                  <a:cubicBezTo>
                    <a:pt x="516" y="2039"/>
                    <a:pt x="493" y="2084"/>
                    <a:pt x="471" y="2073"/>
                  </a:cubicBezTo>
                  <a:cubicBezTo>
                    <a:pt x="448" y="2050"/>
                    <a:pt x="426" y="2084"/>
                    <a:pt x="415" y="2107"/>
                  </a:cubicBezTo>
                  <a:cubicBezTo>
                    <a:pt x="404" y="2129"/>
                    <a:pt x="336" y="2129"/>
                    <a:pt x="314" y="2118"/>
                  </a:cubicBezTo>
                  <a:cubicBezTo>
                    <a:pt x="280" y="2118"/>
                    <a:pt x="292" y="2163"/>
                    <a:pt x="292" y="2207"/>
                  </a:cubicBezTo>
                  <a:cubicBezTo>
                    <a:pt x="303" y="2252"/>
                    <a:pt x="336" y="2274"/>
                    <a:pt x="348" y="2297"/>
                  </a:cubicBezTo>
                  <a:cubicBezTo>
                    <a:pt x="359" y="2308"/>
                    <a:pt x="359" y="2409"/>
                    <a:pt x="370" y="2486"/>
                  </a:cubicBezTo>
                  <a:cubicBezTo>
                    <a:pt x="370" y="2498"/>
                    <a:pt x="370" y="2509"/>
                    <a:pt x="370" y="2520"/>
                  </a:cubicBezTo>
                  <a:lnTo>
                    <a:pt x="370" y="2520"/>
                  </a:lnTo>
                  <a:cubicBezTo>
                    <a:pt x="370" y="2531"/>
                    <a:pt x="370" y="2531"/>
                    <a:pt x="370" y="2531"/>
                  </a:cubicBezTo>
                  <a:lnTo>
                    <a:pt x="370" y="2531"/>
                  </a:lnTo>
                  <a:lnTo>
                    <a:pt x="370" y="2531"/>
                  </a:lnTo>
                  <a:cubicBezTo>
                    <a:pt x="370" y="2531"/>
                    <a:pt x="370" y="2531"/>
                    <a:pt x="370" y="2542"/>
                  </a:cubicBezTo>
                  <a:lnTo>
                    <a:pt x="370" y="2542"/>
                  </a:lnTo>
                  <a:lnTo>
                    <a:pt x="370" y="2542"/>
                  </a:lnTo>
                  <a:lnTo>
                    <a:pt x="370" y="2542"/>
                  </a:lnTo>
                  <a:lnTo>
                    <a:pt x="370" y="2542"/>
                  </a:lnTo>
                  <a:lnTo>
                    <a:pt x="370" y="2542"/>
                  </a:lnTo>
                  <a:cubicBezTo>
                    <a:pt x="370" y="2576"/>
                    <a:pt x="415" y="2610"/>
                    <a:pt x="448" y="2632"/>
                  </a:cubicBezTo>
                  <a:cubicBezTo>
                    <a:pt x="482" y="2666"/>
                    <a:pt x="426" y="2688"/>
                    <a:pt x="359" y="2711"/>
                  </a:cubicBezTo>
                  <a:cubicBezTo>
                    <a:pt x="292" y="2722"/>
                    <a:pt x="213" y="2711"/>
                    <a:pt x="179" y="2722"/>
                  </a:cubicBezTo>
                  <a:cubicBezTo>
                    <a:pt x="157" y="2733"/>
                    <a:pt x="146" y="2879"/>
                    <a:pt x="146" y="2924"/>
                  </a:cubicBezTo>
                  <a:cubicBezTo>
                    <a:pt x="157" y="2968"/>
                    <a:pt x="146" y="2991"/>
                    <a:pt x="123" y="2980"/>
                  </a:cubicBezTo>
                  <a:cubicBezTo>
                    <a:pt x="101" y="2968"/>
                    <a:pt x="67" y="2968"/>
                    <a:pt x="56" y="2991"/>
                  </a:cubicBezTo>
                  <a:cubicBezTo>
                    <a:pt x="34" y="3013"/>
                    <a:pt x="34" y="3092"/>
                    <a:pt x="12" y="3114"/>
                  </a:cubicBezTo>
                  <a:lnTo>
                    <a:pt x="0" y="3125"/>
                  </a:lnTo>
                  <a:cubicBezTo>
                    <a:pt x="0" y="3137"/>
                    <a:pt x="0" y="3159"/>
                    <a:pt x="23" y="3159"/>
                  </a:cubicBezTo>
                  <a:cubicBezTo>
                    <a:pt x="45" y="3159"/>
                    <a:pt x="34" y="3181"/>
                    <a:pt x="45" y="3204"/>
                  </a:cubicBezTo>
                  <a:cubicBezTo>
                    <a:pt x="56" y="3226"/>
                    <a:pt x="79" y="3204"/>
                    <a:pt x="90" y="3226"/>
                  </a:cubicBezTo>
                  <a:cubicBezTo>
                    <a:pt x="101" y="3237"/>
                    <a:pt x="56" y="3260"/>
                    <a:pt x="34" y="3282"/>
                  </a:cubicBezTo>
                  <a:cubicBezTo>
                    <a:pt x="12" y="3304"/>
                    <a:pt x="23" y="3372"/>
                    <a:pt x="45" y="3372"/>
                  </a:cubicBezTo>
                  <a:cubicBezTo>
                    <a:pt x="67" y="3383"/>
                    <a:pt x="56" y="3417"/>
                    <a:pt x="67" y="3428"/>
                  </a:cubicBezTo>
                  <a:cubicBezTo>
                    <a:pt x="90" y="3450"/>
                    <a:pt x="135" y="3450"/>
                    <a:pt x="179" y="3439"/>
                  </a:cubicBezTo>
                  <a:cubicBezTo>
                    <a:pt x="224" y="3428"/>
                    <a:pt x="213" y="3473"/>
                    <a:pt x="202" y="3495"/>
                  </a:cubicBezTo>
                  <a:cubicBezTo>
                    <a:pt x="202" y="3529"/>
                    <a:pt x="224" y="3529"/>
                    <a:pt x="269" y="3529"/>
                  </a:cubicBezTo>
                  <a:cubicBezTo>
                    <a:pt x="303" y="3517"/>
                    <a:pt x="303" y="3529"/>
                    <a:pt x="325" y="3506"/>
                  </a:cubicBezTo>
                  <a:cubicBezTo>
                    <a:pt x="359" y="3484"/>
                    <a:pt x="392" y="3529"/>
                    <a:pt x="415" y="3529"/>
                  </a:cubicBezTo>
                  <a:cubicBezTo>
                    <a:pt x="448" y="3540"/>
                    <a:pt x="437" y="3506"/>
                    <a:pt x="437" y="3473"/>
                  </a:cubicBezTo>
                  <a:cubicBezTo>
                    <a:pt x="426" y="3439"/>
                    <a:pt x="448" y="3473"/>
                    <a:pt x="493" y="3506"/>
                  </a:cubicBezTo>
                  <a:cubicBezTo>
                    <a:pt x="527" y="3540"/>
                    <a:pt x="527" y="3551"/>
                    <a:pt x="549" y="3540"/>
                  </a:cubicBezTo>
                  <a:cubicBezTo>
                    <a:pt x="583" y="3540"/>
                    <a:pt x="605" y="3551"/>
                    <a:pt x="594" y="3573"/>
                  </a:cubicBezTo>
                  <a:cubicBezTo>
                    <a:pt x="594" y="3596"/>
                    <a:pt x="594" y="3618"/>
                    <a:pt x="617" y="3630"/>
                  </a:cubicBezTo>
                  <a:cubicBezTo>
                    <a:pt x="639" y="3630"/>
                    <a:pt x="617" y="3641"/>
                    <a:pt x="617" y="3663"/>
                  </a:cubicBezTo>
                  <a:cubicBezTo>
                    <a:pt x="605" y="3686"/>
                    <a:pt x="617" y="3697"/>
                    <a:pt x="628" y="3697"/>
                  </a:cubicBezTo>
                  <a:cubicBezTo>
                    <a:pt x="639" y="3697"/>
                    <a:pt x="684" y="3697"/>
                    <a:pt x="729" y="3675"/>
                  </a:cubicBezTo>
                  <a:cubicBezTo>
                    <a:pt x="774" y="3663"/>
                    <a:pt x="785" y="3675"/>
                    <a:pt x="796" y="3686"/>
                  </a:cubicBezTo>
                  <a:cubicBezTo>
                    <a:pt x="807" y="3708"/>
                    <a:pt x="818" y="3719"/>
                    <a:pt x="863" y="3719"/>
                  </a:cubicBezTo>
                  <a:cubicBezTo>
                    <a:pt x="908" y="3719"/>
                    <a:pt x="953" y="3719"/>
                    <a:pt x="964" y="3686"/>
                  </a:cubicBezTo>
                  <a:cubicBezTo>
                    <a:pt x="975" y="3663"/>
                    <a:pt x="998" y="3675"/>
                    <a:pt x="1031" y="3697"/>
                  </a:cubicBezTo>
                  <a:cubicBezTo>
                    <a:pt x="1043" y="3708"/>
                    <a:pt x="1054" y="3708"/>
                    <a:pt x="1054" y="3708"/>
                  </a:cubicBezTo>
                  <a:lnTo>
                    <a:pt x="1054" y="3708"/>
                  </a:lnTo>
                  <a:lnTo>
                    <a:pt x="1054" y="3708"/>
                  </a:lnTo>
                  <a:lnTo>
                    <a:pt x="1054" y="3708"/>
                  </a:lnTo>
                  <a:lnTo>
                    <a:pt x="1054" y="3708"/>
                  </a:lnTo>
                  <a:lnTo>
                    <a:pt x="1054" y="3708"/>
                  </a:lnTo>
                  <a:cubicBezTo>
                    <a:pt x="1065" y="3708"/>
                    <a:pt x="1065" y="3708"/>
                    <a:pt x="1065" y="3708"/>
                  </a:cubicBezTo>
                  <a:lnTo>
                    <a:pt x="1065" y="3708"/>
                  </a:lnTo>
                  <a:lnTo>
                    <a:pt x="1065" y="3708"/>
                  </a:lnTo>
                  <a:lnTo>
                    <a:pt x="1065" y="3708"/>
                  </a:lnTo>
                  <a:lnTo>
                    <a:pt x="1065" y="3708"/>
                  </a:lnTo>
                  <a:lnTo>
                    <a:pt x="1065" y="3708"/>
                  </a:lnTo>
                  <a:lnTo>
                    <a:pt x="1065" y="3708"/>
                  </a:lnTo>
                  <a:lnTo>
                    <a:pt x="1065" y="3708"/>
                  </a:lnTo>
                  <a:lnTo>
                    <a:pt x="1065" y="3708"/>
                  </a:lnTo>
                  <a:lnTo>
                    <a:pt x="1065" y="3708"/>
                  </a:lnTo>
                  <a:lnTo>
                    <a:pt x="1065" y="3708"/>
                  </a:lnTo>
                  <a:cubicBezTo>
                    <a:pt x="1076" y="3697"/>
                    <a:pt x="1087" y="3686"/>
                    <a:pt x="1099" y="3675"/>
                  </a:cubicBezTo>
                  <a:cubicBezTo>
                    <a:pt x="1110" y="3641"/>
                    <a:pt x="1132" y="3686"/>
                    <a:pt x="1166" y="3686"/>
                  </a:cubicBezTo>
                  <a:cubicBezTo>
                    <a:pt x="1210" y="3686"/>
                    <a:pt x="1222" y="3641"/>
                    <a:pt x="1255" y="3618"/>
                  </a:cubicBezTo>
                  <a:cubicBezTo>
                    <a:pt x="1300" y="3596"/>
                    <a:pt x="1323" y="3641"/>
                    <a:pt x="1356" y="3708"/>
                  </a:cubicBezTo>
                  <a:cubicBezTo>
                    <a:pt x="1390" y="3764"/>
                    <a:pt x="1479" y="3764"/>
                    <a:pt x="1479" y="3764"/>
                  </a:cubicBezTo>
                  <a:lnTo>
                    <a:pt x="1479" y="3764"/>
                  </a:lnTo>
                  <a:cubicBezTo>
                    <a:pt x="1491" y="3764"/>
                    <a:pt x="1502" y="3764"/>
                    <a:pt x="1513" y="3764"/>
                  </a:cubicBezTo>
                  <a:cubicBezTo>
                    <a:pt x="1558" y="3764"/>
                    <a:pt x="1547" y="3730"/>
                    <a:pt x="1524" y="3708"/>
                  </a:cubicBezTo>
                  <a:cubicBezTo>
                    <a:pt x="1502" y="3686"/>
                    <a:pt x="1491" y="3686"/>
                    <a:pt x="1491" y="3585"/>
                  </a:cubicBezTo>
                  <a:cubicBezTo>
                    <a:pt x="1491" y="3495"/>
                    <a:pt x="1491" y="3461"/>
                    <a:pt x="1502" y="3428"/>
                  </a:cubicBezTo>
                  <a:cubicBezTo>
                    <a:pt x="1513" y="3406"/>
                    <a:pt x="1536" y="3327"/>
                    <a:pt x="1547" y="3271"/>
                  </a:cubicBezTo>
                  <a:cubicBezTo>
                    <a:pt x="1547" y="3204"/>
                    <a:pt x="1558" y="3181"/>
                    <a:pt x="1547" y="3148"/>
                  </a:cubicBezTo>
                  <a:cubicBezTo>
                    <a:pt x="1547" y="3103"/>
                    <a:pt x="1547" y="3047"/>
                    <a:pt x="1536" y="3047"/>
                  </a:cubicBezTo>
                  <a:cubicBezTo>
                    <a:pt x="1524" y="3035"/>
                    <a:pt x="1502" y="3035"/>
                    <a:pt x="1524" y="3013"/>
                  </a:cubicBezTo>
                  <a:cubicBezTo>
                    <a:pt x="1536" y="2991"/>
                    <a:pt x="1547" y="2968"/>
                    <a:pt x="1536" y="2879"/>
                  </a:cubicBezTo>
                  <a:cubicBezTo>
                    <a:pt x="1536" y="2800"/>
                    <a:pt x="1536" y="2767"/>
                    <a:pt x="1513" y="2744"/>
                  </a:cubicBezTo>
                  <a:cubicBezTo>
                    <a:pt x="1479" y="2711"/>
                    <a:pt x="1457" y="2711"/>
                    <a:pt x="1457" y="2688"/>
                  </a:cubicBezTo>
                  <a:cubicBezTo>
                    <a:pt x="1457" y="2666"/>
                    <a:pt x="1457" y="2666"/>
                    <a:pt x="1491" y="2655"/>
                  </a:cubicBezTo>
                  <a:cubicBezTo>
                    <a:pt x="1536" y="2655"/>
                    <a:pt x="1547" y="2666"/>
                    <a:pt x="1547" y="2644"/>
                  </a:cubicBezTo>
                  <a:cubicBezTo>
                    <a:pt x="1547" y="2621"/>
                    <a:pt x="1536" y="2576"/>
                    <a:pt x="1524" y="2565"/>
                  </a:cubicBezTo>
                  <a:cubicBezTo>
                    <a:pt x="1502" y="2565"/>
                    <a:pt x="1491" y="2542"/>
                    <a:pt x="1491" y="2520"/>
                  </a:cubicBezTo>
                  <a:cubicBezTo>
                    <a:pt x="1491" y="2498"/>
                    <a:pt x="1513" y="2509"/>
                    <a:pt x="1513" y="2486"/>
                  </a:cubicBezTo>
                  <a:cubicBezTo>
                    <a:pt x="1513" y="2453"/>
                    <a:pt x="1513" y="2442"/>
                    <a:pt x="1536" y="2431"/>
                  </a:cubicBezTo>
                  <a:cubicBezTo>
                    <a:pt x="1558" y="2431"/>
                    <a:pt x="1547" y="2409"/>
                    <a:pt x="1536" y="2376"/>
                  </a:cubicBezTo>
                  <a:cubicBezTo>
                    <a:pt x="1524" y="2353"/>
                    <a:pt x="1513" y="2319"/>
                    <a:pt x="1513" y="2297"/>
                  </a:cubicBezTo>
                  <a:cubicBezTo>
                    <a:pt x="1502" y="2263"/>
                    <a:pt x="1502" y="2252"/>
                    <a:pt x="1479" y="2263"/>
                  </a:cubicBezTo>
                  <a:cubicBezTo>
                    <a:pt x="1457" y="2274"/>
                    <a:pt x="1435" y="2241"/>
                    <a:pt x="1423" y="2241"/>
                  </a:cubicBezTo>
                  <a:cubicBezTo>
                    <a:pt x="1412" y="2252"/>
                    <a:pt x="1423" y="2207"/>
                    <a:pt x="1435" y="2185"/>
                  </a:cubicBezTo>
                  <a:cubicBezTo>
                    <a:pt x="1446" y="2163"/>
                    <a:pt x="1457" y="2163"/>
                    <a:pt x="1468" y="2185"/>
                  </a:cubicBezTo>
                  <a:cubicBezTo>
                    <a:pt x="1479" y="2207"/>
                    <a:pt x="1524" y="2174"/>
                    <a:pt x="1547" y="2196"/>
                  </a:cubicBezTo>
                  <a:cubicBezTo>
                    <a:pt x="1558" y="2218"/>
                    <a:pt x="1569" y="2185"/>
                    <a:pt x="1558" y="2163"/>
                  </a:cubicBezTo>
                  <a:cubicBezTo>
                    <a:pt x="1558" y="2151"/>
                    <a:pt x="1547" y="2151"/>
                    <a:pt x="1524" y="2140"/>
                  </a:cubicBezTo>
                  <a:cubicBezTo>
                    <a:pt x="1513" y="2118"/>
                    <a:pt x="1513" y="2084"/>
                    <a:pt x="1547" y="2062"/>
                  </a:cubicBezTo>
                  <a:cubicBezTo>
                    <a:pt x="1569" y="2050"/>
                    <a:pt x="1547" y="1983"/>
                    <a:pt x="1547" y="1938"/>
                  </a:cubicBezTo>
                  <a:cubicBezTo>
                    <a:pt x="1547" y="1905"/>
                    <a:pt x="1536" y="1882"/>
                    <a:pt x="1524" y="1894"/>
                  </a:cubicBezTo>
                  <a:cubicBezTo>
                    <a:pt x="1502" y="1905"/>
                    <a:pt x="1491" y="1882"/>
                    <a:pt x="1491" y="1871"/>
                  </a:cubicBezTo>
                  <a:cubicBezTo>
                    <a:pt x="1491" y="1860"/>
                    <a:pt x="1524" y="1849"/>
                    <a:pt x="1547" y="1815"/>
                  </a:cubicBezTo>
                  <a:cubicBezTo>
                    <a:pt x="1569" y="1781"/>
                    <a:pt x="1569" y="1759"/>
                    <a:pt x="1536" y="1770"/>
                  </a:cubicBezTo>
                  <a:cubicBezTo>
                    <a:pt x="1502" y="1770"/>
                    <a:pt x="1468" y="1759"/>
                    <a:pt x="1513" y="1748"/>
                  </a:cubicBezTo>
                  <a:cubicBezTo>
                    <a:pt x="1558" y="1737"/>
                    <a:pt x="1558" y="1725"/>
                    <a:pt x="1547" y="1714"/>
                  </a:cubicBezTo>
                  <a:cubicBezTo>
                    <a:pt x="1536" y="1703"/>
                    <a:pt x="1536" y="1681"/>
                    <a:pt x="1513" y="1669"/>
                  </a:cubicBezTo>
                  <a:cubicBezTo>
                    <a:pt x="1491" y="1669"/>
                    <a:pt x="1491" y="1669"/>
                    <a:pt x="1479" y="1681"/>
                  </a:cubicBezTo>
                  <a:cubicBezTo>
                    <a:pt x="1468" y="1692"/>
                    <a:pt x="1468" y="1658"/>
                    <a:pt x="1502" y="1636"/>
                  </a:cubicBezTo>
                  <a:cubicBezTo>
                    <a:pt x="1547" y="1602"/>
                    <a:pt x="1524" y="1591"/>
                    <a:pt x="1558" y="1591"/>
                  </a:cubicBezTo>
                  <a:cubicBezTo>
                    <a:pt x="1592" y="1591"/>
                    <a:pt x="1580" y="1636"/>
                    <a:pt x="1603" y="1636"/>
                  </a:cubicBezTo>
                  <a:cubicBezTo>
                    <a:pt x="1636" y="1647"/>
                    <a:pt x="1670" y="1625"/>
                    <a:pt x="1670" y="1614"/>
                  </a:cubicBezTo>
                  <a:cubicBezTo>
                    <a:pt x="1670" y="1602"/>
                    <a:pt x="1681" y="1580"/>
                    <a:pt x="1692" y="1591"/>
                  </a:cubicBezTo>
                  <a:cubicBezTo>
                    <a:pt x="1715" y="1602"/>
                    <a:pt x="1692" y="1614"/>
                    <a:pt x="1692" y="1658"/>
                  </a:cubicBezTo>
                  <a:cubicBezTo>
                    <a:pt x="1681" y="1703"/>
                    <a:pt x="1681" y="1737"/>
                    <a:pt x="1670" y="1781"/>
                  </a:cubicBezTo>
                  <a:cubicBezTo>
                    <a:pt x="1648" y="1826"/>
                    <a:pt x="1659" y="1849"/>
                    <a:pt x="1681" y="1815"/>
                  </a:cubicBezTo>
                  <a:cubicBezTo>
                    <a:pt x="1704" y="1770"/>
                    <a:pt x="1748" y="1692"/>
                    <a:pt x="1760" y="1647"/>
                  </a:cubicBezTo>
                  <a:cubicBezTo>
                    <a:pt x="1782" y="1602"/>
                    <a:pt x="1793" y="1546"/>
                    <a:pt x="1793" y="1501"/>
                  </a:cubicBezTo>
                  <a:cubicBezTo>
                    <a:pt x="1782" y="1468"/>
                    <a:pt x="1838" y="1389"/>
                    <a:pt x="1861" y="1356"/>
                  </a:cubicBezTo>
                  <a:cubicBezTo>
                    <a:pt x="1894" y="1311"/>
                    <a:pt x="1905" y="1266"/>
                    <a:pt x="1905" y="121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6" name="Freeform 25"/>
            <p:cNvSpPr>
              <a:spLocks noChangeArrowheads="1"/>
            </p:cNvSpPr>
            <p:nvPr/>
          </p:nvSpPr>
          <p:spPr bwMode="auto">
            <a:xfrm>
              <a:off x="7775434" y="3718978"/>
              <a:ext cx="901641" cy="887743"/>
            </a:xfrm>
            <a:custGeom>
              <a:avLst/>
              <a:gdLst>
                <a:gd name="T0" fmla="*/ 2790 w 2791"/>
                <a:gd name="T1" fmla="*/ 661 h 2747"/>
                <a:gd name="T2" fmla="*/ 2499 w 2791"/>
                <a:gd name="T3" fmla="*/ 628 h 2747"/>
                <a:gd name="T4" fmla="*/ 2129 w 2791"/>
                <a:gd name="T5" fmla="*/ 740 h 2747"/>
                <a:gd name="T6" fmla="*/ 1961 w 2791"/>
                <a:gd name="T7" fmla="*/ 751 h 2747"/>
                <a:gd name="T8" fmla="*/ 2039 w 2791"/>
                <a:gd name="T9" fmla="*/ 975 h 2747"/>
                <a:gd name="T10" fmla="*/ 1883 w 2791"/>
                <a:gd name="T11" fmla="*/ 1065 h 2747"/>
                <a:gd name="T12" fmla="*/ 1759 w 2791"/>
                <a:gd name="T13" fmla="*/ 1177 h 2747"/>
                <a:gd name="T14" fmla="*/ 1535 w 2791"/>
                <a:gd name="T15" fmla="*/ 1166 h 2747"/>
                <a:gd name="T16" fmla="*/ 1378 w 2791"/>
                <a:gd name="T17" fmla="*/ 1087 h 2747"/>
                <a:gd name="T18" fmla="*/ 1423 w 2791"/>
                <a:gd name="T19" fmla="*/ 942 h 2747"/>
                <a:gd name="T20" fmla="*/ 1457 w 2791"/>
                <a:gd name="T21" fmla="*/ 796 h 2747"/>
                <a:gd name="T22" fmla="*/ 1591 w 2791"/>
                <a:gd name="T23" fmla="*/ 572 h 2747"/>
                <a:gd name="T24" fmla="*/ 1725 w 2791"/>
                <a:gd name="T25" fmla="*/ 370 h 2747"/>
                <a:gd name="T26" fmla="*/ 1580 w 2791"/>
                <a:gd name="T27" fmla="*/ 336 h 2747"/>
                <a:gd name="T28" fmla="*/ 1367 w 2791"/>
                <a:gd name="T29" fmla="*/ 426 h 2747"/>
                <a:gd name="T30" fmla="*/ 1412 w 2791"/>
                <a:gd name="T31" fmla="*/ 146 h 2747"/>
                <a:gd name="T32" fmla="*/ 1221 w 2791"/>
                <a:gd name="T33" fmla="*/ 280 h 2747"/>
                <a:gd name="T34" fmla="*/ 1300 w 2791"/>
                <a:gd name="T35" fmla="*/ 23 h 2747"/>
                <a:gd name="T36" fmla="*/ 1165 w 2791"/>
                <a:gd name="T37" fmla="*/ 157 h 2747"/>
                <a:gd name="T38" fmla="*/ 1042 w 2791"/>
                <a:gd name="T39" fmla="*/ 146 h 2747"/>
                <a:gd name="T40" fmla="*/ 952 w 2791"/>
                <a:gd name="T41" fmla="*/ 236 h 2747"/>
                <a:gd name="T42" fmla="*/ 885 w 2791"/>
                <a:gd name="T43" fmla="*/ 482 h 2747"/>
                <a:gd name="T44" fmla="*/ 1031 w 2791"/>
                <a:gd name="T45" fmla="*/ 661 h 2747"/>
                <a:gd name="T46" fmla="*/ 1188 w 2791"/>
                <a:gd name="T47" fmla="*/ 874 h 2747"/>
                <a:gd name="T48" fmla="*/ 1221 w 2791"/>
                <a:gd name="T49" fmla="*/ 1076 h 2747"/>
                <a:gd name="T50" fmla="*/ 997 w 2791"/>
                <a:gd name="T51" fmla="*/ 1110 h 2747"/>
                <a:gd name="T52" fmla="*/ 975 w 2791"/>
                <a:gd name="T53" fmla="*/ 1446 h 2747"/>
                <a:gd name="T54" fmla="*/ 807 w 2791"/>
                <a:gd name="T55" fmla="*/ 1356 h 2747"/>
                <a:gd name="T56" fmla="*/ 538 w 2791"/>
                <a:gd name="T57" fmla="*/ 1233 h 2747"/>
                <a:gd name="T58" fmla="*/ 291 w 2791"/>
                <a:gd name="T59" fmla="*/ 1390 h 2747"/>
                <a:gd name="T60" fmla="*/ 246 w 2791"/>
                <a:gd name="T61" fmla="*/ 1580 h 2747"/>
                <a:gd name="T62" fmla="*/ 33 w 2791"/>
                <a:gd name="T63" fmla="*/ 1827 h 2747"/>
                <a:gd name="T64" fmla="*/ 347 w 2791"/>
                <a:gd name="T65" fmla="*/ 2208 h 2747"/>
                <a:gd name="T66" fmla="*/ 874 w 2791"/>
                <a:gd name="T67" fmla="*/ 2421 h 2747"/>
                <a:gd name="T68" fmla="*/ 1188 w 2791"/>
                <a:gd name="T69" fmla="*/ 2331 h 2747"/>
                <a:gd name="T70" fmla="*/ 1356 w 2791"/>
                <a:gd name="T71" fmla="*/ 2298 h 2747"/>
                <a:gd name="T72" fmla="*/ 1479 w 2791"/>
                <a:gd name="T73" fmla="*/ 2421 h 2747"/>
                <a:gd name="T74" fmla="*/ 1468 w 2791"/>
                <a:gd name="T75" fmla="*/ 2645 h 2747"/>
                <a:gd name="T76" fmla="*/ 1591 w 2791"/>
                <a:gd name="T77" fmla="*/ 2656 h 2747"/>
                <a:gd name="T78" fmla="*/ 1737 w 2791"/>
                <a:gd name="T79" fmla="*/ 2678 h 2747"/>
                <a:gd name="T80" fmla="*/ 1871 w 2791"/>
                <a:gd name="T81" fmla="*/ 2544 h 2747"/>
                <a:gd name="T82" fmla="*/ 2039 w 2791"/>
                <a:gd name="T83" fmla="*/ 2488 h 2747"/>
                <a:gd name="T84" fmla="*/ 2017 w 2791"/>
                <a:gd name="T85" fmla="*/ 2287 h 2747"/>
                <a:gd name="T86" fmla="*/ 1916 w 2791"/>
                <a:gd name="T87" fmla="*/ 2129 h 2747"/>
                <a:gd name="T88" fmla="*/ 1950 w 2791"/>
                <a:gd name="T89" fmla="*/ 2006 h 2747"/>
                <a:gd name="T90" fmla="*/ 1759 w 2791"/>
                <a:gd name="T91" fmla="*/ 1984 h 2747"/>
                <a:gd name="T92" fmla="*/ 1938 w 2791"/>
                <a:gd name="T93" fmla="*/ 1838 h 2747"/>
                <a:gd name="T94" fmla="*/ 2129 w 2791"/>
                <a:gd name="T95" fmla="*/ 1704 h 2747"/>
                <a:gd name="T96" fmla="*/ 2353 w 2791"/>
                <a:gd name="T97" fmla="*/ 1704 h 2747"/>
                <a:gd name="T98" fmla="*/ 2488 w 2791"/>
                <a:gd name="T99" fmla="*/ 1513 h 2747"/>
                <a:gd name="T100" fmla="*/ 2443 w 2791"/>
                <a:gd name="T101" fmla="*/ 1345 h 2747"/>
                <a:gd name="T102" fmla="*/ 2701 w 2791"/>
                <a:gd name="T103" fmla="*/ 1009 h 2747"/>
                <a:gd name="T104" fmla="*/ 2768 w 2791"/>
                <a:gd name="T105" fmla="*/ 695 h 27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791" h="2747">
                  <a:moveTo>
                    <a:pt x="2768" y="695"/>
                  </a:moveTo>
                  <a:lnTo>
                    <a:pt x="2768" y="695"/>
                  </a:lnTo>
                  <a:cubicBezTo>
                    <a:pt x="2768" y="695"/>
                    <a:pt x="2779" y="684"/>
                    <a:pt x="2790" y="661"/>
                  </a:cubicBezTo>
                  <a:cubicBezTo>
                    <a:pt x="2757" y="639"/>
                    <a:pt x="2689" y="572"/>
                    <a:pt x="2656" y="538"/>
                  </a:cubicBezTo>
                  <a:cubicBezTo>
                    <a:pt x="2622" y="505"/>
                    <a:pt x="2566" y="516"/>
                    <a:pt x="2544" y="516"/>
                  </a:cubicBezTo>
                  <a:cubicBezTo>
                    <a:pt x="2544" y="549"/>
                    <a:pt x="2532" y="594"/>
                    <a:pt x="2499" y="628"/>
                  </a:cubicBezTo>
                  <a:cubicBezTo>
                    <a:pt x="2443" y="684"/>
                    <a:pt x="2320" y="718"/>
                    <a:pt x="2297" y="774"/>
                  </a:cubicBezTo>
                  <a:cubicBezTo>
                    <a:pt x="2286" y="818"/>
                    <a:pt x="2219" y="829"/>
                    <a:pt x="2196" y="796"/>
                  </a:cubicBezTo>
                  <a:cubicBezTo>
                    <a:pt x="2185" y="762"/>
                    <a:pt x="2140" y="762"/>
                    <a:pt x="2129" y="740"/>
                  </a:cubicBezTo>
                  <a:cubicBezTo>
                    <a:pt x="2118" y="718"/>
                    <a:pt x="2084" y="762"/>
                    <a:pt x="2062" y="718"/>
                  </a:cubicBezTo>
                  <a:cubicBezTo>
                    <a:pt x="2051" y="684"/>
                    <a:pt x="2006" y="684"/>
                    <a:pt x="1994" y="718"/>
                  </a:cubicBezTo>
                  <a:cubicBezTo>
                    <a:pt x="1994" y="729"/>
                    <a:pt x="1983" y="740"/>
                    <a:pt x="1961" y="751"/>
                  </a:cubicBezTo>
                  <a:cubicBezTo>
                    <a:pt x="1972" y="785"/>
                    <a:pt x="1961" y="807"/>
                    <a:pt x="1972" y="818"/>
                  </a:cubicBezTo>
                  <a:cubicBezTo>
                    <a:pt x="1994" y="841"/>
                    <a:pt x="2028" y="874"/>
                    <a:pt x="2028" y="874"/>
                  </a:cubicBezTo>
                  <a:cubicBezTo>
                    <a:pt x="2028" y="874"/>
                    <a:pt x="2039" y="942"/>
                    <a:pt x="2039" y="975"/>
                  </a:cubicBezTo>
                  <a:cubicBezTo>
                    <a:pt x="2039" y="1009"/>
                    <a:pt x="2017" y="1009"/>
                    <a:pt x="1994" y="1009"/>
                  </a:cubicBezTo>
                  <a:cubicBezTo>
                    <a:pt x="1972" y="998"/>
                    <a:pt x="1950" y="1009"/>
                    <a:pt x="1938" y="1031"/>
                  </a:cubicBezTo>
                  <a:cubicBezTo>
                    <a:pt x="1916" y="1054"/>
                    <a:pt x="1883" y="1031"/>
                    <a:pt x="1883" y="1065"/>
                  </a:cubicBezTo>
                  <a:cubicBezTo>
                    <a:pt x="1883" y="1087"/>
                    <a:pt x="1860" y="1098"/>
                    <a:pt x="1838" y="1076"/>
                  </a:cubicBezTo>
                  <a:cubicBezTo>
                    <a:pt x="1815" y="1054"/>
                    <a:pt x="1770" y="1076"/>
                    <a:pt x="1770" y="1076"/>
                  </a:cubicBezTo>
                  <a:cubicBezTo>
                    <a:pt x="1770" y="1076"/>
                    <a:pt x="1759" y="1132"/>
                    <a:pt x="1759" y="1177"/>
                  </a:cubicBezTo>
                  <a:cubicBezTo>
                    <a:pt x="1770" y="1211"/>
                    <a:pt x="1759" y="1199"/>
                    <a:pt x="1714" y="1211"/>
                  </a:cubicBezTo>
                  <a:cubicBezTo>
                    <a:pt x="1681" y="1211"/>
                    <a:pt x="1625" y="1222"/>
                    <a:pt x="1591" y="1244"/>
                  </a:cubicBezTo>
                  <a:cubicBezTo>
                    <a:pt x="1558" y="1256"/>
                    <a:pt x="1546" y="1222"/>
                    <a:pt x="1535" y="1166"/>
                  </a:cubicBezTo>
                  <a:cubicBezTo>
                    <a:pt x="1513" y="1121"/>
                    <a:pt x="1468" y="1121"/>
                    <a:pt x="1445" y="1143"/>
                  </a:cubicBezTo>
                  <a:cubicBezTo>
                    <a:pt x="1423" y="1166"/>
                    <a:pt x="1412" y="1154"/>
                    <a:pt x="1412" y="1121"/>
                  </a:cubicBezTo>
                  <a:cubicBezTo>
                    <a:pt x="1423" y="1087"/>
                    <a:pt x="1367" y="1098"/>
                    <a:pt x="1378" y="1087"/>
                  </a:cubicBezTo>
                  <a:cubicBezTo>
                    <a:pt x="1378" y="1065"/>
                    <a:pt x="1367" y="1031"/>
                    <a:pt x="1345" y="998"/>
                  </a:cubicBezTo>
                  <a:cubicBezTo>
                    <a:pt x="1322" y="975"/>
                    <a:pt x="1322" y="953"/>
                    <a:pt x="1345" y="953"/>
                  </a:cubicBezTo>
                  <a:cubicBezTo>
                    <a:pt x="1367" y="964"/>
                    <a:pt x="1412" y="964"/>
                    <a:pt x="1423" y="942"/>
                  </a:cubicBezTo>
                  <a:cubicBezTo>
                    <a:pt x="1445" y="930"/>
                    <a:pt x="1434" y="908"/>
                    <a:pt x="1389" y="908"/>
                  </a:cubicBezTo>
                  <a:cubicBezTo>
                    <a:pt x="1356" y="919"/>
                    <a:pt x="1356" y="874"/>
                    <a:pt x="1389" y="841"/>
                  </a:cubicBezTo>
                  <a:cubicBezTo>
                    <a:pt x="1423" y="807"/>
                    <a:pt x="1434" y="829"/>
                    <a:pt x="1457" y="796"/>
                  </a:cubicBezTo>
                  <a:cubicBezTo>
                    <a:pt x="1479" y="762"/>
                    <a:pt x="1479" y="718"/>
                    <a:pt x="1457" y="706"/>
                  </a:cubicBezTo>
                  <a:cubicBezTo>
                    <a:pt x="1434" y="684"/>
                    <a:pt x="1457" y="673"/>
                    <a:pt x="1490" y="661"/>
                  </a:cubicBezTo>
                  <a:cubicBezTo>
                    <a:pt x="1524" y="639"/>
                    <a:pt x="1558" y="616"/>
                    <a:pt x="1591" y="572"/>
                  </a:cubicBezTo>
                  <a:cubicBezTo>
                    <a:pt x="1625" y="538"/>
                    <a:pt x="1670" y="549"/>
                    <a:pt x="1714" y="527"/>
                  </a:cubicBezTo>
                  <a:cubicBezTo>
                    <a:pt x="1759" y="516"/>
                    <a:pt x="1748" y="493"/>
                    <a:pt x="1725" y="460"/>
                  </a:cubicBezTo>
                  <a:cubicBezTo>
                    <a:pt x="1692" y="437"/>
                    <a:pt x="1714" y="404"/>
                    <a:pt x="1725" y="370"/>
                  </a:cubicBezTo>
                  <a:cubicBezTo>
                    <a:pt x="1737" y="348"/>
                    <a:pt x="1725" y="303"/>
                    <a:pt x="1703" y="280"/>
                  </a:cubicBezTo>
                  <a:cubicBezTo>
                    <a:pt x="1681" y="247"/>
                    <a:pt x="1658" y="236"/>
                    <a:pt x="1625" y="236"/>
                  </a:cubicBezTo>
                  <a:cubicBezTo>
                    <a:pt x="1602" y="247"/>
                    <a:pt x="1569" y="314"/>
                    <a:pt x="1580" y="336"/>
                  </a:cubicBezTo>
                  <a:cubicBezTo>
                    <a:pt x="1591" y="359"/>
                    <a:pt x="1602" y="381"/>
                    <a:pt x="1558" y="392"/>
                  </a:cubicBezTo>
                  <a:cubicBezTo>
                    <a:pt x="1524" y="392"/>
                    <a:pt x="1535" y="449"/>
                    <a:pt x="1490" y="449"/>
                  </a:cubicBezTo>
                  <a:cubicBezTo>
                    <a:pt x="1445" y="449"/>
                    <a:pt x="1356" y="460"/>
                    <a:pt x="1367" y="426"/>
                  </a:cubicBezTo>
                  <a:cubicBezTo>
                    <a:pt x="1378" y="404"/>
                    <a:pt x="1412" y="314"/>
                    <a:pt x="1434" y="269"/>
                  </a:cubicBezTo>
                  <a:cubicBezTo>
                    <a:pt x="1457" y="225"/>
                    <a:pt x="1468" y="213"/>
                    <a:pt x="1445" y="202"/>
                  </a:cubicBezTo>
                  <a:cubicBezTo>
                    <a:pt x="1423" y="191"/>
                    <a:pt x="1423" y="168"/>
                    <a:pt x="1412" y="146"/>
                  </a:cubicBezTo>
                  <a:cubicBezTo>
                    <a:pt x="1389" y="135"/>
                    <a:pt x="1311" y="123"/>
                    <a:pt x="1300" y="146"/>
                  </a:cubicBezTo>
                  <a:cubicBezTo>
                    <a:pt x="1289" y="180"/>
                    <a:pt x="1266" y="247"/>
                    <a:pt x="1266" y="303"/>
                  </a:cubicBezTo>
                  <a:cubicBezTo>
                    <a:pt x="1255" y="348"/>
                    <a:pt x="1244" y="381"/>
                    <a:pt x="1221" y="280"/>
                  </a:cubicBezTo>
                  <a:cubicBezTo>
                    <a:pt x="1210" y="180"/>
                    <a:pt x="1221" y="123"/>
                    <a:pt x="1244" y="123"/>
                  </a:cubicBezTo>
                  <a:cubicBezTo>
                    <a:pt x="1266" y="123"/>
                    <a:pt x="1289" y="112"/>
                    <a:pt x="1300" y="101"/>
                  </a:cubicBezTo>
                  <a:cubicBezTo>
                    <a:pt x="1322" y="90"/>
                    <a:pt x="1311" y="34"/>
                    <a:pt x="1300" y="23"/>
                  </a:cubicBezTo>
                  <a:cubicBezTo>
                    <a:pt x="1300" y="11"/>
                    <a:pt x="1221" y="0"/>
                    <a:pt x="1165" y="11"/>
                  </a:cubicBezTo>
                  <a:cubicBezTo>
                    <a:pt x="1109" y="11"/>
                    <a:pt x="1143" y="56"/>
                    <a:pt x="1154" y="90"/>
                  </a:cubicBezTo>
                  <a:cubicBezTo>
                    <a:pt x="1176" y="112"/>
                    <a:pt x="1154" y="135"/>
                    <a:pt x="1165" y="157"/>
                  </a:cubicBezTo>
                  <a:cubicBezTo>
                    <a:pt x="1176" y="191"/>
                    <a:pt x="1154" y="213"/>
                    <a:pt x="1143" y="236"/>
                  </a:cubicBezTo>
                  <a:cubicBezTo>
                    <a:pt x="1132" y="258"/>
                    <a:pt x="1098" y="280"/>
                    <a:pt x="1098" y="258"/>
                  </a:cubicBezTo>
                  <a:cubicBezTo>
                    <a:pt x="1087" y="236"/>
                    <a:pt x="1065" y="146"/>
                    <a:pt x="1042" y="146"/>
                  </a:cubicBezTo>
                  <a:cubicBezTo>
                    <a:pt x="1020" y="146"/>
                    <a:pt x="1008" y="191"/>
                    <a:pt x="1008" y="213"/>
                  </a:cubicBezTo>
                  <a:cubicBezTo>
                    <a:pt x="997" y="236"/>
                    <a:pt x="975" y="236"/>
                    <a:pt x="952" y="236"/>
                  </a:cubicBezTo>
                  <a:lnTo>
                    <a:pt x="952" y="236"/>
                  </a:lnTo>
                  <a:cubicBezTo>
                    <a:pt x="952" y="247"/>
                    <a:pt x="952" y="258"/>
                    <a:pt x="952" y="258"/>
                  </a:cubicBezTo>
                  <a:cubicBezTo>
                    <a:pt x="952" y="258"/>
                    <a:pt x="930" y="336"/>
                    <a:pt x="919" y="370"/>
                  </a:cubicBezTo>
                  <a:cubicBezTo>
                    <a:pt x="907" y="415"/>
                    <a:pt x="885" y="437"/>
                    <a:pt x="885" y="482"/>
                  </a:cubicBezTo>
                  <a:cubicBezTo>
                    <a:pt x="885" y="538"/>
                    <a:pt x="907" y="527"/>
                    <a:pt x="963" y="516"/>
                  </a:cubicBezTo>
                  <a:cubicBezTo>
                    <a:pt x="1020" y="516"/>
                    <a:pt x="1053" y="538"/>
                    <a:pt x="1042" y="561"/>
                  </a:cubicBezTo>
                  <a:cubicBezTo>
                    <a:pt x="1020" y="594"/>
                    <a:pt x="1008" y="650"/>
                    <a:pt x="1031" y="661"/>
                  </a:cubicBezTo>
                  <a:cubicBezTo>
                    <a:pt x="1065" y="673"/>
                    <a:pt x="1087" y="650"/>
                    <a:pt x="1120" y="673"/>
                  </a:cubicBezTo>
                  <a:cubicBezTo>
                    <a:pt x="1154" y="706"/>
                    <a:pt x="1188" y="729"/>
                    <a:pt x="1188" y="774"/>
                  </a:cubicBezTo>
                  <a:cubicBezTo>
                    <a:pt x="1176" y="818"/>
                    <a:pt x="1176" y="863"/>
                    <a:pt x="1188" y="874"/>
                  </a:cubicBezTo>
                  <a:cubicBezTo>
                    <a:pt x="1210" y="874"/>
                    <a:pt x="1266" y="885"/>
                    <a:pt x="1266" y="908"/>
                  </a:cubicBezTo>
                  <a:cubicBezTo>
                    <a:pt x="1266" y="919"/>
                    <a:pt x="1244" y="953"/>
                    <a:pt x="1244" y="998"/>
                  </a:cubicBezTo>
                  <a:cubicBezTo>
                    <a:pt x="1244" y="1042"/>
                    <a:pt x="1232" y="1087"/>
                    <a:pt x="1221" y="1076"/>
                  </a:cubicBezTo>
                  <a:cubicBezTo>
                    <a:pt x="1199" y="1065"/>
                    <a:pt x="1165" y="1042"/>
                    <a:pt x="1143" y="1076"/>
                  </a:cubicBezTo>
                  <a:cubicBezTo>
                    <a:pt x="1132" y="1110"/>
                    <a:pt x="1120" y="1121"/>
                    <a:pt x="1076" y="1110"/>
                  </a:cubicBezTo>
                  <a:cubicBezTo>
                    <a:pt x="1031" y="1098"/>
                    <a:pt x="997" y="1087"/>
                    <a:pt x="997" y="1110"/>
                  </a:cubicBezTo>
                  <a:cubicBezTo>
                    <a:pt x="986" y="1132"/>
                    <a:pt x="997" y="1256"/>
                    <a:pt x="986" y="1278"/>
                  </a:cubicBezTo>
                  <a:cubicBezTo>
                    <a:pt x="963" y="1300"/>
                    <a:pt x="930" y="1345"/>
                    <a:pt x="930" y="1345"/>
                  </a:cubicBezTo>
                  <a:cubicBezTo>
                    <a:pt x="930" y="1345"/>
                    <a:pt x="975" y="1412"/>
                    <a:pt x="975" y="1446"/>
                  </a:cubicBezTo>
                  <a:cubicBezTo>
                    <a:pt x="975" y="1491"/>
                    <a:pt x="963" y="1480"/>
                    <a:pt x="941" y="1468"/>
                  </a:cubicBezTo>
                  <a:cubicBezTo>
                    <a:pt x="907" y="1457"/>
                    <a:pt x="907" y="1457"/>
                    <a:pt x="885" y="1412"/>
                  </a:cubicBezTo>
                  <a:cubicBezTo>
                    <a:pt x="863" y="1379"/>
                    <a:pt x="840" y="1367"/>
                    <a:pt x="807" y="1356"/>
                  </a:cubicBezTo>
                  <a:cubicBezTo>
                    <a:pt x="762" y="1334"/>
                    <a:pt x="762" y="1289"/>
                    <a:pt x="728" y="1278"/>
                  </a:cubicBezTo>
                  <a:cubicBezTo>
                    <a:pt x="694" y="1278"/>
                    <a:pt x="683" y="1278"/>
                    <a:pt x="672" y="1256"/>
                  </a:cubicBezTo>
                  <a:cubicBezTo>
                    <a:pt x="650" y="1222"/>
                    <a:pt x="560" y="1222"/>
                    <a:pt x="538" y="1233"/>
                  </a:cubicBezTo>
                  <a:cubicBezTo>
                    <a:pt x="527" y="1256"/>
                    <a:pt x="504" y="1289"/>
                    <a:pt x="482" y="1278"/>
                  </a:cubicBezTo>
                  <a:cubicBezTo>
                    <a:pt x="459" y="1278"/>
                    <a:pt x="381" y="1311"/>
                    <a:pt x="370" y="1334"/>
                  </a:cubicBezTo>
                  <a:cubicBezTo>
                    <a:pt x="358" y="1356"/>
                    <a:pt x="302" y="1356"/>
                    <a:pt x="291" y="1390"/>
                  </a:cubicBezTo>
                  <a:cubicBezTo>
                    <a:pt x="291" y="1412"/>
                    <a:pt x="280" y="1423"/>
                    <a:pt x="280" y="1446"/>
                  </a:cubicBezTo>
                  <a:cubicBezTo>
                    <a:pt x="280" y="1446"/>
                    <a:pt x="280" y="1457"/>
                    <a:pt x="280" y="1480"/>
                  </a:cubicBezTo>
                  <a:cubicBezTo>
                    <a:pt x="291" y="1547"/>
                    <a:pt x="280" y="1569"/>
                    <a:pt x="246" y="1580"/>
                  </a:cubicBezTo>
                  <a:cubicBezTo>
                    <a:pt x="224" y="1592"/>
                    <a:pt x="112" y="1592"/>
                    <a:pt x="89" y="1592"/>
                  </a:cubicBezTo>
                  <a:cubicBezTo>
                    <a:pt x="56" y="1603"/>
                    <a:pt x="11" y="1625"/>
                    <a:pt x="11" y="1659"/>
                  </a:cubicBezTo>
                  <a:cubicBezTo>
                    <a:pt x="0" y="1692"/>
                    <a:pt x="22" y="1782"/>
                    <a:pt x="33" y="1827"/>
                  </a:cubicBezTo>
                  <a:cubicBezTo>
                    <a:pt x="56" y="1860"/>
                    <a:pt x="101" y="1950"/>
                    <a:pt x="112" y="1995"/>
                  </a:cubicBezTo>
                  <a:cubicBezTo>
                    <a:pt x="134" y="2040"/>
                    <a:pt x="123" y="2051"/>
                    <a:pt x="157" y="2062"/>
                  </a:cubicBezTo>
                  <a:cubicBezTo>
                    <a:pt x="179" y="2073"/>
                    <a:pt x="314" y="2152"/>
                    <a:pt x="347" y="2208"/>
                  </a:cubicBezTo>
                  <a:cubicBezTo>
                    <a:pt x="392" y="2275"/>
                    <a:pt x="403" y="2354"/>
                    <a:pt x="459" y="2387"/>
                  </a:cubicBezTo>
                  <a:cubicBezTo>
                    <a:pt x="504" y="2410"/>
                    <a:pt x="638" y="2477"/>
                    <a:pt x="717" y="2522"/>
                  </a:cubicBezTo>
                  <a:cubicBezTo>
                    <a:pt x="751" y="2488"/>
                    <a:pt x="829" y="2421"/>
                    <a:pt x="874" y="2421"/>
                  </a:cubicBezTo>
                  <a:cubicBezTo>
                    <a:pt x="919" y="2432"/>
                    <a:pt x="1042" y="2410"/>
                    <a:pt x="1053" y="2376"/>
                  </a:cubicBezTo>
                  <a:cubicBezTo>
                    <a:pt x="1065" y="2354"/>
                    <a:pt x="1076" y="2287"/>
                    <a:pt x="1109" y="2309"/>
                  </a:cubicBezTo>
                  <a:cubicBezTo>
                    <a:pt x="1154" y="2320"/>
                    <a:pt x="1165" y="2309"/>
                    <a:pt x="1188" y="2331"/>
                  </a:cubicBezTo>
                  <a:cubicBezTo>
                    <a:pt x="1199" y="2354"/>
                    <a:pt x="1232" y="2320"/>
                    <a:pt x="1244" y="2354"/>
                  </a:cubicBezTo>
                  <a:cubicBezTo>
                    <a:pt x="1255" y="2376"/>
                    <a:pt x="1277" y="2376"/>
                    <a:pt x="1289" y="2342"/>
                  </a:cubicBezTo>
                  <a:cubicBezTo>
                    <a:pt x="1300" y="2309"/>
                    <a:pt x="1322" y="2320"/>
                    <a:pt x="1356" y="2298"/>
                  </a:cubicBezTo>
                  <a:cubicBezTo>
                    <a:pt x="1378" y="2287"/>
                    <a:pt x="1401" y="2287"/>
                    <a:pt x="1412" y="2309"/>
                  </a:cubicBezTo>
                  <a:cubicBezTo>
                    <a:pt x="1412" y="2342"/>
                    <a:pt x="1434" y="2387"/>
                    <a:pt x="1457" y="2387"/>
                  </a:cubicBezTo>
                  <a:cubicBezTo>
                    <a:pt x="1479" y="2387"/>
                    <a:pt x="1501" y="2410"/>
                    <a:pt x="1479" y="2421"/>
                  </a:cubicBezTo>
                  <a:cubicBezTo>
                    <a:pt x="1457" y="2443"/>
                    <a:pt x="1468" y="2499"/>
                    <a:pt x="1479" y="2511"/>
                  </a:cubicBezTo>
                  <a:cubicBezTo>
                    <a:pt x="1490" y="2522"/>
                    <a:pt x="1468" y="2533"/>
                    <a:pt x="1445" y="2544"/>
                  </a:cubicBezTo>
                  <a:cubicBezTo>
                    <a:pt x="1423" y="2544"/>
                    <a:pt x="1457" y="2623"/>
                    <a:pt x="1468" y="2645"/>
                  </a:cubicBezTo>
                  <a:cubicBezTo>
                    <a:pt x="1479" y="2656"/>
                    <a:pt x="1490" y="2678"/>
                    <a:pt x="1501" y="2690"/>
                  </a:cubicBezTo>
                  <a:lnTo>
                    <a:pt x="1513" y="2690"/>
                  </a:lnTo>
                  <a:cubicBezTo>
                    <a:pt x="1535" y="2690"/>
                    <a:pt x="1580" y="2678"/>
                    <a:pt x="1591" y="2656"/>
                  </a:cubicBezTo>
                  <a:cubicBezTo>
                    <a:pt x="1602" y="2634"/>
                    <a:pt x="1636" y="2656"/>
                    <a:pt x="1658" y="2656"/>
                  </a:cubicBezTo>
                  <a:cubicBezTo>
                    <a:pt x="1681" y="2645"/>
                    <a:pt x="1692" y="2701"/>
                    <a:pt x="1692" y="2723"/>
                  </a:cubicBezTo>
                  <a:cubicBezTo>
                    <a:pt x="1692" y="2746"/>
                    <a:pt x="1737" y="2701"/>
                    <a:pt x="1737" y="2678"/>
                  </a:cubicBezTo>
                  <a:cubicBezTo>
                    <a:pt x="1737" y="2645"/>
                    <a:pt x="1748" y="2634"/>
                    <a:pt x="1770" y="2634"/>
                  </a:cubicBezTo>
                  <a:cubicBezTo>
                    <a:pt x="1804" y="2623"/>
                    <a:pt x="1815" y="2589"/>
                    <a:pt x="1815" y="2567"/>
                  </a:cubicBezTo>
                  <a:cubicBezTo>
                    <a:pt x="1815" y="2544"/>
                    <a:pt x="1849" y="2533"/>
                    <a:pt x="1871" y="2544"/>
                  </a:cubicBezTo>
                  <a:cubicBezTo>
                    <a:pt x="1905" y="2544"/>
                    <a:pt x="1916" y="2533"/>
                    <a:pt x="1927" y="2511"/>
                  </a:cubicBezTo>
                  <a:cubicBezTo>
                    <a:pt x="1950" y="2488"/>
                    <a:pt x="1961" y="2499"/>
                    <a:pt x="1983" y="2522"/>
                  </a:cubicBezTo>
                  <a:cubicBezTo>
                    <a:pt x="1994" y="2544"/>
                    <a:pt x="2028" y="2522"/>
                    <a:pt x="2039" y="2488"/>
                  </a:cubicBezTo>
                  <a:cubicBezTo>
                    <a:pt x="2051" y="2454"/>
                    <a:pt x="2084" y="2410"/>
                    <a:pt x="2096" y="2365"/>
                  </a:cubicBezTo>
                  <a:cubicBezTo>
                    <a:pt x="2107" y="2320"/>
                    <a:pt x="2107" y="2287"/>
                    <a:pt x="2084" y="2275"/>
                  </a:cubicBezTo>
                  <a:cubicBezTo>
                    <a:pt x="2062" y="2264"/>
                    <a:pt x="2028" y="2264"/>
                    <a:pt x="2017" y="2287"/>
                  </a:cubicBezTo>
                  <a:cubicBezTo>
                    <a:pt x="1994" y="2309"/>
                    <a:pt x="1983" y="2309"/>
                    <a:pt x="1972" y="2275"/>
                  </a:cubicBezTo>
                  <a:cubicBezTo>
                    <a:pt x="1961" y="2242"/>
                    <a:pt x="1950" y="2208"/>
                    <a:pt x="1927" y="2208"/>
                  </a:cubicBezTo>
                  <a:cubicBezTo>
                    <a:pt x="1905" y="2208"/>
                    <a:pt x="1916" y="2174"/>
                    <a:pt x="1916" y="2129"/>
                  </a:cubicBezTo>
                  <a:cubicBezTo>
                    <a:pt x="1927" y="2085"/>
                    <a:pt x="1927" y="2073"/>
                    <a:pt x="1950" y="2073"/>
                  </a:cubicBezTo>
                  <a:cubicBezTo>
                    <a:pt x="1972" y="2073"/>
                    <a:pt x="1994" y="2073"/>
                    <a:pt x="1994" y="2051"/>
                  </a:cubicBezTo>
                  <a:cubicBezTo>
                    <a:pt x="1994" y="2029"/>
                    <a:pt x="1983" y="1995"/>
                    <a:pt x="1950" y="2006"/>
                  </a:cubicBezTo>
                  <a:cubicBezTo>
                    <a:pt x="1927" y="2006"/>
                    <a:pt x="1905" y="2006"/>
                    <a:pt x="1883" y="1984"/>
                  </a:cubicBezTo>
                  <a:cubicBezTo>
                    <a:pt x="1860" y="1961"/>
                    <a:pt x="1838" y="1961"/>
                    <a:pt x="1815" y="1984"/>
                  </a:cubicBezTo>
                  <a:cubicBezTo>
                    <a:pt x="1782" y="2006"/>
                    <a:pt x="1782" y="2006"/>
                    <a:pt x="1759" y="1984"/>
                  </a:cubicBezTo>
                  <a:cubicBezTo>
                    <a:pt x="1725" y="1961"/>
                    <a:pt x="1770" y="1928"/>
                    <a:pt x="1782" y="1883"/>
                  </a:cubicBezTo>
                  <a:cubicBezTo>
                    <a:pt x="1793" y="1827"/>
                    <a:pt x="1815" y="1816"/>
                    <a:pt x="1838" y="1805"/>
                  </a:cubicBezTo>
                  <a:cubicBezTo>
                    <a:pt x="1871" y="1793"/>
                    <a:pt x="1905" y="1805"/>
                    <a:pt x="1938" y="1838"/>
                  </a:cubicBezTo>
                  <a:cubicBezTo>
                    <a:pt x="1972" y="1860"/>
                    <a:pt x="2006" y="1827"/>
                    <a:pt x="2028" y="1793"/>
                  </a:cubicBezTo>
                  <a:cubicBezTo>
                    <a:pt x="2051" y="1760"/>
                    <a:pt x="2084" y="1793"/>
                    <a:pt x="2084" y="1771"/>
                  </a:cubicBezTo>
                  <a:cubicBezTo>
                    <a:pt x="2096" y="1737"/>
                    <a:pt x="2118" y="1704"/>
                    <a:pt x="2129" y="1704"/>
                  </a:cubicBezTo>
                  <a:cubicBezTo>
                    <a:pt x="2140" y="1704"/>
                    <a:pt x="2163" y="1726"/>
                    <a:pt x="2196" y="1715"/>
                  </a:cubicBezTo>
                  <a:cubicBezTo>
                    <a:pt x="2219" y="1715"/>
                    <a:pt x="2252" y="1704"/>
                    <a:pt x="2286" y="1704"/>
                  </a:cubicBezTo>
                  <a:cubicBezTo>
                    <a:pt x="2320" y="1704"/>
                    <a:pt x="2320" y="1737"/>
                    <a:pt x="2353" y="1704"/>
                  </a:cubicBezTo>
                  <a:cubicBezTo>
                    <a:pt x="2376" y="1670"/>
                    <a:pt x="2409" y="1692"/>
                    <a:pt x="2409" y="1681"/>
                  </a:cubicBezTo>
                  <a:cubicBezTo>
                    <a:pt x="2409" y="1670"/>
                    <a:pt x="2420" y="1614"/>
                    <a:pt x="2443" y="1580"/>
                  </a:cubicBezTo>
                  <a:cubicBezTo>
                    <a:pt x="2465" y="1547"/>
                    <a:pt x="2488" y="1524"/>
                    <a:pt x="2488" y="1513"/>
                  </a:cubicBezTo>
                  <a:cubicBezTo>
                    <a:pt x="2488" y="1491"/>
                    <a:pt x="2465" y="1446"/>
                    <a:pt x="2443" y="1446"/>
                  </a:cubicBezTo>
                  <a:cubicBezTo>
                    <a:pt x="2432" y="1446"/>
                    <a:pt x="2409" y="1423"/>
                    <a:pt x="2420" y="1401"/>
                  </a:cubicBezTo>
                  <a:cubicBezTo>
                    <a:pt x="2443" y="1390"/>
                    <a:pt x="2420" y="1401"/>
                    <a:pt x="2443" y="1345"/>
                  </a:cubicBezTo>
                  <a:cubicBezTo>
                    <a:pt x="2465" y="1300"/>
                    <a:pt x="2499" y="1256"/>
                    <a:pt x="2532" y="1233"/>
                  </a:cubicBezTo>
                  <a:cubicBezTo>
                    <a:pt x="2577" y="1211"/>
                    <a:pt x="2600" y="1154"/>
                    <a:pt x="2622" y="1098"/>
                  </a:cubicBezTo>
                  <a:cubicBezTo>
                    <a:pt x="2656" y="1054"/>
                    <a:pt x="2689" y="1042"/>
                    <a:pt x="2701" y="1009"/>
                  </a:cubicBezTo>
                  <a:cubicBezTo>
                    <a:pt x="2723" y="986"/>
                    <a:pt x="2745" y="942"/>
                    <a:pt x="2723" y="919"/>
                  </a:cubicBezTo>
                  <a:cubicBezTo>
                    <a:pt x="2701" y="897"/>
                    <a:pt x="2712" y="829"/>
                    <a:pt x="2723" y="796"/>
                  </a:cubicBezTo>
                  <a:cubicBezTo>
                    <a:pt x="2745" y="751"/>
                    <a:pt x="2768" y="706"/>
                    <a:pt x="2768" y="695"/>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7" name="Freeform 26"/>
            <p:cNvSpPr>
              <a:spLocks noChangeArrowheads="1"/>
            </p:cNvSpPr>
            <p:nvPr/>
          </p:nvSpPr>
          <p:spPr bwMode="auto">
            <a:xfrm>
              <a:off x="8499027" y="3314292"/>
              <a:ext cx="843241" cy="763774"/>
            </a:xfrm>
            <a:custGeom>
              <a:avLst/>
              <a:gdLst>
                <a:gd name="T0" fmla="*/ 2476 w 2611"/>
                <a:gd name="T1" fmla="*/ 1512 h 2365"/>
                <a:gd name="T2" fmla="*/ 2476 w 2611"/>
                <a:gd name="T3" fmla="*/ 1512 h 2365"/>
                <a:gd name="T4" fmla="*/ 2465 w 2611"/>
                <a:gd name="T5" fmla="*/ 1512 h 2365"/>
                <a:gd name="T6" fmla="*/ 2465 w 2611"/>
                <a:gd name="T7" fmla="*/ 1512 h 2365"/>
                <a:gd name="T8" fmla="*/ 2465 w 2611"/>
                <a:gd name="T9" fmla="*/ 1512 h 2365"/>
                <a:gd name="T10" fmla="*/ 2454 w 2611"/>
                <a:gd name="T11" fmla="*/ 1512 h 2365"/>
                <a:gd name="T12" fmla="*/ 2442 w 2611"/>
                <a:gd name="T13" fmla="*/ 1501 h 2365"/>
                <a:gd name="T14" fmla="*/ 2274 w 2611"/>
                <a:gd name="T15" fmla="*/ 1523 h 2365"/>
                <a:gd name="T16" fmla="*/ 2140 w 2611"/>
                <a:gd name="T17" fmla="*/ 1479 h 2365"/>
                <a:gd name="T18" fmla="*/ 2028 w 2611"/>
                <a:gd name="T19" fmla="*/ 1467 h 2365"/>
                <a:gd name="T20" fmla="*/ 2005 w 2611"/>
                <a:gd name="T21" fmla="*/ 1377 h 2365"/>
                <a:gd name="T22" fmla="*/ 1904 w 2611"/>
                <a:gd name="T23" fmla="*/ 1310 h 2365"/>
                <a:gd name="T24" fmla="*/ 1826 w 2611"/>
                <a:gd name="T25" fmla="*/ 1333 h 2365"/>
                <a:gd name="T26" fmla="*/ 1680 w 2611"/>
                <a:gd name="T27" fmla="*/ 1333 h 2365"/>
                <a:gd name="T28" fmla="*/ 1590 w 2611"/>
                <a:gd name="T29" fmla="*/ 1243 h 2365"/>
                <a:gd name="T30" fmla="*/ 1456 w 2611"/>
                <a:gd name="T31" fmla="*/ 1176 h 2365"/>
                <a:gd name="T32" fmla="*/ 1501 w 2611"/>
                <a:gd name="T33" fmla="*/ 1030 h 2365"/>
                <a:gd name="T34" fmla="*/ 1434 w 2611"/>
                <a:gd name="T35" fmla="*/ 963 h 2365"/>
                <a:gd name="T36" fmla="*/ 1366 w 2611"/>
                <a:gd name="T37" fmla="*/ 896 h 2365"/>
                <a:gd name="T38" fmla="*/ 1288 w 2611"/>
                <a:gd name="T39" fmla="*/ 985 h 2365"/>
                <a:gd name="T40" fmla="*/ 1187 w 2611"/>
                <a:gd name="T41" fmla="*/ 941 h 2365"/>
                <a:gd name="T42" fmla="*/ 1176 w 2611"/>
                <a:gd name="T43" fmla="*/ 817 h 2365"/>
                <a:gd name="T44" fmla="*/ 1221 w 2611"/>
                <a:gd name="T45" fmla="*/ 627 h 2365"/>
                <a:gd name="T46" fmla="*/ 1210 w 2611"/>
                <a:gd name="T47" fmla="*/ 548 h 2365"/>
                <a:gd name="T48" fmla="*/ 1165 w 2611"/>
                <a:gd name="T49" fmla="*/ 290 h 2365"/>
                <a:gd name="T50" fmla="*/ 1131 w 2611"/>
                <a:gd name="T51" fmla="*/ 146 h 2365"/>
                <a:gd name="T52" fmla="*/ 996 w 2611"/>
                <a:gd name="T53" fmla="*/ 0 h 2365"/>
                <a:gd name="T54" fmla="*/ 828 w 2611"/>
                <a:gd name="T55" fmla="*/ 302 h 2365"/>
                <a:gd name="T56" fmla="*/ 740 w 2611"/>
                <a:gd name="T57" fmla="*/ 403 h 2365"/>
                <a:gd name="T58" fmla="*/ 392 w 2611"/>
                <a:gd name="T59" fmla="*/ 739 h 2365"/>
                <a:gd name="T60" fmla="*/ 314 w 2611"/>
                <a:gd name="T61" fmla="*/ 716 h 2365"/>
                <a:gd name="T62" fmla="*/ 224 w 2611"/>
                <a:gd name="T63" fmla="*/ 828 h 2365"/>
                <a:gd name="T64" fmla="*/ 34 w 2611"/>
                <a:gd name="T65" fmla="*/ 806 h 2365"/>
                <a:gd name="T66" fmla="*/ 56 w 2611"/>
                <a:gd name="T67" fmla="*/ 1187 h 2365"/>
                <a:gd name="T68" fmla="*/ 213 w 2611"/>
                <a:gd name="T69" fmla="*/ 1344 h 2365"/>
                <a:gd name="T70" fmla="*/ 482 w 2611"/>
                <a:gd name="T71" fmla="*/ 1422 h 2365"/>
                <a:gd name="T72" fmla="*/ 617 w 2611"/>
                <a:gd name="T73" fmla="*/ 1299 h 2365"/>
                <a:gd name="T74" fmla="*/ 684 w 2611"/>
                <a:gd name="T75" fmla="*/ 1467 h 2365"/>
                <a:gd name="T76" fmla="*/ 650 w 2611"/>
                <a:gd name="T77" fmla="*/ 1736 h 2365"/>
                <a:gd name="T78" fmla="*/ 538 w 2611"/>
                <a:gd name="T79" fmla="*/ 1927 h 2365"/>
                <a:gd name="T80" fmla="*/ 851 w 2611"/>
                <a:gd name="T81" fmla="*/ 1938 h 2365"/>
                <a:gd name="T82" fmla="*/ 1176 w 2611"/>
                <a:gd name="T83" fmla="*/ 2106 h 2365"/>
                <a:gd name="T84" fmla="*/ 1434 w 2611"/>
                <a:gd name="T85" fmla="*/ 2072 h 2365"/>
                <a:gd name="T86" fmla="*/ 1680 w 2611"/>
                <a:gd name="T87" fmla="*/ 2117 h 2365"/>
                <a:gd name="T88" fmla="*/ 1859 w 2611"/>
                <a:gd name="T89" fmla="*/ 2173 h 2365"/>
                <a:gd name="T90" fmla="*/ 1983 w 2611"/>
                <a:gd name="T91" fmla="*/ 2072 h 2365"/>
                <a:gd name="T92" fmla="*/ 2095 w 2611"/>
                <a:gd name="T93" fmla="*/ 2016 h 2365"/>
                <a:gd name="T94" fmla="*/ 2117 w 2611"/>
                <a:gd name="T95" fmla="*/ 2229 h 2365"/>
                <a:gd name="T96" fmla="*/ 2241 w 2611"/>
                <a:gd name="T97" fmla="*/ 2285 h 2365"/>
                <a:gd name="T98" fmla="*/ 2409 w 2611"/>
                <a:gd name="T99" fmla="*/ 2341 h 2365"/>
                <a:gd name="T100" fmla="*/ 2409 w 2611"/>
                <a:gd name="T101" fmla="*/ 2229 h 2365"/>
                <a:gd name="T102" fmla="*/ 2498 w 2611"/>
                <a:gd name="T103" fmla="*/ 2106 h 2365"/>
                <a:gd name="T104" fmla="*/ 2543 w 2611"/>
                <a:gd name="T105" fmla="*/ 1938 h 2365"/>
                <a:gd name="T106" fmla="*/ 2543 w 2611"/>
                <a:gd name="T107" fmla="*/ 1736 h 2365"/>
                <a:gd name="T108" fmla="*/ 2532 w 2611"/>
                <a:gd name="T109" fmla="*/ 1557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611" h="2365">
                  <a:moveTo>
                    <a:pt x="2476" y="1512"/>
                  </a:moveTo>
                  <a:lnTo>
                    <a:pt x="2476" y="1512"/>
                  </a:lnTo>
                  <a:lnTo>
                    <a:pt x="2476" y="1512"/>
                  </a:lnTo>
                  <a:lnTo>
                    <a:pt x="2476" y="1512"/>
                  </a:lnTo>
                  <a:lnTo>
                    <a:pt x="2476" y="1512"/>
                  </a:lnTo>
                  <a:lnTo>
                    <a:pt x="2465" y="1512"/>
                  </a:lnTo>
                  <a:lnTo>
                    <a:pt x="2465" y="1512"/>
                  </a:lnTo>
                  <a:lnTo>
                    <a:pt x="2465" y="1512"/>
                  </a:lnTo>
                  <a:lnTo>
                    <a:pt x="2465" y="1512"/>
                  </a:lnTo>
                  <a:lnTo>
                    <a:pt x="2465" y="1512"/>
                  </a:lnTo>
                  <a:lnTo>
                    <a:pt x="2454" y="1512"/>
                  </a:lnTo>
                  <a:lnTo>
                    <a:pt x="2454" y="1512"/>
                  </a:lnTo>
                  <a:lnTo>
                    <a:pt x="2454" y="1512"/>
                  </a:lnTo>
                  <a:cubicBezTo>
                    <a:pt x="2454" y="1512"/>
                    <a:pt x="2454" y="1512"/>
                    <a:pt x="2442" y="1501"/>
                  </a:cubicBezTo>
                  <a:cubicBezTo>
                    <a:pt x="2409" y="1479"/>
                    <a:pt x="2386" y="1467"/>
                    <a:pt x="2375" y="1490"/>
                  </a:cubicBezTo>
                  <a:cubicBezTo>
                    <a:pt x="2364" y="1523"/>
                    <a:pt x="2319" y="1523"/>
                    <a:pt x="2274" y="1523"/>
                  </a:cubicBezTo>
                  <a:cubicBezTo>
                    <a:pt x="2229" y="1523"/>
                    <a:pt x="2218" y="1512"/>
                    <a:pt x="2207" y="1490"/>
                  </a:cubicBezTo>
                  <a:cubicBezTo>
                    <a:pt x="2196" y="1479"/>
                    <a:pt x="2185" y="1467"/>
                    <a:pt x="2140" y="1479"/>
                  </a:cubicBezTo>
                  <a:cubicBezTo>
                    <a:pt x="2095" y="1501"/>
                    <a:pt x="2050" y="1501"/>
                    <a:pt x="2039" y="1501"/>
                  </a:cubicBezTo>
                  <a:cubicBezTo>
                    <a:pt x="2028" y="1501"/>
                    <a:pt x="2016" y="1490"/>
                    <a:pt x="2028" y="1467"/>
                  </a:cubicBezTo>
                  <a:cubicBezTo>
                    <a:pt x="2028" y="1445"/>
                    <a:pt x="2050" y="1434"/>
                    <a:pt x="2028" y="1434"/>
                  </a:cubicBezTo>
                  <a:cubicBezTo>
                    <a:pt x="2005" y="1422"/>
                    <a:pt x="2005" y="1400"/>
                    <a:pt x="2005" y="1377"/>
                  </a:cubicBezTo>
                  <a:cubicBezTo>
                    <a:pt x="2016" y="1355"/>
                    <a:pt x="1994" y="1344"/>
                    <a:pt x="1960" y="1344"/>
                  </a:cubicBezTo>
                  <a:cubicBezTo>
                    <a:pt x="1938" y="1355"/>
                    <a:pt x="1938" y="1344"/>
                    <a:pt x="1904" y="1310"/>
                  </a:cubicBezTo>
                  <a:cubicBezTo>
                    <a:pt x="1859" y="1277"/>
                    <a:pt x="1837" y="1243"/>
                    <a:pt x="1848" y="1277"/>
                  </a:cubicBezTo>
                  <a:cubicBezTo>
                    <a:pt x="1848" y="1310"/>
                    <a:pt x="1859" y="1344"/>
                    <a:pt x="1826" y="1333"/>
                  </a:cubicBezTo>
                  <a:cubicBezTo>
                    <a:pt x="1803" y="1333"/>
                    <a:pt x="1770" y="1288"/>
                    <a:pt x="1736" y="1310"/>
                  </a:cubicBezTo>
                  <a:cubicBezTo>
                    <a:pt x="1714" y="1333"/>
                    <a:pt x="1714" y="1321"/>
                    <a:pt x="1680" y="1333"/>
                  </a:cubicBezTo>
                  <a:cubicBezTo>
                    <a:pt x="1635" y="1333"/>
                    <a:pt x="1613" y="1333"/>
                    <a:pt x="1613" y="1299"/>
                  </a:cubicBezTo>
                  <a:cubicBezTo>
                    <a:pt x="1624" y="1277"/>
                    <a:pt x="1635" y="1232"/>
                    <a:pt x="1590" y="1243"/>
                  </a:cubicBezTo>
                  <a:cubicBezTo>
                    <a:pt x="1546" y="1254"/>
                    <a:pt x="1501" y="1254"/>
                    <a:pt x="1478" y="1232"/>
                  </a:cubicBezTo>
                  <a:cubicBezTo>
                    <a:pt x="1467" y="1221"/>
                    <a:pt x="1478" y="1187"/>
                    <a:pt x="1456" y="1176"/>
                  </a:cubicBezTo>
                  <a:cubicBezTo>
                    <a:pt x="1434" y="1176"/>
                    <a:pt x="1423" y="1108"/>
                    <a:pt x="1445" y="1086"/>
                  </a:cubicBezTo>
                  <a:cubicBezTo>
                    <a:pt x="1467" y="1064"/>
                    <a:pt x="1512" y="1041"/>
                    <a:pt x="1501" y="1030"/>
                  </a:cubicBezTo>
                  <a:cubicBezTo>
                    <a:pt x="1490" y="1008"/>
                    <a:pt x="1467" y="1030"/>
                    <a:pt x="1456" y="1008"/>
                  </a:cubicBezTo>
                  <a:cubicBezTo>
                    <a:pt x="1445" y="985"/>
                    <a:pt x="1456" y="963"/>
                    <a:pt x="1434" y="963"/>
                  </a:cubicBezTo>
                  <a:cubicBezTo>
                    <a:pt x="1411" y="963"/>
                    <a:pt x="1411" y="941"/>
                    <a:pt x="1411" y="929"/>
                  </a:cubicBezTo>
                  <a:cubicBezTo>
                    <a:pt x="1389" y="929"/>
                    <a:pt x="1378" y="918"/>
                    <a:pt x="1366" y="896"/>
                  </a:cubicBezTo>
                  <a:cubicBezTo>
                    <a:pt x="1344" y="873"/>
                    <a:pt x="1321" y="896"/>
                    <a:pt x="1321" y="929"/>
                  </a:cubicBezTo>
                  <a:cubicBezTo>
                    <a:pt x="1321" y="974"/>
                    <a:pt x="1333" y="985"/>
                    <a:pt x="1288" y="985"/>
                  </a:cubicBezTo>
                  <a:cubicBezTo>
                    <a:pt x="1232" y="997"/>
                    <a:pt x="1254" y="974"/>
                    <a:pt x="1243" y="952"/>
                  </a:cubicBezTo>
                  <a:cubicBezTo>
                    <a:pt x="1243" y="941"/>
                    <a:pt x="1210" y="941"/>
                    <a:pt x="1187" y="941"/>
                  </a:cubicBezTo>
                  <a:cubicBezTo>
                    <a:pt x="1176" y="941"/>
                    <a:pt x="1176" y="896"/>
                    <a:pt x="1187" y="873"/>
                  </a:cubicBezTo>
                  <a:cubicBezTo>
                    <a:pt x="1210" y="839"/>
                    <a:pt x="1198" y="828"/>
                    <a:pt x="1176" y="817"/>
                  </a:cubicBezTo>
                  <a:cubicBezTo>
                    <a:pt x="1165" y="817"/>
                    <a:pt x="1176" y="739"/>
                    <a:pt x="1176" y="705"/>
                  </a:cubicBezTo>
                  <a:cubicBezTo>
                    <a:pt x="1176" y="660"/>
                    <a:pt x="1187" y="638"/>
                    <a:pt x="1221" y="627"/>
                  </a:cubicBezTo>
                  <a:cubicBezTo>
                    <a:pt x="1265" y="627"/>
                    <a:pt x="1277" y="604"/>
                    <a:pt x="1254" y="593"/>
                  </a:cubicBezTo>
                  <a:cubicBezTo>
                    <a:pt x="1221" y="582"/>
                    <a:pt x="1210" y="582"/>
                    <a:pt x="1210" y="548"/>
                  </a:cubicBezTo>
                  <a:cubicBezTo>
                    <a:pt x="1210" y="503"/>
                    <a:pt x="1210" y="526"/>
                    <a:pt x="1176" y="481"/>
                  </a:cubicBezTo>
                  <a:cubicBezTo>
                    <a:pt x="1142" y="448"/>
                    <a:pt x="1154" y="324"/>
                    <a:pt x="1165" y="290"/>
                  </a:cubicBezTo>
                  <a:cubicBezTo>
                    <a:pt x="1176" y="268"/>
                    <a:pt x="1165" y="246"/>
                    <a:pt x="1131" y="224"/>
                  </a:cubicBezTo>
                  <a:cubicBezTo>
                    <a:pt x="1109" y="202"/>
                    <a:pt x="1120" y="168"/>
                    <a:pt x="1131" y="146"/>
                  </a:cubicBezTo>
                  <a:cubicBezTo>
                    <a:pt x="1142" y="123"/>
                    <a:pt x="1120" y="101"/>
                    <a:pt x="1075" y="56"/>
                  </a:cubicBezTo>
                  <a:cubicBezTo>
                    <a:pt x="1030" y="22"/>
                    <a:pt x="996" y="0"/>
                    <a:pt x="996" y="0"/>
                  </a:cubicBezTo>
                  <a:cubicBezTo>
                    <a:pt x="985" y="22"/>
                    <a:pt x="974" y="56"/>
                    <a:pt x="952" y="112"/>
                  </a:cubicBezTo>
                  <a:cubicBezTo>
                    <a:pt x="885" y="213"/>
                    <a:pt x="851" y="290"/>
                    <a:pt x="828" y="302"/>
                  </a:cubicBezTo>
                  <a:cubicBezTo>
                    <a:pt x="795" y="302"/>
                    <a:pt x="740" y="268"/>
                    <a:pt x="740" y="313"/>
                  </a:cubicBezTo>
                  <a:cubicBezTo>
                    <a:pt x="750" y="358"/>
                    <a:pt x="750" y="380"/>
                    <a:pt x="740" y="403"/>
                  </a:cubicBezTo>
                  <a:cubicBezTo>
                    <a:pt x="729" y="425"/>
                    <a:pt x="605" y="537"/>
                    <a:pt x="549" y="593"/>
                  </a:cubicBezTo>
                  <a:cubicBezTo>
                    <a:pt x="504" y="638"/>
                    <a:pt x="392" y="739"/>
                    <a:pt x="392" y="739"/>
                  </a:cubicBezTo>
                  <a:cubicBezTo>
                    <a:pt x="392" y="739"/>
                    <a:pt x="381" y="739"/>
                    <a:pt x="370" y="728"/>
                  </a:cubicBezTo>
                  <a:cubicBezTo>
                    <a:pt x="348" y="716"/>
                    <a:pt x="314" y="694"/>
                    <a:pt x="314" y="716"/>
                  </a:cubicBezTo>
                  <a:cubicBezTo>
                    <a:pt x="303" y="739"/>
                    <a:pt x="269" y="705"/>
                    <a:pt x="258" y="750"/>
                  </a:cubicBezTo>
                  <a:cubicBezTo>
                    <a:pt x="258" y="795"/>
                    <a:pt x="269" y="806"/>
                    <a:pt x="224" y="828"/>
                  </a:cubicBezTo>
                  <a:cubicBezTo>
                    <a:pt x="191" y="851"/>
                    <a:pt x="135" y="862"/>
                    <a:pt x="112" y="851"/>
                  </a:cubicBezTo>
                  <a:cubicBezTo>
                    <a:pt x="90" y="839"/>
                    <a:pt x="56" y="795"/>
                    <a:pt x="34" y="806"/>
                  </a:cubicBezTo>
                  <a:cubicBezTo>
                    <a:pt x="11" y="806"/>
                    <a:pt x="0" y="862"/>
                    <a:pt x="11" y="1008"/>
                  </a:cubicBezTo>
                  <a:cubicBezTo>
                    <a:pt x="22" y="1153"/>
                    <a:pt x="22" y="1165"/>
                    <a:pt x="56" y="1187"/>
                  </a:cubicBezTo>
                  <a:cubicBezTo>
                    <a:pt x="90" y="1210"/>
                    <a:pt x="135" y="1210"/>
                    <a:pt x="157" y="1265"/>
                  </a:cubicBezTo>
                  <a:cubicBezTo>
                    <a:pt x="168" y="1310"/>
                    <a:pt x="168" y="1344"/>
                    <a:pt x="213" y="1344"/>
                  </a:cubicBezTo>
                  <a:cubicBezTo>
                    <a:pt x="247" y="1355"/>
                    <a:pt x="325" y="1355"/>
                    <a:pt x="359" y="1389"/>
                  </a:cubicBezTo>
                  <a:cubicBezTo>
                    <a:pt x="392" y="1434"/>
                    <a:pt x="448" y="1434"/>
                    <a:pt x="482" y="1422"/>
                  </a:cubicBezTo>
                  <a:cubicBezTo>
                    <a:pt x="504" y="1400"/>
                    <a:pt x="493" y="1366"/>
                    <a:pt x="516" y="1355"/>
                  </a:cubicBezTo>
                  <a:cubicBezTo>
                    <a:pt x="538" y="1333"/>
                    <a:pt x="583" y="1288"/>
                    <a:pt x="617" y="1299"/>
                  </a:cubicBezTo>
                  <a:cubicBezTo>
                    <a:pt x="650" y="1299"/>
                    <a:pt x="661" y="1299"/>
                    <a:pt x="661" y="1355"/>
                  </a:cubicBezTo>
                  <a:cubicBezTo>
                    <a:pt x="661" y="1400"/>
                    <a:pt x="706" y="1434"/>
                    <a:pt x="684" y="1467"/>
                  </a:cubicBezTo>
                  <a:cubicBezTo>
                    <a:pt x="661" y="1512"/>
                    <a:pt x="628" y="1523"/>
                    <a:pt x="639" y="1568"/>
                  </a:cubicBezTo>
                  <a:cubicBezTo>
                    <a:pt x="650" y="1613"/>
                    <a:pt x="661" y="1680"/>
                    <a:pt x="650" y="1736"/>
                  </a:cubicBezTo>
                  <a:cubicBezTo>
                    <a:pt x="628" y="1781"/>
                    <a:pt x="583" y="1848"/>
                    <a:pt x="560" y="1882"/>
                  </a:cubicBezTo>
                  <a:cubicBezTo>
                    <a:pt x="560" y="1893"/>
                    <a:pt x="549" y="1915"/>
                    <a:pt x="538" y="1927"/>
                  </a:cubicBezTo>
                  <a:lnTo>
                    <a:pt x="549" y="1927"/>
                  </a:lnTo>
                  <a:cubicBezTo>
                    <a:pt x="549" y="1927"/>
                    <a:pt x="806" y="1915"/>
                    <a:pt x="851" y="1938"/>
                  </a:cubicBezTo>
                  <a:cubicBezTo>
                    <a:pt x="885" y="1960"/>
                    <a:pt x="1052" y="2095"/>
                    <a:pt x="1086" y="2117"/>
                  </a:cubicBezTo>
                  <a:cubicBezTo>
                    <a:pt x="1109" y="2151"/>
                    <a:pt x="1142" y="2139"/>
                    <a:pt x="1176" y="2106"/>
                  </a:cubicBezTo>
                  <a:cubicBezTo>
                    <a:pt x="1221" y="2072"/>
                    <a:pt x="1333" y="1972"/>
                    <a:pt x="1366" y="1994"/>
                  </a:cubicBezTo>
                  <a:cubicBezTo>
                    <a:pt x="1400" y="2005"/>
                    <a:pt x="1411" y="2050"/>
                    <a:pt x="1434" y="2072"/>
                  </a:cubicBezTo>
                  <a:cubicBezTo>
                    <a:pt x="1445" y="2083"/>
                    <a:pt x="1523" y="2128"/>
                    <a:pt x="1602" y="2139"/>
                  </a:cubicBezTo>
                  <a:cubicBezTo>
                    <a:pt x="1669" y="2151"/>
                    <a:pt x="1658" y="2151"/>
                    <a:pt x="1680" y="2117"/>
                  </a:cubicBezTo>
                  <a:cubicBezTo>
                    <a:pt x="1703" y="2083"/>
                    <a:pt x="1736" y="2050"/>
                    <a:pt x="1759" y="2072"/>
                  </a:cubicBezTo>
                  <a:cubicBezTo>
                    <a:pt x="1781" y="2095"/>
                    <a:pt x="1859" y="2173"/>
                    <a:pt x="1859" y="2173"/>
                  </a:cubicBezTo>
                  <a:cubicBezTo>
                    <a:pt x="1859" y="2173"/>
                    <a:pt x="1938" y="2139"/>
                    <a:pt x="1949" y="2117"/>
                  </a:cubicBezTo>
                  <a:cubicBezTo>
                    <a:pt x="1960" y="2095"/>
                    <a:pt x="1949" y="2072"/>
                    <a:pt x="1983" y="2072"/>
                  </a:cubicBezTo>
                  <a:cubicBezTo>
                    <a:pt x="2016" y="2072"/>
                    <a:pt x="2039" y="2061"/>
                    <a:pt x="2039" y="2028"/>
                  </a:cubicBezTo>
                  <a:cubicBezTo>
                    <a:pt x="2039" y="1994"/>
                    <a:pt x="2095" y="1983"/>
                    <a:pt x="2095" y="2016"/>
                  </a:cubicBezTo>
                  <a:cubicBezTo>
                    <a:pt x="2095" y="2039"/>
                    <a:pt x="2106" y="2083"/>
                    <a:pt x="2117" y="2095"/>
                  </a:cubicBezTo>
                  <a:cubicBezTo>
                    <a:pt x="2128" y="2106"/>
                    <a:pt x="2106" y="2196"/>
                    <a:pt x="2117" y="2229"/>
                  </a:cubicBezTo>
                  <a:cubicBezTo>
                    <a:pt x="2128" y="2263"/>
                    <a:pt x="2151" y="2296"/>
                    <a:pt x="2173" y="2274"/>
                  </a:cubicBezTo>
                  <a:cubicBezTo>
                    <a:pt x="2185" y="2240"/>
                    <a:pt x="2229" y="2240"/>
                    <a:pt x="2241" y="2285"/>
                  </a:cubicBezTo>
                  <a:cubicBezTo>
                    <a:pt x="2263" y="2319"/>
                    <a:pt x="2263" y="2341"/>
                    <a:pt x="2308" y="2341"/>
                  </a:cubicBezTo>
                  <a:cubicBezTo>
                    <a:pt x="2352" y="2341"/>
                    <a:pt x="2375" y="2364"/>
                    <a:pt x="2409" y="2341"/>
                  </a:cubicBezTo>
                  <a:cubicBezTo>
                    <a:pt x="2454" y="2319"/>
                    <a:pt x="2476" y="2285"/>
                    <a:pt x="2442" y="2285"/>
                  </a:cubicBezTo>
                  <a:cubicBezTo>
                    <a:pt x="2420" y="2274"/>
                    <a:pt x="2386" y="2229"/>
                    <a:pt x="2409" y="2229"/>
                  </a:cubicBezTo>
                  <a:cubicBezTo>
                    <a:pt x="2442" y="2218"/>
                    <a:pt x="2532" y="2184"/>
                    <a:pt x="2532" y="2184"/>
                  </a:cubicBezTo>
                  <a:cubicBezTo>
                    <a:pt x="2532" y="2184"/>
                    <a:pt x="2521" y="2117"/>
                    <a:pt x="2498" y="2106"/>
                  </a:cubicBezTo>
                  <a:cubicBezTo>
                    <a:pt x="2476" y="2095"/>
                    <a:pt x="2442" y="1994"/>
                    <a:pt x="2454" y="1994"/>
                  </a:cubicBezTo>
                  <a:cubicBezTo>
                    <a:pt x="2476" y="1983"/>
                    <a:pt x="2543" y="1972"/>
                    <a:pt x="2543" y="1938"/>
                  </a:cubicBezTo>
                  <a:cubicBezTo>
                    <a:pt x="2543" y="1904"/>
                    <a:pt x="2554" y="1870"/>
                    <a:pt x="2532" y="1870"/>
                  </a:cubicBezTo>
                  <a:cubicBezTo>
                    <a:pt x="2498" y="1870"/>
                    <a:pt x="2498" y="1759"/>
                    <a:pt x="2543" y="1736"/>
                  </a:cubicBezTo>
                  <a:cubicBezTo>
                    <a:pt x="2588" y="1703"/>
                    <a:pt x="2610" y="1624"/>
                    <a:pt x="2599" y="1590"/>
                  </a:cubicBezTo>
                  <a:cubicBezTo>
                    <a:pt x="2588" y="1568"/>
                    <a:pt x="2565" y="1568"/>
                    <a:pt x="2532" y="1557"/>
                  </a:cubicBezTo>
                  <a:cubicBezTo>
                    <a:pt x="2510" y="1557"/>
                    <a:pt x="2487" y="1534"/>
                    <a:pt x="2476" y="1512"/>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8" name="Freeform 27"/>
            <p:cNvSpPr>
              <a:spLocks noChangeArrowheads="1"/>
            </p:cNvSpPr>
            <p:nvPr/>
          </p:nvSpPr>
          <p:spPr bwMode="auto">
            <a:xfrm>
              <a:off x="8553155" y="3932719"/>
              <a:ext cx="518479" cy="441735"/>
            </a:xfrm>
            <a:custGeom>
              <a:avLst/>
              <a:gdLst>
                <a:gd name="T0" fmla="*/ 1064 w 1603"/>
                <a:gd name="T1" fmla="*/ 1020 h 1369"/>
                <a:gd name="T2" fmla="*/ 1064 w 1603"/>
                <a:gd name="T3" fmla="*/ 1020 h 1369"/>
                <a:gd name="T4" fmla="*/ 1042 w 1603"/>
                <a:gd name="T5" fmla="*/ 863 h 1369"/>
                <a:gd name="T6" fmla="*/ 1019 w 1603"/>
                <a:gd name="T7" fmla="*/ 819 h 1369"/>
                <a:gd name="T8" fmla="*/ 986 w 1603"/>
                <a:gd name="T9" fmla="*/ 785 h 1369"/>
                <a:gd name="T10" fmla="*/ 986 w 1603"/>
                <a:gd name="T11" fmla="*/ 706 h 1369"/>
                <a:gd name="T12" fmla="*/ 1064 w 1603"/>
                <a:gd name="T13" fmla="*/ 617 h 1369"/>
                <a:gd name="T14" fmla="*/ 1075 w 1603"/>
                <a:gd name="T15" fmla="*/ 650 h 1369"/>
                <a:gd name="T16" fmla="*/ 1165 w 1603"/>
                <a:gd name="T17" fmla="*/ 650 h 1369"/>
                <a:gd name="T18" fmla="*/ 1210 w 1603"/>
                <a:gd name="T19" fmla="*/ 606 h 1369"/>
                <a:gd name="T20" fmla="*/ 1266 w 1603"/>
                <a:gd name="T21" fmla="*/ 617 h 1369"/>
                <a:gd name="T22" fmla="*/ 1299 w 1603"/>
                <a:gd name="T23" fmla="*/ 606 h 1369"/>
                <a:gd name="T24" fmla="*/ 1344 w 1603"/>
                <a:gd name="T25" fmla="*/ 572 h 1369"/>
                <a:gd name="T26" fmla="*/ 1344 w 1603"/>
                <a:gd name="T27" fmla="*/ 482 h 1369"/>
                <a:gd name="T28" fmla="*/ 1378 w 1603"/>
                <a:gd name="T29" fmla="*/ 449 h 1369"/>
                <a:gd name="T30" fmla="*/ 1445 w 1603"/>
                <a:gd name="T31" fmla="*/ 426 h 1369"/>
                <a:gd name="T32" fmla="*/ 1490 w 1603"/>
                <a:gd name="T33" fmla="*/ 460 h 1369"/>
                <a:gd name="T34" fmla="*/ 1557 w 1603"/>
                <a:gd name="T35" fmla="*/ 404 h 1369"/>
                <a:gd name="T36" fmla="*/ 1591 w 1603"/>
                <a:gd name="T37" fmla="*/ 359 h 1369"/>
                <a:gd name="T38" fmla="*/ 1512 w 1603"/>
                <a:gd name="T39" fmla="*/ 348 h 1369"/>
                <a:gd name="T40" fmla="*/ 1490 w 1603"/>
                <a:gd name="T41" fmla="*/ 224 h 1369"/>
                <a:gd name="T42" fmla="*/ 1434 w 1603"/>
                <a:gd name="T43" fmla="*/ 224 h 1369"/>
                <a:gd name="T44" fmla="*/ 1266 w 1603"/>
                <a:gd name="T45" fmla="*/ 157 h 1369"/>
                <a:gd name="T46" fmla="*/ 1198 w 1603"/>
                <a:gd name="T47" fmla="*/ 79 h 1369"/>
                <a:gd name="T48" fmla="*/ 1008 w 1603"/>
                <a:gd name="T49" fmla="*/ 191 h 1369"/>
                <a:gd name="T50" fmla="*/ 918 w 1603"/>
                <a:gd name="T51" fmla="*/ 202 h 1369"/>
                <a:gd name="T52" fmla="*/ 683 w 1603"/>
                <a:gd name="T53" fmla="*/ 23 h 1369"/>
                <a:gd name="T54" fmla="*/ 381 w 1603"/>
                <a:gd name="T55" fmla="*/ 12 h 1369"/>
                <a:gd name="T56" fmla="*/ 370 w 1603"/>
                <a:gd name="T57" fmla="*/ 12 h 1369"/>
                <a:gd name="T58" fmla="*/ 359 w 1603"/>
                <a:gd name="T59" fmla="*/ 34 h 1369"/>
                <a:gd name="T60" fmla="*/ 314 w 1603"/>
                <a:gd name="T61" fmla="*/ 135 h 1369"/>
                <a:gd name="T62" fmla="*/ 314 w 1603"/>
                <a:gd name="T63" fmla="*/ 258 h 1369"/>
                <a:gd name="T64" fmla="*/ 292 w 1603"/>
                <a:gd name="T65" fmla="*/ 348 h 1369"/>
                <a:gd name="T66" fmla="*/ 213 w 1603"/>
                <a:gd name="T67" fmla="*/ 437 h 1369"/>
                <a:gd name="T68" fmla="*/ 123 w 1603"/>
                <a:gd name="T69" fmla="*/ 572 h 1369"/>
                <a:gd name="T70" fmla="*/ 34 w 1603"/>
                <a:gd name="T71" fmla="*/ 684 h 1369"/>
                <a:gd name="T72" fmla="*/ 11 w 1603"/>
                <a:gd name="T73" fmla="*/ 740 h 1369"/>
                <a:gd name="T74" fmla="*/ 34 w 1603"/>
                <a:gd name="T75" fmla="*/ 785 h 1369"/>
                <a:gd name="T76" fmla="*/ 79 w 1603"/>
                <a:gd name="T77" fmla="*/ 852 h 1369"/>
                <a:gd name="T78" fmla="*/ 34 w 1603"/>
                <a:gd name="T79" fmla="*/ 919 h 1369"/>
                <a:gd name="T80" fmla="*/ 0 w 1603"/>
                <a:gd name="T81" fmla="*/ 1020 h 1369"/>
                <a:gd name="T82" fmla="*/ 79 w 1603"/>
                <a:gd name="T83" fmla="*/ 1065 h 1369"/>
                <a:gd name="T84" fmla="*/ 135 w 1603"/>
                <a:gd name="T85" fmla="*/ 1144 h 1369"/>
                <a:gd name="T86" fmla="*/ 269 w 1603"/>
                <a:gd name="T87" fmla="*/ 1132 h 1369"/>
                <a:gd name="T88" fmla="*/ 381 w 1603"/>
                <a:gd name="T89" fmla="*/ 1065 h 1369"/>
                <a:gd name="T90" fmla="*/ 460 w 1603"/>
                <a:gd name="T91" fmla="*/ 1144 h 1369"/>
                <a:gd name="T92" fmla="*/ 437 w 1603"/>
                <a:gd name="T93" fmla="*/ 1199 h 1369"/>
                <a:gd name="T94" fmla="*/ 460 w 1603"/>
                <a:gd name="T95" fmla="*/ 1267 h 1369"/>
                <a:gd name="T96" fmla="*/ 538 w 1603"/>
                <a:gd name="T97" fmla="*/ 1289 h 1369"/>
                <a:gd name="T98" fmla="*/ 604 w 1603"/>
                <a:gd name="T99" fmla="*/ 1255 h 1369"/>
                <a:gd name="T100" fmla="*/ 694 w 1603"/>
                <a:gd name="T101" fmla="*/ 1222 h 1369"/>
                <a:gd name="T102" fmla="*/ 739 w 1603"/>
                <a:gd name="T103" fmla="*/ 1300 h 1369"/>
                <a:gd name="T104" fmla="*/ 806 w 1603"/>
                <a:gd name="T105" fmla="*/ 1334 h 1369"/>
                <a:gd name="T106" fmla="*/ 873 w 1603"/>
                <a:gd name="T107" fmla="*/ 1345 h 1369"/>
                <a:gd name="T108" fmla="*/ 929 w 1603"/>
                <a:gd name="T109" fmla="*/ 1345 h 1369"/>
                <a:gd name="T110" fmla="*/ 1042 w 1603"/>
                <a:gd name="T111" fmla="*/ 1323 h 1369"/>
                <a:gd name="T112" fmla="*/ 1109 w 1603"/>
                <a:gd name="T113" fmla="*/ 1300 h 1369"/>
                <a:gd name="T114" fmla="*/ 1142 w 1603"/>
                <a:gd name="T115" fmla="*/ 1255 h 1369"/>
                <a:gd name="T116" fmla="*/ 1142 w 1603"/>
                <a:gd name="T117" fmla="*/ 1188 h 1369"/>
                <a:gd name="T118" fmla="*/ 1153 w 1603"/>
                <a:gd name="T119" fmla="*/ 1121 h 1369"/>
                <a:gd name="T120" fmla="*/ 1120 w 1603"/>
                <a:gd name="T121" fmla="*/ 1043 h 1369"/>
                <a:gd name="T122" fmla="*/ 1064 w 1603"/>
                <a:gd name="T123" fmla="*/ 1020 h 1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603" h="1369">
                  <a:moveTo>
                    <a:pt x="1064" y="1020"/>
                  </a:moveTo>
                  <a:lnTo>
                    <a:pt x="1064" y="1020"/>
                  </a:lnTo>
                  <a:cubicBezTo>
                    <a:pt x="1064" y="1009"/>
                    <a:pt x="1053" y="863"/>
                    <a:pt x="1042" y="863"/>
                  </a:cubicBezTo>
                  <a:cubicBezTo>
                    <a:pt x="1019" y="852"/>
                    <a:pt x="1008" y="830"/>
                    <a:pt x="1019" y="819"/>
                  </a:cubicBezTo>
                  <a:cubicBezTo>
                    <a:pt x="1030" y="807"/>
                    <a:pt x="1030" y="785"/>
                    <a:pt x="986" y="785"/>
                  </a:cubicBezTo>
                  <a:cubicBezTo>
                    <a:pt x="952" y="785"/>
                    <a:pt x="963" y="718"/>
                    <a:pt x="986" y="706"/>
                  </a:cubicBezTo>
                  <a:cubicBezTo>
                    <a:pt x="1019" y="695"/>
                    <a:pt x="1064" y="617"/>
                    <a:pt x="1064" y="617"/>
                  </a:cubicBezTo>
                  <a:cubicBezTo>
                    <a:pt x="1064" y="617"/>
                    <a:pt x="1064" y="628"/>
                    <a:pt x="1075" y="650"/>
                  </a:cubicBezTo>
                  <a:cubicBezTo>
                    <a:pt x="1097" y="662"/>
                    <a:pt x="1142" y="662"/>
                    <a:pt x="1165" y="650"/>
                  </a:cubicBezTo>
                  <a:cubicBezTo>
                    <a:pt x="1187" y="628"/>
                    <a:pt x="1187" y="595"/>
                    <a:pt x="1210" y="606"/>
                  </a:cubicBezTo>
                  <a:cubicBezTo>
                    <a:pt x="1221" y="606"/>
                    <a:pt x="1232" y="617"/>
                    <a:pt x="1266" y="617"/>
                  </a:cubicBezTo>
                  <a:cubicBezTo>
                    <a:pt x="1299" y="628"/>
                    <a:pt x="1299" y="639"/>
                    <a:pt x="1299" y="606"/>
                  </a:cubicBezTo>
                  <a:cubicBezTo>
                    <a:pt x="1299" y="572"/>
                    <a:pt x="1322" y="572"/>
                    <a:pt x="1344" y="572"/>
                  </a:cubicBezTo>
                  <a:cubicBezTo>
                    <a:pt x="1366" y="583"/>
                    <a:pt x="1355" y="527"/>
                    <a:pt x="1344" y="482"/>
                  </a:cubicBezTo>
                  <a:cubicBezTo>
                    <a:pt x="1344" y="437"/>
                    <a:pt x="1355" y="426"/>
                    <a:pt x="1378" y="449"/>
                  </a:cubicBezTo>
                  <a:cubicBezTo>
                    <a:pt x="1411" y="471"/>
                    <a:pt x="1434" y="415"/>
                    <a:pt x="1445" y="426"/>
                  </a:cubicBezTo>
                  <a:cubicBezTo>
                    <a:pt x="1456" y="437"/>
                    <a:pt x="1467" y="449"/>
                    <a:pt x="1490" y="460"/>
                  </a:cubicBezTo>
                  <a:cubicBezTo>
                    <a:pt x="1512" y="471"/>
                    <a:pt x="1523" y="426"/>
                    <a:pt x="1557" y="404"/>
                  </a:cubicBezTo>
                  <a:cubicBezTo>
                    <a:pt x="1591" y="381"/>
                    <a:pt x="1602" y="381"/>
                    <a:pt x="1591" y="359"/>
                  </a:cubicBezTo>
                  <a:cubicBezTo>
                    <a:pt x="1568" y="337"/>
                    <a:pt x="1512" y="348"/>
                    <a:pt x="1512" y="348"/>
                  </a:cubicBezTo>
                  <a:cubicBezTo>
                    <a:pt x="1490" y="224"/>
                    <a:pt x="1490" y="224"/>
                    <a:pt x="1490" y="224"/>
                  </a:cubicBezTo>
                  <a:cubicBezTo>
                    <a:pt x="1479" y="236"/>
                    <a:pt x="1467" y="224"/>
                    <a:pt x="1434" y="224"/>
                  </a:cubicBezTo>
                  <a:cubicBezTo>
                    <a:pt x="1355" y="213"/>
                    <a:pt x="1277" y="168"/>
                    <a:pt x="1266" y="157"/>
                  </a:cubicBezTo>
                  <a:cubicBezTo>
                    <a:pt x="1243" y="135"/>
                    <a:pt x="1232" y="90"/>
                    <a:pt x="1198" y="79"/>
                  </a:cubicBezTo>
                  <a:cubicBezTo>
                    <a:pt x="1165" y="57"/>
                    <a:pt x="1053" y="157"/>
                    <a:pt x="1008" y="191"/>
                  </a:cubicBezTo>
                  <a:cubicBezTo>
                    <a:pt x="974" y="224"/>
                    <a:pt x="941" y="236"/>
                    <a:pt x="918" y="202"/>
                  </a:cubicBezTo>
                  <a:cubicBezTo>
                    <a:pt x="884" y="180"/>
                    <a:pt x="717" y="45"/>
                    <a:pt x="683" y="23"/>
                  </a:cubicBezTo>
                  <a:cubicBezTo>
                    <a:pt x="638" y="0"/>
                    <a:pt x="381" y="12"/>
                    <a:pt x="381" y="12"/>
                  </a:cubicBezTo>
                  <a:lnTo>
                    <a:pt x="370" y="12"/>
                  </a:lnTo>
                  <a:cubicBezTo>
                    <a:pt x="370" y="23"/>
                    <a:pt x="359" y="34"/>
                    <a:pt x="359" y="34"/>
                  </a:cubicBezTo>
                  <a:cubicBezTo>
                    <a:pt x="359" y="45"/>
                    <a:pt x="336" y="90"/>
                    <a:pt x="314" y="135"/>
                  </a:cubicBezTo>
                  <a:cubicBezTo>
                    <a:pt x="303" y="168"/>
                    <a:pt x="292" y="236"/>
                    <a:pt x="314" y="258"/>
                  </a:cubicBezTo>
                  <a:cubicBezTo>
                    <a:pt x="336" y="281"/>
                    <a:pt x="314" y="325"/>
                    <a:pt x="292" y="348"/>
                  </a:cubicBezTo>
                  <a:cubicBezTo>
                    <a:pt x="280" y="381"/>
                    <a:pt x="247" y="393"/>
                    <a:pt x="213" y="437"/>
                  </a:cubicBezTo>
                  <a:cubicBezTo>
                    <a:pt x="191" y="493"/>
                    <a:pt x="168" y="550"/>
                    <a:pt x="123" y="572"/>
                  </a:cubicBezTo>
                  <a:cubicBezTo>
                    <a:pt x="90" y="595"/>
                    <a:pt x="56" y="639"/>
                    <a:pt x="34" y="684"/>
                  </a:cubicBezTo>
                  <a:cubicBezTo>
                    <a:pt x="11" y="740"/>
                    <a:pt x="34" y="729"/>
                    <a:pt x="11" y="740"/>
                  </a:cubicBezTo>
                  <a:cubicBezTo>
                    <a:pt x="0" y="762"/>
                    <a:pt x="23" y="785"/>
                    <a:pt x="34" y="785"/>
                  </a:cubicBezTo>
                  <a:cubicBezTo>
                    <a:pt x="56" y="785"/>
                    <a:pt x="79" y="830"/>
                    <a:pt x="79" y="852"/>
                  </a:cubicBezTo>
                  <a:cubicBezTo>
                    <a:pt x="79" y="863"/>
                    <a:pt x="56" y="886"/>
                    <a:pt x="34" y="919"/>
                  </a:cubicBezTo>
                  <a:cubicBezTo>
                    <a:pt x="11" y="953"/>
                    <a:pt x="0" y="1009"/>
                    <a:pt x="0" y="1020"/>
                  </a:cubicBezTo>
                  <a:cubicBezTo>
                    <a:pt x="0" y="1020"/>
                    <a:pt x="79" y="1009"/>
                    <a:pt x="79" y="1065"/>
                  </a:cubicBezTo>
                  <a:cubicBezTo>
                    <a:pt x="90" y="1110"/>
                    <a:pt x="90" y="1155"/>
                    <a:pt x="135" y="1144"/>
                  </a:cubicBezTo>
                  <a:cubicBezTo>
                    <a:pt x="180" y="1144"/>
                    <a:pt x="247" y="1155"/>
                    <a:pt x="269" y="1132"/>
                  </a:cubicBezTo>
                  <a:cubicBezTo>
                    <a:pt x="280" y="1110"/>
                    <a:pt x="325" y="1065"/>
                    <a:pt x="381" y="1065"/>
                  </a:cubicBezTo>
                  <a:cubicBezTo>
                    <a:pt x="449" y="1065"/>
                    <a:pt x="471" y="1121"/>
                    <a:pt x="460" y="1144"/>
                  </a:cubicBezTo>
                  <a:cubicBezTo>
                    <a:pt x="460" y="1177"/>
                    <a:pt x="415" y="1188"/>
                    <a:pt x="437" y="1199"/>
                  </a:cubicBezTo>
                  <a:cubicBezTo>
                    <a:pt x="449" y="1222"/>
                    <a:pt x="460" y="1244"/>
                    <a:pt x="460" y="1267"/>
                  </a:cubicBezTo>
                  <a:cubicBezTo>
                    <a:pt x="449" y="1289"/>
                    <a:pt x="516" y="1278"/>
                    <a:pt x="538" y="1289"/>
                  </a:cubicBezTo>
                  <a:cubicBezTo>
                    <a:pt x="549" y="1312"/>
                    <a:pt x="582" y="1278"/>
                    <a:pt x="604" y="1255"/>
                  </a:cubicBezTo>
                  <a:cubicBezTo>
                    <a:pt x="627" y="1222"/>
                    <a:pt x="660" y="1199"/>
                    <a:pt x="694" y="1222"/>
                  </a:cubicBezTo>
                  <a:cubicBezTo>
                    <a:pt x="728" y="1244"/>
                    <a:pt x="705" y="1289"/>
                    <a:pt x="739" y="1300"/>
                  </a:cubicBezTo>
                  <a:cubicBezTo>
                    <a:pt x="773" y="1300"/>
                    <a:pt x="784" y="1323"/>
                    <a:pt x="806" y="1334"/>
                  </a:cubicBezTo>
                  <a:cubicBezTo>
                    <a:pt x="828" y="1345"/>
                    <a:pt x="851" y="1323"/>
                    <a:pt x="873" y="1345"/>
                  </a:cubicBezTo>
                  <a:cubicBezTo>
                    <a:pt x="884" y="1368"/>
                    <a:pt x="907" y="1368"/>
                    <a:pt x="929" y="1345"/>
                  </a:cubicBezTo>
                  <a:cubicBezTo>
                    <a:pt x="952" y="1323"/>
                    <a:pt x="1019" y="1312"/>
                    <a:pt x="1042" y="1323"/>
                  </a:cubicBezTo>
                  <a:cubicBezTo>
                    <a:pt x="1064" y="1345"/>
                    <a:pt x="1086" y="1323"/>
                    <a:pt x="1109" y="1300"/>
                  </a:cubicBezTo>
                  <a:cubicBezTo>
                    <a:pt x="1120" y="1289"/>
                    <a:pt x="1153" y="1267"/>
                    <a:pt x="1142" y="1255"/>
                  </a:cubicBezTo>
                  <a:cubicBezTo>
                    <a:pt x="1131" y="1244"/>
                    <a:pt x="1131" y="1199"/>
                    <a:pt x="1142" y="1188"/>
                  </a:cubicBezTo>
                  <a:cubicBezTo>
                    <a:pt x="1142" y="1166"/>
                    <a:pt x="1153" y="1144"/>
                    <a:pt x="1153" y="1121"/>
                  </a:cubicBezTo>
                  <a:cubicBezTo>
                    <a:pt x="1153" y="1121"/>
                    <a:pt x="1131" y="1054"/>
                    <a:pt x="1120" y="1043"/>
                  </a:cubicBezTo>
                  <a:cubicBezTo>
                    <a:pt x="1109" y="1020"/>
                    <a:pt x="1053" y="1031"/>
                    <a:pt x="1064" y="102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9" name="Freeform 28"/>
            <p:cNvSpPr>
              <a:spLocks noChangeArrowheads="1"/>
            </p:cNvSpPr>
            <p:nvPr/>
          </p:nvSpPr>
          <p:spPr bwMode="auto">
            <a:xfrm>
              <a:off x="9118636" y="4552574"/>
              <a:ext cx="180898" cy="170993"/>
            </a:xfrm>
            <a:custGeom>
              <a:avLst/>
              <a:gdLst>
                <a:gd name="T0" fmla="*/ 470 w 561"/>
                <a:gd name="T1" fmla="*/ 89 h 527"/>
                <a:gd name="T2" fmla="*/ 470 w 561"/>
                <a:gd name="T3" fmla="*/ 89 h 527"/>
                <a:gd name="T4" fmla="*/ 403 w 561"/>
                <a:gd name="T5" fmla="*/ 22 h 527"/>
                <a:gd name="T6" fmla="*/ 358 w 561"/>
                <a:gd name="T7" fmla="*/ 11 h 527"/>
                <a:gd name="T8" fmla="*/ 291 w 561"/>
                <a:gd name="T9" fmla="*/ 22 h 527"/>
                <a:gd name="T10" fmla="*/ 179 w 561"/>
                <a:gd name="T11" fmla="*/ 0 h 527"/>
                <a:gd name="T12" fmla="*/ 112 w 561"/>
                <a:gd name="T13" fmla="*/ 0 h 527"/>
                <a:gd name="T14" fmla="*/ 112 w 561"/>
                <a:gd name="T15" fmla="*/ 112 h 527"/>
                <a:gd name="T16" fmla="*/ 78 w 561"/>
                <a:gd name="T17" fmla="*/ 134 h 527"/>
                <a:gd name="T18" fmla="*/ 0 w 561"/>
                <a:gd name="T19" fmla="*/ 190 h 527"/>
                <a:gd name="T20" fmla="*/ 0 w 561"/>
                <a:gd name="T21" fmla="*/ 291 h 527"/>
                <a:gd name="T22" fmla="*/ 22 w 561"/>
                <a:gd name="T23" fmla="*/ 325 h 527"/>
                <a:gd name="T24" fmla="*/ 67 w 561"/>
                <a:gd name="T25" fmla="*/ 369 h 527"/>
                <a:gd name="T26" fmla="*/ 112 w 561"/>
                <a:gd name="T27" fmla="*/ 437 h 527"/>
                <a:gd name="T28" fmla="*/ 167 w 561"/>
                <a:gd name="T29" fmla="*/ 459 h 527"/>
                <a:gd name="T30" fmla="*/ 280 w 561"/>
                <a:gd name="T31" fmla="*/ 493 h 527"/>
                <a:gd name="T32" fmla="*/ 291 w 561"/>
                <a:gd name="T33" fmla="*/ 526 h 527"/>
                <a:gd name="T34" fmla="*/ 313 w 561"/>
                <a:gd name="T35" fmla="*/ 493 h 527"/>
                <a:gd name="T36" fmla="*/ 403 w 561"/>
                <a:gd name="T37" fmla="*/ 448 h 527"/>
                <a:gd name="T38" fmla="*/ 448 w 561"/>
                <a:gd name="T39" fmla="*/ 403 h 527"/>
                <a:gd name="T40" fmla="*/ 538 w 561"/>
                <a:gd name="T41" fmla="*/ 448 h 527"/>
                <a:gd name="T42" fmla="*/ 526 w 561"/>
                <a:gd name="T43" fmla="*/ 358 h 527"/>
                <a:gd name="T44" fmla="*/ 504 w 561"/>
                <a:gd name="T45" fmla="*/ 291 h 527"/>
                <a:gd name="T46" fmla="*/ 515 w 561"/>
                <a:gd name="T47" fmla="*/ 168 h 527"/>
                <a:gd name="T48" fmla="*/ 549 w 561"/>
                <a:gd name="T49" fmla="*/ 112 h 527"/>
                <a:gd name="T50" fmla="*/ 560 w 561"/>
                <a:gd name="T51" fmla="*/ 56 h 527"/>
                <a:gd name="T52" fmla="*/ 470 w 561"/>
                <a:gd name="T53" fmla="*/ 89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61" h="527">
                  <a:moveTo>
                    <a:pt x="470" y="89"/>
                  </a:moveTo>
                  <a:lnTo>
                    <a:pt x="470" y="89"/>
                  </a:lnTo>
                  <a:cubicBezTo>
                    <a:pt x="436" y="67"/>
                    <a:pt x="414" y="45"/>
                    <a:pt x="403" y="22"/>
                  </a:cubicBezTo>
                  <a:cubicBezTo>
                    <a:pt x="380" y="0"/>
                    <a:pt x="369" y="0"/>
                    <a:pt x="358" y="11"/>
                  </a:cubicBezTo>
                  <a:cubicBezTo>
                    <a:pt x="347" y="22"/>
                    <a:pt x="325" y="0"/>
                    <a:pt x="291" y="22"/>
                  </a:cubicBezTo>
                  <a:cubicBezTo>
                    <a:pt x="269" y="45"/>
                    <a:pt x="224" y="0"/>
                    <a:pt x="179" y="0"/>
                  </a:cubicBezTo>
                  <a:cubicBezTo>
                    <a:pt x="123" y="0"/>
                    <a:pt x="112" y="0"/>
                    <a:pt x="112" y="0"/>
                  </a:cubicBezTo>
                  <a:cubicBezTo>
                    <a:pt x="112" y="0"/>
                    <a:pt x="112" y="100"/>
                    <a:pt x="112" y="112"/>
                  </a:cubicBezTo>
                  <a:cubicBezTo>
                    <a:pt x="112" y="134"/>
                    <a:pt x="100" y="145"/>
                    <a:pt x="78" y="134"/>
                  </a:cubicBezTo>
                  <a:cubicBezTo>
                    <a:pt x="56" y="123"/>
                    <a:pt x="0" y="168"/>
                    <a:pt x="0" y="190"/>
                  </a:cubicBezTo>
                  <a:cubicBezTo>
                    <a:pt x="0" y="213"/>
                    <a:pt x="0" y="258"/>
                    <a:pt x="0" y="291"/>
                  </a:cubicBezTo>
                  <a:cubicBezTo>
                    <a:pt x="11" y="302"/>
                    <a:pt x="22" y="313"/>
                    <a:pt x="22" y="325"/>
                  </a:cubicBezTo>
                  <a:cubicBezTo>
                    <a:pt x="33" y="347"/>
                    <a:pt x="67" y="336"/>
                    <a:pt x="67" y="369"/>
                  </a:cubicBezTo>
                  <a:cubicBezTo>
                    <a:pt x="67" y="403"/>
                    <a:pt x="78" y="448"/>
                    <a:pt x="112" y="437"/>
                  </a:cubicBezTo>
                  <a:cubicBezTo>
                    <a:pt x="145" y="437"/>
                    <a:pt x="134" y="459"/>
                    <a:pt x="167" y="459"/>
                  </a:cubicBezTo>
                  <a:cubicBezTo>
                    <a:pt x="201" y="459"/>
                    <a:pt x="257" y="459"/>
                    <a:pt x="280" y="493"/>
                  </a:cubicBezTo>
                  <a:cubicBezTo>
                    <a:pt x="291" y="504"/>
                    <a:pt x="291" y="515"/>
                    <a:pt x="291" y="526"/>
                  </a:cubicBezTo>
                  <a:cubicBezTo>
                    <a:pt x="302" y="526"/>
                    <a:pt x="313" y="515"/>
                    <a:pt x="313" y="493"/>
                  </a:cubicBezTo>
                  <a:cubicBezTo>
                    <a:pt x="325" y="471"/>
                    <a:pt x="392" y="471"/>
                    <a:pt x="403" y="448"/>
                  </a:cubicBezTo>
                  <a:cubicBezTo>
                    <a:pt x="414" y="426"/>
                    <a:pt x="414" y="403"/>
                    <a:pt x="448" y="403"/>
                  </a:cubicBezTo>
                  <a:cubicBezTo>
                    <a:pt x="470" y="414"/>
                    <a:pt x="526" y="459"/>
                    <a:pt x="538" y="448"/>
                  </a:cubicBezTo>
                  <a:cubicBezTo>
                    <a:pt x="549" y="437"/>
                    <a:pt x="549" y="369"/>
                    <a:pt x="526" y="358"/>
                  </a:cubicBezTo>
                  <a:cubicBezTo>
                    <a:pt x="504" y="347"/>
                    <a:pt x="526" y="313"/>
                    <a:pt x="504" y="291"/>
                  </a:cubicBezTo>
                  <a:cubicBezTo>
                    <a:pt x="481" y="269"/>
                    <a:pt x="493" y="179"/>
                    <a:pt x="515" y="168"/>
                  </a:cubicBezTo>
                  <a:cubicBezTo>
                    <a:pt x="538" y="145"/>
                    <a:pt x="549" y="134"/>
                    <a:pt x="549" y="112"/>
                  </a:cubicBezTo>
                  <a:cubicBezTo>
                    <a:pt x="560" y="100"/>
                    <a:pt x="560" y="78"/>
                    <a:pt x="560" y="56"/>
                  </a:cubicBezTo>
                  <a:cubicBezTo>
                    <a:pt x="538" y="67"/>
                    <a:pt x="504" y="100"/>
                    <a:pt x="470" y="89"/>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0" name="Freeform 29"/>
            <p:cNvSpPr>
              <a:spLocks noChangeArrowheads="1"/>
            </p:cNvSpPr>
            <p:nvPr/>
          </p:nvSpPr>
          <p:spPr bwMode="auto">
            <a:xfrm>
              <a:off x="9132883" y="4417203"/>
              <a:ext cx="108254" cy="149619"/>
            </a:xfrm>
            <a:custGeom>
              <a:avLst/>
              <a:gdLst>
                <a:gd name="T0" fmla="*/ 314 w 337"/>
                <a:gd name="T1" fmla="*/ 336 h 461"/>
                <a:gd name="T2" fmla="*/ 314 w 337"/>
                <a:gd name="T3" fmla="*/ 336 h 461"/>
                <a:gd name="T4" fmla="*/ 325 w 337"/>
                <a:gd name="T5" fmla="*/ 291 h 461"/>
                <a:gd name="T6" fmla="*/ 292 w 337"/>
                <a:gd name="T7" fmla="*/ 224 h 461"/>
                <a:gd name="T8" fmla="*/ 236 w 337"/>
                <a:gd name="T9" fmla="*/ 157 h 461"/>
                <a:gd name="T10" fmla="*/ 202 w 337"/>
                <a:gd name="T11" fmla="*/ 112 h 461"/>
                <a:gd name="T12" fmla="*/ 202 w 337"/>
                <a:gd name="T13" fmla="*/ 45 h 461"/>
                <a:gd name="T14" fmla="*/ 157 w 337"/>
                <a:gd name="T15" fmla="*/ 34 h 461"/>
                <a:gd name="T16" fmla="*/ 135 w 337"/>
                <a:gd name="T17" fmla="*/ 101 h 461"/>
                <a:gd name="T18" fmla="*/ 112 w 337"/>
                <a:gd name="T19" fmla="*/ 135 h 461"/>
                <a:gd name="T20" fmla="*/ 56 w 337"/>
                <a:gd name="T21" fmla="*/ 213 h 461"/>
                <a:gd name="T22" fmla="*/ 12 w 337"/>
                <a:gd name="T23" fmla="*/ 258 h 461"/>
                <a:gd name="T24" fmla="*/ 34 w 337"/>
                <a:gd name="T25" fmla="*/ 325 h 461"/>
                <a:gd name="T26" fmla="*/ 68 w 337"/>
                <a:gd name="T27" fmla="*/ 415 h 461"/>
                <a:gd name="T28" fmla="*/ 135 w 337"/>
                <a:gd name="T29" fmla="*/ 415 h 461"/>
                <a:gd name="T30" fmla="*/ 247 w 337"/>
                <a:gd name="T31" fmla="*/ 437 h 461"/>
                <a:gd name="T32" fmla="*/ 314 w 337"/>
                <a:gd name="T33" fmla="*/ 426 h 461"/>
                <a:gd name="T34" fmla="*/ 336 w 337"/>
                <a:gd name="T35" fmla="*/ 415 h 461"/>
                <a:gd name="T36" fmla="*/ 314 w 337"/>
                <a:gd name="T37" fmla="*/ 336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37" h="461">
                  <a:moveTo>
                    <a:pt x="314" y="336"/>
                  </a:moveTo>
                  <a:lnTo>
                    <a:pt x="314" y="336"/>
                  </a:lnTo>
                  <a:cubicBezTo>
                    <a:pt x="336" y="325"/>
                    <a:pt x="336" y="325"/>
                    <a:pt x="325" y="291"/>
                  </a:cubicBezTo>
                  <a:cubicBezTo>
                    <a:pt x="314" y="247"/>
                    <a:pt x="336" y="224"/>
                    <a:pt x="292" y="224"/>
                  </a:cubicBezTo>
                  <a:cubicBezTo>
                    <a:pt x="258" y="213"/>
                    <a:pt x="236" y="191"/>
                    <a:pt x="236" y="157"/>
                  </a:cubicBezTo>
                  <a:cubicBezTo>
                    <a:pt x="236" y="124"/>
                    <a:pt x="225" y="112"/>
                    <a:pt x="202" y="112"/>
                  </a:cubicBezTo>
                  <a:cubicBezTo>
                    <a:pt x="180" y="112"/>
                    <a:pt x="202" y="67"/>
                    <a:pt x="202" y="45"/>
                  </a:cubicBezTo>
                  <a:cubicBezTo>
                    <a:pt x="191" y="34"/>
                    <a:pt x="146" y="0"/>
                    <a:pt x="157" y="34"/>
                  </a:cubicBezTo>
                  <a:cubicBezTo>
                    <a:pt x="157" y="67"/>
                    <a:pt x="146" y="101"/>
                    <a:pt x="135" y="101"/>
                  </a:cubicBezTo>
                  <a:cubicBezTo>
                    <a:pt x="112" y="112"/>
                    <a:pt x="101" y="101"/>
                    <a:pt x="112" y="135"/>
                  </a:cubicBezTo>
                  <a:cubicBezTo>
                    <a:pt x="112" y="179"/>
                    <a:pt x="79" y="213"/>
                    <a:pt x="56" y="213"/>
                  </a:cubicBezTo>
                  <a:cubicBezTo>
                    <a:pt x="34" y="224"/>
                    <a:pt x="12" y="235"/>
                    <a:pt x="12" y="258"/>
                  </a:cubicBezTo>
                  <a:cubicBezTo>
                    <a:pt x="0" y="280"/>
                    <a:pt x="0" y="291"/>
                    <a:pt x="34" y="325"/>
                  </a:cubicBezTo>
                  <a:cubicBezTo>
                    <a:pt x="68" y="348"/>
                    <a:pt x="68" y="415"/>
                    <a:pt x="68" y="415"/>
                  </a:cubicBezTo>
                  <a:cubicBezTo>
                    <a:pt x="68" y="415"/>
                    <a:pt x="79" y="415"/>
                    <a:pt x="135" y="415"/>
                  </a:cubicBezTo>
                  <a:cubicBezTo>
                    <a:pt x="180" y="415"/>
                    <a:pt x="225" y="460"/>
                    <a:pt x="247" y="437"/>
                  </a:cubicBezTo>
                  <a:cubicBezTo>
                    <a:pt x="281" y="415"/>
                    <a:pt x="303" y="437"/>
                    <a:pt x="314" y="426"/>
                  </a:cubicBezTo>
                  <a:cubicBezTo>
                    <a:pt x="325" y="415"/>
                    <a:pt x="336" y="415"/>
                    <a:pt x="336" y="415"/>
                  </a:cubicBezTo>
                  <a:cubicBezTo>
                    <a:pt x="336" y="415"/>
                    <a:pt x="303" y="359"/>
                    <a:pt x="314" y="336"/>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1" name="Freeform 30"/>
            <p:cNvSpPr>
              <a:spLocks noChangeArrowheads="1"/>
            </p:cNvSpPr>
            <p:nvPr/>
          </p:nvSpPr>
          <p:spPr bwMode="auto">
            <a:xfrm>
              <a:off x="8195631" y="4259032"/>
              <a:ext cx="796236" cy="582805"/>
            </a:xfrm>
            <a:custGeom>
              <a:avLst/>
              <a:gdLst>
                <a:gd name="T0" fmla="*/ 1053 w 2465"/>
                <a:gd name="T1" fmla="*/ 1614 h 1805"/>
                <a:gd name="T2" fmla="*/ 1244 w 2465"/>
                <a:gd name="T3" fmla="*/ 1546 h 1805"/>
                <a:gd name="T4" fmla="*/ 1255 w 2465"/>
                <a:gd name="T5" fmla="*/ 1345 h 1805"/>
                <a:gd name="T6" fmla="*/ 1378 w 2465"/>
                <a:gd name="T7" fmla="*/ 1277 h 1805"/>
                <a:gd name="T8" fmla="*/ 1602 w 2465"/>
                <a:gd name="T9" fmla="*/ 1334 h 1805"/>
                <a:gd name="T10" fmla="*/ 1870 w 2465"/>
                <a:gd name="T11" fmla="*/ 1379 h 1805"/>
                <a:gd name="T12" fmla="*/ 2038 w 2465"/>
                <a:gd name="T13" fmla="*/ 1423 h 1805"/>
                <a:gd name="T14" fmla="*/ 2016 w 2465"/>
                <a:gd name="T15" fmla="*/ 1322 h 1805"/>
                <a:gd name="T16" fmla="*/ 1971 w 2465"/>
                <a:gd name="T17" fmla="*/ 1166 h 1805"/>
                <a:gd name="T18" fmla="*/ 2038 w 2465"/>
                <a:gd name="T19" fmla="*/ 1110 h 1805"/>
                <a:gd name="T20" fmla="*/ 2262 w 2465"/>
                <a:gd name="T21" fmla="*/ 885 h 1805"/>
                <a:gd name="T22" fmla="*/ 2352 w 2465"/>
                <a:gd name="T23" fmla="*/ 684 h 1805"/>
                <a:gd name="T24" fmla="*/ 2319 w 2465"/>
                <a:gd name="T25" fmla="*/ 538 h 1805"/>
                <a:gd name="T26" fmla="*/ 2408 w 2465"/>
                <a:gd name="T27" fmla="*/ 437 h 1805"/>
                <a:gd name="T28" fmla="*/ 2442 w 2465"/>
                <a:gd name="T29" fmla="*/ 325 h 1805"/>
                <a:gd name="T30" fmla="*/ 2419 w 2465"/>
                <a:gd name="T31" fmla="*/ 213 h 1805"/>
                <a:gd name="T32" fmla="*/ 2262 w 2465"/>
                <a:gd name="T33" fmla="*/ 112 h 1805"/>
                <a:gd name="T34" fmla="*/ 2251 w 2465"/>
                <a:gd name="T35" fmla="*/ 246 h 1805"/>
                <a:gd name="T36" fmla="*/ 2151 w 2465"/>
                <a:gd name="T37" fmla="*/ 314 h 1805"/>
                <a:gd name="T38" fmla="*/ 1982 w 2465"/>
                <a:gd name="T39" fmla="*/ 336 h 1805"/>
                <a:gd name="T40" fmla="*/ 1848 w 2465"/>
                <a:gd name="T41" fmla="*/ 291 h 1805"/>
                <a:gd name="T42" fmla="*/ 1713 w 2465"/>
                <a:gd name="T43" fmla="*/ 246 h 1805"/>
                <a:gd name="T44" fmla="*/ 1569 w 2465"/>
                <a:gd name="T45" fmla="*/ 258 h 1805"/>
                <a:gd name="T46" fmla="*/ 1569 w 2465"/>
                <a:gd name="T47" fmla="*/ 135 h 1805"/>
                <a:gd name="T48" fmla="*/ 1378 w 2465"/>
                <a:gd name="T49" fmla="*/ 123 h 1805"/>
                <a:gd name="T50" fmla="*/ 1188 w 2465"/>
                <a:gd name="T51" fmla="*/ 56 h 1805"/>
                <a:gd name="T52" fmla="*/ 1053 w 2465"/>
                <a:gd name="T53" fmla="*/ 34 h 1805"/>
                <a:gd name="T54" fmla="*/ 896 w 2465"/>
                <a:gd name="T55" fmla="*/ 45 h 1805"/>
                <a:gd name="T56" fmla="*/ 784 w 2465"/>
                <a:gd name="T57" fmla="*/ 101 h 1805"/>
                <a:gd name="T58" fmla="*/ 638 w 2465"/>
                <a:gd name="T59" fmla="*/ 168 h 1805"/>
                <a:gd name="T60" fmla="*/ 482 w 2465"/>
                <a:gd name="T61" fmla="*/ 213 h 1805"/>
                <a:gd name="T62" fmla="*/ 515 w 2465"/>
                <a:gd name="T63" fmla="*/ 314 h 1805"/>
                <a:gd name="T64" fmla="*/ 650 w 2465"/>
                <a:gd name="T65" fmla="*/ 336 h 1805"/>
                <a:gd name="T66" fmla="*/ 650 w 2465"/>
                <a:gd name="T67" fmla="*/ 403 h 1805"/>
                <a:gd name="T68" fmla="*/ 627 w 2465"/>
                <a:gd name="T69" fmla="*/ 538 h 1805"/>
                <a:gd name="T70" fmla="*/ 717 w 2465"/>
                <a:gd name="T71" fmla="*/ 617 h 1805"/>
                <a:gd name="T72" fmla="*/ 796 w 2465"/>
                <a:gd name="T73" fmla="*/ 695 h 1805"/>
                <a:gd name="T74" fmla="*/ 683 w 2465"/>
                <a:gd name="T75" fmla="*/ 852 h 1805"/>
                <a:gd name="T76" fmla="*/ 571 w 2465"/>
                <a:gd name="T77" fmla="*/ 874 h 1805"/>
                <a:gd name="T78" fmla="*/ 470 w 2465"/>
                <a:gd name="T79" fmla="*/ 964 h 1805"/>
                <a:gd name="T80" fmla="*/ 392 w 2465"/>
                <a:gd name="T81" fmla="*/ 1053 h 1805"/>
                <a:gd name="T82" fmla="*/ 291 w 2465"/>
                <a:gd name="T83" fmla="*/ 986 h 1805"/>
                <a:gd name="T84" fmla="*/ 157 w 2465"/>
                <a:gd name="T85" fmla="*/ 1065 h 1805"/>
                <a:gd name="T86" fmla="*/ 0 w 2465"/>
                <a:gd name="T87" fmla="*/ 1210 h 1805"/>
                <a:gd name="T88" fmla="*/ 22 w 2465"/>
                <a:gd name="T89" fmla="*/ 1255 h 1805"/>
                <a:gd name="T90" fmla="*/ 325 w 2465"/>
                <a:gd name="T91" fmla="*/ 1535 h 1805"/>
                <a:gd name="T92" fmla="*/ 963 w 2465"/>
                <a:gd name="T93" fmla="*/ 1782 h 1805"/>
                <a:gd name="T94" fmla="*/ 1098 w 2465"/>
                <a:gd name="T95" fmla="*/ 1759 h 1805"/>
                <a:gd name="T96" fmla="*/ 1053 w 2465"/>
                <a:gd name="T97" fmla="*/ 1614 h 1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65" h="1805">
                  <a:moveTo>
                    <a:pt x="1053" y="1614"/>
                  </a:moveTo>
                  <a:lnTo>
                    <a:pt x="1053" y="1614"/>
                  </a:lnTo>
                  <a:cubicBezTo>
                    <a:pt x="1065" y="1580"/>
                    <a:pt x="1143" y="1603"/>
                    <a:pt x="1154" y="1580"/>
                  </a:cubicBezTo>
                  <a:cubicBezTo>
                    <a:pt x="1165" y="1569"/>
                    <a:pt x="1199" y="1535"/>
                    <a:pt x="1244" y="1546"/>
                  </a:cubicBezTo>
                  <a:cubicBezTo>
                    <a:pt x="1300" y="1558"/>
                    <a:pt x="1289" y="1502"/>
                    <a:pt x="1266" y="1479"/>
                  </a:cubicBezTo>
                  <a:cubicBezTo>
                    <a:pt x="1232" y="1457"/>
                    <a:pt x="1244" y="1401"/>
                    <a:pt x="1255" y="1345"/>
                  </a:cubicBezTo>
                  <a:cubicBezTo>
                    <a:pt x="1255" y="1289"/>
                    <a:pt x="1266" y="1277"/>
                    <a:pt x="1289" y="1289"/>
                  </a:cubicBezTo>
                  <a:cubicBezTo>
                    <a:pt x="1322" y="1289"/>
                    <a:pt x="1356" y="1277"/>
                    <a:pt x="1378" y="1277"/>
                  </a:cubicBezTo>
                  <a:cubicBezTo>
                    <a:pt x="1412" y="1266"/>
                    <a:pt x="1468" y="1322"/>
                    <a:pt x="1490" y="1356"/>
                  </a:cubicBezTo>
                  <a:cubicBezTo>
                    <a:pt x="1501" y="1379"/>
                    <a:pt x="1558" y="1356"/>
                    <a:pt x="1602" y="1334"/>
                  </a:cubicBezTo>
                  <a:cubicBezTo>
                    <a:pt x="1647" y="1300"/>
                    <a:pt x="1769" y="1311"/>
                    <a:pt x="1803" y="1311"/>
                  </a:cubicBezTo>
                  <a:cubicBezTo>
                    <a:pt x="1837" y="1311"/>
                    <a:pt x="1837" y="1367"/>
                    <a:pt x="1870" y="1379"/>
                  </a:cubicBezTo>
                  <a:cubicBezTo>
                    <a:pt x="1893" y="1390"/>
                    <a:pt x="1949" y="1356"/>
                    <a:pt x="1971" y="1356"/>
                  </a:cubicBezTo>
                  <a:cubicBezTo>
                    <a:pt x="1982" y="1356"/>
                    <a:pt x="2005" y="1390"/>
                    <a:pt x="2038" y="1423"/>
                  </a:cubicBezTo>
                  <a:cubicBezTo>
                    <a:pt x="2083" y="1457"/>
                    <a:pt x="2095" y="1423"/>
                    <a:pt x="2095" y="1379"/>
                  </a:cubicBezTo>
                  <a:cubicBezTo>
                    <a:pt x="2095" y="1345"/>
                    <a:pt x="2050" y="1334"/>
                    <a:pt x="2016" y="1322"/>
                  </a:cubicBezTo>
                  <a:cubicBezTo>
                    <a:pt x="1982" y="1300"/>
                    <a:pt x="2005" y="1255"/>
                    <a:pt x="1982" y="1233"/>
                  </a:cubicBezTo>
                  <a:cubicBezTo>
                    <a:pt x="1960" y="1210"/>
                    <a:pt x="1993" y="1177"/>
                    <a:pt x="1971" y="1166"/>
                  </a:cubicBezTo>
                  <a:cubicBezTo>
                    <a:pt x="1937" y="1154"/>
                    <a:pt x="1960" y="1110"/>
                    <a:pt x="1982" y="1110"/>
                  </a:cubicBezTo>
                  <a:cubicBezTo>
                    <a:pt x="2005" y="1110"/>
                    <a:pt x="2027" y="1132"/>
                    <a:pt x="2038" y="1110"/>
                  </a:cubicBezTo>
                  <a:cubicBezTo>
                    <a:pt x="2050" y="1098"/>
                    <a:pt x="2072" y="1110"/>
                    <a:pt x="2106" y="1076"/>
                  </a:cubicBezTo>
                  <a:cubicBezTo>
                    <a:pt x="2128" y="1042"/>
                    <a:pt x="2240" y="897"/>
                    <a:pt x="2262" y="885"/>
                  </a:cubicBezTo>
                  <a:cubicBezTo>
                    <a:pt x="2296" y="874"/>
                    <a:pt x="2307" y="829"/>
                    <a:pt x="2285" y="784"/>
                  </a:cubicBezTo>
                  <a:cubicBezTo>
                    <a:pt x="2274" y="740"/>
                    <a:pt x="2330" y="695"/>
                    <a:pt x="2352" y="684"/>
                  </a:cubicBezTo>
                  <a:cubicBezTo>
                    <a:pt x="2386" y="672"/>
                    <a:pt x="2408" y="639"/>
                    <a:pt x="2386" y="605"/>
                  </a:cubicBezTo>
                  <a:cubicBezTo>
                    <a:pt x="2375" y="583"/>
                    <a:pt x="2330" y="560"/>
                    <a:pt x="2319" y="538"/>
                  </a:cubicBezTo>
                  <a:cubicBezTo>
                    <a:pt x="2307" y="504"/>
                    <a:pt x="2352" y="482"/>
                    <a:pt x="2375" y="482"/>
                  </a:cubicBezTo>
                  <a:cubicBezTo>
                    <a:pt x="2397" y="482"/>
                    <a:pt x="2419" y="459"/>
                    <a:pt x="2408" y="437"/>
                  </a:cubicBezTo>
                  <a:cubicBezTo>
                    <a:pt x="2408" y="426"/>
                    <a:pt x="2431" y="392"/>
                    <a:pt x="2442" y="381"/>
                  </a:cubicBezTo>
                  <a:cubicBezTo>
                    <a:pt x="2464" y="370"/>
                    <a:pt x="2464" y="336"/>
                    <a:pt x="2442" y="325"/>
                  </a:cubicBezTo>
                  <a:cubicBezTo>
                    <a:pt x="2408" y="314"/>
                    <a:pt x="2408" y="258"/>
                    <a:pt x="2419" y="258"/>
                  </a:cubicBezTo>
                  <a:cubicBezTo>
                    <a:pt x="2442" y="246"/>
                    <a:pt x="2442" y="235"/>
                    <a:pt x="2419" y="213"/>
                  </a:cubicBezTo>
                  <a:cubicBezTo>
                    <a:pt x="2397" y="202"/>
                    <a:pt x="2386" y="190"/>
                    <a:pt x="2341" y="157"/>
                  </a:cubicBezTo>
                  <a:cubicBezTo>
                    <a:pt x="2307" y="123"/>
                    <a:pt x="2262" y="79"/>
                    <a:pt x="2262" y="112"/>
                  </a:cubicBezTo>
                  <a:cubicBezTo>
                    <a:pt x="2262" y="135"/>
                    <a:pt x="2251" y="157"/>
                    <a:pt x="2251" y="179"/>
                  </a:cubicBezTo>
                  <a:cubicBezTo>
                    <a:pt x="2240" y="190"/>
                    <a:pt x="2240" y="235"/>
                    <a:pt x="2251" y="246"/>
                  </a:cubicBezTo>
                  <a:cubicBezTo>
                    <a:pt x="2262" y="258"/>
                    <a:pt x="2229" y="280"/>
                    <a:pt x="2218" y="291"/>
                  </a:cubicBezTo>
                  <a:cubicBezTo>
                    <a:pt x="2195" y="314"/>
                    <a:pt x="2173" y="336"/>
                    <a:pt x="2151" y="314"/>
                  </a:cubicBezTo>
                  <a:cubicBezTo>
                    <a:pt x="2128" y="303"/>
                    <a:pt x="2061" y="314"/>
                    <a:pt x="2038" y="336"/>
                  </a:cubicBezTo>
                  <a:cubicBezTo>
                    <a:pt x="2016" y="359"/>
                    <a:pt x="1993" y="359"/>
                    <a:pt x="1982" y="336"/>
                  </a:cubicBezTo>
                  <a:cubicBezTo>
                    <a:pt x="1960" y="314"/>
                    <a:pt x="1937" y="336"/>
                    <a:pt x="1915" y="325"/>
                  </a:cubicBezTo>
                  <a:cubicBezTo>
                    <a:pt x="1893" y="314"/>
                    <a:pt x="1882" y="291"/>
                    <a:pt x="1848" y="291"/>
                  </a:cubicBezTo>
                  <a:cubicBezTo>
                    <a:pt x="1814" y="280"/>
                    <a:pt x="1837" y="235"/>
                    <a:pt x="1803" y="213"/>
                  </a:cubicBezTo>
                  <a:cubicBezTo>
                    <a:pt x="1769" y="190"/>
                    <a:pt x="1736" y="213"/>
                    <a:pt x="1713" y="246"/>
                  </a:cubicBezTo>
                  <a:cubicBezTo>
                    <a:pt x="1691" y="269"/>
                    <a:pt x="1658" y="303"/>
                    <a:pt x="1647" y="280"/>
                  </a:cubicBezTo>
                  <a:cubicBezTo>
                    <a:pt x="1625" y="269"/>
                    <a:pt x="1558" y="280"/>
                    <a:pt x="1569" y="258"/>
                  </a:cubicBezTo>
                  <a:cubicBezTo>
                    <a:pt x="1569" y="235"/>
                    <a:pt x="1558" y="213"/>
                    <a:pt x="1546" y="190"/>
                  </a:cubicBezTo>
                  <a:cubicBezTo>
                    <a:pt x="1524" y="179"/>
                    <a:pt x="1569" y="168"/>
                    <a:pt x="1569" y="135"/>
                  </a:cubicBezTo>
                  <a:cubicBezTo>
                    <a:pt x="1580" y="112"/>
                    <a:pt x="1558" y="56"/>
                    <a:pt x="1490" y="56"/>
                  </a:cubicBezTo>
                  <a:cubicBezTo>
                    <a:pt x="1434" y="56"/>
                    <a:pt x="1389" y="101"/>
                    <a:pt x="1378" y="123"/>
                  </a:cubicBezTo>
                  <a:cubicBezTo>
                    <a:pt x="1356" y="146"/>
                    <a:pt x="1289" y="135"/>
                    <a:pt x="1244" y="135"/>
                  </a:cubicBezTo>
                  <a:cubicBezTo>
                    <a:pt x="1199" y="146"/>
                    <a:pt x="1199" y="101"/>
                    <a:pt x="1188" y="56"/>
                  </a:cubicBezTo>
                  <a:cubicBezTo>
                    <a:pt x="1188" y="0"/>
                    <a:pt x="1109" y="11"/>
                    <a:pt x="1109" y="11"/>
                  </a:cubicBezTo>
                  <a:cubicBezTo>
                    <a:pt x="1109" y="22"/>
                    <a:pt x="1076" y="0"/>
                    <a:pt x="1053" y="34"/>
                  </a:cubicBezTo>
                  <a:cubicBezTo>
                    <a:pt x="1020" y="67"/>
                    <a:pt x="1020" y="34"/>
                    <a:pt x="986" y="34"/>
                  </a:cubicBezTo>
                  <a:cubicBezTo>
                    <a:pt x="952" y="34"/>
                    <a:pt x="919" y="45"/>
                    <a:pt x="896" y="45"/>
                  </a:cubicBezTo>
                  <a:cubicBezTo>
                    <a:pt x="863" y="56"/>
                    <a:pt x="840" y="34"/>
                    <a:pt x="829" y="34"/>
                  </a:cubicBezTo>
                  <a:cubicBezTo>
                    <a:pt x="818" y="34"/>
                    <a:pt x="796" y="67"/>
                    <a:pt x="784" y="101"/>
                  </a:cubicBezTo>
                  <a:cubicBezTo>
                    <a:pt x="784" y="123"/>
                    <a:pt x="751" y="90"/>
                    <a:pt x="728" y="123"/>
                  </a:cubicBezTo>
                  <a:cubicBezTo>
                    <a:pt x="706" y="157"/>
                    <a:pt x="672" y="190"/>
                    <a:pt x="638" y="168"/>
                  </a:cubicBezTo>
                  <a:cubicBezTo>
                    <a:pt x="605" y="135"/>
                    <a:pt x="571" y="123"/>
                    <a:pt x="538" y="135"/>
                  </a:cubicBezTo>
                  <a:cubicBezTo>
                    <a:pt x="515" y="146"/>
                    <a:pt x="493" y="157"/>
                    <a:pt x="482" y="213"/>
                  </a:cubicBezTo>
                  <a:cubicBezTo>
                    <a:pt x="470" y="258"/>
                    <a:pt x="425" y="291"/>
                    <a:pt x="459" y="314"/>
                  </a:cubicBezTo>
                  <a:cubicBezTo>
                    <a:pt x="482" y="336"/>
                    <a:pt x="482" y="336"/>
                    <a:pt x="515" y="314"/>
                  </a:cubicBezTo>
                  <a:cubicBezTo>
                    <a:pt x="538" y="291"/>
                    <a:pt x="560" y="291"/>
                    <a:pt x="583" y="314"/>
                  </a:cubicBezTo>
                  <a:cubicBezTo>
                    <a:pt x="605" y="336"/>
                    <a:pt x="627" y="336"/>
                    <a:pt x="650" y="336"/>
                  </a:cubicBezTo>
                  <a:cubicBezTo>
                    <a:pt x="683" y="325"/>
                    <a:pt x="694" y="359"/>
                    <a:pt x="694" y="381"/>
                  </a:cubicBezTo>
                  <a:cubicBezTo>
                    <a:pt x="694" y="403"/>
                    <a:pt x="672" y="403"/>
                    <a:pt x="650" y="403"/>
                  </a:cubicBezTo>
                  <a:cubicBezTo>
                    <a:pt x="627" y="403"/>
                    <a:pt x="627" y="415"/>
                    <a:pt x="616" y="459"/>
                  </a:cubicBezTo>
                  <a:cubicBezTo>
                    <a:pt x="616" y="504"/>
                    <a:pt x="605" y="538"/>
                    <a:pt x="627" y="538"/>
                  </a:cubicBezTo>
                  <a:cubicBezTo>
                    <a:pt x="650" y="538"/>
                    <a:pt x="661" y="572"/>
                    <a:pt x="672" y="605"/>
                  </a:cubicBezTo>
                  <a:cubicBezTo>
                    <a:pt x="683" y="639"/>
                    <a:pt x="694" y="639"/>
                    <a:pt x="717" y="617"/>
                  </a:cubicBezTo>
                  <a:cubicBezTo>
                    <a:pt x="728" y="594"/>
                    <a:pt x="762" y="594"/>
                    <a:pt x="784" y="605"/>
                  </a:cubicBezTo>
                  <a:cubicBezTo>
                    <a:pt x="807" y="617"/>
                    <a:pt x="807" y="650"/>
                    <a:pt x="796" y="695"/>
                  </a:cubicBezTo>
                  <a:cubicBezTo>
                    <a:pt x="784" y="740"/>
                    <a:pt x="751" y="784"/>
                    <a:pt x="739" y="818"/>
                  </a:cubicBezTo>
                  <a:cubicBezTo>
                    <a:pt x="728" y="852"/>
                    <a:pt x="694" y="874"/>
                    <a:pt x="683" y="852"/>
                  </a:cubicBezTo>
                  <a:cubicBezTo>
                    <a:pt x="661" y="829"/>
                    <a:pt x="650" y="818"/>
                    <a:pt x="627" y="841"/>
                  </a:cubicBezTo>
                  <a:cubicBezTo>
                    <a:pt x="616" y="863"/>
                    <a:pt x="605" y="874"/>
                    <a:pt x="571" y="874"/>
                  </a:cubicBezTo>
                  <a:cubicBezTo>
                    <a:pt x="549" y="863"/>
                    <a:pt x="515" y="874"/>
                    <a:pt x="515" y="897"/>
                  </a:cubicBezTo>
                  <a:cubicBezTo>
                    <a:pt x="515" y="919"/>
                    <a:pt x="504" y="953"/>
                    <a:pt x="470" y="964"/>
                  </a:cubicBezTo>
                  <a:cubicBezTo>
                    <a:pt x="448" y="964"/>
                    <a:pt x="437" y="975"/>
                    <a:pt x="437" y="1008"/>
                  </a:cubicBezTo>
                  <a:cubicBezTo>
                    <a:pt x="437" y="1031"/>
                    <a:pt x="392" y="1076"/>
                    <a:pt x="392" y="1053"/>
                  </a:cubicBezTo>
                  <a:cubicBezTo>
                    <a:pt x="392" y="1031"/>
                    <a:pt x="381" y="975"/>
                    <a:pt x="358" y="986"/>
                  </a:cubicBezTo>
                  <a:cubicBezTo>
                    <a:pt x="336" y="986"/>
                    <a:pt x="302" y="964"/>
                    <a:pt x="291" y="986"/>
                  </a:cubicBezTo>
                  <a:cubicBezTo>
                    <a:pt x="280" y="1008"/>
                    <a:pt x="235" y="1020"/>
                    <a:pt x="213" y="1020"/>
                  </a:cubicBezTo>
                  <a:cubicBezTo>
                    <a:pt x="201" y="1008"/>
                    <a:pt x="190" y="1065"/>
                    <a:pt x="157" y="1065"/>
                  </a:cubicBezTo>
                  <a:cubicBezTo>
                    <a:pt x="134" y="1076"/>
                    <a:pt x="45" y="1098"/>
                    <a:pt x="22" y="1143"/>
                  </a:cubicBezTo>
                  <a:cubicBezTo>
                    <a:pt x="0" y="1177"/>
                    <a:pt x="0" y="1210"/>
                    <a:pt x="0" y="1210"/>
                  </a:cubicBezTo>
                  <a:lnTo>
                    <a:pt x="0" y="1210"/>
                  </a:lnTo>
                  <a:cubicBezTo>
                    <a:pt x="0" y="1221"/>
                    <a:pt x="11" y="1233"/>
                    <a:pt x="22" y="1255"/>
                  </a:cubicBezTo>
                  <a:cubicBezTo>
                    <a:pt x="45" y="1289"/>
                    <a:pt x="101" y="1434"/>
                    <a:pt x="134" y="1457"/>
                  </a:cubicBezTo>
                  <a:cubicBezTo>
                    <a:pt x="157" y="1468"/>
                    <a:pt x="269" y="1524"/>
                    <a:pt x="325" y="1535"/>
                  </a:cubicBezTo>
                  <a:cubicBezTo>
                    <a:pt x="392" y="1558"/>
                    <a:pt x="650" y="1625"/>
                    <a:pt x="739" y="1670"/>
                  </a:cubicBezTo>
                  <a:cubicBezTo>
                    <a:pt x="840" y="1715"/>
                    <a:pt x="919" y="1759"/>
                    <a:pt x="963" y="1782"/>
                  </a:cubicBezTo>
                  <a:cubicBezTo>
                    <a:pt x="1020" y="1804"/>
                    <a:pt x="1053" y="1804"/>
                    <a:pt x="1076" y="1771"/>
                  </a:cubicBezTo>
                  <a:cubicBezTo>
                    <a:pt x="1087" y="1771"/>
                    <a:pt x="1087" y="1771"/>
                    <a:pt x="1098" y="1759"/>
                  </a:cubicBezTo>
                  <a:cubicBezTo>
                    <a:pt x="1087" y="1759"/>
                    <a:pt x="1076" y="1748"/>
                    <a:pt x="1065" y="1737"/>
                  </a:cubicBezTo>
                  <a:cubicBezTo>
                    <a:pt x="1042" y="1715"/>
                    <a:pt x="1042" y="1636"/>
                    <a:pt x="1053" y="1614"/>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2" name="Freeform 31"/>
            <p:cNvSpPr>
              <a:spLocks noChangeArrowheads="1"/>
            </p:cNvSpPr>
            <p:nvPr/>
          </p:nvSpPr>
          <p:spPr bwMode="auto">
            <a:xfrm>
              <a:off x="9031750" y="4019641"/>
              <a:ext cx="398830" cy="413236"/>
            </a:xfrm>
            <a:custGeom>
              <a:avLst/>
              <a:gdLst>
                <a:gd name="T0" fmla="*/ 78 w 1233"/>
                <a:gd name="T1" fmla="*/ 875 h 1279"/>
                <a:gd name="T2" fmla="*/ 212 w 1233"/>
                <a:gd name="T3" fmla="*/ 919 h 1279"/>
                <a:gd name="T4" fmla="*/ 257 w 1233"/>
                <a:gd name="T5" fmla="*/ 1054 h 1279"/>
                <a:gd name="T6" fmla="*/ 347 w 1233"/>
                <a:gd name="T7" fmla="*/ 1177 h 1279"/>
                <a:gd name="T8" fmla="*/ 470 w 1233"/>
                <a:gd name="T9" fmla="*/ 1088 h 1279"/>
                <a:gd name="T10" fmla="*/ 594 w 1233"/>
                <a:gd name="T11" fmla="*/ 1065 h 1279"/>
                <a:gd name="T12" fmla="*/ 672 w 1233"/>
                <a:gd name="T13" fmla="*/ 1099 h 1279"/>
                <a:gd name="T14" fmla="*/ 829 w 1233"/>
                <a:gd name="T15" fmla="*/ 1177 h 1279"/>
                <a:gd name="T16" fmla="*/ 851 w 1233"/>
                <a:gd name="T17" fmla="*/ 1267 h 1279"/>
                <a:gd name="T18" fmla="*/ 974 w 1233"/>
                <a:gd name="T19" fmla="*/ 1244 h 1279"/>
                <a:gd name="T20" fmla="*/ 1087 w 1233"/>
                <a:gd name="T21" fmla="*/ 1177 h 1279"/>
                <a:gd name="T22" fmla="*/ 1120 w 1233"/>
                <a:gd name="T23" fmla="*/ 986 h 1279"/>
                <a:gd name="T24" fmla="*/ 1098 w 1233"/>
                <a:gd name="T25" fmla="*/ 819 h 1279"/>
                <a:gd name="T26" fmla="*/ 1087 w 1233"/>
                <a:gd name="T27" fmla="*/ 774 h 1279"/>
                <a:gd name="T28" fmla="*/ 1199 w 1233"/>
                <a:gd name="T29" fmla="*/ 650 h 1279"/>
                <a:gd name="T30" fmla="*/ 1176 w 1233"/>
                <a:gd name="T31" fmla="*/ 550 h 1279"/>
                <a:gd name="T32" fmla="*/ 1008 w 1233"/>
                <a:gd name="T33" fmla="*/ 673 h 1279"/>
                <a:gd name="T34" fmla="*/ 863 w 1233"/>
                <a:gd name="T35" fmla="*/ 717 h 1279"/>
                <a:gd name="T36" fmla="*/ 918 w 1233"/>
                <a:gd name="T37" fmla="*/ 516 h 1279"/>
                <a:gd name="T38" fmla="*/ 930 w 1233"/>
                <a:gd name="T39" fmla="*/ 426 h 1279"/>
                <a:gd name="T40" fmla="*/ 1042 w 1233"/>
                <a:gd name="T41" fmla="*/ 449 h 1279"/>
                <a:gd name="T42" fmla="*/ 1120 w 1233"/>
                <a:gd name="T43" fmla="*/ 269 h 1279"/>
                <a:gd name="T44" fmla="*/ 986 w 1233"/>
                <a:gd name="T45" fmla="*/ 168 h 1279"/>
                <a:gd name="T46" fmla="*/ 907 w 1233"/>
                <a:gd name="T47" fmla="*/ 23 h 1279"/>
                <a:gd name="T48" fmla="*/ 762 w 1233"/>
                <a:gd name="T49" fmla="*/ 45 h 1279"/>
                <a:gd name="T50" fmla="*/ 762 w 1233"/>
                <a:gd name="T51" fmla="*/ 157 h 1279"/>
                <a:gd name="T52" fmla="*/ 594 w 1233"/>
                <a:gd name="T53" fmla="*/ 101 h 1279"/>
                <a:gd name="T54" fmla="*/ 515 w 1233"/>
                <a:gd name="T55" fmla="*/ 90 h 1279"/>
                <a:gd name="T56" fmla="*/ 448 w 1233"/>
                <a:gd name="T57" fmla="*/ 191 h 1279"/>
                <a:gd name="T58" fmla="*/ 313 w 1233"/>
                <a:gd name="T59" fmla="*/ 202 h 1279"/>
                <a:gd name="T60" fmla="*/ 302 w 1233"/>
                <a:gd name="T61" fmla="*/ 337 h 1279"/>
                <a:gd name="T62" fmla="*/ 224 w 1233"/>
                <a:gd name="T63" fmla="*/ 426 h 1279"/>
                <a:gd name="T64" fmla="*/ 123 w 1233"/>
                <a:gd name="T65" fmla="*/ 594 h 1279"/>
                <a:gd name="T66" fmla="*/ 11 w 1233"/>
                <a:gd name="T67" fmla="*/ 650 h 1279"/>
                <a:gd name="T68" fmla="*/ 78 w 1233"/>
                <a:gd name="T69" fmla="*/ 875 h 1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33" h="1279">
                  <a:moveTo>
                    <a:pt x="78" y="875"/>
                  </a:moveTo>
                  <a:lnTo>
                    <a:pt x="78" y="875"/>
                  </a:lnTo>
                  <a:cubicBezTo>
                    <a:pt x="100" y="875"/>
                    <a:pt x="89" y="908"/>
                    <a:pt x="134" y="886"/>
                  </a:cubicBezTo>
                  <a:cubicBezTo>
                    <a:pt x="179" y="875"/>
                    <a:pt x="201" y="886"/>
                    <a:pt x="212" y="919"/>
                  </a:cubicBezTo>
                  <a:cubicBezTo>
                    <a:pt x="224" y="953"/>
                    <a:pt x="235" y="1009"/>
                    <a:pt x="257" y="1009"/>
                  </a:cubicBezTo>
                  <a:cubicBezTo>
                    <a:pt x="280" y="1009"/>
                    <a:pt x="269" y="1031"/>
                    <a:pt x="257" y="1054"/>
                  </a:cubicBezTo>
                  <a:cubicBezTo>
                    <a:pt x="235" y="1065"/>
                    <a:pt x="280" y="1088"/>
                    <a:pt x="302" y="1121"/>
                  </a:cubicBezTo>
                  <a:cubicBezTo>
                    <a:pt x="313" y="1155"/>
                    <a:pt x="325" y="1199"/>
                    <a:pt x="347" y="1177"/>
                  </a:cubicBezTo>
                  <a:cubicBezTo>
                    <a:pt x="358" y="1155"/>
                    <a:pt x="403" y="1121"/>
                    <a:pt x="425" y="1132"/>
                  </a:cubicBezTo>
                  <a:cubicBezTo>
                    <a:pt x="459" y="1143"/>
                    <a:pt x="470" y="1121"/>
                    <a:pt x="470" y="1088"/>
                  </a:cubicBezTo>
                  <a:cubicBezTo>
                    <a:pt x="481" y="1054"/>
                    <a:pt x="493" y="1009"/>
                    <a:pt x="538" y="1009"/>
                  </a:cubicBezTo>
                  <a:cubicBezTo>
                    <a:pt x="582" y="1009"/>
                    <a:pt x="627" y="1043"/>
                    <a:pt x="594" y="1065"/>
                  </a:cubicBezTo>
                  <a:cubicBezTo>
                    <a:pt x="560" y="1088"/>
                    <a:pt x="549" y="1132"/>
                    <a:pt x="571" y="1143"/>
                  </a:cubicBezTo>
                  <a:cubicBezTo>
                    <a:pt x="594" y="1155"/>
                    <a:pt x="627" y="1099"/>
                    <a:pt x="672" y="1099"/>
                  </a:cubicBezTo>
                  <a:cubicBezTo>
                    <a:pt x="717" y="1088"/>
                    <a:pt x="784" y="1076"/>
                    <a:pt x="807" y="1099"/>
                  </a:cubicBezTo>
                  <a:cubicBezTo>
                    <a:pt x="829" y="1121"/>
                    <a:pt x="863" y="1177"/>
                    <a:pt x="829" y="1177"/>
                  </a:cubicBezTo>
                  <a:cubicBezTo>
                    <a:pt x="807" y="1188"/>
                    <a:pt x="762" y="1233"/>
                    <a:pt x="795" y="1222"/>
                  </a:cubicBezTo>
                  <a:cubicBezTo>
                    <a:pt x="829" y="1222"/>
                    <a:pt x="851" y="1255"/>
                    <a:pt x="851" y="1267"/>
                  </a:cubicBezTo>
                  <a:cubicBezTo>
                    <a:pt x="874" y="1267"/>
                    <a:pt x="896" y="1278"/>
                    <a:pt x="907" y="1267"/>
                  </a:cubicBezTo>
                  <a:cubicBezTo>
                    <a:pt x="930" y="1255"/>
                    <a:pt x="952" y="1233"/>
                    <a:pt x="974" y="1244"/>
                  </a:cubicBezTo>
                  <a:cubicBezTo>
                    <a:pt x="997" y="1255"/>
                    <a:pt x="1019" y="1233"/>
                    <a:pt x="1031" y="1211"/>
                  </a:cubicBezTo>
                  <a:cubicBezTo>
                    <a:pt x="1042" y="1188"/>
                    <a:pt x="1064" y="1177"/>
                    <a:pt x="1087" y="1177"/>
                  </a:cubicBezTo>
                  <a:cubicBezTo>
                    <a:pt x="1076" y="1155"/>
                    <a:pt x="1064" y="1110"/>
                    <a:pt x="1053" y="1099"/>
                  </a:cubicBezTo>
                  <a:cubicBezTo>
                    <a:pt x="1031" y="1065"/>
                    <a:pt x="1076" y="1020"/>
                    <a:pt x="1120" y="986"/>
                  </a:cubicBezTo>
                  <a:cubicBezTo>
                    <a:pt x="1154" y="942"/>
                    <a:pt x="1165" y="875"/>
                    <a:pt x="1154" y="863"/>
                  </a:cubicBezTo>
                  <a:cubicBezTo>
                    <a:pt x="1154" y="852"/>
                    <a:pt x="1120" y="807"/>
                    <a:pt x="1098" y="819"/>
                  </a:cubicBezTo>
                  <a:cubicBezTo>
                    <a:pt x="1076" y="830"/>
                    <a:pt x="1031" y="841"/>
                    <a:pt x="1019" y="819"/>
                  </a:cubicBezTo>
                  <a:cubicBezTo>
                    <a:pt x="1008" y="785"/>
                    <a:pt x="1053" y="762"/>
                    <a:pt x="1087" y="774"/>
                  </a:cubicBezTo>
                  <a:cubicBezTo>
                    <a:pt x="1120" y="774"/>
                    <a:pt x="1131" y="762"/>
                    <a:pt x="1143" y="729"/>
                  </a:cubicBezTo>
                  <a:cubicBezTo>
                    <a:pt x="1165" y="684"/>
                    <a:pt x="1176" y="662"/>
                    <a:pt x="1199" y="650"/>
                  </a:cubicBezTo>
                  <a:cubicBezTo>
                    <a:pt x="1221" y="650"/>
                    <a:pt x="1232" y="617"/>
                    <a:pt x="1232" y="594"/>
                  </a:cubicBezTo>
                  <a:cubicBezTo>
                    <a:pt x="1221" y="583"/>
                    <a:pt x="1199" y="561"/>
                    <a:pt x="1176" y="550"/>
                  </a:cubicBezTo>
                  <a:cubicBezTo>
                    <a:pt x="1154" y="538"/>
                    <a:pt x="1143" y="572"/>
                    <a:pt x="1109" y="606"/>
                  </a:cubicBezTo>
                  <a:cubicBezTo>
                    <a:pt x="1087" y="639"/>
                    <a:pt x="1042" y="673"/>
                    <a:pt x="1008" y="673"/>
                  </a:cubicBezTo>
                  <a:cubicBezTo>
                    <a:pt x="974" y="684"/>
                    <a:pt x="963" y="706"/>
                    <a:pt x="941" y="740"/>
                  </a:cubicBezTo>
                  <a:cubicBezTo>
                    <a:pt x="918" y="762"/>
                    <a:pt x="874" y="762"/>
                    <a:pt x="863" y="717"/>
                  </a:cubicBezTo>
                  <a:cubicBezTo>
                    <a:pt x="851" y="684"/>
                    <a:pt x="818" y="606"/>
                    <a:pt x="863" y="594"/>
                  </a:cubicBezTo>
                  <a:cubicBezTo>
                    <a:pt x="907" y="583"/>
                    <a:pt x="941" y="527"/>
                    <a:pt x="918" y="516"/>
                  </a:cubicBezTo>
                  <a:cubicBezTo>
                    <a:pt x="896" y="505"/>
                    <a:pt x="829" y="482"/>
                    <a:pt x="874" y="460"/>
                  </a:cubicBezTo>
                  <a:cubicBezTo>
                    <a:pt x="907" y="437"/>
                    <a:pt x="918" y="482"/>
                    <a:pt x="930" y="426"/>
                  </a:cubicBezTo>
                  <a:cubicBezTo>
                    <a:pt x="941" y="370"/>
                    <a:pt x="1008" y="370"/>
                    <a:pt x="1008" y="404"/>
                  </a:cubicBezTo>
                  <a:cubicBezTo>
                    <a:pt x="1008" y="449"/>
                    <a:pt x="1019" y="482"/>
                    <a:pt x="1042" y="449"/>
                  </a:cubicBezTo>
                  <a:cubicBezTo>
                    <a:pt x="1064" y="426"/>
                    <a:pt x="1064" y="393"/>
                    <a:pt x="1076" y="359"/>
                  </a:cubicBezTo>
                  <a:cubicBezTo>
                    <a:pt x="1076" y="326"/>
                    <a:pt x="1109" y="314"/>
                    <a:pt x="1120" y="269"/>
                  </a:cubicBezTo>
                  <a:cubicBezTo>
                    <a:pt x="1131" y="236"/>
                    <a:pt x="1109" y="191"/>
                    <a:pt x="1087" y="168"/>
                  </a:cubicBezTo>
                  <a:cubicBezTo>
                    <a:pt x="1064" y="146"/>
                    <a:pt x="1042" y="168"/>
                    <a:pt x="986" y="168"/>
                  </a:cubicBezTo>
                  <a:cubicBezTo>
                    <a:pt x="941" y="168"/>
                    <a:pt x="907" y="146"/>
                    <a:pt x="907" y="112"/>
                  </a:cubicBezTo>
                  <a:cubicBezTo>
                    <a:pt x="907" y="79"/>
                    <a:pt x="907" y="23"/>
                    <a:pt x="907" y="23"/>
                  </a:cubicBezTo>
                  <a:cubicBezTo>
                    <a:pt x="885" y="0"/>
                    <a:pt x="885" y="0"/>
                    <a:pt x="885" y="0"/>
                  </a:cubicBezTo>
                  <a:cubicBezTo>
                    <a:pt x="885" y="0"/>
                    <a:pt x="795" y="34"/>
                    <a:pt x="762" y="45"/>
                  </a:cubicBezTo>
                  <a:cubicBezTo>
                    <a:pt x="739" y="45"/>
                    <a:pt x="773" y="90"/>
                    <a:pt x="795" y="101"/>
                  </a:cubicBezTo>
                  <a:cubicBezTo>
                    <a:pt x="829" y="101"/>
                    <a:pt x="807" y="135"/>
                    <a:pt x="762" y="157"/>
                  </a:cubicBezTo>
                  <a:cubicBezTo>
                    <a:pt x="728" y="180"/>
                    <a:pt x="705" y="157"/>
                    <a:pt x="661" y="157"/>
                  </a:cubicBezTo>
                  <a:cubicBezTo>
                    <a:pt x="616" y="157"/>
                    <a:pt x="616" y="135"/>
                    <a:pt x="594" y="101"/>
                  </a:cubicBezTo>
                  <a:cubicBezTo>
                    <a:pt x="582" y="56"/>
                    <a:pt x="538" y="56"/>
                    <a:pt x="526" y="90"/>
                  </a:cubicBezTo>
                  <a:cubicBezTo>
                    <a:pt x="515" y="90"/>
                    <a:pt x="515" y="90"/>
                    <a:pt x="515" y="90"/>
                  </a:cubicBezTo>
                  <a:cubicBezTo>
                    <a:pt x="515" y="112"/>
                    <a:pt x="526" y="157"/>
                    <a:pt x="515" y="168"/>
                  </a:cubicBezTo>
                  <a:cubicBezTo>
                    <a:pt x="504" y="191"/>
                    <a:pt x="481" y="191"/>
                    <a:pt x="448" y="191"/>
                  </a:cubicBezTo>
                  <a:cubicBezTo>
                    <a:pt x="425" y="191"/>
                    <a:pt x="425" y="224"/>
                    <a:pt x="403" y="224"/>
                  </a:cubicBezTo>
                  <a:cubicBezTo>
                    <a:pt x="381" y="236"/>
                    <a:pt x="336" y="202"/>
                    <a:pt x="313" y="202"/>
                  </a:cubicBezTo>
                  <a:cubicBezTo>
                    <a:pt x="280" y="213"/>
                    <a:pt x="269" y="258"/>
                    <a:pt x="291" y="269"/>
                  </a:cubicBezTo>
                  <a:cubicBezTo>
                    <a:pt x="313" y="281"/>
                    <a:pt x="325" y="326"/>
                    <a:pt x="302" y="337"/>
                  </a:cubicBezTo>
                  <a:cubicBezTo>
                    <a:pt x="280" y="348"/>
                    <a:pt x="302" y="393"/>
                    <a:pt x="269" y="381"/>
                  </a:cubicBezTo>
                  <a:cubicBezTo>
                    <a:pt x="235" y="381"/>
                    <a:pt x="201" y="381"/>
                    <a:pt x="224" y="426"/>
                  </a:cubicBezTo>
                  <a:cubicBezTo>
                    <a:pt x="235" y="482"/>
                    <a:pt x="235" y="527"/>
                    <a:pt x="212" y="538"/>
                  </a:cubicBezTo>
                  <a:cubicBezTo>
                    <a:pt x="201" y="550"/>
                    <a:pt x="168" y="583"/>
                    <a:pt x="123" y="594"/>
                  </a:cubicBezTo>
                  <a:cubicBezTo>
                    <a:pt x="78" y="617"/>
                    <a:pt x="67" y="639"/>
                    <a:pt x="33" y="639"/>
                  </a:cubicBezTo>
                  <a:cubicBezTo>
                    <a:pt x="11" y="628"/>
                    <a:pt x="11" y="650"/>
                    <a:pt x="11" y="650"/>
                  </a:cubicBezTo>
                  <a:cubicBezTo>
                    <a:pt x="0" y="807"/>
                    <a:pt x="0" y="807"/>
                    <a:pt x="0" y="807"/>
                  </a:cubicBezTo>
                  <a:cubicBezTo>
                    <a:pt x="33" y="830"/>
                    <a:pt x="56" y="875"/>
                    <a:pt x="78" y="875"/>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3" name="Freeform 32"/>
            <p:cNvSpPr>
              <a:spLocks noChangeArrowheads="1"/>
            </p:cNvSpPr>
            <p:nvPr/>
          </p:nvSpPr>
          <p:spPr bwMode="auto">
            <a:xfrm>
              <a:off x="8865096" y="4276133"/>
              <a:ext cx="445836" cy="453135"/>
            </a:xfrm>
            <a:custGeom>
              <a:avLst/>
              <a:gdLst>
                <a:gd name="T0" fmla="*/ 1356 w 1380"/>
                <a:gd name="T1" fmla="*/ 471 h 1402"/>
                <a:gd name="T2" fmla="*/ 1311 w 1380"/>
                <a:gd name="T3" fmla="*/ 426 h 1402"/>
                <a:gd name="T4" fmla="*/ 1323 w 1380"/>
                <a:gd name="T5" fmla="*/ 303 h 1402"/>
                <a:gd name="T6" fmla="*/ 1087 w 1380"/>
                <a:gd name="T7" fmla="*/ 347 h 1402"/>
                <a:gd name="T8" fmla="*/ 1054 w 1380"/>
                <a:gd name="T9" fmla="*/ 213 h 1402"/>
                <a:gd name="T10" fmla="*/ 941 w 1380"/>
                <a:gd name="T11" fmla="*/ 336 h 1402"/>
                <a:gd name="T12" fmla="*/ 818 w 1380"/>
                <a:gd name="T13" fmla="*/ 325 h 1402"/>
                <a:gd name="T14" fmla="*/ 773 w 1380"/>
                <a:gd name="T15" fmla="*/ 213 h 1402"/>
                <a:gd name="T16" fmla="*/ 650 w 1380"/>
                <a:gd name="T17" fmla="*/ 90 h 1402"/>
                <a:gd name="T18" fmla="*/ 504 w 1380"/>
                <a:gd name="T19" fmla="*/ 11 h 1402"/>
                <a:gd name="T20" fmla="*/ 437 w 1380"/>
                <a:gd name="T21" fmla="*/ 146 h 1402"/>
                <a:gd name="T22" fmla="*/ 347 w 1380"/>
                <a:gd name="T23" fmla="*/ 202 h 1402"/>
                <a:gd name="T24" fmla="*/ 370 w 1380"/>
                <a:gd name="T25" fmla="*/ 325 h 1402"/>
                <a:gd name="T26" fmla="*/ 303 w 1380"/>
                <a:gd name="T27" fmla="*/ 426 h 1402"/>
                <a:gd name="T28" fmla="*/ 314 w 1380"/>
                <a:gd name="T29" fmla="*/ 549 h 1402"/>
                <a:gd name="T30" fmla="*/ 213 w 1380"/>
                <a:gd name="T31" fmla="*/ 728 h 1402"/>
                <a:gd name="T32" fmla="*/ 34 w 1380"/>
                <a:gd name="T33" fmla="*/ 1020 h 1402"/>
                <a:gd name="T34" fmla="*/ 56 w 1380"/>
                <a:gd name="T35" fmla="*/ 1065 h 1402"/>
                <a:gd name="T36" fmla="*/ 123 w 1380"/>
                <a:gd name="T37" fmla="*/ 1132 h 1402"/>
                <a:gd name="T38" fmla="*/ 168 w 1380"/>
                <a:gd name="T39" fmla="*/ 1255 h 1402"/>
                <a:gd name="T40" fmla="*/ 213 w 1380"/>
                <a:gd name="T41" fmla="*/ 1367 h 1402"/>
                <a:gd name="T42" fmla="*/ 303 w 1380"/>
                <a:gd name="T43" fmla="*/ 1345 h 1402"/>
                <a:gd name="T44" fmla="*/ 359 w 1380"/>
                <a:gd name="T45" fmla="*/ 1278 h 1402"/>
                <a:gd name="T46" fmla="*/ 415 w 1380"/>
                <a:gd name="T47" fmla="*/ 1221 h 1402"/>
                <a:gd name="T48" fmla="*/ 538 w 1380"/>
                <a:gd name="T49" fmla="*/ 1199 h 1402"/>
                <a:gd name="T50" fmla="*/ 616 w 1380"/>
                <a:gd name="T51" fmla="*/ 1132 h 1402"/>
                <a:gd name="T52" fmla="*/ 695 w 1380"/>
                <a:gd name="T53" fmla="*/ 1065 h 1402"/>
                <a:gd name="T54" fmla="*/ 785 w 1380"/>
                <a:gd name="T55" fmla="*/ 1143 h 1402"/>
                <a:gd name="T56" fmla="*/ 863 w 1380"/>
                <a:gd name="T57" fmla="*/ 986 h 1402"/>
                <a:gd name="T58" fmla="*/ 897 w 1380"/>
                <a:gd name="T59" fmla="*/ 852 h 1402"/>
                <a:gd name="T60" fmla="*/ 841 w 1380"/>
                <a:gd name="T61" fmla="*/ 695 h 1402"/>
                <a:gd name="T62" fmla="*/ 941 w 1380"/>
                <a:gd name="T63" fmla="*/ 572 h 1402"/>
                <a:gd name="T64" fmla="*/ 986 w 1380"/>
                <a:gd name="T65" fmla="*/ 471 h 1402"/>
                <a:gd name="T66" fmla="*/ 1031 w 1380"/>
                <a:gd name="T67" fmla="*/ 549 h 1402"/>
                <a:gd name="T68" fmla="*/ 1121 w 1380"/>
                <a:gd name="T69" fmla="*/ 661 h 1402"/>
                <a:gd name="T70" fmla="*/ 1143 w 1380"/>
                <a:gd name="T71" fmla="*/ 773 h 1402"/>
                <a:gd name="T72" fmla="*/ 1188 w 1380"/>
                <a:gd name="T73" fmla="*/ 874 h 1402"/>
                <a:gd name="T74" fmla="*/ 1345 w 1380"/>
                <a:gd name="T75" fmla="*/ 908 h 1402"/>
                <a:gd name="T76" fmla="*/ 1345 w 1380"/>
                <a:gd name="T77" fmla="*/ 762 h 1402"/>
                <a:gd name="T78" fmla="*/ 1323 w 1380"/>
                <a:gd name="T79" fmla="*/ 594 h 1402"/>
                <a:gd name="T80" fmla="*/ 1334 w 1380"/>
                <a:gd name="T81" fmla="*/ 572 h 1402"/>
                <a:gd name="T82" fmla="*/ 1356 w 1380"/>
                <a:gd name="T83" fmla="*/ 471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0" h="1402">
                  <a:moveTo>
                    <a:pt x="1356" y="471"/>
                  </a:moveTo>
                  <a:lnTo>
                    <a:pt x="1356" y="471"/>
                  </a:lnTo>
                  <a:lnTo>
                    <a:pt x="1367" y="471"/>
                  </a:lnTo>
                  <a:cubicBezTo>
                    <a:pt x="1367" y="459"/>
                    <a:pt x="1345" y="426"/>
                    <a:pt x="1311" y="426"/>
                  </a:cubicBezTo>
                  <a:cubicBezTo>
                    <a:pt x="1278" y="437"/>
                    <a:pt x="1323" y="392"/>
                    <a:pt x="1345" y="381"/>
                  </a:cubicBezTo>
                  <a:cubicBezTo>
                    <a:pt x="1379" y="381"/>
                    <a:pt x="1345" y="325"/>
                    <a:pt x="1323" y="303"/>
                  </a:cubicBezTo>
                  <a:cubicBezTo>
                    <a:pt x="1300" y="280"/>
                    <a:pt x="1233" y="292"/>
                    <a:pt x="1188" y="303"/>
                  </a:cubicBezTo>
                  <a:cubicBezTo>
                    <a:pt x="1143" y="303"/>
                    <a:pt x="1110" y="359"/>
                    <a:pt x="1087" y="347"/>
                  </a:cubicBezTo>
                  <a:cubicBezTo>
                    <a:pt x="1065" y="336"/>
                    <a:pt x="1076" y="292"/>
                    <a:pt x="1110" y="269"/>
                  </a:cubicBezTo>
                  <a:cubicBezTo>
                    <a:pt x="1143" y="247"/>
                    <a:pt x="1098" y="213"/>
                    <a:pt x="1054" y="213"/>
                  </a:cubicBezTo>
                  <a:cubicBezTo>
                    <a:pt x="1009" y="213"/>
                    <a:pt x="997" y="258"/>
                    <a:pt x="986" y="292"/>
                  </a:cubicBezTo>
                  <a:cubicBezTo>
                    <a:pt x="986" y="325"/>
                    <a:pt x="975" y="347"/>
                    <a:pt x="941" y="336"/>
                  </a:cubicBezTo>
                  <a:cubicBezTo>
                    <a:pt x="919" y="325"/>
                    <a:pt x="874" y="359"/>
                    <a:pt x="863" y="381"/>
                  </a:cubicBezTo>
                  <a:cubicBezTo>
                    <a:pt x="841" y="403"/>
                    <a:pt x="829" y="359"/>
                    <a:pt x="818" y="325"/>
                  </a:cubicBezTo>
                  <a:cubicBezTo>
                    <a:pt x="796" y="292"/>
                    <a:pt x="751" y="269"/>
                    <a:pt x="773" y="258"/>
                  </a:cubicBezTo>
                  <a:cubicBezTo>
                    <a:pt x="785" y="235"/>
                    <a:pt x="796" y="213"/>
                    <a:pt x="773" y="213"/>
                  </a:cubicBezTo>
                  <a:cubicBezTo>
                    <a:pt x="751" y="213"/>
                    <a:pt x="740" y="157"/>
                    <a:pt x="728" y="123"/>
                  </a:cubicBezTo>
                  <a:cubicBezTo>
                    <a:pt x="717" y="90"/>
                    <a:pt x="695" y="79"/>
                    <a:pt x="650" y="90"/>
                  </a:cubicBezTo>
                  <a:cubicBezTo>
                    <a:pt x="605" y="112"/>
                    <a:pt x="616" y="79"/>
                    <a:pt x="594" y="79"/>
                  </a:cubicBezTo>
                  <a:cubicBezTo>
                    <a:pt x="572" y="79"/>
                    <a:pt x="549" y="23"/>
                    <a:pt x="504" y="11"/>
                  </a:cubicBezTo>
                  <a:cubicBezTo>
                    <a:pt x="459" y="0"/>
                    <a:pt x="437" y="56"/>
                    <a:pt x="437" y="79"/>
                  </a:cubicBezTo>
                  <a:cubicBezTo>
                    <a:pt x="448" y="101"/>
                    <a:pt x="448" y="123"/>
                    <a:pt x="437" y="146"/>
                  </a:cubicBezTo>
                  <a:cubicBezTo>
                    <a:pt x="426" y="179"/>
                    <a:pt x="359" y="179"/>
                    <a:pt x="359" y="179"/>
                  </a:cubicBezTo>
                  <a:cubicBezTo>
                    <a:pt x="370" y="190"/>
                    <a:pt x="359" y="190"/>
                    <a:pt x="347" y="202"/>
                  </a:cubicBezTo>
                  <a:cubicBezTo>
                    <a:pt x="336" y="202"/>
                    <a:pt x="336" y="258"/>
                    <a:pt x="370" y="269"/>
                  </a:cubicBezTo>
                  <a:cubicBezTo>
                    <a:pt x="392" y="280"/>
                    <a:pt x="392" y="314"/>
                    <a:pt x="370" y="325"/>
                  </a:cubicBezTo>
                  <a:cubicBezTo>
                    <a:pt x="359" y="336"/>
                    <a:pt x="336" y="370"/>
                    <a:pt x="336" y="381"/>
                  </a:cubicBezTo>
                  <a:cubicBezTo>
                    <a:pt x="347" y="403"/>
                    <a:pt x="325" y="426"/>
                    <a:pt x="303" y="426"/>
                  </a:cubicBezTo>
                  <a:cubicBezTo>
                    <a:pt x="280" y="426"/>
                    <a:pt x="235" y="448"/>
                    <a:pt x="247" y="482"/>
                  </a:cubicBezTo>
                  <a:cubicBezTo>
                    <a:pt x="258" y="504"/>
                    <a:pt x="303" y="527"/>
                    <a:pt x="314" y="549"/>
                  </a:cubicBezTo>
                  <a:cubicBezTo>
                    <a:pt x="336" y="583"/>
                    <a:pt x="314" y="616"/>
                    <a:pt x="280" y="628"/>
                  </a:cubicBezTo>
                  <a:cubicBezTo>
                    <a:pt x="258" y="639"/>
                    <a:pt x="202" y="684"/>
                    <a:pt x="213" y="728"/>
                  </a:cubicBezTo>
                  <a:cubicBezTo>
                    <a:pt x="235" y="773"/>
                    <a:pt x="224" y="818"/>
                    <a:pt x="190" y="829"/>
                  </a:cubicBezTo>
                  <a:cubicBezTo>
                    <a:pt x="168" y="841"/>
                    <a:pt x="56" y="986"/>
                    <a:pt x="34" y="1020"/>
                  </a:cubicBezTo>
                  <a:cubicBezTo>
                    <a:pt x="23" y="1031"/>
                    <a:pt x="11" y="1031"/>
                    <a:pt x="0" y="1042"/>
                  </a:cubicBezTo>
                  <a:cubicBezTo>
                    <a:pt x="23" y="1054"/>
                    <a:pt x="34" y="1076"/>
                    <a:pt x="56" y="1065"/>
                  </a:cubicBezTo>
                  <a:cubicBezTo>
                    <a:pt x="79" y="1065"/>
                    <a:pt x="79" y="1098"/>
                    <a:pt x="101" y="1098"/>
                  </a:cubicBezTo>
                  <a:cubicBezTo>
                    <a:pt x="123" y="1098"/>
                    <a:pt x="134" y="1121"/>
                    <a:pt x="123" y="1132"/>
                  </a:cubicBezTo>
                  <a:cubicBezTo>
                    <a:pt x="101" y="1143"/>
                    <a:pt x="90" y="1210"/>
                    <a:pt x="123" y="1210"/>
                  </a:cubicBezTo>
                  <a:cubicBezTo>
                    <a:pt x="157" y="1210"/>
                    <a:pt x="190" y="1233"/>
                    <a:pt x="168" y="1255"/>
                  </a:cubicBezTo>
                  <a:cubicBezTo>
                    <a:pt x="146" y="1266"/>
                    <a:pt x="146" y="1289"/>
                    <a:pt x="168" y="1300"/>
                  </a:cubicBezTo>
                  <a:cubicBezTo>
                    <a:pt x="190" y="1311"/>
                    <a:pt x="202" y="1345"/>
                    <a:pt x="213" y="1367"/>
                  </a:cubicBezTo>
                  <a:cubicBezTo>
                    <a:pt x="224" y="1401"/>
                    <a:pt x="247" y="1401"/>
                    <a:pt x="258" y="1378"/>
                  </a:cubicBezTo>
                  <a:cubicBezTo>
                    <a:pt x="269" y="1356"/>
                    <a:pt x="280" y="1345"/>
                    <a:pt x="303" y="1345"/>
                  </a:cubicBezTo>
                  <a:cubicBezTo>
                    <a:pt x="325" y="1345"/>
                    <a:pt x="336" y="1334"/>
                    <a:pt x="336" y="1323"/>
                  </a:cubicBezTo>
                  <a:cubicBezTo>
                    <a:pt x="325" y="1300"/>
                    <a:pt x="336" y="1266"/>
                    <a:pt x="359" y="1278"/>
                  </a:cubicBezTo>
                  <a:cubicBezTo>
                    <a:pt x="370" y="1278"/>
                    <a:pt x="392" y="1255"/>
                    <a:pt x="392" y="1233"/>
                  </a:cubicBezTo>
                  <a:cubicBezTo>
                    <a:pt x="392" y="1210"/>
                    <a:pt x="403" y="1199"/>
                    <a:pt x="415" y="1221"/>
                  </a:cubicBezTo>
                  <a:cubicBezTo>
                    <a:pt x="437" y="1244"/>
                    <a:pt x="448" y="1244"/>
                    <a:pt x="459" y="1221"/>
                  </a:cubicBezTo>
                  <a:cubicBezTo>
                    <a:pt x="471" y="1199"/>
                    <a:pt x="516" y="1199"/>
                    <a:pt x="538" y="1199"/>
                  </a:cubicBezTo>
                  <a:cubicBezTo>
                    <a:pt x="549" y="1199"/>
                    <a:pt x="594" y="1199"/>
                    <a:pt x="594" y="1177"/>
                  </a:cubicBezTo>
                  <a:cubicBezTo>
                    <a:pt x="605" y="1154"/>
                    <a:pt x="594" y="1132"/>
                    <a:pt x="616" y="1132"/>
                  </a:cubicBezTo>
                  <a:cubicBezTo>
                    <a:pt x="650" y="1132"/>
                    <a:pt x="661" y="1121"/>
                    <a:pt x="661" y="1087"/>
                  </a:cubicBezTo>
                  <a:cubicBezTo>
                    <a:pt x="650" y="1065"/>
                    <a:pt x="684" y="1054"/>
                    <a:pt x="695" y="1065"/>
                  </a:cubicBezTo>
                  <a:cubicBezTo>
                    <a:pt x="706" y="1087"/>
                    <a:pt x="740" y="1121"/>
                    <a:pt x="751" y="1121"/>
                  </a:cubicBezTo>
                  <a:cubicBezTo>
                    <a:pt x="762" y="1121"/>
                    <a:pt x="773" y="1132"/>
                    <a:pt x="785" y="1143"/>
                  </a:cubicBezTo>
                  <a:cubicBezTo>
                    <a:pt x="785" y="1110"/>
                    <a:pt x="785" y="1065"/>
                    <a:pt x="785" y="1042"/>
                  </a:cubicBezTo>
                  <a:cubicBezTo>
                    <a:pt x="785" y="1020"/>
                    <a:pt x="841" y="975"/>
                    <a:pt x="863" y="986"/>
                  </a:cubicBezTo>
                  <a:cubicBezTo>
                    <a:pt x="885" y="997"/>
                    <a:pt x="897" y="986"/>
                    <a:pt x="897" y="964"/>
                  </a:cubicBezTo>
                  <a:cubicBezTo>
                    <a:pt x="897" y="952"/>
                    <a:pt x="897" y="852"/>
                    <a:pt x="897" y="852"/>
                  </a:cubicBezTo>
                  <a:cubicBezTo>
                    <a:pt x="897" y="852"/>
                    <a:pt x="897" y="785"/>
                    <a:pt x="863" y="762"/>
                  </a:cubicBezTo>
                  <a:cubicBezTo>
                    <a:pt x="829" y="728"/>
                    <a:pt x="829" y="717"/>
                    <a:pt x="841" y="695"/>
                  </a:cubicBezTo>
                  <a:cubicBezTo>
                    <a:pt x="841" y="672"/>
                    <a:pt x="863" y="661"/>
                    <a:pt x="885" y="650"/>
                  </a:cubicBezTo>
                  <a:cubicBezTo>
                    <a:pt x="908" y="650"/>
                    <a:pt x="941" y="616"/>
                    <a:pt x="941" y="572"/>
                  </a:cubicBezTo>
                  <a:cubicBezTo>
                    <a:pt x="930" y="538"/>
                    <a:pt x="941" y="549"/>
                    <a:pt x="964" y="538"/>
                  </a:cubicBezTo>
                  <a:cubicBezTo>
                    <a:pt x="975" y="538"/>
                    <a:pt x="986" y="504"/>
                    <a:pt x="986" y="471"/>
                  </a:cubicBezTo>
                  <a:cubicBezTo>
                    <a:pt x="975" y="437"/>
                    <a:pt x="1020" y="471"/>
                    <a:pt x="1031" y="482"/>
                  </a:cubicBezTo>
                  <a:cubicBezTo>
                    <a:pt x="1031" y="504"/>
                    <a:pt x="1009" y="549"/>
                    <a:pt x="1031" y="549"/>
                  </a:cubicBezTo>
                  <a:cubicBezTo>
                    <a:pt x="1054" y="549"/>
                    <a:pt x="1065" y="561"/>
                    <a:pt x="1065" y="594"/>
                  </a:cubicBezTo>
                  <a:cubicBezTo>
                    <a:pt x="1065" y="628"/>
                    <a:pt x="1087" y="650"/>
                    <a:pt x="1121" y="661"/>
                  </a:cubicBezTo>
                  <a:cubicBezTo>
                    <a:pt x="1165" y="661"/>
                    <a:pt x="1143" y="684"/>
                    <a:pt x="1154" y="728"/>
                  </a:cubicBezTo>
                  <a:cubicBezTo>
                    <a:pt x="1165" y="762"/>
                    <a:pt x="1165" y="762"/>
                    <a:pt x="1143" y="773"/>
                  </a:cubicBezTo>
                  <a:cubicBezTo>
                    <a:pt x="1132" y="796"/>
                    <a:pt x="1165" y="852"/>
                    <a:pt x="1165" y="852"/>
                  </a:cubicBezTo>
                  <a:cubicBezTo>
                    <a:pt x="1177" y="852"/>
                    <a:pt x="1177" y="863"/>
                    <a:pt x="1188" y="874"/>
                  </a:cubicBezTo>
                  <a:cubicBezTo>
                    <a:pt x="1199" y="897"/>
                    <a:pt x="1221" y="919"/>
                    <a:pt x="1255" y="941"/>
                  </a:cubicBezTo>
                  <a:cubicBezTo>
                    <a:pt x="1289" y="952"/>
                    <a:pt x="1323" y="919"/>
                    <a:pt x="1345" y="908"/>
                  </a:cubicBezTo>
                  <a:cubicBezTo>
                    <a:pt x="1356" y="874"/>
                    <a:pt x="1356" y="841"/>
                    <a:pt x="1334" y="841"/>
                  </a:cubicBezTo>
                  <a:cubicBezTo>
                    <a:pt x="1311" y="841"/>
                    <a:pt x="1334" y="785"/>
                    <a:pt x="1345" y="762"/>
                  </a:cubicBezTo>
                  <a:cubicBezTo>
                    <a:pt x="1356" y="728"/>
                    <a:pt x="1345" y="695"/>
                    <a:pt x="1323" y="684"/>
                  </a:cubicBezTo>
                  <a:cubicBezTo>
                    <a:pt x="1300" y="684"/>
                    <a:pt x="1323" y="628"/>
                    <a:pt x="1323" y="594"/>
                  </a:cubicBezTo>
                  <a:cubicBezTo>
                    <a:pt x="1323" y="583"/>
                    <a:pt x="1323" y="572"/>
                    <a:pt x="1334" y="572"/>
                  </a:cubicBezTo>
                  <a:lnTo>
                    <a:pt x="1334" y="572"/>
                  </a:lnTo>
                  <a:cubicBezTo>
                    <a:pt x="1334" y="572"/>
                    <a:pt x="1311" y="538"/>
                    <a:pt x="1300" y="527"/>
                  </a:cubicBezTo>
                  <a:cubicBezTo>
                    <a:pt x="1289" y="504"/>
                    <a:pt x="1323" y="482"/>
                    <a:pt x="1356" y="47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4" name="Freeform 33"/>
            <p:cNvSpPr>
              <a:spLocks noChangeArrowheads="1"/>
            </p:cNvSpPr>
            <p:nvPr/>
          </p:nvSpPr>
          <p:spPr bwMode="auto">
            <a:xfrm>
              <a:off x="11312205" y="3820148"/>
              <a:ext cx="495690" cy="873495"/>
            </a:xfrm>
            <a:custGeom>
              <a:avLst/>
              <a:gdLst>
                <a:gd name="T0" fmla="*/ 1502 w 1536"/>
                <a:gd name="T1" fmla="*/ 224 h 2702"/>
                <a:gd name="T2" fmla="*/ 1311 w 1536"/>
                <a:gd name="T3" fmla="*/ 11 h 2702"/>
                <a:gd name="T4" fmla="*/ 1042 w 1536"/>
                <a:gd name="T5" fmla="*/ 112 h 2702"/>
                <a:gd name="T6" fmla="*/ 986 w 1536"/>
                <a:gd name="T7" fmla="*/ 291 h 2702"/>
                <a:gd name="T8" fmla="*/ 1165 w 1536"/>
                <a:gd name="T9" fmla="*/ 404 h 2702"/>
                <a:gd name="T10" fmla="*/ 1053 w 1536"/>
                <a:gd name="T11" fmla="*/ 471 h 2702"/>
                <a:gd name="T12" fmla="*/ 1031 w 1536"/>
                <a:gd name="T13" fmla="*/ 639 h 2702"/>
                <a:gd name="T14" fmla="*/ 941 w 1536"/>
                <a:gd name="T15" fmla="*/ 784 h 2702"/>
                <a:gd name="T16" fmla="*/ 975 w 1536"/>
                <a:gd name="T17" fmla="*/ 908 h 2702"/>
                <a:gd name="T18" fmla="*/ 863 w 1536"/>
                <a:gd name="T19" fmla="*/ 852 h 2702"/>
                <a:gd name="T20" fmla="*/ 773 w 1536"/>
                <a:gd name="T21" fmla="*/ 986 h 2702"/>
                <a:gd name="T22" fmla="*/ 583 w 1536"/>
                <a:gd name="T23" fmla="*/ 1042 h 2702"/>
                <a:gd name="T24" fmla="*/ 448 w 1536"/>
                <a:gd name="T25" fmla="*/ 1121 h 2702"/>
                <a:gd name="T26" fmla="*/ 392 w 1536"/>
                <a:gd name="T27" fmla="*/ 1199 h 2702"/>
                <a:gd name="T28" fmla="*/ 89 w 1536"/>
                <a:gd name="T29" fmla="*/ 1715 h 2702"/>
                <a:gd name="T30" fmla="*/ 347 w 1536"/>
                <a:gd name="T31" fmla="*/ 2667 h 2702"/>
                <a:gd name="T32" fmla="*/ 493 w 1536"/>
                <a:gd name="T33" fmla="*/ 2488 h 2702"/>
                <a:gd name="T34" fmla="*/ 583 w 1536"/>
                <a:gd name="T35" fmla="*/ 2297 h 2702"/>
                <a:gd name="T36" fmla="*/ 706 w 1536"/>
                <a:gd name="T37" fmla="*/ 2297 h 2702"/>
                <a:gd name="T38" fmla="*/ 784 w 1536"/>
                <a:gd name="T39" fmla="*/ 2197 h 2702"/>
                <a:gd name="T40" fmla="*/ 683 w 1536"/>
                <a:gd name="T41" fmla="*/ 2208 h 2702"/>
                <a:gd name="T42" fmla="*/ 706 w 1536"/>
                <a:gd name="T43" fmla="*/ 2107 h 2702"/>
                <a:gd name="T44" fmla="*/ 762 w 1536"/>
                <a:gd name="T45" fmla="*/ 1961 h 2702"/>
                <a:gd name="T46" fmla="*/ 796 w 1536"/>
                <a:gd name="T47" fmla="*/ 2107 h 2702"/>
                <a:gd name="T48" fmla="*/ 829 w 1536"/>
                <a:gd name="T49" fmla="*/ 2006 h 2702"/>
                <a:gd name="T50" fmla="*/ 852 w 1536"/>
                <a:gd name="T51" fmla="*/ 2219 h 2702"/>
                <a:gd name="T52" fmla="*/ 1009 w 1536"/>
                <a:gd name="T53" fmla="*/ 2443 h 2702"/>
                <a:gd name="T54" fmla="*/ 1053 w 1536"/>
                <a:gd name="T55" fmla="*/ 2219 h 2702"/>
                <a:gd name="T56" fmla="*/ 1121 w 1536"/>
                <a:gd name="T57" fmla="*/ 1928 h 2702"/>
                <a:gd name="T58" fmla="*/ 1143 w 1536"/>
                <a:gd name="T59" fmla="*/ 1670 h 2702"/>
                <a:gd name="T60" fmla="*/ 1065 w 1536"/>
                <a:gd name="T61" fmla="*/ 1670 h 2702"/>
                <a:gd name="T62" fmla="*/ 1098 w 1536"/>
                <a:gd name="T63" fmla="*/ 1591 h 2702"/>
                <a:gd name="T64" fmla="*/ 1221 w 1536"/>
                <a:gd name="T65" fmla="*/ 1446 h 2702"/>
                <a:gd name="T66" fmla="*/ 1109 w 1536"/>
                <a:gd name="T67" fmla="*/ 1502 h 2702"/>
                <a:gd name="T68" fmla="*/ 1065 w 1536"/>
                <a:gd name="T69" fmla="*/ 1468 h 2702"/>
                <a:gd name="T70" fmla="*/ 1053 w 1536"/>
                <a:gd name="T71" fmla="*/ 1356 h 2702"/>
                <a:gd name="T72" fmla="*/ 1154 w 1536"/>
                <a:gd name="T73" fmla="*/ 1255 h 2702"/>
                <a:gd name="T74" fmla="*/ 1165 w 1536"/>
                <a:gd name="T75" fmla="*/ 964 h 2702"/>
                <a:gd name="T76" fmla="*/ 1412 w 1536"/>
                <a:gd name="T77" fmla="*/ 639 h 2702"/>
                <a:gd name="T78" fmla="*/ 1502 w 1536"/>
                <a:gd name="T79" fmla="*/ 392 h 27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36" h="2702">
                  <a:moveTo>
                    <a:pt x="1502" y="224"/>
                  </a:moveTo>
                  <a:lnTo>
                    <a:pt x="1502" y="224"/>
                  </a:lnTo>
                  <a:cubicBezTo>
                    <a:pt x="1479" y="191"/>
                    <a:pt x="1434" y="123"/>
                    <a:pt x="1401" y="78"/>
                  </a:cubicBezTo>
                  <a:cubicBezTo>
                    <a:pt x="1367" y="34"/>
                    <a:pt x="1322" y="0"/>
                    <a:pt x="1311" y="11"/>
                  </a:cubicBezTo>
                  <a:cubicBezTo>
                    <a:pt x="1300" y="11"/>
                    <a:pt x="1266" y="78"/>
                    <a:pt x="1199" y="90"/>
                  </a:cubicBezTo>
                  <a:cubicBezTo>
                    <a:pt x="1165" y="101"/>
                    <a:pt x="1098" y="112"/>
                    <a:pt x="1042" y="112"/>
                  </a:cubicBezTo>
                  <a:cubicBezTo>
                    <a:pt x="1031" y="280"/>
                    <a:pt x="1031" y="280"/>
                    <a:pt x="1031" y="280"/>
                  </a:cubicBezTo>
                  <a:cubicBezTo>
                    <a:pt x="986" y="291"/>
                    <a:pt x="986" y="291"/>
                    <a:pt x="986" y="291"/>
                  </a:cubicBezTo>
                  <a:cubicBezTo>
                    <a:pt x="986" y="404"/>
                    <a:pt x="986" y="404"/>
                    <a:pt x="986" y="404"/>
                  </a:cubicBezTo>
                  <a:cubicBezTo>
                    <a:pt x="1165" y="404"/>
                    <a:pt x="1165" y="404"/>
                    <a:pt x="1165" y="404"/>
                  </a:cubicBezTo>
                  <a:cubicBezTo>
                    <a:pt x="1165" y="460"/>
                    <a:pt x="1165" y="460"/>
                    <a:pt x="1165" y="460"/>
                  </a:cubicBezTo>
                  <a:cubicBezTo>
                    <a:pt x="1053" y="471"/>
                    <a:pt x="1053" y="471"/>
                    <a:pt x="1053" y="471"/>
                  </a:cubicBezTo>
                  <a:cubicBezTo>
                    <a:pt x="986" y="639"/>
                    <a:pt x="986" y="639"/>
                    <a:pt x="986" y="639"/>
                  </a:cubicBezTo>
                  <a:cubicBezTo>
                    <a:pt x="1031" y="639"/>
                    <a:pt x="1031" y="639"/>
                    <a:pt x="1031" y="639"/>
                  </a:cubicBezTo>
                  <a:cubicBezTo>
                    <a:pt x="1031" y="773"/>
                    <a:pt x="1031" y="773"/>
                    <a:pt x="1031" y="773"/>
                  </a:cubicBezTo>
                  <a:cubicBezTo>
                    <a:pt x="941" y="784"/>
                    <a:pt x="941" y="784"/>
                    <a:pt x="941" y="784"/>
                  </a:cubicBezTo>
                  <a:cubicBezTo>
                    <a:pt x="941" y="852"/>
                    <a:pt x="941" y="852"/>
                    <a:pt x="941" y="852"/>
                  </a:cubicBezTo>
                  <a:cubicBezTo>
                    <a:pt x="975" y="908"/>
                    <a:pt x="975" y="908"/>
                    <a:pt x="975" y="908"/>
                  </a:cubicBezTo>
                  <a:cubicBezTo>
                    <a:pt x="863" y="908"/>
                    <a:pt x="863" y="908"/>
                    <a:pt x="863" y="908"/>
                  </a:cubicBezTo>
                  <a:cubicBezTo>
                    <a:pt x="863" y="852"/>
                    <a:pt x="863" y="852"/>
                    <a:pt x="863" y="852"/>
                  </a:cubicBezTo>
                  <a:cubicBezTo>
                    <a:pt x="762" y="942"/>
                    <a:pt x="762" y="942"/>
                    <a:pt x="762" y="942"/>
                  </a:cubicBezTo>
                  <a:cubicBezTo>
                    <a:pt x="773" y="986"/>
                    <a:pt x="773" y="986"/>
                    <a:pt x="773" y="986"/>
                  </a:cubicBezTo>
                  <a:cubicBezTo>
                    <a:pt x="583" y="986"/>
                    <a:pt x="583" y="986"/>
                    <a:pt x="583" y="986"/>
                  </a:cubicBezTo>
                  <a:cubicBezTo>
                    <a:pt x="583" y="1042"/>
                    <a:pt x="583" y="1042"/>
                    <a:pt x="583" y="1042"/>
                  </a:cubicBezTo>
                  <a:cubicBezTo>
                    <a:pt x="448" y="1042"/>
                    <a:pt x="448" y="1042"/>
                    <a:pt x="448" y="1042"/>
                  </a:cubicBezTo>
                  <a:cubicBezTo>
                    <a:pt x="448" y="1121"/>
                    <a:pt x="448" y="1121"/>
                    <a:pt x="448" y="1121"/>
                  </a:cubicBezTo>
                  <a:cubicBezTo>
                    <a:pt x="392" y="1132"/>
                    <a:pt x="392" y="1132"/>
                    <a:pt x="392" y="1132"/>
                  </a:cubicBezTo>
                  <a:cubicBezTo>
                    <a:pt x="392" y="1199"/>
                    <a:pt x="392" y="1199"/>
                    <a:pt x="392" y="1199"/>
                  </a:cubicBezTo>
                  <a:cubicBezTo>
                    <a:pt x="0" y="1614"/>
                    <a:pt x="0" y="1614"/>
                    <a:pt x="0" y="1614"/>
                  </a:cubicBezTo>
                  <a:cubicBezTo>
                    <a:pt x="89" y="1715"/>
                    <a:pt x="89" y="1715"/>
                    <a:pt x="89" y="1715"/>
                  </a:cubicBezTo>
                  <a:cubicBezTo>
                    <a:pt x="179" y="2701"/>
                    <a:pt x="179" y="2701"/>
                    <a:pt x="179" y="2701"/>
                  </a:cubicBezTo>
                  <a:cubicBezTo>
                    <a:pt x="179" y="2701"/>
                    <a:pt x="314" y="2656"/>
                    <a:pt x="347" y="2667"/>
                  </a:cubicBezTo>
                  <a:cubicBezTo>
                    <a:pt x="392" y="2678"/>
                    <a:pt x="403" y="2633"/>
                    <a:pt x="426" y="2622"/>
                  </a:cubicBezTo>
                  <a:cubicBezTo>
                    <a:pt x="459" y="2611"/>
                    <a:pt x="493" y="2555"/>
                    <a:pt x="493" y="2488"/>
                  </a:cubicBezTo>
                  <a:cubicBezTo>
                    <a:pt x="482" y="2421"/>
                    <a:pt x="482" y="2387"/>
                    <a:pt x="516" y="2376"/>
                  </a:cubicBezTo>
                  <a:cubicBezTo>
                    <a:pt x="538" y="2376"/>
                    <a:pt x="571" y="2320"/>
                    <a:pt x="583" y="2297"/>
                  </a:cubicBezTo>
                  <a:cubicBezTo>
                    <a:pt x="594" y="2275"/>
                    <a:pt x="650" y="2275"/>
                    <a:pt x="672" y="2275"/>
                  </a:cubicBezTo>
                  <a:cubicBezTo>
                    <a:pt x="683" y="2275"/>
                    <a:pt x="695" y="2286"/>
                    <a:pt x="706" y="2297"/>
                  </a:cubicBezTo>
                  <a:cubicBezTo>
                    <a:pt x="706" y="2286"/>
                    <a:pt x="706" y="2286"/>
                    <a:pt x="706" y="2286"/>
                  </a:cubicBezTo>
                  <a:cubicBezTo>
                    <a:pt x="740" y="2253"/>
                    <a:pt x="762" y="2219"/>
                    <a:pt x="784" y="2197"/>
                  </a:cubicBezTo>
                  <a:cubicBezTo>
                    <a:pt x="807" y="2163"/>
                    <a:pt x="784" y="2140"/>
                    <a:pt x="762" y="2152"/>
                  </a:cubicBezTo>
                  <a:cubicBezTo>
                    <a:pt x="728" y="2163"/>
                    <a:pt x="695" y="2197"/>
                    <a:pt x="683" y="2208"/>
                  </a:cubicBezTo>
                  <a:cubicBezTo>
                    <a:pt x="661" y="2219"/>
                    <a:pt x="627" y="2219"/>
                    <a:pt x="661" y="2185"/>
                  </a:cubicBezTo>
                  <a:cubicBezTo>
                    <a:pt x="683" y="2152"/>
                    <a:pt x="706" y="2118"/>
                    <a:pt x="706" y="2107"/>
                  </a:cubicBezTo>
                  <a:cubicBezTo>
                    <a:pt x="706" y="2084"/>
                    <a:pt x="728" y="2084"/>
                    <a:pt x="740" y="2040"/>
                  </a:cubicBezTo>
                  <a:cubicBezTo>
                    <a:pt x="751" y="2006"/>
                    <a:pt x="751" y="1973"/>
                    <a:pt x="762" y="1961"/>
                  </a:cubicBezTo>
                  <a:cubicBezTo>
                    <a:pt x="773" y="1950"/>
                    <a:pt x="784" y="1950"/>
                    <a:pt x="784" y="1995"/>
                  </a:cubicBezTo>
                  <a:cubicBezTo>
                    <a:pt x="784" y="2051"/>
                    <a:pt x="773" y="2118"/>
                    <a:pt x="796" y="2107"/>
                  </a:cubicBezTo>
                  <a:cubicBezTo>
                    <a:pt x="807" y="2107"/>
                    <a:pt x="829" y="2084"/>
                    <a:pt x="818" y="2051"/>
                  </a:cubicBezTo>
                  <a:cubicBezTo>
                    <a:pt x="807" y="2028"/>
                    <a:pt x="796" y="1995"/>
                    <a:pt x="829" y="2006"/>
                  </a:cubicBezTo>
                  <a:cubicBezTo>
                    <a:pt x="863" y="2017"/>
                    <a:pt x="919" y="2051"/>
                    <a:pt x="907" y="2096"/>
                  </a:cubicBezTo>
                  <a:cubicBezTo>
                    <a:pt x="907" y="2152"/>
                    <a:pt x="852" y="2163"/>
                    <a:pt x="852" y="2219"/>
                  </a:cubicBezTo>
                  <a:cubicBezTo>
                    <a:pt x="852" y="2275"/>
                    <a:pt x="885" y="2309"/>
                    <a:pt x="941" y="2320"/>
                  </a:cubicBezTo>
                  <a:cubicBezTo>
                    <a:pt x="986" y="2342"/>
                    <a:pt x="1009" y="2421"/>
                    <a:pt x="1009" y="2443"/>
                  </a:cubicBezTo>
                  <a:cubicBezTo>
                    <a:pt x="997" y="2466"/>
                    <a:pt x="1042" y="2466"/>
                    <a:pt x="1042" y="2432"/>
                  </a:cubicBezTo>
                  <a:cubicBezTo>
                    <a:pt x="1042" y="2398"/>
                    <a:pt x="1053" y="2286"/>
                    <a:pt x="1053" y="2219"/>
                  </a:cubicBezTo>
                  <a:cubicBezTo>
                    <a:pt x="1053" y="2163"/>
                    <a:pt x="1065" y="2040"/>
                    <a:pt x="1076" y="2028"/>
                  </a:cubicBezTo>
                  <a:cubicBezTo>
                    <a:pt x="1076" y="2006"/>
                    <a:pt x="1098" y="2006"/>
                    <a:pt x="1121" y="1928"/>
                  </a:cubicBezTo>
                  <a:cubicBezTo>
                    <a:pt x="1154" y="1838"/>
                    <a:pt x="1165" y="1771"/>
                    <a:pt x="1165" y="1715"/>
                  </a:cubicBezTo>
                  <a:cubicBezTo>
                    <a:pt x="1154" y="1659"/>
                    <a:pt x="1154" y="1647"/>
                    <a:pt x="1143" y="1670"/>
                  </a:cubicBezTo>
                  <a:cubicBezTo>
                    <a:pt x="1121" y="1692"/>
                    <a:pt x="1098" y="1726"/>
                    <a:pt x="1087" y="1704"/>
                  </a:cubicBezTo>
                  <a:cubicBezTo>
                    <a:pt x="1076" y="1681"/>
                    <a:pt x="1087" y="1670"/>
                    <a:pt x="1065" y="1670"/>
                  </a:cubicBezTo>
                  <a:cubicBezTo>
                    <a:pt x="1042" y="1670"/>
                    <a:pt x="1031" y="1659"/>
                    <a:pt x="1065" y="1647"/>
                  </a:cubicBezTo>
                  <a:cubicBezTo>
                    <a:pt x="1087" y="1636"/>
                    <a:pt x="1098" y="1602"/>
                    <a:pt x="1098" y="1591"/>
                  </a:cubicBezTo>
                  <a:cubicBezTo>
                    <a:pt x="1098" y="1569"/>
                    <a:pt x="1176" y="1558"/>
                    <a:pt x="1199" y="1535"/>
                  </a:cubicBezTo>
                  <a:cubicBezTo>
                    <a:pt x="1233" y="1513"/>
                    <a:pt x="1233" y="1479"/>
                    <a:pt x="1221" y="1446"/>
                  </a:cubicBezTo>
                  <a:cubicBezTo>
                    <a:pt x="1221" y="1412"/>
                    <a:pt x="1199" y="1423"/>
                    <a:pt x="1165" y="1446"/>
                  </a:cubicBezTo>
                  <a:cubicBezTo>
                    <a:pt x="1121" y="1468"/>
                    <a:pt x="1109" y="1479"/>
                    <a:pt x="1109" y="1502"/>
                  </a:cubicBezTo>
                  <a:cubicBezTo>
                    <a:pt x="1121" y="1524"/>
                    <a:pt x="1076" y="1524"/>
                    <a:pt x="1065" y="1513"/>
                  </a:cubicBezTo>
                  <a:cubicBezTo>
                    <a:pt x="1053" y="1502"/>
                    <a:pt x="1053" y="1491"/>
                    <a:pt x="1065" y="1468"/>
                  </a:cubicBezTo>
                  <a:cubicBezTo>
                    <a:pt x="1076" y="1457"/>
                    <a:pt x="1053" y="1457"/>
                    <a:pt x="1031" y="1446"/>
                  </a:cubicBezTo>
                  <a:cubicBezTo>
                    <a:pt x="1020" y="1446"/>
                    <a:pt x="1031" y="1390"/>
                    <a:pt x="1053" y="1356"/>
                  </a:cubicBezTo>
                  <a:cubicBezTo>
                    <a:pt x="1076" y="1322"/>
                    <a:pt x="1098" y="1333"/>
                    <a:pt x="1121" y="1322"/>
                  </a:cubicBezTo>
                  <a:cubicBezTo>
                    <a:pt x="1132" y="1311"/>
                    <a:pt x="1121" y="1289"/>
                    <a:pt x="1154" y="1255"/>
                  </a:cubicBezTo>
                  <a:cubicBezTo>
                    <a:pt x="1176" y="1233"/>
                    <a:pt x="1188" y="1199"/>
                    <a:pt x="1165" y="1166"/>
                  </a:cubicBezTo>
                  <a:cubicBezTo>
                    <a:pt x="1143" y="1132"/>
                    <a:pt x="1132" y="1020"/>
                    <a:pt x="1165" y="964"/>
                  </a:cubicBezTo>
                  <a:cubicBezTo>
                    <a:pt x="1199" y="908"/>
                    <a:pt x="1278" y="829"/>
                    <a:pt x="1322" y="762"/>
                  </a:cubicBezTo>
                  <a:cubicBezTo>
                    <a:pt x="1378" y="684"/>
                    <a:pt x="1356" y="684"/>
                    <a:pt x="1412" y="639"/>
                  </a:cubicBezTo>
                  <a:cubicBezTo>
                    <a:pt x="1457" y="583"/>
                    <a:pt x="1468" y="583"/>
                    <a:pt x="1468" y="571"/>
                  </a:cubicBezTo>
                  <a:cubicBezTo>
                    <a:pt x="1468" y="549"/>
                    <a:pt x="1479" y="471"/>
                    <a:pt x="1502" y="392"/>
                  </a:cubicBezTo>
                  <a:cubicBezTo>
                    <a:pt x="1535" y="314"/>
                    <a:pt x="1535" y="269"/>
                    <a:pt x="1502" y="224"/>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5" name="Freeform 34"/>
            <p:cNvSpPr>
              <a:spLocks noChangeArrowheads="1"/>
            </p:cNvSpPr>
            <p:nvPr/>
          </p:nvSpPr>
          <p:spPr bwMode="auto">
            <a:xfrm>
              <a:off x="11040146" y="3845797"/>
              <a:ext cx="648098" cy="497309"/>
            </a:xfrm>
            <a:custGeom>
              <a:avLst/>
              <a:gdLst>
                <a:gd name="T0" fmla="*/ 1233 w 2007"/>
                <a:gd name="T1" fmla="*/ 1054 h 1537"/>
                <a:gd name="T2" fmla="*/ 1233 w 2007"/>
                <a:gd name="T3" fmla="*/ 1054 h 1537"/>
                <a:gd name="T4" fmla="*/ 1289 w 2007"/>
                <a:gd name="T5" fmla="*/ 1043 h 1537"/>
                <a:gd name="T6" fmla="*/ 1289 w 2007"/>
                <a:gd name="T7" fmla="*/ 964 h 1537"/>
                <a:gd name="T8" fmla="*/ 1424 w 2007"/>
                <a:gd name="T9" fmla="*/ 964 h 1537"/>
                <a:gd name="T10" fmla="*/ 1424 w 2007"/>
                <a:gd name="T11" fmla="*/ 908 h 1537"/>
                <a:gd name="T12" fmla="*/ 1614 w 2007"/>
                <a:gd name="T13" fmla="*/ 908 h 1537"/>
                <a:gd name="T14" fmla="*/ 1603 w 2007"/>
                <a:gd name="T15" fmla="*/ 864 h 1537"/>
                <a:gd name="T16" fmla="*/ 1704 w 2007"/>
                <a:gd name="T17" fmla="*/ 774 h 1537"/>
                <a:gd name="T18" fmla="*/ 1704 w 2007"/>
                <a:gd name="T19" fmla="*/ 830 h 1537"/>
                <a:gd name="T20" fmla="*/ 1816 w 2007"/>
                <a:gd name="T21" fmla="*/ 830 h 1537"/>
                <a:gd name="T22" fmla="*/ 1782 w 2007"/>
                <a:gd name="T23" fmla="*/ 774 h 1537"/>
                <a:gd name="T24" fmla="*/ 1782 w 2007"/>
                <a:gd name="T25" fmla="*/ 706 h 1537"/>
                <a:gd name="T26" fmla="*/ 1872 w 2007"/>
                <a:gd name="T27" fmla="*/ 695 h 1537"/>
                <a:gd name="T28" fmla="*/ 1872 w 2007"/>
                <a:gd name="T29" fmla="*/ 561 h 1537"/>
                <a:gd name="T30" fmla="*/ 1827 w 2007"/>
                <a:gd name="T31" fmla="*/ 561 h 1537"/>
                <a:gd name="T32" fmla="*/ 1894 w 2007"/>
                <a:gd name="T33" fmla="*/ 393 h 1537"/>
                <a:gd name="T34" fmla="*/ 2006 w 2007"/>
                <a:gd name="T35" fmla="*/ 382 h 1537"/>
                <a:gd name="T36" fmla="*/ 2006 w 2007"/>
                <a:gd name="T37" fmla="*/ 326 h 1537"/>
                <a:gd name="T38" fmla="*/ 1827 w 2007"/>
                <a:gd name="T39" fmla="*/ 326 h 1537"/>
                <a:gd name="T40" fmla="*/ 1827 w 2007"/>
                <a:gd name="T41" fmla="*/ 213 h 1537"/>
                <a:gd name="T42" fmla="*/ 1872 w 2007"/>
                <a:gd name="T43" fmla="*/ 202 h 1537"/>
                <a:gd name="T44" fmla="*/ 1883 w 2007"/>
                <a:gd name="T45" fmla="*/ 34 h 1537"/>
                <a:gd name="T46" fmla="*/ 1782 w 2007"/>
                <a:gd name="T47" fmla="*/ 34 h 1537"/>
                <a:gd name="T48" fmla="*/ 1491 w 2007"/>
                <a:gd name="T49" fmla="*/ 23 h 1537"/>
                <a:gd name="T50" fmla="*/ 1177 w 2007"/>
                <a:gd name="T51" fmla="*/ 45 h 1537"/>
                <a:gd name="T52" fmla="*/ 875 w 2007"/>
                <a:gd name="T53" fmla="*/ 202 h 1537"/>
                <a:gd name="T54" fmla="*/ 516 w 2007"/>
                <a:gd name="T55" fmla="*/ 303 h 1537"/>
                <a:gd name="T56" fmla="*/ 213 w 2007"/>
                <a:gd name="T57" fmla="*/ 404 h 1537"/>
                <a:gd name="T58" fmla="*/ 23 w 2007"/>
                <a:gd name="T59" fmla="*/ 561 h 1537"/>
                <a:gd name="T60" fmla="*/ 0 w 2007"/>
                <a:gd name="T61" fmla="*/ 606 h 1537"/>
                <a:gd name="T62" fmla="*/ 45 w 2007"/>
                <a:gd name="T63" fmla="*/ 684 h 1537"/>
                <a:gd name="T64" fmla="*/ 45 w 2007"/>
                <a:gd name="T65" fmla="*/ 841 h 1537"/>
                <a:gd name="T66" fmla="*/ 180 w 2007"/>
                <a:gd name="T67" fmla="*/ 841 h 1537"/>
                <a:gd name="T68" fmla="*/ 180 w 2007"/>
                <a:gd name="T69" fmla="*/ 931 h 1537"/>
                <a:gd name="T70" fmla="*/ 404 w 2007"/>
                <a:gd name="T71" fmla="*/ 931 h 1537"/>
                <a:gd name="T72" fmla="*/ 426 w 2007"/>
                <a:gd name="T73" fmla="*/ 1043 h 1537"/>
                <a:gd name="T74" fmla="*/ 505 w 2007"/>
                <a:gd name="T75" fmla="*/ 1110 h 1537"/>
                <a:gd name="T76" fmla="*/ 561 w 2007"/>
                <a:gd name="T77" fmla="*/ 1065 h 1537"/>
                <a:gd name="T78" fmla="*/ 606 w 2007"/>
                <a:gd name="T79" fmla="*/ 1076 h 1537"/>
                <a:gd name="T80" fmla="*/ 617 w 2007"/>
                <a:gd name="T81" fmla="*/ 1278 h 1537"/>
                <a:gd name="T82" fmla="*/ 841 w 2007"/>
                <a:gd name="T83" fmla="*/ 1536 h 1537"/>
                <a:gd name="T84" fmla="*/ 841 w 2007"/>
                <a:gd name="T85" fmla="*/ 1536 h 1537"/>
                <a:gd name="T86" fmla="*/ 1233 w 2007"/>
                <a:gd name="T87" fmla="*/ 1121 h 1537"/>
                <a:gd name="T88" fmla="*/ 1233 w 2007"/>
                <a:gd name="T89" fmla="*/ 1054 h 1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07" h="1537">
                  <a:moveTo>
                    <a:pt x="1233" y="1054"/>
                  </a:moveTo>
                  <a:lnTo>
                    <a:pt x="1233" y="1054"/>
                  </a:lnTo>
                  <a:cubicBezTo>
                    <a:pt x="1289" y="1043"/>
                    <a:pt x="1289" y="1043"/>
                    <a:pt x="1289" y="1043"/>
                  </a:cubicBezTo>
                  <a:cubicBezTo>
                    <a:pt x="1289" y="964"/>
                    <a:pt x="1289" y="964"/>
                    <a:pt x="1289" y="964"/>
                  </a:cubicBezTo>
                  <a:cubicBezTo>
                    <a:pt x="1424" y="964"/>
                    <a:pt x="1424" y="964"/>
                    <a:pt x="1424" y="964"/>
                  </a:cubicBezTo>
                  <a:cubicBezTo>
                    <a:pt x="1424" y="908"/>
                    <a:pt x="1424" y="908"/>
                    <a:pt x="1424" y="908"/>
                  </a:cubicBezTo>
                  <a:cubicBezTo>
                    <a:pt x="1614" y="908"/>
                    <a:pt x="1614" y="908"/>
                    <a:pt x="1614" y="908"/>
                  </a:cubicBezTo>
                  <a:cubicBezTo>
                    <a:pt x="1603" y="864"/>
                    <a:pt x="1603" y="864"/>
                    <a:pt x="1603" y="864"/>
                  </a:cubicBezTo>
                  <a:cubicBezTo>
                    <a:pt x="1704" y="774"/>
                    <a:pt x="1704" y="774"/>
                    <a:pt x="1704" y="774"/>
                  </a:cubicBezTo>
                  <a:cubicBezTo>
                    <a:pt x="1704" y="830"/>
                    <a:pt x="1704" y="830"/>
                    <a:pt x="1704" y="830"/>
                  </a:cubicBezTo>
                  <a:cubicBezTo>
                    <a:pt x="1816" y="830"/>
                    <a:pt x="1816" y="830"/>
                    <a:pt x="1816" y="830"/>
                  </a:cubicBezTo>
                  <a:cubicBezTo>
                    <a:pt x="1782" y="774"/>
                    <a:pt x="1782" y="774"/>
                    <a:pt x="1782" y="774"/>
                  </a:cubicBezTo>
                  <a:cubicBezTo>
                    <a:pt x="1782" y="706"/>
                    <a:pt x="1782" y="706"/>
                    <a:pt x="1782" y="706"/>
                  </a:cubicBezTo>
                  <a:cubicBezTo>
                    <a:pt x="1872" y="695"/>
                    <a:pt x="1872" y="695"/>
                    <a:pt x="1872" y="695"/>
                  </a:cubicBezTo>
                  <a:cubicBezTo>
                    <a:pt x="1872" y="561"/>
                    <a:pt x="1872" y="561"/>
                    <a:pt x="1872" y="561"/>
                  </a:cubicBezTo>
                  <a:cubicBezTo>
                    <a:pt x="1827" y="561"/>
                    <a:pt x="1827" y="561"/>
                    <a:pt x="1827" y="561"/>
                  </a:cubicBezTo>
                  <a:cubicBezTo>
                    <a:pt x="1894" y="393"/>
                    <a:pt x="1894" y="393"/>
                    <a:pt x="1894" y="393"/>
                  </a:cubicBezTo>
                  <a:cubicBezTo>
                    <a:pt x="2006" y="382"/>
                    <a:pt x="2006" y="382"/>
                    <a:pt x="2006" y="382"/>
                  </a:cubicBezTo>
                  <a:cubicBezTo>
                    <a:pt x="2006" y="326"/>
                    <a:pt x="2006" y="326"/>
                    <a:pt x="2006" y="326"/>
                  </a:cubicBezTo>
                  <a:cubicBezTo>
                    <a:pt x="1827" y="326"/>
                    <a:pt x="1827" y="326"/>
                    <a:pt x="1827" y="326"/>
                  </a:cubicBezTo>
                  <a:cubicBezTo>
                    <a:pt x="1827" y="213"/>
                    <a:pt x="1827" y="213"/>
                    <a:pt x="1827" y="213"/>
                  </a:cubicBezTo>
                  <a:cubicBezTo>
                    <a:pt x="1872" y="202"/>
                    <a:pt x="1872" y="202"/>
                    <a:pt x="1872" y="202"/>
                  </a:cubicBezTo>
                  <a:cubicBezTo>
                    <a:pt x="1883" y="34"/>
                    <a:pt x="1883" y="34"/>
                    <a:pt x="1883" y="34"/>
                  </a:cubicBezTo>
                  <a:cubicBezTo>
                    <a:pt x="1838" y="34"/>
                    <a:pt x="1805" y="34"/>
                    <a:pt x="1782" y="34"/>
                  </a:cubicBezTo>
                  <a:cubicBezTo>
                    <a:pt x="1715" y="34"/>
                    <a:pt x="1547" y="23"/>
                    <a:pt x="1491" y="23"/>
                  </a:cubicBezTo>
                  <a:cubicBezTo>
                    <a:pt x="1424" y="12"/>
                    <a:pt x="1244" y="0"/>
                    <a:pt x="1177" y="45"/>
                  </a:cubicBezTo>
                  <a:cubicBezTo>
                    <a:pt x="1099" y="79"/>
                    <a:pt x="1042" y="146"/>
                    <a:pt x="875" y="202"/>
                  </a:cubicBezTo>
                  <a:cubicBezTo>
                    <a:pt x="706" y="258"/>
                    <a:pt x="550" y="292"/>
                    <a:pt x="516" y="303"/>
                  </a:cubicBezTo>
                  <a:cubicBezTo>
                    <a:pt x="482" y="314"/>
                    <a:pt x="337" y="314"/>
                    <a:pt x="213" y="404"/>
                  </a:cubicBezTo>
                  <a:cubicBezTo>
                    <a:pt x="90" y="493"/>
                    <a:pt x="45" y="527"/>
                    <a:pt x="23" y="561"/>
                  </a:cubicBezTo>
                  <a:cubicBezTo>
                    <a:pt x="12" y="572"/>
                    <a:pt x="12" y="583"/>
                    <a:pt x="0" y="606"/>
                  </a:cubicBezTo>
                  <a:cubicBezTo>
                    <a:pt x="0" y="606"/>
                    <a:pt x="34" y="594"/>
                    <a:pt x="45" y="684"/>
                  </a:cubicBezTo>
                  <a:cubicBezTo>
                    <a:pt x="45" y="774"/>
                    <a:pt x="45" y="841"/>
                    <a:pt x="45" y="841"/>
                  </a:cubicBezTo>
                  <a:cubicBezTo>
                    <a:pt x="180" y="841"/>
                    <a:pt x="180" y="841"/>
                    <a:pt x="180" y="841"/>
                  </a:cubicBezTo>
                  <a:cubicBezTo>
                    <a:pt x="180" y="931"/>
                    <a:pt x="180" y="931"/>
                    <a:pt x="180" y="931"/>
                  </a:cubicBezTo>
                  <a:cubicBezTo>
                    <a:pt x="404" y="931"/>
                    <a:pt x="404" y="931"/>
                    <a:pt x="404" y="931"/>
                  </a:cubicBezTo>
                  <a:cubicBezTo>
                    <a:pt x="426" y="1043"/>
                    <a:pt x="426" y="1043"/>
                    <a:pt x="426" y="1043"/>
                  </a:cubicBezTo>
                  <a:cubicBezTo>
                    <a:pt x="505" y="1110"/>
                    <a:pt x="505" y="1110"/>
                    <a:pt x="505" y="1110"/>
                  </a:cubicBezTo>
                  <a:cubicBezTo>
                    <a:pt x="505" y="1110"/>
                    <a:pt x="538" y="1076"/>
                    <a:pt x="561" y="1065"/>
                  </a:cubicBezTo>
                  <a:cubicBezTo>
                    <a:pt x="594" y="1065"/>
                    <a:pt x="606" y="1076"/>
                    <a:pt x="606" y="1076"/>
                  </a:cubicBezTo>
                  <a:cubicBezTo>
                    <a:pt x="617" y="1278"/>
                    <a:pt x="617" y="1278"/>
                    <a:pt x="617" y="1278"/>
                  </a:cubicBezTo>
                  <a:cubicBezTo>
                    <a:pt x="841" y="1536"/>
                    <a:pt x="841" y="1536"/>
                    <a:pt x="841" y="1536"/>
                  </a:cubicBezTo>
                  <a:lnTo>
                    <a:pt x="841" y="1536"/>
                  </a:lnTo>
                  <a:cubicBezTo>
                    <a:pt x="1233" y="1121"/>
                    <a:pt x="1233" y="1121"/>
                    <a:pt x="1233" y="1121"/>
                  </a:cubicBezTo>
                  <a:lnTo>
                    <a:pt x="1233" y="1054"/>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6" name="Freeform 35"/>
            <p:cNvSpPr>
              <a:spLocks noChangeArrowheads="1"/>
            </p:cNvSpPr>
            <p:nvPr/>
          </p:nvSpPr>
          <p:spPr bwMode="auto">
            <a:xfrm>
              <a:off x="10619948" y="4038166"/>
              <a:ext cx="746383" cy="709625"/>
            </a:xfrm>
            <a:custGeom>
              <a:avLst/>
              <a:gdLst>
                <a:gd name="T0" fmla="*/ 79 w 2310"/>
                <a:gd name="T1" fmla="*/ 1771 h 2198"/>
                <a:gd name="T2" fmla="*/ 258 w 2310"/>
                <a:gd name="T3" fmla="*/ 1838 h 2198"/>
                <a:gd name="T4" fmla="*/ 337 w 2310"/>
                <a:gd name="T5" fmla="*/ 2085 h 2198"/>
                <a:gd name="T6" fmla="*/ 471 w 2310"/>
                <a:gd name="T7" fmla="*/ 2130 h 2198"/>
                <a:gd name="T8" fmla="*/ 606 w 2310"/>
                <a:gd name="T9" fmla="*/ 2174 h 2198"/>
                <a:gd name="T10" fmla="*/ 662 w 2310"/>
                <a:gd name="T11" fmla="*/ 2029 h 2198"/>
                <a:gd name="T12" fmla="*/ 830 w 2310"/>
                <a:gd name="T13" fmla="*/ 2074 h 2198"/>
                <a:gd name="T14" fmla="*/ 1076 w 2310"/>
                <a:gd name="T15" fmla="*/ 2118 h 2198"/>
                <a:gd name="T16" fmla="*/ 2309 w 2310"/>
                <a:gd name="T17" fmla="*/ 2118 h 2198"/>
                <a:gd name="T18" fmla="*/ 2230 w 2310"/>
                <a:gd name="T19" fmla="*/ 1043 h 2198"/>
                <a:gd name="T20" fmla="*/ 1917 w 2310"/>
                <a:gd name="T21" fmla="*/ 684 h 2198"/>
                <a:gd name="T22" fmla="*/ 1861 w 2310"/>
                <a:gd name="T23" fmla="*/ 471 h 2198"/>
                <a:gd name="T24" fmla="*/ 1726 w 2310"/>
                <a:gd name="T25" fmla="*/ 449 h 2198"/>
                <a:gd name="T26" fmla="*/ 1480 w 2310"/>
                <a:gd name="T27" fmla="*/ 337 h 2198"/>
                <a:gd name="T28" fmla="*/ 1345 w 2310"/>
                <a:gd name="T29" fmla="*/ 247 h 2198"/>
                <a:gd name="T30" fmla="*/ 1300 w 2310"/>
                <a:gd name="T31" fmla="*/ 12 h 2198"/>
                <a:gd name="T32" fmla="*/ 1255 w 2310"/>
                <a:gd name="T33" fmla="*/ 471 h 2198"/>
                <a:gd name="T34" fmla="*/ 1188 w 2310"/>
                <a:gd name="T35" fmla="*/ 930 h 2198"/>
                <a:gd name="T36" fmla="*/ 897 w 2310"/>
                <a:gd name="T37" fmla="*/ 1390 h 2198"/>
                <a:gd name="T38" fmla="*/ 774 w 2310"/>
                <a:gd name="T39" fmla="*/ 1536 h 2198"/>
                <a:gd name="T40" fmla="*/ 908 w 2310"/>
                <a:gd name="T41" fmla="*/ 1569 h 2198"/>
                <a:gd name="T42" fmla="*/ 841 w 2310"/>
                <a:gd name="T43" fmla="*/ 1648 h 2198"/>
                <a:gd name="T44" fmla="*/ 863 w 2310"/>
                <a:gd name="T45" fmla="*/ 1670 h 2198"/>
                <a:gd name="T46" fmla="*/ 751 w 2310"/>
                <a:gd name="T47" fmla="*/ 1737 h 2198"/>
                <a:gd name="T48" fmla="*/ 639 w 2310"/>
                <a:gd name="T49" fmla="*/ 1827 h 2198"/>
                <a:gd name="T50" fmla="*/ 550 w 2310"/>
                <a:gd name="T51" fmla="*/ 1872 h 2198"/>
                <a:gd name="T52" fmla="*/ 437 w 2310"/>
                <a:gd name="T53" fmla="*/ 1838 h 2198"/>
                <a:gd name="T54" fmla="*/ 460 w 2310"/>
                <a:gd name="T55" fmla="*/ 1782 h 2198"/>
                <a:gd name="T56" fmla="*/ 381 w 2310"/>
                <a:gd name="T57" fmla="*/ 1771 h 2198"/>
                <a:gd name="T58" fmla="*/ 281 w 2310"/>
                <a:gd name="T59" fmla="*/ 1760 h 2198"/>
                <a:gd name="T60" fmla="*/ 213 w 2310"/>
                <a:gd name="T61" fmla="*/ 1760 h 2198"/>
                <a:gd name="T62" fmla="*/ 269 w 2310"/>
                <a:gd name="T63" fmla="*/ 1692 h 2198"/>
                <a:gd name="T64" fmla="*/ 370 w 2310"/>
                <a:gd name="T65" fmla="*/ 1670 h 2198"/>
                <a:gd name="T66" fmla="*/ 202 w 2310"/>
                <a:gd name="T67" fmla="*/ 1681 h 2198"/>
                <a:gd name="T68" fmla="*/ 0 w 2310"/>
                <a:gd name="T69" fmla="*/ 1715 h 2198"/>
                <a:gd name="T70" fmla="*/ 79 w 2310"/>
                <a:gd name="T71" fmla="*/ 1771 h 2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310" h="2198">
                  <a:moveTo>
                    <a:pt x="79" y="1771"/>
                  </a:moveTo>
                  <a:lnTo>
                    <a:pt x="79" y="1771"/>
                  </a:lnTo>
                  <a:cubicBezTo>
                    <a:pt x="90" y="1805"/>
                    <a:pt x="112" y="1838"/>
                    <a:pt x="146" y="1838"/>
                  </a:cubicBezTo>
                  <a:cubicBezTo>
                    <a:pt x="191" y="1838"/>
                    <a:pt x="258" y="1838"/>
                    <a:pt x="258" y="1838"/>
                  </a:cubicBezTo>
                  <a:cubicBezTo>
                    <a:pt x="258" y="1838"/>
                    <a:pt x="281" y="1984"/>
                    <a:pt x="292" y="2006"/>
                  </a:cubicBezTo>
                  <a:cubicBezTo>
                    <a:pt x="303" y="2018"/>
                    <a:pt x="314" y="2085"/>
                    <a:pt x="337" y="2085"/>
                  </a:cubicBezTo>
                  <a:cubicBezTo>
                    <a:pt x="359" y="2085"/>
                    <a:pt x="381" y="2063"/>
                    <a:pt x="404" y="2096"/>
                  </a:cubicBezTo>
                  <a:cubicBezTo>
                    <a:pt x="415" y="2141"/>
                    <a:pt x="471" y="2096"/>
                    <a:pt x="471" y="2130"/>
                  </a:cubicBezTo>
                  <a:cubicBezTo>
                    <a:pt x="482" y="2152"/>
                    <a:pt x="482" y="2152"/>
                    <a:pt x="527" y="2152"/>
                  </a:cubicBezTo>
                  <a:cubicBezTo>
                    <a:pt x="561" y="2152"/>
                    <a:pt x="583" y="2163"/>
                    <a:pt x="606" y="2174"/>
                  </a:cubicBezTo>
                  <a:cubicBezTo>
                    <a:pt x="628" y="2197"/>
                    <a:pt x="662" y="2174"/>
                    <a:pt x="662" y="2174"/>
                  </a:cubicBezTo>
                  <a:cubicBezTo>
                    <a:pt x="662" y="2029"/>
                    <a:pt x="662" y="2029"/>
                    <a:pt x="662" y="2029"/>
                  </a:cubicBezTo>
                  <a:cubicBezTo>
                    <a:pt x="662" y="2029"/>
                    <a:pt x="684" y="2040"/>
                    <a:pt x="729" y="2029"/>
                  </a:cubicBezTo>
                  <a:cubicBezTo>
                    <a:pt x="774" y="2029"/>
                    <a:pt x="807" y="2085"/>
                    <a:pt x="830" y="2074"/>
                  </a:cubicBezTo>
                  <a:cubicBezTo>
                    <a:pt x="863" y="2074"/>
                    <a:pt x="897" y="2063"/>
                    <a:pt x="908" y="2096"/>
                  </a:cubicBezTo>
                  <a:cubicBezTo>
                    <a:pt x="930" y="2130"/>
                    <a:pt x="1076" y="2118"/>
                    <a:pt x="1076" y="2118"/>
                  </a:cubicBezTo>
                  <a:cubicBezTo>
                    <a:pt x="1087" y="2197"/>
                    <a:pt x="1087" y="2197"/>
                    <a:pt x="1087" y="2197"/>
                  </a:cubicBezTo>
                  <a:cubicBezTo>
                    <a:pt x="2309" y="2118"/>
                    <a:pt x="2309" y="2118"/>
                    <a:pt x="2309" y="2118"/>
                  </a:cubicBezTo>
                  <a:cubicBezTo>
                    <a:pt x="2309" y="2006"/>
                    <a:pt x="2309" y="2006"/>
                    <a:pt x="2309" y="2006"/>
                  </a:cubicBezTo>
                  <a:cubicBezTo>
                    <a:pt x="2230" y="1043"/>
                    <a:pt x="2230" y="1043"/>
                    <a:pt x="2230" y="1043"/>
                  </a:cubicBezTo>
                  <a:cubicBezTo>
                    <a:pt x="2141" y="942"/>
                    <a:pt x="2141" y="942"/>
                    <a:pt x="2141" y="942"/>
                  </a:cubicBezTo>
                  <a:cubicBezTo>
                    <a:pt x="1917" y="684"/>
                    <a:pt x="1917" y="684"/>
                    <a:pt x="1917" y="684"/>
                  </a:cubicBezTo>
                  <a:cubicBezTo>
                    <a:pt x="1906" y="482"/>
                    <a:pt x="1906" y="482"/>
                    <a:pt x="1906" y="482"/>
                  </a:cubicBezTo>
                  <a:cubicBezTo>
                    <a:pt x="1906" y="482"/>
                    <a:pt x="1894" y="471"/>
                    <a:pt x="1861" y="471"/>
                  </a:cubicBezTo>
                  <a:cubicBezTo>
                    <a:pt x="1838" y="482"/>
                    <a:pt x="1805" y="516"/>
                    <a:pt x="1805" y="516"/>
                  </a:cubicBezTo>
                  <a:cubicBezTo>
                    <a:pt x="1726" y="449"/>
                    <a:pt x="1726" y="449"/>
                    <a:pt x="1726" y="449"/>
                  </a:cubicBezTo>
                  <a:cubicBezTo>
                    <a:pt x="1704" y="337"/>
                    <a:pt x="1704" y="337"/>
                    <a:pt x="1704" y="337"/>
                  </a:cubicBezTo>
                  <a:cubicBezTo>
                    <a:pt x="1480" y="337"/>
                    <a:pt x="1480" y="337"/>
                    <a:pt x="1480" y="337"/>
                  </a:cubicBezTo>
                  <a:cubicBezTo>
                    <a:pt x="1480" y="247"/>
                    <a:pt x="1480" y="247"/>
                    <a:pt x="1480" y="247"/>
                  </a:cubicBezTo>
                  <a:cubicBezTo>
                    <a:pt x="1345" y="247"/>
                    <a:pt x="1345" y="247"/>
                    <a:pt x="1345" y="247"/>
                  </a:cubicBezTo>
                  <a:cubicBezTo>
                    <a:pt x="1345" y="247"/>
                    <a:pt x="1345" y="180"/>
                    <a:pt x="1345" y="90"/>
                  </a:cubicBezTo>
                  <a:cubicBezTo>
                    <a:pt x="1334" y="0"/>
                    <a:pt x="1300" y="12"/>
                    <a:pt x="1300" y="12"/>
                  </a:cubicBezTo>
                  <a:cubicBezTo>
                    <a:pt x="1278" y="56"/>
                    <a:pt x="1255" y="135"/>
                    <a:pt x="1244" y="247"/>
                  </a:cubicBezTo>
                  <a:cubicBezTo>
                    <a:pt x="1222" y="404"/>
                    <a:pt x="1233" y="426"/>
                    <a:pt x="1255" y="471"/>
                  </a:cubicBezTo>
                  <a:cubicBezTo>
                    <a:pt x="1289" y="516"/>
                    <a:pt x="1323" y="583"/>
                    <a:pt x="1300" y="661"/>
                  </a:cubicBezTo>
                  <a:cubicBezTo>
                    <a:pt x="1278" y="729"/>
                    <a:pt x="1211" y="807"/>
                    <a:pt x="1188" y="930"/>
                  </a:cubicBezTo>
                  <a:cubicBezTo>
                    <a:pt x="1166" y="1065"/>
                    <a:pt x="1166" y="1132"/>
                    <a:pt x="1121" y="1177"/>
                  </a:cubicBezTo>
                  <a:cubicBezTo>
                    <a:pt x="1087" y="1222"/>
                    <a:pt x="953" y="1345"/>
                    <a:pt x="897" y="1390"/>
                  </a:cubicBezTo>
                  <a:cubicBezTo>
                    <a:pt x="841" y="1446"/>
                    <a:pt x="774" y="1491"/>
                    <a:pt x="762" y="1502"/>
                  </a:cubicBezTo>
                  <a:cubicBezTo>
                    <a:pt x="740" y="1513"/>
                    <a:pt x="740" y="1536"/>
                    <a:pt x="774" y="1536"/>
                  </a:cubicBezTo>
                  <a:cubicBezTo>
                    <a:pt x="818" y="1536"/>
                    <a:pt x="818" y="1558"/>
                    <a:pt x="830" y="1569"/>
                  </a:cubicBezTo>
                  <a:cubicBezTo>
                    <a:pt x="830" y="1592"/>
                    <a:pt x="875" y="1569"/>
                    <a:pt x="908" y="1569"/>
                  </a:cubicBezTo>
                  <a:cubicBezTo>
                    <a:pt x="953" y="1569"/>
                    <a:pt x="919" y="1581"/>
                    <a:pt x="875" y="1592"/>
                  </a:cubicBezTo>
                  <a:cubicBezTo>
                    <a:pt x="841" y="1603"/>
                    <a:pt x="841" y="1625"/>
                    <a:pt x="841" y="1648"/>
                  </a:cubicBezTo>
                  <a:cubicBezTo>
                    <a:pt x="841" y="1670"/>
                    <a:pt x="875" y="1659"/>
                    <a:pt x="897" y="1659"/>
                  </a:cubicBezTo>
                  <a:cubicBezTo>
                    <a:pt x="919" y="1659"/>
                    <a:pt x="897" y="1670"/>
                    <a:pt x="863" y="1670"/>
                  </a:cubicBezTo>
                  <a:cubicBezTo>
                    <a:pt x="830" y="1681"/>
                    <a:pt x="830" y="1692"/>
                    <a:pt x="807" y="1715"/>
                  </a:cubicBezTo>
                  <a:cubicBezTo>
                    <a:pt x="785" y="1737"/>
                    <a:pt x="774" y="1749"/>
                    <a:pt x="751" y="1737"/>
                  </a:cubicBezTo>
                  <a:cubicBezTo>
                    <a:pt x="717" y="1737"/>
                    <a:pt x="706" y="1737"/>
                    <a:pt x="695" y="1782"/>
                  </a:cubicBezTo>
                  <a:cubicBezTo>
                    <a:pt x="684" y="1816"/>
                    <a:pt x="662" y="1838"/>
                    <a:pt x="639" y="1827"/>
                  </a:cubicBezTo>
                  <a:cubicBezTo>
                    <a:pt x="617" y="1816"/>
                    <a:pt x="594" y="1805"/>
                    <a:pt x="572" y="1805"/>
                  </a:cubicBezTo>
                  <a:cubicBezTo>
                    <a:pt x="561" y="1816"/>
                    <a:pt x="550" y="1850"/>
                    <a:pt x="550" y="1872"/>
                  </a:cubicBezTo>
                  <a:cubicBezTo>
                    <a:pt x="550" y="1894"/>
                    <a:pt x="505" y="1883"/>
                    <a:pt x="471" y="1883"/>
                  </a:cubicBezTo>
                  <a:cubicBezTo>
                    <a:pt x="448" y="1883"/>
                    <a:pt x="415" y="1861"/>
                    <a:pt x="437" y="1838"/>
                  </a:cubicBezTo>
                  <a:cubicBezTo>
                    <a:pt x="471" y="1827"/>
                    <a:pt x="493" y="1827"/>
                    <a:pt x="471" y="1816"/>
                  </a:cubicBezTo>
                  <a:cubicBezTo>
                    <a:pt x="460" y="1805"/>
                    <a:pt x="471" y="1794"/>
                    <a:pt x="460" y="1782"/>
                  </a:cubicBezTo>
                  <a:cubicBezTo>
                    <a:pt x="448" y="1771"/>
                    <a:pt x="448" y="1794"/>
                    <a:pt x="426" y="1782"/>
                  </a:cubicBezTo>
                  <a:cubicBezTo>
                    <a:pt x="404" y="1760"/>
                    <a:pt x="393" y="1760"/>
                    <a:pt x="381" y="1771"/>
                  </a:cubicBezTo>
                  <a:cubicBezTo>
                    <a:pt x="359" y="1794"/>
                    <a:pt x="337" y="1782"/>
                    <a:pt x="325" y="1760"/>
                  </a:cubicBezTo>
                  <a:cubicBezTo>
                    <a:pt x="303" y="1749"/>
                    <a:pt x="292" y="1749"/>
                    <a:pt x="281" y="1760"/>
                  </a:cubicBezTo>
                  <a:cubicBezTo>
                    <a:pt x="269" y="1771"/>
                    <a:pt x="235" y="1782"/>
                    <a:pt x="213" y="1782"/>
                  </a:cubicBezTo>
                  <a:cubicBezTo>
                    <a:pt x="191" y="1771"/>
                    <a:pt x="168" y="1760"/>
                    <a:pt x="213" y="1760"/>
                  </a:cubicBezTo>
                  <a:cubicBezTo>
                    <a:pt x="247" y="1760"/>
                    <a:pt x="247" y="1749"/>
                    <a:pt x="235" y="1726"/>
                  </a:cubicBezTo>
                  <a:cubicBezTo>
                    <a:pt x="235" y="1704"/>
                    <a:pt x="235" y="1692"/>
                    <a:pt x="269" y="1692"/>
                  </a:cubicBezTo>
                  <a:cubicBezTo>
                    <a:pt x="292" y="1692"/>
                    <a:pt x="325" y="1715"/>
                    <a:pt x="370" y="1704"/>
                  </a:cubicBezTo>
                  <a:cubicBezTo>
                    <a:pt x="404" y="1692"/>
                    <a:pt x="404" y="1681"/>
                    <a:pt x="370" y="1670"/>
                  </a:cubicBezTo>
                  <a:cubicBezTo>
                    <a:pt x="337" y="1670"/>
                    <a:pt x="314" y="1637"/>
                    <a:pt x="281" y="1648"/>
                  </a:cubicBezTo>
                  <a:cubicBezTo>
                    <a:pt x="247" y="1648"/>
                    <a:pt x="235" y="1681"/>
                    <a:pt x="202" y="1681"/>
                  </a:cubicBezTo>
                  <a:cubicBezTo>
                    <a:pt x="180" y="1692"/>
                    <a:pt x="112" y="1681"/>
                    <a:pt x="79" y="1692"/>
                  </a:cubicBezTo>
                  <a:cubicBezTo>
                    <a:pt x="68" y="1692"/>
                    <a:pt x="34" y="1704"/>
                    <a:pt x="0" y="1715"/>
                  </a:cubicBezTo>
                  <a:cubicBezTo>
                    <a:pt x="12" y="1715"/>
                    <a:pt x="23" y="1726"/>
                    <a:pt x="34" y="1726"/>
                  </a:cubicBezTo>
                  <a:cubicBezTo>
                    <a:pt x="68" y="1737"/>
                    <a:pt x="79" y="1737"/>
                    <a:pt x="79" y="177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7" name="Freeform 36"/>
            <p:cNvSpPr>
              <a:spLocks noChangeArrowheads="1"/>
            </p:cNvSpPr>
            <p:nvPr/>
          </p:nvSpPr>
          <p:spPr bwMode="auto">
            <a:xfrm>
              <a:off x="10290915" y="4591046"/>
              <a:ext cx="680860" cy="330589"/>
            </a:xfrm>
            <a:custGeom>
              <a:avLst/>
              <a:gdLst>
                <a:gd name="T0" fmla="*/ 22 w 2107"/>
                <a:gd name="T1" fmla="*/ 527 h 1021"/>
                <a:gd name="T2" fmla="*/ 78 w 2107"/>
                <a:gd name="T3" fmla="*/ 617 h 1021"/>
                <a:gd name="T4" fmla="*/ 235 w 2107"/>
                <a:gd name="T5" fmla="*/ 728 h 1021"/>
                <a:gd name="T6" fmla="*/ 336 w 2107"/>
                <a:gd name="T7" fmla="*/ 841 h 1021"/>
                <a:gd name="T8" fmla="*/ 347 w 2107"/>
                <a:gd name="T9" fmla="*/ 1020 h 1021"/>
                <a:gd name="T10" fmla="*/ 436 w 2107"/>
                <a:gd name="T11" fmla="*/ 863 h 1021"/>
                <a:gd name="T12" fmla="*/ 526 w 2107"/>
                <a:gd name="T13" fmla="*/ 717 h 1021"/>
                <a:gd name="T14" fmla="*/ 526 w 2107"/>
                <a:gd name="T15" fmla="*/ 515 h 1021"/>
                <a:gd name="T16" fmla="*/ 683 w 2107"/>
                <a:gd name="T17" fmla="*/ 560 h 1021"/>
                <a:gd name="T18" fmla="*/ 739 w 2107"/>
                <a:gd name="T19" fmla="*/ 639 h 1021"/>
                <a:gd name="T20" fmla="*/ 773 w 2107"/>
                <a:gd name="T21" fmla="*/ 807 h 1021"/>
                <a:gd name="T22" fmla="*/ 885 w 2107"/>
                <a:gd name="T23" fmla="*/ 874 h 1021"/>
                <a:gd name="T24" fmla="*/ 986 w 2107"/>
                <a:gd name="T25" fmla="*/ 930 h 1021"/>
                <a:gd name="T26" fmla="*/ 1042 w 2107"/>
                <a:gd name="T27" fmla="*/ 784 h 1021"/>
                <a:gd name="T28" fmla="*/ 1187 w 2107"/>
                <a:gd name="T29" fmla="*/ 728 h 1021"/>
                <a:gd name="T30" fmla="*/ 1322 w 2107"/>
                <a:gd name="T31" fmla="*/ 594 h 1021"/>
                <a:gd name="T32" fmla="*/ 1434 w 2107"/>
                <a:gd name="T33" fmla="*/ 482 h 1021"/>
                <a:gd name="T34" fmla="*/ 1535 w 2107"/>
                <a:gd name="T35" fmla="*/ 504 h 1021"/>
                <a:gd name="T36" fmla="*/ 1636 w 2107"/>
                <a:gd name="T37" fmla="*/ 639 h 1021"/>
                <a:gd name="T38" fmla="*/ 1681 w 2107"/>
                <a:gd name="T39" fmla="*/ 773 h 1021"/>
                <a:gd name="T40" fmla="*/ 1793 w 2107"/>
                <a:gd name="T41" fmla="*/ 829 h 1021"/>
                <a:gd name="T42" fmla="*/ 1849 w 2107"/>
                <a:gd name="T43" fmla="*/ 930 h 1021"/>
                <a:gd name="T44" fmla="*/ 2106 w 2107"/>
                <a:gd name="T45" fmla="*/ 482 h 1021"/>
                <a:gd name="T46" fmla="*/ 1927 w 2107"/>
                <a:gd name="T47" fmla="*/ 381 h 1021"/>
                <a:gd name="T48" fmla="*/ 1748 w 2107"/>
                <a:gd name="T49" fmla="*/ 314 h 1021"/>
                <a:gd name="T50" fmla="*/ 1681 w 2107"/>
                <a:gd name="T51" fmla="*/ 459 h 1021"/>
                <a:gd name="T52" fmla="*/ 1546 w 2107"/>
                <a:gd name="T53" fmla="*/ 437 h 1021"/>
                <a:gd name="T54" fmla="*/ 1423 w 2107"/>
                <a:gd name="T55" fmla="*/ 381 h 1021"/>
                <a:gd name="T56" fmla="*/ 1311 w 2107"/>
                <a:gd name="T57" fmla="*/ 291 h 1021"/>
                <a:gd name="T58" fmla="*/ 1165 w 2107"/>
                <a:gd name="T59" fmla="*/ 123 h 1021"/>
                <a:gd name="T60" fmla="*/ 1053 w 2107"/>
                <a:gd name="T61" fmla="*/ 11 h 1021"/>
                <a:gd name="T62" fmla="*/ 974 w 2107"/>
                <a:gd name="T63" fmla="*/ 22 h 1021"/>
                <a:gd name="T64" fmla="*/ 683 w 2107"/>
                <a:gd name="T65" fmla="*/ 179 h 1021"/>
                <a:gd name="T66" fmla="*/ 594 w 2107"/>
                <a:gd name="T67" fmla="*/ 235 h 1021"/>
                <a:gd name="T68" fmla="*/ 347 w 2107"/>
                <a:gd name="T69" fmla="*/ 224 h 1021"/>
                <a:gd name="T70" fmla="*/ 0 w 2107"/>
                <a:gd name="T71" fmla="*/ 392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07" h="1021">
                  <a:moveTo>
                    <a:pt x="22" y="527"/>
                  </a:moveTo>
                  <a:lnTo>
                    <a:pt x="22" y="527"/>
                  </a:lnTo>
                  <a:cubicBezTo>
                    <a:pt x="33" y="549"/>
                    <a:pt x="33" y="560"/>
                    <a:pt x="22" y="583"/>
                  </a:cubicBezTo>
                  <a:cubicBezTo>
                    <a:pt x="11" y="594"/>
                    <a:pt x="33" y="628"/>
                    <a:pt x="78" y="617"/>
                  </a:cubicBezTo>
                  <a:cubicBezTo>
                    <a:pt x="112" y="605"/>
                    <a:pt x="123" y="661"/>
                    <a:pt x="145" y="684"/>
                  </a:cubicBezTo>
                  <a:cubicBezTo>
                    <a:pt x="179" y="717"/>
                    <a:pt x="201" y="728"/>
                    <a:pt x="235" y="728"/>
                  </a:cubicBezTo>
                  <a:cubicBezTo>
                    <a:pt x="269" y="740"/>
                    <a:pt x="291" y="773"/>
                    <a:pt x="291" y="796"/>
                  </a:cubicBezTo>
                  <a:cubicBezTo>
                    <a:pt x="291" y="818"/>
                    <a:pt x="325" y="818"/>
                    <a:pt x="336" y="841"/>
                  </a:cubicBezTo>
                  <a:cubicBezTo>
                    <a:pt x="347" y="874"/>
                    <a:pt x="325" y="930"/>
                    <a:pt x="313" y="953"/>
                  </a:cubicBezTo>
                  <a:cubicBezTo>
                    <a:pt x="302" y="964"/>
                    <a:pt x="325" y="1020"/>
                    <a:pt x="347" y="1020"/>
                  </a:cubicBezTo>
                  <a:cubicBezTo>
                    <a:pt x="369" y="1008"/>
                    <a:pt x="381" y="986"/>
                    <a:pt x="381" y="964"/>
                  </a:cubicBezTo>
                  <a:cubicBezTo>
                    <a:pt x="392" y="930"/>
                    <a:pt x="425" y="908"/>
                    <a:pt x="436" y="863"/>
                  </a:cubicBezTo>
                  <a:cubicBezTo>
                    <a:pt x="448" y="807"/>
                    <a:pt x="470" y="818"/>
                    <a:pt x="470" y="784"/>
                  </a:cubicBezTo>
                  <a:cubicBezTo>
                    <a:pt x="481" y="762"/>
                    <a:pt x="504" y="740"/>
                    <a:pt x="526" y="717"/>
                  </a:cubicBezTo>
                  <a:cubicBezTo>
                    <a:pt x="549" y="684"/>
                    <a:pt x="504" y="684"/>
                    <a:pt x="492" y="661"/>
                  </a:cubicBezTo>
                  <a:cubicBezTo>
                    <a:pt x="481" y="628"/>
                    <a:pt x="504" y="538"/>
                    <a:pt x="526" y="515"/>
                  </a:cubicBezTo>
                  <a:cubicBezTo>
                    <a:pt x="560" y="493"/>
                    <a:pt x="616" y="493"/>
                    <a:pt x="638" y="504"/>
                  </a:cubicBezTo>
                  <a:cubicBezTo>
                    <a:pt x="649" y="527"/>
                    <a:pt x="661" y="560"/>
                    <a:pt x="683" y="560"/>
                  </a:cubicBezTo>
                  <a:cubicBezTo>
                    <a:pt x="705" y="560"/>
                    <a:pt x="717" y="572"/>
                    <a:pt x="717" y="594"/>
                  </a:cubicBezTo>
                  <a:cubicBezTo>
                    <a:pt x="705" y="617"/>
                    <a:pt x="739" y="639"/>
                    <a:pt x="739" y="639"/>
                  </a:cubicBezTo>
                  <a:cubicBezTo>
                    <a:pt x="739" y="639"/>
                    <a:pt x="739" y="773"/>
                    <a:pt x="750" y="773"/>
                  </a:cubicBezTo>
                  <a:cubicBezTo>
                    <a:pt x="761" y="773"/>
                    <a:pt x="773" y="784"/>
                    <a:pt x="773" y="807"/>
                  </a:cubicBezTo>
                  <a:cubicBezTo>
                    <a:pt x="784" y="829"/>
                    <a:pt x="818" y="829"/>
                    <a:pt x="863" y="818"/>
                  </a:cubicBezTo>
                  <a:cubicBezTo>
                    <a:pt x="896" y="818"/>
                    <a:pt x="896" y="841"/>
                    <a:pt x="885" y="874"/>
                  </a:cubicBezTo>
                  <a:cubicBezTo>
                    <a:pt x="874" y="897"/>
                    <a:pt x="941" y="897"/>
                    <a:pt x="941" y="930"/>
                  </a:cubicBezTo>
                  <a:cubicBezTo>
                    <a:pt x="941" y="953"/>
                    <a:pt x="986" y="941"/>
                    <a:pt x="986" y="930"/>
                  </a:cubicBezTo>
                  <a:cubicBezTo>
                    <a:pt x="986" y="908"/>
                    <a:pt x="997" y="852"/>
                    <a:pt x="1008" y="841"/>
                  </a:cubicBezTo>
                  <a:cubicBezTo>
                    <a:pt x="1031" y="841"/>
                    <a:pt x="1019" y="784"/>
                    <a:pt x="1042" y="784"/>
                  </a:cubicBezTo>
                  <a:cubicBezTo>
                    <a:pt x="1064" y="796"/>
                    <a:pt x="1087" y="784"/>
                    <a:pt x="1098" y="762"/>
                  </a:cubicBezTo>
                  <a:cubicBezTo>
                    <a:pt x="1098" y="728"/>
                    <a:pt x="1154" y="728"/>
                    <a:pt x="1187" y="728"/>
                  </a:cubicBezTo>
                  <a:cubicBezTo>
                    <a:pt x="1210" y="728"/>
                    <a:pt x="1210" y="672"/>
                    <a:pt x="1221" y="661"/>
                  </a:cubicBezTo>
                  <a:cubicBezTo>
                    <a:pt x="1243" y="639"/>
                    <a:pt x="1300" y="617"/>
                    <a:pt x="1322" y="594"/>
                  </a:cubicBezTo>
                  <a:cubicBezTo>
                    <a:pt x="1356" y="560"/>
                    <a:pt x="1367" y="538"/>
                    <a:pt x="1378" y="538"/>
                  </a:cubicBezTo>
                  <a:cubicBezTo>
                    <a:pt x="1400" y="538"/>
                    <a:pt x="1412" y="493"/>
                    <a:pt x="1434" y="482"/>
                  </a:cubicBezTo>
                  <a:cubicBezTo>
                    <a:pt x="1456" y="471"/>
                    <a:pt x="1467" y="538"/>
                    <a:pt x="1479" y="515"/>
                  </a:cubicBezTo>
                  <a:cubicBezTo>
                    <a:pt x="1479" y="482"/>
                    <a:pt x="1501" y="504"/>
                    <a:pt x="1535" y="504"/>
                  </a:cubicBezTo>
                  <a:cubicBezTo>
                    <a:pt x="1557" y="515"/>
                    <a:pt x="1591" y="572"/>
                    <a:pt x="1580" y="605"/>
                  </a:cubicBezTo>
                  <a:cubicBezTo>
                    <a:pt x="1569" y="628"/>
                    <a:pt x="1602" y="639"/>
                    <a:pt x="1636" y="639"/>
                  </a:cubicBezTo>
                  <a:cubicBezTo>
                    <a:pt x="1658" y="628"/>
                    <a:pt x="1703" y="684"/>
                    <a:pt x="1681" y="695"/>
                  </a:cubicBezTo>
                  <a:cubicBezTo>
                    <a:pt x="1658" y="706"/>
                    <a:pt x="1703" y="740"/>
                    <a:pt x="1681" y="773"/>
                  </a:cubicBezTo>
                  <a:cubicBezTo>
                    <a:pt x="1669" y="796"/>
                    <a:pt x="1692" y="829"/>
                    <a:pt x="1714" y="807"/>
                  </a:cubicBezTo>
                  <a:cubicBezTo>
                    <a:pt x="1748" y="796"/>
                    <a:pt x="1770" y="841"/>
                    <a:pt x="1793" y="829"/>
                  </a:cubicBezTo>
                  <a:cubicBezTo>
                    <a:pt x="1815" y="818"/>
                    <a:pt x="1815" y="863"/>
                    <a:pt x="1849" y="863"/>
                  </a:cubicBezTo>
                  <a:cubicBezTo>
                    <a:pt x="1882" y="852"/>
                    <a:pt x="1849" y="930"/>
                    <a:pt x="1849" y="930"/>
                  </a:cubicBezTo>
                  <a:cubicBezTo>
                    <a:pt x="2106" y="919"/>
                    <a:pt x="2106" y="919"/>
                    <a:pt x="2106" y="919"/>
                  </a:cubicBezTo>
                  <a:cubicBezTo>
                    <a:pt x="2106" y="482"/>
                    <a:pt x="2106" y="482"/>
                    <a:pt x="2106" y="482"/>
                  </a:cubicBezTo>
                  <a:cubicBezTo>
                    <a:pt x="2095" y="403"/>
                    <a:pt x="2095" y="403"/>
                    <a:pt x="2095" y="403"/>
                  </a:cubicBezTo>
                  <a:cubicBezTo>
                    <a:pt x="2095" y="403"/>
                    <a:pt x="1949" y="415"/>
                    <a:pt x="1927" y="381"/>
                  </a:cubicBezTo>
                  <a:cubicBezTo>
                    <a:pt x="1916" y="348"/>
                    <a:pt x="1882" y="359"/>
                    <a:pt x="1849" y="359"/>
                  </a:cubicBezTo>
                  <a:cubicBezTo>
                    <a:pt x="1826" y="370"/>
                    <a:pt x="1793" y="314"/>
                    <a:pt x="1748" y="314"/>
                  </a:cubicBezTo>
                  <a:cubicBezTo>
                    <a:pt x="1703" y="325"/>
                    <a:pt x="1681" y="314"/>
                    <a:pt x="1681" y="314"/>
                  </a:cubicBezTo>
                  <a:cubicBezTo>
                    <a:pt x="1681" y="459"/>
                    <a:pt x="1681" y="459"/>
                    <a:pt x="1681" y="459"/>
                  </a:cubicBezTo>
                  <a:cubicBezTo>
                    <a:pt x="1681" y="459"/>
                    <a:pt x="1647" y="482"/>
                    <a:pt x="1625" y="459"/>
                  </a:cubicBezTo>
                  <a:cubicBezTo>
                    <a:pt x="1602" y="448"/>
                    <a:pt x="1580" y="437"/>
                    <a:pt x="1546" y="437"/>
                  </a:cubicBezTo>
                  <a:cubicBezTo>
                    <a:pt x="1501" y="437"/>
                    <a:pt x="1501" y="437"/>
                    <a:pt x="1490" y="415"/>
                  </a:cubicBezTo>
                  <a:cubicBezTo>
                    <a:pt x="1490" y="381"/>
                    <a:pt x="1434" y="426"/>
                    <a:pt x="1423" y="381"/>
                  </a:cubicBezTo>
                  <a:cubicBezTo>
                    <a:pt x="1400" y="348"/>
                    <a:pt x="1378" y="370"/>
                    <a:pt x="1356" y="370"/>
                  </a:cubicBezTo>
                  <a:cubicBezTo>
                    <a:pt x="1333" y="370"/>
                    <a:pt x="1322" y="303"/>
                    <a:pt x="1311" y="291"/>
                  </a:cubicBezTo>
                  <a:cubicBezTo>
                    <a:pt x="1300" y="269"/>
                    <a:pt x="1277" y="123"/>
                    <a:pt x="1277" y="123"/>
                  </a:cubicBezTo>
                  <a:cubicBezTo>
                    <a:pt x="1277" y="123"/>
                    <a:pt x="1210" y="123"/>
                    <a:pt x="1165" y="123"/>
                  </a:cubicBezTo>
                  <a:cubicBezTo>
                    <a:pt x="1131" y="123"/>
                    <a:pt x="1109" y="90"/>
                    <a:pt x="1098" y="56"/>
                  </a:cubicBezTo>
                  <a:cubicBezTo>
                    <a:pt x="1098" y="22"/>
                    <a:pt x="1087" y="22"/>
                    <a:pt x="1053" y="11"/>
                  </a:cubicBezTo>
                  <a:cubicBezTo>
                    <a:pt x="1042" y="11"/>
                    <a:pt x="1031" y="0"/>
                    <a:pt x="1019" y="0"/>
                  </a:cubicBezTo>
                  <a:cubicBezTo>
                    <a:pt x="1008" y="0"/>
                    <a:pt x="986" y="11"/>
                    <a:pt x="974" y="22"/>
                  </a:cubicBezTo>
                  <a:cubicBezTo>
                    <a:pt x="930" y="34"/>
                    <a:pt x="840" y="90"/>
                    <a:pt x="807" y="135"/>
                  </a:cubicBezTo>
                  <a:cubicBezTo>
                    <a:pt x="773" y="168"/>
                    <a:pt x="705" y="179"/>
                    <a:pt x="683" y="179"/>
                  </a:cubicBezTo>
                  <a:cubicBezTo>
                    <a:pt x="649" y="190"/>
                    <a:pt x="672" y="258"/>
                    <a:pt x="627" y="280"/>
                  </a:cubicBezTo>
                  <a:cubicBezTo>
                    <a:pt x="594" y="291"/>
                    <a:pt x="571" y="246"/>
                    <a:pt x="594" y="235"/>
                  </a:cubicBezTo>
                  <a:cubicBezTo>
                    <a:pt x="616" y="213"/>
                    <a:pt x="582" y="202"/>
                    <a:pt x="526" y="202"/>
                  </a:cubicBezTo>
                  <a:cubicBezTo>
                    <a:pt x="470" y="202"/>
                    <a:pt x="392" y="190"/>
                    <a:pt x="347" y="224"/>
                  </a:cubicBezTo>
                  <a:cubicBezTo>
                    <a:pt x="302" y="258"/>
                    <a:pt x="235" y="269"/>
                    <a:pt x="167" y="291"/>
                  </a:cubicBezTo>
                  <a:cubicBezTo>
                    <a:pt x="100" y="314"/>
                    <a:pt x="33" y="359"/>
                    <a:pt x="0" y="392"/>
                  </a:cubicBezTo>
                  <a:cubicBezTo>
                    <a:pt x="33" y="426"/>
                    <a:pt x="11" y="504"/>
                    <a:pt x="22" y="527"/>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8" name="Freeform 37"/>
            <p:cNvSpPr>
              <a:spLocks noChangeArrowheads="1"/>
            </p:cNvSpPr>
            <p:nvPr/>
          </p:nvSpPr>
          <p:spPr bwMode="auto">
            <a:xfrm>
              <a:off x="9288141" y="3766000"/>
              <a:ext cx="1115301" cy="1195534"/>
            </a:xfrm>
            <a:custGeom>
              <a:avLst/>
              <a:gdLst>
                <a:gd name="T0" fmla="*/ 191 w 3453"/>
                <a:gd name="T1" fmla="*/ 952 h 3699"/>
                <a:gd name="T2" fmla="*/ 281 w 3453"/>
                <a:gd name="T3" fmla="*/ 1143 h 3699"/>
                <a:gd name="T4" fmla="*/ 135 w 3453"/>
                <a:gd name="T5" fmla="*/ 1210 h 3699"/>
                <a:gd name="T6" fmla="*/ 68 w 3453"/>
                <a:gd name="T7" fmla="*/ 1378 h 3699"/>
                <a:gd name="T8" fmla="*/ 213 w 3453"/>
                <a:gd name="T9" fmla="*/ 1457 h 3699"/>
                <a:gd name="T10" fmla="*/ 460 w 3453"/>
                <a:gd name="T11" fmla="*/ 1378 h 3699"/>
                <a:gd name="T12" fmla="*/ 617 w 3453"/>
                <a:gd name="T13" fmla="*/ 1188 h 3699"/>
                <a:gd name="T14" fmla="*/ 729 w 3453"/>
                <a:gd name="T15" fmla="*/ 1434 h 3699"/>
                <a:gd name="T16" fmla="*/ 639 w 3453"/>
                <a:gd name="T17" fmla="*/ 1603 h 3699"/>
                <a:gd name="T18" fmla="*/ 830 w 3453"/>
                <a:gd name="T19" fmla="*/ 1591 h 3699"/>
                <a:gd name="T20" fmla="*/ 986 w 3453"/>
                <a:gd name="T21" fmla="*/ 1703 h 3699"/>
                <a:gd name="T22" fmla="*/ 897 w 3453"/>
                <a:gd name="T23" fmla="*/ 1983 h 3699"/>
                <a:gd name="T24" fmla="*/ 930 w 3453"/>
                <a:gd name="T25" fmla="*/ 2174 h 3699"/>
                <a:gd name="T26" fmla="*/ 1132 w 3453"/>
                <a:gd name="T27" fmla="*/ 2230 h 3699"/>
                <a:gd name="T28" fmla="*/ 1054 w 3453"/>
                <a:gd name="T29" fmla="*/ 2331 h 3699"/>
                <a:gd name="T30" fmla="*/ 953 w 3453"/>
                <a:gd name="T31" fmla="*/ 2488 h 3699"/>
                <a:gd name="T32" fmla="*/ 941 w 3453"/>
                <a:gd name="T33" fmla="*/ 2667 h 3699"/>
                <a:gd name="T34" fmla="*/ 1132 w 3453"/>
                <a:gd name="T35" fmla="*/ 2790 h 3699"/>
                <a:gd name="T36" fmla="*/ 1368 w 3453"/>
                <a:gd name="T37" fmla="*/ 2846 h 3699"/>
                <a:gd name="T38" fmla="*/ 1491 w 3453"/>
                <a:gd name="T39" fmla="*/ 2734 h 3699"/>
                <a:gd name="T40" fmla="*/ 1692 w 3453"/>
                <a:gd name="T41" fmla="*/ 3037 h 3699"/>
                <a:gd name="T42" fmla="*/ 1984 w 3453"/>
                <a:gd name="T43" fmla="*/ 3138 h 3699"/>
                <a:gd name="T44" fmla="*/ 1939 w 3453"/>
                <a:gd name="T45" fmla="*/ 3362 h 3699"/>
                <a:gd name="T46" fmla="*/ 2174 w 3453"/>
                <a:gd name="T47" fmla="*/ 3452 h 3699"/>
                <a:gd name="T48" fmla="*/ 2331 w 3453"/>
                <a:gd name="T49" fmla="*/ 3295 h 3699"/>
                <a:gd name="T50" fmla="*/ 2387 w 3453"/>
                <a:gd name="T51" fmla="*/ 3429 h 3699"/>
                <a:gd name="T52" fmla="*/ 2499 w 3453"/>
                <a:gd name="T53" fmla="*/ 3575 h 3699"/>
                <a:gd name="T54" fmla="*/ 3306 w 3453"/>
                <a:gd name="T55" fmla="*/ 3687 h 3699"/>
                <a:gd name="T56" fmla="*/ 3430 w 3453"/>
                <a:gd name="T57" fmla="*/ 3563 h 3699"/>
                <a:gd name="T58" fmla="*/ 3396 w 3453"/>
                <a:gd name="T59" fmla="*/ 3351 h 3699"/>
                <a:gd name="T60" fmla="*/ 3183 w 3453"/>
                <a:gd name="T61" fmla="*/ 3172 h 3699"/>
                <a:gd name="T62" fmla="*/ 3105 w 3453"/>
                <a:gd name="T63" fmla="*/ 2947 h 3699"/>
                <a:gd name="T64" fmla="*/ 2757 w 3453"/>
                <a:gd name="T65" fmla="*/ 2958 h 3699"/>
                <a:gd name="T66" fmla="*/ 2544 w 3453"/>
                <a:gd name="T67" fmla="*/ 2723 h 3699"/>
                <a:gd name="T68" fmla="*/ 1984 w 3453"/>
                <a:gd name="T69" fmla="*/ 2622 h 3699"/>
                <a:gd name="T70" fmla="*/ 1793 w 3453"/>
                <a:gd name="T71" fmla="*/ 2409 h 3699"/>
                <a:gd name="T72" fmla="*/ 1502 w 3453"/>
                <a:gd name="T73" fmla="*/ 2039 h 3699"/>
                <a:gd name="T74" fmla="*/ 1043 w 3453"/>
                <a:gd name="T75" fmla="*/ 1401 h 3699"/>
                <a:gd name="T76" fmla="*/ 717 w 3453"/>
                <a:gd name="T77" fmla="*/ 796 h 3699"/>
                <a:gd name="T78" fmla="*/ 572 w 3453"/>
                <a:gd name="T79" fmla="*/ 459 h 3699"/>
                <a:gd name="T80" fmla="*/ 460 w 3453"/>
                <a:gd name="T81" fmla="*/ 190 h 3699"/>
                <a:gd name="T82" fmla="*/ 325 w 3453"/>
                <a:gd name="T83" fmla="*/ 112 h 3699"/>
                <a:gd name="T84" fmla="*/ 68 w 3453"/>
                <a:gd name="T85" fmla="*/ 79 h 3699"/>
                <a:gd name="T86" fmla="*/ 157 w 3453"/>
                <a:gd name="T87" fmla="*/ 190 h 3699"/>
                <a:gd name="T88" fmla="*/ 101 w 3453"/>
                <a:gd name="T89" fmla="*/ 538 h 3699"/>
                <a:gd name="T90" fmla="*/ 90 w 3453"/>
                <a:gd name="T91" fmla="*/ 784 h 3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453" h="3699">
                  <a:moveTo>
                    <a:pt x="112" y="896"/>
                  </a:moveTo>
                  <a:lnTo>
                    <a:pt x="112" y="896"/>
                  </a:lnTo>
                  <a:cubicBezTo>
                    <a:pt x="112" y="930"/>
                    <a:pt x="146" y="952"/>
                    <a:pt x="191" y="952"/>
                  </a:cubicBezTo>
                  <a:cubicBezTo>
                    <a:pt x="247" y="952"/>
                    <a:pt x="269" y="930"/>
                    <a:pt x="292" y="952"/>
                  </a:cubicBezTo>
                  <a:cubicBezTo>
                    <a:pt x="314" y="975"/>
                    <a:pt x="336" y="1020"/>
                    <a:pt x="325" y="1053"/>
                  </a:cubicBezTo>
                  <a:cubicBezTo>
                    <a:pt x="314" y="1098"/>
                    <a:pt x="281" y="1110"/>
                    <a:pt x="281" y="1143"/>
                  </a:cubicBezTo>
                  <a:cubicBezTo>
                    <a:pt x="269" y="1177"/>
                    <a:pt x="269" y="1210"/>
                    <a:pt x="247" y="1233"/>
                  </a:cubicBezTo>
                  <a:cubicBezTo>
                    <a:pt x="224" y="1266"/>
                    <a:pt x="213" y="1233"/>
                    <a:pt x="213" y="1188"/>
                  </a:cubicBezTo>
                  <a:cubicBezTo>
                    <a:pt x="213" y="1154"/>
                    <a:pt x="146" y="1154"/>
                    <a:pt x="135" y="1210"/>
                  </a:cubicBezTo>
                  <a:cubicBezTo>
                    <a:pt x="123" y="1266"/>
                    <a:pt x="112" y="1221"/>
                    <a:pt x="79" y="1244"/>
                  </a:cubicBezTo>
                  <a:cubicBezTo>
                    <a:pt x="34" y="1266"/>
                    <a:pt x="101" y="1289"/>
                    <a:pt x="123" y="1300"/>
                  </a:cubicBezTo>
                  <a:cubicBezTo>
                    <a:pt x="146" y="1311"/>
                    <a:pt x="112" y="1367"/>
                    <a:pt x="68" y="1378"/>
                  </a:cubicBezTo>
                  <a:cubicBezTo>
                    <a:pt x="23" y="1390"/>
                    <a:pt x="56" y="1468"/>
                    <a:pt x="68" y="1501"/>
                  </a:cubicBezTo>
                  <a:cubicBezTo>
                    <a:pt x="79" y="1546"/>
                    <a:pt x="123" y="1546"/>
                    <a:pt x="146" y="1524"/>
                  </a:cubicBezTo>
                  <a:cubicBezTo>
                    <a:pt x="168" y="1490"/>
                    <a:pt x="179" y="1468"/>
                    <a:pt x="213" y="1457"/>
                  </a:cubicBezTo>
                  <a:cubicBezTo>
                    <a:pt x="247" y="1457"/>
                    <a:pt x="292" y="1423"/>
                    <a:pt x="314" y="1390"/>
                  </a:cubicBezTo>
                  <a:cubicBezTo>
                    <a:pt x="348" y="1356"/>
                    <a:pt x="359" y="1322"/>
                    <a:pt x="381" y="1334"/>
                  </a:cubicBezTo>
                  <a:cubicBezTo>
                    <a:pt x="415" y="1345"/>
                    <a:pt x="437" y="1390"/>
                    <a:pt x="460" y="1378"/>
                  </a:cubicBezTo>
                  <a:cubicBezTo>
                    <a:pt x="482" y="1378"/>
                    <a:pt x="505" y="1322"/>
                    <a:pt x="493" y="1289"/>
                  </a:cubicBezTo>
                  <a:cubicBezTo>
                    <a:pt x="482" y="1266"/>
                    <a:pt x="516" y="1188"/>
                    <a:pt x="538" y="1165"/>
                  </a:cubicBezTo>
                  <a:cubicBezTo>
                    <a:pt x="549" y="1154"/>
                    <a:pt x="605" y="1154"/>
                    <a:pt x="617" y="1188"/>
                  </a:cubicBezTo>
                  <a:cubicBezTo>
                    <a:pt x="639" y="1233"/>
                    <a:pt x="617" y="1300"/>
                    <a:pt x="605" y="1334"/>
                  </a:cubicBezTo>
                  <a:cubicBezTo>
                    <a:pt x="594" y="1367"/>
                    <a:pt x="695" y="1378"/>
                    <a:pt x="729" y="1378"/>
                  </a:cubicBezTo>
                  <a:cubicBezTo>
                    <a:pt x="762" y="1367"/>
                    <a:pt x="751" y="1401"/>
                    <a:pt x="729" y="1434"/>
                  </a:cubicBezTo>
                  <a:cubicBezTo>
                    <a:pt x="706" y="1468"/>
                    <a:pt x="706" y="1479"/>
                    <a:pt x="695" y="1479"/>
                  </a:cubicBezTo>
                  <a:cubicBezTo>
                    <a:pt x="673" y="1479"/>
                    <a:pt x="650" y="1446"/>
                    <a:pt x="617" y="1446"/>
                  </a:cubicBezTo>
                  <a:cubicBezTo>
                    <a:pt x="583" y="1446"/>
                    <a:pt x="628" y="1569"/>
                    <a:pt x="639" y="1603"/>
                  </a:cubicBezTo>
                  <a:cubicBezTo>
                    <a:pt x="650" y="1636"/>
                    <a:pt x="695" y="1647"/>
                    <a:pt x="729" y="1670"/>
                  </a:cubicBezTo>
                  <a:cubicBezTo>
                    <a:pt x="751" y="1692"/>
                    <a:pt x="774" y="1681"/>
                    <a:pt x="785" y="1647"/>
                  </a:cubicBezTo>
                  <a:cubicBezTo>
                    <a:pt x="796" y="1625"/>
                    <a:pt x="807" y="1603"/>
                    <a:pt x="830" y="1591"/>
                  </a:cubicBezTo>
                  <a:cubicBezTo>
                    <a:pt x="841" y="1580"/>
                    <a:pt x="863" y="1603"/>
                    <a:pt x="886" y="1625"/>
                  </a:cubicBezTo>
                  <a:cubicBezTo>
                    <a:pt x="908" y="1636"/>
                    <a:pt x="953" y="1625"/>
                    <a:pt x="986" y="1647"/>
                  </a:cubicBezTo>
                  <a:cubicBezTo>
                    <a:pt x="1020" y="1670"/>
                    <a:pt x="1020" y="1692"/>
                    <a:pt x="986" y="1703"/>
                  </a:cubicBezTo>
                  <a:cubicBezTo>
                    <a:pt x="964" y="1714"/>
                    <a:pt x="964" y="1726"/>
                    <a:pt x="964" y="1759"/>
                  </a:cubicBezTo>
                  <a:cubicBezTo>
                    <a:pt x="953" y="1782"/>
                    <a:pt x="930" y="1815"/>
                    <a:pt x="908" y="1849"/>
                  </a:cubicBezTo>
                  <a:cubicBezTo>
                    <a:pt x="897" y="1894"/>
                    <a:pt x="908" y="1950"/>
                    <a:pt x="897" y="1983"/>
                  </a:cubicBezTo>
                  <a:cubicBezTo>
                    <a:pt x="897" y="2017"/>
                    <a:pt x="852" y="1995"/>
                    <a:pt x="852" y="2017"/>
                  </a:cubicBezTo>
                  <a:cubicBezTo>
                    <a:pt x="841" y="2051"/>
                    <a:pt x="841" y="2096"/>
                    <a:pt x="874" y="2118"/>
                  </a:cubicBezTo>
                  <a:cubicBezTo>
                    <a:pt x="908" y="2141"/>
                    <a:pt x="897" y="2174"/>
                    <a:pt x="930" y="2174"/>
                  </a:cubicBezTo>
                  <a:cubicBezTo>
                    <a:pt x="975" y="2174"/>
                    <a:pt x="975" y="2174"/>
                    <a:pt x="986" y="2208"/>
                  </a:cubicBezTo>
                  <a:cubicBezTo>
                    <a:pt x="998" y="2241"/>
                    <a:pt x="1065" y="2241"/>
                    <a:pt x="1087" y="2219"/>
                  </a:cubicBezTo>
                  <a:cubicBezTo>
                    <a:pt x="1121" y="2196"/>
                    <a:pt x="1121" y="2208"/>
                    <a:pt x="1132" y="2230"/>
                  </a:cubicBezTo>
                  <a:cubicBezTo>
                    <a:pt x="1132" y="2264"/>
                    <a:pt x="1143" y="2275"/>
                    <a:pt x="1121" y="2297"/>
                  </a:cubicBezTo>
                  <a:cubicBezTo>
                    <a:pt x="1087" y="2320"/>
                    <a:pt x="1121" y="2331"/>
                    <a:pt x="1110" y="2353"/>
                  </a:cubicBezTo>
                  <a:cubicBezTo>
                    <a:pt x="1099" y="2365"/>
                    <a:pt x="1076" y="2365"/>
                    <a:pt x="1054" y="2331"/>
                  </a:cubicBezTo>
                  <a:cubicBezTo>
                    <a:pt x="1031" y="2308"/>
                    <a:pt x="1009" y="2342"/>
                    <a:pt x="1009" y="2365"/>
                  </a:cubicBezTo>
                  <a:cubicBezTo>
                    <a:pt x="998" y="2398"/>
                    <a:pt x="998" y="2409"/>
                    <a:pt x="964" y="2421"/>
                  </a:cubicBezTo>
                  <a:cubicBezTo>
                    <a:pt x="941" y="2432"/>
                    <a:pt x="941" y="2465"/>
                    <a:pt x="953" y="2488"/>
                  </a:cubicBezTo>
                  <a:cubicBezTo>
                    <a:pt x="975" y="2510"/>
                    <a:pt x="975" y="2521"/>
                    <a:pt x="953" y="2532"/>
                  </a:cubicBezTo>
                  <a:cubicBezTo>
                    <a:pt x="930" y="2532"/>
                    <a:pt x="953" y="2577"/>
                    <a:pt x="941" y="2589"/>
                  </a:cubicBezTo>
                  <a:cubicBezTo>
                    <a:pt x="919" y="2600"/>
                    <a:pt x="919" y="2634"/>
                    <a:pt x="941" y="2667"/>
                  </a:cubicBezTo>
                  <a:cubicBezTo>
                    <a:pt x="953" y="2701"/>
                    <a:pt x="975" y="2723"/>
                    <a:pt x="1020" y="2712"/>
                  </a:cubicBezTo>
                  <a:cubicBezTo>
                    <a:pt x="1054" y="2701"/>
                    <a:pt x="1065" y="2768"/>
                    <a:pt x="1076" y="2801"/>
                  </a:cubicBezTo>
                  <a:cubicBezTo>
                    <a:pt x="1087" y="2835"/>
                    <a:pt x="1110" y="2824"/>
                    <a:pt x="1132" y="2790"/>
                  </a:cubicBezTo>
                  <a:cubicBezTo>
                    <a:pt x="1166" y="2757"/>
                    <a:pt x="1199" y="2768"/>
                    <a:pt x="1233" y="2790"/>
                  </a:cubicBezTo>
                  <a:cubicBezTo>
                    <a:pt x="1267" y="2813"/>
                    <a:pt x="1312" y="2835"/>
                    <a:pt x="1312" y="2869"/>
                  </a:cubicBezTo>
                  <a:cubicBezTo>
                    <a:pt x="1312" y="2891"/>
                    <a:pt x="1345" y="2880"/>
                    <a:pt x="1368" y="2846"/>
                  </a:cubicBezTo>
                  <a:cubicBezTo>
                    <a:pt x="1390" y="2813"/>
                    <a:pt x="1379" y="2734"/>
                    <a:pt x="1356" y="2712"/>
                  </a:cubicBezTo>
                  <a:cubicBezTo>
                    <a:pt x="1334" y="2678"/>
                    <a:pt x="1345" y="2656"/>
                    <a:pt x="1368" y="2656"/>
                  </a:cubicBezTo>
                  <a:cubicBezTo>
                    <a:pt x="1401" y="2645"/>
                    <a:pt x="1401" y="2667"/>
                    <a:pt x="1491" y="2734"/>
                  </a:cubicBezTo>
                  <a:cubicBezTo>
                    <a:pt x="1581" y="2813"/>
                    <a:pt x="1569" y="2835"/>
                    <a:pt x="1581" y="2869"/>
                  </a:cubicBezTo>
                  <a:cubicBezTo>
                    <a:pt x="1592" y="2903"/>
                    <a:pt x="1614" y="2914"/>
                    <a:pt x="1648" y="2936"/>
                  </a:cubicBezTo>
                  <a:cubicBezTo>
                    <a:pt x="1681" y="2970"/>
                    <a:pt x="1681" y="3014"/>
                    <a:pt x="1692" y="3037"/>
                  </a:cubicBezTo>
                  <a:cubicBezTo>
                    <a:pt x="1715" y="3048"/>
                    <a:pt x="1760" y="3026"/>
                    <a:pt x="1805" y="3037"/>
                  </a:cubicBezTo>
                  <a:cubicBezTo>
                    <a:pt x="1838" y="3048"/>
                    <a:pt x="1894" y="3026"/>
                    <a:pt x="1917" y="3014"/>
                  </a:cubicBezTo>
                  <a:cubicBezTo>
                    <a:pt x="1939" y="3003"/>
                    <a:pt x="1961" y="3093"/>
                    <a:pt x="1984" y="3138"/>
                  </a:cubicBezTo>
                  <a:cubicBezTo>
                    <a:pt x="1995" y="3183"/>
                    <a:pt x="1973" y="3227"/>
                    <a:pt x="1950" y="3227"/>
                  </a:cubicBezTo>
                  <a:cubicBezTo>
                    <a:pt x="1928" y="3227"/>
                    <a:pt x="1950" y="3295"/>
                    <a:pt x="1917" y="3306"/>
                  </a:cubicBezTo>
                  <a:cubicBezTo>
                    <a:pt x="1894" y="3317"/>
                    <a:pt x="1905" y="3351"/>
                    <a:pt x="1939" y="3362"/>
                  </a:cubicBezTo>
                  <a:cubicBezTo>
                    <a:pt x="1973" y="3373"/>
                    <a:pt x="2017" y="3418"/>
                    <a:pt x="2029" y="3440"/>
                  </a:cubicBezTo>
                  <a:cubicBezTo>
                    <a:pt x="2051" y="3474"/>
                    <a:pt x="2085" y="3463"/>
                    <a:pt x="2118" y="3463"/>
                  </a:cubicBezTo>
                  <a:cubicBezTo>
                    <a:pt x="2152" y="3463"/>
                    <a:pt x="2152" y="3474"/>
                    <a:pt x="2174" y="3452"/>
                  </a:cubicBezTo>
                  <a:cubicBezTo>
                    <a:pt x="2197" y="3440"/>
                    <a:pt x="2197" y="3407"/>
                    <a:pt x="2219" y="3407"/>
                  </a:cubicBezTo>
                  <a:cubicBezTo>
                    <a:pt x="2241" y="3396"/>
                    <a:pt x="2275" y="3373"/>
                    <a:pt x="2286" y="3351"/>
                  </a:cubicBezTo>
                  <a:cubicBezTo>
                    <a:pt x="2286" y="3317"/>
                    <a:pt x="2298" y="3283"/>
                    <a:pt x="2331" y="3295"/>
                  </a:cubicBezTo>
                  <a:cubicBezTo>
                    <a:pt x="2354" y="3295"/>
                    <a:pt x="2365" y="3272"/>
                    <a:pt x="2387" y="3272"/>
                  </a:cubicBezTo>
                  <a:cubicBezTo>
                    <a:pt x="2410" y="3272"/>
                    <a:pt x="2410" y="3373"/>
                    <a:pt x="2387" y="3384"/>
                  </a:cubicBezTo>
                  <a:cubicBezTo>
                    <a:pt x="2376" y="3396"/>
                    <a:pt x="2365" y="3429"/>
                    <a:pt x="2387" y="3429"/>
                  </a:cubicBezTo>
                  <a:cubicBezTo>
                    <a:pt x="2421" y="3429"/>
                    <a:pt x="2432" y="3429"/>
                    <a:pt x="2421" y="3463"/>
                  </a:cubicBezTo>
                  <a:cubicBezTo>
                    <a:pt x="2421" y="3496"/>
                    <a:pt x="2432" y="3552"/>
                    <a:pt x="2443" y="3541"/>
                  </a:cubicBezTo>
                  <a:cubicBezTo>
                    <a:pt x="2466" y="3541"/>
                    <a:pt x="2488" y="3552"/>
                    <a:pt x="2499" y="3575"/>
                  </a:cubicBezTo>
                  <a:cubicBezTo>
                    <a:pt x="2510" y="3586"/>
                    <a:pt x="2612" y="3586"/>
                    <a:pt x="2612" y="3586"/>
                  </a:cubicBezTo>
                  <a:cubicBezTo>
                    <a:pt x="2612" y="3698"/>
                    <a:pt x="2612" y="3698"/>
                    <a:pt x="2612" y="3698"/>
                  </a:cubicBezTo>
                  <a:cubicBezTo>
                    <a:pt x="3306" y="3687"/>
                    <a:pt x="3306" y="3687"/>
                    <a:pt x="3306" y="3687"/>
                  </a:cubicBezTo>
                  <a:cubicBezTo>
                    <a:pt x="3306" y="3687"/>
                    <a:pt x="3340" y="3676"/>
                    <a:pt x="3351" y="3642"/>
                  </a:cubicBezTo>
                  <a:cubicBezTo>
                    <a:pt x="3351" y="3608"/>
                    <a:pt x="3385" y="3608"/>
                    <a:pt x="3418" y="3597"/>
                  </a:cubicBezTo>
                  <a:cubicBezTo>
                    <a:pt x="3430" y="3597"/>
                    <a:pt x="3430" y="3586"/>
                    <a:pt x="3430" y="3563"/>
                  </a:cubicBezTo>
                  <a:cubicBezTo>
                    <a:pt x="3418" y="3552"/>
                    <a:pt x="3407" y="3519"/>
                    <a:pt x="3418" y="3508"/>
                  </a:cubicBezTo>
                  <a:cubicBezTo>
                    <a:pt x="3430" y="3485"/>
                    <a:pt x="3452" y="3429"/>
                    <a:pt x="3441" y="3396"/>
                  </a:cubicBezTo>
                  <a:cubicBezTo>
                    <a:pt x="3430" y="3373"/>
                    <a:pt x="3396" y="3373"/>
                    <a:pt x="3396" y="3351"/>
                  </a:cubicBezTo>
                  <a:cubicBezTo>
                    <a:pt x="3396" y="3328"/>
                    <a:pt x="3374" y="3295"/>
                    <a:pt x="3340" y="3283"/>
                  </a:cubicBezTo>
                  <a:cubicBezTo>
                    <a:pt x="3306" y="3283"/>
                    <a:pt x="3284" y="3272"/>
                    <a:pt x="3250" y="3239"/>
                  </a:cubicBezTo>
                  <a:cubicBezTo>
                    <a:pt x="3228" y="3216"/>
                    <a:pt x="3217" y="3160"/>
                    <a:pt x="3183" y="3172"/>
                  </a:cubicBezTo>
                  <a:cubicBezTo>
                    <a:pt x="3138" y="3183"/>
                    <a:pt x="3116" y="3149"/>
                    <a:pt x="3127" y="3138"/>
                  </a:cubicBezTo>
                  <a:cubicBezTo>
                    <a:pt x="3138" y="3115"/>
                    <a:pt x="3138" y="3104"/>
                    <a:pt x="3127" y="3082"/>
                  </a:cubicBezTo>
                  <a:cubicBezTo>
                    <a:pt x="3116" y="3059"/>
                    <a:pt x="3138" y="2981"/>
                    <a:pt x="3105" y="2947"/>
                  </a:cubicBezTo>
                  <a:cubicBezTo>
                    <a:pt x="3071" y="2970"/>
                    <a:pt x="2992" y="2992"/>
                    <a:pt x="2959" y="2992"/>
                  </a:cubicBezTo>
                  <a:cubicBezTo>
                    <a:pt x="2925" y="2992"/>
                    <a:pt x="2892" y="2981"/>
                    <a:pt x="2869" y="3003"/>
                  </a:cubicBezTo>
                  <a:cubicBezTo>
                    <a:pt x="2847" y="3014"/>
                    <a:pt x="2779" y="3014"/>
                    <a:pt x="2757" y="2958"/>
                  </a:cubicBezTo>
                  <a:cubicBezTo>
                    <a:pt x="2735" y="2903"/>
                    <a:pt x="2712" y="2858"/>
                    <a:pt x="2690" y="2846"/>
                  </a:cubicBezTo>
                  <a:cubicBezTo>
                    <a:pt x="2668" y="2835"/>
                    <a:pt x="2634" y="2790"/>
                    <a:pt x="2612" y="2757"/>
                  </a:cubicBezTo>
                  <a:cubicBezTo>
                    <a:pt x="2600" y="2734"/>
                    <a:pt x="2578" y="2712"/>
                    <a:pt x="2544" y="2723"/>
                  </a:cubicBezTo>
                  <a:cubicBezTo>
                    <a:pt x="2499" y="2723"/>
                    <a:pt x="2477" y="2712"/>
                    <a:pt x="2443" y="2678"/>
                  </a:cubicBezTo>
                  <a:cubicBezTo>
                    <a:pt x="2410" y="2634"/>
                    <a:pt x="2410" y="2611"/>
                    <a:pt x="2309" y="2611"/>
                  </a:cubicBezTo>
                  <a:cubicBezTo>
                    <a:pt x="2208" y="2622"/>
                    <a:pt x="2017" y="2622"/>
                    <a:pt x="1984" y="2622"/>
                  </a:cubicBezTo>
                  <a:cubicBezTo>
                    <a:pt x="1950" y="2611"/>
                    <a:pt x="1928" y="2589"/>
                    <a:pt x="1894" y="2566"/>
                  </a:cubicBezTo>
                  <a:cubicBezTo>
                    <a:pt x="1849" y="2555"/>
                    <a:pt x="1805" y="2544"/>
                    <a:pt x="1816" y="2510"/>
                  </a:cubicBezTo>
                  <a:cubicBezTo>
                    <a:pt x="1816" y="2465"/>
                    <a:pt x="1805" y="2432"/>
                    <a:pt x="1793" y="2409"/>
                  </a:cubicBezTo>
                  <a:cubicBezTo>
                    <a:pt x="1771" y="2387"/>
                    <a:pt x="1681" y="2297"/>
                    <a:pt x="1648" y="2275"/>
                  </a:cubicBezTo>
                  <a:cubicBezTo>
                    <a:pt x="1625" y="2264"/>
                    <a:pt x="1592" y="2286"/>
                    <a:pt x="1569" y="2219"/>
                  </a:cubicBezTo>
                  <a:cubicBezTo>
                    <a:pt x="1536" y="2141"/>
                    <a:pt x="1513" y="2062"/>
                    <a:pt x="1502" y="2039"/>
                  </a:cubicBezTo>
                  <a:cubicBezTo>
                    <a:pt x="1491" y="2017"/>
                    <a:pt x="1457" y="1894"/>
                    <a:pt x="1423" y="1827"/>
                  </a:cubicBezTo>
                  <a:cubicBezTo>
                    <a:pt x="1390" y="1770"/>
                    <a:pt x="1289" y="1647"/>
                    <a:pt x="1233" y="1591"/>
                  </a:cubicBezTo>
                  <a:cubicBezTo>
                    <a:pt x="1177" y="1546"/>
                    <a:pt x="1065" y="1423"/>
                    <a:pt x="1043" y="1401"/>
                  </a:cubicBezTo>
                  <a:cubicBezTo>
                    <a:pt x="1009" y="1378"/>
                    <a:pt x="919" y="1221"/>
                    <a:pt x="886" y="1154"/>
                  </a:cubicBezTo>
                  <a:cubicBezTo>
                    <a:pt x="841" y="1087"/>
                    <a:pt x="796" y="997"/>
                    <a:pt x="796" y="975"/>
                  </a:cubicBezTo>
                  <a:cubicBezTo>
                    <a:pt x="785" y="952"/>
                    <a:pt x="717" y="840"/>
                    <a:pt x="717" y="796"/>
                  </a:cubicBezTo>
                  <a:cubicBezTo>
                    <a:pt x="706" y="762"/>
                    <a:pt x="695" y="728"/>
                    <a:pt x="673" y="717"/>
                  </a:cubicBezTo>
                  <a:cubicBezTo>
                    <a:pt x="650" y="706"/>
                    <a:pt x="628" y="661"/>
                    <a:pt x="605" y="605"/>
                  </a:cubicBezTo>
                  <a:cubicBezTo>
                    <a:pt x="594" y="549"/>
                    <a:pt x="538" y="470"/>
                    <a:pt x="572" y="459"/>
                  </a:cubicBezTo>
                  <a:cubicBezTo>
                    <a:pt x="594" y="448"/>
                    <a:pt x="605" y="448"/>
                    <a:pt x="583" y="426"/>
                  </a:cubicBezTo>
                  <a:cubicBezTo>
                    <a:pt x="572" y="392"/>
                    <a:pt x="527" y="303"/>
                    <a:pt x="516" y="258"/>
                  </a:cubicBezTo>
                  <a:cubicBezTo>
                    <a:pt x="505" y="213"/>
                    <a:pt x="482" y="190"/>
                    <a:pt x="460" y="190"/>
                  </a:cubicBezTo>
                  <a:cubicBezTo>
                    <a:pt x="448" y="179"/>
                    <a:pt x="437" y="179"/>
                    <a:pt x="448" y="168"/>
                  </a:cubicBezTo>
                  <a:lnTo>
                    <a:pt x="448" y="168"/>
                  </a:lnTo>
                  <a:cubicBezTo>
                    <a:pt x="448" y="168"/>
                    <a:pt x="359" y="168"/>
                    <a:pt x="325" y="112"/>
                  </a:cubicBezTo>
                  <a:cubicBezTo>
                    <a:pt x="292" y="45"/>
                    <a:pt x="269" y="0"/>
                    <a:pt x="224" y="22"/>
                  </a:cubicBezTo>
                  <a:cubicBezTo>
                    <a:pt x="191" y="45"/>
                    <a:pt x="179" y="90"/>
                    <a:pt x="135" y="90"/>
                  </a:cubicBezTo>
                  <a:cubicBezTo>
                    <a:pt x="101" y="90"/>
                    <a:pt x="79" y="45"/>
                    <a:pt x="68" y="79"/>
                  </a:cubicBezTo>
                  <a:cubicBezTo>
                    <a:pt x="56" y="90"/>
                    <a:pt x="45" y="101"/>
                    <a:pt x="34" y="112"/>
                  </a:cubicBezTo>
                  <a:cubicBezTo>
                    <a:pt x="45" y="134"/>
                    <a:pt x="68" y="157"/>
                    <a:pt x="90" y="157"/>
                  </a:cubicBezTo>
                  <a:cubicBezTo>
                    <a:pt x="123" y="168"/>
                    <a:pt x="146" y="168"/>
                    <a:pt x="157" y="190"/>
                  </a:cubicBezTo>
                  <a:cubicBezTo>
                    <a:pt x="168" y="224"/>
                    <a:pt x="146" y="303"/>
                    <a:pt x="101" y="336"/>
                  </a:cubicBezTo>
                  <a:cubicBezTo>
                    <a:pt x="56" y="359"/>
                    <a:pt x="56" y="470"/>
                    <a:pt x="90" y="470"/>
                  </a:cubicBezTo>
                  <a:cubicBezTo>
                    <a:pt x="112" y="470"/>
                    <a:pt x="101" y="504"/>
                    <a:pt x="101" y="538"/>
                  </a:cubicBezTo>
                  <a:cubicBezTo>
                    <a:pt x="101" y="572"/>
                    <a:pt x="34" y="583"/>
                    <a:pt x="12" y="594"/>
                  </a:cubicBezTo>
                  <a:cubicBezTo>
                    <a:pt x="0" y="594"/>
                    <a:pt x="34" y="695"/>
                    <a:pt x="56" y="706"/>
                  </a:cubicBezTo>
                  <a:cubicBezTo>
                    <a:pt x="79" y="717"/>
                    <a:pt x="90" y="784"/>
                    <a:pt x="90" y="784"/>
                  </a:cubicBezTo>
                  <a:cubicBezTo>
                    <a:pt x="112" y="807"/>
                    <a:pt x="112" y="807"/>
                    <a:pt x="112" y="807"/>
                  </a:cubicBezTo>
                  <a:cubicBezTo>
                    <a:pt x="112" y="807"/>
                    <a:pt x="112" y="863"/>
                    <a:pt x="112" y="896"/>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39" name="Freeform 38"/>
            <p:cNvSpPr>
              <a:spLocks noChangeArrowheads="1"/>
            </p:cNvSpPr>
            <p:nvPr/>
          </p:nvSpPr>
          <p:spPr bwMode="auto">
            <a:xfrm>
              <a:off x="8531787" y="4613845"/>
              <a:ext cx="915886" cy="558580"/>
            </a:xfrm>
            <a:custGeom>
              <a:avLst/>
              <a:gdLst>
                <a:gd name="T0" fmla="*/ 2543 w 2835"/>
                <a:gd name="T1" fmla="*/ 1715 h 1727"/>
                <a:gd name="T2" fmla="*/ 2599 w 2835"/>
                <a:gd name="T3" fmla="*/ 1603 h 1727"/>
                <a:gd name="T4" fmla="*/ 2711 w 2835"/>
                <a:gd name="T5" fmla="*/ 1558 h 1727"/>
                <a:gd name="T6" fmla="*/ 2778 w 2835"/>
                <a:gd name="T7" fmla="*/ 1435 h 1727"/>
                <a:gd name="T8" fmla="*/ 2823 w 2835"/>
                <a:gd name="T9" fmla="*/ 1222 h 1727"/>
                <a:gd name="T10" fmla="*/ 2711 w 2835"/>
                <a:gd name="T11" fmla="*/ 1154 h 1727"/>
                <a:gd name="T12" fmla="*/ 2655 w 2835"/>
                <a:gd name="T13" fmla="*/ 930 h 1727"/>
                <a:gd name="T14" fmla="*/ 2577 w 2835"/>
                <a:gd name="T15" fmla="*/ 863 h 1727"/>
                <a:gd name="T16" fmla="*/ 2520 w 2835"/>
                <a:gd name="T17" fmla="*/ 762 h 1727"/>
                <a:gd name="T18" fmla="*/ 2543 w 2835"/>
                <a:gd name="T19" fmla="*/ 650 h 1727"/>
                <a:gd name="T20" fmla="*/ 2453 w 2835"/>
                <a:gd name="T21" fmla="*/ 583 h 1727"/>
                <a:gd name="T22" fmla="*/ 2330 w 2835"/>
                <a:gd name="T23" fmla="*/ 594 h 1727"/>
                <a:gd name="T24" fmla="*/ 2240 w 2835"/>
                <a:gd name="T25" fmla="*/ 527 h 1727"/>
                <a:gd name="T26" fmla="*/ 2151 w 2835"/>
                <a:gd name="T27" fmla="*/ 415 h 1727"/>
                <a:gd name="T28" fmla="*/ 2095 w 2835"/>
                <a:gd name="T29" fmla="*/ 303 h 1727"/>
                <a:gd name="T30" fmla="*/ 1927 w 2835"/>
                <a:gd name="T31" fmla="*/ 247 h 1727"/>
                <a:gd name="T32" fmla="*/ 1837 w 2835"/>
                <a:gd name="T33" fmla="*/ 135 h 1727"/>
                <a:gd name="T34" fmla="*/ 1725 w 2835"/>
                <a:gd name="T35" fmla="*/ 23 h 1727"/>
                <a:gd name="T36" fmla="*/ 1646 w 2835"/>
                <a:gd name="T37" fmla="*/ 90 h 1727"/>
                <a:gd name="T38" fmla="*/ 1568 w 2835"/>
                <a:gd name="T39" fmla="*/ 157 h 1727"/>
                <a:gd name="T40" fmla="*/ 1445 w 2835"/>
                <a:gd name="T41" fmla="*/ 179 h 1727"/>
                <a:gd name="T42" fmla="*/ 1389 w 2835"/>
                <a:gd name="T43" fmla="*/ 236 h 1727"/>
                <a:gd name="T44" fmla="*/ 1333 w 2835"/>
                <a:gd name="T45" fmla="*/ 303 h 1727"/>
                <a:gd name="T46" fmla="*/ 1243 w 2835"/>
                <a:gd name="T47" fmla="*/ 325 h 1727"/>
                <a:gd name="T48" fmla="*/ 1198 w 2835"/>
                <a:gd name="T49" fmla="*/ 213 h 1727"/>
                <a:gd name="T50" fmla="*/ 1153 w 2835"/>
                <a:gd name="T51" fmla="*/ 90 h 1727"/>
                <a:gd name="T52" fmla="*/ 1086 w 2835"/>
                <a:gd name="T53" fmla="*/ 23 h 1727"/>
                <a:gd name="T54" fmla="*/ 996 w 2835"/>
                <a:gd name="T55" fmla="*/ 12 h 1727"/>
                <a:gd name="T56" fmla="*/ 929 w 2835"/>
                <a:gd name="T57" fmla="*/ 68 h 1727"/>
                <a:gd name="T58" fmla="*/ 974 w 2835"/>
                <a:gd name="T59" fmla="*/ 224 h 1727"/>
                <a:gd name="T60" fmla="*/ 996 w 2835"/>
                <a:gd name="T61" fmla="*/ 325 h 1727"/>
                <a:gd name="T62" fmla="*/ 828 w 2835"/>
                <a:gd name="T63" fmla="*/ 281 h 1727"/>
                <a:gd name="T64" fmla="*/ 560 w 2835"/>
                <a:gd name="T65" fmla="*/ 236 h 1727"/>
                <a:gd name="T66" fmla="*/ 336 w 2835"/>
                <a:gd name="T67" fmla="*/ 179 h 1727"/>
                <a:gd name="T68" fmla="*/ 213 w 2835"/>
                <a:gd name="T69" fmla="*/ 247 h 1727"/>
                <a:gd name="T70" fmla="*/ 202 w 2835"/>
                <a:gd name="T71" fmla="*/ 448 h 1727"/>
                <a:gd name="T72" fmla="*/ 11 w 2835"/>
                <a:gd name="T73" fmla="*/ 516 h 1727"/>
                <a:gd name="T74" fmla="*/ 56 w 2835"/>
                <a:gd name="T75" fmla="*/ 661 h 1727"/>
                <a:gd name="T76" fmla="*/ 359 w 2835"/>
                <a:gd name="T77" fmla="*/ 841 h 1727"/>
                <a:gd name="T78" fmla="*/ 716 w 2835"/>
                <a:gd name="T79" fmla="*/ 1099 h 1727"/>
                <a:gd name="T80" fmla="*/ 1142 w 2835"/>
                <a:gd name="T81" fmla="*/ 1255 h 1727"/>
                <a:gd name="T82" fmla="*/ 1702 w 2835"/>
                <a:gd name="T83" fmla="*/ 1536 h 1727"/>
                <a:gd name="T84" fmla="*/ 2095 w 2835"/>
                <a:gd name="T85" fmla="*/ 1569 h 1727"/>
                <a:gd name="T86" fmla="*/ 2296 w 2835"/>
                <a:gd name="T87" fmla="*/ 1625 h 1727"/>
                <a:gd name="T88" fmla="*/ 2543 w 2835"/>
                <a:gd name="T89" fmla="*/ 1715 h 17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35" h="1727">
                  <a:moveTo>
                    <a:pt x="2543" y="1715"/>
                  </a:moveTo>
                  <a:lnTo>
                    <a:pt x="2543" y="1715"/>
                  </a:lnTo>
                  <a:cubicBezTo>
                    <a:pt x="2599" y="1715"/>
                    <a:pt x="2565" y="1681"/>
                    <a:pt x="2577" y="1670"/>
                  </a:cubicBezTo>
                  <a:cubicBezTo>
                    <a:pt x="2599" y="1670"/>
                    <a:pt x="2610" y="1614"/>
                    <a:pt x="2599" y="1603"/>
                  </a:cubicBezTo>
                  <a:cubicBezTo>
                    <a:pt x="2577" y="1581"/>
                    <a:pt x="2610" y="1547"/>
                    <a:pt x="2644" y="1569"/>
                  </a:cubicBezTo>
                  <a:cubicBezTo>
                    <a:pt x="2677" y="1581"/>
                    <a:pt x="2700" y="1581"/>
                    <a:pt x="2711" y="1558"/>
                  </a:cubicBezTo>
                  <a:cubicBezTo>
                    <a:pt x="2711" y="1536"/>
                    <a:pt x="2722" y="1502"/>
                    <a:pt x="2745" y="1479"/>
                  </a:cubicBezTo>
                  <a:cubicBezTo>
                    <a:pt x="2767" y="1468"/>
                    <a:pt x="2789" y="1457"/>
                    <a:pt x="2778" y="1435"/>
                  </a:cubicBezTo>
                  <a:cubicBezTo>
                    <a:pt x="2778" y="1412"/>
                    <a:pt x="2778" y="1278"/>
                    <a:pt x="2789" y="1267"/>
                  </a:cubicBezTo>
                  <a:cubicBezTo>
                    <a:pt x="2801" y="1244"/>
                    <a:pt x="2834" y="1233"/>
                    <a:pt x="2823" y="1222"/>
                  </a:cubicBezTo>
                  <a:cubicBezTo>
                    <a:pt x="2812" y="1210"/>
                    <a:pt x="2778" y="1210"/>
                    <a:pt x="2756" y="1199"/>
                  </a:cubicBezTo>
                  <a:cubicBezTo>
                    <a:pt x="2733" y="1188"/>
                    <a:pt x="2733" y="1154"/>
                    <a:pt x="2711" y="1154"/>
                  </a:cubicBezTo>
                  <a:cubicBezTo>
                    <a:pt x="2689" y="1154"/>
                    <a:pt x="2655" y="1143"/>
                    <a:pt x="2655" y="1132"/>
                  </a:cubicBezTo>
                  <a:cubicBezTo>
                    <a:pt x="2644" y="1121"/>
                    <a:pt x="2633" y="953"/>
                    <a:pt x="2655" y="930"/>
                  </a:cubicBezTo>
                  <a:cubicBezTo>
                    <a:pt x="2677" y="908"/>
                    <a:pt x="2655" y="886"/>
                    <a:pt x="2622" y="886"/>
                  </a:cubicBezTo>
                  <a:cubicBezTo>
                    <a:pt x="2588" y="886"/>
                    <a:pt x="2577" y="886"/>
                    <a:pt x="2577" y="863"/>
                  </a:cubicBezTo>
                  <a:cubicBezTo>
                    <a:pt x="2577" y="830"/>
                    <a:pt x="2554" y="830"/>
                    <a:pt x="2532" y="818"/>
                  </a:cubicBezTo>
                  <a:cubicBezTo>
                    <a:pt x="2520" y="807"/>
                    <a:pt x="2532" y="774"/>
                    <a:pt x="2520" y="762"/>
                  </a:cubicBezTo>
                  <a:cubicBezTo>
                    <a:pt x="2498" y="740"/>
                    <a:pt x="2509" y="717"/>
                    <a:pt x="2543" y="706"/>
                  </a:cubicBezTo>
                  <a:cubicBezTo>
                    <a:pt x="2565" y="695"/>
                    <a:pt x="2565" y="661"/>
                    <a:pt x="2543" y="650"/>
                  </a:cubicBezTo>
                  <a:cubicBezTo>
                    <a:pt x="2532" y="639"/>
                    <a:pt x="2520" y="583"/>
                    <a:pt x="2509" y="572"/>
                  </a:cubicBezTo>
                  <a:cubicBezTo>
                    <a:pt x="2498" y="561"/>
                    <a:pt x="2476" y="583"/>
                    <a:pt x="2453" y="583"/>
                  </a:cubicBezTo>
                  <a:cubicBezTo>
                    <a:pt x="2431" y="583"/>
                    <a:pt x="2420" y="594"/>
                    <a:pt x="2397" y="617"/>
                  </a:cubicBezTo>
                  <a:cubicBezTo>
                    <a:pt x="2364" y="628"/>
                    <a:pt x="2353" y="594"/>
                    <a:pt x="2330" y="594"/>
                  </a:cubicBezTo>
                  <a:cubicBezTo>
                    <a:pt x="2308" y="594"/>
                    <a:pt x="2296" y="561"/>
                    <a:pt x="2296" y="538"/>
                  </a:cubicBezTo>
                  <a:cubicBezTo>
                    <a:pt x="2285" y="516"/>
                    <a:pt x="2240" y="538"/>
                    <a:pt x="2240" y="527"/>
                  </a:cubicBezTo>
                  <a:cubicBezTo>
                    <a:pt x="2229" y="516"/>
                    <a:pt x="2229" y="482"/>
                    <a:pt x="2229" y="460"/>
                  </a:cubicBezTo>
                  <a:cubicBezTo>
                    <a:pt x="2218" y="437"/>
                    <a:pt x="2173" y="426"/>
                    <a:pt x="2151" y="415"/>
                  </a:cubicBezTo>
                  <a:cubicBezTo>
                    <a:pt x="2117" y="392"/>
                    <a:pt x="2117" y="392"/>
                    <a:pt x="2117" y="370"/>
                  </a:cubicBezTo>
                  <a:cubicBezTo>
                    <a:pt x="2117" y="336"/>
                    <a:pt x="2117" y="325"/>
                    <a:pt x="2095" y="303"/>
                  </a:cubicBezTo>
                  <a:cubicBezTo>
                    <a:pt x="2072" y="269"/>
                    <a:pt x="2016" y="269"/>
                    <a:pt x="1982" y="269"/>
                  </a:cubicBezTo>
                  <a:cubicBezTo>
                    <a:pt x="1949" y="269"/>
                    <a:pt x="1960" y="247"/>
                    <a:pt x="1927" y="247"/>
                  </a:cubicBezTo>
                  <a:cubicBezTo>
                    <a:pt x="1893" y="258"/>
                    <a:pt x="1882" y="213"/>
                    <a:pt x="1882" y="179"/>
                  </a:cubicBezTo>
                  <a:cubicBezTo>
                    <a:pt x="1882" y="146"/>
                    <a:pt x="1848" y="157"/>
                    <a:pt x="1837" y="135"/>
                  </a:cubicBezTo>
                  <a:cubicBezTo>
                    <a:pt x="1826" y="112"/>
                    <a:pt x="1803" y="79"/>
                    <a:pt x="1781" y="79"/>
                  </a:cubicBezTo>
                  <a:cubicBezTo>
                    <a:pt x="1770" y="79"/>
                    <a:pt x="1736" y="45"/>
                    <a:pt x="1725" y="23"/>
                  </a:cubicBezTo>
                  <a:cubicBezTo>
                    <a:pt x="1714" y="12"/>
                    <a:pt x="1680" y="23"/>
                    <a:pt x="1691" y="45"/>
                  </a:cubicBezTo>
                  <a:cubicBezTo>
                    <a:pt x="1691" y="79"/>
                    <a:pt x="1680" y="90"/>
                    <a:pt x="1646" y="90"/>
                  </a:cubicBezTo>
                  <a:cubicBezTo>
                    <a:pt x="1624" y="90"/>
                    <a:pt x="1635" y="112"/>
                    <a:pt x="1624" y="135"/>
                  </a:cubicBezTo>
                  <a:cubicBezTo>
                    <a:pt x="1624" y="157"/>
                    <a:pt x="1579" y="157"/>
                    <a:pt x="1568" y="157"/>
                  </a:cubicBezTo>
                  <a:cubicBezTo>
                    <a:pt x="1546" y="157"/>
                    <a:pt x="1501" y="157"/>
                    <a:pt x="1489" y="179"/>
                  </a:cubicBezTo>
                  <a:cubicBezTo>
                    <a:pt x="1478" y="202"/>
                    <a:pt x="1467" y="202"/>
                    <a:pt x="1445" y="179"/>
                  </a:cubicBezTo>
                  <a:cubicBezTo>
                    <a:pt x="1433" y="157"/>
                    <a:pt x="1422" y="168"/>
                    <a:pt x="1422" y="191"/>
                  </a:cubicBezTo>
                  <a:cubicBezTo>
                    <a:pt x="1422" y="213"/>
                    <a:pt x="1400" y="236"/>
                    <a:pt x="1389" y="236"/>
                  </a:cubicBezTo>
                  <a:cubicBezTo>
                    <a:pt x="1366" y="224"/>
                    <a:pt x="1355" y="258"/>
                    <a:pt x="1366" y="281"/>
                  </a:cubicBezTo>
                  <a:cubicBezTo>
                    <a:pt x="1366" y="292"/>
                    <a:pt x="1355" y="303"/>
                    <a:pt x="1333" y="303"/>
                  </a:cubicBezTo>
                  <a:cubicBezTo>
                    <a:pt x="1310" y="303"/>
                    <a:pt x="1299" y="314"/>
                    <a:pt x="1288" y="336"/>
                  </a:cubicBezTo>
                  <a:cubicBezTo>
                    <a:pt x="1277" y="359"/>
                    <a:pt x="1254" y="359"/>
                    <a:pt x="1243" y="325"/>
                  </a:cubicBezTo>
                  <a:cubicBezTo>
                    <a:pt x="1232" y="303"/>
                    <a:pt x="1220" y="269"/>
                    <a:pt x="1198" y="258"/>
                  </a:cubicBezTo>
                  <a:cubicBezTo>
                    <a:pt x="1176" y="247"/>
                    <a:pt x="1176" y="224"/>
                    <a:pt x="1198" y="213"/>
                  </a:cubicBezTo>
                  <a:cubicBezTo>
                    <a:pt x="1220" y="191"/>
                    <a:pt x="1187" y="168"/>
                    <a:pt x="1153" y="168"/>
                  </a:cubicBezTo>
                  <a:cubicBezTo>
                    <a:pt x="1120" y="168"/>
                    <a:pt x="1131" y="101"/>
                    <a:pt x="1153" y="90"/>
                  </a:cubicBezTo>
                  <a:cubicBezTo>
                    <a:pt x="1164" y="79"/>
                    <a:pt x="1153" y="56"/>
                    <a:pt x="1131" y="56"/>
                  </a:cubicBezTo>
                  <a:cubicBezTo>
                    <a:pt x="1109" y="56"/>
                    <a:pt x="1109" y="23"/>
                    <a:pt x="1086" y="23"/>
                  </a:cubicBezTo>
                  <a:cubicBezTo>
                    <a:pt x="1064" y="34"/>
                    <a:pt x="1053" y="12"/>
                    <a:pt x="1030" y="0"/>
                  </a:cubicBezTo>
                  <a:cubicBezTo>
                    <a:pt x="1019" y="0"/>
                    <a:pt x="1008" y="12"/>
                    <a:pt x="996" y="12"/>
                  </a:cubicBezTo>
                  <a:cubicBezTo>
                    <a:pt x="985" y="34"/>
                    <a:pt x="963" y="12"/>
                    <a:pt x="940" y="12"/>
                  </a:cubicBezTo>
                  <a:cubicBezTo>
                    <a:pt x="918" y="12"/>
                    <a:pt x="895" y="56"/>
                    <a:pt x="929" y="68"/>
                  </a:cubicBezTo>
                  <a:cubicBezTo>
                    <a:pt x="951" y="79"/>
                    <a:pt x="918" y="112"/>
                    <a:pt x="940" y="135"/>
                  </a:cubicBezTo>
                  <a:cubicBezTo>
                    <a:pt x="963" y="157"/>
                    <a:pt x="940" y="202"/>
                    <a:pt x="974" y="224"/>
                  </a:cubicBezTo>
                  <a:cubicBezTo>
                    <a:pt x="1008" y="236"/>
                    <a:pt x="1053" y="247"/>
                    <a:pt x="1053" y="281"/>
                  </a:cubicBezTo>
                  <a:cubicBezTo>
                    <a:pt x="1053" y="325"/>
                    <a:pt x="1041" y="359"/>
                    <a:pt x="996" y="325"/>
                  </a:cubicBezTo>
                  <a:cubicBezTo>
                    <a:pt x="963" y="292"/>
                    <a:pt x="940" y="258"/>
                    <a:pt x="929" y="258"/>
                  </a:cubicBezTo>
                  <a:cubicBezTo>
                    <a:pt x="907" y="258"/>
                    <a:pt x="851" y="292"/>
                    <a:pt x="828" y="281"/>
                  </a:cubicBezTo>
                  <a:cubicBezTo>
                    <a:pt x="795" y="269"/>
                    <a:pt x="795" y="213"/>
                    <a:pt x="761" y="213"/>
                  </a:cubicBezTo>
                  <a:cubicBezTo>
                    <a:pt x="727" y="213"/>
                    <a:pt x="605" y="202"/>
                    <a:pt x="560" y="236"/>
                  </a:cubicBezTo>
                  <a:cubicBezTo>
                    <a:pt x="516" y="258"/>
                    <a:pt x="459" y="281"/>
                    <a:pt x="448" y="258"/>
                  </a:cubicBezTo>
                  <a:cubicBezTo>
                    <a:pt x="426" y="224"/>
                    <a:pt x="370" y="168"/>
                    <a:pt x="336" y="179"/>
                  </a:cubicBezTo>
                  <a:cubicBezTo>
                    <a:pt x="314" y="179"/>
                    <a:pt x="280" y="191"/>
                    <a:pt x="247" y="191"/>
                  </a:cubicBezTo>
                  <a:cubicBezTo>
                    <a:pt x="224" y="179"/>
                    <a:pt x="213" y="191"/>
                    <a:pt x="213" y="247"/>
                  </a:cubicBezTo>
                  <a:cubicBezTo>
                    <a:pt x="202" y="303"/>
                    <a:pt x="190" y="359"/>
                    <a:pt x="224" y="381"/>
                  </a:cubicBezTo>
                  <a:cubicBezTo>
                    <a:pt x="247" y="404"/>
                    <a:pt x="258" y="460"/>
                    <a:pt x="202" y="448"/>
                  </a:cubicBezTo>
                  <a:cubicBezTo>
                    <a:pt x="157" y="437"/>
                    <a:pt x="123" y="471"/>
                    <a:pt x="112" y="482"/>
                  </a:cubicBezTo>
                  <a:cubicBezTo>
                    <a:pt x="101" y="505"/>
                    <a:pt x="23" y="482"/>
                    <a:pt x="11" y="516"/>
                  </a:cubicBezTo>
                  <a:cubicBezTo>
                    <a:pt x="0" y="538"/>
                    <a:pt x="0" y="617"/>
                    <a:pt x="23" y="639"/>
                  </a:cubicBezTo>
                  <a:cubicBezTo>
                    <a:pt x="34" y="650"/>
                    <a:pt x="45" y="661"/>
                    <a:pt x="56" y="661"/>
                  </a:cubicBezTo>
                  <a:cubicBezTo>
                    <a:pt x="90" y="639"/>
                    <a:pt x="157" y="617"/>
                    <a:pt x="202" y="650"/>
                  </a:cubicBezTo>
                  <a:cubicBezTo>
                    <a:pt x="258" y="684"/>
                    <a:pt x="359" y="841"/>
                    <a:pt x="359" y="841"/>
                  </a:cubicBezTo>
                  <a:cubicBezTo>
                    <a:pt x="359" y="852"/>
                    <a:pt x="415" y="919"/>
                    <a:pt x="504" y="964"/>
                  </a:cubicBezTo>
                  <a:cubicBezTo>
                    <a:pt x="605" y="1009"/>
                    <a:pt x="682" y="1065"/>
                    <a:pt x="716" y="1099"/>
                  </a:cubicBezTo>
                  <a:cubicBezTo>
                    <a:pt x="750" y="1143"/>
                    <a:pt x="817" y="1210"/>
                    <a:pt x="873" y="1210"/>
                  </a:cubicBezTo>
                  <a:cubicBezTo>
                    <a:pt x="940" y="1210"/>
                    <a:pt x="1041" y="1210"/>
                    <a:pt x="1142" y="1255"/>
                  </a:cubicBezTo>
                  <a:cubicBezTo>
                    <a:pt x="1243" y="1300"/>
                    <a:pt x="1523" y="1401"/>
                    <a:pt x="1590" y="1457"/>
                  </a:cubicBezTo>
                  <a:cubicBezTo>
                    <a:pt x="1669" y="1513"/>
                    <a:pt x="1680" y="1524"/>
                    <a:pt x="1702" y="1536"/>
                  </a:cubicBezTo>
                  <a:cubicBezTo>
                    <a:pt x="1736" y="1536"/>
                    <a:pt x="1938" y="1547"/>
                    <a:pt x="1982" y="1558"/>
                  </a:cubicBezTo>
                  <a:cubicBezTo>
                    <a:pt x="2016" y="1558"/>
                    <a:pt x="2095" y="1558"/>
                    <a:pt x="2095" y="1569"/>
                  </a:cubicBezTo>
                  <a:cubicBezTo>
                    <a:pt x="2095" y="1592"/>
                    <a:pt x="2095" y="1603"/>
                    <a:pt x="2117" y="1603"/>
                  </a:cubicBezTo>
                  <a:cubicBezTo>
                    <a:pt x="2151" y="1592"/>
                    <a:pt x="2251" y="1603"/>
                    <a:pt x="2296" y="1625"/>
                  </a:cubicBezTo>
                  <a:cubicBezTo>
                    <a:pt x="2319" y="1648"/>
                    <a:pt x="2375" y="1692"/>
                    <a:pt x="2420" y="1726"/>
                  </a:cubicBezTo>
                  <a:cubicBezTo>
                    <a:pt x="2442" y="1704"/>
                    <a:pt x="2498" y="1704"/>
                    <a:pt x="2543" y="1715"/>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0" name="Freeform 39"/>
            <p:cNvSpPr>
              <a:spLocks noChangeArrowheads="1"/>
            </p:cNvSpPr>
            <p:nvPr/>
          </p:nvSpPr>
          <p:spPr bwMode="auto">
            <a:xfrm>
              <a:off x="10305160" y="4743516"/>
              <a:ext cx="821875" cy="782298"/>
            </a:xfrm>
            <a:custGeom>
              <a:avLst/>
              <a:gdLst>
                <a:gd name="T0" fmla="*/ 90 w 2545"/>
                <a:gd name="T1" fmla="*/ 1154 h 2421"/>
                <a:gd name="T2" fmla="*/ 56 w 2545"/>
                <a:gd name="T3" fmla="*/ 1344 h 2421"/>
                <a:gd name="T4" fmla="*/ 79 w 2545"/>
                <a:gd name="T5" fmla="*/ 1434 h 2421"/>
                <a:gd name="T6" fmla="*/ 516 w 2545"/>
                <a:gd name="T7" fmla="*/ 1670 h 2421"/>
                <a:gd name="T8" fmla="*/ 1065 w 2545"/>
                <a:gd name="T9" fmla="*/ 2118 h 2421"/>
                <a:gd name="T10" fmla="*/ 1368 w 2545"/>
                <a:gd name="T11" fmla="*/ 2420 h 2421"/>
                <a:gd name="T12" fmla="*/ 1446 w 2545"/>
                <a:gd name="T13" fmla="*/ 2039 h 2421"/>
                <a:gd name="T14" fmla="*/ 1659 w 2545"/>
                <a:gd name="T15" fmla="*/ 1277 h 2421"/>
                <a:gd name="T16" fmla="*/ 2522 w 2545"/>
                <a:gd name="T17" fmla="*/ 1098 h 2421"/>
                <a:gd name="T18" fmla="*/ 2455 w 2545"/>
                <a:gd name="T19" fmla="*/ 1008 h 2421"/>
                <a:gd name="T20" fmla="*/ 2343 w 2545"/>
                <a:gd name="T21" fmla="*/ 941 h 2421"/>
                <a:gd name="T22" fmla="*/ 2219 w 2545"/>
                <a:gd name="T23" fmla="*/ 784 h 2421"/>
                <a:gd name="T24" fmla="*/ 2062 w 2545"/>
                <a:gd name="T25" fmla="*/ 706 h 2421"/>
                <a:gd name="T26" fmla="*/ 1973 w 2545"/>
                <a:gd name="T27" fmla="*/ 627 h 2421"/>
                <a:gd name="T28" fmla="*/ 1861 w 2545"/>
                <a:gd name="T29" fmla="*/ 549 h 2421"/>
                <a:gd name="T30" fmla="*/ 1805 w 2545"/>
                <a:gd name="T31" fmla="*/ 459 h 2421"/>
                <a:gd name="T32" fmla="*/ 1805 w 2545"/>
                <a:gd name="T33" fmla="*/ 392 h 2421"/>
                <a:gd name="T34" fmla="*/ 1670 w 2545"/>
                <a:gd name="T35" fmla="*/ 336 h 2421"/>
                <a:gd name="T36" fmla="*/ 1637 w 2545"/>
                <a:gd name="T37" fmla="*/ 224 h 2421"/>
                <a:gd name="T38" fmla="*/ 1536 w 2545"/>
                <a:gd name="T39" fmla="*/ 134 h 2421"/>
                <a:gd name="T40" fmla="*/ 1435 w 2545"/>
                <a:gd name="T41" fmla="*/ 44 h 2421"/>
                <a:gd name="T42" fmla="*/ 1334 w 2545"/>
                <a:gd name="T43" fmla="*/ 67 h 2421"/>
                <a:gd name="T44" fmla="*/ 1177 w 2545"/>
                <a:gd name="T45" fmla="*/ 190 h 2421"/>
                <a:gd name="T46" fmla="*/ 1054 w 2545"/>
                <a:gd name="T47" fmla="*/ 291 h 2421"/>
                <a:gd name="T48" fmla="*/ 964 w 2545"/>
                <a:gd name="T49" fmla="*/ 370 h 2421"/>
                <a:gd name="T50" fmla="*/ 897 w 2545"/>
                <a:gd name="T51" fmla="*/ 459 h 2421"/>
                <a:gd name="T52" fmla="*/ 819 w 2545"/>
                <a:gd name="T53" fmla="*/ 347 h 2421"/>
                <a:gd name="T54" fmla="*/ 706 w 2545"/>
                <a:gd name="T55" fmla="*/ 302 h 2421"/>
                <a:gd name="T56" fmla="*/ 673 w 2545"/>
                <a:gd name="T57" fmla="*/ 123 h 2421"/>
                <a:gd name="T58" fmla="*/ 594 w 2545"/>
                <a:gd name="T59" fmla="*/ 33 h 2421"/>
                <a:gd name="T60" fmla="*/ 448 w 2545"/>
                <a:gd name="T61" fmla="*/ 190 h 2421"/>
                <a:gd name="T62" fmla="*/ 426 w 2545"/>
                <a:gd name="T63" fmla="*/ 313 h 2421"/>
                <a:gd name="T64" fmla="*/ 337 w 2545"/>
                <a:gd name="T65" fmla="*/ 493 h 2421"/>
                <a:gd name="T66" fmla="*/ 281 w 2545"/>
                <a:gd name="T67" fmla="*/ 537 h 2421"/>
                <a:gd name="T68" fmla="*/ 202 w 2545"/>
                <a:gd name="T69" fmla="*/ 616 h 2421"/>
                <a:gd name="T70" fmla="*/ 0 w 2545"/>
                <a:gd name="T71" fmla="*/ 1120 h 2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545" h="2421">
                  <a:moveTo>
                    <a:pt x="90" y="1154"/>
                  </a:moveTo>
                  <a:lnTo>
                    <a:pt x="90" y="1154"/>
                  </a:lnTo>
                  <a:cubicBezTo>
                    <a:pt x="101" y="1188"/>
                    <a:pt x="101" y="1277"/>
                    <a:pt x="79" y="1288"/>
                  </a:cubicBezTo>
                  <a:cubicBezTo>
                    <a:pt x="56" y="1288"/>
                    <a:pt x="56" y="1311"/>
                    <a:pt x="56" y="1344"/>
                  </a:cubicBezTo>
                  <a:cubicBezTo>
                    <a:pt x="45" y="1367"/>
                    <a:pt x="45" y="1401"/>
                    <a:pt x="34" y="1423"/>
                  </a:cubicBezTo>
                  <a:cubicBezTo>
                    <a:pt x="56" y="1423"/>
                    <a:pt x="68" y="1434"/>
                    <a:pt x="79" y="1434"/>
                  </a:cubicBezTo>
                  <a:cubicBezTo>
                    <a:pt x="123" y="1434"/>
                    <a:pt x="180" y="1501"/>
                    <a:pt x="269" y="1546"/>
                  </a:cubicBezTo>
                  <a:cubicBezTo>
                    <a:pt x="370" y="1591"/>
                    <a:pt x="482" y="1647"/>
                    <a:pt x="516" y="1670"/>
                  </a:cubicBezTo>
                  <a:cubicBezTo>
                    <a:pt x="538" y="1703"/>
                    <a:pt x="729" y="1849"/>
                    <a:pt x="830" y="1927"/>
                  </a:cubicBezTo>
                  <a:cubicBezTo>
                    <a:pt x="942" y="2006"/>
                    <a:pt x="1043" y="2084"/>
                    <a:pt x="1065" y="2118"/>
                  </a:cubicBezTo>
                  <a:cubicBezTo>
                    <a:pt x="1087" y="2140"/>
                    <a:pt x="1278" y="2353"/>
                    <a:pt x="1334" y="2398"/>
                  </a:cubicBezTo>
                  <a:cubicBezTo>
                    <a:pt x="1345" y="2398"/>
                    <a:pt x="1356" y="2409"/>
                    <a:pt x="1368" y="2420"/>
                  </a:cubicBezTo>
                  <a:cubicBezTo>
                    <a:pt x="1368" y="2420"/>
                    <a:pt x="1401" y="2252"/>
                    <a:pt x="1401" y="2196"/>
                  </a:cubicBezTo>
                  <a:cubicBezTo>
                    <a:pt x="1412" y="2151"/>
                    <a:pt x="1457" y="2073"/>
                    <a:pt x="1446" y="2039"/>
                  </a:cubicBezTo>
                  <a:cubicBezTo>
                    <a:pt x="1435" y="2017"/>
                    <a:pt x="1334" y="1950"/>
                    <a:pt x="1334" y="1950"/>
                  </a:cubicBezTo>
                  <a:cubicBezTo>
                    <a:pt x="1659" y="1277"/>
                    <a:pt x="1659" y="1277"/>
                    <a:pt x="1659" y="1277"/>
                  </a:cubicBezTo>
                  <a:cubicBezTo>
                    <a:pt x="2522" y="1244"/>
                    <a:pt x="2522" y="1244"/>
                    <a:pt x="2522" y="1244"/>
                  </a:cubicBezTo>
                  <a:cubicBezTo>
                    <a:pt x="2522" y="1244"/>
                    <a:pt x="2488" y="1132"/>
                    <a:pt x="2522" y="1098"/>
                  </a:cubicBezTo>
                  <a:cubicBezTo>
                    <a:pt x="2544" y="1064"/>
                    <a:pt x="2544" y="1053"/>
                    <a:pt x="2522" y="1042"/>
                  </a:cubicBezTo>
                  <a:cubicBezTo>
                    <a:pt x="2488" y="1031"/>
                    <a:pt x="2488" y="997"/>
                    <a:pt x="2455" y="1008"/>
                  </a:cubicBezTo>
                  <a:cubicBezTo>
                    <a:pt x="2410" y="1019"/>
                    <a:pt x="2399" y="1008"/>
                    <a:pt x="2387" y="986"/>
                  </a:cubicBezTo>
                  <a:cubicBezTo>
                    <a:pt x="2376" y="963"/>
                    <a:pt x="2354" y="941"/>
                    <a:pt x="2343" y="941"/>
                  </a:cubicBezTo>
                  <a:cubicBezTo>
                    <a:pt x="2332" y="930"/>
                    <a:pt x="2320" y="885"/>
                    <a:pt x="2320" y="863"/>
                  </a:cubicBezTo>
                  <a:cubicBezTo>
                    <a:pt x="2309" y="829"/>
                    <a:pt x="2253" y="784"/>
                    <a:pt x="2219" y="784"/>
                  </a:cubicBezTo>
                  <a:cubicBezTo>
                    <a:pt x="2186" y="784"/>
                    <a:pt x="2141" y="784"/>
                    <a:pt x="2130" y="762"/>
                  </a:cubicBezTo>
                  <a:cubicBezTo>
                    <a:pt x="2119" y="739"/>
                    <a:pt x="2074" y="762"/>
                    <a:pt x="2062" y="706"/>
                  </a:cubicBezTo>
                  <a:cubicBezTo>
                    <a:pt x="2051" y="661"/>
                    <a:pt x="2040" y="661"/>
                    <a:pt x="2018" y="672"/>
                  </a:cubicBezTo>
                  <a:cubicBezTo>
                    <a:pt x="1984" y="672"/>
                    <a:pt x="1995" y="650"/>
                    <a:pt x="1973" y="627"/>
                  </a:cubicBezTo>
                  <a:cubicBezTo>
                    <a:pt x="1950" y="605"/>
                    <a:pt x="1928" y="594"/>
                    <a:pt x="1917" y="571"/>
                  </a:cubicBezTo>
                  <a:cubicBezTo>
                    <a:pt x="1894" y="549"/>
                    <a:pt x="1894" y="560"/>
                    <a:pt x="1861" y="549"/>
                  </a:cubicBezTo>
                  <a:cubicBezTo>
                    <a:pt x="1827" y="526"/>
                    <a:pt x="1793" y="470"/>
                    <a:pt x="1793" y="470"/>
                  </a:cubicBezTo>
                  <a:cubicBezTo>
                    <a:pt x="1793" y="470"/>
                    <a:pt x="1793" y="459"/>
                    <a:pt x="1805" y="459"/>
                  </a:cubicBezTo>
                  <a:lnTo>
                    <a:pt x="1805" y="459"/>
                  </a:lnTo>
                  <a:cubicBezTo>
                    <a:pt x="1805" y="459"/>
                    <a:pt x="1838" y="381"/>
                    <a:pt x="1805" y="392"/>
                  </a:cubicBezTo>
                  <a:cubicBezTo>
                    <a:pt x="1771" y="392"/>
                    <a:pt x="1771" y="347"/>
                    <a:pt x="1749" y="358"/>
                  </a:cubicBezTo>
                  <a:cubicBezTo>
                    <a:pt x="1726" y="370"/>
                    <a:pt x="1704" y="325"/>
                    <a:pt x="1670" y="336"/>
                  </a:cubicBezTo>
                  <a:cubicBezTo>
                    <a:pt x="1648" y="358"/>
                    <a:pt x="1625" y="325"/>
                    <a:pt x="1637" y="302"/>
                  </a:cubicBezTo>
                  <a:cubicBezTo>
                    <a:pt x="1659" y="269"/>
                    <a:pt x="1614" y="235"/>
                    <a:pt x="1637" y="224"/>
                  </a:cubicBezTo>
                  <a:cubicBezTo>
                    <a:pt x="1659" y="213"/>
                    <a:pt x="1614" y="157"/>
                    <a:pt x="1592" y="168"/>
                  </a:cubicBezTo>
                  <a:cubicBezTo>
                    <a:pt x="1558" y="168"/>
                    <a:pt x="1525" y="157"/>
                    <a:pt x="1536" y="134"/>
                  </a:cubicBezTo>
                  <a:cubicBezTo>
                    <a:pt x="1547" y="101"/>
                    <a:pt x="1513" y="44"/>
                    <a:pt x="1491" y="33"/>
                  </a:cubicBezTo>
                  <a:cubicBezTo>
                    <a:pt x="1457" y="33"/>
                    <a:pt x="1435" y="11"/>
                    <a:pt x="1435" y="44"/>
                  </a:cubicBezTo>
                  <a:cubicBezTo>
                    <a:pt x="1423" y="67"/>
                    <a:pt x="1412" y="0"/>
                    <a:pt x="1390" y="11"/>
                  </a:cubicBezTo>
                  <a:cubicBezTo>
                    <a:pt x="1368" y="22"/>
                    <a:pt x="1356" y="67"/>
                    <a:pt x="1334" y="67"/>
                  </a:cubicBezTo>
                  <a:cubicBezTo>
                    <a:pt x="1323" y="67"/>
                    <a:pt x="1312" y="89"/>
                    <a:pt x="1278" y="123"/>
                  </a:cubicBezTo>
                  <a:cubicBezTo>
                    <a:pt x="1256" y="146"/>
                    <a:pt x="1199" y="168"/>
                    <a:pt x="1177" y="190"/>
                  </a:cubicBezTo>
                  <a:cubicBezTo>
                    <a:pt x="1166" y="201"/>
                    <a:pt x="1166" y="257"/>
                    <a:pt x="1143" y="257"/>
                  </a:cubicBezTo>
                  <a:cubicBezTo>
                    <a:pt x="1110" y="257"/>
                    <a:pt x="1054" y="257"/>
                    <a:pt x="1054" y="291"/>
                  </a:cubicBezTo>
                  <a:cubicBezTo>
                    <a:pt x="1043" y="313"/>
                    <a:pt x="1020" y="325"/>
                    <a:pt x="998" y="313"/>
                  </a:cubicBezTo>
                  <a:cubicBezTo>
                    <a:pt x="975" y="313"/>
                    <a:pt x="987" y="370"/>
                    <a:pt x="964" y="370"/>
                  </a:cubicBezTo>
                  <a:cubicBezTo>
                    <a:pt x="953" y="381"/>
                    <a:pt x="942" y="437"/>
                    <a:pt x="942" y="459"/>
                  </a:cubicBezTo>
                  <a:cubicBezTo>
                    <a:pt x="942" y="470"/>
                    <a:pt x="897" y="482"/>
                    <a:pt x="897" y="459"/>
                  </a:cubicBezTo>
                  <a:cubicBezTo>
                    <a:pt x="897" y="426"/>
                    <a:pt x="830" y="426"/>
                    <a:pt x="841" y="403"/>
                  </a:cubicBezTo>
                  <a:cubicBezTo>
                    <a:pt x="852" y="370"/>
                    <a:pt x="852" y="347"/>
                    <a:pt x="819" y="347"/>
                  </a:cubicBezTo>
                  <a:cubicBezTo>
                    <a:pt x="774" y="358"/>
                    <a:pt x="740" y="358"/>
                    <a:pt x="729" y="336"/>
                  </a:cubicBezTo>
                  <a:cubicBezTo>
                    <a:pt x="729" y="313"/>
                    <a:pt x="717" y="302"/>
                    <a:pt x="706" y="302"/>
                  </a:cubicBezTo>
                  <a:cubicBezTo>
                    <a:pt x="695" y="302"/>
                    <a:pt x="695" y="168"/>
                    <a:pt x="695" y="168"/>
                  </a:cubicBezTo>
                  <a:cubicBezTo>
                    <a:pt x="695" y="168"/>
                    <a:pt x="661" y="146"/>
                    <a:pt x="673" y="123"/>
                  </a:cubicBezTo>
                  <a:cubicBezTo>
                    <a:pt x="673" y="101"/>
                    <a:pt x="661" y="89"/>
                    <a:pt x="639" y="89"/>
                  </a:cubicBezTo>
                  <a:cubicBezTo>
                    <a:pt x="617" y="89"/>
                    <a:pt x="605" y="56"/>
                    <a:pt x="594" y="33"/>
                  </a:cubicBezTo>
                  <a:cubicBezTo>
                    <a:pt x="572" y="22"/>
                    <a:pt x="516" y="22"/>
                    <a:pt x="482" y="44"/>
                  </a:cubicBezTo>
                  <a:cubicBezTo>
                    <a:pt x="460" y="67"/>
                    <a:pt x="437" y="157"/>
                    <a:pt x="448" y="190"/>
                  </a:cubicBezTo>
                  <a:cubicBezTo>
                    <a:pt x="460" y="213"/>
                    <a:pt x="505" y="213"/>
                    <a:pt x="482" y="246"/>
                  </a:cubicBezTo>
                  <a:cubicBezTo>
                    <a:pt x="460" y="269"/>
                    <a:pt x="437" y="291"/>
                    <a:pt x="426" y="313"/>
                  </a:cubicBezTo>
                  <a:cubicBezTo>
                    <a:pt x="426" y="347"/>
                    <a:pt x="404" y="336"/>
                    <a:pt x="392" y="392"/>
                  </a:cubicBezTo>
                  <a:cubicBezTo>
                    <a:pt x="381" y="437"/>
                    <a:pt x="348" y="459"/>
                    <a:pt x="337" y="493"/>
                  </a:cubicBezTo>
                  <a:cubicBezTo>
                    <a:pt x="337" y="515"/>
                    <a:pt x="325" y="537"/>
                    <a:pt x="303" y="549"/>
                  </a:cubicBezTo>
                  <a:cubicBezTo>
                    <a:pt x="292" y="549"/>
                    <a:pt x="292" y="537"/>
                    <a:pt x="281" y="537"/>
                  </a:cubicBezTo>
                  <a:cubicBezTo>
                    <a:pt x="281" y="560"/>
                    <a:pt x="281" y="571"/>
                    <a:pt x="269" y="571"/>
                  </a:cubicBezTo>
                  <a:cubicBezTo>
                    <a:pt x="236" y="582"/>
                    <a:pt x="202" y="582"/>
                    <a:pt x="202" y="616"/>
                  </a:cubicBezTo>
                  <a:cubicBezTo>
                    <a:pt x="191" y="650"/>
                    <a:pt x="157" y="661"/>
                    <a:pt x="157" y="661"/>
                  </a:cubicBezTo>
                  <a:cubicBezTo>
                    <a:pt x="0" y="1120"/>
                    <a:pt x="0" y="1120"/>
                    <a:pt x="0" y="1120"/>
                  </a:cubicBezTo>
                  <a:cubicBezTo>
                    <a:pt x="0" y="1120"/>
                    <a:pt x="79" y="1109"/>
                    <a:pt x="90" y="1154"/>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1" name="Freeform 40"/>
            <p:cNvSpPr>
              <a:spLocks noChangeArrowheads="1"/>
            </p:cNvSpPr>
            <p:nvPr/>
          </p:nvSpPr>
          <p:spPr bwMode="auto">
            <a:xfrm>
              <a:off x="9313780" y="4620971"/>
              <a:ext cx="1042656" cy="699651"/>
            </a:xfrm>
            <a:custGeom>
              <a:avLst/>
              <a:gdLst>
                <a:gd name="T0" fmla="*/ 123 w 3228"/>
                <a:gd name="T1" fmla="*/ 683 h 2163"/>
                <a:gd name="T2" fmla="*/ 112 w 3228"/>
                <a:gd name="T3" fmla="*/ 795 h 2163"/>
                <a:gd name="T4" fmla="*/ 202 w 3228"/>
                <a:gd name="T5" fmla="*/ 863 h 2163"/>
                <a:gd name="T6" fmla="*/ 235 w 3228"/>
                <a:gd name="T7" fmla="*/ 1109 h 2163"/>
                <a:gd name="T8" fmla="*/ 336 w 3228"/>
                <a:gd name="T9" fmla="*/ 1176 h 2163"/>
                <a:gd name="T10" fmla="*/ 369 w 3228"/>
                <a:gd name="T11" fmla="*/ 1244 h 2163"/>
                <a:gd name="T12" fmla="*/ 325 w 3228"/>
                <a:gd name="T13" fmla="*/ 1456 h 2163"/>
                <a:gd name="T14" fmla="*/ 224 w 3228"/>
                <a:gd name="T15" fmla="*/ 1546 h 2163"/>
                <a:gd name="T16" fmla="*/ 157 w 3228"/>
                <a:gd name="T17" fmla="*/ 1647 h 2163"/>
                <a:gd name="T18" fmla="*/ 0 w 3228"/>
                <a:gd name="T19" fmla="*/ 1703 h 2163"/>
                <a:gd name="T20" fmla="*/ 224 w 3228"/>
                <a:gd name="T21" fmla="*/ 1838 h 2163"/>
                <a:gd name="T22" fmla="*/ 638 w 3228"/>
                <a:gd name="T23" fmla="*/ 2028 h 2163"/>
                <a:gd name="T24" fmla="*/ 975 w 3228"/>
                <a:gd name="T25" fmla="*/ 2017 h 2163"/>
                <a:gd name="T26" fmla="*/ 1535 w 3228"/>
                <a:gd name="T27" fmla="*/ 2140 h 2163"/>
                <a:gd name="T28" fmla="*/ 1882 w 3228"/>
                <a:gd name="T29" fmla="*/ 2006 h 2163"/>
                <a:gd name="T30" fmla="*/ 2275 w 3228"/>
                <a:gd name="T31" fmla="*/ 1838 h 2163"/>
                <a:gd name="T32" fmla="*/ 2375 w 3228"/>
                <a:gd name="T33" fmla="*/ 1725 h 2163"/>
                <a:gd name="T34" fmla="*/ 2544 w 3228"/>
                <a:gd name="T35" fmla="*/ 1714 h 2163"/>
                <a:gd name="T36" fmla="*/ 2443 w 3228"/>
                <a:gd name="T37" fmla="*/ 1647 h 2163"/>
                <a:gd name="T38" fmla="*/ 2510 w 3228"/>
                <a:gd name="T39" fmla="*/ 1625 h 2163"/>
                <a:gd name="T40" fmla="*/ 2600 w 3228"/>
                <a:gd name="T41" fmla="*/ 1613 h 2163"/>
                <a:gd name="T42" fmla="*/ 2622 w 3228"/>
                <a:gd name="T43" fmla="*/ 1692 h 2163"/>
                <a:gd name="T44" fmla="*/ 2700 w 3228"/>
                <a:gd name="T45" fmla="*/ 1613 h 2163"/>
                <a:gd name="T46" fmla="*/ 2723 w 3228"/>
                <a:gd name="T47" fmla="*/ 1681 h 2163"/>
                <a:gd name="T48" fmla="*/ 2667 w 3228"/>
                <a:gd name="T49" fmla="*/ 1737 h 2163"/>
                <a:gd name="T50" fmla="*/ 2880 w 3228"/>
                <a:gd name="T51" fmla="*/ 1725 h 2163"/>
                <a:gd name="T52" fmla="*/ 3104 w 3228"/>
                <a:gd name="T53" fmla="*/ 1804 h 2163"/>
                <a:gd name="T54" fmla="*/ 3149 w 3228"/>
                <a:gd name="T55" fmla="*/ 1669 h 2163"/>
                <a:gd name="T56" fmla="*/ 3070 w 3228"/>
                <a:gd name="T57" fmla="*/ 1501 h 2163"/>
                <a:gd name="T58" fmla="*/ 2533 w 3228"/>
                <a:gd name="T59" fmla="*/ 1053 h 2163"/>
                <a:gd name="T60" fmla="*/ 2420 w 3228"/>
                <a:gd name="T61" fmla="*/ 930 h 2163"/>
                <a:gd name="T62" fmla="*/ 2342 w 3228"/>
                <a:gd name="T63" fmla="*/ 818 h 2163"/>
                <a:gd name="T64" fmla="*/ 2308 w 3228"/>
                <a:gd name="T65" fmla="*/ 739 h 2163"/>
                <a:gd name="T66" fmla="*/ 2252 w 3228"/>
                <a:gd name="T67" fmla="*/ 650 h 2163"/>
                <a:gd name="T68" fmla="*/ 2140 w 3228"/>
                <a:gd name="T69" fmla="*/ 762 h 2163"/>
                <a:gd name="T70" fmla="*/ 2039 w 3228"/>
                <a:gd name="T71" fmla="*/ 818 h 2163"/>
                <a:gd name="T72" fmla="*/ 1860 w 3228"/>
                <a:gd name="T73" fmla="*/ 717 h 2163"/>
                <a:gd name="T74" fmla="*/ 1871 w 3228"/>
                <a:gd name="T75" fmla="*/ 582 h 2163"/>
                <a:gd name="T76" fmla="*/ 1838 w 3228"/>
                <a:gd name="T77" fmla="*/ 369 h 2163"/>
                <a:gd name="T78" fmla="*/ 1613 w 3228"/>
                <a:gd name="T79" fmla="*/ 392 h 2163"/>
                <a:gd name="T80" fmla="*/ 1502 w 3228"/>
                <a:gd name="T81" fmla="*/ 224 h 2163"/>
                <a:gd name="T82" fmla="*/ 1289 w 3228"/>
                <a:gd name="T83" fmla="*/ 11 h 2163"/>
                <a:gd name="T84" fmla="*/ 1289 w 3228"/>
                <a:gd name="T85" fmla="*/ 201 h 2163"/>
                <a:gd name="T86" fmla="*/ 1233 w 3228"/>
                <a:gd name="T87" fmla="*/ 246 h 2163"/>
                <a:gd name="T88" fmla="*/ 1154 w 3228"/>
                <a:gd name="T89" fmla="*/ 347 h 2163"/>
                <a:gd name="T90" fmla="*/ 986 w 3228"/>
                <a:gd name="T91" fmla="*/ 414 h 2163"/>
                <a:gd name="T92" fmla="*/ 818 w 3228"/>
                <a:gd name="T93" fmla="*/ 459 h 2163"/>
                <a:gd name="T94" fmla="*/ 728 w 3228"/>
                <a:gd name="T95" fmla="*/ 493 h 2163"/>
                <a:gd name="T96" fmla="*/ 627 w 3228"/>
                <a:gd name="T97" fmla="*/ 358 h 2163"/>
                <a:gd name="T98" fmla="*/ 482 w 3228"/>
                <a:gd name="T99" fmla="*/ 425 h 2163"/>
                <a:gd name="T100" fmla="*/ 571 w 3228"/>
                <a:gd name="T101" fmla="*/ 515 h 2163"/>
                <a:gd name="T102" fmla="*/ 459 w 3228"/>
                <a:gd name="T103" fmla="*/ 582 h 2163"/>
                <a:gd name="T104" fmla="*/ 224 w 3228"/>
                <a:gd name="T105" fmla="*/ 627 h 2163"/>
                <a:gd name="T106" fmla="*/ 123 w 3228"/>
                <a:gd name="T107" fmla="*/ 627 h 2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28" h="2163">
                  <a:moveTo>
                    <a:pt x="123" y="683"/>
                  </a:moveTo>
                  <a:lnTo>
                    <a:pt x="123" y="683"/>
                  </a:lnTo>
                  <a:cubicBezTo>
                    <a:pt x="89" y="694"/>
                    <a:pt x="78" y="717"/>
                    <a:pt x="100" y="739"/>
                  </a:cubicBezTo>
                  <a:cubicBezTo>
                    <a:pt x="112" y="751"/>
                    <a:pt x="100" y="784"/>
                    <a:pt x="112" y="795"/>
                  </a:cubicBezTo>
                  <a:cubicBezTo>
                    <a:pt x="134" y="807"/>
                    <a:pt x="157" y="807"/>
                    <a:pt x="157" y="840"/>
                  </a:cubicBezTo>
                  <a:cubicBezTo>
                    <a:pt x="157" y="863"/>
                    <a:pt x="168" y="863"/>
                    <a:pt x="202" y="863"/>
                  </a:cubicBezTo>
                  <a:cubicBezTo>
                    <a:pt x="235" y="863"/>
                    <a:pt x="257" y="885"/>
                    <a:pt x="235" y="907"/>
                  </a:cubicBezTo>
                  <a:cubicBezTo>
                    <a:pt x="213" y="930"/>
                    <a:pt x="224" y="1098"/>
                    <a:pt x="235" y="1109"/>
                  </a:cubicBezTo>
                  <a:cubicBezTo>
                    <a:pt x="235" y="1120"/>
                    <a:pt x="269" y="1131"/>
                    <a:pt x="291" y="1131"/>
                  </a:cubicBezTo>
                  <a:cubicBezTo>
                    <a:pt x="313" y="1131"/>
                    <a:pt x="313" y="1165"/>
                    <a:pt x="336" y="1176"/>
                  </a:cubicBezTo>
                  <a:cubicBezTo>
                    <a:pt x="358" y="1187"/>
                    <a:pt x="392" y="1187"/>
                    <a:pt x="403" y="1199"/>
                  </a:cubicBezTo>
                  <a:cubicBezTo>
                    <a:pt x="414" y="1210"/>
                    <a:pt x="381" y="1221"/>
                    <a:pt x="369" y="1244"/>
                  </a:cubicBezTo>
                  <a:cubicBezTo>
                    <a:pt x="358" y="1255"/>
                    <a:pt x="358" y="1389"/>
                    <a:pt x="358" y="1412"/>
                  </a:cubicBezTo>
                  <a:cubicBezTo>
                    <a:pt x="369" y="1434"/>
                    <a:pt x="347" y="1445"/>
                    <a:pt x="325" y="1456"/>
                  </a:cubicBezTo>
                  <a:cubicBezTo>
                    <a:pt x="302" y="1479"/>
                    <a:pt x="291" y="1513"/>
                    <a:pt x="291" y="1535"/>
                  </a:cubicBezTo>
                  <a:cubicBezTo>
                    <a:pt x="280" y="1558"/>
                    <a:pt x="257" y="1558"/>
                    <a:pt x="224" y="1546"/>
                  </a:cubicBezTo>
                  <a:cubicBezTo>
                    <a:pt x="190" y="1524"/>
                    <a:pt x="157" y="1558"/>
                    <a:pt x="179" y="1580"/>
                  </a:cubicBezTo>
                  <a:cubicBezTo>
                    <a:pt x="190" y="1591"/>
                    <a:pt x="179" y="1647"/>
                    <a:pt x="157" y="1647"/>
                  </a:cubicBezTo>
                  <a:cubicBezTo>
                    <a:pt x="145" y="1658"/>
                    <a:pt x="179" y="1692"/>
                    <a:pt x="123" y="1692"/>
                  </a:cubicBezTo>
                  <a:cubicBezTo>
                    <a:pt x="78" y="1681"/>
                    <a:pt x="22" y="1681"/>
                    <a:pt x="0" y="1703"/>
                  </a:cubicBezTo>
                  <a:cubicBezTo>
                    <a:pt x="0" y="1714"/>
                    <a:pt x="11" y="1714"/>
                    <a:pt x="22" y="1725"/>
                  </a:cubicBezTo>
                  <a:cubicBezTo>
                    <a:pt x="44" y="1759"/>
                    <a:pt x="145" y="1826"/>
                    <a:pt x="224" y="1838"/>
                  </a:cubicBezTo>
                  <a:cubicBezTo>
                    <a:pt x="302" y="1849"/>
                    <a:pt x="448" y="1894"/>
                    <a:pt x="504" y="1916"/>
                  </a:cubicBezTo>
                  <a:cubicBezTo>
                    <a:pt x="549" y="1949"/>
                    <a:pt x="605" y="2017"/>
                    <a:pt x="638" y="2028"/>
                  </a:cubicBezTo>
                  <a:cubicBezTo>
                    <a:pt x="661" y="2051"/>
                    <a:pt x="672" y="2039"/>
                    <a:pt x="683" y="2028"/>
                  </a:cubicBezTo>
                  <a:cubicBezTo>
                    <a:pt x="706" y="2017"/>
                    <a:pt x="862" y="2006"/>
                    <a:pt x="975" y="2017"/>
                  </a:cubicBezTo>
                  <a:cubicBezTo>
                    <a:pt x="1075" y="2039"/>
                    <a:pt x="1221" y="2118"/>
                    <a:pt x="1300" y="2140"/>
                  </a:cubicBezTo>
                  <a:cubicBezTo>
                    <a:pt x="1367" y="2162"/>
                    <a:pt x="1468" y="2162"/>
                    <a:pt x="1535" y="2140"/>
                  </a:cubicBezTo>
                  <a:cubicBezTo>
                    <a:pt x="1602" y="2118"/>
                    <a:pt x="1737" y="2107"/>
                    <a:pt x="1782" y="2073"/>
                  </a:cubicBezTo>
                  <a:cubicBezTo>
                    <a:pt x="1838" y="2039"/>
                    <a:pt x="1849" y="2017"/>
                    <a:pt x="1882" y="2006"/>
                  </a:cubicBezTo>
                  <a:cubicBezTo>
                    <a:pt x="1916" y="1994"/>
                    <a:pt x="1983" y="1983"/>
                    <a:pt x="2051" y="1961"/>
                  </a:cubicBezTo>
                  <a:cubicBezTo>
                    <a:pt x="2107" y="1927"/>
                    <a:pt x="2230" y="1882"/>
                    <a:pt x="2275" y="1838"/>
                  </a:cubicBezTo>
                  <a:cubicBezTo>
                    <a:pt x="2331" y="1793"/>
                    <a:pt x="2331" y="1793"/>
                    <a:pt x="2331" y="1770"/>
                  </a:cubicBezTo>
                  <a:cubicBezTo>
                    <a:pt x="2331" y="1737"/>
                    <a:pt x="2331" y="1737"/>
                    <a:pt x="2375" y="1725"/>
                  </a:cubicBezTo>
                  <a:cubicBezTo>
                    <a:pt x="2420" y="1714"/>
                    <a:pt x="2488" y="1725"/>
                    <a:pt x="2521" y="1737"/>
                  </a:cubicBezTo>
                  <a:cubicBezTo>
                    <a:pt x="2555" y="1737"/>
                    <a:pt x="2566" y="1714"/>
                    <a:pt x="2544" y="1714"/>
                  </a:cubicBezTo>
                  <a:cubicBezTo>
                    <a:pt x="2521" y="1714"/>
                    <a:pt x="2476" y="1681"/>
                    <a:pt x="2443" y="1681"/>
                  </a:cubicBezTo>
                  <a:cubicBezTo>
                    <a:pt x="2420" y="1669"/>
                    <a:pt x="2398" y="1647"/>
                    <a:pt x="2443" y="1647"/>
                  </a:cubicBezTo>
                  <a:cubicBezTo>
                    <a:pt x="2476" y="1647"/>
                    <a:pt x="2510" y="1658"/>
                    <a:pt x="2521" y="1647"/>
                  </a:cubicBezTo>
                  <a:cubicBezTo>
                    <a:pt x="2533" y="1647"/>
                    <a:pt x="2533" y="1636"/>
                    <a:pt x="2510" y="1625"/>
                  </a:cubicBezTo>
                  <a:cubicBezTo>
                    <a:pt x="2499" y="1602"/>
                    <a:pt x="2521" y="1580"/>
                    <a:pt x="2544" y="1580"/>
                  </a:cubicBezTo>
                  <a:cubicBezTo>
                    <a:pt x="2566" y="1591"/>
                    <a:pt x="2600" y="1602"/>
                    <a:pt x="2600" y="1613"/>
                  </a:cubicBezTo>
                  <a:cubicBezTo>
                    <a:pt x="2611" y="1636"/>
                    <a:pt x="2577" y="1647"/>
                    <a:pt x="2589" y="1669"/>
                  </a:cubicBezTo>
                  <a:cubicBezTo>
                    <a:pt x="2589" y="1692"/>
                    <a:pt x="2600" y="1703"/>
                    <a:pt x="2622" y="1692"/>
                  </a:cubicBezTo>
                  <a:cubicBezTo>
                    <a:pt x="2633" y="1681"/>
                    <a:pt x="2633" y="1647"/>
                    <a:pt x="2644" y="1636"/>
                  </a:cubicBezTo>
                  <a:cubicBezTo>
                    <a:pt x="2656" y="1625"/>
                    <a:pt x="2678" y="1625"/>
                    <a:pt x="2700" y="1613"/>
                  </a:cubicBezTo>
                  <a:cubicBezTo>
                    <a:pt x="2712" y="1602"/>
                    <a:pt x="2734" y="1602"/>
                    <a:pt x="2745" y="1625"/>
                  </a:cubicBezTo>
                  <a:cubicBezTo>
                    <a:pt x="2757" y="1636"/>
                    <a:pt x="2757" y="1658"/>
                    <a:pt x="2723" y="1681"/>
                  </a:cubicBezTo>
                  <a:cubicBezTo>
                    <a:pt x="2689" y="1714"/>
                    <a:pt x="2656" y="1714"/>
                    <a:pt x="2644" y="1725"/>
                  </a:cubicBezTo>
                  <a:cubicBezTo>
                    <a:pt x="2622" y="1737"/>
                    <a:pt x="2622" y="1748"/>
                    <a:pt x="2667" y="1737"/>
                  </a:cubicBezTo>
                  <a:cubicBezTo>
                    <a:pt x="2723" y="1737"/>
                    <a:pt x="2779" y="1725"/>
                    <a:pt x="2824" y="1725"/>
                  </a:cubicBezTo>
                  <a:cubicBezTo>
                    <a:pt x="2846" y="1725"/>
                    <a:pt x="2857" y="1725"/>
                    <a:pt x="2880" y="1725"/>
                  </a:cubicBezTo>
                  <a:cubicBezTo>
                    <a:pt x="2902" y="1737"/>
                    <a:pt x="2925" y="1737"/>
                    <a:pt x="2936" y="1748"/>
                  </a:cubicBezTo>
                  <a:cubicBezTo>
                    <a:pt x="2969" y="1759"/>
                    <a:pt x="3048" y="1793"/>
                    <a:pt x="3104" y="1804"/>
                  </a:cubicBezTo>
                  <a:cubicBezTo>
                    <a:pt x="3115" y="1782"/>
                    <a:pt x="3115" y="1748"/>
                    <a:pt x="3126" y="1725"/>
                  </a:cubicBezTo>
                  <a:cubicBezTo>
                    <a:pt x="3126" y="1692"/>
                    <a:pt x="3126" y="1669"/>
                    <a:pt x="3149" y="1669"/>
                  </a:cubicBezTo>
                  <a:cubicBezTo>
                    <a:pt x="3171" y="1658"/>
                    <a:pt x="3171" y="1569"/>
                    <a:pt x="3160" y="1535"/>
                  </a:cubicBezTo>
                  <a:cubicBezTo>
                    <a:pt x="3149" y="1490"/>
                    <a:pt x="3070" y="1501"/>
                    <a:pt x="3070" y="1501"/>
                  </a:cubicBezTo>
                  <a:cubicBezTo>
                    <a:pt x="3227" y="1042"/>
                    <a:pt x="3227" y="1042"/>
                    <a:pt x="3227" y="1042"/>
                  </a:cubicBezTo>
                  <a:cubicBezTo>
                    <a:pt x="2533" y="1053"/>
                    <a:pt x="2533" y="1053"/>
                    <a:pt x="2533" y="1053"/>
                  </a:cubicBezTo>
                  <a:cubicBezTo>
                    <a:pt x="2533" y="941"/>
                    <a:pt x="2533" y="941"/>
                    <a:pt x="2533" y="941"/>
                  </a:cubicBezTo>
                  <a:cubicBezTo>
                    <a:pt x="2533" y="941"/>
                    <a:pt x="2431" y="941"/>
                    <a:pt x="2420" y="930"/>
                  </a:cubicBezTo>
                  <a:cubicBezTo>
                    <a:pt x="2409" y="907"/>
                    <a:pt x="2387" y="896"/>
                    <a:pt x="2364" y="896"/>
                  </a:cubicBezTo>
                  <a:cubicBezTo>
                    <a:pt x="2353" y="907"/>
                    <a:pt x="2342" y="851"/>
                    <a:pt x="2342" y="818"/>
                  </a:cubicBezTo>
                  <a:cubicBezTo>
                    <a:pt x="2353" y="784"/>
                    <a:pt x="2342" y="784"/>
                    <a:pt x="2308" y="784"/>
                  </a:cubicBezTo>
                  <a:cubicBezTo>
                    <a:pt x="2286" y="784"/>
                    <a:pt x="2297" y="751"/>
                    <a:pt x="2308" y="739"/>
                  </a:cubicBezTo>
                  <a:cubicBezTo>
                    <a:pt x="2331" y="728"/>
                    <a:pt x="2331" y="627"/>
                    <a:pt x="2308" y="627"/>
                  </a:cubicBezTo>
                  <a:cubicBezTo>
                    <a:pt x="2286" y="627"/>
                    <a:pt x="2275" y="650"/>
                    <a:pt x="2252" y="650"/>
                  </a:cubicBezTo>
                  <a:cubicBezTo>
                    <a:pt x="2219" y="638"/>
                    <a:pt x="2207" y="672"/>
                    <a:pt x="2207" y="706"/>
                  </a:cubicBezTo>
                  <a:cubicBezTo>
                    <a:pt x="2196" y="728"/>
                    <a:pt x="2162" y="751"/>
                    <a:pt x="2140" y="762"/>
                  </a:cubicBezTo>
                  <a:cubicBezTo>
                    <a:pt x="2118" y="762"/>
                    <a:pt x="2118" y="795"/>
                    <a:pt x="2095" y="807"/>
                  </a:cubicBezTo>
                  <a:cubicBezTo>
                    <a:pt x="2073" y="829"/>
                    <a:pt x="2073" y="818"/>
                    <a:pt x="2039" y="818"/>
                  </a:cubicBezTo>
                  <a:cubicBezTo>
                    <a:pt x="2006" y="818"/>
                    <a:pt x="1972" y="829"/>
                    <a:pt x="1950" y="795"/>
                  </a:cubicBezTo>
                  <a:cubicBezTo>
                    <a:pt x="1938" y="773"/>
                    <a:pt x="1894" y="728"/>
                    <a:pt x="1860" y="717"/>
                  </a:cubicBezTo>
                  <a:cubicBezTo>
                    <a:pt x="1826" y="706"/>
                    <a:pt x="1815" y="672"/>
                    <a:pt x="1838" y="661"/>
                  </a:cubicBezTo>
                  <a:cubicBezTo>
                    <a:pt x="1871" y="650"/>
                    <a:pt x="1849" y="582"/>
                    <a:pt x="1871" y="582"/>
                  </a:cubicBezTo>
                  <a:cubicBezTo>
                    <a:pt x="1894" y="582"/>
                    <a:pt x="1916" y="538"/>
                    <a:pt x="1905" y="493"/>
                  </a:cubicBezTo>
                  <a:cubicBezTo>
                    <a:pt x="1882" y="448"/>
                    <a:pt x="1860" y="358"/>
                    <a:pt x="1838" y="369"/>
                  </a:cubicBezTo>
                  <a:cubicBezTo>
                    <a:pt x="1815" y="381"/>
                    <a:pt x="1759" y="403"/>
                    <a:pt x="1726" y="392"/>
                  </a:cubicBezTo>
                  <a:cubicBezTo>
                    <a:pt x="1681" y="381"/>
                    <a:pt x="1636" y="403"/>
                    <a:pt x="1613" y="392"/>
                  </a:cubicBezTo>
                  <a:cubicBezTo>
                    <a:pt x="1602" y="369"/>
                    <a:pt x="1602" y="325"/>
                    <a:pt x="1569" y="291"/>
                  </a:cubicBezTo>
                  <a:cubicBezTo>
                    <a:pt x="1535" y="269"/>
                    <a:pt x="1513" y="258"/>
                    <a:pt x="1502" y="224"/>
                  </a:cubicBezTo>
                  <a:cubicBezTo>
                    <a:pt x="1490" y="190"/>
                    <a:pt x="1502" y="168"/>
                    <a:pt x="1412" y="89"/>
                  </a:cubicBezTo>
                  <a:cubicBezTo>
                    <a:pt x="1322" y="22"/>
                    <a:pt x="1322" y="0"/>
                    <a:pt x="1289" y="11"/>
                  </a:cubicBezTo>
                  <a:cubicBezTo>
                    <a:pt x="1266" y="11"/>
                    <a:pt x="1255" y="33"/>
                    <a:pt x="1277" y="67"/>
                  </a:cubicBezTo>
                  <a:cubicBezTo>
                    <a:pt x="1300" y="89"/>
                    <a:pt x="1311" y="168"/>
                    <a:pt x="1289" y="201"/>
                  </a:cubicBezTo>
                  <a:cubicBezTo>
                    <a:pt x="1277" y="224"/>
                    <a:pt x="1255" y="235"/>
                    <a:pt x="1244" y="235"/>
                  </a:cubicBezTo>
                  <a:cubicBezTo>
                    <a:pt x="1244" y="246"/>
                    <a:pt x="1233" y="246"/>
                    <a:pt x="1233" y="246"/>
                  </a:cubicBezTo>
                  <a:cubicBezTo>
                    <a:pt x="1210" y="269"/>
                    <a:pt x="1210" y="291"/>
                    <a:pt x="1210" y="325"/>
                  </a:cubicBezTo>
                  <a:cubicBezTo>
                    <a:pt x="1199" y="358"/>
                    <a:pt x="1199" y="358"/>
                    <a:pt x="1154" y="347"/>
                  </a:cubicBezTo>
                  <a:cubicBezTo>
                    <a:pt x="1120" y="347"/>
                    <a:pt x="1098" y="358"/>
                    <a:pt x="1087" y="392"/>
                  </a:cubicBezTo>
                  <a:cubicBezTo>
                    <a:pt x="1064" y="414"/>
                    <a:pt x="1020" y="425"/>
                    <a:pt x="986" y="414"/>
                  </a:cubicBezTo>
                  <a:cubicBezTo>
                    <a:pt x="941" y="392"/>
                    <a:pt x="952" y="403"/>
                    <a:pt x="907" y="414"/>
                  </a:cubicBezTo>
                  <a:cubicBezTo>
                    <a:pt x="862" y="425"/>
                    <a:pt x="829" y="437"/>
                    <a:pt x="818" y="459"/>
                  </a:cubicBezTo>
                  <a:cubicBezTo>
                    <a:pt x="807" y="493"/>
                    <a:pt x="784" y="482"/>
                    <a:pt x="784" y="504"/>
                  </a:cubicBezTo>
                  <a:cubicBezTo>
                    <a:pt x="773" y="527"/>
                    <a:pt x="751" y="527"/>
                    <a:pt x="728" y="493"/>
                  </a:cubicBezTo>
                  <a:cubicBezTo>
                    <a:pt x="717" y="459"/>
                    <a:pt x="695" y="425"/>
                    <a:pt x="672" y="414"/>
                  </a:cubicBezTo>
                  <a:cubicBezTo>
                    <a:pt x="650" y="403"/>
                    <a:pt x="627" y="381"/>
                    <a:pt x="627" y="358"/>
                  </a:cubicBezTo>
                  <a:cubicBezTo>
                    <a:pt x="638" y="336"/>
                    <a:pt x="616" y="313"/>
                    <a:pt x="571" y="325"/>
                  </a:cubicBezTo>
                  <a:cubicBezTo>
                    <a:pt x="526" y="336"/>
                    <a:pt x="493" y="403"/>
                    <a:pt x="482" y="425"/>
                  </a:cubicBezTo>
                  <a:cubicBezTo>
                    <a:pt x="482" y="448"/>
                    <a:pt x="493" y="470"/>
                    <a:pt x="515" y="470"/>
                  </a:cubicBezTo>
                  <a:cubicBezTo>
                    <a:pt x="538" y="470"/>
                    <a:pt x="538" y="527"/>
                    <a:pt x="571" y="515"/>
                  </a:cubicBezTo>
                  <a:cubicBezTo>
                    <a:pt x="605" y="515"/>
                    <a:pt x="549" y="549"/>
                    <a:pt x="526" y="571"/>
                  </a:cubicBezTo>
                  <a:cubicBezTo>
                    <a:pt x="515" y="594"/>
                    <a:pt x="493" y="594"/>
                    <a:pt x="459" y="582"/>
                  </a:cubicBezTo>
                  <a:cubicBezTo>
                    <a:pt x="414" y="560"/>
                    <a:pt x="313" y="560"/>
                    <a:pt x="302" y="582"/>
                  </a:cubicBezTo>
                  <a:cubicBezTo>
                    <a:pt x="280" y="616"/>
                    <a:pt x="257" y="638"/>
                    <a:pt x="224" y="627"/>
                  </a:cubicBezTo>
                  <a:cubicBezTo>
                    <a:pt x="202" y="616"/>
                    <a:pt x="145" y="605"/>
                    <a:pt x="123" y="627"/>
                  </a:cubicBezTo>
                  <a:lnTo>
                    <a:pt x="123" y="627"/>
                  </a:lnTo>
                  <a:cubicBezTo>
                    <a:pt x="145" y="638"/>
                    <a:pt x="145" y="672"/>
                    <a:pt x="123" y="683"/>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2" name="Freeform 41"/>
            <p:cNvSpPr>
              <a:spLocks noChangeArrowheads="1"/>
            </p:cNvSpPr>
            <p:nvPr/>
          </p:nvSpPr>
          <p:spPr bwMode="auto">
            <a:xfrm>
              <a:off x="9212647" y="4139338"/>
              <a:ext cx="504236" cy="688251"/>
            </a:xfrm>
            <a:custGeom>
              <a:avLst/>
              <a:gdLst>
                <a:gd name="T0" fmla="*/ 11 w 1559"/>
                <a:gd name="T1" fmla="*/ 1838 h 2130"/>
                <a:gd name="T2" fmla="*/ 123 w 1559"/>
                <a:gd name="T3" fmla="*/ 1928 h 2130"/>
                <a:gd name="T4" fmla="*/ 190 w 1559"/>
                <a:gd name="T5" fmla="*/ 2006 h 2130"/>
                <a:gd name="T6" fmla="*/ 291 w 1559"/>
                <a:gd name="T7" fmla="*/ 2085 h 2130"/>
                <a:gd name="T8" fmla="*/ 403 w 1559"/>
                <a:gd name="T9" fmla="*/ 2040 h 2130"/>
                <a:gd name="T10" fmla="*/ 538 w 1559"/>
                <a:gd name="T11" fmla="*/ 2118 h 2130"/>
                <a:gd name="T12" fmla="*/ 773 w 1559"/>
                <a:gd name="T13" fmla="*/ 2073 h 2130"/>
                <a:gd name="T14" fmla="*/ 885 w 1559"/>
                <a:gd name="T15" fmla="*/ 2006 h 2130"/>
                <a:gd name="T16" fmla="*/ 796 w 1559"/>
                <a:gd name="T17" fmla="*/ 1916 h 2130"/>
                <a:gd name="T18" fmla="*/ 941 w 1559"/>
                <a:gd name="T19" fmla="*/ 1849 h 2130"/>
                <a:gd name="T20" fmla="*/ 1042 w 1559"/>
                <a:gd name="T21" fmla="*/ 1984 h 2130"/>
                <a:gd name="T22" fmla="*/ 1132 w 1559"/>
                <a:gd name="T23" fmla="*/ 1950 h 2130"/>
                <a:gd name="T24" fmla="*/ 1300 w 1559"/>
                <a:gd name="T25" fmla="*/ 1905 h 2130"/>
                <a:gd name="T26" fmla="*/ 1468 w 1559"/>
                <a:gd name="T27" fmla="*/ 1838 h 2130"/>
                <a:gd name="T28" fmla="*/ 1547 w 1559"/>
                <a:gd name="T29" fmla="*/ 1737 h 2130"/>
                <a:gd name="T30" fmla="*/ 1547 w 1559"/>
                <a:gd name="T31" fmla="*/ 1715 h 2130"/>
                <a:gd name="T32" fmla="*/ 1367 w 1559"/>
                <a:gd name="T33" fmla="*/ 1636 h 2130"/>
                <a:gd name="T34" fmla="*/ 1255 w 1559"/>
                <a:gd name="T35" fmla="*/ 1558 h 2130"/>
                <a:gd name="T36" fmla="*/ 1176 w 1559"/>
                <a:gd name="T37" fmla="*/ 1435 h 2130"/>
                <a:gd name="T38" fmla="*/ 1188 w 1559"/>
                <a:gd name="T39" fmla="*/ 1334 h 2130"/>
                <a:gd name="T40" fmla="*/ 1244 w 1559"/>
                <a:gd name="T41" fmla="*/ 1211 h 2130"/>
                <a:gd name="T42" fmla="*/ 1345 w 1559"/>
                <a:gd name="T43" fmla="*/ 1199 h 2130"/>
                <a:gd name="T44" fmla="*/ 1367 w 1559"/>
                <a:gd name="T45" fmla="*/ 1076 h 2130"/>
                <a:gd name="T46" fmla="*/ 1221 w 1559"/>
                <a:gd name="T47" fmla="*/ 1054 h 2130"/>
                <a:gd name="T48" fmla="*/ 1109 w 1559"/>
                <a:gd name="T49" fmla="*/ 964 h 2130"/>
                <a:gd name="T50" fmla="*/ 1132 w 1559"/>
                <a:gd name="T51" fmla="*/ 829 h 2130"/>
                <a:gd name="T52" fmla="*/ 1199 w 1559"/>
                <a:gd name="T53" fmla="*/ 605 h 2130"/>
                <a:gd name="T54" fmla="*/ 1221 w 1559"/>
                <a:gd name="T55" fmla="*/ 493 h 2130"/>
                <a:gd name="T56" fmla="*/ 1065 w 1559"/>
                <a:gd name="T57" fmla="*/ 437 h 2130"/>
                <a:gd name="T58" fmla="*/ 964 w 1559"/>
                <a:gd name="T59" fmla="*/ 516 h 2130"/>
                <a:gd name="T60" fmla="*/ 852 w 1559"/>
                <a:gd name="T61" fmla="*/ 292 h 2130"/>
                <a:gd name="T62" fmla="*/ 964 w 1559"/>
                <a:gd name="T63" fmla="*/ 280 h 2130"/>
                <a:gd name="T64" fmla="*/ 840 w 1559"/>
                <a:gd name="T65" fmla="*/ 180 h 2130"/>
                <a:gd name="T66" fmla="*/ 773 w 1559"/>
                <a:gd name="T67" fmla="*/ 11 h 2130"/>
                <a:gd name="T68" fmla="*/ 695 w 1559"/>
                <a:gd name="T69" fmla="*/ 224 h 2130"/>
                <a:gd name="T70" fmla="*/ 639 w 1559"/>
                <a:gd name="T71" fmla="*/ 280 h 2130"/>
                <a:gd name="T72" fmla="*/ 527 w 1559"/>
                <a:gd name="T73" fmla="*/ 404 h 2130"/>
                <a:gd name="T74" fmla="*/ 538 w 1559"/>
                <a:gd name="T75" fmla="*/ 449 h 2130"/>
                <a:gd name="T76" fmla="*/ 560 w 1559"/>
                <a:gd name="T77" fmla="*/ 616 h 2130"/>
                <a:gd name="T78" fmla="*/ 549 w 1559"/>
                <a:gd name="T79" fmla="*/ 829 h 2130"/>
                <a:gd name="T80" fmla="*/ 706 w 1559"/>
                <a:gd name="T81" fmla="*/ 852 h 2130"/>
                <a:gd name="T82" fmla="*/ 796 w 1559"/>
                <a:gd name="T83" fmla="*/ 964 h 2130"/>
                <a:gd name="T84" fmla="*/ 930 w 1559"/>
                <a:gd name="T85" fmla="*/ 1054 h 2130"/>
                <a:gd name="T86" fmla="*/ 807 w 1559"/>
                <a:gd name="T87" fmla="*/ 1121 h 2130"/>
                <a:gd name="T88" fmla="*/ 706 w 1559"/>
                <a:gd name="T89" fmla="*/ 1166 h 2130"/>
                <a:gd name="T90" fmla="*/ 549 w 1559"/>
                <a:gd name="T91" fmla="*/ 1255 h 2130"/>
                <a:gd name="T92" fmla="*/ 403 w 1559"/>
                <a:gd name="T93" fmla="*/ 1132 h 2130"/>
                <a:gd name="T94" fmla="*/ 247 w 1559"/>
                <a:gd name="T95" fmla="*/ 1020 h 2130"/>
                <a:gd name="T96" fmla="*/ 269 w 1559"/>
                <a:gd name="T97" fmla="*/ 1188 h 2130"/>
                <a:gd name="T98" fmla="*/ 258 w 1559"/>
                <a:gd name="T99" fmla="*/ 1390 h 2130"/>
                <a:gd name="T100" fmla="*/ 213 w 1559"/>
                <a:gd name="T101" fmla="*/ 1569 h 2130"/>
                <a:gd name="T102" fmla="*/ 247 w 1559"/>
                <a:gd name="T103" fmla="*/ 1726 h 2130"/>
                <a:gd name="T104" fmla="*/ 112 w 1559"/>
                <a:gd name="T105" fmla="*/ 1726 h 2130"/>
                <a:gd name="T106" fmla="*/ 0 w 1559"/>
                <a:gd name="T107" fmla="*/ 1804 h 2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59" h="2130">
                  <a:moveTo>
                    <a:pt x="11" y="1838"/>
                  </a:moveTo>
                  <a:lnTo>
                    <a:pt x="11" y="1838"/>
                  </a:lnTo>
                  <a:cubicBezTo>
                    <a:pt x="11" y="1860"/>
                    <a:pt x="11" y="1860"/>
                    <a:pt x="45" y="1883"/>
                  </a:cubicBezTo>
                  <a:cubicBezTo>
                    <a:pt x="67" y="1894"/>
                    <a:pt x="112" y="1905"/>
                    <a:pt x="123" y="1928"/>
                  </a:cubicBezTo>
                  <a:cubicBezTo>
                    <a:pt x="123" y="1950"/>
                    <a:pt x="123" y="1984"/>
                    <a:pt x="134" y="1995"/>
                  </a:cubicBezTo>
                  <a:cubicBezTo>
                    <a:pt x="134" y="2006"/>
                    <a:pt x="179" y="1984"/>
                    <a:pt x="190" y="2006"/>
                  </a:cubicBezTo>
                  <a:cubicBezTo>
                    <a:pt x="190" y="2029"/>
                    <a:pt x="202" y="2062"/>
                    <a:pt x="224" y="2062"/>
                  </a:cubicBezTo>
                  <a:cubicBezTo>
                    <a:pt x="247" y="2062"/>
                    <a:pt x="258" y="2096"/>
                    <a:pt x="291" y="2085"/>
                  </a:cubicBezTo>
                  <a:cubicBezTo>
                    <a:pt x="314" y="2062"/>
                    <a:pt x="325" y="2051"/>
                    <a:pt x="347" y="2051"/>
                  </a:cubicBezTo>
                  <a:cubicBezTo>
                    <a:pt x="370" y="2051"/>
                    <a:pt x="392" y="2029"/>
                    <a:pt x="403" y="2040"/>
                  </a:cubicBezTo>
                  <a:cubicBezTo>
                    <a:pt x="414" y="2051"/>
                    <a:pt x="426" y="2096"/>
                    <a:pt x="437" y="2118"/>
                  </a:cubicBezTo>
                  <a:cubicBezTo>
                    <a:pt x="459" y="2096"/>
                    <a:pt x="516" y="2107"/>
                    <a:pt x="538" y="2118"/>
                  </a:cubicBezTo>
                  <a:cubicBezTo>
                    <a:pt x="571" y="2129"/>
                    <a:pt x="594" y="2107"/>
                    <a:pt x="616" y="2073"/>
                  </a:cubicBezTo>
                  <a:cubicBezTo>
                    <a:pt x="627" y="2051"/>
                    <a:pt x="728" y="2051"/>
                    <a:pt x="773" y="2073"/>
                  </a:cubicBezTo>
                  <a:cubicBezTo>
                    <a:pt x="807" y="2085"/>
                    <a:pt x="829" y="2085"/>
                    <a:pt x="840" y="2062"/>
                  </a:cubicBezTo>
                  <a:cubicBezTo>
                    <a:pt x="863" y="2040"/>
                    <a:pt x="919" y="2006"/>
                    <a:pt x="885" y="2006"/>
                  </a:cubicBezTo>
                  <a:cubicBezTo>
                    <a:pt x="852" y="2018"/>
                    <a:pt x="852" y="1961"/>
                    <a:pt x="829" y="1961"/>
                  </a:cubicBezTo>
                  <a:cubicBezTo>
                    <a:pt x="807" y="1961"/>
                    <a:pt x="796" y="1939"/>
                    <a:pt x="796" y="1916"/>
                  </a:cubicBezTo>
                  <a:cubicBezTo>
                    <a:pt x="807" y="1894"/>
                    <a:pt x="840" y="1827"/>
                    <a:pt x="885" y="1816"/>
                  </a:cubicBezTo>
                  <a:cubicBezTo>
                    <a:pt x="930" y="1804"/>
                    <a:pt x="952" y="1827"/>
                    <a:pt x="941" y="1849"/>
                  </a:cubicBezTo>
                  <a:cubicBezTo>
                    <a:pt x="941" y="1872"/>
                    <a:pt x="964" y="1894"/>
                    <a:pt x="986" y="1905"/>
                  </a:cubicBezTo>
                  <a:cubicBezTo>
                    <a:pt x="1009" y="1916"/>
                    <a:pt x="1031" y="1950"/>
                    <a:pt x="1042" y="1984"/>
                  </a:cubicBezTo>
                  <a:cubicBezTo>
                    <a:pt x="1065" y="2018"/>
                    <a:pt x="1087" y="2018"/>
                    <a:pt x="1098" y="1995"/>
                  </a:cubicBezTo>
                  <a:cubicBezTo>
                    <a:pt x="1098" y="1973"/>
                    <a:pt x="1121" y="1984"/>
                    <a:pt x="1132" y="1950"/>
                  </a:cubicBezTo>
                  <a:cubicBezTo>
                    <a:pt x="1143" y="1928"/>
                    <a:pt x="1176" y="1916"/>
                    <a:pt x="1221" y="1905"/>
                  </a:cubicBezTo>
                  <a:cubicBezTo>
                    <a:pt x="1266" y="1894"/>
                    <a:pt x="1255" y="1883"/>
                    <a:pt x="1300" y="1905"/>
                  </a:cubicBezTo>
                  <a:cubicBezTo>
                    <a:pt x="1334" y="1916"/>
                    <a:pt x="1378" y="1905"/>
                    <a:pt x="1401" y="1883"/>
                  </a:cubicBezTo>
                  <a:cubicBezTo>
                    <a:pt x="1412" y="1849"/>
                    <a:pt x="1434" y="1838"/>
                    <a:pt x="1468" y="1838"/>
                  </a:cubicBezTo>
                  <a:cubicBezTo>
                    <a:pt x="1513" y="1849"/>
                    <a:pt x="1513" y="1849"/>
                    <a:pt x="1524" y="1816"/>
                  </a:cubicBezTo>
                  <a:cubicBezTo>
                    <a:pt x="1524" y="1782"/>
                    <a:pt x="1524" y="1760"/>
                    <a:pt x="1547" y="1737"/>
                  </a:cubicBezTo>
                  <a:cubicBezTo>
                    <a:pt x="1547" y="1737"/>
                    <a:pt x="1558" y="1737"/>
                    <a:pt x="1558" y="1726"/>
                  </a:cubicBezTo>
                  <a:cubicBezTo>
                    <a:pt x="1547" y="1726"/>
                    <a:pt x="1547" y="1726"/>
                    <a:pt x="1547" y="1715"/>
                  </a:cubicBezTo>
                  <a:cubicBezTo>
                    <a:pt x="1547" y="1681"/>
                    <a:pt x="1502" y="1659"/>
                    <a:pt x="1468" y="1636"/>
                  </a:cubicBezTo>
                  <a:cubicBezTo>
                    <a:pt x="1434" y="1614"/>
                    <a:pt x="1401" y="1603"/>
                    <a:pt x="1367" y="1636"/>
                  </a:cubicBezTo>
                  <a:cubicBezTo>
                    <a:pt x="1345" y="1670"/>
                    <a:pt x="1322" y="1681"/>
                    <a:pt x="1311" y="1647"/>
                  </a:cubicBezTo>
                  <a:cubicBezTo>
                    <a:pt x="1300" y="1614"/>
                    <a:pt x="1289" y="1547"/>
                    <a:pt x="1255" y="1558"/>
                  </a:cubicBezTo>
                  <a:cubicBezTo>
                    <a:pt x="1210" y="1569"/>
                    <a:pt x="1188" y="1547"/>
                    <a:pt x="1176" y="1513"/>
                  </a:cubicBezTo>
                  <a:cubicBezTo>
                    <a:pt x="1154" y="1480"/>
                    <a:pt x="1154" y="1446"/>
                    <a:pt x="1176" y="1435"/>
                  </a:cubicBezTo>
                  <a:cubicBezTo>
                    <a:pt x="1188" y="1423"/>
                    <a:pt x="1165" y="1378"/>
                    <a:pt x="1188" y="1378"/>
                  </a:cubicBezTo>
                  <a:cubicBezTo>
                    <a:pt x="1210" y="1367"/>
                    <a:pt x="1210" y="1356"/>
                    <a:pt x="1188" y="1334"/>
                  </a:cubicBezTo>
                  <a:cubicBezTo>
                    <a:pt x="1176" y="1311"/>
                    <a:pt x="1176" y="1278"/>
                    <a:pt x="1199" y="1267"/>
                  </a:cubicBezTo>
                  <a:cubicBezTo>
                    <a:pt x="1233" y="1255"/>
                    <a:pt x="1233" y="1244"/>
                    <a:pt x="1244" y="1211"/>
                  </a:cubicBezTo>
                  <a:cubicBezTo>
                    <a:pt x="1244" y="1188"/>
                    <a:pt x="1266" y="1154"/>
                    <a:pt x="1289" y="1177"/>
                  </a:cubicBezTo>
                  <a:cubicBezTo>
                    <a:pt x="1311" y="1211"/>
                    <a:pt x="1334" y="1211"/>
                    <a:pt x="1345" y="1199"/>
                  </a:cubicBezTo>
                  <a:cubicBezTo>
                    <a:pt x="1356" y="1177"/>
                    <a:pt x="1322" y="1166"/>
                    <a:pt x="1356" y="1143"/>
                  </a:cubicBezTo>
                  <a:cubicBezTo>
                    <a:pt x="1378" y="1121"/>
                    <a:pt x="1367" y="1110"/>
                    <a:pt x="1367" y="1076"/>
                  </a:cubicBezTo>
                  <a:cubicBezTo>
                    <a:pt x="1356" y="1054"/>
                    <a:pt x="1356" y="1042"/>
                    <a:pt x="1322" y="1065"/>
                  </a:cubicBezTo>
                  <a:cubicBezTo>
                    <a:pt x="1300" y="1087"/>
                    <a:pt x="1233" y="1087"/>
                    <a:pt x="1221" y="1054"/>
                  </a:cubicBezTo>
                  <a:cubicBezTo>
                    <a:pt x="1210" y="1020"/>
                    <a:pt x="1210" y="1020"/>
                    <a:pt x="1165" y="1020"/>
                  </a:cubicBezTo>
                  <a:cubicBezTo>
                    <a:pt x="1132" y="1020"/>
                    <a:pt x="1143" y="987"/>
                    <a:pt x="1109" y="964"/>
                  </a:cubicBezTo>
                  <a:cubicBezTo>
                    <a:pt x="1076" y="942"/>
                    <a:pt x="1076" y="897"/>
                    <a:pt x="1087" y="863"/>
                  </a:cubicBezTo>
                  <a:cubicBezTo>
                    <a:pt x="1087" y="841"/>
                    <a:pt x="1132" y="863"/>
                    <a:pt x="1132" y="829"/>
                  </a:cubicBezTo>
                  <a:cubicBezTo>
                    <a:pt x="1143" y="796"/>
                    <a:pt x="1132" y="740"/>
                    <a:pt x="1143" y="695"/>
                  </a:cubicBezTo>
                  <a:cubicBezTo>
                    <a:pt x="1165" y="661"/>
                    <a:pt x="1188" y="628"/>
                    <a:pt x="1199" y="605"/>
                  </a:cubicBezTo>
                  <a:cubicBezTo>
                    <a:pt x="1199" y="572"/>
                    <a:pt x="1199" y="560"/>
                    <a:pt x="1221" y="549"/>
                  </a:cubicBezTo>
                  <a:cubicBezTo>
                    <a:pt x="1255" y="538"/>
                    <a:pt x="1255" y="516"/>
                    <a:pt x="1221" y="493"/>
                  </a:cubicBezTo>
                  <a:cubicBezTo>
                    <a:pt x="1188" y="471"/>
                    <a:pt x="1143" y="482"/>
                    <a:pt x="1121" y="471"/>
                  </a:cubicBezTo>
                  <a:cubicBezTo>
                    <a:pt x="1098" y="449"/>
                    <a:pt x="1076" y="426"/>
                    <a:pt x="1065" y="437"/>
                  </a:cubicBezTo>
                  <a:cubicBezTo>
                    <a:pt x="1042" y="449"/>
                    <a:pt x="1031" y="471"/>
                    <a:pt x="1020" y="493"/>
                  </a:cubicBezTo>
                  <a:cubicBezTo>
                    <a:pt x="1009" y="527"/>
                    <a:pt x="986" y="538"/>
                    <a:pt x="964" y="516"/>
                  </a:cubicBezTo>
                  <a:cubicBezTo>
                    <a:pt x="930" y="493"/>
                    <a:pt x="885" y="482"/>
                    <a:pt x="874" y="449"/>
                  </a:cubicBezTo>
                  <a:cubicBezTo>
                    <a:pt x="863" y="415"/>
                    <a:pt x="818" y="292"/>
                    <a:pt x="852" y="292"/>
                  </a:cubicBezTo>
                  <a:cubicBezTo>
                    <a:pt x="885" y="292"/>
                    <a:pt x="908" y="325"/>
                    <a:pt x="930" y="325"/>
                  </a:cubicBezTo>
                  <a:cubicBezTo>
                    <a:pt x="941" y="325"/>
                    <a:pt x="941" y="314"/>
                    <a:pt x="964" y="280"/>
                  </a:cubicBezTo>
                  <a:cubicBezTo>
                    <a:pt x="986" y="247"/>
                    <a:pt x="997" y="213"/>
                    <a:pt x="964" y="224"/>
                  </a:cubicBezTo>
                  <a:cubicBezTo>
                    <a:pt x="930" y="224"/>
                    <a:pt x="829" y="213"/>
                    <a:pt x="840" y="180"/>
                  </a:cubicBezTo>
                  <a:cubicBezTo>
                    <a:pt x="852" y="146"/>
                    <a:pt x="874" y="79"/>
                    <a:pt x="852" y="34"/>
                  </a:cubicBezTo>
                  <a:cubicBezTo>
                    <a:pt x="840" y="0"/>
                    <a:pt x="784" y="0"/>
                    <a:pt x="773" y="11"/>
                  </a:cubicBezTo>
                  <a:cubicBezTo>
                    <a:pt x="751" y="34"/>
                    <a:pt x="717" y="112"/>
                    <a:pt x="728" y="135"/>
                  </a:cubicBezTo>
                  <a:cubicBezTo>
                    <a:pt x="740" y="168"/>
                    <a:pt x="717" y="224"/>
                    <a:pt x="695" y="224"/>
                  </a:cubicBezTo>
                  <a:cubicBezTo>
                    <a:pt x="683" y="224"/>
                    <a:pt x="683" y="224"/>
                    <a:pt x="672" y="224"/>
                  </a:cubicBezTo>
                  <a:cubicBezTo>
                    <a:pt x="672" y="247"/>
                    <a:pt x="661" y="280"/>
                    <a:pt x="639" y="280"/>
                  </a:cubicBezTo>
                  <a:cubicBezTo>
                    <a:pt x="616" y="292"/>
                    <a:pt x="605" y="314"/>
                    <a:pt x="583" y="359"/>
                  </a:cubicBezTo>
                  <a:cubicBezTo>
                    <a:pt x="571" y="392"/>
                    <a:pt x="560" y="404"/>
                    <a:pt x="527" y="404"/>
                  </a:cubicBezTo>
                  <a:cubicBezTo>
                    <a:pt x="493" y="392"/>
                    <a:pt x="448" y="415"/>
                    <a:pt x="459" y="449"/>
                  </a:cubicBezTo>
                  <a:cubicBezTo>
                    <a:pt x="471" y="471"/>
                    <a:pt x="516" y="460"/>
                    <a:pt x="538" y="449"/>
                  </a:cubicBezTo>
                  <a:cubicBezTo>
                    <a:pt x="560" y="437"/>
                    <a:pt x="594" y="482"/>
                    <a:pt x="594" y="493"/>
                  </a:cubicBezTo>
                  <a:cubicBezTo>
                    <a:pt x="605" y="505"/>
                    <a:pt x="594" y="572"/>
                    <a:pt x="560" y="616"/>
                  </a:cubicBezTo>
                  <a:cubicBezTo>
                    <a:pt x="516" y="650"/>
                    <a:pt x="471" y="695"/>
                    <a:pt x="493" y="729"/>
                  </a:cubicBezTo>
                  <a:cubicBezTo>
                    <a:pt x="516" y="751"/>
                    <a:pt x="538" y="818"/>
                    <a:pt x="549" y="829"/>
                  </a:cubicBezTo>
                  <a:cubicBezTo>
                    <a:pt x="549" y="852"/>
                    <a:pt x="605" y="852"/>
                    <a:pt x="616" y="829"/>
                  </a:cubicBezTo>
                  <a:cubicBezTo>
                    <a:pt x="616" y="818"/>
                    <a:pt x="683" y="841"/>
                    <a:pt x="706" y="852"/>
                  </a:cubicBezTo>
                  <a:cubicBezTo>
                    <a:pt x="728" y="863"/>
                    <a:pt x="706" y="908"/>
                    <a:pt x="740" y="908"/>
                  </a:cubicBezTo>
                  <a:cubicBezTo>
                    <a:pt x="762" y="908"/>
                    <a:pt x="762" y="975"/>
                    <a:pt x="796" y="964"/>
                  </a:cubicBezTo>
                  <a:cubicBezTo>
                    <a:pt x="829" y="964"/>
                    <a:pt x="852" y="987"/>
                    <a:pt x="852" y="1009"/>
                  </a:cubicBezTo>
                  <a:cubicBezTo>
                    <a:pt x="852" y="1031"/>
                    <a:pt x="896" y="1042"/>
                    <a:pt x="930" y="1054"/>
                  </a:cubicBezTo>
                  <a:cubicBezTo>
                    <a:pt x="964" y="1065"/>
                    <a:pt x="997" y="1110"/>
                    <a:pt x="930" y="1110"/>
                  </a:cubicBezTo>
                  <a:cubicBezTo>
                    <a:pt x="852" y="1098"/>
                    <a:pt x="796" y="1087"/>
                    <a:pt x="807" y="1121"/>
                  </a:cubicBezTo>
                  <a:cubicBezTo>
                    <a:pt x="807" y="1154"/>
                    <a:pt x="773" y="1188"/>
                    <a:pt x="751" y="1188"/>
                  </a:cubicBezTo>
                  <a:cubicBezTo>
                    <a:pt x="728" y="1199"/>
                    <a:pt x="706" y="1188"/>
                    <a:pt x="706" y="1166"/>
                  </a:cubicBezTo>
                  <a:cubicBezTo>
                    <a:pt x="695" y="1154"/>
                    <a:pt x="650" y="1199"/>
                    <a:pt x="616" y="1233"/>
                  </a:cubicBezTo>
                  <a:cubicBezTo>
                    <a:pt x="583" y="1267"/>
                    <a:pt x="560" y="1278"/>
                    <a:pt x="549" y="1255"/>
                  </a:cubicBezTo>
                  <a:cubicBezTo>
                    <a:pt x="527" y="1233"/>
                    <a:pt x="504" y="1233"/>
                    <a:pt x="482" y="1211"/>
                  </a:cubicBezTo>
                  <a:cubicBezTo>
                    <a:pt x="459" y="1177"/>
                    <a:pt x="426" y="1177"/>
                    <a:pt x="403" y="1132"/>
                  </a:cubicBezTo>
                  <a:cubicBezTo>
                    <a:pt x="381" y="1098"/>
                    <a:pt x="370" y="1042"/>
                    <a:pt x="336" y="1020"/>
                  </a:cubicBezTo>
                  <a:cubicBezTo>
                    <a:pt x="291" y="998"/>
                    <a:pt x="247" y="975"/>
                    <a:pt x="247" y="1020"/>
                  </a:cubicBezTo>
                  <a:cubicBezTo>
                    <a:pt x="247" y="1054"/>
                    <a:pt x="224" y="1110"/>
                    <a:pt x="247" y="1110"/>
                  </a:cubicBezTo>
                  <a:cubicBezTo>
                    <a:pt x="269" y="1121"/>
                    <a:pt x="280" y="1154"/>
                    <a:pt x="269" y="1188"/>
                  </a:cubicBezTo>
                  <a:cubicBezTo>
                    <a:pt x="258" y="1211"/>
                    <a:pt x="235" y="1267"/>
                    <a:pt x="258" y="1267"/>
                  </a:cubicBezTo>
                  <a:cubicBezTo>
                    <a:pt x="291" y="1267"/>
                    <a:pt x="269" y="1367"/>
                    <a:pt x="258" y="1390"/>
                  </a:cubicBezTo>
                  <a:cubicBezTo>
                    <a:pt x="258" y="1412"/>
                    <a:pt x="247" y="1423"/>
                    <a:pt x="224" y="1446"/>
                  </a:cubicBezTo>
                  <a:cubicBezTo>
                    <a:pt x="202" y="1457"/>
                    <a:pt x="190" y="1547"/>
                    <a:pt x="213" y="1569"/>
                  </a:cubicBezTo>
                  <a:cubicBezTo>
                    <a:pt x="235" y="1591"/>
                    <a:pt x="213" y="1625"/>
                    <a:pt x="235" y="1636"/>
                  </a:cubicBezTo>
                  <a:cubicBezTo>
                    <a:pt x="258" y="1647"/>
                    <a:pt x="258" y="1715"/>
                    <a:pt x="247" y="1726"/>
                  </a:cubicBezTo>
                  <a:cubicBezTo>
                    <a:pt x="235" y="1737"/>
                    <a:pt x="179" y="1692"/>
                    <a:pt x="157" y="1681"/>
                  </a:cubicBezTo>
                  <a:cubicBezTo>
                    <a:pt x="123" y="1681"/>
                    <a:pt x="123" y="1704"/>
                    <a:pt x="112" y="1726"/>
                  </a:cubicBezTo>
                  <a:cubicBezTo>
                    <a:pt x="101" y="1749"/>
                    <a:pt x="34" y="1749"/>
                    <a:pt x="22" y="1771"/>
                  </a:cubicBezTo>
                  <a:cubicBezTo>
                    <a:pt x="22" y="1793"/>
                    <a:pt x="11" y="1804"/>
                    <a:pt x="0" y="1804"/>
                  </a:cubicBezTo>
                  <a:cubicBezTo>
                    <a:pt x="11" y="1816"/>
                    <a:pt x="11" y="1827"/>
                    <a:pt x="11" y="1838"/>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3" name="Freeform 42"/>
            <p:cNvSpPr>
              <a:spLocks noChangeArrowheads="1"/>
            </p:cNvSpPr>
            <p:nvPr/>
          </p:nvSpPr>
          <p:spPr bwMode="auto">
            <a:xfrm>
              <a:off x="9281018" y="4400103"/>
              <a:ext cx="253543" cy="152470"/>
            </a:xfrm>
            <a:custGeom>
              <a:avLst/>
              <a:gdLst>
                <a:gd name="T0" fmla="*/ 123 w 785"/>
                <a:gd name="T1" fmla="*/ 213 h 472"/>
                <a:gd name="T2" fmla="*/ 123 w 785"/>
                <a:gd name="T3" fmla="*/ 213 h 472"/>
                <a:gd name="T4" fmla="*/ 190 w 785"/>
                <a:gd name="T5" fmla="*/ 325 h 472"/>
                <a:gd name="T6" fmla="*/ 269 w 785"/>
                <a:gd name="T7" fmla="*/ 404 h 472"/>
                <a:gd name="T8" fmla="*/ 336 w 785"/>
                <a:gd name="T9" fmla="*/ 448 h 472"/>
                <a:gd name="T10" fmla="*/ 403 w 785"/>
                <a:gd name="T11" fmla="*/ 426 h 472"/>
                <a:gd name="T12" fmla="*/ 493 w 785"/>
                <a:gd name="T13" fmla="*/ 359 h 472"/>
                <a:gd name="T14" fmla="*/ 538 w 785"/>
                <a:gd name="T15" fmla="*/ 381 h 472"/>
                <a:gd name="T16" fmla="*/ 594 w 785"/>
                <a:gd name="T17" fmla="*/ 314 h 472"/>
                <a:gd name="T18" fmla="*/ 717 w 785"/>
                <a:gd name="T19" fmla="*/ 303 h 472"/>
                <a:gd name="T20" fmla="*/ 717 w 785"/>
                <a:gd name="T21" fmla="*/ 247 h 472"/>
                <a:gd name="T22" fmla="*/ 639 w 785"/>
                <a:gd name="T23" fmla="*/ 202 h 472"/>
                <a:gd name="T24" fmla="*/ 583 w 785"/>
                <a:gd name="T25" fmla="*/ 157 h 472"/>
                <a:gd name="T26" fmla="*/ 527 w 785"/>
                <a:gd name="T27" fmla="*/ 101 h 472"/>
                <a:gd name="T28" fmla="*/ 493 w 785"/>
                <a:gd name="T29" fmla="*/ 45 h 472"/>
                <a:gd name="T30" fmla="*/ 403 w 785"/>
                <a:gd name="T31" fmla="*/ 22 h 472"/>
                <a:gd name="T32" fmla="*/ 336 w 785"/>
                <a:gd name="T33" fmla="*/ 22 h 472"/>
                <a:gd name="T34" fmla="*/ 314 w 785"/>
                <a:gd name="T35" fmla="*/ 0 h 472"/>
                <a:gd name="T36" fmla="*/ 258 w 785"/>
                <a:gd name="T37" fmla="*/ 34 h 472"/>
                <a:gd name="T38" fmla="*/ 201 w 785"/>
                <a:gd name="T39" fmla="*/ 67 h 472"/>
                <a:gd name="T40" fmla="*/ 134 w 785"/>
                <a:gd name="T41" fmla="*/ 90 h 472"/>
                <a:gd name="T42" fmla="*/ 67 w 785"/>
                <a:gd name="T43" fmla="*/ 90 h 472"/>
                <a:gd name="T44" fmla="*/ 11 w 785"/>
                <a:gd name="T45" fmla="*/ 146 h 472"/>
                <a:gd name="T46" fmla="*/ 45 w 785"/>
                <a:gd name="T47" fmla="*/ 191 h 472"/>
                <a:gd name="T48" fmla="*/ 45 w 785"/>
                <a:gd name="T49" fmla="*/ 191 h 472"/>
                <a:gd name="T50" fmla="*/ 123 w 785"/>
                <a:gd name="T51" fmla="*/ 213 h 4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85" h="472">
                  <a:moveTo>
                    <a:pt x="123" y="213"/>
                  </a:moveTo>
                  <a:lnTo>
                    <a:pt x="123" y="213"/>
                  </a:lnTo>
                  <a:cubicBezTo>
                    <a:pt x="157" y="235"/>
                    <a:pt x="168" y="291"/>
                    <a:pt x="190" y="325"/>
                  </a:cubicBezTo>
                  <a:cubicBezTo>
                    <a:pt x="213" y="370"/>
                    <a:pt x="246" y="370"/>
                    <a:pt x="269" y="404"/>
                  </a:cubicBezTo>
                  <a:cubicBezTo>
                    <a:pt x="291" y="426"/>
                    <a:pt x="314" y="426"/>
                    <a:pt x="336" y="448"/>
                  </a:cubicBezTo>
                  <a:cubicBezTo>
                    <a:pt x="347" y="471"/>
                    <a:pt x="370" y="460"/>
                    <a:pt x="403" y="426"/>
                  </a:cubicBezTo>
                  <a:cubicBezTo>
                    <a:pt x="437" y="392"/>
                    <a:pt x="482" y="347"/>
                    <a:pt x="493" y="359"/>
                  </a:cubicBezTo>
                  <a:cubicBezTo>
                    <a:pt x="493" y="381"/>
                    <a:pt x="515" y="392"/>
                    <a:pt x="538" y="381"/>
                  </a:cubicBezTo>
                  <a:cubicBezTo>
                    <a:pt x="560" y="381"/>
                    <a:pt x="594" y="347"/>
                    <a:pt x="594" y="314"/>
                  </a:cubicBezTo>
                  <a:cubicBezTo>
                    <a:pt x="583" y="280"/>
                    <a:pt x="639" y="291"/>
                    <a:pt x="717" y="303"/>
                  </a:cubicBezTo>
                  <a:cubicBezTo>
                    <a:pt x="784" y="303"/>
                    <a:pt x="751" y="258"/>
                    <a:pt x="717" y="247"/>
                  </a:cubicBezTo>
                  <a:cubicBezTo>
                    <a:pt x="683" y="235"/>
                    <a:pt x="639" y="224"/>
                    <a:pt x="639" y="202"/>
                  </a:cubicBezTo>
                  <a:cubicBezTo>
                    <a:pt x="639" y="180"/>
                    <a:pt x="616" y="157"/>
                    <a:pt x="583" y="157"/>
                  </a:cubicBezTo>
                  <a:cubicBezTo>
                    <a:pt x="549" y="168"/>
                    <a:pt x="549" y="101"/>
                    <a:pt x="527" y="101"/>
                  </a:cubicBezTo>
                  <a:cubicBezTo>
                    <a:pt x="493" y="101"/>
                    <a:pt x="515" y="56"/>
                    <a:pt x="493" y="45"/>
                  </a:cubicBezTo>
                  <a:cubicBezTo>
                    <a:pt x="470" y="34"/>
                    <a:pt x="403" y="11"/>
                    <a:pt x="403" y="22"/>
                  </a:cubicBezTo>
                  <a:cubicBezTo>
                    <a:pt x="392" y="45"/>
                    <a:pt x="336" y="45"/>
                    <a:pt x="336" y="22"/>
                  </a:cubicBezTo>
                  <a:cubicBezTo>
                    <a:pt x="325" y="22"/>
                    <a:pt x="325" y="11"/>
                    <a:pt x="314" y="0"/>
                  </a:cubicBezTo>
                  <a:cubicBezTo>
                    <a:pt x="291" y="0"/>
                    <a:pt x="269" y="11"/>
                    <a:pt x="258" y="34"/>
                  </a:cubicBezTo>
                  <a:cubicBezTo>
                    <a:pt x="246" y="56"/>
                    <a:pt x="224" y="78"/>
                    <a:pt x="201" y="67"/>
                  </a:cubicBezTo>
                  <a:cubicBezTo>
                    <a:pt x="179" y="56"/>
                    <a:pt x="157" y="78"/>
                    <a:pt x="134" y="90"/>
                  </a:cubicBezTo>
                  <a:cubicBezTo>
                    <a:pt x="123" y="112"/>
                    <a:pt x="101" y="78"/>
                    <a:pt x="67" y="90"/>
                  </a:cubicBezTo>
                  <a:cubicBezTo>
                    <a:pt x="34" y="101"/>
                    <a:pt x="0" y="123"/>
                    <a:pt x="11" y="146"/>
                  </a:cubicBezTo>
                  <a:cubicBezTo>
                    <a:pt x="22" y="157"/>
                    <a:pt x="45" y="191"/>
                    <a:pt x="45" y="191"/>
                  </a:cubicBezTo>
                  <a:lnTo>
                    <a:pt x="45" y="191"/>
                  </a:lnTo>
                  <a:cubicBezTo>
                    <a:pt x="56" y="180"/>
                    <a:pt x="90" y="191"/>
                    <a:pt x="123" y="213"/>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4" name="Freeform 43"/>
            <p:cNvSpPr>
              <a:spLocks noChangeArrowheads="1"/>
            </p:cNvSpPr>
            <p:nvPr/>
          </p:nvSpPr>
          <p:spPr bwMode="auto">
            <a:xfrm>
              <a:off x="8075981" y="3178920"/>
              <a:ext cx="753504" cy="949017"/>
            </a:xfrm>
            <a:custGeom>
              <a:avLst/>
              <a:gdLst>
                <a:gd name="T0" fmla="*/ 471 w 2331"/>
                <a:gd name="T1" fmla="*/ 2835 h 2937"/>
                <a:gd name="T2" fmla="*/ 426 w 2331"/>
                <a:gd name="T3" fmla="*/ 2599 h 2937"/>
                <a:gd name="T4" fmla="*/ 527 w 2331"/>
                <a:gd name="T5" fmla="*/ 2409 h 2937"/>
                <a:gd name="T6" fmla="*/ 773 w 2331"/>
                <a:gd name="T7" fmla="*/ 2140 h 2937"/>
                <a:gd name="T8" fmla="*/ 639 w 2331"/>
                <a:gd name="T9" fmla="*/ 2084 h 2937"/>
                <a:gd name="T10" fmla="*/ 504 w 2331"/>
                <a:gd name="T11" fmla="*/ 1894 h 2937"/>
                <a:gd name="T12" fmla="*/ 280 w 2331"/>
                <a:gd name="T13" fmla="*/ 1781 h 2937"/>
                <a:gd name="T14" fmla="*/ 258 w 2331"/>
                <a:gd name="T15" fmla="*/ 1804 h 2937"/>
                <a:gd name="T16" fmla="*/ 22 w 2331"/>
                <a:gd name="T17" fmla="*/ 1927 h 2937"/>
                <a:gd name="T18" fmla="*/ 135 w 2331"/>
                <a:gd name="T19" fmla="*/ 1602 h 2937"/>
                <a:gd name="T20" fmla="*/ 146 w 2331"/>
                <a:gd name="T21" fmla="*/ 1288 h 2937"/>
                <a:gd name="T22" fmla="*/ 336 w 2331"/>
                <a:gd name="T23" fmla="*/ 952 h 2937"/>
                <a:gd name="T24" fmla="*/ 493 w 2331"/>
                <a:gd name="T25" fmla="*/ 694 h 2937"/>
                <a:gd name="T26" fmla="*/ 807 w 2331"/>
                <a:gd name="T27" fmla="*/ 505 h 2937"/>
                <a:gd name="T28" fmla="*/ 1121 w 2331"/>
                <a:gd name="T29" fmla="*/ 538 h 2937"/>
                <a:gd name="T30" fmla="*/ 1121 w 2331"/>
                <a:gd name="T31" fmla="*/ 146 h 2937"/>
                <a:gd name="T32" fmla="*/ 1244 w 2331"/>
                <a:gd name="T33" fmla="*/ 23 h 2937"/>
                <a:gd name="T34" fmla="*/ 1793 w 2331"/>
                <a:gd name="T35" fmla="*/ 146 h 2937"/>
                <a:gd name="T36" fmla="*/ 2051 w 2331"/>
                <a:gd name="T37" fmla="*/ 224 h 2937"/>
                <a:gd name="T38" fmla="*/ 2252 w 2331"/>
                <a:gd name="T39" fmla="*/ 370 h 2937"/>
                <a:gd name="T40" fmla="*/ 2094 w 2331"/>
                <a:gd name="T41" fmla="*/ 728 h 2937"/>
                <a:gd name="T42" fmla="*/ 1670 w 2331"/>
                <a:gd name="T43" fmla="*/ 1165 h 2937"/>
                <a:gd name="T44" fmla="*/ 1446 w 2331"/>
                <a:gd name="T45" fmla="*/ 1288 h 2937"/>
                <a:gd name="T46" fmla="*/ 1490 w 2331"/>
                <a:gd name="T47" fmla="*/ 1669 h 2937"/>
                <a:gd name="T48" fmla="*/ 1815 w 2331"/>
                <a:gd name="T49" fmla="*/ 1748 h 2937"/>
                <a:gd name="T50" fmla="*/ 1972 w 2331"/>
                <a:gd name="T51" fmla="*/ 1994 h 2937"/>
                <a:gd name="T52" fmla="*/ 1602 w 2331"/>
                <a:gd name="T53" fmla="*/ 2207 h 2937"/>
                <a:gd name="T54" fmla="*/ 1446 w 2331"/>
                <a:gd name="T55" fmla="*/ 1994 h 2937"/>
                <a:gd name="T56" fmla="*/ 1087 w 2331"/>
                <a:gd name="T57" fmla="*/ 2129 h 2937"/>
                <a:gd name="T58" fmla="*/ 1121 w 2331"/>
                <a:gd name="T59" fmla="*/ 2532 h 2937"/>
                <a:gd name="T60" fmla="*/ 930 w 2331"/>
                <a:gd name="T61" fmla="*/ 2779 h 2937"/>
                <a:gd name="T62" fmla="*/ 672 w 2331"/>
                <a:gd name="T63" fmla="*/ 2925 h 2937"/>
                <a:gd name="T64" fmla="*/ 784 w 2331"/>
                <a:gd name="T65" fmla="*/ 2857 h 2937"/>
                <a:gd name="T66" fmla="*/ 919 w 2331"/>
                <a:gd name="T67" fmla="*/ 2734 h 2937"/>
                <a:gd name="T68" fmla="*/ 1076 w 2331"/>
                <a:gd name="T69" fmla="*/ 2554 h 2937"/>
                <a:gd name="T70" fmla="*/ 1087 w 2331"/>
                <a:gd name="T71" fmla="*/ 1994 h 2937"/>
                <a:gd name="T72" fmla="*/ 1524 w 2331"/>
                <a:gd name="T73" fmla="*/ 1994 h 2937"/>
                <a:gd name="T74" fmla="*/ 1849 w 2331"/>
                <a:gd name="T75" fmla="*/ 2297 h 2937"/>
                <a:gd name="T76" fmla="*/ 1961 w 2331"/>
                <a:gd name="T77" fmla="*/ 1837 h 2937"/>
                <a:gd name="T78" fmla="*/ 1804 w 2331"/>
                <a:gd name="T79" fmla="*/ 1860 h 2937"/>
                <a:gd name="T80" fmla="*/ 1356 w 2331"/>
                <a:gd name="T81" fmla="*/ 1625 h 2937"/>
                <a:gd name="T82" fmla="*/ 1524 w 2331"/>
                <a:gd name="T83" fmla="*/ 1221 h 2937"/>
                <a:gd name="T84" fmla="*/ 1849 w 2331"/>
                <a:gd name="T85" fmla="*/ 986 h 2937"/>
                <a:gd name="T86" fmla="*/ 2240 w 2331"/>
                <a:gd name="T87" fmla="*/ 516 h 2937"/>
                <a:gd name="T88" fmla="*/ 2072 w 2331"/>
                <a:gd name="T89" fmla="*/ 337 h 2937"/>
                <a:gd name="T90" fmla="*/ 1871 w 2331"/>
                <a:gd name="T91" fmla="*/ 269 h 2937"/>
                <a:gd name="T92" fmla="*/ 1692 w 2331"/>
                <a:gd name="T93" fmla="*/ 202 h 2937"/>
                <a:gd name="T94" fmla="*/ 1255 w 2331"/>
                <a:gd name="T95" fmla="*/ 113 h 2937"/>
                <a:gd name="T96" fmla="*/ 1199 w 2331"/>
                <a:gd name="T97" fmla="*/ 314 h 2937"/>
                <a:gd name="T98" fmla="*/ 1064 w 2331"/>
                <a:gd name="T99" fmla="*/ 572 h 2937"/>
                <a:gd name="T100" fmla="*/ 728 w 2331"/>
                <a:gd name="T101" fmla="*/ 527 h 2937"/>
                <a:gd name="T102" fmla="*/ 471 w 2331"/>
                <a:gd name="T103" fmla="*/ 728 h 2937"/>
                <a:gd name="T104" fmla="*/ 347 w 2331"/>
                <a:gd name="T105" fmla="*/ 1087 h 2937"/>
                <a:gd name="T106" fmla="*/ 146 w 2331"/>
                <a:gd name="T107" fmla="*/ 1389 h 2937"/>
                <a:gd name="T108" fmla="*/ 101 w 2331"/>
                <a:gd name="T109" fmla="*/ 1669 h 2937"/>
                <a:gd name="T110" fmla="*/ 202 w 2331"/>
                <a:gd name="T111" fmla="*/ 1894 h 2937"/>
                <a:gd name="T112" fmla="*/ 392 w 2331"/>
                <a:gd name="T113" fmla="*/ 1781 h 2937"/>
                <a:gd name="T114" fmla="*/ 459 w 2331"/>
                <a:gd name="T115" fmla="*/ 2095 h 2937"/>
                <a:gd name="T116" fmla="*/ 695 w 2331"/>
                <a:gd name="T117" fmla="*/ 1894 h 2937"/>
                <a:gd name="T118" fmla="*/ 740 w 2331"/>
                <a:gd name="T119" fmla="*/ 2241 h 2937"/>
                <a:gd name="T120" fmla="*/ 459 w 2331"/>
                <a:gd name="T121" fmla="*/ 2566 h 2937"/>
                <a:gd name="T122" fmla="*/ 471 w 2331"/>
                <a:gd name="T123" fmla="*/ 2745 h 2937"/>
                <a:gd name="T124" fmla="*/ 359 w 2331"/>
                <a:gd name="T125" fmla="*/ 1804 h 2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31" h="2937">
                  <a:moveTo>
                    <a:pt x="650" y="2936"/>
                  </a:moveTo>
                  <a:lnTo>
                    <a:pt x="650" y="2936"/>
                  </a:lnTo>
                  <a:cubicBezTo>
                    <a:pt x="616" y="2936"/>
                    <a:pt x="605" y="2891"/>
                    <a:pt x="583" y="2846"/>
                  </a:cubicBezTo>
                  <a:lnTo>
                    <a:pt x="583" y="2846"/>
                  </a:lnTo>
                  <a:cubicBezTo>
                    <a:pt x="571" y="2823"/>
                    <a:pt x="560" y="2823"/>
                    <a:pt x="560" y="2823"/>
                  </a:cubicBezTo>
                  <a:cubicBezTo>
                    <a:pt x="549" y="2823"/>
                    <a:pt x="538" y="2823"/>
                    <a:pt x="527" y="2823"/>
                  </a:cubicBezTo>
                  <a:cubicBezTo>
                    <a:pt x="515" y="2835"/>
                    <a:pt x="504" y="2846"/>
                    <a:pt x="493" y="2846"/>
                  </a:cubicBezTo>
                  <a:cubicBezTo>
                    <a:pt x="482" y="2846"/>
                    <a:pt x="482" y="2835"/>
                    <a:pt x="471" y="2835"/>
                  </a:cubicBezTo>
                  <a:cubicBezTo>
                    <a:pt x="459" y="2823"/>
                    <a:pt x="459" y="2812"/>
                    <a:pt x="459" y="2790"/>
                  </a:cubicBezTo>
                  <a:lnTo>
                    <a:pt x="459" y="2790"/>
                  </a:lnTo>
                  <a:cubicBezTo>
                    <a:pt x="448" y="2779"/>
                    <a:pt x="437" y="2779"/>
                    <a:pt x="426" y="2767"/>
                  </a:cubicBezTo>
                  <a:cubicBezTo>
                    <a:pt x="426" y="2767"/>
                    <a:pt x="426" y="2756"/>
                    <a:pt x="426" y="2745"/>
                  </a:cubicBezTo>
                  <a:cubicBezTo>
                    <a:pt x="426" y="2734"/>
                    <a:pt x="426" y="2723"/>
                    <a:pt x="403" y="2678"/>
                  </a:cubicBezTo>
                  <a:cubicBezTo>
                    <a:pt x="381" y="2655"/>
                    <a:pt x="370" y="2633"/>
                    <a:pt x="381" y="2622"/>
                  </a:cubicBezTo>
                  <a:cubicBezTo>
                    <a:pt x="392" y="2611"/>
                    <a:pt x="392" y="2599"/>
                    <a:pt x="415" y="2599"/>
                  </a:cubicBezTo>
                  <a:cubicBezTo>
                    <a:pt x="415" y="2599"/>
                    <a:pt x="415" y="2599"/>
                    <a:pt x="426" y="2599"/>
                  </a:cubicBezTo>
                  <a:cubicBezTo>
                    <a:pt x="426" y="2611"/>
                    <a:pt x="437" y="2611"/>
                    <a:pt x="448" y="2611"/>
                  </a:cubicBezTo>
                  <a:cubicBezTo>
                    <a:pt x="459" y="2611"/>
                    <a:pt x="471" y="2611"/>
                    <a:pt x="471" y="2599"/>
                  </a:cubicBezTo>
                  <a:lnTo>
                    <a:pt x="471" y="2599"/>
                  </a:lnTo>
                  <a:cubicBezTo>
                    <a:pt x="448" y="2611"/>
                    <a:pt x="426" y="2599"/>
                    <a:pt x="415" y="2577"/>
                  </a:cubicBezTo>
                  <a:cubicBezTo>
                    <a:pt x="403" y="2554"/>
                    <a:pt x="415" y="2510"/>
                    <a:pt x="448" y="2487"/>
                  </a:cubicBezTo>
                  <a:cubicBezTo>
                    <a:pt x="471" y="2465"/>
                    <a:pt x="482" y="2465"/>
                    <a:pt x="493" y="2465"/>
                  </a:cubicBezTo>
                  <a:cubicBezTo>
                    <a:pt x="504" y="2465"/>
                    <a:pt x="504" y="2465"/>
                    <a:pt x="515" y="2454"/>
                  </a:cubicBezTo>
                  <a:cubicBezTo>
                    <a:pt x="515" y="2443"/>
                    <a:pt x="527" y="2420"/>
                    <a:pt x="527" y="2409"/>
                  </a:cubicBezTo>
                  <a:cubicBezTo>
                    <a:pt x="515" y="2398"/>
                    <a:pt x="515" y="2398"/>
                    <a:pt x="515" y="2398"/>
                  </a:cubicBezTo>
                  <a:cubicBezTo>
                    <a:pt x="493" y="2375"/>
                    <a:pt x="493" y="2364"/>
                    <a:pt x="493" y="2353"/>
                  </a:cubicBezTo>
                  <a:cubicBezTo>
                    <a:pt x="493" y="2330"/>
                    <a:pt x="515" y="2319"/>
                    <a:pt x="549" y="2308"/>
                  </a:cubicBezTo>
                  <a:cubicBezTo>
                    <a:pt x="583" y="2285"/>
                    <a:pt x="605" y="2263"/>
                    <a:pt x="650" y="2230"/>
                  </a:cubicBezTo>
                  <a:cubicBezTo>
                    <a:pt x="672" y="2207"/>
                    <a:pt x="706" y="2196"/>
                    <a:pt x="728" y="2196"/>
                  </a:cubicBezTo>
                  <a:cubicBezTo>
                    <a:pt x="751" y="2185"/>
                    <a:pt x="762" y="2185"/>
                    <a:pt x="773" y="2185"/>
                  </a:cubicBezTo>
                  <a:cubicBezTo>
                    <a:pt x="784" y="2174"/>
                    <a:pt x="795" y="2174"/>
                    <a:pt x="795" y="2174"/>
                  </a:cubicBezTo>
                  <a:cubicBezTo>
                    <a:pt x="795" y="2162"/>
                    <a:pt x="784" y="2151"/>
                    <a:pt x="773" y="2140"/>
                  </a:cubicBezTo>
                  <a:cubicBezTo>
                    <a:pt x="740" y="2106"/>
                    <a:pt x="762" y="2061"/>
                    <a:pt x="773" y="2039"/>
                  </a:cubicBezTo>
                  <a:lnTo>
                    <a:pt x="773" y="2039"/>
                  </a:lnTo>
                  <a:cubicBezTo>
                    <a:pt x="784" y="2017"/>
                    <a:pt x="773" y="1983"/>
                    <a:pt x="751" y="1961"/>
                  </a:cubicBezTo>
                  <a:cubicBezTo>
                    <a:pt x="740" y="1938"/>
                    <a:pt x="728" y="1927"/>
                    <a:pt x="717" y="1927"/>
                  </a:cubicBezTo>
                  <a:lnTo>
                    <a:pt x="706" y="1927"/>
                  </a:lnTo>
                  <a:cubicBezTo>
                    <a:pt x="695" y="1938"/>
                    <a:pt x="672" y="1983"/>
                    <a:pt x="672" y="1994"/>
                  </a:cubicBezTo>
                  <a:cubicBezTo>
                    <a:pt x="684" y="2017"/>
                    <a:pt x="684" y="2039"/>
                    <a:pt x="684" y="2050"/>
                  </a:cubicBezTo>
                  <a:cubicBezTo>
                    <a:pt x="672" y="2061"/>
                    <a:pt x="661" y="2073"/>
                    <a:pt x="639" y="2084"/>
                  </a:cubicBezTo>
                  <a:cubicBezTo>
                    <a:pt x="628" y="2084"/>
                    <a:pt x="628" y="2084"/>
                    <a:pt x="616" y="2095"/>
                  </a:cubicBezTo>
                  <a:cubicBezTo>
                    <a:pt x="605" y="2118"/>
                    <a:pt x="594" y="2140"/>
                    <a:pt x="560" y="2140"/>
                  </a:cubicBezTo>
                  <a:cubicBezTo>
                    <a:pt x="549" y="2140"/>
                    <a:pt x="527" y="2140"/>
                    <a:pt x="504" y="2140"/>
                  </a:cubicBezTo>
                  <a:cubicBezTo>
                    <a:pt x="448" y="2140"/>
                    <a:pt x="426" y="2140"/>
                    <a:pt x="415" y="2118"/>
                  </a:cubicBezTo>
                  <a:cubicBezTo>
                    <a:pt x="415" y="2106"/>
                    <a:pt x="415" y="2095"/>
                    <a:pt x="415" y="2084"/>
                  </a:cubicBezTo>
                  <a:cubicBezTo>
                    <a:pt x="426" y="2073"/>
                    <a:pt x="437" y="2039"/>
                    <a:pt x="448" y="2017"/>
                  </a:cubicBezTo>
                  <a:cubicBezTo>
                    <a:pt x="459" y="1983"/>
                    <a:pt x="471" y="1949"/>
                    <a:pt x="482" y="1927"/>
                  </a:cubicBezTo>
                  <a:cubicBezTo>
                    <a:pt x="504" y="1905"/>
                    <a:pt x="504" y="1894"/>
                    <a:pt x="504" y="1894"/>
                  </a:cubicBezTo>
                  <a:cubicBezTo>
                    <a:pt x="482" y="1882"/>
                    <a:pt x="482" y="1860"/>
                    <a:pt x="471" y="1849"/>
                  </a:cubicBezTo>
                  <a:lnTo>
                    <a:pt x="471" y="1837"/>
                  </a:lnTo>
                  <a:cubicBezTo>
                    <a:pt x="459" y="1826"/>
                    <a:pt x="437" y="1826"/>
                    <a:pt x="415" y="1826"/>
                  </a:cubicBezTo>
                  <a:cubicBezTo>
                    <a:pt x="403" y="1826"/>
                    <a:pt x="392" y="1826"/>
                    <a:pt x="392" y="1826"/>
                  </a:cubicBezTo>
                  <a:cubicBezTo>
                    <a:pt x="381" y="1860"/>
                    <a:pt x="359" y="1927"/>
                    <a:pt x="359" y="1972"/>
                  </a:cubicBezTo>
                  <a:cubicBezTo>
                    <a:pt x="347" y="2005"/>
                    <a:pt x="336" y="2039"/>
                    <a:pt x="314" y="2039"/>
                  </a:cubicBezTo>
                  <a:cubicBezTo>
                    <a:pt x="291" y="2039"/>
                    <a:pt x="280" y="2005"/>
                    <a:pt x="269" y="1949"/>
                  </a:cubicBezTo>
                  <a:cubicBezTo>
                    <a:pt x="258" y="1871"/>
                    <a:pt x="258" y="1815"/>
                    <a:pt x="280" y="1781"/>
                  </a:cubicBezTo>
                  <a:cubicBezTo>
                    <a:pt x="291" y="1770"/>
                    <a:pt x="302" y="1770"/>
                    <a:pt x="302" y="1770"/>
                  </a:cubicBezTo>
                  <a:cubicBezTo>
                    <a:pt x="325" y="1770"/>
                    <a:pt x="347" y="1759"/>
                    <a:pt x="359" y="1759"/>
                  </a:cubicBezTo>
                  <a:cubicBezTo>
                    <a:pt x="359" y="1748"/>
                    <a:pt x="359" y="1714"/>
                    <a:pt x="359" y="1703"/>
                  </a:cubicBezTo>
                  <a:cubicBezTo>
                    <a:pt x="347" y="1703"/>
                    <a:pt x="314" y="1692"/>
                    <a:pt x="258" y="1692"/>
                  </a:cubicBezTo>
                  <a:cubicBezTo>
                    <a:pt x="246" y="1692"/>
                    <a:pt x="246" y="1703"/>
                    <a:pt x="235" y="1703"/>
                  </a:cubicBezTo>
                  <a:lnTo>
                    <a:pt x="224" y="1703"/>
                  </a:lnTo>
                  <a:cubicBezTo>
                    <a:pt x="224" y="1703"/>
                    <a:pt x="235" y="1714"/>
                    <a:pt x="246" y="1748"/>
                  </a:cubicBezTo>
                  <a:cubicBezTo>
                    <a:pt x="258" y="1770"/>
                    <a:pt x="258" y="1781"/>
                    <a:pt x="258" y="1804"/>
                  </a:cubicBezTo>
                  <a:cubicBezTo>
                    <a:pt x="258" y="1804"/>
                    <a:pt x="258" y="1815"/>
                    <a:pt x="258" y="1826"/>
                  </a:cubicBezTo>
                  <a:cubicBezTo>
                    <a:pt x="269" y="1860"/>
                    <a:pt x="246" y="1894"/>
                    <a:pt x="235" y="1916"/>
                  </a:cubicBezTo>
                  <a:cubicBezTo>
                    <a:pt x="224" y="1938"/>
                    <a:pt x="202" y="1961"/>
                    <a:pt x="179" y="1961"/>
                  </a:cubicBezTo>
                  <a:cubicBezTo>
                    <a:pt x="168" y="1961"/>
                    <a:pt x="146" y="1949"/>
                    <a:pt x="146" y="1938"/>
                  </a:cubicBezTo>
                  <a:cubicBezTo>
                    <a:pt x="146" y="1916"/>
                    <a:pt x="123" y="1871"/>
                    <a:pt x="112" y="1849"/>
                  </a:cubicBezTo>
                  <a:cubicBezTo>
                    <a:pt x="112" y="1860"/>
                    <a:pt x="101" y="1871"/>
                    <a:pt x="101" y="1894"/>
                  </a:cubicBezTo>
                  <a:cubicBezTo>
                    <a:pt x="101" y="1905"/>
                    <a:pt x="90" y="1927"/>
                    <a:pt x="33" y="1927"/>
                  </a:cubicBezTo>
                  <a:lnTo>
                    <a:pt x="22" y="1927"/>
                  </a:lnTo>
                  <a:lnTo>
                    <a:pt x="22" y="1927"/>
                  </a:lnTo>
                  <a:cubicBezTo>
                    <a:pt x="0" y="1927"/>
                    <a:pt x="0" y="1927"/>
                    <a:pt x="0" y="1927"/>
                  </a:cubicBezTo>
                  <a:cubicBezTo>
                    <a:pt x="0" y="1905"/>
                    <a:pt x="0" y="1905"/>
                    <a:pt x="0" y="1905"/>
                  </a:cubicBezTo>
                  <a:cubicBezTo>
                    <a:pt x="0" y="1781"/>
                    <a:pt x="11" y="1759"/>
                    <a:pt x="22" y="1759"/>
                  </a:cubicBezTo>
                  <a:cubicBezTo>
                    <a:pt x="33" y="1748"/>
                    <a:pt x="33" y="1736"/>
                    <a:pt x="33" y="1714"/>
                  </a:cubicBezTo>
                  <a:cubicBezTo>
                    <a:pt x="22" y="1692"/>
                    <a:pt x="22" y="1669"/>
                    <a:pt x="45" y="1658"/>
                  </a:cubicBezTo>
                  <a:cubicBezTo>
                    <a:pt x="56" y="1636"/>
                    <a:pt x="78" y="1636"/>
                    <a:pt x="101" y="1625"/>
                  </a:cubicBezTo>
                  <a:cubicBezTo>
                    <a:pt x="135" y="1625"/>
                    <a:pt x="135" y="1625"/>
                    <a:pt x="135" y="1602"/>
                  </a:cubicBezTo>
                  <a:cubicBezTo>
                    <a:pt x="135" y="1591"/>
                    <a:pt x="123" y="1568"/>
                    <a:pt x="112" y="1568"/>
                  </a:cubicBezTo>
                  <a:cubicBezTo>
                    <a:pt x="101" y="1557"/>
                    <a:pt x="90" y="1535"/>
                    <a:pt x="90" y="1512"/>
                  </a:cubicBezTo>
                  <a:cubicBezTo>
                    <a:pt x="90" y="1490"/>
                    <a:pt x="90" y="1467"/>
                    <a:pt x="78" y="1445"/>
                  </a:cubicBezTo>
                  <a:cubicBezTo>
                    <a:pt x="78" y="1423"/>
                    <a:pt x="78" y="1389"/>
                    <a:pt x="90" y="1378"/>
                  </a:cubicBezTo>
                  <a:cubicBezTo>
                    <a:pt x="101" y="1356"/>
                    <a:pt x="123" y="1356"/>
                    <a:pt x="135" y="1356"/>
                  </a:cubicBezTo>
                  <a:cubicBezTo>
                    <a:pt x="135" y="1333"/>
                    <a:pt x="135" y="1322"/>
                    <a:pt x="146" y="1311"/>
                  </a:cubicBezTo>
                  <a:lnTo>
                    <a:pt x="146" y="1299"/>
                  </a:lnTo>
                  <a:cubicBezTo>
                    <a:pt x="146" y="1299"/>
                    <a:pt x="146" y="1299"/>
                    <a:pt x="146" y="1288"/>
                  </a:cubicBezTo>
                  <a:cubicBezTo>
                    <a:pt x="146" y="1277"/>
                    <a:pt x="146" y="1266"/>
                    <a:pt x="157" y="1232"/>
                  </a:cubicBezTo>
                  <a:cubicBezTo>
                    <a:pt x="168" y="1154"/>
                    <a:pt x="213" y="1131"/>
                    <a:pt x="269" y="1120"/>
                  </a:cubicBezTo>
                  <a:cubicBezTo>
                    <a:pt x="280" y="1120"/>
                    <a:pt x="280" y="1120"/>
                    <a:pt x="291" y="1098"/>
                  </a:cubicBezTo>
                  <a:cubicBezTo>
                    <a:pt x="291" y="1075"/>
                    <a:pt x="302" y="1064"/>
                    <a:pt x="325" y="1042"/>
                  </a:cubicBezTo>
                  <a:cubicBezTo>
                    <a:pt x="336" y="1042"/>
                    <a:pt x="347" y="1042"/>
                    <a:pt x="347" y="1042"/>
                  </a:cubicBezTo>
                  <a:lnTo>
                    <a:pt x="347" y="1042"/>
                  </a:lnTo>
                  <a:cubicBezTo>
                    <a:pt x="347" y="1030"/>
                    <a:pt x="347" y="1030"/>
                    <a:pt x="347" y="1030"/>
                  </a:cubicBezTo>
                  <a:cubicBezTo>
                    <a:pt x="336" y="1019"/>
                    <a:pt x="336" y="986"/>
                    <a:pt x="336" y="952"/>
                  </a:cubicBezTo>
                  <a:cubicBezTo>
                    <a:pt x="336" y="941"/>
                    <a:pt x="336" y="918"/>
                    <a:pt x="325" y="896"/>
                  </a:cubicBezTo>
                  <a:cubicBezTo>
                    <a:pt x="325" y="896"/>
                    <a:pt x="302" y="806"/>
                    <a:pt x="325" y="773"/>
                  </a:cubicBezTo>
                  <a:cubicBezTo>
                    <a:pt x="336" y="761"/>
                    <a:pt x="336" y="761"/>
                    <a:pt x="347" y="761"/>
                  </a:cubicBezTo>
                  <a:lnTo>
                    <a:pt x="347" y="761"/>
                  </a:lnTo>
                  <a:cubicBezTo>
                    <a:pt x="370" y="761"/>
                    <a:pt x="370" y="750"/>
                    <a:pt x="370" y="750"/>
                  </a:cubicBezTo>
                  <a:cubicBezTo>
                    <a:pt x="370" y="717"/>
                    <a:pt x="403" y="683"/>
                    <a:pt x="448" y="683"/>
                  </a:cubicBezTo>
                  <a:cubicBezTo>
                    <a:pt x="459" y="683"/>
                    <a:pt x="471" y="683"/>
                    <a:pt x="482" y="694"/>
                  </a:cubicBezTo>
                  <a:cubicBezTo>
                    <a:pt x="493" y="694"/>
                    <a:pt x="493" y="694"/>
                    <a:pt x="493" y="694"/>
                  </a:cubicBezTo>
                  <a:cubicBezTo>
                    <a:pt x="493" y="683"/>
                    <a:pt x="504" y="672"/>
                    <a:pt x="504" y="661"/>
                  </a:cubicBezTo>
                  <a:cubicBezTo>
                    <a:pt x="504" y="661"/>
                    <a:pt x="504" y="650"/>
                    <a:pt x="504" y="639"/>
                  </a:cubicBezTo>
                  <a:cubicBezTo>
                    <a:pt x="515" y="583"/>
                    <a:pt x="549" y="561"/>
                    <a:pt x="583" y="561"/>
                  </a:cubicBezTo>
                  <a:cubicBezTo>
                    <a:pt x="594" y="561"/>
                    <a:pt x="616" y="538"/>
                    <a:pt x="616" y="493"/>
                  </a:cubicBezTo>
                  <a:cubicBezTo>
                    <a:pt x="616" y="460"/>
                    <a:pt x="639" y="449"/>
                    <a:pt x="661" y="449"/>
                  </a:cubicBezTo>
                  <a:cubicBezTo>
                    <a:pt x="684" y="449"/>
                    <a:pt x="706" y="460"/>
                    <a:pt x="740" y="482"/>
                  </a:cubicBezTo>
                  <a:lnTo>
                    <a:pt x="751" y="482"/>
                  </a:lnTo>
                  <a:cubicBezTo>
                    <a:pt x="773" y="505"/>
                    <a:pt x="795" y="505"/>
                    <a:pt x="807" y="505"/>
                  </a:cubicBezTo>
                  <a:cubicBezTo>
                    <a:pt x="807" y="505"/>
                    <a:pt x="807" y="505"/>
                    <a:pt x="818" y="505"/>
                  </a:cubicBezTo>
                  <a:cubicBezTo>
                    <a:pt x="818" y="460"/>
                    <a:pt x="863" y="437"/>
                    <a:pt x="908" y="449"/>
                  </a:cubicBezTo>
                  <a:cubicBezTo>
                    <a:pt x="953" y="460"/>
                    <a:pt x="997" y="482"/>
                    <a:pt x="1031" y="516"/>
                  </a:cubicBezTo>
                  <a:cubicBezTo>
                    <a:pt x="1031" y="527"/>
                    <a:pt x="1031" y="527"/>
                    <a:pt x="1031" y="527"/>
                  </a:cubicBezTo>
                  <a:cubicBezTo>
                    <a:pt x="1042" y="527"/>
                    <a:pt x="1042" y="527"/>
                    <a:pt x="1042" y="527"/>
                  </a:cubicBezTo>
                  <a:cubicBezTo>
                    <a:pt x="1053" y="527"/>
                    <a:pt x="1053" y="527"/>
                    <a:pt x="1064" y="527"/>
                  </a:cubicBezTo>
                  <a:cubicBezTo>
                    <a:pt x="1076" y="527"/>
                    <a:pt x="1087" y="527"/>
                    <a:pt x="1098" y="527"/>
                  </a:cubicBezTo>
                  <a:cubicBezTo>
                    <a:pt x="1109" y="538"/>
                    <a:pt x="1109" y="538"/>
                    <a:pt x="1121" y="538"/>
                  </a:cubicBezTo>
                  <a:cubicBezTo>
                    <a:pt x="1121" y="538"/>
                    <a:pt x="1121" y="538"/>
                    <a:pt x="1121" y="527"/>
                  </a:cubicBezTo>
                  <a:cubicBezTo>
                    <a:pt x="1121" y="482"/>
                    <a:pt x="1166" y="482"/>
                    <a:pt x="1188" y="482"/>
                  </a:cubicBezTo>
                  <a:cubicBezTo>
                    <a:pt x="1199" y="482"/>
                    <a:pt x="1222" y="482"/>
                    <a:pt x="1222" y="482"/>
                  </a:cubicBezTo>
                  <a:cubicBezTo>
                    <a:pt x="1233" y="460"/>
                    <a:pt x="1199" y="370"/>
                    <a:pt x="1177" y="359"/>
                  </a:cubicBezTo>
                  <a:cubicBezTo>
                    <a:pt x="1154" y="337"/>
                    <a:pt x="1154" y="314"/>
                    <a:pt x="1166" y="247"/>
                  </a:cubicBezTo>
                  <a:cubicBezTo>
                    <a:pt x="1166" y="236"/>
                    <a:pt x="1166" y="224"/>
                    <a:pt x="1166" y="202"/>
                  </a:cubicBezTo>
                  <a:cubicBezTo>
                    <a:pt x="1166" y="157"/>
                    <a:pt x="1166" y="157"/>
                    <a:pt x="1143" y="157"/>
                  </a:cubicBezTo>
                  <a:cubicBezTo>
                    <a:pt x="1132" y="146"/>
                    <a:pt x="1132" y="146"/>
                    <a:pt x="1121" y="146"/>
                  </a:cubicBezTo>
                  <a:cubicBezTo>
                    <a:pt x="1098" y="135"/>
                    <a:pt x="1087" y="113"/>
                    <a:pt x="1064" y="79"/>
                  </a:cubicBezTo>
                  <a:cubicBezTo>
                    <a:pt x="1064" y="68"/>
                    <a:pt x="1064" y="68"/>
                    <a:pt x="1064" y="68"/>
                  </a:cubicBezTo>
                  <a:cubicBezTo>
                    <a:pt x="1076" y="57"/>
                    <a:pt x="1076" y="57"/>
                    <a:pt x="1076" y="57"/>
                  </a:cubicBezTo>
                  <a:cubicBezTo>
                    <a:pt x="1087" y="45"/>
                    <a:pt x="1109" y="23"/>
                    <a:pt x="1132" y="23"/>
                  </a:cubicBezTo>
                  <a:lnTo>
                    <a:pt x="1132" y="23"/>
                  </a:lnTo>
                  <a:cubicBezTo>
                    <a:pt x="1154" y="23"/>
                    <a:pt x="1177" y="34"/>
                    <a:pt x="1222" y="57"/>
                  </a:cubicBezTo>
                  <a:cubicBezTo>
                    <a:pt x="1222" y="57"/>
                    <a:pt x="1233" y="57"/>
                    <a:pt x="1244" y="57"/>
                  </a:cubicBezTo>
                  <a:cubicBezTo>
                    <a:pt x="1244" y="45"/>
                    <a:pt x="1244" y="34"/>
                    <a:pt x="1244" y="23"/>
                  </a:cubicBezTo>
                  <a:cubicBezTo>
                    <a:pt x="1244" y="0"/>
                    <a:pt x="1244" y="0"/>
                    <a:pt x="1244" y="0"/>
                  </a:cubicBezTo>
                  <a:cubicBezTo>
                    <a:pt x="1266" y="0"/>
                    <a:pt x="1266" y="0"/>
                    <a:pt x="1266" y="0"/>
                  </a:cubicBezTo>
                  <a:cubicBezTo>
                    <a:pt x="1266" y="0"/>
                    <a:pt x="1300" y="0"/>
                    <a:pt x="1333" y="0"/>
                  </a:cubicBezTo>
                  <a:cubicBezTo>
                    <a:pt x="1378" y="0"/>
                    <a:pt x="1412" y="0"/>
                    <a:pt x="1457" y="12"/>
                  </a:cubicBezTo>
                  <a:cubicBezTo>
                    <a:pt x="1569" y="34"/>
                    <a:pt x="1625" y="45"/>
                    <a:pt x="1647" y="68"/>
                  </a:cubicBezTo>
                  <a:cubicBezTo>
                    <a:pt x="1670" y="90"/>
                    <a:pt x="1703" y="135"/>
                    <a:pt x="1715" y="169"/>
                  </a:cubicBezTo>
                  <a:cubicBezTo>
                    <a:pt x="1737" y="157"/>
                    <a:pt x="1759" y="146"/>
                    <a:pt x="1771" y="146"/>
                  </a:cubicBezTo>
                  <a:cubicBezTo>
                    <a:pt x="1782" y="146"/>
                    <a:pt x="1782" y="146"/>
                    <a:pt x="1793" y="146"/>
                  </a:cubicBezTo>
                  <a:cubicBezTo>
                    <a:pt x="1838" y="157"/>
                    <a:pt x="1838" y="213"/>
                    <a:pt x="1827" y="236"/>
                  </a:cubicBezTo>
                  <a:cubicBezTo>
                    <a:pt x="1838" y="236"/>
                    <a:pt x="1849" y="236"/>
                    <a:pt x="1860" y="236"/>
                  </a:cubicBezTo>
                  <a:cubicBezTo>
                    <a:pt x="1916" y="213"/>
                    <a:pt x="1939" y="213"/>
                    <a:pt x="1939" y="213"/>
                  </a:cubicBezTo>
                  <a:cubicBezTo>
                    <a:pt x="1961" y="213"/>
                    <a:pt x="1961" y="213"/>
                    <a:pt x="1961" y="213"/>
                  </a:cubicBezTo>
                  <a:cubicBezTo>
                    <a:pt x="1961" y="236"/>
                    <a:pt x="1961" y="236"/>
                    <a:pt x="1961" y="236"/>
                  </a:cubicBezTo>
                  <a:cubicBezTo>
                    <a:pt x="1961" y="247"/>
                    <a:pt x="1961" y="247"/>
                    <a:pt x="1961" y="247"/>
                  </a:cubicBezTo>
                  <a:cubicBezTo>
                    <a:pt x="1961" y="247"/>
                    <a:pt x="1961" y="247"/>
                    <a:pt x="1972" y="247"/>
                  </a:cubicBezTo>
                  <a:cubicBezTo>
                    <a:pt x="1995" y="236"/>
                    <a:pt x="2017" y="224"/>
                    <a:pt x="2051" y="224"/>
                  </a:cubicBezTo>
                  <a:cubicBezTo>
                    <a:pt x="2061" y="224"/>
                    <a:pt x="2072" y="224"/>
                    <a:pt x="2083" y="236"/>
                  </a:cubicBezTo>
                  <a:cubicBezTo>
                    <a:pt x="2094" y="258"/>
                    <a:pt x="2094" y="269"/>
                    <a:pt x="2094" y="292"/>
                  </a:cubicBezTo>
                  <a:lnTo>
                    <a:pt x="2094" y="303"/>
                  </a:lnTo>
                  <a:cubicBezTo>
                    <a:pt x="2117" y="314"/>
                    <a:pt x="2139" y="337"/>
                    <a:pt x="2162" y="359"/>
                  </a:cubicBezTo>
                  <a:lnTo>
                    <a:pt x="2162" y="370"/>
                  </a:lnTo>
                  <a:cubicBezTo>
                    <a:pt x="2173" y="382"/>
                    <a:pt x="2173" y="382"/>
                    <a:pt x="2184" y="382"/>
                  </a:cubicBezTo>
                  <a:lnTo>
                    <a:pt x="2196" y="382"/>
                  </a:lnTo>
                  <a:cubicBezTo>
                    <a:pt x="2218" y="382"/>
                    <a:pt x="2240" y="370"/>
                    <a:pt x="2252" y="370"/>
                  </a:cubicBezTo>
                  <a:cubicBezTo>
                    <a:pt x="2274" y="370"/>
                    <a:pt x="2296" y="382"/>
                    <a:pt x="2307" y="393"/>
                  </a:cubicBezTo>
                  <a:cubicBezTo>
                    <a:pt x="2307" y="393"/>
                    <a:pt x="2307" y="393"/>
                    <a:pt x="2319" y="393"/>
                  </a:cubicBezTo>
                  <a:cubicBezTo>
                    <a:pt x="2330" y="404"/>
                    <a:pt x="2330" y="404"/>
                    <a:pt x="2330" y="404"/>
                  </a:cubicBezTo>
                  <a:cubicBezTo>
                    <a:pt x="2330" y="426"/>
                    <a:pt x="2330" y="426"/>
                    <a:pt x="2330" y="426"/>
                  </a:cubicBezTo>
                  <a:cubicBezTo>
                    <a:pt x="2319" y="460"/>
                    <a:pt x="2307" y="493"/>
                    <a:pt x="2274" y="538"/>
                  </a:cubicBezTo>
                  <a:cubicBezTo>
                    <a:pt x="2263" y="561"/>
                    <a:pt x="2252" y="583"/>
                    <a:pt x="2240" y="606"/>
                  </a:cubicBezTo>
                  <a:cubicBezTo>
                    <a:pt x="2196" y="683"/>
                    <a:pt x="2173" y="728"/>
                    <a:pt x="2139" y="728"/>
                  </a:cubicBezTo>
                  <a:cubicBezTo>
                    <a:pt x="2128" y="739"/>
                    <a:pt x="2117" y="728"/>
                    <a:pt x="2094" y="728"/>
                  </a:cubicBezTo>
                  <a:cubicBezTo>
                    <a:pt x="2094" y="728"/>
                    <a:pt x="2083" y="728"/>
                    <a:pt x="2072" y="728"/>
                  </a:cubicBezTo>
                  <a:cubicBezTo>
                    <a:pt x="2083" y="773"/>
                    <a:pt x="2083" y="795"/>
                    <a:pt x="2072" y="829"/>
                  </a:cubicBezTo>
                  <a:cubicBezTo>
                    <a:pt x="2061" y="840"/>
                    <a:pt x="2028" y="885"/>
                    <a:pt x="1883" y="1019"/>
                  </a:cubicBezTo>
                  <a:cubicBezTo>
                    <a:pt x="1827" y="1075"/>
                    <a:pt x="1726" y="1165"/>
                    <a:pt x="1726" y="1165"/>
                  </a:cubicBezTo>
                  <a:cubicBezTo>
                    <a:pt x="1715" y="1176"/>
                    <a:pt x="1715" y="1176"/>
                    <a:pt x="1715" y="1176"/>
                  </a:cubicBezTo>
                  <a:lnTo>
                    <a:pt x="1715" y="1176"/>
                  </a:lnTo>
                  <a:cubicBezTo>
                    <a:pt x="1715" y="1176"/>
                    <a:pt x="1715" y="1176"/>
                    <a:pt x="1703" y="1176"/>
                  </a:cubicBezTo>
                  <a:cubicBezTo>
                    <a:pt x="1692" y="1176"/>
                    <a:pt x="1681" y="1176"/>
                    <a:pt x="1670" y="1165"/>
                  </a:cubicBezTo>
                  <a:cubicBezTo>
                    <a:pt x="1659" y="1154"/>
                    <a:pt x="1647" y="1154"/>
                    <a:pt x="1636" y="1143"/>
                  </a:cubicBezTo>
                  <a:cubicBezTo>
                    <a:pt x="1636" y="1154"/>
                    <a:pt x="1625" y="1165"/>
                    <a:pt x="1602" y="1165"/>
                  </a:cubicBezTo>
                  <a:lnTo>
                    <a:pt x="1602" y="1165"/>
                  </a:lnTo>
                  <a:lnTo>
                    <a:pt x="1591" y="1165"/>
                  </a:lnTo>
                  <a:lnTo>
                    <a:pt x="1591" y="1165"/>
                  </a:lnTo>
                  <a:cubicBezTo>
                    <a:pt x="1591" y="1176"/>
                    <a:pt x="1591" y="1187"/>
                    <a:pt x="1591" y="1187"/>
                  </a:cubicBezTo>
                  <a:cubicBezTo>
                    <a:pt x="1591" y="1221"/>
                    <a:pt x="1591" y="1243"/>
                    <a:pt x="1546" y="1266"/>
                  </a:cubicBezTo>
                  <a:cubicBezTo>
                    <a:pt x="1535" y="1266"/>
                    <a:pt x="1479" y="1288"/>
                    <a:pt x="1446" y="1288"/>
                  </a:cubicBezTo>
                  <a:cubicBezTo>
                    <a:pt x="1435" y="1288"/>
                    <a:pt x="1423" y="1288"/>
                    <a:pt x="1412" y="1288"/>
                  </a:cubicBezTo>
                  <a:cubicBezTo>
                    <a:pt x="1401" y="1277"/>
                    <a:pt x="1390" y="1266"/>
                    <a:pt x="1378" y="1254"/>
                  </a:cubicBezTo>
                  <a:cubicBezTo>
                    <a:pt x="1367" y="1254"/>
                    <a:pt x="1356" y="1243"/>
                    <a:pt x="1356" y="1243"/>
                  </a:cubicBezTo>
                  <a:cubicBezTo>
                    <a:pt x="1345" y="1254"/>
                    <a:pt x="1333" y="1288"/>
                    <a:pt x="1345" y="1423"/>
                  </a:cubicBezTo>
                  <a:cubicBezTo>
                    <a:pt x="1356" y="1445"/>
                    <a:pt x="1356" y="1479"/>
                    <a:pt x="1356" y="1490"/>
                  </a:cubicBezTo>
                  <a:cubicBezTo>
                    <a:pt x="1356" y="1568"/>
                    <a:pt x="1356" y="1568"/>
                    <a:pt x="1378" y="1580"/>
                  </a:cubicBezTo>
                  <a:cubicBezTo>
                    <a:pt x="1378" y="1591"/>
                    <a:pt x="1390" y="1591"/>
                    <a:pt x="1401" y="1602"/>
                  </a:cubicBezTo>
                  <a:cubicBezTo>
                    <a:pt x="1435" y="1613"/>
                    <a:pt x="1468" y="1625"/>
                    <a:pt x="1490" y="1669"/>
                  </a:cubicBezTo>
                  <a:cubicBezTo>
                    <a:pt x="1490" y="1680"/>
                    <a:pt x="1490" y="1692"/>
                    <a:pt x="1502" y="1703"/>
                  </a:cubicBezTo>
                  <a:cubicBezTo>
                    <a:pt x="1502" y="1736"/>
                    <a:pt x="1513" y="1736"/>
                    <a:pt x="1524" y="1736"/>
                  </a:cubicBezTo>
                  <a:lnTo>
                    <a:pt x="1524" y="1736"/>
                  </a:lnTo>
                  <a:cubicBezTo>
                    <a:pt x="1558" y="1748"/>
                    <a:pt x="1647" y="1748"/>
                    <a:pt x="1681" y="1792"/>
                  </a:cubicBezTo>
                  <a:cubicBezTo>
                    <a:pt x="1703" y="1815"/>
                    <a:pt x="1737" y="1826"/>
                    <a:pt x="1759" y="1826"/>
                  </a:cubicBezTo>
                  <a:cubicBezTo>
                    <a:pt x="1759" y="1826"/>
                    <a:pt x="1771" y="1826"/>
                    <a:pt x="1782" y="1815"/>
                  </a:cubicBezTo>
                  <a:cubicBezTo>
                    <a:pt x="1782" y="1815"/>
                    <a:pt x="1782" y="1815"/>
                    <a:pt x="1793" y="1792"/>
                  </a:cubicBezTo>
                  <a:cubicBezTo>
                    <a:pt x="1793" y="1781"/>
                    <a:pt x="1793" y="1770"/>
                    <a:pt x="1815" y="1748"/>
                  </a:cubicBezTo>
                  <a:cubicBezTo>
                    <a:pt x="1815" y="1748"/>
                    <a:pt x="1827" y="1748"/>
                    <a:pt x="1838" y="1736"/>
                  </a:cubicBezTo>
                  <a:cubicBezTo>
                    <a:pt x="1860" y="1714"/>
                    <a:pt x="1894" y="1680"/>
                    <a:pt x="1928" y="1692"/>
                  </a:cubicBezTo>
                  <a:cubicBezTo>
                    <a:pt x="1984" y="1692"/>
                    <a:pt x="1995" y="1714"/>
                    <a:pt x="1995" y="1770"/>
                  </a:cubicBezTo>
                  <a:cubicBezTo>
                    <a:pt x="1995" y="1781"/>
                    <a:pt x="1995" y="1792"/>
                    <a:pt x="2006" y="1815"/>
                  </a:cubicBezTo>
                  <a:cubicBezTo>
                    <a:pt x="2017" y="1837"/>
                    <a:pt x="2028" y="1871"/>
                    <a:pt x="2006" y="1894"/>
                  </a:cubicBezTo>
                  <a:cubicBezTo>
                    <a:pt x="2006" y="1905"/>
                    <a:pt x="1995" y="1916"/>
                    <a:pt x="1995" y="1927"/>
                  </a:cubicBezTo>
                  <a:cubicBezTo>
                    <a:pt x="1972" y="1938"/>
                    <a:pt x="1972" y="1949"/>
                    <a:pt x="1972" y="1983"/>
                  </a:cubicBezTo>
                  <a:lnTo>
                    <a:pt x="1972" y="1994"/>
                  </a:lnTo>
                  <a:cubicBezTo>
                    <a:pt x="1984" y="2039"/>
                    <a:pt x="1995" y="2106"/>
                    <a:pt x="1984" y="2151"/>
                  </a:cubicBezTo>
                  <a:cubicBezTo>
                    <a:pt x="1972" y="2196"/>
                    <a:pt x="1939" y="2241"/>
                    <a:pt x="1916" y="2274"/>
                  </a:cubicBezTo>
                  <a:cubicBezTo>
                    <a:pt x="1905" y="2285"/>
                    <a:pt x="1905" y="2297"/>
                    <a:pt x="1894" y="2308"/>
                  </a:cubicBezTo>
                  <a:cubicBezTo>
                    <a:pt x="1883" y="2319"/>
                    <a:pt x="1883" y="2330"/>
                    <a:pt x="1871" y="2342"/>
                  </a:cubicBezTo>
                  <a:cubicBezTo>
                    <a:pt x="1860" y="2375"/>
                    <a:pt x="1860" y="2375"/>
                    <a:pt x="1860" y="2375"/>
                  </a:cubicBezTo>
                  <a:cubicBezTo>
                    <a:pt x="1715" y="2230"/>
                    <a:pt x="1715" y="2230"/>
                    <a:pt x="1715" y="2230"/>
                  </a:cubicBezTo>
                  <a:cubicBezTo>
                    <a:pt x="1692" y="2207"/>
                    <a:pt x="1670" y="2207"/>
                    <a:pt x="1647" y="2207"/>
                  </a:cubicBezTo>
                  <a:cubicBezTo>
                    <a:pt x="1625" y="2207"/>
                    <a:pt x="1602" y="2207"/>
                    <a:pt x="1602" y="2207"/>
                  </a:cubicBezTo>
                  <a:cubicBezTo>
                    <a:pt x="1580" y="2207"/>
                    <a:pt x="1580" y="2207"/>
                    <a:pt x="1580" y="2207"/>
                  </a:cubicBezTo>
                  <a:cubicBezTo>
                    <a:pt x="1580" y="2185"/>
                    <a:pt x="1580" y="2185"/>
                    <a:pt x="1580" y="2185"/>
                  </a:cubicBezTo>
                  <a:cubicBezTo>
                    <a:pt x="1580" y="2174"/>
                    <a:pt x="1580" y="2174"/>
                    <a:pt x="1580" y="2162"/>
                  </a:cubicBezTo>
                  <a:cubicBezTo>
                    <a:pt x="1580" y="2162"/>
                    <a:pt x="1580" y="2162"/>
                    <a:pt x="1569" y="2162"/>
                  </a:cubicBezTo>
                  <a:cubicBezTo>
                    <a:pt x="1513" y="2162"/>
                    <a:pt x="1502" y="2118"/>
                    <a:pt x="1502" y="2106"/>
                  </a:cubicBezTo>
                  <a:cubicBezTo>
                    <a:pt x="1502" y="2084"/>
                    <a:pt x="1502" y="2073"/>
                    <a:pt x="1502" y="2061"/>
                  </a:cubicBezTo>
                  <a:cubicBezTo>
                    <a:pt x="1502" y="2050"/>
                    <a:pt x="1502" y="2039"/>
                    <a:pt x="1502" y="2039"/>
                  </a:cubicBezTo>
                  <a:cubicBezTo>
                    <a:pt x="1490" y="2028"/>
                    <a:pt x="1468" y="2017"/>
                    <a:pt x="1446" y="1994"/>
                  </a:cubicBezTo>
                  <a:cubicBezTo>
                    <a:pt x="1412" y="1972"/>
                    <a:pt x="1367" y="1938"/>
                    <a:pt x="1356" y="1927"/>
                  </a:cubicBezTo>
                  <a:cubicBezTo>
                    <a:pt x="1333" y="1916"/>
                    <a:pt x="1322" y="1916"/>
                    <a:pt x="1300" y="1916"/>
                  </a:cubicBezTo>
                  <a:cubicBezTo>
                    <a:pt x="1289" y="1916"/>
                    <a:pt x="1289" y="1916"/>
                    <a:pt x="1289" y="1927"/>
                  </a:cubicBezTo>
                  <a:cubicBezTo>
                    <a:pt x="1289" y="1983"/>
                    <a:pt x="1277" y="1983"/>
                    <a:pt x="1222" y="2005"/>
                  </a:cubicBezTo>
                  <a:cubicBezTo>
                    <a:pt x="1199" y="2005"/>
                    <a:pt x="1177" y="2005"/>
                    <a:pt x="1154" y="2005"/>
                  </a:cubicBezTo>
                  <a:cubicBezTo>
                    <a:pt x="1143" y="2017"/>
                    <a:pt x="1132" y="2017"/>
                    <a:pt x="1132" y="2017"/>
                  </a:cubicBezTo>
                  <a:cubicBezTo>
                    <a:pt x="1132" y="2017"/>
                    <a:pt x="1132" y="2017"/>
                    <a:pt x="1121" y="2017"/>
                  </a:cubicBezTo>
                  <a:cubicBezTo>
                    <a:pt x="1121" y="2061"/>
                    <a:pt x="1121" y="2118"/>
                    <a:pt x="1087" y="2129"/>
                  </a:cubicBezTo>
                  <a:cubicBezTo>
                    <a:pt x="1076" y="2140"/>
                    <a:pt x="1064" y="2162"/>
                    <a:pt x="1053" y="2185"/>
                  </a:cubicBezTo>
                  <a:cubicBezTo>
                    <a:pt x="1053" y="2207"/>
                    <a:pt x="1042" y="2230"/>
                    <a:pt x="1031" y="2252"/>
                  </a:cubicBezTo>
                  <a:cubicBezTo>
                    <a:pt x="1020" y="2274"/>
                    <a:pt x="1020" y="2319"/>
                    <a:pt x="1042" y="2364"/>
                  </a:cubicBezTo>
                  <a:cubicBezTo>
                    <a:pt x="1064" y="2398"/>
                    <a:pt x="1053" y="2431"/>
                    <a:pt x="1053" y="2454"/>
                  </a:cubicBezTo>
                  <a:cubicBezTo>
                    <a:pt x="1053" y="2465"/>
                    <a:pt x="1053" y="2476"/>
                    <a:pt x="1053" y="2476"/>
                  </a:cubicBezTo>
                  <a:cubicBezTo>
                    <a:pt x="1076" y="2487"/>
                    <a:pt x="1109" y="2521"/>
                    <a:pt x="1109" y="2521"/>
                  </a:cubicBezTo>
                  <a:cubicBezTo>
                    <a:pt x="1121" y="2532"/>
                    <a:pt x="1121" y="2532"/>
                    <a:pt x="1121" y="2532"/>
                  </a:cubicBezTo>
                  <a:lnTo>
                    <a:pt x="1121" y="2532"/>
                  </a:lnTo>
                  <a:cubicBezTo>
                    <a:pt x="1121" y="2543"/>
                    <a:pt x="1132" y="2611"/>
                    <a:pt x="1132" y="2644"/>
                  </a:cubicBezTo>
                  <a:cubicBezTo>
                    <a:pt x="1132" y="2689"/>
                    <a:pt x="1098" y="2700"/>
                    <a:pt x="1076" y="2700"/>
                  </a:cubicBezTo>
                  <a:cubicBezTo>
                    <a:pt x="1076" y="2700"/>
                    <a:pt x="1076" y="2700"/>
                    <a:pt x="1064" y="2689"/>
                  </a:cubicBezTo>
                  <a:cubicBezTo>
                    <a:pt x="1064" y="2689"/>
                    <a:pt x="1064" y="2689"/>
                    <a:pt x="1053" y="2689"/>
                  </a:cubicBezTo>
                  <a:cubicBezTo>
                    <a:pt x="1042" y="2689"/>
                    <a:pt x="1031" y="2700"/>
                    <a:pt x="1020" y="2711"/>
                  </a:cubicBezTo>
                  <a:cubicBezTo>
                    <a:pt x="1008" y="2734"/>
                    <a:pt x="986" y="2734"/>
                    <a:pt x="975" y="2734"/>
                  </a:cubicBezTo>
                  <a:lnTo>
                    <a:pt x="975" y="2734"/>
                  </a:lnTo>
                  <a:cubicBezTo>
                    <a:pt x="964" y="2767"/>
                    <a:pt x="953" y="2779"/>
                    <a:pt x="930" y="2779"/>
                  </a:cubicBezTo>
                  <a:cubicBezTo>
                    <a:pt x="919" y="2779"/>
                    <a:pt x="908" y="2779"/>
                    <a:pt x="897" y="2767"/>
                  </a:cubicBezTo>
                  <a:cubicBezTo>
                    <a:pt x="897" y="2767"/>
                    <a:pt x="885" y="2756"/>
                    <a:pt x="874" y="2756"/>
                  </a:cubicBezTo>
                  <a:cubicBezTo>
                    <a:pt x="863" y="2756"/>
                    <a:pt x="863" y="2756"/>
                    <a:pt x="852" y="2756"/>
                  </a:cubicBezTo>
                  <a:cubicBezTo>
                    <a:pt x="852" y="2779"/>
                    <a:pt x="852" y="2812"/>
                    <a:pt x="852" y="2835"/>
                  </a:cubicBezTo>
                  <a:cubicBezTo>
                    <a:pt x="863" y="2857"/>
                    <a:pt x="863" y="2868"/>
                    <a:pt x="852" y="2880"/>
                  </a:cubicBezTo>
                  <a:cubicBezTo>
                    <a:pt x="840" y="2902"/>
                    <a:pt x="818" y="2902"/>
                    <a:pt x="807" y="2902"/>
                  </a:cubicBezTo>
                  <a:cubicBezTo>
                    <a:pt x="795" y="2902"/>
                    <a:pt x="795" y="2902"/>
                    <a:pt x="784" y="2902"/>
                  </a:cubicBezTo>
                  <a:cubicBezTo>
                    <a:pt x="751" y="2902"/>
                    <a:pt x="695" y="2913"/>
                    <a:pt x="672" y="2925"/>
                  </a:cubicBezTo>
                  <a:cubicBezTo>
                    <a:pt x="661" y="2936"/>
                    <a:pt x="661" y="2936"/>
                    <a:pt x="650" y="2936"/>
                  </a:cubicBezTo>
                  <a:close/>
                  <a:moveTo>
                    <a:pt x="560" y="2779"/>
                  </a:moveTo>
                  <a:lnTo>
                    <a:pt x="560" y="2779"/>
                  </a:lnTo>
                  <a:cubicBezTo>
                    <a:pt x="594" y="2779"/>
                    <a:pt x="616" y="2790"/>
                    <a:pt x="628" y="2823"/>
                  </a:cubicBezTo>
                  <a:cubicBezTo>
                    <a:pt x="628" y="2835"/>
                    <a:pt x="628" y="2835"/>
                    <a:pt x="628" y="2835"/>
                  </a:cubicBezTo>
                  <a:cubicBezTo>
                    <a:pt x="628" y="2857"/>
                    <a:pt x="639" y="2880"/>
                    <a:pt x="650" y="2891"/>
                  </a:cubicBezTo>
                  <a:lnTo>
                    <a:pt x="650" y="2891"/>
                  </a:lnTo>
                  <a:cubicBezTo>
                    <a:pt x="684" y="2868"/>
                    <a:pt x="740" y="2857"/>
                    <a:pt x="784" y="2857"/>
                  </a:cubicBezTo>
                  <a:cubicBezTo>
                    <a:pt x="795" y="2857"/>
                    <a:pt x="795" y="2857"/>
                    <a:pt x="807" y="2857"/>
                  </a:cubicBezTo>
                  <a:cubicBezTo>
                    <a:pt x="807" y="2857"/>
                    <a:pt x="807" y="2857"/>
                    <a:pt x="818" y="2857"/>
                  </a:cubicBezTo>
                  <a:cubicBezTo>
                    <a:pt x="818" y="2846"/>
                    <a:pt x="818" y="2846"/>
                    <a:pt x="818" y="2846"/>
                  </a:cubicBezTo>
                  <a:cubicBezTo>
                    <a:pt x="807" y="2801"/>
                    <a:pt x="818" y="2745"/>
                    <a:pt x="818" y="2745"/>
                  </a:cubicBezTo>
                  <a:cubicBezTo>
                    <a:pt x="818" y="2723"/>
                    <a:pt x="818" y="2723"/>
                    <a:pt x="818" y="2723"/>
                  </a:cubicBezTo>
                  <a:cubicBezTo>
                    <a:pt x="829" y="2723"/>
                    <a:pt x="829" y="2723"/>
                    <a:pt x="829" y="2723"/>
                  </a:cubicBezTo>
                  <a:cubicBezTo>
                    <a:pt x="829" y="2723"/>
                    <a:pt x="852" y="2711"/>
                    <a:pt x="874" y="2711"/>
                  </a:cubicBezTo>
                  <a:cubicBezTo>
                    <a:pt x="897" y="2711"/>
                    <a:pt x="908" y="2723"/>
                    <a:pt x="919" y="2734"/>
                  </a:cubicBezTo>
                  <a:cubicBezTo>
                    <a:pt x="930" y="2734"/>
                    <a:pt x="930" y="2734"/>
                    <a:pt x="930" y="2734"/>
                  </a:cubicBezTo>
                  <a:cubicBezTo>
                    <a:pt x="930" y="2734"/>
                    <a:pt x="930" y="2734"/>
                    <a:pt x="930" y="2723"/>
                  </a:cubicBezTo>
                  <a:cubicBezTo>
                    <a:pt x="930" y="2700"/>
                    <a:pt x="964" y="2689"/>
                    <a:pt x="975" y="2689"/>
                  </a:cubicBezTo>
                  <a:cubicBezTo>
                    <a:pt x="986" y="2689"/>
                    <a:pt x="986" y="2689"/>
                    <a:pt x="986" y="2689"/>
                  </a:cubicBezTo>
                  <a:cubicBezTo>
                    <a:pt x="1008" y="2655"/>
                    <a:pt x="1031" y="2644"/>
                    <a:pt x="1064" y="2655"/>
                  </a:cubicBezTo>
                  <a:cubicBezTo>
                    <a:pt x="1076" y="2655"/>
                    <a:pt x="1076" y="2655"/>
                    <a:pt x="1087" y="2655"/>
                  </a:cubicBezTo>
                  <a:lnTo>
                    <a:pt x="1087" y="2644"/>
                  </a:lnTo>
                  <a:cubicBezTo>
                    <a:pt x="1087" y="2622"/>
                    <a:pt x="1076" y="2566"/>
                    <a:pt x="1076" y="2554"/>
                  </a:cubicBezTo>
                  <a:cubicBezTo>
                    <a:pt x="1064" y="2543"/>
                    <a:pt x="1042" y="2521"/>
                    <a:pt x="1031" y="2510"/>
                  </a:cubicBezTo>
                  <a:cubicBezTo>
                    <a:pt x="1008" y="2498"/>
                    <a:pt x="1008" y="2476"/>
                    <a:pt x="1008" y="2454"/>
                  </a:cubicBezTo>
                  <a:cubicBezTo>
                    <a:pt x="1020" y="2431"/>
                    <a:pt x="1020" y="2409"/>
                    <a:pt x="1008" y="2387"/>
                  </a:cubicBezTo>
                  <a:cubicBezTo>
                    <a:pt x="975" y="2330"/>
                    <a:pt x="964" y="2263"/>
                    <a:pt x="997" y="2218"/>
                  </a:cubicBezTo>
                  <a:cubicBezTo>
                    <a:pt x="1008" y="2207"/>
                    <a:pt x="1008" y="2196"/>
                    <a:pt x="1020" y="2174"/>
                  </a:cubicBezTo>
                  <a:cubicBezTo>
                    <a:pt x="1031" y="2140"/>
                    <a:pt x="1042" y="2106"/>
                    <a:pt x="1064" y="2095"/>
                  </a:cubicBezTo>
                  <a:cubicBezTo>
                    <a:pt x="1076" y="2084"/>
                    <a:pt x="1087" y="2039"/>
                    <a:pt x="1087" y="2017"/>
                  </a:cubicBezTo>
                  <a:cubicBezTo>
                    <a:pt x="1087" y="2005"/>
                    <a:pt x="1087" y="1994"/>
                    <a:pt x="1087" y="1994"/>
                  </a:cubicBezTo>
                  <a:cubicBezTo>
                    <a:pt x="1098" y="1972"/>
                    <a:pt x="1109" y="1972"/>
                    <a:pt x="1143" y="1972"/>
                  </a:cubicBezTo>
                  <a:cubicBezTo>
                    <a:pt x="1166" y="1961"/>
                    <a:pt x="1188" y="1961"/>
                    <a:pt x="1210" y="1961"/>
                  </a:cubicBezTo>
                  <a:cubicBezTo>
                    <a:pt x="1222" y="1961"/>
                    <a:pt x="1244" y="1949"/>
                    <a:pt x="1244" y="1949"/>
                  </a:cubicBezTo>
                  <a:lnTo>
                    <a:pt x="1244" y="1927"/>
                  </a:lnTo>
                  <a:cubicBezTo>
                    <a:pt x="1244" y="1894"/>
                    <a:pt x="1266" y="1871"/>
                    <a:pt x="1300" y="1871"/>
                  </a:cubicBezTo>
                  <a:cubicBezTo>
                    <a:pt x="1322" y="1871"/>
                    <a:pt x="1356" y="1882"/>
                    <a:pt x="1378" y="1894"/>
                  </a:cubicBezTo>
                  <a:cubicBezTo>
                    <a:pt x="1401" y="1905"/>
                    <a:pt x="1435" y="1938"/>
                    <a:pt x="1468" y="1961"/>
                  </a:cubicBezTo>
                  <a:cubicBezTo>
                    <a:pt x="1490" y="1972"/>
                    <a:pt x="1513" y="1994"/>
                    <a:pt x="1524" y="1994"/>
                  </a:cubicBezTo>
                  <a:cubicBezTo>
                    <a:pt x="1546" y="2005"/>
                    <a:pt x="1546" y="2039"/>
                    <a:pt x="1546" y="2061"/>
                  </a:cubicBezTo>
                  <a:cubicBezTo>
                    <a:pt x="1546" y="2073"/>
                    <a:pt x="1546" y="2084"/>
                    <a:pt x="1546" y="2095"/>
                  </a:cubicBezTo>
                  <a:cubicBezTo>
                    <a:pt x="1546" y="2118"/>
                    <a:pt x="1558" y="2118"/>
                    <a:pt x="1569" y="2118"/>
                  </a:cubicBezTo>
                  <a:cubicBezTo>
                    <a:pt x="1591" y="2118"/>
                    <a:pt x="1602" y="2129"/>
                    <a:pt x="1614" y="2140"/>
                  </a:cubicBezTo>
                  <a:cubicBezTo>
                    <a:pt x="1614" y="2140"/>
                    <a:pt x="1614" y="2151"/>
                    <a:pt x="1625" y="2162"/>
                  </a:cubicBezTo>
                  <a:cubicBezTo>
                    <a:pt x="1625" y="2162"/>
                    <a:pt x="1636" y="2162"/>
                    <a:pt x="1647" y="2162"/>
                  </a:cubicBezTo>
                  <a:cubicBezTo>
                    <a:pt x="1692" y="2162"/>
                    <a:pt x="1726" y="2174"/>
                    <a:pt x="1748" y="2196"/>
                  </a:cubicBezTo>
                  <a:cubicBezTo>
                    <a:pt x="1849" y="2297"/>
                    <a:pt x="1849" y="2297"/>
                    <a:pt x="1849" y="2297"/>
                  </a:cubicBezTo>
                  <a:lnTo>
                    <a:pt x="1860" y="2285"/>
                  </a:lnTo>
                  <a:cubicBezTo>
                    <a:pt x="1860" y="2274"/>
                    <a:pt x="1871" y="2263"/>
                    <a:pt x="1883" y="2252"/>
                  </a:cubicBezTo>
                  <a:cubicBezTo>
                    <a:pt x="1894" y="2218"/>
                    <a:pt x="1928" y="2174"/>
                    <a:pt x="1939" y="2140"/>
                  </a:cubicBezTo>
                  <a:cubicBezTo>
                    <a:pt x="1950" y="2106"/>
                    <a:pt x="1939" y="2050"/>
                    <a:pt x="1928" y="2005"/>
                  </a:cubicBezTo>
                  <a:cubicBezTo>
                    <a:pt x="1928" y="1994"/>
                    <a:pt x="1928" y="1994"/>
                    <a:pt x="1928" y="1983"/>
                  </a:cubicBezTo>
                  <a:cubicBezTo>
                    <a:pt x="1916" y="1938"/>
                    <a:pt x="1939" y="1916"/>
                    <a:pt x="1961" y="1894"/>
                  </a:cubicBezTo>
                  <a:cubicBezTo>
                    <a:pt x="1961" y="1894"/>
                    <a:pt x="1972" y="1882"/>
                    <a:pt x="1972" y="1871"/>
                  </a:cubicBezTo>
                  <a:cubicBezTo>
                    <a:pt x="1984" y="1860"/>
                    <a:pt x="1972" y="1860"/>
                    <a:pt x="1961" y="1837"/>
                  </a:cubicBezTo>
                  <a:cubicBezTo>
                    <a:pt x="1961" y="1815"/>
                    <a:pt x="1950" y="1792"/>
                    <a:pt x="1950" y="1770"/>
                  </a:cubicBezTo>
                  <a:cubicBezTo>
                    <a:pt x="1950" y="1736"/>
                    <a:pt x="1950" y="1736"/>
                    <a:pt x="1950" y="1736"/>
                  </a:cubicBezTo>
                  <a:cubicBezTo>
                    <a:pt x="1950" y="1736"/>
                    <a:pt x="1939" y="1736"/>
                    <a:pt x="1928" y="1725"/>
                  </a:cubicBezTo>
                  <a:lnTo>
                    <a:pt x="1928" y="1725"/>
                  </a:lnTo>
                  <a:cubicBezTo>
                    <a:pt x="1905" y="1725"/>
                    <a:pt x="1883" y="1759"/>
                    <a:pt x="1860" y="1770"/>
                  </a:cubicBezTo>
                  <a:cubicBezTo>
                    <a:pt x="1849" y="1781"/>
                    <a:pt x="1849" y="1781"/>
                    <a:pt x="1838" y="1792"/>
                  </a:cubicBezTo>
                  <a:cubicBezTo>
                    <a:pt x="1838" y="1792"/>
                    <a:pt x="1838" y="1792"/>
                    <a:pt x="1827" y="1804"/>
                  </a:cubicBezTo>
                  <a:cubicBezTo>
                    <a:pt x="1827" y="1815"/>
                    <a:pt x="1827" y="1837"/>
                    <a:pt x="1804" y="1860"/>
                  </a:cubicBezTo>
                  <a:cubicBezTo>
                    <a:pt x="1793" y="1860"/>
                    <a:pt x="1771" y="1871"/>
                    <a:pt x="1759" y="1871"/>
                  </a:cubicBezTo>
                  <a:cubicBezTo>
                    <a:pt x="1715" y="1871"/>
                    <a:pt x="1681" y="1849"/>
                    <a:pt x="1647" y="1826"/>
                  </a:cubicBezTo>
                  <a:cubicBezTo>
                    <a:pt x="1625" y="1792"/>
                    <a:pt x="1546" y="1781"/>
                    <a:pt x="1524" y="1781"/>
                  </a:cubicBezTo>
                  <a:lnTo>
                    <a:pt x="1524" y="1781"/>
                  </a:lnTo>
                  <a:cubicBezTo>
                    <a:pt x="1479" y="1781"/>
                    <a:pt x="1468" y="1748"/>
                    <a:pt x="1457" y="1714"/>
                  </a:cubicBezTo>
                  <a:cubicBezTo>
                    <a:pt x="1457" y="1703"/>
                    <a:pt x="1446" y="1692"/>
                    <a:pt x="1446" y="1680"/>
                  </a:cubicBezTo>
                  <a:cubicBezTo>
                    <a:pt x="1435" y="1658"/>
                    <a:pt x="1412" y="1647"/>
                    <a:pt x="1390" y="1636"/>
                  </a:cubicBezTo>
                  <a:cubicBezTo>
                    <a:pt x="1378" y="1636"/>
                    <a:pt x="1367" y="1625"/>
                    <a:pt x="1356" y="1625"/>
                  </a:cubicBezTo>
                  <a:cubicBezTo>
                    <a:pt x="1311" y="1602"/>
                    <a:pt x="1311" y="1580"/>
                    <a:pt x="1311" y="1501"/>
                  </a:cubicBezTo>
                  <a:cubicBezTo>
                    <a:pt x="1311" y="1479"/>
                    <a:pt x="1311" y="1456"/>
                    <a:pt x="1300" y="1423"/>
                  </a:cubicBezTo>
                  <a:cubicBezTo>
                    <a:pt x="1289" y="1243"/>
                    <a:pt x="1311" y="1199"/>
                    <a:pt x="1345" y="1199"/>
                  </a:cubicBezTo>
                  <a:lnTo>
                    <a:pt x="1345" y="1199"/>
                  </a:lnTo>
                  <a:cubicBezTo>
                    <a:pt x="1367" y="1199"/>
                    <a:pt x="1390" y="1210"/>
                    <a:pt x="1401" y="1221"/>
                  </a:cubicBezTo>
                  <a:cubicBezTo>
                    <a:pt x="1412" y="1232"/>
                    <a:pt x="1423" y="1243"/>
                    <a:pt x="1435" y="1243"/>
                  </a:cubicBezTo>
                  <a:cubicBezTo>
                    <a:pt x="1435" y="1243"/>
                    <a:pt x="1435" y="1254"/>
                    <a:pt x="1446" y="1254"/>
                  </a:cubicBezTo>
                  <a:cubicBezTo>
                    <a:pt x="1468" y="1254"/>
                    <a:pt x="1502" y="1243"/>
                    <a:pt x="1524" y="1221"/>
                  </a:cubicBezTo>
                  <a:cubicBezTo>
                    <a:pt x="1546" y="1210"/>
                    <a:pt x="1546" y="1210"/>
                    <a:pt x="1546" y="1187"/>
                  </a:cubicBezTo>
                  <a:cubicBezTo>
                    <a:pt x="1546" y="1176"/>
                    <a:pt x="1546" y="1176"/>
                    <a:pt x="1546" y="1165"/>
                  </a:cubicBezTo>
                  <a:cubicBezTo>
                    <a:pt x="1558" y="1143"/>
                    <a:pt x="1558" y="1120"/>
                    <a:pt x="1602" y="1120"/>
                  </a:cubicBezTo>
                  <a:lnTo>
                    <a:pt x="1602" y="1120"/>
                  </a:lnTo>
                  <a:cubicBezTo>
                    <a:pt x="1614" y="1109"/>
                    <a:pt x="1625" y="1098"/>
                    <a:pt x="1636" y="1098"/>
                  </a:cubicBezTo>
                  <a:cubicBezTo>
                    <a:pt x="1659" y="1098"/>
                    <a:pt x="1681" y="1120"/>
                    <a:pt x="1692" y="1131"/>
                  </a:cubicBezTo>
                  <a:lnTo>
                    <a:pt x="1703" y="1131"/>
                  </a:lnTo>
                  <a:cubicBezTo>
                    <a:pt x="1726" y="1109"/>
                    <a:pt x="1804" y="1030"/>
                    <a:pt x="1849" y="986"/>
                  </a:cubicBezTo>
                  <a:cubicBezTo>
                    <a:pt x="1995" y="863"/>
                    <a:pt x="2028" y="818"/>
                    <a:pt x="2028" y="806"/>
                  </a:cubicBezTo>
                  <a:cubicBezTo>
                    <a:pt x="2040" y="795"/>
                    <a:pt x="2040" y="773"/>
                    <a:pt x="2028" y="728"/>
                  </a:cubicBezTo>
                  <a:cubicBezTo>
                    <a:pt x="2028" y="717"/>
                    <a:pt x="2028" y="705"/>
                    <a:pt x="2040" y="694"/>
                  </a:cubicBezTo>
                  <a:cubicBezTo>
                    <a:pt x="2051" y="683"/>
                    <a:pt x="2061" y="683"/>
                    <a:pt x="2072" y="683"/>
                  </a:cubicBezTo>
                  <a:cubicBezTo>
                    <a:pt x="2083" y="683"/>
                    <a:pt x="2094" y="683"/>
                    <a:pt x="2106" y="683"/>
                  </a:cubicBezTo>
                  <a:cubicBezTo>
                    <a:pt x="2117" y="683"/>
                    <a:pt x="2128" y="694"/>
                    <a:pt x="2128" y="694"/>
                  </a:cubicBezTo>
                  <a:cubicBezTo>
                    <a:pt x="2139" y="683"/>
                    <a:pt x="2173" y="628"/>
                    <a:pt x="2207" y="583"/>
                  </a:cubicBezTo>
                  <a:cubicBezTo>
                    <a:pt x="2218" y="561"/>
                    <a:pt x="2229" y="538"/>
                    <a:pt x="2240" y="516"/>
                  </a:cubicBezTo>
                  <a:cubicBezTo>
                    <a:pt x="2263" y="471"/>
                    <a:pt x="2274" y="449"/>
                    <a:pt x="2274" y="426"/>
                  </a:cubicBezTo>
                  <a:lnTo>
                    <a:pt x="2274" y="426"/>
                  </a:lnTo>
                  <a:cubicBezTo>
                    <a:pt x="2274" y="415"/>
                    <a:pt x="2263" y="415"/>
                    <a:pt x="2252" y="415"/>
                  </a:cubicBezTo>
                  <a:cubicBezTo>
                    <a:pt x="2240" y="415"/>
                    <a:pt x="2229" y="415"/>
                    <a:pt x="2207" y="426"/>
                  </a:cubicBezTo>
                  <a:cubicBezTo>
                    <a:pt x="2196" y="426"/>
                    <a:pt x="2184" y="426"/>
                    <a:pt x="2184" y="426"/>
                  </a:cubicBezTo>
                  <a:cubicBezTo>
                    <a:pt x="2151" y="426"/>
                    <a:pt x="2139" y="404"/>
                    <a:pt x="2128" y="393"/>
                  </a:cubicBezTo>
                  <a:cubicBezTo>
                    <a:pt x="2128" y="393"/>
                    <a:pt x="2128" y="382"/>
                    <a:pt x="2117" y="382"/>
                  </a:cubicBezTo>
                  <a:cubicBezTo>
                    <a:pt x="2106" y="359"/>
                    <a:pt x="2094" y="348"/>
                    <a:pt x="2072" y="337"/>
                  </a:cubicBezTo>
                  <a:cubicBezTo>
                    <a:pt x="2051" y="326"/>
                    <a:pt x="2051" y="303"/>
                    <a:pt x="2051" y="281"/>
                  </a:cubicBezTo>
                  <a:lnTo>
                    <a:pt x="2051" y="269"/>
                  </a:lnTo>
                  <a:lnTo>
                    <a:pt x="2051" y="269"/>
                  </a:lnTo>
                  <a:cubicBezTo>
                    <a:pt x="2028" y="269"/>
                    <a:pt x="2006" y="281"/>
                    <a:pt x="1984" y="281"/>
                  </a:cubicBezTo>
                  <a:cubicBezTo>
                    <a:pt x="1984" y="292"/>
                    <a:pt x="1972" y="292"/>
                    <a:pt x="1972" y="292"/>
                  </a:cubicBezTo>
                  <a:cubicBezTo>
                    <a:pt x="1950" y="303"/>
                    <a:pt x="1939" y="292"/>
                    <a:pt x="1928" y="281"/>
                  </a:cubicBezTo>
                  <a:cubicBezTo>
                    <a:pt x="1916" y="281"/>
                    <a:pt x="1916" y="269"/>
                    <a:pt x="1916" y="258"/>
                  </a:cubicBezTo>
                  <a:cubicBezTo>
                    <a:pt x="1905" y="258"/>
                    <a:pt x="1894" y="269"/>
                    <a:pt x="1871" y="269"/>
                  </a:cubicBezTo>
                  <a:cubicBezTo>
                    <a:pt x="1838" y="281"/>
                    <a:pt x="1827" y="292"/>
                    <a:pt x="1815" y="292"/>
                  </a:cubicBezTo>
                  <a:cubicBezTo>
                    <a:pt x="1804" y="292"/>
                    <a:pt x="1804" y="281"/>
                    <a:pt x="1793" y="281"/>
                  </a:cubicBezTo>
                  <a:cubicBezTo>
                    <a:pt x="1782" y="269"/>
                    <a:pt x="1782" y="258"/>
                    <a:pt x="1793" y="236"/>
                  </a:cubicBezTo>
                  <a:cubicBezTo>
                    <a:pt x="1793" y="202"/>
                    <a:pt x="1782" y="191"/>
                    <a:pt x="1782" y="191"/>
                  </a:cubicBezTo>
                  <a:cubicBezTo>
                    <a:pt x="1771" y="191"/>
                    <a:pt x="1771" y="191"/>
                    <a:pt x="1771" y="191"/>
                  </a:cubicBezTo>
                  <a:cubicBezTo>
                    <a:pt x="1759" y="191"/>
                    <a:pt x="1737" y="202"/>
                    <a:pt x="1726" y="213"/>
                  </a:cubicBezTo>
                  <a:cubicBezTo>
                    <a:pt x="1703" y="224"/>
                    <a:pt x="1703" y="224"/>
                    <a:pt x="1703" y="224"/>
                  </a:cubicBezTo>
                  <a:cubicBezTo>
                    <a:pt x="1692" y="202"/>
                    <a:pt x="1692" y="202"/>
                    <a:pt x="1692" y="202"/>
                  </a:cubicBezTo>
                  <a:cubicBezTo>
                    <a:pt x="1692" y="202"/>
                    <a:pt x="1636" y="124"/>
                    <a:pt x="1614" y="101"/>
                  </a:cubicBezTo>
                  <a:cubicBezTo>
                    <a:pt x="1602" y="79"/>
                    <a:pt x="1513" y="68"/>
                    <a:pt x="1446" y="45"/>
                  </a:cubicBezTo>
                  <a:cubicBezTo>
                    <a:pt x="1412" y="45"/>
                    <a:pt x="1378" y="34"/>
                    <a:pt x="1333" y="34"/>
                  </a:cubicBezTo>
                  <a:cubicBezTo>
                    <a:pt x="1311" y="34"/>
                    <a:pt x="1300" y="45"/>
                    <a:pt x="1289" y="45"/>
                  </a:cubicBezTo>
                  <a:cubicBezTo>
                    <a:pt x="1277" y="101"/>
                    <a:pt x="1277" y="101"/>
                    <a:pt x="1266" y="113"/>
                  </a:cubicBezTo>
                  <a:cubicBezTo>
                    <a:pt x="1255" y="113"/>
                    <a:pt x="1255" y="113"/>
                    <a:pt x="1255" y="113"/>
                  </a:cubicBezTo>
                  <a:lnTo>
                    <a:pt x="1255" y="113"/>
                  </a:lnTo>
                  <a:lnTo>
                    <a:pt x="1255" y="113"/>
                  </a:lnTo>
                  <a:cubicBezTo>
                    <a:pt x="1244" y="113"/>
                    <a:pt x="1244" y="113"/>
                    <a:pt x="1199" y="90"/>
                  </a:cubicBezTo>
                  <a:cubicBezTo>
                    <a:pt x="1177" y="79"/>
                    <a:pt x="1143" y="68"/>
                    <a:pt x="1132" y="68"/>
                  </a:cubicBezTo>
                  <a:cubicBezTo>
                    <a:pt x="1132" y="68"/>
                    <a:pt x="1121" y="68"/>
                    <a:pt x="1121" y="79"/>
                  </a:cubicBezTo>
                  <a:cubicBezTo>
                    <a:pt x="1132" y="101"/>
                    <a:pt x="1132" y="101"/>
                    <a:pt x="1143" y="101"/>
                  </a:cubicBezTo>
                  <a:cubicBezTo>
                    <a:pt x="1143" y="113"/>
                    <a:pt x="1154" y="113"/>
                    <a:pt x="1154" y="113"/>
                  </a:cubicBezTo>
                  <a:cubicBezTo>
                    <a:pt x="1199" y="124"/>
                    <a:pt x="1210" y="146"/>
                    <a:pt x="1210" y="213"/>
                  </a:cubicBezTo>
                  <a:cubicBezTo>
                    <a:pt x="1210" y="224"/>
                    <a:pt x="1210" y="236"/>
                    <a:pt x="1199" y="247"/>
                  </a:cubicBezTo>
                  <a:cubicBezTo>
                    <a:pt x="1199" y="281"/>
                    <a:pt x="1199" y="303"/>
                    <a:pt x="1199" y="314"/>
                  </a:cubicBezTo>
                  <a:cubicBezTo>
                    <a:pt x="1222" y="337"/>
                    <a:pt x="1255" y="393"/>
                    <a:pt x="1255" y="415"/>
                  </a:cubicBezTo>
                  <a:cubicBezTo>
                    <a:pt x="1277" y="460"/>
                    <a:pt x="1277" y="482"/>
                    <a:pt x="1266" y="493"/>
                  </a:cubicBezTo>
                  <a:cubicBezTo>
                    <a:pt x="1255" y="527"/>
                    <a:pt x="1222" y="527"/>
                    <a:pt x="1188" y="527"/>
                  </a:cubicBezTo>
                  <a:cubicBezTo>
                    <a:pt x="1177" y="527"/>
                    <a:pt x="1166" y="527"/>
                    <a:pt x="1166" y="527"/>
                  </a:cubicBezTo>
                  <a:lnTo>
                    <a:pt x="1166" y="527"/>
                  </a:lnTo>
                  <a:cubicBezTo>
                    <a:pt x="1154" y="583"/>
                    <a:pt x="1132" y="583"/>
                    <a:pt x="1121" y="583"/>
                  </a:cubicBezTo>
                  <a:cubicBezTo>
                    <a:pt x="1109" y="583"/>
                    <a:pt x="1087" y="583"/>
                    <a:pt x="1076" y="572"/>
                  </a:cubicBezTo>
                  <a:lnTo>
                    <a:pt x="1064" y="572"/>
                  </a:lnTo>
                  <a:lnTo>
                    <a:pt x="1053" y="572"/>
                  </a:lnTo>
                  <a:cubicBezTo>
                    <a:pt x="1042" y="572"/>
                    <a:pt x="1042" y="572"/>
                    <a:pt x="1031" y="572"/>
                  </a:cubicBezTo>
                  <a:cubicBezTo>
                    <a:pt x="1020" y="572"/>
                    <a:pt x="997" y="561"/>
                    <a:pt x="986" y="550"/>
                  </a:cubicBezTo>
                  <a:cubicBezTo>
                    <a:pt x="975" y="516"/>
                    <a:pt x="930" y="493"/>
                    <a:pt x="897" y="493"/>
                  </a:cubicBezTo>
                  <a:cubicBezTo>
                    <a:pt x="897" y="482"/>
                    <a:pt x="885" y="482"/>
                    <a:pt x="885" y="482"/>
                  </a:cubicBezTo>
                  <a:cubicBezTo>
                    <a:pt x="863" y="482"/>
                    <a:pt x="863" y="505"/>
                    <a:pt x="852" y="516"/>
                  </a:cubicBezTo>
                  <a:cubicBezTo>
                    <a:pt x="852" y="538"/>
                    <a:pt x="829" y="550"/>
                    <a:pt x="807" y="550"/>
                  </a:cubicBezTo>
                  <a:cubicBezTo>
                    <a:pt x="784" y="550"/>
                    <a:pt x="751" y="538"/>
                    <a:pt x="728" y="527"/>
                  </a:cubicBezTo>
                  <a:lnTo>
                    <a:pt x="717" y="516"/>
                  </a:lnTo>
                  <a:cubicBezTo>
                    <a:pt x="695" y="505"/>
                    <a:pt x="672" y="493"/>
                    <a:pt x="661" y="493"/>
                  </a:cubicBezTo>
                  <a:lnTo>
                    <a:pt x="661" y="493"/>
                  </a:lnTo>
                  <a:cubicBezTo>
                    <a:pt x="661" y="561"/>
                    <a:pt x="616" y="606"/>
                    <a:pt x="583" y="606"/>
                  </a:cubicBezTo>
                  <a:cubicBezTo>
                    <a:pt x="571" y="606"/>
                    <a:pt x="560" y="606"/>
                    <a:pt x="549" y="650"/>
                  </a:cubicBezTo>
                  <a:cubicBezTo>
                    <a:pt x="549" y="650"/>
                    <a:pt x="549" y="661"/>
                    <a:pt x="549" y="672"/>
                  </a:cubicBezTo>
                  <a:cubicBezTo>
                    <a:pt x="538" y="694"/>
                    <a:pt x="538" y="739"/>
                    <a:pt x="493" y="739"/>
                  </a:cubicBezTo>
                  <a:cubicBezTo>
                    <a:pt x="493" y="739"/>
                    <a:pt x="482" y="739"/>
                    <a:pt x="471" y="728"/>
                  </a:cubicBezTo>
                  <a:cubicBezTo>
                    <a:pt x="459" y="728"/>
                    <a:pt x="459" y="728"/>
                    <a:pt x="448" y="728"/>
                  </a:cubicBezTo>
                  <a:cubicBezTo>
                    <a:pt x="437" y="728"/>
                    <a:pt x="415" y="739"/>
                    <a:pt x="415" y="750"/>
                  </a:cubicBezTo>
                  <a:cubicBezTo>
                    <a:pt x="415" y="784"/>
                    <a:pt x="381" y="795"/>
                    <a:pt x="359" y="806"/>
                  </a:cubicBezTo>
                  <a:cubicBezTo>
                    <a:pt x="359" y="818"/>
                    <a:pt x="359" y="863"/>
                    <a:pt x="370" y="896"/>
                  </a:cubicBezTo>
                  <a:cubicBezTo>
                    <a:pt x="370" y="907"/>
                    <a:pt x="381" y="930"/>
                    <a:pt x="381" y="952"/>
                  </a:cubicBezTo>
                  <a:cubicBezTo>
                    <a:pt x="381" y="974"/>
                    <a:pt x="381" y="1008"/>
                    <a:pt x="381" y="1008"/>
                  </a:cubicBezTo>
                  <a:cubicBezTo>
                    <a:pt x="381" y="1019"/>
                    <a:pt x="381" y="1019"/>
                    <a:pt x="381" y="1019"/>
                  </a:cubicBezTo>
                  <a:cubicBezTo>
                    <a:pt x="403" y="1053"/>
                    <a:pt x="392" y="1064"/>
                    <a:pt x="347" y="1087"/>
                  </a:cubicBezTo>
                  <a:cubicBezTo>
                    <a:pt x="336" y="1087"/>
                    <a:pt x="336" y="1098"/>
                    <a:pt x="325" y="1109"/>
                  </a:cubicBezTo>
                  <a:cubicBezTo>
                    <a:pt x="325" y="1131"/>
                    <a:pt x="314" y="1165"/>
                    <a:pt x="269" y="1165"/>
                  </a:cubicBezTo>
                  <a:cubicBezTo>
                    <a:pt x="224" y="1176"/>
                    <a:pt x="202" y="1187"/>
                    <a:pt x="202" y="1243"/>
                  </a:cubicBezTo>
                  <a:cubicBezTo>
                    <a:pt x="190" y="1266"/>
                    <a:pt x="190" y="1277"/>
                    <a:pt x="190" y="1288"/>
                  </a:cubicBezTo>
                  <a:cubicBezTo>
                    <a:pt x="190" y="1311"/>
                    <a:pt x="190" y="1322"/>
                    <a:pt x="179" y="1333"/>
                  </a:cubicBezTo>
                  <a:lnTo>
                    <a:pt x="179" y="1344"/>
                  </a:lnTo>
                  <a:cubicBezTo>
                    <a:pt x="179" y="1356"/>
                    <a:pt x="190" y="1367"/>
                    <a:pt x="179" y="1378"/>
                  </a:cubicBezTo>
                  <a:cubicBezTo>
                    <a:pt x="168" y="1389"/>
                    <a:pt x="168" y="1389"/>
                    <a:pt x="146" y="1389"/>
                  </a:cubicBezTo>
                  <a:lnTo>
                    <a:pt x="146" y="1389"/>
                  </a:lnTo>
                  <a:lnTo>
                    <a:pt x="146" y="1389"/>
                  </a:lnTo>
                  <a:cubicBezTo>
                    <a:pt x="135" y="1389"/>
                    <a:pt x="135" y="1400"/>
                    <a:pt x="123" y="1400"/>
                  </a:cubicBezTo>
                  <a:cubicBezTo>
                    <a:pt x="123" y="1412"/>
                    <a:pt x="123" y="1423"/>
                    <a:pt x="123" y="1434"/>
                  </a:cubicBezTo>
                  <a:cubicBezTo>
                    <a:pt x="135" y="1456"/>
                    <a:pt x="135" y="1490"/>
                    <a:pt x="135" y="1501"/>
                  </a:cubicBezTo>
                  <a:cubicBezTo>
                    <a:pt x="135" y="1512"/>
                    <a:pt x="135" y="1523"/>
                    <a:pt x="135" y="1523"/>
                  </a:cubicBezTo>
                  <a:cubicBezTo>
                    <a:pt x="157" y="1535"/>
                    <a:pt x="179" y="1580"/>
                    <a:pt x="179" y="1613"/>
                  </a:cubicBezTo>
                  <a:cubicBezTo>
                    <a:pt x="179" y="1658"/>
                    <a:pt x="135" y="1669"/>
                    <a:pt x="101" y="1669"/>
                  </a:cubicBezTo>
                  <a:cubicBezTo>
                    <a:pt x="78" y="1680"/>
                    <a:pt x="78" y="1680"/>
                    <a:pt x="78" y="1680"/>
                  </a:cubicBezTo>
                  <a:cubicBezTo>
                    <a:pt x="67" y="1680"/>
                    <a:pt x="67" y="1692"/>
                    <a:pt x="78" y="1703"/>
                  </a:cubicBezTo>
                  <a:cubicBezTo>
                    <a:pt x="78" y="1736"/>
                    <a:pt x="78" y="1781"/>
                    <a:pt x="45" y="1792"/>
                  </a:cubicBezTo>
                  <a:cubicBezTo>
                    <a:pt x="45" y="1804"/>
                    <a:pt x="45" y="1826"/>
                    <a:pt x="45" y="1882"/>
                  </a:cubicBezTo>
                  <a:cubicBezTo>
                    <a:pt x="56" y="1882"/>
                    <a:pt x="56" y="1882"/>
                    <a:pt x="56" y="1882"/>
                  </a:cubicBezTo>
                  <a:cubicBezTo>
                    <a:pt x="67" y="1849"/>
                    <a:pt x="78" y="1804"/>
                    <a:pt x="112" y="1804"/>
                  </a:cubicBezTo>
                  <a:cubicBezTo>
                    <a:pt x="146" y="1804"/>
                    <a:pt x="179" y="1882"/>
                    <a:pt x="190" y="1916"/>
                  </a:cubicBezTo>
                  <a:cubicBezTo>
                    <a:pt x="190" y="1905"/>
                    <a:pt x="190" y="1905"/>
                    <a:pt x="202" y="1894"/>
                  </a:cubicBezTo>
                  <a:cubicBezTo>
                    <a:pt x="213" y="1882"/>
                    <a:pt x="224" y="1860"/>
                    <a:pt x="213" y="1837"/>
                  </a:cubicBezTo>
                  <a:cubicBezTo>
                    <a:pt x="213" y="1815"/>
                    <a:pt x="213" y="1804"/>
                    <a:pt x="213" y="1792"/>
                  </a:cubicBezTo>
                  <a:cubicBezTo>
                    <a:pt x="213" y="1781"/>
                    <a:pt x="213" y="1781"/>
                    <a:pt x="213" y="1770"/>
                  </a:cubicBezTo>
                  <a:cubicBezTo>
                    <a:pt x="179" y="1725"/>
                    <a:pt x="179" y="1703"/>
                    <a:pt x="190" y="1680"/>
                  </a:cubicBezTo>
                  <a:cubicBezTo>
                    <a:pt x="190" y="1669"/>
                    <a:pt x="202" y="1658"/>
                    <a:pt x="235" y="1658"/>
                  </a:cubicBezTo>
                  <a:cubicBezTo>
                    <a:pt x="246" y="1658"/>
                    <a:pt x="246" y="1658"/>
                    <a:pt x="258" y="1658"/>
                  </a:cubicBezTo>
                  <a:cubicBezTo>
                    <a:pt x="381" y="1658"/>
                    <a:pt x="392" y="1669"/>
                    <a:pt x="392" y="1680"/>
                  </a:cubicBezTo>
                  <a:cubicBezTo>
                    <a:pt x="403" y="1692"/>
                    <a:pt x="415" y="1759"/>
                    <a:pt x="392" y="1781"/>
                  </a:cubicBezTo>
                  <a:cubicBezTo>
                    <a:pt x="403" y="1781"/>
                    <a:pt x="403" y="1781"/>
                    <a:pt x="415" y="1781"/>
                  </a:cubicBezTo>
                  <a:cubicBezTo>
                    <a:pt x="448" y="1781"/>
                    <a:pt x="482" y="1792"/>
                    <a:pt x="493" y="1804"/>
                  </a:cubicBezTo>
                  <a:cubicBezTo>
                    <a:pt x="504" y="1815"/>
                    <a:pt x="515" y="1826"/>
                    <a:pt x="515" y="1837"/>
                  </a:cubicBezTo>
                  <a:cubicBezTo>
                    <a:pt x="515" y="1837"/>
                    <a:pt x="515" y="1849"/>
                    <a:pt x="527" y="1849"/>
                  </a:cubicBezTo>
                  <a:cubicBezTo>
                    <a:pt x="538" y="1860"/>
                    <a:pt x="538" y="1860"/>
                    <a:pt x="549" y="1871"/>
                  </a:cubicBezTo>
                  <a:cubicBezTo>
                    <a:pt x="549" y="1894"/>
                    <a:pt x="549" y="1916"/>
                    <a:pt x="527" y="1949"/>
                  </a:cubicBezTo>
                  <a:cubicBezTo>
                    <a:pt x="515" y="1972"/>
                    <a:pt x="504" y="2005"/>
                    <a:pt x="493" y="2028"/>
                  </a:cubicBezTo>
                  <a:cubicBezTo>
                    <a:pt x="482" y="2050"/>
                    <a:pt x="471" y="2084"/>
                    <a:pt x="459" y="2095"/>
                  </a:cubicBezTo>
                  <a:cubicBezTo>
                    <a:pt x="471" y="2095"/>
                    <a:pt x="482" y="2095"/>
                    <a:pt x="504" y="2095"/>
                  </a:cubicBezTo>
                  <a:cubicBezTo>
                    <a:pt x="527" y="2095"/>
                    <a:pt x="549" y="2095"/>
                    <a:pt x="560" y="2095"/>
                  </a:cubicBezTo>
                  <a:cubicBezTo>
                    <a:pt x="571" y="2095"/>
                    <a:pt x="571" y="2095"/>
                    <a:pt x="583" y="2073"/>
                  </a:cubicBezTo>
                  <a:cubicBezTo>
                    <a:pt x="583" y="2061"/>
                    <a:pt x="605" y="2039"/>
                    <a:pt x="628" y="2039"/>
                  </a:cubicBezTo>
                  <a:cubicBezTo>
                    <a:pt x="639" y="2039"/>
                    <a:pt x="639" y="2028"/>
                    <a:pt x="639" y="2028"/>
                  </a:cubicBezTo>
                  <a:cubicBezTo>
                    <a:pt x="639" y="2028"/>
                    <a:pt x="639" y="2028"/>
                    <a:pt x="639" y="2017"/>
                  </a:cubicBezTo>
                  <a:cubicBezTo>
                    <a:pt x="628" y="1994"/>
                    <a:pt x="628" y="1983"/>
                    <a:pt x="639" y="1961"/>
                  </a:cubicBezTo>
                  <a:cubicBezTo>
                    <a:pt x="639" y="1927"/>
                    <a:pt x="672" y="1894"/>
                    <a:pt x="695" y="1894"/>
                  </a:cubicBezTo>
                  <a:cubicBezTo>
                    <a:pt x="695" y="1882"/>
                    <a:pt x="706" y="1882"/>
                    <a:pt x="717" y="1882"/>
                  </a:cubicBezTo>
                  <a:cubicBezTo>
                    <a:pt x="740" y="1882"/>
                    <a:pt x="762" y="1905"/>
                    <a:pt x="784" y="1938"/>
                  </a:cubicBezTo>
                  <a:cubicBezTo>
                    <a:pt x="818" y="1972"/>
                    <a:pt x="829" y="2017"/>
                    <a:pt x="818" y="2050"/>
                  </a:cubicBezTo>
                  <a:cubicBezTo>
                    <a:pt x="818" y="2061"/>
                    <a:pt x="818" y="2061"/>
                    <a:pt x="818" y="2061"/>
                  </a:cubicBezTo>
                  <a:cubicBezTo>
                    <a:pt x="795" y="2084"/>
                    <a:pt x="795" y="2106"/>
                    <a:pt x="807" y="2118"/>
                  </a:cubicBezTo>
                  <a:cubicBezTo>
                    <a:pt x="818" y="2129"/>
                    <a:pt x="840" y="2151"/>
                    <a:pt x="840" y="2185"/>
                  </a:cubicBezTo>
                  <a:cubicBezTo>
                    <a:pt x="829" y="2207"/>
                    <a:pt x="807" y="2218"/>
                    <a:pt x="795" y="2218"/>
                  </a:cubicBezTo>
                  <a:cubicBezTo>
                    <a:pt x="773" y="2230"/>
                    <a:pt x="751" y="2230"/>
                    <a:pt x="740" y="2241"/>
                  </a:cubicBezTo>
                  <a:cubicBezTo>
                    <a:pt x="717" y="2241"/>
                    <a:pt x="695" y="2241"/>
                    <a:pt x="672" y="2263"/>
                  </a:cubicBezTo>
                  <a:cubicBezTo>
                    <a:pt x="639" y="2297"/>
                    <a:pt x="605" y="2330"/>
                    <a:pt x="571" y="2342"/>
                  </a:cubicBezTo>
                  <a:cubicBezTo>
                    <a:pt x="549" y="2353"/>
                    <a:pt x="549" y="2353"/>
                    <a:pt x="538" y="2364"/>
                  </a:cubicBezTo>
                  <a:cubicBezTo>
                    <a:pt x="549" y="2364"/>
                    <a:pt x="560" y="2387"/>
                    <a:pt x="560" y="2398"/>
                  </a:cubicBezTo>
                  <a:cubicBezTo>
                    <a:pt x="571" y="2420"/>
                    <a:pt x="560" y="2454"/>
                    <a:pt x="549" y="2476"/>
                  </a:cubicBezTo>
                  <a:cubicBezTo>
                    <a:pt x="538" y="2498"/>
                    <a:pt x="515" y="2510"/>
                    <a:pt x="504" y="2510"/>
                  </a:cubicBezTo>
                  <a:cubicBezTo>
                    <a:pt x="493" y="2510"/>
                    <a:pt x="482" y="2510"/>
                    <a:pt x="471" y="2521"/>
                  </a:cubicBezTo>
                  <a:cubicBezTo>
                    <a:pt x="459" y="2532"/>
                    <a:pt x="459" y="2554"/>
                    <a:pt x="459" y="2566"/>
                  </a:cubicBezTo>
                  <a:lnTo>
                    <a:pt x="459" y="2566"/>
                  </a:lnTo>
                  <a:cubicBezTo>
                    <a:pt x="471" y="2554"/>
                    <a:pt x="471" y="2554"/>
                    <a:pt x="482" y="2554"/>
                  </a:cubicBezTo>
                  <a:cubicBezTo>
                    <a:pt x="515" y="2554"/>
                    <a:pt x="515" y="2577"/>
                    <a:pt x="527" y="2577"/>
                  </a:cubicBezTo>
                  <a:cubicBezTo>
                    <a:pt x="527" y="2599"/>
                    <a:pt x="527" y="2611"/>
                    <a:pt x="515" y="2633"/>
                  </a:cubicBezTo>
                  <a:cubicBezTo>
                    <a:pt x="493" y="2644"/>
                    <a:pt x="471" y="2655"/>
                    <a:pt x="448" y="2655"/>
                  </a:cubicBezTo>
                  <a:cubicBezTo>
                    <a:pt x="437" y="2655"/>
                    <a:pt x="437" y="2655"/>
                    <a:pt x="426" y="2655"/>
                  </a:cubicBezTo>
                  <a:lnTo>
                    <a:pt x="437" y="2655"/>
                  </a:lnTo>
                  <a:cubicBezTo>
                    <a:pt x="448" y="2678"/>
                    <a:pt x="471" y="2711"/>
                    <a:pt x="471" y="2745"/>
                  </a:cubicBezTo>
                  <a:cubicBezTo>
                    <a:pt x="493" y="2745"/>
                    <a:pt x="504" y="2767"/>
                    <a:pt x="504" y="2790"/>
                  </a:cubicBezTo>
                  <a:lnTo>
                    <a:pt x="504" y="2790"/>
                  </a:lnTo>
                  <a:cubicBezTo>
                    <a:pt x="515" y="2779"/>
                    <a:pt x="538" y="2779"/>
                    <a:pt x="560" y="2779"/>
                  </a:cubicBezTo>
                  <a:close/>
                  <a:moveTo>
                    <a:pt x="314" y="1815"/>
                  </a:moveTo>
                  <a:lnTo>
                    <a:pt x="314" y="1815"/>
                  </a:lnTo>
                  <a:cubicBezTo>
                    <a:pt x="314" y="1826"/>
                    <a:pt x="302" y="1860"/>
                    <a:pt x="314" y="1938"/>
                  </a:cubicBezTo>
                  <a:cubicBezTo>
                    <a:pt x="325" y="1894"/>
                    <a:pt x="347" y="1837"/>
                    <a:pt x="359" y="1815"/>
                  </a:cubicBezTo>
                  <a:cubicBezTo>
                    <a:pt x="359" y="1804"/>
                    <a:pt x="359" y="1804"/>
                    <a:pt x="359" y="1804"/>
                  </a:cubicBezTo>
                  <a:cubicBezTo>
                    <a:pt x="347" y="1804"/>
                    <a:pt x="325" y="1815"/>
                    <a:pt x="314" y="1815"/>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5" name="Freeform 44"/>
            <p:cNvSpPr>
              <a:spLocks noChangeArrowheads="1"/>
            </p:cNvSpPr>
            <p:nvPr/>
          </p:nvSpPr>
          <p:spPr bwMode="auto">
            <a:xfrm>
              <a:off x="7533287" y="3053525"/>
              <a:ext cx="1424" cy="142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6" name="Freeform 45"/>
            <p:cNvSpPr>
              <a:spLocks noChangeArrowheads="1"/>
            </p:cNvSpPr>
            <p:nvPr/>
          </p:nvSpPr>
          <p:spPr bwMode="auto">
            <a:xfrm>
              <a:off x="9017506" y="2604666"/>
              <a:ext cx="1424"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7" name="Freeform 46"/>
            <p:cNvSpPr>
              <a:spLocks noChangeArrowheads="1"/>
            </p:cNvSpPr>
            <p:nvPr/>
          </p:nvSpPr>
          <p:spPr bwMode="auto">
            <a:xfrm>
              <a:off x="9074482" y="3411187"/>
              <a:ext cx="1424" cy="427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8" name="Freeform 47"/>
            <p:cNvSpPr>
              <a:spLocks noChangeArrowheads="1"/>
            </p:cNvSpPr>
            <p:nvPr/>
          </p:nvSpPr>
          <p:spPr bwMode="auto">
            <a:xfrm>
              <a:off x="9074482" y="3425438"/>
              <a:ext cx="1424"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9" name="Freeform 48"/>
            <p:cNvSpPr>
              <a:spLocks noChangeArrowheads="1"/>
            </p:cNvSpPr>
            <p:nvPr/>
          </p:nvSpPr>
          <p:spPr bwMode="auto">
            <a:xfrm>
              <a:off x="9074482" y="3422588"/>
              <a:ext cx="1424"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0" name="Freeform 49"/>
            <p:cNvSpPr>
              <a:spLocks noChangeArrowheads="1"/>
            </p:cNvSpPr>
            <p:nvPr/>
          </p:nvSpPr>
          <p:spPr bwMode="auto">
            <a:xfrm>
              <a:off x="9074482" y="3418312"/>
              <a:ext cx="1424" cy="142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1" name="Freeform 50"/>
            <p:cNvSpPr>
              <a:spLocks noChangeArrowheads="1"/>
            </p:cNvSpPr>
            <p:nvPr/>
          </p:nvSpPr>
          <p:spPr bwMode="auto">
            <a:xfrm>
              <a:off x="9074482" y="3425438"/>
              <a:ext cx="1424"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2" name="Freeform 51"/>
            <p:cNvSpPr>
              <a:spLocks noChangeArrowheads="1"/>
            </p:cNvSpPr>
            <p:nvPr/>
          </p:nvSpPr>
          <p:spPr bwMode="auto">
            <a:xfrm>
              <a:off x="9074482" y="3415462"/>
              <a:ext cx="1424" cy="427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3" name="Freeform 52"/>
            <p:cNvSpPr>
              <a:spLocks noChangeArrowheads="1"/>
            </p:cNvSpPr>
            <p:nvPr/>
          </p:nvSpPr>
          <p:spPr bwMode="auto">
            <a:xfrm>
              <a:off x="8820940" y="3295767"/>
              <a:ext cx="1424" cy="4276"/>
            </a:xfrm>
            <a:custGeom>
              <a:avLst/>
              <a:gdLst>
                <a:gd name="T0" fmla="*/ 0 w 1"/>
                <a:gd name="T1" fmla="*/ 11 h 12"/>
                <a:gd name="T2" fmla="*/ 0 w 1"/>
                <a:gd name="T3" fmla="*/ 11 h 12"/>
                <a:gd name="T4" fmla="*/ 0 w 1"/>
                <a:gd name="T5" fmla="*/ 0 h 12"/>
                <a:gd name="T6" fmla="*/ 0 w 1"/>
                <a:gd name="T7" fmla="*/ 11 h 12"/>
              </a:gdLst>
              <a:ahLst/>
              <a:cxnLst>
                <a:cxn ang="0">
                  <a:pos x="T0" y="T1"/>
                </a:cxn>
                <a:cxn ang="0">
                  <a:pos x="T2" y="T3"/>
                </a:cxn>
                <a:cxn ang="0">
                  <a:pos x="T4" y="T5"/>
                </a:cxn>
                <a:cxn ang="0">
                  <a:pos x="T6" y="T7"/>
                </a:cxn>
              </a:cxnLst>
              <a:rect l="0" t="0" r="r" b="b"/>
              <a:pathLst>
                <a:path w="1" h="12">
                  <a:moveTo>
                    <a:pt x="0" y="11"/>
                  </a:moveTo>
                  <a:lnTo>
                    <a:pt x="0" y="11"/>
                  </a:lnTo>
                  <a:cubicBezTo>
                    <a:pt x="0" y="0"/>
                    <a:pt x="0" y="0"/>
                    <a:pt x="0" y="0"/>
                  </a:cubicBezTo>
                  <a:cubicBezTo>
                    <a:pt x="0" y="0"/>
                    <a:pt x="0" y="0"/>
                    <a:pt x="0" y="1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4" name="Freeform 53"/>
            <p:cNvSpPr>
              <a:spLocks noChangeArrowheads="1"/>
            </p:cNvSpPr>
            <p:nvPr/>
          </p:nvSpPr>
          <p:spPr bwMode="auto">
            <a:xfrm>
              <a:off x="8820940" y="3291492"/>
              <a:ext cx="1424" cy="4276"/>
            </a:xfrm>
            <a:custGeom>
              <a:avLst/>
              <a:gdLst>
                <a:gd name="T0" fmla="*/ 0 w 1"/>
                <a:gd name="T1" fmla="*/ 11 h 12"/>
                <a:gd name="T2" fmla="*/ 0 w 1"/>
                <a:gd name="T3" fmla="*/ 11 h 12"/>
                <a:gd name="T4" fmla="*/ 0 w 1"/>
                <a:gd name="T5" fmla="*/ 0 h 12"/>
                <a:gd name="T6" fmla="*/ 0 w 1"/>
                <a:gd name="T7" fmla="*/ 11 h 12"/>
              </a:gdLst>
              <a:ahLst/>
              <a:cxnLst>
                <a:cxn ang="0">
                  <a:pos x="T0" y="T1"/>
                </a:cxn>
                <a:cxn ang="0">
                  <a:pos x="T2" y="T3"/>
                </a:cxn>
                <a:cxn ang="0">
                  <a:pos x="T4" y="T5"/>
                </a:cxn>
                <a:cxn ang="0">
                  <a:pos x="T6" y="T7"/>
                </a:cxn>
              </a:cxnLst>
              <a:rect l="0" t="0" r="r" b="b"/>
              <a:pathLst>
                <a:path w="1" h="12">
                  <a:moveTo>
                    <a:pt x="0" y="11"/>
                  </a:moveTo>
                  <a:lnTo>
                    <a:pt x="0" y="11"/>
                  </a:lnTo>
                  <a:cubicBezTo>
                    <a:pt x="0" y="11"/>
                    <a:pt x="0" y="11"/>
                    <a:pt x="0" y="0"/>
                  </a:cubicBezTo>
                  <a:cubicBezTo>
                    <a:pt x="0" y="11"/>
                    <a:pt x="0" y="11"/>
                    <a:pt x="0" y="1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5" name="Freeform 54"/>
            <p:cNvSpPr>
              <a:spLocks noChangeArrowheads="1"/>
            </p:cNvSpPr>
            <p:nvPr/>
          </p:nvSpPr>
          <p:spPr bwMode="auto">
            <a:xfrm>
              <a:off x="8820940" y="3298617"/>
              <a:ext cx="1424" cy="14250"/>
            </a:xfrm>
            <a:custGeom>
              <a:avLst/>
              <a:gdLst>
                <a:gd name="T0" fmla="*/ 0 w 1"/>
                <a:gd name="T1" fmla="*/ 45 h 46"/>
                <a:gd name="T2" fmla="*/ 0 w 1"/>
                <a:gd name="T3" fmla="*/ 45 h 46"/>
                <a:gd name="T4" fmla="*/ 0 w 1"/>
                <a:gd name="T5" fmla="*/ 45 h 46"/>
                <a:gd name="T6" fmla="*/ 0 w 1"/>
                <a:gd name="T7" fmla="*/ 0 h 46"/>
                <a:gd name="T8" fmla="*/ 0 w 1"/>
                <a:gd name="T9" fmla="*/ 45 h 46"/>
              </a:gdLst>
              <a:ahLst/>
              <a:cxnLst>
                <a:cxn ang="0">
                  <a:pos x="T0" y="T1"/>
                </a:cxn>
                <a:cxn ang="0">
                  <a:pos x="T2" y="T3"/>
                </a:cxn>
                <a:cxn ang="0">
                  <a:pos x="T4" y="T5"/>
                </a:cxn>
                <a:cxn ang="0">
                  <a:pos x="T6" y="T7"/>
                </a:cxn>
                <a:cxn ang="0">
                  <a:pos x="T8" y="T9"/>
                </a:cxn>
              </a:cxnLst>
              <a:rect l="0" t="0" r="r" b="b"/>
              <a:pathLst>
                <a:path w="1" h="46">
                  <a:moveTo>
                    <a:pt x="0" y="45"/>
                  </a:moveTo>
                  <a:lnTo>
                    <a:pt x="0" y="45"/>
                  </a:lnTo>
                  <a:lnTo>
                    <a:pt x="0" y="45"/>
                  </a:lnTo>
                  <a:cubicBezTo>
                    <a:pt x="0" y="23"/>
                    <a:pt x="0" y="12"/>
                    <a:pt x="0" y="0"/>
                  </a:cubicBezTo>
                  <a:cubicBezTo>
                    <a:pt x="0" y="12"/>
                    <a:pt x="0" y="23"/>
                    <a:pt x="0" y="45"/>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6" name="Freeform 55"/>
            <p:cNvSpPr>
              <a:spLocks noChangeArrowheads="1"/>
            </p:cNvSpPr>
            <p:nvPr/>
          </p:nvSpPr>
          <p:spPr bwMode="auto">
            <a:xfrm>
              <a:off x="8820940" y="3298617"/>
              <a:ext cx="1424" cy="142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7" name="Freeform 56"/>
            <p:cNvSpPr>
              <a:spLocks noChangeArrowheads="1"/>
            </p:cNvSpPr>
            <p:nvPr/>
          </p:nvSpPr>
          <p:spPr bwMode="auto">
            <a:xfrm>
              <a:off x="8820940" y="3291492"/>
              <a:ext cx="4273" cy="1424"/>
            </a:xfrm>
            <a:custGeom>
              <a:avLst/>
              <a:gdLst>
                <a:gd name="T0" fmla="*/ 0 w 13"/>
                <a:gd name="T1" fmla="*/ 0 h 1"/>
                <a:gd name="T2" fmla="*/ 0 w 13"/>
                <a:gd name="T3" fmla="*/ 0 h 1"/>
                <a:gd name="T4" fmla="*/ 12 w 13"/>
                <a:gd name="T5" fmla="*/ 0 h 1"/>
                <a:gd name="T6" fmla="*/ 0 w 13"/>
                <a:gd name="T7" fmla="*/ 0 h 1"/>
              </a:gdLst>
              <a:ahLst/>
              <a:cxnLst>
                <a:cxn ang="0">
                  <a:pos x="T0" y="T1"/>
                </a:cxn>
                <a:cxn ang="0">
                  <a:pos x="T2" y="T3"/>
                </a:cxn>
                <a:cxn ang="0">
                  <a:pos x="T4" y="T5"/>
                </a:cxn>
                <a:cxn ang="0">
                  <a:pos x="T6" y="T7"/>
                </a:cxn>
              </a:cxnLst>
              <a:rect l="0" t="0" r="r" b="b"/>
              <a:pathLst>
                <a:path w="13" h="1">
                  <a:moveTo>
                    <a:pt x="0" y="0"/>
                  </a:moveTo>
                  <a:lnTo>
                    <a:pt x="0" y="0"/>
                  </a:lnTo>
                  <a:cubicBezTo>
                    <a:pt x="0" y="0"/>
                    <a:pt x="0" y="0"/>
                    <a:pt x="12" y="0"/>
                  </a:cubicBezTo>
                  <a:cubicBezTo>
                    <a:pt x="0" y="0"/>
                    <a:pt x="0" y="0"/>
                    <a:pt x="0" y="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8" name="Freeform 57"/>
            <p:cNvSpPr>
              <a:spLocks noChangeArrowheads="1"/>
            </p:cNvSpPr>
            <p:nvPr/>
          </p:nvSpPr>
          <p:spPr bwMode="auto">
            <a:xfrm>
              <a:off x="8825213" y="3288643"/>
              <a:ext cx="1425" cy="427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9" name="Freeform 58"/>
            <p:cNvSpPr>
              <a:spLocks noChangeArrowheads="1"/>
            </p:cNvSpPr>
            <p:nvPr/>
          </p:nvSpPr>
          <p:spPr bwMode="auto">
            <a:xfrm>
              <a:off x="8820940" y="3295767"/>
              <a:ext cx="1424" cy="142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0" name="Freeform 59"/>
            <p:cNvSpPr>
              <a:spLocks noChangeArrowheads="1"/>
            </p:cNvSpPr>
            <p:nvPr/>
          </p:nvSpPr>
          <p:spPr bwMode="auto">
            <a:xfrm>
              <a:off x="9292415" y="3801625"/>
              <a:ext cx="4274" cy="1424"/>
            </a:xfrm>
            <a:custGeom>
              <a:avLst/>
              <a:gdLst>
                <a:gd name="T0" fmla="*/ 0 w 12"/>
                <a:gd name="T1" fmla="*/ 0 h 1"/>
                <a:gd name="T2" fmla="*/ 0 w 12"/>
                <a:gd name="T3" fmla="*/ 0 h 1"/>
                <a:gd name="T4" fmla="*/ 11 w 12"/>
                <a:gd name="T5" fmla="*/ 0 h 1"/>
                <a:gd name="T6" fmla="*/ 0 w 12"/>
                <a:gd name="T7" fmla="*/ 0 h 1"/>
              </a:gdLst>
              <a:ahLst/>
              <a:cxnLst>
                <a:cxn ang="0">
                  <a:pos x="T0" y="T1"/>
                </a:cxn>
                <a:cxn ang="0">
                  <a:pos x="T2" y="T3"/>
                </a:cxn>
                <a:cxn ang="0">
                  <a:pos x="T4" y="T5"/>
                </a:cxn>
                <a:cxn ang="0">
                  <a:pos x="T6" y="T7"/>
                </a:cxn>
              </a:cxnLst>
              <a:rect l="0" t="0" r="r" b="b"/>
              <a:pathLst>
                <a:path w="12" h="1">
                  <a:moveTo>
                    <a:pt x="0" y="0"/>
                  </a:moveTo>
                  <a:lnTo>
                    <a:pt x="0" y="0"/>
                  </a:lnTo>
                  <a:lnTo>
                    <a:pt x="11" y="0"/>
                  </a:ln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1" name="Freeform 60"/>
            <p:cNvSpPr>
              <a:spLocks noChangeArrowheads="1"/>
            </p:cNvSpPr>
            <p:nvPr/>
          </p:nvSpPr>
          <p:spPr bwMode="auto">
            <a:xfrm>
              <a:off x="9299536" y="3801625"/>
              <a:ext cx="1424"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2" name="Freeform 61"/>
            <p:cNvSpPr>
              <a:spLocks noChangeArrowheads="1"/>
            </p:cNvSpPr>
            <p:nvPr/>
          </p:nvSpPr>
          <p:spPr bwMode="auto">
            <a:xfrm>
              <a:off x="9295263" y="3801625"/>
              <a:ext cx="1425"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3" name="Freeform 62"/>
            <p:cNvSpPr>
              <a:spLocks noChangeArrowheads="1"/>
            </p:cNvSpPr>
            <p:nvPr/>
          </p:nvSpPr>
          <p:spPr bwMode="auto">
            <a:xfrm>
              <a:off x="9299536" y="3801625"/>
              <a:ext cx="1424"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4" name="Freeform 63"/>
            <p:cNvSpPr>
              <a:spLocks noChangeArrowheads="1"/>
            </p:cNvSpPr>
            <p:nvPr/>
          </p:nvSpPr>
          <p:spPr bwMode="auto">
            <a:xfrm>
              <a:off x="9295263" y="3801625"/>
              <a:ext cx="1425"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5" name="Freeform 64"/>
            <p:cNvSpPr>
              <a:spLocks noChangeArrowheads="1"/>
            </p:cNvSpPr>
            <p:nvPr/>
          </p:nvSpPr>
          <p:spPr bwMode="auto">
            <a:xfrm>
              <a:off x="9299536" y="3801625"/>
              <a:ext cx="1424"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6" name="Freeform 65"/>
            <p:cNvSpPr>
              <a:spLocks noChangeArrowheads="1"/>
            </p:cNvSpPr>
            <p:nvPr/>
          </p:nvSpPr>
          <p:spPr bwMode="auto">
            <a:xfrm>
              <a:off x="9074482" y="3418312"/>
              <a:ext cx="1424" cy="427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7" name="Freeform 66"/>
            <p:cNvSpPr>
              <a:spLocks noChangeArrowheads="1"/>
            </p:cNvSpPr>
            <p:nvPr/>
          </p:nvSpPr>
          <p:spPr bwMode="auto">
            <a:xfrm>
              <a:off x="9074482" y="3425438"/>
              <a:ext cx="1424"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8" name="Freeform 67"/>
            <p:cNvSpPr>
              <a:spLocks noChangeArrowheads="1"/>
            </p:cNvSpPr>
            <p:nvPr/>
          </p:nvSpPr>
          <p:spPr bwMode="auto">
            <a:xfrm>
              <a:off x="9074482" y="3422588"/>
              <a:ext cx="1424" cy="427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0"/>
                    <a:pt x="0" y="0"/>
                    <a:pt x="0" y="11"/>
                  </a:cubicBezTo>
                  <a:cubicBezTo>
                    <a:pt x="0" y="0"/>
                    <a:pt x="0" y="0"/>
                    <a:pt x="0" y="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9" name="Freeform 68"/>
            <p:cNvSpPr>
              <a:spLocks noChangeArrowheads="1"/>
            </p:cNvSpPr>
            <p:nvPr/>
          </p:nvSpPr>
          <p:spPr bwMode="auto">
            <a:xfrm>
              <a:off x="9074482" y="3418312"/>
              <a:ext cx="1424" cy="142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0" name="Freeform 69"/>
            <p:cNvSpPr>
              <a:spLocks noChangeArrowheads="1"/>
            </p:cNvSpPr>
            <p:nvPr/>
          </p:nvSpPr>
          <p:spPr bwMode="auto">
            <a:xfrm>
              <a:off x="9074482" y="3415462"/>
              <a:ext cx="1424" cy="142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1" name="Freeform 70"/>
            <p:cNvSpPr>
              <a:spLocks noChangeArrowheads="1"/>
            </p:cNvSpPr>
            <p:nvPr/>
          </p:nvSpPr>
          <p:spPr bwMode="auto">
            <a:xfrm>
              <a:off x="9292415" y="3801625"/>
              <a:ext cx="1425"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2" name="Freeform 71"/>
            <p:cNvSpPr>
              <a:spLocks noChangeArrowheads="1"/>
            </p:cNvSpPr>
            <p:nvPr/>
          </p:nvSpPr>
          <p:spPr bwMode="auto">
            <a:xfrm>
              <a:off x="9074482" y="3406914"/>
              <a:ext cx="1424" cy="4276"/>
            </a:xfrm>
            <a:custGeom>
              <a:avLst/>
              <a:gdLst>
                <a:gd name="T0" fmla="*/ 0 w 1"/>
                <a:gd name="T1" fmla="*/ 0 h 13"/>
                <a:gd name="T2" fmla="*/ 0 w 1"/>
                <a:gd name="T3" fmla="*/ 0 h 13"/>
                <a:gd name="T4" fmla="*/ 0 w 1"/>
                <a:gd name="T5" fmla="*/ 0 h 13"/>
                <a:gd name="T6" fmla="*/ 0 w 1"/>
                <a:gd name="T7" fmla="*/ 12 h 13"/>
                <a:gd name="T8" fmla="*/ 0 w 1"/>
                <a:gd name="T9" fmla="*/ 0 h 13"/>
              </a:gdLst>
              <a:ahLst/>
              <a:cxnLst>
                <a:cxn ang="0">
                  <a:pos x="T0" y="T1"/>
                </a:cxn>
                <a:cxn ang="0">
                  <a:pos x="T2" y="T3"/>
                </a:cxn>
                <a:cxn ang="0">
                  <a:pos x="T4" y="T5"/>
                </a:cxn>
                <a:cxn ang="0">
                  <a:pos x="T6" y="T7"/>
                </a:cxn>
                <a:cxn ang="0">
                  <a:pos x="T8" y="T9"/>
                </a:cxn>
              </a:cxnLst>
              <a:rect l="0" t="0" r="r" b="b"/>
              <a:pathLst>
                <a:path w="1" h="13">
                  <a:moveTo>
                    <a:pt x="0" y="0"/>
                  </a:moveTo>
                  <a:lnTo>
                    <a:pt x="0" y="0"/>
                  </a:lnTo>
                  <a:lnTo>
                    <a:pt x="0" y="0"/>
                  </a:lnTo>
                  <a:lnTo>
                    <a:pt x="0" y="12"/>
                  </a:ln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3" name="Freeform 72"/>
            <p:cNvSpPr>
              <a:spLocks noChangeArrowheads="1"/>
            </p:cNvSpPr>
            <p:nvPr/>
          </p:nvSpPr>
          <p:spPr bwMode="auto">
            <a:xfrm>
              <a:off x="9074482" y="3425438"/>
              <a:ext cx="1424"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4" name="Freeform 73"/>
            <p:cNvSpPr>
              <a:spLocks noChangeArrowheads="1"/>
            </p:cNvSpPr>
            <p:nvPr/>
          </p:nvSpPr>
          <p:spPr bwMode="auto">
            <a:xfrm>
              <a:off x="11760888" y="4041015"/>
              <a:ext cx="65523" cy="84071"/>
            </a:xfrm>
            <a:custGeom>
              <a:avLst/>
              <a:gdLst>
                <a:gd name="T0" fmla="*/ 191 w 203"/>
                <a:gd name="T1" fmla="*/ 0 h 259"/>
                <a:gd name="T2" fmla="*/ 191 w 203"/>
                <a:gd name="T3" fmla="*/ 0 h 259"/>
                <a:gd name="T4" fmla="*/ 124 w 203"/>
                <a:gd name="T5" fmla="*/ 33 h 259"/>
                <a:gd name="T6" fmla="*/ 23 w 203"/>
                <a:gd name="T7" fmla="*/ 56 h 259"/>
                <a:gd name="T8" fmla="*/ 0 w 203"/>
                <a:gd name="T9" fmla="*/ 134 h 259"/>
                <a:gd name="T10" fmla="*/ 45 w 203"/>
                <a:gd name="T11" fmla="*/ 224 h 259"/>
                <a:gd name="T12" fmla="*/ 90 w 203"/>
                <a:gd name="T13" fmla="*/ 235 h 259"/>
                <a:gd name="T14" fmla="*/ 135 w 203"/>
                <a:gd name="T15" fmla="*/ 145 h 259"/>
                <a:gd name="T16" fmla="*/ 180 w 203"/>
                <a:gd name="T17" fmla="*/ 67 h 259"/>
                <a:gd name="T18" fmla="*/ 191 w 203"/>
                <a:gd name="T19"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3" h="259">
                  <a:moveTo>
                    <a:pt x="191" y="0"/>
                  </a:moveTo>
                  <a:lnTo>
                    <a:pt x="191" y="0"/>
                  </a:lnTo>
                  <a:cubicBezTo>
                    <a:pt x="191" y="0"/>
                    <a:pt x="169" y="33"/>
                    <a:pt x="124" y="33"/>
                  </a:cubicBezTo>
                  <a:cubicBezTo>
                    <a:pt x="79" y="44"/>
                    <a:pt x="34" y="33"/>
                    <a:pt x="23" y="56"/>
                  </a:cubicBezTo>
                  <a:cubicBezTo>
                    <a:pt x="12" y="78"/>
                    <a:pt x="0" y="100"/>
                    <a:pt x="0" y="134"/>
                  </a:cubicBezTo>
                  <a:cubicBezTo>
                    <a:pt x="12" y="179"/>
                    <a:pt x="34" y="190"/>
                    <a:pt x="45" y="224"/>
                  </a:cubicBezTo>
                  <a:cubicBezTo>
                    <a:pt x="56" y="246"/>
                    <a:pt x="90" y="258"/>
                    <a:pt x="90" y="235"/>
                  </a:cubicBezTo>
                  <a:cubicBezTo>
                    <a:pt x="101" y="213"/>
                    <a:pt x="101" y="156"/>
                    <a:pt x="135" y="145"/>
                  </a:cubicBezTo>
                  <a:cubicBezTo>
                    <a:pt x="169" y="123"/>
                    <a:pt x="180" y="89"/>
                    <a:pt x="180" y="67"/>
                  </a:cubicBezTo>
                  <a:cubicBezTo>
                    <a:pt x="180" y="44"/>
                    <a:pt x="202" y="22"/>
                    <a:pt x="191" y="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5" name="Freeform 74"/>
            <p:cNvSpPr>
              <a:spLocks noChangeArrowheads="1"/>
            </p:cNvSpPr>
            <p:nvPr/>
          </p:nvSpPr>
          <p:spPr bwMode="auto">
            <a:xfrm>
              <a:off x="11753767" y="4026766"/>
              <a:ext cx="76917" cy="101171"/>
            </a:xfrm>
            <a:custGeom>
              <a:avLst/>
              <a:gdLst>
                <a:gd name="T0" fmla="*/ 101 w 237"/>
                <a:gd name="T1" fmla="*/ 314 h 315"/>
                <a:gd name="T2" fmla="*/ 101 w 237"/>
                <a:gd name="T3" fmla="*/ 314 h 315"/>
                <a:gd name="T4" fmla="*/ 101 w 237"/>
                <a:gd name="T5" fmla="*/ 314 h 315"/>
                <a:gd name="T6" fmla="*/ 45 w 237"/>
                <a:gd name="T7" fmla="*/ 280 h 315"/>
                <a:gd name="T8" fmla="*/ 34 w 237"/>
                <a:gd name="T9" fmla="*/ 246 h 315"/>
                <a:gd name="T10" fmla="*/ 0 w 237"/>
                <a:gd name="T11" fmla="*/ 190 h 315"/>
                <a:gd name="T12" fmla="*/ 22 w 237"/>
                <a:gd name="T13" fmla="*/ 101 h 315"/>
                <a:gd name="T14" fmla="*/ 22 w 237"/>
                <a:gd name="T15" fmla="*/ 89 h 315"/>
                <a:gd name="T16" fmla="*/ 78 w 237"/>
                <a:gd name="T17" fmla="*/ 67 h 315"/>
                <a:gd name="T18" fmla="*/ 101 w 237"/>
                <a:gd name="T19" fmla="*/ 67 h 315"/>
                <a:gd name="T20" fmla="*/ 112 w 237"/>
                <a:gd name="T21" fmla="*/ 67 h 315"/>
                <a:gd name="T22" fmla="*/ 146 w 237"/>
                <a:gd name="T23" fmla="*/ 67 h 315"/>
                <a:gd name="T24" fmla="*/ 191 w 237"/>
                <a:gd name="T25" fmla="*/ 33 h 315"/>
                <a:gd name="T26" fmla="*/ 213 w 237"/>
                <a:gd name="T27" fmla="*/ 0 h 315"/>
                <a:gd name="T28" fmla="*/ 224 w 237"/>
                <a:gd name="T29" fmla="*/ 33 h 315"/>
                <a:gd name="T30" fmla="*/ 224 w 237"/>
                <a:gd name="T31" fmla="*/ 89 h 315"/>
                <a:gd name="T32" fmla="*/ 224 w 237"/>
                <a:gd name="T33" fmla="*/ 112 h 315"/>
                <a:gd name="T34" fmla="*/ 168 w 237"/>
                <a:gd name="T35" fmla="*/ 201 h 315"/>
                <a:gd name="T36" fmla="*/ 146 w 237"/>
                <a:gd name="T37" fmla="*/ 258 h 315"/>
                <a:gd name="T38" fmla="*/ 135 w 237"/>
                <a:gd name="T39" fmla="*/ 291 h 315"/>
                <a:gd name="T40" fmla="*/ 101 w 237"/>
                <a:gd name="T41" fmla="*/ 314 h 315"/>
                <a:gd name="T42" fmla="*/ 67 w 237"/>
                <a:gd name="T43" fmla="*/ 112 h 315"/>
                <a:gd name="T44" fmla="*/ 67 w 237"/>
                <a:gd name="T45" fmla="*/ 112 h 315"/>
                <a:gd name="T46" fmla="*/ 56 w 237"/>
                <a:gd name="T47" fmla="*/ 123 h 315"/>
                <a:gd name="T48" fmla="*/ 45 w 237"/>
                <a:gd name="T49" fmla="*/ 179 h 315"/>
                <a:gd name="T50" fmla="*/ 67 w 237"/>
                <a:gd name="T51" fmla="*/ 224 h 315"/>
                <a:gd name="T52" fmla="*/ 90 w 237"/>
                <a:gd name="T53" fmla="*/ 258 h 315"/>
                <a:gd name="T54" fmla="*/ 101 w 237"/>
                <a:gd name="T55" fmla="*/ 269 h 315"/>
                <a:gd name="T56" fmla="*/ 101 w 237"/>
                <a:gd name="T57" fmla="*/ 246 h 315"/>
                <a:gd name="T58" fmla="*/ 146 w 237"/>
                <a:gd name="T59" fmla="*/ 168 h 315"/>
                <a:gd name="T60" fmla="*/ 180 w 237"/>
                <a:gd name="T61" fmla="*/ 123 h 315"/>
                <a:gd name="T62" fmla="*/ 180 w 237"/>
                <a:gd name="T63" fmla="*/ 89 h 315"/>
                <a:gd name="T64" fmla="*/ 146 w 237"/>
                <a:gd name="T65" fmla="*/ 101 h 315"/>
                <a:gd name="T66" fmla="*/ 112 w 237"/>
                <a:gd name="T67" fmla="*/ 112 h 315"/>
                <a:gd name="T68" fmla="*/ 90 w 237"/>
                <a:gd name="T69" fmla="*/ 112 h 315"/>
                <a:gd name="T70" fmla="*/ 78 w 237"/>
                <a:gd name="T71" fmla="*/ 112 h 315"/>
                <a:gd name="T72" fmla="*/ 67 w 237"/>
                <a:gd name="T73" fmla="*/ 11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37" h="315">
                  <a:moveTo>
                    <a:pt x="101" y="314"/>
                  </a:moveTo>
                  <a:lnTo>
                    <a:pt x="101" y="314"/>
                  </a:lnTo>
                  <a:lnTo>
                    <a:pt x="101" y="314"/>
                  </a:lnTo>
                  <a:cubicBezTo>
                    <a:pt x="78" y="314"/>
                    <a:pt x="56" y="303"/>
                    <a:pt x="45" y="280"/>
                  </a:cubicBezTo>
                  <a:cubicBezTo>
                    <a:pt x="45" y="269"/>
                    <a:pt x="45" y="258"/>
                    <a:pt x="34" y="246"/>
                  </a:cubicBezTo>
                  <a:cubicBezTo>
                    <a:pt x="22" y="235"/>
                    <a:pt x="11" y="224"/>
                    <a:pt x="0" y="190"/>
                  </a:cubicBezTo>
                  <a:cubicBezTo>
                    <a:pt x="0" y="145"/>
                    <a:pt x="11" y="123"/>
                    <a:pt x="22" y="101"/>
                  </a:cubicBezTo>
                  <a:lnTo>
                    <a:pt x="22" y="89"/>
                  </a:lnTo>
                  <a:cubicBezTo>
                    <a:pt x="34" y="67"/>
                    <a:pt x="67" y="67"/>
                    <a:pt x="78" y="67"/>
                  </a:cubicBezTo>
                  <a:cubicBezTo>
                    <a:pt x="90" y="67"/>
                    <a:pt x="90" y="67"/>
                    <a:pt x="101" y="67"/>
                  </a:cubicBezTo>
                  <a:lnTo>
                    <a:pt x="112" y="67"/>
                  </a:lnTo>
                  <a:cubicBezTo>
                    <a:pt x="123" y="67"/>
                    <a:pt x="135" y="67"/>
                    <a:pt x="146" y="67"/>
                  </a:cubicBezTo>
                  <a:cubicBezTo>
                    <a:pt x="180" y="56"/>
                    <a:pt x="191" y="33"/>
                    <a:pt x="191" y="33"/>
                  </a:cubicBezTo>
                  <a:cubicBezTo>
                    <a:pt x="213" y="0"/>
                    <a:pt x="213" y="0"/>
                    <a:pt x="213" y="0"/>
                  </a:cubicBezTo>
                  <a:cubicBezTo>
                    <a:pt x="224" y="33"/>
                    <a:pt x="224" y="33"/>
                    <a:pt x="224" y="33"/>
                  </a:cubicBezTo>
                  <a:cubicBezTo>
                    <a:pt x="236" y="56"/>
                    <a:pt x="236" y="78"/>
                    <a:pt x="224" y="89"/>
                  </a:cubicBezTo>
                  <a:cubicBezTo>
                    <a:pt x="224" y="101"/>
                    <a:pt x="224" y="112"/>
                    <a:pt x="224" y="112"/>
                  </a:cubicBezTo>
                  <a:cubicBezTo>
                    <a:pt x="224" y="145"/>
                    <a:pt x="202" y="179"/>
                    <a:pt x="168" y="201"/>
                  </a:cubicBezTo>
                  <a:cubicBezTo>
                    <a:pt x="157" y="213"/>
                    <a:pt x="146" y="235"/>
                    <a:pt x="146" y="258"/>
                  </a:cubicBezTo>
                  <a:cubicBezTo>
                    <a:pt x="146" y="269"/>
                    <a:pt x="146" y="280"/>
                    <a:pt x="135" y="291"/>
                  </a:cubicBezTo>
                  <a:cubicBezTo>
                    <a:pt x="135" y="303"/>
                    <a:pt x="112" y="314"/>
                    <a:pt x="101" y="314"/>
                  </a:cubicBezTo>
                  <a:close/>
                  <a:moveTo>
                    <a:pt x="67" y="112"/>
                  </a:moveTo>
                  <a:lnTo>
                    <a:pt x="67" y="112"/>
                  </a:lnTo>
                  <a:cubicBezTo>
                    <a:pt x="56" y="112"/>
                    <a:pt x="56" y="112"/>
                    <a:pt x="56" y="123"/>
                  </a:cubicBezTo>
                  <a:cubicBezTo>
                    <a:pt x="45" y="134"/>
                    <a:pt x="45" y="157"/>
                    <a:pt x="45" y="179"/>
                  </a:cubicBezTo>
                  <a:cubicBezTo>
                    <a:pt x="45" y="201"/>
                    <a:pt x="56" y="213"/>
                    <a:pt x="67" y="224"/>
                  </a:cubicBezTo>
                  <a:cubicBezTo>
                    <a:pt x="78" y="235"/>
                    <a:pt x="78" y="246"/>
                    <a:pt x="90" y="258"/>
                  </a:cubicBezTo>
                  <a:lnTo>
                    <a:pt x="101" y="269"/>
                  </a:lnTo>
                  <a:cubicBezTo>
                    <a:pt x="101" y="269"/>
                    <a:pt x="101" y="258"/>
                    <a:pt x="101" y="246"/>
                  </a:cubicBezTo>
                  <a:cubicBezTo>
                    <a:pt x="112" y="224"/>
                    <a:pt x="112" y="179"/>
                    <a:pt x="146" y="168"/>
                  </a:cubicBezTo>
                  <a:cubicBezTo>
                    <a:pt x="168" y="157"/>
                    <a:pt x="180" y="134"/>
                    <a:pt x="180" y="123"/>
                  </a:cubicBezTo>
                  <a:cubicBezTo>
                    <a:pt x="180" y="112"/>
                    <a:pt x="180" y="101"/>
                    <a:pt x="180" y="89"/>
                  </a:cubicBezTo>
                  <a:cubicBezTo>
                    <a:pt x="168" y="101"/>
                    <a:pt x="157" y="101"/>
                    <a:pt x="146" y="101"/>
                  </a:cubicBezTo>
                  <a:cubicBezTo>
                    <a:pt x="135" y="112"/>
                    <a:pt x="123" y="112"/>
                    <a:pt x="112" y="112"/>
                  </a:cubicBezTo>
                  <a:cubicBezTo>
                    <a:pt x="112" y="112"/>
                    <a:pt x="101" y="112"/>
                    <a:pt x="90" y="112"/>
                  </a:cubicBezTo>
                  <a:lnTo>
                    <a:pt x="78" y="112"/>
                  </a:lnTo>
                  <a:cubicBezTo>
                    <a:pt x="67" y="112"/>
                    <a:pt x="67" y="112"/>
                    <a:pt x="67" y="112"/>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6" name="Freeform 75"/>
            <p:cNvSpPr>
              <a:spLocks noChangeArrowheads="1"/>
            </p:cNvSpPr>
            <p:nvPr/>
          </p:nvSpPr>
          <p:spPr bwMode="auto">
            <a:xfrm>
              <a:off x="11779407" y="3820148"/>
              <a:ext cx="29913" cy="37049"/>
            </a:xfrm>
            <a:custGeom>
              <a:avLst/>
              <a:gdLst>
                <a:gd name="T0" fmla="*/ 57 w 91"/>
                <a:gd name="T1" fmla="*/ 67 h 113"/>
                <a:gd name="T2" fmla="*/ 57 w 91"/>
                <a:gd name="T3" fmla="*/ 67 h 113"/>
                <a:gd name="T4" fmla="*/ 45 w 91"/>
                <a:gd name="T5" fmla="*/ 22 h 113"/>
                <a:gd name="T6" fmla="*/ 12 w 91"/>
                <a:gd name="T7" fmla="*/ 67 h 113"/>
                <a:gd name="T8" fmla="*/ 57 w 91"/>
                <a:gd name="T9" fmla="*/ 67 h 113"/>
              </a:gdLst>
              <a:ahLst/>
              <a:cxnLst>
                <a:cxn ang="0">
                  <a:pos x="T0" y="T1"/>
                </a:cxn>
                <a:cxn ang="0">
                  <a:pos x="T2" y="T3"/>
                </a:cxn>
                <a:cxn ang="0">
                  <a:pos x="T4" y="T5"/>
                </a:cxn>
                <a:cxn ang="0">
                  <a:pos x="T6" y="T7"/>
                </a:cxn>
                <a:cxn ang="0">
                  <a:pos x="T8" y="T9"/>
                </a:cxn>
              </a:cxnLst>
              <a:rect l="0" t="0" r="r" b="b"/>
              <a:pathLst>
                <a:path w="91" h="113">
                  <a:moveTo>
                    <a:pt x="57" y="67"/>
                  </a:moveTo>
                  <a:lnTo>
                    <a:pt x="57" y="67"/>
                  </a:lnTo>
                  <a:cubicBezTo>
                    <a:pt x="45" y="56"/>
                    <a:pt x="45" y="56"/>
                    <a:pt x="45" y="22"/>
                  </a:cubicBezTo>
                  <a:cubicBezTo>
                    <a:pt x="34" y="0"/>
                    <a:pt x="0" y="22"/>
                    <a:pt x="12" y="67"/>
                  </a:cubicBezTo>
                  <a:cubicBezTo>
                    <a:pt x="23" y="112"/>
                    <a:pt x="90" y="101"/>
                    <a:pt x="57" y="67"/>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7" name="Freeform 76"/>
            <p:cNvSpPr>
              <a:spLocks noChangeArrowheads="1"/>
            </p:cNvSpPr>
            <p:nvPr/>
          </p:nvSpPr>
          <p:spPr bwMode="auto">
            <a:xfrm>
              <a:off x="11775134" y="3817299"/>
              <a:ext cx="32760" cy="44174"/>
            </a:xfrm>
            <a:custGeom>
              <a:avLst/>
              <a:gdLst>
                <a:gd name="T0" fmla="*/ 56 w 102"/>
                <a:gd name="T1" fmla="*/ 134 h 135"/>
                <a:gd name="T2" fmla="*/ 56 w 102"/>
                <a:gd name="T3" fmla="*/ 134 h 135"/>
                <a:gd name="T4" fmla="*/ 56 w 102"/>
                <a:gd name="T5" fmla="*/ 134 h 135"/>
                <a:gd name="T6" fmla="*/ 0 w 102"/>
                <a:gd name="T7" fmla="*/ 78 h 135"/>
                <a:gd name="T8" fmla="*/ 11 w 102"/>
                <a:gd name="T9" fmla="*/ 22 h 135"/>
                <a:gd name="T10" fmla="*/ 45 w 102"/>
                <a:gd name="T11" fmla="*/ 0 h 135"/>
                <a:gd name="T12" fmla="*/ 68 w 102"/>
                <a:gd name="T13" fmla="*/ 33 h 135"/>
                <a:gd name="T14" fmla="*/ 79 w 102"/>
                <a:gd name="T15" fmla="*/ 45 h 135"/>
                <a:gd name="T16" fmla="*/ 90 w 102"/>
                <a:gd name="T17" fmla="*/ 67 h 135"/>
                <a:gd name="T18" fmla="*/ 101 w 102"/>
                <a:gd name="T19" fmla="*/ 112 h 135"/>
                <a:gd name="T20" fmla="*/ 56 w 102"/>
                <a:gd name="T21" fmla="*/ 134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35">
                  <a:moveTo>
                    <a:pt x="56" y="134"/>
                  </a:moveTo>
                  <a:lnTo>
                    <a:pt x="56" y="134"/>
                  </a:lnTo>
                  <a:lnTo>
                    <a:pt x="56" y="134"/>
                  </a:lnTo>
                  <a:cubicBezTo>
                    <a:pt x="34" y="134"/>
                    <a:pt x="11" y="112"/>
                    <a:pt x="0" y="78"/>
                  </a:cubicBezTo>
                  <a:cubicBezTo>
                    <a:pt x="0" y="56"/>
                    <a:pt x="0" y="33"/>
                    <a:pt x="11" y="22"/>
                  </a:cubicBezTo>
                  <a:cubicBezTo>
                    <a:pt x="23" y="11"/>
                    <a:pt x="34" y="0"/>
                    <a:pt x="45" y="0"/>
                  </a:cubicBezTo>
                  <a:cubicBezTo>
                    <a:pt x="56" y="0"/>
                    <a:pt x="68" y="11"/>
                    <a:pt x="68" y="33"/>
                  </a:cubicBezTo>
                  <a:cubicBezTo>
                    <a:pt x="79" y="33"/>
                    <a:pt x="79" y="33"/>
                    <a:pt x="79" y="45"/>
                  </a:cubicBezTo>
                  <a:cubicBezTo>
                    <a:pt x="79" y="56"/>
                    <a:pt x="79" y="56"/>
                    <a:pt x="90" y="67"/>
                  </a:cubicBezTo>
                  <a:cubicBezTo>
                    <a:pt x="101" y="89"/>
                    <a:pt x="101" y="101"/>
                    <a:pt x="101" y="112"/>
                  </a:cubicBezTo>
                  <a:cubicBezTo>
                    <a:pt x="90" y="123"/>
                    <a:pt x="79" y="134"/>
                    <a:pt x="56" y="134"/>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8" name="Freeform 77"/>
            <p:cNvSpPr>
              <a:spLocks noChangeArrowheads="1"/>
            </p:cNvSpPr>
            <p:nvPr/>
          </p:nvSpPr>
          <p:spPr bwMode="auto">
            <a:xfrm>
              <a:off x="11615601" y="3817299"/>
              <a:ext cx="109678" cy="28498"/>
            </a:xfrm>
            <a:custGeom>
              <a:avLst/>
              <a:gdLst>
                <a:gd name="T0" fmla="*/ 314 w 338"/>
                <a:gd name="T1" fmla="*/ 11 h 90"/>
                <a:gd name="T2" fmla="*/ 314 w 338"/>
                <a:gd name="T3" fmla="*/ 11 h 90"/>
                <a:gd name="T4" fmla="*/ 146 w 338"/>
                <a:gd name="T5" fmla="*/ 45 h 90"/>
                <a:gd name="T6" fmla="*/ 0 w 338"/>
                <a:gd name="T7" fmla="*/ 67 h 90"/>
                <a:gd name="T8" fmla="*/ 157 w 338"/>
                <a:gd name="T9" fmla="*/ 78 h 90"/>
                <a:gd name="T10" fmla="*/ 314 w 338"/>
                <a:gd name="T11" fmla="*/ 33 h 90"/>
                <a:gd name="T12" fmla="*/ 314 w 338"/>
                <a:gd name="T13" fmla="*/ 11 h 90"/>
              </a:gdLst>
              <a:ahLst/>
              <a:cxnLst>
                <a:cxn ang="0">
                  <a:pos x="T0" y="T1"/>
                </a:cxn>
                <a:cxn ang="0">
                  <a:pos x="T2" y="T3"/>
                </a:cxn>
                <a:cxn ang="0">
                  <a:pos x="T4" y="T5"/>
                </a:cxn>
                <a:cxn ang="0">
                  <a:pos x="T6" y="T7"/>
                </a:cxn>
                <a:cxn ang="0">
                  <a:pos x="T8" y="T9"/>
                </a:cxn>
                <a:cxn ang="0">
                  <a:pos x="T10" y="T11"/>
                </a:cxn>
                <a:cxn ang="0">
                  <a:pos x="T12" y="T13"/>
                </a:cxn>
              </a:cxnLst>
              <a:rect l="0" t="0" r="r" b="b"/>
              <a:pathLst>
                <a:path w="338" h="90">
                  <a:moveTo>
                    <a:pt x="314" y="11"/>
                  </a:moveTo>
                  <a:lnTo>
                    <a:pt x="314" y="11"/>
                  </a:lnTo>
                  <a:cubicBezTo>
                    <a:pt x="292" y="11"/>
                    <a:pt x="191" y="45"/>
                    <a:pt x="146" y="45"/>
                  </a:cubicBezTo>
                  <a:cubicBezTo>
                    <a:pt x="101" y="56"/>
                    <a:pt x="11" y="45"/>
                    <a:pt x="0" y="67"/>
                  </a:cubicBezTo>
                  <a:cubicBezTo>
                    <a:pt x="0" y="89"/>
                    <a:pt x="101" y="78"/>
                    <a:pt x="157" y="78"/>
                  </a:cubicBezTo>
                  <a:cubicBezTo>
                    <a:pt x="213" y="89"/>
                    <a:pt x="280" y="56"/>
                    <a:pt x="314" y="33"/>
                  </a:cubicBezTo>
                  <a:cubicBezTo>
                    <a:pt x="337" y="22"/>
                    <a:pt x="325" y="0"/>
                    <a:pt x="314" y="1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9" name="Freeform 78"/>
            <p:cNvSpPr>
              <a:spLocks noChangeArrowheads="1"/>
            </p:cNvSpPr>
            <p:nvPr/>
          </p:nvSpPr>
          <p:spPr bwMode="auto">
            <a:xfrm>
              <a:off x="11608480" y="3808748"/>
              <a:ext cx="119649" cy="39899"/>
            </a:xfrm>
            <a:custGeom>
              <a:avLst/>
              <a:gdLst>
                <a:gd name="T0" fmla="*/ 190 w 371"/>
                <a:gd name="T1" fmla="*/ 124 h 125"/>
                <a:gd name="T2" fmla="*/ 190 w 371"/>
                <a:gd name="T3" fmla="*/ 124 h 125"/>
                <a:gd name="T4" fmla="*/ 190 w 371"/>
                <a:gd name="T5" fmla="*/ 124 h 125"/>
                <a:gd name="T6" fmla="*/ 179 w 371"/>
                <a:gd name="T7" fmla="*/ 124 h 125"/>
                <a:gd name="T8" fmla="*/ 146 w 371"/>
                <a:gd name="T9" fmla="*/ 124 h 125"/>
                <a:gd name="T10" fmla="*/ 101 w 371"/>
                <a:gd name="T11" fmla="*/ 124 h 125"/>
                <a:gd name="T12" fmla="*/ 67 w 371"/>
                <a:gd name="T13" fmla="*/ 124 h 125"/>
                <a:gd name="T14" fmla="*/ 11 w 371"/>
                <a:gd name="T15" fmla="*/ 112 h 125"/>
                <a:gd name="T16" fmla="*/ 0 w 371"/>
                <a:gd name="T17" fmla="*/ 90 h 125"/>
                <a:gd name="T18" fmla="*/ 123 w 371"/>
                <a:gd name="T19" fmla="*/ 56 h 125"/>
                <a:gd name="T20" fmla="*/ 168 w 371"/>
                <a:gd name="T21" fmla="*/ 45 h 125"/>
                <a:gd name="T22" fmla="*/ 280 w 371"/>
                <a:gd name="T23" fmla="*/ 23 h 125"/>
                <a:gd name="T24" fmla="*/ 325 w 371"/>
                <a:gd name="T25" fmla="*/ 12 h 125"/>
                <a:gd name="T26" fmla="*/ 370 w 371"/>
                <a:gd name="T27" fmla="*/ 34 h 125"/>
                <a:gd name="T28" fmla="*/ 347 w 371"/>
                <a:gd name="T29" fmla="*/ 79 h 125"/>
                <a:gd name="T30" fmla="*/ 190 w 371"/>
                <a:gd name="T31" fmla="*/ 12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125">
                  <a:moveTo>
                    <a:pt x="190" y="124"/>
                  </a:moveTo>
                  <a:lnTo>
                    <a:pt x="190" y="124"/>
                  </a:lnTo>
                  <a:lnTo>
                    <a:pt x="190" y="124"/>
                  </a:lnTo>
                  <a:lnTo>
                    <a:pt x="179" y="124"/>
                  </a:lnTo>
                  <a:cubicBezTo>
                    <a:pt x="168" y="124"/>
                    <a:pt x="157" y="124"/>
                    <a:pt x="146" y="124"/>
                  </a:cubicBezTo>
                  <a:cubicBezTo>
                    <a:pt x="134" y="124"/>
                    <a:pt x="123" y="124"/>
                    <a:pt x="101" y="124"/>
                  </a:cubicBezTo>
                  <a:cubicBezTo>
                    <a:pt x="90" y="124"/>
                    <a:pt x="78" y="124"/>
                    <a:pt x="67" y="124"/>
                  </a:cubicBezTo>
                  <a:cubicBezTo>
                    <a:pt x="33" y="124"/>
                    <a:pt x="22" y="124"/>
                    <a:pt x="11" y="112"/>
                  </a:cubicBezTo>
                  <a:cubicBezTo>
                    <a:pt x="0" y="101"/>
                    <a:pt x="0" y="90"/>
                    <a:pt x="0" y="90"/>
                  </a:cubicBezTo>
                  <a:cubicBezTo>
                    <a:pt x="11" y="56"/>
                    <a:pt x="56" y="56"/>
                    <a:pt x="123" y="56"/>
                  </a:cubicBezTo>
                  <a:cubicBezTo>
                    <a:pt x="134" y="56"/>
                    <a:pt x="157" y="45"/>
                    <a:pt x="168" y="45"/>
                  </a:cubicBezTo>
                  <a:cubicBezTo>
                    <a:pt x="202" y="45"/>
                    <a:pt x="246" y="34"/>
                    <a:pt x="280" y="23"/>
                  </a:cubicBezTo>
                  <a:cubicBezTo>
                    <a:pt x="302" y="12"/>
                    <a:pt x="325" y="12"/>
                    <a:pt x="325" y="12"/>
                  </a:cubicBezTo>
                  <a:cubicBezTo>
                    <a:pt x="347" y="0"/>
                    <a:pt x="370" y="12"/>
                    <a:pt x="370" y="34"/>
                  </a:cubicBezTo>
                  <a:cubicBezTo>
                    <a:pt x="370" y="45"/>
                    <a:pt x="370" y="56"/>
                    <a:pt x="347" y="79"/>
                  </a:cubicBezTo>
                  <a:cubicBezTo>
                    <a:pt x="336" y="90"/>
                    <a:pt x="257" y="124"/>
                    <a:pt x="190" y="124"/>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0" name="Freeform 79"/>
            <p:cNvSpPr>
              <a:spLocks noChangeArrowheads="1"/>
            </p:cNvSpPr>
            <p:nvPr/>
          </p:nvSpPr>
          <p:spPr bwMode="auto">
            <a:xfrm>
              <a:off x="11608480" y="4623821"/>
              <a:ext cx="37033" cy="72673"/>
            </a:xfrm>
            <a:custGeom>
              <a:avLst/>
              <a:gdLst>
                <a:gd name="T0" fmla="*/ 78 w 113"/>
                <a:gd name="T1" fmla="*/ 89 h 225"/>
                <a:gd name="T2" fmla="*/ 78 w 113"/>
                <a:gd name="T3" fmla="*/ 89 h 225"/>
                <a:gd name="T4" fmla="*/ 90 w 113"/>
                <a:gd name="T5" fmla="*/ 0 h 225"/>
                <a:gd name="T6" fmla="*/ 67 w 113"/>
                <a:gd name="T7" fmla="*/ 89 h 225"/>
                <a:gd name="T8" fmla="*/ 11 w 113"/>
                <a:gd name="T9" fmla="*/ 190 h 225"/>
                <a:gd name="T10" fmla="*/ 45 w 113"/>
                <a:gd name="T11" fmla="*/ 179 h 225"/>
                <a:gd name="T12" fmla="*/ 78 w 113"/>
                <a:gd name="T13" fmla="*/ 89 h 225"/>
              </a:gdLst>
              <a:ahLst/>
              <a:cxnLst>
                <a:cxn ang="0">
                  <a:pos x="T0" y="T1"/>
                </a:cxn>
                <a:cxn ang="0">
                  <a:pos x="T2" y="T3"/>
                </a:cxn>
                <a:cxn ang="0">
                  <a:pos x="T4" y="T5"/>
                </a:cxn>
                <a:cxn ang="0">
                  <a:pos x="T6" y="T7"/>
                </a:cxn>
                <a:cxn ang="0">
                  <a:pos x="T8" y="T9"/>
                </a:cxn>
                <a:cxn ang="0">
                  <a:pos x="T10" y="T11"/>
                </a:cxn>
                <a:cxn ang="0">
                  <a:pos x="T12" y="T13"/>
                </a:cxn>
              </a:cxnLst>
              <a:rect l="0" t="0" r="r" b="b"/>
              <a:pathLst>
                <a:path w="113" h="225">
                  <a:moveTo>
                    <a:pt x="78" y="89"/>
                  </a:moveTo>
                  <a:lnTo>
                    <a:pt x="78" y="89"/>
                  </a:lnTo>
                  <a:cubicBezTo>
                    <a:pt x="90" y="67"/>
                    <a:pt x="112" y="11"/>
                    <a:pt x="90" y="0"/>
                  </a:cubicBezTo>
                  <a:cubicBezTo>
                    <a:pt x="67" y="0"/>
                    <a:pt x="67" y="45"/>
                    <a:pt x="67" y="89"/>
                  </a:cubicBezTo>
                  <a:cubicBezTo>
                    <a:pt x="67" y="123"/>
                    <a:pt x="22" y="168"/>
                    <a:pt x="11" y="190"/>
                  </a:cubicBezTo>
                  <a:cubicBezTo>
                    <a:pt x="0" y="224"/>
                    <a:pt x="22" y="224"/>
                    <a:pt x="45" y="179"/>
                  </a:cubicBezTo>
                  <a:cubicBezTo>
                    <a:pt x="67" y="134"/>
                    <a:pt x="67" y="112"/>
                    <a:pt x="78" y="89"/>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1" name="Freeform 80"/>
            <p:cNvSpPr>
              <a:spLocks noChangeArrowheads="1"/>
            </p:cNvSpPr>
            <p:nvPr/>
          </p:nvSpPr>
          <p:spPr bwMode="auto">
            <a:xfrm>
              <a:off x="11605630" y="4616697"/>
              <a:ext cx="44156" cy="84071"/>
            </a:xfrm>
            <a:custGeom>
              <a:avLst/>
              <a:gdLst>
                <a:gd name="T0" fmla="*/ 23 w 136"/>
                <a:gd name="T1" fmla="*/ 257 h 258"/>
                <a:gd name="T2" fmla="*/ 23 w 136"/>
                <a:gd name="T3" fmla="*/ 257 h 258"/>
                <a:gd name="T4" fmla="*/ 23 w 136"/>
                <a:gd name="T5" fmla="*/ 257 h 258"/>
                <a:gd name="T6" fmla="*/ 0 w 136"/>
                <a:gd name="T7" fmla="*/ 246 h 258"/>
                <a:gd name="T8" fmla="*/ 0 w 136"/>
                <a:gd name="T9" fmla="*/ 212 h 258"/>
                <a:gd name="T10" fmla="*/ 23 w 136"/>
                <a:gd name="T11" fmla="*/ 156 h 258"/>
                <a:gd name="T12" fmla="*/ 57 w 136"/>
                <a:gd name="T13" fmla="*/ 100 h 258"/>
                <a:gd name="T14" fmla="*/ 57 w 136"/>
                <a:gd name="T15" fmla="*/ 100 h 258"/>
                <a:gd name="T16" fmla="*/ 102 w 136"/>
                <a:gd name="T17" fmla="*/ 0 h 258"/>
                <a:gd name="T18" fmla="*/ 113 w 136"/>
                <a:gd name="T19" fmla="*/ 11 h 258"/>
                <a:gd name="T20" fmla="*/ 124 w 136"/>
                <a:gd name="T21" fmla="*/ 22 h 258"/>
                <a:gd name="T22" fmla="*/ 113 w 136"/>
                <a:gd name="T23" fmla="*/ 123 h 258"/>
                <a:gd name="T24" fmla="*/ 102 w 136"/>
                <a:gd name="T25" fmla="*/ 145 h 258"/>
                <a:gd name="T26" fmla="*/ 79 w 136"/>
                <a:gd name="T27" fmla="*/ 212 h 258"/>
                <a:gd name="T28" fmla="*/ 23 w 136"/>
                <a:gd name="T29" fmla="*/ 257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6" h="258">
                  <a:moveTo>
                    <a:pt x="23" y="257"/>
                  </a:moveTo>
                  <a:lnTo>
                    <a:pt x="23" y="257"/>
                  </a:lnTo>
                  <a:lnTo>
                    <a:pt x="23" y="257"/>
                  </a:lnTo>
                  <a:cubicBezTo>
                    <a:pt x="23" y="257"/>
                    <a:pt x="12" y="257"/>
                    <a:pt x="0" y="246"/>
                  </a:cubicBezTo>
                  <a:cubicBezTo>
                    <a:pt x="0" y="246"/>
                    <a:pt x="0" y="235"/>
                    <a:pt x="0" y="212"/>
                  </a:cubicBezTo>
                  <a:cubicBezTo>
                    <a:pt x="0" y="190"/>
                    <a:pt x="12" y="179"/>
                    <a:pt x="23" y="156"/>
                  </a:cubicBezTo>
                  <a:cubicBezTo>
                    <a:pt x="45" y="145"/>
                    <a:pt x="57" y="123"/>
                    <a:pt x="57" y="100"/>
                  </a:cubicBezTo>
                  <a:lnTo>
                    <a:pt x="57" y="100"/>
                  </a:lnTo>
                  <a:cubicBezTo>
                    <a:pt x="57" y="56"/>
                    <a:pt x="57" y="0"/>
                    <a:pt x="102" y="0"/>
                  </a:cubicBezTo>
                  <a:cubicBezTo>
                    <a:pt x="102" y="0"/>
                    <a:pt x="102" y="0"/>
                    <a:pt x="113" y="11"/>
                  </a:cubicBezTo>
                  <a:cubicBezTo>
                    <a:pt x="113" y="11"/>
                    <a:pt x="124" y="11"/>
                    <a:pt x="124" y="22"/>
                  </a:cubicBezTo>
                  <a:cubicBezTo>
                    <a:pt x="135" y="44"/>
                    <a:pt x="135" y="67"/>
                    <a:pt x="113" y="123"/>
                  </a:cubicBezTo>
                  <a:cubicBezTo>
                    <a:pt x="102" y="134"/>
                    <a:pt x="102" y="134"/>
                    <a:pt x="102" y="145"/>
                  </a:cubicBezTo>
                  <a:cubicBezTo>
                    <a:pt x="102" y="156"/>
                    <a:pt x="90" y="179"/>
                    <a:pt x="79" y="212"/>
                  </a:cubicBezTo>
                  <a:cubicBezTo>
                    <a:pt x="57" y="246"/>
                    <a:pt x="45" y="257"/>
                    <a:pt x="23" y="257"/>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2" name="Freeform 81"/>
            <p:cNvSpPr>
              <a:spLocks noChangeArrowheads="1"/>
            </p:cNvSpPr>
            <p:nvPr/>
          </p:nvSpPr>
          <p:spPr bwMode="auto">
            <a:xfrm>
              <a:off x="10776632" y="4534049"/>
              <a:ext cx="72645" cy="47022"/>
            </a:xfrm>
            <a:custGeom>
              <a:avLst/>
              <a:gdLst>
                <a:gd name="T0" fmla="*/ 213 w 225"/>
                <a:gd name="T1" fmla="*/ 67 h 146"/>
                <a:gd name="T2" fmla="*/ 213 w 225"/>
                <a:gd name="T3" fmla="*/ 67 h 146"/>
                <a:gd name="T4" fmla="*/ 191 w 225"/>
                <a:gd name="T5" fmla="*/ 33 h 146"/>
                <a:gd name="T6" fmla="*/ 101 w 225"/>
                <a:gd name="T7" fmla="*/ 78 h 146"/>
                <a:gd name="T8" fmla="*/ 11 w 225"/>
                <a:gd name="T9" fmla="*/ 123 h 146"/>
                <a:gd name="T10" fmla="*/ 135 w 225"/>
                <a:gd name="T11" fmla="*/ 101 h 146"/>
                <a:gd name="T12" fmla="*/ 213 w 225"/>
                <a:gd name="T13" fmla="*/ 67 h 146"/>
              </a:gdLst>
              <a:ahLst/>
              <a:cxnLst>
                <a:cxn ang="0">
                  <a:pos x="T0" y="T1"/>
                </a:cxn>
                <a:cxn ang="0">
                  <a:pos x="T2" y="T3"/>
                </a:cxn>
                <a:cxn ang="0">
                  <a:pos x="T4" y="T5"/>
                </a:cxn>
                <a:cxn ang="0">
                  <a:pos x="T6" y="T7"/>
                </a:cxn>
                <a:cxn ang="0">
                  <a:pos x="T8" y="T9"/>
                </a:cxn>
                <a:cxn ang="0">
                  <a:pos x="T10" y="T11"/>
                </a:cxn>
                <a:cxn ang="0">
                  <a:pos x="T12" y="T13"/>
                </a:cxn>
              </a:cxnLst>
              <a:rect l="0" t="0" r="r" b="b"/>
              <a:pathLst>
                <a:path w="225" h="146">
                  <a:moveTo>
                    <a:pt x="213" y="67"/>
                  </a:moveTo>
                  <a:lnTo>
                    <a:pt x="213" y="67"/>
                  </a:lnTo>
                  <a:cubicBezTo>
                    <a:pt x="224" y="45"/>
                    <a:pt x="224" y="0"/>
                    <a:pt x="191" y="33"/>
                  </a:cubicBezTo>
                  <a:cubicBezTo>
                    <a:pt x="168" y="56"/>
                    <a:pt x="135" y="78"/>
                    <a:pt x="101" y="78"/>
                  </a:cubicBezTo>
                  <a:cubicBezTo>
                    <a:pt x="56" y="78"/>
                    <a:pt x="0" y="101"/>
                    <a:pt x="11" y="123"/>
                  </a:cubicBezTo>
                  <a:cubicBezTo>
                    <a:pt x="23" y="145"/>
                    <a:pt x="101" y="123"/>
                    <a:pt x="135" y="101"/>
                  </a:cubicBezTo>
                  <a:cubicBezTo>
                    <a:pt x="157" y="78"/>
                    <a:pt x="213" y="78"/>
                    <a:pt x="213" y="67"/>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3" name="Freeform 82"/>
            <p:cNvSpPr>
              <a:spLocks noChangeArrowheads="1"/>
            </p:cNvSpPr>
            <p:nvPr/>
          </p:nvSpPr>
          <p:spPr bwMode="auto">
            <a:xfrm>
              <a:off x="10772360" y="4534049"/>
              <a:ext cx="84038" cy="51298"/>
            </a:xfrm>
            <a:custGeom>
              <a:avLst/>
              <a:gdLst>
                <a:gd name="T0" fmla="*/ 45 w 259"/>
                <a:gd name="T1" fmla="*/ 156 h 157"/>
                <a:gd name="T2" fmla="*/ 45 w 259"/>
                <a:gd name="T3" fmla="*/ 156 h 157"/>
                <a:gd name="T4" fmla="*/ 45 w 259"/>
                <a:gd name="T5" fmla="*/ 156 h 157"/>
                <a:gd name="T6" fmla="*/ 0 w 259"/>
                <a:gd name="T7" fmla="*/ 134 h 157"/>
                <a:gd name="T8" fmla="*/ 0 w 259"/>
                <a:gd name="T9" fmla="*/ 101 h 157"/>
                <a:gd name="T10" fmla="*/ 101 w 259"/>
                <a:gd name="T11" fmla="*/ 56 h 157"/>
                <a:gd name="T12" fmla="*/ 191 w 259"/>
                <a:gd name="T13" fmla="*/ 11 h 157"/>
                <a:gd name="T14" fmla="*/ 224 w 259"/>
                <a:gd name="T15" fmla="*/ 0 h 157"/>
                <a:gd name="T16" fmla="*/ 246 w 259"/>
                <a:gd name="T17" fmla="*/ 11 h 157"/>
                <a:gd name="T18" fmla="*/ 246 w 259"/>
                <a:gd name="T19" fmla="*/ 67 h 157"/>
                <a:gd name="T20" fmla="*/ 202 w 259"/>
                <a:gd name="T21" fmla="*/ 101 h 157"/>
                <a:gd name="T22" fmla="*/ 157 w 259"/>
                <a:gd name="T23" fmla="*/ 112 h 157"/>
                <a:gd name="T24" fmla="*/ 45 w 259"/>
                <a:gd name="T25" fmla="*/ 15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9" h="157">
                  <a:moveTo>
                    <a:pt x="45" y="156"/>
                  </a:moveTo>
                  <a:lnTo>
                    <a:pt x="45" y="156"/>
                  </a:lnTo>
                  <a:lnTo>
                    <a:pt x="45" y="156"/>
                  </a:lnTo>
                  <a:cubicBezTo>
                    <a:pt x="11" y="156"/>
                    <a:pt x="11" y="145"/>
                    <a:pt x="0" y="134"/>
                  </a:cubicBezTo>
                  <a:cubicBezTo>
                    <a:pt x="0" y="123"/>
                    <a:pt x="0" y="112"/>
                    <a:pt x="0" y="101"/>
                  </a:cubicBezTo>
                  <a:cubicBezTo>
                    <a:pt x="22" y="78"/>
                    <a:pt x="79" y="56"/>
                    <a:pt x="101" y="56"/>
                  </a:cubicBezTo>
                  <a:cubicBezTo>
                    <a:pt x="146" y="56"/>
                    <a:pt x="168" y="33"/>
                    <a:pt x="191" y="11"/>
                  </a:cubicBezTo>
                  <a:cubicBezTo>
                    <a:pt x="202" y="0"/>
                    <a:pt x="213" y="0"/>
                    <a:pt x="224" y="0"/>
                  </a:cubicBezTo>
                  <a:cubicBezTo>
                    <a:pt x="224" y="0"/>
                    <a:pt x="235" y="0"/>
                    <a:pt x="246" y="11"/>
                  </a:cubicBezTo>
                  <a:cubicBezTo>
                    <a:pt x="258" y="33"/>
                    <a:pt x="246" y="56"/>
                    <a:pt x="246" y="67"/>
                  </a:cubicBezTo>
                  <a:cubicBezTo>
                    <a:pt x="235" y="89"/>
                    <a:pt x="224" y="89"/>
                    <a:pt x="202" y="101"/>
                  </a:cubicBezTo>
                  <a:cubicBezTo>
                    <a:pt x="179" y="101"/>
                    <a:pt x="168" y="112"/>
                    <a:pt x="157" y="112"/>
                  </a:cubicBezTo>
                  <a:cubicBezTo>
                    <a:pt x="135" y="134"/>
                    <a:pt x="79" y="156"/>
                    <a:pt x="45" y="156"/>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4" name="Freeform 83"/>
            <p:cNvSpPr>
              <a:spLocks noChangeArrowheads="1"/>
            </p:cNvSpPr>
            <p:nvPr/>
          </p:nvSpPr>
          <p:spPr bwMode="auto">
            <a:xfrm>
              <a:off x="10619948" y="4052415"/>
              <a:ext cx="22790" cy="21374"/>
            </a:xfrm>
            <a:custGeom>
              <a:avLst/>
              <a:gdLst>
                <a:gd name="T0" fmla="*/ 68 w 69"/>
                <a:gd name="T1" fmla="*/ 23 h 68"/>
                <a:gd name="T2" fmla="*/ 68 w 69"/>
                <a:gd name="T3" fmla="*/ 23 h 68"/>
                <a:gd name="T4" fmla="*/ 23 w 69"/>
                <a:gd name="T5" fmla="*/ 0 h 68"/>
                <a:gd name="T6" fmla="*/ 34 w 69"/>
                <a:gd name="T7" fmla="*/ 56 h 68"/>
                <a:gd name="T8" fmla="*/ 68 w 69"/>
                <a:gd name="T9" fmla="*/ 23 h 68"/>
              </a:gdLst>
              <a:ahLst/>
              <a:cxnLst>
                <a:cxn ang="0">
                  <a:pos x="T0" y="T1"/>
                </a:cxn>
                <a:cxn ang="0">
                  <a:pos x="T2" y="T3"/>
                </a:cxn>
                <a:cxn ang="0">
                  <a:pos x="T4" y="T5"/>
                </a:cxn>
                <a:cxn ang="0">
                  <a:pos x="T6" y="T7"/>
                </a:cxn>
                <a:cxn ang="0">
                  <a:pos x="T8" y="T9"/>
                </a:cxn>
              </a:cxnLst>
              <a:rect l="0" t="0" r="r" b="b"/>
              <a:pathLst>
                <a:path w="69" h="68">
                  <a:moveTo>
                    <a:pt x="68" y="23"/>
                  </a:moveTo>
                  <a:lnTo>
                    <a:pt x="68" y="23"/>
                  </a:lnTo>
                  <a:cubicBezTo>
                    <a:pt x="68" y="0"/>
                    <a:pt x="45" y="11"/>
                    <a:pt x="23" y="0"/>
                  </a:cubicBezTo>
                  <a:cubicBezTo>
                    <a:pt x="12" y="0"/>
                    <a:pt x="0" y="67"/>
                    <a:pt x="34" y="56"/>
                  </a:cubicBezTo>
                  <a:cubicBezTo>
                    <a:pt x="68" y="56"/>
                    <a:pt x="68" y="34"/>
                    <a:pt x="68" y="23"/>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5" name="Freeform 84"/>
            <p:cNvSpPr>
              <a:spLocks noChangeArrowheads="1"/>
            </p:cNvSpPr>
            <p:nvPr/>
          </p:nvSpPr>
          <p:spPr bwMode="auto">
            <a:xfrm>
              <a:off x="10617100" y="4045291"/>
              <a:ext cx="14244" cy="32774"/>
            </a:xfrm>
            <a:custGeom>
              <a:avLst/>
              <a:gdLst>
                <a:gd name="T0" fmla="*/ 45 w 46"/>
                <a:gd name="T1" fmla="*/ 101 h 102"/>
                <a:gd name="T2" fmla="*/ 45 w 46"/>
                <a:gd name="T3" fmla="*/ 101 h 102"/>
                <a:gd name="T4" fmla="*/ 0 w 46"/>
                <a:gd name="T5" fmla="*/ 56 h 102"/>
                <a:gd name="T6" fmla="*/ 11 w 46"/>
                <a:gd name="T7" fmla="*/ 22 h 102"/>
                <a:gd name="T8" fmla="*/ 34 w 46"/>
                <a:gd name="T9" fmla="*/ 0 h 102"/>
                <a:gd name="T10" fmla="*/ 34 w 46"/>
                <a:gd name="T11" fmla="*/ 45 h 102"/>
                <a:gd name="T12" fmla="*/ 45 w 46"/>
                <a:gd name="T13" fmla="*/ 45 h 102"/>
                <a:gd name="T14" fmla="*/ 45 w 46"/>
                <a:gd name="T15" fmla="*/ 56 h 102"/>
                <a:gd name="T16" fmla="*/ 45 w 46"/>
                <a:gd name="T17" fmla="*/ 56 h 102"/>
                <a:gd name="T18" fmla="*/ 45 w 46"/>
                <a:gd name="T19" fmla="*/ 56 h 102"/>
                <a:gd name="T20" fmla="*/ 45 w 46"/>
                <a:gd name="T21"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102">
                  <a:moveTo>
                    <a:pt x="45" y="101"/>
                  </a:moveTo>
                  <a:lnTo>
                    <a:pt x="45" y="101"/>
                  </a:lnTo>
                  <a:cubicBezTo>
                    <a:pt x="23" y="101"/>
                    <a:pt x="0" y="78"/>
                    <a:pt x="0" y="56"/>
                  </a:cubicBezTo>
                  <a:cubicBezTo>
                    <a:pt x="0" y="45"/>
                    <a:pt x="0" y="33"/>
                    <a:pt x="11" y="22"/>
                  </a:cubicBezTo>
                  <a:cubicBezTo>
                    <a:pt x="11" y="11"/>
                    <a:pt x="34" y="0"/>
                    <a:pt x="34" y="0"/>
                  </a:cubicBezTo>
                  <a:cubicBezTo>
                    <a:pt x="34" y="45"/>
                    <a:pt x="34" y="45"/>
                    <a:pt x="34" y="45"/>
                  </a:cubicBezTo>
                  <a:cubicBezTo>
                    <a:pt x="45" y="45"/>
                    <a:pt x="45" y="45"/>
                    <a:pt x="45" y="45"/>
                  </a:cubicBezTo>
                  <a:cubicBezTo>
                    <a:pt x="45" y="45"/>
                    <a:pt x="45" y="45"/>
                    <a:pt x="45" y="56"/>
                  </a:cubicBezTo>
                  <a:lnTo>
                    <a:pt x="45" y="56"/>
                  </a:lnTo>
                  <a:lnTo>
                    <a:pt x="45" y="56"/>
                  </a:lnTo>
                  <a:cubicBezTo>
                    <a:pt x="45" y="101"/>
                    <a:pt x="45" y="101"/>
                    <a:pt x="45" y="10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6" name="Freeform 85"/>
            <p:cNvSpPr>
              <a:spLocks noChangeArrowheads="1"/>
            </p:cNvSpPr>
            <p:nvPr/>
          </p:nvSpPr>
          <p:spPr bwMode="auto">
            <a:xfrm>
              <a:off x="10699715" y="4219134"/>
              <a:ext cx="29913" cy="28498"/>
            </a:xfrm>
            <a:custGeom>
              <a:avLst/>
              <a:gdLst>
                <a:gd name="T0" fmla="*/ 67 w 91"/>
                <a:gd name="T1" fmla="*/ 45 h 90"/>
                <a:gd name="T2" fmla="*/ 67 w 91"/>
                <a:gd name="T3" fmla="*/ 45 h 90"/>
                <a:gd name="T4" fmla="*/ 45 w 91"/>
                <a:gd name="T5" fmla="*/ 11 h 90"/>
                <a:gd name="T6" fmla="*/ 22 w 91"/>
                <a:gd name="T7" fmla="*/ 56 h 90"/>
                <a:gd name="T8" fmla="*/ 67 w 91"/>
                <a:gd name="T9" fmla="*/ 78 h 90"/>
                <a:gd name="T10" fmla="*/ 67 w 91"/>
                <a:gd name="T11" fmla="*/ 45 h 90"/>
              </a:gdLst>
              <a:ahLst/>
              <a:cxnLst>
                <a:cxn ang="0">
                  <a:pos x="T0" y="T1"/>
                </a:cxn>
                <a:cxn ang="0">
                  <a:pos x="T2" y="T3"/>
                </a:cxn>
                <a:cxn ang="0">
                  <a:pos x="T4" y="T5"/>
                </a:cxn>
                <a:cxn ang="0">
                  <a:pos x="T6" y="T7"/>
                </a:cxn>
                <a:cxn ang="0">
                  <a:pos x="T8" y="T9"/>
                </a:cxn>
                <a:cxn ang="0">
                  <a:pos x="T10" y="T11"/>
                </a:cxn>
              </a:cxnLst>
              <a:rect l="0" t="0" r="r" b="b"/>
              <a:pathLst>
                <a:path w="91" h="90">
                  <a:moveTo>
                    <a:pt x="67" y="45"/>
                  </a:moveTo>
                  <a:lnTo>
                    <a:pt x="67" y="45"/>
                  </a:lnTo>
                  <a:cubicBezTo>
                    <a:pt x="67" y="33"/>
                    <a:pt x="67" y="0"/>
                    <a:pt x="45" y="11"/>
                  </a:cubicBezTo>
                  <a:cubicBezTo>
                    <a:pt x="34" y="11"/>
                    <a:pt x="34" y="45"/>
                    <a:pt x="22" y="56"/>
                  </a:cubicBezTo>
                  <a:cubicBezTo>
                    <a:pt x="0" y="67"/>
                    <a:pt x="56" y="89"/>
                    <a:pt x="67" y="78"/>
                  </a:cubicBezTo>
                  <a:cubicBezTo>
                    <a:pt x="90" y="67"/>
                    <a:pt x="67" y="45"/>
                    <a:pt x="67" y="45"/>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7" name="Freeform 86"/>
            <p:cNvSpPr>
              <a:spLocks noChangeArrowheads="1"/>
            </p:cNvSpPr>
            <p:nvPr/>
          </p:nvSpPr>
          <p:spPr bwMode="auto">
            <a:xfrm>
              <a:off x="10696867" y="4214859"/>
              <a:ext cx="37033" cy="35623"/>
            </a:xfrm>
            <a:custGeom>
              <a:avLst/>
              <a:gdLst>
                <a:gd name="T0" fmla="*/ 68 w 114"/>
                <a:gd name="T1" fmla="*/ 111 h 112"/>
                <a:gd name="T2" fmla="*/ 68 w 114"/>
                <a:gd name="T3" fmla="*/ 111 h 112"/>
                <a:gd name="T4" fmla="*/ 68 w 114"/>
                <a:gd name="T5" fmla="*/ 111 h 112"/>
                <a:gd name="T6" fmla="*/ 12 w 114"/>
                <a:gd name="T7" fmla="*/ 78 h 112"/>
                <a:gd name="T8" fmla="*/ 12 w 114"/>
                <a:gd name="T9" fmla="*/ 56 h 112"/>
                <a:gd name="T10" fmla="*/ 23 w 114"/>
                <a:gd name="T11" fmla="*/ 33 h 112"/>
                <a:gd name="T12" fmla="*/ 57 w 114"/>
                <a:gd name="T13" fmla="*/ 0 h 112"/>
                <a:gd name="T14" fmla="*/ 68 w 114"/>
                <a:gd name="T15" fmla="*/ 0 h 112"/>
                <a:gd name="T16" fmla="*/ 102 w 114"/>
                <a:gd name="T17" fmla="*/ 44 h 112"/>
                <a:gd name="T18" fmla="*/ 102 w 114"/>
                <a:gd name="T19" fmla="*/ 56 h 112"/>
                <a:gd name="T20" fmla="*/ 102 w 114"/>
                <a:gd name="T21" fmla="*/ 100 h 112"/>
                <a:gd name="T22" fmla="*/ 68 w 114"/>
                <a:gd name="T23" fmla="*/ 111 h 112"/>
                <a:gd name="T24" fmla="*/ 57 w 114"/>
                <a:gd name="T25" fmla="*/ 67 h 112"/>
                <a:gd name="T26" fmla="*/ 57 w 114"/>
                <a:gd name="T27" fmla="*/ 67 h 112"/>
                <a:gd name="T28" fmla="*/ 68 w 114"/>
                <a:gd name="T29" fmla="*/ 67 h 112"/>
                <a:gd name="T30" fmla="*/ 68 w 114"/>
                <a:gd name="T31" fmla="*/ 67 h 112"/>
                <a:gd name="T32" fmla="*/ 57 w 114"/>
                <a:gd name="T33" fmla="*/ 56 h 112"/>
                <a:gd name="T34" fmla="*/ 57 w 114"/>
                <a:gd name="T35" fmla="*/ 67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4" h="112">
                  <a:moveTo>
                    <a:pt x="68" y="111"/>
                  </a:moveTo>
                  <a:lnTo>
                    <a:pt x="68" y="111"/>
                  </a:lnTo>
                  <a:lnTo>
                    <a:pt x="68" y="111"/>
                  </a:lnTo>
                  <a:cubicBezTo>
                    <a:pt x="57" y="111"/>
                    <a:pt x="12" y="111"/>
                    <a:pt x="12" y="78"/>
                  </a:cubicBezTo>
                  <a:cubicBezTo>
                    <a:pt x="0" y="78"/>
                    <a:pt x="12" y="67"/>
                    <a:pt x="12" y="56"/>
                  </a:cubicBezTo>
                  <a:cubicBezTo>
                    <a:pt x="23" y="56"/>
                    <a:pt x="23" y="44"/>
                    <a:pt x="23" y="33"/>
                  </a:cubicBezTo>
                  <a:cubicBezTo>
                    <a:pt x="34" y="22"/>
                    <a:pt x="34" y="0"/>
                    <a:pt x="57" y="0"/>
                  </a:cubicBezTo>
                  <a:cubicBezTo>
                    <a:pt x="57" y="0"/>
                    <a:pt x="57" y="0"/>
                    <a:pt x="68" y="0"/>
                  </a:cubicBezTo>
                  <a:cubicBezTo>
                    <a:pt x="90" y="0"/>
                    <a:pt x="102" y="22"/>
                    <a:pt x="102" y="44"/>
                  </a:cubicBezTo>
                  <a:lnTo>
                    <a:pt x="102" y="56"/>
                  </a:lnTo>
                  <a:cubicBezTo>
                    <a:pt x="113" y="67"/>
                    <a:pt x="113" y="89"/>
                    <a:pt x="102" y="100"/>
                  </a:cubicBezTo>
                  <a:cubicBezTo>
                    <a:pt x="90" y="111"/>
                    <a:pt x="79" y="111"/>
                    <a:pt x="68" y="111"/>
                  </a:cubicBezTo>
                  <a:close/>
                  <a:moveTo>
                    <a:pt x="57" y="67"/>
                  </a:moveTo>
                  <a:lnTo>
                    <a:pt x="57" y="67"/>
                  </a:lnTo>
                  <a:cubicBezTo>
                    <a:pt x="57" y="67"/>
                    <a:pt x="57" y="67"/>
                    <a:pt x="68" y="67"/>
                  </a:cubicBezTo>
                  <a:lnTo>
                    <a:pt x="68" y="67"/>
                  </a:lnTo>
                  <a:cubicBezTo>
                    <a:pt x="68" y="67"/>
                    <a:pt x="57" y="67"/>
                    <a:pt x="57" y="56"/>
                  </a:cubicBezTo>
                  <a:cubicBezTo>
                    <a:pt x="57" y="67"/>
                    <a:pt x="57" y="67"/>
                    <a:pt x="57" y="67"/>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8" name="Freeform 87"/>
            <p:cNvSpPr>
              <a:spLocks noChangeArrowheads="1"/>
            </p:cNvSpPr>
            <p:nvPr/>
          </p:nvSpPr>
          <p:spPr bwMode="auto">
            <a:xfrm>
              <a:off x="9205526" y="4135063"/>
              <a:ext cx="521329" cy="695376"/>
            </a:xfrm>
            <a:custGeom>
              <a:avLst/>
              <a:gdLst>
                <a:gd name="T0" fmla="*/ 369 w 1614"/>
                <a:gd name="T1" fmla="*/ 2084 h 2153"/>
                <a:gd name="T2" fmla="*/ 190 w 1614"/>
                <a:gd name="T3" fmla="*/ 2029 h 2153"/>
                <a:gd name="T4" fmla="*/ 123 w 1614"/>
                <a:gd name="T5" fmla="*/ 1939 h 2153"/>
                <a:gd name="T6" fmla="*/ 11 w 1614"/>
                <a:gd name="T7" fmla="*/ 1793 h 2153"/>
                <a:gd name="T8" fmla="*/ 235 w 1614"/>
                <a:gd name="T9" fmla="*/ 1703 h 2153"/>
                <a:gd name="T10" fmla="*/ 257 w 1614"/>
                <a:gd name="T11" fmla="*/ 1401 h 2153"/>
                <a:gd name="T12" fmla="*/ 246 w 1614"/>
                <a:gd name="T13" fmla="*/ 1065 h 2153"/>
                <a:gd name="T14" fmla="*/ 515 w 1614"/>
                <a:gd name="T15" fmla="*/ 1199 h 2153"/>
                <a:gd name="T16" fmla="*/ 739 w 1614"/>
                <a:gd name="T17" fmla="*/ 1165 h 2153"/>
                <a:gd name="T18" fmla="*/ 952 w 1614"/>
                <a:gd name="T19" fmla="*/ 1098 h 2153"/>
                <a:gd name="T20" fmla="*/ 717 w 1614"/>
                <a:gd name="T21" fmla="*/ 896 h 2153"/>
                <a:gd name="T22" fmla="*/ 538 w 1614"/>
                <a:gd name="T23" fmla="*/ 627 h 2153"/>
                <a:gd name="T24" fmla="*/ 538 w 1614"/>
                <a:gd name="T25" fmla="*/ 392 h 2153"/>
                <a:gd name="T26" fmla="*/ 705 w 1614"/>
                <a:gd name="T27" fmla="*/ 213 h 2153"/>
                <a:gd name="T28" fmla="*/ 974 w 1614"/>
                <a:gd name="T29" fmla="*/ 213 h 2153"/>
                <a:gd name="T30" fmla="*/ 952 w 1614"/>
                <a:gd name="T31" fmla="*/ 358 h 2153"/>
                <a:gd name="T32" fmla="*/ 1019 w 1614"/>
                <a:gd name="T33" fmla="*/ 504 h 2153"/>
                <a:gd name="T34" fmla="*/ 1288 w 1614"/>
                <a:gd name="T35" fmla="*/ 538 h 2153"/>
                <a:gd name="T36" fmla="*/ 1176 w 1614"/>
                <a:gd name="T37" fmla="*/ 840 h 2153"/>
                <a:gd name="T38" fmla="*/ 1266 w 1614"/>
                <a:gd name="T39" fmla="*/ 1053 h 2153"/>
                <a:gd name="T40" fmla="*/ 1389 w 1614"/>
                <a:gd name="T41" fmla="*/ 1177 h 2153"/>
                <a:gd name="T42" fmla="*/ 1221 w 1614"/>
                <a:gd name="T43" fmla="*/ 1311 h 2153"/>
                <a:gd name="T44" fmla="*/ 1266 w 1614"/>
                <a:gd name="T45" fmla="*/ 1547 h 2153"/>
                <a:gd name="T46" fmla="*/ 1501 w 1614"/>
                <a:gd name="T47" fmla="*/ 1625 h 2153"/>
                <a:gd name="T48" fmla="*/ 1557 w 1614"/>
                <a:gd name="T49" fmla="*/ 1827 h 2153"/>
                <a:gd name="T50" fmla="*/ 1277 w 1614"/>
                <a:gd name="T51" fmla="*/ 1927 h 2153"/>
                <a:gd name="T52" fmla="*/ 1042 w 1614"/>
                <a:gd name="T53" fmla="*/ 2006 h 2153"/>
                <a:gd name="T54" fmla="*/ 840 w 1614"/>
                <a:gd name="T55" fmla="*/ 1950 h 2153"/>
                <a:gd name="T56" fmla="*/ 907 w 1614"/>
                <a:gd name="T57" fmla="*/ 2062 h 2153"/>
                <a:gd name="T58" fmla="*/ 560 w 1614"/>
                <a:gd name="T59" fmla="*/ 2152 h 2153"/>
                <a:gd name="T60" fmla="*/ 571 w 1614"/>
                <a:gd name="T61" fmla="*/ 2107 h 2153"/>
                <a:gd name="T62" fmla="*/ 851 w 1614"/>
                <a:gd name="T63" fmla="*/ 2006 h 2153"/>
                <a:gd name="T64" fmla="*/ 986 w 1614"/>
                <a:gd name="T65" fmla="*/ 1860 h 2153"/>
                <a:gd name="T66" fmla="*/ 1266 w 1614"/>
                <a:gd name="T67" fmla="*/ 1883 h 2153"/>
                <a:gd name="T68" fmla="*/ 1512 w 1614"/>
                <a:gd name="T69" fmla="*/ 1838 h 2153"/>
                <a:gd name="T70" fmla="*/ 1434 w 1614"/>
                <a:gd name="T71" fmla="*/ 1647 h 2153"/>
                <a:gd name="T72" fmla="*/ 1255 w 1614"/>
                <a:gd name="T73" fmla="*/ 1591 h 2153"/>
                <a:gd name="T74" fmla="*/ 1221 w 1614"/>
                <a:gd name="T75" fmla="*/ 1255 h 2153"/>
                <a:gd name="T76" fmla="*/ 1367 w 1614"/>
                <a:gd name="T77" fmla="*/ 1098 h 2153"/>
                <a:gd name="T78" fmla="*/ 1187 w 1614"/>
                <a:gd name="T79" fmla="*/ 1053 h 2153"/>
                <a:gd name="T80" fmla="*/ 1131 w 1614"/>
                <a:gd name="T81" fmla="*/ 807 h 2153"/>
                <a:gd name="T82" fmla="*/ 1232 w 1614"/>
                <a:gd name="T83" fmla="*/ 527 h 2153"/>
                <a:gd name="T84" fmla="*/ 963 w 1614"/>
                <a:gd name="T85" fmla="*/ 538 h 2153"/>
                <a:gd name="T86" fmla="*/ 952 w 1614"/>
                <a:gd name="T87" fmla="*/ 314 h 2153"/>
                <a:gd name="T88" fmla="*/ 862 w 1614"/>
                <a:gd name="T89" fmla="*/ 56 h 2153"/>
                <a:gd name="T90" fmla="*/ 627 w 1614"/>
                <a:gd name="T91" fmla="*/ 370 h 2153"/>
                <a:gd name="T92" fmla="*/ 582 w 1614"/>
                <a:gd name="T93" fmla="*/ 829 h 2153"/>
                <a:gd name="T94" fmla="*/ 806 w 1614"/>
                <a:gd name="T95" fmla="*/ 941 h 2153"/>
                <a:gd name="T96" fmla="*/ 952 w 1614"/>
                <a:gd name="T97" fmla="*/ 1143 h 2153"/>
                <a:gd name="T98" fmla="*/ 717 w 1614"/>
                <a:gd name="T99" fmla="*/ 1199 h 2153"/>
                <a:gd name="T100" fmla="*/ 459 w 1614"/>
                <a:gd name="T101" fmla="*/ 1210 h 2153"/>
                <a:gd name="T102" fmla="*/ 280 w 1614"/>
                <a:gd name="T103" fmla="*/ 1109 h 2153"/>
                <a:gd name="T104" fmla="*/ 246 w 1614"/>
                <a:gd name="T105" fmla="*/ 1524 h 2153"/>
                <a:gd name="T106" fmla="*/ 212 w 1614"/>
                <a:gd name="T107" fmla="*/ 1737 h 2153"/>
                <a:gd name="T108" fmla="*/ 56 w 1614"/>
                <a:gd name="T109" fmla="*/ 1827 h 2153"/>
                <a:gd name="T110" fmla="*/ 167 w 1614"/>
                <a:gd name="T111" fmla="*/ 1972 h 2153"/>
                <a:gd name="T112" fmla="*/ 280 w 1614"/>
                <a:gd name="T113" fmla="*/ 2062 h 2153"/>
                <a:gd name="T114" fmla="*/ 414 w 1614"/>
                <a:gd name="T115" fmla="*/ 2029 h 2153"/>
                <a:gd name="T116" fmla="*/ 504 w 1614"/>
                <a:gd name="T117" fmla="*/ 448 h 2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14" h="2153">
                  <a:moveTo>
                    <a:pt x="448" y="2152"/>
                  </a:moveTo>
                  <a:lnTo>
                    <a:pt x="448" y="2152"/>
                  </a:lnTo>
                  <a:cubicBezTo>
                    <a:pt x="436" y="2140"/>
                    <a:pt x="436" y="2140"/>
                    <a:pt x="436" y="2140"/>
                  </a:cubicBezTo>
                  <a:cubicBezTo>
                    <a:pt x="425" y="2129"/>
                    <a:pt x="425" y="2107"/>
                    <a:pt x="414" y="2096"/>
                  </a:cubicBezTo>
                  <a:cubicBezTo>
                    <a:pt x="414" y="2084"/>
                    <a:pt x="414" y="2073"/>
                    <a:pt x="414" y="2073"/>
                  </a:cubicBezTo>
                  <a:lnTo>
                    <a:pt x="403" y="2073"/>
                  </a:lnTo>
                  <a:cubicBezTo>
                    <a:pt x="392" y="2073"/>
                    <a:pt x="380" y="2084"/>
                    <a:pt x="369" y="2084"/>
                  </a:cubicBezTo>
                  <a:lnTo>
                    <a:pt x="369" y="2084"/>
                  </a:lnTo>
                  <a:lnTo>
                    <a:pt x="358" y="2084"/>
                  </a:lnTo>
                  <a:cubicBezTo>
                    <a:pt x="347" y="2096"/>
                    <a:pt x="336" y="2107"/>
                    <a:pt x="313" y="2107"/>
                  </a:cubicBezTo>
                  <a:cubicBezTo>
                    <a:pt x="313" y="2118"/>
                    <a:pt x="302" y="2118"/>
                    <a:pt x="291" y="2118"/>
                  </a:cubicBezTo>
                  <a:cubicBezTo>
                    <a:pt x="280" y="2118"/>
                    <a:pt x="257" y="2107"/>
                    <a:pt x="257" y="2096"/>
                  </a:cubicBezTo>
                  <a:cubicBezTo>
                    <a:pt x="246" y="2096"/>
                    <a:pt x="246" y="2096"/>
                    <a:pt x="246" y="2096"/>
                  </a:cubicBezTo>
                  <a:cubicBezTo>
                    <a:pt x="212" y="2096"/>
                    <a:pt x="201" y="2051"/>
                    <a:pt x="190" y="2029"/>
                  </a:cubicBezTo>
                  <a:lnTo>
                    <a:pt x="190" y="2029"/>
                  </a:lnTo>
                  <a:lnTo>
                    <a:pt x="179" y="2029"/>
                  </a:lnTo>
                  <a:cubicBezTo>
                    <a:pt x="167" y="2029"/>
                    <a:pt x="167" y="2029"/>
                    <a:pt x="156" y="2029"/>
                  </a:cubicBezTo>
                  <a:lnTo>
                    <a:pt x="156" y="2029"/>
                  </a:lnTo>
                  <a:cubicBezTo>
                    <a:pt x="145" y="2029"/>
                    <a:pt x="134" y="2017"/>
                    <a:pt x="134" y="2017"/>
                  </a:cubicBezTo>
                  <a:cubicBezTo>
                    <a:pt x="123" y="2006"/>
                    <a:pt x="123" y="1995"/>
                    <a:pt x="123" y="1972"/>
                  </a:cubicBezTo>
                  <a:cubicBezTo>
                    <a:pt x="123" y="1961"/>
                    <a:pt x="123" y="1950"/>
                    <a:pt x="123" y="1939"/>
                  </a:cubicBezTo>
                  <a:cubicBezTo>
                    <a:pt x="123" y="1939"/>
                    <a:pt x="89" y="1927"/>
                    <a:pt x="78" y="1916"/>
                  </a:cubicBezTo>
                  <a:cubicBezTo>
                    <a:pt x="67" y="1916"/>
                    <a:pt x="67" y="1916"/>
                    <a:pt x="56" y="1905"/>
                  </a:cubicBezTo>
                  <a:lnTo>
                    <a:pt x="44" y="1905"/>
                  </a:lnTo>
                  <a:cubicBezTo>
                    <a:pt x="22" y="1894"/>
                    <a:pt x="11" y="1883"/>
                    <a:pt x="11" y="1849"/>
                  </a:cubicBezTo>
                  <a:cubicBezTo>
                    <a:pt x="11" y="1838"/>
                    <a:pt x="11" y="1827"/>
                    <a:pt x="11" y="1815"/>
                  </a:cubicBezTo>
                  <a:cubicBezTo>
                    <a:pt x="0" y="1804"/>
                    <a:pt x="0" y="1804"/>
                    <a:pt x="0" y="1804"/>
                  </a:cubicBezTo>
                  <a:cubicBezTo>
                    <a:pt x="11" y="1793"/>
                    <a:pt x="11" y="1793"/>
                    <a:pt x="11" y="1793"/>
                  </a:cubicBezTo>
                  <a:cubicBezTo>
                    <a:pt x="22" y="1793"/>
                    <a:pt x="22" y="1782"/>
                    <a:pt x="22" y="1782"/>
                  </a:cubicBezTo>
                  <a:cubicBezTo>
                    <a:pt x="33" y="1748"/>
                    <a:pt x="67" y="1748"/>
                    <a:pt x="89" y="1737"/>
                  </a:cubicBezTo>
                  <a:lnTo>
                    <a:pt x="111" y="1726"/>
                  </a:lnTo>
                  <a:cubicBezTo>
                    <a:pt x="111" y="1726"/>
                    <a:pt x="111" y="1726"/>
                    <a:pt x="111" y="1715"/>
                  </a:cubicBezTo>
                  <a:cubicBezTo>
                    <a:pt x="123" y="1703"/>
                    <a:pt x="134" y="1670"/>
                    <a:pt x="167" y="1670"/>
                  </a:cubicBezTo>
                  <a:lnTo>
                    <a:pt x="179" y="1670"/>
                  </a:lnTo>
                  <a:cubicBezTo>
                    <a:pt x="190" y="1681"/>
                    <a:pt x="212" y="1692"/>
                    <a:pt x="235" y="1703"/>
                  </a:cubicBezTo>
                  <a:cubicBezTo>
                    <a:pt x="246" y="1703"/>
                    <a:pt x="246" y="1703"/>
                    <a:pt x="257" y="1715"/>
                  </a:cubicBezTo>
                  <a:cubicBezTo>
                    <a:pt x="257" y="1692"/>
                    <a:pt x="246" y="1670"/>
                    <a:pt x="246" y="1670"/>
                  </a:cubicBezTo>
                  <a:cubicBezTo>
                    <a:pt x="224" y="1647"/>
                    <a:pt x="224" y="1636"/>
                    <a:pt x="224" y="1625"/>
                  </a:cubicBezTo>
                  <a:cubicBezTo>
                    <a:pt x="224" y="1602"/>
                    <a:pt x="224" y="1602"/>
                    <a:pt x="224" y="1602"/>
                  </a:cubicBezTo>
                  <a:cubicBezTo>
                    <a:pt x="201" y="1591"/>
                    <a:pt x="201" y="1569"/>
                    <a:pt x="201" y="1535"/>
                  </a:cubicBezTo>
                  <a:cubicBezTo>
                    <a:pt x="201" y="1502"/>
                    <a:pt x="212" y="1457"/>
                    <a:pt x="235" y="1434"/>
                  </a:cubicBezTo>
                  <a:cubicBezTo>
                    <a:pt x="257" y="1423"/>
                    <a:pt x="257" y="1412"/>
                    <a:pt x="257" y="1401"/>
                  </a:cubicBezTo>
                  <a:cubicBezTo>
                    <a:pt x="269" y="1356"/>
                    <a:pt x="280" y="1311"/>
                    <a:pt x="269" y="1300"/>
                  </a:cubicBezTo>
                  <a:lnTo>
                    <a:pt x="257" y="1289"/>
                  </a:lnTo>
                  <a:cubicBezTo>
                    <a:pt x="246" y="1266"/>
                    <a:pt x="257" y="1210"/>
                    <a:pt x="269" y="1188"/>
                  </a:cubicBezTo>
                  <a:cubicBezTo>
                    <a:pt x="280" y="1165"/>
                    <a:pt x="280" y="1154"/>
                    <a:pt x="269" y="1154"/>
                  </a:cubicBezTo>
                  <a:cubicBezTo>
                    <a:pt x="269" y="1143"/>
                    <a:pt x="269" y="1143"/>
                    <a:pt x="269" y="1143"/>
                  </a:cubicBezTo>
                  <a:cubicBezTo>
                    <a:pt x="257" y="1143"/>
                    <a:pt x="246" y="1143"/>
                    <a:pt x="246" y="1132"/>
                  </a:cubicBezTo>
                  <a:cubicBezTo>
                    <a:pt x="235" y="1121"/>
                    <a:pt x="235" y="1087"/>
                    <a:pt x="246" y="1065"/>
                  </a:cubicBezTo>
                  <a:cubicBezTo>
                    <a:pt x="246" y="1053"/>
                    <a:pt x="246" y="1031"/>
                    <a:pt x="246" y="1031"/>
                  </a:cubicBezTo>
                  <a:cubicBezTo>
                    <a:pt x="246" y="998"/>
                    <a:pt x="269" y="986"/>
                    <a:pt x="291" y="986"/>
                  </a:cubicBezTo>
                  <a:cubicBezTo>
                    <a:pt x="313" y="986"/>
                    <a:pt x="336" y="998"/>
                    <a:pt x="369" y="1009"/>
                  </a:cubicBezTo>
                  <a:cubicBezTo>
                    <a:pt x="403" y="1031"/>
                    <a:pt x="425" y="1076"/>
                    <a:pt x="436" y="1109"/>
                  </a:cubicBezTo>
                  <a:cubicBezTo>
                    <a:pt x="436" y="1121"/>
                    <a:pt x="448" y="1132"/>
                    <a:pt x="448" y="1132"/>
                  </a:cubicBezTo>
                  <a:cubicBezTo>
                    <a:pt x="459" y="1154"/>
                    <a:pt x="470" y="1165"/>
                    <a:pt x="481" y="1177"/>
                  </a:cubicBezTo>
                  <a:cubicBezTo>
                    <a:pt x="493" y="1177"/>
                    <a:pt x="504" y="1188"/>
                    <a:pt x="515" y="1199"/>
                  </a:cubicBezTo>
                  <a:cubicBezTo>
                    <a:pt x="526" y="1210"/>
                    <a:pt x="538" y="1222"/>
                    <a:pt x="549" y="1222"/>
                  </a:cubicBezTo>
                  <a:cubicBezTo>
                    <a:pt x="560" y="1233"/>
                    <a:pt x="571" y="1233"/>
                    <a:pt x="582" y="1255"/>
                  </a:cubicBezTo>
                  <a:lnTo>
                    <a:pt x="593" y="1255"/>
                  </a:lnTo>
                  <a:cubicBezTo>
                    <a:pt x="593" y="1255"/>
                    <a:pt x="605" y="1255"/>
                    <a:pt x="627" y="1233"/>
                  </a:cubicBezTo>
                  <a:lnTo>
                    <a:pt x="638" y="1222"/>
                  </a:lnTo>
                  <a:cubicBezTo>
                    <a:pt x="672" y="1177"/>
                    <a:pt x="694" y="1154"/>
                    <a:pt x="717" y="1154"/>
                  </a:cubicBezTo>
                  <a:cubicBezTo>
                    <a:pt x="728" y="1154"/>
                    <a:pt x="739" y="1165"/>
                    <a:pt x="739" y="1165"/>
                  </a:cubicBezTo>
                  <a:cubicBezTo>
                    <a:pt x="750" y="1177"/>
                    <a:pt x="762" y="1188"/>
                    <a:pt x="773" y="1177"/>
                  </a:cubicBezTo>
                  <a:cubicBezTo>
                    <a:pt x="773" y="1177"/>
                    <a:pt x="784" y="1177"/>
                    <a:pt x="795" y="1165"/>
                  </a:cubicBezTo>
                  <a:cubicBezTo>
                    <a:pt x="806" y="1154"/>
                    <a:pt x="806" y="1143"/>
                    <a:pt x="806" y="1132"/>
                  </a:cubicBezTo>
                  <a:cubicBezTo>
                    <a:pt x="806" y="1121"/>
                    <a:pt x="806" y="1109"/>
                    <a:pt x="806" y="1098"/>
                  </a:cubicBezTo>
                  <a:cubicBezTo>
                    <a:pt x="818" y="1087"/>
                    <a:pt x="840" y="1087"/>
                    <a:pt x="851" y="1087"/>
                  </a:cubicBezTo>
                  <a:cubicBezTo>
                    <a:pt x="862" y="1087"/>
                    <a:pt x="885" y="1087"/>
                    <a:pt x="896" y="1087"/>
                  </a:cubicBezTo>
                  <a:cubicBezTo>
                    <a:pt x="918" y="1087"/>
                    <a:pt x="930" y="1098"/>
                    <a:pt x="952" y="1098"/>
                  </a:cubicBezTo>
                  <a:cubicBezTo>
                    <a:pt x="952" y="1098"/>
                    <a:pt x="952" y="1098"/>
                    <a:pt x="963" y="1098"/>
                  </a:cubicBezTo>
                  <a:cubicBezTo>
                    <a:pt x="952" y="1087"/>
                    <a:pt x="952" y="1087"/>
                    <a:pt x="941" y="1087"/>
                  </a:cubicBezTo>
                  <a:cubicBezTo>
                    <a:pt x="885" y="1076"/>
                    <a:pt x="851" y="1053"/>
                    <a:pt x="851" y="1020"/>
                  </a:cubicBezTo>
                  <a:cubicBezTo>
                    <a:pt x="851" y="1009"/>
                    <a:pt x="840" y="998"/>
                    <a:pt x="818" y="998"/>
                  </a:cubicBezTo>
                  <a:cubicBezTo>
                    <a:pt x="784" y="998"/>
                    <a:pt x="773" y="975"/>
                    <a:pt x="762" y="953"/>
                  </a:cubicBezTo>
                  <a:lnTo>
                    <a:pt x="762" y="941"/>
                  </a:lnTo>
                  <a:cubicBezTo>
                    <a:pt x="717" y="941"/>
                    <a:pt x="717" y="908"/>
                    <a:pt x="717" y="896"/>
                  </a:cubicBezTo>
                  <a:lnTo>
                    <a:pt x="717" y="885"/>
                  </a:lnTo>
                  <a:cubicBezTo>
                    <a:pt x="705" y="874"/>
                    <a:pt x="661" y="863"/>
                    <a:pt x="649" y="863"/>
                  </a:cubicBezTo>
                  <a:cubicBezTo>
                    <a:pt x="638" y="874"/>
                    <a:pt x="616" y="874"/>
                    <a:pt x="605" y="874"/>
                  </a:cubicBezTo>
                  <a:cubicBezTo>
                    <a:pt x="582" y="874"/>
                    <a:pt x="560" y="874"/>
                    <a:pt x="549" y="852"/>
                  </a:cubicBezTo>
                  <a:cubicBezTo>
                    <a:pt x="538" y="852"/>
                    <a:pt x="538" y="840"/>
                    <a:pt x="526" y="829"/>
                  </a:cubicBezTo>
                  <a:cubicBezTo>
                    <a:pt x="526" y="796"/>
                    <a:pt x="504" y="762"/>
                    <a:pt x="493" y="751"/>
                  </a:cubicBezTo>
                  <a:cubicBezTo>
                    <a:pt x="459" y="717"/>
                    <a:pt x="504" y="672"/>
                    <a:pt x="538" y="627"/>
                  </a:cubicBezTo>
                  <a:cubicBezTo>
                    <a:pt x="549" y="627"/>
                    <a:pt x="560" y="616"/>
                    <a:pt x="560" y="605"/>
                  </a:cubicBezTo>
                  <a:cubicBezTo>
                    <a:pt x="593" y="571"/>
                    <a:pt x="605" y="527"/>
                    <a:pt x="605" y="516"/>
                  </a:cubicBezTo>
                  <a:cubicBezTo>
                    <a:pt x="593" y="504"/>
                    <a:pt x="571" y="482"/>
                    <a:pt x="560" y="482"/>
                  </a:cubicBezTo>
                  <a:cubicBezTo>
                    <a:pt x="549" y="482"/>
                    <a:pt x="526" y="493"/>
                    <a:pt x="504" y="493"/>
                  </a:cubicBezTo>
                  <a:cubicBezTo>
                    <a:pt x="481" y="493"/>
                    <a:pt x="459" y="471"/>
                    <a:pt x="459" y="460"/>
                  </a:cubicBezTo>
                  <a:cubicBezTo>
                    <a:pt x="459" y="448"/>
                    <a:pt x="459" y="437"/>
                    <a:pt x="459" y="426"/>
                  </a:cubicBezTo>
                  <a:cubicBezTo>
                    <a:pt x="481" y="403"/>
                    <a:pt x="504" y="392"/>
                    <a:pt x="538" y="392"/>
                  </a:cubicBezTo>
                  <a:cubicBezTo>
                    <a:pt x="538" y="392"/>
                    <a:pt x="549" y="392"/>
                    <a:pt x="560" y="392"/>
                  </a:cubicBezTo>
                  <a:cubicBezTo>
                    <a:pt x="560" y="392"/>
                    <a:pt x="560" y="392"/>
                    <a:pt x="571" y="392"/>
                  </a:cubicBezTo>
                  <a:cubicBezTo>
                    <a:pt x="571" y="392"/>
                    <a:pt x="582" y="392"/>
                    <a:pt x="593" y="358"/>
                  </a:cubicBezTo>
                  <a:cubicBezTo>
                    <a:pt x="605" y="325"/>
                    <a:pt x="616" y="280"/>
                    <a:pt x="661" y="269"/>
                  </a:cubicBezTo>
                  <a:cubicBezTo>
                    <a:pt x="661" y="269"/>
                    <a:pt x="672" y="258"/>
                    <a:pt x="672" y="235"/>
                  </a:cubicBezTo>
                  <a:cubicBezTo>
                    <a:pt x="683" y="202"/>
                    <a:pt x="683" y="202"/>
                    <a:pt x="683" y="202"/>
                  </a:cubicBezTo>
                  <a:cubicBezTo>
                    <a:pt x="705" y="213"/>
                    <a:pt x="705" y="213"/>
                    <a:pt x="705" y="213"/>
                  </a:cubicBezTo>
                  <a:lnTo>
                    <a:pt x="717" y="213"/>
                  </a:lnTo>
                  <a:cubicBezTo>
                    <a:pt x="717" y="213"/>
                    <a:pt x="739" y="179"/>
                    <a:pt x="728" y="157"/>
                  </a:cubicBezTo>
                  <a:cubicBezTo>
                    <a:pt x="717" y="112"/>
                    <a:pt x="750" y="34"/>
                    <a:pt x="773" y="11"/>
                  </a:cubicBezTo>
                  <a:cubicBezTo>
                    <a:pt x="784" y="0"/>
                    <a:pt x="806" y="0"/>
                    <a:pt x="818" y="0"/>
                  </a:cubicBezTo>
                  <a:cubicBezTo>
                    <a:pt x="851" y="0"/>
                    <a:pt x="885" y="11"/>
                    <a:pt x="896" y="45"/>
                  </a:cubicBezTo>
                  <a:cubicBezTo>
                    <a:pt x="907" y="78"/>
                    <a:pt x="896" y="146"/>
                    <a:pt x="885" y="191"/>
                  </a:cubicBezTo>
                  <a:cubicBezTo>
                    <a:pt x="896" y="202"/>
                    <a:pt x="941" y="213"/>
                    <a:pt x="974" y="213"/>
                  </a:cubicBezTo>
                  <a:cubicBezTo>
                    <a:pt x="986" y="213"/>
                    <a:pt x="986" y="213"/>
                    <a:pt x="986" y="213"/>
                  </a:cubicBezTo>
                  <a:lnTo>
                    <a:pt x="986" y="213"/>
                  </a:lnTo>
                  <a:cubicBezTo>
                    <a:pt x="1008" y="213"/>
                    <a:pt x="1019" y="224"/>
                    <a:pt x="1031" y="224"/>
                  </a:cubicBezTo>
                  <a:cubicBezTo>
                    <a:pt x="1042" y="247"/>
                    <a:pt x="1031" y="269"/>
                    <a:pt x="1008" y="303"/>
                  </a:cubicBezTo>
                  <a:cubicBezTo>
                    <a:pt x="997" y="314"/>
                    <a:pt x="997" y="325"/>
                    <a:pt x="986" y="336"/>
                  </a:cubicBezTo>
                  <a:cubicBezTo>
                    <a:pt x="986" y="347"/>
                    <a:pt x="974" y="358"/>
                    <a:pt x="952" y="358"/>
                  </a:cubicBezTo>
                  <a:lnTo>
                    <a:pt x="952" y="358"/>
                  </a:lnTo>
                  <a:cubicBezTo>
                    <a:pt x="941" y="358"/>
                    <a:pt x="930" y="347"/>
                    <a:pt x="907" y="347"/>
                  </a:cubicBezTo>
                  <a:cubicBezTo>
                    <a:pt x="907" y="336"/>
                    <a:pt x="896" y="325"/>
                    <a:pt x="885" y="325"/>
                  </a:cubicBezTo>
                  <a:cubicBezTo>
                    <a:pt x="885" y="347"/>
                    <a:pt x="907" y="426"/>
                    <a:pt x="918" y="448"/>
                  </a:cubicBezTo>
                  <a:cubicBezTo>
                    <a:pt x="918" y="471"/>
                    <a:pt x="941" y="482"/>
                    <a:pt x="963" y="493"/>
                  </a:cubicBezTo>
                  <a:cubicBezTo>
                    <a:pt x="974" y="493"/>
                    <a:pt x="986" y="504"/>
                    <a:pt x="997" y="504"/>
                  </a:cubicBezTo>
                  <a:cubicBezTo>
                    <a:pt x="997" y="516"/>
                    <a:pt x="1008" y="516"/>
                    <a:pt x="1008" y="516"/>
                  </a:cubicBezTo>
                  <a:cubicBezTo>
                    <a:pt x="1019" y="516"/>
                    <a:pt x="1019" y="504"/>
                    <a:pt x="1019" y="504"/>
                  </a:cubicBezTo>
                  <a:cubicBezTo>
                    <a:pt x="1031" y="471"/>
                    <a:pt x="1042" y="448"/>
                    <a:pt x="1064" y="426"/>
                  </a:cubicBezTo>
                  <a:cubicBezTo>
                    <a:pt x="1075" y="426"/>
                    <a:pt x="1087" y="426"/>
                    <a:pt x="1087" y="426"/>
                  </a:cubicBezTo>
                  <a:cubicBezTo>
                    <a:pt x="1109" y="426"/>
                    <a:pt x="1120" y="437"/>
                    <a:pt x="1131" y="448"/>
                  </a:cubicBezTo>
                  <a:cubicBezTo>
                    <a:pt x="1143" y="448"/>
                    <a:pt x="1143" y="460"/>
                    <a:pt x="1154" y="460"/>
                  </a:cubicBezTo>
                  <a:cubicBezTo>
                    <a:pt x="1165" y="460"/>
                    <a:pt x="1176" y="471"/>
                    <a:pt x="1187" y="471"/>
                  </a:cubicBezTo>
                  <a:cubicBezTo>
                    <a:pt x="1210" y="471"/>
                    <a:pt x="1232" y="471"/>
                    <a:pt x="1255" y="482"/>
                  </a:cubicBezTo>
                  <a:cubicBezTo>
                    <a:pt x="1288" y="504"/>
                    <a:pt x="1288" y="527"/>
                    <a:pt x="1288" y="538"/>
                  </a:cubicBezTo>
                  <a:cubicBezTo>
                    <a:pt x="1288" y="560"/>
                    <a:pt x="1277" y="571"/>
                    <a:pt x="1255" y="583"/>
                  </a:cubicBezTo>
                  <a:cubicBezTo>
                    <a:pt x="1243" y="583"/>
                    <a:pt x="1243" y="583"/>
                    <a:pt x="1243" y="605"/>
                  </a:cubicBezTo>
                  <a:lnTo>
                    <a:pt x="1243" y="616"/>
                  </a:lnTo>
                  <a:cubicBezTo>
                    <a:pt x="1243" y="639"/>
                    <a:pt x="1221" y="650"/>
                    <a:pt x="1210" y="672"/>
                  </a:cubicBezTo>
                  <a:cubicBezTo>
                    <a:pt x="1198" y="684"/>
                    <a:pt x="1187" y="706"/>
                    <a:pt x="1187" y="717"/>
                  </a:cubicBezTo>
                  <a:cubicBezTo>
                    <a:pt x="1176" y="740"/>
                    <a:pt x="1176" y="773"/>
                    <a:pt x="1176" y="796"/>
                  </a:cubicBezTo>
                  <a:cubicBezTo>
                    <a:pt x="1176" y="818"/>
                    <a:pt x="1176" y="829"/>
                    <a:pt x="1176" y="840"/>
                  </a:cubicBezTo>
                  <a:cubicBezTo>
                    <a:pt x="1176" y="885"/>
                    <a:pt x="1143" y="885"/>
                    <a:pt x="1131" y="885"/>
                  </a:cubicBezTo>
                  <a:cubicBezTo>
                    <a:pt x="1131" y="885"/>
                    <a:pt x="1131" y="885"/>
                    <a:pt x="1120" y="885"/>
                  </a:cubicBezTo>
                  <a:cubicBezTo>
                    <a:pt x="1120" y="908"/>
                    <a:pt x="1120" y="941"/>
                    <a:pt x="1143" y="964"/>
                  </a:cubicBezTo>
                  <a:cubicBezTo>
                    <a:pt x="1165" y="975"/>
                    <a:pt x="1165" y="986"/>
                    <a:pt x="1176" y="998"/>
                  </a:cubicBezTo>
                  <a:cubicBezTo>
                    <a:pt x="1176" y="1009"/>
                    <a:pt x="1187" y="1009"/>
                    <a:pt x="1187" y="1009"/>
                  </a:cubicBezTo>
                  <a:cubicBezTo>
                    <a:pt x="1198" y="1009"/>
                    <a:pt x="1198" y="1009"/>
                    <a:pt x="1198" y="1009"/>
                  </a:cubicBezTo>
                  <a:cubicBezTo>
                    <a:pt x="1232" y="1009"/>
                    <a:pt x="1255" y="1020"/>
                    <a:pt x="1266" y="1053"/>
                  </a:cubicBezTo>
                  <a:cubicBezTo>
                    <a:pt x="1266" y="1065"/>
                    <a:pt x="1277" y="1065"/>
                    <a:pt x="1300" y="1065"/>
                  </a:cubicBezTo>
                  <a:cubicBezTo>
                    <a:pt x="1311" y="1065"/>
                    <a:pt x="1322" y="1065"/>
                    <a:pt x="1333" y="1053"/>
                  </a:cubicBezTo>
                  <a:cubicBezTo>
                    <a:pt x="1344" y="1042"/>
                    <a:pt x="1356" y="1042"/>
                    <a:pt x="1367" y="1042"/>
                  </a:cubicBezTo>
                  <a:cubicBezTo>
                    <a:pt x="1389" y="1042"/>
                    <a:pt x="1400" y="1065"/>
                    <a:pt x="1400" y="1087"/>
                  </a:cubicBezTo>
                  <a:cubicBezTo>
                    <a:pt x="1411" y="1087"/>
                    <a:pt x="1411" y="1087"/>
                    <a:pt x="1411" y="1098"/>
                  </a:cubicBezTo>
                  <a:cubicBezTo>
                    <a:pt x="1411" y="1121"/>
                    <a:pt x="1423" y="1154"/>
                    <a:pt x="1389" y="1177"/>
                  </a:cubicBezTo>
                  <a:lnTo>
                    <a:pt x="1389" y="1177"/>
                  </a:lnTo>
                  <a:lnTo>
                    <a:pt x="1389" y="1177"/>
                  </a:lnTo>
                  <a:cubicBezTo>
                    <a:pt x="1389" y="1188"/>
                    <a:pt x="1389" y="1199"/>
                    <a:pt x="1389" y="1210"/>
                  </a:cubicBezTo>
                  <a:cubicBezTo>
                    <a:pt x="1378" y="1233"/>
                    <a:pt x="1367" y="1233"/>
                    <a:pt x="1356" y="1233"/>
                  </a:cubicBezTo>
                  <a:cubicBezTo>
                    <a:pt x="1333" y="1233"/>
                    <a:pt x="1311" y="1222"/>
                    <a:pt x="1300" y="1210"/>
                  </a:cubicBezTo>
                  <a:cubicBezTo>
                    <a:pt x="1300" y="1210"/>
                    <a:pt x="1288" y="1222"/>
                    <a:pt x="1288" y="1233"/>
                  </a:cubicBezTo>
                  <a:cubicBezTo>
                    <a:pt x="1277" y="1255"/>
                    <a:pt x="1266" y="1289"/>
                    <a:pt x="1232" y="1300"/>
                  </a:cubicBezTo>
                  <a:cubicBezTo>
                    <a:pt x="1221" y="1300"/>
                    <a:pt x="1221" y="1311"/>
                    <a:pt x="1221" y="1311"/>
                  </a:cubicBezTo>
                  <a:cubicBezTo>
                    <a:pt x="1221" y="1322"/>
                    <a:pt x="1221" y="1322"/>
                    <a:pt x="1232" y="1334"/>
                  </a:cubicBezTo>
                  <a:cubicBezTo>
                    <a:pt x="1243" y="1345"/>
                    <a:pt x="1255" y="1367"/>
                    <a:pt x="1243" y="1378"/>
                  </a:cubicBezTo>
                  <a:cubicBezTo>
                    <a:pt x="1243" y="1389"/>
                    <a:pt x="1243" y="1401"/>
                    <a:pt x="1221" y="1412"/>
                  </a:cubicBezTo>
                  <a:lnTo>
                    <a:pt x="1221" y="1412"/>
                  </a:lnTo>
                  <a:cubicBezTo>
                    <a:pt x="1221" y="1423"/>
                    <a:pt x="1221" y="1446"/>
                    <a:pt x="1210" y="1457"/>
                  </a:cubicBezTo>
                  <a:cubicBezTo>
                    <a:pt x="1198" y="1468"/>
                    <a:pt x="1198" y="1479"/>
                    <a:pt x="1210" y="1513"/>
                  </a:cubicBezTo>
                  <a:cubicBezTo>
                    <a:pt x="1232" y="1547"/>
                    <a:pt x="1243" y="1558"/>
                    <a:pt x="1266" y="1547"/>
                  </a:cubicBezTo>
                  <a:cubicBezTo>
                    <a:pt x="1277" y="1547"/>
                    <a:pt x="1277" y="1547"/>
                    <a:pt x="1277" y="1547"/>
                  </a:cubicBezTo>
                  <a:cubicBezTo>
                    <a:pt x="1322" y="1547"/>
                    <a:pt x="1344" y="1602"/>
                    <a:pt x="1344" y="1636"/>
                  </a:cubicBezTo>
                  <a:cubicBezTo>
                    <a:pt x="1344" y="1636"/>
                    <a:pt x="1344" y="1647"/>
                    <a:pt x="1356" y="1647"/>
                  </a:cubicBezTo>
                  <a:cubicBezTo>
                    <a:pt x="1356" y="1658"/>
                    <a:pt x="1356" y="1658"/>
                    <a:pt x="1356" y="1658"/>
                  </a:cubicBezTo>
                  <a:cubicBezTo>
                    <a:pt x="1356" y="1658"/>
                    <a:pt x="1367" y="1647"/>
                    <a:pt x="1378" y="1636"/>
                  </a:cubicBezTo>
                  <a:cubicBezTo>
                    <a:pt x="1389" y="1614"/>
                    <a:pt x="1411" y="1602"/>
                    <a:pt x="1434" y="1602"/>
                  </a:cubicBezTo>
                  <a:cubicBezTo>
                    <a:pt x="1456" y="1602"/>
                    <a:pt x="1479" y="1614"/>
                    <a:pt x="1501" y="1625"/>
                  </a:cubicBezTo>
                  <a:cubicBezTo>
                    <a:pt x="1512" y="1636"/>
                    <a:pt x="1512" y="1636"/>
                    <a:pt x="1524" y="1636"/>
                  </a:cubicBezTo>
                  <a:cubicBezTo>
                    <a:pt x="1557" y="1658"/>
                    <a:pt x="1591" y="1681"/>
                    <a:pt x="1591" y="1715"/>
                  </a:cubicBezTo>
                  <a:cubicBezTo>
                    <a:pt x="1613" y="1726"/>
                    <a:pt x="1613" y="1726"/>
                    <a:pt x="1613" y="1726"/>
                  </a:cubicBezTo>
                  <a:cubicBezTo>
                    <a:pt x="1602" y="1748"/>
                    <a:pt x="1602" y="1748"/>
                    <a:pt x="1602" y="1748"/>
                  </a:cubicBezTo>
                  <a:cubicBezTo>
                    <a:pt x="1591" y="1760"/>
                    <a:pt x="1591" y="1760"/>
                    <a:pt x="1580" y="1771"/>
                  </a:cubicBezTo>
                  <a:cubicBezTo>
                    <a:pt x="1569" y="1782"/>
                    <a:pt x="1569" y="1793"/>
                    <a:pt x="1569" y="1815"/>
                  </a:cubicBezTo>
                  <a:cubicBezTo>
                    <a:pt x="1569" y="1815"/>
                    <a:pt x="1569" y="1827"/>
                    <a:pt x="1557" y="1827"/>
                  </a:cubicBezTo>
                  <a:cubicBezTo>
                    <a:pt x="1557" y="1860"/>
                    <a:pt x="1546" y="1883"/>
                    <a:pt x="1512" y="1883"/>
                  </a:cubicBezTo>
                  <a:cubicBezTo>
                    <a:pt x="1512" y="1883"/>
                    <a:pt x="1501" y="1871"/>
                    <a:pt x="1490" y="1871"/>
                  </a:cubicBezTo>
                  <a:cubicBezTo>
                    <a:pt x="1467" y="1871"/>
                    <a:pt x="1445" y="1883"/>
                    <a:pt x="1434" y="1905"/>
                  </a:cubicBezTo>
                  <a:cubicBezTo>
                    <a:pt x="1423" y="1927"/>
                    <a:pt x="1389" y="1939"/>
                    <a:pt x="1356" y="1939"/>
                  </a:cubicBezTo>
                  <a:cubicBezTo>
                    <a:pt x="1344" y="1939"/>
                    <a:pt x="1322" y="1939"/>
                    <a:pt x="1311" y="1927"/>
                  </a:cubicBezTo>
                  <a:cubicBezTo>
                    <a:pt x="1300" y="1927"/>
                    <a:pt x="1288" y="1927"/>
                    <a:pt x="1288" y="1927"/>
                  </a:cubicBezTo>
                  <a:lnTo>
                    <a:pt x="1277" y="1927"/>
                  </a:lnTo>
                  <a:cubicBezTo>
                    <a:pt x="1266" y="1927"/>
                    <a:pt x="1266" y="1927"/>
                    <a:pt x="1255" y="1939"/>
                  </a:cubicBezTo>
                  <a:cubicBezTo>
                    <a:pt x="1221" y="1939"/>
                    <a:pt x="1176" y="1950"/>
                    <a:pt x="1176" y="1972"/>
                  </a:cubicBezTo>
                  <a:cubicBezTo>
                    <a:pt x="1165" y="1995"/>
                    <a:pt x="1154" y="2006"/>
                    <a:pt x="1143" y="2006"/>
                  </a:cubicBezTo>
                  <a:lnTo>
                    <a:pt x="1143" y="2006"/>
                  </a:lnTo>
                  <a:cubicBezTo>
                    <a:pt x="1143" y="2006"/>
                    <a:pt x="1143" y="2006"/>
                    <a:pt x="1143" y="2017"/>
                  </a:cubicBezTo>
                  <a:cubicBezTo>
                    <a:pt x="1131" y="2029"/>
                    <a:pt x="1120" y="2040"/>
                    <a:pt x="1098" y="2040"/>
                  </a:cubicBezTo>
                  <a:cubicBezTo>
                    <a:pt x="1075" y="2040"/>
                    <a:pt x="1053" y="2029"/>
                    <a:pt x="1042" y="2006"/>
                  </a:cubicBezTo>
                  <a:cubicBezTo>
                    <a:pt x="1031" y="1984"/>
                    <a:pt x="1019" y="1950"/>
                    <a:pt x="997" y="1939"/>
                  </a:cubicBezTo>
                  <a:cubicBezTo>
                    <a:pt x="963" y="1916"/>
                    <a:pt x="941" y="1883"/>
                    <a:pt x="941" y="1849"/>
                  </a:cubicBezTo>
                  <a:lnTo>
                    <a:pt x="941" y="1849"/>
                  </a:lnTo>
                  <a:cubicBezTo>
                    <a:pt x="941" y="1849"/>
                    <a:pt x="941" y="1838"/>
                    <a:pt x="930" y="1838"/>
                  </a:cubicBezTo>
                  <a:lnTo>
                    <a:pt x="918" y="1849"/>
                  </a:lnTo>
                  <a:cubicBezTo>
                    <a:pt x="874" y="1860"/>
                    <a:pt x="840" y="1916"/>
                    <a:pt x="840" y="1927"/>
                  </a:cubicBezTo>
                  <a:cubicBezTo>
                    <a:pt x="840" y="1939"/>
                    <a:pt x="840" y="1939"/>
                    <a:pt x="840" y="1950"/>
                  </a:cubicBezTo>
                  <a:cubicBezTo>
                    <a:pt x="851" y="1950"/>
                    <a:pt x="851" y="1950"/>
                    <a:pt x="851" y="1950"/>
                  </a:cubicBezTo>
                  <a:lnTo>
                    <a:pt x="851" y="1950"/>
                  </a:lnTo>
                  <a:cubicBezTo>
                    <a:pt x="885" y="1950"/>
                    <a:pt x="885" y="1972"/>
                    <a:pt x="896" y="1984"/>
                  </a:cubicBezTo>
                  <a:lnTo>
                    <a:pt x="907" y="1995"/>
                  </a:lnTo>
                  <a:lnTo>
                    <a:pt x="907" y="1995"/>
                  </a:lnTo>
                  <a:cubicBezTo>
                    <a:pt x="930" y="1995"/>
                    <a:pt x="941" y="2006"/>
                    <a:pt x="941" y="2017"/>
                  </a:cubicBezTo>
                  <a:cubicBezTo>
                    <a:pt x="941" y="2029"/>
                    <a:pt x="930" y="2051"/>
                    <a:pt x="907" y="2062"/>
                  </a:cubicBezTo>
                  <a:cubicBezTo>
                    <a:pt x="896" y="2073"/>
                    <a:pt x="885" y="2084"/>
                    <a:pt x="885" y="2084"/>
                  </a:cubicBezTo>
                  <a:cubicBezTo>
                    <a:pt x="862" y="2107"/>
                    <a:pt x="851" y="2107"/>
                    <a:pt x="829" y="2107"/>
                  </a:cubicBezTo>
                  <a:cubicBezTo>
                    <a:pt x="818" y="2107"/>
                    <a:pt x="795" y="2107"/>
                    <a:pt x="784" y="2096"/>
                  </a:cubicBezTo>
                  <a:cubicBezTo>
                    <a:pt x="773" y="2096"/>
                    <a:pt x="750" y="2084"/>
                    <a:pt x="717" y="2084"/>
                  </a:cubicBezTo>
                  <a:cubicBezTo>
                    <a:pt x="672" y="2084"/>
                    <a:pt x="661" y="2096"/>
                    <a:pt x="649" y="2096"/>
                  </a:cubicBezTo>
                  <a:cubicBezTo>
                    <a:pt x="638" y="2129"/>
                    <a:pt x="605" y="2152"/>
                    <a:pt x="571" y="2152"/>
                  </a:cubicBezTo>
                  <a:lnTo>
                    <a:pt x="560" y="2152"/>
                  </a:lnTo>
                  <a:cubicBezTo>
                    <a:pt x="538" y="2152"/>
                    <a:pt x="515" y="2140"/>
                    <a:pt x="493" y="2140"/>
                  </a:cubicBezTo>
                  <a:cubicBezTo>
                    <a:pt x="470" y="2140"/>
                    <a:pt x="470" y="2140"/>
                    <a:pt x="470" y="2140"/>
                  </a:cubicBezTo>
                  <a:cubicBezTo>
                    <a:pt x="448" y="2152"/>
                    <a:pt x="448" y="2152"/>
                    <a:pt x="448" y="2152"/>
                  </a:cubicBezTo>
                  <a:close/>
                  <a:moveTo>
                    <a:pt x="493" y="2096"/>
                  </a:moveTo>
                  <a:lnTo>
                    <a:pt x="493" y="2096"/>
                  </a:lnTo>
                  <a:cubicBezTo>
                    <a:pt x="515" y="2096"/>
                    <a:pt x="549" y="2107"/>
                    <a:pt x="571" y="2107"/>
                  </a:cubicBezTo>
                  <a:lnTo>
                    <a:pt x="571" y="2107"/>
                  </a:lnTo>
                  <a:cubicBezTo>
                    <a:pt x="593" y="2107"/>
                    <a:pt x="605" y="2096"/>
                    <a:pt x="616" y="2084"/>
                  </a:cubicBezTo>
                  <a:cubicBezTo>
                    <a:pt x="627" y="2051"/>
                    <a:pt x="683" y="2040"/>
                    <a:pt x="717" y="2040"/>
                  </a:cubicBezTo>
                  <a:cubicBezTo>
                    <a:pt x="750" y="2040"/>
                    <a:pt x="784" y="2051"/>
                    <a:pt x="795" y="2062"/>
                  </a:cubicBezTo>
                  <a:cubicBezTo>
                    <a:pt x="806" y="2062"/>
                    <a:pt x="818" y="2073"/>
                    <a:pt x="829" y="2073"/>
                  </a:cubicBezTo>
                  <a:cubicBezTo>
                    <a:pt x="829" y="2073"/>
                    <a:pt x="840" y="2062"/>
                    <a:pt x="851" y="2062"/>
                  </a:cubicBezTo>
                  <a:cubicBezTo>
                    <a:pt x="851" y="2051"/>
                    <a:pt x="862" y="2040"/>
                    <a:pt x="874" y="2029"/>
                  </a:cubicBezTo>
                  <a:cubicBezTo>
                    <a:pt x="862" y="2029"/>
                    <a:pt x="862" y="2006"/>
                    <a:pt x="851" y="2006"/>
                  </a:cubicBezTo>
                  <a:cubicBezTo>
                    <a:pt x="851" y="1995"/>
                    <a:pt x="851" y="1995"/>
                    <a:pt x="851" y="1995"/>
                  </a:cubicBezTo>
                  <a:cubicBezTo>
                    <a:pt x="840" y="1995"/>
                    <a:pt x="818" y="1984"/>
                    <a:pt x="806" y="1972"/>
                  </a:cubicBezTo>
                  <a:cubicBezTo>
                    <a:pt x="795" y="1961"/>
                    <a:pt x="795" y="1939"/>
                    <a:pt x="795" y="1927"/>
                  </a:cubicBezTo>
                  <a:cubicBezTo>
                    <a:pt x="806" y="1894"/>
                    <a:pt x="840" y="1815"/>
                    <a:pt x="907" y="1804"/>
                  </a:cubicBezTo>
                  <a:cubicBezTo>
                    <a:pt x="918" y="1804"/>
                    <a:pt x="930" y="1804"/>
                    <a:pt x="930" y="1804"/>
                  </a:cubicBezTo>
                  <a:cubicBezTo>
                    <a:pt x="963" y="1804"/>
                    <a:pt x="974" y="1804"/>
                    <a:pt x="974" y="1815"/>
                  </a:cubicBezTo>
                  <a:cubicBezTo>
                    <a:pt x="986" y="1827"/>
                    <a:pt x="997" y="1849"/>
                    <a:pt x="986" y="1860"/>
                  </a:cubicBezTo>
                  <a:cubicBezTo>
                    <a:pt x="986" y="1871"/>
                    <a:pt x="997" y="1883"/>
                    <a:pt x="1019" y="1894"/>
                  </a:cubicBezTo>
                  <a:cubicBezTo>
                    <a:pt x="1053" y="1916"/>
                    <a:pt x="1075" y="1950"/>
                    <a:pt x="1087" y="1984"/>
                  </a:cubicBezTo>
                  <a:cubicBezTo>
                    <a:pt x="1087" y="1995"/>
                    <a:pt x="1098" y="1995"/>
                    <a:pt x="1098" y="1995"/>
                  </a:cubicBezTo>
                  <a:cubicBezTo>
                    <a:pt x="1098" y="1984"/>
                    <a:pt x="1109" y="1972"/>
                    <a:pt x="1120" y="1972"/>
                  </a:cubicBezTo>
                  <a:cubicBezTo>
                    <a:pt x="1120" y="1961"/>
                    <a:pt x="1131" y="1961"/>
                    <a:pt x="1131" y="1961"/>
                  </a:cubicBezTo>
                  <a:cubicBezTo>
                    <a:pt x="1154" y="1916"/>
                    <a:pt x="1198" y="1905"/>
                    <a:pt x="1243" y="1894"/>
                  </a:cubicBezTo>
                  <a:cubicBezTo>
                    <a:pt x="1255" y="1894"/>
                    <a:pt x="1255" y="1883"/>
                    <a:pt x="1266" y="1883"/>
                  </a:cubicBezTo>
                  <a:cubicBezTo>
                    <a:pt x="1266" y="1883"/>
                    <a:pt x="1277" y="1883"/>
                    <a:pt x="1288" y="1883"/>
                  </a:cubicBezTo>
                  <a:cubicBezTo>
                    <a:pt x="1300" y="1883"/>
                    <a:pt x="1311" y="1883"/>
                    <a:pt x="1333" y="1894"/>
                  </a:cubicBezTo>
                  <a:cubicBezTo>
                    <a:pt x="1333" y="1894"/>
                    <a:pt x="1344" y="1894"/>
                    <a:pt x="1356" y="1894"/>
                  </a:cubicBezTo>
                  <a:cubicBezTo>
                    <a:pt x="1378" y="1894"/>
                    <a:pt x="1389" y="1894"/>
                    <a:pt x="1400" y="1883"/>
                  </a:cubicBezTo>
                  <a:cubicBezTo>
                    <a:pt x="1423" y="1849"/>
                    <a:pt x="1445" y="1827"/>
                    <a:pt x="1479" y="1827"/>
                  </a:cubicBezTo>
                  <a:cubicBezTo>
                    <a:pt x="1490" y="1827"/>
                    <a:pt x="1490" y="1827"/>
                    <a:pt x="1490" y="1827"/>
                  </a:cubicBezTo>
                  <a:cubicBezTo>
                    <a:pt x="1501" y="1838"/>
                    <a:pt x="1512" y="1838"/>
                    <a:pt x="1512" y="1838"/>
                  </a:cubicBezTo>
                  <a:cubicBezTo>
                    <a:pt x="1512" y="1827"/>
                    <a:pt x="1512" y="1827"/>
                    <a:pt x="1524" y="1827"/>
                  </a:cubicBezTo>
                  <a:cubicBezTo>
                    <a:pt x="1524" y="1815"/>
                    <a:pt x="1524" y="1815"/>
                    <a:pt x="1524" y="1804"/>
                  </a:cubicBezTo>
                  <a:cubicBezTo>
                    <a:pt x="1524" y="1782"/>
                    <a:pt x="1535" y="1760"/>
                    <a:pt x="1546" y="1737"/>
                  </a:cubicBezTo>
                  <a:cubicBezTo>
                    <a:pt x="1546" y="1737"/>
                    <a:pt x="1546" y="1726"/>
                    <a:pt x="1546" y="1715"/>
                  </a:cubicBezTo>
                  <a:cubicBezTo>
                    <a:pt x="1546" y="1703"/>
                    <a:pt x="1524" y="1692"/>
                    <a:pt x="1501" y="1681"/>
                  </a:cubicBezTo>
                  <a:cubicBezTo>
                    <a:pt x="1490" y="1670"/>
                    <a:pt x="1490" y="1670"/>
                    <a:pt x="1479" y="1670"/>
                  </a:cubicBezTo>
                  <a:cubicBezTo>
                    <a:pt x="1467" y="1658"/>
                    <a:pt x="1445" y="1647"/>
                    <a:pt x="1434" y="1647"/>
                  </a:cubicBezTo>
                  <a:cubicBezTo>
                    <a:pt x="1423" y="1647"/>
                    <a:pt x="1423" y="1647"/>
                    <a:pt x="1411" y="1658"/>
                  </a:cubicBezTo>
                  <a:cubicBezTo>
                    <a:pt x="1389" y="1692"/>
                    <a:pt x="1367" y="1703"/>
                    <a:pt x="1356" y="1703"/>
                  </a:cubicBezTo>
                  <a:cubicBezTo>
                    <a:pt x="1344" y="1703"/>
                    <a:pt x="1322" y="1692"/>
                    <a:pt x="1311" y="1658"/>
                  </a:cubicBezTo>
                  <a:cubicBezTo>
                    <a:pt x="1311" y="1658"/>
                    <a:pt x="1311" y="1647"/>
                    <a:pt x="1300" y="1647"/>
                  </a:cubicBezTo>
                  <a:cubicBezTo>
                    <a:pt x="1300" y="1625"/>
                    <a:pt x="1288" y="1591"/>
                    <a:pt x="1277" y="1591"/>
                  </a:cubicBezTo>
                  <a:lnTo>
                    <a:pt x="1277" y="1591"/>
                  </a:lnTo>
                  <a:cubicBezTo>
                    <a:pt x="1266" y="1591"/>
                    <a:pt x="1266" y="1591"/>
                    <a:pt x="1255" y="1591"/>
                  </a:cubicBezTo>
                  <a:cubicBezTo>
                    <a:pt x="1210" y="1591"/>
                    <a:pt x="1187" y="1558"/>
                    <a:pt x="1176" y="1535"/>
                  </a:cubicBezTo>
                  <a:cubicBezTo>
                    <a:pt x="1143" y="1491"/>
                    <a:pt x="1154" y="1446"/>
                    <a:pt x="1176" y="1423"/>
                  </a:cubicBezTo>
                  <a:cubicBezTo>
                    <a:pt x="1176" y="1423"/>
                    <a:pt x="1176" y="1423"/>
                    <a:pt x="1176" y="1412"/>
                  </a:cubicBezTo>
                  <a:cubicBezTo>
                    <a:pt x="1176" y="1401"/>
                    <a:pt x="1176" y="1378"/>
                    <a:pt x="1198" y="1367"/>
                  </a:cubicBezTo>
                  <a:cubicBezTo>
                    <a:pt x="1198" y="1367"/>
                    <a:pt x="1198" y="1367"/>
                    <a:pt x="1198" y="1356"/>
                  </a:cubicBezTo>
                  <a:cubicBezTo>
                    <a:pt x="1176" y="1345"/>
                    <a:pt x="1176" y="1322"/>
                    <a:pt x="1187" y="1300"/>
                  </a:cubicBezTo>
                  <a:cubicBezTo>
                    <a:pt x="1187" y="1278"/>
                    <a:pt x="1198" y="1266"/>
                    <a:pt x="1221" y="1255"/>
                  </a:cubicBezTo>
                  <a:cubicBezTo>
                    <a:pt x="1232" y="1255"/>
                    <a:pt x="1232" y="1244"/>
                    <a:pt x="1243" y="1222"/>
                  </a:cubicBezTo>
                  <a:cubicBezTo>
                    <a:pt x="1243" y="1210"/>
                    <a:pt x="1266" y="1165"/>
                    <a:pt x="1300" y="1165"/>
                  </a:cubicBezTo>
                  <a:cubicBezTo>
                    <a:pt x="1311" y="1165"/>
                    <a:pt x="1322" y="1165"/>
                    <a:pt x="1333" y="1177"/>
                  </a:cubicBezTo>
                  <a:cubicBezTo>
                    <a:pt x="1333" y="1188"/>
                    <a:pt x="1344" y="1188"/>
                    <a:pt x="1344" y="1188"/>
                  </a:cubicBezTo>
                  <a:cubicBezTo>
                    <a:pt x="1344" y="1177"/>
                    <a:pt x="1333" y="1154"/>
                    <a:pt x="1367" y="1143"/>
                  </a:cubicBezTo>
                  <a:cubicBezTo>
                    <a:pt x="1378" y="1132"/>
                    <a:pt x="1378" y="1132"/>
                    <a:pt x="1367" y="1109"/>
                  </a:cubicBezTo>
                  <a:lnTo>
                    <a:pt x="1367" y="1098"/>
                  </a:lnTo>
                  <a:cubicBezTo>
                    <a:pt x="1367" y="1087"/>
                    <a:pt x="1367" y="1087"/>
                    <a:pt x="1367" y="1087"/>
                  </a:cubicBezTo>
                  <a:cubicBezTo>
                    <a:pt x="1356" y="1087"/>
                    <a:pt x="1356" y="1087"/>
                    <a:pt x="1356" y="1087"/>
                  </a:cubicBezTo>
                  <a:cubicBezTo>
                    <a:pt x="1344" y="1098"/>
                    <a:pt x="1322" y="1109"/>
                    <a:pt x="1300" y="1109"/>
                  </a:cubicBezTo>
                  <a:cubicBezTo>
                    <a:pt x="1255" y="1109"/>
                    <a:pt x="1232" y="1098"/>
                    <a:pt x="1221" y="1065"/>
                  </a:cubicBezTo>
                  <a:lnTo>
                    <a:pt x="1221" y="1053"/>
                  </a:lnTo>
                  <a:cubicBezTo>
                    <a:pt x="1221" y="1053"/>
                    <a:pt x="1210" y="1053"/>
                    <a:pt x="1198" y="1053"/>
                  </a:cubicBezTo>
                  <a:cubicBezTo>
                    <a:pt x="1187" y="1053"/>
                    <a:pt x="1187" y="1053"/>
                    <a:pt x="1187" y="1053"/>
                  </a:cubicBezTo>
                  <a:cubicBezTo>
                    <a:pt x="1154" y="1053"/>
                    <a:pt x="1143" y="1031"/>
                    <a:pt x="1131" y="1020"/>
                  </a:cubicBezTo>
                  <a:cubicBezTo>
                    <a:pt x="1131" y="1009"/>
                    <a:pt x="1131" y="998"/>
                    <a:pt x="1120" y="998"/>
                  </a:cubicBezTo>
                  <a:cubicBezTo>
                    <a:pt x="1075" y="975"/>
                    <a:pt x="1075" y="908"/>
                    <a:pt x="1087" y="874"/>
                  </a:cubicBezTo>
                  <a:cubicBezTo>
                    <a:pt x="1087" y="852"/>
                    <a:pt x="1109" y="852"/>
                    <a:pt x="1131" y="840"/>
                  </a:cubicBezTo>
                  <a:lnTo>
                    <a:pt x="1131" y="840"/>
                  </a:lnTo>
                  <a:lnTo>
                    <a:pt x="1131" y="840"/>
                  </a:lnTo>
                  <a:cubicBezTo>
                    <a:pt x="1143" y="829"/>
                    <a:pt x="1131" y="818"/>
                    <a:pt x="1131" y="807"/>
                  </a:cubicBezTo>
                  <a:cubicBezTo>
                    <a:pt x="1131" y="773"/>
                    <a:pt x="1131" y="729"/>
                    <a:pt x="1143" y="706"/>
                  </a:cubicBezTo>
                  <a:cubicBezTo>
                    <a:pt x="1154" y="684"/>
                    <a:pt x="1165" y="661"/>
                    <a:pt x="1176" y="650"/>
                  </a:cubicBezTo>
                  <a:cubicBezTo>
                    <a:pt x="1187" y="639"/>
                    <a:pt x="1198" y="616"/>
                    <a:pt x="1198" y="605"/>
                  </a:cubicBezTo>
                  <a:cubicBezTo>
                    <a:pt x="1198" y="605"/>
                    <a:pt x="1198" y="605"/>
                    <a:pt x="1198" y="594"/>
                  </a:cubicBezTo>
                  <a:cubicBezTo>
                    <a:pt x="1198" y="571"/>
                    <a:pt x="1210" y="560"/>
                    <a:pt x="1243" y="538"/>
                  </a:cubicBezTo>
                  <a:lnTo>
                    <a:pt x="1243" y="538"/>
                  </a:lnTo>
                  <a:cubicBezTo>
                    <a:pt x="1243" y="538"/>
                    <a:pt x="1243" y="527"/>
                    <a:pt x="1232" y="527"/>
                  </a:cubicBezTo>
                  <a:cubicBezTo>
                    <a:pt x="1221" y="516"/>
                    <a:pt x="1210" y="516"/>
                    <a:pt x="1187" y="516"/>
                  </a:cubicBezTo>
                  <a:cubicBezTo>
                    <a:pt x="1165" y="504"/>
                    <a:pt x="1143" y="504"/>
                    <a:pt x="1131" y="493"/>
                  </a:cubicBezTo>
                  <a:cubicBezTo>
                    <a:pt x="1120" y="493"/>
                    <a:pt x="1109" y="482"/>
                    <a:pt x="1109" y="482"/>
                  </a:cubicBezTo>
                  <a:cubicBezTo>
                    <a:pt x="1098" y="471"/>
                    <a:pt x="1098" y="471"/>
                    <a:pt x="1087" y="471"/>
                  </a:cubicBezTo>
                  <a:cubicBezTo>
                    <a:pt x="1075" y="482"/>
                    <a:pt x="1064" y="493"/>
                    <a:pt x="1064" y="516"/>
                  </a:cubicBezTo>
                  <a:cubicBezTo>
                    <a:pt x="1053" y="538"/>
                    <a:pt x="1031" y="560"/>
                    <a:pt x="1008" y="560"/>
                  </a:cubicBezTo>
                  <a:cubicBezTo>
                    <a:pt x="997" y="560"/>
                    <a:pt x="986" y="549"/>
                    <a:pt x="963" y="538"/>
                  </a:cubicBezTo>
                  <a:cubicBezTo>
                    <a:pt x="963" y="538"/>
                    <a:pt x="952" y="538"/>
                    <a:pt x="941" y="527"/>
                  </a:cubicBezTo>
                  <a:cubicBezTo>
                    <a:pt x="918" y="516"/>
                    <a:pt x="885" y="504"/>
                    <a:pt x="874" y="471"/>
                  </a:cubicBezTo>
                  <a:cubicBezTo>
                    <a:pt x="874" y="471"/>
                    <a:pt x="818" y="336"/>
                    <a:pt x="851" y="291"/>
                  </a:cubicBezTo>
                  <a:cubicBezTo>
                    <a:pt x="851" y="280"/>
                    <a:pt x="862" y="280"/>
                    <a:pt x="874" y="280"/>
                  </a:cubicBezTo>
                  <a:lnTo>
                    <a:pt x="874" y="280"/>
                  </a:lnTo>
                  <a:cubicBezTo>
                    <a:pt x="896" y="280"/>
                    <a:pt x="918" y="291"/>
                    <a:pt x="941" y="303"/>
                  </a:cubicBezTo>
                  <a:cubicBezTo>
                    <a:pt x="941" y="314"/>
                    <a:pt x="941" y="314"/>
                    <a:pt x="952" y="314"/>
                  </a:cubicBezTo>
                  <a:lnTo>
                    <a:pt x="952" y="314"/>
                  </a:lnTo>
                  <a:cubicBezTo>
                    <a:pt x="952" y="303"/>
                    <a:pt x="963" y="291"/>
                    <a:pt x="974" y="280"/>
                  </a:cubicBezTo>
                  <a:cubicBezTo>
                    <a:pt x="974" y="269"/>
                    <a:pt x="986" y="258"/>
                    <a:pt x="986" y="258"/>
                  </a:cubicBezTo>
                  <a:cubicBezTo>
                    <a:pt x="986" y="258"/>
                    <a:pt x="986" y="258"/>
                    <a:pt x="974" y="258"/>
                  </a:cubicBezTo>
                  <a:cubicBezTo>
                    <a:pt x="974" y="258"/>
                    <a:pt x="874" y="247"/>
                    <a:pt x="851" y="213"/>
                  </a:cubicBezTo>
                  <a:cubicBezTo>
                    <a:pt x="840" y="202"/>
                    <a:pt x="840" y="191"/>
                    <a:pt x="840" y="179"/>
                  </a:cubicBezTo>
                  <a:cubicBezTo>
                    <a:pt x="862" y="101"/>
                    <a:pt x="862" y="67"/>
                    <a:pt x="862" y="56"/>
                  </a:cubicBezTo>
                  <a:cubicBezTo>
                    <a:pt x="851" y="45"/>
                    <a:pt x="840" y="34"/>
                    <a:pt x="818" y="34"/>
                  </a:cubicBezTo>
                  <a:lnTo>
                    <a:pt x="806" y="45"/>
                  </a:lnTo>
                  <a:cubicBezTo>
                    <a:pt x="795" y="56"/>
                    <a:pt x="773" y="123"/>
                    <a:pt x="773" y="146"/>
                  </a:cubicBezTo>
                  <a:cubicBezTo>
                    <a:pt x="784" y="179"/>
                    <a:pt x="762" y="247"/>
                    <a:pt x="728" y="258"/>
                  </a:cubicBezTo>
                  <a:cubicBezTo>
                    <a:pt x="717" y="258"/>
                    <a:pt x="717" y="258"/>
                    <a:pt x="717" y="258"/>
                  </a:cubicBezTo>
                  <a:cubicBezTo>
                    <a:pt x="705" y="291"/>
                    <a:pt x="683" y="314"/>
                    <a:pt x="661" y="314"/>
                  </a:cubicBezTo>
                  <a:cubicBezTo>
                    <a:pt x="649" y="314"/>
                    <a:pt x="638" y="336"/>
                    <a:pt x="627" y="370"/>
                  </a:cubicBezTo>
                  <a:cubicBezTo>
                    <a:pt x="627" y="392"/>
                    <a:pt x="605" y="426"/>
                    <a:pt x="582" y="437"/>
                  </a:cubicBezTo>
                  <a:cubicBezTo>
                    <a:pt x="605" y="448"/>
                    <a:pt x="638" y="482"/>
                    <a:pt x="638" y="493"/>
                  </a:cubicBezTo>
                  <a:cubicBezTo>
                    <a:pt x="649" y="527"/>
                    <a:pt x="638" y="594"/>
                    <a:pt x="593" y="639"/>
                  </a:cubicBezTo>
                  <a:cubicBezTo>
                    <a:pt x="593" y="650"/>
                    <a:pt x="582" y="650"/>
                    <a:pt x="571" y="661"/>
                  </a:cubicBezTo>
                  <a:cubicBezTo>
                    <a:pt x="560" y="672"/>
                    <a:pt x="526" y="717"/>
                    <a:pt x="526" y="717"/>
                  </a:cubicBezTo>
                  <a:cubicBezTo>
                    <a:pt x="549" y="740"/>
                    <a:pt x="560" y="773"/>
                    <a:pt x="571" y="807"/>
                  </a:cubicBezTo>
                  <a:cubicBezTo>
                    <a:pt x="571" y="818"/>
                    <a:pt x="582" y="829"/>
                    <a:pt x="582" y="829"/>
                  </a:cubicBezTo>
                  <a:cubicBezTo>
                    <a:pt x="582" y="829"/>
                    <a:pt x="593" y="829"/>
                    <a:pt x="605" y="829"/>
                  </a:cubicBezTo>
                  <a:lnTo>
                    <a:pt x="616" y="829"/>
                  </a:lnTo>
                  <a:cubicBezTo>
                    <a:pt x="627" y="829"/>
                    <a:pt x="627" y="818"/>
                    <a:pt x="649" y="818"/>
                  </a:cubicBezTo>
                  <a:cubicBezTo>
                    <a:pt x="672" y="818"/>
                    <a:pt x="717" y="829"/>
                    <a:pt x="739" y="840"/>
                  </a:cubicBezTo>
                  <a:cubicBezTo>
                    <a:pt x="762" y="852"/>
                    <a:pt x="762" y="874"/>
                    <a:pt x="762" y="885"/>
                  </a:cubicBezTo>
                  <a:cubicBezTo>
                    <a:pt x="762" y="896"/>
                    <a:pt x="762" y="896"/>
                    <a:pt x="762" y="896"/>
                  </a:cubicBezTo>
                  <a:cubicBezTo>
                    <a:pt x="784" y="896"/>
                    <a:pt x="795" y="919"/>
                    <a:pt x="806" y="941"/>
                  </a:cubicBezTo>
                  <a:cubicBezTo>
                    <a:pt x="806" y="941"/>
                    <a:pt x="806" y="953"/>
                    <a:pt x="818" y="953"/>
                  </a:cubicBezTo>
                  <a:lnTo>
                    <a:pt x="818" y="953"/>
                  </a:lnTo>
                  <a:lnTo>
                    <a:pt x="818" y="953"/>
                  </a:lnTo>
                  <a:cubicBezTo>
                    <a:pt x="862" y="953"/>
                    <a:pt x="896" y="986"/>
                    <a:pt x="896" y="1020"/>
                  </a:cubicBezTo>
                  <a:cubicBezTo>
                    <a:pt x="896" y="1020"/>
                    <a:pt x="907" y="1031"/>
                    <a:pt x="952" y="1042"/>
                  </a:cubicBezTo>
                  <a:cubicBezTo>
                    <a:pt x="986" y="1053"/>
                    <a:pt x="1008" y="1076"/>
                    <a:pt x="1008" y="1098"/>
                  </a:cubicBezTo>
                  <a:cubicBezTo>
                    <a:pt x="1008" y="1109"/>
                    <a:pt x="997" y="1143"/>
                    <a:pt x="952" y="1143"/>
                  </a:cubicBezTo>
                  <a:lnTo>
                    <a:pt x="952" y="1143"/>
                  </a:lnTo>
                  <a:cubicBezTo>
                    <a:pt x="930" y="1132"/>
                    <a:pt x="907" y="1132"/>
                    <a:pt x="896" y="1132"/>
                  </a:cubicBezTo>
                  <a:cubicBezTo>
                    <a:pt x="885" y="1132"/>
                    <a:pt x="862" y="1132"/>
                    <a:pt x="851" y="1132"/>
                  </a:cubicBezTo>
                  <a:lnTo>
                    <a:pt x="851" y="1132"/>
                  </a:lnTo>
                  <a:cubicBezTo>
                    <a:pt x="851" y="1154"/>
                    <a:pt x="840" y="1177"/>
                    <a:pt x="829" y="1199"/>
                  </a:cubicBezTo>
                  <a:cubicBezTo>
                    <a:pt x="818" y="1210"/>
                    <a:pt x="795" y="1222"/>
                    <a:pt x="773" y="1222"/>
                  </a:cubicBezTo>
                  <a:cubicBezTo>
                    <a:pt x="750" y="1233"/>
                    <a:pt x="728" y="1222"/>
                    <a:pt x="717" y="1199"/>
                  </a:cubicBezTo>
                  <a:cubicBezTo>
                    <a:pt x="705" y="1210"/>
                    <a:pt x="683" y="1233"/>
                    <a:pt x="672" y="1244"/>
                  </a:cubicBezTo>
                  <a:cubicBezTo>
                    <a:pt x="672" y="1255"/>
                    <a:pt x="661" y="1255"/>
                    <a:pt x="661" y="1266"/>
                  </a:cubicBezTo>
                  <a:cubicBezTo>
                    <a:pt x="627" y="1289"/>
                    <a:pt x="616" y="1300"/>
                    <a:pt x="593" y="1300"/>
                  </a:cubicBezTo>
                  <a:cubicBezTo>
                    <a:pt x="582" y="1300"/>
                    <a:pt x="560" y="1300"/>
                    <a:pt x="549" y="1278"/>
                  </a:cubicBezTo>
                  <a:cubicBezTo>
                    <a:pt x="549" y="1266"/>
                    <a:pt x="538" y="1266"/>
                    <a:pt x="526" y="1266"/>
                  </a:cubicBezTo>
                  <a:cubicBezTo>
                    <a:pt x="515" y="1255"/>
                    <a:pt x="504" y="1244"/>
                    <a:pt x="481" y="1233"/>
                  </a:cubicBezTo>
                  <a:cubicBezTo>
                    <a:pt x="481" y="1222"/>
                    <a:pt x="470" y="1222"/>
                    <a:pt x="459" y="1210"/>
                  </a:cubicBezTo>
                  <a:cubicBezTo>
                    <a:pt x="448" y="1199"/>
                    <a:pt x="425" y="1188"/>
                    <a:pt x="414" y="1154"/>
                  </a:cubicBezTo>
                  <a:cubicBezTo>
                    <a:pt x="403" y="1143"/>
                    <a:pt x="403" y="1132"/>
                    <a:pt x="392" y="1121"/>
                  </a:cubicBezTo>
                  <a:cubicBezTo>
                    <a:pt x="380" y="1098"/>
                    <a:pt x="369" y="1065"/>
                    <a:pt x="347" y="1053"/>
                  </a:cubicBezTo>
                  <a:cubicBezTo>
                    <a:pt x="313" y="1031"/>
                    <a:pt x="291" y="1031"/>
                    <a:pt x="291" y="1031"/>
                  </a:cubicBezTo>
                  <a:lnTo>
                    <a:pt x="291" y="1031"/>
                  </a:lnTo>
                  <a:cubicBezTo>
                    <a:pt x="291" y="1042"/>
                    <a:pt x="291" y="1053"/>
                    <a:pt x="280" y="1076"/>
                  </a:cubicBezTo>
                  <a:cubicBezTo>
                    <a:pt x="280" y="1087"/>
                    <a:pt x="280" y="1098"/>
                    <a:pt x="280" y="1109"/>
                  </a:cubicBezTo>
                  <a:cubicBezTo>
                    <a:pt x="291" y="1109"/>
                    <a:pt x="302" y="1121"/>
                    <a:pt x="313" y="1132"/>
                  </a:cubicBezTo>
                  <a:cubicBezTo>
                    <a:pt x="325" y="1143"/>
                    <a:pt x="325" y="1177"/>
                    <a:pt x="313" y="1199"/>
                  </a:cubicBezTo>
                  <a:cubicBezTo>
                    <a:pt x="302" y="1233"/>
                    <a:pt x="291" y="1244"/>
                    <a:pt x="291" y="1255"/>
                  </a:cubicBezTo>
                  <a:cubicBezTo>
                    <a:pt x="302" y="1266"/>
                    <a:pt x="302" y="1266"/>
                    <a:pt x="313" y="1266"/>
                  </a:cubicBezTo>
                  <a:cubicBezTo>
                    <a:pt x="325" y="1289"/>
                    <a:pt x="313" y="1356"/>
                    <a:pt x="302" y="1401"/>
                  </a:cubicBezTo>
                  <a:cubicBezTo>
                    <a:pt x="302" y="1434"/>
                    <a:pt x="291" y="1457"/>
                    <a:pt x="257" y="1479"/>
                  </a:cubicBezTo>
                  <a:cubicBezTo>
                    <a:pt x="257" y="1479"/>
                    <a:pt x="246" y="1502"/>
                    <a:pt x="246" y="1524"/>
                  </a:cubicBezTo>
                  <a:cubicBezTo>
                    <a:pt x="235" y="1547"/>
                    <a:pt x="246" y="1558"/>
                    <a:pt x="246" y="1558"/>
                  </a:cubicBezTo>
                  <a:cubicBezTo>
                    <a:pt x="269" y="1580"/>
                    <a:pt x="269" y="1602"/>
                    <a:pt x="269" y="1614"/>
                  </a:cubicBezTo>
                  <a:cubicBezTo>
                    <a:pt x="269" y="1625"/>
                    <a:pt x="269" y="1625"/>
                    <a:pt x="269" y="1636"/>
                  </a:cubicBezTo>
                  <a:cubicBezTo>
                    <a:pt x="291" y="1647"/>
                    <a:pt x="302" y="1681"/>
                    <a:pt x="302" y="1703"/>
                  </a:cubicBezTo>
                  <a:cubicBezTo>
                    <a:pt x="302" y="1726"/>
                    <a:pt x="291" y="1737"/>
                    <a:pt x="280" y="1748"/>
                  </a:cubicBezTo>
                  <a:cubicBezTo>
                    <a:pt x="280" y="1760"/>
                    <a:pt x="269" y="1760"/>
                    <a:pt x="257" y="1760"/>
                  </a:cubicBezTo>
                  <a:cubicBezTo>
                    <a:pt x="246" y="1760"/>
                    <a:pt x="235" y="1748"/>
                    <a:pt x="212" y="1737"/>
                  </a:cubicBezTo>
                  <a:cubicBezTo>
                    <a:pt x="201" y="1726"/>
                    <a:pt x="179" y="1715"/>
                    <a:pt x="167" y="1715"/>
                  </a:cubicBezTo>
                  <a:lnTo>
                    <a:pt x="167" y="1715"/>
                  </a:lnTo>
                  <a:cubicBezTo>
                    <a:pt x="156" y="1715"/>
                    <a:pt x="156" y="1715"/>
                    <a:pt x="156" y="1737"/>
                  </a:cubicBezTo>
                  <a:lnTo>
                    <a:pt x="156" y="1737"/>
                  </a:lnTo>
                  <a:cubicBezTo>
                    <a:pt x="145" y="1760"/>
                    <a:pt x="123" y="1771"/>
                    <a:pt x="100" y="1782"/>
                  </a:cubicBezTo>
                  <a:cubicBezTo>
                    <a:pt x="89" y="1782"/>
                    <a:pt x="78" y="1782"/>
                    <a:pt x="67" y="1793"/>
                  </a:cubicBezTo>
                  <a:cubicBezTo>
                    <a:pt x="67" y="1804"/>
                    <a:pt x="56" y="1815"/>
                    <a:pt x="56" y="1827"/>
                  </a:cubicBezTo>
                  <a:cubicBezTo>
                    <a:pt x="56" y="1838"/>
                    <a:pt x="56" y="1838"/>
                    <a:pt x="56" y="1849"/>
                  </a:cubicBezTo>
                  <a:cubicBezTo>
                    <a:pt x="56" y="1860"/>
                    <a:pt x="56" y="1860"/>
                    <a:pt x="56" y="1860"/>
                  </a:cubicBezTo>
                  <a:cubicBezTo>
                    <a:pt x="56" y="1860"/>
                    <a:pt x="56" y="1860"/>
                    <a:pt x="67" y="1860"/>
                  </a:cubicBezTo>
                  <a:cubicBezTo>
                    <a:pt x="67" y="1860"/>
                    <a:pt x="67" y="1871"/>
                    <a:pt x="78" y="1871"/>
                  </a:cubicBezTo>
                  <a:cubicBezTo>
                    <a:pt x="78" y="1871"/>
                    <a:pt x="89" y="1871"/>
                    <a:pt x="100" y="1883"/>
                  </a:cubicBezTo>
                  <a:cubicBezTo>
                    <a:pt x="123" y="1894"/>
                    <a:pt x="156" y="1905"/>
                    <a:pt x="156" y="1927"/>
                  </a:cubicBezTo>
                  <a:cubicBezTo>
                    <a:pt x="167" y="1939"/>
                    <a:pt x="167" y="1961"/>
                    <a:pt x="167" y="1972"/>
                  </a:cubicBezTo>
                  <a:lnTo>
                    <a:pt x="167" y="1984"/>
                  </a:lnTo>
                  <a:lnTo>
                    <a:pt x="167" y="1984"/>
                  </a:lnTo>
                  <a:cubicBezTo>
                    <a:pt x="179" y="1984"/>
                    <a:pt x="179" y="1984"/>
                    <a:pt x="190" y="1984"/>
                  </a:cubicBezTo>
                  <a:cubicBezTo>
                    <a:pt x="224" y="1984"/>
                    <a:pt x="224" y="1995"/>
                    <a:pt x="224" y="2006"/>
                  </a:cubicBezTo>
                  <a:cubicBezTo>
                    <a:pt x="235" y="2006"/>
                    <a:pt x="235" y="2017"/>
                    <a:pt x="235" y="2017"/>
                  </a:cubicBezTo>
                  <a:cubicBezTo>
                    <a:pt x="235" y="2029"/>
                    <a:pt x="235" y="2051"/>
                    <a:pt x="246" y="2051"/>
                  </a:cubicBezTo>
                  <a:cubicBezTo>
                    <a:pt x="257" y="2051"/>
                    <a:pt x="269" y="2062"/>
                    <a:pt x="280" y="2062"/>
                  </a:cubicBezTo>
                  <a:cubicBezTo>
                    <a:pt x="280" y="2073"/>
                    <a:pt x="291" y="2073"/>
                    <a:pt x="291" y="2073"/>
                  </a:cubicBezTo>
                  <a:lnTo>
                    <a:pt x="302" y="2073"/>
                  </a:lnTo>
                  <a:cubicBezTo>
                    <a:pt x="313" y="2062"/>
                    <a:pt x="325" y="2062"/>
                    <a:pt x="325" y="2051"/>
                  </a:cubicBezTo>
                  <a:cubicBezTo>
                    <a:pt x="336" y="2040"/>
                    <a:pt x="358" y="2040"/>
                    <a:pt x="369" y="2040"/>
                  </a:cubicBezTo>
                  <a:lnTo>
                    <a:pt x="369" y="2040"/>
                  </a:lnTo>
                  <a:cubicBezTo>
                    <a:pt x="369" y="2040"/>
                    <a:pt x="380" y="2029"/>
                    <a:pt x="392" y="2029"/>
                  </a:cubicBezTo>
                  <a:cubicBezTo>
                    <a:pt x="392" y="2029"/>
                    <a:pt x="403" y="2029"/>
                    <a:pt x="414" y="2029"/>
                  </a:cubicBezTo>
                  <a:cubicBezTo>
                    <a:pt x="425" y="2029"/>
                    <a:pt x="436" y="2029"/>
                    <a:pt x="448" y="2040"/>
                  </a:cubicBezTo>
                  <a:cubicBezTo>
                    <a:pt x="448" y="2051"/>
                    <a:pt x="459" y="2062"/>
                    <a:pt x="459" y="2084"/>
                  </a:cubicBezTo>
                  <a:lnTo>
                    <a:pt x="470" y="2096"/>
                  </a:lnTo>
                  <a:cubicBezTo>
                    <a:pt x="470" y="2096"/>
                    <a:pt x="481" y="2096"/>
                    <a:pt x="493" y="2096"/>
                  </a:cubicBezTo>
                  <a:close/>
                  <a:moveTo>
                    <a:pt x="504" y="448"/>
                  </a:moveTo>
                  <a:lnTo>
                    <a:pt x="504" y="448"/>
                  </a:lnTo>
                  <a:lnTo>
                    <a:pt x="504" y="448"/>
                  </a:lnTo>
                  <a:cubicBezTo>
                    <a:pt x="515" y="448"/>
                    <a:pt x="538" y="448"/>
                    <a:pt x="549" y="437"/>
                  </a:cubicBezTo>
                  <a:lnTo>
                    <a:pt x="549" y="437"/>
                  </a:lnTo>
                  <a:lnTo>
                    <a:pt x="549" y="437"/>
                  </a:lnTo>
                  <a:lnTo>
                    <a:pt x="538" y="437"/>
                  </a:lnTo>
                  <a:cubicBezTo>
                    <a:pt x="515" y="437"/>
                    <a:pt x="504" y="448"/>
                    <a:pt x="504" y="448"/>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9" name="Freeform 88"/>
            <p:cNvSpPr>
              <a:spLocks noChangeArrowheads="1"/>
            </p:cNvSpPr>
            <p:nvPr/>
          </p:nvSpPr>
          <p:spPr bwMode="auto">
            <a:xfrm>
              <a:off x="8857975" y="3951244"/>
              <a:ext cx="351825" cy="391862"/>
            </a:xfrm>
            <a:custGeom>
              <a:avLst/>
              <a:gdLst>
                <a:gd name="T0" fmla="*/ 369 w 1088"/>
                <a:gd name="T1" fmla="*/ 1187 h 1211"/>
                <a:gd name="T2" fmla="*/ 246 w 1088"/>
                <a:gd name="T3" fmla="*/ 1098 h 1211"/>
                <a:gd name="T4" fmla="*/ 235 w 1088"/>
                <a:gd name="T5" fmla="*/ 1064 h 1211"/>
                <a:gd name="T6" fmla="*/ 101 w 1088"/>
                <a:gd name="T7" fmla="*/ 974 h 1211"/>
                <a:gd name="T8" fmla="*/ 56 w 1088"/>
                <a:gd name="T9" fmla="*/ 750 h 1211"/>
                <a:gd name="T10" fmla="*/ 101 w 1088"/>
                <a:gd name="T11" fmla="*/ 549 h 1211"/>
                <a:gd name="T12" fmla="*/ 179 w 1088"/>
                <a:gd name="T13" fmla="*/ 582 h 1211"/>
                <a:gd name="T14" fmla="*/ 269 w 1088"/>
                <a:gd name="T15" fmla="*/ 526 h 1211"/>
                <a:gd name="T16" fmla="*/ 347 w 1088"/>
                <a:gd name="T17" fmla="*/ 504 h 1211"/>
                <a:gd name="T18" fmla="*/ 381 w 1088"/>
                <a:gd name="T19" fmla="*/ 425 h 1211"/>
                <a:gd name="T20" fmla="*/ 470 w 1088"/>
                <a:gd name="T21" fmla="*/ 358 h 1211"/>
                <a:gd name="T22" fmla="*/ 549 w 1088"/>
                <a:gd name="T23" fmla="*/ 380 h 1211"/>
                <a:gd name="T24" fmla="*/ 605 w 1088"/>
                <a:gd name="T25" fmla="*/ 313 h 1211"/>
                <a:gd name="T26" fmla="*/ 538 w 1088"/>
                <a:gd name="T27" fmla="*/ 156 h 1211"/>
                <a:gd name="T28" fmla="*/ 661 w 1088"/>
                <a:gd name="T29" fmla="*/ 78 h 1211"/>
                <a:gd name="T30" fmla="*/ 874 w 1088"/>
                <a:gd name="T31" fmla="*/ 78 h 1211"/>
                <a:gd name="T32" fmla="*/ 1008 w 1088"/>
                <a:gd name="T33" fmla="*/ 44 h 1211"/>
                <a:gd name="T34" fmla="*/ 1042 w 1088"/>
                <a:gd name="T35" fmla="*/ 280 h 1211"/>
                <a:gd name="T36" fmla="*/ 986 w 1088"/>
                <a:gd name="T37" fmla="*/ 425 h 1211"/>
                <a:gd name="T38" fmla="*/ 885 w 1088"/>
                <a:gd name="T39" fmla="*/ 448 h 1211"/>
                <a:gd name="T40" fmla="*/ 840 w 1088"/>
                <a:gd name="T41" fmla="*/ 459 h 1211"/>
                <a:gd name="T42" fmla="*/ 807 w 1088"/>
                <a:gd name="T43" fmla="*/ 616 h 1211"/>
                <a:gd name="T44" fmla="*/ 773 w 1088"/>
                <a:gd name="T45" fmla="*/ 638 h 1211"/>
                <a:gd name="T46" fmla="*/ 638 w 1088"/>
                <a:gd name="T47" fmla="*/ 851 h 1211"/>
                <a:gd name="T48" fmla="*/ 560 w 1088"/>
                <a:gd name="T49" fmla="*/ 1053 h 1211"/>
                <a:gd name="T50" fmla="*/ 504 w 1088"/>
                <a:gd name="T51" fmla="*/ 1053 h 1211"/>
                <a:gd name="T52" fmla="*/ 381 w 1088"/>
                <a:gd name="T53" fmla="*/ 1210 h 1211"/>
                <a:gd name="T54" fmla="*/ 302 w 1088"/>
                <a:gd name="T55" fmla="*/ 1087 h 1211"/>
                <a:gd name="T56" fmla="*/ 437 w 1088"/>
                <a:gd name="T57" fmla="*/ 1154 h 1211"/>
                <a:gd name="T58" fmla="*/ 515 w 1088"/>
                <a:gd name="T59" fmla="*/ 997 h 1211"/>
                <a:gd name="T60" fmla="*/ 582 w 1088"/>
                <a:gd name="T61" fmla="*/ 829 h 1211"/>
                <a:gd name="T62" fmla="*/ 717 w 1088"/>
                <a:gd name="T63" fmla="*/ 750 h 1211"/>
                <a:gd name="T64" fmla="*/ 784 w 1088"/>
                <a:gd name="T65" fmla="*/ 571 h 1211"/>
                <a:gd name="T66" fmla="*/ 829 w 1088"/>
                <a:gd name="T67" fmla="*/ 515 h 1211"/>
                <a:gd name="T68" fmla="*/ 851 w 1088"/>
                <a:gd name="T69" fmla="*/ 392 h 1211"/>
                <a:gd name="T70" fmla="*/ 986 w 1088"/>
                <a:gd name="T71" fmla="*/ 380 h 1211"/>
                <a:gd name="T72" fmla="*/ 986 w 1088"/>
                <a:gd name="T73" fmla="*/ 179 h 1211"/>
                <a:gd name="T74" fmla="*/ 952 w 1088"/>
                <a:gd name="T75" fmla="*/ 56 h 1211"/>
                <a:gd name="T76" fmla="*/ 863 w 1088"/>
                <a:gd name="T77" fmla="*/ 156 h 1211"/>
                <a:gd name="T78" fmla="*/ 627 w 1088"/>
                <a:gd name="T79" fmla="*/ 111 h 1211"/>
                <a:gd name="T80" fmla="*/ 594 w 1088"/>
                <a:gd name="T81" fmla="*/ 268 h 1211"/>
                <a:gd name="T82" fmla="*/ 650 w 1088"/>
                <a:gd name="T83" fmla="*/ 347 h 1211"/>
                <a:gd name="T84" fmla="*/ 538 w 1088"/>
                <a:gd name="T85" fmla="*/ 425 h 1211"/>
                <a:gd name="T86" fmla="*/ 425 w 1088"/>
                <a:gd name="T87" fmla="*/ 414 h 1211"/>
                <a:gd name="T88" fmla="*/ 403 w 1088"/>
                <a:gd name="T89" fmla="*/ 538 h 1211"/>
                <a:gd name="T90" fmla="*/ 358 w 1088"/>
                <a:gd name="T91" fmla="*/ 593 h 1211"/>
                <a:gd name="T92" fmla="*/ 269 w 1088"/>
                <a:gd name="T93" fmla="*/ 571 h 1211"/>
                <a:gd name="T94" fmla="*/ 123 w 1088"/>
                <a:gd name="T95" fmla="*/ 605 h 1211"/>
                <a:gd name="T96" fmla="*/ 101 w 1088"/>
                <a:gd name="T97" fmla="*/ 739 h 1211"/>
                <a:gd name="T98" fmla="*/ 145 w 1088"/>
                <a:gd name="T99" fmla="*/ 952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8" h="1211">
                  <a:moveTo>
                    <a:pt x="381" y="1210"/>
                  </a:moveTo>
                  <a:lnTo>
                    <a:pt x="381" y="1210"/>
                  </a:lnTo>
                  <a:cubicBezTo>
                    <a:pt x="369" y="1210"/>
                    <a:pt x="369" y="1210"/>
                    <a:pt x="369" y="1210"/>
                  </a:cubicBezTo>
                  <a:cubicBezTo>
                    <a:pt x="369" y="1187"/>
                    <a:pt x="369" y="1187"/>
                    <a:pt x="369" y="1187"/>
                  </a:cubicBezTo>
                  <a:lnTo>
                    <a:pt x="358" y="1187"/>
                  </a:lnTo>
                  <a:cubicBezTo>
                    <a:pt x="347" y="1176"/>
                    <a:pt x="336" y="1176"/>
                    <a:pt x="325" y="1165"/>
                  </a:cubicBezTo>
                  <a:cubicBezTo>
                    <a:pt x="314" y="1154"/>
                    <a:pt x="302" y="1142"/>
                    <a:pt x="280" y="1131"/>
                  </a:cubicBezTo>
                  <a:cubicBezTo>
                    <a:pt x="269" y="1120"/>
                    <a:pt x="257" y="1109"/>
                    <a:pt x="246" y="1098"/>
                  </a:cubicBezTo>
                  <a:cubicBezTo>
                    <a:pt x="235" y="1087"/>
                    <a:pt x="212" y="1075"/>
                    <a:pt x="212" y="1075"/>
                  </a:cubicBezTo>
                  <a:lnTo>
                    <a:pt x="212" y="1075"/>
                  </a:lnTo>
                  <a:cubicBezTo>
                    <a:pt x="224" y="1075"/>
                    <a:pt x="224" y="1075"/>
                    <a:pt x="224" y="1064"/>
                  </a:cubicBezTo>
                  <a:cubicBezTo>
                    <a:pt x="235" y="1064"/>
                    <a:pt x="235" y="1064"/>
                    <a:pt x="235" y="1064"/>
                  </a:cubicBezTo>
                  <a:cubicBezTo>
                    <a:pt x="190" y="1064"/>
                    <a:pt x="190" y="1064"/>
                    <a:pt x="190" y="1064"/>
                  </a:cubicBezTo>
                  <a:cubicBezTo>
                    <a:pt x="179" y="1042"/>
                    <a:pt x="168" y="1008"/>
                    <a:pt x="168" y="997"/>
                  </a:cubicBezTo>
                  <a:cubicBezTo>
                    <a:pt x="156" y="997"/>
                    <a:pt x="145" y="997"/>
                    <a:pt x="145" y="997"/>
                  </a:cubicBezTo>
                  <a:cubicBezTo>
                    <a:pt x="123" y="997"/>
                    <a:pt x="112" y="986"/>
                    <a:pt x="101" y="974"/>
                  </a:cubicBezTo>
                  <a:cubicBezTo>
                    <a:pt x="101" y="974"/>
                    <a:pt x="101" y="963"/>
                    <a:pt x="101" y="952"/>
                  </a:cubicBezTo>
                  <a:cubicBezTo>
                    <a:pt x="101" y="941"/>
                    <a:pt x="89" y="840"/>
                    <a:pt x="89" y="818"/>
                  </a:cubicBezTo>
                  <a:cubicBezTo>
                    <a:pt x="67" y="818"/>
                    <a:pt x="56" y="806"/>
                    <a:pt x="56" y="784"/>
                  </a:cubicBezTo>
                  <a:cubicBezTo>
                    <a:pt x="45" y="773"/>
                    <a:pt x="45" y="762"/>
                    <a:pt x="56" y="750"/>
                  </a:cubicBezTo>
                  <a:cubicBezTo>
                    <a:pt x="56" y="750"/>
                    <a:pt x="56" y="750"/>
                    <a:pt x="45" y="750"/>
                  </a:cubicBezTo>
                  <a:cubicBezTo>
                    <a:pt x="22" y="750"/>
                    <a:pt x="11" y="728"/>
                    <a:pt x="0" y="705"/>
                  </a:cubicBezTo>
                  <a:cubicBezTo>
                    <a:pt x="0" y="683"/>
                    <a:pt x="11" y="638"/>
                    <a:pt x="45" y="627"/>
                  </a:cubicBezTo>
                  <a:cubicBezTo>
                    <a:pt x="56" y="616"/>
                    <a:pt x="89" y="571"/>
                    <a:pt x="101" y="549"/>
                  </a:cubicBezTo>
                  <a:cubicBezTo>
                    <a:pt x="145" y="549"/>
                    <a:pt x="145" y="549"/>
                    <a:pt x="145" y="549"/>
                  </a:cubicBezTo>
                  <a:cubicBezTo>
                    <a:pt x="145" y="549"/>
                    <a:pt x="145" y="549"/>
                    <a:pt x="134" y="549"/>
                  </a:cubicBezTo>
                  <a:cubicBezTo>
                    <a:pt x="134" y="549"/>
                    <a:pt x="145" y="560"/>
                    <a:pt x="156" y="571"/>
                  </a:cubicBezTo>
                  <a:cubicBezTo>
                    <a:pt x="156" y="582"/>
                    <a:pt x="168" y="582"/>
                    <a:pt x="179" y="582"/>
                  </a:cubicBezTo>
                  <a:cubicBezTo>
                    <a:pt x="190" y="582"/>
                    <a:pt x="201" y="571"/>
                    <a:pt x="212" y="571"/>
                  </a:cubicBezTo>
                  <a:cubicBezTo>
                    <a:pt x="224" y="560"/>
                    <a:pt x="224" y="560"/>
                    <a:pt x="224" y="549"/>
                  </a:cubicBezTo>
                  <a:cubicBezTo>
                    <a:pt x="235" y="538"/>
                    <a:pt x="246" y="526"/>
                    <a:pt x="269" y="526"/>
                  </a:cubicBezTo>
                  <a:lnTo>
                    <a:pt x="269" y="526"/>
                  </a:lnTo>
                  <a:cubicBezTo>
                    <a:pt x="280" y="526"/>
                    <a:pt x="280" y="526"/>
                    <a:pt x="280" y="526"/>
                  </a:cubicBezTo>
                  <a:cubicBezTo>
                    <a:pt x="291" y="538"/>
                    <a:pt x="302" y="538"/>
                    <a:pt x="325" y="538"/>
                  </a:cubicBezTo>
                  <a:cubicBezTo>
                    <a:pt x="336" y="538"/>
                    <a:pt x="336" y="538"/>
                    <a:pt x="336" y="538"/>
                  </a:cubicBezTo>
                  <a:cubicBezTo>
                    <a:pt x="336" y="526"/>
                    <a:pt x="347" y="515"/>
                    <a:pt x="347" y="504"/>
                  </a:cubicBezTo>
                  <a:cubicBezTo>
                    <a:pt x="358" y="504"/>
                    <a:pt x="369" y="493"/>
                    <a:pt x="392" y="493"/>
                  </a:cubicBezTo>
                  <a:lnTo>
                    <a:pt x="392" y="493"/>
                  </a:lnTo>
                  <a:cubicBezTo>
                    <a:pt x="392" y="481"/>
                    <a:pt x="392" y="470"/>
                    <a:pt x="392" y="448"/>
                  </a:cubicBezTo>
                  <a:cubicBezTo>
                    <a:pt x="392" y="448"/>
                    <a:pt x="392" y="436"/>
                    <a:pt x="381" y="425"/>
                  </a:cubicBezTo>
                  <a:cubicBezTo>
                    <a:pt x="381" y="403"/>
                    <a:pt x="381" y="380"/>
                    <a:pt x="392" y="369"/>
                  </a:cubicBezTo>
                  <a:cubicBezTo>
                    <a:pt x="403" y="369"/>
                    <a:pt x="403" y="358"/>
                    <a:pt x="414" y="358"/>
                  </a:cubicBezTo>
                  <a:cubicBezTo>
                    <a:pt x="425" y="358"/>
                    <a:pt x="437" y="369"/>
                    <a:pt x="448" y="369"/>
                  </a:cubicBezTo>
                  <a:cubicBezTo>
                    <a:pt x="459" y="369"/>
                    <a:pt x="470" y="369"/>
                    <a:pt x="470" y="358"/>
                  </a:cubicBezTo>
                  <a:cubicBezTo>
                    <a:pt x="481" y="347"/>
                    <a:pt x="493" y="347"/>
                    <a:pt x="504" y="347"/>
                  </a:cubicBezTo>
                  <a:lnTo>
                    <a:pt x="515" y="347"/>
                  </a:lnTo>
                  <a:cubicBezTo>
                    <a:pt x="526" y="358"/>
                    <a:pt x="526" y="358"/>
                    <a:pt x="538" y="369"/>
                  </a:cubicBezTo>
                  <a:lnTo>
                    <a:pt x="549" y="380"/>
                  </a:lnTo>
                  <a:cubicBezTo>
                    <a:pt x="560" y="380"/>
                    <a:pt x="560" y="369"/>
                    <a:pt x="571" y="369"/>
                  </a:cubicBezTo>
                  <a:cubicBezTo>
                    <a:pt x="582" y="347"/>
                    <a:pt x="594" y="336"/>
                    <a:pt x="605" y="324"/>
                  </a:cubicBezTo>
                  <a:cubicBezTo>
                    <a:pt x="616" y="324"/>
                    <a:pt x="627" y="313"/>
                    <a:pt x="627" y="313"/>
                  </a:cubicBezTo>
                  <a:cubicBezTo>
                    <a:pt x="627" y="313"/>
                    <a:pt x="616" y="313"/>
                    <a:pt x="605" y="313"/>
                  </a:cubicBezTo>
                  <a:cubicBezTo>
                    <a:pt x="594" y="313"/>
                    <a:pt x="582" y="313"/>
                    <a:pt x="582" y="313"/>
                  </a:cubicBezTo>
                  <a:cubicBezTo>
                    <a:pt x="560" y="324"/>
                    <a:pt x="560" y="324"/>
                    <a:pt x="560" y="324"/>
                  </a:cubicBezTo>
                  <a:cubicBezTo>
                    <a:pt x="526" y="156"/>
                    <a:pt x="526" y="156"/>
                    <a:pt x="526" y="156"/>
                  </a:cubicBezTo>
                  <a:cubicBezTo>
                    <a:pt x="538" y="156"/>
                    <a:pt x="538" y="156"/>
                    <a:pt x="538" y="156"/>
                  </a:cubicBezTo>
                  <a:cubicBezTo>
                    <a:pt x="538" y="145"/>
                    <a:pt x="549" y="145"/>
                    <a:pt x="549" y="145"/>
                  </a:cubicBezTo>
                  <a:cubicBezTo>
                    <a:pt x="549" y="134"/>
                    <a:pt x="549" y="134"/>
                    <a:pt x="549" y="134"/>
                  </a:cubicBezTo>
                  <a:cubicBezTo>
                    <a:pt x="571" y="100"/>
                    <a:pt x="605" y="67"/>
                    <a:pt x="627" y="67"/>
                  </a:cubicBezTo>
                  <a:cubicBezTo>
                    <a:pt x="650" y="67"/>
                    <a:pt x="661" y="78"/>
                    <a:pt x="661" y="78"/>
                  </a:cubicBezTo>
                  <a:cubicBezTo>
                    <a:pt x="683" y="100"/>
                    <a:pt x="728" y="145"/>
                    <a:pt x="762" y="179"/>
                  </a:cubicBezTo>
                  <a:cubicBezTo>
                    <a:pt x="784" y="167"/>
                    <a:pt x="818" y="145"/>
                    <a:pt x="818" y="134"/>
                  </a:cubicBezTo>
                  <a:lnTo>
                    <a:pt x="818" y="123"/>
                  </a:lnTo>
                  <a:cubicBezTo>
                    <a:pt x="829" y="100"/>
                    <a:pt x="829" y="78"/>
                    <a:pt x="874" y="78"/>
                  </a:cubicBezTo>
                  <a:cubicBezTo>
                    <a:pt x="907" y="78"/>
                    <a:pt x="907" y="67"/>
                    <a:pt x="907" y="56"/>
                  </a:cubicBezTo>
                  <a:cubicBezTo>
                    <a:pt x="907" y="22"/>
                    <a:pt x="941" y="0"/>
                    <a:pt x="974" y="0"/>
                  </a:cubicBezTo>
                  <a:cubicBezTo>
                    <a:pt x="997" y="0"/>
                    <a:pt x="1008" y="22"/>
                    <a:pt x="1008" y="33"/>
                  </a:cubicBezTo>
                  <a:cubicBezTo>
                    <a:pt x="1008" y="44"/>
                    <a:pt x="1008" y="44"/>
                    <a:pt x="1008" y="44"/>
                  </a:cubicBezTo>
                  <a:cubicBezTo>
                    <a:pt x="1008" y="56"/>
                    <a:pt x="1019" y="89"/>
                    <a:pt x="1019" y="100"/>
                  </a:cubicBezTo>
                  <a:cubicBezTo>
                    <a:pt x="1042" y="111"/>
                    <a:pt x="1042" y="145"/>
                    <a:pt x="1031" y="190"/>
                  </a:cubicBezTo>
                  <a:cubicBezTo>
                    <a:pt x="1031" y="212"/>
                    <a:pt x="1031" y="235"/>
                    <a:pt x="1031" y="246"/>
                  </a:cubicBezTo>
                  <a:cubicBezTo>
                    <a:pt x="1031" y="268"/>
                    <a:pt x="1042" y="280"/>
                    <a:pt x="1042" y="280"/>
                  </a:cubicBezTo>
                  <a:cubicBezTo>
                    <a:pt x="1064" y="280"/>
                    <a:pt x="1064" y="280"/>
                    <a:pt x="1064" y="280"/>
                  </a:cubicBezTo>
                  <a:cubicBezTo>
                    <a:pt x="1064" y="302"/>
                    <a:pt x="1064" y="302"/>
                    <a:pt x="1064" y="302"/>
                  </a:cubicBezTo>
                  <a:cubicBezTo>
                    <a:pt x="1087" y="358"/>
                    <a:pt x="1087" y="380"/>
                    <a:pt x="1076" y="392"/>
                  </a:cubicBezTo>
                  <a:cubicBezTo>
                    <a:pt x="1053" y="414"/>
                    <a:pt x="1031" y="425"/>
                    <a:pt x="986" y="425"/>
                  </a:cubicBezTo>
                  <a:cubicBezTo>
                    <a:pt x="986" y="425"/>
                    <a:pt x="986" y="425"/>
                    <a:pt x="974" y="436"/>
                  </a:cubicBezTo>
                  <a:cubicBezTo>
                    <a:pt x="963" y="448"/>
                    <a:pt x="963" y="459"/>
                    <a:pt x="941" y="459"/>
                  </a:cubicBezTo>
                  <a:cubicBezTo>
                    <a:pt x="941" y="459"/>
                    <a:pt x="941" y="459"/>
                    <a:pt x="930" y="459"/>
                  </a:cubicBezTo>
                  <a:cubicBezTo>
                    <a:pt x="919" y="459"/>
                    <a:pt x="907" y="459"/>
                    <a:pt x="885" y="448"/>
                  </a:cubicBezTo>
                  <a:cubicBezTo>
                    <a:pt x="874" y="448"/>
                    <a:pt x="863" y="436"/>
                    <a:pt x="851" y="436"/>
                  </a:cubicBezTo>
                  <a:lnTo>
                    <a:pt x="851" y="436"/>
                  </a:lnTo>
                  <a:cubicBezTo>
                    <a:pt x="851" y="436"/>
                    <a:pt x="840" y="448"/>
                    <a:pt x="840" y="459"/>
                  </a:cubicBezTo>
                  <a:lnTo>
                    <a:pt x="840" y="459"/>
                  </a:lnTo>
                  <a:cubicBezTo>
                    <a:pt x="863" y="481"/>
                    <a:pt x="874" y="504"/>
                    <a:pt x="874" y="526"/>
                  </a:cubicBezTo>
                  <a:cubicBezTo>
                    <a:pt x="874" y="549"/>
                    <a:pt x="863" y="560"/>
                    <a:pt x="851" y="571"/>
                  </a:cubicBezTo>
                  <a:cubicBezTo>
                    <a:pt x="851" y="571"/>
                    <a:pt x="851" y="571"/>
                    <a:pt x="851" y="582"/>
                  </a:cubicBezTo>
                  <a:cubicBezTo>
                    <a:pt x="851" y="593"/>
                    <a:pt x="840" y="616"/>
                    <a:pt x="807" y="616"/>
                  </a:cubicBezTo>
                  <a:lnTo>
                    <a:pt x="807" y="616"/>
                  </a:lnTo>
                  <a:cubicBezTo>
                    <a:pt x="795" y="616"/>
                    <a:pt x="784" y="616"/>
                    <a:pt x="784" y="616"/>
                  </a:cubicBezTo>
                  <a:lnTo>
                    <a:pt x="773" y="616"/>
                  </a:lnTo>
                  <a:cubicBezTo>
                    <a:pt x="773" y="616"/>
                    <a:pt x="773" y="627"/>
                    <a:pt x="773" y="638"/>
                  </a:cubicBezTo>
                  <a:cubicBezTo>
                    <a:pt x="795" y="694"/>
                    <a:pt x="795" y="750"/>
                    <a:pt x="762" y="762"/>
                  </a:cubicBezTo>
                  <a:cubicBezTo>
                    <a:pt x="762" y="773"/>
                    <a:pt x="762" y="773"/>
                    <a:pt x="750" y="773"/>
                  </a:cubicBezTo>
                  <a:cubicBezTo>
                    <a:pt x="739" y="795"/>
                    <a:pt x="706" y="818"/>
                    <a:pt x="672" y="829"/>
                  </a:cubicBezTo>
                  <a:cubicBezTo>
                    <a:pt x="661" y="840"/>
                    <a:pt x="650" y="840"/>
                    <a:pt x="638" y="851"/>
                  </a:cubicBezTo>
                  <a:cubicBezTo>
                    <a:pt x="616" y="862"/>
                    <a:pt x="605" y="874"/>
                    <a:pt x="582" y="874"/>
                  </a:cubicBezTo>
                  <a:cubicBezTo>
                    <a:pt x="582" y="874"/>
                    <a:pt x="571" y="874"/>
                    <a:pt x="571" y="862"/>
                  </a:cubicBezTo>
                  <a:lnTo>
                    <a:pt x="571" y="862"/>
                  </a:lnTo>
                  <a:cubicBezTo>
                    <a:pt x="560" y="1053"/>
                    <a:pt x="560" y="1053"/>
                    <a:pt x="560" y="1053"/>
                  </a:cubicBezTo>
                  <a:cubicBezTo>
                    <a:pt x="526" y="1042"/>
                    <a:pt x="526" y="1042"/>
                    <a:pt x="526" y="1042"/>
                  </a:cubicBezTo>
                  <a:cubicBezTo>
                    <a:pt x="526" y="1042"/>
                    <a:pt x="526" y="1042"/>
                    <a:pt x="515" y="1042"/>
                  </a:cubicBezTo>
                  <a:lnTo>
                    <a:pt x="515" y="1042"/>
                  </a:lnTo>
                  <a:cubicBezTo>
                    <a:pt x="504" y="1042"/>
                    <a:pt x="504" y="1042"/>
                    <a:pt x="504" y="1053"/>
                  </a:cubicBezTo>
                  <a:cubicBezTo>
                    <a:pt x="481" y="1064"/>
                    <a:pt x="481" y="1087"/>
                    <a:pt x="481" y="1087"/>
                  </a:cubicBezTo>
                  <a:lnTo>
                    <a:pt x="481" y="1098"/>
                  </a:lnTo>
                  <a:cubicBezTo>
                    <a:pt x="493" y="1120"/>
                    <a:pt x="493" y="1142"/>
                    <a:pt x="481" y="1165"/>
                  </a:cubicBezTo>
                  <a:cubicBezTo>
                    <a:pt x="470" y="1198"/>
                    <a:pt x="414" y="1210"/>
                    <a:pt x="381" y="1210"/>
                  </a:cubicBezTo>
                  <a:close/>
                  <a:moveTo>
                    <a:pt x="224" y="1031"/>
                  </a:moveTo>
                  <a:lnTo>
                    <a:pt x="224" y="1031"/>
                  </a:lnTo>
                  <a:cubicBezTo>
                    <a:pt x="235" y="1031"/>
                    <a:pt x="246" y="1042"/>
                    <a:pt x="269" y="1064"/>
                  </a:cubicBezTo>
                  <a:cubicBezTo>
                    <a:pt x="280" y="1075"/>
                    <a:pt x="291" y="1087"/>
                    <a:pt x="302" y="1087"/>
                  </a:cubicBezTo>
                  <a:cubicBezTo>
                    <a:pt x="336" y="1109"/>
                    <a:pt x="347" y="1120"/>
                    <a:pt x="358" y="1131"/>
                  </a:cubicBezTo>
                  <a:cubicBezTo>
                    <a:pt x="369" y="1142"/>
                    <a:pt x="369" y="1142"/>
                    <a:pt x="381" y="1154"/>
                  </a:cubicBezTo>
                  <a:cubicBezTo>
                    <a:pt x="392" y="1154"/>
                    <a:pt x="392" y="1154"/>
                    <a:pt x="392" y="1165"/>
                  </a:cubicBezTo>
                  <a:cubicBezTo>
                    <a:pt x="414" y="1154"/>
                    <a:pt x="437" y="1154"/>
                    <a:pt x="437" y="1154"/>
                  </a:cubicBezTo>
                  <a:cubicBezTo>
                    <a:pt x="448" y="1131"/>
                    <a:pt x="448" y="1120"/>
                    <a:pt x="448" y="1109"/>
                  </a:cubicBezTo>
                  <a:cubicBezTo>
                    <a:pt x="437" y="1109"/>
                    <a:pt x="437" y="1098"/>
                    <a:pt x="437" y="1098"/>
                  </a:cubicBezTo>
                  <a:cubicBezTo>
                    <a:pt x="437" y="1075"/>
                    <a:pt x="448" y="1042"/>
                    <a:pt x="470" y="1019"/>
                  </a:cubicBezTo>
                  <a:cubicBezTo>
                    <a:pt x="481" y="1008"/>
                    <a:pt x="493" y="997"/>
                    <a:pt x="515" y="997"/>
                  </a:cubicBezTo>
                  <a:lnTo>
                    <a:pt x="515" y="997"/>
                  </a:lnTo>
                  <a:cubicBezTo>
                    <a:pt x="526" y="862"/>
                    <a:pt x="526" y="862"/>
                    <a:pt x="526" y="862"/>
                  </a:cubicBezTo>
                  <a:cubicBezTo>
                    <a:pt x="526" y="840"/>
                    <a:pt x="538" y="818"/>
                    <a:pt x="560" y="818"/>
                  </a:cubicBezTo>
                  <a:cubicBezTo>
                    <a:pt x="571" y="818"/>
                    <a:pt x="571" y="829"/>
                    <a:pt x="582" y="829"/>
                  </a:cubicBezTo>
                  <a:lnTo>
                    <a:pt x="582" y="829"/>
                  </a:lnTo>
                  <a:cubicBezTo>
                    <a:pt x="594" y="829"/>
                    <a:pt x="605" y="818"/>
                    <a:pt x="616" y="818"/>
                  </a:cubicBezTo>
                  <a:cubicBezTo>
                    <a:pt x="627" y="806"/>
                    <a:pt x="638" y="795"/>
                    <a:pt x="661" y="795"/>
                  </a:cubicBezTo>
                  <a:cubicBezTo>
                    <a:pt x="683" y="773"/>
                    <a:pt x="706" y="762"/>
                    <a:pt x="717" y="750"/>
                  </a:cubicBezTo>
                  <a:cubicBezTo>
                    <a:pt x="728" y="739"/>
                    <a:pt x="739" y="739"/>
                    <a:pt x="739" y="728"/>
                  </a:cubicBezTo>
                  <a:cubicBezTo>
                    <a:pt x="750" y="728"/>
                    <a:pt x="750" y="694"/>
                    <a:pt x="739" y="649"/>
                  </a:cubicBezTo>
                  <a:cubicBezTo>
                    <a:pt x="728" y="627"/>
                    <a:pt x="728" y="605"/>
                    <a:pt x="739" y="593"/>
                  </a:cubicBezTo>
                  <a:cubicBezTo>
                    <a:pt x="750" y="582"/>
                    <a:pt x="762" y="571"/>
                    <a:pt x="784" y="571"/>
                  </a:cubicBezTo>
                  <a:cubicBezTo>
                    <a:pt x="795" y="571"/>
                    <a:pt x="795" y="571"/>
                    <a:pt x="807" y="582"/>
                  </a:cubicBezTo>
                  <a:cubicBezTo>
                    <a:pt x="807" y="571"/>
                    <a:pt x="807" y="571"/>
                    <a:pt x="807" y="571"/>
                  </a:cubicBezTo>
                  <a:cubicBezTo>
                    <a:pt x="807" y="560"/>
                    <a:pt x="818" y="538"/>
                    <a:pt x="829" y="526"/>
                  </a:cubicBezTo>
                  <a:cubicBezTo>
                    <a:pt x="829" y="526"/>
                    <a:pt x="829" y="526"/>
                    <a:pt x="829" y="515"/>
                  </a:cubicBezTo>
                  <a:lnTo>
                    <a:pt x="818" y="504"/>
                  </a:lnTo>
                  <a:cubicBezTo>
                    <a:pt x="795" y="493"/>
                    <a:pt x="795" y="470"/>
                    <a:pt x="795" y="459"/>
                  </a:cubicBezTo>
                  <a:cubicBezTo>
                    <a:pt x="795" y="425"/>
                    <a:pt x="818" y="403"/>
                    <a:pt x="840" y="392"/>
                  </a:cubicBezTo>
                  <a:lnTo>
                    <a:pt x="851" y="392"/>
                  </a:lnTo>
                  <a:cubicBezTo>
                    <a:pt x="874" y="392"/>
                    <a:pt x="885" y="403"/>
                    <a:pt x="907" y="403"/>
                  </a:cubicBezTo>
                  <a:cubicBezTo>
                    <a:pt x="919" y="414"/>
                    <a:pt x="930" y="414"/>
                    <a:pt x="930" y="414"/>
                  </a:cubicBezTo>
                  <a:cubicBezTo>
                    <a:pt x="941" y="414"/>
                    <a:pt x="941" y="414"/>
                    <a:pt x="941" y="414"/>
                  </a:cubicBezTo>
                  <a:cubicBezTo>
                    <a:pt x="952" y="403"/>
                    <a:pt x="963" y="380"/>
                    <a:pt x="986" y="380"/>
                  </a:cubicBezTo>
                  <a:cubicBezTo>
                    <a:pt x="1008" y="380"/>
                    <a:pt x="1031" y="380"/>
                    <a:pt x="1042" y="369"/>
                  </a:cubicBezTo>
                  <a:cubicBezTo>
                    <a:pt x="1042" y="369"/>
                    <a:pt x="1042" y="347"/>
                    <a:pt x="1031" y="324"/>
                  </a:cubicBezTo>
                  <a:cubicBezTo>
                    <a:pt x="1008" y="313"/>
                    <a:pt x="986" y="280"/>
                    <a:pt x="986" y="257"/>
                  </a:cubicBezTo>
                  <a:cubicBezTo>
                    <a:pt x="986" y="246"/>
                    <a:pt x="986" y="212"/>
                    <a:pt x="986" y="179"/>
                  </a:cubicBezTo>
                  <a:cubicBezTo>
                    <a:pt x="986" y="167"/>
                    <a:pt x="997" y="145"/>
                    <a:pt x="997" y="134"/>
                  </a:cubicBezTo>
                  <a:cubicBezTo>
                    <a:pt x="974" y="123"/>
                    <a:pt x="974" y="89"/>
                    <a:pt x="963" y="44"/>
                  </a:cubicBezTo>
                  <a:lnTo>
                    <a:pt x="963" y="44"/>
                  </a:lnTo>
                  <a:cubicBezTo>
                    <a:pt x="963" y="44"/>
                    <a:pt x="952" y="44"/>
                    <a:pt x="952" y="56"/>
                  </a:cubicBezTo>
                  <a:cubicBezTo>
                    <a:pt x="952" y="111"/>
                    <a:pt x="896" y="123"/>
                    <a:pt x="874" y="123"/>
                  </a:cubicBezTo>
                  <a:lnTo>
                    <a:pt x="863" y="123"/>
                  </a:lnTo>
                  <a:lnTo>
                    <a:pt x="863" y="123"/>
                  </a:lnTo>
                  <a:cubicBezTo>
                    <a:pt x="863" y="134"/>
                    <a:pt x="863" y="145"/>
                    <a:pt x="863" y="156"/>
                  </a:cubicBezTo>
                  <a:cubicBezTo>
                    <a:pt x="840" y="190"/>
                    <a:pt x="784" y="212"/>
                    <a:pt x="762" y="224"/>
                  </a:cubicBezTo>
                  <a:cubicBezTo>
                    <a:pt x="750" y="224"/>
                    <a:pt x="750" y="224"/>
                    <a:pt x="750" y="224"/>
                  </a:cubicBezTo>
                  <a:cubicBezTo>
                    <a:pt x="739" y="212"/>
                    <a:pt x="739" y="212"/>
                    <a:pt x="739" y="212"/>
                  </a:cubicBezTo>
                  <a:cubicBezTo>
                    <a:pt x="739" y="212"/>
                    <a:pt x="650" y="134"/>
                    <a:pt x="627" y="111"/>
                  </a:cubicBezTo>
                  <a:cubicBezTo>
                    <a:pt x="627" y="111"/>
                    <a:pt x="605" y="123"/>
                    <a:pt x="594" y="156"/>
                  </a:cubicBezTo>
                  <a:lnTo>
                    <a:pt x="582" y="156"/>
                  </a:lnTo>
                  <a:cubicBezTo>
                    <a:pt x="582" y="167"/>
                    <a:pt x="582" y="179"/>
                    <a:pt x="571" y="179"/>
                  </a:cubicBezTo>
                  <a:cubicBezTo>
                    <a:pt x="594" y="268"/>
                    <a:pt x="594" y="268"/>
                    <a:pt x="594" y="268"/>
                  </a:cubicBezTo>
                  <a:lnTo>
                    <a:pt x="605" y="268"/>
                  </a:lnTo>
                  <a:cubicBezTo>
                    <a:pt x="638" y="268"/>
                    <a:pt x="650" y="280"/>
                    <a:pt x="661" y="291"/>
                  </a:cubicBezTo>
                  <a:cubicBezTo>
                    <a:pt x="672" y="302"/>
                    <a:pt x="683" y="313"/>
                    <a:pt x="672" y="324"/>
                  </a:cubicBezTo>
                  <a:cubicBezTo>
                    <a:pt x="672" y="336"/>
                    <a:pt x="661" y="347"/>
                    <a:pt x="650" y="347"/>
                  </a:cubicBezTo>
                  <a:cubicBezTo>
                    <a:pt x="650" y="358"/>
                    <a:pt x="638" y="358"/>
                    <a:pt x="627" y="358"/>
                  </a:cubicBezTo>
                  <a:cubicBezTo>
                    <a:pt x="627" y="369"/>
                    <a:pt x="616" y="380"/>
                    <a:pt x="605" y="392"/>
                  </a:cubicBezTo>
                  <a:cubicBezTo>
                    <a:pt x="594" y="414"/>
                    <a:pt x="571" y="425"/>
                    <a:pt x="549" y="425"/>
                  </a:cubicBezTo>
                  <a:cubicBezTo>
                    <a:pt x="549" y="425"/>
                    <a:pt x="549" y="425"/>
                    <a:pt x="538" y="425"/>
                  </a:cubicBezTo>
                  <a:cubicBezTo>
                    <a:pt x="515" y="414"/>
                    <a:pt x="504" y="403"/>
                    <a:pt x="504" y="392"/>
                  </a:cubicBezTo>
                  <a:lnTo>
                    <a:pt x="504" y="392"/>
                  </a:lnTo>
                  <a:cubicBezTo>
                    <a:pt x="493" y="403"/>
                    <a:pt x="470" y="414"/>
                    <a:pt x="448" y="414"/>
                  </a:cubicBezTo>
                  <a:cubicBezTo>
                    <a:pt x="448" y="414"/>
                    <a:pt x="437" y="414"/>
                    <a:pt x="425" y="414"/>
                  </a:cubicBezTo>
                  <a:cubicBezTo>
                    <a:pt x="425" y="414"/>
                    <a:pt x="425" y="414"/>
                    <a:pt x="425" y="425"/>
                  </a:cubicBezTo>
                  <a:cubicBezTo>
                    <a:pt x="425" y="425"/>
                    <a:pt x="437" y="436"/>
                    <a:pt x="437" y="448"/>
                  </a:cubicBezTo>
                  <a:cubicBezTo>
                    <a:pt x="448" y="493"/>
                    <a:pt x="448" y="515"/>
                    <a:pt x="437" y="526"/>
                  </a:cubicBezTo>
                  <a:cubicBezTo>
                    <a:pt x="425" y="538"/>
                    <a:pt x="414" y="549"/>
                    <a:pt x="403" y="538"/>
                  </a:cubicBezTo>
                  <a:cubicBezTo>
                    <a:pt x="392" y="538"/>
                    <a:pt x="381" y="538"/>
                    <a:pt x="381" y="538"/>
                  </a:cubicBezTo>
                  <a:cubicBezTo>
                    <a:pt x="381" y="538"/>
                    <a:pt x="381" y="538"/>
                    <a:pt x="381" y="549"/>
                  </a:cubicBezTo>
                  <a:cubicBezTo>
                    <a:pt x="381" y="560"/>
                    <a:pt x="381" y="571"/>
                    <a:pt x="369" y="582"/>
                  </a:cubicBezTo>
                  <a:cubicBezTo>
                    <a:pt x="369" y="593"/>
                    <a:pt x="358" y="593"/>
                    <a:pt x="358" y="593"/>
                  </a:cubicBezTo>
                  <a:cubicBezTo>
                    <a:pt x="347" y="593"/>
                    <a:pt x="347" y="593"/>
                    <a:pt x="336" y="582"/>
                  </a:cubicBezTo>
                  <a:cubicBezTo>
                    <a:pt x="336" y="582"/>
                    <a:pt x="325" y="582"/>
                    <a:pt x="314" y="582"/>
                  </a:cubicBezTo>
                  <a:cubicBezTo>
                    <a:pt x="291" y="582"/>
                    <a:pt x="280" y="571"/>
                    <a:pt x="269" y="571"/>
                  </a:cubicBezTo>
                  <a:lnTo>
                    <a:pt x="269" y="571"/>
                  </a:lnTo>
                  <a:cubicBezTo>
                    <a:pt x="257" y="582"/>
                    <a:pt x="246" y="593"/>
                    <a:pt x="235" y="605"/>
                  </a:cubicBezTo>
                  <a:cubicBezTo>
                    <a:pt x="212" y="616"/>
                    <a:pt x="201" y="627"/>
                    <a:pt x="179" y="627"/>
                  </a:cubicBezTo>
                  <a:cubicBezTo>
                    <a:pt x="156" y="627"/>
                    <a:pt x="134" y="616"/>
                    <a:pt x="123" y="605"/>
                  </a:cubicBezTo>
                  <a:lnTo>
                    <a:pt x="123" y="605"/>
                  </a:lnTo>
                  <a:cubicBezTo>
                    <a:pt x="101" y="627"/>
                    <a:pt x="78" y="661"/>
                    <a:pt x="56" y="672"/>
                  </a:cubicBezTo>
                  <a:cubicBezTo>
                    <a:pt x="45" y="672"/>
                    <a:pt x="45" y="683"/>
                    <a:pt x="45" y="694"/>
                  </a:cubicBezTo>
                  <a:cubicBezTo>
                    <a:pt x="45" y="705"/>
                    <a:pt x="45" y="705"/>
                    <a:pt x="56" y="705"/>
                  </a:cubicBezTo>
                  <a:cubicBezTo>
                    <a:pt x="89" y="705"/>
                    <a:pt x="101" y="728"/>
                    <a:pt x="101" y="739"/>
                  </a:cubicBezTo>
                  <a:cubicBezTo>
                    <a:pt x="112" y="750"/>
                    <a:pt x="101" y="762"/>
                    <a:pt x="89" y="773"/>
                  </a:cubicBezTo>
                  <a:lnTo>
                    <a:pt x="101" y="784"/>
                  </a:lnTo>
                  <a:cubicBezTo>
                    <a:pt x="101" y="784"/>
                    <a:pt x="112" y="784"/>
                    <a:pt x="123" y="795"/>
                  </a:cubicBezTo>
                  <a:cubicBezTo>
                    <a:pt x="134" y="818"/>
                    <a:pt x="145" y="907"/>
                    <a:pt x="145" y="952"/>
                  </a:cubicBezTo>
                  <a:lnTo>
                    <a:pt x="145" y="952"/>
                  </a:lnTo>
                  <a:cubicBezTo>
                    <a:pt x="168" y="952"/>
                    <a:pt x="190" y="952"/>
                    <a:pt x="201" y="974"/>
                  </a:cubicBezTo>
                  <a:cubicBezTo>
                    <a:pt x="201" y="986"/>
                    <a:pt x="212" y="1008"/>
                    <a:pt x="224" y="1031"/>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0" name="Freeform 89"/>
            <p:cNvSpPr>
              <a:spLocks noChangeArrowheads="1"/>
            </p:cNvSpPr>
            <p:nvPr/>
          </p:nvSpPr>
          <p:spPr bwMode="auto">
            <a:xfrm>
              <a:off x="6422260" y="3129047"/>
              <a:ext cx="119649" cy="180968"/>
            </a:xfrm>
            <a:custGeom>
              <a:avLst/>
              <a:gdLst>
                <a:gd name="T0" fmla="*/ 90 w 371"/>
                <a:gd name="T1" fmla="*/ 213 h 561"/>
                <a:gd name="T2" fmla="*/ 90 w 371"/>
                <a:gd name="T3" fmla="*/ 213 h 561"/>
                <a:gd name="T4" fmla="*/ 90 w 371"/>
                <a:gd name="T5" fmla="*/ 89 h 561"/>
                <a:gd name="T6" fmla="*/ 112 w 371"/>
                <a:gd name="T7" fmla="*/ 11 h 561"/>
                <a:gd name="T8" fmla="*/ 57 w 371"/>
                <a:gd name="T9" fmla="*/ 112 h 561"/>
                <a:gd name="T10" fmla="*/ 23 w 371"/>
                <a:gd name="T11" fmla="*/ 179 h 561"/>
                <a:gd name="T12" fmla="*/ 34 w 371"/>
                <a:gd name="T13" fmla="*/ 213 h 561"/>
                <a:gd name="T14" fmla="*/ 101 w 371"/>
                <a:gd name="T15" fmla="*/ 313 h 561"/>
                <a:gd name="T16" fmla="*/ 146 w 371"/>
                <a:gd name="T17" fmla="*/ 380 h 561"/>
                <a:gd name="T18" fmla="*/ 224 w 371"/>
                <a:gd name="T19" fmla="*/ 425 h 561"/>
                <a:gd name="T20" fmla="*/ 359 w 371"/>
                <a:gd name="T21" fmla="*/ 538 h 561"/>
                <a:gd name="T22" fmla="*/ 348 w 371"/>
                <a:gd name="T23" fmla="*/ 482 h 561"/>
                <a:gd name="T24" fmla="*/ 258 w 371"/>
                <a:gd name="T25" fmla="*/ 414 h 561"/>
                <a:gd name="T26" fmla="*/ 180 w 371"/>
                <a:gd name="T27" fmla="*/ 347 h 561"/>
                <a:gd name="T28" fmla="*/ 146 w 371"/>
                <a:gd name="T29" fmla="*/ 280 h 561"/>
                <a:gd name="T30" fmla="*/ 90 w 371"/>
                <a:gd name="T31" fmla="*/ 213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1" h="561">
                  <a:moveTo>
                    <a:pt x="90" y="213"/>
                  </a:moveTo>
                  <a:lnTo>
                    <a:pt x="90" y="213"/>
                  </a:lnTo>
                  <a:cubicBezTo>
                    <a:pt x="79" y="201"/>
                    <a:pt x="79" y="134"/>
                    <a:pt x="90" y="89"/>
                  </a:cubicBezTo>
                  <a:cubicBezTo>
                    <a:pt x="112" y="56"/>
                    <a:pt x="124" y="22"/>
                    <a:pt x="112" y="11"/>
                  </a:cubicBezTo>
                  <a:cubicBezTo>
                    <a:pt x="101" y="0"/>
                    <a:pt x="68" y="67"/>
                    <a:pt x="57" y="112"/>
                  </a:cubicBezTo>
                  <a:cubicBezTo>
                    <a:pt x="57" y="145"/>
                    <a:pt x="34" y="168"/>
                    <a:pt x="23" y="179"/>
                  </a:cubicBezTo>
                  <a:cubicBezTo>
                    <a:pt x="0" y="201"/>
                    <a:pt x="12" y="213"/>
                    <a:pt x="34" y="213"/>
                  </a:cubicBezTo>
                  <a:cubicBezTo>
                    <a:pt x="68" y="213"/>
                    <a:pt x="101" y="291"/>
                    <a:pt x="101" y="313"/>
                  </a:cubicBezTo>
                  <a:cubicBezTo>
                    <a:pt x="101" y="336"/>
                    <a:pt x="124" y="380"/>
                    <a:pt x="146" y="380"/>
                  </a:cubicBezTo>
                  <a:cubicBezTo>
                    <a:pt x="168" y="392"/>
                    <a:pt x="191" y="425"/>
                    <a:pt x="224" y="425"/>
                  </a:cubicBezTo>
                  <a:cubicBezTo>
                    <a:pt x="258" y="425"/>
                    <a:pt x="348" y="515"/>
                    <a:pt x="359" y="538"/>
                  </a:cubicBezTo>
                  <a:cubicBezTo>
                    <a:pt x="359" y="560"/>
                    <a:pt x="370" y="493"/>
                    <a:pt x="348" y="482"/>
                  </a:cubicBezTo>
                  <a:cubicBezTo>
                    <a:pt x="314" y="459"/>
                    <a:pt x="292" y="425"/>
                    <a:pt x="258" y="414"/>
                  </a:cubicBezTo>
                  <a:cubicBezTo>
                    <a:pt x="236" y="403"/>
                    <a:pt x="213" y="358"/>
                    <a:pt x="180" y="347"/>
                  </a:cubicBezTo>
                  <a:cubicBezTo>
                    <a:pt x="146" y="347"/>
                    <a:pt x="168" y="291"/>
                    <a:pt x="146" y="280"/>
                  </a:cubicBezTo>
                  <a:cubicBezTo>
                    <a:pt x="124" y="280"/>
                    <a:pt x="101" y="224"/>
                    <a:pt x="90" y="213"/>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1" name="Freeform 90"/>
            <p:cNvSpPr>
              <a:spLocks noChangeArrowheads="1"/>
            </p:cNvSpPr>
            <p:nvPr/>
          </p:nvSpPr>
          <p:spPr bwMode="auto">
            <a:xfrm>
              <a:off x="6417987" y="3126197"/>
              <a:ext cx="126772" cy="188093"/>
            </a:xfrm>
            <a:custGeom>
              <a:avLst/>
              <a:gdLst>
                <a:gd name="T0" fmla="*/ 370 w 393"/>
                <a:gd name="T1" fmla="*/ 582 h 583"/>
                <a:gd name="T2" fmla="*/ 370 w 393"/>
                <a:gd name="T3" fmla="*/ 582 h 583"/>
                <a:gd name="T4" fmla="*/ 370 w 393"/>
                <a:gd name="T5" fmla="*/ 582 h 583"/>
                <a:gd name="T6" fmla="*/ 348 w 393"/>
                <a:gd name="T7" fmla="*/ 560 h 583"/>
                <a:gd name="T8" fmla="*/ 235 w 393"/>
                <a:gd name="T9" fmla="*/ 459 h 583"/>
                <a:gd name="T10" fmla="*/ 168 w 393"/>
                <a:gd name="T11" fmla="*/ 425 h 583"/>
                <a:gd name="T12" fmla="*/ 157 w 393"/>
                <a:gd name="T13" fmla="*/ 414 h 583"/>
                <a:gd name="T14" fmla="*/ 90 w 393"/>
                <a:gd name="T15" fmla="*/ 324 h 583"/>
                <a:gd name="T16" fmla="*/ 45 w 393"/>
                <a:gd name="T17" fmla="*/ 246 h 583"/>
                <a:gd name="T18" fmla="*/ 45 w 393"/>
                <a:gd name="T19" fmla="*/ 246 h 583"/>
                <a:gd name="T20" fmla="*/ 0 w 393"/>
                <a:gd name="T21" fmla="*/ 224 h 583"/>
                <a:gd name="T22" fmla="*/ 23 w 393"/>
                <a:gd name="T23" fmla="*/ 179 h 583"/>
                <a:gd name="T24" fmla="*/ 56 w 393"/>
                <a:gd name="T25" fmla="*/ 111 h 583"/>
                <a:gd name="T26" fmla="*/ 123 w 393"/>
                <a:gd name="T27" fmla="*/ 0 h 583"/>
                <a:gd name="T28" fmla="*/ 135 w 393"/>
                <a:gd name="T29" fmla="*/ 0 h 583"/>
                <a:gd name="T30" fmla="*/ 135 w 393"/>
                <a:gd name="T31" fmla="*/ 100 h 583"/>
                <a:gd name="T32" fmla="*/ 123 w 393"/>
                <a:gd name="T33" fmla="*/ 111 h 583"/>
                <a:gd name="T34" fmla="*/ 123 w 393"/>
                <a:gd name="T35" fmla="*/ 212 h 583"/>
                <a:gd name="T36" fmla="*/ 135 w 393"/>
                <a:gd name="T37" fmla="*/ 235 h 583"/>
                <a:gd name="T38" fmla="*/ 168 w 393"/>
                <a:gd name="T39" fmla="*/ 280 h 583"/>
                <a:gd name="T40" fmla="*/ 191 w 393"/>
                <a:gd name="T41" fmla="*/ 324 h 583"/>
                <a:gd name="T42" fmla="*/ 191 w 393"/>
                <a:gd name="T43" fmla="*/ 336 h 583"/>
                <a:gd name="T44" fmla="*/ 191 w 393"/>
                <a:gd name="T45" fmla="*/ 336 h 583"/>
                <a:gd name="T46" fmla="*/ 258 w 393"/>
                <a:gd name="T47" fmla="*/ 380 h 583"/>
                <a:gd name="T48" fmla="*/ 280 w 393"/>
                <a:gd name="T49" fmla="*/ 403 h 583"/>
                <a:gd name="T50" fmla="*/ 348 w 393"/>
                <a:gd name="T51" fmla="*/ 448 h 583"/>
                <a:gd name="T52" fmla="*/ 370 w 393"/>
                <a:gd name="T53" fmla="*/ 470 h 583"/>
                <a:gd name="T54" fmla="*/ 392 w 393"/>
                <a:gd name="T55" fmla="*/ 560 h 583"/>
                <a:gd name="T56" fmla="*/ 370 w 393"/>
                <a:gd name="T57" fmla="*/ 582 h 583"/>
                <a:gd name="T58" fmla="*/ 179 w 393"/>
                <a:gd name="T59" fmla="*/ 380 h 583"/>
                <a:gd name="T60" fmla="*/ 179 w 393"/>
                <a:gd name="T61" fmla="*/ 380 h 583"/>
                <a:gd name="T62" fmla="*/ 202 w 393"/>
                <a:gd name="T63" fmla="*/ 391 h 583"/>
                <a:gd name="T64" fmla="*/ 224 w 393"/>
                <a:gd name="T65" fmla="*/ 414 h 583"/>
                <a:gd name="T66" fmla="*/ 191 w 393"/>
                <a:gd name="T67" fmla="*/ 380 h 583"/>
                <a:gd name="T68" fmla="*/ 179 w 393"/>
                <a:gd name="T69" fmla="*/ 380 h 583"/>
                <a:gd name="T70" fmla="*/ 123 w 393"/>
                <a:gd name="T71" fmla="*/ 291 h 583"/>
                <a:gd name="T72" fmla="*/ 123 w 393"/>
                <a:gd name="T73" fmla="*/ 291 h 583"/>
                <a:gd name="T74" fmla="*/ 135 w 393"/>
                <a:gd name="T75" fmla="*/ 324 h 583"/>
                <a:gd name="T76" fmla="*/ 157 w 393"/>
                <a:gd name="T77" fmla="*/ 369 h 583"/>
                <a:gd name="T78" fmla="*/ 146 w 393"/>
                <a:gd name="T79" fmla="*/ 324 h 583"/>
                <a:gd name="T80" fmla="*/ 146 w 393"/>
                <a:gd name="T81" fmla="*/ 313 h 583"/>
                <a:gd name="T82" fmla="*/ 123 w 393"/>
                <a:gd name="T83" fmla="*/ 291 h 583"/>
                <a:gd name="T84" fmla="*/ 56 w 393"/>
                <a:gd name="T85" fmla="*/ 201 h 583"/>
                <a:gd name="T86" fmla="*/ 56 w 393"/>
                <a:gd name="T87" fmla="*/ 201 h 583"/>
                <a:gd name="T88" fmla="*/ 79 w 393"/>
                <a:gd name="T89" fmla="*/ 212 h 583"/>
                <a:gd name="T90" fmla="*/ 68 w 393"/>
                <a:gd name="T91" fmla="*/ 179 h 583"/>
                <a:gd name="T92" fmla="*/ 56 w 393"/>
                <a:gd name="T93" fmla="*/ 201 h 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93" h="583">
                  <a:moveTo>
                    <a:pt x="370" y="582"/>
                  </a:moveTo>
                  <a:lnTo>
                    <a:pt x="370" y="582"/>
                  </a:lnTo>
                  <a:lnTo>
                    <a:pt x="370" y="582"/>
                  </a:lnTo>
                  <a:cubicBezTo>
                    <a:pt x="359" y="582"/>
                    <a:pt x="348" y="571"/>
                    <a:pt x="348" y="560"/>
                  </a:cubicBezTo>
                  <a:cubicBezTo>
                    <a:pt x="337" y="537"/>
                    <a:pt x="258" y="459"/>
                    <a:pt x="235" y="459"/>
                  </a:cubicBezTo>
                  <a:cubicBezTo>
                    <a:pt x="213" y="459"/>
                    <a:pt x="191" y="436"/>
                    <a:pt x="168" y="425"/>
                  </a:cubicBezTo>
                  <a:lnTo>
                    <a:pt x="157" y="414"/>
                  </a:lnTo>
                  <a:cubicBezTo>
                    <a:pt x="123" y="403"/>
                    <a:pt x="90" y="358"/>
                    <a:pt x="90" y="324"/>
                  </a:cubicBezTo>
                  <a:cubicBezTo>
                    <a:pt x="90" y="313"/>
                    <a:pt x="68" y="257"/>
                    <a:pt x="45" y="246"/>
                  </a:cubicBezTo>
                  <a:lnTo>
                    <a:pt x="45" y="246"/>
                  </a:lnTo>
                  <a:cubicBezTo>
                    <a:pt x="23" y="246"/>
                    <a:pt x="11" y="235"/>
                    <a:pt x="0" y="224"/>
                  </a:cubicBezTo>
                  <a:cubicBezTo>
                    <a:pt x="0" y="201"/>
                    <a:pt x="0" y="190"/>
                    <a:pt x="23" y="179"/>
                  </a:cubicBezTo>
                  <a:cubicBezTo>
                    <a:pt x="34" y="167"/>
                    <a:pt x="45" y="145"/>
                    <a:pt x="56" y="111"/>
                  </a:cubicBezTo>
                  <a:cubicBezTo>
                    <a:pt x="56" y="111"/>
                    <a:pt x="79" y="0"/>
                    <a:pt x="123" y="0"/>
                  </a:cubicBezTo>
                  <a:lnTo>
                    <a:pt x="135" y="0"/>
                  </a:lnTo>
                  <a:cubicBezTo>
                    <a:pt x="157" y="22"/>
                    <a:pt x="146" y="55"/>
                    <a:pt x="135" y="100"/>
                  </a:cubicBezTo>
                  <a:cubicBezTo>
                    <a:pt x="123" y="100"/>
                    <a:pt x="123" y="111"/>
                    <a:pt x="123" y="111"/>
                  </a:cubicBezTo>
                  <a:cubicBezTo>
                    <a:pt x="112" y="145"/>
                    <a:pt x="112" y="201"/>
                    <a:pt x="123" y="212"/>
                  </a:cubicBezTo>
                  <a:cubicBezTo>
                    <a:pt x="123" y="212"/>
                    <a:pt x="135" y="224"/>
                    <a:pt x="135" y="235"/>
                  </a:cubicBezTo>
                  <a:cubicBezTo>
                    <a:pt x="146" y="246"/>
                    <a:pt x="157" y="268"/>
                    <a:pt x="168" y="280"/>
                  </a:cubicBezTo>
                  <a:cubicBezTo>
                    <a:pt x="191" y="280"/>
                    <a:pt x="191" y="313"/>
                    <a:pt x="191" y="324"/>
                  </a:cubicBezTo>
                  <a:lnTo>
                    <a:pt x="191" y="336"/>
                  </a:lnTo>
                  <a:lnTo>
                    <a:pt x="191" y="336"/>
                  </a:lnTo>
                  <a:cubicBezTo>
                    <a:pt x="224" y="347"/>
                    <a:pt x="235" y="358"/>
                    <a:pt x="258" y="380"/>
                  </a:cubicBezTo>
                  <a:cubicBezTo>
                    <a:pt x="258" y="391"/>
                    <a:pt x="269" y="403"/>
                    <a:pt x="280" y="403"/>
                  </a:cubicBezTo>
                  <a:cubicBezTo>
                    <a:pt x="303" y="414"/>
                    <a:pt x="325" y="436"/>
                    <a:pt x="348" y="448"/>
                  </a:cubicBezTo>
                  <a:cubicBezTo>
                    <a:pt x="348" y="459"/>
                    <a:pt x="359" y="470"/>
                    <a:pt x="370" y="470"/>
                  </a:cubicBezTo>
                  <a:cubicBezTo>
                    <a:pt x="392" y="493"/>
                    <a:pt x="392" y="537"/>
                    <a:pt x="392" y="560"/>
                  </a:cubicBezTo>
                  <a:cubicBezTo>
                    <a:pt x="381" y="571"/>
                    <a:pt x="381" y="582"/>
                    <a:pt x="370" y="582"/>
                  </a:cubicBezTo>
                  <a:close/>
                  <a:moveTo>
                    <a:pt x="179" y="380"/>
                  </a:moveTo>
                  <a:lnTo>
                    <a:pt x="179" y="380"/>
                  </a:lnTo>
                  <a:cubicBezTo>
                    <a:pt x="191" y="380"/>
                    <a:pt x="191" y="391"/>
                    <a:pt x="202" y="391"/>
                  </a:cubicBezTo>
                  <a:cubicBezTo>
                    <a:pt x="202" y="403"/>
                    <a:pt x="213" y="403"/>
                    <a:pt x="224" y="414"/>
                  </a:cubicBezTo>
                  <a:cubicBezTo>
                    <a:pt x="213" y="391"/>
                    <a:pt x="202" y="380"/>
                    <a:pt x="191" y="380"/>
                  </a:cubicBezTo>
                  <a:cubicBezTo>
                    <a:pt x="179" y="380"/>
                    <a:pt x="179" y="380"/>
                    <a:pt x="179" y="380"/>
                  </a:cubicBezTo>
                  <a:close/>
                  <a:moveTo>
                    <a:pt x="123" y="291"/>
                  </a:moveTo>
                  <a:lnTo>
                    <a:pt x="123" y="291"/>
                  </a:lnTo>
                  <a:cubicBezTo>
                    <a:pt x="123" y="302"/>
                    <a:pt x="135" y="324"/>
                    <a:pt x="135" y="324"/>
                  </a:cubicBezTo>
                  <a:cubicBezTo>
                    <a:pt x="135" y="336"/>
                    <a:pt x="146" y="358"/>
                    <a:pt x="157" y="369"/>
                  </a:cubicBezTo>
                  <a:cubicBezTo>
                    <a:pt x="146" y="358"/>
                    <a:pt x="146" y="336"/>
                    <a:pt x="146" y="324"/>
                  </a:cubicBezTo>
                  <a:lnTo>
                    <a:pt x="146" y="313"/>
                  </a:lnTo>
                  <a:cubicBezTo>
                    <a:pt x="135" y="313"/>
                    <a:pt x="135" y="302"/>
                    <a:pt x="123" y="291"/>
                  </a:cubicBezTo>
                  <a:close/>
                  <a:moveTo>
                    <a:pt x="56" y="201"/>
                  </a:moveTo>
                  <a:lnTo>
                    <a:pt x="56" y="201"/>
                  </a:lnTo>
                  <a:cubicBezTo>
                    <a:pt x="68" y="201"/>
                    <a:pt x="68" y="201"/>
                    <a:pt x="79" y="212"/>
                  </a:cubicBezTo>
                  <a:cubicBezTo>
                    <a:pt x="79" y="201"/>
                    <a:pt x="68" y="190"/>
                    <a:pt x="68" y="179"/>
                  </a:cubicBezTo>
                  <a:cubicBezTo>
                    <a:pt x="68" y="190"/>
                    <a:pt x="56" y="201"/>
                    <a:pt x="56" y="201"/>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2" name="Freeform 91"/>
            <p:cNvSpPr>
              <a:spLocks noChangeArrowheads="1"/>
            </p:cNvSpPr>
            <p:nvPr/>
          </p:nvSpPr>
          <p:spPr bwMode="auto">
            <a:xfrm>
              <a:off x="6551880" y="3291492"/>
              <a:ext cx="32761" cy="18524"/>
            </a:xfrm>
            <a:custGeom>
              <a:avLst/>
              <a:gdLst>
                <a:gd name="T0" fmla="*/ 78 w 102"/>
                <a:gd name="T1" fmla="*/ 22 h 57"/>
                <a:gd name="T2" fmla="*/ 78 w 102"/>
                <a:gd name="T3" fmla="*/ 22 h 57"/>
                <a:gd name="T4" fmla="*/ 11 w 102"/>
                <a:gd name="T5" fmla="*/ 0 h 57"/>
                <a:gd name="T6" fmla="*/ 45 w 102"/>
                <a:gd name="T7" fmla="*/ 34 h 57"/>
                <a:gd name="T8" fmla="*/ 78 w 102"/>
                <a:gd name="T9" fmla="*/ 22 h 57"/>
              </a:gdLst>
              <a:ahLst/>
              <a:cxnLst>
                <a:cxn ang="0">
                  <a:pos x="T0" y="T1"/>
                </a:cxn>
                <a:cxn ang="0">
                  <a:pos x="T2" y="T3"/>
                </a:cxn>
                <a:cxn ang="0">
                  <a:pos x="T4" y="T5"/>
                </a:cxn>
                <a:cxn ang="0">
                  <a:pos x="T6" y="T7"/>
                </a:cxn>
                <a:cxn ang="0">
                  <a:pos x="T8" y="T9"/>
                </a:cxn>
              </a:cxnLst>
              <a:rect l="0" t="0" r="r" b="b"/>
              <a:pathLst>
                <a:path w="102" h="57">
                  <a:moveTo>
                    <a:pt x="78" y="22"/>
                  </a:moveTo>
                  <a:lnTo>
                    <a:pt x="78" y="22"/>
                  </a:lnTo>
                  <a:cubicBezTo>
                    <a:pt x="67" y="11"/>
                    <a:pt x="22" y="0"/>
                    <a:pt x="11" y="0"/>
                  </a:cubicBezTo>
                  <a:cubicBezTo>
                    <a:pt x="0" y="11"/>
                    <a:pt x="22" y="11"/>
                    <a:pt x="45" y="34"/>
                  </a:cubicBezTo>
                  <a:cubicBezTo>
                    <a:pt x="67" y="56"/>
                    <a:pt x="101" y="45"/>
                    <a:pt x="78" y="22"/>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3" name="Freeform 92"/>
            <p:cNvSpPr>
              <a:spLocks noChangeArrowheads="1"/>
            </p:cNvSpPr>
            <p:nvPr/>
          </p:nvSpPr>
          <p:spPr bwMode="auto">
            <a:xfrm>
              <a:off x="6549032" y="3284367"/>
              <a:ext cx="39883" cy="28498"/>
            </a:xfrm>
            <a:custGeom>
              <a:avLst/>
              <a:gdLst>
                <a:gd name="T0" fmla="*/ 78 w 124"/>
                <a:gd name="T1" fmla="*/ 89 h 90"/>
                <a:gd name="T2" fmla="*/ 78 w 124"/>
                <a:gd name="T3" fmla="*/ 89 h 90"/>
                <a:gd name="T4" fmla="*/ 78 w 124"/>
                <a:gd name="T5" fmla="*/ 89 h 90"/>
                <a:gd name="T6" fmla="*/ 44 w 124"/>
                <a:gd name="T7" fmla="*/ 78 h 90"/>
                <a:gd name="T8" fmla="*/ 22 w 124"/>
                <a:gd name="T9" fmla="*/ 56 h 90"/>
                <a:gd name="T10" fmla="*/ 0 w 124"/>
                <a:gd name="T11" fmla="*/ 33 h 90"/>
                <a:gd name="T12" fmla="*/ 11 w 124"/>
                <a:gd name="T13" fmla="*/ 11 h 90"/>
                <a:gd name="T14" fmla="*/ 33 w 124"/>
                <a:gd name="T15" fmla="*/ 0 h 90"/>
                <a:gd name="T16" fmla="*/ 100 w 124"/>
                <a:gd name="T17" fmla="*/ 22 h 90"/>
                <a:gd name="T18" fmla="*/ 112 w 124"/>
                <a:gd name="T19" fmla="*/ 67 h 90"/>
                <a:gd name="T20" fmla="*/ 78 w 124"/>
                <a:gd name="T21" fmla="*/ 8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4" h="90">
                  <a:moveTo>
                    <a:pt x="78" y="89"/>
                  </a:moveTo>
                  <a:lnTo>
                    <a:pt x="78" y="89"/>
                  </a:lnTo>
                  <a:lnTo>
                    <a:pt x="78" y="89"/>
                  </a:lnTo>
                  <a:cubicBezTo>
                    <a:pt x="67" y="89"/>
                    <a:pt x="56" y="89"/>
                    <a:pt x="44" y="78"/>
                  </a:cubicBezTo>
                  <a:cubicBezTo>
                    <a:pt x="33" y="67"/>
                    <a:pt x="22" y="67"/>
                    <a:pt x="22" y="56"/>
                  </a:cubicBezTo>
                  <a:cubicBezTo>
                    <a:pt x="11" y="56"/>
                    <a:pt x="0" y="44"/>
                    <a:pt x="0" y="33"/>
                  </a:cubicBezTo>
                  <a:cubicBezTo>
                    <a:pt x="0" y="33"/>
                    <a:pt x="0" y="22"/>
                    <a:pt x="11" y="11"/>
                  </a:cubicBezTo>
                  <a:cubicBezTo>
                    <a:pt x="11" y="0"/>
                    <a:pt x="22" y="0"/>
                    <a:pt x="33" y="0"/>
                  </a:cubicBezTo>
                  <a:cubicBezTo>
                    <a:pt x="56" y="0"/>
                    <a:pt x="89" y="11"/>
                    <a:pt x="100" y="22"/>
                  </a:cubicBezTo>
                  <a:cubicBezTo>
                    <a:pt x="123" y="44"/>
                    <a:pt x="112" y="67"/>
                    <a:pt x="112" y="67"/>
                  </a:cubicBezTo>
                  <a:cubicBezTo>
                    <a:pt x="112" y="78"/>
                    <a:pt x="89" y="89"/>
                    <a:pt x="78" y="89"/>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4" name="Freeform 93"/>
            <p:cNvSpPr>
              <a:spLocks noChangeArrowheads="1"/>
            </p:cNvSpPr>
            <p:nvPr/>
          </p:nvSpPr>
          <p:spPr bwMode="auto">
            <a:xfrm>
              <a:off x="6751294" y="3136172"/>
              <a:ext cx="44156" cy="62698"/>
            </a:xfrm>
            <a:custGeom>
              <a:avLst/>
              <a:gdLst>
                <a:gd name="T0" fmla="*/ 79 w 136"/>
                <a:gd name="T1" fmla="*/ 56 h 192"/>
                <a:gd name="T2" fmla="*/ 79 w 136"/>
                <a:gd name="T3" fmla="*/ 56 h 192"/>
                <a:gd name="T4" fmla="*/ 34 w 136"/>
                <a:gd name="T5" fmla="*/ 22 h 192"/>
                <a:gd name="T6" fmla="*/ 34 w 136"/>
                <a:gd name="T7" fmla="*/ 56 h 192"/>
                <a:gd name="T8" fmla="*/ 90 w 136"/>
                <a:gd name="T9" fmla="*/ 157 h 192"/>
                <a:gd name="T10" fmla="*/ 124 w 136"/>
                <a:gd name="T11" fmla="*/ 134 h 192"/>
                <a:gd name="T12" fmla="*/ 79 w 136"/>
                <a:gd name="T13" fmla="*/ 56 h 192"/>
              </a:gdLst>
              <a:ahLst/>
              <a:cxnLst>
                <a:cxn ang="0">
                  <a:pos x="T0" y="T1"/>
                </a:cxn>
                <a:cxn ang="0">
                  <a:pos x="T2" y="T3"/>
                </a:cxn>
                <a:cxn ang="0">
                  <a:pos x="T4" y="T5"/>
                </a:cxn>
                <a:cxn ang="0">
                  <a:pos x="T6" y="T7"/>
                </a:cxn>
                <a:cxn ang="0">
                  <a:pos x="T8" y="T9"/>
                </a:cxn>
                <a:cxn ang="0">
                  <a:pos x="T10" y="T11"/>
                </a:cxn>
                <a:cxn ang="0">
                  <a:pos x="T12" y="T13"/>
                </a:cxn>
              </a:cxnLst>
              <a:rect l="0" t="0" r="r" b="b"/>
              <a:pathLst>
                <a:path w="136" h="192">
                  <a:moveTo>
                    <a:pt x="79" y="56"/>
                  </a:moveTo>
                  <a:lnTo>
                    <a:pt x="79" y="56"/>
                  </a:lnTo>
                  <a:cubicBezTo>
                    <a:pt x="45" y="56"/>
                    <a:pt x="45" y="34"/>
                    <a:pt x="34" y="22"/>
                  </a:cubicBezTo>
                  <a:cubicBezTo>
                    <a:pt x="23" y="0"/>
                    <a:pt x="0" y="34"/>
                    <a:pt x="34" y="56"/>
                  </a:cubicBezTo>
                  <a:cubicBezTo>
                    <a:pt x="56" y="90"/>
                    <a:pt x="90" y="134"/>
                    <a:pt x="90" y="157"/>
                  </a:cubicBezTo>
                  <a:cubicBezTo>
                    <a:pt x="90" y="179"/>
                    <a:pt x="135" y="191"/>
                    <a:pt x="124" y="134"/>
                  </a:cubicBezTo>
                  <a:cubicBezTo>
                    <a:pt x="124" y="78"/>
                    <a:pt x="90" y="67"/>
                    <a:pt x="79" y="56"/>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5" name="Freeform 94"/>
            <p:cNvSpPr>
              <a:spLocks noChangeArrowheads="1"/>
            </p:cNvSpPr>
            <p:nvPr/>
          </p:nvSpPr>
          <p:spPr bwMode="auto">
            <a:xfrm>
              <a:off x="6747022" y="3133322"/>
              <a:ext cx="51277" cy="69822"/>
            </a:xfrm>
            <a:custGeom>
              <a:avLst/>
              <a:gdLst>
                <a:gd name="T0" fmla="*/ 123 w 158"/>
                <a:gd name="T1" fmla="*/ 213 h 214"/>
                <a:gd name="T2" fmla="*/ 123 w 158"/>
                <a:gd name="T3" fmla="*/ 213 h 214"/>
                <a:gd name="T4" fmla="*/ 123 w 158"/>
                <a:gd name="T5" fmla="*/ 213 h 214"/>
                <a:gd name="T6" fmla="*/ 79 w 158"/>
                <a:gd name="T7" fmla="*/ 168 h 214"/>
                <a:gd name="T8" fmla="*/ 22 w 158"/>
                <a:gd name="T9" fmla="*/ 89 h 214"/>
                <a:gd name="T10" fmla="*/ 11 w 158"/>
                <a:gd name="T11" fmla="*/ 22 h 214"/>
                <a:gd name="T12" fmla="*/ 34 w 158"/>
                <a:gd name="T13" fmla="*/ 0 h 214"/>
                <a:gd name="T14" fmla="*/ 67 w 158"/>
                <a:gd name="T15" fmla="*/ 22 h 214"/>
                <a:gd name="T16" fmla="*/ 67 w 158"/>
                <a:gd name="T17" fmla="*/ 33 h 214"/>
                <a:gd name="T18" fmla="*/ 90 w 158"/>
                <a:gd name="T19" fmla="*/ 45 h 214"/>
                <a:gd name="T20" fmla="*/ 157 w 158"/>
                <a:gd name="T21" fmla="*/ 145 h 214"/>
                <a:gd name="T22" fmla="*/ 146 w 158"/>
                <a:gd name="T23" fmla="*/ 190 h 214"/>
                <a:gd name="T24" fmla="*/ 123 w 158"/>
                <a:gd name="T25" fmla="*/ 213 h 214"/>
                <a:gd name="T26" fmla="*/ 101 w 158"/>
                <a:gd name="T27" fmla="*/ 101 h 214"/>
                <a:gd name="T28" fmla="*/ 101 w 158"/>
                <a:gd name="T29" fmla="*/ 101 h 214"/>
                <a:gd name="T30" fmla="*/ 101 w 158"/>
                <a:gd name="T31" fmla="*/ 123 h 214"/>
                <a:gd name="T32" fmla="*/ 101 w 158"/>
                <a:gd name="T33" fmla="*/ 10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8" h="214">
                  <a:moveTo>
                    <a:pt x="123" y="213"/>
                  </a:moveTo>
                  <a:lnTo>
                    <a:pt x="123" y="213"/>
                  </a:lnTo>
                  <a:lnTo>
                    <a:pt x="123" y="213"/>
                  </a:lnTo>
                  <a:cubicBezTo>
                    <a:pt x="101" y="213"/>
                    <a:pt x="79" y="190"/>
                    <a:pt x="79" y="168"/>
                  </a:cubicBezTo>
                  <a:cubicBezTo>
                    <a:pt x="79" y="145"/>
                    <a:pt x="56" y="112"/>
                    <a:pt x="22" y="89"/>
                  </a:cubicBezTo>
                  <a:cubicBezTo>
                    <a:pt x="0" y="67"/>
                    <a:pt x="0" y="45"/>
                    <a:pt x="11" y="22"/>
                  </a:cubicBezTo>
                  <a:cubicBezTo>
                    <a:pt x="11" y="11"/>
                    <a:pt x="22" y="0"/>
                    <a:pt x="34" y="0"/>
                  </a:cubicBezTo>
                  <a:cubicBezTo>
                    <a:pt x="45" y="0"/>
                    <a:pt x="56" y="11"/>
                    <a:pt x="67" y="22"/>
                  </a:cubicBezTo>
                  <a:lnTo>
                    <a:pt x="67" y="33"/>
                  </a:lnTo>
                  <a:cubicBezTo>
                    <a:pt x="79" y="45"/>
                    <a:pt x="79" y="45"/>
                    <a:pt x="90" y="45"/>
                  </a:cubicBezTo>
                  <a:cubicBezTo>
                    <a:pt x="112" y="56"/>
                    <a:pt x="146" y="78"/>
                    <a:pt x="157" y="145"/>
                  </a:cubicBezTo>
                  <a:cubicBezTo>
                    <a:pt x="157" y="168"/>
                    <a:pt x="157" y="179"/>
                    <a:pt x="146" y="190"/>
                  </a:cubicBezTo>
                  <a:cubicBezTo>
                    <a:pt x="135" y="202"/>
                    <a:pt x="135" y="213"/>
                    <a:pt x="123" y="213"/>
                  </a:cubicBezTo>
                  <a:close/>
                  <a:moveTo>
                    <a:pt x="101" y="101"/>
                  </a:moveTo>
                  <a:lnTo>
                    <a:pt x="101" y="101"/>
                  </a:lnTo>
                  <a:cubicBezTo>
                    <a:pt x="101" y="112"/>
                    <a:pt x="101" y="112"/>
                    <a:pt x="101" y="123"/>
                  </a:cubicBezTo>
                  <a:cubicBezTo>
                    <a:pt x="101" y="112"/>
                    <a:pt x="101" y="101"/>
                    <a:pt x="101" y="101"/>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6" name="Freeform 95"/>
            <p:cNvSpPr>
              <a:spLocks noChangeArrowheads="1"/>
            </p:cNvSpPr>
            <p:nvPr/>
          </p:nvSpPr>
          <p:spPr bwMode="auto">
            <a:xfrm>
              <a:off x="6751294" y="3091999"/>
              <a:ext cx="22790" cy="22799"/>
            </a:xfrm>
            <a:custGeom>
              <a:avLst/>
              <a:gdLst>
                <a:gd name="T0" fmla="*/ 23 w 69"/>
                <a:gd name="T1" fmla="*/ 68 h 69"/>
                <a:gd name="T2" fmla="*/ 23 w 69"/>
                <a:gd name="T3" fmla="*/ 68 h 69"/>
                <a:gd name="T4" fmla="*/ 11 w 69"/>
                <a:gd name="T5" fmla="*/ 34 h 69"/>
                <a:gd name="T6" fmla="*/ 23 w 69"/>
                <a:gd name="T7" fmla="*/ 0 h 69"/>
                <a:gd name="T8" fmla="*/ 56 w 69"/>
                <a:gd name="T9" fmla="*/ 34 h 69"/>
                <a:gd name="T10" fmla="*/ 23 w 69"/>
                <a:gd name="T11" fmla="*/ 68 h 69"/>
              </a:gdLst>
              <a:ahLst/>
              <a:cxnLst>
                <a:cxn ang="0">
                  <a:pos x="T0" y="T1"/>
                </a:cxn>
                <a:cxn ang="0">
                  <a:pos x="T2" y="T3"/>
                </a:cxn>
                <a:cxn ang="0">
                  <a:pos x="T4" y="T5"/>
                </a:cxn>
                <a:cxn ang="0">
                  <a:pos x="T6" y="T7"/>
                </a:cxn>
                <a:cxn ang="0">
                  <a:pos x="T8" y="T9"/>
                </a:cxn>
                <a:cxn ang="0">
                  <a:pos x="T10" y="T11"/>
                </a:cxn>
              </a:cxnLst>
              <a:rect l="0" t="0" r="r" b="b"/>
              <a:pathLst>
                <a:path w="69" h="69">
                  <a:moveTo>
                    <a:pt x="23" y="68"/>
                  </a:moveTo>
                  <a:lnTo>
                    <a:pt x="23" y="68"/>
                  </a:lnTo>
                  <a:cubicBezTo>
                    <a:pt x="11" y="68"/>
                    <a:pt x="23" y="45"/>
                    <a:pt x="11" y="34"/>
                  </a:cubicBezTo>
                  <a:cubicBezTo>
                    <a:pt x="11" y="23"/>
                    <a:pt x="0" y="0"/>
                    <a:pt x="23" y="0"/>
                  </a:cubicBezTo>
                  <a:cubicBezTo>
                    <a:pt x="34" y="0"/>
                    <a:pt x="45" y="23"/>
                    <a:pt x="56" y="34"/>
                  </a:cubicBezTo>
                  <a:cubicBezTo>
                    <a:pt x="68" y="45"/>
                    <a:pt x="45" y="68"/>
                    <a:pt x="23" y="68"/>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7" name="Freeform 96"/>
            <p:cNvSpPr>
              <a:spLocks noChangeArrowheads="1"/>
            </p:cNvSpPr>
            <p:nvPr/>
          </p:nvSpPr>
          <p:spPr bwMode="auto">
            <a:xfrm>
              <a:off x="6744173" y="3084874"/>
              <a:ext cx="32760" cy="37049"/>
            </a:xfrm>
            <a:custGeom>
              <a:avLst/>
              <a:gdLst>
                <a:gd name="T0" fmla="*/ 45 w 102"/>
                <a:gd name="T1" fmla="*/ 112 h 113"/>
                <a:gd name="T2" fmla="*/ 45 w 102"/>
                <a:gd name="T3" fmla="*/ 112 h 113"/>
                <a:gd name="T4" fmla="*/ 22 w 102"/>
                <a:gd name="T5" fmla="*/ 101 h 113"/>
                <a:gd name="T6" fmla="*/ 11 w 102"/>
                <a:gd name="T7" fmla="*/ 67 h 113"/>
                <a:gd name="T8" fmla="*/ 11 w 102"/>
                <a:gd name="T9" fmla="*/ 67 h 113"/>
                <a:gd name="T10" fmla="*/ 11 w 102"/>
                <a:gd name="T11" fmla="*/ 11 h 113"/>
                <a:gd name="T12" fmla="*/ 45 w 102"/>
                <a:gd name="T13" fmla="*/ 0 h 113"/>
                <a:gd name="T14" fmla="*/ 90 w 102"/>
                <a:gd name="T15" fmla="*/ 34 h 113"/>
                <a:gd name="T16" fmla="*/ 90 w 102"/>
                <a:gd name="T17" fmla="*/ 34 h 113"/>
                <a:gd name="T18" fmla="*/ 101 w 102"/>
                <a:gd name="T19" fmla="*/ 79 h 113"/>
                <a:gd name="T20" fmla="*/ 56 w 102"/>
                <a:gd name="T21" fmla="*/ 112 h 113"/>
                <a:gd name="T22" fmla="*/ 45 w 102"/>
                <a:gd name="T23"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 h="113">
                  <a:moveTo>
                    <a:pt x="45" y="112"/>
                  </a:moveTo>
                  <a:lnTo>
                    <a:pt x="45" y="112"/>
                  </a:lnTo>
                  <a:cubicBezTo>
                    <a:pt x="33" y="112"/>
                    <a:pt x="33" y="112"/>
                    <a:pt x="22" y="101"/>
                  </a:cubicBezTo>
                  <a:cubicBezTo>
                    <a:pt x="11" y="90"/>
                    <a:pt x="11" y="79"/>
                    <a:pt x="11" y="67"/>
                  </a:cubicBezTo>
                  <a:lnTo>
                    <a:pt x="11" y="67"/>
                  </a:lnTo>
                  <a:cubicBezTo>
                    <a:pt x="11" y="45"/>
                    <a:pt x="0" y="22"/>
                    <a:pt x="11" y="11"/>
                  </a:cubicBezTo>
                  <a:cubicBezTo>
                    <a:pt x="22" y="11"/>
                    <a:pt x="22" y="0"/>
                    <a:pt x="45" y="0"/>
                  </a:cubicBezTo>
                  <a:cubicBezTo>
                    <a:pt x="67" y="0"/>
                    <a:pt x="78" y="22"/>
                    <a:pt x="90" y="34"/>
                  </a:cubicBezTo>
                  <a:lnTo>
                    <a:pt x="90" y="34"/>
                  </a:lnTo>
                  <a:cubicBezTo>
                    <a:pt x="101" y="45"/>
                    <a:pt x="101" y="56"/>
                    <a:pt x="101" y="79"/>
                  </a:cubicBezTo>
                  <a:cubicBezTo>
                    <a:pt x="90" y="90"/>
                    <a:pt x="78" y="112"/>
                    <a:pt x="56" y="112"/>
                  </a:cubicBezTo>
                  <a:cubicBezTo>
                    <a:pt x="45" y="112"/>
                    <a:pt x="45" y="112"/>
                    <a:pt x="45" y="112"/>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8" name="Freeform 97"/>
            <p:cNvSpPr>
              <a:spLocks noChangeArrowheads="1"/>
            </p:cNvSpPr>
            <p:nvPr/>
          </p:nvSpPr>
          <p:spPr bwMode="auto">
            <a:xfrm>
              <a:off x="6682924" y="2990826"/>
              <a:ext cx="29913" cy="21376"/>
            </a:xfrm>
            <a:custGeom>
              <a:avLst/>
              <a:gdLst>
                <a:gd name="T0" fmla="*/ 79 w 91"/>
                <a:gd name="T1" fmla="*/ 56 h 68"/>
                <a:gd name="T2" fmla="*/ 79 w 91"/>
                <a:gd name="T3" fmla="*/ 56 h 68"/>
                <a:gd name="T4" fmla="*/ 45 w 91"/>
                <a:gd name="T5" fmla="*/ 22 h 68"/>
                <a:gd name="T6" fmla="*/ 23 w 91"/>
                <a:gd name="T7" fmla="*/ 33 h 68"/>
                <a:gd name="T8" fmla="*/ 79 w 91"/>
                <a:gd name="T9" fmla="*/ 56 h 68"/>
              </a:gdLst>
              <a:ahLst/>
              <a:cxnLst>
                <a:cxn ang="0">
                  <a:pos x="T0" y="T1"/>
                </a:cxn>
                <a:cxn ang="0">
                  <a:pos x="T2" y="T3"/>
                </a:cxn>
                <a:cxn ang="0">
                  <a:pos x="T4" y="T5"/>
                </a:cxn>
                <a:cxn ang="0">
                  <a:pos x="T6" y="T7"/>
                </a:cxn>
                <a:cxn ang="0">
                  <a:pos x="T8" y="T9"/>
                </a:cxn>
              </a:cxnLst>
              <a:rect l="0" t="0" r="r" b="b"/>
              <a:pathLst>
                <a:path w="91" h="68">
                  <a:moveTo>
                    <a:pt x="79" y="56"/>
                  </a:moveTo>
                  <a:lnTo>
                    <a:pt x="79" y="56"/>
                  </a:lnTo>
                  <a:cubicBezTo>
                    <a:pt x="90" y="44"/>
                    <a:pt x="68" y="33"/>
                    <a:pt x="45" y="22"/>
                  </a:cubicBezTo>
                  <a:cubicBezTo>
                    <a:pt x="34" y="0"/>
                    <a:pt x="0" y="22"/>
                    <a:pt x="23" y="33"/>
                  </a:cubicBezTo>
                  <a:cubicBezTo>
                    <a:pt x="34" y="56"/>
                    <a:pt x="68" y="67"/>
                    <a:pt x="79" y="56"/>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9" name="Freeform 98"/>
            <p:cNvSpPr>
              <a:spLocks noChangeArrowheads="1"/>
            </p:cNvSpPr>
            <p:nvPr/>
          </p:nvSpPr>
          <p:spPr bwMode="auto">
            <a:xfrm>
              <a:off x="6678652" y="2987977"/>
              <a:ext cx="37033" cy="32774"/>
            </a:xfrm>
            <a:custGeom>
              <a:avLst/>
              <a:gdLst>
                <a:gd name="T0" fmla="*/ 79 w 113"/>
                <a:gd name="T1" fmla="*/ 101 h 102"/>
                <a:gd name="T2" fmla="*/ 79 w 113"/>
                <a:gd name="T3" fmla="*/ 101 h 102"/>
                <a:gd name="T4" fmla="*/ 79 w 113"/>
                <a:gd name="T5" fmla="*/ 101 h 102"/>
                <a:gd name="T6" fmla="*/ 11 w 113"/>
                <a:gd name="T7" fmla="*/ 68 h 102"/>
                <a:gd name="T8" fmla="*/ 11 w 113"/>
                <a:gd name="T9" fmla="*/ 23 h 102"/>
                <a:gd name="T10" fmla="*/ 45 w 113"/>
                <a:gd name="T11" fmla="*/ 0 h 102"/>
                <a:gd name="T12" fmla="*/ 79 w 113"/>
                <a:gd name="T13" fmla="*/ 12 h 102"/>
                <a:gd name="T14" fmla="*/ 112 w 113"/>
                <a:gd name="T15" fmla="*/ 56 h 102"/>
                <a:gd name="T16" fmla="*/ 101 w 113"/>
                <a:gd name="T17" fmla="*/ 90 h 102"/>
                <a:gd name="T18" fmla="*/ 79 w 113"/>
                <a:gd name="T19"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3" h="102">
                  <a:moveTo>
                    <a:pt x="79" y="101"/>
                  </a:moveTo>
                  <a:lnTo>
                    <a:pt x="79" y="101"/>
                  </a:lnTo>
                  <a:lnTo>
                    <a:pt x="79" y="101"/>
                  </a:lnTo>
                  <a:cubicBezTo>
                    <a:pt x="56" y="101"/>
                    <a:pt x="23" y="79"/>
                    <a:pt x="11" y="68"/>
                  </a:cubicBezTo>
                  <a:cubicBezTo>
                    <a:pt x="0" y="56"/>
                    <a:pt x="0" y="34"/>
                    <a:pt x="11" y="23"/>
                  </a:cubicBezTo>
                  <a:cubicBezTo>
                    <a:pt x="11" y="12"/>
                    <a:pt x="34" y="0"/>
                    <a:pt x="45" y="0"/>
                  </a:cubicBezTo>
                  <a:cubicBezTo>
                    <a:pt x="56" y="0"/>
                    <a:pt x="67" y="0"/>
                    <a:pt x="79" y="12"/>
                  </a:cubicBezTo>
                  <a:cubicBezTo>
                    <a:pt x="90" y="23"/>
                    <a:pt x="112" y="34"/>
                    <a:pt x="112" y="56"/>
                  </a:cubicBezTo>
                  <a:cubicBezTo>
                    <a:pt x="112" y="68"/>
                    <a:pt x="112" y="79"/>
                    <a:pt x="101" y="90"/>
                  </a:cubicBezTo>
                  <a:cubicBezTo>
                    <a:pt x="101" y="90"/>
                    <a:pt x="90" y="101"/>
                    <a:pt x="79" y="10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00" name="Freeform 99"/>
            <p:cNvSpPr>
              <a:spLocks noChangeArrowheads="1"/>
            </p:cNvSpPr>
            <p:nvPr/>
          </p:nvSpPr>
          <p:spPr bwMode="auto">
            <a:xfrm>
              <a:off x="6732779" y="2997953"/>
              <a:ext cx="21366" cy="29923"/>
            </a:xfrm>
            <a:custGeom>
              <a:avLst/>
              <a:gdLst>
                <a:gd name="T0" fmla="*/ 45 w 68"/>
                <a:gd name="T1" fmla="*/ 90 h 91"/>
                <a:gd name="T2" fmla="*/ 45 w 68"/>
                <a:gd name="T3" fmla="*/ 90 h 91"/>
                <a:gd name="T4" fmla="*/ 11 w 68"/>
                <a:gd name="T5" fmla="*/ 67 h 91"/>
                <a:gd name="T6" fmla="*/ 34 w 68"/>
                <a:gd name="T7" fmla="*/ 22 h 91"/>
                <a:gd name="T8" fmla="*/ 67 w 68"/>
                <a:gd name="T9" fmla="*/ 56 h 91"/>
                <a:gd name="T10" fmla="*/ 45 w 68"/>
                <a:gd name="T11" fmla="*/ 90 h 91"/>
              </a:gdLst>
              <a:ahLst/>
              <a:cxnLst>
                <a:cxn ang="0">
                  <a:pos x="T0" y="T1"/>
                </a:cxn>
                <a:cxn ang="0">
                  <a:pos x="T2" y="T3"/>
                </a:cxn>
                <a:cxn ang="0">
                  <a:pos x="T4" y="T5"/>
                </a:cxn>
                <a:cxn ang="0">
                  <a:pos x="T6" y="T7"/>
                </a:cxn>
                <a:cxn ang="0">
                  <a:pos x="T8" y="T9"/>
                </a:cxn>
                <a:cxn ang="0">
                  <a:pos x="T10" y="T11"/>
                </a:cxn>
              </a:cxnLst>
              <a:rect l="0" t="0" r="r" b="b"/>
              <a:pathLst>
                <a:path w="68" h="91">
                  <a:moveTo>
                    <a:pt x="45" y="90"/>
                  </a:moveTo>
                  <a:lnTo>
                    <a:pt x="45" y="90"/>
                  </a:lnTo>
                  <a:cubicBezTo>
                    <a:pt x="34" y="79"/>
                    <a:pt x="34" y="56"/>
                    <a:pt x="11" y="67"/>
                  </a:cubicBezTo>
                  <a:cubicBezTo>
                    <a:pt x="0" y="67"/>
                    <a:pt x="34" y="45"/>
                    <a:pt x="34" y="22"/>
                  </a:cubicBezTo>
                  <a:cubicBezTo>
                    <a:pt x="45" y="0"/>
                    <a:pt x="67" y="45"/>
                    <a:pt x="67" y="56"/>
                  </a:cubicBezTo>
                  <a:cubicBezTo>
                    <a:pt x="67" y="79"/>
                    <a:pt x="56" y="90"/>
                    <a:pt x="45" y="9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01" name="Freeform 100"/>
            <p:cNvSpPr>
              <a:spLocks noChangeArrowheads="1"/>
            </p:cNvSpPr>
            <p:nvPr/>
          </p:nvSpPr>
          <p:spPr bwMode="auto">
            <a:xfrm>
              <a:off x="6725657" y="2997953"/>
              <a:ext cx="37033" cy="37049"/>
            </a:xfrm>
            <a:custGeom>
              <a:avLst/>
              <a:gdLst>
                <a:gd name="T0" fmla="*/ 67 w 113"/>
                <a:gd name="T1" fmla="*/ 112 h 113"/>
                <a:gd name="T2" fmla="*/ 67 w 113"/>
                <a:gd name="T3" fmla="*/ 112 h 113"/>
                <a:gd name="T4" fmla="*/ 56 w 113"/>
                <a:gd name="T5" fmla="*/ 101 h 113"/>
                <a:gd name="T6" fmla="*/ 33 w 113"/>
                <a:gd name="T7" fmla="*/ 90 h 113"/>
                <a:gd name="T8" fmla="*/ 33 w 113"/>
                <a:gd name="T9" fmla="*/ 90 h 113"/>
                <a:gd name="T10" fmla="*/ 11 w 113"/>
                <a:gd name="T11" fmla="*/ 79 h 113"/>
                <a:gd name="T12" fmla="*/ 22 w 113"/>
                <a:gd name="T13" fmla="*/ 34 h 113"/>
                <a:gd name="T14" fmla="*/ 33 w 113"/>
                <a:gd name="T15" fmla="*/ 11 h 113"/>
                <a:gd name="T16" fmla="*/ 67 w 113"/>
                <a:gd name="T17" fmla="*/ 0 h 113"/>
                <a:gd name="T18" fmla="*/ 89 w 113"/>
                <a:gd name="T19" fmla="*/ 11 h 113"/>
                <a:gd name="T20" fmla="*/ 112 w 113"/>
                <a:gd name="T21" fmla="*/ 56 h 113"/>
                <a:gd name="T22" fmla="*/ 67 w 113"/>
                <a:gd name="T23"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3" h="113">
                  <a:moveTo>
                    <a:pt x="67" y="112"/>
                  </a:moveTo>
                  <a:lnTo>
                    <a:pt x="67" y="112"/>
                  </a:lnTo>
                  <a:cubicBezTo>
                    <a:pt x="67" y="112"/>
                    <a:pt x="56" y="112"/>
                    <a:pt x="56" y="101"/>
                  </a:cubicBezTo>
                  <a:cubicBezTo>
                    <a:pt x="44" y="101"/>
                    <a:pt x="44" y="90"/>
                    <a:pt x="33" y="90"/>
                  </a:cubicBezTo>
                  <a:lnTo>
                    <a:pt x="33" y="90"/>
                  </a:lnTo>
                  <a:cubicBezTo>
                    <a:pt x="22" y="90"/>
                    <a:pt x="11" y="79"/>
                    <a:pt x="11" y="79"/>
                  </a:cubicBezTo>
                  <a:cubicBezTo>
                    <a:pt x="0" y="56"/>
                    <a:pt x="11" y="45"/>
                    <a:pt x="22" y="34"/>
                  </a:cubicBezTo>
                  <a:cubicBezTo>
                    <a:pt x="33" y="34"/>
                    <a:pt x="33" y="22"/>
                    <a:pt x="33" y="11"/>
                  </a:cubicBezTo>
                  <a:cubicBezTo>
                    <a:pt x="44" y="0"/>
                    <a:pt x="56" y="0"/>
                    <a:pt x="67" y="0"/>
                  </a:cubicBezTo>
                  <a:cubicBezTo>
                    <a:pt x="67" y="0"/>
                    <a:pt x="78" y="0"/>
                    <a:pt x="89" y="11"/>
                  </a:cubicBezTo>
                  <a:cubicBezTo>
                    <a:pt x="101" y="22"/>
                    <a:pt x="112" y="45"/>
                    <a:pt x="112" y="56"/>
                  </a:cubicBezTo>
                  <a:cubicBezTo>
                    <a:pt x="101" y="90"/>
                    <a:pt x="89" y="112"/>
                    <a:pt x="67" y="112"/>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02" name="Freeform 101"/>
            <p:cNvSpPr>
              <a:spLocks noChangeArrowheads="1"/>
            </p:cNvSpPr>
            <p:nvPr/>
          </p:nvSpPr>
          <p:spPr bwMode="auto">
            <a:xfrm>
              <a:off x="6671530" y="2918156"/>
              <a:ext cx="21366" cy="47022"/>
            </a:xfrm>
            <a:custGeom>
              <a:avLst/>
              <a:gdLst>
                <a:gd name="T0" fmla="*/ 22 w 68"/>
                <a:gd name="T1" fmla="*/ 146 h 147"/>
                <a:gd name="T2" fmla="*/ 22 w 68"/>
                <a:gd name="T3" fmla="*/ 146 h 147"/>
                <a:gd name="T4" fmla="*/ 11 w 68"/>
                <a:gd name="T5" fmla="*/ 102 h 147"/>
                <a:gd name="T6" fmla="*/ 33 w 68"/>
                <a:gd name="T7" fmla="*/ 12 h 147"/>
                <a:gd name="T8" fmla="*/ 67 w 68"/>
                <a:gd name="T9" fmla="*/ 45 h 147"/>
                <a:gd name="T10" fmla="*/ 22 w 68"/>
                <a:gd name="T11" fmla="*/ 146 h 147"/>
              </a:gdLst>
              <a:ahLst/>
              <a:cxnLst>
                <a:cxn ang="0">
                  <a:pos x="T0" y="T1"/>
                </a:cxn>
                <a:cxn ang="0">
                  <a:pos x="T2" y="T3"/>
                </a:cxn>
                <a:cxn ang="0">
                  <a:pos x="T4" y="T5"/>
                </a:cxn>
                <a:cxn ang="0">
                  <a:pos x="T6" y="T7"/>
                </a:cxn>
                <a:cxn ang="0">
                  <a:pos x="T8" y="T9"/>
                </a:cxn>
                <a:cxn ang="0">
                  <a:pos x="T10" y="T11"/>
                </a:cxn>
              </a:cxnLst>
              <a:rect l="0" t="0" r="r" b="b"/>
              <a:pathLst>
                <a:path w="68" h="147">
                  <a:moveTo>
                    <a:pt x="22" y="146"/>
                  </a:moveTo>
                  <a:lnTo>
                    <a:pt x="22" y="146"/>
                  </a:lnTo>
                  <a:cubicBezTo>
                    <a:pt x="11" y="146"/>
                    <a:pt x="0" y="135"/>
                    <a:pt x="11" y="102"/>
                  </a:cubicBezTo>
                  <a:cubicBezTo>
                    <a:pt x="22" y="68"/>
                    <a:pt x="33" y="34"/>
                    <a:pt x="33" y="12"/>
                  </a:cubicBezTo>
                  <a:cubicBezTo>
                    <a:pt x="33" y="0"/>
                    <a:pt x="67" y="12"/>
                    <a:pt x="67" y="45"/>
                  </a:cubicBezTo>
                  <a:cubicBezTo>
                    <a:pt x="67" y="90"/>
                    <a:pt x="56" y="146"/>
                    <a:pt x="22" y="146"/>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03" name="Freeform 102"/>
            <p:cNvSpPr>
              <a:spLocks noChangeArrowheads="1"/>
            </p:cNvSpPr>
            <p:nvPr/>
          </p:nvSpPr>
          <p:spPr bwMode="auto">
            <a:xfrm>
              <a:off x="6664408" y="2915304"/>
              <a:ext cx="37033" cy="58422"/>
            </a:xfrm>
            <a:custGeom>
              <a:avLst/>
              <a:gdLst>
                <a:gd name="T0" fmla="*/ 45 w 113"/>
                <a:gd name="T1" fmla="*/ 180 h 181"/>
                <a:gd name="T2" fmla="*/ 45 w 113"/>
                <a:gd name="T3" fmla="*/ 180 h 181"/>
                <a:gd name="T4" fmla="*/ 11 w 113"/>
                <a:gd name="T5" fmla="*/ 169 h 181"/>
                <a:gd name="T6" fmla="*/ 11 w 113"/>
                <a:gd name="T7" fmla="*/ 113 h 181"/>
                <a:gd name="T8" fmla="*/ 23 w 113"/>
                <a:gd name="T9" fmla="*/ 56 h 181"/>
                <a:gd name="T10" fmla="*/ 34 w 113"/>
                <a:gd name="T11" fmla="*/ 23 h 181"/>
                <a:gd name="T12" fmla="*/ 68 w 113"/>
                <a:gd name="T13" fmla="*/ 0 h 181"/>
                <a:gd name="T14" fmla="*/ 112 w 113"/>
                <a:gd name="T15" fmla="*/ 56 h 181"/>
                <a:gd name="T16" fmla="*/ 56 w 113"/>
                <a:gd name="T17" fmla="*/ 180 h 181"/>
                <a:gd name="T18" fmla="*/ 45 w 113"/>
                <a:gd name="T19" fmla="*/ 180 h 181"/>
                <a:gd name="T20" fmla="*/ 68 w 113"/>
                <a:gd name="T21" fmla="*/ 56 h 181"/>
                <a:gd name="T22" fmla="*/ 68 w 113"/>
                <a:gd name="T23" fmla="*/ 56 h 181"/>
                <a:gd name="T24" fmla="*/ 68 w 113"/>
                <a:gd name="T25" fmla="*/ 79 h 181"/>
                <a:gd name="T26" fmla="*/ 56 w 113"/>
                <a:gd name="T27" fmla="*/ 124 h 181"/>
                <a:gd name="T28" fmla="*/ 45 w 113"/>
                <a:gd name="T29" fmla="*/ 135 h 181"/>
                <a:gd name="T30" fmla="*/ 68 w 113"/>
                <a:gd name="T31" fmla="*/ 5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3" h="181">
                  <a:moveTo>
                    <a:pt x="45" y="180"/>
                  </a:moveTo>
                  <a:lnTo>
                    <a:pt x="45" y="180"/>
                  </a:lnTo>
                  <a:cubicBezTo>
                    <a:pt x="34" y="180"/>
                    <a:pt x="23" y="169"/>
                    <a:pt x="11" y="169"/>
                  </a:cubicBezTo>
                  <a:cubicBezTo>
                    <a:pt x="0" y="146"/>
                    <a:pt x="0" y="124"/>
                    <a:pt x="11" y="113"/>
                  </a:cubicBezTo>
                  <a:cubicBezTo>
                    <a:pt x="11" y="90"/>
                    <a:pt x="23" y="79"/>
                    <a:pt x="23" y="56"/>
                  </a:cubicBezTo>
                  <a:cubicBezTo>
                    <a:pt x="34" y="45"/>
                    <a:pt x="34" y="34"/>
                    <a:pt x="34" y="23"/>
                  </a:cubicBezTo>
                  <a:cubicBezTo>
                    <a:pt x="34" y="11"/>
                    <a:pt x="56" y="0"/>
                    <a:pt x="68" y="0"/>
                  </a:cubicBezTo>
                  <a:cubicBezTo>
                    <a:pt x="90" y="0"/>
                    <a:pt x="112" y="23"/>
                    <a:pt x="112" y="56"/>
                  </a:cubicBezTo>
                  <a:cubicBezTo>
                    <a:pt x="112" y="113"/>
                    <a:pt x="101" y="180"/>
                    <a:pt x="56" y="180"/>
                  </a:cubicBezTo>
                  <a:cubicBezTo>
                    <a:pt x="45" y="180"/>
                    <a:pt x="45" y="180"/>
                    <a:pt x="45" y="180"/>
                  </a:cubicBezTo>
                  <a:close/>
                  <a:moveTo>
                    <a:pt x="68" y="56"/>
                  </a:moveTo>
                  <a:lnTo>
                    <a:pt x="68" y="56"/>
                  </a:lnTo>
                  <a:cubicBezTo>
                    <a:pt x="68" y="68"/>
                    <a:pt x="68" y="68"/>
                    <a:pt x="68" y="79"/>
                  </a:cubicBezTo>
                  <a:cubicBezTo>
                    <a:pt x="68" y="90"/>
                    <a:pt x="56" y="101"/>
                    <a:pt x="56" y="124"/>
                  </a:cubicBezTo>
                  <a:cubicBezTo>
                    <a:pt x="45" y="124"/>
                    <a:pt x="45" y="135"/>
                    <a:pt x="45" y="135"/>
                  </a:cubicBezTo>
                  <a:cubicBezTo>
                    <a:pt x="56" y="135"/>
                    <a:pt x="68" y="101"/>
                    <a:pt x="68" y="56"/>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04" name="Freeform 103"/>
            <p:cNvSpPr>
              <a:spLocks noChangeArrowheads="1"/>
            </p:cNvSpPr>
            <p:nvPr/>
          </p:nvSpPr>
          <p:spPr bwMode="auto">
            <a:xfrm>
              <a:off x="6819666" y="3258719"/>
              <a:ext cx="25639" cy="51298"/>
            </a:xfrm>
            <a:custGeom>
              <a:avLst/>
              <a:gdLst>
                <a:gd name="T0" fmla="*/ 56 w 80"/>
                <a:gd name="T1" fmla="*/ 45 h 158"/>
                <a:gd name="T2" fmla="*/ 56 w 80"/>
                <a:gd name="T3" fmla="*/ 45 h 158"/>
                <a:gd name="T4" fmla="*/ 22 w 80"/>
                <a:gd name="T5" fmla="*/ 0 h 158"/>
                <a:gd name="T6" fmla="*/ 0 w 80"/>
                <a:gd name="T7" fmla="*/ 56 h 158"/>
                <a:gd name="T8" fmla="*/ 22 w 80"/>
                <a:gd name="T9" fmla="*/ 157 h 158"/>
                <a:gd name="T10" fmla="*/ 67 w 80"/>
                <a:gd name="T11" fmla="*/ 90 h 158"/>
                <a:gd name="T12" fmla="*/ 56 w 80"/>
                <a:gd name="T13" fmla="*/ 45 h 158"/>
              </a:gdLst>
              <a:ahLst/>
              <a:cxnLst>
                <a:cxn ang="0">
                  <a:pos x="T0" y="T1"/>
                </a:cxn>
                <a:cxn ang="0">
                  <a:pos x="T2" y="T3"/>
                </a:cxn>
                <a:cxn ang="0">
                  <a:pos x="T4" y="T5"/>
                </a:cxn>
                <a:cxn ang="0">
                  <a:pos x="T6" y="T7"/>
                </a:cxn>
                <a:cxn ang="0">
                  <a:pos x="T8" y="T9"/>
                </a:cxn>
                <a:cxn ang="0">
                  <a:pos x="T10" y="T11"/>
                </a:cxn>
                <a:cxn ang="0">
                  <a:pos x="T12" y="T13"/>
                </a:cxn>
              </a:cxnLst>
              <a:rect l="0" t="0" r="r" b="b"/>
              <a:pathLst>
                <a:path w="80" h="158">
                  <a:moveTo>
                    <a:pt x="56" y="45"/>
                  </a:moveTo>
                  <a:lnTo>
                    <a:pt x="56" y="45"/>
                  </a:lnTo>
                  <a:cubicBezTo>
                    <a:pt x="34" y="22"/>
                    <a:pt x="34" y="11"/>
                    <a:pt x="22" y="0"/>
                  </a:cubicBezTo>
                  <a:cubicBezTo>
                    <a:pt x="0" y="0"/>
                    <a:pt x="0" y="22"/>
                    <a:pt x="0" y="56"/>
                  </a:cubicBezTo>
                  <a:cubicBezTo>
                    <a:pt x="11" y="79"/>
                    <a:pt x="0" y="157"/>
                    <a:pt x="22" y="157"/>
                  </a:cubicBezTo>
                  <a:cubicBezTo>
                    <a:pt x="45" y="146"/>
                    <a:pt x="45" y="112"/>
                    <a:pt x="67" y="90"/>
                  </a:cubicBezTo>
                  <a:cubicBezTo>
                    <a:pt x="79" y="67"/>
                    <a:pt x="56" y="56"/>
                    <a:pt x="56" y="45"/>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05" name="Freeform 104"/>
            <p:cNvSpPr>
              <a:spLocks noChangeArrowheads="1"/>
            </p:cNvSpPr>
            <p:nvPr/>
          </p:nvSpPr>
          <p:spPr bwMode="auto">
            <a:xfrm>
              <a:off x="6812545" y="3251593"/>
              <a:ext cx="39883" cy="65548"/>
            </a:xfrm>
            <a:custGeom>
              <a:avLst/>
              <a:gdLst>
                <a:gd name="T0" fmla="*/ 44 w 124"/>
                <a:gd name="T1" fmla="*/ 202 h 203"/>
                <a:gd name="T2" fmla="*/ 44 w 124"/>
                <a:gd name="T3" fmla="*/ 202 h 203"/>
                <a:gd name="T4" fmla="*/ 44 w 124"/>
                <a:gd name="T5" fmla="*/ 202 h 203"/>
                <a:gd name="T6" fmla="*/ 11 w 124"/>
                <a:gd name="T7" fmla="*/ 113 h 203"/>
                <a:gd name="T8" fmla="*/ 11 w 124"/>
                <a:gd name="T9" fmla="*/ 79 h 203"/>
                <a:gd name="T10" fmla="*/ 11 w 124"/>
                <a:gd name="T11" fmla="*/ 12 h 203"/>
                <a:gd name="T12" fmla="*/ 44 w 124"/>
                <a:gd name="T13" fmla="*/ 0 h 203"/>
                <a:gd name="T14" fmla="*/ 78 w 124"/>
                <a:gd name="T15" fmla="*/ 34 h 203"/>
                <a:gd name="T16" fmla="*/ 89 w 124"/>
                <a:gd name="T17" fmla="*/ 57 h 203"/>
                <a:gd name="T18" fmla="*/ 89 w 124"/>
                <a:gd name="T19" fmla="*/ 57 h 203"/>
                <a:gd name="T20" fmla="*/ 101 w 124"/>
                <a:gd name="T21" fmla="*/ 124 h 203"/>
                <a:gd name="T22" fmla="*/ 89 w 124"/>
                <a:gd name="T23" fmla="*/ 146 h 203"/>
                <a:gd name="T24" fmla="*/ 56 w 124"/>
                <a:gd name="T25" fmla="*/ 202 h 203"/>
                <a:gd name="T26" fmla="*/ 44 w 124"/>
                <a:gd name="T27" fmla="*/ 202 h 203"/>
                <a:gd name="T28" fmla="*/ 44 w 124"/>
                <a:gd name="T29" fmla="*/ 68 h 203"/>
                <a:gd name="T30" fmla="*/ 44 w 124"/>
                <a:gd name="T31" fmla="*/ 68 h 203"/>
                <a:gd name="T32" fmla="*/ 56 w 124"/>
                <a:gd name="T33" fmla="*/ 113 h 203"/>
                <a:gd name="T34" fmla="*/ 56 w 124"/>
                <a:gd name="T35" fmla="*/ 124 h 203"/>
                <a:gd name="T36" fmla="*/ 67 w 124"/>
                <a:gd name="T37" fmla="*/ 102 h 203"/>
                <a:gd name="T38" fmla="*/ 67 w 124"/>
                <a:gd name="T39" fmla="*/ 102 h 203"/>
                <a:gd name="T40" fmla="*/ 67 w 124"/>
                <a:gd name="T41" fmla="*/ 90 h 203"/>
                <a:gd name="T42" fmla="*/ 56 w 124"/>
                <a:gd name="T43" fmla="*/ 79 h 203"/>
                <a:gd name="T44" fmla="*/ 44 w 124"/>
                <a:gd name="T45" fmla="*/ 6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4" h="203">
                  <a:moveTo>
                    <a:pt x="44" y="202"/>
                  </a:moveTo>
                  <a:lnTo>
                    <a:pt x="44" y="202"/>
                  </a:lnTo>
                  <a:lnTo>
                    <a:pt x="44" y="202"/>
                  </a:lnTo>
                  <a:cubicBezTo>
                    <a:pt x="11" y="202"/>
                    <a:pt x="11" y="158"/>
                    <a:pt x="11" y="113"/>
                  </a:cubicBezTo>
                  <a:cubicBezTo>
                    <a:pt x="11" y="102"/>
                    <a:pt x="11" y="90"/>
                    <a:pt x="11" y="79"/>
                  </a:cubicBezTo>
                  <a:cubicBezTo>
                    <a:pt x="0" y="45"/>
                    <a:pt x="0" y="34"/>
                    <a:pt x="11" y="12"/>
                  </a:cubicBezTo>
                  <a:cubicBezTo>
                    <a:pt x="22" y="12"/>
                    <a:pt x="33" y="0"/>
                    <a:pt x="44" y="0"/>
                  </a:cubicBezTo>
                  <a:cubicBezTo>
                    <a:pt x="67" y="12"/>
                    <a:pt x="78" y="23"/>
                    <a:pt x="78" y="34"/>
                  </a:cubicBezTo>
                  <a:cubicBezTo>
                    <a:pt x="78" y="45"/>
                    <a:pt x="89" y="45"/>
                    <a:pt x="89" y="57"/>
                  </a:cubicBezTo>
                  <a:lnTo>
                    <a:pt x="89" y="57"/>
                  </a:lnTo>
                  <a:cubicBezTo>
                    <a:pt x="112" y="79"/>
                    <a:pt x="123" y="102"/>
                    <a:pt x="101" y="124"/>
                  </a:cubicBezTo>
                  <a:cubicBezTo>
                    <a:pt x="101" y="135"/>
                    <a:pt x="89" y="146"/>
                    <a:pt x="89" y="146"/>
                  </a:cubicBezTo>
                  <a:cubicBezTo>
                    <a:pt x="89" y="169"/>
                    <a:pt x="78" y="191"/>
                    <a:pt x="56" y="202"/>
                  </a:cubicBezTo>
                  <a:lnTo>
                    <a:pt x="44" y="202"/>
                  </a:lnTo>
                  <a:close/>
                  <a:moveTo>
                    <a:pt x="44" y="68"/>
                  </a:moveTo>
                  <a:lnTo>
                    <a:pt x="44" y="68"/>
                  </a:lnTo>
                  <a:cubicBezTo>
                    <a:pt x="56" y="79"/>
                    <a:pt x="56" y="102"/>
                    <a:pt x="56" y="113"/>
                  </a:cubicBezTo>
                  <a:lnTo>
                    <a:pt x="56" y="124"/>
                  </a:lnTo>
                  <a:cubicBezTo>
                    <a:pt x="56" y="113"/>
                    <a:pt x="56" y="102"/>
                    <a:pt x="67" y="102"/>
                  </a:cubicBezTo>
                  <a:lnTo>
                    <a:pt x="67" y="102"/>
                  </a:lnTo>
                  <a:cubicBezTo>
                    <a:pt x="67" y="90"/>
                    <a:pt x="67" y="90"/>
                    <a:pt x="67" y="90"/>
                  </a:cubicBezTo>
                  <a:cubicBezTo>
                    <a:pt x="56" y="90"/>
                    <a:pt x="56" y="79"/>
                    <a:pt x="56" y="79"/>
                  </a:cubicBezTo>
                  <a:cubicBezTo>
                    <a:pt x="56" y="79"/>
                    <a:pt x="56" y="79"/>
                    <a:pt x="44" y="68"/>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06" name="Freeform 105"/>
            <p:cNvSpPr>
              <a:spLocks noChangeArrowheads="1"/>
            </p:cNvSpPr>
            <p:nvPr/>
          </p:nvSpPr>
          <p:spPr bwMode="auto">
            <a:xfrm>
              <a:off x="6906555" y="3310015"/>
              <a:ext cx="44155" cy="72673"/>
            </a:xfrm>
            <a:custGeom>
              <a:avLst/>
              <a:gdLst>
                <a:gd name="T0" fmla="*/ 45 w 136"/>
                <a:gd name="T1" fmla="*/ 67 h 225"/>
                <a:gd name="T2" fmla="*/ 45 w 136"/>
                <a:gd name="T3" fmla="*/ 67 h 225"/>
                <a:gd name="T4" fmla="*/ 11 w 136"/>
                <a:gd name="T5" fmla="*/ 11 h 225"/>
                <a:gd name="T6" fmla="*/ 0 w 136"/>
                <a:gd name="T7" fmla="*/ 112 h 225"/>
                <a:gd name="T8" fmla="*/ 56 w 136"/>
                <a:gd name="T9" fmla="*/ 179 h 225"/>
                <a:gd name="T10" fmla="*/ 112 w 136"/>
                <a:gd name="T11" fmla="*/ 213 h 225"/>
                <a:gd name="T12" fmla="*/ 79 w 136"/>
                <a:gd name="T13" fmla="*/ 146 h 225"/>
                <a:gd name="T14" fmla="*/ 45 w 136"/>
                <a:gd name="T15" fmla="*/ 67 h 2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225">
                  <a:moveTo>
                    <a:pt x="45" y="67"/>
                  </a:moveTo>
                  <a:lnTo>
                    <a:pt x="45" y="67"/>
                  </a:lnTo>
                  <a:cubicBezTo>
                    <a:pt x="34" y="56"/>
                    <a:pt x="34" y="11"/>
                    <a:pt x="11" y="11"/>
                  </a:cubicBezTo>
                  <a:cubicBezTo>
                    <a:pt x="0" y="0"/>
                    <a:pt x="0" y="101"/>
                    <a:pt x="0" y="112"/>
                  </a:cubicBezTo>
                  <a:cubicBezTo>
                    <a:pt x="0" y="134"/>
                    <a:pt x="56" y="157"/>
                    <a:pt x="56" y="179"/>
                  </a:cubicBezTo>
                  <a:cubicBezTo>
                    <a:pt x="56" y="202"/>
                    <a:pt x="101" y="224"/>
                    <a:pt x="112" y="213"/>
                  </a:cubicBezTo>
                  <a:cubicBezTo>
                    <a:pt x="135" y="191"/>
                    <a:pt x="101" y="157"/>
                    <a:pt x="79" y="146"/>
                  </a:cubicBezTo>
                  <a:cubicBezTo>
                    <a:pt x="67" y="123"/>
                    <a:pt x="45" y="67"/>
                    <a:pt x="45" y="67"/>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07" name="Freeform 106"/>
            <p:cNvSpPr>
              <a:spLocks noChangeArrowheads="1"/>
            </p:cNvSpPr>
            <p:nvPr/>
          </p:nvSpPr>
          <p:spPr bwMode="auto">
            <a:xfrm>
              <a:off x="6899432" y="3307166"/>
              <a:ext cx="54127" cy="79797"/>
            </a:xfrm>
            <a:custGeom>
              <a:avLst/>
              <a:gdLst>
                <a:gd name="T0" fmla="*/ 123 w 169"/>
                <a:gd name="T1" fmla="*/ 246 h 247"/>
                <a:gd name="T2" fmla="*/ 123 w 169"/>
                <a:gd name="T3" fmla="*/ 246 h 247"/>
                <a:gd name="T4" fmla="*/ 123 w 169"/>
                <a:gd name="T5" fmla="*/ 246 h 247"/>
                <a:gd name="T6" fmla="*/ 56 w 169"/>
                <a:gd name="T7" fmla="*/ 190 h 247"/>
                <a:gd name="T8" fmla="*/ 33 w 169"/>
                <a:gd name="T9" fmla="*/ 168 h 247"/>
                <a:gd name="T10" fmla="*/ 0 w 169"/>
                <a:gd name="T11" fmla="*/ 134 h 247"/>
                <a:gd name="T12" fmla="*/ 22 w 169"/>
                <a:gd name="T13" fmla="*/ 11 h 247"/>
                <a:gd name="T14" fmla="*/ 33 w 169"/>
                <a:gd name="T15" fmla="*/ 0 h 247"/>
                <a:gd name="T16" fmla="*/ 44 w 169"/>
                <a:gd name="T17" fmla="*/ 0 h 247"/>
                <a:gd name="T18" fmla="*/ 78 w 169"/>
                <a:gd name="T19" fmla="*/ 44 h 247"/>
                <a:gd name="T20" fmla="*/ 89 w 169"/>
                <a:gd name="T21" fmla="*/ 67 h 247"/>
                <a:gd name="T22" fmla="*/ 89 w 169"/>
                <a:gd name="T23" fmla="*/ 67 h 247"/>
                <a:gd name="T24" fmla="*/ 89 w 169"/>
                <a:gd name="T25" fmla="*/ 67 h 247"/>
                <a:gd name="T26" fmla="*/ 112 w 169"/>
                <a:gd name="T27" fmla="*/ 134 h 247"/>
                <a:gd name="T28" fmla="*/ 168 w 169"/>
                <a:gd name="T29" fmla="*/ 202 h 247"/>
                <a:gd name="T30" fmla="*/ 157 w 169"/>
                <a:gd name="T31" fmla="*/ 235 h 247"/>
                <a:gd name="T32" fmla="*/ 123 w 169"/>
                <a:gd name="T33" fmla="*/ 246 h 247"/>
                <a:gd name="T34" fmla="*/ 89 w 169"/>
                <a:gd name="T35" fmla="*/ 168 h 247"/>
                <a:gd name="T36" fmla="*/ 89 w 169"/>
                <a:gd name="T37" fmla="*/ 168 h 247"/>
                <a:gd name="T38" fmla="*/ 101 w 169"/>
                <a:gd name="T39" fmla="*/ 190 h 247"/>
                <a:gd name="T40" fmla="*/ 123 w 169"/>
                <a:gd name="T41" fmla="*/ 202 h 247"/>
                <a:gd name="T42" fmla="*/ 123 w 169"/>
                <a:gd name="T43" fmla="*/ 202 h 247"/>
                <a:gd name="T44" fmla="*/ 89 w 169"/>
                <a:gd name="T45" fmla="*/ 168 h 247"/>
                <a:gd name="T46" fmla="*/ 44 w 169"/>
                <a:gd name="T47" fmla="*/ 123 h 247"/>
                <a:gd name="T48" fmla="*/ 44 w 169"/>
                <a:gd name="T49" fmla="*/ 123 h 247"/>
                <a:gd name="T50" fmla="*/ 56 w 169"/>
                <a:gd name="T51" fmla="*/ 134 h 247"/>
                <a:gd name="T52" fmla="*/ 67 w 169"/>
                <a:gd name="T53" fmla="*/ 145 h 247"/>
                <a:gd name="T54" fmla="*/ 44 w 169"/>
                <a:gd name="T55" fmla="*/ 89 h 247"/>
                <a:gd name="T56" fmla="*/ 44 w 169"/>
                <a:gd name="T57" fmla="*/ 78 h 247"/>
                <a:gd name="T58" fmla="*/ 44 w 169"/>
                <a:gd name="T59" fmla="*/ 123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9" h="247">
                  <a:moveTo>
                    <a:pt x="123" y="246"/>
                  </a:moveTo>
                  <a:lnTo>
                    <a:pt x="123" y="246"/>
                  </a:lnTo>
                  <a:lnTo>
                    <a:pt x="123" y="246"/>
                  </a:lnTo>
                  <a:cubicBezTo>
                    <a:pt x="89" y="246"/>
                    <a:pt x="56" y="224"/>
                    <a:pt x="56" y="190"/>
                  </a:cubicBezTo>
                  <a:cubicBezTo>
                    <a:pt x="56" y="190"/>
                    <a:pt x="44" y="179"/>
                    <a:pt x="33" y="168"/>
                  </a:cubicBezTo>
                  <a:cubicBezTo>
                    <a:pt x="11" y="157"/>
                    <a:pt x="0" y="145"/>
                    <a:pt x="0" y="134"/>
                  </a:cubicBezTo>
                  <a:cubicBezTo>
                    <a:pt x="0" y="112"/>
                    <a:pt x="0" y="33"/>
                    <a:pt x="22" y="11"/>
                  </a:cubicBezTo>
                  <a:cubicBezTo>
                    <a:pt x="22" y="0"/>
                    <a:pt x="33" y="0"/>
                    <a:pt x="33" y="0"/>
                  </a:cubicBezTo>
                  <a:cubicBezTo>
                    <a:pt x="44" y="0"/>
                    <a:pt x="44" y="0"/>
                    <a:pt x="44" y="0"/>
                  </a:cubicBezTo>
                  <a:cubicBezTo>
                    <a:pt x="67" y="0"/>
                    <a:pt x="67" y="22"/>
                    <a:pt x="78" y="44"/>
                  </a:cubicBezTo>
                  <a:cubicBezTo>
                    <a:pt x="78" y="56"/>
                    <a:pt x="78" y="67"/>
                    <a:pt x="89" y="67"/>
                  </a:cubicBezTo>
                  <a:lnTo>
                    <a:pt x="89" y="67"/>
                  </a:lnTo>
                  <a:lnTo>
                    <a:pt x="89" y="67"/>
                  </a:lnTo>
                  <a:cubicBezTo>
                    <a:pt x="101" y="100"/>
                    <a:pt x="112" y="123"/>
                    <a:pt x="112" y="134"/>
                  </a:cubicBezTo>
                  <a:cubicBezTo>
                    <a:pt x="123" y="145"/>
                    <a:pt x="168" y="179"/>
                    <a:pt x="168" y="202"/>
                  </a:cubicBezTo>
                  <a:cubicBezTo>
                    <a:pt x="168" y="213"/>
                    <a:pt x="168" y="224"/>
                    <a:pt x="157" y="235"/>
                  </a:cubicBezTo>
                  <a:cubicBezTo>
                    <a:pt x="146" y="246"/>
                    <a:pt x="134" y="246"/>
                    <a:pt x="123" y="246"/>
                  </a:cubicBezTo>
                  <a:close/>
                  <a:moveTo>
                    <a:pt x="89" y="168"/>
                  </a:moveTo>
                  <a:lnTo>
                    <a:pt x="89" y="168"/>
                  </a:lnTo>
                  <a:cubicBezTo>
                    <a:pt x="101" y="179"/>
                    <a:pt x="101" y="190"/>
                    <a:pt x="101" y="190"/>
                  </a:cubicBezTo>
                  <a:cubicBezTo>
                    <a:pt x="101" y="202"/>
                    <a:pt x="112" y="202"/>
                    <a:pt x="123" y="202"/>
                  </a:cubicBezTo>
                  <a:lnTo>
                    <a:pt x="123" y="202"/>
                  </a:lnTo>
                  <a:cubicBezTo>
                    <a:pt x="123" y="202"/>
                    <a:pt x="112" y="190"/>
                    <a:pt x="89" y="168"/>
                  </a:cubicBezTo>
                  <a:close/>
                  <a:moveTo>
                    <a:pt x="44" y="123"/>
                  </a:moveTo>
                  <a:lnTo>
                    <a:pt x="44" y="123"/>
                  </a:lnTo>
                  <a:lnTo>
                    <a:pt x="56" y="134"/>
                  </a:lnTo>
                  <a:cubicBezTo>
                    <a:pt x="67" y="145"/>
                    <a:pt x="67" y="145"/>
                    <a:pt x="67" y="145"/>
                  </a:cubicBezTo>
                  <a:cubicBezTo>
                    <a:pt x="56" y="123"/>
                    <a:pt x="56" y="100"/>
                    <a:pt x="44" y="89"/>
                  </a:cubicBezTo>
                  <a:lnTo>
                    <a:pt x="44" y="78"/>
                  </a:lnTo>
                  <a:cubicBezTo>
                    <a:pt x="44" y="100"/>
                    <a:pt x="44" y="112"/>
                    <a:pt x="44" y="123"/>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08" name="Freeform 107"/>
            <p:cNvSpPr>
              <a:spLocks noChangeArrowheads="1"/>
            </p:cNvSpPr>
            <p:nvPr/>
          </p:nvSpPr>
          <p:spPr bwMode="auto">
            <a:xfrm>
              <a:off x="5861050" y="2313976"/>
              <a:ext cx="58399" cy="101171"/>
            </a:xfrm>
            <a:custGeom>
              <a:avLst/>
              <a:gdLst>
                <a:gd name="T0" fmla="*/ 112 w 181"/>
                <a:gd name="T1" fmla="*/ 22 h 315"/>
                <a:gd name="T2" fmla="*/ 112 w 181"/>
                <a:gd name="T3" fmla="*/ 22 h 315"/>
                <a:gd name="T4" fmla="*/ 146 w 181"/>
                <a:gd name="T5" fmla="*/ 101 h 315"/>
                <a:gd name="T6" fmla="*/ 135 w 181"/>
                <a:gd name="T7" fmla="*/ 224 h 315"/>
                <a:gd name="T8" fmla="*/ 112 w 181"/>
                <a:gd name="T9" fmla="*/ 280 h 315"/>
                <a:gd name="T10" fmla="*/ 34 w 181"/>
                <a:gd name="T11" fmla="*/ 236 h 315"/>
                <a:gd name="T12" fmla="*/ 67 w 181"/>
                <a:gd name="T13" fmla="*/ 180 h 315"/>
                <a:gd name="T14" fmla="*/ 90 w 181"/>
                <a:gd name="T15" fmla="*/ 67 h 315"/>
                <a:gd name="T16" fmla="*/ 112 w 181"/>
                <a:gd name="T17" fmla="*/ 22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1" h="315">
                  <a:moveTo>
                    <a:pt x="112" y="22"/>
                  </a:moveTo>
                  <a:lnTo>
                    <a:pt x="112" y="22"/>
                  </a:lnTo>
                  <a:cubicBezTo>
                    <a:pt x="112" y="45"/>
                    <a:pt x="123" y="78"/>
                    <a:pt x="146" y="101"/>
                  </a:cubicBezTo>
                  <a:cubicBezTo>
                    <a:pt x="180" y="112"/>
                    <a:pt x="135" y="191"/>
                    <a:pt x="135" y="224"/>
                  </a:cubicBezTo>
                  <a:cubicBezTo>
                    <a:pt x="135" y="258"/>
                    <a:pt x="146" y="314"/>
                    <a:pt x="112" y="280"/>
                  </a:cubicBezTo>
                  <a:cubicBezTo>
                    <a:pt x="79" y="247"/>
                    <a:pt x="56" y="236"/>
                    <a:pt x="34" y="236"/>
                  </a:cubicBezTo>
                  <a:cubicBezTo>
                    <a:pt x="0" y="236"/>
                    <a:pt x="45" y="202"/>
                    <a:pt x="67" y="180"/>
                  </a:cubicBezTo>
                  <a:cubicBezTo>
                    <a:pt x="101" y="146"/>
                    <a:pt x="112" y="101"/>
                    <a:pt x="90" y="67"/>
                  </a:cubicBezTo>
                  <a:cubicBezTo>
                    <a:pt x="67" y="22"/>
                    <a:pt x="112" y="0"/>
                    <a:pt x="112" y="22"/>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09" name="Freeform 108"/>
            <p:cNvSpPr>
              <a:spLocks noChangeArrowheads="1"/>
            </p:cNvSpPr>
            <p:nvPr/>
          </p:nvSpPr>
          <p:spPr bwMode="auto">
            <a:xfrm>
              <a:off x="5856775" y="2311127"/>
              <a:ext cx="69796" cy="105447"/>
            </a:xfrm>
            <a:custGeom>
              <a:avLst/>
              <a:gdLst>
                <a:gd name="T0" fmla="*/ 134 w 214"/>
                <a:gd name="T1" fmla="*/ 325 h 326"/>
                <a:gd name="T2" fmla="*/ 134 w 214"/>
                <a:gd name="T3" fmla="*/ 325 h 326"/>
                <a:gd name="T4" fmla="*/ 112 w 214"/>
                <a:gd name="T5" fmla="*/ 314 h 326"/>
                <a:gd name="T6" fmla="*/ 45 w 214"/>
                <a:gd name="T7" fmla="*/ 269 h 326"/>
                <a:gd name="T8" fmla="*/ 11 w 214"/>
                <a:gd name="T9" fmla="*/ 247 h 326"/>
                <a:gd name="T10" fmla="*/ 67 w 214"/>
                <a:gd name="T11" fmla="*/ 179 h 326"/>
                <a:gd name="T12" fmla="*/ 67 w 214"/>
                <a:gd name="T13" fmla="*/ 168 h 326"/>
                <a:gd name="T14" fmla="*/ 78 w 214"/>
                <a:gd name="T15" fmla="*/ 89 h 326"/>
                <a:gd name="T16" fmla="*/ 78 w 214"/>
                <a:gd name="T17" fmla="*/ 22 h 326"/>
                <a:gd name="T18" fmla="*/ 112 w 214"/>
                <a:gd name="T19" fmla="*/ 0 h 326"/>
                <a:gd name="T20" fmla="*/ 146 w 214"/>
                <a:gd name="T21" fmla="*/ 22 h 326"/>
                <a:gd name="T22" fmla="*/ 146 w 214"/>
                <a:gd name="T23" fmla="*/ 33 h 326"/>
                <a:gd name="T24" fmla="*/ 168 w 214"/>
                <a:gd name="T25" fmla="*/ 89 h 326"/>
                <a:gd name="T26" fmla="*/ 179 w 214"/>
                <a:gd name="T27" fmla="*/ 191 h 326"/>
                <a:gd name="T28" fmla="*/ 168 w 214"/>
                <a:gd name="T29" fmla="*/ 235 h 326"/>
                <a:gd name="T30" fmla="*/ 168 w 214"/>
                <a:gd name="T31" fmla="*/ 269 h 326"/>
                <a:gd name="T32" fmla="*/ 157 w 214"/>
                <a:gd name="T33" fmla="*/ 314 h 326"/>
                <a:gd name="T34" fmla="*/ 134 w 214"/>
                <a:gd name="T35" fmla="*/ 325 h 326"/>
                <a:gd name="T36" fmla="*/ 67 w 214"/>
                <a:gd name="T37" fmla="*/ 224 h 326"/>
                <a:gd name="T38" fmla="*/ 67 w 214"/>
                <a:gd name="T39" fmla="*/ 224 h 326"/>
                <a:gd name="T40" fmla="*/ 123 w 214"/>
                <a:gd name="T41" fmla="*/ 258 h 326"/>
                <a:gd name="T42" fmla="*/ 123 w 214"/>
                <a:gd name="T43" fmla="*/ 235 h 326"/>
                <a:gd name="T44" fmla="*/ 134 w 214"/>
                <a:gd name="T45" fmla="*/ 179 h 326"/>
                <a:gd name="T46" fmla="*/ 146 w 214"/>
                <a:gd name="T47" fmla="*/ 123 h 326"/>
                <a:gd name="T48" fmla="*/ 134 w 214"/>
                <a:gd name="T49" fmla="*/ 112 h 326"/>
                <a:gd name="T50" fmla="*/ 101 w 214"/>
                <a:gd name="T51" fmla="*/ 202 h 326"/>
                <a:gd name="T52" fmla="*/ 90 w 214"/>
                <a:gd name="T53" fmla="*/ 213 h 326"/>
                <a:gd name="T54" fmla="*/ 67 w 214"/>
                <a:gd name="T55" fmla="*/ 224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4" h="326">
                  <a:moveTo>
                    <a:pt x="134" y="325"/>
                  </a:moveTo>
                  <a:lnTo>
                    <a:pt x="134" y="325"/>
                  </a:lnTo>
                  <a:cubicBezTo>
                    <a:pt x="123" y="325"/>
                    <a:pt x="112" y="314"/>
                    <a:pt x="112" y="314"/>
                  </a:cubicBezTo>
                  <a:cubicBezTo>
                    <a:pt x="78" y="280"/>
                    <a:pt x="67" y="269"/>
                    <a:pt x="45" y="269"/>
                  </a:cubicBezTo>
                  <a:cubicBezTo>
                    <a:pt x="23" y="269"/>
                    <a:pt x="11" y="258"/>
                    <a:pt x="11" y="247"/>
                  </a:cubicBezTo>
                  <a:cubicBezTo>
                    <a:pt x="0" y="224"/>
                    <a:pt x="34" y="202"/>
                    <a:pt x="67" y="179"/>
                  </a:cubicBezTo>
                  <a:cubicBezTo>
                    <a:pt x="67" y="168"/>
                    <a:pt x="67" y="168"/>
                    <a:pt x="67" y="168"/>
                  </a:cubicBezTo>
                  <a:cubicBezTo>
                    <a:pt x="90" y="145"/>
                    <a:pt x="101" y="112"/>
                    <a:pt x="78" y="89"/>
                  </a:cubicBezTo>
                  <a:cubicBezTo>
                    <a:pt x="67" y="67"/>
                    <a:pt x="67" y="45"/>
                    <a:pt x="78" y="22"/>
                  </a:cubicBezTo>
                  <a:cubicBezTo>
                    <a:pt x="90" y="11"/>
                    <a:pt x="101" y="0"/>
                    <a:pt x="112" y="0"/>
                  </a:cubicBezTo>
                  <a:cubicBezTo>
                    <a:pt x="134" y="0"/>
                    <a:pt x="146" y="11"/>
                    <a:pt x="146" y="22"/>
                  </a:cubicBezTo>
                  <a:cubicBezTo>
                    <a:pt x="146" y="33"/>
                    <a:pt x="146" y="33"/>
                    <a:pt x="146" y="33"/>
                  </a:cubicBezTo>
                  <a:cubicBezTo>
                    <a:pt x="146" y="56"/>
                    <a:pt x="157" y="78"/>
                    <a:pt x="168" y="89"/>
                  </a:cubicBezTo>
                  <a:cubicBezTo>
                    <a:pt x="213" y="112"/>
                    <a:pt x="191" y="157"/>
                    <a:pt x="179" y="191"/>
                  </a:cubicBezTo>
                  <a:cubicBezTo>
                    <a:pt x="168" y="213"/>
                    <a:pt x="168" y="224"/>
                    <a:pt x="168" y="235"/>
                  </a:cubicBezTo>
                  <a:cubicBezTo>
                    <a:pt x="168" y="247"/>
                    <a:pt x="168" y="258"/>
                    <a:pt x="168" y="269"/>
                  </a:cubicBezTo>
                  <a:cubicBezTo>
                    <a:pt x="168" y="291"/>
                    <a:pt x="168" y="302"/>
                    <a:pt x="157" y="314"/>
                  </a:cubicBezTo>
                  <a:cubicBezTo>
                    <a:pt x="157" y="325"/>
                    <a:pt x="146" y="325"/>
                    <a:pt x="134" y="325"/>
                  </a:cubicBezTo>
                  <a:close/>
                  <a:moveTo>
                    <a:pt x="67" y="224"/>
                  </a:moveTo>
                  <a:lnTo>
                    <a:pt x="67" y="224"/>
                  </a:lnTo>
                  <a:cubicBezTo>
                    <a:pt x="90" y="235"/>
                    <a:pt x="101" y="247"/>
                    <a:pt x="123" y="258"/>
                  </a:cubicBezTo>
                  <a:cubicBezTo>
                    <a:pt x="123" y="247"/>
                    <a:pt x="123" y="247"/>
                    <a:pt x="123" y="235"/>
                  </a:cubicBezTo>
                  <a:cubicBezTo>
                    <a:pt x="123" y="213"/>
                    <a:pt x="134" y="202"/>
                    <a:pt x="134" y="179"/>
                  </a:cubicBezTo>
                  <a:cubicBezTo>
                    <a:pt x="146" y="168"/>
                    <a:pt x="157" y="134"/>
                    <a:pt x="146" y="123"/>
                  </a:cubicBezTo>
                  <a:cubicBezTo>
                    <a:pt x="146" y="123"/>
                    <a:pt x="134" y="123"/>
                    <a:pt x="134" y="112"/>
                  </a:cubicBezTo>
                  <a:cubicBezTo>
                    <a:pt x="134" y="145"/>
                    <a:pt x="123" y="179"/>
                    <a:pt x="101" y="202"/>
                  </a:cubicBezTo>
                  <a:cubicBezTo>
                    <a:pt x="90" y="213"/>
                    <a:pt x="90" y="213"/>
                    <a:pt x="90" y="213"/>
                  </a:cubicBezTo>
                  <a:cubicBezTo>
                    <a:pt x="90" y="213"/>
                    <a:pt x="78" y="224"/>
                    <a:pt x="67" y="224"/>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10" name="Freeform 109"/>
            <p:cNvSpPr>
              <a:spLocks noChangeArrowheads="1"/>
            </p:cNvSpPr>
            <p:nvPr/>
          </p:nvSpPr>
          <p:spPr bwMode="auto">
            <a:xfrm>
              <a:off x="5802649" y="2325376"/>
              <a:ext cx="39883" cy="21374"/>
            </a:xfrm>
            <a:custGeom>
              <a:avLst/>
              <a:gdLst>
                <a:gd name="T0" fmla="*/ 90 w 124"/>
                <a:gd name="T1" fmla="*/ 33 h 68"/>
                <a:gd name="T2" fmla="*/ 90 w 124"/>
                <a:gd name="T3" fmla="*/ 33 h 68"/>
                <a:gd name="T4" fmla="*/ 11 w 124"/>
                <a:gd name="T5" fmla="*/ 11 h 68"/>
                <a:gd name="T6" fmla="*/ 33 w 124"/>
                <a:gd name="T7" fmla="*/ 56 h 68"/>
                <a:gd name="T8" fmla="*/ 101 w 124"/>
                <a:gd name="T9" fmla="*/ 56 h 68"/>
                <a:gd name="T10" fmla="*/ 90 w 124"/>
                <a:gd name="T11" fmla="*/ 33 h 68"/>
              </a:gdLst>
              <a:ahLst/>
              <a:cxnLst>
                <a:cxn ang="0">
                  <a:pos x="T0" y="T1"/>
                </a:cxn>
                <a:cxn ang="0">
                  <a:pos x="T2" y="T3"/>
                </a:cxn>
                <a:cxn ang="0">
                  <a:pos x="T4" y="T5"/>
                </a:cxn>
                <a:cxn ang="0">
                  <a:pos x="T6" y="T7"/>
                </a:cxn>
                <a:cxn ang="0">
                  <a:pos x="T8" y="T9"/>
                </a:cxn>
                <a:cxn ang="0">
                  <a:pos x="T10" y="T11"/>
                </a:cxn>
              </a:cxnLst>
              <a:rect l="0" t="0" r="r" b="b"/>
              <a:pathLst>
                <a:path w="124" h="68">
                  <a:moveTo>
                    <a:pt x="90" y="33"/>
                  </a:moveTo>
                  <a:lnTo>
                    <a:pt x="90" y="33"/>
                  </a:lnTo>
                  <a:cubicBezTo>
                    <a:pt x="67" y="67"/>
                    <a:pt x="22" y="0"/>
                    <a:pt x="11" y="11"/>
                  </a:cubicBezTo>
                  <a:cubicBezTo>
                    <a:pt x="0" y="22"/>
                    <a:pt x="11" y="44"/>
                    <a:pt x="33" y="56"/>
                  </a:cubicBezTo>
                  <a:cubicBezTo>
                    <a:pt x="67" y="67"/>
                    <a:pt x="90" y="67"/>
                    <a:pt x="101" y="56"/>
                  </a:cubicBezTo>
                  <a:cubicBezTo>
                    <a:pt x="123" y="33"/>
                    <a:pt x="101" y="22"/>
                    <a:pt x="90" y="33"/>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11" name="Freeform 110"/>
            <p:cNvSpPr>
              <a:spLocks noChangeArrowheads="1"/>
            </p:cNvSpPr>
            <p:nvPr/>
          </p:nvSpPr>
          <p:spPr bwMode="auto">
            <a:xfrm>
              <a:off x="5795527" y="2321100"/>
              <a:ext cx="51277" cy="32774"/>
            </a:xfrm>
            <a:custGeom>
              <a:avLst/>
              <a:gdLst>
                <a:gd name="T0" fmla="*/ 100 w 158"/>
                <a:gd name="T1" fmla="*/ 101 h 102"/>
                <a:gd name="T2" fmla="*/ 100 w 158"/>
                <a:gd name="T3" fmla="*/ 101 h 102"/>
                <a:gd name="T4" fmla="*/ 100 w 158"/>
                <a:gd name="T5" fmla="*/ 101 h 102"/>
                <a:gd name="T6" fmla="*/ 44 w 158"/>
                <a:gd name="T7" fmla="*/ 90 h 102"/>
                <a:gd name="T8" fmla="*/ 11 w 158"/>
                <a:gd name="T9" fmla="*/ 45 h 102"/>
                <a:gd name="T10" fmla="*/ 22 w 158"/>
                <a:gd name="T11" fmla="*/ 12 h 102"/>
                <a:gd name="T12" fmla="*/ 44 w 158"/>
                <a:gd name="T13" fmla="*/ 0 h 102"/>
                <a:gd name="T14" fmla="*/ 78 w 158"/>
                <a:gd name="T15" fmla="*/ 23 h 102"/>
                <a:gd name="T16" fmla="*/ 100 w 158"/>
                <a:gd name="T17" fmla="*/ 34 h 102"/>
                <a:gd name="T18" fmla="*/ 123 w 158"/>
                <a:gd name="T19" fmla="*/ 23 h 102"/>
                <a:gd name="T20" fmla="*/ 157 w 158"/>
                <a:gd name="T21" fmla="*/ 34 h 102"/>
                <a:gd name="T22" fmla="*/ 145 w 158"/>
                <a:gd name="T23" fmla="*/ 79 h 102"/>
                <a:gd name="T24" fmla="*/ 100 w 158"/>
                <a:gd name="T25"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8" h="102">
                  <a:moveTo>
                    <a:pt x="100" y="101"/>
                  </a:moveTo>
                  <a:lnTo>
                    <a:pt x="100" y="101"/>
                  </a:lnTo>
                  <a:lnTo>
                    <a:pt x="100" y="101"/>
                  </a:lnTo>
                  <a:cubicBezTo>
                    <a:pt x="78" y="101"/>
                    <a:pt x="67" y="101"/>
                    <a:pt x="44" y="90"/>
                  </a:cubicBezTo>
                  <a:cubicBezTo>
                    <a:pt x="11" y="68"/>
                    <a:pt x="11" y="56"/>
                    <a:pt x="11" y="45"/>
                  </a:cubicBezTo>
                  <a:cubicBezTo>
                    <a:pt x="0" y="34"/>
                    <a:pt x="11" y="12"/>
                    <a:pt x="22" y="12"/>
                  </a:cubicBezTo>
                  <a:cubicBezTo>
                    <a:pt x="22" y="0"/>
                    <a:pt x="33" y="0"/>
                    <a:pt x="44" y="0"/>
                  </a:cubicBezTo>
                  <a:cubicBezTo>
                    <a:pt x="55" y="0"/>
                    <a:pt x="67" y="12"/>
                    <a:pt x="78" y="23"/>
                  </a:cubicBezTo>
                  <a:cubicBezTo>
                    <a:pt x="78" y="23"/>
                    <a:pt x="89" y="34"/>
                    <a:pt x="100" y="34"/>
                  </a:cubicBezTo>
                  <a:cubicBezTo>
                    <a:pt x="100" y="23"/>
                    <a:pt x="112" y="23"/>
                    <a:pt x="123" y="23"/>
                  </a:cubicBezTo>
                  <a:cubicBezTo>
                    <a:pt x="134" y="23"/>
                    <a:pt x="145" y="23"/>
                    <a:pt x="157" y="34"/>
                  </a:cubicBezTo>
                  <a:cubicBezTo>
                    <a:pt x="157" y="56"/>
                    <a:pt x="157" y="68"/>
                    <a:pt x="145" y="79"/>
                  </a:cubicBezTo>
                  <a:cubicBezTo>
                    <a:pt x="123" y="90"/>
                    <a:pt x="112" y="101"/>
                    <a:pt x="100" y="10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12" name="Freeform 111"/>
            <p:cNvSpPr>
              <a:spLocks noChangeArrowheads="1"/>
            </p:cNvSpPr>
            <p:nvPr/>
          </p:nvSpPr>
          <p:spPr bwMode="auto">
            <a:xfrm>
              <a:off x="6241363" y="2083134"/>
              <a:ext cx="79765" cy="138220"/>
            </a:xfrm>
            <a:custGeom>
              <a:avLst/>
              <a:gdLst>
                <a:gd name="T0" fmla="*/ 135 w 247"/>
                <a:gd name="T1" fmla="*/ 101 h 427"/>
                <a:gd name="T2" fmla="*/ 135 w 247"/>
                <a:gd name="T3" fmla="*/ 101 h 427"/>
                <a:gd name="T4" fmla="*/ 56 w 247"/>
                <a:gd name="T5" fmla="*/ 11 h 427"/>
                <a:gd name="T6" fmla="*/ 34 w 247"/>
                <a:gd name="T7" fmla="*/ 112 h 427"/>
                <a:gd name="T8" fmla="*/ 146 w 247"/>
                <a:gd name="T9" fmla="*/ 269 h 427"/>
                <a:gd name="T10" fmla="*/ 213 w 247"/>
                <a:gd name="T11" fmla="*/ 403 h 427"/>
                <a:gd name="T12" fmla="*/ 235 w 247"/>
                <a:gd name="T13" fmla="*/ 359 h 427"/>
                <a:gd name="T14" fmla="*/ 235 w 247"/>
                <a:gd name="T15" fmla="*/ 235 h 427"/>
                <a:gd name="T16" fmla="*/ 190 w 247"/>
                <a:gd name="T17" fmla="*/ 213 h 427"/>
                <a:gd name="T18" fmla="*/ 146 w 247"/>
                <a:gd name="T19" fmla="*/ 168 h 427"/>
                <a:gd name="T20" fmla="*/ 135 w 247"/>
                <a:gd name="T21" fmla="*/ 101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7" h="427">
                  <a:moveTo>
                    <a:pt x="135" y="101"/>
                  </a:moveTo>
                  <a:lnTo>
                    <a:pt x="135" y="101"/>
                  </a:lnTo>
                  <a:cubicBezTo>
                    <a:pt x="112" y="67"/>
                    <a:pt x="90" y="0"/>
                    <a:pt x="56" y="11"/>
                  </a:cubicBezTo>
                  <a:cubicBezTo>
                    <a:pt x="22" y="11"/>
                    <a:pt x="0" y="67"/>
                    <a:pt x="34" y="112"/>
                  </a:cubicBezTo>
                  <a:cubicBezTo>
                    <a:pt x="67" y="157"/>
                    <a:pt x="112" y="224"/>
                    <a:pt x="146" y="269"/>
                  </a:cubicBezTo>
                  <a:cubicBezTo>
                    <a:pt x="179" y="302"/>
                    <a:pt x="202" y="381"/>
                    <a:pt x="213" y="403"/>
                  </a:cubicBezTo>
                  <a:cubicBezTo>
                    <a:pt x="213" y="426"/>
                    <a:pt x="246" y="403"/>
                    <a:pt x="235" y="359"/>
                  </a:cubicBezTo>
                  <a:cubicBezTo>
                    <a:pt x="213" y="314"/>
                    <a:pt x="235" y="269"/>
                    <a:pt x="235" y="235"/>
                  </a:cubicBezTo>
                  <a:cubicBezTo>
                    <a:pt x="235" y="202"/>
                    <a:pt x="224" y="202"/>
                    <a:pt x="190" y="213"/>
                  </a:cubicBezTo>
                  <a:cubicBezTo>
                    <a:pt x="157" y="224"/>
                    <a:pt x="135" y="213"/>
                    <a:pt x="146" y="168"/>
                  </a:cubicBezTo>
                  <a:cubicBezTo>
                    <a:pt x="157" y="135"/>
                    <a:pt x="135" y="101"/>
                    <a:pt x="135" y="10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13" name="Freeform 112"/>
            <p:cNvSpPr>
              <a:spLocks noChangeArrowheads="1"/>
            </p:cNvSpPr>
            <p:nvPr/>
          </p:nvSpPr>
          <p:spPr bwMode="auto">
            <a:xfrm>
              <a:off x="6237090" y="2078860"/>
              <a:ext cx="86888" cy="145346"/>
            </a:xfrm>
            <a:custGeom>
              <a:avLst/>
              <a:gdLst>
                <a:gd name="T0" fmla="*/ 224 w 270"/>
                <a:gd name="T1" fmla="*/ 448 h 449"/>
                <a:gd name="T2" fmla="*/ 224 w 270"/>
                <a:gd name="T3" fmla="*/ 448 h 449"/>
                <a:gd name="T4" fmla="*/ 201 w 270"/>
                <a:gd name="T5" fmla="*/ 414 h 449"/>
                <a:gd name="T6" fmla="*/ 146 w 270"/>
                <a:gd name="T7" fmla="*/ 291 h 449"/>
                <a:gd name="T8" fmla="*/ 45 w 270"/>
                <a:gd name="T9" fmla="*/ 168 h 449"/>
                <a:gd name="T10" fmla="*/ 22 w 270"/>
                <a:gd name="T11" fmla="*/ 134 h 449"/>
                <a:gd name="T12" fmla="*/ 11 w 270"/>
                <a:gd name="T13" fmla="*/ 44 h 449"/>
                <a:gd name="T14" fmla="*/ 67 w 270"/>
                <a:gd name="T15" fmla="*/ 0 h 449"/>
                <a:gd name="T16" fmla="*/ 78 w 270"/>
                <a:gd name="T17" fmla="*/ 0 h 449"/>
                <a:gd name="T18" fmla="*/ 157 w 270"/>
                <a:gd name="T19" fmla="*/ 78 h 449"/>
                <a:gd name="T20" fmla="*/ 168 w 270"/>
                <a:gd name="T21" fmla="*/ 101 h 449"/>
                <a:gd name="T22" fmla="*/ 179 w 270"/>
                <a:gd name="T23" fmla="*/ 190 h 449"/>
                <a:gd name="T24" fmla="*/ 179 w 270"/>
                <a:gd name="T25" fmla="*/ 201 h 449"/>
                <a:gd name="T26" fmla="*/ 190 w 270"/>
                <a:gd name="T27" fmla="*/ 201 h 449"/>
                <a:gd name="T28" fmla="*/ 224 w 270"/>
                <a:gd name="T29" fmla="*/ 190 h 449"/>
                <a:gd name="T30" fmla="*/ 257 w 270"/>
                <a:gd name="T31" fmla="*/ 201 h 449"/>
                <a:gd name="T32" fmla="*/ 269 w 270"/>
                <a:gd name="T33" fmla="*/ 246 h 449"/>
                <a:gd name="T34" fmla="*/ 257 w 270"/>
                <a:gd name="T35" fmla="*/ 280 h 449"/>
                <a:gd name="T36" fmla="*/ 257 w 270"/>
                <a:gd name="T37" fmla="*/ 358 h 449"/>
                <a:gd name="T38" fmla="*/ 257 w 270"/>
                <a:gd name="T39" fmla="*/ 426 h 449"/>
                <a:gd name="T40" fmla="*/ 224 w 270"/>
                <a:gd name="T41" fmla="*/ 448 h 449"/>
                <a:gd name="T42" fmla="*/ 146 w 270"/>
                <a:gd name="T43" fmla="*/ 235 h 449"/>
                <a:gd name="T44" fmla="*/ 146 w 270"/>
                <a:gd name="T45" fmla="*/ 235 h 449"/>
                <a:gd name="T46" fmla="*/ 168 w 270"/>
                <a:gd name="T47" fmla="*/ 257 h 449"/>
                <a:gd name="T48" fmla="*/ 213 w 270"/>
                <a:gd name="T49" fmla="*/ 325 h 449"/>
                <a:gd name="T50" fmla="*/ 224 w 270"/>
                <a:gd name="T51" fmla="*/ 269 h 449"/>
                <a:gd name="T52" fmla="*/ 224 w 270"/>
                <a:gd name="T53" fmla="*/ 246 h 449"/>
                <a:gd name="T54" fmla="*/ 224 w 270"/>
                <a:gd name="T55" fmla="*/ 235 h 449"/>
                <a:gd name="T56" fmla="*/ 213 w 270"/>
                <a:gd name="T57" fmla="*/ 246 h 449"/>
                <a:gd name="T58" fmla="*/ 146 w 270"/>
                <a:gd name="T59" fmla="*/ 235 h 449"/>
                <a:gd name="T60" fmla="*/ 78 w 270"/>
                <a:gd name="T61" fmla="*/ 44 h 449"/>
                <a:gd name="T62" fmla="*/ 78 w 270"/>
                <a:gd name="T63" fmla="*/ 44 h 449"/>
                <a:gd name="T64" fmla="*/ 56 w 270"/>
                <a:gd name="T65" fmla="*/ 67 h 449"/>
                <a:gd name="T66" fmla="*/ 56 w 270"/>
                <a:gd name="T67" fmla="*/ 112 h 449"/>
                <a:gd name="T68" fmla="*/ 78 w 270"/>
                <a:gd name="T69" fmla="*/ 134 h 449"/>
                <a:gd name="T70" fmla="*/ 146 w 270"/>
                <a:gd name="T71" fmla="*/ 224 h 449"/>
                <a:gd name="T72" fmla="*/ 134 w 270"/>
                <a:gd name="T73" fmla="*/ 179 h 449"/>
                <a:gd name="T74" fmla="*/ 123 w 270"/>
                <a:gd name="T75" fmla="*/ 123 h 449"/>
                <a:gd name="T76" fmla="*/ 123 w 270"/>
                <a:gd name="T77" fmla="*/ 123 h 449"/>
                <a:gd name="T78" fmla="*/ 112 w 270"/>
                <a:gd name="T79" fmla="*/ 101 h 449"/>
                <a:gd name="T80" fmla="*/ 78 w 270"/>
                <a:gd name="T81" fmla="*/ 44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0" h="449">
                  <a:moveTo>
                    <a:pt x="224" y="448"/>
                  </a:moveTo>
                  <a:lnTo>
                    <a:pt x="224" y="448"/>
                  </a:lnTo>
                  <a:cubicBezTo>
                    <a:pt x="213" y="448"/>
                    <a:pt x="201" y="437"/>
                    <a:pt x="201" y="414"/>
                  </a:cubicBezTo>
                  <a:cubicBezTo>
                    <a:pt x="201" y="392"/>
                    <a:pt x="168" y="325"/>
                    <a:pt x="146" y="291"/>
                  </a:cubicBezTo>
                  <a:cubicBezTo>
                    <a:pt x="112" y="257"/>
                    <a:pt x="78" y="201"/>
                    <a:pt x="45" y="168"/>
                  </a:cubicBezTo>
                  <a:cubicBezTo>
                    <a:pt x="33" y="157"/>
                    <a:pt x="33" y="146"/>
                    <a:pt x="22" y="134"/>
                  </a:cubicBezTo>
                  <a:cubicBezTo>
                    <a:pt x="11" y="112"/>
                    <a:pt x="0" y="78"/>
                    <a:pt x="11" y="44"/>
                  </a:cubicBezTo>
                  <a:cubicBezTo>
                    <a:pt x="22" y="22"/>
                    <a:pt x="45" y="0"/>
                    <a:pt x="67" y="0"/>
                  </a:cubicBezTo>
                  <a:cubicBezTo>
                    <a:pt x="67" y="0"/>
                    <a:pt x="67" y="0"/>
                    <a:pt x="78" y="0"/>
                  </a:cubicBezTo>
                  <a:cubicBezTo>
                    <a:pt x="112" y="0"/>
                    <a:pt x="134" y="33"/>
                    <a:pt x="157" y="78"/>
                  </a:cubicBezTo>
                  <a:cubicBezTo>
                    <a:pt x="157" y="78"/>
                    <a:pt x="157" y="89"/>
                    <a:pt x="168" y="101"/>
                  </a:cubicBezTo>
                  <a:cubicBezTo>
                    <a:pt x="168" y="101"/>
                    <a:pt x="190" y="146"/>
                    <a:pt x="179" y="190"/>
                  </a:cubicBezTo>
                  <a:lnTo>
                    <a:pt x="179" y="201"/>
                  </a:lnTo>
                  <a:lnTo>
                    <a:pt x="190" y="201"/>
                  </a:lnTo>
                  <a:cubicBezTo>
                    <a:pt x="201" y="190"/>
                    <a:pt x="213" y="190"/>
                    <a:pt x="224" y="190"/>
                  </a:cubicBezTo>
                  <a:cubicBezTo>
                    <a:pt x="246" y="190"/>
                    <a:pt x="246" y="201"/>
                    <a:pt x="257" y="201"/>
                  </a:cubicBezTo>
                  <a:cubicBezTo>
                    <a:pt x="269" y="213"/>
                    <a:pt x="269" y="224"/>
                    <a:pt x="269" y="246"/>
                  </a:cubicBezTo>
                  <a:cubicBezTo>
                    <a:pt x="269" y="257"/>
                    <a:pt x="269" y="269"/>
                    <a:pt x="257" y="280"/>
                  </a:cubicBezTo>
                  <a:cubicBezTo>
                    <a:pt x="257" y="302"/>
                    <a:pt x="257" y="336"/>
                    <a:pt x="257" y="358"/>
                  </a:cubicBezTo>
                  <a:cubicBezTo>
                    <a:pt x="269" y="392"/>
                    <a:pt x="269" y="414"/>
                    <a:pt x="257" y="426"/>
                  </a:cubicBezTo>
                  <a:cubicBezTo>
                    <a:pt x="246" y="437"/>
                    <a:pt x="235" y="448"/>
                    <a:pt x="224" y="448"/>
                  </a:cubicBezTo>
                  <a:close/>
                  <a:moveTo>
                    <a:pt x="146" y="235"/>
                  </a:moveTo>
                  <a:lnTo>
                    <a:pt x="146" y="235"/>
                  </a:lnTo>
                  <a:cubicBezTo>
                    <a:pt x="157" y="246"/>
                    <a:pt x="168" y="257"/>
                    <a:pt x="168" y="257"/>
                  </a:cubicBezTo>
                  <a:cubicBezTo>
                    <a:pt x="190" y="280"/>
                    <a:pt x="201" y="302"/>
                    <a:pt x="213" y="325"/>
                  </a:cubicBezTo>
                  <a:cubicBezTo>
                    <a:pt x="213" y="302"/>
                    <a:pt x="213" y="291"/>
                    <a:pt x="224" y="269"/>
                  </a:cubicBezTo>
                  <a:cubicBezTo>
                    <a:pt x="224" y="257"/>
                    <a:pt x="224" y="257"/>
                    <a:pt x="224" y="246"/>
                  </a:cubicBezTo>
                  <a:lnTo>
                    <a:pt x="224" y="235"/>
                  </a:lnTo>
                  <a:cubicBezTo>
                    <a:pt x="224" y="235"/>
                    <a:pt x="213" y="235"/>
                    <a:pt x="213" y="246"/>
                  </a:cubicBezTo>
                  <a:cubicBezTo>
                    <a:pt x="179" y="246"/>
                    <a:pt x="168" y="246"/>
                    <a:pt x="146" y="235"/>
                  </a:cubicBezTo>
                  <a:close/>
                  <a:moveTo>
                    <a:pt x="78" y="44"/>
                  </a:moveTo>
                  <a:lnTo>
                    <a:pt x="78" y="44"/>
                  </a:lnTo>
                  <a:cubicBezTo>
                    <a:pt x="67" y="44"/>
                    <a:pt x="56" y="44"/>
                    <a:pt x="56" y="67"/>
                  </a:cubicBezTo>
                  <a:cubicBezTo>
                    <a:pt x="45" y="67"/>
                    <a:pt x="45" y="89"/>
                    <a:pt x="56" y="112"/>
                  </a:cubicBezTo>
                  <a:cubicBezTo>
                    <a:pt x="67" y="123"/>
                    <a:pt x="78" y="123"/>
                    <a:pt x="78" y="134"/>
                  </a:cubicBezTo>
                  <a:cubicBezTo>
                    <a:pt x="101" y="168"/>
                    <a:pt x="123" y="190"/>
                    <a:pt x="146" y="224"/>
                  </a:cubicBezTo>
                  <a:cubicBezTo>
                    <a:pt x="134" y="213"/>
                    <a:pt x="134" y="190"/>
                    <a:pt x="134" y="179"/>
                  </a:cubicBezTo>
                  <a:cubicBezTo>
                    <a:pt x="146" y="146"/>
                    <a:pt x="123" y="123"/>
                    <a:pt x="123" y="123"/>
                  </a:cubicBezTo>
                  <a:lnTo>
                    <a:pt x="123" y="123"/>
                  </a:lnTo>
                  <a:cubicBezTo>
                    <a:pt x="123" y="112"/>
                    <a:pt x="123" y="101"/>
                    <a:pt x="112" y="101"/>
                  </a:cubicBezTo>
                  <a:cubicBezTo>
                    <a:pt x="101" y="78"/>
                    <a:pt x="90" y="44"/>
                    <a:pt x="78" y="44"/>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14" name="Freeform 113"/>
            <p:cNvSpPr>
              <a:spLocks noChangeArrowheads="1"/>
            </p:cNvSpPr>
            <p:nvPr/>
          </p:nvSpPr>
          <p:spPr bwMode="auto">
            <a:xfrm>
              <a:off x="6356739" y="2278352"/>
              <a:ext cx="47004" cy="58423"/>
            </a:xfrm>
            <a:custGeom>
              <a:avLst/>
              <a:gdLst>
                <a:gd name="T0" fmla="*/ 100 w 146"/>
                <a:gd name="T1" fmla="*/ 67 h 180"/>
                <a:gd name="T2" fmla="*/ 100 w 146"/>
                <a:gd name="T3" fmla="*/ 67 h 180"/>
                <a:gd name="T4" fmla="*/ 45 w 146"/>
                <a:gd name="T5" fmla="*/ 23 h 180"/>
                <a:gd name="T6" fmla="*/ 0 w 146"/>
                <a:gd name="T7" fmla="*/ 23 h 180"/>
                <a:gd name="T8" fmla="*/ 56 w 146"/>
                <a:gd name="T9" fmla="*/ 112 h 180"/>
                <a:gd name="T10" fmla="*/ 123 w 146"/>
                <a:gd name="T11" fmla="*/ 157 h 180"/>
                <a:gd name="T12" fmla="*/ 100 w 146"/>
                <a:gd name="T13" fmla="*/ 67 h 180"/>
              </a:gdLst>
              <a:ahLst/>
              <a:cxnLst>
                <a:cxn ang="0">
                  <a:pos x="T0" y="T1"/>
                </a:cxn>
                <a:cxn ang="0">
                  <a:pos x="T2" y="T3"/>
                </a:cxn>
                <a:cxn ang="0">
                  <a:pos x="T4" y="T5"/>
                </a:cxn>
                <a:cxn ang="0">
                  <a:pos x="T6" y="T7"/>
                </a:cxn>
                <a:cxn ang="0">
                  <a:pos x="T8" y="T9"/>
                </a:cxn>
                <a:cxn ang="0">
                  <a:pos x="T10" y="T11"/>
                </a:cxn>
                <a:cxn ang="0">
                  <a:pos x="T12" y="T13"/>
                </a:cxn>
              </a:cxnLst>
              <a:rect l="0" t="0" r="r" b="b"/>
              <a:pathLst>
                <a:path w="146" h="180">
                  <a:moveTo>
                    <a:pt x="100" y="67"/>
                  </a:moveTo>
                  <a:lnTo>
                    <a:pt x="100" y="67"/>
                  </a:lnTo>
                  <a:cubicBezTo>
                    <a:pt x="78" y="56"/>
                    <a:pt x="56" y="45"/>
                    <a:pt x="45" y="23"/>
                  </a:cubicBezTo>
                  <a:cubicBezTo>
                    <a:pt x="33" y="11"/>
                    <a:pt x="0" y="0"/>
                    <a:pt x="0" y="23"/>
                  </a:cubicBezTo>
                  <a:cubicBezTo>
                    <a:pt x="0" y="45"/>
                    <a:pt x="56" y="67"/>
                    <a:pt x="56" y="112"/>
                  </a:cubicBezTo>
                  <a:cubicBezTo>
                    <a:pt x="67" y="157"/>
                    <a:pt x="100" y="179"/>
                    <a:pt x="123" y="157"/>
                  </a:cubicBezTo>
                  <a:cubicBezTo>
                    <a:pt x="145" y="134"/>
                    <a:pt x="112" y="79"/>
                    <a:pt x="100" y="67"/>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15" name="Freeform 114"/>
            <p:cNvSpPr>
              <a:spLocks noChangeArrowheads="1"/>
            </p:cNvSpPr>
            <p:nvPr/>
          </p:nvSpPr>
          <p:spPr bwMode="auto">
            <a:xfrm>
              <a:off x="6349617" y="2274078"/>
              <a:ext cx="58402" cy="61273"/>
            </a:xfrm>
            <a:custGeom>
              <a:avLst/>
              <a:gdLst>
                <a:gd name="T0" fmla="*/ 123 w 180"/>
                <a:gd name="T1" fmla="*/ 190 h 191"/>
                <a:gd name="T2" fmla="*/ 123 w 180"/>
                <a:gd name="T3" fmla="*/ 190 h 191"/>
                <a:gd name="T4" fmla="*/ 123 w 180"/>
                <a:gd name="T5" fmla="*/ 190 h 191"/>
                <a:gd name="T6" fmla="*/ 56 w 180"/>
                <a:gd name="T7" fmla="*/ 123 h 191"/>
                <a:gd name="T8" fmla="*/ 34 w 180"/>
                <a:gd name="T9" fmla="*/ 78 h 191"/>
                <a:gd name="T10" fmla="*/ 0 w 180"/>
                <a:gd name="T11" fmla="*/ 34 h 191"/>
                <a:gd name="T12" fmla="*/ 12 w 180"/>
                <a:gd name="T13" fmla="*/ 11 h 191"/>
                <a:gd name="T14" fmla="*/ 45 w 180"/>
                <a:gd name="T15" fmla="*/ 0 h 191"/>
                <a:gd name="T16" fmla="*/ 90 w 180"/>
                <a:gd name="T17" fmla="*/ 22 h 191"/>
                <a:gd name="T18" fmla="*/ 135 w 180"/>
                <a:gd name="T19" fmla="*/ 67 h 191"/>
                <a:gd name="T20" fmla="*/ 179 w 180"/>
                <a:gd name="T21" fmla="*/ 134 h 191"/>
                <a:gd name="T22" fmla="*/ 157 w 180"/>
                <a:gd name="T23" fmla="*/ 179 h 191"/>
                <a:gd name="T24" fmla="*/ 123 w 180"/>
                <a:gd name="T25" fmla="*/ 190 h 191"/>
                <a:gd name="T26" fmla="*/ 101 w 180"/>
                <a:gd name="T27" fmla="*/ 90 h 191"/>
                <a:gd name="T28" fmla="*/ 101 w 180"/>
                <a:gd name="T29" fmla="*/ 90 h 191"/>
                <a:gd name="T30" fmla="*/ 101 w 180"/>
                <a:gd name="T31" fmla="*/ 123 h 191"/>
                <a:gd name="T32" fmla="*/ 123 w 180"/>
                <a:gd name="T33" fmla="*/ 157 h 191"/>
                <a:gd name="T34" fmla="*/ 135 w 180"/>
                <a:gd name="T35" fmla="*/ 145 h 191"/>
                <a:gd name="T36" fmla="*/ 135 w 180"/>
                <a:gd name="T37" fmla="*/ 145 h 191"/>
                <a:gd name="T38" fmla="*/ 112 w 180"/>
                <a:gd name="T39" fmla="*/ 101 h 191"/>
                <a:gd name="T40" fmla="*/ 101 w 180"/>
                <a:gd name="T41" fmla="*/ 9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91">
                  <a:moveTo>
                    <a:pt x="123" y="190"/>
                  </a:moveTo>
                  <a:lnTo>
                    <a:pt x="123" y="190"/>
                  </a:lnTo>
                  <a:lnTo>
                    <a:pt x="123" y="190"/>
                  </a:lnTo>
                  <a:cubicBezTo>
                    <a:pt x="90" y="190"/>
                    <a:pt x="68" y="168"/>
                    <a:pt x="56" y="123"/>
                  </a:cubicBezTo>
                  <a:cubicBezTo>
                    <a:pt x="56" y="112"/>
                    <a:pt x="45" y="90"/>
                    <a:pt x="34" y="78"/>
                  </a:cubicBezTo>
                  <a:cubicBezTo>
                    <a:pt x="23" y="67"/>
                    <a:pt x="0" y="56"/>
                    <a:pt x="0" y="34"/>
                  </a:cubicBezTo>
                  <a:cubicBezTo>
                    <a:pt x="0" y="34"/>
                    <a:pt x="0" y="22"/>
                    <a:pt x="12" y="11"/>
                  </a:cubicBezTo>
                  <a:cubicBezTo>
                    <a:pt x="23" y="0"/>
                    <a:pt x="23" y="0"/>
                    <a:pt x="45" y="0"/>
                  </a:cubicBezTo>
                  <a:cubicBezTo>
                    <a:pt x="56" y="0"/>
                    <a:pt x="79" y="11"/>
                    <a:pt x="90" y="22"/>
                  </a:cubicBezTo>
                  <a:cubicBezTo>
                    <a:pt x="101" y="34"/>
                    <a:pt x="112" y="56"/>
                    <a:pt x="135" y="67"/>
                  </a:cubicBezTo>
                  <a:cubicBezTo>
                    <a:pt x="157" y="67"/>
                    <a:pt x="168" y="112"/>
                    <a:pt x="179" y="134"/>
                  </a:cubicBezTo>
                  <a:cubicBezTo>
                    <a:pt x="179" y="157"/>
                    <a:pt x="168" y="168"/>
                    <a:pt x="157" y="179"/>
                  </a:cubicBezTo>
                  <a:cubicBezTo>
                    <a:pt x="146" y="190"/>
                    <a:pt x="135" y="190"/>
                    <a:pt x="123" y="190"/>
                  </a:cubicBezTo>
                  <a:close/>
                  <a:moveTo>
                    <a:pt x="101" y="90"/>
                  </a:moveTo>
                  <a:lnTo>
                    <a:pt x="101" y="90"/>
                  </a:lnTo>
                  <a:cubicBezTo>
                    <a:pt x="101" y="101"/>
                    <a:pt x="101" y="112"/>
                    <a:pt x="101" y="123"/>
                  </a:cubicBezTo>
                  <a:cubicBezTo>
                    <a:pt x="112" y="145"/>
                    <a:pt x="123" y="157"/>
                    <a:pt x="123" y="157"/>
                  </a:cubicBezTo>
                  <a:cubicBezTo>
                    <a:pt x="123" y="157"/>
                    <a:pt x="123" y="157"/>
                    <a:pt x="135" y="145"/>
                  </a:cubicBezTo>
                  <a:lnTo>
                    <a:pt x="135" y="145"/>
                  </a:lnTo>
                  <a:cubicBezTo>
                    <a:pt x="135" y="123"/>
                    <a:pt x="123" y="101"/>
                    <a:pt x="112" y="101"/>
                  </a:cubicBezTo>
                  <a:lnTo>
                    <a:pt x="101" y="90"/>
                  </a:ln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16" name="Freeform 115"/>
            <p:cNvSpPr>
              <a:spLocks noChangeArrowheads="1"/>
            </p:cNvSpPr>
            <p:nvPr/>
          </p:nvSpPr>
          <p:spPr bwMode="auto">
            <a:xfrm>
              <a:off x="6335372" y="2241302"/>
              <a:ext cx="32761" cy="29924"/>
            </a:xfrm>
            <a:custGeom>
              <a:avLst/>
              <a:gdLst>
                <a:gd name="T0" fmla="*/ 79 w 102"/>
                <a:gd name="T1" fmla="*/ 78 h 91"/>
                <a:gd name="T2" fmla="*/ 79 w 102"/>
                <a:gd name="T3" fmla="*/ 78 h 91"/>
                <a:gd name="T4" fmla="*/ 23 w 102"/>
                <a:gd name="T5" fmla="*/ 11 h 91"/>
                <a:gd name="T6" fmla="*/ 45 w 102"/>
                <a:gd name="T7" fmla="*/ 45 h 91"/>
                <a:gd name="T8" fmla="*/ 79 w 102"/>
                <a:gd name="T9" fmla="*/ 78 h 91"/>
              </a:gdLst>
              <a:ahLst/>
              <a:cxnLst>
                <a:cxn ang="0">
                  <a:pos x="T0" y="T1"/>
                </a:cxn>
                <a:cxn ang="0">
                  <a:pos x="T2" y="T3"/>
                </a:cxn>
                <a:cxn ang="0">
                  <a:pos x="T4" y="T5"/>
                </a:cxn>
                <a:cxn ang="0">
                  <a:pos x="T6" y="T7"/>
                </a:cxn>
                <a:cxn ang="0">
                  <a:pos x="T8" y="T9"/>
                </a:cxn>
              </a:cxnLst>
              <a:rect l="0" t="0" r="r" b="b"/>
              <a:pathLst>
                <a:path w="102" h="91">
                  <a:moveTo>
                    <a:pt x="79" y="78"/>
                  </a:moveTo>
                  <a:lnTo>
                    <a:pt x="79" y="78"/>
                  </a:lnTo>
                  <a:cubicBezTo>
                    <a:pt x="68" y="90"/>
                    <a:pt x="0" y="22"/>
                    <a:pt x="23" y="11"/>
                  </a:cubicBezTo>
                  <a:cubicBezTo>
                    <a:pt x="45" y="0"/>
                    <a:pt x="34" y="11"/>
                    <a:pt x="45" y="45"/>
                  </a:cubicBezTo>
                  <a:cubicBezTo>
                    <a:pt x="68" y="67"/>
                    <a:pt x="101" y="56"/>
                    <a:pt x="79" y="78"/>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17" name="Freeform 116"/>
            <p:cNvSpPr>
              <a:spLocks noChangeArrowheads="1"/>
            </p:cNvSpPr>
            <p:nvPr/>
          </p:nvSpPr>
          <p:spPr bwMode="auto">
            <a:xfrm>
              <a:off x="6331099" y="2238453"/>
              <a:ext cx="39883" cy="37049"/>
            </a:xfrm>
            <a:custGeom>
              <a:avLst/>
              <a:gdLst>
                <a:gd name="T0" fmla="*/ 90 w 125"/>
                <a:gd name="T1" fmla="*/ 112 h 113"/>
                <a:gd name="T2" fmla="*/ 90 w 125"/>
                <a:gd name="T3" fmla="*/ 112 h 113"/>
                <a:gd name="T4" fmla="*/ 11 w 125"/>
                <a:gd name="T5" fmla="*/ 44 h 113"/>
                <a:gd name="T6" fmla="*/ 23 w 125"/>
                <a:gd name="T7" fmla="*/ 11 h 113"/>
                <a:gd name="T8" fmla="*/ 45 w 125"/>
                <a:gd name="T9" fmla="*/ 0 h 113"/>
                <a:gd name="T10" fmla="*/ 68 w 125"/>
                <a:gd name="T11" fmla="*/ 22 h 113"/>
                <a:gd name="T12" fmla="*/ 79 w 125"/>
                <a:gd name="T13" fmla="*/ 44 h 113"/>
                <a:gd name="T14" fmla="*/ 90 w 125"/>
                <a:gd name="T15" fmla="*/ 56 h 113"/>
                <a:gd name="T16" fmla="*/ 112 w 125"/>
                <a:gd name="T17" fmla="*/ 67 h 113"/>
                <a:gd name="T18" fmla="*/ 112 w 125"/>
                <a:gd name="T19" fmla="*/ 101 h 113"/>
                <a:gd name="T20" fmla="*/ 90 w 125"/>
                <a:gd name="T21"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5" h="113">
                  <a:moveTo>
                    <a:pt x="90" y="112"/>
                  </a:moveTo>
                  <a:lnTo>
                    <a:pt x="90" y="112"/>
                  </a:lnTo>
                  <a:cubicBezTo>
                    <a:pt x="56" y="112"/>
                    <a:pt x="23" y="67"/>
                    <a:pt x="11" y="44"/>
                  </a:cubicBezTo>
                  <a:cubicBezTo>
                    <a:pt x="0" y="33"/>
                    <a:pt x="11" y="11"/>
                    <a:pt x="23" y="11"/>
                  </a:cubicBezTo>
                  <a:cubicBezTo>
                    <a:pt x="23" y="0"/>
                    <a:pt x="34" y="0"/>
                    <a:pt x="45" y="0"/>
                  </a:cubicBezTo>
                  <a:cubicBezTo>
                    <a:pt x="68" y="0"/>
                    <a:pt x="68" y="11"/>
                    <a:pt x="68" y="22"/>
                  </a:cubicBezTo>
                  <a:cubicBezTo>
                    <a:pt x="79" y="33"/>
                    <a:pt x="79" y="33"/>
                    <a:pt x="79" y="44"/>
                  </a:cubicBezTo>
                  <a:cubicBezTo>
                    <a:pt x="79" y="44"/>
                    <a:pt x="79" y="44"/>
                    <a:pt x="90" y="56"/>
                  </a:cubicBezTo>
                  <a:cubicBezTo>
                    <a:pt x="101" y="56"/>
                    <a:pt x="112" y="56"/>
                    <a:pt x="112" y="67"/>
                  </a:cubicBezTo>
                  <a:cubicBezTo>
                    <a:pt x="124" y="78"/>
                    <a:pt x="112" y="101"/>
                    <a:pt x="112" y="101"/>
                  </a:cubicBezTo>
                  <a:cubicBezTo>
                    <a:pt x="101" y="112"/>
                    <a:pt x="90" y="112"/>
                    <a:pt x="90" y="112"/>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18" name="Freeform 117"/>
            <p:cNvSpPr>
              <a:spLocks noChangeArrowheads="1"/>
            </p:cNvSpPr>
            <p:nvPr/>
          </p:nvSpPr>
          <p:spPr bwMode="auto">
            <a:xfrm>
              <a:off x="6425109" y="2285477"/>
              <a:ext cx="21366" cy="28498"/>
            </a:xfrm>
            <a:custGeom>
              <a:avLst/>
              <a:gdLst>
                <a:gd name="T0" fmla="*/ 33 w 68"/>
                <a:gd name="T1" fmla="*/ 67 h 90"/>
                <a:gd name="T2" fmla="*/ 33 w 68"/>
                <a:gd name="T3" fmla="*/ 67 h 90"/>
                <a:gd name="T4" fmla="*/ 11 w 68"/>
                <a:gd name="T5" fmla="*/ 33 h 90"/>
                <a:gd name="T6" fmla="*/ 56 w 68"/>
                <a:gd name="T7" fmla="*/ 11 h 90"/>
                <a:gd name="T8" fmla="*/ 33 w 68"/>
                <a:gd name="T9" fmla="*/ 67 h 90"/>
              </a:gdLst>
              <a:ahLst/>
              <a:cxnLst>
                <a:cxn ang="0">
                  <a:pos x="T0" y="T1"/>
                </a:cxn>
                <a:cxn ang="0">
                  <a:pos x="T2" y="T3"/>
                </a:cxn>
                <a:cxn ang="0">
                  <a:pos x="T4" y="T5"/>
                </a:cxn>
                <a:cxn ang="0">
                  <a:pos x="T6" y="T7"/>
                </a:cxn>
                <a:cxn ang="0">
                  <a:pos x="T8" y="T9"/>
                </a:cxn>
              </a:cxnLst>
              <a:rect l="0" t="0" r="r" b="b"/>
              <a:pathLst>
                <a:path w="68" h="90">
                  <a:moveTo>
                    <a:pt x="33" y="67"/>
                  </a:moveTo>
                  <a:lnTo>
                    <a:pt x="33" y="67"/>
                  </a:lnTo>
                  <a:cubicBezTo>
                    <a:pt x="22" y="89"/>
                    <a:pt x="0" y="56"/>
                    <a:pt x="11" y="33"/>
                  </a:cubicBezTo>
                  <a:cubicBezTo>
                    <a:pt x="11" y="11"/>
                    <a:pt x="33" y="0"/>
                    <a:pt x="56" y="11"/>
                  </a:cubicBezTo>
                  <a:cubicBezTo>
                    <a:pt x="67" y="22"/>
                    <a:pt x="45" y="44"/>
                    <a:pt x="33" y="67"/>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19" name="Freeform 118"/>
            <p:cNvSpPr>
              <a:spLocks noChangeArrowheads="1"/>
            </p:cNvSpPr>
            <p:nvPr/>
          </p:nvSpPr>
          <p:spPr bwMode="auto">
            <a:xfrm>
              <a:off x="6417987" y="2281202"/>
              <a:ext cx="39883" cy="32774"/>
            </a:xfrm>
            <a:custGeom>
              <a:avLst/>
              <a:gdLst>
                <a:gd name="T0" fmla="*/ 45 w 124"/>
                <a:gd name="T1" fmla="*/ 101 h 102"/>
                <a:gd name="T2" fmla="*/ 45 w 124"/>
                <a:gd name="T3" fmla="*/ 101 h 102"/>
                <a:gd name="T4" fmla="*/ 11 w 124"/>
                <a:gd name="T5" fmla="*/ 90 h 102"/>
                <a:gd name="T6" fmla="*/ 11 w 124"/>
                <a:gd name="T7" fmla="*/ 45 h 102"/>
                <a:gd name="T8" fmla="*/ 68 w 124"/>
                <a:gd name="T9" fmla="*/ 0 h 102"/>
                <a:gd name="T10" fmla="*/ 90 w 124"/>
                <a:gd name="T11" fmla="*/ 0 h 102"/>
                <a:gd name="T12" fmla="*/ 90 w 124"/>
                <a:gd name="T13" fmla="*/ 79 h 102"/>
                <a:gd name="T14" fmla="*/ 79 w 124"/>
                <a:gd name="T15" fmla="*/ 90 h 102"/>
                <a:gd name="T16" fmla="*/ 45 w 124"/>
                <a:gd name="T17" fmla="*/ 10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4" h="102">
                  <a:moveTo>
                    <a:pt x="45" y="101"/>
                  </a:moveTo>
                  <a:lnTo>
                    <a:pt x="45" y="101"/>
                  </a:lnTo>
                  <a:cubicBezTo>
                    <a:pt x="34" y="101"/>
                    <a:pt x="23" y="101"/>
                    <a:pt x="11" y="90"/>
                  </a:cubicBezTo>
                  <a:cubicBezTo>
                    <a:pt x="0" y="68"/>
                    <a:pt x="0" y="56"/>
                    <a:pt x="11" y="45"/>
                  </a:cubicBezTo>
                  <a:cubicBezTo>
                    <a:pt x="11" y="23"/>
                    <a:pt x="34" y="0"/>
                    <a:pt x="68" y="0"/>
                  </a:cubicBezTo>
                  <a:cubicBezTo>
                    <a:pt x="68" y="0"/>
                    <a:pt x="79" y="0"/>
                    <a:pt x="90" y="0"/>
                  </a:cubicBezTo>
                  <a:cubicBezTo>
                    <a:pt x="123" y="34"/>
                    <a:pt x="101" y="68"/>
                    <a:pt x="90" y="79"/>
                  </a:cubicBezTo>
                  <a:cubicBezTo>
                    <a:pt x="79" y="79"/>
                    <a:pt x="79" y="79"/>
                    <a:pt x="79" y="90"/>
                  </a:cubicBezTo>
                  <a:cubicBezTo>
                    <a:pt x="79" y="101"/>
                    <a:pt x="68" y="101"/>
                    <a:pt x="45" y="10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20" name="Freeform 119"/>
            <p:cNvSpPr>
              <a:spLocks noChangeArrowheads="1"/>
            </p:cNvSpPr>
            <p:nvPr/>
          </p:nvSpPr>
          <p:spPr bwMode="auto">
            <a:xfrm>
              <a:off x="6450750" y="2191432"/>
              <a:ext cx="58399" cy="112571"/>
            </a:xfrm>
            <a:custGeom>
              <a:avLst/>
              <a:gdLst>
                <a:gd name="T0" fmla="*/ 146 w 180"/>
                <a:gd name="T1" fmla="*/ 101 h 349"/>
                <a:gd name="T2" fmla="*/ 146 w 180"/>
                <a:gd name="T3" fmla="*/ 101 h 349"/>
                <a:gd name="T4" fmla="*/ 134 w 180"/>
                <a:gd name="T5" fmla="*/ 45 h 349"/>
                <a:gd name="T6" fmla="*/ 78 w 180"/>
                <a:gd name="T7" fmla="*/ 0 h 349"/>
                <a:gd name="T8" fmla="*/ 45 w 180"/>
                <a:gd name="T9" fmla="*/ 45 h 349"/>
                <a:gd name="T10" fmla="*/ 45 w 180"/>
                <a:gd name="T11" fmla="*/ 112 h 349"/>
                <a:gd name="T12" fmla="*/ 34 w 180"/>
                <a:gd name="T13" fmla="*/ 202 h 349"/>
                <a:gd name="T14" fmla="*/ 11 w 180"/>
                <a:gd name="T15" fmla="*/ 235 h 349"/>
                <a:gd name="T16" fmla="*/ 90 w 180"/>
                <a:gd name="T17" fmla="*/ 269 h 349"/>
                <a:gd name="T18" fmla="*/ 134 w 180"/>
                <a:gd name="T19" fmla="*/ 314 h 349"/>
                <a:gd name="T20" fmla="*/ 157 w 180"/>
                <a:gd name="T21" fmla="*/ 190 h 349"/>
                <a:gd name="T22" fmla="*/ 146 w 180"/>
                <a:gd name="T23" fmla="*/ 101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0" h="349">
                  <a:moveTo>
                    <a:pt x="146" y="101"/>
                  </a:moveTo>
                  <a:lnTo>
                    <a:pt x="146" y="101"/>
                  </a:lnTo>
                  <a:cubicBezTo>
                    <a:pt x="134" y="79"/>
                    <a:pt x="123" y="79"/>
                    <a:pt x="134" y="45"/>
                  </a:cubicBezTo>
                  <a:cubicBezTo>
                    <a:pt x="134" y="0"/>
                    <a:pt x="134" y="0"/>
                    <a:pt x="78" y="0"/>
                  </a:cubicBezTo>
                  <a:cubicBezTo>
                    <a:pt x="34" y="0"/>
                    <a:pt x="34" y="23"/>
                    <a:pt x="45" y="45"/>
                  </a:cubicBezTo>
                  <a:cubicBezTo>
                    <a:pt x="67" y="79"/>
                    <a:pt x="22" y="79"/>
                    <a:pt x="45" y="112"/>
                  </a:cubicBezTo>
                  <a:cubicBezTo>
                    <a:pt x="56" y="135"/>
                    <a:pt x="56" y="213"/>
                    <a:pt x="34" y="202"/>
                  </a:cubicBezTo>
                  <a:cubicBezTo>
                    <a:pt x="0" y="190"/>
                    <a:pt x="11" y="224"/>
                    <a:pt x="11" y="235"/>
                  </a:cubicBezTo>
                  <a:cubicBezTo>
                    <a:pt x="22" y="247"/>
                    <a:pt x="78" y="224"/>
                    <a:pt x="90" y="269"/>
                  </a:cubicBezTo>
                  <a:cubicBezTo>
                    <a:pt x="112" y="314"/>
                    <a:pt x="123" y="348"/>
                    <a:pt x="134" y="314"/>
                  </a:cubicBezTo>
                  <a:cubicBezTo>
                    <a:pt x="146" y="269"/>
                    <a:pt x="134" y="224"/>
                    <a:pt x="157" y="190"/>
                  </a:cubicBezTo>
                  <a:cubicBezTo>
                    <a:pt x="179" y="157"/>
                    <a:pt x="168" y="135"/>
                    <a:pt x="146" y="10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21" name="Freeform 120"/>
            <p:cNvSpPr>
              <a:spLocks noChangeArrowheads="1"/>
            </p:cNvSpPr>
            <p:nvPr/>
          </p:nvSpPr>
          <p:spPr bwMode="auto">
            <a:xfrm>
              <a:off x="6443627" y="2184305"/>
              <a:ext cx="76917" cy="119696"/>
            </a:xfrm>
            <a:custGeom>
              <a:avLst/>
              <a:gdLst>
                <a:gd name="T0" fmla="*/ 145 w 236"/>
                <a:gd name="T1" fmla="*/ 370 h 371"/>
                <a:gd name="T2" fmla="*/ 145 w 236"/>
                <a:gd name="T3" fmla="*/ 370 h 371"/>
                <a:gd name="T4" fmla="*/ 145 w 236"/>
                <a:gd name="T5" fmla="*/ 370 h 371"/>
                <a:gd name="T6" fmla="*/ 100 w 236"/>
                <a:gd name="T7" fmla="*/ 314 h 371"/>
                <a:gd name="T8" fmla="*/ 100 w 236"/>
                <a:gd name="T9" fmla="*/ 302 h 371"/>
                <a:gd name="T10" fmla="*/ 56 w 236"/>
                <a:gd name="T11" fmla="*/ 280 h 371"/>
                <a:gd name="T12" fmla="*/ 22 w 236"/>
                <a:gd name="T13" fmla="*/ 269 h 371"/>
                <a:gd name="T14" fmla="*/ 11 w 236"/>
                <a:gd name="T15" fmla="*/ 212 h 371"/>
                <a:gd name="T16" fmla="*/ 44 w 236"/>
                <a:gd name="T17" fmla="*/ 201 h 371"/>
                <a:gd name="T18" fmla="*/ 44 w 236"/>
                <a:gd name="T19" fmla="*/ 201 h 371"/>
                <a:gd name="T20" fmla="*/ 56 w 236"/>
                <a:gd name="T21" fmla="*/ 201 h 371"/>
                <a:gd name="T22" fmla="*/ 44 w 236"/>
                <a:gd name="T23" fmla="*/ 145 h 371"/>
                <a:gd name="T24" fmla="*/ 56 w 236"/>
                <a:gd name="T25" fmla="*/ 89 h 371"/>
                <a:gd name="T26" fmla="*/ 56 w 236"/>
                <a:gd name="T27" fmla="*/ 78 h 371"/>
                <a:gd name="T28" fmla="*/ 56 w 236"/>
                <a:gd name="T29" fmla="*/ 78 h 371"/>
                <a:gd name="T30" fmla="*/ 44 w 236"/>
                <a:gd name="T31" fmla="*/ 22 h 371"/>
                <a:gd name="T32" fmla="*/ 100 w 236"/>
                <a:gd name="T33" fmla="*/ 0 h 371"/>
                <a:gd name="T34" fmla="*/ 168 w 236"/>
                <a:gd name="T35" fmla="*/ 11 h 371"/>
                <a:gd name="T36" fmla="*/ 179 w 236"/>
                <a:gd name="T37" fmla="*/ 67 h 371"/>
                <a:gd name="T38" fmla="*/ 179 w 236"/>
                <a:gd name="T39" fmla="*/ 101 h 371"/>
                <a:gd name="T40" fmla="*/ 190 w 236"/>
                <a:gd name="T41" fmla="*/ 112 h 371"/>
                <a:gd name="T42" fmla="*/ 190 w 236"/>
                <a:gd name="T43" fmla="*/ 112 h 371"/>
                <a:gd name="T44" fmla="*/ 201 w 236"/>
                <a:gd name="T45" fmla="*/ 224 h 371"/>
                <a:gd name="T46" fmla="*/ 179 w 236"/>
                <a:gd name="T47" fmla="*/ 291 h 371"/>
                <a:gd name="T48" fmla="*/ 179 w 236"/>
                <a:gd name="T49" fmla="*/ 336 h 371"/>
                <a:gd name="T50" fmla="*/ 145 w 236"/>
                <a:gd name="T51" fmla="*/ 370 h 371"/>
                <a:gd name="T52" fmla="*/ 67 w 236"/>
                <a:gd name="T53" fmla="*/ 246 h 371"/>
                <a:gd name="T54" fmla="*/ 67 w 236"/>
                <a:gd name="T55" fmla="*/ 246 h 371"/>
                <a:gd name="T56" fmla="*/ 134 w 236"/>
                <a:gd name="T57" fmla="*/ 280 h 371"/>
                <a:gd name="T58" fmla="*/ 145 w 236"/>
                <a:gd name="T59" fmla="*/ 291 h 371"/>
                <a:gd name="T60" fmla="*/ 145 w 236"/>
                <a:gd name="T61" fmla="*/ 280 h 371"/>
                <a:gd name="T62" fmla="*/ 168 w 236"/>
                <a:gd name="T63" fmla="*/ 201 h 371"/>
                <a:gd name="T64" fmla="*/ 156 w 236"/>
                <a:gd name="T65" fmla="*/ 145 h 371"/>
                <a:gd name="T66" fmla="*/ 156 w 236"/>
                <a:gd name="T67" fmla="*/ 134 h 371"/>
                <a:gd name="T68" fmla="*/ 145 w 236"/>
                <a:gd name="T69" fmla="*/ 123 h 371"/>
                <a:gd name="T70" fmla="*/ 134 w 236"/>
                <a:gd name="T71" fmla="*/ 56 h 371"/>
                <a:gd name="T72" fmla="*/ 134 w 236"/>
                <a:gd name="T73" fmla="*/ 45 h 371"/>
                <a:gd name="T74" fmla="*/ 100 w 236"/>
                <a:gd name="T75" fmla="*/ 45 h 371"/>
                <a:gd name="T76" fmla="*/ 89 w 236"/>
                <a:gd name="T77" fmla="*/ 45 h 371"/>
                <a:gd name="T78" fmla="*/ 89 w 236"/>
                <a:gd name="T79" fmla="*/ 56 h 371"/>
                <a:gd name="T80" fmla="*/ 89 w 236"/>
                <a:gd name="T81" fmla="*/ 112 h 371"/>
                <a:gd name="T82" fmla="*/ 78 w 236"/>
                <a:gd name="T83" fmla="*/ 123 h 371"/>
                <a:gd name="T84" fmla="*/ 78 w 236"/>
                <a:gd name="T85" fmla="*/ 123 h 371"/>
                <a:gd name="T86" fmla="*/ 89 w 236"/>
                <a:gd name="T87" fmla="*/ 224 h 371"/>
                <a:gd name="T88" fmla="*/ 67 w 236"/>
                <a:gd name="T89" fmla="*/ 246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36" h="371">
                  <a:moveTo>
                    <a:pt x="145" y="370"/>
                  </a:moveTo>
                  <a:lnTo>
                    <a:pt x="145" y="370"/>
                  </a:lnTo>
                  <a:lnTo>
                    <a:pt x="145" y="370"/>
                  </a:lnTo>
                  <a:cubicBezTo>
                    <a:pt x="123" y="370"/>
                    <a:pt x="112" y="347"/>
                    <a:pt x="100" y="314"/>
                  </a:cubicBezTo>
                  <a:lnTo>
                    <a:pt x="100" y="302"/>
                  </a:lnTo>
                  <a:cubicBezTo>
                    <a:pt x="89" y="291"/>
                    <a:pt x="78" y="291"/>
                    <a:pt x="56" y="280"/>
                  </a:cubicBezTo>
                  <a:cubicBezTo>
                    <a:pt x="44" y="280"/>
                    <a:pt x="22" y="280"/>
                    <a:pt x="22" y="269"/>
                  </a:cubicBezTo>
                  <a:cubicBezTo>
                    <a:pt x="11" y="246"/>
                    <a:pt x="0" y="224"/>
                    <a:pt x="11" y="212"/>
                  </a:cubicBezTo>
                  <a:cubicBezTo>
                    <a:pt x="22" y="201"/>
                    <a:pt x="33" y="201"/>
                    <a:pt x="44" y="201"/>
                  </a:cubicBezTo>
                  <a:lnTo>
                    <a:pt x="44" y="201"/>
                  </a:lnTo>
                  <a:cubicBezTo>
                    <a:pt x="44" y="201"/>
                    <a:pt x="44" y="201"/>
                    <a:pt x="56" y="201"/>
                  </a:cubicBezTo>
                  <a:cubicBezTo>
                    <a:pt x="56" y="190"/>
                    <a:pt x="56" y="157"/>
                    <a:pt x="44" y="145"/>
                  </a:cubicBezTo>
                  <a:cubicBezTo>
                    <a:pt x="33" y="112"/>
                    <a:pt x="44" y="101"/>
                    <a:pt x="56" y="89"/>
                  </a:cubicBezTo>
                  <a:cubicBezTo>
                    <a:pt x="56" y="89"/>
                    <a:pt x="56" y="89"/>
                    <a:pt x="56" y="78"/>
                  </a:cubicBezTo>
                  <a:lnTo>
                    <a:pt x="56" y="78"/>
                  </a:lnTo>
                  <a:cubicBezTo>
                    <a:pt x="33" y="56"/>
                    <a:pt x="44" y="33"/>
                    <a:pt x="44" y="22"/>
                  </a:cubicBezTo>
                  <a:cubicBezTo>
                    <a:pt x="56" y="0"/>
                    <a:pt x="78" y="0"/>
                    <a:pt x="100" y="0"/>
                  </a:cubicBezTo>
                  <a:cubicBezTo>
                    <a:pt x="134" y="0"/>
                    <a:pt x="156" y="0"/>
                    <a:pt x="168" y="11"/>
                  </a:cubicBezTo>
                  <a:cubicBezTo>
                    <a:pt x="179" y="22"/>
                    <a:pt x="179" y="45"/>
                    <a:pt x="179" y="67"/>
                  </a:cubicBezTo>
                  <a:cubicBezTo>
                    <a:pt x="168" y="89"/>
                    <a:pt x="168" y="89"/>
                    <a:pt x="179" y="101"/>
                  </a:cubicBezTo>
                  <a:cubicBezTo>
                    <a:pt x="179" y="101"/>
                    <a:pt x="190" y="101"/>
                    <a:pt x="190" y="112"/>
                  </a:cubicBezTo>
                  <a:lnTo>
                    <a:pt x="190" y="112"/>
                  </a:lnTo>
                  <a:cubicBezTo>
                    <a:pt x="213" y="145"/>
                    <a:pt x="235" y="179"/>
                    <a:pt x="201" y="224"/>
                  </a:cubicBezTo>
                  <a:cubicBezTo>
                    <a:pt x="190" y="235"/>
                    <a:pt x="190" y="269"/>
                    <a:pt x="179" y="291"/>
                  </a:cubicBezTo>
                  <a:cubicBezTo>
                    <a:pt x="179" y="302"/>
                    <a:pt x="179" y="325"/>
                    <a:pt x="179" y="336"/>
                  </a:cubicBezTo>
                  <a:cubicBezTo>
                    <a:pt x="179" y="347"/>
                    <a:pt x="168" y="370"/>
                    <a:pt x="145" y="370"/>
                  </a:cubicBezTo>
                  <a:close/>
                  <a:moveTo>
                    <a:pt x="67" y="246"/>
                  </a:moveTo>
                  <a:lnTo>
                    <a:pt x="67" y="246"/>
                  </a:lnTo>
                  <a:cubicBezTo>
                    <a:pt x="89" y="246"/>
                    <a:pt x="123" y="246"/>
                    <a:pt x="134" y="280"/>
                  </a:cubicBezTo>
                  <a:cubicBezTo>
                    <a:pt x="134" y="280"/>
                    <a:pt x="134" y="291"/>
                    <a:pt x="145" y="291"/>
                  </a:cubicBezTo>
                  <a:cubicBezTo>
                    <a:pt x="145" y="291"/>
                    <a:pt x="145" y="291"/>
                    <a:pt x="145" y="280"/>
                  </a:cubicBezTo>
                  <a:cubicBezTo>
                    <a:pt x="145" y="257"/>
                    <a:pt x="145" y="224"/>
                    <a:pt x="168" y="201"/>
                  </a:cubicBezTo>
                  <a:cubicBezTo>
                    <a:pt x="179" y="179"/>
                    <a:pt x="179" y="168"/>
                    <a:pt x="156" y="145"/>
                  </a:cubicBezTo>
                  <a:cubicBezTo>
                    <a:pt x="156" y="134"/>
                    <a:pt x="156" y="134"/>
                    <a:pt x="156" y="134"/>
                  </a:cubicBezTo>
                  <a:cubicBezTo>
                    <a:pt x="145" y="134"/>
                    <a:pt x="145" y="123"/>
                    <a:pt x="145" y="123"/>
                  </a:cubicBezTo>
                  <a:cubicBezTo>
                    <a:pt x="134" y="112"/>
                    <a:pt x="123" y="101"/>
                    <a:pt x="134" y="56"/>
                  </a:cubicBezTo>
                  <a:cubicBezTo>
                    <a:pt x="134" y="45"/>
                    <a:pt x="134" y="45"/>
                    <a:pt x="134" y="45"/>
                  </a:cubicBezTo>
                  <a:cubicBezTo>
                    <a:pt x="123" y="45"/>
                    <a:pt x="112" y="45"/>
                    <a:pt x="100" y="45"/>
                  </a:cubicBezTo>
                  <a:cubicBezTo>
                    <a:pt x="89" y="45"/>
                    <a:pt x="89" y="45"/>
                    <a:pt x="89" y="45"/>
                  </a:cubicBezTo>
                  <a:lnTo>
                    <a:pt x="89" y="56"/>
                  </a:lnTo>
                  <a:cubicBezTo>
                    <a:pt x="112" y="89"/>
                    <a:pt x="89" y="112"/>
                    <a:pt x="89" y="112"/>
                  </a:cubicBezTo>
                  <a:cubicBezTo>
                    <a:pt x="78" y="112"/>
                    <a:pt x="78" y="123"/>
                    <a:pt x="78" y="123"/>
                  </a:cubicBezTo>
                  <a:lnTo>
                    <a:pt x="78" y="123"/>
                  </a:lnTo>
                  <a:cubicBezTo>
                    <a:pt x="89" y="145"/>
                    <a:pt x="100" y="201"/>
                    <a:pt x="89" y="224"/>
                  </a:cubicBezTo>
                  <a:cubicBezTo>
                    <a:pt x="78" y="235"/>
                    <a:pt x="78" y="235"/>
                    <a:pt x="67" y="246"/>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22" name="Freeform 121"/>
            <p:cNvSpPr>
              <a:spLocks noChangeArrowheads="1"/>
            </p:cNvSpPr>
            <p:nvPr/>
          </p:nvSpPr>
          <p:spPr bwMode="auto">
            <a:xfrm>
              <a:off x="7406516" y="3338515"/>
              <a:ext cx="32761" cy="39899"/>
            </a:xfrm>
            <a:custGeom>
              <a:avLst/>
              <a:gdLst>
                <a:gd name="T0" fmla="*/ 89 w 102"/>
                <a:gd name="T1" fmla="*/ 102 h 125"/>
                <a:gd name="T2" fmla="*/ 89 w 102"/>
                <a:gd name="T3" fmla="*/ 102 h 125"/>
                <a:gd name="T4" fmla="*/ 67 w 102"/>
                <a:gd name="T5" fmla="*/ 57 h 125"/>
                <a:gd name="T6" fmla="*/ 11 w 102"/>
                <a:gd name="T7" fmla="*/ 23 h 125"/>
                <a:gd name="T8" fmla="*/ 22 w 102"/>
                <a:gd name="T9" fmla="*/ 68 h 125"/>
                <a:gd name="T10" fmla="*/ 89 w 102"/>
                <a:gd name="T11" fmla="*/ 102 h 125"/>
              </a:gdLst>
              <a:ahLst/>
              <a:cxnLst>
                <a:cxn ang="0">
                  <a:pos x="T0" y="T1"/>
                </a:cxn>
                <a:cxn ang="0">
                  <a:pos x="T2" y="T3"/>
                </a:cxn>
                <a:cxn ang="0">
                  <a:pos x="T4" y="T5"/>
                </a:cxn>
                <a:cxn ang="0">
                  <a:pos x="T6" y="T7"/>
                </a:cxn>
                <a:cxn ang="0">
                  <a:pos x="T8" y="T9"/>
                </a:cxn>
                <a:cxn ang="0">
                  <a:pos x="T10" y="T11"/>
                </a:cxn>
              </a:cxnLst>
              <a:rect l="0" t="0" r="r" b="b"/>
              <a:pathLst>
                <a:path w="102" h="125">
                  <a:moveTo>
                    <a:pt x="89" y="102"/>
                  </a:moveTo>
                  <a:lnTo>
                    <a:pt x="89" y="102"/>
                  </a:lnTo>
                  <a:cubicBezTo>
                    <a:pt x="101" y="79"/>
                    <a:pt x="89" y="68"/>
                    <a:pt x="67" y="57"/>
                  </a:cubicBezTo>
                  <a:cubicBezTo>
                    <a:pt x="44" y="45"/>
                    <a:pt x="33" y="0"/>
                    <a:pt x="11" y="23"/>
                  </a:cubicBezTo>
                  <a:cubicBezTo>
                    <a:pt x="0" y="45"/>
                    <a:pt x="0" y="68"/>
                    <a:pt x="22" y="68"/>
                  </a:cubicBezTo>
                  <a:cubicBezTo>
                    <a:pt x="56" y="68"/>
                    <a:pt x="89" y="124"/>
                    <a:pt x="89" y="102"/>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23" name="Freeform 122"/>
            <p:cNvSpPr>
              <a:spLocks noChangeArrowheads="1"/>
            </p:cNvSpPr>
            <p:nvPr/>
          </p:nvSpPr>
          <p:spPr bwMode="auto">
            <a:xfrm>
              <a:off x="7399395" y="3338515"/>
              <a:ext cx="47004" cy="39899"/>
            </a:xfrm>
            <a:custGeom>
              <a:avLst/>
              <a:gdLst>
                <a:gd name="T0" fmla="*/ 112 w 147"/>
                <a:gd name="T1" fmla="*/ 124 h 125"/>
                <a:gd name="T2" fmla="*/ 112 w 147"/>
                <a:gd name="T3" fmla="*/ 124 h 125"/>
                <a:gd name="T4" fmla="*/ 112 w 147"/>
                <a:gd name="T5" fmla="*/ 124 h 125"/>
                <a:gd name="T6" fmla="*/ 67 w 147"/>
                <a:gd name="T7" fmla="*/ 113 h 125"/>
                <a:gd name="T8" fmla="*/ 45 w 147"/>
                <a:gd name="T9" fmla="*/ 90 h 125"/>
                <a:gd name="T10" fmla="*/ 0 w 147"/>
                <a:gd name="T11" fmla="*/ 57 h 125"/>
                <a:gd name="T12" fmla="*/ 23 w 147"/>
                <a:gd name="T13" fmla="*/ 12 h 125"/>
                <a:gd name="T14" fmla="*/ 45 w 147"/>
                <a:gd name="T15" fmla="*/ 0 h 125"/>
                <a:gd name="T16" fmla="*/ 90 w 147"/>
                <a:gd name="T17" fmla="*/ 23 h 125"/>
                <a:gd name="T18" fmla="*/ 101 w 147"/>
                <a:gd name="T19" fmla="*/ 45 h 125"/>
                <a:gd name="T20" fmla="*/ 135 w 147"/>
                <a:gd name="T21" fmla="*/ 102 h 125"/>
                <a:gd name="T22" fmla="*/ 112 w 147"/>
                <a:gd name="T23" fmla="*/ 124 h 125"/>
                <a:gd name="T24" fmla="*/ 45 w 147"/>
                <a:gd name="T25" fmla="*/ 45 h 125"/>
                <a:gd name="T26" fmla="*/ 45 w 147"/>
                <a:gd name="T27" fmla="*/ 45 h 125"/>
                <a:gd name="T28" fmla="*/ 56 w 147"/>
                <a:gd name="T29" fmla="*/ 45 h 125"/>
                <a:gd name="T30" fmla="*/ 56 w 147"/>
                <a:gd name="T31" fmla="*/ 45 h 125"/>
                <a:gd name="T32" fmla="*/ 45 w 147"/>
                <a:gd name="T33"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7" h="125">
                  <a:moveTo>
                    <a:pt x="112" y="124"/>
                  </a:moveTo>
                  <a:lnTo>
                    <a:pt x="112" y="124"/>
                  </a:lnTo>
                  <a:lnTo>
                    <a:pt x="112" y="124"/>
                  </a:lnTo>
                  <a:cubicBezTo>
                    <a:pt x="90" y="124"/>
                    <a:pt x="79" y="124"/>
                    <a:pt x="67" y="113"/>
                  </a:cubicBezTo>
                  <a:cubicBezTo>
                    <a:pt x="67" y="102"/>
                    <a:pt x="56" y="90"/>
                    <a:pt x="45" y="90"/>
                  </a:cubicBezTo>
                  <a:cubicBezTo>
                    <a:pt x="23" y="90"/>
                    <a:pt x="11" y="68"/>
                    <a:pt x="0" y="57"/>
                  </a:cubicBezTo>
                  <a:cubicBezTo>
                    <a:pt x="0" y="57"/>
                    <a:pt x="0" y="34"/>
                    <a:pt x="23" y="12"/>
                  </a:cubicBezTo>
                  <a:cubicBezTo>
                    <a:pt x="34" y="0"/>
                    <a:pt x="45" y="0"/>
                    <a:pt x="45" y="0"/>
                  </a:cubicBezTo>
                  <a:cubicBezTo>
                    <a:pt x="67" y="0"/>
                    <a:pt x="79" y="12"/>
                    <a:pt x="90" y="23"/>
                  </a:cubicBezTo>
                  <a:cubicBezTo>
                    <a:pt x="101" y="34"/>
                    <a:pt x="101" y="34"/>
                    <a:pt x="101" y="45"/>
                  </a:cubicBezTo>
                  <a:cubicBezTo>
                    <a:pt x="124" y="57"/>
                    <a:pt x="146" y="79"/>
                    <a:pt x="135" y="102"/>
                  </a:cubicBezTo>
                  <a:cubicBezTo>
                    <a:pt x="135" y="124"/>
                    <a:pt x="112" y="124"/>
                    <a:pt x="112" y="124"/>
                  </a:cubicBezTo>
                  <a:close/>
                  <a:moveTo>
                    <a:pt x="45" y="45"/>
                  </a:moveTo>
                  <a:lnTo>
                    <a:pt x="45" y="45"/>
                  </a:lnTo>
                  <a:cubicBezTo>
                    <a:pt x="45" y="45"/>
                    <a:pt x="45" y="45"/>
                    <a:pt x="56" y="45"/>
                  </a:cubicBezTo>
                  <a:lnTo>
                    <a:pt x="56" y="45"/>
                  </a:lnTo>
                  <a:lnTo>
                    <a:pt x="45" y="45"/>
                  </a:ln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24" name="Freeform 123"/>
            <p:cNvSpPr>
              <a:spLocks noChangeArrowheads="1"/>
            </p:cNvSpPr>
            <p:nvPr/>
          </p:nvSpPr>
          <p:spPr bwMode="auto">
            <a:xfrm>
              <a:off x="7728429" y="3907071"/>
              <a:ext cx="21366" cy="25650"/>
            </a:xfrm>
            <a:custGeom>
              <a:avLst/>
              <a:gdLst>
                <a:gd name="T0" fmla="*/ 45 w 68"/>
                <a:gd name="T1" fmla="*/ 78 h 79"/>
                <a:gd name="T2" fmla="*/ 45 w 68"/>
                <a:gd name="T3" fmla="*/ 78 h 79"/>
                <a:gd name="T4" fmla="*/ 45 w 68"/>
                <a:gd name="T5" fmla="*/ 11 h 79"/>
                <a:gd name="T6" fmla="*/ 11 w 68"/>
                <a:gd name="T7" fmla="*/ 45 h 79"/>
                <a:gd name="T8" fmla="*/ 45 w 68"/>
                <a:gd name="T9" fmla="*/ 78 h 79"/>
              </a:gdLst>
              <a:ahLst/>
              <a:cxnLst>
                <a:cxn ang="0">
                  <a:pos x="T0" y="T1"/>
                </a:cxn>
                <a:cxn ang="0">
                  <a:pos x="T2" y="T3"/>
                </a:cxn>
                <a:cxn ang="0">
                  <a:pos x="T4" y="T5"/>
                </a:cxn>
                <a:cxn ang="0">
                  <a:pos x="T6" y="T7"/>
                </a:cxn>
                <a:cxn ang="0">
                  <a:pos x="T8" y="T9"/>
                </a:cxn>
              </a:cxnLst>
              <a:rect l="0" t="0" r="r" b="b"/>
              <a:pathLst>
                <a:path w="68" h="79">
                  <a:moveTo>
                    <a:pt x="45" y="78"/>
                  </a:moveTo>
                  <a:lnTo>
                    <a:pt x="45" y="78"/>
                  </a:lnTo>
                  <a:cubicBezTo>
                    <a:pt x="56" y="56"/>
                    <a:pt x="67" y="22"/>
                    <a:pt x="45" y="11"/>
                  </a:cubicBezTo>
                  <a:cubicBezTo>
                    <a:pt x="22" y="0"/>
                    <a:pt x="0" y="22"/>
                    <a:pt x="11" y="45"/>
                  </a:cubicBezTo>
                  <a:cubicBezTo>
                    <a:pt x="22" y="67"/>
                    <a:pt x="34" y="78"/>
                    <a:pt x="45" y="78"/>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25" name="Freeform 124"/>
            <p:cNvSpPr>
              <a:spLocks noChangeArrowheads="1"/>
            </p:cNvSpPr>
            <p:nvPr/>
          </p:nvSpPr>
          <p:spPr bwMode="auto">
            <a:xfrm>
              <a:off x="7725580" y="3904221"/>
              <a:ext cx="28487" cy="37049"/>
            </a:xfrm>
            <a:custGeom>
              <a:avLst/>
              <a:gdLst>
                <a:gd name="T0" fmla="*/ 45 w 90"/>
                <a:gd name="T1" fmla="*/ 112 h 113"/>
                <a:gd name="T2" fmla="*/ 45 w 90"/>
                <a:gd name="T3" fmla="*/ 112 h 113"/>
                <a:gd name="T4" fmla="*/ 45 w 90"/>
                <a:gd name="T5" fmla="*/ 112 h 113"/>
                <a:gd name="T6" fmla="*/ 0 w 90"/>
                <a:gd name="T7" fmla="*/ 67 h 113"/>
                <a:gd name="T8" fmla="*/ 0 w 90"/>
                <a:gd name="T9" fmla="*/ 22 h 113"/>
                <a:gd name="T10" fmla="*/ 45 w 90"/>
                <a:gd name="T11" fmla="*/ 0 h 113"/>
                <a:gd name="T12" fmla="*/ 67 w 90"/>
                <a:gd name="T13" fmla="*/ 0 h 113"/>
                <a:gd name="T14" fmla="*/ 78 w 90"/>
                <a:gd name="T15" fmla="*/ 22 h 113"/>
                <a:gd name="T16" fmla="*/ 67 w 90"/>
                <a:gd name="T17" fmla="*/ 101 h 113"/>
                <a:gd name="T18" fmla="*/ 45 w 90"/>
                <a:gd name="T19" fmla="*/ 11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113">
                  <a:moveTo>
                    <a:pt x="45" y="112"/>
                  </a:moveTo>
                  <a:lnTo>
                    <a:pt x="45" y="112"/>
                  </a:lnTo>
                  <a:lnTo>
                    <a:pt x="45" y="112"/>
                  </a:lnTo>
                  <a:cubicBezTo>
                    <a:pt x="33" y="112"/>
                    <a:pt x="22" y="89"/>
                    <a:pt x="0" y="67"/>
                  </a:cubicBezTo>
                  <a:cubicBezTo>
                    <a:pt x="0" y="44"/>
                    <a:pt x="0" y="33"/>
                    <a:pt x="0" y="22"/>
                  </a:cubicBezTo>
                  <a:cubicBezTo>
                    <a:pt x="11" y="0"/>
                    <a:pt x="22" y="0"/>
                    <a:pt x="45" y="0"/>
                  </a:cubicBezTo>
                  <a:cubicBezTo>
                    <a:pt x="45" y="0"/>
                    <a:pt x="56" y="0"/>
                    <a:pt x="67" y="0"/>
                  </a:cubicBezTo>
                  <a:cubicBezTo>
                    <a:pt x="78" y="11"/>
                    <a:pt x="78" y="11"/>
                    <a:pt x="78" y="22"/>
                  </a:cubicBezTo>
                  <a:cubicBezTo>
                    <a:pt x="89" y="56"/>
                    <a:pt x="78" y="78"/>
                    <a:pt x="67" y="101"/>
                  </a:cubicBezTo>
                  <a:cubicBezTo>
                    <a:pt x="67" y="101"/>
                    <a:pt x="56" y="112"/>
                    <a:pt x="45" y="112"/>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26" name="Freeform 125"/>
            <p:cNvSpPr>
              <a:spLocks noChangeArrowheads="1"/>
            </p:cNvSpPr>
            <p:nvPr/>
          </p:nvSpPr>
          <p:spPr bwMode="auto">
            <a:xfrm>
              <a:off x="7554653" y="3918470"/>
              <a:ext cx="29913" cy="29923"/>
            </a:xfrm>
            <a:custGeom>
              <a:avLst/>
              <a:gdLst>
                <a:gd name="T0" fmla="*/ 67 w 91"/>
                <a:gd name="T1" fmla="*/ 90 h 91"/>
                <a:gd name="T2" fmla="*/ 67 w 91"/>
                <a:gd name="T3" fmla="*/ 90 h 91"/>
                <a:gd name="T4" fmla="*/ 67 w 91"/>
                <a:gd name="T5" fmla="*/ 34 h 91"/>
                <a:gd name="T6" fmla="*/ 22 w 91"/>
                <a:gd name="T7" fmla="*/ 23 h 91"/>
                <a:gd name="T8" fmla="*/ 67 w 91"/>
                <a:gd name="T9" fmla="*/ 90 h 91"/>
              </a:gdLst>
              <a:ahLst/>
              <a:cxnLst>
                <a:cxn ang="0">
                  <a:pos x="T0" y="T1"/>
                </a:cxn>
                <a:cxn ang="0">
                  <a:pos x="T2" y="T3"/>
                </a:cxn>
                <a:cxn ang="0">
                  <a:pos x="T4" y="T5"/>
                </a:cxn>
                <a:cxn ang="0">
                  <a:pos x="T6" y="T7"/>
                </a:cxn>
                <a:cxn ang="0">
                  <a:pos x="T8" y="T9"/>
                </a:cxn>
              </a:cxnLst>
              <a:rect l="0" t="0" r="r" b="b"/>
              <a:pathLst>
                <a:path w="91" h="91">
                  <a:moveTo>
                    <a:pt x="67" y="90"/>
                  </a:moveTo>
                  <a:lnTo>
                    <a:pt x="67" y="90"/>
                  </a:lnTo>
                  <a:cubicBezTo>
                    <a:pt x="78" y="79"/>
                    <a:pt x="90" y="57"/>
                    <a:pt x="67" y="34"/>
                  </a:cubicBezTo>
                  <a:cubicBezTo>
                    <a:pt x="56" y="12"/>
                    <a:pt x="34" y="0"/>
                    <a:pt x="22" y="23"/>
                  </a:cubicBezTo>
                  <a:cubicBezTo>
                    <a:pt x="0" y="34"/>
                    <a:pt x="45" y="90"/>
                    <a:pt x="67" y="9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27" name="Freeform 126"/>
            <p:cNvSpPr>
              <a:spLocks noChangeArrowheads="1"/>
            </p:cNvSpPr>
            <p:nvPr/>
          </p:nvSpPr>
          <p:spPr bwMode="auto">
            <a:xfrm>
              <a:off x="7551806" y="3914194"/>
              <a:ext cx="39883" cy="39899"/>
            </a:xfrm>
            <a:custGeom>
              <a:avLst/>
              <a:gdLst>
                <a:gd name="T0" fmla="*/ 67 w 124"/>
                <a:gd name="T1" fmla="*/ 124 h 125"/>
                <a:gd name="T2" fmla="*/ 67 w 124"/>
                <a:gd name="T3" fmla="*/ 124 h 125"/>
                <a:gd name="T4" fmla="*/ 67 w 124"/>
                <a:gd name="T5" fmla="*/ 124 h 125"/>
                <a:gd name="T6" fmla="*/ 11 w 124"/>
                <a:gd name="T7" fmla="*/ 68 h 125"/>
                <a:gd name="T8" fmla="*/ 11 w 124"/>
                <a:gd name="T9" fmla="*/ 11 h 125"/>
                <a:gd name="T10" fmla="*/ 45 w 124"/>
                <a:gd name="T11" fmla="*/ 0 h 125"/>
                <a:gd name="T12" fmla="*/ 101 w 124"/>
                <a:gd name="T13" fmla="*/ 23 h 125"/>
                <a:gd name="T14" fmla="*/ 112 w 124"/>
                <a:gd name="T15" fmla="*/ 90 h 125"/>
                <a:gd name="T16" fmla="*/ 78 w 124"/>
                <a:gd name="T17" fmla="*/ 124 h 125"/>
                <a:gd name="T18" fmla="*/ 67 w 124"/>
                <a:gd name="T19" fmla="*/ 124 h 125"/>
                <a:gd name="T20" fmla="*/ 45 w 124"/>
                <a:gd name="T21" fmla="*/ 45 h 125"/>
                <a:gd name="T22" fmla="*/ 45 w 124"/>
                <a:gd name="T23" fmla="*/ 45 h 125"/>
                <a:gd name="T24" fmla="*/ 67 w 124"/>
                <a:gd name="T25" fmla="*/ 79 h 125"/>
                <a:gd name="T26" fmla="*/ 67 w 124"/>
                <a:gd name="T27" fmla="*/ 56 h 125"/>
                <a:gd name="T28" fmla="*/ 56 w 124"/>
                <a:gd name="T29" fmla="*/ 45 h 125"/>
                <a:gd name="T30" fmla="*/ 45 w 124"/>
                <a:gd name="T31" fmla="*/ 45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4" h="125">
                  <a:moveTo>
                    <a:pt x="67" y="124"/>
                  </a:moveTo>
                  <a:lnTo>
                    <a:pt x="67" y="124"/>
                  </a:lnTo>
                  <a:lnTo>
                    <a:pt x="67" y="124"/>
                  </a:lnTo>
                  <a:cubicBezTo>
                    <a:pt x="45" y="124"/>
                    <a:pt x="22" y="90"/>
                    <a:pt x="11" y="68"/>
                  </a:cubicBezTo>
                  <a:cubicBezTo>
                    <a:pt x="0" y="45"/>
                    <a:pt x="0" y="34"/>
                    <a:pt x="11" y="11"/>
                  </a:cubicBezTo>
                  <a:cubicBezTo>
                    <a:pt x="22" y="0"/>
                    <a:pt x="45" y="0"/>
                    <a:pt x="45" y="0"/>
                  </a:cubicBezTo>
                  <a:cubicBezTo>
                    <a:pt x="67" y="0"/>
                    <a:pt x="89" y="11"/>
                    <a:pt x="101" y="23"/>
                  </a:cubicBezTo>
                  <a:cubicBezTo>
                    <a:pt x="112" y="45"/>
                    <a:pt x="123" y="68"/>
                    <a:pt x="112" y="90"/>
                  </a:cubicBezTo>
                  <a:cubicBezTo>
                    <a:pt x="101" y="101"/>
                    <a:pt x="89" y="113"/>
                    <a:pt x="78" y="124"/>
                  </a:cubicBezTo>
                  <a:cubicBezTo>
                    <a:pt x="78" y="124"/>
                    <a:pt x="78" y="124"/>
                    <a:pt x="67" y="124"/>
                  </a:cubicBezTo>
                  <a:close/>
                  <a:moveTo>
                    <a:pt x="45" y="45"/>
                  </a:moveTo>
                  <a:lnTo>
                    <a:pt x="45" y="45"/>
                  </a:lnTo>
                  <a:cubicBezTo>
                    <a:pt x="45" y="45"/>
                    <a:pt x="56" y="68"/>
                    <a:pt x="67" y="79"/>
                  </a:cubicBezTo>
                  <a:cubicBezTo>
                    <a:pt x="67" y="68"/>
                    <a:pt x="67" y="68"/>
                    <a:pt x="67" y="56"/>
                  </a:cubicBezTo>
                  <a:cubicBezTo>
                    <a:pt x="56" y="45"/>
                    <a:pt x="56" y="45"/>
                    <a:pt x="56" y="45"/>
                  </a:cubicBezTo>
                  <a:cubicBezTo>
                    <a:pt x="45" y="45"/>
                    <a:pt x="45" y="45"/>
                    <a:pt x="45" y="45"/>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28" name="Freeform 127"/>
            <p:cNvSpPr>
              <a:spLocks noChangeArrowheads="1"/>
            </p:cNvSpPr>
            <p:nvPr/>
          </p:nvSpPr>
          <p:spPr bwMode="auto">
            <a:xfrm>
              <a:off x="7568896" y="3954093"/>
              <a:ext cx="72645" cy="76946"/>
            </a:xfrm>
            <a:custGeom>
              <a:avLst/>
              <a:gdLst>
                <a:gd name="T0" fmla="*/ 78 w 225"/>
                <a:gd name="T1" fmla="*/ 0 h 236"/>
                <a:gd name="T2" fmla="*/ 78 w 225"/>
                <a:gd name="T3" fmla="*/ 0 h 236"/>
                <a:gd name="T4" fmla="*/ 0 w 225"/>
                <a:gd name="T5" fmla="*/ 56 h 236"/>
                <a:gd name="T6" fmla="*/ 56 w 225"/>
                <a:gd name="T7" fmla="*/ 89 h 236"/>
                <a:gd name="T8" fmla="*/ 112 w 225"/>
                <a:gd name="T9" fmla="*/ 145 h 236"/>
                <a:gd name="T10" fmla="*/ 146 w 225"/>
                <a:gd name="T11" fmla="*/ 179 h 236"/>
                <a:gd name="T12" fmla="*/ 168 w 225"/>
                <a:gd name="T13" fmla="*/ 213 h 236"/>
                <a:gd name="T14" fmla="*/ 213 w 225"/>
                <a:gd name="T15" fmla="*/ 168 h 236"/>
                <a:gd name="T16" fmla="*/ 168 w 225"/>
                <a:gd name="T17" fmla="*/ 134 h 236"/>
                <a:gd name="T18" fmla="*/ 112 w 225"/>
                <a:gd name="T19" fmla="*/ 89 h 236"/>
                <a:gd name="T20" fmla="*/ 78 w 225"/>
                <a:gd name="T21"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5" h="236">
                  <a:moveTo>
                    <a:pt x="78" y="0"/>
                  </a:moveTo>
                  <a:lnTo>
                    <a:pt x="78" y="0"/>
                  </a:lnTo>
                  <a:cubicBezTo>
                    <a:pt x="45" y="11"/>
                    <a:pt x="0" y="11"/>
                    <a:pt x="0" y="56"/>
                  </a:cubicBezTo>
                  <a:cubicBezTo>
                    <a:pt x="11" y="100"/>
                    <a:pt x="45" y="100"/>
                    <a:pt x="56" y="89"/>
                  </a:cubicBezTo>
                  <a:cubicBezTo>
                    <a:pt x="78" y="89"/>
                    <a:pt x="112" y="123"/>
                    <a:pt x="112" y="145"/>
                  </a:cubicBezTo>
                  <a:cubicBezTo>
                    <a:pt x="112" y="156"/>
                    <a:pt x="112" y="190"/>
                    <a:pt x="146" y="179"/>
                  </a:cubicBezTo>
                  <a:cubicBezTo>
                    <a:pt x="168" y="168"/>
                    <a:pt x="146" y="235"/>
                    <a:pt x="168" y="213"/>
                  </a:cubicBezTo>
                  <a:cubicBezTo>
                    <a:pt x="191" y="201"/>
                    <a:pt x="224" y="179"/>
                    <a:pt x="213" y="168"/>
                  </a:cubicBezTo>
                  <a:cubicBezTo>
                    <a:pt x="191" y="168"/>
                    <a:pt x="191" y="134"/>
                    <a:pt x="168" y="134"/>
                  </a:cubicBezTo>
                  <a:cubicBezTo>
                    <a:pt x="135" y="145"/>
                    <a:pt x="112" y="112"/>
                    <a:pt x="112" y="89"/>
                  </a:cubicBezTo>
                  <a:cubicBezTo>
                    <a:pt x="123" y="56"/>
                    <a:pt x="101" y="0"/>
                    <a:pt x="78" y="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29" name="Freeform 128"/>
            <p:cNvSpPr>
              <a:spLocks noChangeArrowheads="1"/>
            </p:cNvSpPr>
            <p:nvPr/>
          </p:nvSpPr>
          <p:spPr bwMode="auto">
            <a:xfrm>
              <a:off x="7561776" y="3946969"/>
              <a:ext cx="84038" cy="84071"/>
            </a:xfrm>
            <a:custGeom>
              <a:avLst/>
              <a:gdLst>
                <a:gd name="T0" fmla="*/ 191 w 259"/>
                <a:gd name="T1" fmla="*/ 258 h 259"/>
                <a:gd name="T2" fmla="*/ 191 w 259"/>
                <a:gd name="T3" fmla="*/ 258 h 259"/>
                <a:gd name="T4" fmla="*/ 158 w 259"/>
                <a:gd name="T5" fmla="*/ 224 h 259"/>
                <a:gd name="T6" fmla="*/ 158 w 259"/>
                <a:gd name="T7" fmla="*/ 224 h 259"/>
                <a:gd name="T8" fmla="*/ 124 w 259"/>
                <a:gd name="T9" fmla="*/ 213 h 259"/>
                <a:gd name="T10" fmla="*/ 113 w 259"/>
                <a:gd name="T11" fmla="*/ 157 h 259"/>
                <a:gd name="T12" fmla="*/ 90 w 259"/>
                <a:gd name="T13" fmla="*/ 135 h 259"/>
                <a:gd name="T14" fmla="*/ 68 w 259"/>
                <a:gd name="T15" fmla="*/ 146 h 259"/>
                <a:gd name="T16" fmla="*/ 0 w 259"/>
                <a:gd name="T17" fmla="*/ 79 h 259"/>
                <a:gd name="T18" fmla="*/ 12 w 259"/>
                <a:gd name="T19" fmla="*/ 34 h 259"/>
                <a:gd name="T20" fmla="*/ 90 w 259"/>
                <a:gd name="T21" fmla="*/ 0 h 259"/>
                <a:gd name="T22" fmla="*/ 101 w 259"/>
                <a:gd name="T23" fmla="*/ 0 h 259"/>
                <a:gd name="T24" fmla="*/ 101 w 259"/>
                <a:gd name="T25" fmla="*/ 0 h 259"/>
                <a:gd name="T26" fmla="*/ 135 w 259"/>
                <a:gd name="T27" fmla="*/ 23 h 259"/>
                <a:gd name="T28" fmla="*/ 158 w 259"/>
                <a:gd name="T29" fmla="*/ 112 h 259"/>
                <a:gd name="T30" fmla="*/ 169 w 259"/>
                <a:gd name="T31" fmla="*/ 135 h 259"/>
                <a:gd name="T32" fmla="*/ 180 w 259"/>
                <a:gd name="T33" fmla="*/ 146 h 259"/>
                <a:gd name="T34" fmla="*/ 191 w 259"/>
                <a:gd name="T35" fmla="*/ 146 h 259"/>
                <a:gd name="T36" fmla="*/ 236 w 259"/>
                <a:gd name="T37" fmla="*/ 168 h 259"/>
                <a:gd name="T38" fmla="*/ 236 w 259"/>
                <a:gd name="T39" fmla="*/ 168 h 259"/>
                <a:gd name="T40" fmla="*/ 258 w 259"/>
                <a:gd name="T41" fmla="*/ 191 h 259"/>
                <a:gd name="T42" fmla="*/ 202 w 259"/>
                <a:gd name="T43" fmla="*/ 258 h 259"/>
                <a:gd name="T44" fmla="*/ 191 w 259"/>
                <a:gd name="T45" fmla="*/ 258 h 259"/>
                <a:gd name="T46" fmla="*/ 191 w 259"/>
                <a:gd name="T47" fmla="*/ 191 h 259"/>
                <a:gd name="T48" fmla="*/ 191 w 259"/>
                <a:gd name="T49" fmla="*/ 191 h 259"/>
                <a:gd name="T50" fmla="*/ 202 w 259"/>
                <a:gd name="T51" fmla="*/ 202 h 259"/>
                <a:gd name="T52" fmla="*/ 202 w 259"/>
                <a:gd name="T53" fmla="*/ 202 h 259"/>
                <a:gd name="T54" fmla="*/ 191 w 259"/>
                <a:gd name="T55" fmla="*/ 191 h 259"/>
                <a:gd name="T56" fmla="*/ 90 w 259"/>
                <a:gd name="T57" fmla="*/ 90 h 259"/>
                <a:gd name="T58" fmla="*/ 90 w 259"/>
                <a:gd name="T59" fmla="*/ 90 h 259"/>
                <a:gd name="T60" fmla="*/ 124 w 259"/>
                <a:gd name="T61" fmla="*/ 101 h 259"/>
                <a:gd name="T62" fmla="*/ 101 w 259"/>
                <a:gd name="T63" fmla="*/ 45 h 259"/>
                <a:gd name="T64" fmla="*/ 101 w 259"/>
                <a:gd name="T65" fmla="*/ 45 h 259"/>
                <a:gd name="T66" fmla="*/ 45 w 259"/>
                <a:gd name="T67" fmla="*/ 68 h 259"/>
                <a:gd name="T68" fmla="*/ 45 w 259"/>
                <a:gd name="T69" fmla="*/ 79 h 259"/>
                <a:gd name="T70" fmla="*/ 68 w 259"/>
                <a:gd name="T71" fmla="*/ 101 h 259"/>
                <a:gd name="T72" fmla="*/ 79 w 259"/>
                <a:gd name="T73" fmla="*/ 101 h 259"/>
                <a:gd name="T74" fmla="*/ 90 w 259"/>
                <a:gd name="T75" fmla="*/ 9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9" h="259">
                  <a:moveTo>
                    <a:pt x="191" y="258"/>
                  </a:moveTo>
                  <a:lnTo>
                    <a:pt x="191" y="258"/>
                  </a:lnTo>
                  <a:cubicBezTo>
                    <a:pt x="169" y="258"/>
                    <a:pt x="158" y="236"/>
                    <a:pt x="158" y="224"/>
                  </a:cubicBezTo>
                  <a:lnTo>
                    <a:pt x="158" y="224"/>
                  </a:lnTo>
                  <a:cubicBezTo>
                    <a:pt x="146" y="224"/>
                    <a:pt x="135" y="224"/>
                    <a:pt x="124" y="213"/>
                  </a:cubicBezTo>
                  <a:cubicBezTo>
                    <a:pt x="113" y="191"/>
                    <a:pt x="113" y="168"/>
                    <a:pt x="113" y="157"/>
                  </a:cubicBezTo>
                  <a:lnTo>
                    <a:pt x="90" y="135"/>
                  </a:lnTo>
                  <a:cubicBezTo>
                    <a:pt x="79" y="135"/>
                    <a:pt x="79" y="146"/>
                    <a:pt x="68" y="146"/>
                  </a:cubicBezTo>
                  <a:cubicBezTo>
                    <a:pt x="34" y="146"/>
                    <a:pt x="12" y="123"/>
                    <a:pt x="0" y="79"/>
                  </a:cubicBezTo>
                  <a:cubicBezTo>
                    <a:pt x="0" y="68"/>
                    <a:pt x="0" y="56"/>
                    <a:pt x="12" y="34"/>
                  </a:cubicBezTo>
                  <a:cubicBezTo>
                    <a:pt x="34" y="12"/>
                    <a:pt x="68" y="12"/>
                    <a:pt x="90" y="0"/>
                  </a:cubicBezTo>
                  <a:cubicBezTo>
                    <a:pt x="101" y="0"/>
                    <a:pt x="101" y="0"/>
                    <a:pt x="101" y="0"/>
                  </a:cubicBezTo>
                  <a:lnTo>
                    <a:pt x="101" y="0"/>
                  </a:lnTo>
                  <a:cubicBezTo>
                    <a:pt x="113" y="0"/>
                    <a:pt x="124" y="12"/>
                    <a:pt x="135" y="23"/>
                  </a:cubicBezTo>
                  <a:cubicBezTo>
                    <a:pt x="158" y="45"/>
                    <a:pt x="169" y="90"/>
                    <a:pt x="158" y="112"/>
                  </a:cubicBezTo>
                  <a:cubicBezTo>
                    <a:pt x="158" y="123"/>
                    <a:pt x="169" y="123"/>
                    <a:pt x="169" y="135"/>
                  </a:cubicBezTo>
                  <a:cubicBezTo>
                    <a:pt x="180" y="135"/>
                    <a:pt x="180" y="146"/>
                    <a:pt x="180" y="146"/>
                  </a:cubicBezTo>
                  <a:cubicBezTo>
                    <a:pt x="191" y="146"/>
                    <a:pt x="191" y="146"/>
                    <a:pt x="191" y="146"/>
                  </a:cubicBezTo>
                  <a:cubicBezTo>
                    <a:pt x="214" y="146"/>
                    <a:pt x="225" y="157"/>
                    <a:pt x="236" y="168"/>
                  </a:cubicBezTo>
                  <a:lnTo>
                    <a:pt x="236" y="168"/>
                  </a:lnTo>
                  <a:cubicBezTo>
                    <a:pt x="247" y="179"/>
                    <a:pt x="258" y="179"/>
                    <a:pt x="258" y="191"/>
                  </a:cubicBezTo>
                  <a:cubicBezTo>
                    <a:pt x="258" y="213"/>
                    <a:pt x="247" y="224"/>
                    <a:pt x="202" y="258"/>
                  </a:cubicBezTo>
                  <a:lnTo>
                    <a:pt x="191" y="258"/>
                  </a:lnTo>
                  <a:close/>
                  <a:moveTo>
                    <a:pt x="191" y="191"/>
                  </a:moveTo>
                  <a:lnTo>
                    <a:pt x="191" y="191"/>
                  </a:lnTo>
                  <a:cubicBezTo>
                    <a:pt x="202" y="191"/>
                    <a:pt x="202" y="202"/>
                    <a:pt x="202" y="202"/>
                  </a:cubicBezTo>
                  <a:lnTo>
                    <a:pt x="202" y="202"/>
                  </a:lnTo>
                  <a:cubicBezTo>
                    <a:pt x="202" y="202"/>
                    <a:pt x="202" y="191"/>
                    <a:pt x="191" y="191"/>
                  </a:cubicBezTo>
                  <a:close/>
                  <a:moveTo>
                    <a:pt x="90" y="90"/>
                  </a:moveTo>
                  <a:lnTo>
                    <a:pt x="90" y="90"/>
                  </a:lnTo>
                  <a:cubicBezTo>
                    <a:pt x="101" y="90"/>
                    <a:pt x="113" y="101"/>
                    <a:pt x="124" y="101"/>
                  </a:cubicBezTo>
                  <a:cubicBezTo>
                    <a:pt x="124" y="90"/>
                    <a:pt x="113" y="56"/>
                    <a:pt x="101" y="45"/>
                  </a:cubicBezTo>
                  <a:lnTo>
                    <a:pt x="101" y="45"/>
                  </a:lnTo>
                  <a:cubicBezTo>
                    <a:pt x="79" y="56"/>
                    <a:pt x="56" y="56"/>
                    <a:pt x="45" y="68"/>
                  </a:cubicBezTo>
                  <a:cubicBezTo>
                    <a:pt x="45" y="68"/>
                    <a:pt x="45" y="68"/>
                    <a:pt x="45" y="79"/>
                  </a:cubicBezTo>
                  <a:cubicBezTo>
                    <a:pt x="56" y="101"/>
                    <a:pt x="56" y="101"/>
                    <a:pt x="68" y="101"/>
                  </a:cubicBezTo>
                  <a:lnTo>
                    <a:pt x="79" y="101"/>
                  </a:lnTo>
                  <a:cubicBezTo>
                    <a:pt x="79" y="90"/>
                    <a:pt x="90" y="90"/>
                    <a:pt x="90" y="90"/>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0" name="Freeform 129"/>
            <p:cNvSpPr>
              <a:spLocks noChangeArrowheads="1"/>
            </p:cNvSpPr>
            <p:nvPr/>
          </p:nvSpPr>
          <p:spPr bwMode="auto">
            <a:xfrm>
              <a:off x="7638693" y="4023916"/>
              <a:ext cx="44155" cy="39899"/>
            </a:xfrm>
            <a:custGeom>
              <a:avLst/>
              <a:gdLst>
                <a:gd name="T0" fmla="*/ 45 w 135"/>
                <a:gd name="T1" fmla="*/ 11 h 124"/>
                <a:gd name="T2" fmla="*/ 45 w 135"/>
                <a:gd name="T3" fmla="*/ 11 h 124"/>
                <a:gd name="T4" fmla="*/ 22 w 135"/>
                <a:gd name="T5" fmla="*/ 56 h 124"/>
                <a:gd name="T6" fmla="*/ 22 w 135"/>
                <a:gd name="T7" fmla="*/ 78 h 124"/>
                <a:gd name="T8" fmla="*/ 78 w 135"/>
                <a:gd name="T9" fmla="*/ 112 h 124"/>
                <a:gd name="T10" fmla="*/ 112 w 135"/>
                <a:gd name="T11" fmla="*/ 67 h 124"/>
                <a:gd name="T12" fmla="*/ 78 w 135"/>
                <a:gd name="T13" fmla="*/ 22 h 124"/>
                <a:gd name="T14" fmla="*/ 45 w 135"/>
                <a:gd name="T15" fmla="*/ 11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5" h="124">
                  <a:moveTo>
                    <a:pt x="45" y="11"/>
                  </a:moveTo>
                  <a:lnTo>
                    <a:pt x="45" y="11"/>
                  </a:lnTo>
                  <a:cubicBezTo>
                    <a:pt x="45" y="22"/>
                    <a:pt x="45" y="56"/>
                    <a:pt x="22" y="56"/>
                  </a:cubicBezTo>
                  <a:cubicBezTo>
                    <a:pt x="0" y="56"/>
                    <a:pt x="0" y="89"/>
                    <a:pt x="22" y="78"/>
                  </a:cubicBezTo>
                  <a:cubicBezTo>
                    <a:pt x="56" y="78"/>
                    <a:pt x="33" y="123"/>
                    <a:pt x="78" y="112"/>
                  </a:cubicBezTo>
                  <a:cubicBezTo>
                    <a:pt x="112" y="100"/>
                    <a:pt x="134" y="78"/>
                    <a:pt x="112" y="67"/>
                  </a:cubicBezTo>
                  <a:cubicBezTo>
                    <a:pt x="89" y="56"/>
                    <a:pt x="89" y="33"/>
                    <a:pt x="78" y="22"/>
                  </a:cubicBezTo>
                  <a:cubicBezTo>
                    <a:pt x="78" y="11"/>
                    <a:pt x="45" y="0"/>
                    <a:pt x="45" y="1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1" name="Freeform 130"/>
            <p:cNvSpPr>
              <a:spLocks noChangeArrowheads="1"/>
            </p:cNvSpPr>
            <p:nvPr/>
          </p:nvSpPr>
          <p:spPr bwMode="auto">
            <a:xfrm>
              <a:off x="7631571" y="4019641"/>
              <a:ext cx="54127" cy="47023"/>
            </a:xfrm>
            <a:custGeom>
              <a:avLst/>
              <a:gdLst>
                <a:gd name="T0" fmla="*/ 89 w 169"/>
                <a:gd name="T1" fmla="*/ 146 h 147"/>
                <a:gd name="T2" fmla="*/ 89 w 169"/>
                <a:gd name="T3" fmla="*/ 146 h 147"/>
                <a:gd name="T4" fmla="*/ 89 w 169"/>
                <a:gd name="T5" fmla="*/ 146 h 147"/>
                <a:gd name="T6" fmla="*/ 44 w 169"/>
                <a:gd name="T7" fmla="*/ 112 h 147"/>
                <a:gd name="T8" fmla="*/ 44 w 169"/>
                <a:gd name="T9" fmla="*/ 112 h 147"/>
                <a:gd name="T10" fmla="*/ 0 w 169"/>
                <a:gd name="T11" fmla="*/ 90 h 147"/>
                <a:gd name="T12" fmla="*/ 44 w 169"/>
                <a:gd name="T13" fmla="*/ 45 h 147"/>
                <a:gd name="T14" fmla="*/ 44 w 169"/>
                <a:gd name="T15" fmla="*/ 34 h 147"/>
                <a:gd name="T16" fmla="*/ 44 w 169"/>
                <a:gd name="T17" fmla="*/ 23 h 147"/>
                <a:gd name="T18" fmla="*/ 78 w 169"/>
                <a:gd name="T19" fmla="*/ 0 h 147"/>
                <a:gd name="T20" fmla="*/ 123 w 169"/>
                <a:gd name="T21" fmla="*/ 23 h 147"/>
                <a:gd name="T22" fmla="*/ 123 w 169"/>
                <a:gd name="T23" fmla="*/ 34 h 147"/>
                <a:gd name="T24" fmla="*/ 145 w 169"/>
                <a:gd name="T25" fmla="*/ 56 h 147"/>
                <a:gd name="T26" fmla="*/ 168 w 169"/>
                <a:gd name="T27" fmla="*/ 90 h 147"/>
                <a:gd name="T28" fmla="*/ 100 w 169"/>
                <a:gd name="T29" fmla="*/ 146 h 147"/>
                <a:gd name="T30" fmla="*/ 89 w 169"/>
                <a:gd name="T31" fmla="*/ 146 h 147"/>
                <a:gd name="T32" fmla="*/ 78 w 169"/>
                <a:gd name="T33" fmla="*/ 79 h 147"/>
                <a:gd name="T34" fmla="*/ 78 w 169"/>
                <a:gd name="T35" fmla="*/ 79 h 147"/>
                <a:gd name="T36" fmla="*/ 89 w 169"/>
                <a:gd name="T37" fmla="*/ 101 h 147"/>
                <a:gd name="T38" fmla="*/ 89 w 169"/>
                <a:gd name="T39" fmla="*/ 101 h 147"/>
                <a:gd name="T40" fmla="*/ 89 w 169"/>
                <a:gd name="T41" fmla="*/ 101 h 147"/>
                <a:gd name="T42" fmla="*/ 111 w 169"/>
                <a:gd name="T43" fmla="*/ 90 h 147"/>
                <a:gd name="T44" fmla="*/ 89 w 169"/>
                <a:gd name="T45" fmla="*/ 56 h 147"/>
                <a:gd name="T46" fmla="*/ 78 w 169"/>
                <a:gd name="T47" fmla="*/ 7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9" h="147">
                  <a:moveTo>
                    <a:pt x="89" y="146"/>
                  </a:moveTo>
                  <a:lnTo>
                    <a:pt x="89" y="146"/>
                  </a:lnTo>
                  <a:lnTo>
                    <a:pt x="89" y="146"/>
                  </a:lnTo>
                  <a:cubicBezTo>
                    <a:pt x="55" y="146"/>
                    <a:pt x="55" y="124"/>
                    <a:pt x="44" y="112"/>
                  </a:cubicBezTo>
                  <a:lnTo>
                    <a:pt x="44" y="112"/>
                  </a:lnTo>
                  <a:cubicBezTo>
                    <a:pt x="22" y="124"/>
                    <a:pt x="11" y="101"/>
                    <a:pt x="0" y="90"/>
                  </a:cubicBezTo>
                  <a:cubicBezTo>
                    <a:pt x="0" y="68"/>
                    <a:pt x="22" y="45"/>
                    <a:pt x="44" y="45"/>
                  </a:cubicBezTo>
                  <a:lnTo>
                    <a:pt x="44" y="34"/>
                  </a:lnTo>
                  <a:cubicBezTo>
                    <a:pt x="44" y="23"/>
                    <a:pt x="44" y="23"/>
                    <a:pt x="44" y="23"/>
                  </a:cubicBezTo>
                  <a:cubicBezTo>
                    <a:pt x="55" y="12"/>
                    <a:pt x="67" y="0"/>
                    <a:pt x="78" y="0"/>
                  </a:cubicBezTo>
                  <a:cubicBezTo>
                    <a:pt x="100" y="0"/>
                    <a:pt x="123" y="12"/>
                    <a:pt x="123" y="23"/>
                  </a:cubicBezTo>
                  <a:lnTo>
                    <a:pt x="123" y="34"/>
                  </a:lnTo>
                  <a:cubicBezTo>
                    <a:pt x="134" y="45"/>
                    <a:pt x="134" y="56"/>
                    <a:pt x="145" y="56"/>
                  </a:cubicBezTo>
                  <a:cubicBezTo>
                    <a:pt x="156" y="68"/>
                    <a:pt x="168" y="79"/>
                    <a:pt x="168" y="90"/>
                  </a:cubicBezTo>
                  <a:cubicBezTo>
                    <a:pt x="168" y="112"/>
                    <a:pt x="134" y="135"/>
                    <a:pt x="100" y="146"/>
                  </a:cubicBezTo>
                  <a:lnTo>
                    <a:pt x="89" y="146"/>
                  </a:lnTo>
                  <a:close/>
                  <a:moveTo>
                    <a:pt x="78" y="79"/>
                  </a:moveTo>
                  <a:lnTo>
                    <a:pt x="78" y="79"/>
                  </a:lnTo>
                  <a:cubicBezTo>
                    <a:pt x="78" y="90"/>
                    <a:pt x="89" y="90"/>
                    <a:pt x="89" y="101"/>
                  </a:cubicBezTo>
                  <a:lnTo>
                    <a:pt x="89" y="101"/>
                  </a:lnTo>
                  <a:lnTo>
                    <a:pt x="89" y="101"/>
                  </a:lnTo>
                  <a:cubicBezTo>
                    <a:pt x="100" y="101"/>
                    <a:pt x="111" y="101"/>
                    <a:pt x="111" y="90"/>
                  </a:cubicBezTo>
                  <a:cubicBezTo>
                    <a:pt x="100" y="79"/>
                    <a:pt x="89" y="68"/>
                    <a:pt x="89" y="56"/>
                  </a:cubicBezTo>
                  <a:cubicBezTo>
                    <a:pt x="89" y="56"/>
                    <a:pt x="78" y="68"/>
                    <a:pt x="78" y="79"/>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2" name="Freeform 131"/>
            <p:cNvSpPr>
              <a:spLocks noChangeArrowheads="1"/>
            </p:cNvSpPr>
            <p:nvPr/>
          </p:nvSpPr>
          <p:spPr bwMode="auto">
            <a:xfrm>
              <a:off x="9480433" y="3907071"/>
              <a:ext cx="79765" cy="148195"/>
            </a:xfrm>
            <a:custGeom>
              <a:avLst/>
              <a:gdLst>
                <a:gd name="T0" fmla="*/ 34 w 248"/>
                <a:gd name="T1" fmla="*/ 33 h 460"/>
                <a:gd name="T2" fmla="*/ 34 w 248"/>
                <a:gd name="T3" fmla="*/ 33 h 460"/>
                <a:gd name="T4" fmla="*/ 112 w 248"/>
                <a:gd name="T5" fmla="*/ 135 h 460"/>
                <a:gd name="T6" fmla="*/ 213 w 248"/>
                <a:gd name="T7" fmla="*/ 235 h 460"/>
                <a:gd name="T8" fmla="*/ 213 w 248"/>
                <a:gd name="T9" fmla="*/ 403 h 460"/>
                <a:gd name="T10" fmla="*/ 213 w 248"/>
                <a:gd name="T11" fmla="*/ 459 h 460"/>
                <a:gd name="T12" fmla="*/ 157 w 248"/>
                <a:gd name="T13" fmla="*/ 314 h 460"/>
                <a:gd name="T14" fmla="*/ 123 w 248"/>
                <a:gd name="T15" fmla="*/ 191 h 460"/>
                <a:gd name="T16" fmla="*/ 23 w 248"/>
                <a:gd name="T17" fmla="*/ 101 h 460"/>
                <a:gd name="T18" fmla="*/ 34 w 248"/>
                <a:gd name="T19" fmla="*/ 33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8" h="460">
                  <a:moveTo>
                    <a:pt x="34" y="33"/>
                  </a:moveTo>
                  <a:lnTo>
                    <a:pt x="34" y="33"/>
                  </a:lnTo>
                  <a:cubicBezTo>
                    <a:pt x="34" y="45"/>
                    <a:pt x="67" y="123"/>
                    <a:pt x="112" y="135"/>
                  </a:cubicBezTo>
                  <a:cubicBezTo>
                    <a:pt x="157" y="146"/>
                    <a:pt x="213" y="179"/>
                    <a:pt x="213" y="235"/>
                  </a:cubicBezTo>
                  <a:cubicBezTo>
                    <a:pt x="202" y="291"/>
                    <a:pt x="180" y="370"/>
                    <a:pt x="213" y="403"/>
                  </a:cubicBezTo>
                  <a:cubicBezTo>
                    <a:pt x="247" y="426"/>
                    <a:pt x="236" y="459"/>
                    <a:pt x="213" y="459"/>
                  </a:cubicBezTo>
                  <a:cubicBezTo>
                    <a:pt x="191" y="459"/>
                    <a:pt x="146" y="370"/>
                    <a:pt x="157" y="314"/>
                  </a:cubicBezTo>
                  <a:cubicBezTo>
                    <a:pt x="180" y="246"/>
                    <a:pt x="168" y="224"/>
                    <a:pt x="123" y="191"/>
                  </a:cubicBezTo>
                  <a:cubicBezTo>
                    <a:pt x="67" y="157"/>
                    <a:pt x="45" y="146"/>
                    <a:pt x="23" y="101"/>
                  </a:cubicBezTo>
                  <a:cubicBezTo>
                    <a:pt x="0" y="45"/>
                    <a:pt x="11" y="0"/>
                    <a:pt x="34" y="33"/>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3" name="Freeform 132"/>
            <p:cNvSpPr>
              <a:spLocks noChangeArrowheads="1"/>
            </p:cNvSpPr>
            <p:nvPr/>
          </p:nvSpPr>
          <p:spPr bwMode="auto">
            <a:xfrm>
              <a:off x="9473313" y="3907071"/>
              <a:ext cx="91161" cy="156744"/>
            </a:xfrm>
            <a:custGeom>
              <a:avLst/>
              <a:gdLst>
                <a:gd name="T0" fmla="*/ 235 w 281"/>
                <a:gd name="T1" fmla="*/ 482 h 483"/>
                <a:gd name="T2" fmla="*/ 235 w 281"/>
                <a:gd name="T3" fmla="*/ 482 h 483"/>
                <a:gd name="T4" fmla="*/ 190 w 281"/>
                <a:gd name="T5" fmla="*/ 459 h 483"/>
                <a:gd name="T6" fmla="*/ 168 w 281"/>
                <a:gd name="T7" fmla="*/ 302 h 483"/>
                <a:gd name="T8" fmla="*/ 134 w 281"/>
                <a:gd name="T9" fmla="*/ 213 h 483"/>
                <a:gd name="T10" fmla="*/ 22 w 281"/>
                <a:gd name="T11" fmla="*/ 112 h 483"/>
                <a:gd name="T12" fmla="*/ 11 w 281"/>
                <a:gd name="T13" fmla="*/ 22 h 483"/>
                <a:gd name="T14" fmla="*/ 45 w 281"/>
                <a:gd name="T15" fmla="*/ 0 h 483"/>
                <a:gd name="T16" fmla="*/ 78 w 281"/>
                <a:gd name="T17" fmla="*/ 22 h 483"/>
                <a:gd name="T18" fmla="*/ 78 w 281"/>
                <a:gd name="T19" fmla="*/ 33 h 483"/>
                <a:gd name="T20" fmla="*/ 145 w 281"/>
                <a:gd name="T21" fmla="*/ 112 h 483"/>
                <a:gd name="T22" fmla="*/ 258 w 281"/>
                <a:gd name="T23" fmla="*/ 235 h 483"/>
                <a:gd name="T24" fmla="*/ 246 w 281"/>
                <a:gd name="T25" fmla="*/ 280 h 483"/>
                <a:gd name="T26" fmla="*/ 246 w 281"/>
                <a:gd name="T27" fmla="*/ 381 h 483"/>
                <a:gd name="T28" fmla="*/ 280 w 281"/>
                <a:gd name="T29" fmla="*/ 448 h 483"/>
                <a:gd name="T30" fmla="*/ 235 w 281"/>
                <a:gd name="T31" fmla="*/ 482 h 483"/>
                <a:gd name="T32" fmla="*/ 224 w 281"/>
                <a:gd name="T33" fmla="*/ 426 h 483"/>
                <a:gd name="T34" fmla="*/ 224 w 281"/>
                <a:gd name="T35" fmla="*/ 426 h 483"/>
                <a:gd name="T36" fmla="*/ 235 w 281"/>
                <a:gd name="T37" fmla="*/ 437 h 483"/>
                <a:gd name="T38" fmla="*/ 235 w 281"/>
                <a:gd name="T39" fmla="*/ 437 h 483"/>
                <a:gd name="T40" fmla="*/ 224 w 281"/>
                <a:gd name="T41" fmla="*/ 426 h 483"/>
                <a:gd name="T42" fmla="*/ 123 w 281"/>
                <a:gd name="T43" fmla="*/ 157 h 483"/>
                <a:gd name="T44" fmla="*/ 123 w 281"/>
                <a:gd name="T45" fmla="*/ 157 h 483"/>
                <a:gd name="T46" fmla="*/ 157 w 281"/>
                <a:gd name="T47" fmla="*/ 168 h 483"/>
                <a:gd name="T48" fmla="*/ 213 w 281"/>
                <a:gd name="T49" fmla="*/ 235 h 483"/>
                <a:gd name="T50" fmla="*/ 213 w 281"/>
                <a:gd name="T51" fmla="*/ 235 h 483"/>
                <a:gd name="T52" fmla="*/ 134 w 281"/>
                <a:gd name="T53" fmla="*/ 157 h 483"/>
                <a:gd name="T54" fmla="*/ 123 w 281"/>
                <a:gd name="T55" fmla="*/ 157 h 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1" h="483">
                  <a:moveTo>
                    <a:pt x="235" y="482"/>
                  </a:moveTo>
                  <a:lnTo>
                    <a:pt x="235" y="482"/>
                  </a:lnTo>
                  <a:cubicBezTo>
                    <a:pt x="224" y="482"/>
                    <a:pt x="202" y="471"/>
                    <a:pt x="190" y="459"/>
                  </a:cubicBezTo>
                  <a:cubicBezTo>
                    <a:pt x="168" y="426"/>
                    <a:pt x="145" y="359"/>
                    <a:pt x="168" y="302"/>
                  </a:cubicBezTo>
                  <a:cubicBezTo>
                    <a:pt x="179" y="246"/>
                    <a:pt x="168" y="235"/>
                    <a:pt x="134" y="213"/>
                  </a:cubicBezTo>
                  <a:cubicBezTo>
                    <a:pt x="78" y="179"/>
                    <a:pt x="45" y="157"/>
                    <a:pt x="22" y="112"/>
                  </a:cubicBezTo>
                  <a:cubicBezTo>
                    <a:pt x="0" y="67"/>
                    <a:pt x="11" y="33"/>
                    <a:pt x="11" y="22"/>
                  </a:cubicBezTo>
                  <a:cubicBezTo>
                    <a:pt x="22" y="11"/>
                    <a:pt x="33" y="0"/>
                    <a:pt x="45" y="0"/>
                  </a:cubicBezTo>
                  <a:cubicBezTo>
                    <a:pt x="45" y="0"/>
                    <a:pt x="67" y="11"/>
                    <a:pt x="78" y="22"/>
                  </a:cubicBezTo>
                  <a:cubicBezTo>
                    <a:pt x="78" y="33"/>
                    <a:pt x="78" y="33"/>
                    <a:pt x="78" y="33"/>
                  </a:cubicBezTo>
                  <a:cubicBezTo>
                    <a:pt x="101" y="90"/>
                    <a:pt x="123" y="112"/>
                    <a:pt x="145" y="112"/>
                  </a:cubicBezTo>
                  <a:cubicBezTo>
                    <a:pt x="202" y="123"/>
                    <a:pt x="269" y="179"/>
                    <a:pt x="258" y="235"/>
                  </a:cubicBezTo>
                  <a:cubicBezTo>
                    <a:pt x="258" y="246"/>
                    <a:pt x="246" y="258"/>
                    <a:pt x="246" y="280"/>
                  </a:cubicBezTo>
                  <a:cubicBezTo>
                    <a:pt x="235" y="314"/>
                    <a:pt x="224" y="370"/>
                    <a:pt x="246" y="381"/>
                  </a:cubicBezTo>
                  <a:cubicBezTo>
                    <a:pt x="280" y="415"/>
                    <a:pt x="280" y="437"/>
                    <a:pt x="280" y="448"/>
                  </a:cubicBezTo>
                  <a:cubicBezTo>
                    <a:pt x="269" y="459"/>
                    <a:pt x="258" y="482"/>
                    <a:pt x="235" y="482"/>
                  </a:cubicBezTo>
                  <a:close/>
                  <a:moveTo>
                    <a:pt x="224" y="426"/>
                  </a:moveTo>
                  <a:lnTo>
                    <a:pt x="224" y="426"/>
                  </a:lnTo>
                  <a:lnTo>
                    <a:pt x="235" y="437"/>
                  </a:lnTo>
                  <a:lnTo>
                    <a:pt x="235" y="437"/>
                  </a:lnTo>
                  <a:cubicBezTo>
                    <a:pt x="235" y="437"/>
                    <a:pt x="235" y="426"/>
                    <a:pt x="224" y="426"/>
                  </a:cubicBezTo>
                  <a:close/>
                  <a:moveTo>
                    <a:pt x="123" y="157"/>
                  </a:moveTo>
                  <a:lnTo>
                    <a:pt x="123" y="157"/>
                  </a:lnTo>
                  <a:cubicBezTo>
                    <a:pt x="134" y="157"/>
                    <a:pt x="145" y="168"/>
                    <a:pt x="157" y="168"/>
                  </a:cubicBezTo>
                  <a:cubicBezTo>
                    <a:pt x="179" y="191"/>
                    <a:pt x="202" y="213"/>
                    <a:pt x="213" y="235"/>
                  </a:cubicBezTo>
                  <a:lnTo>
                    <a:pt x="213" y="235"/>
                  </a:lnTo>
                  <a:cubicBezTo>
                    <a:pt x="213" y="191"/>
                    <a:pt x="168" y="168"/>
                    <a:pt x="134" y="157"/>
                  </a:cubicBezTo>
                  <a:cubicBezTo>
                    <a:pt x="123" y="157"/>
                    <a:pt x="123" y="157"/>
                    <a:pt x="123" y="157"/>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4" name="Freeform 133"/>
            <p:cNvSpPr>
              <a:spLocks noChangeArrowheads="1"/>
            </p:cNvSpPr>
            <p:nvPr/>
          </p:nvSpPr>
          <p:spPr bwMode="auto">
            <a:xfrm>
              <a:off x="9574444" y="3986868"/>
              <a:ext cx="28487" cy="37049"/>
            </a:xfrm>
            <a:custGeom>
              <a:avLst/>
              <a:gdLst>
                <a:gd name="T0" fmla="*/ 67 w 90"/>
                <a:gd name="T1" fmla="*/ 101 h 114"/>
                <a:gd name="T2" fmla="*/ 67 w 90"/>
                <a:gd name="T3" fmla="*/ 101 h 114"/>
                <a:gd name="T4" fmla="*/ 11 w 90"/>
                <a:gd name="T5" fmla="*/ 68 h 114"/>
                <a:gd name="T6" fmla="*/ 55 w 90"/>
                <a:gd name="T7" fmla="*/ 12 h 114"/>
                <a:gd name="T8" fmla="*/ 67 w 90"/>
                <a:gd name="T9" fmla="*/ 101 h 114"/>
              </a:gdLst>
              <a:ahLst/>
              <a:cxnLst>
                <a:cxn ang="0">
                  <a:pos x="T0" y="T1"/>
                </a:cxn>
                <a:cxn ang="0">
                  <a:pos x="T2" y="T3"/>
                </a:cxn>
                <a:cxn ang="0">
                  <a:pos x="T4" y="T5"/>
                </a:cxn>
                <a:cxn ang="0">
                  <a:pos x="T6" y="T7"/>
                </a:cxn>
                <a:cxn ang="0">
                  <a:pos x="T8" y="T9"/>
                </a:cxn>
              </a:cxnLst>
              <a:rect l="0" t="0" r="r" b="b"/>
              <a:pathLst>
                <a:path w="90" h="114">
                  <a:moveTo>
                    <a:pt x="67" y="101"/>
                  </a:moveTo>
                  <a:lnTo>
                    <a:pt x="67" y="101"/>
                  </a:lnTo>
                  <a:cubicBezTo>
                    <a:pt x="55" y="113"/>
                    <a:pt x="22" y="113"/>
                    <a:pt x="11" y="68"/>
                  </a:cubicBezTo>
                  <a:cubicBezTo>
                    <a:pt x="0" y="23"/>
                    <a:pt x="33" y="0"/>
                    <a:pt x="55" y="12"/>
                  </a:cubicBezTo>
                  <a:cubicBezTo>
                    <a:pt x="89" y="12"/>
                    <a:pt x="89" y="79"/>
                    <a:pt x="67" y="101"/>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5" name="Freeform 134"/>
            <p:cNvSpPr>
              <a:spLocks noChangeArrowheads="1"/>
            </p:cNvSpPr>
            <p:nvPr/>
          </p:nvSpPr>
          <p:spPr bwMode="auto">
            <a:xfrm>
              <a:off x="9570171" y="3982592"/>
              <a:ext cx="39883" cy="47023"/>
            </a:xfrm>
            <a:custGeom>
              <a:avLst/>
              <a:gdLst>
                <a:gd name="T0" fmla="*/ 67 w 125"/>
                <a:gd name="T1" fmla="*/ 146 h 147"/>
                <a:gd name="T2" fmla="*/ 67 w 125"/>
                <a:gd name="T3" fmla="*/ 146 h 147"/>
                <a:gd name="T4" fmla="*/ 0 w 125"/>
                <a:gd name="T5" fmla="*/ 90 h 147"/>
                <a:gd name="T6" fmla="*/ 12 w 125"/>
                <a:gd name="T7" fmla="*/ 23 h 147"/>
                <a:gd name="T8" fmla="*/ 67 w 125"/>
                <a:gd name="T9" fmla="*/ 0 h 147"/>
                <a:gd name="T10" fmla="*/ 79 w 125"/>
                <a:gd name="T11" fmla="*/ 0 h 147"/>
                <a:gd name="T12" fmla="*/ 112 w 125"/>
                <a:gd name="T13" fmla="*/ 34 h 147"/>
                <a:gd name="T14" fmla="*/ 101 w 125"/>
                <a:gd name="T15" fmla="*/ 124 h 147"/>
                <a:gd name="T16" fmla="*/ 67 w 125"/>
                <a:gd name="T17" fmla="*/ 146 h 147"/>
                <a:gd name="T18" fmla="*/ 67 w 125"/>
                <a:gd name="T19" fmla="*/ 34 h 147"/>
                <a:gd name="T20" fmla="*/ 67 w 125"/>
                <a:gd name="T21" fmla="*/ 34 h 147"/>
                <a:gd name="T22" fmla="*/ 56 w 125"/>
                <a:gd name="T23" fmla="*/ 45 h 147"/>
                <a:gd name="T24" fmla="*/ 45 w 125"/>
                <a:gd name="T25" fmla="*/ 79 h 147"/>
                <a:gd name="T26" fmla="*/ 67 w 125"/>
                <a:gd name="T27" fmla="*/ 101 h 147"/>
                <a:gd name="T28" fmla="*/ 67 w 125"/>
                <a:gd name="T29" fmla="*/ 124 h 147"/>
                <a:gd name="T30" fmla="*/ 67 w 125"/>
                <a:gd name="T31" fmla="*/ 101 h 147"/>
                <a:gd name="T32" fmla="*/ 67 w 125"/>
                <a:gd name="T33" fmla="*/ 101 h 147"/>
                <a:gd name="T34" fmla="*/ 67 w 125"/>
                <a:gd name="T35" fmla="*/ 56 h 147"/>
                <a:gd name="T36" fmla="*/ 67 w 125"/>
                <a:gd name="T37" fmla="*/ 34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5" h="147">
                  <a:moveTo>
                    <a:pt x="67" y="146"/>
                  </a:moveTo>
                  <a:lnTo>
                    <a:pt x="67" y="146"/>
                  </a:lnTo>
                  <a:cubicBezTo>
                    <a:pt x="56" y="146"/>
                    <a:pt x="23" y="135"/>
                    <a:pt x="0" y="90"/>
                  </a:cubicBezTo>
                  <a:cubicBezTo>
                    <a:pt x="0" y="56"/>
                    <a:pt x="0" y="34"/>
                    <a:pt x="12" y="23"/>
                  </a:cubicBezTo>
                  <a:cubicBezTo>
                    <a:pt x="34" y="0"/>
                    <a:pt x="45" y="0"/>
                    <a:pt x="67" y="0"/>
                  </a:cubicBezTo>
                  <a:lnTo>
                    <a:pt x="79" y="0"/>
                  </a:lnTo>
                  <a:cubicBezTo>
                    <a:pt x="90" y="0"/>
                    <a:pt x="101" y="11"/>
                    <a:pt x="112" y="34"/>
                  </a:cubicBezTo>
                  <a:cubicBezTo>
                    <a:pt x="124" y="67"/>
                    <a:pt x="112" y="101"/>
                    <a:pt x="101" y="124"/>
                  </a:cubicBezTo>
                  <a:cubicBezTo>
                    <a:pt x="90" y="135"/>
                    <a:pt x="79" y="146"/>
                    <a:pt x="67" y="146"/>
                  </a:cubicBezTo>
                  <a:close/>
                  <a:moveTo>
                    <a:pt x="67" y="34"/>
                  </a:moveTo>
                  <a:lnTo>
                    <a:pt x="67" y="34"/>
                  </a:lnTo>
                  <a:cubicBezTo>
                    <a:pt x="56" y="34"/>
                    <a:pt x="56" y="45"/>
                    <a:pt x="56" y="45"/>
                  </a:cubicBezTo>
                  <a:cubicBezTo>
                    <a:pt x="45" y="56"/>
                    <a:pt x="45" y="67"/>
                    <a:pt x="45" y="79"/>
                  </a:cubicBezTo>
                  <a:cubicBezTo>
                    <a:pt x="56" y="90"/>
                    <a:pt x="56" y="101"/>
                    <a:pt x="67" y="101"/>
                  </a:cubicBezTo>
                  <a:cubicBezTo>
                    <a:pt x="67" y="124"/>
                    <a:pt x="67" y="124"/>
                    <a:pt x="67" y="124"/>
                  </a:cubicBezTo>
                  <a:cubicBezTo>
                    <a:pt x="67" y="101"/>
                    <a:pt x="67" y="101"/>
                    <a:pt x="67" y="101"/>
                  </a:cubicBezTo>
                  <a:lnTo>
                    <a:pt x="67" y="101"/>
                  </a:lnTo>
                  <a:cubicBezTo>
                    <a:pt x="67" y="90"/>
                    <a:pt x="67" y="79"/>
                    <a:pt x="67" y="56"/>
                  </a:cubicBezTo>
                  <a:cubicBezTo>
                    <a:pt x="67" y="45"/>
                    <a:pt x="67" y="45"/>
                    <a:pt x="67" y="34"/>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6" name="Freeform 135"/>
            <p:cNvSpPr>
              <a:spLocks noChangeArrowheads="1"/>
            </p:cNvSpPr>
            <p:nvPr/>
          </p:nvSpPr>
          <p:spPr bwMode="auto">
            <a:xfrm>
              <a:off x="6627373" y="4440003"/>
              <a:ext cx="44155" cy="37049"/>
            </a:xfrm>
            <a:custGeom>
              <a:avLst/>
              <a:gdLst>
                <a:gd name="T0" fmla="*/ 101 w 136"/>
                <a:gd name="T1" fmla="*/ 68 h 113"/>
                <a:gd name="T2" fmla="*/ 101 w 136"/>
                <a:gd name="T3" fmla="*/ 68 h 113"/>
                <a:gd name="T4" fmla="*/ 101 w 136"/>
                <a:gd name="T5" fmla="*/ 0 h 113"/>
                <a:gd name="T6" fmla="*/ 34 w 136"/>
                <a:gd name="T7" fmla="*/ 34 h 113"/>
                <a:gd name="T8" fmla="*/ 23 w 136"/>
                <a:gd name="T9" fmla="*/ 90 h 113"/>
                <a:gd name="T10" fmla="*/ 101 w 136"/>
                <a:gd name="T11" fmla="*/ 68 h 113"/>
              </a:gdLst>
              <a:ahLst/>
              <a:cxnLst>
                <a:cxn ang="0">
                  <a:pos x="T0" y="T1"/>
                </a:cxn>
                <a:cxn ang="0">
                  <a:pos x="T2" y="T3"/>
                </a:cxn>
                <a:cxn ang="0">
                  <a:pos x="T4" y="T5"/>
                </a:cxn>
                <a:cxn ang="0">
                  <a:pos x="T6" y="T7"/>
                </a:cxn>
                <a:cxn ang="0">
                  <a:pos x="T8" y="T9"/>
                </a:cxn>
                <a:cxn ang="0">
                  <a:pos x="T10" y="T11"/>
                </a:cxn>
              </a:cxnLst>
              <a:rect l="0" t="0" r="r" b="b"/>
              <a:pathLst>
                <a:path w="136" h="113">
                  <a:moveTo>
                    <a:pt x="101" y="68"/>
                  </a:moveTo>
                  <a:lnTo>
                    <a:pt x="101" y="68"/>
                  </a:lnTo>
                  <a:cubicBezTo>
                    <a:pt x="112" y="45"/>
                    <a:pt x="135" y="0"/>
                    <a:pt x="101" y="0"/>
                  </a:cubicBezTo>
                  <a:cubicBezTo>
                    <a:pt x="67" y="0"/>
                    <a:pt x="34" y="0"/>
                    <a:pt x="34" y="34"/>
                  </a:cubicBezTo>
                  <a:cubicBezTo>
                    <a:pt x="34" y="68"/>
                    <a:pt x="0" y="79"/>
                    <a:pt x="23" y="90"/>
                  </a:cubicBezTo>
                  <a:cubicBezTo>
                    <a:pt x="34" y="112"/>
                    <a:pt x="90" y="90"/>
                    <a:pt x="101" y="68"/>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7" name="Freeform 136"/>
            <p:cNvSpPr>
              <a:spLocks noChangeArrowheads="1"/>
            </p:cNvSpPr>
            <p:nvPr/>
          </p:nvSpPr>
          <p:spPr bwMode="auto">
            <a:xfrm>
              <a:off x="6624524" y="4432877"/>
              <a:ext cx="51277" cy="47023"/>
            </a:xfrm>
            <a:custGeom>
              <a:avLst/>
              <a:gdLst>
                <a:gd name="T0" fmla="*/ 45 w 158"/>
                <a:gd name="T1" fmla="*/ 146 h 147"/>
                <a:gd name="T2" fmla="*/ 45 w 158"/>
                <a:gd name="T3" fmla="*/ 146 h 147"/>
                <a:gd name="T4" fmla="*/ 45 w 158"/>
                <a:gd name="T5" fmla="*/ 146 h 147"/>
                <a:gd name="T6" fmla="*/ 11 w 158"/>
                <a:gd name="T7" fmla="*/ 123 h 147"/>
                <a:gd name="T8" fmla="*/ 22 w 158"/>
                <a:gd name="T9" fmla="*/ 79 h 147"/>
                <a:gd name="T10" fmla="*/ 22 w 158"/>
                <a:gd name="T11" fmla="*/ 56 h 147"/>
                <a:gd name="T12" fmla="*/ 101 w 158"/>
                <a:gd name="T13" fmla="*/ 0 h 147"/>
                <a:gd name="T14" fmla="*/ 112 w 158"/>
                <a:gd name="T15" fmla="*/ 0 h 147"/>
                <a:gd name="T16" fmla="*/ 146 w 158"/>
                <a:gd name="T17" fmla="*/ 22 h 147"/>
                <a:gd name="T18" fmla="*/ 134 w 158"/>
                <a:gd name="T19" fmla="*/ 101 h 147"/>
                <a:gd name="T20" fmla="*/ 45 w 158"/>
                <a:gd name="T21" fmla="*/ 146 h 147"/>
                <a:gd name="T22" fmla="*/ 67 w 158"/>
                <a:gd name="T23" fmla="*/ 56 h 147"/>
                <a:gd name="T24" fmla="*/ 67 w 158"/>
                <a:gd name="T25" fmla="*/ 56 h 147"/>
                <a:gd name="T26" fmla="*/ 67 w 158"/>
                <a:gd name="T27" fmla="*/ 56 h 147"/>
                <a:gd name="T28" fmla="*/ 56 w 158"/>
                <a:gd name="T29" fmla="*/ 101 h 147"/>
                <a:gd name="T30" fmla="*/ 89 w 158"/>
                <a:gd name="T31" fmla="*/ 79 h 147"/>
                <a:gd name="T32" fmla="*/ 101 w 158"/>
                <a:gd name="T33" fmla="*/ 45 h 147"/>
                <a:gd name="T34" fmla="*/ 67 w 158"/>
                <a:gd name="T35" fmla="*/ 5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8" h="147">
                  <a:moveTo>
                    <a:pt x="45" y="146"/>
                  </a:moveTo>
                  <a:lnTo>
                    <a:pt x="45" y="146"/>
                  </a:lnTo>
                  <a:lnTo>
                    <a:pt x="45" y="146"/>
                  </a:lnTo>
                  <a:cubicBezTo>
                    <a:pt x="34" y="146"/>
                    <a:pt x="22" y="134"/>
                    <a:pt x="11" y="123"/>
                  </a:cubicBezTo>
                  <a:cubicBezTo>
                    <a:pt x="0" y="112"/>
                    <a:pt x="11" y="90"/>
                    <a:pt x="22" y="79"/>
                  </a:cubicBezTo>
                  <a:cubicBezTo>
                    <a:pt x="22" y="67"/>
                    <a:pt x="22" y="67"/>
                    <a:pt x="22" y="56"/>
                  </a:cubicBezTo>
                  <a:cubicBezTo>
                    <a:pt x="22" y="11"/>
                    <a:pt x="67" y="0"/>
                    <a:pt x="101" y="0"/>
                  </a:cubicBezTo>
                  <a:cubicBezTo>
                    <a:pt x="112" y="0"/>
                    <a:pt x="112" y="0"/>
                    <a:pt x="112" y="0"/>
                  </a:cubicBezTo>
                  <a:cubicBezTo>
                    <a:pt x="134" y="0"/>
                    <a:pt x="146" y="11"/>
                    <a:pt x="146" y="22"/>
                  </a:cubicBezTo>
                  <a:cubicBezTo>
                    <a:pt x="157" y="45"/>
                    <a:pt x="146" y="67"/>
                    <a:pt x="134" y="101"/>
                  </a:cubicBezTo>
                  <a:cubicBezTo>
                    <a:pt x="112" y="123"/>
                    <a:pt x="78" y="146"/>
                    <a:pt x="45" y="146"/>
                  </a:cubicBezTo>
                  <a:close/>
                  <a:moveTo>
                    <a:pt x="67" y="56"/>
                  </a:moveTo>
                  <a:lnTo>
                    <a:pt x="67" y="56"/>
                  </a:lnTo>
                  <a:lnTo>
                    <a:pt x="67" y="56"/>
                  </a:lnTo>
                  <a:cubicBezTo>
                    <a:pt x="67" y="79"/>
                    <a:pt x="67" y="90"/>
                    <a:pt x="56" y="101"/>
                  </a:cubicBezTo>
                  <a:cubicBezTo>
                    <a:pt x="67" y="90"/>
                    <a:pt x="89" y="90"/>
                    <a:pt x="89" y="79"/>
                  </a:cubicBezTo>
                  <a:cubicBezTo>
                    <a:pt x="101" y="67"/>
                    <a:pt x="101" y="56"/>
                    <a:pt x="101" y="45"/>
                  </a:cubicBezTo>
                  <a:cubicBezTo>
                    <a:pt x="89" y="45"/>
                    <a:pt x="78" y="45"/>
                    <a:pt x="67" y="56"/>
                  </a:cubicBez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8" name="Freeform 137"/>
            <p:cNvSpPr>
              <a:spLocks noChangeArrowheads="1"/>
            </p:cNvSpPr>
            <p:nvPr/>
          </p:nvSpPr>
          <p:spPr bwMode="auto">
            <a:xfrm>
              <a:off x="6020582" y="1510304"/>
              <a:ext cx="1424" cy="427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cubicBezTo>
                    <a:pt x="0" y="11"/>
                    <a:pt x="0" y="11"/>
                    <a:pt x="0" y="11"/>
                  </a:cubicBezTo>
                  <a:cubicBezTo>
                    <a:pt x="0" y="11"/>
                    <a:pt x="0" y="11"/>
                    <a:pt x="0" y="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9" name="Freeform 138"/>
            <p:cNvSpPr>
              <a:spLocks noChangeArrowheads="1"/>
            </p:cNvSpPr>
            <p:nvPr/>
          </p:nvSpPr>
          <p:spPr bwMode="auto">
            <a:xfrm>
              <a:off x="6020582" y="1510304"/>
              <a:ext cx="1424"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0" name="Freeform 139"/>
            <p:cNvSpPr>
              <a:spLocks noChangeArrowheads="1"/>
            </p:cNvSpPr>
            <p:nvPr/>
          </p:nvSpPr>
          <p:spPr bwMode="auto">
            <a:xfrm>
              <a:off x="6074709" y="1383483"/>
              <a:ext cx="1424" cy="4276"/>
            </a:xfrm>
            <a:custGeom>
              <a:avLst/>
              <a:gdLst>
                <a:gd name="T0" fmla="*/ 0 w 1"/>
                <a:gd name="T1" fmla="*/ 0 h 12"/>
                <a:gd name="T2" fmla="*/ 0 w 1"/>
                <a:gd name="T3" fmla="*/ 0 h 12"/>
                <a:gd name="T4" fmla="*/ 0 w 1"/>
                <a:gd name="T5" fmla="*/ 11 h 12"/>
                <a:gd name="T6" fmla="*/ 0 w 1"/>
                <a:gd name="T7" fmla="*/ 0 h 12"/>
              </a:gdLst>
              <a:ahLst/>
              <a:cxnLst>
                <a:cxn ang="0">
                  <a:pos x="T0" y="T1"/>
                </a:cxn>
                <a:cxn ang="0">
                  <a:pos x="T2" y="T3"/>
                </a:cxn>
                <a:cxn ang="0">
                  <a:pos x="T4" y="T5"/>
                </a:cxn>
                <a:cxn ang="0">
                  <a:pos x="T6" y="T7"/>
                </a:cxn>
              </a:cxnLst>
              <a:rect l="0" t="0" r="r" b="b"/>
              <a:pathLst>
                <a:path w="1" h="12">
                  <a:moveTo>
                    <a:pt x="0" y="0"/>
                  </a:moveTo>
                  <a:lnTo>
                    <a:pt x="0" y="0"/>
                  </a:lnTo>
                  <a:lnTo>
                    <a:pt x="0" y="11"/>
                  </a:ln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1" name="Freeform 140"/>
            <p:cNvSpPr>
              <a:spLocks noChangeArrowheads="1"/>
            </p:cNvSpPr>
            <p:nvPr/>
          </p:nvSpPr>
          <p:spPr bwMode="auto">
            <a:xfrm>
              <a:off x="6070435" y="1387758"/>
              <a:ext cx="4274" cy="1424"/>
            </a:xfrm>
            <a:custGeom>
              <a:avLst/>
              <a:gdLst>
                <a:gd name="T0" fmla="*/ 11 w 12"/>
                <a:gd name="T1" fmla="*/ 0 h 1"/>
                <a:gd name="T2" fmla="*/ 11 w 12"/>
                <a:gd name="T3" fmla="*/ 0 h 1"/>
                <a:gd name="T4" fmla="*/ 0 w 12"/>
                <a:gd name="T5" fmla="*/ 0 h 1"/>
                <a:gd name="T6" fmla="*/ 11 w 12"/>
                <a:gd name="T7" fmla="*/ 0 h 1"/>
              </a:gdLst>
              <a:ahLst/>
              <a:cxnLst>
                <a:cxn ang="0">
                  <a:pos x="T0" y="T1"/>
                </a:cxn>
                <a:cxn ang="0">
                  <a:pos x="T2" y="T3"/>
                </a:cxn>
                <a:cxn ang="0">
                  <a:pos x="T4" y="T5"/>
                </a:cxn>
                <a:cxn ang="0">
                  <a:pos x="T6" y="T7"/>
                </a:cxn>
              </a:cxnLst>
              <a:rect l="0" t="0" r="r" b="b"/>
              <a:pathLst>
                <a:path w="12" h="1">
                  <a:moveTo>
                    <a:pt x="11" y="0"/>
                  </a:moveTo>
                  <a:lnTo>
                    <a:pt x="11" y="0"/>
                  </a:lnTo>
                  <a:lnTo>
                    <a:pt x="0" y="0"/>
                  </a:lnTo>
                  <a:lnTo>
                    <a:pt x="11"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2" name="Freeform 141"/>
            <p:cNvSpPr>
              <a:spLocks noChangeArrowheads="1"/>
            </p:cNvSpPr>
            <p:nvPr/>
          </p:nvSpPr>
          <p:spPr bwMode="auto">
            <a:xfrm>
              <a:off x="6067586" y="1387758"/>
              <a:ext cx="4274" cy="1424"/>
            </a:xfrm>
            <a:custGeom>
              <a:avLst/>
              <a:gdLst>
                <a:gd name="T0" fmla="*/ 11 w 12"/>
                <a:gd name="T1" fmla="*/ 0 h 1"/>
                <a:gd name="T2" fmla="*/ 11 w 12"/>
                <a:gd name="T3" fmla="*/ 0 h 1"/>
                <a:gd name="T4" fmla="*/ 0 w 12"/>
                <a:gd name="T5" fmla="*/ 0 h 1"/>
                <a:gd name="T6" fmla="*/ 11 w 12"/>
                <a:gd name="T7" fmla="*/ 0 h 1"/>
              </a:gdLst>
              <a:ahLst/>
              <a:cxnLst>
                <a:cxn ang="0">
                  <a:pos x="T0" y="T1"/>
                </a:cxn>
                <a:cxn ang="0">
                  <a:pos x="T2" y="T3"/>
                </a:cxn>
                <a:cxn ang="0">
                  <a:pos x="T4" y="T5"/>
                </a:cxn>
                <a:cxn ang="0">
                  <a:pos x="T6" y="T7"/>
                </a:cxn>
              </a:cxnLst>
              <a:rect l="0" t="0" r="r" b="b"/>
              <a:pathLst>
                <a:path w="12" h="1">
                  <a:moveTo>
                    <a:pt x="11" y="0"/>
                  </a:moveTo>
                  <a:lnTo>
                    <a:pt x="11" y="0"/>
                  </a:lnTo>
                  <a:cubicBezTo>
                    <a:pt x="11" y="0"/>
                    <a:pt x="11" y="0"/>
                    <a:pt x="0" y="0"/>
                  </a:cubicBezTo>
                  <a:cubicBezTo>
                    <a:pt x="11" y="0"/>
                    <a:pt x="11" y="0"/>
                    <a:pt x="11" y="0"/>
                  </a:cubicBez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3" name="Freeform 142"/>
            <p:cNvSpPr>
              <a:spLocks noChangeArrowheads="1"/>
            </p:cNvSpPr>
            <p:nvPr/>
          </p:nvSpPr>
          <p:spPr bwMode="auto">
            <a:xfrm>
              <a:off x="9278170" y="2969454"/>
              <a:ext cx="4274" cy="86921"/>
            </a:xfrm>
            <a:custGeom>
              <a:avLst/>
              <a:gdLst>
                <a:gd name="T0" fmla="*/ 11 w 12"/>
                <a:gd name="T1" fmla="*/ 269 h 270"/>
                <a:gd name="T2" fmla="*/ 0 w 12"/>
                <a:gd name="T3" fmla="*/ 0 h 270"/>
                <a:gd name="T4" fmla="*/ 11 w 12"/>
                <a:gd name="T5" fmla="*/ 269 h 270"/>
              </a:gdLst>
              <a:ahLst/>
              <a:cxnLst>
                <a:cxn ang="0">
                  <a:pos x="T0" y="T1"/>
                </a:cxn>
                <a:cxn ang="0">
                  <a:pos x="T2" y="T3"/>
                </a:cxn>
                <a:cxn ang="0">
                  <a:pos x="T4" y="T5"/>
                </a:cxn>
              </a:cxnLst>
              <a:rect l="0" t="0" r="r" b="b"/>
              <a:pathLst>
                <a:path w="12" h="270">
                  <a:moveTo>
                    <a:pt x="11" y="269"/>
                  </a:moveTo>
                  <a:lnTo>
                    <a:pt x="0" y="0"/>
                  </a:lnTo>
                  <a:lnTo>
                    <a:pt x="11" y="269"/>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4" name="Freeform 143"/>
            <p:cNvSpPr>
              <a:spLocks noChangeArrowheads="1"/>
            </p:cNvSpPr>
            <p:nvPr/>
          </p:nvSpPr>
          <p:spPr bwMode="auto">
            <a:xfrm>
              <a:off x="8726929" y="2553367"/>
              <a:ext cx="596821" cy="1085811"/>
            </a:xfrm>
            <a:custGeom>
              <a:avLst/>
              <a:gdLst>
                <a:gd name="T0" fmla="*/ 481 w 1849"/>
                <a:gd name="T1" fmla="*/ 3316 h 3362"/>
                <a:gd name="T2" fmla="*/ 481 w 1849"/>
                <a:gd name="T3" fmla="*/ 2901 h 3362"/>
                <a:gd name="T4" fmla="*/ 346 w 1849"/>
                <a:gd name="T5" fmla="*/ 2431 h 3362"/>
                <a:gd name="T6" fmla="*/ 268 w 1849"/>
                <a:gd name="T7" fmla="*/ 2297 h 3362"/>
                <a:gd name="T8" fmla="*/ 246 w 1849"/>
                <a:gd name="T9" fmla="*/ 2151 h 3362"/>
                <a:gd name="T10" fmla="*/ 391 w 1849"/>
                <a:gd name="T11" fmla="*/ 1815 h 3362"/>
                <a:gd name="T12" fmla="*/ 537 w 1849"/>
                <a:gd name="T13" fmla="*/ 1894 h 3362"/>
                <a:gd name="T14" fmla="*/ 604 w 1849"/>
                <a:gd name="T15" fmla="*/ 1826 h 3362"/>
                <a:gd name="T16" fmla="*/ 470 w 1849"/>
                <a:gd name="T17" fmla="*/ 1793 h 3362"/>
                <a:gd name="T18" fmla="*/ 302 w 1849"/>
                <a:gd name="T19" fmla="*/ 1591 h 3362"/>
                <a:gd name="T20" fmla="*/ 223 w 1849"/>
                <a:gd name="T21" fmla="*/ 1378 h 3362"/>
                <a:gd name="T22" fmla="*/ 324 w 1849"/>
                <a:gd name="T23" fmla="*/ 784 h 3362"/>
                <a:gd name="T24" fmla="*/ 414 w 1849"/>
                <a:gd name="T25" fmla="*/ 616 h 3362"/>
                <a:gd name="T26" fmla="*/ 246 w 1849"/>
                <a:gd name="T27" fmla="*/ 616 h 3362"/>
                <a:gd name="T28" fmla="*/ 391 w 1849"/>
                <a:gd name="T29" fmla="*/ 325 h 3362"/>
                <a:gd name="T30" fmla="*/ 772 w 1849"/>
                <a:gd name="T31" fmla="*/ 123 h 3362"/>
                <a:gd name="T32" fmla="*/ 918 w 1849"/>
                <a:gd name="T33" fmla="*/ 145 h 3362"/>
                <a:gd name="T34" fmla="*/ 952 w 1849"/>
                <a:gd name="T35" fmla="*/ 403 h 3362"/>
                <a:gd name="T36" fmla="*/ 985 w 1849"/>
                <a:gd name="T37" fmla="*/ 627 h 3362"/>
                <a:gd name="T38" fmla="*/ 1333 w 1849"/>
                <a:gd name="T39" fmla="*/ 1131 h 3362"/>
                <a:gd name="T40" fmla="*/ 1490 w 1849"/>
                <a:gd name="T41" fmla="*/ 1289 h 3362"/>
                <a:gd name="T42" fmla="*/ 1725 w 1849"/>
                <a:gd name="T43" fmla="*/ 1266 h 3362"/>
                <a:gd name="T44" fmla="*/ 1759 w 1849"/>
                <a:gd name="T45" fmla="*/ 1748 h 3362"/>
                <a:gd name="T46" fmla="*/ 1389 w 1849"/>
                <a:gd name="T47" fmla="*/ 1983 h 3362"/>
                <a:gd name="T48" fmla="*/ 1277 w 1849"/>
                <a:gd name="T49" fmla="*/ 2196 h 3362"/>
                <a:gd name="T50" fmla="*/ 1142 w 1849"/>
                <a:gd name="T51" fmla="*/ 2264 h 3362"/>
                <a:gd name="T52" fmla="*/ 1086 w 1849"/>
                <a:gd name="T53" fmla="*/ 2632 h 3362"/>
                <a:gd name="T54" fmla="*/ 1097 w 1849"/>
                <a:gd name="T55" fmla="*/ 2699 h 3362"/>
                <a:gd name="T56" fmla="*/ 896 w 1849"/>
                <a:gd name="T57" fmla="*/ 2901 h 3362"/>
                <a:gd name="T58" fmla="*/ 739 w 1849"/>
                <a:gd name="T59" fmla="*/ 3282 h 3362"/>
                <a:gd name="T60" fmla="*/ 559 w 1849"/>
                <a:gd name="T61" fmla="*/ 3361 h 3362"/>
                <a:gd name="T62" fmla="*/ 604 w 1849"/>
                <a:gd name="T63" fmla="*/ 3226 h 3362"/>
                <a:gd name="T64" fmla="*/ 739 w 1849"/>
                <a:gd name="T65" fmla="*/ 3137 h 3362"/>
                <a:gd name="T66" fmla="*/ 1064 w 1849"/>
                <a:gd name="T67" fmla="*/ 2845 h 3362"/>
                <a:gd name="T68" fmla="*/ 1053 w 1849"/>
                <a:gd name="T69" fmla="*/ 2677 h 3362"/>
                <a:gd name="T70" fmla="*/ 985 w 1849"/>
                <a:gd name="T71" fmla="*/ 2264 h 3362"/>
                <a:gd name="T72" fmla="*/ 1221 w 1849"/>
                <a:gd name="T73" fmla="*/ 2129 h 3362"/>
                <a:gd name="T74" fmla="*/ 1333 w 1849"/>
                <a:gd name="T75" fmla="*/ 2118 h 3362"/>
                <a:gd name="T76" fmla="*/ 1377 w 1849"/>
                <a:gd name="T77" fmla="*/ 1938 h 3362"/>
                <a:gd name="T78" fmla="*/ 1736 w 1849"/>
                <a:gd name="T79" fmla="*/ 1692 h 3362"/>
                <a:gd name="T80" fmla="*/ 1714 w 1849"/>
                <a:gd name="T81" fmla="*/ 1658 h 3362"/>
                <a:gd name="T82" fmla="*/ 1535 w 1849"/>
                <a:gd name="T83" fmla="*/ 1322 h 3362"/>
                <a:gd name="T84" fmla="*/ 1400 w 1849"/>
                <a:gd name="T85" fmla="*/ 1277 h 3362"/>
                <a:gd name="T86" fmla="*/ 1142 w 1849"/>
                <a:gd name="T87" fmla="*/ 930 h 3362"/>
                <a:gd name="T88" fmla="*/ 974 w 1849"/>
                <a:gd name="T89" fmla="*/ 571 h 3362"/>
                <a:gd name="T90" fmla="*/ 907 w 1849"/>
                <a:gd name="T91" fmla="*/ 448 h 3362"/>
                <a:gd name="T92" fmla="*/ 851 w 1849"/>
                <a:gd name="T93" fmla="*/ 179 h 3362"/>
                <a:gd name="T94" fmla="*/ 672 w 1849"/>
                <a:gd name="T95" fmla="*/ 100 h 3362"/>
                <a:gd name="T96" fmla="*/ 358 w 1849"/>
                <a:gd name="T97" fmla="*/ 448 h 3362"/>
                <a:gd name="T98" fmla="*/ 358 w 1849"/>
                <a:gd name="T99" fmla="*/ 527 h 3362"/>
                <a:gd name="T100" fmla="*/ 403 w 1849"/>
                <a:gd name="T101" fmla="*/ 829 h 3362"/>
                <a:gd name="T102" fmla="*/ 223 w 1849"/>
                <a:gd name="T103" fmla="*/ 1333 h 3362"/>
                <a:gd name="T104" fmla="*/ 290 w 1849"/>
                <a:gd name="T105" fmla="*/ 1513 h 3362"/>
                <a:gd name="T106" fmla="*/ 380 w 1849"/>
                <a:gd name="T107" fmla="*/ 1602 h 3362"/>
                <a:gd name="T108" fmla="*/ 559 w 1849"/>
                <a:gd name="T109" fmla="*/ 1782 h 3362"/>
                <a:gd name="T110" fmla="*/ 683 w 1849"/>
                <a:gd name="T111" fmla="*/ 1849 h 3362"/>
                <a:gd name="T112" fmla="*/ 459 w 1849"/>
                <a:gd name="T113" fmla="*/ 1905 h 3362"/>
                <a:gd name="T114" fmla="*/ 279 w 1849"/>
                <a:gd name="T115" fmla="*/ 1995 h 3362"/>
                <a:gd name="T116" fmla="*/ 313 w 1849"/>
                <a:gd name="T117" fmla="*/ 2286 h 3362"/>
                <a:gd name="T118" fmla="*/ 313 w 1849"/>
                <a:gd name="T119" fmla="*/ 2342 h 3362"/>
                <a:gd name="T120" fmla="*/ 526 w 1849"/>
                <a:gd name="T121" fmla="*/ 2901 h 3362"/>
                <a:gd name="T122" fmla="*/ 492 w 1849"/>
                <a:gd name="T123" fmla="*/ 3159 h 3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49" h="3362">
                  <a:moveTo>
                    <a:pt x="559" y="3361"/>
                  </a:moveTo>
                  <a:lnTo>
                    <a:pt x="559" y="3361"/>
                  </a:lnTo>
                  <a:cubicBezTo>
                    <a:pt x="548" y="3361"/>
                    <a:pt x="537" y="3361"/>
                    <a:pt x="526" y="3350"/>
                  </a:cubicBezTo>
                  <a:cubicBezTo>
                    <a:pt x="515" y="3338"/>
                    <a:pt x="515" y="3327"/>
                    <a:pt x="515" y="3316"/>
                  </a:cubicBezTo>
                  <a:lnTo>
                    <a:pt x="515" y="3316"/>
                  </a:lnTo>
                  <a:lnTo>
                    <a:pt x="504" y="3316"/>
                  </a:lnTo>
                  <a:cubicBezTo>
                    <a:pt x="492" y="3316"/>
                    <a:pt x="492" y="3316"/>
                    <a:pt x="481" y="3316"/>
                  </a:cubicBezTo>
                  <a:cubicBezTo>
                    <a:pt x="470" y="3316"/>
                    <a:pt x="459" y="3305"/>
                    <a:pt x="459" y="3294"/>
                  </a:cubicBezTo>
                  <a:cubicBezTo>
                    <a:pt x="448" y="3271"/>
                    <a:pt x="459" y="3226"/>
                    <a:pt x="470" y="3215"/>
                  </a:cubicBezTo>
                  <a:cubicBezTo>
                    <a:pt x="470" y="3204"/>
                    <a:pt x="470" y="3204"/>
                    <a:pt x="470" y="3192"/>
                  </a:cubicBezTo>
                  <a:cubicBezTo>
                    <a:pt x="436" y="3192"/>
                    <a:pt x="448" y="3148"/>
                    <a:pt x="448" y="3103"/>
                  </a:cubicBezTo>
                  <a:cubicBezTo>
                    <a:pt x="448" y="3081"/>
                    <a:pt x="448" y="3069"/>
                    <a:pt x="448" y="3058"/>
                  </a:cubicBezTo>
                  <a:cubicBezTo>
                    <a:pt x="448" y="3002"/>
                    <a:pt x="470" y="2968"/>
                    <a:pt x="515" y="2957"/>
                  </a:cubicBezTo>
                  <a:cubicBezTo>
                    <a:pt x="492" y="2946"/>
                    <a:pt x="481" y="2935"/>
                    <a:pt x="481" y="2901"/>
                  </a:cubicBezTo>
                  <a:cubicBezTo>
                    <a:pt x="481" y="2890"/>
                    <a:pt x="481" y="2879"/>
                    <a:pt x="481" y="2879"/>
                  </a:cubicBezTo>
                  <a:lnTo>
                    <a:pt x="481" y="2879"/>
                  </a:lnTo>
                  <a:cubicBezTo>
                    <a:pt x="470" y="2879"/>
                    <a:pt x="470" y="2868"/>
                    <a:pt x="448" y="2845"/>
                  </a:cubicBezTo>
                  <a:cubicBezTo>
                    <a:pt x="414" y="2801"/>
                    <a:pt x="436" y="2666"/>
                    <a:pt x="436" y="2643"/>
                  </a:cubicBezTo>
                  <a:cubicBezTo>
                    <a:pt x="448" y="2621"/>
                    <a:pt x="448" y="2610"/>
                    <a:pt x="414" y="2599"/>
                  </a:cubicBezTo>
                  <a:cubicBezTo>
                    <a:pt x="380" y="2566"/>
                    <a:pt x="391" y="2521"/>
                    <a:pt x="403" y="2488"/>
                  </a:cubicBezTo>
                  <a:cubicBezTo>
                    <a:pt x="403" y="2488"/>
                    <a:pt x="391" y="2465"/>
                    <a:pt x="346" y="2431"/>
                  </a:cubicBezTo>
                  <a:cubicBezTo>
                    <a:pt x="313" y="2387"/>
                    <a:pt x="279" y="2375"/>
                    <a:pt x="279" y="2375"/>
                  </a:cubicBezTo>
                  <a:cubicBezTo>
                    <a:pt x="257" y="2364"/>
                    <a:pt x="257" y="2364"/>
                    <a:pt x="257" y="2364"/>
                  </a:cubicBezTo>
                  <a:cubicBezTo>
                    <a:pt x="268" y="2353"/>
                    <a:pt x="268" y="2353"/>
                    <a:pt x="268" y="2353"/>
                  </a:cubicBezTo>
                  <a:cubicBezTo>
                    <a:pt x="268" y="2342"/>
                    <a:pt x="268" y="2331"/>
                    <a:pt x="268" y="2320"/>
                  </a:cubicBezTo>
                  <a:lnTo>
                    <a:pt x="268" y="2308"/>
                  </a:lnTo>
                  <a:cubicBezTo>
                    <a:pt x="268" y="2297"/>
                    <a:pt x="268" y="2297"/>
                    <a:pt x="268" y="2297"/>
                  </a:cubicBezTo>
                  <a:lnTo>
                    <a:pt x="268" y="2297"/>
                  </a:lnTo>
                  <a:cubicBezTo>
                    <a:pt x="268" y="2297"/>
                    <a:pt x="268" y="2297"/>
                    <a:pt x="268" y="2286"/>
                  </a:cubicBezTo>
                  <a:lnTo>
                    <a:pt x="268" y="2286"/>
                  </a:lnTo>
                  <a:lnTo>
                    <a:pt x="268" y="2286"/>
                  </a:lnTo>
                  <a:cubicBezTo>
                    <a:pt x="279" y="2286"/>
                    <a:pt x="279" y="2275"/>
                    <a:pt x="279" y="2275"/>
                  </a:cubicBezTo>
                  <a:cubicBezTo>
                    <a:pt x="279" y="2275"/>
                    <a:pt x="279" y="2275"/>
                    <a:pt x="279" y="2264"/>
                  </a:cubicBezTo>
                  <a:cubicBezTo>
                    <a:pt x="290" y="2230"/>
                    <a:pt x="279" y="2196"/>
                    <a:pt x="279" y="2196"/>
                  </a:cubicBezTo>
                  <a:cubicBezTo>
                    <a:pt x="257" y="2185"/>
                    <a:pt x="246" y="2174"/>
                    <a:pt x="246" y="2151"/>
                  </a:cubicBezTo>
                  <a:cubicBezTo>
                    <a:pt x="246" y="2129"/>
                    <a:pt x="246" y="2118"/>
                    <a:pt x="257" y="2095"/>
                  </a:cubicBezTo>
                  <a:cubicBezTo>
                    <a:pt x="268" y="2084"/>
                    <a:pt x="268" y="2073"/>
                    <a:pt x="268" y="2073"/>
                  </a:cubicBezTo>
                  <a:cubicBezTo>
                    <a:pt x="268" y="2073"/>
                    <a:pt x="257" y="2073"/>
                    <a:pt x="246" y="2062"/>
                  </a:cubicBezTo>
                  <a:cubicBezTo>
                    <a:pt x="235" y="2051"/>
                    <a:pt x="235" y="2017"/>
                    <a:pt x="246" y="1995"/>
                  </a:cubicBezTo>
                  <a:cubicBezTo>
                    <a:pt x="246" y="1983"/>
                    <a:pt x="246" y="1972"/>
                    <a:pt x="246" y="1972"/>
                  </a:cubicBezTo>
                  <a:cubicBezTo>
                    <a:pt x="246" y="1950"/>
                    <a:pt x="302" y="1882"/>
                    <a:pt x="335" y="1849"/>
                  </a:cubicBezTo>
                  <a:cubicBezTo>
                    <a:pt x="358" y="1838"/>
                    <a:pt x="369" y="1815"/>
                    <a:pt x="391" y="1815"/>
                  </a:cubicBezTo>
                  <a:cubicBezTo>
                    <a:pt x="403" y="1815"/>
                    <a:pt x="414" y="1826"/>
                    <a:pt x="425" y="1838"/>
                  </a:cubicBezTo>
                  <a:cubicBezTo>
                    <a:pt x="425" y="1849"/>
                    <a:pt x="436" y="1849"/>
                    <a:pt x="436" y="1849"/>
                  </a:cubicBezTo>
                  <a:cubicBezTo>
                    <a:pt x="436" y="1860"/>
                    <a:pt x="436" y="1860"/>
                    <a:pt x="448" y="1860"/>
                  </a:cubicBezTo>
                  <a:lnTo>
                    <a:pt x="448" y="1860"/>
                  </a:lnTo>
                  <a:cubicBezTo>
                    <a:pt x="459" y="1860"/>
                    <a:pt x="470" y="1860"/>
                    <a:pt x="470" y="1860"/>
                  </a:cubicBezTo>
                  <a:cubicBezTo>
                    <a:pt x="504" y="1860"/>
                    <a:pt x="526" y="1871"/>
                    <a:pt x="537" y="1894"/>
                  </a:cubicBezTo>
                  <a:lnTo>
                    <a:pt x="537" y="1894"/>
                  </a:lnTo>
                  <a:cubicBezTo>
                    <a:pt x="537" y="1894"/>
                    <a:pt x="537" y="1894"/>
                    <a:pt x="548" y="1894"/>
                  </a:cubicBezTo>
                  <a:cubicBezTo>
                    <a:pt x="559" y="1894"/>
                    <a:pt x="582" y="1882"/>
                    <a:pt x="604" y="1871"/>
                  </a:cubicBezTo>
                  <a:cubicBezTo>
                    <a:pt x="615" y="1871"/>
                    <a:pt x="615" y="1871"/>
                    <a:pt x="627" y="1860"/>
                  </a:cubicBezTo>
                  <a:cubicBezTo>
                    <a:pt x="627" y="1860"/>
                    <a:pt x="627" y="1860"/>
                    <a:pt x="638" y="1860"/>
                  </a:cubicBezTo>
                  <a:lnTo>
                    <a:pt x="627" y="1849"/>
                  </a:lnTo>
                  <a:cubicBezTo>
                    <a:pt x="627" y="1826"/>
                    <a:pt x="627" y="1826"/>
                    <a:pt x="615" y="1826"/>
                  </a:cubicBezTo>
                  <a:lnTo>
                    <a:pt x="604" y="1826"/>
                  </a:lnTo>
                  <a:lnTo>
                    <a:pt x="593" y="1826"/>
                  </a:lnTo>
                  <a:cubicBezTo>
                    <a:pt x="582" y="1826"/>
                    <a:pt x="571" y="1826"/>
                    <a:pt x="571" y="1826"/>
                  </a:cubicBezTo>
                  <a:cubicBezTo>
                    <a:pt x="548" y="1826"/>
                    <a:pt x="537" y="1815"/>
                    <a:pt x="526" y="1804"/>
                  </a:cubicBezTo>
                  <a:cubicBezTo>
                    <a:pt x="526" y="1793"/>
                    <a:pt x="515" y="1793"/>
                    <a:pt x="515" y="1793"/>
                  </a:cubicBezTo>
                  <a:cubicBezTo>
                    <a:pt x="515" y="1793"/>
                    <a:pt x="515" y="1793"/>
                    <a:pt x="504" y="1793"/>
                  </a:cubicBezTo>
                  <a:lnTo>
                    <a:pt x="504" y="1793"/>
                  </a:lnTo>
                  <a:cubicBezTo>
                    <a:pt x="492" y="1793"/>
                    <a:pt x="481" y="1793"/>
                    <a:pt x="470" y="1793"/>
                  </a:cubicBezTo>
                  <a:cubicBezTo>
                    <a:pt x="436" y="1771"/>
                    <a:pt x="414" y="1703"/>
                    <a:pt x="414" y="1669"/>
                  </a:cubicBezTo>
                  <a:cubicBezTo>
                    <a:pt x="403" y="1636"/>
                    <a:pt x="403" y="1636"/>
                    <a:pt x="391" y="1636"/>
                  </a:cubicBezTo>
                  <a:lnTo>
                    <a:pt x="380" y="1636"/>
                  </a:lnTo>
                  <a:cubicBezTo>
                    <a:pt x="380" y="1647"/>
                    <a:pt x="369" y="1647"/>
                    <a:pt x="369" y="1647"/>
                  </a:cubicBezTo>
                  <a:cubicBezTo>
                    <a:pt x="358" y="1647"/>
                    <a:pt x="335" y="1647"/>
                    <a:pt x="324" y="1625"/>
                  </a:cubicBezTo>
                  <a:cubicBezTo>
                    <a:pt x="313" y="1613"/>
                    <a:pt x="324" y="1602"/>
                    <a:pt x="324" y="1591"/>
                  </a:cubicBezTo>
                  <a:cubicBezTo>
                    <a:pt x="313" y="1591"/>
                    <a:pt x="313" y="1591"/>
                    <a:pt x="302" y="1591"/>
                  </a:cubicBezTo>
                  <a:cubicBezTo>
                    <a:pt x="302" y="1591"/>
                    <a:pt x="302" y="1591"/>
                    <a:pt x="290" y="1591"/>
                  </a:cubicBezTo>
                  <a:cubicBezTo>
                    <a:pt x="246" y="1591"/>
                    <a:pt x="246" y="1535"/>
                    <a:pt x="246" y="1513"/>
                  </a:cubicBezTo>
                  <a:cubicBezTo>
                    <a:pt x="246" y="1513"/>
                    <a:pt x="235" y="1513"/>
                    <a:pt x="235" y="1502"/>
                  </a:cubicBezTo>
                  <a:cubicBezTo>
                    <a:pt x="223" y="1502"/>
                    <a:pt x="212" y="1490"/>
                    <a:pt x="201" y="1479"/>
                  </a:cubicBezTo>
                  <a:cubicBezTo>
                    <a:pt x="201" y="1468"/>
                    <a:pt x="201" y="1468"/>
                    <a:pt x="212" y="1457"/>
                  </a:cubicBezTo>
                  <a:cubicBezTo>
                    <a:pt x="212" y="1457"/>
                    <a:pt x="212" y="1457"/>
                    <a:pt x="212" y="1445"/>
                  </a:cubicBezTo>
                  <a:cubicBezTo>
                    <a:pt x="201" y="1423"/>
                    <a:pt x="201" y="1400"/>
                    <a:pt x="223" y="1378"/>
                  </a:cubicBezTo>
                  <a:cubicBezTo>
                    <a:pt x="190" y="1378"/>
                    <a:pt x="179" y="1367"/>
                    <a:pt x="179" y="1356"/>
                  </a:cubicBezTo>
                  <a:cubicBezTo>
                    <a:pt x="167" y="1344"/>
                    <a:pt x="179" y="1322"/>
                    <a:pt x="190" y="1311"/>
                  </a:cubicBezTo>
                  <a:lnTo>
                    <a:pt x="190" y="1300"/>
                  </a:lnTo>
                  <a:lnTo>
                    <a:pt x="190" y="1300"/>
                  </a:lnTo>
                  <a:cubicBezTo>
                    <a:pt x="0" y="1076"/>
                    <a:pt x="0" y="1076"/>
                    <a:pt x="0" y="1076"/>
                  </a:cubicBezTo>
                  <a:cubicBezTo>
                    <a:pt x="313" y="751"/>
                    <a:pt x="313" y="751"/>
                    <a:pt x="313" y="751"/>
                  </a:cubicBezTo>
                  <a:cubicBezTo>
                    <a:pt x="324" y="784"/>
                    <a:pt x="324" y="784"/>
                    <a:pt x="324" y="784"/>
                  </a:cubicBezTo>
                  <a:cubicBezTo>
                    <a:pt x="324" y="784"/>
                    <a:pt x="335" y="807"/>
                    <a:pt x="346" y="851"/>
                  </a:cubicBezTo>
                  <a:lnTo>
                    <a:pt x="346" y="863"/>
                  </a:lnTo>
                  <a:lnTo>
                    <a:pt x="346" y="863"/>
                  </a:lnTo>
                  <a:cubicBezTo>
                    <a:pt x="358" y="863"/>
                    <a:pt x="358" y="840"/>
                    <a:pt x="358" y="829"/>
                  </a:cubicBezTo>
                  <a:cubicBezTo>
                    <a:pt x="358" y="818"/>
                    <a:pt x="358" y="807"/>
                    <a:pt x="358" y="795"/>
                  </a:cubicBezTo>
                  <a:cubicBezTo>
                    <a:pt x="358" y="762"/>
                    <a:pt x="391" y="751"/>
                    <a:pt x="414" y="751"/>
                  </a:cubicBezTo>
                  <a:cubicBezTo>
                    <a:pt x="414" y="661"/>
                    <a:pt x="414" y="627"/>
                    <a:pt x="414" y="616"/>
                  </a:cubicBezTo>
                  <a:cubicBezTo>
                    <a:pt x="403" y="605"/>
                    <a:pt x="403" y="605"/>
                    <a:pt x="380" y="594"/>
                  </a:cubicBezTo>
                  <a:cubicBezTo>
                    <a:pt x="369" y="582"/>
                    <a:pt x="346" y="582"/>
                    <a:pt x="335" y="571"/>
                  </a:cubicBezTo>
                  <a:lnTo>
                    <a:pt x="335" y="571"/>
                  </a:lnTo>
                  <a:lnTo>
                    <a:pt x="335" y="571"/>
                  </a:lnTo>
                  <a:cubicBezTo>
                    <a:pt x="324" y="582"/>
                    <a:pt x="324" y="582"/>
                    <a:pt x="324" y="594"/>
                  </a:cubicBezTo>
                  <a:cubicBezTo>
                    <a:pt x="313" y="616"/>
                    <a:pt x="302" y="627"/>
                    <a:pt x="279" y="627"/>
                  </a:cubicBezTo>
                  <a:cubicBezTo>
                    <a:pt x="268" y="627"/>
                    <a:pt x="257" y="627"/>
                    <a:pt x="246" y="616"/>
                  </a:cubicBezTo>
                  <a:cubicBezTo>
                    <a:pt x="223" y="582"/>
                    <a:pt x="223" y="549"/>
                    <a:pt x="246" y="527"/>
                  </a:cubicBezTo>
                  <a:cubicBezTo>
                    <a:pt x="257" y="515"/>
                    <a:pt x="257" y="482"/>
                    <a:pt x="246" y="448"/>
                  </a:cubicBezTo>
                  <a:cubicBezTo>
                    <a:pt x="246" y="426"/>
                    <a:pt x="246" y="426"/>
                    <a:pt x="246" y="426"/>
                  </a:cubicBezTo>
                  <a:cubicBezTo>
                    <a:pt x="268" y="426"/>
                    <a:pt x="268" y="426"/>
                    <a:pt x="268" y="426"/>
                  </a:cubicBezTo>
                  <a:cubicBezTo>
                    <a:pt x="279" y="426"/>
                    <a:pt x="324" y="426"/>
                    <a:pt x="335" y="414"/>
                  </a:cubicBezTo>
                  <a:cubicBezTo>
                    <a:pt x="346" y="414"/>
                    <a:pt x="358" y="392"/>
                    <a:pt x="358" y="381"/>
                  </a:cubicBezTo>
                  <a:cubicBezTo>
                    <a:pt x="369" y="358"/>
                    <a:pt x="369" y="336"/>
                    <a:pt x="391" y="325"/>
                  </a:cubicBezTo>
                  <a:cubicBezTo>
                    <a:pt x="403" y="313"/>
                    <a:pt x="459" y="302"/>
                    <a:pt x="481" y="302"/>
                  </a:cubicBezTo>
                  <a:cubicBezTo>
                    <a:pt x="481" y="123"/>
                    <a:pt x="481" y="123"/>
                    <a:pt x="481" y="123"/>
                  </a:cubicBezTo>
                  <a:cubicBezTo>
                    <a:pt x="672" y="0"/>
                    <a:pt x="672" y="0"/>
                    <a:pt x="672" y="0"/>
                  </a:cubicBezTo>
                  <a:cubicBezTo>
                    <a:pt x="672" y="33"/>
                    <a:pt x="672" y="33"/>
                    <a:pt x="672" y="33"/>
                  </a:cubicBezTo>
                  <a:cubicBezTo>
                    <a:pt x="683" y="33"/>
                    <a:pt x="683" y="56"/>
                    <a:pt x="694" y="67"/>
                  </a:cubicBezTo>
                  <a:cubicBezTo>
                    <a:pt x="705" y="67"/>
                    <a:pt x="705" y="78"/>
                    <a:pt x="717" y="78"/>
                  </a:cubicBezTo>
                  <a:cubicBezTo>
                    <a:pt x="739" y="89"/>
                    <a:pt x="761" y="100"/>
                    <a:pt x="772" y="123"/>
                  </a:cubicBezTo>
                  <a:lnTo>
                    <a:pt x="772" y="123"/>
                  </a:lnTo>
                  <a:lnTo>
                    <a:pt x="772" y="123"/>
                  </a:lnTo>
                  <a:cubicBezTo>
                    <a:pt x="784" y="100"/>
                    <a:pt x="817" y="78"/>
                    <a:pt x="817" y="78"/>
                  </a:cubicBezTo>
                  <a:cubicBezTo>
                    <a:pt x="828" y="56"/>
                    <a:pt x="828" y="56"/>
                    <a:pt x="828" y="56"/>
                  </a:cubicBezTo>
                  <a:cubicBezTo>
                    <a:pt x="851" y="78"/>
                    <a:pt x="851" y="78"/>
                    <a:pt x="851" y="78"/>
                  </a:cubicBezTo>
                  <a:cubicBezTo>
                    <a:pt x="862" y="100"/>
                    <a:pt x="884" y="123"/>
                    <a:pt x="907" y="134"/>
                  </a:cubicBezTo>
                  <a:cubicBezTo>
                    <a:pt x="918" y="145"/>
                    <a:pt x="918" y="145"/>
                    <a:pt x="918" y="145"/>
                  </a:cubicBezTo>
                  <a:cubicBezTo>
                    <a:pt x="884" y="213"/>
                    <a:pt x="884" y="213"/>
                    <a:pt x="884" y="213"/>
                  </a:cubicBezTo>
                  <a:cubicBezTo>
                    <a:pt x="873" y="213"/>
                    <a:pt x="862" y="224"/>
                    <a:pt x="862" y="235"/>
                  </a:cubicBezTo>
                  <a:cubicBezTo>
                    <a:pt x="896" y="269"/>
                    <a:pt x="907" y="280"/>
                    <a:pt x="918" y="280"/>
                  </a:cubicBezTo>
                  <a:cubicBezTo>
                    <a:pt x="929" y="280"/>
                    <a:pt x="941" y="280"/>
                    <a:pt x="952" y="291"/>
                  </a:cubicBezTo>
                  <a:cubicBezTo>
                    <a:pt x="963" y="302"/>
                    <a:pt x="963" y="325"/>
                    <a:pt x="963" y="336"/>
                  </a:cubicBezTo>
                  <a:cubicBezTo>
                    <a:pt x="963" y="347"/>
                    <a:pt x="952" y="358"/>
                    <a:pt x="952" y="369"/>
                  </a:cubicBezTo>
                  <a:cubicBezTo>
                    <a:pt x="952" y="381"/>
                    <a:pt x="952" y="392"/>
                    <a:pt x="952" y="403"/>
                  </a:cubicBezTo>
                  <a:cubicBezTo>
                    <a:pt x="952" y="403"/>
                    <a:pt x="952" y="414"/>
                    <a:pt x="952" y="426"/>
                  </a:cubicBezTo>
                  <a:cubicBezTo>
                    <a:pt x="985" y="426"/>
                    <a:pt x="985" y="471"/>
                    <a:pt x="985" y="493"/>
                  </a:cubicBezTo>
                  <a:lnTo>
                    <a:pt x="985" y="504"/>
                  </a:lnTo>
                  <a:cubicBezTo>
                    <a:pt x="985" y="515"/>
                    <a:pt x="997" y="527"/>
                    <a:pt x="1008" y="538"/>
                  </a:cubicBezTo>
                  <a:cubicBezTo>
                    <a:pt x="1019" y="549"/>
                    <a:pt x="1041" y="560"/>
                    <a:pt x="1030" y="582"/>
                  </a:cubicBezTo>
                  <a:cubicBezTo>
                    <a:pt x="1019" y="594"/>
                    <a:pt x="1008" y="605"/>
                    <a:pt x="1008" y="605"/>
                  </a:cubicBezTo>
                  <a:cubicBezTo>
                    <a:pt x="997" y="616"/>
                    <a:pt x="985" y="616"/>
                    <a:pt x="985" y="627"/>
                  </a:cubicBezTo>
                  <a:cubicBezTo>
                    <a:pt x="985" y="638"/>
                    <a:pt x="974" y="650"/>
                    <a:pt x="974" y="672"/>
                  </a:cubicBezTo>
                  <a:cubicBezTo>
                    <a:pt x="1086" y="683"/>
                    <a:pt x="1086" y="683"/>
                    <a:pt x="1086" y="683"/>
                  </a:cubicBezTo>
                  <a:cubicBezTo>
                    <a:pt x="1041" y="818"/>
                    <a:pt x="1041" y="818"/>
                    <a:pt x="1041" y="818"/>
                  </a:cubicBezTo>
                  <a:cubicBezTo>
                    <a:pt x="1120" y="818"/>
                    <a:pt x="1120" y="818"/>
                    <a:pt x="1120" y="818"/>
                  </a:cubicBezTo>
                  <a:cubicBezTo>
                    <a:pt x="1187" y="919"/>
                    <a:pt x="1187" y="919"/>
                    <a:pt x="1187" y="919"/>
                  </a:cubicBezTo>
                  <a:cubicBezTo>
                    <a:pt x="1153" y="1031"/>
                    <a:pt x="1153" y="1031"/>
                    <a:pt x="1153" y="1031"/>
                  </a:cubicBezTo>
                  <a:cubicBezTo>
                    <a:pt x="1333" y="1131"/>
                    <a:pt x="1333" y="1131"/>
                    <a:pt x="1333" y="1131"/>
                  </a:cubicBezTo>
                  <a:cubicBezTo>
                    <a:pt x="1344" y="1244"/>
                    <a:pt x="1344" y="1244"/>
                    <a:pt x="1344" y="1244"/>
                  </a:cubicBezTo>
                  <a:cubicBezTo>
                    <a:pt x="1344" y="1255"/>
                    <a:pt x="1355" y="1255"/>
                    <a:pt x="1355" y="1255"/>
                  </a:cubicBezTo>
                  <a:cubicBezTo>
                    <a:pt x="1355" y="1255"/>
                    <a:pt x="1355" y="1255"/>
                    <a:pt x="1366" y="1244"/>
                  </a:cubicBezTo>
                  <a:cubicBezTo>
                    <a:pt x="1366" y="1233"/>
                    <a:pt x="1389" y="1233"/>
                    <a:pt x="1400" y="1233"/>
                  </a:cubicBezTo>
                  <a:cubicBezTo>
                    <a:pt x="1411" y="1233"/>
                    <a:pt x="1422" y="1233"/>
                    <a:pt x="1434" y="1244"/>
                  </a:cubicBezTo>
                  <a:cubicBezTo>
                    <a:pt x="1434" y="1244"/>
                    <a:pt x="1434" y="1255"/>
                    <a:pt x="1445" y="1255"/>
                  </a:cubicBezTo>
                  <a:cubicBezTo>
                    <a:pt x="1456" y="1277"/>
                    <a:pt x="1467" y="1289"/>
                    <a:pt x="1490" y="1289"/>
                  </a:cubicBezTo>
                  <a:cubicBezTo>
                    <a:pt x="1490" y="1289"/>
                    <a:pt x="1501" y="1289"/>
                    <a:pt x="1512" y="1289"/>
                  </a:cubicBezTo>
                  <a:cubicBezTo>
                    <a:pt x="1523" y="1277"/>
                    <a:pt x="1535" y="1266"/>
                    <a:pt x="1557" y="1266"/>
                  </a:cubicBezTo>
                  <a:cubicBezTo>
                    <a:pt x="1568" y="1266"/>
                    <a:pt x="1568" y="1266"/>
                    <a:pt x="1579" y="1266"/>
                  </a:cubicBezTo>
                  <a:cubicBezTo>
                    <a:pt x="1590" y="1255"/>
                    <a:pt x="1602" y="1255"/>
                    <a:pt x="1613" y="1255"/>
                  </a:cubicBezTo>
                  <a:cubicBezTo>
                    <a:pt x="1624" y="1255"/>
                    <a:pt x="1635" y="1255"/>
                    <a:pt x="1635" y="1255"/>
                  </a:cubicBezTo>
                  <a:cubicBezTo>
                    <a:pt x="1680" y="1266"/>
                    <a:pt x="1703" y="1266"/>
                    <a:pt x="1703" y="1266"/>
                  </a:cubicBezTo>
                  <a:cubicBezTo>
                    <a:pt x="1725" y="1266"/>
                    <a:pt x="1725" y="1266"/>
                    <a:pt x="1725" y="1266"/>
                  </a:cubicBezTo>
                  <a:cubicBezTo>
                    <a:pt x="1725" y="1289"/>
                    <a:pt x="1725" y="1289"/>
                    <a:pt x="1725" y="1289"/>
                  </a:cubicBezTo>
                  <a:cubicBezTo>
                    <a:pt x="1736" y="1613"/>
                    <a:pt x="1736" y="1613"/>
                    <a:pt x="1736" y="1613"/>
                  </a:cubicBezTo>
                  <a:cubicBezTo>
                    <a:pt x="1759" y="1625"/>
                    <a:pt x="1792" y="1625"/>
                    <a:pt x="1815" y="1625"/>
                  </a:cubicBezTo>
                  <a:cubicBezTo>
                    <a:pt x="1826" y="1625"/>
                    <a:pt x="1837" y="1636"/>
                    <a:pt x="1837" y="1647"/>
                  </a:cubicBezTo>
                  <a:cubicBezTo>
                    <a:pt x="1848" y="1658"/>
                    <a:pt x="1837" y="1681"/>
                    <a:pt x="1826" y="1703"/>
                  </a:cubicBezTo>
                  <a:lnTo>
                    <a:pt x="1815" y="1714"/>
                  </a:lnTo>
                  <a:cubicBezTo>
                    <a:pt x="1804" y="1737"/>
                    <a:pt x="1781" y="1748"/>
                    <a:pt x="1759" y="1748"/>
                  </a:cubicBezTo>
                  <a:lnTo>
                    <a:pt x="1748" y="1748"/>
                  </a:lnTo>
                  <a:cubicBezTo>
                    <a:pt x="1703" y="1782"/>
                    <a:pt x="1546" y="1927"/>
                    <a:pt x="1523" y="1950"/>
                  </a:cubicBezTo>
                  <a:cubicBezTo>
                    <a:pt x="1501" y="1972"/>
                    <a:pt x="1467" y="1983"/>
                    <a:pt x="1445" y="1983"/>
                  </a:cubicBezTo>
                  <a:cubicBezTo>
                    <a:pt x="1434" y="1983"/>
                    <a:pt x="1422" y="1972"/>
                    <a:pt x="1411" y="1972"/>
                  </a:cubicBezTo>
                  <a:cubicBezTo>
                    <a:pt x="1411" y="1983"/>
                    <a:pt x="1400" y="1983"/>
                    <a:pt x="1400" y="1983"/>
                  </a:cubicBezTo>
                  <a:cubicBezTo>
                    <a:pt x="1389" y="1983"/>
                    <a:pt x="1389" y="1983"/>
                    <a:pt x="1389" y="1983"/>
                  </a:cubicBezTo>
                  <a:lnTo>
                    <a:pt x="1389" y="1983"/>
                  </a:lnTo>
                  <a:cubicBezTo>
                    <a:pt x="1389" y="2006"/>
                    <a:pt x="1366" y="2039"/>
                    <a:pt x="1344" y="2051"/>
                  </a:cubicBezTo>
                  <a:cubicBezTo>
                    <a:pt x="1355" y="2062"/>
                    <a:pt x="1366" y="2073"/>
                    <a:pt x="1377" y="2084"/>
                  </a:cubicBezTo>
                  <a:cubicBezTo>
                    <a:pt x="1389" y="2107"/>
                    <a:pt x="1366" y="2129"/>
                    <a:pt x="1366" y="2140"/>
                  </a:cubicBezTo>
                  <a:cubicBezTo>
                    <a:pt x="1355" y="2151"/>
                    <a:pt x="1333" y="2162"/>
                    <a:pt x="1333" y="2162"/>
                  </a:cubicBezTo>
                  <a:cubicBezTo>
                    <a:pt x="1333" y="2162"/>
                    <a:pt x="1333" y="2162"/>
                    <a:pt x="1322" y="2162"/>
                  </a:cubicBezTo>
                  <a:lnTo>
                    <a:pt x="1322" y="2162"/>
                  </a:lnTo>
                  <a:cubicBezTo>
                    <a:pt x="1310" y="2196"/>
                    <a:pt x="1288" y="2196"/>
                    <a:pt x="1277" y="2196"/>
                  </a:cubicBezTo>
                  <a:cubicBezTo>
                    <a:pt x="1266" y="2196"/>
                    <a:pt x="1254" y="2196"/>
                    <a:pt x="1243" y="2185"/>
                  </a:cubicBezTo>
                  <a:lnTo>
                    <a:pt x="1243" y="2185"/>
                  </a:lnTo>
                  <a:cubicBezTo>
                    <a:pt x="1243" y="2185"/>
                    <a:pt x="1243" y="2185"/>
                    <a:pt x="1232" y="2185"/>
                  </a:cubicBezTo>
                  <a:cubicBezTo>
                    <a:pt x="1232" y="2207"/>
                    <a:pt x="1221" y="2252"/>
                    <a:pt x="1187" y="2252"/>
                  </a:cubicBezTo>
                  <a:cubicBezTo>
                    <a:pt x="1176" y="2252"/>
                    <a:pt x="1165" y="2252"/>
                    <a:pt x="1165" y="2241"/>
                  </a:cubicBezTo>
                  <a:cubicBezTo>
                    <a:pt x="1165" y="2241"/>
                    <a:pt x="1165" y="2241"/>
                    <a:pt x="1153" y="2241"/>
                  </a:cubicBezTo>
                  <a:cubicBezTo>
                    <a:pt x="1153" y="2241"/>
                    <a:pt x="1153" y="2252"/>
                    <a:pt x="1142" y="2264"/>
                  </a:cubicBezTo>
                  <a:cubicBezTo>
                    <a:pt x="1131" y="2308"/>
                    <a:pt x="1053" y="2308"/>
                    <a:pt x="1041" y="2308"/>
                  </a:cubicBezTo>
                  <a:cubicBezTo>
                    <a:pt x="1041" y="2308"/>
                    <a:pt x="1030" y="2308"/>
                    <a:pt x="1019" y="2308"/>
                  </a:cubicBezTo>
                  <a:cubicBezTo>
                    <a:pt x="1019" y="2308"/>
                    <a:pt x="1019" y="2331"/>
                    <a:pt x="1019" y="2364"/>
                  </a:cubicBezTo>
                  <a:cubicBezTo>
                    <a:pt x="1030" y="2387"/>
                    <a:pt x="1041" y="2409"/>
                    <a:pt x="1064" y="2420"/>
                  </a:cubicBezTo>
                  <a:cubicBezTo>
                    <a:pt x="1064" y="2431"/>
                    <a:pt x="1064" y="2431"/>
                    <a:pt x="1075" y="2431"/>
                  </a:cubicBezTo>
                  <a:cubicBezTo>
                    <a:pt x="1086" y="2454"/>
                    <a:pt x="1086" y="2488"/>
                    <a:pt x="1086" y="2621"/>
                  </a:cubicBezTo>
                  <a:cubicBezTo>
                    <a:pt x="1086" y="2632"/>
                    <a:pt x="1086" y="2632"/>
                    <a:pt x="1086" y="2632"/>
                  </a:cubicBezTo>
                  <a:cubicBezTo>
                    <a:pt x="1086" y="2643"/>
                    <a:pt x="1086" y="2655"/>
                    <a:pt x="1097" y="2655"/>
                  </a:cubicBezTo>
                  <a:cubicBezTo>
                    <a:pt x="1097" y="2666"/>
                    <a:pt x="1097" y="2666"/>
                    <a:pt x="1097" y="2666"/>
                  </a:cubicBezTo>
                  <a:cubicBezTo>
                    <a:pt x="1097" y="2677"/>
                    <a:pt x="1097" y="2677"/>
                    <a:pt x="1097" y="2677"/>
                  </a:cubicBezTo>
                  <a:cubicBezTo>
                    <a:pt x="1097" y="2699"/>
                    <a:pt x="1097" y="2699"/>
                    <a:pt x="1097" y="2699"/>
                  </a:cubicBezTo>
                  <a:cubicBezTo>
                    <a:pt x="1075" y="2699"/>
                    <a:pt x="1075" y="2699"/>
                    <a:pt x="1075" y="2699"/>
                  </a:cubicBezTo>
                  <a:cubicBezTo>
                    <a:pt x="1097" y="2699"/>
                    <a:pt x="1097" y="2699"/>
                    <a:pt x="1097" y="2699"/>
                  </a:cubicBezTo>
                  <a:lnTo>
                    <a:pt x="1097" y="2699"/>
                  </a:lnTo>
                  <a:cubicBezTo>
                    <a:pt x="1097" y="2711"/>
                    <a:pt x="1120" y="2744"/>
                    <a:pt x="1165" y="2778"/>
                  </a:cubicBezTo>
                  <a:cubicBezTo>
                    <a:pt x="1187" y="2789"/>
                    <a:pt x="1187" y="2812"/>
                    <a:pt x="1187" y="2812"/>
                  </a:cubicBezTo>
                  <a:cubicBezTo>
                    <a:pt x="1176" y="2845"/>
                    <a:pt x="1142" y="2868"/>
                    <a:pt x="1075" y="2890"/>
                  </a:cubicBezTo>
                  <a:cubicBezTo>
                    <a:pt x="1041" y="2890"/>
                    <a:pt x="1008" y="2890"/>
                    <a:pt x="985" y="2890"/>
                  </a:cubicBezTo>
                  <a:cubicBezTo>
                    <a:pt x="974" y="2890"/>
                    <a:pt x="963" y="2890"/>
                    <a:pt x="952" y="2890"/>
                  </a:cubicBezTo>
                  <a:cubicBezTo>
                    <a:pt x="952" y="2890"/>
                    <a:pt x="941" y="2890"/>
                    <a:pt x="929" y="2890"/>
                  </a:cubicBezTo>
                  <a:cubicBezTo>
                    <a:pt x="907" y="2890"/>
                    <a:pt x="907" y="2901"/>
                    <a:pt x="896" y="2901"/>
                  </a:cubicBezTo>
                  <a:cubicBezTo>
                    <a:pt x="884" y="2912"/>
                    <a:pt x="873" y="3025"/>
                    <a:pt x="873" y="3081"/>
                  </a:cubicBezTo>
                  <a:cubicBezTo>
                    <a:pt x="884" y="3114"/>
                    <a:pt x="873" y="3137"/>
                    <a:pt x="862" y="3148"/>
                  </a:cubicBezTo>
                  <a:cubicBezTo>
                    <a:pt x="851" y="3159"/>
                    <a:pt x="840" y="3170"/>
                    <a:pt x="817" y="3159"/>
                  </a:cubicBezTo>
                  <a:cubicBezTo>
                    <a:pt x="817" y="3159"/>
                    <a:pt x="806" y="3159"/>
                    <a:pt x="795" y="3159"/>
                  </a:cubicBezTo>
                  <a:cubicBezTo>
                    <a:pt x="784" y="3159"/>
                    <a:pt x="772" y="3159"/>
                    <a:pt x="772" y="3159"/>
                  </a:cubicBezTo>
                  <a:cubicBezTo>
                    <a:pt x="772" y="3170"/>
                    <a:pt x="761" y="3192"/>
                    <a:pt x="761" y="3215"/>
                  </a:cubicBezTo>
                  <a:cubicBezTo>
                    <a:pt x="750" y="3249"/>
                    <a:pt x="750" y="3271"/>
                    <a:pt x="739" y="3282"/>
                  </a:cubicBezTo>
                  <a:cubicBezTo>
                    <a:pt x="728" y="3294"/>
                    <a:pt x="717" y="3305"/>
                    <a:pt x="705" y="3305"/>
                  </a:cubicBezTo>
                  <a:lnTo>
                    <a:pt x="705" y="3305"/>
                  </a:lnTo>
                  <a:cubicBezTo>
                    <a:pt x="683" y="3305"/>
                    <a:pt x="660" y="3294"/>
                    <a:pt x="638" y="3271"/>
                  </a:cubicBezTo>
                  <a:cubicBezTo>
                    <a:pt x="638" y="3271"/>
                    <a:pt x="638" y="3271"/>
                    <a:pt x="638" y="3282"/>
                  </a:cubicBezTo>
                  <a:cubicBezTo>
                    <a:pt x="638" y="3294"/>
                    <a:pt x="638" y="3294"/>
                    <a:pt x="638" y="3305"/>
                  </a:cubicBezTo>
                  <a:cubicBezTo>
                    <a:pt x="638" y="3338"/>
                    <a:pt x="627" y="3361"/>
                    <a:pt x="582" y="3361"/>
                  </a:cubicBezTo>
                  <a:cubicBezTo>
                    <a:pt x="571" y="3361"/>
                    <a:pt x="571" y="3361"/>
                    <a:pt x="559" y="3361"/>
                  </a:cubicBezTo>
                  <a:close/>
                  <a:moveTo>
                    <a:pt x="559" y="3316"/>
                  </a:moveTo>
                  <a:lnTo>
                    <a:pt x="559" y="3316"/>
                  </a:lnTo>
                  <a:cubicBezTo>
                    <a:pt x="571" y="3316"/>
                    <a:pt x="571" y="3316"/>
                    <a:pt x="571" y="3316"/>
                  </a:cubicBezTo>
                  <a:cubicBezTo>
                    <a:pt x="582" y="3316"/>
                    <a:pt x="593" y="3316"/>
                    <a:pt x="593" y="3316"/>
                  </a:cubicBezTo>
                  <a:lnTo>
                    <a:pt x="593" y="3305"/>
                  </a:lnTo>
                  <a:cubicBezTo>
                    <a:pt x="593" y="3294"/>
                    <a:pt x="593" y="3294"/>
                    <a:pt x="593" y="3282"/>
                  </a:cubicBezTo>
                  <a:cubicBezTo>
                    <a:pt x="593" y="3260"/>
                    <a:pt x="593" y="3237"/>
                    <a:pt x="604" y="3226"/>
                  </a:cubicBezTo>
                  <a:cubicBezTo>
                    <a:pt x="615" y="3226"/>
                    <a:pt x="627" y="3215"/>
                    <a:pt x="638" y="3215"/>
                  </a:cubicBezTo>
                  <a:cubicBezTo>
                    <a:pt x="649" y="3215"/>
                    <a:pt x="660" y="3226"/>
                    <a:pt x="672" y="3237"/>
                  </a:cubicBezTo>
                  <a:cubicBezTo>
                    <a:pt x="683" y="3249"/>
                    <a:pt x="694" y="3260"/>
                    <a:pt x="705" y="3260"/>
                  </a:cubicBezTo>
                  <a:cubicBezTo>
                    <a:pt x="705" y="3282"/>
                    <a:pt x="705" y="3282"/>
                    <a:pt x="705" y="3282"/>
                  </a:cubicBezTo>
                  <a:cubicBezTo>
                    <a:pt x="705" y="3260"/>
                    <a:pt x="705" y="3260"/>
                    <a:pt x="705" y="3260"/>
                  </a:cubicBezTo>
                  <a:cubicBezTo>
                    <a:pt x="705" y="3249"/>
                    <a:pt x="717" y="3226"/>
                    <a:pt x="717" y="3204"/>
                  </a:cubicBezTo>
                  <a:cubicBezTo>
                    <a:pt x="728" y="3170"/>
                    <a:pt x="728" y="3148"/>
                    <a:pt x="739" y="3137"/>
                  </a:cubicBezTo>
                  <a:cubicBezTo>
                    <a:pt x="750" y="3125"/>
                    <a:pt x="772" y="3114"/>
                    <a:pt x="795" y="3114"/>
                  </a:cubicBezTo>
                  <a:cubicBezTo>
                    <a:pt x="806" y="3114"/>
                    <a:pt x="817" y="3114"/>
                    <a:pt x="828" y="3114"/>
                  </a:cubicBezTo>
                  <a:cubicBezTo>
                    <a:pt x="828" y="3114"/>
                    <a:pt x="828" y="3103"/>
                    <a:pt x="828" y="3081"/>
                  </a:cubicBezTo>
                  <a:cubicBezTo>
                    <a:pt x="828" y="3069"/>
                    <a:pt x="828" y="2890"/>
                    <a:pt x="873" y="2856"/>
                  </a:cubicBezTo>
                  <a:cubicBezTo>
                    <a:pt x="896" y="2845"/>
                    <a:pt x="918" y="2845"/>
                    <a:pt x="963" y="2845"/>
                  </a:cubicBezTo>
                  <a:cubicBezTo>
                    <a:pt x="963" y="2845"/>
                    <a:pt x="974" y="2856"/>
                    <a:pt x="985" y="2856"/>
                  </a:cubicBezTo>
                  <a:cubicBezTo>
                    <a:pt x="1008" y="2856"/>
                    <a:pt x="1041" y="2845"/>
                    <a:pt x="1064" y="2845"/>
                  </a:cubicBezTo>
                  <a:cubicBezTo>
                    <a:pt x="1109" y="2834"/>
                    <a:pt x="1131" y="2812"/>
                    <a:pt x="1142" y="2812"/>
                  </a:cubicBezTo>
                  <a:cubicBezTo>
                    <a:pt x="1109" y="2789"/>
                    <a:pt x="1064" y="2744"/>
                    <a:pt x="1053" y="2711"/>
                  </a:cubicBezTo>
                  <a:cubicBezTo>
                    <a:pt x="1053" y="2711"/>
                    <a:pt x="1053" y="2711"/>
                    <a:pt x="1053" y="2699"/>
                  </a:cubicBezTo>
                  <a:lnTo>
                    <a:pt x="1053" y="2699"/>
                  </a:lnTo>
                  <a:lnTo>
                    <a:pt x="1053" y="2699"/>
                  </a:lnTo>
                  <a:cubicBezTo>
                    <a:pt x="1053" y="2677"/>
                    <a:pt x="1053" y="2677"/>
                    <a:pt x="1053" y="2677"/>
                  </a:cubicBezTo>
                  <a:lnTo>
                    <a:pt x="1053" y="2677"/>
                  </a:lnTo>
                  <a:cubicBezTo>
                    <a:pt x="1053" y="2666"/>
                    <a:pt x="1053" y="2666"/>
                    <a:pt x="1053" y="2666"/>
                  </a:cubicBezTo>
                  <a:cubicBezTo>
                    <a:pt x="1053" y="2655"/>
                    <a:pt x="1053" y="2643"/>
                    <a:pt x="1053" y="2643"/>
                  </a:cubicBezTo>
                  <a:cubicBezTo>
                    <a:pt x="1053" y="2621"/>
                    <a:pt x="1053" y="2621"/>
                    <a:pt x="1053" y="2621"/>
                  </a:cubicBezTo>
                  <a:cubicBezTo>
                    <a:pt x="1041" y="2577"/>
                    <a:pt x="1041" y="2476"/>
                    <a:pt x="1041" y="2465"/>
                  </a:cubicBezTo>
                  <a:cubicBezTo>
                    <a:pt x="1030" y="2465"/>
                    <a:pt x="1030" y="2454"/>
                    <a:pt x="1030" y="2454"/>
                  </a:cubicBezTo>
                  <a:cubicBezTo>
                    <a:pt x="1008" y="2431"/>
                    <a:pt x="985" y="2409"/>
                    <a:pt x="974" y="2364"/>
                  </a:cubicBezTo>
                  <a:cubicBezTo>
                    <a:pt x="963" y="2320"/>
                    <a:pt x="963" y="2286"/>
                    <a:pt x="985" y="2264"/>
                  </a:cubicBezTo>
                  <a:cubicBezTo>
                    <a:pt x="985" y="2252"/>
                    <a:pt x="1008" y="2252"/>
                    <a:pt x="1019" y="2264"/>
                  </a:cubicBezTo>
                  <a:cubicBezTo>
                    <a:pt x="1030" y="2264"/>
                    <a:pt x="1041" y="2264"/>
                    <a:pt x="1041" y="2264"/>
                  </a:cubicBezTo>
                  <a:cubicBezTo>
                    <a:pt x="1075" y="2264"/>
                    <a:pt x="1097" y="2252"/>
                    <a:pt x="1097" y="2252"/>
                  </a:cubicBezTo>
                  <a:cubicBezTo>
                    <a:pt x="1120" y="2219"/>
                    <a:pt x="1131" y="2196"/>
                    <a:pt x="1153" y="2196"/>
                  </a:cubicBezTo>
                  <a:cubicBezTo>
                    <a:pt x="1165" y="2196"/>
                    <a:pt x="1176" y="2196"/>
                    <a:pt x="1187" y="2207"/>
                  </a:cubicBezTo>
                  <a:cubicBezTo>
                    <a:pt x="1187" y="2196"/>
                    <a:pt x="1198" y="2185"/>
                    <a:pt x="1198" y="2162"/>
                  </a:cubicBezTo>
                  <a:cubicBezTo>
                    <a:pt x="1198" y="2129"/>
                    <a:pt x="1221" y="2129"/>
                    <a:pt x="1221" y="2129"/>
                  </a:cubicBezTo>
                  <a:cubicBezTo>
                    <a:pt x="1232" y="2129"/>
                    <a:pt x="1254" y="2140"/>
                    <a:pt x="1266" y="2151"/>
                  </a:cubicBezTo>
                  <a:lnTo>
                    <a:pt x="1266" y="2151"/>
                  </a:lnTo>
                  <a:cubicBezTo>
                    <a:pt x="1277" y="2151"/>
                    <a:pt x="1277" y="2151"/>
                    <a:pt x="1277" y="2151"/>
                  </a:cubicBezTo>
                  <a:cubicBezTo>
                    <a:pt x="1277" y="2151"/>
                    <a:pt x="1277" y="2151"/>
                    <a:pt x="1288" y="2140"/>
                  </a:cubicBezTo>
                  <a:cubicBezTo>
                    <a:pt x="1299" y="2118"/>
                    <a:pt x="1310" y="2118"/>
                    <a:pt x="1322" y="2118"/>
                  </a:cubicBezTo>
                  <a:lnTo>
                    <a:pt x="1333" y="2118"/>
                  </a:lnTo>
                  <a:lnTo>
                    <a:pt x="1333" y="2118"/>
                  </a:lnTo>
                  <a:cubicBezTo>
                    <a:pt x="1333" y="2107"/>
                    <a:pt x="1333" y="2095"/>
                    <a:pt x="1333" y="2095"/>
                  </a:cubicBezTo>
                  <a:lnTo>
                    <a:pt x="1333" y="2095"/>
                  </a:lnTo>
                  <a:cubicBezTo>
                    <a:pt x="1333" y="2095"/>
                    <a:pt x="1333" y="2095"/>
                    <a:pt x="1322" y="2095"/>
                  </a:cubicBezTo>
                  <a:cubicBezTo>
                    <a:pt x="1288" y="2084"/>
                    <a:pt x="1288" y="2062"/>
                    <a:pt x="1288" y="2051"/>
                  </a:cubicBezTo>
                  <a:cubicBezTo>
                    <a:pt x="1288" y="2039"/>
                    <a:pt x="1299" y="2017"/>
                    <a:pt x="1322" y="2017"/>
                  </a:cubicBezTo>
                  <a:cubicBezTo>
                    <a:pt x="1333" y="2017"/>
                    <a:pt x="1344" y="1995"/>
                    <a:pt x="1355" y="1972"/>
                  </a:cubicBezTo>
                  <a:cubicBezTo>
                    <a:pt x="1355" y="1950"/>
                    <a:pt x="1366" y="1950"/>
                    <a:pt x="1377" y="1938"/>
                  </a:cubicBezTo>
                  <a:lnTo>
                    <a:pt x="1377" y="1938"/>
                  </a:lnTo>
                  <a:lnTo>
                    <a:pt x="1377" y="1938"/>
                  </a:lnTo>
                  <a:cubicBezTo>
                    <a:pt x="1389" y="1916"/>
                    <a:pt x="1400" y="1916"/>
                    <a:pt x="1411" y="1916"/>
                  </a:cubicBezTo>
                  <a:cubicBezTo>
                    <a:pt x="1434" y="1916"/>
                    <a:pt x="1445" y="1927"/>
                    <a:pt x="1445" y="1938"/>
                  </a:cubicBezTo>
                  <a:cubicBezTo>
                    <a:pt x="1456" y="1938"/>
                    <a:pt x="1479" y="1938"/>
                    <a:pt x="1490" y="1916"/>
                  </a:cubicBezTo>
                  <a:cubicBezTo>
                    <a:pt x="1523" y="1894"/>
                    <a:pt x="1725" y="1703"/>
                    <a:pt x="1725" y="1703"/>
                  </a:cubicBezTo>
                  <a:cubicBezTo>
                    <a:pt x="1736" y="1692"/>
                    <a:pt x="1736" y="1692"/>
                    <a:pt x="1736" y="1692"/>
                  </a:cubicBezTo>
                  <a:cubicBezTo>
                    <a:pt x="1748" y="1703"/>
                    <a:pt x="1748" y="1703"/>
                    <a:pt x="1748" y="1703"/>
                  </a:cubicBezTo>
                  <a:lnTo>
                    <a:pt x="1748" y="1703"/>
                  </a:lnTo>
                  <a:lnTo>
                    <a:pt x="1759" y="1703"/>
                  </a:lnTo>
                  <a:cubicBezTo>
                    <a:pt x="1770" y="1703"/>
                    <a:pt x="1770" y="1703"/>
                    <a:pt x="1781" y="1692"/>
                  </a:cubicBezTo>
                  <a:cubicBezTo>
                    <a:pt x="1781" y="1692"/>
                    <a:pt x="1781" y="1681"/>
                    <a:pt x="1792" y="1681"/>
                  </a:cubicBezTo>
                  <a:cubicBezTo>
                    <a:pt x="1792" y="1669"/>
                    <a:pt x="1792" y="1669"/>
                    <a:pt x="1792" y="1669"/>
                  </a:cubicBezTo>
                  <a:cubicBezTo>
                    <a:pt x="1759" y="1669"/>
                    <a:pt x="1714" y="1658"/>
                    <a:pt x="1714" y="1658"/>
                  </a:cubicBezTo>
                  <a:cubicBezTo>
                    <a:pt x="1703" y="1658"/>
                    <a:pt x="1703" y="1658"/>
                    <a:pt x="1703" y="1658"/>
                  </a:cubicBezTo>
                  <a:cubicBezTo>
                    <a:pt x="1691" y="1311"/>
                    <a:pt x="1691" y="1311"/>
                    <a:pt x="1691" y="1311"/>
                  </a:cubicBezTo>
                  <a:cubicBezTo>
                    <a:pt x="1669" y="1311"/>
                    <a:pt x="1646" y="1300"/>
                    <a:pt x="1624" y="1300"/>
                  </a:cubicBezTo>
                  <a:lnTo>
                    <a:pt x="1613" y="1300"/>
                  </a:lnTo>
                  <a:lnTo>
                    <a:pt x="1602" y="1300"/>
                  </a:lnTo>
                  <a:cubicBezTo>
                    <a:pt x="1590" y="1300"/>
                    <a:pt x="1579" y="1311"/>
                    <a:pt x="1557" y="1311"/>
                  </a:cubicBezTo>
                  <a:cubicBezTo>
                    <a:pt x="1546" y="1311"/>
                    <a:pt x="1546" y="1322"/>
                    <a:pt x="1535" y="1322"/>
                  </a:cubicBezTo>
                  <a:cubicBezTo>
                    <a:pt x="1523" y="1333"/>
                    <a:pt x="1512" y="1333"/>
                    <a:pt x="1490" y="1333"/>
                  </a:cubicBezTo>
                  <a:lnTo>
                    <a:pt x="1479" y="1333"/>
                  </a:lnTo>
                  <a:cubicBezTo>
                    <a:pt x="1445" y="1322"/>
                    <a:pt x="1422" y="1300"/>
                    <a:pt x="1411" y="1289"/>
                  </a:cubicBezTo>
                  <a:cubicBezTo>
                    <a:pt x="1400" y="1277"/>
                    <a:pt x="1400" y="1277"/>
                    <a:pt x="1400" y="1277"/>
                  </a:cubicBezTo>
                  <a:lnTo>
                    <a:pt x="1400" y="1277"/>
                  </a:lnTo>
                  <a:lnTo>
                    <a:pt x="1400" y="1277"/>
                  </a:lnTo>
                  <a:lnTo>
                    <a:pt x="1400" y="1277"/>
                  </a:lnTo>
                  <a:cubicBezTo>
                    <a:pt x="1400" y="1289"/>
                    <a:pt x="1400" y="1300"/>
                    <a:pt x="1389" y="1300"/>
                  </a:cubicBezTo>
                  <a:cubicBezTo>
                    <a:pt x="1389" y="1311"/>
                    <a:pt x="1377" y="1311"/>
                    <a:pt x="1377" y="1311"/>
                  </a:cubicBezTo>
                  <a:cubicBezTo>
                    <a:pt x="1355" y="1311"/>
                    <a:pt x="1333" y="1289"/>
                    <a:pt x="1310" y="1277"/>
                  </a:cubicBezTo>
                  <a:cubicBezTo>
                    <a:pt x="1299" y="1266"/>
                    <a:pt x="1299" y="1266"/>
                    <a:pt x="1299" y="1266"/>
                  </a:cubicBezTo>
                  <a:cubicBezTo>
                    <a:pt x="1288" y="1154"/>
                    <a:pt x="1288" y="1154"/>
                    <a:pt x="1288" y="1154"/>
                  </a:cubicBezTo>
                  <a:cubicBezTo>
                    <a:pt x="1097" y="1053"/>
                    <a:pt x="1097" y="1053"/>
                    <a:pt x="1097" y="1053"/>
                  </a:cubicBezTo>
                  <a:cubicBezTo>
                    <a:pt x="1142" y="930"/>
                    <a:pt x="1142" y="930"/>
                    <a:pt x="1142" y="930"/>
                  </a:cubicBezTo>
                  <a:cubicBezTo>
                    <a:pt x="1097" y="863"/>
                    <a:pt x="1097" y="863"/>
                    <a:pt x="1097" y="863"/>
                  </a:cubicBezTo>
                  <a:cubicBezTo>
                    <a:pt x="985" y="851"/>
                    <a:pt x="985" y="851"/>
                    <a:pt x="985" y="851"/>
                  </a:cubicBezTo>
                  <a:cubicBezTo>
                    <a:pt x="1019" y="717"/>
                    <a:pt x="1019" y="717"/>
                    <a:pt x="1019" y="717"/>
                  </a:cubicBezTo>
                  <a:cubicBezTo>
                    <a:pt x="918" y="706"/>
                    <a:pt x="918" y="706"/>
                    <a:pt x="918" y="706"/>
                  </a:cubicBezTo>
                  <a:cubicBezTo>
                    <a:pt x="918" y="683"/>
                    <a:pt x="918" y="683"/>
                    <a:pt x="918" y="683"/>
                  </a:cubicBezTo>
                  <a:cubicBezTo>
                    <a:pt x="929" y="672"/>
                    <a:pt x="941" y="638"/>
                    <a:pt x="941" y="616"/>
                  </a:cubicBezTo>
                  <a:cubicBezTo>
                    <a:pt x="952" y="594"/>
                    <a:pt x="963" y="582"/>
                    <a:pt x="974" y="571"/>
                  </a:cubicBezTo>
                  <a:lnTo>
                    <a:pt x="985" y="571"/>
                  </a:lnTo>
                  <a:cubicBezTo>
                    <a:pt x="974" y="571"/>
                    <a:pt x="974" y="571"/>
                    <a:pt x="974" y="560"/>
                  </a:cubicBezTo>
                  <a:cubicBezTo>
                    <a:pt x="963" y="549"/>
                    <a:pt x="941" y="527"/>
                    <a:pt x="941" y="504"/>
                  </a:cubicBezTo>
                  <a:lnTo>
                    <a:pt x="941" y="493"/>
                  </a:lnTo>
                  <a:cubicBezTo>
                    <a:pt x="941" y="482"/>
                    <a:pt x="941" y="471"/>
                    <a:pt x="941" y="459"/>
                  </a:cubicBezTo>
                  <a:cubicBezTo>
                    <a:pt x="941" y="471"/>
                    <a:pt x="941" y="459"/>
                    <a:pt x="941" y="459"/>
                  </a:cubicBezTo>
                  <a:cubicBezTo>
                    <a:pt x="929" y="459"/>
                    <a:pt x="918" y="459"/>
                    <a:pt x="907" y="448"/>
                  </a:cubicBezTo>
                  <a:cubicBezTo>
                    <a:pt x="896" y="437"/>
                    <a:pt x="907" y="414"/>
                    <a:pt x="907" y="392"/>
                  </a:cubicBezTo>
                  <a:cubicBezTo>
                    <a:pt x="907" y="381"/>
                    <a:pt x="907" y="369"/>
                    <a:pt x="907" y="358"/>
                  </a:cubicBezTo>
                  <a:cubicBezTo>
                    <a:pt x="918" y="347"/>
                    <a:pt x="918" y="347"/>
                    <a:pt x="918" y="336"/>
                  </a:cubicBezTo>
                  <a:lnTo>
                    <a:pt x="918" y="325"/>
                  </a:lnTo>
                  <a:cubicBezTo>
                    <a:pt x="884" y="325"/>
                    <a:pt x="851" y="291"/>
                    <a:pt x="828" y="258"/>
                  </a:cubicBezTo>
                  <a:lnTo>
                    <a:pt x="828" y="258"/>
                  </a:lnTo>
                  <a:cubicBezTo>
                    <a:pt x="806" y="235"/>
                    <a:pt x="828" y="202"/>
                    <a:pt x="851" y="179"/>
                  </a:cubicBezTo>
                  <a:cubicBezTo>
                    <a:pt x="862" y="157"/>
                    <a:pt x="862" y="157"/>
                    <a:pt x="862" y="157"/>
                  </a:cubicBezTo>
                  <a:cubicBezTo>
                    <a:pt x="851" y="145"/>
                    <a:pt x="840" y="134"/>
                    <a:pt x="828" y="123"/>
                  </a:cubicBezTo>
                  <a:cubicBezTo>
                    <a:pt x="817" y="134"/>
                    <a:pt x="817" y="145"/>
                    <a:pt x="817" y="145"/>
                  </a:cubicBezTo>
                  <a:cubicBezTo>
                    <a:pt x="806" y="157"/>
                    <a:pt x="795" y="168"/>
                    <a:pt x="772" y="168"/>
                  </a:cubicBezTo>
                  <a:cubicBezTo>
                    <a:pt x="761" y="168"/>
                    <a:pt x="739" y="157"/>
                    <a:pt x="739" y="145"/>
                  </a:cubicBezTo>
                  <a:cubicBezTo>
                    <a:pt x="728" y="134"/>
                    <a:pt x="705" y="123"/>
                    <a:pt x="694" y="112"/>
                  </a:cubicBezTo>
                  <a:cubicBezTo>
                    <a:pt x="683" y="112"/>
                    <a:pt x="683" y="100"/>
                    <a:pt x="672" y="100"/>
                  </a:cubicBezTo>
                  <a:cubicBezTo>
                    <a:pt x="660" y="89"/>
                    <a:pt x="649" y="78"/>
                    <a:pt x="649" y="67"/>
                  </a:cubicBezTo>
                  <a:cubicBezTo>
                    <a:pt x="526" y="145"/>
                    <a:pt x="526" y="145"/>
                    <a:pt x="526" y="145"/>
                  </a:cubicBezTo>
                  <a:cubicBezTo>
                    <a:pt x="526" y="336"/>
                    <a:pt x="526" y="336"/>
                    <a:pt x="526" y="336"/>
                  </a:cubicBezTo>
                  <a:cubicBezTo>
                    <a:pt x="504" y="336"/>
                    <a:pt x="504" y="336"/>
                    <a:pt x="504" y="336"/>
                  </a:cubicBezTo>
                  <a:cubicBezTo>
                    <a:pt x="470" y="347"/>
                    <a:pt x="425" y="347"/>
                    <a:pt x="414" y="358"/>
                  </a:cubicBezTo>
                  <a:cubicBezTo>
                    <a:pt x="414" y="369"/>
                    <a:pt x="403" y="381"/>
                    <a:pt x="403" y="392"/>
                  </a:cubicBezTo>
                  <a:cubicBezTo>
                    <a:pt x="391" y="414"/>
                    <a:pt x="380" y="437"/>
                    <a:pt x="358" y="448"/>
                  </a:cubicBezTo>
                  <a:cubicBezTo>
                    <a:pt x="346" y="459"/>
                    <a:pt x="313" y="471"/>
                    <a:pt x="290" y="471"/>
                  </a:cubicBezTo>
                  <a:cubicBezTo>
                    <a:pt x="302" y="504"/>
                    <a:pt x="302" y="538"/>
                    <a:pt x="279" y="560"/>
                  </a:cubicBezTo>
                  <a:cubicBezTo>
                    <a:pt x="279" y="560"/>
                    <a:pt x="268" y="571"/>
                    <a:pt x="279" y="582"/>
                  </a:cubicBezTo>
                  <a:cubicBezTo>
                    <a:pt x="279" y="582"/>
                    <a:pt x="279" y="582"/>
                    <a:pt x="279" y="571"/>
                  </a:cubicBezTo>
                  <a:cubicBezTo>
                    <a:pt x="290" y="571"/>
                    <a:pt x="290" y="560"/>
                    <a:pt x="290" y="560"/>
                  </a:cubicBezTo>
                  <a:cubicBezTo>
                    <a:pt x="302" y="538"/>
                    <a:pt x="302" y="527"/>
                    <a:pt x="335" y="527"/>
                  </a:cubicBezTo>
                  <a:cubicBezTo>
                    <a:pt x="335" y="527"/>
                    <a:pt x="346" y="527"/>
                    <a:pt x="358" y="527"/>
                  </a:cubicBezTo>
                  <a:cubicBezTo>
                    <a:pt x="369" y="538"/>
                    <a:pt x="391" y="549"/>
                    <a:pt x="403" y="560"/>
                  </a:cubicBezTo>
                  <a:cubicBezTo>
                    <a:pt x="414" y="560"/>
                    <a:pt x="436" y="571"/>
                    <a:pt x="448" y="582"/>
                  </a:cubicBezTo>
                  <a:cubicBezTo>
                    <a:pt x="459" y="582"/>
                    <a:pt x="459" y="582"/>
                    <a:pt x="459" y="762"/>
                  </a:cubicBezTo>
                  <a:cubicBezTo>
                    <a:pt x="459" y="773"/>
                    <a:pt x="459" y="773"/>
                    <a:pt x="459" y="773"/>
                  </a:cubicBezTo>
                  <a:cubicBezTo>
                    <a:pt x="459" y="784"/>
                    <a:pt x="448" y="795"/>
                    <a:pt x="425" y="795"/>
                  </a:cubicBezTo>
                  <a:cubicBezTo>
                    <a:pt x="403" y="795"/>
                    <a:pt x="403" y="795"/>
                    <a:pt x="403" y="807"/>
                  </a:cubicBezTo>
                  <a:cubicBezTo>
                    <a:pt x="403" y="818"/>
                    <a:pt x="403" y="818"/>
                    <a:pt x="403" y="829"/>
                  </a:cubicBezTo>
                  <a:cubicBezTo>
                    <a:pt x="403" y="863"/>
                    <a:pt x="391" y="896"/>
                    <a:pt x="358" y="907"/>
                  </a:cubicBezTo>
                  <a:lnTo>
                    <a:pt x="346" y="907"/>
                  </a:lnTo>
                  <a:cubicBezTo>
                    <a:pt x="313" y="907"/>
                    <a:pt x="302" y="885"/>
                    <a:pt x="302" y="851"/>
                  </a:cubicBezTo>
                  <a:lnTo>
                    <a:pt x="302" y="840"/>
                  </a:lnTo>
                  <a:cubicBezTo>
                    <a:pt x="55" y="1076"/>
                    <a:pt x="55" y="1076"/>
                    <a:pt x="55" y="1076"/>
                  </a:cubicBezTo>
                  <a:cubicBezTo>
                    <a:pt x="212" y="1266"/>
                    <a:pt x="212" y="1266"/>
                    <a:pt x="212" y="1266"/>
                  </a:cubicBezTo>
                  <a:cubicBezTo>
                    <a:pt x="235" y="1289"/>
                    <a:pt x="246" y="1311"/>
                    <a:pt x="223" y="1333"/>
                  </a:cubicBezTo>
                  <a:lnTo>
                    <a:pt x="223" y="1333"/>
                  </a:lnTo>
                  <a:lnTo>
                    <a:pt x="235" y="1333"/>
                  </a:lnTo>
                  <a:cubicBezTo>
                    <a:pt x="257" y="1333"/>
                    <a:pt x="268" y="1356"/>
                    <a:pt x="268" y="1356"/>
                  </a:cubicBezTo>
                  <a:cubicBezTo>
                    <a:pt x="279" y="1367"/>
                    <a:pt x="279" y="1389"/>
                    <a:pt x="257" y="1400"/>
                  </a:cubicBezTo>
                  <a:cubicBezTo>
                    <a:pt x="246" y="1412"/>
                    <a:pt x="246" y="1434"/>
                    <a:pt x="246" y="1445"/>
                  </a:cubicBezTo>
                  <a:cubicBezTo>
                    <a:pt x="246" y="1457"/>
                    <a:pt x="257" y="1457"/>
                    <a:pt x="246" y="1468"/>
                  </a:cubicBezTo>
                  <a:cubicBezTo>
                    <a:pt x="268" y="1479"/>
                    <a:pt x="290" y="1490"/>
                    <a:pt x="290" y="1513"/>
                  </a:cubicBezTo>
                  <a:cubicBezTo>
                    <a:pt x="290" y="1524"/>
                    <a:pt x="290" y="1546"/>
                    <a:pt x="290" y="1546"/>
                  </a:cubicBezTo>
                  <a:lnTo>
                    <a:pt x="290" y="1546"/>
                  </a:lnTo>
                  <a:cubicBezTo>
                    <a:pt x="313" y="1546"/>
                    <a:pt x="324" y="1546"/>
                    <a:pt x="324" y="1546"/>
                  </a:cubicBezTo>
                  <a:cubicBezTo>
                    <a:pt x="346" y="1546"/>
                    <a:pt x="358" y="1546"/>
                    <a:pt x="358" y="1558"/>
                  </a:cubicBezTo>
                  <a:cubicBezTo>
                    <a:pt x="369" y="1569"/>
                    <a:pt x="369" y="1591"/>
                    <a:pt x="369" y="1591"/>
                  </a:cubicBezTo>
                  <a:lnTo>
                    <a:pt x="369" y="1602"/>
                  </a:lnTo>
                  <a:cubicBezTo>
                    <a:pt x="369" y="1602"/>
                    <a:pt x="369" y="1602"/>
                    <a:pt x="380" y="1602"/>
                  </a:cubicBezTo>
                  <a:lnTo>
                    <a:pt x="391" y="1591"/>
                  </a:lnTo>
                  <a:cubicBezTo>
                    <a:pt x="448" y="1591"/>
                    <a:pt x="448" y="1636"/>
                    <a:pt x="459" y="1658"/>
                  </a:cubicBezTo>
                  <a:cubicBezTo>
                    <a:pt x="459" y="1703"/>
                    <a:pt x="481" y="1748"/>
                    <a:pt x="492" y="1748"/>
                  </a:cubicBezTo>
                  <a:cubicBezTo>
                    <a:pt x="492" y="1748"/>
                    <a:pt x="492" y="1748"/>
                    <a:pt x="504" y="1748"/>
                  </a:cubicBezTo>
                  <a:lnTo>
                    <a:pt x="504" y="1748"/>
                  </a:lnTo>
                  <a:lnTo>
                    <a:pt x="515" y="1748"/>
                  </a:lnTo>
                  <a:cubicBezTo>
                    <a:pt x="537" y="1748"/>
                    <a:pt x="548" y="1759"/>
                    <a:pt x="559" y="1782"/>
                  </a:cubicBezTo>
                  <a:cubicBezTo>
                    <a:pt x="571" y="1782"/>
                    <a:pt x="571" y="1793"/>
                    <a:pt x="571" y="1793"/>
                  </a:cubicBezTo>
                  <a:lnTo>
                    <a:pt x="571" y="1793"/>
                  </a:lnTo>
                  <a:lnTo>
                    <a:pt x="582" y="1782"/>
                  </a:lnTo>
                  <a:cubicBezTo>
                    <a:pt x="593" y="1782"/>
                    <a:pt x="593" y="1782"/>
                    <a:pt x="593" y="1782"/>
                  </a:cubicBezTo>
                  <a:cubicBezTo>
                    <a:pt x="604" y="1782"/>
                    <a:pt x="604" y="1782"/>
                    <a:pt x="615" y="1782"/>
                  </a:cubicBezTo>
                  <a:cubicBezTo>
                    <a:pt x="638" y="1782"/>
                    <a:pt x="672" y="1793"/>
                    <a:pt x="672" y="1838"/>
                  </a:cubicBezTo>
                  <a:cubicBezTo>
                    <a:pt x="672" y="1838"/>
                    <a:pt x="672" y="1849"/>
                    <a:pt x="683" y="1849"/>
                  </a:cubicBezTo>
                  <a:cubicBezTo>
                    <a:pt x="683" y="1860"/>
                    <a:pt x="683" y="1860"/>
                    <a:pt x="683" y="1882"/>
                  </a:cubicBezTo>
                  <a:cubicBezTo>
                    <a:pt x="672" y="1894"/>
                    <a:pt x="660" y="1894"/>
                    <a:pt x="638" y="1905"/>
                  </a:cubicBezTo>
                  <a:lnTo>
                    <a:pt x="627" y="1916"/>
                  </a:lnTo>
                  <a:cubicBezTo>
                    <a:pt x="593" y="1927"/>
                    <a:pt x="571" y="1938"/>
                    <a:pt x="548" y="1938"/>
                  </a:cubicBezTo>
                  <a:cubicBezTo>
                    <a:pt x="526" y="1938"/>
                    <a:pt x="515" y="1927"/>
                    <a:pt x="515" y="1927"/>
                  </a:cubicBezTo>
                  <a:cubicBezTo>
                    <a:pt x="504" y="1927"/>
                    <a:pt x="504" y="1927"/>
                    <a:pt x="504" y="1927"/>
                  </a:cubicBezTo>
                  <a:cubicBezTo>
                    <a:pt x="492" y="1905"/>
                    <a:pt x="481" y="1894"/>
                    <a:pt x="459" y="1905"/>
                  </a:cubicBezTo>
                  <a:lnTo>
                    <a:pt x="448" y="1905"/>
                  </a:lnTo>
                  <a:cubicBezTo>
                    <a:pt x="414" y="1905"/>
                    <a:pt x="403" y="1894"/>
                    <a:pt x="403" y="1882"/>
                  </a:cubicBezTo>
                  <a:cubicBezTo>
                    <a:pt x="391" y="1871"/>
                    <a:pt x="391" y="1871"/>
                    <a:pt x="391" y="1871"/>
                  </a:cubicBezTo>
                  <a:lnTo>
                    <a:pt x="391" y="1860"/>
                  </a:lnTo>
                  <a:cubicBezTo>
                    <a:pt x="380" y="1871"/>
                    <a:pt x="369" y="1871"/>
                    <a:pt x="358" y="1882"/>
                  </a:cubicBezTo>
                  <a:cubicBezTo>
                    <a:pt x="324" y="1927"/>
                    <a:pt x="290" y="1961"/>
                    <a:pt x="290" y="1972"/>
                  </a:cubicBezTo>
                  <a:cubicBezTo>
                    <a:pt x="290" y="1983"/>
                    <a:pt x="279" y="1983"/>
                    <a:pt x="279" y="1995"/>
                  </a:cubicBezTo>
                  <a:cubicBezTo>
                    <a:pt x="279" y="2006"/>
                    <a:pt x="279" y="2017"/>
                    <a:pt x="279" y="2028"/>
                  </a:cubicBezTo>
                  <a:cubicBezTo>
                    <a:pt x="302" y="2017"/>
                    <a:pt x="313" y="2028"/>
                    <a:pt x="313" y="2039"/>
                  </a:cubicBezTo>
                  <a:cubicBezTo>
                    <a:pt x="335" y="2062"/>
                    <a:pt x="302" y="2107"/>
                    <a:pt x="302" y="2118"/>
                  </a:cubicBezTo>
                  <a:cubicBezTo>
                    <a:pt x="290" y="2129"/>
                    <a:pt x="290" y="2140"/>
                    <a:pt x="290" y="2140"/>
                  </a:cubicBezTo>
                  <a:cubicBezTo>
                    <a:pt x="290" y="2151"/>
                    <a:pt x="290" y="2151"/>
                    <a:pt x="302" y="2162"/>
                  </a:cubicBezTo>
                  <a:cubicBezTo>
                    <a:pt x="324" y="2174"/>
                    <a:pt x="335" y="2219"/>
                    <a:pt x="324" y="2275"/>
                  </a:cubicBezTo>
                  <a:cubicBezTo>
                    <a:pt x="324" y="2286"/>
                    <a:pt x="324" y="2286"/>
                    <a:pt x="313" y="2286"/>
                  </a:cubicBezTo>
                  <a:lnTo>
                    <a:pt x="313" y="2297"/>
                  </a:lnTo>
                  <a:lnTo>
                    <a:pt x="313" y="2297"/>
                  </a:lnTo>
                  <a:lnTo>
                    <a:pt x="313" y="2297"/>
                  </a:lnTo>
                  <a:cubicBezTo>
                    <a:pt x="313" y="2308"/>
                    <a:pt x="313" y="2308"/>
                    <a:pt x="313" y="2308"/>
                  </a:cubicBezTo>
                  <a:lnTo>
                    <a:pt x="313" y="2308"/>
                  </a:lnTo>
                  <a:lnTo>
                    <a:pt x="313" y="2320"/>
                  </a:lnTo>
                  <a:cubicBezTo>
                    <a:pt x="313" y="2331"/>
                    <a:pt x="313" y="2331"/>
                    <a:pt x="313" y="2342"/>
                  </a:cubicBezTo>
                  <a:cubicBezTo>
                    <a:pt x="324" y="2353"/>
                    <a:pt x="346" y="2364"/>
                    <a:pt x="380" y="2398"/>
                  </a:cubicBezTo>
                  <a:cubicBezTo>
                    <a:pt x="425" y="2431"/>
                    <a:pt x="470" y="2476"/>
                    <a:pt x="448" y="2510"/>
                  </a:cubicBezTo>
                  <a:cubicBezTo>
                    <a:pt x="448" y="2510"/>
                    <a:pt x="425" y="2544"/>
                    <a:pt x="448" y="2566"/>
                  </a:cubicBezTo>
                  <a:cubicBezTo>
                    <a:pt x="481" y="2588"/>
                    <a:pt x="492" y="2610"/>
                    <a:pt x="481" y="2655"/>
                  </a:cubicBezTo>
                  <a:cubicBezTo>
                    <a:pt x="470" y="2688"/>
                    <a:pt x="459" y="2789"/>
                    <a:pt x="481" y="2823"/>
                  </a:cubicBezTo>
                  <a:cubicBezTo>
                    <a:pt x="492" y="2834"/>
                    <a:pt x="504" y="2845"/>
                    <a:pt x="504" y="2845"/>
                  </a:cubicBezTo>
                  <a:cubicBezTo>
                    <a:pt x="526" y="2856"/>
                    <a:pt x="526" y="2868"/>
                    <a:pt x="526" y="2901"/>
                  </a:cubicBezTo>
                  <a:cubicBezTo>
                    <a:pt x="526" y="2924"/>
                    <a:pt x="526" y="2924"/>
                    <a:pt x="548" y="2924"/>
                  </a:cubicBezTo>
                  <a:cubicBezTo>
                    <a:pt x="548" y="2935"/>
                    <a:pt x="548" y="2935"/>
                    <a:pt x="548" y="2935"/>
                  </a:cubicBezTo>
                  <a:cubicBezTo>
                    <a:pt x="582" y="2946"/>
                    <a:pt x="582" y="2957"/>
                    <a:pt x="582" y="2968"/>
                  </a:cubicBezTo>
                  <a:cubicBezTo>
                    <a:pt x="582" y="2991"/>
                    <a:pt x="537" y="3002"/>
                    <a:pt x="526" y="3002"/>
                  </a:cubicBezTo>
                  <a:cubicBezTo>
                    <a:pt x="504" y="3002"/>
                    <a:pt x="492" y="3013"/>
                    <a:pt x="492" y="3047"/>
                  </a:cubicBezTo>
                  <a:cubicBezTo>
                    <a:pt x="492" y="3069"/>
                    <a:pt x="492" y="3081"/>
                    <a:pt x="492" y="3103"/>
                  </a:cubicBezTo>
                  <a:cubicBezTo>
                    <a:pt x="492" y="3114"/>
                    <a:pt x="492" y="3148"/>
                    <a:pt x="492" y="3159"/>
                  </a:cubicBezTo>
                  <a:cubicBezTo>
                    <a:pt x="492" y="3159"/>
                    <a:pt x="504" y="3159"/>
                    <a:pt x="515" y="3170"/>
                  </a:cubicBezTo>
                  <a:cubicBezTo>
                    <a:pt x="515" y="3192"/>
                    <a:pt x="515" y="3204"/>
                    <a:pt x="504" y="3226"/>
                  </a:cubicBezTo>
                  <a:cubicBezTo>
                    <a:pt x="492" y="3249"/>
                    <a:pt x="492" y="3260"/>
                    <a:pt x="492" y="3271"/>
                  </a:cubicBezTo>
                  <a:lnTo>
                    <a:pt x="504" y="3271"/>
                  </a:lnTo>
                  <a:cubicBezTo>
                    <a:pt x="526" y="3271"/>
                    <a:pt x="548" y="3271"/>
                    <a:pt x="559" y="3305"/>
                  </a:cubicBezTo>
                  <a:lnTo>
                    <a:pt x="559" y="3316"/>
                  </a:lnTo>
                  <a:close/>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5" name="Freeform 137"/>
            <p:cNvSpPr>
              <a:spLocks noChangeArrowheads="1"/>
            </p:cNvSpPr>
            <p:nvPr/>
          </p:nvSpPr>
          <p:spPr bwMode="auto">
            <a:xfrm>
              <a:off x="6070435" y="1387758"/>
              <a:ext cx="1425"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6" name="Freeform 138"/>
            <p:cNvSpPr>
              <a:spLocks noChangeArrowheads="1"/>
            </p:cNvSpPr>
            <p:nvPr/>
          </p:nvSpPr>
          <p:spPr bwMode="auto">
            <a:xfrm>
              <a:off x="6074709" y="1387758"/>
              <a:ext cx="1424" cy="1424"/>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7" name="Freeform 139"/>
            <p:cNvSpPr>
              <a:spLocks noChangeArrowheads="1"/>
            </p:cNvSpPr>
            <p:nvPr/>
          </p:nvSpPr>
          <p:spPr bwMode="auto">
            <a:xfrm>
              <a:off x="6074709" y="1383483"/>
              <a:ext cx="1424" cy="1425"/>
            </a:xfrm>
            <a:custGeom>
              <a:avLst/>
              <a:gdLst>
                <a:gd name="T0" fmla="*/ 0 w 1"/>
                <a:gd name="T1" fmla="*/ 0 h 1"/>
                <a:gd name="T2" fmla="*/ 0 w 1"/>
                <a:gd name="T3" fmla="*/ 0 h 1"/>
              </a:gdLst>
              <a:ahLst/>
              <a:cxnLst>
                <a:cxn ang="0">
                  <a:pos x="T0" y="T1"/>
                </a:cxn>
                <a:cxn ang="0">
                  <a:pos x="T2" y="T3"/>
                </a:cxn>
              </a:cxnLst>
              <a:rect l="0" t="0" r="r" b="b"/>
              <a:pathLst>
                <a:path w="1" h="1">
                  <a:moveTo>
                    <a:pt x="0" y="0"/>
                  </a:moveTo>
                  <a:lnTo>
                    <a:pt x="0" y="0"/>
                  </a:lnTo>
                </a:path>
              </a:pathLst>
            </a:custGeom>
            <a:grpFill/>
            <a:ln w="31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grpSp>
    </p:spTree>
    <p:extLst>
      <p:ext uri="{BB962C8B-B14F-4D97-AF65-F5344CB8AC3E}">
        <p14:creationId xmlns:p14="http://schemas.microsoft.com/office/powerpoint/2010/main" val="583652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2000"/>
                                        <p:tgtEl>
                                          <p:spTgt spid="2"/>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2500"/>
                            </p:stCondLst>
                            <p:childTnLst>
                              <p:par>
                                <p:cTn id="13" presetID="22" presetClass="entr" presetSubtype="2" fill="hold" nodeType="afterEffect">
                                  <p:stCondLst>
                                    <p:cond delay="0"/>
                                  </p:stCondLst>
                                  <p:childTnLst>
                                    <p:set>
                                      <p:cBhvr>
                                        <p:cTn id="14" dur="1" fill="hold">
                                          <p:stCondLst>
                                            <p:cond delay="0"/>
                                          </p:stCondLst>
                                        </p:cTn>
                                        <p:tgtEl>
                                          <p:spTgt spid="148"/>
                                        </p:tgtEl>
                                        <p:attrNameLst>
                                          <p:attrName>style.visibility</p:attrName>
                                        </p:attrNameLst>
                                      </p:cBhvr>
                                      <p:to>
                                        <p:strVal val="visible"/>
                                      </p:to>
                                    </p:set>
                                    <p:animEffect transition="in" filter="wipe(right)">
                                      <p:cBhvr>
                                        <p:cTn id="15" dur="500"/>
                                        <p:tgtEl>
                                          <p:spTgt spid="148"/>
                                        </p:tgtEl>
                                      </p:cBhvr>
                                    </p:animEffect>
                                  </p:childTnLst>
                                </p:cTn>
                              </p:par>
                            </p:childTnLst>
                          </p:cTn>
                        </p:par>
                        <p:par>
                          <p:cTn id="16" fill="hold">
                            <p:stCondLst>
                              <p:cond delay="3000"/>
                            </p:stCondLst>
                            <p:childTnLst>
                              <p:par>
                                <p:cTn id="17" presetID="14" presetClass="entr" presetSubtype="10"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randombar(horizontal)">
                                      <p:cBhvr>
                                        <p:cTn id="19" dur="500"/>
                                        <p:tgtEl>
                                          <p:spTgt spid="3"/>
                                        </p:tgtEl>
                                      </p:cBhvr>
                                    </p:animEffect>
                                  </p:childTnLst>
                                </p:cTn>
                              </p:par>
                            </p:childTnLst>
                          </p:cTn>
                        </p:par>
                        <p:par>
                          <p:cTn id="20" fill="hold">
                            <p:stCondLst>
                              <p:cond delay="3500"/>
                            </p:stCondLst>
                            <p:childTnLst>
                              <p:par>
                                <p:cTn id="21" presetID="31" presetClass="entr" presetSubtype="0"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p:cTn id="23" dur="1000" fill="hold"/>
                                        <p:tgtEl>
                                          <p:spTgt spid="4"/>
                                        </p:tgtEl>
                                        <p:attrNameLst>
                                          <p:attrName>ppt_w</p:attrName>
                                        </p:attrNameLst>
                                      </p:cBhvr>
                                      <p:tavLst>
                                        <p:tav tm="0">
                                          <p:val>
                                            <p:fltVal val="0"/>
                                          </p:val>
                                        </p:tav>
                                        <p:tav tm="100000">
                                          <p:val>
                                            <p:strVal val="#ppt_w"/>
                                          </p:val>
                                        </p:tav>
                                      </p:tavLst>
                                    </p:anim>
                                    <p:anim calcmode="lin" valueType="num">
                                      <p:cBhvr>
                                        <p:cTn id="24" dur="1000" fill="hold"/>
                                        <p:tgtEl>
                                          <p:spTgt spid="4"/>
                                        </p:tgtEl>
                                        <p:attrNameLst>
                                          <p:attrName>ppt_h</p:attrName>
                                        </p:attrNameLst>
                                      </p:cBhvr>
                                      <p:tavLst>
                                        <p:tav tm="0">
                                          <p:val>
                                            <p:fltVal val="0"/>
                                          </p:val>
                                        </p:tav>
                                        <p:tav tm="100000">
                                          <p:val>
                                            <p:strVal val="#ppt_h"/>
                                          </p:val>
                                        </p:tav>
                                      </p:tavLst>
                                    </p:anim>
                                    <p:anim calcmode="lin" valueType="num">
                                      <p:cBhvr>
                                        <p:cTn id="25" dur="1000" fill="hold"/>
                                        <p:tgtEl>
                                          <p:spTgt spid="4"/>
                                        </p:tgtEl>
                                        <p:attrNameLst>
                                          <p:attrName>style.rotation</p:attrName>
                                        </p:attrNameLst>
                                      </p:cBhvr>
                                      <p:tavLst>
                                        <p:tav tm="0">
                                          <p:val>
                                            <p:fltVal val="90"/>
                                          </p:val>
                                        </p:tav>
                                        <p:tav tm="100000">
                                          <p:val>
                                            <p:fltVal val="0"/>
                                          </p:val>
                                        </p:tav>
                                      </p:tavLst>
                                    </p:anim>
                                    <p:animEffect transition="in" filter="fade">
                                      <p:cBhvr>
                                        <p:cTn id="26" dur="1000"/>
                                        <p:tgtEl>
                                          <p:spTgt spid="4"/>
                                        </p:tgtEl>
                                      </p:cBhvr>
                                    </p:animEffect>
                                  </p:childTnLst>
                                </p:cTn>
                              </p:par>
                            </p:childTnLst>
                          </p:cTn>
                        </p:par>
                        <p:par>
                          <p:cTn id="27" fill="hold">
                            <p:stCondLst>
                              <p:cond delay="4500"/>
                            </p:stCondLst>
                            <p:childTnLst>
                              <p:par>
                                <p:cTn id="28" presetID="31" presetClass="entr" presetSubtype="0" fill="hold" grpId="0" nodeType="afterEffect">
                                  <p:stCondLst>
                                    <p:cond delay="0"/>
                                  </p:stCondLst>
                                  <p:childTnLst>
                                    <p:set>
                                      <p:cBhvr>
                                        <p:cTn id="29" dur="1" fill="hold">
                                          <p:stCondLst>
                                            <p:cond delay="0"/>
                                          </p:stCondLst>
                                        </p:cTn>
                                        <p:tgtEl>
                                          <p:spTgt spid="5"/>
                                        </p:tgtEl>
                                        <p:attrNameLst>
                                          <p:attrName>style.visibility</p:attrName>
                                        </p:attrNameLst>
                                      </p:cBhvr>
                                      <p:to>
                                        <p:strVal val="visible"/>
                                      </p:to>
                                    </p:set>
                                    <p:anim calcmode="lin" valueType="num">
                                      <p:cBhvr>
                                        <p:cTn id="30" dur="1000" fill="hold"/>
                                        <p:tgtEl>
                                          <p:spTgt spid="5"/>
                                        </p:tgtEl>
                                        <p:attrNameLst>
                                          <p:attrName>ppt_w</p:attrName>
                                        </p:attrNameLst>
                                      </p:cBhvr>
                                      <p:tavLst>
                                        <p:tav tm="0">
                                          <p:val>
                                            <p:fltVal val="0"/>
                                          </p:val>
                                        </p:tav>
                                        <p:tav tm="100000">
                                          <p:val>
                                            <p:strVal val="#ppt_w"/>
                                          </p:val>
                                        </p:tav>
                                      </p:tavLst>
                                    </p:anim>
                                    <p:anim calcmode="lin" valueType="num">
                                      <p:cBhvr>
                                        <p:cTn id="31" dur="1000" fill="hold"/>
                                        <p:tgtEl>
                                          <p:spTgt spid="5"/>
                                        </p:tgtEl>
                                        <p:attrNameLst>
                                          <p:attrName>ppt_h</p:attrName>
                                        </p:attrNameLst>
                                      </p:cBhvr>
                                      <p:tavLst>
                                        <p:tav tm="0">
                                          <p:val>
                                            <p:fltVal val="0"/>
                                          </p:val>
                                        </p:tav>
                                        <p:tav tm="100000">
                                          <p:val>
                                            <p:strVal val="#ppt_h"/>
                                          </p:val>
                                        </p:tav>
                                      </p:tavLst>
                                    </p:anim>
                                    <p:anim calcmode="lin" valueType="num">
                                      <p:cBhvr>
                                        <p:cTn id="32" dur="1000" fill="hold"/>
                                        <p:tgtEl>
                                          <p:spTgt spid="5"/>
                                        </p:tgtEl>
                                        <p:attrNameLst>
                                          <p:attrName>style.rotation</p:attrName>
                                        </p:attrNameLst>
                                      </p:cBhvr>
                                      <p:tavLst>
                                        <p:tav tm="0">
                                          <p:val>
                                            <p:fltVal val="90"/>
                                          </p:val>
                                        </p:tav>
                                        <p:tav tm="100000">
                                          <p:val>
                                            <p:fltVal val="0"/>
                                          </p:val>
                                        </p:tav>
                                      </p:tavLst>
                                    </p:anim>
                                    <p:animEffect transition="in" filter="fade">
                                      <p:cBhvr>
                                        <p:cTn id="3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Rectangle 48"/>
          <p:cNvSpPr/>
          <p:nvPr/>
        </p:nvSpPr>
        <p:spPr>
          <a:xfrm>
            <a:off x="0" y="0"/>
            <a:ext cx="121920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p:cNvSpPr/>
          <p:nvPr/>
        </p:nvSpPr>
        <p:spPr>
          <a:xfrm>
            <a:off x="809448" y="3223736"/>
            <a:ext cx="4312159" cy="1477328"/>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bg1"/>
              </a:solidFill>
            </a:endParaRPr>
          </a:p>
        </p:txBody>
      </p:sp>
      <p:sp>
        <p:nvSpPr>
          <p:cNvPr id="51" name="TextBox 50"/>
          <p:cNvSpPr txBox="1"/>
          <p:nvPr/>
        </p:nvSpPr>
        <p:spPr>
          <a:xfrm>
            <a:off x="809448" y="5252539"/>
            <a:ext cx="1690687" cy="461665"/>
          </a:xfrm>
          <a:prstGeom prst="rect">
            <a:avLst/>
          </a:prstGeom>
          <a:noFill/>
        </p:spPr>
        <p:txBody>
          <a:bodyPr wrap="square" rtlCol="0">
            <a:spAutoFit/>
          </a:bodyPr>
          <a:lstStyle/>
          <a:p>
            <a:r>
              <a:rPr lang="en-ID" sz="2400" b="1" dirty="0">
                <a:solidFill>
                  <a:schemeClr val="bg1"/>
                </a:solidFill>
                <a:latin typeface="+mj-lt"/>
              </a:rPr>
              <a:t>$67,899</a:t>
            </a:r>
            <a:endParaRPr lang="en-US" sz="2400" b="1" dirty="0">
              <a:solidFill>
                <a:schemeClr val="bg1"/>
              </a:solidFill>
              <a:latin typeface="+mj-lt"/>
            </a:endParaRPr>
          </a:p>
        </p:txBody>
      </p:sp>
      <p:sp>
        <p:nvSpPr>
          <p:cNvPr id="52" name="TextBox 51"/>
          <p:cNvSpPr txBox="1"/>
          <p:nvPr/>
        </p:nvSpPr>
        <p:spPr>
          <a:xfrm>
            <a:off x="3622004" y="5252539"/>
            <a:ext cx="1690687" cy="461665"/>
          </a:xfrm>
          <a:prstGeom prst="rect">
            <a:avLst/>
          </a:prstGeom>
          <a:noFill/>
        </p:spPr>
        <p:txBody>
          <a:bodyPr wrap="square" rtlCol="0">
            <a:spAutoFit/>
          </a:bodyPr>
          <a:lstStyle/>
          <a:p>
            <a:r>
              <a:rPr lang="en-ID" sz="2400" b="1" dirty="0">
                <a:solidFill>
                  <a:schemeClr val="bg1"/>
                </a:solidFill>
                <a:latin typeface="+mj-lt"/>
              </a:rPr>
              <a:t>$50,789</a:t>
            </a:r>
            <a:endParaRPr lang="en-US" sz="2400" b="1" dirty="0">
              <a:solidFill>
                <a:schemeClr val="bg1"/>
              </a:solidFill>
              <a:latin typeface="+mj-lt"/>
            </a:endParaRPr>
          </a:p>
        </p:txBody>
      </p:sp>
      <p:grpSp>
        <p:nvGrpSpPr>
          <p:cNvPr id="53" name="Group 52"/>
          <p:cNvGrpSpPr/>
          <p:nvPr/>
        </p:nvGrpSpPr>
        <p:grpSpPr>
          <a:xfrm>
            <a:off x="809448" y="1168479"/>
            <a:ext cx="4231215" cy="1503782"/>
            <a:chOff x="784534" y="1157206"/>
            <a:chExt cx="4231215" cy="1503782"/>
          </a:xfrm>
        </p:grpSpPr>
        <p:sp>
          <p:nvSpPr>
            <p:cNvPr id="54" name="TextBox 53"/>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bg1"/>
                  </a:solidFill>
                  <a:latin typeface="+mj-lt"/>
                </a:rPr>
                <a:t>Our Awesome And Great Map Slides</a:t>
              </a:r>
              <a:endParaRPr lang="en-US" sz="3200" b="1" dirty="0">
                <a:solidFill>
                  <a:schemeClr val="bg1"/>
                </a:solidFill>
                <a:latin typeface="+mj-lt"/>
              </a:endParaRPr>
            </a:p>
          </p:txBody>
        </p:sp>
        <p:grpSp>
          <p:nvGrpSpPr>
            <p:cNvPr id="55" name="Group 54"/>
            <p:cNvGrpSpPr/>
            <p:nvPr/>
          </p:nvGrpSpPr>
          <p:grpSpPr>
            <a:xfrm>
              <a:off x="870259" y="2322434"/>
              <a:ext cx="2514044" cy="338554"/>
              <a:chOff x="7624598" y="2331383"/>
              <a:chExt cx="2514044" cy="338554"/>
            </a:xfrm>
          </p:grpSpPr>
          <p:sp>
            <p:nvSpPr>
              <p:cNvPr id="56"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57" name="Rectangle 56"/>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grpSp>
        <p:nvGrpSpPr>
          <p:cNvPr id="58" name="Group 57"/>
          <p:cNvGrpSpPr/>
          <p:nvPr/>
        </p:nvGrpSpPr>
        <p:grpSpPr>
          <a:xfrm>
            <a:off x="5561351" y="1004178"/>
            <a:ext cx="6630649" cy="4849643"/>
            <a:chOff x="5561351" y="1004178"/>
            <a:chExt cx="6630649" cy="4849643"/>
          </a:xfrm>
        </p:grpSpPr>
        <p:sp>
          <p:nvSpPr>
            <p:cNvPr id="3" name="Freeform 100"/>
            <p:cNvSpPr>
              <a:spLocks noEditPoints="1"/>
            </p:cNvSpPr>
            <p:nvPr/>
          </p:nvSpPr>
          <p:spPr bwMode="auto">
            <a:xfrm>
              <a:off x="8470681" y="3356311"/>
              <a:ext cx="253087" cy="127204"/>
            </a:xfrm>
            <a:custGeom>
              <a:avLst/>
              <a:gdLst>
                <a:gd name="T0" fmla="*/ 44 w 104"/>
                <a:gd name="T1" fmla="*/ 1 h 54"/>
                <a:gd name="T2" fmla="*/ 48 w 104"/>
                <a:gd name="T3" fmla="*/ 4 h 54"/>
                <a:gd name="T4" fmla="*/ 51 w 104"/>
                <a:gd name="T5" fmla="*/ 5 h 54"/>
                <a:gd name="T6" fmla="*/ 57 w 104"/>
                <a:gd name="T7" fmla="*/ 8 h 54"/>
                <a:gd name="T8" fmla="*/ 69 w 104"/>
                <a:gd name="T9" fmla="*/ 9 h 54"/>
                <a:gd name="T10" fmla="*/ 71 w 104"/>
                <a:gd name="T11" fmla="*/ 7 h 54"/>
                <a:gd name="T12" fmla="*/ 75 w 104"/>
                <a:gd name="T13" fmla="*/ 6 h 54"/>
                <a:gd name="T14" fmla="*/ 82 w 104"/>
                <a:gd name="T15" fmla="*/ 4 h 54"/>
                <a:gd name="T16" fmla="*/ 85 w 104"/>
                <a:gd name="T17" fmla="*/ 8 h 54"/>
                <a:gd name="T18" fmla="*/ 87 w 104"/>
                <a:gd name="T19" fmla="*/ 8 h 54"/>
                <a:gd name="T20" fmla="*/ 91 w 104"/>
                <a:gd name="T21" fmla="*/ 12 h 54"/>
                <a:gd name="T22" fmla="*/ 94 w 104"/>
                <a:gd name="T23" fmla="*/ 15 h 54"/>
                <a:gd name="T24" fmla="*/ 92 w 104"/>
                <a:gd name="T25" fmla="*/ 22 h 54"/>
                <a:gd name="T26" fmla="*/ 92 w 104"/>
                <a:gd name="T27" fmla="*/ 25 h 54"/>
                <a:gd name="T28" fmla="*/ 92 w 104"/>
                <a:gd name="T29" fmla="*/ 35 h 54"/>
                <a:gd name="T30" fmla="*/ 95 w 104"/>
                <a:gd name="T31" fmla="*/ 39 h 54"/>
                <a:gd name="T32" fmla="*/ 95 w 104"/>
                <a:gd name="T33" fmla="*/ 40 h 54"/>
                <a:gd name="T34" fmla="*/ 99 w 104"/>
                <a:gd name="T35" fmla="*/ 39 h 54"/>
                <a:gd name="T36" fmla="*/ 100 w 104"/>
                <a:gd name="T37" fmla="*/ 38 h 54"/>
                <a:gd name="T38" fmla="*/ 99 w 104"/>
                <a:gd name="T39" fmla="*/ 39 h 54"/>
                <a:gd name="T40" fmla="*/ 90 w 104"/>
                <a:gd name="T41" fmla="*/ 41 h 54"/>
                <a:gd name="T42" fmla="*/ 82 w 104"/>
                <a:gd name="T43" fmla="*/ 46 h 54"/>
                <a:gd name="T44" fmla="*/ 61 w 104"/>
                <a:gd name="T45" fmla="*/ 48 h 54"/>
                <a:gd name="T46" fmla="*/ 46 w 104"/>
                <a:gd name="T47" fmla="*/ 49 h 54"/>
                <a:gd name="T48" fmla="*/ 37 w 104"/>
                <a:gd name="T49" fmla="*/ 51 h 54"/>
                <a:gd name="T50" fmla="*/ 24 w 104"/>
                <a:gd name="T51" fmla="*/ 52 h 54"/>
                <a:gd name="T52" fmla="*/ 17 w 104"/>
                <a:gd name="T53" fmla="*/ 52 h 54"/>
                <a:gd name="T54" fmla="*/ 4 w 104"/>
                <a:gd name="T55" fmla="*/ 53 h 54"/>
                <a:gd name="T56" fmla="*/ 5 w 104"/>
                <a:gd name="T57" fmla="*/ 49 h 54"/>
                <a:gd name="T58" fmla="*/ 13 w 104"/>
                <a:gd name="T59" fmla="*/ 40 h 54"/>
                <a:gd name="T60" fmla="*/ 8 w 104"/>
                <a:gd name="T61" fmla="*/ 38 h 54"/>
                <a:gd name="T62" fmla="*/ 4 w 104"/>
                <a:gd name="T63" fmla="*/ 35 h 54"/>
                <a:gd name="T64" fmla="*/ 9 w 104"/>
                <a:gd name="T65" fmla="*/ 22 h 54"/>
                <a:gd name="T66" fmla="*/ 25 w 104"/>
                <a:gd name="T67" fmla="*/ 25 h 54"/>
                <a:gd name="T68" fmla="*/ 38 w 104"/>
                <a:gd name="T69" fmla="*/ 8 h 54"/>
                <a:gd name="T70" fmla="*/ 40 w 104"/>
                <a:gd name="T71" fmla="*/ 1 h 54"/>
                <a:gd name="T72" fmla="*/ 44 w 104"/>
                <a:gd name="T73" fmla="*/ 1 h 54"/>
                <a:gd name="T74" fmla="*/ 102 w 104"/>
                <a:gd name="T75" fmla="*/ 37 h 54"/>
                <a:gd name="T76" fmla="*/ 102 w 104"/>
                <a:gd name="T77" fmla="*/ 37 h 54"/>
                <a:gd name="T78" fmla="*/ 102 w 104"/>
                <a:gd name="T79" fmla="*/ 37 h 54"/>
                <a:gd name="T80" fmla="*/ 102 w 104"/>
                <a:gd name="T81" fmla="*/ 38 h 54"/>
                <a:gd name="T82" fmla="*/ 102 w 104"/>
                <a:gd name="T83" fmla="*/ 37 h 54"/>
                <a:gd name="T84" fmla="*/ 102 w 104"/>
                <a:gd name="T85" fmla="*/ 37 h 54"/>
                <a:gd name="T86" fmla="*/ 102 w 104"/>
                <a:gd name="T87" fmla="*/ 38 h 54"/>
                <a:gd name="T88" fmla="*/ 102 w 104"/>
                <a:gd name="T89" fmla="*/ 38 h 54"/>
                <a:gd name="T90" fmla="*/ 104 w 104"/>
                <a:gd name="T91" fmla="*/ 42 h 54"/>
                <a:gd name="T92" fmla="*/ 104 w 104"/>
                <a:gd name="T93" fmla="*/ 42 h 54"/>
                <a:gd name="T94" fmla="*/ 102 w 104"/>
                <a:gd name="T95" fmla="*/ 38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04" h="54">
                  <a:moveTo>
                    <a:pt x="44" y="1"/>
                  </a:moveTo>
                  <a:cubicBezTo>
                    <a:pt x="48" y="4"/>
                    <a:pt x="48" y="4"/>
                    <a:pt x="48" y="4"/>
                  </a:cubicBezTo>
                  <a:cubicBezTo>
                    <a:pt x="51" y="5"/>
                    <a:pt x="51" y="5"/>
                    <a:pt x="51" y="5"/>
                  </a:cubicBezTo>
                  <a:cubicBezTo>
                    <a:pt x="57" y="8"/>
                    <a:pt x="57" y="8"/>
                    <a:pt x="57" y="8"/>
                  </a:cubicBezTo>
                  <a:cubicBezTo>
                    <a:pt x="69" y="9"/>
                    <a:pt x="69" y="9"/>
                    <a:pt x="69" y="9"/>
                  </a:cubicBezTo>
                  <a:cubicBezTo>
                    <a:pt x="71" y="7"/>
                    <a:pt x="71" y="7"/>
                    <a:pt x="71" y="7"/>
                  </a:cubicBezTo>
                  <a:cubicBezTo>
                    <a:pt x="75" y="6"/>
                    <a:pt x="75" y="6"/>
                    <a:pt x="75" y="6"/>
                  </a:cubicBezTo>
                  <a:cubicBezTo>
                    <a:pt x="82" y="4"/>
                    <a:pt x="82" y="4"/>
                    <a:pt x="82" y="4"/>
                  </a:cubicBezTo>
                  <a:cubicBezTo>
                    <a:pt x="85" y="8"/>
                    <a:pt x="85" y="8"/>
                    <a:pt x="85" y="8"/>
                  </a:cubicBezTo>
                  <a:cubicBezTo>
                    <a:pt x="87" y="8"/>
                    <a:pt x="87" y="8"/>
                    <a:pt x="87" y="8"/>
                  </a:cubicBezTo>
                  <a:cubicBezTo>
                    <a:pt x="87" y="8"/>
                    <a:pt x="89" y="10"/>
                    <a:pt x="91" y="12"/>
                  </a:cubicBezTo>
                  <a:cubicBezTo>
                    <a:pt x="92" y="14"/>
                    <a:pt x="94" y="15"/>
                    <a:pt x="94" y="15"/>
                  </a:cubicBezTo>
                  <a:cubicBezTo>
                    <a:pt x="92" y="22"/>
                    <a:pt x="92" y="22"/>
                    <a:pt x="92" y="22"/>
                  </a:cubicBezTo>
                  <a:cubicBezTo>
                    <a:pt x="92" y="25"/>
                    <a:pt x="92" y="25"/>
                    <a:pt x="92" y="25"/>
                  </a:cubicBezTo>
                  <a:cubicBezTo>
                    <a:pt x="92" y="35"/>
                    <a:pt x="92" y="35"/>
                    <a:pt x="92" y="35"/>
                  </a:cubicBezTo>
                  <a:cubicBezTo>
                    <a:pt x="95" y="39"/>
                    <a:pt x="95" y="39"/>
                    <a:pt x="95" y="39"/>
                  </a:cubicBezTo>
                  <a:cubicBezTo>
                    <a:pt x="95" y="40"/>
                    <a:pt x="95" y="40"/>
                    <a:pt x="95" y="40"/>
                  </a:cubicBezTo>
                  <a:cubicBezTo>
                    <a:pt x="99" y="39"/>
                    <a:pt x="99" y="39"/>
                    <a:pt x="99" y="39"/>
                  </a:cubicBezTo>
                  <a:cubicBezTo>
                    <a:pt x="99" y="39"/>
                    <a:pt x="100" y="39"/>
                    <a:pt x="100" y="38"/>
                  </a:cubicBezTo>
                  <a:cubicBezTo>
                    <a:pt x="100" y="39"/>
                    <a:pt x="99" y="39"/>
                    <a:pt x="99" y="39"/>
                  </a:cubicBezTo>
                  <a:cubicBezTo>
                    <a:pt x="90" y="41"/>
                    <a:pt x="90" y="41"/>
                    <a:pt x="90" y="41"/>
                  </a:cubicBezTo>
                  <a:cubicBezTo>
                    <a:pt x="82" y="46"/>
                    <a:pt x="82" y="46"/>
                    <a:pt x="82" y="46"/>
                  </a:cubicBezTo>
                  <a:cubicBezTo>
                    <a:pt x="82" y="46"/>
                    <a:pt x="63" y="48"/>
                    <a:pt x="61" y="48"/>
                  </a:cubicBezTo>
                  <a:cubicBezTo>
                    <a:pt x="60" y="48"/>
                    <a:pt x="48" y="49"/>
                    <a:pt x="46" y="49"/>
                  </a:cubicBezTo>
                  <a:cubicBezTo>
                    <a:pt x="45" y="50"/>
                    <a:pt x="39" y="51"/>
                    <a:pt x="37" y="51"/>
                  </a:cubicBezTo>
                  <a:cubicBezTo>
                    <a:pt x="35" y="51"/>
                    <a:pt x="26" y="52"/>
                    <a:pt x="24" y="52"/>
                  </a:cubicBezTo>
                  <a:cubicBezTo>
                    <a:pt x="22" y="52"/>
                    <a:pt x="17" y="52"/>
                    <a:pt x="17" y="52"/>
                  </a:cubicBezTo>
                  <a:cubicBezTo>
                    <a:pt x="17" y="52"/>
                    <a:pt x="7" y="53"/>
                    <a:pt x="4" y="53"/>
                  </a:cubicBezTo>
                  <a:cubicBezTo>
                    <a:pt x="1" y="54"/>
                    <a:pt x="5" y="49"/>
                    <a:pt x="5" y="49"/>
                  </a:cubicBezTo>
                  <a:cubicBezTo>
                    <a:pt x="5" y="49"/>
                    <a:pt x="17" y="39"/>
                    <a:pt x="13" y="40"/>
                  </a:cubicBezTo>
                  <a:cubicBezTo>
                    <a:pt x="8" y="38"/>
                    <a:pt x="8" y="38"/>
                    <a:pt x="8" y="38"/>
                  </a:cubicBezTo>
                  <a:cubicBezTo>
                    <a:pt x="4" y="35"/>
                    <a:pt x="4" y="35"/>
                    <a:pt x="4" y="35"/>
                  </a:cubicBezTo>
                  <a:cubicBezTo>
                    <a:pt x="0" y="26"/>
                    <a:pt x="5" y="22"/>
                    <a:pt x="9" y="22"/>
                  </a:cubicBezTo>
                  <a:cubicBezTo>
                    <a:pt x="12" y="22"/>
                    <a:pt x="20" y="25"/>
                    <a:pt x="25" y="25"/>
                  </a:cubicBezTo>
                  <a:cubicBezTo>
                    <a:pt x="43" y="25"/>
                    <a:pt x="39" y="19"/>
                    <a:pt x="38" y="8"/>
                  </a:cubicBezTo>
                  <a:cubicBezTo>
                    <a:pt x="38" y="5"/>
                    <a:pt x="39" y="2"/>
                    <a:pt x="40" y="1"/>
                  </a:cubicBezTo>
                  <a:cubicBezTo>
                    <a:pt x="41" y="0"/>
                    <a:pt x="43" y="2"/>
                    <a:pt x="44" y="1"/>
                  </a:cubicBezTo>
                  <a:close/>
                  <a:moveTo>
                    <a:pt x="102" y="37"/>
                  </a:moveTo>
                  <a:cubicBezTo>
                    <a:pt x="102" y="37"/>
                    <a:pt x="102" y="37"/>
                    <a:pt x="102" y="37"/>
                  </a:cubicBezTo>
                  <a:cubicBezTo>
                    <a:pt x="102" y="37"/>
                    <a:pt x="102" y="37"/>
                    <a:pt x="102" y="37"/>
                  </a:cubicBezTo>
                  <a:cubicBezTo>
                    <a:pt x="102" y="38"/>
                    <a:pt x="102" y="38"/>
                    <a:pt x="102" y="38"/>
                  </a:cubicBezTo>
                  <a:cubicBezTo>
                    <a:pt x="102" y="37"/>
                    <a:pt x="102" y="37"/>
                    <a:pt x="102" y="37"/>
                  </a:cubicBezTo>
                  <a:cubicBezTo>
                    <a:pt x="102" y="37"/>
                    <a:pt x="102" y="37"/>
                    <a:pt x="102" y="37"/>
                  </a:cubicBezTo>
                  <a:close/>
                  <a:moveTo>
                    <a:pt x="102" y="38"/>
                  </a:moveTo>
                  <a:cubicBezTo>
                    <a:pt x="102" y="38"/>
                    <a:pt x="102" y="38"/>
                    <a:pt x="102" y="38"/>
                  </a:cubicBezTo>
                  <a:cubicBezTo>
                    <a:pt x="103" y="39"/>
                    <a:pt x="104" y="41"/>
                    <a:pt x="104" y="42"/>
                  </a:cubicBezTo>
                  <a:cubicBezTo>
                    <a:pt x="104" y="42"/>
                    <a:pt x="104" y="42"/>
                    <a:pt x="104" y="42"/>
                  </a:cubicBezTo>
                  <a:cubicBezTo>
                    <a:pt x="104" y="41"/>
                    <a:pt x="103" y="39"/>
                    <a:pt x="102" y="38"/>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 name="Freeform 23"/>
            <p:cNvSpPr>
              <a:spLocks/>
            </p:cNvSpPr>
            <p:nvPr/>
          </p:nvSpPr>
          <p:spPr bwMode="auto">
            <a:xfrm>
              <a:off x="8728455" y="4869127"/>
              <a:ext cx="182785" cy="183991"/>
            </a:xfrm>
            <a:custGeom>
              <a:avLst/>
              <a:gdLst>
                <a:gd name="T0" fmla="*/ 70 w 75"/>
                <a:gd name="T1" fmla="*/ 49 h 78"/>
                <a:gd name="T2" fmla="*/ 52 w 75"/>
                <a:gd name="T3" fmla="*/ 56 h 78"/>
                <a:gd name="T4" fmla="*/ 40 w 75"/>
                <a:gd name="T5" fmla="*/ 65 h 78"/>
                <a:gd name="T6" fmla="*/ 38 w 75"/>
                <a:gd name="T7" fmla="*/ 77 h 78"/>
                <a:gd name="T8" fmla="*/ 32 w 75"/>
                <a:gd name="T9" fmla="*/ 76 h 78"/>
                <a:gd name="T10" fmla="*/ 31 w 75"/>
                <a:gd name="T11" fmla="*/ 70 h 78"/>
                <a:gd name="T12" fmla="*/ 30 w 75"/>
                <a:gd name="T13" fmla="*/ 66 h 78"/>
                <a:gd name="T14" fmla="*/ 26 w 75"/>
                <a:gd name="T15" fmla="*/ 60 h 78"/>
                <a:gd name="T16" fmla="*/ 21 w 75"/>
                <a:gd name="T17" fmla="*/ 57 h 78"/>
                <a:gd name="T18" fmla="*/ 19 w 75"/>
                <a:gd name="T19" fmla="*/ 57 h 78"/>
                <a:gd name="T20" fmla="*/ 15 w 75"/>
                <a:gd name="T21" fmla="*/ 55 h 78"/>
                <a:gd name="T22" fmla="*/ 13 w 75"/>
                <a:gd name="T23" fmla="*/ 49 h 78"/>
                <a:gd name="T24" fmla="*/ 9 w 75"/>
                <a:gd name="T25" fmla="*/ 46 h 78"/>
                <a:gd name="T26" fmla="*/ 6 w 75"/>
                <a:gd name="T27" fmla="*/ 44 h 78"/>
                <a:gd name="T28" fmla="*/ 1 w 75"/>
                <a:gd name="T29" fmla="*/ 34 h 78"/>
                <a:gd name="T30" fmla="*/ 10 w 75"/>
                <a:gd name="T31" fmla="*/ 29 h 78"/>
                <a:gd name="T32" fmla="*/ 16 w 75"/>
                <a:gd name="T33" fmla="*/ 27 h 78"/>
                <a:gd name="T34" fmla="*/ 20 w 75"/>
                <a:gd name="T35" fmla="*/ 24 h 78"/>
                <a:gd name="T36" fmla="*/ 25 w 75"/>
                <a:gd name="T37" fmla="*/ 15 h 78"/>
                <a:gd name="T38" fmla="*/ 24 w 75"/>
                <a:gd name="T39" fmla="*/ 8 h 78"/>
                <a:gd name="T40" fmla="*/ 25 w 75"/>
                <a:gd name="T41" fmla="*/ 4 h 78"/>
                <a:gd name="T42" fmla="*/ 32 w 75"/>
                <a:gd name="T43" fmla="*/ 2 h 78"/>
                <a:gd name="T44" fmla="*/ 39 w 75"/>
                <a:gd name="T45" fmla="*/ 7 h 78"/>
                <a:gd name="T46" fmla="*/ 47 w 75"/>
                <a:gd name="T47" fmla="*/ 11 h 78"/>
                <a:gd name="T48" fmla="*/ 50 w 75"/>
                <a:gd name="T49" fmla="*/ 17 h 78"/>
                <a:gd name="T50" fmla="*/ 59 w 75"/>
                <a:gd name="T51" fmla="*/ 23 h 78"/>
                <a:gd name="T52" fmla="*/ 67 w 75"/>
                <a:gd name="T53" fmla="*/ 26 h 78"/>
                <a:gd name="T54" fmla="*/ 75 w 75"/>
                <a:gd name="T55" fmla="*/ 26 h 78"/>
                <a:gd name="T56" fmla="*/ 73 w 75"/>
                <a:gd name="T57" fmla="*/ 31 h 78"/>
                <a:gd name="T58" fmla="*/ 70 w 75"/>
                <a:gd name="T59" fmla="*/ 37 h 78"/>
                <a:gd name="T60" fmla="*/ 70 w 75"/>
                <a:gd name="T61" fmla="*/ 43 h 78"/>
                <a:gd name="T62" fmla="*/ 70 w 75"/>
                <a:gd name="T63" fmla="*/ 4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75" h="78">
                  <a:moveTo>
                    <a:pt x="71" y="48"/>
                  </a:moveTo>
                  <a:cubicBezTo>
                    <a:pt x="70" y="49"/>
                    <a:pt x="70" y="49"/>
                    <a:pt x="70" y="49"/>
                  </a:cubicBezTo>
                  <a:cubicBezTo>
                    <a:pt x="66" y="51"/>
                    <a:pt x="61" y="49"/>
                    <a:pt x="60" y="56"/>
                  </a:cubicBezTo>
                  <a:cubicBezTo>
                    <a:pt x="60" y="68"/>
                    <a:pt x="56" y="56"/>
                    <a:pt x="52" y="56"/>
                  </a:cubicBezTo>
                  <a:cubicBezTo>
                    <a:pt x="49" y="56"/>
                    <a:pt x="49" y="58"/>
                    <a:pt x="47" y="60"/>
                  </a:cubicBezTo>
                  <a:cubicBezTo>
                    <a:pt x="44" y="62"/>
                    <a:pt x="41" y="63"/>
                    <a:pt x="40" y="65"/>
                  </a:cubicBezTo>
                  <a:cubicBezTo>
                    <a:pt x="40" y="67"/>
                    <a:pt x="39" y="69"/>
                    <a:pt x="39" y="71"/>
                  </a:cubicBezTo>
                  <a:cubicBezTo>
                    <a:pt x="40" y="74"/>
                    <a:pt x="40" y="77"/>
                    <a:pt x="38" y="77"/>
                  </a:cubicBezTo>
                  <a:cubicBezTo>
                    <a:pt x="37" y="77"/>
                    <a:pt x="34" y="78"/>
                    <a:pt x="32" y="77"/>
                  </a:cubicBezTo>
                  <a:cubicBezTo>
                    <a:pt x="32" y="76"/>
                    <a:pt x="32" y="76"/>
                    <a:pt x="32" y="76"/>
                  </a:cubicBezTo>
                  <a:cubicBezTo>
                    <a:pt x="33" y="73"/>
                    <a:pt x="33" y="73"/>
                    <a:pt x="33" y="73"/>
                  </a:cubicBezTo>
                  <a:cubicBezTo>
                    <a:pt x="31" y="70"/>
                    <a:pt x="31" y="70"/>
                    <a:pt x="31" y="70"/>
                  </a:cubicBezTo>
                  <a:cubicBezTo>
                    <a:pt x="31" y="70"/>
                    <a:pt x="31" y="70"/>
                    <a:pt x="31" y="69"/>
                  </a:cubicBezTo>
                  <a:cubicBezTo>
                    <a:pt x="30" y="68"/>
                    <a:pt x="30" y="66"/>
                    <a:pt x="30" y="66"/>
                  </a:cubicBezTo>
                  <a:cubicBezTo>
                    <a:pt x="29" y="63"/>
                    <a:pt x="29" y="63"/>
                    <a:pt x="29" y="63"/>
                  </a:cubicBezTo>
                  <a:cubicBezTo>
                    <a:pt x="29" y="63"/>
                    <a:pt x="27" y="61"/>
                    <a:pt x="26" y="60"/>
                  </a:cubicBezTo>
                  <a:cubicBezTo>
                    <a:pt x="26" y="60"/>
                    <a:pt x="26" y="59"/>
                    <a:pt x="24" y="58"/>
                  </a:cubicBezTo>
                  <a:cubicBezTo>
                    <a:pt x="23" y="58"/>
                    <a:pt x="21" y="57"/>
                    <a:pt x="21" y="57"/>
                  </a:cubicBezTo>
                  <a:cubicBezTo>
                    <a:pt x="20" y="57"/>
                    <a:pt x="20" y="57"/>
                    <a:pt x="20" y="57"/>
                  </a:cubicBezTo>
                  <a:cubicBezTo>
                    <a:pt x="20" y="57"/>
                    <a:pt x="19" y="57"/>
                    <a:pt x="19" y="57"/>
                  </a:cubicBezTo>
                  <a:cubicBezTo>
                    <a:pt x="17" y="55"/>
                    <a:pt x="17" y="55"/>
                    <a:pt x="17" y="55"/>
                  </a:cubicBezTo>
                  <a:cubicBezTo>
                    <a:pt x="15" y="55"/>
                    <a:pt x="15" y="55"/>
                    <a:pt x="15" y="55"/>
                  </a:cubicBezTo>
                  <a:cubicBezTo>
                    <a:pt x="14" y="52"/>
                    <a:pt x="14" y="52"/>
                    <a:pt x="14" y="52"/>
                  </a:cubicBezTo>
                  <a:cubicBezTo>
                    <a:pt x="13" y="49"/>
                    <a:pt x="13" y="49"/>
                    <a:pt x="13" y="49"/>
                  </a:cubicBezTo>
                  <a:cubicBezTo>
                    <a:pt x="11" y="47"/>
                    <a:pt x="11" y="47"/>
                    <a:pt x="11" y="47"/>
                  </a:cubicBezTo>
                  <a:cubicBezTo>
                    <a:pt x="9" y="46"/>
                    <a:pt x="9" y="46"/>
                    <a:pt x="9" y="46"/>
                  </a:cubicBezTo>
                  <a:cubicBezTo>
                    <a:pt x="8" y="45"/>
                    <a:pt x="8" y="45"/>
                    <a:pt x="8" y="45"/>
                  </a:cubicBezTo>
                  <a:cubicBezTo>
                    <a:pt x="6" y="44"/>
                    <a:pt x="6" y="44"/>
                    <a:pt x="6" y="44"/>
                  </a:cubicBezTo>
                  <a:cubicBezTo>
                    <a:pt x="5" y="42"/>
                    <a:pt x="7" y="40"/>
                    <a:pt x="6" y="38"/>
                  </a:cubicBezTo>
                  <a:cubicBezTo>
                    <a:pt x="4" y="36"/>
                    <a:pt x="0" y="34"/>
                    <a:pt x="1" y="34"/>
                  </a:cubicBezTo>
                  <a:cubicBezTo>
                    <a:pt x="2" y="32"/>
                    <a:pt x="6" y="33"/>
                    <a:pt x="8" y="32"/>
                  </a:cubicBezTo>
                  <a:cubicBezTo>
                    <a:pt x="9" y="32"/>
                    <a:pt x="9" y="30"/>
                    <a:pt x="10" y="29"/>
                  </a:cubicBezTo>
                  <a:cubicBezTo>
                    <a:pt x="11" y="29"/>
                    <a:pt x="13" y="30"/>
                    <a:pt x="13" y="28"/>
                  </a:cubicBezTo>
                  <a:cubicBezTo>
                    <a:pt x="13" y="26"/>
                    <a:pt x="15" y="26"/>
                    <a:pt x="16" y="27"/>
                  </a:cubicBezTo>
                  <a:cubicBezTo>
                    <a:pt x="16" y="27"/>
                    <a:pt x="17" y="27"/>
                    <a:pt x="19" y="25"/>
                  </a:cubicBezTo>
                  <a:cubicBezTo>
                    <a:pt x="22" y="24"/>
                    <a:pt x="20" y="24"/>
                    <a:pt x="20" y="24"/>
                  </a:cubicBezTo>
                  <a:cubicBezTo>
                    <a:pt x="19" y="21"/>
                    <a:pt x="19" y="21"/>
                    <a:pt x="19" y="21"/>
                  </a:cubicBezTo>
                  <a:cubicBezTo>
                    <a:pt x="25" y="15"/>
                    <a:pt x="25" y="15"/>
                    <a:pt x="25" y="15"/>
                  </a:cubicBezTo>
                  <a:cubicBezTo>
                    <a:pt x="26" y="10"/>
                    <a:pt x="26" y="10"/>
                    <a:pt x="26" y="10"/>
                  </a:cubicBezTo>
                  <a:cubicBezTo>
                    <a:pt x="26" y="10"/>
                    <a:pt x="25" y="9"/>
                    <a:pt x="24" y="8"/>
                  </a:cubicBezTo>
                  <a:cubicBezTo>
                    <a:pt x="22" y="6"/>
                    <a:pt x="23" y="6"/>
                    <a:pt x="23" y="5"/>
                  </a:cubicBezTo>
                  <a:cubicBezTo>
                    <a:pt x="24" y="4"/>
                    <a:pt x="25" y="4"/>
                    <a:pt x="25" y="4"/>
                  </a:cubicBezTo>
                  <a:cubicBezTo>
                    <a:pt x="26" y="3"/>
                    <a:pt x="28" y="3"/>
                    <a:pt x="30" y="1"/>
                  </a:cubicBezTo>
                  <a:cubicBezTo>
                    <a:pt x="32" y="0"/>
                    <a:pt x="32" y="2"/>
                    <a:pt x="32" y="2"/>
                  </a:cubicBezTo>
                  <a:cubicBezTo>
                    <a:pt x="32" y="2"/>
                    <a:pt x="33" y="5"/>
                    <a:pt x="36" y="6"/>
                  </a:cubicBezTo>
                  <a:cubicBezTo>
                    <a:pt x="38" y="7"/>
                    <a:pt x="39" y="7"/>
                    <a:pt x="39" y="7"/>
                  </a:cubicBezTo>
                  <a:cubicBezTo>
                    <a:pt x="42" y="7"/>
                    <a:pt x="42" y="7"/>
                    <a:pt x="42" y="7"/>
                  </a:cubicBezTo>
                  <a:cubicBezTo>
                    <a:pt x="47" y="11"/>
                    <a:pt x="47" y="11"/>
                    <a:pt x="47" y="11"/>
                  </a:cubicBezTo>
                  <a:cubicBezTo>
                    <a:pt x="47" y="11"/>
                    <a:pt x="47" y="11"/>
                    <a:pt x="48" y="12"/>
                  </a:cubicBezTo>
                  <a:cubicBezTo>
                    <a:pt x="49" y="13"/>
                    <a:pt x="50" y="17"/>
                    <a:pt x="50" y="17"/>
                  </a:cubicBezTo>
                  <a:cubicBezTo>
                    <a:pt x="58" y="19"/>
                    <a:pt x="58" y="19"/>
                    <a:pt x="58" y="19"/>
                  </a:cubicBezTo>
                  <a:cubicBezTo>
                    <a:pt x="59" y="23"/>
                    <a:pt x="59" y="23"/>
                    <a:pt x="59" y="23"/>
                  </a:cubicBezTo>
                  <a:cubicBezTo>
                    <a:pt x="59" y="23"/>
                    <a:pt x="63" y="23"/>
                    <a:pt x="65" y="24"/>
                  </a:cubicBezTo>
                  <a:cubicBezTo>
                    <a:pt x="67" y="24"/>
                    <a:pt x="67" y="26"/>
                    <a:pt x="67" y="26"/>
                  </a:cubicBezTo>
                  <a:cubicBezTo>
                    <a:pt x="70" y="25"/>
                    <a:pt x="70" y="25"/>
                    <a:pt x="70" y="25"/>
                  </a:cubicBezTo>
                  <a:cubicBezTo>
                    <a:pt x="75" y="26"/>
                    <a:pt x="75" y="26"/>
                    <a:pt x="75" y="26"/>
                  </a:cubicBezTo>
                  <a:cubicBezTo>
                    <a:pt x="75" y="26"/>
                    <a:pt x="75" y="27"/>
                    <a:pt x="74" y="28"/>
                  </a:cubicBezTo>
                  <a:cubicBezTo>
                    <a:pt x="73" y="28"/>
                    <a:pt x="73" y="30"/>
                    <a:pt x="73" y="31"/>
                  </a:cubicBezTo>
                  <a:cubicBezTo>
                    <a:pt x="73" y="33"/>
                    <a:pt x="73" y="34"/>
                    <a:pt x="73" y="35"/>
                  </a:cubicBezTo>
                  <a:cubicBezTo>
                    <a:pt x="72" y="37"/>
                    <a:pt x="71" y="36"/>
                    <a:pt x="70" y="37"/>
                  </a:cubicBezTo>
                  <a:cubicBezTo>
                    <a:pt x="69" y="37"/>
                    <a:pt x="70" y="39"/>
                    <a:pt x="71" y="41"/>
                  </a:cubicBezTo>
                  <a:cubicBezTo>
                    <a:pt x="71" y="42"/>
                    <a:pt x="71" y="42"/>
                    <a:pt x="70" y="43"/>
                  </a:cubicBezTo>
                  <a:cubicBezTo>
                    <a:pt x="68" y="45"/>
                    <a:pt x="67" y="45"/>
                    <a:pt x="67" y="45"/>
                  </a:cubicBezTo>
                  <a:cubicBezTo>
                    <a:pt x="70" y="48"/>
                    <a:pt x="70" y="48"/>
                    <a:pt x="70" y="48"/>
                  </a:cubicBezTo>
                  <a:cubicBezTo>
                    <a:pt x="70" y="48"/>
                    <a:pt x="70" y="48"/>
                    <a:pt x="71" y="48"/>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5" name="Freeform 4"/>
            <p:cNvSpPr>
              <a:spLocks/>
            </p:cNvSpPr>
            <p:nvPr/>
          </p:nvSpPr>
          <p:spPr bwMode="auto">
            <a:xfrm>
              <a:off x="8673386" y="4963395"/>
              <a:ext cx="206219" cy="377068"/>
            </a:xfrm>
            <a:custGeom>
              <a:avLst/>
              <a:gdLst>
                <a:gd name="T0" fmla="*/ 57 w 85"/>
                <a:gd name="T1" fmla="*/ 158 h 160"/>
                <a:gd name="T2" fmla="*/ 58 w 85"/>
                <a:gd name="T3" fmla="*/ 151 h 160"/>
                <a:gd name="T4" fmla="*/ 63 w 85"/>
                <a:gd name="T5" fmla="*/ 149 h 160"/>
                <a:gd name="T6" fmla="*/ 58 w 85"/>
                <a:gd name="T7" fmla="*/ 142 h 160"/>
                <a:gd name="T8" fmla="*/ 61 w 85"/>
                <a:gd name="T9" fmla="*/ 137 h 160"/>
                <a:gd name="T10" fmla="*/ 75 w 85"/>
                <a:gd name="T11" fmla="*/ 124 h 160"/>
                <a:gd name="T12" fmla="*/ 84 w 85"/>
                <a:gd name="T13" fmla="*/ 96 h 160"/>
                <a:gd name="T14" fmla="*/ 79 w 85"/>
                <a:gd name="T15" fmla="*/ 91 h 160"/>
                <a:gd name="T16" fmla="*/ 73 w 85"/>
                <a:gd name="T17" fmla="*/ 88 h 160"/>
                <a:gd name="T18" fmla="*/ 68 w 85"/>
                <a:gd name="T19" fmla="*/ 90 h 160"/>
                <a:gd name="T20" fmla="*/ 68 w 85"/>
                <a:gd name="T21" fmla="*/ 90 h 160"/>
                <a:gd name="T22" fmla="*/ 68 w 85"/>
                <a:gd name="T23" fmla="*/ 90 h 160"/>
                <a:gd name="T24" fmla="*/ 65 w 85"/>
                <a:gd name="T25" fmla="*/ 81 h 160"/>
                <a:gd name="T26" fmla="*/ 59 w 85"/>
                <a:gd name="T27" fmla="*/ 76 h 160"/>
                <a:gd name="T28" fmla="*/ 55 w 85"/>
                <a:gd name="T29" fmla="*/ 68 h 160"/>
                <a:gd name="T30" fmla="*/ 52 w 85"/>
                <a:gd name="T31" fmla="*/ 59 h 160"/>
                <a:gd name="T32" fmla="*/ 56 w 85"/>
                <a:gd name="T33" fmla="*/ 53 h 160"/>
                <a:gd name="T34" fmla="*/ 54 w 85"/>
                <a:gd name="T35" fmla="*/ 43 h 160"/>
                <a:gd name="T36" fmla="*/ 55 w 85"/>
                <a:gd name="T37" fmla="*/ 36 h 160"/>
                <a:gd name="T38" fmla="*/ 53 w 85"/>
                <a:gd name="T39" fmla="*/ 26 h 160"/>
                <a:gd name="T40" fmla="*/ 44 w 85"/>
                <a:gd name="T41" fmla="*/ 17 h 160"/>
                <a:gd name="T42" fmla="*/ 37 w 85"/>
                <a:gd name="T43" fmla="*/ 12 h 160"/>
                <a:gd name="T44" fmla="*/ 31 w 85"/>
                <a:gd name="T45" fmla="*/ 5 h 160"/>
                <a:gd name="T46" fmla="*/ 24 w 85"/>
                <a:gd name="T47" fmla="*/ 7 h 160"/>
                <a:gd name="T48" fmla="*/ 19 w 85"/>
                <a:gd name="T49" fmla="*/ 9 h 160"/>
                <a:gd name="T50" fmla="*/ 17 w 85"/>
                <a:gd name="T51" fmla="*/ 3 h 160"/>
                <a:gd name="T52" fmla="*/ 14 w 85"/>
                <a:gd name="T53" fmla="*/ 0 h 160"/>
                <a:gd name="T54" fmla="*/ 9 w 85"/>
                <a:gd name="T55" fmla="*/ 9 h 160"/>
                <a:gd name="T56" fmla="*/ 5 w 85"/>
                <a:gd name="T57" fmla="*/ 15 h 160"/>
                <a:gd name="T58" fmla="*/ 3 w 85"/>
                <a:gd name="T59" fmla="*/ 21 h 160"/>
                <a:gd name="T60" fmla="*/ 1 w 85"/>
                <a:gd name="T61" fmla="*/ 28 h 160"/>
                <a:gd name="T62" fmla="*/ 5 w 85"/>
                <a:gd name="T63" fmla="*/ 33 h 160"/>
                <a:gd name="T64" fmla="*/ 5 w 85"/>
                <a:gd name="T65" fmla="*/ 39 h 160"/>
                <a:gd name="T66" fmla="*/ 6 w 85"/>
                <a:gd name="T67" fmla="*/ 45 h 160"/>
                <a:gd name="T68" fmla="*/ 14 w 85"/>
                <a:gd name="T69" fmla="*/ 45 h 160"/>
                <a:gd name="T70" fmla="*/ 14 w 85"/>
                <a:gd name="T71" fmla="*/ 54 h 160"/>
                <a:gd name="T72" fmla="*/ 13 w 85"/>
                <a:gd name="T73" fmla="*/ 59 h 160"/>
                <a:gd name="T74" fmla="*/ 14 w 85"/>
                <a:gd name="T75" fmla="*/ 61 h 160"/>
                <a:gd name="T76" fmla="*/ 11 w 85"/>
                <a:gd name="T77" fmla="*/ 67 h 160"/>
                <a:gd name="T78" fmla="*/ 11 w 85"/>
                <a:gd name="T79" fmla="*/ 71 h 160"/>
                <a:gd name="T80" fmla="*/ 14 w 85"/>
                <a:gd name="T81" fmla="*/ 77 h 160"/>
                <a:gd name="T82" fmla="*/ 14 w 85"/>
                <a:gd name="T83" fmla="*/ 87 h 160"/>
                <a:gd name="T84" fmla="*/ 14 w 85"/>
                <a:gd name="T85" fmla="*/ 93 h 160"/>
                <a:gd name="T86" fmla="*/ 13 w 85"/>
                <a:gd name="T87" fmla="*/ 97 h 160"/>
                <a:gd name="T88" fmla="*/ 11 w 85"/>
                <a:gd name="T89" fmla="*/ 101 h 160"/>
                <a:gd name="T90" fmla="*/ 12 w 85"/>
                <a:gd name="T91" fmla="*/ 111 h 160"/>
                <a:gd name="T92" fmla="*/ 19 w 85"/>
                <a:gd name="T93" fmla="*/ 119 h 160"/>
                <a:gd name="T94" fmla="*/ 18 w 85"/>
                <a:gd name="T95" fmla="*/ 126 h 160"/>
                <a:gd name="T96" fmla="*/ 13 w 85"/>
                <a:gd name="T97" fmla="*/ 120 h 160"/>
                <a:gd name="T98" fmla="*/ 14 w 85"/>
                <a:gd name="T99" fmla="*/ 124 h 160"/>
                <a:gd name="T100" fmla="*/ 19 w 85"/>
                <a:gd name="T101" fmla="*/ 131 h 160"/>
                <a:gd name="T102" fmla="*/ 32 w 85"/>
                <a:gd name="T103" fmla="*/ 138 h 160"/>
                <a:gd name="T104" fmla="*/ 38 w 85"/>
                <a:gd name="T105" fmla="*/ 139 h 160"/>
                <a:gd name="T106" fmla="*/ 44 w 85"/>
                <a:gd name="T107" fmla="*/ 151 h 160"/>
                <a:gd name="T108" fmla="*/ 46 w 85"/>
                <a:gd name="T109"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85" h="160">
                  <a:moveTo>
                    <a:pt x="49" y="158"/>
                  </a:moveTo>
                  <a:cubicBezTo>
                    <a:pt x="52" y="160"/>
                    <a:pt x="52" y="160"/>
                    <a:pt x="52" y="160"/>
                  </a:cubicBezTo>
                  <a:cubicBezTo>
                    <a:pt x="55" y="159"/>
                    <a:pt x="55" y="159"/>
                    <a:pt x="55" y="159"/>
                  </a:cubicBezTo>
                  <a:cubicBezTo>
                    <a:pt x="57" y="158"/>
                    <a:pt x="57" y="158"/>
                    <a:pt x="57" y="158"/>
                  </a:cubicBezTo>
                  <a:cubicBezTo>
                    <a:pt x="57" y="158"/>
                    <a:pt x="59" y="156"/>
                    <a:pt x="59" y="156"/>
                  </a:cubicBezTo>
                  <a:cubicBezTo>
                    <a:pt x="59" y="156"/>
                    <a:pt x="59" y="154"/>
                    <a:pt x="59" y="154"/>
                  </a:cubicBezTo>
                  <a:cubicBezTo>
                    <a:pt x="58" y="153"/>
                    <a:pt x="58" y="153"/>
                    <a:pt x="58" y="153"/>
                  </a:cubicBezTo>
                  <a:cubicBezTo>
                    <a:pt x="58" y="153"/>
                    <a:pt x="57" y="151"/>
                    <a:pt x="58" y="151"/>
                  </a:cubicBezTo>
                  <a:cubicBezTo>
                    <a:pt x="59" y="151"/>
                    <a:pt x="60" y="150"/>
                    <a:pt x="60" y="151"/>
                  </a:cubicBezTo>
                  <a:cubicBezTo>
                    <a:pt x="61" y="151"/>
                    <a:pt x="60" y="151"/>
                    <a:pt x="61" y="151"/>
                  </a:cubicBezTo>
                  <a:cubicBezTo>
                    <a:pt x="62" y="151"/>
                    <a:pt x="63" y="150"/>
                    <a:pt x="63" y="150"/>
                  </a:cubicBezTo>
                  <a:cubicBezTo>
                    <a:pt x="63" y="149"/>
                    <a:pt x="63" y="149"/>
                    <a:pt x="63" y="149"/>
                  </a:cubicBezTo>
                  <a:cubicBezTo>
                    <a:pt x="63" y="149"/>
                    <a:pt x="63" y="149"/>
                    <a:pt x="63" y="149"/>
                  </a:cubicBezTo>
                  <a:cubicBezTo>
                    <a:pt x="62" y="148"/>
                    <a:pt x="59" y="146"/>
                    <a:pt x="58" y="146"/>
                  </a:cubicBezTo>
                  <a:cubicBezTo>
                    <a:pt x="58" y="145"/>
                    <a:pt x="57" y="144"/>
                    <a:pt x="57" y="144"/>
                  </a:cubicBezTo>
                  <a:cubicBezTo>
                    <a:pt x="57" y="143"/>
                    <a:pt x="58" y="142"/>
                    <a:pt x="58" y="142"/>
                  </a:cubicBezTo>
                  <a:cubicBezTo>
                    <a:pt x="57" y="141"/>
                    <a:pt x="57" y="141"/>
                    <a:pt x="57" y="141"/>
                  </a:cubicBezTo>
                  <a:cubicBezTo>
                    <a:pt x="57" y="141"/>
                    <a:pt x="58" y="140"/>
                    <a:pt x="59" y="140"/>
                  </a:cubicBezTo>
                  <a:cubicBezTo>
                    <a:pt x="59" y="140"/>
                    <a:pt x="60" y="140"/>
                    <a:pt x="60" y="140"/>
                  </a:cubicBezTo>
                  <a:cubicBezTo>
                    <a:pt x="61" y="137"/>
                    <a:pt x="61" y="137"/>
                    <a:pt x="61" y="137"/>
                  </a:cubicBezTo>
                  <a:cubicBezTo>
                    <a:pt x="61" y="137"/>
                    <a:pt x="61" y="136"/>
                    <a:pt x="62" y="136"/>
                  </a:cubicBezTo>
                  <a:cubicBezTo>
                    <a:pt x="62" y="136"/>
                    <a:pt x="63" y="136"/>
                    <a:pt x="63" y="136"/>
                  </a:cubicBezTo>
                  <a:cubicBezTo>
                    <a:pt x="70" y="132"/>
                    <a:pt x="70" y="132"/>
                    <a:pt x="70" y="132"/>
                  </a:cubicBezTo>
                  <a:cubicBezTo>
                    <a:pt x="75" y="124"/>
                    <a:pt x="75" y="124"/>
                    <a:pt x="75" y="124"/>
                  </a:cubicBezTo>
                  <a:cubicBezTo>
                    <a:pt x="77" y="115"/>
                    <a:pt x="77" y="115"/>
                    <a:pt x="77" y="115"/>
                  </a:cubicBezTo>
                  <a:cubicBezTo>
                    <a:pt x="80" y="107"/>
                    <a:pt x="80" y="107"/>
                    <a:pt x="80" y="107"/>
                  </a:cubicBezTo>
                  <a:cubicBezTo>
                    <a:pt x="80" y="107"/>
                    <a:pt x="84" y="103"/>
                    <a:pt x="84" y="104"/>
                  </a:cubicBezTo>
                  <a:cubicBezTo>
                    <a:pt x="85" y="105"/>
                    <a:pt x="84" y="96"/>
                    <a:pt x="84" y="96"/>
                  </a:cubicBezTo>
                  <a:cubicBezTo>
                    <a:pt x="81" y="93"/>
                    <a:pt x="81" y="93"/>
                    <a:pt x="81" y="93"/>
                  </a:cubicBezTo>
                  <a:cubicBezTo>
                    <a:pt x="81" y="91"/>
                    <a:pt x="81" y="91"/>
                    <a:pt x="81" y="91"/>
                  </a:cubicBezTo>
                  <a:cubicBezTo>
                    <a:pt x="81" y="91"/>
                    <a:pt x="80" y="91"/>
                    <a:pt x="80" y="91"/>
                  </a:cubicBezTo>
                  <a:cubicBezTo>
                    <a:pt x="80" y="91"/>
                    <a:pt x="80" y="91"/>
                    <a:pt x="79" y="91"/>
                  </a:cubicBezTo>
                  <a:cubicBezTo>
                    <a:pt x="79" y="90"/>
                    <a:pt x="79" y="90"/>
                    <a:pt x="79" y="90"/>
                  </a:cubicBezTo>
                  <a:cubicBezTo>
                    <a:pt x="77" y="88"/>
                    <a:pt x="77" y="88"/>
                    <a:pt x="77" y="88"/>
                  </a:cubicBezTo>
                  <a:cubicBezTo>
                    <a:pt x="77" y="88"/>
                    <a:pt x="76" y="89"/>
                    <a:pt x="75" y="89"/>
                  </a:cubicBezTo>
                  <a:cubicBezTo>
                    <a:pt x="74" y="89"/>
                    <a:pt x="74" y="88"/>
                    <a:pt x="73" y="88"/>
                  </a:cubicBezTo>
                  <a:cubicBezTo>
                    <a:pt x="73" y="88"/>
                    <a:pt x="73" y="88"/>
                    <a:pt x="73" y="88"/>
                  </a:cubicBezTo>
                  <a:cubicBezTo>
                    <a:pt x="73" y="88"/>
                    <a:pt x="72" y="88"/>
                    <a:pt x="71" y="88"/>
                  </a:cubicBezTo>
                  <a:cubicBezTo>
                    <a:pt x="70" y="88"/>
                    <a:pt x="69"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90"/>
                    <a:pt x="68" y="90"/>
                    <a:pt x="68" y="90"/>
                  </a:cubicBezTo>
                  <a:cubicBezTo>
                    <a:pt x="68" y="89"/>
                    <a:pt x="68" y="89"/>
                    <a:pt x="68" y="89"/>
                  </a:cubicBezTo>
                  <a:cubicBezTo>
                    <a:pt x="68" y="88"/>
                    <a:pt x="68" y="88"/>
                    <a:pt x="67" y="87"/>
                  </a:cubicBezTo>
                  <a:cubicBezTo>
                    <a:pt x="67" y="86"/>
                    <a:pt x="67" y="84"/>
                    <a:pt x="66" y="83"/>
                  </a:cubicBezTo>
                  <a:cubicBezTo>
                    <a:pt x="65" y="82"/>
                    <a:pt x="65" y="81"/>
                    <a:pt x="65" y="81"/>
                  </a:cubicBezTo>
                  <a:cubicBezTo>
                    <a:pt x="65" y="81"/>
                    <a:pt x="63" y="81"/>
                    <a:pt x="62" y="81"/>
                  </a:cubicBezTo>
                  <a:cubicBezTo>
                    <a:pt x="62" y="81"/>
                    <a:pt x="61" y="81"/>
                    <a:pt x="61" y="81"/>
                  </a:cubicBezTo>
                  <a:cubicBezTo>
                    <a:pt x="61" y="81"/>
                    <a:pt x="60" y="79"/>
                    <a:pt x="61" y="79"/>
                  </a:cubicBezTo>
                  <a:cubicBezTo>
                    <a:pt x="61" y="78"/>
                    <a:pt x="60" y="77"/>
                    <a:pt x="59" y="76"/>
                  </a:cubicBezTo>
                  <a:cubicBezTo>
                    <a:pt x="59" y="76"/>
                    <a:pt x="57" y="73"/>
                    <a:pt x="57" y="73"/>
                  </a:cubicBezTo>
                  <a:cubicBezTo>
                    <a:pt x="57" y="73"/>
                    <a:pt x="56" y="73"/>
                    <a:pt x="56" y="72"/>
                  </a:cubicBezTo>
                  <a:cubicBezTo>
                    <a:pt x="56" y="71"/>
                    <a:pt x="56" y="70"/>
                    <a:pt x="56" y="70"/>
                  </a:cubicBezTo>
                  <a:cubicBezTo>
                    <a:pt x="55" y="68"/>
                    <a:pt x="55" y="68"/>
                    <a:pt x="55" y="68"/>
                  </a:cubicBezTo>
                  <a:cubicBezTo>
                    <a:pt x="55" y="68"/>
                    <a:pt x="57" y="67"/>
                    <a:pt x="57" y="66"/>
                  </a:cubicBezTo>
                  <a:cubicBezTo>
                    <a:pt x="57" y="66"/>
                    <a:pt x="58" y="65"/>
                    <a:pt x="57" y="64"/>
                  </a:cubicBezTo>
                  <a:cubicBezTo>
                    <a:pt x="57" y="63"/>
                    <a:pt x="55" y="62"/>
                    <a:pt x="55" y="62"/>
                  </a:cubicBezTo>
                  <a:cubicBezTo>
                    <a:pt x="54" y="61"/>
                    <a:pt x="53" y="60"/>
                    <a:pt x="52" y="59"/>
                  </a:cubicBezTo>
                  <a:cubicBezTo>
                    <a:pt x="52" y="58"/>
                    <a:pt x="52" y="57"/>
                    <a:pt x="52" y="57"/>
                  </a:cubicBezTo>
                  <a:cubicBezTo>
                    <a:pt x="52" y="57"/>
                    <a:pt x="52" y="56"/>
                    <a:pt x="53" y="56"/>
                  </a:cubicBezTo>
                  <a:cubicBezTo>
                    <a:pt x="54" y="55"/>
                    <a:pt x="55" y="55"/>
                    <a:pt x="55" y="54"/>
                  </a:cubicBezTo>
                  <a:cubicBezTo>
                    <a:pt x="55" y="54"/>
                    <a:pt x="56" y="54"/>
                    <a:pt x="56" y="53"/>
                  </a:cubicBezTo>
                  <a:cubicBezTo>
                    <a:pt x="55" y="52"/>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2"/>
                    <a:pt x="55" y="40"/>
                    <a:pt x="55" y="40"/>
                  </a:cubicBezTo>
                  <a:cubicBezTo>
                    <a:pt x="55" y="39"/>
                    <a:pt x="55" y="37"/>
                    <a:pt x="55" y="37"/>
                  </a:cubicBezTo>
                  <a:cubicBezTo>
                    <a:pt x="55" y="36"/>
                    <a:pt x="55" y="36"/>
                    <a:pt x="55" y="36"/>
                  </a:cubicBezTo>
                  <a:cubicBezTo>
                    <a:pt x="56" y="33"/>
                    <a:pt x="56" y="33"/>
                    <a:pt x="56" y="33"/>
                  </a:cubicBezTo>
                  <a:cubicBezTo>
                    <a:pt x="54" y="30"/>
                    <a:pt x="54" y="30"/>
                    <a:pt x="54" y="30"/>
                  </a:cubicBezTo>
                  <a:cubicBezTo>
                    <a:pt x="54" y="30"/>
                    <a:pt x="54" y="30"/>
                    <a:pt x="54" y="29"/>
                  </a:cubicBezTo>
                  <a:cubicBezTo>
                    <a:pt x="53" y="28"/>
                    <a:pt x="53" y="26"/>
                    <a:pt x="53" y="26"/>
                  </a:cubicBezTo>
                  <a:cubicBezTo>
                    <a:pt x="52" y="23"/>
                    <a:pt x="52" y="23"/>
                    <a:pt x="52" y="23"/>
                  </a:cubicBezTo>
                  <a:cubicBezTo>
                    <a:pt x="52" y="23"/>
                    <a:pt x="50" y="21"/>
                    <a:pt x="49" y="20"/>
                  </a:cubicBezTo>
                  <a:cubicBezTo>
                    <a:pt x="49" y="20"/>
                    <a:pt x="49" y="19"/>
                    <a:pt x="47" y="18"/>
                  </a:cubicBezTo>
                  <a:cubicBezTo>
                    <a:pt x="46" y="18"/>
                    <a:pt x="44" y="17"/>
                    <a:pt x="44" y="17"/>
                  </a:cubicBezTo>
                  <a:cubicBezTo>
                    <a:pt x="42" y="17"/>
                    <a:pt x="42" y="17"/>
                    <a:pt x="42" y="17"/>
                  </a:cubicBezTo>
                  <a:cubicBezTo>
                    <a:pt x="40" y="15"/>
                    <a:pt x="40" y="15"/>
                    <a:pt x="40" y="15"/>
                  </a:cubicBezTo>
                  <a:cubicBezTo>
                    <a:pt x="38" y="15"/>
                    <a:pt x="38" y="15"/>
                    <a:pt x="38" y="15"/>
                  </a:cubicBezTo>
                  <a:cubicBezTo>
                    <a:pt x="37" y="12"/>
                    <a:pt x="37" y="12"/>
                    <a:pt x="37" y="12"/>
                  </a:cubicBezTo>
                  <a:cubicBezTo>
                    <a:pt x="36" y="9"/>
                    <a:pt x="36" y="9"/>
                    <a:pt x="36" y="9"/>
                  </a:cubicBezTo>
                  <a:cubicBezTo>
                    <a:pt x="34" y="7"/>
                    <a:pt x="34" y="7"/>
                    <a:pt x="34" y="7"/>
                  </a:cubicBezTo>
                  <a:cubicBezTo>
                    <a:pt x="32" y="6"/>
                    <a:pt x="32" y="6"/>
                    <a:pt x="32" y="6"/>
                  </a:cubicBezTo>
                  <a:cubicBezTo>
                    <a:pt x="31" y="5"/>
                    <a:pt x="31" y="5"/>
                    <a:pt x="31" y="5"/>
                  </a:cubicBezTo>
                  <a:cubicBezTo>
                    <a:pt x="29" y="4"/>
                    <a:pt x="29" y="4"/>
                    <a:pt x="29" y="4"/>
                  </a:cubicBezTo>
                  <a:cubicBezTo>
                    <a:pt x="28" y="4"/>
                    <a:pt x="28" y="4"/>
                    <a:pt x="28" y="4"/>
                  </a:cubicBezTo>
                  <a:cubicBezTo>
                    <a:pt x="28" y="4"/>
                    <a:pt x="27" y="6"/>
                    <a:pt x="27" y="6"/>
                  </a:cubicBezTo>
                  <a:cubicBezTo>
                    <a:pt x="27" y="6"/>
                    <a:pt x="24" y="7"/>
                    <a:pt x="24" y="7"/>
                  </a:cubicBezTo>
                  <a:cubicBezTo>
                    <a:pt x="22" y="9"/>
                    <a:pt x="22" y="9"/>
                    <a:pt x="22" y="9"/>
                  </a:cubicBezTo>
                  <a:cubicBezTo>
                    <a:pt x="20" y="10"/>
                    <a:pt x="20" y="10"/>
                    <a:pt x="20" y="10"/>
                  </a:cubicBezTo>
                  <a:cubicBezTo>
                    <a:pt x="20" y="10"/>
                    <a:pt x="20" y="10"/>
                    <a:pt x="20" y="9"/>
                  </a:cubicBezTo>
                  <a:cubicBezTo>
                    <a:pt x="19" y="9"/>
                    <a:pt x="19" y="9"/>
                    <a:pt x="19" y="9"/>
                  </a:cubicBezTo>
                  <a:cubicBezTo>
                    <a:pt x="19" y="9"/>
                    <a:pt x="18" y="8"/>
                    <a:pt x="18" y="7"/>
                  </a:cubicBezTo>
                  <a:cubicBezTo>
                    <a:pt x="18" y="7"/>
                    <a:pt x="17" y="6"/>
                    <a:pt x="17" y="6"/>
                  </a:cubicBezTo>
                  <a:cubicBezTo>
                    <a:pt x="17" y="6"/>
                    <a:pt x="17" y="5"/>
                    <a:pt x="17" y="5"/>
                  </a:cubicBezTo>
                  <a:cubicBezTo>
                    <a:pt x="17" y="4"/>
                    <a:pt x="17" y="3"/>
                    <a:pt x="17" y="3"/>
                  </a:cubicBezTo>
                  <a:cubicBezTo>
                    <a:pt x="17" y="2"/>
                    <a:pt x="17" y="2"/>
                    <a:pt x="17" y="2"/>
                  </a:cubicBezTo>
                  <a:cubicBezTo>
                    <a:pt x="16" y="1"/>
                    <a:pt x="16" y="1"/>
                    <a:pt x="16" y="1"/>
                  </a:cubicBezTo>
                  <a:cubicBezTo>
                    <a:pt x="16" y="0"/>
                    <a:pt x="16" y="0"/>
                    <a:pt x="16" y="0"/>
                  </a:cubicBezTo>
                  <a:cubicBezTo>
                    <a:pt x="16" y="0"/>
                    <a:pt x="14" y="0"/>
                    <a:pt x="14" y="0"/>
                  </a:cubicBezTo>
                  <a:cubicBezTo>
                    <a:pt x="14" y="0"/>
                    <a:pt x="10" y="4"/>
                    <a:pt x="10" y="4"/>
                  </a:cubicBezTo>
                  <a:cubicBezTo>
                    <a:pt x="11" y="5"/>
                    <a:pt x="11" y="5"/>
                    <a:pt x="11" y="5"/>
                  </a:cubicBezTo>
                  <a:cubicBezTo>
                    <a:pt x="10" y="7"/>
                    <a:pt x="10" y="7"/>
                    <a:pt x="10" y="7"/>
                  </a:cubicBezTo>
                  <a:cubicBezTo>
                    <a:pt x="9" y="9"/>
                    <a:pt x="9" y="9"/>
                    <a:pt x="9" y="9"/>
                  </a:cubicBezTo>
                  <a:cubicBezTo>
                    <a:pt x="8" y="11"/>
                    <a:pt x="8" y="11"/>
                    <a:pt x="8" y="11"/>
                  </a:cubicBezTo>
                  <a:cubicBezTo>
                    <a:pt x="8" y="11"/>
                    <a:pt x="7" y="12"/>
                    <a:pt x="7" y="13"/>
                  </a:cubicBezTo>
                  <a:cubicBezTo>
                    <a:pt x="7" y="13"/>
                    <a:pt x="6" y="14"/>
                    <a:pt x="6" y="14"/>
                  </a:cubicBezTo>
                  <a:cubicBezTo>
                    <a:pt x="5" y="15"/>
                    <a:pt x="5" y="15"/>
                    <a:pt x="5" y="15"/>
                  </a:cubicBezTo>
                  <a:cubicBezTo>
                    <a:pt x="4" y="16"/>
                    <a:pt x="4" y="16"/>
                    <a:pt x="4" y="16"/>
                  </a:cubicBezTo>
                  <a:cubicBezTo>
                    <a:pt x="4" y="18"/>
                    <a:pt x="4" y="18"/>
                    <a:pt x="4" y="18"/>
                  </a:cubicBezTo>
                  <a:cubicBezTo>
                    <a:pt x="4" y="18"/>
                    <a:pt x="4" y="19"/>
                    <a:pt x="4" y="20"/>
                  </a:cubicBezTo>
                  <a:cubicBezTo>
                    <a:pt x="4" y="20"/>
                    <a:pt x="3" y="21"/>
                    <a:pt x="3" y="21"/>
                  </a:cubicBezTo>
                  <a:cubicBezTo>
                    <a:pt x="2" y="23"/>
                    <a:pt x="2" y="23"/>
                    <a:pt x="2" y="23"/>
                  </a:cubicBezTo>
                  <a:cubicBezTo>
                    <a:pt x="0" y="25"/>
                    <a:pt x="0" y="25"/>
                    <a:pt x="0" y="25"/>
                  </a:cubicBezTo>
                  <a:cubicBezTo>
                    <a:pt x="0" y="27"/>
                    <a:pt x="0" y="27"/>
                    <a:pt x="0" y="27"/>
                  </a:cubicBezTo>
                  <a:cubicBezTo>
                    <a:pt x="1" y="28"/>
                    <a:pt x="1" y="28"/>
                    <a:pt x="1" y="28"/>
                  </a:cubicBezTo>
                  <a:cubicBezTo>
                    <a:pt x="3" y="29"/>
                    <a:pt x="3" y="29"/>
                    <a:pt x="3" y="29"/>
                  </a:cubicBezTo>
                  <a:cubicBezTo>
                    <a:pt x="5" y="30"/>
                    <a:pt x="5" y="30"/>
                    <a:pt x="5" y="30"/>
                  </a:cubicBezTo>
                  <a:cubicBezTo>
                    <a:pt x="5" y="30"/>
                    <a:pt x="5" y="31"/>
                    <a:pt x="5" y="32"/>
                  </a:cubicBezTo>
                  <a:cubicBezTo>
                    <a:pt x="5" y="32"/>
                    <a:pt x="5" y="33"/>
                    <a:pt x="5" y="33"/>
                  </a:cubicBezTo>
                  <a:cubicBezTo>
                    <a:pt x="4" y="35"/>
                    <a:pt x="4" y="35"/>
                    <a:pt x="4" y="35"/>
                  </a:cubicBezTo>
                  <a:cubicBezTo>
                    <a:pt x="4" y="35"/>
                    <a:pt x="5" y="36"/>
                    <a:pt x="5" y="36"/>
                  </a:cubicBezTo>
                  <a:cubicBezTo>
                    <a:pt x="5" y="36"/>
                    <a:pt x="5" y="37"/>
                    <a:pt x="5" y="37"/>
                  </a:cubicBezTo>
                  <a:cubicBezTo>
                    <a:pt x="5" y="37"/>
                    <a:pt x="5" y="39"/>
                    <a:pt x="5" y="39"/>
                  </a:cubicBezTo>
                  <a:cubicBezTo>
                    <a:pt x="4" y="40"/>
                    <a:pt x="4" y="40"/>
                    <a:pt x="4" y="40"/>
                  </a:cubicBezTo>
                  <a:cubicBezTo>
                    <a:pt x="4" y="40"/>
                    <a:pt x="5" y="41"/>
                    <a:pt x="5" y="42"/>
                  </a:cubicBezTo>
                  <a:cubicBezTo>
                    <a:pt x="5" y="42"/>
                    <a:pt x="5" y="43"/>
                    <a:pt x="5" y="43"/>
                  </a:cubicBezTo>
                  <a:cubicBezTo>
                    <a:pt x="4" y="43"/>
                    <a:pt x="6" y="45"/>
                    <a:pt x="6" y="45"/>
                  </a:cubicBezTo>
                  <a:cubicBezTo>
                    <a:pt x="6" y="45"/>
                    <a:pt x="7" y="44"/>
                    <a:pt x="8" y="44"/>
                  </a:cubicBezTo>
                  <a:cubicBezTo>
                    <a:pt x="8" y="44"/>
                    <a:pt x="10" y="44"/>
                    <a:pt x="10" y="44"/>
                  </a:cubicBezTo>
                  <a:cubicBezTo>
                    <a:pt x="12" y="45"/>
                    <a:pt x="12" y="45"/>
                    <a:pt x="12" y="45"/>
                  </a:cubicBezTo>
                  <a:cubicBezTo>
                    <a:pt x="14" y="45"/>
                    <a:pt x="14" y="45"/>
                    <a:pt x="14" y="45"/>
                  </a:cubicBezTo>
                  <a:cubicBezTo>
                    <a:pt x="15" y="47"/>
                    <a:pt x="15" y="47"/>
                    <a:pt x="15" y="47"/>
                  </a:cubicBezTo>
                  <a:cubicBezTo>
                    <a:pt x="15" y="49"/>
                    <a:pt x="15" y="49"/>
                    <a:pt x="15" y="49"/>
                  </a:cubicBezTo>
                  <a:cubicBezTo>
                    <a:pt x="15" y="52"/>
                    <a:pt x="15" y="52"/>
                    <a:pt x="15" y="52"/>
                  </a:cubicBezTo>
                  <a:cubicBezTo>
                    <a:pt x="14" y="54"/>
                    <a:pt x="14" y="54"/>
                    <a:pt x="14" y="54"/>
                  </a:cubicBezTo>
                  <a:cubicBezTo>
                    <a:pt x="16" y="55"/>
                    <a:pt x="16" y="55"/>
                    <a:pt x="16" y="55"/>
                  </a:cubicBezTo>
                  <a:cubicBezTo>
                    <a:pt x="16" y="55"/>
                    <a:pt x="16" y="55"/>
                    <a:pt x="16" y="55"/>
                  </a:cubicBezTo>
                  <a:cubicBezTo>
                    <a:pt x="16" y="55"/>
                    <a:pt x="16" y="57"/>
                    <a:pt x="16" y="58"/>
                  </a:cubicBezTo>
                  <a:cubicBezTo>
                    <a:pt x="15" y="58"/>
                    <a:pt x="14" y="58"/>
                    <a:pt x="13" y="59"/>
                  </a:cubicBezTo>
                  <a:cubicBezTo>
                    <a:pt x="12" y="59"/>
                    <a:pt x="11" y="59"/>
                    <a:pt x="11" y="59"/>
                  </a:cubicBezTo>
                  <a:cubicBezTo>
                    <a:pt x="11" y="60"/>
                    <a:pt x="11" y="60"/>
                    <a:pt x="11" y="60"/>
                  </a:cubicBezTo>
                  <a:cubicBezTo>
                    <a:pt x="13" y="61"/>
                    <a:pt x="13" y="61"/>
                    <a:pt x="13" y="61"/>
                  </a:cubicBezTo>
                  <a:cubicBezTo>
                    <a:pt x="13" y="61"/>
                    <a:pt x="14" y="61"/>
                    <a:pt x="14" y="61"/>
                  </a:cubicBezTo>
                  <a:cubicBezTo>
                    <a:pt x="14" y="62"/>
                    <a:pt x="14" y="64"/>
                    <a:pt x="14" y="64"/>
                  </a:cubicBezTo>
                  <a:cubicBezTo>
                    <a:pt x="14" y="64"/>
                    <a:pt x="14" y="65"/>
                    <a:pt x="13" y="65"/>
                  </a:cubicBezTo>
                  <a:cubicBezTo>
                    <a:pt x="13" y="65"/>
                    <a:pt x="12" y="66"/>
                    <a:pt x="12" y="66"/>
                  </a:cubicBezTo>
                  <a:cubicBezTo>
                    <a:pt x="11" y="67"/>
                    <a:pt x="11" y="67"/>
                    <a:pt x="11" y="67"/>
                  </a:cubicBezTo>
                  <a:cubicBezTo>
                    <a:pt x="10" y="68"/>
                    <a:pt x="10" y="68"/>
                    <a:pt x="10" y="68"/>
                  </a:cubicBezTo>
                  <a:cubicBezTo>
                    <a:pt x="8" y="69"/>
                    <a:pt x="8" y="69"/>
                    <a:pt x="8" y="69"/>
                  </a:cubicBezTo>
                  <a:cubicBezTo>
                    <a:pt x="10" y="71"/>
                    <a:pt x="10" y="71"/>
                    <a:pt x="10" y="71"/>
                  </a:cubicBezTo>
                  <a:cubicBezTo>
                    <a:pt x="11" y="71"/>
                    <a:pt x="11" y="71"/>
                    <a:pt x="11" y="71"/>
                  </a:cubicBezTo>
                  <a:cubicBezTo>
                    <a:pt x="11" y="71"/>
                    <a:pt x="12" y="72"/>
                    <a:pt x="12" y="72"/>
                  </a:cubicBezTo>
                  <a:cubicBezTo>
                    <a:pt x="12" y="72"/>
                    <a:pt x="15" y="74"/>
                    <a:pt x="15" y="74"/>
                  </a:cubicBezTo>
                  <a:cubicBezTo>
                    <a:pt x="14" y="75"/>
                    <a:pt x="14" y="75"/>
                    <a:pt x="14" y="75"/>
                  </a:cubicBezTo>
                  <a:cubicBezTo>
                    <a:pt x="14" y="75"/>
                    <a:pt x="14" y="76"/>
                    <a:pt x="14" y="77"/>
                  </a:cubicBezTo>
                  <a:cubicBezTo>
                    <a:pt x="14" y="78"/>
                    <a:pt x="14" y="81"/>
                    <a:pt x="14" y="81"/>
                  </a:cubicBezTo>
                  <a:cubicBezTo>
                    <a:pt x="13" y="82"/>
                    <a:pt x="13" y="82"/>
                    <a:pt x="13" y="82"/>
                  </a:cubicBezTo>
                  <a:cubicBezTo>
                    <a:pt x="13" y="83"/>
                    <a:pt x="14" y="86"/>
                    <a:pt x="14" y="86"/>
                  </a:cubicBezTo>
                  <a:cubicBezTo>
                    <a:pt x="14" y="87"/>
                    <a:pt x="14" y="87"/>
                    <a:pt x="14" y="87"/>
                  </a:cubicBezTo>
                  <a:cubicBezTo>
                    <a:pt x="13" y="88"/>
                    <a:pt x="13" y="88"/>
                    <a:pt x="13" y="88"/>
                  </a:cubicBezTo>
                  <a:cubicBezTo>
                    <a:pt x="17" y="90"/>
                    <a:pt x="17" y="90"/>
                    <a:pt x="17" y="90"/>
                  </a:cubicBezTo>
                  <a:cubicBezTo>
                    <a:pt x="16" y="92"/>
                    <a:pt x="16" y="92"/>
                    <a:pt x="16" y="92"/>
                  </a:cubicBezTo>
                  <a:cubicBezTo>
                    <a:pt x="14" y="93"/>
                    <a:pt x="14" y="93"/>
                    <a:pt x="14" y="93"/>
                  </a:cubicBezTo>
                  <a:cubicBezTo>
                    <a:pt x="14" y="93"/>
                    <a:pt x="13" y="93"/>
                    <a:pt x="13" y="93"/>
                  </a:cubicBezTo>
                  <a:cubicBezTo>
                    <a:pt x="13" y="94"/>
                    <a:pt x="13" y="95"/>
                    <a:pt x="13" y="95"/>
                  </a:cubicBezTo>
                  <a:cubicBezTo>
                    <a:pt x="14" y="96"/>
                    <a:pt x="14" y="96"/>
                    <a:pt x="14" y="96"/>
                  </a:cubicBezTo>
                  <a:cubicBezTo>
                    <a:pt x="13" y="97"/>
                    <a:pt x="13" y="97"/>
                    <a:pt x="13" y="97"/>
                  </a:cubicBezTo>
                  <a:cubicBezTo>
                    <a:pt x="13" y="97"/>
                    <a:pt x="13" y="97"/>
                    <a:pt x="13" y="97"/>
                  </a:cubicBezTo>
                  <a:cubicBezTo>
                    <a:pt x="13" y="97"/>
                    <a:pt x="13" y="99"/>
                    <a:pt x="13" y="99"/>
                  </a:cubicBezTo>
                  <a:cubicBezTo>
                    <a:pt x="13" y="99"/>
                    <a:pt x="13" y="100"/>
                    <a:pt x="12" y="100"/>
                  </a:cubicBezTo>
                  <a:cubicBezTo>
                    <a:pt x="12" y="100"/>
                    <a:pt x="11" y="101"/>
                    <a:pt x="11" y="101"/>
                  </a:cubicBezTo>
                  <a:cubicBezTo>
                    <a:pt x="12" y="103"/>
                    <a:pt x="12" y="103"/>
                    <a:pt x="12" y="103"/>
                  </a:cubicBezTo>
                  <a:cubicBezTo>
                    <a:pt x="11" y="107"/>
                    <a:pt x="11" y="107"/>
                    <a:pt x="11" y="107"/>
                  </a:cubicBezTo>
                  <a:cubicBezTo>
                    <a:pt x="11" y="108"/>
                    <a:pt x="11" y="108"/>
                    <a:pt x="11" y="108"/>
                  </a:cubicBezTo>
                  <a:cubicBezTo>
                    <a:pt x="12" y="111"/>
                    <a:pt x="12" y="111"/>
                    <a:pt x="12" y="111"/>
                  </a:cubicBezTo>
                  <a:cubicBezTo>
                    <a:pt x="14" y="114"/>
                    <a:pt x="14" y="114"/>
                    <a:pt x="14" y="114"/>
                  </a:cubicBezTo>
                  <a:cubicBezTo>
                    <a:pt x="16" y="116"/>
                    <a:pt x="16" y="116"/>
                    <a:pt x="16" y="116"/>
                  </a:cubicBezTo>
                  <a:cubicBezTo>
                    <a:pt x="17" y="118"/>
                    <a:pt x="17" y="118"/>
                    <a:pt x="17" y="118"/>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5"/>
                    <a:pt x="18" y="126"/>
                  </a:cubicBezTo>
                  <a:cubicBezTo>
                    <a:pt x="18" y="126"/>
                    <a:pt x="18" y="126"/>
                    <a:pt x="17" y="125"/>
                  </a:cubicBezTo>
                  <a:cubicBezTo>
                    <a:pt x="16" y="125"/>
                    <a:pt x="15" y="123"/>
                    <a:pt x="15" y="123"/>
                  </a:cubicBezTo>
                  <a:cubicBezTo>
                    <a:pt x="15" y="123"/>
                    <a:pt x="14" y="121"/>
                    <a:pt x="14" y="121"/>
                  </a:cubicBezTo>
                  <a:cubicBezTo>
                    <a:pt x="14" y="121"/>
                    <a:pt x="13" y="120"/>
                    <a:pt x="13" y="120"/>
                  </a:cubicBezTo>
                  <a:cubicBezTo>
                    <a:pt x="11" y="120"/>
                    <a:pt x="11" y="120"/>
                    <a:pt x="11" y="120"/>
                  </a:cubicBezTo>
                  <a:cubicBezTo>
                    <a:pt x="11" y="120"/>
                    <a:pt x="11" y="121"/>
                    <a:pt x="11" y="121"/>
                  </a:cubicBezTo>
                  <a:cubicBezTo>
                    <a:pt x="11" y="122"/>
                    <a:pt x="11" y="122"/>
                    <a:pt x="12" y="123"/>
                  </a:cubicBezTo>
                  <a:cubicBezTo>
                    <a:pt x="13" y="124"/>
                    <a:pt x="13" y="124"/>
                    <a:pt x="14" y="124"/>
                  </a:cubicBezTo>
                  <a:cubicBezTo>
                    <a:pt x="14" y="124"/>
                    <a:pt x="14" y="125"/>
                    <a:pt x="15" y="125"/>
                  </a:cubicBezTo>
                  <a:cubicBezTo>
                    <a:pt x="15" y="126"/>
                    <a:pt x="15" y="128"/>
                    <a:pt x="15" y="128"/>
                  </a:cubicBezTo>
                  <a:cubicBezTo>
                    <a:pt x="17" y="130"/>
                    <a:pt x="17" y="130"/>
                    <a:pt x="17" y="130"/>
                  </a:cubicBezTo>
                  <a:cubicBezTo>
                    <a:pt x="19" y="131"/>
                    <a:pt x="19" y="131"/>
                    <a:pt x="19" y="131"/>
                  </a:cubicBezTo>
                  <a:cubicBezTo>
                    <a:pt x="27" y="135"/>
                    <a:pt x="27" y="135"/>
                    <a:pt x="27" y="135"/>
                  </a:cubicBezTo>
                  <a:cubicBezTo>
                    <a:pt x="30" y="136"/>
                    <a:pt x="30" y="136"/>
                    <a:pt x="30" y="136"/>
                  </a:cubicBezTo>
                  <a:cubicBezTo>
                    <a:pt x="31" y="136"/>
                    <a:pt x="31" y="136"/>
                    <a:pt x="31" y="136"/>
                  </a:cubicBezTo>
                  <a:cubicBezTo>
                    <a:pt x="32" y="138"/>
                    <a:pt x="32" y="138"/>
                    <a:pt x="32" y="138"/>
                  </a:cubicBezTo>
                  <a:cubicBezTo>
                    <a:pt x="33" y="139"/>
                    <a:pt x="33" y="139"/>
                    <a:pt x="33" y="139"/>
                  </a:cubicBezTo>
                  <a:cubicBezTo>
                    <a:pt x="33" y="139"/>
                    <a:pt x="34" y="139"/>
                    <a:pt x="35" y="139"/>
                  </a:cubicBezTo>
                  <a:cubicBezTo>
                    <a:pt x="35" y="139"/>
                    <a:pt x="37" y="139"/>
                    <a:pt x="37" y="139"/>
                  </a:cubicBezTo>
                  <a:cubicBezTo>
                    <a:pt x="37" y="139"/>
                    <a:pt x="38" y="138"/>
                    <a:pt x="38" y="139"/>
                  </a:cubicBezTo>
                  <a:cubicBezTo>
                    <a:pt x="38" y="140"/>
                    <a:pt x="41" y="145"/>
                    <a:pt x="41" y="145"/>
                  </a:cubicBezTo>
                  <a:cubicBezTo>
                    <a:pt x="41" y="145"/>
                    <a:pt x="41" y="146"/>
                    <a:pt x="42" y="147"/>
                  </a:cubicBezTo>
                  <a:cubicBezTo>
                    <a:pt x="43" y="148"/>
                    <a:pt x="45" y="149"/>
                    <a:pt x="45" y="149"/>
                  </a:cubicBezTo>
                  <a:cubicBezTo>
                    <a:pt x="45" y="149"/>
                    <a:pt x="44" y="150"/>
                    <a:pt x="44" y="151"/>
                  </a:cubicBezTo>
                  <a:cubicBezTo>
                    <a:pt x="45" y="152"/>
                    <a:pt x="44" y="152"/>
                    <a:pt x="45" y="152"/>
                  </a:cubicBezTo>
                  <a:cubicBezTo>
                    <a:pt x="45" y="153"/>
                    <a:pt x="45" y="153"/>
                    <a:pt x="45" y="153"/>
                  </a:cubicBezTo>
                  <a:cubicBezTo>
                    <a:pt x="45" y="153"/>
                    <a:pt x="45" y="153"/>
                    <a:pt x="45" y="154"/>
                  </a:cubicBezTo>
                  <a:cubicBezTo>
                    <a:pt x="46" y="154"/>
                    <a:pt x="46" y="155"/>
                    <a:pt x="46" y="155"/>
                  </a:cubicBezTo>
                  <a:cubicBezTo>
                    <a:pt x="46" y="158"/>
                    <a:pt x="46" y="158"/>
                    <a:pt x="46" y="158"/>
                  </a:cubicBezTo>
                  <a:cubicBezTo>
                    <a:pt x="48" y="158"/>
                    <a:pt x="48" y="158"/>
                    <a:pt x="48" y="158"/>
                  </a:cubicBezTo>
                  <a:lnTo>
                    <a:pt x="49" y="158"/>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6" name="Freeform 5"/>
            <p:cNvSpPr>
              <a:spLocks noEditPoints="1"/>
            </p:cNvSpPr>
            <p:nvPr/>
          </p:nvSpPr>
          <p:spPr bwMode="auto">
            <a:xfrm>
              <a:off x="8673386" y="4963395"/>
              <a:ext cx="206219" cy="377068"/>
            </a:xfrm>
            <a:custGeom>
              <a:avLst/>
              <a:gdLst>
                <a:gd name="T0" fmla="*/ 45 w 85"/>
                <a:gd name="T1" fmla="*/ 154 h 160"/>
                <a:gd name="T2" fmla="*/ 41 w 85"/>
                <a:gd name="T3" fmla="*/ 145 h 160"/>
                <a:gd name="T4" fmla="*/ 15 w 85"/>
                <a:gd name="T5" fmla="*/ 128 h 160"/>
                <a:gd name="T6" fmla="*/ 14 w 85"/>
                <a:gd name="T7" fmla="*/ 121 h 160"/>
                <a:gd name="T8" fmla="*/ 18 w 85"/>
                <a:gd name="T9" fmla="*/ 119 h 160"/>
                <a:gd name="T10" fmla="*/ 12 w 85"/>
                <a:gd name="T11" fmla="*/ 100 h 160"/>
                <a:gd name="T12" fmla="*/ 14 w 85"/>
                <a:gd name="T13" fmla="*/ 93 h 160"/>
                <a:gd name="T14" fmla="*/ 14 w 85"/>
                <a:gd name="T15" fmla="*/ 77 h 160"/>
                <a:gd name="T16" fmla="*/ 11 w 85"/>
                <a:gd name="T17" fmla="*/ 67 h 160"/>
                <a:gd name="T18" fmla="*/ 13 w 85"/>
                <a:gd name="T19" fmla="*/ 58 h 160"/>
                <a:gd name="T20" fmla="*/ 14 w 85"/>
                <a:gd name="T21" fmla="*/ 46 h 160"/>
                <a:gd name="T22" fmla="*/ 4 w 85"/>
                <a:gd name="T23" fmla="*/ 39 h 160"/>
                <a:gd name="T24" fmla="*/ 0 w 85"/>
                <a:gd name="T25" fmla="*/ 27 h 160"/>
                <a:gd name="T26" fmla="*/ 4 w 85"/>
                <a:gd name="T27" fmla="*/ 15 h 160"/>
                <a:gd name="T28" fmla="*/ 16 w 85"/>
                <a:gd name="T29" fmla="*/ 0 h 160"/>
                <a:gd name="T30" fmla="*/ 19 w 85"/>
                <a:gd name="T31" fmla="*/ 8 h 160"/>
                <a:gd name="T32" fmla="*/ 31 w 85"/>
                <a:gd name="T33" fmla="*/ 4 h 160"/>
                <a:gd name="T34" fmla="*/ 42 w 85"/>
                <a:gd name="T35" fmla="*/ 16 h 160"/>
                <a:gd name="T36" fmla="*/ 54 w 85"/>
                <a:gd name="T37" fmla="*/ 30 h 160"/>
                <a:gd name="T38" fmla="*/ 55 w 85"/>
                <a:gd name="T39" fmla="*/ 48 h 160"/>
                <a:gd name="T40" fmla="*/ 52 w 85"/>
                <a:gd name="T41" fmla="*/ 59 h 160"/>
                <a:gd name="T42" fmla="*/ 57 w 85"/>
                <a:gd name="T43" fmla="*/ 73 h 160"/>
                <a:gd name="T44" fmla="*/ 68 w 85"/>
                <a:gd name="T45" fmla="*/ 87 h 160"/>
                <a:gd name="T46" fmla="*/ 77 w 85"/>
                <a:gd name="T47" fmla="*/ 88 h 160"/>
                <a:gd name="T48" fmla="*/ 80 w 85"/>
                <a:gd name="T49" fmla="*/ 107 h 160"/>
                <a:gd name="T50" fmla="*/ 60 w 85"/>
                <a:gd name="T51" fmla="*/ 140 h 160"/>
                <a:gd name="T52" fmla="*/ 61 w 85"/>
                <a:gd name="T53" fmla="*/ 147 h 160"/>
                <a:gd name="T54" fmla="*/ 59 w 85"/>
                <a:gd name="T55" fmla="*/ 154 h 160"/>
                <a:gd name="T56" fmla="*/ 49 w 85"/>
                <a:gd name="T57" fmla="*/ 158 h 160"/>
                <a:gd name="T58" fmla="*/ 57 w 85"/>
                <a:gd name="T59" fmla="*/ 151 h 160"/>
                <a:gd name="T60" fmla="*/ 63 w 85"/>
                <a:gd name="T61" fmla="*/ 149 h 160"/>
                <a:gd name="T62" fmla="*/ 59 w 85"/>
                <a:gd name="T63" fmla="*/ 140 h 160"/>
                <a:gd name="T64" fmla="*/ 75 w 85"/>
                <a:gd name="T65" fmla="*/ 124 h 160"/>
                <a:gd name="T66" fmla="*/ 80 w 85"/>
                <a:gd name="T67" fmla="*/ 91 h 160"/>
                <a:gd name="T68" fmla="*/ 69 w 85"/>
                <a:gd name="T69" fmla="*/ 90 h 160"/>
                <a:gd name="T70" fmla="*/ 65 w 85"/>
                <a:gd name="T71" fmla="*/ 81 h 160"/>
                <a:gd name="T72" fmla="*/ 55 w 85"/>
                <a:gd name="T73" fmla="*/ 68 h 160"/>
                <a:gd name="T74" fmla="*/ 54 w 85"/>
                <a:gd name="T75" fmla="*/ 55 h 160"/>
                <a:gd name="T76" fmla="*/ 54 w 85"/>
                <a:gd name="T77" fmla="*/ 42 h 160"/>
                <a:gd name="T78" fmla="*/ 52 w 85"/>
                <a:gd name="T79" fmla="*/ 26 h 160"/>
                <a:gd name="T80" fmla="*/ 40 w 85"/>
                <a:gd name="T81" fmla="*/ 15 h 160"/>
                <a:gd name="T82" fmla="*/ 24 w 85"/>
                <a:gd name="T83" fmla="*/ 7 h 160"/>
                <a:gd name="T84" fmla="*/ 17 w 85"/>
                <a:gd name="T85" fmla="*/ 5 h 160"/>
                <a:gd name="T86" fmla="*/ 9 w 85"/>
                <a:gd name="T87" fmla="*/ 9 h 160"/>
                <a:gd name="T88" fmla="*/ 4 w 85"/>
                <a:gd name="T89" fmla="*/ 20 h 160"/>
                <a:gd name="T90" fmla="*/ 6 w 85"/>
                <a:gd name="T91" fmla="*/ 32 h 160"/>
                <a:gd name="T92" fmla="*/ 5 w 85"/>
                <a:gd name="T93" fmla="*/ 41 h 160"/>
                <a:gd name="T94" fmla="*/ 15 w 85"/>
                <a:gd name="T95" fmla="*/ 46 h 160"/>
                <a:gd name="T96" fmla="*/ 13 w 85"/>
                <a:gd name="T97" fmla="*/ 59 h 160"/>
                <a:gd name="T98" fmla="*/ 12 w 85"/>
                <a:gd name="T99" fmla="*/ 66 h 160"/>
                <a:gd name="T100" fmla="*/ 15 w 85"/>
                <a:gd name="T101" fmla="*/ 75 h 160"/>
                <a:gd name="T102" fmla="*/ 17 w 85"/>
                <a:gd name="T103" fmla="*/ 92 h 160"/>
                <a:gd name="T104" fmla="*/ 13 w 85"/>
                <a:gd name="T105" fmla="*/ 101 h 160"/>
                <a:gd name="T106" fmla="*/ 18 w 85"/>
                <a:gd name="T107" fmla="*/ 122 h 160"/>
                <a:gd name="T108" fmla="*/ 13 w 85"/>
                <a:gd name="T109" fmla="*/ 120 h 160"/>
                <a:gd name="T110" fmla="*/ 27 w 85"/>
                <a:gd name="T111" fmla="*/ 135 h 160"/>
                <a:gd name="T112" fmla="*/ 38 w 85"/>
                <a:gd name="T113" fmla="*/ 139 h 160"/>
                <a:gd name="T114" fmla="*/ 47 w 85"/>
                <a:gd name="T115" fmla="*/ 155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5" h="160">
                  <a:moveTo>
                    <a:pt x="52" y="160"/>
                  </a:moveTo>
                  <a:cubicBezTo>
                    <a:pt x="52" y="160"/>
                    <a:pt x="52" y="160"/>
                    <a:pt x="52" y="160"/>
                  </a:cubicBezTo>
                  <a:cubicBezTo>
                    <a:pt x="49" y="158"/>
                    <a:pt x="49" y="158"/>
                    <a:pt x="49" y="158"/>
                  </a:cubicBezTo>
                  <a:cubicBezTo>
                    <a:pt x="48" y="159"/>
                    <a:pt x="48" y="159"/>
                    <a:pt x="48" y="159"/>
                  </a:cubicBezTo>
                  <a:cubicBezTo>
                    <a:pt x="46" y="158"/>
                    <a:pt x="46" y="158"/>
                    <a:pt x="46" y="158"/>
                  </a:cubicBezTo>
                  <a:cubicBezTo>
                    <a:pt x="46" y="155"/>
                    <a:pt x="46" y="155"/>
                    <a:pt x="46" y="155"/>
                  </a:cubicBezTo>
                  <a:cubicBezTo>
                    <a:pt x="46" y="155"/>
                    <a:pt x="45" y="155"/>
                    <a:pt x="45" y="154"/>
                  </a:cubicBezTo>
                  <a:cubicBezTo>
                    <a:pt x="45" y="152"/>
                    <a:pt x="45" y="152"/>
                    <a:pt x="45" y="152"/>
                  </a:cubicBezTo>
                  <a:cubicBezTo>
                    <a:pt x="44" y="153"/>
                    <a:pt x="44" y="153"/>
                    <a:pt x="44" y="153"/>
                  </a:cubicBezTo>
                  <a:cubicBezTo>
                    <a:pt x="44" y="152"/>
                    <a:pt x="44" y="152"/>
                    <a:pt x="44" y="152"/>
                  </a:cubicBezTo>
                  <a:cubicBezTo>
                    <a:pt x="44" y="151"/>
                    <a:pt x="44" y="151"/>
                    <a:pt x="44" y="151"/>
                  </a:cubicBezTo>
                  <a:cubicBezTo>
                    <a:pt x="44" y="150"/>
                    <a:pt x="44" y="149"/>
                    <a:pt x="45" y="149"/>
                  </a:cubicBezTo>
                  <a:cubicBezTo>
                    <a:pt x="44" y="149"/>
                    <a:pt x="42" y="148"/>
                    <a:pt x="42" y="147"/>
                  </a:cubicBezTo>
                  <a:cubicBezTo>
                    <a:pt x="41" y="147"/>
                    <a:pt x="41" y="145"/>
                    <a:pt x="41" y="145"/>
                  </a:cubicBezTo>
                  <a:cubicBezTo>
                    <a:pt x="40" y="145"/>
                    <a:pt x="38" y="141"/>
                    <a:pt x="38" y="139"/>
                  </a:cubicBezTo>
                  <a:cubicBezTo>
                    <a:pt x="36" y="139"/>
                    <a:pt x="35" y="139"/>
                    <a:pt x="35" y="139"/>
                  </a:cubicBezTo>
                  <a:cubicBezTo>
                    <a:pt x="34" y="139"/>
                    <a:pt x="33" y="139"/>
                    <a:pt x="33" y="139"/>
                  </a:cubicBezTo>
                  <a:cubicBezTo>
                    <a:pt x="32" y="138"/>
                    <a:pt x="32" y="138"/>
                    <a:pt x="32" y="138"/>
                  </a:cubicBezTo>
                  <a:cubicBezTo>
                    <a:pt x="31" y="137"/>
                    <a:pt x="31" y="137"/>
                    <a:pt x="31" y="137"/>
                  </a:cubicBezTo>
                  <a:cubicBezTo>
                    <a:pt x="27" y="135"/>
                    <a:pt x="27" y="135"/>
                    <a:pt x="27" y="135"/>
                  </a:cubicBezTo>
                  <a:cubicBezTo>
                    <a:pt x="15" y="128"/>
                    <a:pt x="15" y="128"/>
                    <a:pt x="15" y="128"/>
                  </a:cubicBezTo>
                  <a:cubicBezTo>
                    <a:pt x="15" y="128"/>
                    <a:pt x="14" y="126"/>
                    <a:pt x="14" y="125"/>
                  </a:cubicBezTo>
                  <a:cubicBezTo>
                    <a:pt x="14" y="125"/>
                    <a:pt x="14" y="125"/>
                    <a:pt x="14" y="124"/>
                  </a:cubicBezTo>
                  <a:cubicBezTo>
                    <a:pt x="13" y="124"/>
                    <a:pt x="12" y="124"/>
                    <a:pt x="12" y="123"/>
                  </a:cubicBezTo>
                  <a:cubicBezTo>
                    <a:pt x="11" y="123"/>
                    <a:pt x="11" y="122"/>
                    <a:pt x="10" y="121"/>
                  </a:cubicBezTo>
                  <a:cubicBezTo>
                    <a:pt x="10" y="121"/>
                    <a:pt x="10" y="120"/>
                    <a:pt x="10" y="120"/>
                  </a:cubicBezTo>
                  <a:cubicBezTo>
                    <a:pt x="13" y="120"/>
                    <a:pt x="13" y="120"/>
                    <a:pt x="13" y="120"/>
                  </a:cubicBezTo>
                  <a:cubicBezTo>
                    <a:pt x="13" y="120"/>
                    <a:pt x="14" y="121"/>
                    <a:pt x="14" y="121"/>
                  </a:cubicBezTo>
                  <a:cubicBezTo>
                    <a:pt x="15" y="121"/>
                    <a:pt x="15" y="123"/>
                    <a:pt x="15" y="123"/>
                  </a:cubicBezTo>
                  <a:cubicBezTo>
                    <a:pt x="15" y="123"/>
                    <a:pt x="16" y="125"/>
                    <a:pt x="17" y="125"/>
                  </a:cubicBezTo>
                  <a:cubicBezTo>
                    <a:pt x="17" y="125"/>
                    <a:pt x="18" y="125"/>
                    <a:pt x="18" y="125"/>
                  </a:cubicBezTo>
                  <a:cubicBezTo>
                    <a:pt x="18" y="125"/>
                    <a:pt x="18" y="125"/>
                    <a:pt x="18" y="125"/>
                  </a:cubicBezTo>
                  <a:cubicBezTo>
                    <a:pt x="19" y="123"/>
                    <a:pt x="19" y="123"/>
                    <a:pt x="19" y="123"/>
                  </a:cubicBezTo>
                  <a:cubicBezTo>
                    <a:pt x="18" y="122"/>
                    <a:pt x="18" y="122"/>
                    <a:pt x="18" y="122"/>
                  </a:cubicBezTo>
                  <a:cubicBezTo>
                    <a:pt x="18" y="119"/>
                    <a:pt x="18" y="119"/>
                    <a:pt x="18" y="119"/>
                  </a:cubicBezTo>
                  <a:cubicBezTo>
                    <a:pt x="17" y="118"/>
                    <a:pt x="17" y="118"/>
                    <a:pt x="17" y="118"/>
                  </a:cubicBezTo>
                  <a:cubicBezTo>
                    <a:pt x="16" y="116"/>
                    <a:pt x="16" y="116"/>
                    <a:pt x="16" y="116"/>
                  </a:cubicBezTo>
                  <a:cubicBezTo>
                    <a:pt x="12" y="111"/>
                    <a:pt x="12" y="111"/>
                    <a:pt x="12" y="111"/>
                  </a:cubicBezTo>
                  <a:cubicBezTo>
                    <a:pt x="10" y="108"/>
                    <a:pt x="10" y="108"/>
                    <a:pt x="10" y="108"/>
                  </a:cubicBezTo>
                  <a:cubicBezTo>
                    <a:pt x="12" y="103"/>
                    <a:pt x="12" y="103"/>
                    <a:pt x="12" y="103"/>
                  </a:cubicBezTo>
                  <a:cubicBezTo>
                    <a:pt x="11" y="101"/>
                    <a:pt x="11" y="101"/>
                    <a:pt x="11" y="101"/>
                  </a:cubicBezTo>
                  <a:cubicBezTo>
                    <a:pt x="11" y="101"/>
                    <a:pt x="12" y="100"/>
                    <a:pt x="12" y="100"/>
                  </a:cubicBezTo>
                  <a:cubicBezTo>
                    <a:pt x="12" y="100"/>
                    <a:pt x="13" y="99"/>
                    <a:pt x="13" y="99"/>
                  </a:cubicBezTo>
                  <a:cubicBezTo>
                    <a:pt x="13" y="99"/>
                    <a:pt x="13" y="98"/>
                    <a:pt x="13" y="98"/>
                  </a:cubicBezTo>
                  <a:cubicBezTo>
                    <a:pt x="13" y="97"/>
                    <a:pt x="13" y="97"/>
                    <a:pt x="13" y="97"/>
                  </a:cubicBezTo>
                  <a:cubicBezTo>
                    <a:pt x="14" y="95"/>
                    <a:pt x="14" y="95"/>
                    <a:pt x="14" y="95"/>
                  </a:cubicBezTo>
                  <a:cubicBezTo>
                    <a:pt x="12" y="95"/>
                    <a:pt x="12" y="95"/>
                    <a:pt x="12" y="95"/>
                  </a:cubicBezTo>
                  <a:cubicBezTo>
                    <a:pt x="12" y="94"/>
                    <a:pt x="13" y="93"/>
                    <a:pt x="13" y="93"/>
                  </a:cubicBezTo>
                  <a:cubicBezTo>
                    <a:pt x="13" y="93"/>
                    <a:pt x="13" y="93"/>
                    <a:pt x="14" y="93"/>
                  </a:cubicBezTo>
                  <a:cubicBezTo>
                    <a:pt x="16" y="91"/>
                    <a:pt x="16" y="91"/>
                    <a:pt x="16" y="91"/>
                  </a:cubicBezTo>
                  <a:cubicBezTo>
                    <a:pt x="16" y="90"/>
                    <a:pt x="16" y="90"/>
                    <a:pt x="16" y="90"/>
                  </a:cubicBezTo>
                  <a:cubicBezTo>
                    <a:pt x="13" y="89"/>
                    <a:pt x="13" y="89"/>
                    <a:pt x="13" y="89"/>
                  </a:cubicBezTo>
                  <a:cubicBezTo>
                    <a:pt x="14" y="86"/>
                    <a:pt x="14" y="86"/>
                    <a:pt x="14" y="86"/>
                  </a:cubicBezTo>
                  <a:cubicBezTo>
                    <a:pt x="13" y="85"/>
                    <a:pt x="12" y="83"/>
                    <a:pt x="12" y="83"/>
                  </a:cubicBezTo>
                  <a:cubicBezTo>
                    <a:pt x="13" y="81"/>
                    <a:pt x="13" y="81"/>
                    <a:pt x="13" y="81"/>
                  </a:cubicBezTo>
                  <a:cubicBezTo>
                    <a:pt x="13" y="81"/>
                    <a:pt x="14" y="78"/>
                    <a:pt x="14" y="77"/>
                  </a:cubicBezTo>
                  <a:cubicBezTo>
                    <a:pt x="14" y="76"/>
                    <a:pt x="14" y="75"/>
                    <a:pt x="14" y="75"/>
                  </a:cubicBezTo>
                  <a:cubicBezTo>
                    <a:pt x="14" y="74"/>
                    <a:pt x="14" y="74"/>
                    <a:pt x="14" y="74"/>
                  </a:cubicBezTo>
                  <a:cubicBezTo>
                    <a:pt x="13" y="73"/>
                    <a:pt x="12" y="72"/>
                    <a:pt x="12" y="72"/>
                  </a:cubicBezTo>
                  <a:cubicBezTo>
                    <a:pt x="12" y="72"/>
                    <a:pt x="11" y="72"/>
                    <a:pt x="11" y="71"/>
                  </a:cubicBezTo>
                  <a:cubicBezTo>
                    <a:pt x="10" y="71"/>
                    <a:pt x="10" y="71"/>
                    <a:pt x="10" y="71"/>
                  </a:cubicBezTo>
                  <a:cubicBezTo>
                    <a:pt x="8" y="69"/>
                    <a:pt x="8" y="69"/>
                    <a:pt x="8" y="69"/>
                  </a:cubicBezTo>
                  <a:cubicBezTo>
                    <a:pt x="11" y="67"/>
                    <a:pt x="11" y="67"/>
                    <a:pt x="11" y="67"/>
                  </a:cubicBezTo>
                  <a:cubicBezTo>
                    <a:pt x="11" y="66"/>
                    <a:pt x="11" y="66"/>
                    <a:pt x="11" y="66"/>
                  </a:cubicBezTo>
                  <a:cubicBezTo>
                    <a:pt x="12" y="65"/>
                    <a:pt x="13" y="65"/>
                    <a:pt x="13" y="65"/>
                  </a:cubicBezTo>
                  <a:cubicBezTo>
                    <a:pt x="13" y="65"/>
                    <a:pt x="14" y="64"/>
                    <a:pt x="14" y="64"/>
                  </a:cubicBezTo>
                  <a:cubicBezTo>
                    <a:pt x="14" y="63"/>
                    <a:pt x="14" y="62"/>
                    <a:pt x="14" y="61"/>
                  </a:cubicBezTo>
                  <a:cubicBezTo>
                    <a:pt x="11" y="60"/>
                    <a:pt x="11" y="60"/>
                    <a:pt x="11" y="60"/>
                  </a:cubicBezTo>
                  <a:cubicBezTo>
                    <a:pt x="11" y="59"/>
                    <a:pt x="11" y="59"/>
                    <a:pt x="11" y="59"/>
                  </a:cubicBezTo>
                  <a:cubicBezTo>
                    <a:pt x="11" y="59"/>
                    <a:pt x="12" y="59"/>
                    <a:pt x="13" y="58"/>
                  </a:cubicBezTo>
                  <a:cubicBezTo>
                    <a:pt x="14" y="58"/>
                    <a:pt x="15" y="57"/>
                    <a:pt x="15" y="57"/>
                  </a:cubicBezTo>
                  <a:cubicBezTo>
                    <a:pt x="16" y="57"/>
                    <a:pt x="16" y="56"/>
                    <a:pt x="16" y="55"/>
                  </a:cubicBezTo>
                  <a:cubicBezTo>
                    <a:pt x="14" y="54"/>
                    <a:pt x="14" y="54"/>
                    <a:pt x="14" y="54"/>
                  </a:cubicBezTo>
                  <a:cubicBezTo>
                    <a:pt x="15" y="52"/>
                    <a:pt x="15" y="52"/>
                    <a:pt x="15" y="52"/>
                  </a:cubicBezTo>
                  <a:cubicBezTo>
                    <a:pt x="14" y="49"/>
                    <a:pt x="14" y="49"/>
                    <a:pt x="14" y="49"/>
                  </a:cubicBezTo>
                  <a:cubicBezTo>
                    <a:pt x="15" y="47"/>
                    <a:pt x="15" y="47"/>
                    <a:pt x="15" y="47"/>
                  </a:cubicBezTo>
                  <a:cubicBezTo>
                    <a:pt x="14" y="46"/>
                    <a:pt x="14" y="46"/>
                    <a:pt x="14" y="46"/>
                  </a:cubicBezTo>
                  <a:cubicBezTo>
                    <a:pt x="10" y="44"/>
                    <a:pt x="10" y="44"/>
                    <a:pt x="10" y="44"/>
                  </a:cubicBezTo>
                  <a:cubicBezTo>
                    <a:pt x="9" y="44"/>
                    <a:pt x="9" y="44"/>
                    <a:pt x="9" y="44"/>
                  </a:cubicBezTo>
                  <a:cubicBezTo>
                    <a:pt x="8" y="44"/>
                    <a:pt x="7" y="45"/>
                    <a:pt x="7" y="45"/>
                  </a:cubicBezTo>
                  <a:cubicBezTo>
                    <a:pt x="4" y="44"/>
                    <a:pt x="4" y="43"/>
                    <a:pt x="4" y="43"/>
                  </a:cubicBezTo>
                  <a:cubicBezTo>
                    <a:pt x="5" y="43"/>
                    <a:pt x="5" y="42"/>
                    <a:pt x="5" y="42"/>
                  </a:cubicBezTo>
                  <a:cubicBezTo>
                    <a:pt x="4" y="41"/>
                    <a:pt x="4" y="41"/>
                    <a:pt x="4" y="41"/>
                  </a:cubicBezTo>
                  <a:cubicBezTo>
                    <a:pt x="4" y="39"/>
                    <a:pt x="4" y="39"/>
                    <a:pt x="4" y="39"/>
                  </a:cubicBezTo>
                  <a:cubicBezTo>
                    <a:pt x="4" y="39"/>
                    <a:pt x="5" y="37"/>
                    <a:pt x="5" y="37"/>
                  </a:cubicBezTo>
                  <a:cubicBezTo>
                    <a:pt x="4" y="36"/>
                    <a:pt x="4" y="35"/>
                    <a:pt x="4" y="35"/>
                  </a:cubicBezTo>
                  <a:cubicBezTo>
                    <a:pt x="5" y="33"/>
                    <a:pt x="5" y="33"/>
                    <a:pt x="5" y="33"/>
                  </a:cubicBezTo>
                  <a:cubicBezTo>
                    <a:pt x="5" y="32"/>
                    <a:pt x="5" y="32"/>
                    <a:pt x="5" y="32"/>
                  </a:cubicBezTo>
                  <a:cubicBezTo>
                    <a:pt x="5" y="31"/>
                    <a:pt x="5" y="30"/>
                    <a:pt x="5" y="30"/>
                  </a:cubicBezTo>
                  <a:cubicBezTo>
                    <a:pt x="1" y="28"/>
                    <a:pt x="1" y="28"/>
                    <a:pt x="1" y="28"/>
                  </a:cubicBezTo>
                  <a:cubicBezTo>
                    <a:pt x="0" y="27"/>
                    <a:pt x="0" y="27"/>
                    <a:pt x="0" y="27"/>
                  </a:cubicBezTo>
                  <a:cubicBezTo>
                    <a:pt x="0" y="25"/>
                    <a:pt x="0" y="25"/>
                    <a:pt x="0" y="25"/>
                  </a:cubicBezTo>
                  <a:cubicBezTo>
                    <a:pt x="2" y="23"/>
                    <a:pt x="2" y="23"/>
                    <a:pt x="2" y="23"/>
                  </a:cubicBezTo>
                  <a:cubicBezTo>
                    <a:pt x="3" y="21"/>
                    <a:pt x="3" y="21"/>
                    <a:pt x="3" y="21"/>
                  </a:cubicBezTo>
                  <a:cubicBezTo>
                    <a:pt x="3" y="20"/>
                    <a:pt x="3" y="20"/>
                    <a:pt x="3" y="19"/>
                  </a:cubicBezTo>
                  <a:cubicBezTo>
                    <a:pt x="3" y="19"/>
                    <a:pt x="4" y="18"/>
                    <a:pt x="4" y="18"/>
                  </a:cubicBezTo>
                  <a:cubicBezTo>
                    <a:pt x="4" y="16"/>
                    <a:pt x="4" y="16"/>
                    <a:pt x="4" y="16"/>
                  </a:cubicBezTo>
                  <a:cubicBezTo>
                    <a:pt x="4" y="15"/>
                    <a:pt x="4" y="15"/>
                    <a:pt x="4" y="15"/>
                  </a:cubicBezTo>
                  <a:cubicBezTo>
                    <a:pt x="5" y="14"/>
                    <a:pt x="5" y="14"/>
                    <a:pt x="5" y="14"/>
                  </a:cubicBezTo>
                  <a:cubicBezTo>
                    <a:pt x="5" y="14"/>
                    <a:pt x="6" y="13"/>
                    <a:pt x="7" y="13"/>
                  </a:cubicBezTo>
                  <a:cubicBezTo>
                    <a:pt x="7" y="12"/>
                    <a:pt x="7" y="11"/>
                    <a:pt x="7" y="11"/>
                  </a:cubicBezTo>
                  <a:cubicBezTo>
                    <a:pt x="11" y="5"/>
                    <a:pt x="11" y="5"/>
                    <a:pt x="11" y="5"/>
                  </a:cubicBezTo>
                  <a:cubicBezTo>
                    <a:pt x="10" y="4"/>
                    <a:pt x="10" y="4"/>
                    <a:pt x="10" y="4"/>
                  </a:cubicBezTo>
                  <a:cubicBezTo>
                    <a:pt x="13" y="0"/>
                    <a:pt x="14" y="0"/>
                    <a:pt x="14" y="0"/>
                  </a:cubicBezTo>
                  <a:cubicBezTo>
                    <a:pt x="15" y="0"/>
                    <a:pt x="16" y="0"/>
                    <a:pt x="16" y="0"/>
                  </a:cubicBezTo>
                  <a:cubicBezTo>
                    <a:pt x="17" y="1"/>
                    <a:pt x="17" y="1"/>
                    <a:pt x="17" y="1"/>
                  </a:cubicBezTo>
                  <a:cubicBezTo>
                    <a:pt x="18" y="2"/>
                    <a:pt x="18" y="2"/>
                    <a:pt x="18" y="2"/>
                  </a:cubicBezTo>
                  <a:cubicBezTo>
                    <a:pt x="18" y="3"/>
                    <a:pt x="18" y="3"/>
                    <a:pt x="18" y="3"/>
                  </a:cubicBezTo>
                  <a:cubicBezTo>
                    <a:pt x="18" y="4"/>
                    <a:pt x="17" y="4"/>
                    <a:pt x="17" y="5"/>
                  </a:cubicBezTo>
                  <a:cubicBezTo>
                    <a:pt x="18" y="5"/>
                    <a:pt x="17" y="6"/>
                    <a:pt x="17" y="6"/>
                  </a:cubicBezTo>
                  <a:cubicBezTo>
                    <a:pt x="18" y="6"/>
                    <a:pt x="18" y="7"/>
                    <a:pt x="18" y="7"/>
                  </a:cubicBezTo>
                  <a:cubicBezTo>
                    <a:pt x="19" y="8"/>
                    <a:pt x="19" y="8"/>
                    <a:pt x="19" y="8"/>
                  </a:cubicBezTo>
                  <a:cubicBezTo>
                    <a:pt x="19" y="9"/>
                    <a:pt x="20" y="9"/>
                    <a:pt x="20" y="9"/>
                  </a:cubicBezTo>
                  <a:cubicBezTo>
                    <a:pt x="22" y="8"/>
                    <a:pt x="22" y="8"/>
                    <a:pt x="22" y="8"/>
                  </a:cubicBezTo>
                  <a:cubicBezTo>
                    <a:pt x="24" y="7"/>
                    <a:pt x="24" y="7"/>
                    <a:pt x="24" y="7"/>
                  </a:cubicBezTo>
                  <a:cubicBezTo>
                    <a:pt x="24" y="7"/>
                    <a:pt x="26" y="6"/>
                    <a:pt x="27" y="6"/>
                  </a:cubicBezTo>
                  <a:cubicBezTo>
                    <a:pt x="27" y="6"/>
                    <a:pt x="27" y="5"/>
                    <a:pt x="28" y="4"/>
                  </a:cubicBezTo>
                  <a:cubicBezTo>
                    <a:pt x="29" y="4"/>
                    <a:pt x="29" y="4"/>
                    <a:pt x="29" y="4"/>
                  </a:cubicBezTo>
                  <a:cubicBezTo>
                    <a:pt x="31" y="4"/>
                    <a:pt x="31" y="4"/>
                    <a:pt x="31" y="4"/>
                  </a:cubicBezTo>
                  <a:cubicBezTo>
                    <a:pt x="32" y="6"/>
                    <a:pt x="32" y="6"/>
                    <a:pt x="32" y="6"/>
                  </a:cubicBezTo>
                  <a:cubicBezTo>
                    <a:pt x="34" y="7"/>
                    <a:pt x="34" y="7"/>
                    <a:pt x="34" y="7"/>
                  </a:cubicBezTo>
                  <a:cubicBezTo>
                    <a:pt x="36" y="9"/>
                    <a:pt x="36" y="9"/>
                    <a:pt x="36" y="9"/>
                  </a:cubicBezTo>
                  <a:cubicBezTo>
                    <a:pt x="37" y="12"/>
                    <a:pt x="37" y="12"/>
                    <a:pt x="37" y="12"/>
                  </a:cubicBezTo>
                  <a:cubicBezTo>
                    <a:pt x="39" y="15"/>
                    <a:pt x="39" y="15"/>
                    <a:pt x="39" y="15"/>
                  </a:cubicBezTo>
                  <a:cubicBezTo>
                    <a:pt x="40" y="14"/>
                    <a:pt x="40" y="14"/>
                    <a:pt x="40" y="14"/>
                  </a:cubicBezTo>
                  <a:cubicBezTo>
                    <a:pt x="42" y="16"/>
                    <a:pt x="42" y="16"/>
                    <a:pt x="42" y="16"/>
                  </a:cubicBezTo>
                  <a:cubicBezTo>
                    <a:pt x="44" y="17"/>
                    <a:pt x="44" y="17"/>
                    <a:pt x="44" y="17"/>
                  </a:cubicBezTo>
                  <a:cubicBezTo>
                    <a:pt x="44" y="17"/>
                    <a:pt x="46" y="17"/>
                    <a:pt x="48" y="18"/>
                  </a:cubicBezTo>
                  <a:cubicBezTo>
                    <a:pt x="49" y="18"/>
                    <a:pt x="49" y="19"/>
                    <a:pt x="49" y="19"/>
                  </a:cubicBezTo>
                  <a:cubicBezTo>
                    <a:pt x="50" y="21"/>
                    <a:pt x="52" y="23"/>
                    <a:pt x="52" y="23"/>
                  </a:cubicBezTo>
                  <a:cubicBezTo>
                    <a:pt x="53" y="26"/>
                    <a:pt x="53" y="26"/>
                    <a:pt x="53" y="26"/>
                  </a:cubicBezTo>
                  <a:cubicBezTo>
                    <a:pt x="53" y="26"/>
                    <a:pt x="54" y="28"/>
                    <a:pt x="54" y="29"/>
                  </a:cubicBezTo>
                  <a:cubicBezTo>
                    <a:pt x="54" y="29"/>
                    <a:pt x="54" y="30"/>
                    <a:pt x="54" y="30"/>
                  </a:cubicBezTo>
                  <a:cubicBezTo>
                    <a:pt x="57" y="33"/>
                    <a:pt x="57" y="33"/>
                    <a:pt x="57" y="33"/>
                  </a:cubicBezTo>
                  <a:cubicBezTo>
                    <a:pt x="56" y="36"/>
                    <a:pt x="56" y="36"/>
                    <a:pt x="56" y="36"/>
                  </a:cubicBezTo>
                  <a:cubicBezTo>
                    <a:pt x="55" y="38"/>
                    <a:pt x="55" y="38"/>
                    <a:pt x="55" y="38"/>
                  </a:cubicBezTo>
                  <a:cubicBezTo>
                    <a:pt x="55" y="38"/>
                    <a:pt x="55" y="40"/>
                    <a:pt x="55" y="40"/>
                  </a:cubicBezTo>
                  <a:cubicBezTo>
                    <a:pt x="55" y="40"/>
                    <a:pt x="55" y="42"/>
                    <a:pt x="55" y="42"/>
                  </a:cubicBezTo>
                  <a:cubicBezTo>
                    <a:pt x="54" y="43"/>
                    <a:pt x="54" y="43"/>
                    <a:pt x="54" y="43"/>
                  </a:cubicBezTo>
                  <a:cubicBezTo>
                    <a:pt x="55" y="48"/>
                    <a:pt x="55" y="48"/>
                    <a:pt x="55" y="48"/>
                  </a:cubicBezTo>
                  <a:cubicBezTo>
                    <a:pt x="54" y="51"/>
                    <a:pt x="54" y="51"/>
                    <a:pt x="54" y="51"/>
                  </a:cubicBezTo>
                  <a:cubicBezTo>
                    <a:pt x="55" y="51"/>
                    <a:pt x="56" y="52"/>
                    <a:pt x="56" y="53"/>
                  </a:cubicBezTo>
                  <a:cubicBezTo>
                    <a:pt x="57" y="53"/>
                    <a:pt x="56" y="54"/>
                    <a:pt x="56" y="54"/>
                  </a:cubicBezTo>
                  <a:cubicBezTo>
                    <a:pt x="55" y="55"/>
                    <a:pt x="55" y="55"/>
                    <a:pt x="54" y="56"/>
                  </a:cubicBezTo>
                  <a:cubicBezTo>
                    <a:pt x="53" y="56"/>
                    <a:pt x="53" y="56"/>
                    <a:pt x="53" y="56"/>
                  </a:cubicBezTo>
                  <a:cubicBezTo>
                    <a:pt x="53" y="57"/>
                    <a:pt x="52" y="57"/>
                    <a:pt x="52" y="57"/>
                  </a:cubicBezTo>
                  <a:cubicBezTo>
                    <a:pt x="52" y="57"/>
                    <a:pt x="52" y="58"/>
                    <a:pt x="52" y="59"/>
                  </a:cubicBezTo>
                  <a:cubicBezTo>
                    <a:pt x="53" y="60"/>
                    <a:pt x="55" y="61"/>
                    <a:pt x="55" y="61"/>
                  </a:cubicBezTo>
                  <a:cubicBezTo>
                    <a:pt x="55" y="61"/>
                    <a:pt x="57" y="63"/>
                    <a:pt x="57" y="64"/>
                  </a:cubicBezTo>
                  <a:cubicBezTo>
                    <a:pt x="58" y="64"/>
                    <a:pt x="57" y="65"/>
                    <a:pt x="57" y="66"/>
                  </a:cubicBezTo>
                  <a:cubicBezTo>
                    <a:pt x="57" y="66"/>
                    <a:pt x="57" y="67"/>
                    <a:pt x="55" y="68"/>
                  </a:cubicBezTo>
                  <a:cubicBezTo>
                    <a:pt x="56" y="69"/>
                    <a:pt x="56" y="69"/>
                    <a:pt x="56" y="69"/>
                  </a:cubicBezTo>
                  <a:cubicBezTo>
                    <a:pt x="57" y="72"/>
                    <a:pt x="57" y="72"/>
                    <a:pt x="57" y="72"/>
                  </a:cubicBezTo>
                  <a:cubicBezTo>
                    <a:pt x="57" y="72"/>
                    <a:pt x="57" y="73"/>
                    <a:pt x="57" y="73"/>
                  </a:cubicBezTo>
                  <a:cubicBezTo>
                    <a:pt x="58" y="74"/>
                    <a:pt x="59" y="76"/>
                    <a:pt x="60" y="76"/>
                  </a:cubicBezTo>
                  <a:cubicBezTo>
                    <a:pt x="60" y="76"/>
                    <a:pt x="61" y="78"/>
                    <a:pt x="61" y="79"/>
                  </a:cubicBezTo>
                  <a:cubicBezTo>
                    <a:pt x="61" y="79"/>
                    <a:pt x="61" y="80"/>
                    <a:pt x="61" y="80"/>
                  </a:cubicBezTo>
                  <a:cubicBezTo>
                    <a:pt x="61" y="80"/>
                    <a:pt x="62" y="80"/>
                    <a:pt x="62" y="80"/>
                  </a:cubicBezTo>
                  <a:cubicBezTo>
                    <a:pt x="63" y="81"/>
                    <a:pt x="65" y="81"/>
                    <a:pt x="65" y="81"/>
                  </a:cubicBezTo>
                  <a:cubicBezTo>
                    <a:pt x="65" y="81"/>
                    <a:pt x="66" y="82"/>
                    <a:pt x="66" y="83"/>
                  </a:cubicBezTo>
                  <a:cubicBezTo>
                    <a:pt x="67" y="84"/>
                    <a:pt x="68" y="86"/>
                    <a:pt x="68" y="87"/>
                  </a:cubicBezTo>
                  <a:cubicBezTo>
                    <a:pt x="68" y="87"/>
                    <a:pt x="68" y="88"/>
                    <a:pt x="68" y="88"/>
                  </a:cubicBezTo>
                  <a:cubicBezTo>
                    <a:pt x="68" y="89"/>
                    <a:pt x="68" y="89"/>
                    <a:pt x="68" y="89"/>
                  </a:cubicBezTo>
                  <a:cubicBezTo>
                    <a:pt x="68" y="90"/>
                    <a:pt x="69" y="89"/>
                    <a:pt x="69" y="89"/>
                  </a:cubicBezTo>
                  <a:cubicBezTo>
                    <a:pt x="69" y="89"/>
                    <a:pt x="70" y="88"/>
                    <a:pt x="70" y="88"/>
                  </a:cubicBezTo>
                  <a:cubicBezTo>
                    <a:pt x="71" y="88"/>
                    <a:pt x="72" y="88"/>
                    <a:pt x="73" y="88"/>
                  </a:cubicBezTo>
                  <a:cubicBezTo>
                    <a:pt x="74" y="88"/>
                    <a:pt x="74" y="88"/>
                    <a:pt x="74" y="88"/>
                  </a:cubicBezTo>
                  <a:cubicBezTo>
                    <a:pt x="76" y="88"/>
                    <a:pt x="76" y="88"/>
                    <a:pt x="77" y="88"/>
                  </a:cubicBezTo>
                  <a:cubicBezTo>
                    <a:pt x="79" y="89"/>
                    <a:pt x="79" y="89"/>
                    <a:pt x="79" y="89"/>
                  </a:cubicBezTo>
                  <a:cubicBezTo>
                    <a:pt x="80" y="91"/>
                    <a:pt x="80" y="91"/>
                    <a:pt x="80" y="91"/>
                  </a:cubicBezTo>
                  <a:cubicBezTo>
                    <a:pt x="80" y="91"/>
                    <a:pt x="81" y="91"/>
                    <a:pt x="81" y="91"/>
                  </a:cubicBezTo>
                  <a:cubicBezTo>
                    <a:pt x="82" y="93"/>
                    <a:pt x="82" y="93"/>
                    <a:pt x="82" y="93"/>
                  </a:cubicBezTo>
                  <a:cubicBezTo>
                    <a:pt x="84" y="96"/>
                    <a:pt x="84" y="96"/>
                    <a:pt x="84" y="96"/>
                  </a:cubicBezTo>
                  <a:cubicBezTo>
                    <a:pt x="85" y="104"/>
                    <a:pt x="85" y="104"/>
                    <a:pt x="85" y="104"/>
                  </a:cubicBezTo>
                  <a:cubicBezTo>
                    <a:pt x="83" y="104"/>
                    <a:pt x="81" y="106"/>
                    <a:pt x="80" y="107"/>
                  </a:cubicBezTo>
                  <a:cubicBezTo>
                    <a:pt x="77" y="115"/>
                    <a:pt x="77" y="115"/>
                    <a:pt x="77" y="115"/>
                  </a:cubicBezTo>
                  <a:cubicBezTo>
                    <a:pt x="75" y="124"/>
                    <a:pt x="75" y="124"/>
                    <a:pt x="75" y="124"/>
                  </a:cubicBezTo>
                  <a:cubicBezTo>
                    <a:pt x="70" y="132"/>
                    <a:pt x="70" y="132"/>
                    <a:pt x="70" y="132"/>
                  </a:cubicBezTo>
                  <a:cubicBezTo>
                    <a:pt x="63" y="136"/>
                    <a:pt x="63" y="136"/>
                    <a:pt x="63" y="136"/>
                  </a:cubicBezTo>
                  <a:cubicBezTo>
                    <a:pt x="62" y="136"/>
                    <a:pt x="62" y="136"/>
                    <a:pt x="62" y="136"/>
                  </a:cubicBezTo>
                  <a:cubicBezTo>
                    <a:pt x="62" y="136"/>
                    <a:pt x="61" y="137"/>
                    <a:pt x="61" y="137"/>
                  </a:cubicBezTo>
                  <a:cubicBezTo>
                    <a:pt x="60" y="140"/>
                    <a:pt x="60" y="140"/>
                    <a:pt x="60" y="140"/>
                  </a:cubicBezTo>
                  <a:cubicBezTo>
                    <a:pt x="59" y="141"/>
                    <a:pt x="59" y="141"/>
                    <a:pt x="59" y="141"/>
                  </a:cubicBezTo>
                  <a:cubicBezTo>
                    <a:pt x="58" y="141"/>
                    <a:pt x="58" y="141"/>
                    <a:pt x="58" y="141"/>
                  </a:cubicBezTo>
                  <a:cubicBezTo>
                    <a:pt x="58" y="142"/>
                    <a:pt x="58" y="142"/>
                    <a:pt x="58" y="142"/>
                  </a:cubicBezTo>
                  <a:cubicBezTo>
                    <a:pt x="58" y="143"/>
                    <a:pt x="58" y="143"/>
                    <a:pt x="58" y="144"/>
                  </a:cubicBezTo>
                  <a:cubicBezTo>
                    <a:pt x="58" y="144"/>
                    <a:pt x="58" y="144"/>
                    <a:pt x="58" y="145"/>
                  </a:cubicBezTo>
                  <a:cubicBezTo>
                    <a:pt x="58" y="145"/>
                    <a:pt x="59" y="145"/>
                    <a:pt x="59" y="146"/>
                  </a:cubicBezTo>
                  <a:cubicBezTo>
                    <a:pt x="59" y="146"/>
                    <a:pt x="60" y="147"/>
                    <a:pt x="61" y="147"/>
                  </a:cubicBezTo>
                  <a:cubicBezTo>
                    <a:pt x="62" y="148"/>
                    <a:pt x="63" y="148"/>
                    <a:pt x="63" y="148"/>
                  </a:cubicBezTo>
                  <a:cubicBezTo>
                    <a:pt x="64" y="150"/>
                    <a:pt x="64" y="150"/>
                    <a:pt x="64" y="150"/>
                  </a:cubicBezTo>
                  <a:cubicBezTo>
                    <a:pt x="63" y="151"/>
                    <a:pt x="62" y="151"/>
                    <a:pt x="61" y="151"/>
                  </a:cubicBezTo>
                  <a:cubicBezTo>
                    <a:pt x="61" y="151"/>
                    <a:pt x="60" y="151"/>
                    <a:pt x="60" y="151"/>
                  </a:cubicBezTo>
                  <a:cubicBezTo>
                    <a:pt x="59" y="151"/>
                    <a:pt x="59" y="151"/>
                    <a:pt x="58" y="151"/>
                  </a:cubicBezTo>
                  <a:cubicBezTo>
                    <a:pt x="58" y="151"/>
                    <a:pt x="58" y="152"/>
                    <a:pt x="58" y="153"/>
                  </a:cubicBezTo>
                  <a:cubicBezTo>
                    <a:pt x="59" y="154"/>
                    <a:pt x="59" y="154"/>
                    <a:pt x="59" y="154"/>
                  </a:cubicBezTo>
                  <a:cubicBezTo>
                    <a:pt x="59" y="154"/>
                    <a:pt x="59" y="156"/>
                    <a:pt x="59" y="156"/>
                  </a:cubicBezTo>
                  <a:cubicBezTo>
                    <a:pt x="59" y="156"/>
                    <a:pt x="59" y="157"/>
                    <a:pt x="57" y="158"/>
                  </a:cubicBezTo>
                  <a:cubicBezTo>
                    <a:pt x="56" y="160"/>
                    <a:pt x="56" y="160"/>
                    <a:pt x="56" y="160"/>
                  </a:cubicBezTo>
                  <a:cubicBezTo>
                    <a:pt x="52" y="160"/>
                    <a:pt x="52" y="160"/>
                    <a:pt x="52" y="160"/>
                  </a:cubicBezTo>
                  <a:cubicBezTo>
                    <a:pt x="52" y="160"/>
                    <a:pt x="52" y="160"/>
                    <a:pt x="52" y="160"/>
                  </a:cubicBezTo>
                  <a:close/>
                  <a:moveTo>
                    <a:pt x="49" y="158"/>
                  </a:moveTo>
                  <a:cubicBezTo>
                    <a:pt x="49" y="158"/>
                    <a:pt x="49" y="158"/>
                    <a:pt x="49" y="158"/>
                  </a:cubicBezTo>
                  <a:cubicBezTo>
                    <a:pt x="52" y="159"/>
                    <a:pt x="52" y="159"/>
                    <a:pt x="52" y="159"/>
                  </a:cubicBezTo>
                  <a:cubicBezTo>
                    <a:pt x="55" y="159"/>
                    <a:pt x="55" y="159"/>
                    <a:pt x="55" y="159"/>
                  </a:cubicBezTo>
                  <a:cubicBezTo>
                    <a:pt x="57" y="158"/>
                    <a:pt x="57" y="158"/>
                    <a:pt x="57" y="158"/>
                  </a:cubicBezTo>
                  <a:cubicBezTo>
                    <a:pt x="58" y="157"/>
                    <a:pt x="59" y="156"/>
                    <a:pt x="59" y="156"/>
                  </a:cubicBezTo>
                  <a:cubicBezTo>
                    <a:pt x="59" y="156"/>
                    <a:pt x="58" y="154"/>
                    <a:pt x="58" y="154"/>
                  </a:cubicBezTo>
                  <a:cubicBezTo>
                    <a:pt x="58" y="153"/>
                    <a:pt x="58" y="153"/>
                    <a:pt x="58" y="153"/>
                  </a:cubicBezTo>
                  <a:cubicBezTo>
                    <a:pt x="58" y="153"/>
                    <a:pt x="57" y="152"/>
                    <a:pt x="57" y="151"/>
                  </a:cubicBezTo>
                  <a:cubicBezTo>
                    <a:pt x="57" y="151"/>
                    <a:pt x="58" y="150"/>
                    <a:pt x="58" y="150"/>
                  </a:cubicBezTo>
                  <a:cubicBezTo>
                    <a:pt x="59" y="150"/>
                    <a:pt x="59" y="150"/>
                    <a:pt x="59" y="150"/>
                  </a:cubicBezTo>
                  <a:cubicBezTo>
                    <a:pt x="59" y="150"/>
                    <a:pt x="60" y="150"/>
                    <a:pt x="60" y="150"/>
                  </a:cubicBezTo>
                  <a:cubicBezTo>
                    <a:pt x="61" y="151"/>
                    <a:pt x="61" y="151"/>
                    <a:pt x="61" y="151"/>
                  </a:cubicBezTo>
                  <a:cubicBezTo>
                    <a:pt x="61" y="151"/>
                    <a:pt x="61" y="151"/>
                    <a:pt x="61" y="151"/>
                  </a:cubicBezTo>
                  <a:cubicBezTo>
                    <a:pt x="62" y="151"/>
                    <a:pt x="63" y="150"/>
                    <a:pt x="63" y="149"/>
                  </a:cubicBezTo>
                  <a:cubicBezTo>
                    <a:pt x="63" y="149"/>
                    <a:pt x="63" y="149"/>
                    <a:pt x="63" y="149"/>
                  </a:cubicBezTo>
                  <a:cubicBezTo>
                    <a:pt x="62" y="149"/>
                    <a:pt x="62" y="148"/>
                    <a:pt x="61" y="148"/>
                  </a:cubicBezTo>
                  <a:cubicBezTo>
                    <a:pt x="59" y="147"/>
                    <a:pt x="58" y="146"/>
                    <a:pt x="58" y="146"/>
                  </a:cubicBezTo>
                  <a:cubicBezTo>
                    <a:pt x="58" y="146"/>
                    <a:pt x="58" y="145"/>
                    <a:pt x="58" y="145"/>
                  </a:cubicBezTo>
                  <a:cubicBezTo>
                    <a:pt x="57" y="145"/>
                    <a:pt x="57" y="144"/>
                    <a:pt x="57" y="144"/>
                  </a:cubicBezTo>
                  <a:cubicBezTo>
                    <a:pt x="57" y="143"/>
                    <a:pt x="57" y="142"/>
                    <a:pt x="57" y="142"/>
                  </a:cubicBezTo>
                  <a:cubicBezTo>
                    <a:pt x="57" y="141"/>
                    <a:pt x="57" y="141"/>
                    <a:pt x="57" y="141"/>
                  </a:cubicBezTo>
                  <a:cubicBezTo>
                    <a:pt x="57" y="141"/>
                    <a:pt x="58" y="140"/>
                    <a:pt x="59" y="140"/>
                  </a:cubicBezTo>
                  <a:cubicBezTo>
                    <a:pt x="60" y="140"/>
                    <a:pt x="60" y="140"/>
                    <a:pt x="60" y="140"/>
                  </a:cubicBezTo>
                  <a:cubicBezTo>
                    <a:pt x="61" y="137"/>
                    <a:pt x="61" y="137"/>
                    <a:pt x="61" y="137"/>
                  </a:cubicBezTo>
                  <a:cubicBezTo>
                    <a:pt x="61" y="137"/>
                    <a:pt x="61" y="136"/>
                    <a:pt x="62" y="136"/>
                  </a:cubicBezTo>
                  <a:cubicBezTo>
                    <a:pt x="63" y="136"/>
                    <a:pt x="63" y="136"/>
                    <a:pt x="63" y="136"/>
                  </a:cubicBezTo>
                  <a:cubicBezTo>
                    <a:pt x="63" y="136"/>
                    <a:pt x="63" y="136"/>
                    <a:pt x="63" y="136"/>
                  </a:cubicBezTo>
                  <a:cubicBezTo>
                    <a:pt x="70" y="132"/>
                    <a:pt x="70" y="132"/>
                    <a:pt x="70" y="132"/>
                  </a:cubicBezTo>
                  <a:cubicBezTo>
                    <a:pt x="75" y="124"/>
                    <a:pt x="75" y="124"/>
                    <a:pt x="75" y="124"/>
                  </a:cubicBezTo>
                  <a:cubicBezTo>
                    <a:pt x="76" y="115"/>
                    <a:pt x="76" y="115"/>
                    <a:pt x="76" y="115"/>
                  </a:cubicBezTo>
                  <a:cubicBezTo>
                    <a:pt x="79" y="107"/>
                    <a:pt x="79" y="107"/>
                    <a:pt x="79" y="107"/>
                  </a:cubicBezTo>
                  <a:cubicBezTo>
                    <a:pt x="80" y="106"/>
                    <a:pt x="83" y="104"/>
                    <a:pt x="84" y="104"/>
                  </a:cubicBezTo>
                  <a:cubicBezTo>
                    <a:pt x="84" y="103"/>
                    <a:pt x="84" y="100"/>
                    <a:pt x="83" y="96"/>
                  </a:cubicBezTo>
                  <a:cubicBezTo>
                    <a:pt x="81" y="93"/>
                    <a:pt x="81" y="93"/>
                    <a:pt x="81" y="93"/>
                  </a:cubicBezTo>
                  <a:cubicBezTo>
                    <a:pt x="81" y="91"/>
                    <a:pt x="81" y="91"/>
                    <a:pt x="81" y="91"/>
                  </a:cubicBezTo>
                  <a:cubicBezTo>
                    <a:pt x="81" y="92"/>
                    <a:pt x="80" y="92"/>
                    <a:pt x="80" y="91"/>
                  </a:cubicBezTo>
                  <a:cubicBezTo>
                    <a:pt x="80" y="91"/>
                    <a:pt x="79" y="91"/>
                    <a:pt x="79" y="91"/>
                  </a:cubicBezTo>
                  <a:cubicBezTo>
                    <a:pt x="79" y="90"/>
                    <a:pt x="79" y="90"/>
                    <a:pt x="79" y="90"/>
                  </a:cubicBezTo>
                  <a:cubicBezTo>
                    <a:pt x="76" y="89"/>
                    <a:pt x="76" y="89"/>
                    <a:pt x="76" y="89"/>
                  </a:cubicBezTo>
                  <a:cubicBezTo>
                    <a:pt x="76" y="89"/>
                    <a:pt x="76" y="89"/>
                    <a:pt x="75" y="89"/>
                  </a:cubicBezTo>
                  <a:cubicBezTo>
                    <a:pt x="75" y="89"/>
                    <a:pt x="74" y="89"/>
                    <a:pt x="74" y="89"/>
                  </a:cubicBezTo>
                  <a:cubicBezTo>
                    <a:pt x="72" y="88"/>
                    <a:pt x="71" y="88"/>
                    <a:pt x="71" y="89"/>
                  </a:cubicBezTo>
                  <a:cubicBezTo>
                    <a:pt x="70" y="89"/>
                    <a:pt x="70" y="89"/>
                    <a:pt x="69" y="90"/>
                  </a:cubicBezTo>
                  <a:cubicBezTo>
                    <a:pt x="69" y="90"/>
                    <a:pt x="69" y="90"/>
                    <a:pt x="69" y="90"/>
                  </a:cubicBezTo>
                  <a:cubicBezTo>
                    <a:pt x="68" y="91"/>
                    <a:pt x="68" y="90"/>
                    <a:pt x="68" y="90"/>
                  </a:cubicBezTo>
                  <a:cubicBezTo>
                    <a:pt x="68" y="90"/>
                    <a:pt x="68" y="90"/>
                    <a:pt x="67" y="90"/>
                  </a:cubicBezTo>
                  <a:cubicBezTo>
                    <a:pt x="67" y="88"/>
                    <a:pt x="67" y="88"/>
                    <a:pt x="67" y="88"/>
                  </a:cubicBezTo>
                  <a:cubicBezTo>
                    <a:pt x="67" y="88"/>
                    <a:pt x="67" y="87"/>
                    <a:pt x="67" y="87"/>
                  </a:cubicBezTo>
                  <a:cubicBezTo>
                    <a:pt x="67" y="86"/>
                    <a:pt x="66" y="84"/>
                    <a:pt x="66" y="83"/>
                  </a:cubicBezTo>
                  <a:cubicBezTo>
                    <a:pt x="65" y="82"/>
                    <a:pt x="65" y="82"/>
                    <a:pt x="65" y="81"/>
                  </a:cubicBezTo>
                  <a:cubicBezTo>
                    <a:pt x="65" y="81"/>
                    <a:pt x="63" y="81"/>
                    <a:pt x="63" y="81"/>
                  </a:cubicBezTo>
                  <a:cubicBezTo>
                    <a:pt x="62" y="81"/>
                    <a:pt x="61" y="81"/>
                    <a:pt x="61" y="81"/>
                  </a:cubicBezTo>
                  <a:cubicBezTo>
                    <a:pt x="60" y="80"/>
                    <a:pt x="60" y="79"/>
                    <a:pt x="61" y="78"/>
                  </a:cubicBezTo>
                  <a:cubicBezTo>
                    <a:pt x="61" y="78"/>
                    <a:pt x="60" y="77"/>
                    <a:pt x="59" y="76"/>
                  </a:cubicBezTo>
                  <a:cubicBezTo>
                    <a:pt x="59" y="76"/>
                    <a:pt x="57" y="73"/>
                    <a:pt x="57" y="73"/>
                  </a:cubicBezTo>
                  <a:cubicBezTo>
                    <a:pt x="57" y="73"/>
                    <a:pt x="56" y="73"/>
                    <a:pt x="56" y="72"/>
                  </a:cubicBezTo>
                  <a:cubicBezTo>
                    <a:pt x="55" y="68"/>
                    <a:pt x="55" y="68"/>
                    <a:pt x="55" y="68"/>
                  </a:cubicBezTo>
                  <a:cubicBezTo>
                    <a:pt x="56" y="67"/>
                    <a:pt x="56" y="66"/>
                    <a:pt x="56" y="66"/>
                  </a:cubicBezTo>
                  <a:cubicBezTo>
                    <a:pt x="57" y="65"/>
                    <a:pt x="57" y="64"/>
                    <a:pt x="57" y="64"/>
                  </a:cubicBezTo>
                  <a:cubicBezTo>
                    <a:pt x="57" y="64"/>
                    <a:pt x="55" y="62"/>
                    <a:pt x="54" y="62"/>
                  </a:cubicBezTo>
                  <a:cubicBezTo>
                    <a:pt x="54" y="62"/>
                    <a:pt x="52" y="60"/>
                    <a:pt x="52" y="59"/>
                  </a:cubicBezTo>
                  <a:cubicBezTo>
                    <a:pt x="51" y="58"/>
                    <a:pt x="51" y="57"/>
                    <a:pt x="51" y="57"/>
                  </a:cubicBezTo>
                  <a:cubicBezTo>
                    <a:pt x="52" y="56"/>
                    <a:pt x="52" y="56"/>
                    <a:pt x="53" y="56"/>
                  </a:cubicBezTo>
                  <a:cubicBezTo>
                    <a:pt x="54" y="55"/>
                    <a:pt x="54" y="55"/>
                    <a:pt x="54" y="55"/>
                  </a:cubicBezTo>
                  <a:cubicBezTo>
                    <a:pt x="54" y="55"/>
                    <a:pt x="55" y="54"/>
                    <a:pt x="55" y="54"/>
                  </a:cubicBezTo>
                  <a:cubicBezTo>
                    <a:pt x="55" y="53"/>
                    <a:pt x="55" y="53"/>
                    <a:pt x="55" y="53"/>
                  </a:cubicBezTo>
                  <a:cubicBezTo>
                    <a:pt x="55" y="53"/>
                    <a:pt x="54" y="51"/>
                    <a:pt x="54" y="51"/>
                  </a:cubicBezTo>
                  <a:cubicBezTo>
                    <a:pt x="55" y="48"/>
                    <a:pt x="55" y="48"/>
                    <a:pt x="55" y="48"/>
                  </a:cubicBezTo>
                  <a:cubicBezTo>
                    <a:pt x="54" y="47"/>
                    <a:pt x="54" y="47"/>
                    <a:pt x="54" y="47"/>
                  </a:cubicBezTo>
                  <a:cubicBezTo>
                    <a:pt x="54" y="43"/>
                    <a:pt x="54" y="43"/>
                    <a:pt x="54" y="43"/>
                  </a:cubicBezTo>
                  <a:cubicBezTo>
                    <a:pt x="54" y="42"/>
                    <a:pt x="54" y="42"/>
                    <a:pt x="54" y="42"/>
                  </a:cubicBezTo>
                  <a:cubicBezTo>
                    <a:pt x="54" y="41"/>
                    <a:pt x="54" y="40"/>
                    <a:pt x="54" y="40"/>
                  </a:cubicBezTo>
                  <a:cubicBezTo>
                    <a:pt x="54" y="39"/>
                    <a:pt x="55" y="38"/>
                    <a:pt x="55" y="37"/>
                  </a:cubicBezTo>
                  <a:cubicBezTo>
                    <a:pt x="55" y="35"/>
                    <a:pt x="55" y="35"/>
                    <a:pt x="55" y="35"/>
                  </a:cubicBezTo>
                  <a:cubicBezTo>
                    <a:pt x="56" y="33"/>
                    <a:pt x="56" y="33"/>
                    <a:pt x="56" y="33"/>
                  </a:cubicBezTo>
                  <a:cubicBezTo>
                    <a:pt x="54" y="30"/>
                    <a:pt x="54" y="30"/>
                    <a:pt x="54" y="30"/>
                  </a:cubicBezTo>
                  <a:cubicBezTo>
                    <a:pt x="54" y="30"/>
                    <a:pt x="54" y="30"/>
                    <a:pt x="53" y="29"/>
                  </a:cubicBezTo>
                  <a:cubicBezTo>
                    <a:pt x="53" y="28"/>
                    <a:pt x="52" y="26"/>
                    <a:pt x="52" y="26"/>
                  </a:cubicBezTo>
                  <a:cubicBezTo>
                    <a:pt x="51" y="24"/>
                    <a:pt x="51" y="24"/>
                    <a:pt x="51" y="24"/>
                  </a:cubicBezTo>
                  <a:cubicBezTo>
                    <a:pt x="51" y="23"/>
                    <a:pt x="49" y="21"/>
                    <a:pt x="49" y="21"/>
                  </a:cubicBezTo>
                  <a:cubicBezTo>
                    <a:pt x="49" y="20"/>
                    <a:pt x="48" y="20"/>
                    <a:pt x="48" y="20"/>
                  </a:cubicBezTo>
                  <a:cubicBezTo>
                    <a:pt x="48" y="19"/>
                    <a:pt x="48" y="19"/>
                    <a:pt x="47" y="19"/>
                  </a:cubicBezTo>
                  <a:cubicBezTo>
                    <a:pt x="46" y="18"/>
                    <a:pt x="44" y="17"/>
                    <a:pt x="44" y="17"/>
                  </a:cubicBezTo>
                  <a:cubicBezTo>
                    <a:pt x="42" y="17"/>
                    <a:pt x="42" y="17"/>
                    <a:pt x="42" y="17"/>
                  </a:cubicBezTo>
                  <a:cubicBezTo>
                    <a:pt x="40" y="15"/>
                    <a:pt x="40" y="15"/>
                    <a:pt x="40" y="15"/>
                  </a:cubicBezTo>
                  <a:cubicBezTo>
                    <a:pt x="39" y="16"/>
                    <a:pt x="39" y="16"/>
                    <a:pt x="39" y="16"/>
                  </a:cubicBezTo>
                  <a:cubicBezTo>
                    <a:pt x="36" y="12"/>
                    <a:pt x="36" y="12"/>
                    <a:pt x="36" y="12"/>
                  </a:cubicBezTo>
                  <a:cubicBezTo>
                    <a:pt x="36" y="9"/>
                    <a:pt x="36" y="9"/>
                    <a:pt x="36" y="9"/>
                  </a:cubicBezTo>
                  <a:cubicBezTo>
                    <a:pt x="29" y="4"/>
                    <a:pt x="29" y="4"/>
                    <a:pt x="29" y="4"/>
                  </a:cubicBezTo>
                  <a:cubicBezTo>
                    <a:pt x="28" y="5"/>
                    <a:pt x="28" y="5"/>
                    <a:pt x="28" y="5"/>
                  </a:cubicBezTo>
                  <a:cubicBezTo>
                    <a:pt x="28" y="5"/>
                    <a:pt x="27" y="6"/>
                    <a:pt x="27" y="6"/>
                  </a:cubicBezTo>
                  <a:cubicBezTo>
                    <a:pt x="27" y="7"/>
                    <a:pt x="24" y="7"/>
                    <a:pt x="24" y="7"/>
                  </a:cubicBezTo>
                  <a:cubicBezTo>
                    <a:pt x="23" y="9"/>
                    <a:pt x="23" y="9"/>
                    <a:pt x="23" y="9"/>
                  </a:cubicBezTo>
                  <a:cubicBezTo>
                    <a:pt x="20" y="10"/>
                    <a:pt x="20" y="10"/>
                    <a:pt x="20" y="10"/>
                  </a:cubicBezTo>
                  <a:cubicBezTo>
                    <a:pt x="20" y="10"/>
                    <a:pt x="19" y="10"/>
                    <a:pt x="19" y="10"/>
                  </a:cubicBezTo>
                  <a:cubicBezTo>
                    <a:pt x="19" y="9"/>
                    <a:pt x="18" y="9"/>
                    <a:pt x="18" y="9"/>
                  </a:cubicBezTo>
                  <a:cubicBezTo>
                    <a:pt x="18" y="8"/>
                    <a:pt x="18" y="8"/>
                    <a:pt x="18" y="8"/>
                  </a:cubicBezTo>
                  <a:cubicBezTo>
                    <a:pt x="17" y="7"/>
                    <a:pt x="17" y="6"/>
                    <a:pt x="17" y="6"/>
                  </a:cubicBezTo>
                  <a:cubicBezTo>
                    <a:pt x="17" y="5"/>
                    <a:pt x="17" y="5"/>
                    <a:pt x="17" y="5"/>
                  </a:cubicBezTo>
                  <a:cubicBezTo>
                    <a:pt x="17" y="4"/>
                    <a:pt x="17" y="4"/>
                    <a:pt x="17" y="3"/>
                  </a:cubicBezTo>
                  <a:cubicBezTo>
                    <a:pt x="17" y="2"/>
                    <a:pt x="17" y="2"/>
                    <a:pt x="17" y="2"/>
                  </a:cubicBezTo>
                  <a:cubicBezTo>
                    <a:pt x="15" y="1"/>
                    <a:pt x="15" y="1"/>
                    <a:pt x="15" y="1"/>
                  </a:cubicBezTo>
                  <a:cubicBezTo>
                    <a:pt x="15" y="1"/>
                    <a:pt x="14" y="0"/>
                    <a:pt x="14" y="0"/>
                  </a:cubicBezTo>
                  <a:cubicBezTo>
                    <a:pt x="14" y="1"/>
                    <a:pt x="12" y="2"/>
                    <a:pt x="11" y="4"/>
                  </a:cubicBezTo>
                  <a:cubicBezTo>
                    <a:pt x="11" y="5"/>
                    <a:pt x="11" y="5"/>
                    <a:pt x="11" y="5"/>
                  </a:cubicBezTo>
                  <a:cubicBezTo>
                    <a:pt x="9" y="9"/>
                    <a:pt x="9" y="9"/>
                    <a:pt x="9" y="9"/>
                  </a:cubicBezTo>
                  <a:cubicBezTo>
                    <a:pt x="8" y="12"/>
                    <a:pt x="8" y="12"/>
                    <a:pt x="8" y="12"/>
                  </a:cubicBezTo>
                  <a:cubicBezTo>
                    <a:pt x="8" y="12"/>
                    <a:pt x="8" y="13"/>
                    <a:pt x="7" y="13"/>
                  </a:cubicBezTo>
                  <a:cubicBezTo>
                    <a:pt x="7" y="14"/>
                    <a:pt x="6" y="15"/>
                    <a:pt x="6" y="15"/>
                  </a:cubicBezTo>
                  <a:cubicBezTo>
                    <a:pt x="5" y="15"/>
                    <a:pt x="5" y="15"/>
                    <a:pt x="5" y="15"/>
                  </a:cubicBezTo>
                  <a:cubicBezTo>
                    <a:pt x="4" y="16"/>
                    <a:pt x="4" y="16"/>
                    <a:pt x="4" y="16"/>
                  </a:cubicBezTo>
                  <a:cubicBezTo>
                    <a:pt x="5" y="18"/>
                    <a:pt x="5" y="18"/>
                    <a:pt x="5" y="18"/>
                  </a:cubicBezTo>
                  <a:cubicBezTo>
                    <a:pt x="4" y="18"/>
                    <a:pt x="4" y="19"/>
                    <a:pt x="4" y="20"/>
                  </a:cubicBezTo>
                  <a:cubicBezTo>
                    <a:pt x="4" y="20"/>
                    <a:pt x="4" y="20"/>
                    <a:pt x="3" y="21"/>
                  </a:cubicBezTo>
                  <a:cubicBezTo>
                    <a:pt x="3" y="23"/>
                    <a:pt x="3" y="23"/>
                    <a:pt x="3" y="23"/>
                  </a:cubicBezTo>
                  <a:cubicBezTo>
                    <a:pt x="0" y="26"/>
                    <a:pt x="0" y="26"/>
                    <a:pt x="0" y="26"/>
                  </a:cubicBezTo>
                  <a:cubicBezTo>
                    <a:pt x="0" y="27"/>
                    <a:pt x="0" y="27"/>
                    <a:pt x="0" y="27"/>
                  </a:cubicBezTo>
                  <a:cubicBezTo>
                    <a:pt x="1" y="28"/>
                    <a:pt x="1" y="28"/>
                    <a:pt x="1" y="28"/>
                  </a:cubicBezTo>
                  <a:cubicBezTo>
                    <a:pt x="5" y="30"/>
                    <a:pt x="5" y="30"/>
                    <a:pt x="5" y="30"/>
                  </a:cubicBezTo>
                  <a:cubicBezTo>
                    <a:pt x="6" y="30"/>
                    <a:pt x="6" y="31"/>
                    <a:pt x="6" y="32"/>
                  </a:cubicBezTo>
                  <a:cubicBezTo>
                    <a:pt x="6" y="32"/>
                    <a:pt x="5" y="33"/>
                    <a:pt x="5" y="33"/>
                  </a:cubicBezTo>
                  <a:cubicBezTo>
                    <a:pt x="5" y="35"/>
                    <a:pt x="5" y="35"/>
                    <a:pt x="5" y="35"/>
                  </a:cubicBezTo>
                  <a:cubicBezTo>
                    <a:pt x="5" y="35"/>
                    <a:pt x="5" y="36"/>
                    <a:pt x="5" y="36"/>
                  </a:cubicBezTo>
                  <a:cubicBezTo>
                    <a:pt x="5" y="36"/>
                    <a:pt x="6" y="37"/>
                    <a:pt x="6" y="37"/>
                  </a:cubicBezTo>
                  <a:cubicBezTo>
                    <a:pt x="6" y="38"/>
                    <a:pt x="5" y="39"/>
                    <a:pt x="5" y="39"/>
                  </a:cubicBezTo>
                  <a:cubicBezTo>
                    <a:pt x="4" y="40"/>
                    <a:pt x="4" y="40"/>
                    <a:pt x="4" y="40"/>
                  </a:cubicBezTo>
                  <a:cubicBezTo>
                    <a:pt x="5" y="41"/>
                    <a:pt x="5" y="41"/>
                    <a:pt x="5" y="41"/>
                  </a:cubicBezTo>
                  <a:cubicBezTo>
                    <a:pt x="5" y="41"/>
                    <a:pt x="5" y="43"/>
                    <a:pt x="5" y="43"/>
                  </a:cubicBezTo>
                  <a:cubicBezTo>
                    <a:pt x="5" y="43"/>
                    <a:pt x="6" y="44"/>
                    <a:pt x="7" y="44"/>
                  </a:cubicBezTo>
                  <a:cubicBezTo>
                    <a:pt x="7" y="44"/>
                    <a:pt x="7" y="44"/>
                    <a:pt x="8" y="44"/>
                  </a:cubicBezTo>
                  <a:cubicBezTo>
                    <a:pt x="9" y="44"/>
                    <a:pt x="9" y="44"/>
                    <a:pt x="9" y="44"/>
                  </a:cubicBezTo>
                  <a:cubicBezTo>
                    <a:pt x="10" y="44"/>
                    <a:pt x="10" y="44"/>
                    <a:pt x="10" y="44"/>
                  </a:cubicBezTo>
                  <a:cubicBezTo>
                    <a:pt x="14" y="45"/>
                    <a:pt x="14" y="45"/>
                    <a:pt x="14" y="45"/>
                  </a:cubicBezTo>
                  <a:cubicBezTo>
                    <a:pt x="15" y="46"/>
                    <a:pt x="15" y="46"/>
                    <a:pt x="15" y="46"/>
                  </a:cubicBezTo>
                  <a:cubicBezTo>
                    <a:pt x="15" y="49"/>
                    <a:pt x="15" y="49"/>
                    <a:pt x="15" y="49"/>
                  </a:cubicBezTo>
                  <a:cubicBezTo>
                    <a:pt x="16" y="52"/>
                    <a:pt x="16" y="52"/>
                    <a:pt x="16" y="52"/>
                  </a:cubicBezTo>
                  <a:cubicBezTo>
                    <a:pt x="15" y="54"/>
                    <a:pt x="15" y="54"/>
                    <a:pt x="15" y="54"/>
                  </a:cubicBezTo>
                  <a:cubicBezTo>
                    <a:pt x="16" y="54"/>
                    <a:pt x="16" y="54"/>
                    <a:pt x="16" y="54"/>
                  </a:cubicBezTo>
                  <a:cubicBezTo>
                    <a:pt x="16" y="54"/>
                    <a:pt x="16" y="55"/>
                    <a:pt x="16" y="55"/>
                  </a:cubicBezTo>
                  <a:cubicBezTo>
                    <a:pt x="16" y="56"/>
                    <a:pt x="16" y="58"/>
                    <a:pt x="16" y="58"/>
                  </a:cubicBezTo>
                  <a:cubicBezTo>
                    <a:pt x="15" y="58"/>
                    <a:pt x="14" y="59"/>
                    <a:pt x="13" y="59"/>
                  </a:cubicBezTo>
                  <a:cubicBezTo>
                    <a:pt x="12" y="59"/>
                    <a:pt x="11" y="59"/>
                    <a:pt x="11" y="59"/>
                  </a:cubicBezTo>
                  <a:cubicBezTo>
                    <a:pt x="11" y="60"/>
                    <a:pt x="11" y="60"/>
                    <a:pt x="11" y="60"/>
                  </a:cubicBezTo>
                  <a:cubicBezTo>
                    <a:pt x="13" y="61"/>
                    <a:pt x="13" y="61"/>
                    <a:pt x="13" y="61"/>
                  </a:cubicBezTo>
                  <a:cubicBezTo>
                    <a:pt x="14" y="61"/>
                    <a:pt x="14" y="61"/>
                    <a:pt x="14" y="61"/>
                  </a:cubicBezTo>
                  <a:cubicBezTo>
                    <a:pt x="15" y="62"/>
                    <a:pt x="15" y="64"/>
                    <a:pt x="15" y="64"/>
                  </a:cubicBezTo>
                  <a:cubicBezTo>
                    <a:pt x="14" y="64"/>
                    <a:pt x="14" y="65"/>
                    <a:pt x="14" y="65"/>
                  </a:cubicBezTo>
                  <a:cubicBezTo>
                    <a:pt x="13" y="65"/>
                    <a:pt x="12" y="66"/>
                    <a:pt x="12" y="66"/>
                  </a:cubicBezTo>
                  <a:cubicBezTo>
                    <a:pt x="10" y="68"/>
                    <a:pt x="10" y="68"/>
                    <a:pt x="10" y="68"/>
                  </a:cubicBezTo>
                  <a:cubicBezTo>
                    <a:pt x="9" y="69"/>
                    <a:pt x="9" y="69"/>
                    <a:pt x="9" y="69"/>
                  </a:cubicBezTo>
                  <a:cubicBezTo>
                    <a:pt x="10" y="71"/>
                    <a:pt x="10" y="71"/>
                    <a:pt x="10" y="71"/>
                  </a:cubicBezTo>
                  <a:cubicBezTo>
                    <a:pt x="11" y="71"/>
                    <a:pt x="11" y="71"/>
                    <a:pt x="11" y="71"/>
                  </a:cubicBezTo>
                  <a:cubicBezTo>
                    <a:pt x="12" y="71"/>
                    <a:pt x="12" y="71"/>
                    <a:pt x="12" y="72"/>
                  </a:cubicBezTo>
                  <a:cubicBezTo>
                    <a:pt x="12" y="72"/>
                    <a:pt x="12" y="72"/>
                    <a:pt x="15" y="73"/>
                  </a:cubicBezTo>
                  <a:cubicBezTo>
                    <a:pt x="15" y="75"/>
                    <a:pt x="15" y="75"/>
                    <a:pt x="15" y="75"/>
                  </a:cubicBezTo>
                  <a:cubicBezTo>
                    <a:pt x="15" y="75"/>
                    <a:pt x="15" y="76"/>
                    <a:pt x="15" y="77"/>
                  </a:cubicBezTo>
                  <a:cubicBezTo>
                    <a:pt x="15" y="78"/>
                    <a:pt x="14" y="81"/>
                    <a:pt x="14" y="81"/>
                  </a:cubicBezTo>
                  <a:cubicBezTo>
                    <a:pt x="13" y="83"/>
                    <a:pt x="13" y="83"/>
                    <a:pt x="13" y="83"/>
                  </a:cubicBezTo>
                  <a:cubicBezTo>
                    <a:pt x="13" y="83"/>
                    <a:pt x="14" y="84"/>
                    <a:pt x="14" y="86"/>
                  </a:cubicBezTo>
                  <a:cubicBezTo>
                    <a:pt x="13" y="89"/>
                    <a:pt x="13" y="89"/>
                    <a:pt x="13" y="89"/>
                  </a:cubicBezTo>
                  <a:cubicBezTo>
                    <a:pt x="17" y="90"/>
                    <a:pt x="17" y="90"/>
                    <a:pt x="17" y="90"/>
                  </a:cubicBezTo>
                  <a:cubicBezTo>
                    <a:pt x="17" y="92"/>
                    <a:pt x="17" y="92"/>
                    <a:pt x="17" y="92"/>
                  </a:cubicBezTo>
                  <a:cubicBezTo>
                    <a:pt x="14" y="93"/>
                    <a:pt x="14" y="93"/>
                    <a:pt x="14" y="93"/>
                  </a:cubicBezTo>
                  <a:cubicBezTo>
                    <a:pt x="14" y="93"/>
                    <a:pt x="13" y="93"/>
                    <a:pt x="13" y="94"/>
                  </a:cubicBezTo>
                  <a:cubicBezTo>
                    <a:pt x="13" y="94"/>
                    <a:pt x="13" y="95"/>
                    <a:pt x="13" y="95"/>
                  </a:cubicBezTo>
                  <a:cubicBezTo>
                    <a:pt x="15" y="95"/>
                    <a:pt x="15" y="95"/>
                    <a:pt x="15" y="95"/>
                  </a:cubicBezTo>
                  <a:cubicBezTo>
                    <a:pt x="13" y="97"/>
                    <a:pt x="13" y="97"/>
                    <a:pt x="13" y="97"/>
                  </a:cubicBezTo>
                  <a:cubicBezTo>
                    <a:pt x="13" y="97"/>
                    <a:pt x="13" y="99"/>
                    <a:pt x="13" y="99"/>
                  </a:cubicBezTo>
                  <a:cubicBezTo>
                    <a:pt x="13" y="99"/>
                    <a:pt x="13" y="100"/>
                    <a:pt x="13" y="101"/>
                  </a:cubicBezTo>
                  <a:cubicBezTo>
                    <a:pt x="12" y="101"/>
                    <a:pt x="12" y="101"/>
                    <a:pt x="12" y="101"/>
                  </a:cubicBezTo>
                  <a:cubicBezTo>
                    <a:pt x="12" y="103"/>
                    <a:pt x="12" y="103"/>
                    <a:pt x="12" y="103"/>
                  </a:cubicBezTo>
                  <a:cubicBezTo>
                    <a:pt x="11" y="108"/>
                    <a:pt x="11" y="108"/>
                    <a:pt x="11" y="108"/>
                  </a:cubicBezTo>
                  <a:cubicBezTo>
                    <a:pt x="14" y="114"/>
                    <a:pt x="14" y="114"/>
                    <a:pt x="14" y="114"/>
                  </a:cubicBezTo>
                  <a:cubicBezTo>
                    <a:pt x="17" y="117"/>
                    <a:pt x="17" y="117"/>
                    <a:pt x="17" y="117"/>
                  </a:cubicBezTo>
                  <a:cubicBezTo>
                    <a:pt x="19" y="119"/>
                    <a:pt x="19" y="119"/>
                    <a:pt x="19" y="119"/>
                  </a:cubicBezTo>
                  <a:cubicBezTo>
                    <a:pt x="18" y="122"/>
                    <a:pt x="18" y="122"/>
                    <a:pt x="18" y="122"/>
                  </a:cubicBezTo>
                  <a:cubicBezTo>
                    <a:pt x="19" y="123"/>
                    <a:pt x="19" y="123"/>
                    <a:pt x="19" y="123"/>
                  </a:cubicBezTo>
                  <a:cubicBezTo>
                    <a:pt x="19" y="125"/>
                    <a:pt x="19" y="125"/>
                    <a:pt x="19" y="125"/>
                  </a:cubicBezTo>
                  <a:cubicBezTo>
                    <a:pt x="19" y="125"/>
                    <a:pt x="19" y="126"/>
                    <a:pt x="18" y="126"/>
                  </a:cubicBezTo>
                  <a:cubicBezTo>
                    <a:pt x="18" y="126"/>
                    <a:pt x="17" y="126"/>
                    <a:pt x="17" y="126"/>
                  </a:cubicBezTo>
                  <a:cubicBezTo>
                    <a:pt x="16" y="125"/>
                    <a:pt x="15" y="123"/>
                    <a:pt x="15" y="123"/>
                  </a:cubicBezTo>
                  <a:cubicBezTo>
                    <a:pt x="15" y="123"/>
                    <a:pt x="14" y="122"/>
                    <a:pt x="14" y="121"/>
                  </a:cubicBezTo>
                  <a:cubicBezTo>
                    <a:pt x="14" y="121"/>
                    <a:pt x="13" y="120"/>
                    <a:pt x="13" y="120"/>
                  </a:cubicBezTo>
                  <a:cubicBezTo>
                    <a:pt x="11" y="120"/>
                    <a:pt x="11" y="120"/>
                    <a:pt x="11" y="120"/>
                  </a:cubicBezTo>
                  <a:cubicBezTo>
                    <a:pt x="11" y="121"/>
                    <a:pt x="11" y="121"/>
                    <a:pt x="11" y="121"/>
                  </a:cubicBezTo>
                  <a:cubicBezTo>
                    <a:pt x="11" y="121"/>
                    <a:pt x="12" y="122"/>
                    <a:pt x="12" y="123"/>
                  </a:cubicBezTo>
                  <a:cubicBezTo>
                    <a:pt x="13" y="123"/>
                    <a:pt x="14" y="124"/>
                    <a:pt x="14" y="124"/>
                  </a:cubicBezTo>
                  <a:cubicBezTo>
                    <a:pt x="14" y="124"/>
                    <a:pt x="15" y="125"/>
                    <a:pt x="15" y="125"/>
                  </a:cubicBezTo>
                  <a:cubicBezTo>
                    <a:pt x="15" y="125"/>
                    <a:pt x="16" y="128"/>
                    <a:pt x="16" y="128"/>
                  </a:cubicBezTo>
                  <a:cubicBezTo>
                    <a:pt x="27" y="135"/>
                    <a:pt x="27" y="135"/>
                    <a:pt x="27" y="135"/>
                  </a:cubicBezTo>
                  <a:cubicBezTo>
                    <a:pt x="31" y="136"/>
                    <a:pt x="31" y="136"/>
                    <a:pt x="31" y="136"/>
                  </a:cubicBezTo>
                  <a:cubicBezTo>
                    <a:pt x="32" y="138"/>
                    <a:pt x="32" y="138"/>
                    <a:pt x="32" y="138"/>
                  </a:cubicBezTo>
                  <a:cubicBezTo>
                    <a:pt x="33" y="138"/>
                    <a:pt x="33" y="138"/>
                    <a:pt x="33" y="138"/>
                  </a:cubicBezTo>
                  <a:cubicBezTo>
                    <a:pt x="33" y="138"/>
                    <a:pt x="34" y="138"/>
                    <a:pt x="35" y="138"/>
                  </a:cubicBezTo>
                  <a:cubicBezTo>
                    <a:pt x="35" y="138"/>
                    <a:pt x="35" y="138"/>
                    <a:pt x="35" y="138"/>
                  </a:cubicBezTo>
                  <a:cubicBezTo>
                    <a:pt x="35" y="138"/>
                    <a:pt x="37" y="139"/>
                    <a:pt x="37" y="139"/>
                  </a:cubicBezTo>
                  <a:cubicBezTo>
                    <a:pt x="37" y="139"/>
                    <a:pt x="38" y="139"/>
                    <a:pt x="38" y="139"/>
                  </a:cubicBezTo>
                  <a:cubicBezTo>
                    <a:pt x="38" y="140"/>
                    <a:pt x="40" y="143"/>
                    <a:pt x="41" y="145"/>
                  </a:cubicBezTo>
                  <a:cubicBezTo>
                    <a:pt x="41" y="145"/>
                    <a:pt x="42" y="146"/>
                    <a:pt x="42" y="147"/>
                  </a:cubicBezTo>
                  <a:cubicBezTo>
                    <a:pt x="43" y="147"/>
                    <a:pt x="45" y="148"/>
                    <a:pt x="45" y="148"/>
                  </a:cubicBezTo>
                  <a:cubicBezTo>
                    <a:pt x="45" y="149"/>
                    <a:pt x="45" y="150"/>
                    <a:pt x="45" y="151"/>
                  </a:cubicBezTo>
                  <a:cubicBezTo>
                    <a:pt x="45" y="151"/>
                    <a:pt x="45" y="151"/>
                    <a:pt x="45" y="152"/>
                  </a:cubicBezTo>
                  <a:cubicBezTo>
                    <a:pt x="45" y="153"/>
                    <a:pt x="46" y="153"/>
                    <a:pt x="46" y="153"/>
                  </a:cubicBezTo>
                  <a:cubicBezTo>
                    <a:pt x="46" y="154"/>
                    <a:pt x="47" y="155"/>
                    <a:pt x="47" y="155"/>
                  </a:cubicBezTo>
                  <a:cubicBezTo>
                    <a:pt x="47" y="158"/>
                    <a:pt x="47" y="158"/>
                    <a:pt x="47" y="158"/>
                  </a:cubicBezTo>
                  <a:cubicBezTo>
                    <a:pt x="48" y="158"/>
                    <a:pt x="48" y="158"/>
                    <a:pt x="48" y="158"/>
                  </a:cubicBezTo>
                  <a:lnTo>
                    <a:pt x="49" y="158"/>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7" name="Freeform 84"/>
            <p:cNvSpPr>
              <a:spLocks/>
            </p:cNvSpPr>
            <p:nvPr/>
          </p:nvSpPr>
          <p:spPr bwMode="auto">
            <a:xfrm>
              <a:off x="8578478" y="4860041"/>
              <a:ext cx="188643" cy="208977"/>
            </a:xfrm>
            <a:custGeom>
              <a:avLst/>
              <a:gdLst>
                <a:gd name="T0" fmla="*/ 46 w 78"/>
                <a:gd name="T1" fmla="*/ 88 h 89"/>
                <a:gd name="T2" fmla="*/ 44 w 78"/>
                <a:gd name="T3" fmla="*/ 86 h 89"/>
                <a:gd name="T4" fmla="*/ 44 w 78"/>
                <a:gd name="T5" fmla="*/ 81 h 89"/>
                <a:gd name="T6" fmla="*/ 44 w 78"/>
                <a:gd name="T7" fmla="*/ 77 h 89"/>
                <a:gd name="T8" fmla="*/ 42 w 78"/>
                <a:gd name="T9" fmla="*/ 73 h 89"/>
                <a:gd name="T10" fmla="*/ 39 w 78"/>
                <a:gd name="T11" fmla="*/ 69 h 89"/>
                <a:gd name="T12" fmla="*/ 43 w 78"/>
                <a:gd name="T13" fmla="*/ 64 h 89"/>
                <a:gd name="T14" fmla="*/ 44 w 78"/>
                <a:gd name="T15" fmla="*/ 59 h 89"/>
                <a:gd name="T16" fmla="*/ 47 w 78"/>
                <a:gd name="T17" fmla="*/ 55 h 89"/>
                <a:gd name="T18" fmla="*/ 50 w 78"/>
                <a:gd name="T19" fmla="*/ 49 h 89"/>
                <a:gd name="T20" fmla="*/ 55 w 78"/>
                <a:gd name="T21" fmla="*/ 44 h 89"/>
                <a:gd name="T22" fmla="*/ 56 w 78"/>
                <a:gd name="T23" fmla="*/ 47 h 89"/>
                <a:gd name="T24" fmla="*/ 57 w 78"/>
                <a:gd name="T25" fmla="*/ 51 h 89"/>
                <a:gd name="T26" fmla="*/ 59 w 78"/>
                <a:gd name="T27" fmla="*/ 54 h 89"/>
                <a:gd name="T28" fmla="*/ 66 w 78"/>
                <a:gd name="T29" fmla="*/ 50 h 89"/>
                <a:gd name="T30" fmla="*/ 68 w 78"/>
                <a:gd name="T31" fmla="*/ 48 h 89"/>
                <a:gd name="T32" fmla="*/ 67 w 78"/>
                <a:gd name="T33" fmla="*/ 41 h 89"/>
                <a:gd name="T34" fmla="*/ 70 w 78"/>
                <a:gd name="T35" fmla="*/ 36 h 89"/>
                <a:gd name="T36" fmla="*/ 78 w 78"/>
                <a:gd name="T37" fmla="*/ 31 h 89"/>
                <a:gd name="T38" fmla="*/ 71 w 78"/>
                <a:gd name="T39" fmla="*/ 25 h 89"/>
                <a:gd name="T40" fmla="*/ 62 w 78"/>
                <a:gd name="T41" fmla="*/ 20 h 89"/>
                <a:gd name="T42" fmla="*/ 57 w 78"/>
                <a:gd name="T43" fmla="*/ 17 h 89"/>
                <a:gd name="T44" fmla="*/ 50 w 78"/>
                <a:gd name="T45" fmla="*/ 19 h 89"/>
                <a:gd name="T46" fmla="*/ 46 w 78"/>
                <a:gd name="T47" fmla="*/ 17 h 89"/>
                <a:gd name="T48" fmla="*/ 40 w 78"/>
                <a:gd name="T49" fmla="*/ 14 h 89"/>
                <a:gd name="T50" fmla="*/ 38 w 78"/>
                <a:gd name="T51" fmla="*/ 10 h 89"/>
                <a:gd name="T52" fmla="*/ 33 w 78"/>
                <a:gd name="T53" fmla="*/ 7 h 89"/>
                <a:gd name="T54" fmla="*/ 26 w 78"/>
                <a:gd name="T55" fmla="*/ 5 h 89"/>
                <a:gd name="T56" fmla="*/ 25 w 78"/>
                <a:gd name="T57" fmla="*/ 0 h 89"/>
                <a:gd name="T58" fmla="*/ 20 w 78"/>
                <a:gd name="T59" fmla="*/ 2 h 89"/>
                <a:gd name="T60" fmla="*/ 17 w 78"/>
                <a:gd name="T61" fmla="*/ 0 h 89"/>
                <a:gd name="T62" fmla="*/ 14 w 78"/>
                <a:gd name="T63" fmla="*/ 4 h 89"/>
                <a:gd name="T64" fmla="*/ 17 w 78"/>
                <a:gd name="T65" fmla="*/ 6 h 89"/>
                <a:gd name="T66" fmla="*/ 19 w 78"/>
                <a:gd name="T67" fmla="*/ 10 h 89"/>
                <a:gd name="T68" fmla="*/ 20 w 78"/>
                <a:gd name="T69" fmla="*/ 14 h 89"/>
                <a:gd name="T70" fmla="*/ 17 w 78"/>
                <a:gd name="T71" fmla="*/ 14 h 89"/>
                <a:gd name="T72" fmla="*/ 12 w 78"/>
                <a:gd name="T73" fmla="*/ 12 h 89"/>
                <a:gd name="T74" fmla="*/ 8 w 78"/>
                <a:gd name="T75" fmla="*/ 20 h 89"/>
                <a:gd name="T76" fmla="*/ 7 w 78"/>
                <a:gd name="T77" fmla="*/ 28 h 89"/>
                <a:gd name="T78" fmla="*/ 0 w 78"/>
                <a:gd name="T79" fmla="*/ 32 h 89"/>
                <a:gd name="T80" fmla="*/ 3 w 78"/>
                <a:gd name="T81" fmla="*/ 40 h 89"/>
                <a:gd name="T82" fmla="*/ 4 w 78"/>
                <a:gd name="T83" fmla="*/ 46 h 89"/>
                <a:gd name="T84" fmla="*/ 7 w 78"/>
                <a:gd name="T85" fmla="*/ 49 h 89"/>
                <a:gd name="T86" fmla="*/ 5 w 78"/>
                <a:gd name="T87" fmla="*/ 54 h 89"/>
                <a:gd name="T88" fmla="*/ 3 w 78"/>
                <a:gd name="T89" fmla="*/ 57 h 89"/>
                <a:gd name="T90" fmla="*/ 5 w 78"/>
                <a:gd name="T91" fmla="*/ 61 h 89"/>
                <a:gd name="T92" fmla="*/ 12 w 78"/>
                <a:gd name="T93" fmla="*/ 60 h 89"/>
                <a:gd name="T94" fmla="*/ 13 w 78"/>
                <a:gd name="T95" fmla="*/ 57 h 89"/>
                <a:gd name="T96" fmla="*/ 16 w 78"/>
                <a:gd name="T97" fmla="*/ 60 h 89"/>
                <a:gd name="T98" fmla="*/ 14 w 78"/>
                <a:gd name="T99" fmla="*/ 61 h 89"/>
                <a:gd name="T100" fmla="*/ 12 w 78"/>
                <a:gd name="T101" fmla="*/ 63 h 89"/>
                <a:gd name="T102" fmla="*/ 8 w 78"/>
                <a:gd name="T103" fmla="*/ 65 h 89"/>
                <a:gd name="T104" fmla="*/ 13 w 78"/>
                <a:gd name="T105" fmla="*/ 65 h 89"/>
                <a:gd name="T106" fmla="*/ 17 w 78"/>
                <a:gd name="T107" fmla="*/ 69 h 89"/>
                <a:gd name="T108" fmla="*/ 25 w 78"/>
                <a:gd name="T109" fmla="*/ 71 h 89"/>
                <a:gd name="T110" fmla="*/ 30 w 78"/>
                <a:gd name="T111" fmla="*/ 75 h 89"/>
                <a:gd name="T112" fmla="*/ 31 w 78"/>
                <a:gd name="T113" fmla="*/ 77 h 89"/>
                <a:gd name="T114" fmla="*/ 34 w 78"/>
                <a:gd name="T115" fmla="*/ 80 h 89"/>
                <a:gd name="T116" fmla="*/ 36 w 78"/>
                <a:gd name="T117" fmla="*/ 84 h 89"/>
                <a:gd name="T118" fmla="*/ 40 w 78"/>
                <a:gd name="T119" fmla="*/ 86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8" h="89">
                  <a:moveTo>
                    <a:pt x="42" y="87"/>
                  </a:moveTo>
                  <a:cubicBezTo>
                    <a:pt x="42" y="87"/>
                    <a:pt x="47" y="89"/>
                    <a:pt x="46" y="89"/>
                  </a:cubicBezTo>
                  <a:cubicBezTo>
                    <a:pt x="46" y="89"/>
                    <a:pt x="46" y="89"/>
                    <a:pt x="46" y="88"/>
                  </a:cubicBezTo>
                  <a:cubicBezTo>
                    <a:pt x="46" y="88"/>
                    <a:pt x="45" y="89"/>
                    <a:pt x="45" y="89"/>
                  </a:cubicBezTo>
                  <a:cubicBezTo>
                    <a:pt x="45" y="89"/>
                    <a:pt x="43" y="87"/>
                    <a:pt x="44" y="87"/>
                  </a:cubicBezTo>
                  <a:cubicBezTo>
                    <a:pt x="44" y="87"/>
                    <a:pt x="44" y="86"/>
                    <a:pt x="44" y="86"/>
                  </a:cubicBezTo>
                  <a:cubicBezTo>
                    <a:pt x="44" y="85"/>
                    <a:pt x="43" y="84"/>
                    <a:pt x="43" y="84"/>
                  </a:cubicBezTo>
                  <a:cubicBezTo>
                    <a:pt x="44" y="83"/>
                    <a:pt x="44" y="83"/>
                    <a:pt x="44" y="83"/>
                  </a:cubicBezTo>
                  <a:cubicBezTo>
                    <a:pt x="44" y="83"/>
                    <a:pt x="44" y="81"/>
                    <a:pt x="44" y="81"/>
                  </a:cubicBezTo>
                  <a:cubicBezTo>
                    <a:pt x="44" y="81"/>
                    <a:pt x="44" y="80"/>
                    <a:pt x="44" y="80"/>
                  </a:cubicBezTo>
                  <a:cubicBezTo>
                    <a:pt x="44" y="80"/>
                    <a:pt x="43" y="79"/>
                    <a:pt x="43" y="79"/>
                  </a:cubicBezTo>
                  <a:cubicBezTo>
                    <a:pt x="44" y="77"/>
                    <a:pt x="44" y="77"/>
                    <a:pt x="44" y="77"/>
                  </a:cubicBezTo>
                  <a:cubicBezTo>
                    <a:pt x="44" y="77"/>
                    <a:pt x="44" y="76"/>
                    <a:pt x="44" y="76"/>
                  </a:cubicBezTo>
                  <a:cubicBezTo>
                    <a:pt x="44" y="75"/>
                    <a:pt x="44" y="74"/>
                    <a:pt x="44" y="74"/>
                  </a:cubicBezTo>
                  <a:cubicBezTo>
                    <a:pt x="42" y="73"/>
                    <a:pt x="42" y="73"/>
                    <a:pt x="42" y="73"/>
                  </a:cubicBezTo>
                  <a:cubicBezTo>
                    <a:pt x="40" y="72"/>
                    <a:pt x="40" y="72"/>
                    <a:pt x="40" y="72"/>
                  </a:cubicBezTo>
                  <a:cubicBezTo>
                    <a:pt x="39" y="71"/>
                    <a:pt x="39" y="71"/>
                    <a:pt x="39" y="71"/>
                  </a:cubicBezTo>
                  <a:cubicBezTo>
                    <a:pt x="39" y="69"/>
                    <a:pt x="39" y="69"/>
                    <a:pt x="39" y="69"/>
                  </a:cubicBezTo>
                  <a:cubicBezTo>
                    <a:pt x="41" y="67"/>
                    <a:pt x="41" y="67"/>
                    <a:pt x="41" y="67"/>
                  </a:cubicBezTo>
                  <a:cubicBezTo>
                    <a:pt x="42" y="65"/>
                    <a:pt x="42" y="65"/>
                    <a:pt x="42" y="65"/>
                  </a:cubicBezTo>
                  <a:cubicBezTo>
                    <a:pt x="42" y="65"/>
                    <a:pt x="43" y="64"/>
                    <a:pt x="43" y="64"/>
                  </a:cubicBezTo>
                  <a:cubicBezTo>
                    <a:pt x="43" y="63"/>
                    <a:pt x="43" y="62"/>
                    <a:pt x="43" y="62"/>
                  </a:cubicBezTo>
                  <a:cubicBezTo>
                    <a:pt x="43" y="60"/>
                    <a:pt x="43" y="60"/>
                    <a:pt x="43" y="60"/>
                  </a:cubicBezTo>
                  <a:cubicBezTo>
                    <a:pt x="44" y="59"/>
                    <a:pt x="44" y="59"/>
                    <a:pt x="44" y="59"/>
                  </a:cubicBezTo>
                  <a:cubicBezTo>
                    <a:pt x="45" y="58"/>
                    <a:pt x="45" y="58"/>
                    <a:pt x="45" y="58"/>
                  </a:cubicBezTo>
                  <a:cubicBezTo>
                    <a:pt x="45" y="58"/>
                    <a:pt x="46" y="57"/>
                    <a:pt x="46" y="57"/>
                  </a:cubicBezTo>
                  <a:cubicBezTo>
                    <a:pt x="46" y="56"/>
                    <a:pt x="47" y="55"/>
                    <a:pt x="47" y="55"/>
                  </a:cubicBezTo>
                  <a:cubicBezTo>
                    <a:pt x="48" y="53"/>
                    <a:pt x="48" y="53"/>
                    <a:pt x="48" y="53"/>
                  </a:cubicBezTo>
                  <a:cubicBezTo>
                    <a:pt x="49" y="51"/>
                    <a:pt x="49" y="51"/>
                    <a:pt x="49" y="51"/>
                  </a:cubicBezTo>
                  <a:cubicBezTo>
                    <a:pt x="50" y="49"/>
                    <a:pt x="50" y="49"/>
                    <a:pt x="50" y="49"/>
                  </a:cubicBezTo>
                  <a:cubicBezTo>
                    <a:pt x="49" y="48"/>
                    <a:pt x="49" y="48"/>
                    <a:pt x="49" y="48"/>
                  </a:cubicBezTo>
                  <a:cubicBezTo>
                    <a:pt x="49" y="48"/>
                    <a:pt x="53" y="44"/>
                    <a:pt x="53" y="44"/>
                  </a:cubicBezTo>
                  <a:cubicBezTo>
                    <a:pt x="53" y="44"/>
                    <a:pt x="55" y="44"/>
                    <a:pt x="55" y="44"/>
                  </a:cubicBezTo>
                  <a:cubicBezTo>
                    <a:pt x="55" y="45"/>
                    <a:pt x="55" y="45"/>
                    <a:pt x="55" y="45"/>
                  </a:cubicBezTo>
                  <a:cubicBezTo>
                    <a:pt x="56" y="46"/>
                    <a:pt x="56" y="46"/>
                    <a:pt x="56" y="46"/>
                  </a:cubicBezTo>
                  <a:cubicBezTo>
                    <a:pt x="56" y="47"/>
                    <a:pt x="56" y="47"/>
                    <a:pt x="56" y="47"/>
                  </a:cubicBezTo>
                  <a:cubicBezTo>
                    <a:pt x="56" y="47"/>
                    <a:pt x="56" y="48"/>
                    <a:pt x="56" y="49"/>
                  </a:cubicBezTo>
                  <a:cubicBezTo>
                    <a:pt x="56" y="49"/>
                    <a:pt x="56" y="50"/>
                    <a:pt x="56" y="50"/>
                  </a:cubicBezTo>
                  <a:cubicBezTo>
                    <a:pt x="56" y="50"/>
                    <a:pt x="57" y="51"/>
                    <a:pt x="57" y="51"/>
                  </a:cubicBezTo>
                  <a:cubicBezTo>
                    <a:pt x="57" y="52"/>
                    <a:pt x="58" y="53"/>
                    <a:pt x="58" y="53"/>
                  </a:cubicBezTo>
                  <a:cubicBezTo>
                    <a:pt x="58" y="53"/>
                    <a:pt x="58" y="53"/>
                    <a:pt x="59" y="53"/>
                  </a:cubicBezTo>
                  <a:cubicBezTo>
                    <a:pt x="59" y="54"/>
                    <a:pt x="59" y="54"/>
                    <a:pt x="59" y="54"/>
                  </a:cubicBezTo>
                  <a:cubicBezTo>
                    <a:pt x="61" y="53"/>
                    <a:pt x="61" y="53"/>
                    <a:pt x="61" y="53"/>
                  </a:cubicBezTo>
                  <a:cubicBezTo>
                    <a:pt x="63" y="51"/>
                    <a:pt x="63" y="51"/>
                    <a:pt x="63" y="51"/>
                  </a:cubicBezTo>
                  <a:cubicBezTo>
                    <a:pt x="63" y="51"/>
                    <a:pt x="66" y="50"/>
                    <a:pt x="66" y="50"/>
                  </a:cubicBezTo>
                  <a:cubicBezTo>
                    <a:pt x="66" y="50"/>
                    <a:pt x="67" y="48"/>
                    <a:pt x="67" y="48"/>
                  </a:cubicBezTo>
                  <a:cubicBezTo>
                    <a:pt x="68" y="48"/>
                    <a:pt x="68" y="48"/>
                    <a:pt x="68" y="48"/>
                  </a:cubicBezTo>
                  <a:cubicBezTo>
                    <a:pt x="68" y="48"/>
                    <a:pt x="68" y="48"/>
                    <a:pt x="68" y="48"/>
                  </a:cubicBezTo>
                  <a:cubicBezTo>
                    <a:pt x="67" y="46"/>
                    <a:pt x="69" y="44"/>
                    <a:pt x="68" y="42"/>
                  </a:cubicBezTo>
                  <a:cubicBezTo>
                    <a:pt x="68" y="42"/>
                    <a:pt x="67" y="41"/>
                    <a:pt x="67" y="41"/>
                  </a:cubicBezTo>
                  <a:cubicBezTo>
                    <a:pt x="67" y="41"/>
                    <a:pt x="67" y="41"/>
                    <a:pt x="67" y="41"/>
                  </a:cubicBezTo>
                  <a:cubicBezTo>
                    <a:pt x="67" y="41"/>
                    <a:pt x="67" y="41"/>
                    <a:pt x="67" y="41"/>
                  </a:cubicBezTo>
                  <a:cubicBezTo>
                    <a:pt x="65" y="39"/>
                    <a:pt x="62" y="38"/>
                    <a:pt x="63" y="38"/>
                  </a:cubicBezTo>
                  <a:cubicBezTo>
                    <a:pt x="64" y="36"/>
                    <a:pt x="68" y="37"/>
                    <a:pt x="70" y="36"/>
                  </a:cubicBezTo>
                  <a:cubicBezTo>
                    <a:pt x="71" y="36"/>
                    <a:pt x="71" y="34"/>
                    <a:pt x="72" y="33"/>
                  </a:cubicBezTo>
                  <a:cubicBezTo>
                    <a:pt x="73" y="33"/>
                    <a:pt x="75" y="34"/>
                    <a:pt x="75" y="32"/>
                  </a:cubicBezTo>
                  <a:cubicBezTo>
                    <a:pt x="75" y="30"/>
                    <a:pt x="77" y="30"/>
                    <a:pt x="78" y="31"/>
                  </a:cubicBezTo>
                  <a:cubicBezTo>
                    <a:pt x="78" y="31"/>
                    <a:pt x="78" y="31"/>
                    <a:pt x="78" y="31"/>
                  </a:cubicBezTo>
                  <a:cubicBezTo>
                    <a:pt x="77" y="29"/>
                    <a:pt x="74" y="27"/>
                    <a:pt x="73" y="26"/>
                  </a:cubicBezTo>
                  <a:cubicBezTo>
                    <a:pt x="73" y="26"/>
                    <a:pt x="73" y="25"/>
                    <a:pt x="71" y="25"/>
                  </a:cubicBezTo>
                  <a:cubicBezTo>
                    <a:pt x="70" y="25"/>
                    <a:pt x="68" y="23"/>
                    <a:pt x="68" y="23"/>
                  </a:cubicBezTo>
                  <a:cubicBezTo>
                    <a:pt x="65" y="23"/>
                    <a:pt x="65" y="23"/>
                    <a:pt x="65" y="23"/>
                  </a:cubicBezTo>
                  <a:cubicBezTo>
                    <a:pt x="65" y="23"/>
                    <a:pt x="62" y="20"/>
                    <a:pt x="62" y="20"/>
                  </a:cubicBezTo>
                  <a:cubicBezTo>
                    <a:pt x="61" y="20"/>
                    <a:pt x="58" y="19"/>
                    <a:pt x="58" y="19"/>
                  </a:cubicBezTo>
                  <a:cubicBezTo>
                    <a:pt x="58" y="17"/>
                    <a:pt x="58" y="17"/>
                    <a:pt x="58" y="17"/>
                  </a:cubicBezTo>
                  <a:cubicBezTo>
                    <a:pt x="58" y="17"/>
                    <a:pt x="57" y="17"/>
                    <a:pt x="57" y="17"/>
                  </a:cubicBezTo>
                  <a:cubicBezTo>
                    <a:pt x="56" y="17"/>
                    <a:pt x="55" y="18"/>
                    <a:pt x="55" y="18"/>
                  </a:cubicBezTo>
                  <a:cubicBezTo>
                    <a:pt x="52" y="19"/>
                    <a:pt x="52" y="19"/>
                    <a:pt x="52" y="19"/>
                  </a:cubicBezTo>
                  <a:cubicBezTo>
                    <a:pt x="52" y="19"/>
                    <a:pt x="50" y="19"/>
                    <a:pt x="50" y="19"/>
                  </a:cubicBezTo>
                  <a:cubicBezTo>
                    <a:pt x="49" y="18"/>
                    <a:pt x="48" y="16"/>
                    <a:pt x="48" y="16"/>
                  </a:cubicBezTo>
                  <a:cubicBezTo>
                    <a:pt x="48" y="16"/>
                    <a:pt x="48" y="16"/>
                    <a:pt x="47" y="16"/>
                  </a:cubicBezTo>
                  <a:cubicBezTo>
                    <a:pt x="46" y="17"/>
                    <a:pt x="48" y="18"/>
                    <a:pt x="46" y="17"/>
                  </a:cubicBezTo>
                  <a:cubicBezTo>
                    <a:pt x="43" y="16"/>
                    <a:pt x="43" y="16"/>
                    <a:pt x="43" y="16"/>
                  </a:cubicBezTo>
                  <a:cubicBezTo>
                    <a:pt x="41" y="14"/>
                    <a:pt x="41" y="14"/>
                    <a:pt x="41" y="14"/>
                  </a:cubicBezTo>
                  <a:cubicBezTo>
                    <a:pt x="40" y="14"/>
                    <a:pt x="40" y="14"/>
                    <a:pt x="40" y="14"/>
                  </a:cubicBezTo>
                  <a:cubicBezTo>
                    <a:pt x="39" y="14"/>
                    <a:pt x="39" y="14"/>
                    <a:pt x="39" y="14"/>
                  </a:cubicBezTo>
                  <a:cubicBezTo>
                    <a:pt x="39" y="14"/>
                    <a:pt x="38" y="12"/>
                    <a:pt x="38" y="12"/>
                  </a:cubicBezTo>
                  <a:cubicBezTo>
                    <a:pt x="38" y="12"/>
                    <a:pt x="38" y="10"/>
                    <a:pt x="38" y="10"/>
                  </a:cubicBezTo>
                  <a:cubicBezTo>
                    <a:pt x="37" y="10"/>
                    <a:pt x="34" y="9"/>
                    <a:pt x="34" y="9"/>
                  </a:cubicBezTo>
                  <a:cubicBezTo>
                    <a:pt x="33" y="7"/>
                    <a:pt x="33" y="7"/>
                    <a:pt x="33" y="7"/>
                  </a:cubicBezTo>
                  <a:cubicBezTo>
                    <a:pt x="33" y="7"/>
                    <a:pt x="33" y="7"/>
                    <a:pt x="33" y="7"/>
                  </a:cubicBezTo>
                  <a:cubicBezTo>
                    <a:pt x="32" y="7"/>
                    <a:pt x="30" y="6"/>
                    <a:pt x="30" y="6"/>
                  </a:cubicBezTo>
                  <a:cubicBezTo>
                    <a:pt x="29" y="5"/>
                    <a:pt x="29" y="5"/>
                    <a:pt x="29" y="5"/>
                  </a:cubicBezTo>
                  <a:cubicBezTo>
                    <a:pt x="26" y="5"/>
                    <a:pt x="26" y="5"/>
                    <a:pt x="26" y="5"/>
                  </a:cubicBezTo>
                  <a:cubicBezTo>
                    <a:pt x="25" y="3"/>
                    <a:pt x="25" y="3"/>
                    <a:pt x="25" y="3"/>
                  </a:cubicBezTo>
                  <a:cubicBezTo>
                    <a:pt x="25" y="3"/>
                    <a:pt x="24" y="2"/>
                    <a:pt x="24" y="2"/>
                  </a:cubicBezTo>
                  <a:cubicBezTo>
                    <a:pt x="25" y="2"/>
                    <a:pt x="25" y="0"/>
                    <a:pt x="25" y="0"/>
                  </a:cubicBezTo>
                  <a:cubicBezTo>
                    <a:pt x="23" y="0"/>
                    <a:pt x="23" y="0"/>
                    <a:pt x="23" y="0"/>
                  </a:cubicBezTo>
                  <a:cubicBezTo>
                    <a:pt x="23" y="0"/>
                    <a:pt x="21" y="1"/>
                    <a:pt x="21" y="1"/>
                  </a:cubicBezTo>
                  <a:cubicBezTo>
                    <a:pt x="21" y="1"/>
                    <a:pt x="20" y="2"/>
                    <a:pt x="20" y="2"/>
                  </a:cubicBezTo>
                  <a:cubicBezTo>
                    <a:pt x="19" y="2"/>
                    <a:pt x="19" y="2"/>
                    <a:pt x="19" y="2"/>
                  </a:cubicBezTo>
                  <a:cubicBezTo>
                    <a:pt x="18" y="1"/>
                    <a:pt x="18" y="1"/>
                    <a:pt x="18" y="1"/>
                  </a:cubicBezTo>
                  <a:cubicBezTo>
                    <a:pt x="17" y="0"/>
                    <a:pt x="17" y="0"/>
                    <a:pt x="17" y="0"/>
                  </a:cubicBezTo>
                  <a:cubicBezTo>
                    <a:pt x="15" y="2"/>
                    <a:pt x="15" y="2"/>
                    <a:pt x="15" y="2"/>
                  </a:cubicBezTo>
                  <a:cubicBezTo>
                    <a:pt x="14" y="3"/>
                    <a:pt x="14" y="3"/>
                    <a:pt x="14" y="3"/>
                  </a:cubicBezTo>
                  <a:cubicBezTo>
                    <a:pt x="14" y="3"/>
                    <a:pt x="14" y="4"/>
                    <a:pt x="14" y="4"/>
                  </a:cubicBezTo>
                  <a:cubicBezTo>
                    <a:pt x="14" y="4"/>
                    <a:pt x="16" y="4"/>
                    <a:pt x="16" y="4"/>
                  </a:cubicBezTo>
                  <a:cubicBezTo>
                    <a:pt x="16" y="6"/>
                    <a:pt x="16" y="6"/>
                    <a:pt x="16" y="6"/>
                  </a:cubicBezTo>
                  <a:cubicBezTo>
                    <a:pt x="16" y="6"/>
                    <a:pt x="16" y="6"/>
                    <a:pt x="17" y="6"/>
                  </a:cubicBezTo>
                  <a:cubicBezTo>
                    <a:pt x="17" y="6"/>
                    <a:pt x="18" y="7"/>
                    <a:pt x="18" y="7"/>
                  </a:cubicBezTo>
                  <a:cubicBezTo>
                    <a:pt x="19" y="8"/>
                    <a:pt x="19" y="8"/>
                    <a:pt x="19" y="8"/>
                  </a:cubicBezTo>
                  <a:cubicBezTo>
                    <a:pt x="19" y="10"/>
                    <a:pt x="19" y="10"/>
                    <a:pt x="19" y="10"/>
                  </a:cubicBezTo>
                  <a:cubicBezTo>
                    <a:pt x="21" y="11"/>
                    <a:pt x="21" y="11"/>
                    <a:pt x="21" y="11"/>
                  </a:cubicBezTo>
                  <a:cubicBezTo>
                    <a:pt x="21" y="13"/>
                    <a:pt x="21" y="13"/>
                    <a:pt x="21" y="13"/>
                  </a:cubicBezTo>
                  <a:cubicBezTo>
                    <a:pt x="20" y="14"/>
                    <a:pt x="20" y="14"/>
                    <a:pt x="20" y="14"/>
                  </a:cubicBezTo>
                  <a:cubicBezTo>
                    <a:pt x="19" y="15"/>
                    <a:pt x="19" y="15"/>
                    <a:pt x="19" y="15"/>
                  </a:cubicBezTo>
                  <a:cubicBezTo>
                    <a:pt x="17" y="15"/>
                    <a:pt x="17" y="15"/>
                    <a:pt x="17" y="15"/>
                  </a:cubicBezTo>
                  <a:cubicBezTo>
                    <a:pt x="17" y="14"/>
                    <a:pt x="17" y="14"/>
                    <a:pt x="17" y="14"/>
                  </a:cubicBezTo>
                  <a:cubicBezTo>
                    <a:pt x="16" y="12"/>
                    <a:pt x="16" y="12"/>
                    <a:pt x="16" y="12"/>
                  </a:cubicBezTo>
                  <a:cubicBezTo>
                    <a:pt x="15" y="11"/>
                    <a:pt x="15" y="11"/>
                    <a:pt x="15" y="11"/>
                  </a:cubicBezTo>
                  <a:cubicBezTo>
                    <a:pt x="12" y="12"/>
                    <a:pt x="12" y="12"/>
                    <a:pt x="12" y="12"/>
                  </a:cubicBezTo>
                  <a:cubicBezTo>
                    <a:pt x="12" y="14"/>
                    <a:pt x="12" y="14"/>
                    <a:pt x="12" y="14"/>
                  </a:cubicBezTo>
                  <a:cubicBezTo>
                    <a:pt x="7" y="18"/>
                    <a:pt x="7" y="18"/>
                    <a:pt x="7" y="18"/>
                  </a:cubicBezTo>
                  <a:cubicBezTo>
                    <a:pt x="8" y="20"/>
                    <a:pt x="8" y="20"/>
                    <a:pt x="8" y="20"/>
                  </a:cubicBezTo>
                  <a:cubicBezTo>
                    <a:pt x="6" y="22"/>
                    <a:pt x="6" y="22"/>
                    <a:pt x="6" y="22"/>
                  </a:cubicBezTo>
                  <a:cubicBezTo>
                    <a:pt x="6" y="25"/>
                    <a:pt x="6" y="25"/>
                    <a:pt x="6" y="25"/>
                  </a:cubicBezTo>
                  <a:cubicBezTo>
                    <a:pt x="7" y="28"/>
                    <a:pt x="7" y="28"/>
                    <a:pt x="7" y="28"/>
                  </a:cubicBezTo>
                  <a:cubicBezTo>
                    <a:pt x="7" y="30"/>
                    <a:pt x="7" y="30"/>
                    <a:pt x="7" y="30"/>
                  </a:cubicBezTo>
                  <a:cubicBezTo>
                    <a:pt x="3" y="31"/>
                    <a:pt x="3" y="31"/>
                    <a:pt x="3" y="31"/>
                  </a:cubicBezTo>
                  <a:cubicBezTo>
                    <a:pt x="0" y="32"/>
                    <a:pt x="0" y="32"/>
                    <a:pt x="0" y="32"/>
                  </a:cubicBezTo>
                  <a:cubicBezTo>
                    <a:pt x="0" y="35"/>
                    <a:pt x="0" y="35"/>
                    <a:pt x="0" y="35"/>
                  </a:cubicBezTo>
                  <a:cubicBezTo>
                    <a:pt x="0" y="36"/>
                    <a:pt x="0" y="36"/>
                    <a:pt x="0" y="36"/>
                  </a:cubicBezTo>
                  <a:cubicBezTo>
                    <a:pt x="3" y="40"/>
                    <a:pt x="3" y="40"/>
                    <a:pt x="3" y="40"/>
                  </a:cubicBezTo>
                  <a:cubicBezTo>
                    <a:pt x="2" y="41"/>
                    <a:pt x="2" y="41"/>
                    <a:pt x="2" y="41"/>
                  </a:cubicBezTo>
                  <a:cubicBezTo>
                    <a:pt x="1" y="42"/>
                    <a:pt x="1" y="42"/>
                    <a:pt x="1" y="42"/>
                  </a:cubicBezTo>
                  <a:cubicBezTo>
                    <a:pt x="4" y="46"/>
                    <a:pt x="4" y="46"/>
                    <a:pt x="4" y="46"/>
                  </a:cubicBezTo>
                  <a:cubicBezTo>
                    <a:pt x="5" y="47"/>
                    <a:pt x="5" y="47"/>
                    <a:pt x="5" y="47"/>
                  </a:cubicBezTo>
                  <a:cubicBezTo>
                    <a:pt x="7" y="47"/>
                    <a:pt x="7" y="47"/>
                    <a:pt x="7" y="47"/>
                  </a:cubicBezTo>
                  <a:cubicBezTo>
                    <a:pt x="7" y="49"/>
                    <a:pt x="7" y="49"/>
                    <a:pt x="7" y="49"/>
                  </a:cubicBezTo>
                  <a:cubicBezTo>
                    <a:pt x="7" y="50"/>
                    <a:pt x="7" y="50"/>
                    <a:pt x="7" y="50"/>
                  </a:cubicBezTo>
                  <a:cubicBezTo>
                    <a:pt x="7" y="52"/>
                    <a:pt x="7" y="52"/>
                    <a:pt x="7" y="52"/>
                  </a:cubicBezTo>
                  <a:cubicBezTo>
                    <a:pt x="5" y="54"/>
                    <a:pt x="5" y="54"/>
                    <a:pt x="5" y="54"/>
                  </a:cubicBezTo>
                  <a:cubicBezTo>
                    <a:pt x="6" y="56"/>
                    <a:pt x="6" y="56"/>
                    <a:pt x="6" y="56"/>
                  </a:cubicBezTo>
                  <a:cubicBezTo>
                    <a:pt x="4" y="55"/>
                    <a:pt x="4" y="55"/>
                    <a:pt x="4" y="55"/>
                  </a:cubicBezTo>
                  <a:cubicBezTo>
                    <a:pt x="3" y="57"/>
                    <a:pt x="3" y="57"/>
                    <a:pt x="3" y="57"/>
                  </a:cubicBezTo>
                  <a:cubicBezTo>
                    <a:pt x="4" y="58"/>
                    <a:pt x="4" y="58"/>
                    <a:pt x="4" y="58"/>
                  </a:cubicBezTo>
                  <a:cubicBezTo>
                    <a:pt x="3" y="59"/>
                    <a:pt x="3" y="59"/>
                    <a:pt x="3" y="59"/>
                  </a:cubicBezTo>
                  <a:cubicBezTo>
                    <a:pt x="5" y="61"/>
                    <a:pt x="5" y="61"/>
                    <a:pt x="5" y="61"/>
                  </a:cubicBezTo>
                  <a:cubicBezTo>
                    <a:pt x="9" y="62"/>
                    <a:pt x="9" y="62"/>
                    <a:pt x="9" y="62"/>
                  </a:cubicBezTo>
                  <a:cubicBezTo>
                    <a:pt x="11" y="61"/>
                    <a:pt x="11" y="61"/>
                    <a:pt x="11" y="61"/>
                  </a:cubicBezTo>
                  <a:cubicBezTo>
                    <a:pt x="12" y="60"/>
                    <a:pt x="12" y="60"/>
                    <a:pt x="12" y="60"/>
                  </a:cubicBezTo>
                  <a:cubicBezTo>
                    <a:pt x="11" y="59"/>
                    <a:pt x="11" y="59"/>
                    <a:pt x="11" y="59"/>
                  </a:cubicBezTo>
                  <a:cubicBezTo>
                    <a:pt x="11" y="59"/>
                    <a:pt x="11" y="58"/>
                    <a:pt x="12" y="58"/>
                  </a:cubicBezTo>
                  <a:cubicBezTo>
                    <a:pt x="12" y="57"/>
                    <a:pt x="13" y="57"/>
                    <a:pt x="13" y="57"/>
                  </a:cubicBezTo>
                  <a:cubicBezTo>
                    <a:pt x="13" y="58"/>
                    <a:pt x="13" y="58"/>
                    <a:pt x="13" y="58"/>
                  </a:cubicBezTo>
                  <a:cubicBezTo>
                    <a:pt x="16" y="58"/>
                    <a:pt x="16" y="58"/>
                    <a:pt x="16" y="58"/>
                  </a:cubicBezTo>
                  <a:cubicBezTo>
                    <a:pt x="16" y="60"/>
                    <a:pt x="16" y="60"/>
                    <a:pt x="16" y="60"/>
                  </a:cubicBezTo>
                  <a:cubicBezTo>
                    <a:pt x="15" y="61"/>
                    <a:pt x="15" y="61"/>
                    <a:pt x="15" y="61"/>
                  </a:cubicBezTo>
                  <a:cubicBezTo>
                    <a:pt x="14" y="60"/>
                    <a:pt x="14" y="60"/>
                    <a:pt x="14" y="60"/>
                  </a:cubicBezTo>
                  <a:cubicBezTo>
                    <a:pt x="14" y="60"/>
                    <a:pt x="14" y="61"/>
                    <a:pt x="14" y="61"/>
                  </a:cubicBezTo>
                  <a:cubicBezTo>
                    <a:pt x="14" y="61"/>
                    <a:pt x="14" y="64"/>
                    <a:pt x="14" y="64"/>
                  </a:cubicBezTo>
                  <a:cubicBezTo>
                    <a:pt x="14" y="64"/>
                    <a:pt x="14" y="65"/>
                    <a:pt x="13" y="64"/>
                  </a:cubicBezTo>
                  <a:cubicBezTo>
                    <a:pt x="13" y="64"/>
                    <a:pt x="12" y="63"/>
                    <a:pt x="12" y="63"/>
                  </a:cubicBezTo>
                  <a:cubicBezTo>
                    <a:pt x="9" y="62"/>
                    <a:pt x="9" y="62"/>
                    <a:pt x="9" y="62"/>
                  </a:cubicBezTo>
                  <a:cubicBezTo>
                    <a:pt x="8" y="63"/>
                    <a:pt x="8" y="63"/>
                    <a:pt x="8" y="63"/>
                  </a:cubicBezTo>
                  <a:cubicBezTo>
                    <a:pt x="8" y="63"/>
                    <a:pt x="8" y="64"/>
                    <a:pt x="8" y="65"/>
                  </a:cubicBezTo>
                  <a:cubicBezTo>
                    <a:pt x="9" y="65"/>
                    <a:pt x="10" y="65"/>
                    <a:pt x="10" y="65"/>
                  </a:cubicBezTo>
                  <a:cubicBezTo>
                    <a:pt x="10" y="65"/>
                    <a:pt x="12" y="65"/>
                    <a:pt x="12" y="65"/>
                  </a:cubicBezTo>
                  <a:cubicBezTo>
                    <a:pt x="12" y="65"/>
                    <a:pt x="12" y="65"/>
                    <a:pt x="13" y="65"/>
                  </a:cubicBezTo>
                  <a:cubicBezTo>
                    <a:pt x="13" y="65"/>
                    <a:pt x="15" y="65"/>
                    <a:pt x="15" y="65"/>
                  </a:cubicBezTo>
                  <a:cubicBezTo>
                    <a:pt x="15" y="67"/>
                    <a:pt x="15" y="67"/>
                    <a:pt x="15" y="67"/>
                  </a:cubicBezTo>
                  <a:cubicBezTo>
                    <a:pt x="17" y="69"/>
                    <a:pt x="17" y="69"/>
                    <a:pt x="17" y="69"/>
                  </a:cubicBezTo>
                  <a:cubicBezTo>
                    <a:pt x="21" y="69"/>
                    <a:pt x="21" y="69"/>
                    <a:pt x="21" y="69"/>
                  </a:cubicBezTo>
                  <a:cubicBezTo>
                    <a:pt x="22" y="69"/>
                    <a:pt x="22" y="69"/>
                    <a:pt x="22" y="69"/>
                  </a:cubicBezTo>
                  <a:cubicBezTo>
                    <a:pt x="25" y="71"/>
                    <a:pt x="25" y="71"/>
                    <a:pt x="25" y="71"/>
                  </a:cubicBezTo>
                  <a:cubicBezTo>
                    <a:pt x="25" y="71"/>
                    <a:pt x="26" y="73"/>
                    <a:pt x="27" y="73"/>
                  </a:cubicBezTo>
                  <a:cubicBezTo>
                    <a:pt x="27" y="73"/>
                    <a:pt x="28" y="75"/>
                    <a:pt x="28" y="75"/>
                  </a:cubicBezTo>
                  <a:cubicBezTo>
                    <a:pt x="30" y="75"/>
                    <a:pt x="30" y="75"/>
                    <a:pt x="30" y="75"/>
                  </a:cubicBezTo>
                  <a:cubicBezTo>
                    <a:pt x="31" y="75"/>
                    <a:pt x="31" y="75"/>
                    <a:pt x="31" y="75"/>
                  </a:cubicBezTo>
                  <a:cubicBezTo>
                    <a:pt x="31" y="75"/>
                    <a:pt x="32" y="76"/>
                    <a:pt x="32" y="76"/>
                  </a:cubicBezTo>
                  <a:cubicBezTo>
                    <a:pt x="31" y="77"/>
                    <a:pt x="31" y="77"/>
                    <a:pt x="31" y="77"/>
                  </a:cubicBezTo>
                  <a:cubicBezTo>
                    <a:pt x="32" y="79"/>
                    <a:pt x="32" y="79"/>
                    <a:pt x="32" y="79"/>
                  </a:cubicBezTo>
                  <a:cubicBezTo>
                    <a:pt x="34" y="79"/>
                    <a:pt x="34" y="79"/>
                    <a:pt x="34" y="79"/>
                  </a:cubicBezTo>
                  <a:cubicBezTo>
                    <a:pt x="34" y="79"/>
                    <a:pt x="34" y="79"/>
                    <a:pt x="34" y="80"/>
                  </a:cubicBezTo>
                  <a:cubicBezTo>
                    <a:pt x="34" y="80"/>
                    <a:pt x="35" y="82"/>
                    <a:pt x="35" y="82"/>
                  </a:cubicBezTo>
                  <a:cubicBezTo>
                    <a:pt x="35" y="83"/>
                    <a:pt x="35" y="83"/>
                    <a:pt x="35" y="83"/>
                  </a:cubicBezTo>
                  <a:cubicBezTo>
                    <a:pt x="35" y="83"/>
                    <a:pt x="36" y="83"/>
                    <a:pt x="36" y="84"/>
                  </a:cubicBezTo>
                  <a:cubicBezTo>
                    <a:pt x="36" y="84"/>
                    <a:pt x="36" y="84"/>
                    <a:pt x="36" y="85"/>
                  </a:cubicBezTo>
                  <a:cubicBezTo>
                    <a:pt x="37" y="85"/>
                    <a:pt x="39" y="85"/>
                    <a:pt x="39" y="85"/>
                  </a:cubicBezTo>
                  <a:cubicBezTo>
                    <a:pt x="40" y="86"/>
                    <a:pt x="40" y="86"/>
                    <a:pt x="40" y="86"/>
                  </a:cubicBezTo>
                  <a:cubicBezTo>
                    <a:pt x="41" y="87"/>
                    <a:pt x="41" y="87"/>
                    <a:pt x="41" y="87"/>
                  </a:cubicBezTo>
                  <a:lnTo>
                    <a:pt x="42" y="87"/>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8" name="Freeform 7"/>
            <p:cNvSpPr>
              <a:spLocks/>
            </p:cNvSpPr>
            <p:nvPr/>
          </p:nvSpPr>
          <p:spPr bwMode="auto">
            <a:xfrm>
              <a:off x="8798757" y="4958852"/>
              <a:ext cx="257775" cy="219199"/>
            </a:xfrm>
            <a:custGeom>
              <a:avLst/>
              <a:gdLst>
                <a:gd name="T0" fmla="*/ 19 w 106"/>
                <a:gd name="T1" fmla="*/ 90 h 93"/>
                <a:gd name="T2" fmla="*/ 16 w 106"/>
                <a:gd name="T3" fmla="*/ 91 h 93"/>
                <a:gd name="T4" fmla="*/ 14 w 106"/>
                <a:gd name="T5" fmla="*/ 85 h 93"/>
                <a:gd name="T6" fmla="*/ 10 w 106"/>
                <a:gd name="T7" fmla="*/ 83 h 93"/>
                <a:gd name="T8" fmla="*/ 9 w 106"/>
                <a:gd name="T9" fmla="*/ 81 h 93"/>
                <a:gd name="T10" fmla="*/ 5 w 106"/>
                <a:gd name="T11" fmla="*/ 75 h 93"/>
                <a:gd name="T12" fmla="*/ 4 w 106"/>
                <a:gd name="T13" fmla="*/ 72 h 93"/>
                <a:gd name="T14" fmla="*/ 5 w 106"/>
                <a:gd name="T15" fmla="*/ 68 h 93"/>
                <a:gd name="T16" fmla="*/ 3 w 106"/>
                <a:gd name="T17" fmla="*/ 64 h 93"/>
                <a:gd name="T18" fmla="*/ 0 w 106"/>
                <a:gd name="T19" fmla="*/ 59 h 93"/>
                <a:gd name="T20" fmla="*/ 3 w 106"/>
                <a:gd name="T21" fmla="*/ 56 h 93"/>
                <a:gd name="T22" fmla="*/ 2 w 106"/>
                <a:gd name="T23" fmla="*/ 53 h 93"/>
                <a:gd name="T24" fmla="*/ 2 w 106"/>
                <a:gd name="T25" fmla="*/ 49 h 93"/>
                <a:gd name="T26" fmla="*/ 2 w 106"/>
                <a:gd name="T27" fmla="*/ 44 h 93"/>
                <a:gd name="T28" fmla="*/ 3 w 106"/>
                <a:gd name="T29" fmla="*/ 39 h 93"/>
                <a:gd name="T30" fmla="*/ 9 w 106"/>
                <a:gd name="T31" fmla="*/ 39 h 93"/>
                <a:gd name="T32" fmla="*/ 11 w 106"/>
                <a:gd name="T33" fmla="*/ 27 h 93"/>
                <a:gd name="T34" fmla="*/ 23 w 106"/>
                <a:gd name="T35" fmla="*/ 18 h 93"/>
                <a:gd name="T36" fmla="*/ 26 w 106"/>
                <a:gd name="T37" fmla="*/ 21 h 93"/>
                <a:gd name="T38" fmla="*/ 31 w 106"/>
                <a:gd name="T39" fmla="*/ 18 h 93"/>
                <a:gd name="T40" fmla="*/ 42 w 106"/>
                <a:gd name="T41" fmla="*/ 10 h 93"/>
                <a:gd name="T42" fmla="*/ 46 w 106"/>
                <a:gd name="T43" fmla="*/ 11 h 93"/>
                <a:gd name="T44" fmla="*/ 52 w 106"/>
                <a:gd name="T45" fmla="*/ 6 h 93"/>
                <a:gd name="T46" fmla="*/ 57 w 106"/>
                <a:gd name="T47" fmla="*/ 4 h 93"/>
                <a:gd name="T48" fmla="*/ 62 w 106"/>
                <a:gd name="T49" fmla="*/ 3 h 93"/>
                <a:gd name="T50" fmla="*/ 68 w 106"/>
                <a:gd name="T51" fmla="*/ 1 h 93"/>
                <a:gd name="T52" fmla="*/ 73 w 106"/>
                <a:gd name="T53" fmla="*/ 0 h 93"/>
                <a:gd name="T54" fmla="*/ 94 w 106"/>
                <a:gd name="T55" fmla="*/ 15 h 93"/>
                <a:gd name="T56" fmla="*/ 105 w 106"/>
                <a:gd name="T57" fmla="*/ 30 h 93"/>
                <a:gd name="T58" fmla="*/ 106 w 106"/>
                <a:gd name="T59" fmla="*/ 48 h 93"/>
                <a:gd name="T60" fmla="*/ 97 w 106"/>
                <a:gd name="T61" fmla="*/ 51 h 93"/>
                <a:gd name="T62" fmla="*/ 93 w 106"/>
                <a:gd name="T63" fmla="*/ 64 h 93"/>
                <a:gd name="T64" fmla="*/ 72 w 106"/>
                <a:gd name="T65" fmla="*/ 68 h 93"/>
                <a:gd name="T66" fmla="*/ 63 w 106"/>
                <a:gd name="T67" fmla="*/ 76 h 93"/>
                <a:gd name="T68" fmla="*/ 53 w 106"/>
                <a:gd name="T69" fmla="*/ 85 h 93"/>
                <a:gd name="T70" fmla="*/ 41 w 106"/>
                <a:gd name="T71" fmla="*/ 87 h 93"/>
                <a:gd name="T72" fmla="*/ 29 w 106"/>
                <a:gd name="T73" fmla="*/ 90 h 93"/>
                <a:gd name="T74" fmla="*/ 28 w 106"/>
                <a:gd name="T75" fmla="*/ 93 h 93"/>
                <a:gd name="T76" fmla="*/ 27 w 106"/>
                <a:gd name="T77" fmla="*/ 92 h 93"/>
                <a:gd name="T78" fmla="*/ 23 w 106"/>
                <a:gd name="T79" fmla="*/ 9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06" h="93">
                  <a:moveTo>
                    <a:pt x="21" y="90"/>
                  </a:moveTo>
                  <a:cubicBezTo>
                    <a:pt x="21" y="90"/>
                    <a:pt x="20" y="90"/>
                    <a:pt x="19" y="90"/>
                  </a:cubicBezTo>
                  <a:cubicBezTo>
                    <a:pt x="18" y="90"/>
                    <a:pt x="17" y="92"/>
                    <a:pt x="16" y="92"/>
                  </a:cubicBezTo>
                  <a:cubicBezTo>
                    <a:pt x="16" y="92"/>
                    <a:pt x="16" y="92"/>
                    <a:pt x="16" y="91"/>
                  </a:cubicBezTo>
                  <a:cubicBezTo>
                    <a:pt x="16" y="90"/>
                    <a:pt x="16" y="90"/>
                    <a:pt x="15" y="89"/>
                  </a:cubicBezTo>
                  <a:cubicBezTo>
                    <a:pt x="15" y="88"/>
                    <a:pt x="15" y="86"/>
                    <a:pt x="14" y="85"/>
                  </a:cubicBezTo>
                  <a:cubicBezTo>
                    <a:pt x="13" y="84"/>
                    <a:pt x="13" y="83"/>
                    <a:pt x="13" y="83"/>
                  </a:cubicBezTo>
                  <a:cubicBezTo>
                    <a:pt x="13" y="83"/>
                    <a:pt x="11" y="83"/>
                    <a:pt x="10" y="83"/>
                  </a:cubicBezTo>
                  <a:cubicBezTo>
                    <a:pt x="10" y="83"/>
                    <a:pt x="9" y="83"/>
                    <a:pt x="9" y="83"/>
                  </a:cubicBezTo>
                  <a:cubicBezTo>
                    <a:pt x="9" y="83"/>
                    <a:pt x="8" y="81"/>
                    <a:pt x="9" y="81"/>
                  </a:cubicBezTo>
                  <a:cubicBezTo>
                    <a:pt x="9" y="80"/>
                    <a:pt x="8" y="79"/>
                    <a:pt x="7" y="78"/>
                  </a:cubicBezTo>
                  <a:cubicBezTo>
                    <a:pt x="7" y="78"/>
                    <a:pt x="5" y="75"/>
                    <a:pt x="5" y="75"/>
                  </a:cubicBezTo>
                  <a:cubicBezTo>
                    <a:pt x="5" y="75"/>
                    <a:pt x="4" y="75"/>
                    <a:pt x="4" y="74"/>
                  </a:cubicBezTo>
                  <a:cubicBezTo>
                    <a:pt x="4" y="73"/>
                    <a:pt x="4" y="72"/>
                    <a:pt x="4" y="72"/>
                  </a:cubicBezTo>
                  <a:cubicBezTo>
                    <a:pt x="3" y="70"/>
                    <a:pt x="3" y="70"/>
                    <a:pt x="3" y="70"/>
                  </a:cubicBezTo>
                  <a:cubicBezTo>
                    <a:pt x="3" y="70"/>
                    <a:pt x="5" y="69"/>
                    <a:pt x="5" y="68"/>
                  </a:cubicBezTo>
                  <a:cubicBezTo>
                    <a:pt x="5" y="68"/>
                    <a:pt x="6" y="67"/>
                    <a:pt x="5" y="66"/>
                  </a:cubicBezTo>
                  <a:cubicBezTo>
                    <a:pt x="5" y="65"/>
                    <a:pt x="3" y="64"/>
                    <a:pt x="3" y="64"/>
                  </a:cubicBezTo>
                  <a:cubicBezTo>
                    <a:pt x="2" y="63"/>
                    <a:pt x="1" y="62"/>
                    <a:pt x="0" y="61"/>
                  </a:cubicBezTo>
                  <a:cubicBezTo>
                    <a:pt x="0" y="60"/>
                    <a:pt x="0" y="59"/>
                    <a:pt x="0" y="59"/>
                  </a:cubicBezTo>
                  <a:cubicBezTo>
                    <a:pt x="0" y="59"/>
                    <a:pt x="0" y="58"/>
                    <a:pt x="1" y="58"/>
                  </a:cubicBezTo>
                  <a:cubicBezTo>
                    <a:pt x="2" y="57"/>
                    <a:pt x="3" y="57"/>
                    <a:pt x="3" y="56"/>
                  </a:cubicBezTo>
                  <a:cubicBezTo>
                    <a:pt x="3" y="56"/>
                    <a:pt x="4" y="56"/>
                    <a:pt x="4" y="55"/>
                  </a:cubicBezTo>
                  <a:cubicBezTo>
                    <a:pt x="3" y="54"/>
                    <a:pt x="2" y="53"/>
                    <a:pt x="2" y="53"/>
                  </a:cubicBezTo>
                  <a:cubicBezTo>
                    <a:pt x="3" y="50"/>
                    <a:pt x="3" y="50"/>
                    <a:pt x="3" y="50"/>
                  </a:cubicBezTo>
                  <a:cubicBezTo>
                    <a:pt x="2" y="49"/>
                    <a:pt x="2" y="49"/>
                    <a:pt x="2" y="49"/>
                  </a:cubicBezTo>
                  <a:cubicBezTo>
                    <a:pt x="2" y="45"/>
                    <a:pt x="2" y="45"/>
                    <a:pt x="2" y="45"/>
                  </a:cubicBezTo>
                  <a:cubicBezTo>
                    <a:pt x="2" y="44"/>
                    <a:pt x="2" y="44"/>
                    <a:pt x="2" y="44"/>
                  </a:cubicBezTo>
                  <a:cubicBezTo>
                    <a:pt x="2" y="44"/>
                    <a:pt x="3" y="42"/>
                    <a:pt x="3" y="42"/>
                  </a:cubicBezTo>
                  <a:cubicBezTo>
                    <a:pt x="3" y="41"/>
                    <a:pt x="3" y="39"/>
                    <a:pt x="3" y="39"/>
                  </a:cubicBezTo>
                  <a:cubicBezTo>
                    <a:pt x="3" y="39"/>
                    <a:pt x="3" y="39"/>
                    <a:pt x="3" y="39"/>
                  </a:cubicBezTo>
                  <a:cubicBezTo>
                    <a:pt x="5" y="40"/>
                    <a:pt x="8" y="39"/>
                    <a:pt x="9" y="39"/>
                  </a:cubicBezTo>
                  <a:cubicBezTo>
                    <a:pt x="11" y="39"/>
                    <a:pt x="11" y="36"/>
                    <a:pt x="10" y="33"/>
                  </a:cubicBezTo>
                  <a:cubicBezTo>
                    <a:pt x="10" y="31"/>
                    <a:pt x="11" y="29"/>
                    <a:pt x="11" y="27"/>
                  </a:cubicBezTo>
                  <a:cubicBezTo>
                    <a:pt x="12" y="25"/>
                    <a:pt x="15" y="24"/>
                    <a:pt x="18" y="22"/>
                  </a:cubicBezTo>
                  <a:cubicBezTo>
                    <a:pt x="20" y="20"/>
                    <a:pt x="20" y="18"/>
                    <a:pt x="23" y="18"/>
                  </a:cubicBezTo>
                  <a:cubicBezTo>
                    <a:pt x="23" y="18"/>
                    <a:pt x="24" y="18"/>
                    <a:pt x="25" y="19"/>
                  </a:cubicBezTo>
                  <a:cubicBezTo>
                    <a:pt x="25" y="19"/>
                    <a:pt x="25" y="20"/>
                    <a:pt x="26" y="21"/>
                  </a:cubicBezTo>
                  <a:cubicBezTo>
                    <a:pt x="26" y="21"/>
                    <a:pt x="26" y="21"/>
                    <a:pt x="27" y="21"/>
                  </a:cubicBezTo>
                  <a:cubicBezTo>
                    <a:pt x="29" y="24"/>
                    <a:pt x="31" y="26"/>
                    <a:pt x="31" y="18"/>
                  </a:cubicBezTo>
                  <a:cubicBezTo>
                    <a:pt x="32" y="11"/>
                    <a:pt x="37" y="13"/>
                    <a:pt x="41" y="11"/>
                  </a:cubicBezTo>
                  <a:cubicBezTo>
                    <a:pt x="41" y="11"/>
                    <a:pt x="41" y="11"/>
                    <a:pt x="42" y="10"/>
                  </a:cubicBezTo>
                  <a:cubicBezTo>
                    <a:pt x="43" y="11"/>
                    <a:pt x="44" y="11"/>
                    <a:pt x="45" y="11"/>
                  </a:cubicBezTo>
                  <a:cubicBezTo>
                    <a:pt x="46" y="11"/>
                    <a:pt x="46" y="11"/>
                    <a:pt x="46" y="11"/>
                  </a:cubicBezTo>
                  <a:cubicBezTo>
                    <a:pt x="46" y="11"/>
                    <a:pt x="49" y="7"/>
                    <a:pt x="49" y="7"/>
                  </a:cubicBezTo>
                  <a:cubicBezTo>
                    <a:pt x="50" y="7"/>
                    <a:pt x="52" y="6"/>
                    <a:pt x="52" y="6"/>
                  </a:cubicBezTo>
                  <a:cubicBezTo>
                    <a:pt x="54" y="3"/>
                    <a:pt x="54" y="3"/>
                    <a:pt x="54" y="3"/>
                  </a:cubicBezTo>
                  <a:cubicBezTo>
                    <a:pt x="54" y="3"/>
                    <a:pt x="56" y="4"/>
                    <a:pt x="57" y="4"/>
                  </a:cubicBezTo>
                  <a:cubicBezTo>
                    <a:pt x="58" y="4"/>
                    <a:pt x="59" y="4"/>
                    <a:pt x="61" y="4"/>
                  </a:cubicBezTo>
                  <a:cubicBezTo>
                    <a:pt x="62" y="3"/>
                    <a:pt x="62" y="3"/>
                    <a:pt x="62" y="3"/>
                  </a:cubicBezTo>
                  <a:cubicBezTo>
                    <a:pt x="62" y="3"/>
                    <a:pt x="64" y="1"/>
                    <a:pt x="66" y="1"/>
                  </a:cubicBezTo>
                  <a:cubicBezTo>
                    <a:pt x="68" y="0"/>
                    <a:pt x="68" y="1"/>
                    <a:pt x="68" y="1"/>
                  </a:cubicBezTo>
                  <a:cubicBezTo>
                    <a:pt x="68" y="1"/>
                    <a:pt x="71" y="1"/>
                    <a:pt x="73" y="1"/>
                  </a:cubicBezTo>
                  <a:cubicBezTo>
                    <a:pt x="73" y="1"/>
                    <a:pt x="73" y="0"/>
                    <a:pt x="73" y="0"/>
                  </a:cubicBezTo>
                  <a:cubicBezTo>
                    <a:pt x="76" y="2"/>
                    <a:pt x="76" y="5"/>
                    <a:pt x="79" y="8"/>
                  </a:cubicBezTo>
                  <a:cubicBezTo>
                    <a:pt x="83" y="12"/>
                    <a:pt x="87" y="11"/>
                    <a:pt x="94" y="15"/>
                  </a:cubicBezTo>
                  <a:cubicBezTo>
                    <a:pt x="94" y="16"/>
                    <a:pt x="98" y="19"/>
                    <a:pt x="99" y="22"/>
                  </a:cubicBezTo>
                  <a:cubicBezTo>
                    <a:pt x="100" y="26"/>
                    <a:pt x="104" y="26"/>
                    <a:pt x="105" y="30"/>
                  </a:cubicBezTo>
                  <a:cubicBezTo>
                    <a:pt x="105" y="33"/>
                    <a:pt x="103" y="34"/>
                    <a:pt x="103" y="37"/>
                  </a:cubicBezTo>
                  <a:cubicBezTo>
                    <a:pt x="103" y="40"/>
                    <a:pt x="105" y="47"/>
                    <a:pt x="106" y="48"/>
                  </a:cubicBezTo>
                  <a:cubicBezTo>
                    <a:pt x="106" y="48"/>
                    <a:pt x="106" y="49"/>
                    <a:pt x="106" y="49"/>
                  </a:cubicBezTo>
                  <a:cubicBezTo>
                    <a:pt x="97" y="51"/>
                    <a:pt x="97" y="51"/>
                    <a:pt x="97" y="51"/>
                  </a:cubicBezTo>
                  <a:cubicBezTo>
                    <a:pt x="98" y="60"/>
                    <a:pt x="98" y="60"/>
                    <a:pt x="98" y="60"/>
                  </a:cubicBezTo>
                  <a:cubicBezTo>
                    <a:pt x="93" y="64"/>
                    <a:pt x="93" y="64"/>
                    <a:pt x="93" y="64"/>
                  </a:cubicBezTo>
                  <a:cubicBezTo>
                    <a:pt x="93" y="64"/>
                    <a:pt x="81" y="66"/>
                    <a:pt x="80" y="66"/>
                  </a:cubicBezTo>
                  <a:cubicBezTo>
                    <a:pt x="79" y="66"/>
                    <a:pt x="74" y="67"/>
                    <a:pt x="72" y="68"/>
                  </a:cubicBezTo>
                  <a:cubicBezTo>
                    <a:pt x="70" y="68"/>
                    <a:pt x="67" y="70"/>
                    <a:pt x="66" y="70"/>
                  </a:cubicBezTo>
                  <a:cubicBezTo>
                    <a:pt x="64" y="71"/>
                    <a:pt x="63" y="76"/>
                    <a:pt x="63" y="76"/>
                  </a:cubicBezTo>
                  <a:cubicBezTo>
                    <a:pt x="63" y="76"/>
                    <a:pt x="60" y="80"/>
                    <a:pt x="59" y="81"/>
                  </a:cubicBezTo>
                  <a:cubicBezTo>
                    <a:pt x="58" y="82"/>
                    <a:pt x="53" y="85"/>
                    <a:pt x="53" y="85"/>
                  </a:cubicBezTo>
                  <a:cubicBezTo>
                    <a:pt x="53" y="85"/>
                    <a:pt x="48" y="85"/>
                    <a:pt x="47" y="85"/>
                  </a:cubicBezTo>
                  <a:cubicBezTo>
                    <a:pt x="45" y="85"/>
                    <a:pt x="43" y="87"/>
                    <a:pt x="41" y="87"/>
                  </a:cubicBezTo>
                  <a:cubicBezTo>
                    <a:pt x="38" y="88"/>
                    <a:pt x="36" y="89"/>
                    <a:pt x="35" y="89"/>
                  </a:cubicBezTo>
                  <a:cubicBezTo>
                    <a:pt x="34" y="89"/>
                    <a:pt x="29" y="90"/>
                    <a:pt x="29" y="90"/>
                  </a:cubicBezTo>
                  <a:cubicBezTo>
                    <a:pt x="29" y="93"/>
                    <a:pt x="29" y="93"/>
                    <a:pt x="29" y="93"/>
                  </a:cubicBezTo>
                  <a:cubicBezTo>
                    <a:pt x="29" y="93"/>
                    <a:pt x="28" y="93"/>
                    <a:pt x="28" y="93"/>
                  </a:cubicBezTo>
                  <a:cubicBezTo>
                    <a:pt x="28" y="93"/>
                    <a:pt x="28" y="93"/>
                    <a:pt x="27" y="93"/>
                  </a:cubicBezTo>
                  <a:cubicBezTo>
                    <a:pt x="27" y="92"/>
                    <a:pt x="27" y="92"/>
                    <a:pt x="27" y="92"/>
                  </a:cubicBezTo>
                  <a:cubicBezTo>
                    <a:pt x="25" y="90"/>
                    <a:pt x="25" y="90"/>
                    <a:pt x="25" y="90"/>
                  </a:cubicBezTo>
                  <a:cubicBezTo>
                    <a:pt x="25" y="90"/>
                    <a:pt x="24" y="91"/>
                    <a:pt x="23" y="91"/>
                  </a:cubicBezTo>
                  <a:cubicBezTo>
                    <a:pt x="22" y="91"/>
                    <a:pt x="22" y="90"/>
                    <a:pt x="21" y="90"/>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9" name="Freeform 47"/>
            <p:cNvSpPr>
              <a:spLocks/>
            </p:cNvSpPr>
            <p:nvPr/>
          </p:nvSpPr>
          <p:spPr bwMode="auto">
            <a:xfrm>
              <a:off x="8341795" y="4079783"/>
              <a:ext cx="474539" cy="256679"/>
            </a:xfrm>
            <a:custGeom>
              <a:avLst/>
              <a:gdLst>
                <a:gd name="T0" fmla="*/ 32 w 195"/>
                <a:gd name="T1" fmla="*/ 49 h 109"/>
                <a:gd name="T2" fmla="*/ 40 w 195"/>
                <a:gd name="T3" fmla="*/ 37 h 109"/>
                <a:gd name="T4" fmla="*/ 47 w 195"/>
                <a:gd name="T5" fmla="*/ 25 h 109"/>
                <a:gd name="T6" fmla="*/ 53 w 195"/>
                <a:gd name="T7" fmla="*/ 15 h 109"/>
                <a:gd name="T8" fmla="*/ 64 w 195"/>
                <a:gd name="T9" fmla="*/ 13 h 109"/>
                <a:gd name="T10" fmla="*/ 71 w 195"/>
                <a:gd name="T11" fmla="*/ 17 h 109"/>
                <a:gd name="T12" fmla="*/ 78 w 195"/>
                <a:gd name="T13" fmla="*/ 8 h 109"/>
                <a:gd name="T14" fmla="*/ 87 w 195"/>
                <a:gd name="T15" fmla="*/ 10 h 109"/>
                <a:gd name="T16" fmla="*/ 96 w 195"/>
                <a:gd name="T17" fmla="*/ 14 h 109"/>
                <a:gd name="T18" fmla="*/ 97 w 195"/>
                <a:gd name="T19" fmla="*/ 22 h 109"/>
                <a:gd name="T20" fmla="*/ 102 w 195"/>
                <a:gd name="T21" fmla="*/ 23 h 109"/>
                <a:gd name="T22" fmla="*/ 106 w 195"/>
                <a:gd name="T23" fmla="*/ 23 h 109"/>
                <a:gd name="T24" fmla="*/ 108 w 195"/>
                <a:gd name="T25" fmla="*/ 20 h 109"/>
                <a:gd name="T26" fmla="*/ 111 w 195"/>
                <a:gd name="T27" fmla="*/ 15 h 109"/>
                <a:gd name="T28" fmla="*/ 114 w 195"/>
                <a:gd name="T29" fmla="*/ 12 h 109"/>
                <a:gd name="T30" fmla="*/ 118 w 195"/>
                <a:gd name="T31" fmla="*/ 9 h 109"/>
                <a:gd name="T32" fmla="*/ 123 w 195"/>
                <a:gd name="T33" fmla="*/ 9 h 109"/>
                <a:gd name="T34" fmla="*/ 126 w 195"/>
                <a:gd name="T35" fmla="*/ 8 h 109"/>
                <a:gd name="T36" fmla="*/ 131 w 195"/>
                <a:gd name="T37" fmla="*/ 9 h 109"/>
                <a:gd name="T38" fmla="*/ 135 w 195"/>
                <a:gd name="T39" fmla="*/ 11 h 109"/>
                <a:gd name="T40" fmla="*/ 142 w 195"/>
                <a:gd name="T41" fmla="*/ 7 h 109"/>
                <a:gd name="T42" fmla="*/ 145 w 195"/>
                <a:gd name="T43" fmla="*/ 4 h 109"/>
                <a:gd name="T44" fmla="*/ 148 w 195"/>
                <a:gd name="T45" fmla="*/ 1 h 109"/>
                <a:gd name="T46" fmla="*/ 154 w 195"/>
                <a:gd name="T47" fmla="*/ 2 h 109"/>
                <a:gd name="T48" fmla="*/ 162 w 195"/>
                <a:gd name="T49" fmla="*/ 1 h 109"/>
                <a:gd name="T50" fmla="*/ 168 w 195"/>
                <a:gd name="T51" fmla="*/ 1 h 109"/>
                <a:gd name="T52" fmla="*/ 173 w 195"/>
                <a:gd name="T53" fmla="*/ 4 h 109"/>
                <a:gd name="T54" fmla="*/ 175 w 195"/>
                <a:gd name="T55" fmla="*/ 9 h 109"/>
                <a:gd name="T56" fmla="*/ 183 w 195"/>
                <a:gd name="T57" fmla="*/ 10 h 109"/>
                <a:gd name="T58" fmla="*/ 187 w 195"/>
                <a:gd name="T59" fmla="*/ 11 h 109"/>
                <a:gd name="T60" fmla="*/ 195 w 195"/>
                <a:gd name="T61" fmla="*/ 12 h 109"/>
                <a:gd name="T62" fmla="*/ 193 w 195"/>
                <a:gd name="T63" fmla="*/ 20 h 109"/>
                <a:gd name="T64" fmla="*/ 192 w 195"/>
                <a:gd name="T65" fmla="*/ 27 h 109"/>
                <a:gd name="T66" fmla="*/ 191 w 195"/>
                <a:gd name="T67" fmla="*/ 33 h 109"/>
                <a:gd name="T68" fmla="*/ 188 w 195"/>
                <a:gd name="T69" fmla="*/ 39 h 109"/>
                <a:gd name="T70" fmla="*/ 188 w 195"/>
                <a:gd name="T71" fmla="*/ 47 h 109"/>
                <a:gd name="T72" fmla="*/ 186 w 195"/>
                <a:gd name="T73" fmla="*/ 52 h 109"/>
                <a:gd name="T74" fmla="*/ 169 w 195"/>
                <a:gd name="T75" fmla="*/ 49 h 109"/>
                <a:gd name="T76" fmla="*/ 146 w 195"/>
                <a:gd name="T77" fmla="*/ 50 h 109"/>
                <a:gd name="T78" fmla="*/ 126 w 195"/>
                <a:gd name="T79" fmla="*/ 70 h 109"/>
                <a:gd name="T80" fmla="*/ 110 w 195"/>
                <a:gd name="T81" fmla="*/ 78 h 109"/>
                <a:gd name="T82" fmla="*/ 94 w 195"/>
                <a:gd name="T83" fmla="*/ 85 h 109"/>
                <a:gd name="T84" fmla="*/ 73 w 195"/>
                <a:gd name="T85" fmla="*/ 96 h 109"/>
                <a:gd name="T86" fmla="*/ 47 w 195"/>
                <a:gd name="T87" fmla="*/ 107 h 109"/>
                <a:gd name="T88" fmla="*/ 22 w 195"/>
                <a:gd name="T89" fmla="*/ 98 h 109"/>
                <a:gd name="T90" fmla="*/ 14 w 195"/>
                <a:gd name="T91" fmla="*/ 102 h 109"/>
                <a:gd name="T92" fmla="*/ 4 w 195"/>
                <a:gd name="T93" fmla="*/ 88 h 109"/>
                <a:gd name="T94" fmla="*/ 0 w 195"/>
                <a:gd name="T95" fmla="*/ 84 h 109"/>
                <a:gd name="T96" fmla="*/ 2 w 195"/>
                <a:gd name="T97" fmla="*/ 75 h 109"/>
                <a:gd name="T98" fmla="*/ 3 w 195"/>
                <a:gd name="T99" fmla="*/ 68 h 109"/>
                <a:gd name="T100" fmla="*/ 5 w 195"/>
                <a:gd name="T101" fmla="*/ 60 h 109"/>
                <a:gd name="T102" fmla="*/ 9 w 195"/>
                <a:gd name="T103" fmla="*/ 55 h 109"/>
                <a:gd name="T104" fmla="*/ 16 w 195"/>
                <a:gd name="T105" fmla="*/ 57 h 109"/>
                <a:gd name="T106" fmla="*/ 22 w 195"/>
                <a:gd name="T107" fmla="*/ 5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95" h="109">
                  <a:moveTo>
                    <a:pt x="26" y="54"/>
                  </a:moveTo>
                  <a:cubicBezTo>
                    <a:pt x="29" y="52"/>
                    <a:pt x="29" y="52"/>
                    <a:pt x="29" y="52"/>
                  </a:cubicBezTo>
                  <a:cubicBezTo>
                    <a:pt x="29" y="52"/>
                    <a:pt x="29" y="49"/>
                    <a:pt x="30" y="50"/>
                  </a:cubicBezTo>
                  <a:cubicBezTo>
                    <a:pt x="30" y="50"/>
                    <a:pt x="32" y="49"/>
                    <a:pt x="32" y="49"/>
                  </a:cubicBezTo>
                  <a:cubicBezTo>
                    <a:pt x="33" y="47"/>
                    <a:pt x="33" y="47"/>
                    <a:pt x="33" y="47"/>
                  </a:cubicBezTo>
                  <a:cubicBezTo>
                    <a:pt x="34" y="44"/>
                    <a:pt x="34" y="44"/>
                    <a:pt x="34" y="44"/>
                  </a:cubicBezTo>
                  <a:cubicBezTo>
                    <a:pt x="39" y="42"/>
                    <a:pt x="39" y="42"/>
                    <a:pt x="39" y="42"/>
                  </a:cubicBezTo>
                  <a:cubicBezTo>
                    <a:pt x="40" y="37"/>
                    <a:pt x="40" y="37"/>
                    <a:pt x="40" y="37"/>
                  </a:cubicBezTo>
                  <a:cubicBezTo>
                    <a:pt x="39" y="34"/>
                    <a:pt x="39" y="34"/>
                    <a:pt x="39" y="34"/>
                  </a:cubicBezTo>
                  <a:cubicBezTo>
                    <a:pt x="39" y="34"/>
                    <a:pt x="39" y="30"/>
                    <a:pt x="40" y="30"/>
                  </a:cubicBezTo>
                  <a:cubicBezTo>
                    <a:pt x="41" y="30"/>
                    <a:pt x="44" y="28"/>
                    <a:pt x="44" y="28"/>
                  </a:cubicBezTo>
                  <a:cubicBezTo>
                    <a:pt x="47" y="25"/>
                    <a:pt x="47" y="25"/>
                    <a:pt x="47" y="25"/>
                  </a:cubicBezTo>
                  <a:cubicBezTo>
                    <a:pt x="47" y="23"/>
                    <a:pt x="47" y="23"/>
                    <a:pt x="47" y="23"/>
                  </a:cubicBezTo>
                  <a:cubicBezTo>
                    <a:pt x="49" y="19"/>
                    <a:pt x="49" y="19"/>
                    <a:pt x="49" y="19"/>
                  </a:cubicBezTo>
                  <a:cubicBezTo>
                    <a:pt x="51" y="17"/>
                    <a:pt x="51" y="17"/>
                    <a:pt x="51" y="17"/>
                  </a:cubicBezTo>
                  <a:cubicBezTo>
                    <a:pt x="53" y="15"/>
                    <a:pt x="53" y="15"/>
                    <a:pt x="53" y="15"/>
                  </a:cubicBezTo>
                  <a:cubicBezTo>
                    <a:pt x="56" y="14"/>
                    <a:pt x="56" y="14"/>
                    <a:pt x="56" y="14"/>
                  </a:cubicBezTo>
                  <a:cubicBezTo>
                    <a:pt x="56" y="14"/>
                    <a:pt x="57" y="14"/>
                    <a:pt x="58" y="14"/>
                  </a:cubicBezTo>
                  <a:cubicBezTo>
                    <a:pt x="59" y="14"/>
                    <a:pt x="60" y="13"/>
                    <a:pt x="60" y="13"/>
                  </a:cubicBezTo>
                  <a:cubicBezTo>
                    <a:pt x="61" y="13"/>
                    <a:pt x="64" y="13"/>
                    <a:pt x="64" y="13"/>
                  </a:cubicBezTo>
                  <a:cubicBezTo>
                    <a:pt x="64" y="13"/>
                    <a:pt x="66" y="11"/>
                    <a:pt x="66" y="12"/>
                  </a:cubicBezTo>
                  <a:cubicBezTo>
                    <a:pt x="66" y="14"/>
                    <a:pt x="66" y="15"/>
                    <a:pt x="66" y="15"/>
                  </a:cubicBezTo>
                  <a:cubicBezTo>
                    <a:pt x="67" y="16"/>
                    <a:pt x="68" y="18"/>
                    <a:pt x="68" y="18"/>
                  </a:cubicBezTo>
                  <a:cubicBezTo>
                    <a:pt x="68" y="18"/>
                    <a:pt x="70" y="18"/>
                    <a:pt x="71" y="17"/>
                  </a:cubicBezTo>
                  <a:cubicBezTo>
                    <a:pt x="72" y="16"/>
                    <a:pt x="74" y="15"/>
                    <a:pt x="74" y="15"/>
                  </a:cubicBezTo>
                  <a:cubicBezTo>
                    <a:pt x="74" y="15"/>
                    <a:pt x="76" y="17"/>
                    <a:pt x="76" y="16"/>
                  </a:cubicBezTo>
                  <a:cubicBezTo>
                    <a:pt x="76" y="15"/>
                    <a:pt x="76" y="11"/>
                    <a:pt x="76" y="11"/>
                  </a:cubicBezTo>
                  <a:cubicBezTo>
                    <a:pt x="78" y="8"/>
                    <a:pt x="78" y="8"/>
                    <a:pt x="78" y="8"/>
                  </a:cubicBezTo>
                  <a:cubicBezTo>
                    <a:pt x="78" y="8"/>
                    <a:pt x="80" y="8"/>
                    <a:pt x="80" y="7"/>
                  </a:cubicBezTo>
                  <a:cubicBezTo>
                    <a:pt x="80" y="6"/>
                    <a:pt x="82" y="4"/>
                    <a:pt x="82" y="4"/>
                  </a:cubicBezTo>
                  <a:cubicBezTo>
                    <a:pt x="85" y="4"/>
                    <a:pt x="85" y="4"/>
                    <a:pt x="85" y="4"/>
                  </a:cubicBezTo>
                  <a:cubicBezTo>
                    <a:pt x="87" y="10"/>
                    <a:pt x="87" y="10"/>
                    <a:pt x="87" y="10"/>
                  </a:cubicBezTo>
                  <a:cubicBezTo>
                    <a:pt x="90" y="12"/>
                    <a:pt x="90" y="12"/>
                    <a:pt x="90" y="12"/>
                  </a:cubicBezTo>
                  <a:cubicBezTo>
                    <a:pt x="91" y="13"/>
                    <a:pt x="91" y="13"/>
                    <a:pt x="91" y="13"/>
                  </a:cubicBezTo>
                  <a:cubicBezTo>
                    <a:pt x="93" y="14"/>
                    <a:pt x="93" y="14"/>
                    <a:pt x="93" y="14"/>
                  </a:cubicBezTo>
                  <a:cubicBezTo>
                    <a:pt x="96" y="14"/>
                    <a:pt x="96" y="14"/>
                    <a:pt x="96" y="14"/>
                  </a:cubicBezTo>
                  <a:cubicBezTo>
                    <a:pt x="96" y="15"/>
                    <a:pt x="96" y="15"/>
                    <a:pt x="96" y="15"/>
                  </a:cubicBezTo>
                  <a:cubicBezTo>
                    <a:pt x="98" y="17"/>
                    <a:pt x="98" y="17"/>
                    <a:pt x="98" y="17"/>
                  </a:cubicBezTo>
                  <a:cubicBezTo>
                    <a:pt x="99" y="20"/>
                    <a:pt x="99" y="20"/>
                    <a:pt x="99" y="20"/>
                  </a:cubicBezTo>
                  <a:cubicBezTo>
                    <a:pt x="97" y="22"/>
                    <a:pt x="97" y="22"/>
                    <a:pt x="97" y="22"/>
                  </a:cubicBezTo>
                  <a:cubicBezTo>
                    <a:pt x="97" y="23"/>
                    <a:pt x="97" y="23"/>
                    <a:pt x="97" y="23"/>
                  </a:cubicBezTo>
                  <a:cubicBezTo>
                    <a:pt x="98" y="24"/>
                    <a:pt x="98" y="24"/>
                    <a:pt x="98" y="24"/>
                  </a:cubicBezTo>
                  <a:cubicBezTo>
                    <a:pt x="98" y="24"/>
                    <a:pt x="99" y="24"/>
                    <a:pt x="99" y="24"/>
                  </a:cubicBezTo>
                  <a:cubicBezTo>
                    <a:pt x="99" y="24"/>
                    <a:pt x="101" y="23"/>
                    <a:pt x="102" y="23"/>
                  </a:cubicBezTo>
                  <a:cubicBezTo>
                    <a:pt x="102" y="23"/>
                    <a:pt x="102" y="22"/>
                    <a:pt x="102" y="22"/>
                  </a:cubicBezTo>
                  <a:cubicBezTo>
                    <a:pt x="102" y="22"/>
                    <a:pt x="104" y="21"/>
                    <a:pt x="104" y="21"/>
                  </a:cubicBezTo>
                  <a:cubicBezTo>
                    <a:pt x="104" y="21"/>
                    <a:pt x="105" y="21"/>
                    <a:pt x="105" y="21"/>
                  </a:cubicBezTo>
                  <a:cubicBezTo>
                    <a:pt x="105" y="22"/>
                    <a:pt x="106" y="23"/>
                    <a:pt x="106" y="23"/>
                  </a:cubicBezTo>
                  <a:cubicBezTo>
                    <a:pt x="106" y="23"/>
                    <a:pt x="107" y="22"/>
                    <a:pt x="107" y="23"/>
                  </a:cubicBezTo>
                  <a:cubicBezTo>
                    <a:pt x="107" y="23"/>
                    <a:pt x="108" y="23"/>
                    <a:pt x="108" y="23"/>
                  </a:cubicBezTo>
                  <a:cubicBezTo>
                    <a:pt x="108" y="23"/>
                    <a:pt x="108" y="23"/>
                    <a:pt x="108" y="22"/>
                  </a:cubicBezTo>
                  <a:cubicBezTo>
                    <a:pt x="108" y="20"/>
                    <a:pt x="108" y="20"/>
                    <a:pt x="108" y="20"/>
                  </a:cubicBezTo>
                  <a:cubicBezTo>
                    <a:pt x="108" y="19"/>
                    <a:pt x="108" y="18"/>
                    <a:pt x="108" y="18"/>
                  </a:cubicBezTo>
                  <a:cubicBezTo>
                    <a:pt x="109" y="17"/>
                    <a:pt x="109" y="17"/>
                    <a:pt x="109" y="16"/>
                  </a:cubicBezTo>
                  <a:cubicBezTo>
                    <a:pt x="109" y="16"/>
                    <a:pt x="108" y="15"/>
                    <a:pt x="109" y="15"/>
                  </a:cubicBezTo>
                  <a:cubicBezTo>
                    <a:pt x="110" y="15"/>
                    <a:pt x="111" y="15"/>
                    <a:pt x="111" y="15"/>
                  </a:cubicBezTo>
                  <a:cubicBezTo>
                    <a:pt x="111" y="15"/>
                    <a:pt x="111" y="14"/>
                    <a:pt x="111" y="14"/>
                  </a:cubicBezTo>
                  <a:cubicBezTo>
                    <a:pt x="111" y="14"/>
                    <a:pt x="112" y="13"/>
                    <a:pt x="113" y="13"/>
                  </a:cubicBezTo>
                  <a:cubicBezTo>
                    <a:pt x="113" y="13"/>
                    <a:pt x="113" y="14"/>
                    <a:pt x="114" y="13"/>
                  </a:cubicBezTo>
                  <a:cubicBezTo>
                    <a:pt x="115" y="12"/>
                    <a:pt x="114" y="12"/>
                    <a:pt x="114" y="12"/>
                  </a:cubicBezTo>
                  <a:cubicBezTo>
                    <a:pt x="114" y="11"/>
                    <a:pt x="114" y="11"/>
                    <a:pt x="114" y="11"/>
                  </a:cubicBezTo>
                  <a:cubicBezTo>
                    <a:pt x="115" y="10"/>
                    <a:pt x="114" y="11"/>
                    <a:pt x="116" y="11"/>
                  </a:cubicBezTo>
                  <a:cubicBezTo>
                    <a:pt x="117" y="10"/>
                    <a:pt x="118" y="10"/>
                    <a:pt x="118" y="10"/>
                  </a:cubicBezTo>
                  <a:cubicBezTo>
                    <a:pt x="118" y="10"/>
                    <a:pt x="118" y="9"/>
                    <a:pt x="118" y="9"/>
                  </a:cubicBezTo>
                  <a:cubicBezTo>
                    <a:pt x="120" y="8"/>
                    <a:pt x="120" y="8"/>
                    <a:pt x="120" y="8"/>
                  </a:cubicBezTo>
                  <a:cubicBezTo>
                    <a:pt x="120" y="8"/>
                    <a:pt x="120" y="9"/>
                    <a:pt x="120" y="9"/>
                  </a:cubicBezTo>
                  <a:cubicBezTo>
                    <a:pt x="120" y="9"/>
                    <a:pt x="121" y="9"/>
                    <a:pt x="122" y="9"/>
                  </a:cubicBezTo>
                  <a:cubicBezTo>
                    <a:pt x="122" y="9"/>
                    <a:pt x="123" y="10"/>
                    <a:pt x="123" y="9"/>
                  </a:cubicBezTo>
                  <a:cubicBezTo>
                    <a:pt x="123" y="9"/>
                    <a:pt x="124" y="9"/>
                    <a:pt x="124" y="8"/>
                  </a:cubicBezTo>
                  <a:cubicBezTo>
                    <a:pt x="124" y="8"/>
                    <a:pt x="124" y="8"/>
                    <a:pt x="124" y="8"/>
                  </a:cubicBezTo>
                  <a:cubicBezTo>
                    <a:pt x="124" y="8"/>
                    <a:pt x="124" y="7"/>
                    <a:pt x="125" y="7"/>
                  </a:cubicBezTo>
                  <a:cubicBezTo>
                    <a:pt x="126" y="8"/>
                    <a:pt x="125" y="8"/>
                    <a:pt x="126" y="8"/>
                  </a:cubicBezTo>
                  <a:cubicBezTo>
                    <a:pt x="126" y="7"/>
                    <a:pt x="128" y="6"/>
                    <a:pt x="128" y="6"/>
                  </a:cubicBezTo>
                  <a:cubicBezTo>
                    <a:pt x="128" y="6"/>
                    <a:pt x="128" y="6"/>
                    <a:pt x="129" y="8"/>
                  </a:cubicBezTo>
                  <a:cubicBezTo>
                    <a:pt x="129" y="9"/>
                    <a:pt x="130" y="9"/>
                    <a:pt x="131" y="9"/>
                  </a:cubicBezTo>
                  <a:cubicBezTo>
                    <a:pt x="131" y="9"/>
                    <a:pt x="131" y="9"/>
                    <a:pt x="131" y="9"/>
                  </a:cubicBezTo>
                  <a:cubicBezTo>
                    <a:pt x="131" y="10"/>
                    <a:pt x="132" y="11"/>
                    <a:pt x="132" y="11"/>
                  </a:cubicBezTo>
                  <a:cubicBezTo>
                    <a:pt x="133" y="11"/>
                    <a:pt x="133" y="11"/>
                    <a:pt x="133" y="11"/>
                  </a:cubicBezTo>
                  <a:cubicBezTo>
                    <a:pt x="134" y="10"/>
                    <a:pt x="134" y="10"/>
                    <a:pt x="134" y="10"/>
                  </a:cubicBezTo>
                  <a:cubicBezTo>
                    <a:pt x="134" y="10"/>
                    <a:pt x="134" y="11"/>
                    <a:pt x="135" y="11"/>
                  </a:cubicBezTo>
                  <a:cubicBezTo>
                    <a:pt x="136" y="11"/>
                    <a:pt x="137" y="12"/>
                    <a:pt x="137" y="12"/>
                  </a:cubicBezTo>
                  <a:cubicBezTo>
                    <a:pt x="137" y="11"/>
                    <a:pt x="138" y="10"/>
                    <a:pt x="138" y="10"/>
                  </a:cubicBezTo>
                  <a:cubicBezTo>
                    <a:pt x="138" y="9"/>
                    <a:pt x="138" y="9"/>
                    <a:pt x="139" y="8"/>
                  </a:cubicBezTo>
                  <a:cubicBezTo>
                    <a:pt x="139" y="8"/>
                    <a:pt x="142" y="7"/>
                    <a:pt x="142" y="7"/>
                  </a:cubicBezTo>
                  <a:cubicBezTo>
                    <a:pt x="142" y="7"/>
                    <a:pt x="141" y="5"/>
                    <a:pt x="140" y="5"/>
                  </a:cubicBezTo>
                  <a:cubicBezTo>
                    <a:pt x="140" y="5"/>
                    <a:pt x="139" y="4"/>
                    <a:pt x="141" y="3"/>
                  </a:cubicBezTo>
                  <a:cubicBezTo>
                    <a:pt x="142" y="3"/>
                    <a:pt x="143" y="3"/>
                    <a:pt x="143" y="3"/>
                  </a:cubicBezTo>
                  <a:cubicBezTo>
                    <a:pt x="145" y="4"/>
                    <a:pt x="145" y="4"/>
                    <a:pt x="145" y="4"/>
                  </a:cubicBezTo>
                  <a:cubicBezTo>
                    <a:pt x="145" y="3"/>
                    <a:pt x="145" y="3"/>
                    <a:pt x="145" y="3"/>
                  </a:cubicBezTo>
                  <a:cubicBezTo>
                    <a:pt x="146" y="2"/>
                    <a:pt x="146" y="2"/>
                    <a:pt x="146" y="2"/>
                  </a:cubicBezTo>
                  <a:cubicBezTo>
                    <a:pt x="146" y="2"/>
                    <a:pt x="147" y="1"/>
                    <a:pt x="147" y="1"/>
                  </a:cubicBezTo>
                  <a:cubicBezTo>
                    <a:pt x="147" y="1"/>
                    <a:pt x="148" y="1"/>
                    <a:pt x="148" y="1"/>
                  </a:cubicBezTo>
                  <a:cubicBezTo>
                    <a:pt x="149" y="1"/>
                    <a:pt x="150" y="1"/>
                    <a:pt x="150" y="1"/>
                  </a:cubicBezTo>
                  <a:cubicBezTo>
                    <a:pt x="150" y="1"/>
                    <a:pt x="151" y="2"/>
                    <a:pt x="151" y="2"/>
                  </a:cubicBezTo>
                  <a:cubicBezTo>
                    <a:pt x="152" y="2"/>
                    <a:pt x="153" y="2"/>
                    <a:pt x="153" y="2"/>
                  </a:cubicBezTo>
                  <a:cubicBezTo>
                    <a:pt x="153" y="2"/>
                    <a:pt x="154" y="3"/>
                    <a:pt x="154" y="2"/>
                  </a:cubicBezTo>
                  <a:cubicBezTo>
                    <a:pt x="155" y="2"/>
                    <a:pt x="155" y="1"/>
                    <a:pt x="155" y="1"/>
                  </a:cubicBezTo>
                  <a:cubicBezTo>
                    <a:pt x="155" y="1"/>
                    <a:pt x="159" y="0"/>
                    <a:pt x="159" y="0"/>
                  </a:cubicBezTo>
                  <a:cubicBezTo>
                    <a:pt x="159" y="0"/>
                    <a:pt x="160" y="0"/>
                    <a:pt x="160" y="0"/>
                  </a:cubicBezTo>
                  <a:cubicBezTo>
                    <a:pt x="161" y="1"/>
                    <a:pt x="162" y="1"/>
                    <a:pt x="162" y="1"/>
                  </a:cubicBezTo>
                  <a:cubicBezTo>
                    <a:pt x="163" y="1"/>
                    <a:pt x="164" y="2"/>
                    <a:pt x="164" y="2"/>
                  </a:cubicBezTo>
                  <a:cubicBezTo>
                    <a:pt x="165" y="3"/>
                    <a:pt x="166" y="3"/>
                    <a:pt x="166" y="3"/>
                  </a:cubicBezTo>
                  <a:cubicBezTo>
                    <a:pt x="166" y="3"/>
                    <a:pt x="166" y="1"/>
                    <a:pt x="166" y="1"/>
                  </a:cubicBezTo>
                  <a:cubicBezTo>
                    <a:pt x="167" y="1"/>
                    <a:pt x="168" y="1"/>
                    <a:pt x="168" y="1"/>
                  </a:cubicBezTo>
                  <a:cubicBezTo>
                    <a:pt x="169" y="2"/>
                    <a:pt x="169" y="2"/>
                    <a:pt x="169" y="2"/>
                  </a:cubicBezTo>
                  <a:cubicBezTo>
                    <a:pt x="169" y="2"/>
                    <a:pt x="170" y="3"/>
                    <a:pt x="171" y="3"/>
                  </a:cubicBezTo>
                  <a:cubicBezTo>
                    <a:pt x="171" y="3"/>
                    <a:pt x="172" y="2"/>
                    <a:pt x="172" y="2"/>
                  </a:cubicBezTo>
                  <a:cubicBezTo>
                    <a:pt x="172" y="3"/>
                    <a:pt x="173" y="3"/>
                    <a:pt x="173" y="4"/>
                  </a:cubicBezTo>
                  <a:cubicBezTo>
                    <a:pt x="173" y="4"/>
                    <a:pt x="174" y="5"/>
                    <a:pt x="174" y="5"/>
                  </a:cubicBezTo>
                  <a:cubicBezTo>
                    <a:pt x="174" y="6"/>
                    <a:pt x="175" y="6"/>
                    <a:pt x="175" y="6"/>
                  </a:cubicBezTo>
                  <a:cubicBezTo>
                    <a:pt x="175" y="7"/>
                    <a:pt x="175" y="8"/>
                    <a:pt x="175" y="8"/>
                  </a:cubicBezTo>
                  <a:cubicBezTo>
                    <a:pt x="175" y="8"/>
                    <a:pt x="175" y="8"/>
                    <a:pt x="175" y="9"/>
                  </a:cubicBezTo>
                  <a:cubicBezTo>
                    <a:pt x="176" y="9"/>
                    <a:pt x="179" y="9"/>
                    <a:pt x="179" y="9"/>
                  </a:cubicBezTo>
                  <a:cubicBezTo>
                    <a:pt x="179" y="9"/>
                    <a:pt x="180" y="9"/>
                    <a:pt x="180" y="10"/>
                  </a:cubicBezTo>
                  <a:cubicBezTo>
                    <a:pt x="180" y="10"/>
                    <a:pt x="182" y="10"/>
                    <a:pt x="182" y="10"/>
                  </a:cubicBezTo>
                  <a:cubicBezTo>
                    <a:pt x="182" y="10"/>
                    <a:pt x="183" y="9"/>
                    <a:pt x="183" y="10"/>
                  </a:cubicBezTo>
                  <a:cubicBezTo>
                    <a:pt x="183" y="10"/>
                    <a:pt x="183" y="11"/>
                    <a:pt x="183" y="11"/>
                  </a:cubicBezTo>
                  <a:cubicBezTo>
                    <a:pt x="185" y="11"/>
                    <a:pt x="185" y="11"/>
                    <a:pt x="185" y="11"/>
                  </a:cubicBezTo>
                  <a:cubicBezTo>
                    <a:pt x="186" y="11"/>
                    <a:pt x="186" y="11"/>
                    <a:pt x="186" y="11"/>
                  </a:cubicBezTo>
                  <a:cubicBezTo>
                    <a:pt x="186" y="11"/>
                    <a:pt x="187" y="10"/>
                    <a:pt x="187" y="11"/>
                  </a:cubicBezTo>
                  <a:cubicBezTo>
                    <a:pt x="187" y="11"/>
                    <a:pt x="188" y="11"/>
                    <a:pt x="188" y="11"/>
                  </a:cubicBezTo>
                  <a:cubicBezTo>
                    <a:pt x="188" y="11"/>
                    <a:pt x="190" y="12"/>
                    <a:pt x="190" y="12"/>
                  </a:cubicBezTo>
                  <a:cubicBezTo>
                    <a:pt x="190" y="12"/>
                    <a:pt x="191" y="12"/>
                    <a:pt x="192" y="12"/>
                  </a:cubicBezTo>
                  <a:cubicBezTo>
                    <a:pt x="192" y="12"/>
                    <a:pt x="195" y="12"/>
                    <a:pt x="195" y="12"/>
                  </a:cubicBezTo>
                  <a:cubicBezTo>
                    <a:pt x="195" y="12"/>
                    <a:pt x="195" y="13"/>
                    <a:pt x="195" y="14"/>
                  </a:cubicBezTo>
                  <a:cubicBezTo>
                    <a:pt x="195" y="14"/>
                    <a:pt x="195" y="16"/>
                    <a:pt x="195" y="16"/>
                  </a:cubicBezTo>
                  <a:cubicBezTo>
                    <a:pt x="195" y="16"/>
                    <a:pt x="194" y="17"/>
                    <a:pt x="194" y="18"/>
                  </a:cubicBezTo>
                  <a:cubicBezTo>
                    <a:pt x="193" y="18"/>
                    <a:pt x="193" y="20"/>
                    <a:pt x="193" y="20"/>
                  </a:cubicBezTo>
                  <a:cubicBezTo>
                    <a:pt x="193" y="20"/>
                    <a:pt x="193" y="21"/>
                    <a:pt x="193" y="21"/>
                  </a:cubicBezTo>
                  <a:cubicBezTo>
                    <a:pt x="193" y="21"/>
                    <a:pt x="193" y="23"/>
                    <a:pt x="193" y="23"/>
                  </a:cubicBezTo>
                  <a:cubicBezTo>
                    <a:pt x="192" y="25"/>
                    <a:pt x="192" y="25"/>
                    <a:pt x="192" y="25"/>
                  </a:cubicBezTo>
                  <a:cubicBezTo>
                    <a:pt x="192" y="25"/>
                    <a:pt x="191" y="26"/>
                    <a:pt x="192" y="27"/>
                  </a:cubicBezTo>
                  <a:cubicBezTo>
                    <a:pt x="192" y="27"/>
                    <a:pt x="192" y="28"/>
                    <a:pt x="192" y="28"/>
                  </a:cubicBezTo>
                  <a:cubicBezTo>
                    <a:pt x="193" y="29"/>
                    <a:pt x="193" y="29"/>
                    <a:pt x="193" y="29"/>
                  </a:cubicBezTo>
                  <a:cubicBezTo>
                    <a:pt x="191" y="31"/>
                    <a:pt x="191" y="31"/>
                    <a:pt x="191" y="31"/>
                  </a:cubicBezTo>
                  <a:cubicBezTo>
                    <a:pt x="191" y="33"/>
                    <a:pt x="191" y="33"/>
                    <a:pt x="191" y="33"/>
                  </a:cubicBezTo>
                  <a:cubicBezTo>
                    <a:pt x="191" y="33"/>
                    <a:pt x="192" y="34"/>
                    <a:pt x="191" y="35"/>
                  </a:cubicBezTo>
                  <a:cubicBezTo>
                    <a:pt x="191" y="35"/>
                    <a:pt x="190" y="36"/>
                    <a:pt x="190" y="36"/>
                  </a:cubicBezTo>
                  <a:cubicBezTo>
                    <a:pt x="190" y="36"/>
                    <a:pt x="188" y="38"/>
                    <a:pt x="188" y="38"/>
                  </a:cubicBezTo>
                  <a:cubicBezTo>
                    <a:pt x="188" y="38"/>
                    <a:pt x="188" y="39"/>
                    <a:pt x="188" y="39"/>
                  </a:cubicBezTo>
                  <a:cubicBezTo>
                    <a:pt x="188" y="39"/>
                    <a:pt x="187" y="41"/>
                    <a:pt x="187" y="41"/>
                  </a:cubicBezTo>
                  <a:cubicBezTo>
                    <a:pt x="187" y="41"/>
                    <a:pt x="187" y="44"/>
                    <a:pt x="187" y="44"/>
                  </a:cubicBezTo>
                  <a:cubicBezTo>
                    <a:pt x="187" y="44"/>
                    <a:pt x="188" y="45"/>
                    <a:pt x="188" y="45"/>
                  </a:cubicBezTo>
                  <a:cubicBezTo>
                    <a:pt x="188" y="45"/>
                    <a:pt x="188" y="46"/>
                    <a:pt x="188" y="47"/>
                  </a:cubicBezTo>
                  <a:cubicBezTo>
                    <a:pt x="187" y="47"/>
                    <a:pt x="188" y="48"/>
                    <a:pt x="188" y="49"/>
                  </a:cubicBezTo>
                  <a:cubicBezTo>
                    <a:pt x="188" y="49"/>
                    <a:pt x="188" y="50"/>
                    <a:pt x="188" y="50"/>
                  </a:cubicBezTo>
                  <a:cubicBezTo>
                    <a:pt x="187" y="52"/>
                    <a:pt x="187" y="52"/>
                    <a:pt x="187" y="52"/>
                  </a:cubicBezTo>
                  <a:cubicBezTo>
                    <a:pt x="186" y="52"/>
                    <a:pt x="186" y="52"/>
                    <a:pt x="186" y="52"/>
                  </a:cubicBezTo>
                  <a:cubicBezTo>
                    <a:pt x="187" y="55"/>
                    <a:pt x="187" y="55"/>
                    <a:pt x="187" y="55"/>
                  </a:cubicBezTo>
                  <a:cubicBezTo>
                    <a:pt x="185" y="57"/>
                    <a:pt x="185" y="57"/>
                    <a:pt x="185" y="57"/>
                  </a:cubicBezTo>
                  <a:cubicBezTo>
                    <a:pt x="177" y="57"/>
                    <a:pt x="177" y="57"/>
                    <a:pt x="177" y="57"/>
                  </a:cubicBezTo>
                  <a:cubicBezTo>
                    <a:pt x="169" y="49"/>
                    <a:pt x="169" y="49"/>
                    <a:pt x="169" y="49"/>
                  </a:cubicBezTo>
                  <a:cubicBezTo>
                    <a:pt x="163" y="48"/>
                    <a:pt x="163" y="48"/>
                    <a:pt x="163" y="48"/>
                  </a:cubicBezTo>
                  <a:cubicBezTo>
                    <a:pt x="158" y="52"/>
                    <a:pt x="158" y="52"/>
                    <a:pt x="158" y="52"/>
                  </a:cubicBezTo>
                  <a:cubicBezTo>
                    <a:pt x="151" y="53"/>
                    <a:pt x="151" y="53"/>
                    <a:pt x="151" y="53"/>
                  </a:cubicBezTo>
                  <a:cubicBezTo>
                    <a:pt x="146" y="50"/>
                    <a:pt x="146" y="50"/>
                    <a:pt x="146" y="50"/>
                  </a:cubicBezTo>
                  <a:cubicBezTo>
                    <a:pt x="132" y="54"/>
                    <a:pt x="132" y="54"/>
                    <a:pt x="132" y="54"/>
                  </a:cubicBezTo>
                  <a:cubicBezTo>
                    <a:pt x="131" y="57"/>
                    <a:pt x="131" y="57"/>
                    <a:pt x="131" y="57"/>
                  </a:cubicBezTo>
                  <a:cubicBezTo>
                    <a:pt x="129" y="64"/>
                    <a:pt x="129" y="64"/>
                    <a:pt x="129" y="64"/>
                  </a:cubicBezTo>
                  <a:cubicBezTo>
                    <a:pt x="126" y="70"/>
                    <a:pt x="126" y="70"/>
                    <a:pt x="126" y="70"/>
                  </a:cubicBezTo>
                  <a:cubicBezTo>
                    <a:pt x="122" y="72"/>
                    <a:pt x="122" y="72"/>
                    <a:pt x="122" y="72"/>
                  </a:cubicBezTo>
                  <a:cubicBezTo>
                    <a:pt x="119" y="74"/>
                    <a:pt x="119" y="74"/>
                    <a:pt x="119" y="74"/>
                  </a:cubicBezTo>
                  <a:cubicBezTo>
                    <a:pt x="116" y="78"/>
                    <a:pt x="116" y="78"/>
                    <a:pt x="116" y="78"/>
                  </a:cubicBezTo>
                  <a:cubicBezTo>
                    <a:pt x="110" y="78"/>
                    <a:pt x="110" y="78"/>
                    <a:pt x="110" y="78"/>
                  </a:cubicBezTo>
                  <a:cubicBezTo>
                    <a:pt x="106" y="77"/>
                    <a:pt x="106" y="77"/>
                    <a:pt x="106" y="77"/>
                  </a:cubicBezTo>
                  <a:cubicBezTo>
                    <a:pt x="100" y="78"/>
                    <a:pt x="100" y="78"/>
                    <a:pt x="100" y="78"/>
                  </a:cubicBezTo>
                  <a:cubicBezTo>
                    <a:pt x="98" y="84"/>
                    <a:pt x="98" y="84"/>
                    <a:pt x="98" y="84"/>
                  </a:cubicBezTo>
                  <a:cubicBezTo>
                    <a:pt x="94" y="85"/>
                    <a:pt x="94" y="85"/>
                    <a:pt x="94" y="85"/>
                  </a:cubicBezTo>
                  <a:cubicBezTo>
                    <a:pt x="87" y="86"/>
                    <a:pt x="87" y="86"/>
                    <a:pt x="87" y="86"/>
                  </a:cubicBezTo>
                  <a:cubicBezTo>
                    <a:pt x="78" y="89"/>
                    <a:pt x="78" y="89"/>
                    <a:pt x="78" y="89"/>
                  </a:cubicBezTo>
                  <a:cubicBezTo>
                    <a:pt x="73" y="94"/>
                    <a:pt x="73" y="94"/>
                    <a:pt x="73" y="94"/>
                  </a:cubicBezTo>
                  <a:cubicBezTo>
                    <a:pt x="73" y="96"/>
                    <a:pt x="73" y="96"/>
                    <a:pt x="73" y="96"/>
                  </a:cubicBezTo>
                  <a:cubicBezTo>
                    <a:pt x="73" y="96"/>
                    <a:pt x="77" y="99"/>
                    <a:pt x="79" y="100"/>
                  </a:cubicBezTo>
                  <a:cubicBezTo>
                    <a:pt x="81" y="102"/>
                    <a:pt x="75" y="103"/>
                    <a:pt x="74" y="104"/>
                  </a:cubicBezTo>
                  <a:cubicBezTo>
                    <a:pt x="73" y="105"/>
                    <a:pt x="64" y="106"/>
                    <a:pt x="64" y="106"/>
                  </a:cubicBezTo>
                  <a:cubicBezTo>
                    <a:pt x="47" y="107"/>
                    <a:pt x="47" y="107"/>
                    <a:pt x="47" y="107"/>
                  </a:cubicBezTo>
                  <a:cubicBezTo>
                    <a:pt x="38" y="109"/>
                    <a:pt x="38" y="109"/>
                    <a:pt x="38" y="109"/>
                  </a:cubicBezTo>
                  <a:cubicBezTo>
                    <a:pt x="34" y="107"/>
                    <a:pt x="34" y="107"/>
                    <a:pt x="34" y="107"/>
                  </a:cubicBezTo>
                  <a:cubicBezTo>
                    <a:pt x="27" y="103"/>
                    <a:pt x="27" y="103"/>
                    <a:pt x="27" y="103"/>
                  </a:cubicBezTo>
                  <a:cubicBezTo>
                    <a:pt x="22" y="98"/>
                    <a:pt x="22" y="98"/>
                    <a:pt x="22" y="98"/>
                  </a:cubicBezTo>
                  <a:cubicBezTo>
                    <a:pt x="22" y="98"/>
                    <a:pt x="22" y="98"/>
                    <a:pt x="22" y="98"/>
                  </a:cubicBezTo>
                  <a:cubicBezTo>
                    <a:pt x="14" y="97"/>
                    <a:pt x="14" y="97"/>
                    <a:pt x="14" y="97"/>
                  </a:cubicBezTo>
                  <a:cubicBezTo>
                    <a:pt x="14" y="98"/>
                    <a:pt x="14" y="98"/>
                    <a:pt x="14" y="98"/>
                  </a:cubicBezTo>
                  <a:cubicBezTo>
                    <a:pt x="14" y="102"/>
                    <a:pt x="14" y="102"/>
                    <a:pt x="14" y="102"/>
                  </a:cubicBezTo>
                  <a:cubicBezTo>
                    <a:pt x="11" y="106"/>
                    <a:pt x="11" y="106"/>
                    <a:pt x="11" y="106"/>
                  </a:cubicBezTo>
                  <a:cubicBezTo>
                    <a:pt x="9" y="103"/>
                    <a:pt x="8" y="98"/>
                    <a:pt x="6" y="93"/>
                  </a:cubicBezTo>
                  <a:cubicBezTo>
                    <a:pt x="6" y="93"/>
                    <a:pt x="6" y="92"/>
                    <a:pt x="5" y="91"/>
                  </a:cubicBezTo>
                  <a:cubicBezTo>
                    <a:pt x="5" y="90"/>
                    <a:pt x="4" y="88"/>
                    <a:pt x="4" y="88"/>
                  </a:cubicBezTo>
                  <a:cubicBezTo>
                    <a:pt x="4" y="88"/>
                    <a:pt x="4" y="88"/>
                    <a:pt x="4" y="88"/>
                  </a:cubicBezTo>
                  <a:cubicBezTo>
                    <a:pt x="3" y="87"/>
                    <a:pt x="2" y="86"/>
                    <a:pt x="2" y="86"/>
                  </a:cubicBezTo>
                  <a:cubicBezTo>
                    <a:pt x="2" y="86"/>
                    <a:pt x="2" y="85"/>
                    <a:pt x="2" y="85"/>
                  </a:cubicBezTo>
                  <a:cubicBezTo>
                    <a:pt x="1" y="85"/>
                    <a:pt x="0" y="84"/>
                    <a:pt x="0" y="84"/>
                  </a:cubicBezTo>
                  <a:cubicBezTo>
                    <a:pt x="0" y="84"/>
                    <a:pt x="0" y="81"/>
                    <a:pt x="0" y="81"/>
                  </a:cubicBezTo>
                  <a:cubicBezTo>
                    <a:pt x="0" y="79"/>
                    <a:pt x="0" y="79"/>
                    <a:pt x="0" y="79"/>
                  </a:cubicBezTo>
                  <a:cubicBezTo>
                    <a:pt x="2" y="77"/>
                    <a:pt x="2" y="77"/>
                    <a:pt x="2" y="77"/>
                  </a:cubicBezTo>
                  <a:cubicBezTo>
                    <a:pt x="2" y="77"/>
                    <a:pt x="2" y="75"/>
                    <a:pt x="2" y="75"/>
                  </a:cubicBezTo>
                  <a:cubicBezTo>
                    <a:pt x="2" y="75"/>
                    <a:pt x="3" y="73"/>
                    <a:pt x="3" y="73"/>
                  </a:cubicBezTo>
                  <a:cubicBezTo>
                    <a:pt x="2" y="72"/>
                    <a:pt x="2" y="72"/>
                    <a:pt x="2" y="72"/>
                  </a:cubicBezTo>
                  <a:cubicBezTo>
                    <a:pt x="2" y="69"/>
                    <a:pt x="2" y="69"/>
                    <a:pt x="2" y="69"/>
                  </a:cubicBezTo>
                  <a:cubicBezTo>
                    <a:pt x="3" y="68"/>
                    <a:pt x="3" y="68"/>
                    <a:pt x="3" y="68"/>
                  </a:cubicBezTo>
                  <a:cubicBezTo>
                    <a:pt x="3" y="66"/>
                    <a:pt x="3" y="66"/>
                    <a:pt x="3" y="66"/>
                  </a:cubicBezTo>
                  <a:cubicBezTo>
                    <a:pt x="3" y="66"/>
                    <a:pt x="3" y="65"/>
                    <a:pt x="3" y="65"/>
                  </a:cubicBezTo>
                  <a:cubicBezTo>
                    <a:pt x="4" y="65"/>
                    <a:pt x="4" y="62"/>
                    <a:pt x="4" y="62"/>
                  </a:cubicBezTo>
                  <a:cubicBezTo>
                    <a:pt x="4" y="62"/>
                    <a:pt x="5" y="60"/>
                    <a:pt x="5" y="60"/>
                  </a:cubicBezTo>
                  <a:cubicBezTo>
                    <a:pt x="6" y="60"/>
                    <a:pt x="6" y="59"/>
                    <a:pt x="6" y="59"/>
                  </a:cubicBezTo>
                  <a:cubicBezTo>
                    <a:pt x="6" y="58"/>
                    <a:pt x="6" y="57"/>
                    <a:pt x="6" y="57"/>
                  </a:cubicBezTo>
                  <a:cubicBezTo>
                    <a:pt x="8" y="56"/>
                    <a:pt x="8" y="56"/>
                    <a:pt x="8" y="56"/>
                  </a:cubicBezTo>
                  <a:cubicBezTo>
                    <a:pt x="8" y="56"/>
                    <a:pt x="9" y="55"/>
                    <a:pt x="9" y="55"/>
                  </a:cubicBezTo>
                  <a:cubicBezTo>
                    <a:pt x="9" y="55"/>
                    <a:pt x="10" y="55"/>
                    <a:pt x="11" y="55"/>
                  </a:cubicBezTo>
                  <a:cubicBezTo>
                    <a:pt x="11" y="55"/>
                    <a:pt x="12" y="55"/>
                    <a:pt x="13" y="55"/>
                  </a:cubicBezTo>
                  <a:cubicBezTo>
                    <a:pt x="13" y="55"/>
                    <a:pt x="13" y="56"/>
                    <a:pt x="14" y="56"/>
                  </a:cubicBezTo>
                  <a:cubicBezTo>
                    <a:pt x="15" y="56"/>
                    <a:pt x="16" y="57"/>
                    <a:pt x="16" y="57"/>
                  </a:cubicBezTo>
                  <a:cubicBezTo>
                    <a:pt x="17" y="56"/>
                    <a:pt x="17" y="56"/>
                    <a:pt x="17" y="56"/>
                  </a:cubicBezTo>
                  <a:cubicBezTo>
                    <a:pt x="18" y="56"/>
                    <a:pt x="18" y="55"/>
                    <a:pt x="18" y="55"/>
                  </a:cubicBezTo>
                  <a:cubicBezTo>
                    <a:pt x="19" y="55"/>
                    <a:pt x="21" y="56"/>
                    <a:pt x="21" y="56"/>
                  </a:cubicBezTo>
                  <a:cubicBezTo>
                    <a:pt x="21" y="56"/>
                    <a:pt x="22" y="57"/>
                    <a:pt x="22" y="56"/>
                  </a:cubicBezTo>
                  <a:cubicBezTo>
                    <a:pt x="23" y="56"/>
                    <a:pt x="24" y="55"/>
                    <a:pt x="24" y="55"/>
                  </a:cubicBezTo>
                  <a:cubicBezTo>
                    <a:pt x="26" y="54"/>
                    <a:pt x="26" y="54"/>
                    <a:pt x="26" y="54"/>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0" name="Freeform 88"/>
            <p:cNvSpPr>
              <a:spLocks/>
            </p:cNvSpPr>
            <p:nvPr/>
          </p:nvSpPr>
          <p:spPr bwMode="auto">
            <a:xfrm>
              <a:off x="8055899" y="4463666"/>
              <a:ext cx="283551" cy="207842"/>
            </a:xfrm>
            <a:custGeom>
              <a:avLst/>
              <a:gdLst>
                <a:gd name="T0" fmla="*/ 5 w 117"/>
                <a:gd name="T1" fmla="*/ 46 h 88"/>
                <a:gd name="T2" fmla="*/ 1 w 117"/>
                <a:gd name="T3" fmla="*/ 42 h 88"/>
                <a:gd name="T4" fmla="*/ 6 w 117"/>
                <a:gd name="T5" fmla="*/ 36 h 88"/>
                <a:gd name="T6" fmla="*/ 10 w 117"/>
                <a:gd name="T7" fmla="*/ 33 h 88"/>
                <a:gd name="T8" fmla="*/ 13 w 117"/>
                <a:gd name="T9" fmla="*/ 27 h 88"/>
                <a:gd name="T10" fmla="*/ 41 w 117"/>
                <a:gd name="T11" fmla="*/ 31 h 88"/>
                <a:gd name="T12" fmla="*/ 48 w 117"/>
                <a:gd name="T13" fmla="*/ 26 h 88"/>
                <a:gd name="T14" fmla="*/ 55 w 117"/>
                <a:gd name="T15" fmla="*/ 19 h 88"/>
                <a:gd name="T16" fmla="*/ 71 w 117"/>
                <a:gd name="T17" fmla="*/ 15 h 88"/>
                <a:gd name="T18" fmla="*/ 85 w 117"/>
                <a:gd name="T19" fmla="*/ 12 h 88"/>
                <a:gd name="T20" fmla="*/ 95 w 117"/>
                <a:gd name="T21" fmla="*/ 8 h 88"/>
                <a:gd name="T22" fmla="*/ 101 w 117"/>
                <a:gd name="T23" fmla="*/ 2 h 88"/>
                <a:gd name="T24" fmla="*/ 107 w 117"/>
                <a:gd name="T25" fmla="*/ 2 h 88"/>
                <a:gd name="T26" fmla="*/ 108 w 117"/>
                <a:gd name="T27" fmla="*/ 5 h 88"/>
                <a:gd name="T28" fmla="*/ 109 w 117"/>
                <a:gd name="T29" fmla="*/ 7 h 88"/>
                <a:gd name="T30" fmla="*/ 111 w 117"/>
                <a:gd name="T31" fmla="*/ 10 h 88"/>
                <a:gd name="T32" fmla="*/ 115 w 117"/>
                <a:gd name="T33" fmla="*/ 19 h 88"/>
                <a:gd name="T34" fmla="*/ 109 w 117"/>
                <a:gd name="T35" fmla="*/ 22 h 88"/>
                <a:gd name="T36" fmla="*/ 107 w 117"/>
                <a:gd name="T37" fmla="*/ 27 h 88"/>
                <a:gd name="T38" fmla="*/ 102 w 117"/>
                <a:gd name="T39" fmla="*/ 28 h 88"/>
                <a:gd name="T40" fmla="*/ 101 w 117"/>
                <a:gd name="T41" fmla="*/ 32 h 88"/>
                <a:gd name="T42" fmla="*/ 96 w 117"/>
                <a:gd name="T43" fmla="*/ 35 h 88"/>
                <a:gd name="T44" fmla="*/ 91 w 117"/>
                <a:gd name="T45" fmla="*/ 38 h 88"/>
                <a:gd name="T46" fmla="*/ 86 w 117"/>
                <a:gd name="T47" fmla="*/ 41 h 88"/>
                <a:gd name="T48" fmla="*/ 87 w 117"/>
                <a:gd name="T49" fmla="*/ 46 h 88"/>
                <a:gd name="T50" fmla="*/ 90 w 117"/>
                <a:gd name="T51" fmla="*/ 49 h 88"/>
                <a:gd name="T52" fmla="*/ 89 w 117"/>
                <a:gd name="T53" fmla="*/ 56 h 88"/>
                <a:gd name="T54" fmla="*/ 88 w 117"/>
                <a:gd name="T55" fmla="*/ 60 h 88"/>
                <a:gd name="T56" fmla="*/ 83 w 117"/>
                <a:gd name="T57" fmla="*/ 62 h 88"/>
                <a:gd name="T58" fmla="*/ 78 w 117"/>
                <a:gd name="T59" fmla="*/ 64 h 88"/>
                <a:gd name="T60" fmla="*/ 76 w 117"/>
                <a:gd name="T61" fmla="*/ 68 h 88"/>
                <a:gd name="T62" fmla="*/ 79 w 117"/>
                <a:gd name="T63" fmla="*/ 69 h 88"/>
                <a:gd name="T64" fmla="*/ 77 w 117"/>
                <a:gd name="T65" fmla="*/ 72 h 88"/>
                <a:gd name="T66" fmla="*/ 76 w 117"/>
                <a:gd name="T67" fmla="*/ 76 h 88"/>
                <a:gd name="T68" fmla="*/ 79 w 117"/>
                <a:gd name="T69" fmla="*/ 80 h 88"/>
                <a:gd name="T70" fmla="*/ 74 w 117"/>
                <a:gd name="T71" fmla="*/ 83 h 88"/>
                <a:gd name="T72" fmla="*/ 69 w 117"/>
                <a:gd name="T73" fmla="*/ 81 h 88"/>
                <a:gd name="T74" fmla="*/ 64 w 117"/>
                <a:gd name="T75" fmla="*/ 80 h 88"/>
                <a:gd name="T76" fmla="*/ 61 w 117"/>
                <a:gd name="T77" fmla="*/ 82 h 88"/>
                <a:gd name="T78" fmla="*/ 55 w 117"/>
                <a:gd name="T79" fmla="*/ 80 h 88"/>
                <a:gd name="T80" fmla="*/ 53 w 117"/>
                <a:gd name="T81" fmla="*/ 77 h 88"/>
                <a:gd name="T82" fmla="*/ 49 w 117"/>
                <a:gd name="T83" fmla="*/ 72 h 88"/>
                <a:gd name="T84" fmla="*/ 46 w 117"/>
                <a:gd name="T85" fmla="*/ 76 h 88"/>
                <a:gd name="T86" fmla="*/ 45 w 117"/>
                <a:gd name="T87" fmla="*/ 80 h 88"/>
                <a:gd name="T88" fmla="*/ 39 w 117"/>
                <a:gd name="T89" fmla="*/ 83 h 88"/>
                <a:gd name="T90" fmla="*/ 33 w 117"/>
                <a:gd name="T91" fmla="*/ 84 h 88"/>
                <a:gd name="T92" fmla="*/ 28 w 117"/>
                <a:gd name="T93" fmla="*/ 83 h 88"/>
                <a:gd name="T94" fmla="*/ 27 w 117"/>
                <a:gd name="T95" fmla="*/ 84 h 88"/>
                <a:gd name="T96" fmla="*/ 24 w 117"/>
                <a:gd name="T97" fmla="*/ 87 h 88"/>
                <a:gd name="T98" fmla="*/ 21 w 117"/>
                <a:gd name="T99" fmla="*/ 88 h 88"/>
                <a:gd name="T100" fmla="*/ 15 w 117"/>
                <a:gd name="T101" fmla="*/ 87 h 88"/>
                <a:gd name="T102" fmla="*/ 11 w 117"/>
                <a:gd name="T103" fmla="*/ 84 h 88"/>
                <a:gd name="T104" fmla="*/ 15 w 117"/>
                <a:gd name="T105" fmla="*/ 82 h 88"/>
                <a:gd name="T106" fmla="*/ 17 w 117"/>
                <a:gd name="T107" fmla="*/ 81 h 88"/>
                <a:gd name="T108" fmla="*/ 19 w 117"/>
                <a:gd name="T109" fmla="*/ 79 h 88"/>
                <a:gd name="T110" fmla="*/ 17 w 117"/>
                <a:gd name="T111" fmla="*/ 77 h 88"/>
                <a:gd name="T112" fmla="*/ 9 w 117"/>
                <a:gd name="T113" fmla="*/ 67 h 88"/>
                <a:gd name="T114" fmla="*/ 11 w 117"/>
                <a:gd name="T115" fmla="*/ 61 h 88"/>
                <a:gd name="T116" fmla="*/ 9 w 117"/>
                <a:gd name="T117" fmla="*/ 58 h 88"/>
                <a:gd name="T118" fmla="*/ 6 w 117"/>
                <a:gd name="T119" fmla="*/ 58 h 88"/>
                <a:gd name="T120" fmla="*/ 5 w 117"/>
                <a:gd name="T121" fmla="*/ 55 h 88"/>
                <a:gd name="T122" fmla="*/ 11 w 117"/>
                <a:gd name="T123" fmla="*/ 48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7" h="88">
                  <a:moveTo>
                    <a:pt x="9" y="48"/>
                  </a:moveTo>
                  <a:cubicBezTo>
                    <a:pt x="7" y="47"/>
                    <a:pt x="7" y="47"/>
                    <a:pt x="7" y="47"/>
                  </a:cubicBezTo>
                  <a:cubicBezTo>
                    <a:pt x="5" y="46"/>
                    <a:pt x="5" y="46"/>
                    <a:pt x="5" y="46"/>
                  </a:cubicBezTo>
                  <a:cubicBezTo>
                    <a:pt x="2" y="46"/>
                    <a:pt x="2" y="46"/>
                    <a:pt x="2" y="46"/>
                  </a:cubicBezTo>
                  <a:cubicBezTo>
                    <a:pt x="0" y="44"/>
                    <a:pt x="0" y="44"/>
                    <a:pt x="0" y="44"/>
                  </a:cubicBezTo>
                  <a:cubicBezTo>
                    <a:pt x="1" y="42"/>
                    <a:pt x="1" y="42"/>
                    <a:pt x="1" y="42"/>
                  </a:cubicBezTo>
                  <a:cubicBezTo>
                    <a:pt x="1" y="40"/>
                    <a:pt x="1" y="40"/>
                    <a:pt x="1" y="40"/>
                  </a:cubicBezTo>
                  <a:cubicBezTo>
                    <a:pt x="1" y="40"/>
                    <a:pt x="3" y="38"/>
                    <a:pt x="3" y="38"/>
                  </a:cubicBezTo>
                  <a:cubicBezTo>
                    <a:pt x="4" y="37"/>
                    <a:pt x="6" y="36"/>
                    <a:pt x="6" y="36"/>
                  </a:cubicBezTo>
                  <a:cubicBezTo>
                    <a:pt x="7" y="34"/>
                    <a:pt x="7" y="34"/>
                    <a:pt x="7" y="34"/>
                  </a:cubicBezTo>
                  <a:cubicBezTo>
                    <a:pt x="7" y="34"/>
                    <a:pt x="8" y="33"/>
                    <a:pt x="9" y="33"/>
                  </a:cubicBezTo>
                  <a:cubicBezTo>
                    <a:pt x="10" y="33"/>
                    <a:pt x="10" y="34"/>
                    <a:pt x="10" y="33"/>
                  </a:cubicBezTo>
                  <a:cubicBezTo>
                    <a:pt x="11" y="33"/>
                    <a:pt x="11" y="29"/>
                    <a:pt x="11" y="29"/>
                  </a:cubicBezTo>
                  <a:cubicBezTo>
                    <a:pt x="11" y="27"/>
                    <a:pt x="11" y="27"/>
                    <a:pt x="11" y="27"/>
                  </a:cubicBezTo>
                  <a:cubicBezTo>
                    <a:pt x="13" y="27"/>
                    <a:pt x="13" y="27"/>
                    <a:pt x="13" y="27"/>
                  </a:cubicBezTo>
                  <a:cubicBezTo>
                    <a:pt x="22" y="30"/>
                    <a:pt x="22" y="30"/>
                    <a:pt x="22" y="30"/>
                  </a:cubicBezTo>
                  <a:cubicBezTo>
                    <a:pt x="32" y="31"/>
                    <a:pt x="32" y="31"/>
                    <a:pt x="32" y="31"/>
                  </a:cubicBezTo>
                  <a:cubicBezTo>
                    <a:pt x="41" y="31"/>
                    <a:pt x="41" y="31"/>
                    <a:pt x="41" y="31"/>
                  </a:cubicBezTo>
                  <a:cubicBezTo>
                    <a:pt x="43" y="31"/>
                    <a:pt x="43" y="31"/>
                    <a:pt x="43" y="31"/>
                  </a:cubicBezTo>
                  <a:cubicBezTo>
                    <a:pt x="46" y="29"/>
                    <a:pt x="46" y="29"/>
                    <a:pt x="46" y="29"/>
                  </a:cubicBezTo>
                  <a:cubicBezTo>
                    <a:pt x="48" y="26"/>
                    <a:pt x="48" y="26"/>
                    <a:pt x="48" y="26"/>
                  </a:cubicBezTo>
                  <a:cubicBezTo>
                    <a:pt x="52" y="25"/>
                    <a:pt x="52" y="25"/>
                    <a:pt x="52" y="25"/>
                  </a:cubicBezTo>
                  <a:cubicBezTo>
                    <a:pt x="53" y="23"/>
                    <a:pt x="53" y="23"/>
                    <a:pt x="53" y="23"/>
                  </a:cubicBezTo>
                  <a:cubicBezTo>
                    <a:pt x="55" y="19"/>
                    <a:pt x="55" y="19"/>
                    <a:pt x="55" y="19"/>
                  </a:cubicBezTo>
                  <a:cubicBezTo>
                    <a:pt x="58" y="17"/>
                    <a:pt x="58" y="17"/>
                    <a:pt x="58" y="17"/>
                  </a:cubicBezTo>
                  <a:cubicBezTo>
                    <a:pt x="64" y="17"/>
                    <a:pt x="64" y="17"/>
                    <a:pt x="64" y="17"/>
                  </a:cubicBezTo>
                  <a:cubicBezTo>
                    <a:pt x="71" y="15"/>
                    <a:pt x="71" y="15"/>
                    <a:pt x="71" y="15"/>
                  </a:cubicBezTo>
                  <a:cubicBezTo>
                    <a:pt x="76" y="17"/>
                    <a:pt x="76" y="17"/>
                    <a:pt x="76" y="17"/>
                  </a:cubicBezTo>
                  <a:cubicBezTo>
                    <a:pt x="82" y="13"/>
                    <a:pt x="82" y="13"/>
                    <a:pt x="82" y="13"/>
                  </a:cubicBezTo>
                  <a:cubicBezTo>
                    <a:pt x="85" y="12"/>
                    <a:pt x="85" y="12"/>
                    <a:pt x="85" y="12"/>
                  </a:cubicBezTo>
                  <a:cubicBezTo>
                    <a:pt x="90" y="10"/>
                    <a:pt x="90" y="10"/>
                    <a:pt x="90" y="10"/>
                  </a:cubicBezTo>
                  <a:cubicBezTo>
                    <a:pt x="96" y="14"/>
                    <a:pt x="96" y="14"/>
                    <a:pt x="96" y="14"/>
                  </a:cubicBezTo>
                  <a:cubicBezTo>
                    <a:pt x="95" y="8"/>
                    <a:pt x="95" y="8"/>
                    <a:pt x="95" y="8"/>
                  </a:cubicBezTo>
                  <a:cubicBezTo>
                    <a:pt x="96" y="4"/>
                    <a:pt x="96" y="4"/>
                    <a:pt x="96" y="4"/>
                  </a:cubicBezTo>
                  <a:cubicBezTo>
                    <a:pt x="100" y="2"/>
                    <a:pt x="100" y="2"/>
                    <a:pt x="100" y="2"/>
                  </a:cubicBezTo>
                  <a:cubicBezTo>
                    <a:pt x="101" y="2"/>
                    <a:pt x="101" y="2"/>
                    <a:pt x="101" y="2"/>
                  </a:cubicBezTo>
                  <a:cubicBezTo>
                    <a:pt x="101" y="2"/>
                    <a:pt x="101" y="2"/>
                    <a:pt x="101" y="2"/>
                  </a:cubicBezTo>
                  <a:cubicBezTo>
                    <a:pt x="105" y="0"/>
                    <a:pt x="105" y="0"/>
                    <a:pt x="105" y="0"/>
                  </a:cubicBezTo>
                  <a:cubicBezTo>
                    <a:pt x="107" y="2"/>
                    <a:pt x="107" y="2"/>
                    <a:pt x="107" y="2"/>
                  </a:cubicBezTo>
                  <a:cubicBezTo>
                    <a:pt x="108" y="4"/>
                    <a:pt x="108" y="4"/>
                    <a:pt x="108" y="4"/>
                  </a:cubicBezTo>
                  <a:cubicBezTo>
                    <a:pt x="108" y="4"/>
                    <a:pt x="108" y="4"/>
                    <a:pt x="108" y="4"/>
                  </a:cubicBezTo>
                  <a:cubicBezTo>
                    <a:pt x="108" y="4"/>
                    <a:pt x="108" y="4"/>
                    <a:pt x="108" y="5"/>
                  </a:cubicBezTo>
                  <a:cubicBezTo>
                    <a:pt x="108" y="5"/>
                    <a:pt x="108" y="5"/>
                    <a:pt x="108" y="5"/>
                  </a:cubicBezTo>
                  <a:cubicBezTo>
                    <a:pt x="108" y="6"/>
                    <a:pt x="108" y="6"/>
                    <a:pt x="108" y="6"/>
                  </a:cubicBezTo>
                  <a:cubicBezTo>
                    <a:pt x="109" y="7"/>
                    <a:pt x="109" y="7"/>
                    <a:pt x="109" y="7"/>
                  </a:cubicBezTo>
                  <a:cubicBezTo>
                    <a:pt x="110" y="8"/>
                    <a:pt x="110" y="8"/>
                    <a:pt x="110" y="8"/>
                  </a:cubicBezTo>
                  <a:cubicBezTo>
                    <a:pt x="110" y="8"/>
                    <a:pt x="110" y="8"/>
                    <a:pt x="110" y="8"/>
                  </a:cubicBezTo>
                  <a:cubicBezTo>
                    <a:pt x="111" y="10"/>
                    <a:pt x="111" y="10"/>
                    <a:pt x="111" y="10"/>
                  </a:cubicBezTo>
                  <a:cubicBezTo>
                    <a:pt x="111" y="12"/>
                    <a:pt x="111" y="12"/>
                    <a:pt x="111" y="12"/>
                  </a:cubicBezTo>
                  <a:cubicBezTo>
                    <a:pt x="117" y="19"/>
                    <a:pt x="117" y="19"/>
                    <a:pt x="117" y="19"/>
                  </a:cubicBezTo>
                  <a:cubicBezTo>
                    <a:pt x="117" y="19"/>
                    <a:pt x="115" y="19"/>
                    <a:pt x="115" y="19"/>
                  </a:cubicBezTo>
                  <a:cubicBezTo>
                    <a:pt x="114" y="19"/>
                    <a:pt x="112" y="19"/>
                    <a:pt x="112" y="19"/>
                  </a:cubicBezTo>
                  <a:cubicBezTo>
                    <a:pt x="112" y="19"/>
                    <a:pt x="111" y="20"/>
                    <a:pt x="110" y="20"/>
                  </a:cubicBezTo>
                  <a:cubicBezTo>
                    <a:pt x="110" y="20"/>
                    <a:pt x="109" y="22"/>
                    <a:pt x="109" y="22"/>
                  </a:cubicBezTo>
                  <a:cubicBezTo>
                    <a:pt x="108" y="23"/>
                    <a:pt x="108" y="23"/>
                    <a:pt x="108" y="23"/>
                  </a:cubicBezTo>
                  <a:cubicBezTo>
                    <a:pt x="109" y="24"/>
                    <a:pt x="109" y="24"/>
                    <a:pt x="109" y="24"/>
                  </a:cubicBezTo>
                  <a:cubicBezTo>
                    <a:pt x="111" y="28"/>
                    <a:pt x="112" y="28"/>
                    <a:pt x="107" y="27"/>
                  </a:cubicBezTo>
                  <a:cubicBezTo>
                    <a:pt x="105" y="26"/>
                    <a:pt x="105" y="26"/>
                    <a:pt x="105" y="26"/>
                  </a:cubicBezTo>
                  <a:cubicBezTo>
                    <a:pt x="104" y="27"/>
                    <a:pt x="104" y="27"/>
                    <a:pt x="104" y="27"/>
                  </a:cubicBezTo>
                  <a:cubicBezTo>
                    <a:pt x="102" y="28"/>
                    <a:pt x="102" y="28"/>
                    <a:pt x="102" y="28"/>
                  </a:cubicBezTo>
                  <a:cubicBezTo>
                    <a:pt x="102" y="28"/>
                    <a:pt x="102" y="28"/>
                    <a:pt x="102" y="28"/>
                  </a:cubicBezTo>
                  <a:cubicBezTo>
                    <a:pt x="102" y="28"/>
                    <a:pt x="102" y="30"/>
                    <a:pt x="102" y="30"/>
                  </a:cubicBezTo>
                  <a:cubicBezTo>
                    <a:pt x="101" y="32"/>
                    <a:pt x="101" y="32"/>
                    <a:pt x="101" y="32"/>
                  </a:cubicBezTo>
                  <a:cubicBezTo>
                    <a:pt x="99" y="33"/>
                    <a:pt x="99" y="33"/>
                    <a:pt x="99" y="33"/>
                  </a:cubicBezTo>
                  <a:cubicBezTo>
                    <a:pt x="97" y="34"/>
                    <a:pt x="97" y="34"/>
                    <a:pt x="97" y="34"/>
                  </a:cubicBezTo>
                  <a:cubicBezTo>
                    <a:pt x="96" y="35"/>
                    <a:pt x="96" y="35"/>
                    <a:pt x="96" y="35"/>
                  </a:cubicBezTo>
                  <a:cubicBezTo>
                    <a:pt x="94" y="35"/>
                    <a:pt x="94" y="35"/>
                    <a:pt x="94" y="35"/>
                  </a:cubicBezTo>
                  <a:cubicBezTo>
                    <a:pt x="92" y="36"/>
                    <a:pt x="92" y="36"/>
                    <a:pt x="92" y="36"/>
                  </a:cubicBezTo>
                  <a:cubicBezTo>
                    <a:pt x="91" y="38"/>
                    <a:pt x="91" y="38"/>
                    <a:pt x="91" y="38"/>
                  </a:cubicBezTo>
                  <a:cubicBezTo>
                    <a:pt x="91" y="38"/>
                    <a:pt x="89" y="38"/>
                    <a:pt x="89" y="38"/>
                  </a:cubicBezTo>
                  <a:cubicBezTo>
                    <a:pt x="89" y="38"/>
                    <a:pt x="86" y="39"/>
                    <a:pt x="86" y="39"/>
                  </a:cubicBezTo>
                  <a:cubicBezTo>
                    <a:pt x="86" y="41"/>
                    <a:pt x="86" y="41"/>
                    <a:pt x="86" y="41"/>
                  </a:cubicBezTo>
                  <a:cubicBezTo>
                    <a:pt x="86" y="41"/>
                    <a:pt x="85" y="42"/>
                    <a:pt x="85" y="42"/>
                  </a:cubicBezTo>
                  <a:cubicBezTo>
                    <a:pt x="85" y="42"/>
                    <a:pt x="85" y="45"/>
                    <a:pt x="85" y="45"/>
                  </a:cubicBezTo>
                  <a:cubicBezTo>
                    <a:pt x="85" y="45"/>
                    <a:pt x="87" y="46"/>
                    <a:pt x="87" y="46"/>
                  </a:cubicBezTo>
                  <a:cubicBezTo>
                    <a:pt x="88" y="47"/>
                    <a:pt x="88" y="47"/>
                    <a:pt x="88" y="47"/>
                  </a:cubicBezTo>
                  <a:cubicBezTo>
                    <a:pt x="89" y="48"/>
                    <a:pt x="89" y="48"/>
                    <a:pt x="89" y="48"/>
                  </a:cubicBezTo>
                  <a:cubicBezTo>
                    <a:pt x="89" y="48"/>
                    <a:pt x="90" y="49"/>
                    <a:pt x="90" y="49"/>
                  </a:cubicBezTo>
                  <a:cubicBezTo>
                    <a:pt x="89" y="49"/>
                    <a:pt x="89" y="52"/>
                    <a:pt x="89" y="52"/>
                  </a:cubicBezTo>
                  <a:cubicBezTo>
                    <a:pt x="90" y="55"/>
                    <a:pt x="90" y="55"/>
                    <a:pt x="90" y="55"/>
                  </a:cubicBezTo>
                  <a:cubicBezTo>
                    <a:pt x="89" y="56"/>
                    <a:pt x="89" y="56"/>
                    <a:pt x="89" y="56"/>
                  </a:cubicBezTo>
                  <a:cubicBezTo>
                    <a:pt x="90" y="58"/>
                    <a:pt x="90" y="58"/>
                    <a:pt x="90" y="58"/>
                  </a:cubicBezTo>
                  <a:cubicBezTo>
                    <a:pt x="90" y="58"/>
                    <a:pt x="91" y="58"/>
                    <a:pt x="90" y="59"/>
                  </a:cubicBezTo>
                  <a:cubicBezTo>
                    <a:pt x="89" y="59"/>
                    <a:pt x="88" y="60"/>
                    <a:pt x="88" y="60"/>
                  </a:cubicBezTo>
                  <a:cubicBezTo>
                    <a:pt x="88" y="60"/>
                    <a:pt x="86" y="60"/>
                    <a:pt x="86" y="60"/>
                  </a:cubicBezTo>
                  <a:cubicBezTo>
                    <a:pt x="86" y="60"/>
                    <a:pt x="84" y="60"/>
                    <a:pt x="84" y="60"/>
                  </a:cubicBezTo>
                  <a:cubicBezTo>
                    <a:pt x="83" y="62"/>
                    <a:pt x="83" y="62"/>
                    <a:pt x="83" y="62"/>
                  </a:cubicBezTo>
                  <a:cubicBezTo>
                    <a:pt x="81" y="61"/>
                    <a:pt x="81" y="61"/>
                    <a:pt x="81" y="61"/>
                  </a:cubicBezTo>
                  <a:cubicBezTo>
                    <a:pt x="81" y="63"/>
                    <a:pt x="81" y="63"/>
                    <a:pt x="81" y="63"/>
                  </a:cubicBezTo>
                  <a:cubicBezTo>
                    <a:pt x="78" y="64"/>
                    <a:pt x="78" y="64"/>
                    <a:pt x="78" y="64"/>
                  </a:cubicBezTo>
                  <a:cubicBezTo>
                    <a:pt x="76" y="65"/>
                    <a:pt x="76" y="65"/>
                    <a:pt x="76" y="65"/>
                  </a:cubicBezTo>
                  <a:cubicBezTo>
                    <a:pt x="75" y="67"/>
                    <a:pt x="75" y="67"/>
                    <a:pt x="75" y="67"/>
                  </a:cubicBezTo>
                  <a:cubicBezTo>
                    <a:pt x="76" y="68"/>
                    <a:pt x="76" y="68"/>
                    <a:pt x="76" y="68"/>
                  </a:cubicBezTo>
                  <a:cubicBezTo>
                    <a:pt x="76" y="68"/>
                    <a:pt x="77" y="69"/>
                    <a:pt x="77" y="68"/>
                  </a:cubicBezTo>
                  <a:cubicBezTo>
                    <a:pt x="77" y="68"/>
                    <a:pt x="77" y="67"/>
                    <a:pt x="77" y="67"/>
                  </a:cubicBezTo>
                  <a:cubicBezTo>
                    <a:pt x="78" y="68"/>
                    <a:pt x="79" y="69"/>
                    <a:pt x="79" y="69"/>
                  </a:cubicBezTo>
                  <a:cubicBezTo>
                    <a:pt x="80" y="71"/>
                    <a:pt x="80" y="71"/>
                    <a:pt x="80" y="71"/>
                  </a:cubicBezTo>
                  <a:cubicBezTo>
                    <a:pt x="80" y="71"/>
                    <a:pt x="78" y="71"/>
                    <a:pt x="78" y="71"/>
                  </a:cubicBezTo>
                  <a:cubicBezTo>
                    <a:pt x="78" y="71"/>
                    <a:pt x="77" y="72"/>
                    <a:pt x="77" y="72"/>
                  </a:cubicBezTo>
                  <a:cubicBezTo>
                    <a:pt x="76" y="73"/>
                    <a:pt x="76" y="73"/>
                    <a:pt x="76" y="73"/>
                  </a:cubicBezTo>
                  <a:cubicBezTo>
                    <a:pt x="76" y="74"/>
                    <a:pt x="76" y="74"/>
                    <a:pt x="76" y="75"/>
                  </a:cubicBezTo>
                  <a:cubicBezTo>
                    <a:pt x="76" y="75"/>
                    <a:pt x="76" y="76"/>
                    <a:pt x="76" y="76"/>
                  </a:cubicBezTo>
                  <a:cubicBezTo>
                    <a:pt x="77" y="76"/>
                    <a:pt x="78" y="78"/>
                    <a:pt x="78" y="78"/>
                  </a:cubicBezTo>
                  <a:cubicBezTo>
                    <a:pt x="78" y="78"/>
                    <a:pt x="79" y="79"/>
                    <a:pt x="79" y="79"/>
                  </a:cubicBezTo>
                  <a:cubicBezTo>
                    <a:pt x="79" y="79"/>
                    <a:pt x="79" y="80"/>
                    <a:pt x="79" y="80"/>
                  </a:cubicBezTo>
                  <a:cubicBezTo>
                    <a:pt x="79" y="80"/>
                    <a:pt x="78" y="81"/>
                    <a:pt x="77" y="81"/>
                  </a:cubicBezTo>
                  <a:cubicBezTo>
                    <a:pt x="77" y="81"/>
                    <a:pt x="75" y="81"/>
                    <a:pt x="75" y="81"/>
                  </a:cubicBezTo>
                  <a:cubicBezTo>
                    <a:pt x="75" y="81"/>
                    <a:pt x="74" y="83"/>
                    <a:pt x="74" y="83"/>
                  </a:cubicBezTo>
                  <a:cubicBezTo>
                    <a:pt x="74" y="83"/>
                    <a:pt x="73" y="83"/>
                    <a:pt x="72" y="83"/>
                  </a:cubicBezTo>
                  <a:cubicBezTo>
                    <a:pt x="72" y="83"/>
                    <a:pt x="74" y="84"/>
                    <a:pt x="72" y="83"/>
                  </a:cubicBezTo>
                  <a:cubicBezTo>
                    <a:pt x="69" y="82"/>
                    <a:pt x="69" y="81"/>
                    <a:pt x="69" y="81"/>
                  </a:cubicBezTo>
                  <a:cubicBezTo>
                    <a:pt x="69" y="81"/>
                    <a:pt x="68" y="80"/>
                    <a:pt x="68" y="80"/>
                  </a:cubicBezTo>
                  <a:cubicBezTo>
                    <a:pt x="67" y="80"/>
                    <a:pt x="66" y="80"/>
                    <a:pt x="66" y="80"/>
                  </a:cubicBezTo>
                  <a:cubicBezTo>
                    <a:pt x="64" y="80"/>
                    <a:pt x="64" y="80"/>
                    <a:pt x="64" y="80"/>
                  </a:cubicBezTo>
                  <a:cubicBezTo>
                    <a:pt x="63" y="79"/>
                    <a:pt x="63" y="79"/>
                    <a:pt x="63" y="79"/>
                  </a:cubicBezTo>
                  <a:cubicBezTo>
                    <a:pt x="62" y="81"/>
                    <a:pt x="62" y="81"/>
                    <a:pt x="62" y="81"/>
                  </a:cubicBezTo>
                  <a:cubicBezTo>
                    <a:pt x="62" y="81"/>
                    <a:pt x="62" y="82"/>
                    <a:pt x="61" y="82"/>
                  </a:cubicBezTo>
                  <a:cubicBezTo>
                    <a:pt x="60" y="83"/>
                    <a:pt x="61" y="83"/>
                    <a:pt x="60" y="83"/>
                  </a:cubicBezTo>
                  <a:cubicBezTo>
                    <a:pt x="58" y="83"/>
                    <a:pt x="57" y="81"/>
                    <a:pt x="57" y="81"/>
                  </a:cubicBezTo>
                  <a:cubicBezTo>
                    <a:pt x="57" y="81"/>
                    <a:pt x="55" y="80"/>
                    <a:pt x="55" y="80"/>
                  </a:cubicBezTo>
                  <a:cubicBezTo>
                    <a:pt x="54" y="79"/>
                    <a:pt x="54" y="79"/>
                    <a:pt x="54" y="79"/>
                  </a:cubicBezTo>
                  <a:cubicBezTo>
                    <a:pt x="53" y="79"/>
                    <a:pt x="53" y="80"/>
                    <a:pt x="53" y="78"/>
                  </a:cubicBezTo>
                  <a:cubicBezTo>
                    <a:pt x="53" y="77"/>
                    <a:pt x="53" y="77"/>
                    <a:pt x="53" y="77"/>
                  </a:cubicBezTo>
                  <a:cubicBezTo>
                    <a:pt x="52" y="76"/>
                    <a:pt x="52" y="77"/>
                    <a:pt x="51" y="76"/>
                  </a:cubicBezTo>
                  <a:cubicBezTo>
                    <a:pt x="51" y="75"/>
                    <a:pt x="50" y="74"/>
                    <a:pt x="50" y="74"/>
                  </a:cubicBezTo>
                  <a:cubicBezTo>
                    <a:pt x="49" y="72"/>
                    <a:pt x="49" y="72"/>
                    <a:pt x="49" y="72"/>
                  </a:cubicBezTo>
                  <a:cubicBezTo>
                    <a:pt x="49" y="72"/>
                    <a:pt x="49" y="72"/>
                    <a:pt x="49" y="73"/>
                  </a:cubicBezTo>
                  <a:cubicBezTo>
                    <a:pt x="48" y="74"/>
                    <a:pt x="47" y="74"/>
                    <a:pt x="47" y="74"/>
                  </a:cubicBezTo>
                  <a:cubicBezTo>
                    <a:pt x="47" y="75"/>
                    <a:pt x="46" y="76"/>
                    <a:pt x="46" y="76"/>
                  </a:cubicBezTo>
                  <a:cubicBezTo>
                    <a:pt x="46" y="76"/>
                    <a:pt x="45" y="77"/>
                    <a:pt x="45" y="78"/>
                  </a:cubicBezTo>
                  <a:cubicBezTo>
                    <a:pt x="46" y="78"/>
                    <a:pt x="46" y="78"/>
                    <a:pt x="46" y="79"/>
                  </a:cubicBezTo>
                  <a:cubicBezTo>
                    <a:pt x="46" y="79"/>
                    <a:pt x="45" y="80"/>
                    <a:pt x="45" y="80"/>
                  </a:cubicBezTo>
                  <a:cubicBezTo>
                    <a:pt x="44" y="81"/>
                    <a:pt x="44" y="81"/>
                    <a:pt x="43" y="81"/>
                  </a:cubicBezTo>
                  <a:cubicBezTo>
                    <a:pt x="43" y="82"/>
                    <a:pt x="41" y="83"/>
                    <a:pt x="41" y="83"/>
                  </a:cubicBezTo>
                  <a:cubicBezTo>
                    <a:pt x="39" y="83"/>
                    <a:pt x="39" y="83"/>
                    <a:pt x="39" y="83"/>
                  </a:cubicBezTo>
                  <a:cubicBezTo>
                    <a:pt x="36" y="82"/>
                    <a:pt x="36" y="82"/>
                    <a:pt x="36" y="82"/>
                  </a:cubicBezTo>
                  <a:cubicBezTo>
                    <a:pt x="34" y="84"/>
                    <a:pt x="34" y="84"/>
                    <a:pt x="34" y="84"/>
                  </a:cubicBezTo>
                  <a:cubicBezTo>
                    <a:pt x="34" y="84"/>
                    <a:pt x="33" y="84"/>
                    <a:pt x="33" y="84"/>
                  </a:cubicBezTo>
                  <a:cubicBezTo>
                    <a:pt x="32" y="84"/>
                    <a:pt x="31" y="84"/>
                    <a:pt x="31" y="84"/>
                  </a:cubicBezTo>
                  <a:cubicBezTo>
                    <a:pt x="31" y="84"/>
                    <a:pt x="30" y="83"/>
                    <a:pt x="29" y="83"/>
                  </a:cubicBezTo>
                  <a:cubicBezTo>
                    <a:pt x="29" y="83"/>
                    <a:pt x="28" y="83"/>
                    <a:pt x="28" y="83"/>
                  </a:cubicBezTo>
                  <a:cubicBezTo>
                    <a:pt x="27" y="83"/>
                    <a:pt x="26" y="83"/>
                    <a:pt x="26" y="83"/>
                  </a:cubicBezTo>
                  <a:cubicBezTo>
                    <a:pt x="26" y="84"/>
                    <a:pt x="26" y="84"/>
                    <a:pt x="26" y="84"/>
                  </a:cubicBezTo>
                  <a:cubicBezTo>
                    <a:pt x="26" y="84"/>
                    <a:pt x="27" y="84"/>
                    <a:pt x="27" y="84"/>
                  </a:cubicBezTo>
                  <a:cubicBezTo>
                    <a:pt x="27" y="85"/>
                    <a:pt x="27" y="86"/>
                    <a:pt x="27" y="86"/>
                  </a:cubicBezTo>
                  <a:cubicBezTo>
                    <a:pt x="27" y="86"/>
                    <a:pt x="26" y="86"/>
                    <a:pt x="26" y="86"/>
                  </a:cubicBezTo>
                  <a:cubicBezTo>
                    <a:pt x="26" y="87"/>
                    <a:pt x="24" y="87"/>
                    <a:pt x="24" y="87"/>
                  </a:cubicBezTo>
                  <a:cubicBezTo>
                    <a:pt x="24" y="87"/>
                    <a:pt x="24" y="88"/>
                    <a:pt x="24" y="88"/>
                  </a:cubicBezTo>
                  <a:cubicBezTo>
                    <a:pt x="24" y="88"/>
                    <a:pt x="24" y="88"/>
                    <a:pt x="23" y="88"/>
                  </a:cubicBezTo>
                  <a:cubicBezTo>
                    <a:pt x="22" y="88"/>
                    <a:pt x="22" y="88"/>
                    <a:pt x="21" y="88"/>
                  </a:cubicBezTo>
                  <a:cubicBezTo>
                    <a:pt x="21" y="87"/>
                    <a:pt x="20" y="87"/>
                    <a:pt x="19" y="87"/>
                  </a:cubicBezTo>
                  <a:cubicBezTo>
                    <a:pt x="19" y="87"/>
                    <a:pt x="16" y="86"/>
                    <a:pt x="16" y="86"/>
                  </a:cubicBezTo>
                  <a:cubicBezTo>
                    <a:pt x="16" y="86"/>
                    <a:pt x="15" y="87"/>
                    <a:pt x="15" y="87"/>
                  </a:cubicBezTo>
                  <a:cubicBezTo>
                    <a:pt x="14" y="87"/>
                    <a:pt x="13" y="87"/>
                    <a:pt x="12" y="86"/>
                  </a:cubicBezTo>
                  <a:cubicBezTo>
                    <a:pt x="12" y="86"/>
                    <a:pt x="11" y="86"/>
                    <a:pt x="11" y="86"/>
                  </a:cubicBezTo>
                  <a:cubicBezTo>
                    <a:pt x="11" y="85"/>
                    <a:pt x="11" y="84"/>
                    <a:pt x="11" y="84"/>
                  </a:cubicBezTo>
                  <a:cubicBezTo>
                    <a:pt x="11" y="84"/>
                    <a:pt x="10" y="83"/>
                    <a:pt x="11" y="83"/>
                  </a:cubicBezTo>
                  <a:cubicBezTo>
                    <a:pt x="11" y="83"/>
                    <a:pt x="12" y="83"/>
                    <a:pt x="13" y="83"/>
                  </a:cubicBezTo>
                  <a:cubicBezTo>
                    <a:pt x="14" y="83"/>
                    <a:pt x="15" y="83"/>
                    <a:pt x="15" y="82"/>
                  </a:cubicBezTo>
                  <a:cubicBezTo>
                    <a:pt x="15" y="82"/>
                    <a:pt x="15" y="82"/>
                    <a:pt x="16" y="82"/>
                  </a:cubicBezTo>
                  <a:cubicBezTo>
                    <a:pt x="16" y="82"/>
                    <a:pt x="17" y="83"/>
                    <a:pt x="17" y="82"/>
                  </a:cubicBezTo>
                  <a:cubicBezTo>
                    <a:pt x="17" y="81"/>
                    <a:pt x="17" y="81"/>
                    <a:pt x="17" y="81"/>
                  </a:cubicBezTo>
                  <a:cubicBezTo>
                    <a:pt x="16" y="80"/>
                    <a:pt x="16" y="80"/>
                    <a:pt x="16" y="80"/>
                  </a:cubicBezTo>
                  <a:cubicBezTo>
                    <a:pt x="16" y="80"/>
                    <a:pt x="17" y="79"/>
                    <a:pt x="17" y="79"/>
                  </a:cubicBezTo>
                  <a:cubicBezTo>
                    <a:pt x="18" y="79"/>
                    <a:pt x="19" y="79"/>
                    <a:pt x="19" y="79"/>
                  </a:cubicBezTo>
                  <a:cubicBezTo>
                    <a:pt x="20" y="79"/>
                    <a:pt x="21" y="79"/>
                    <a:pt x="21" y="79"/>
                  </a:cubicBezTo>
                  <a:cubicBezTo>
                    <a:pt x="21" y="79"/>
                    <a:pt x="21" y="79"/>
                    <a:pt x="22" y="78"/>
                  </a:cubicBezTo>
                  <a:cubicBezTo>
                    <a:pt x="22" y="78"/>
                    <a:pt x="18" y="78"/>
                    <a:pt x="17" y="77"/>
                  </a:cubicBezTo>
                  <a:cubicBezTo>
                    <a:pt x="15" y="75"/>
                    <a:pt x="13" y="74"/>
                    <a:pt x="13" y="70"/>
                  </a:cubicBezTo>
                  <a:cubicBezTo>
                    <a:pt x="12" y="70"/>
                    <a:pt x="12" y="68"/>
                    <a:pt x="11" y="68"/>
                  </a:cubicBezTo>
                  <a:cubicBezTo>
                    <a:pt x="11" y="68"/>
                    <a:pt x="9" y="67"/>
                    <a:pt x="9" y="67"/>
                  </a:cubicBezTo>
                  <a:cubicBezTo>
                    <a:pt x="9" y="66"/>
                    <a:pt x="9" y="66"/>
                    <a:pt x="10" y="65"/>
                  </a:cubicBezTo>
                  <a:cubicBezTo>
                    <a:pt x="10" y="64"/>
                    <a:pt x="10" y="64"/>
                    <a:pt x="11" y="63"/>
                  </a:cubicBezTo>
                  <a:cubicBezTo>
                    <a:pt x="11" y="63"/>
                    <a:pt x="11" y="61"/>
                    <a:pt x="11" y="61"/>
                  </a:cubicBezTo>
                  <a:cubicBezTo>
                    <a:pt x="11" y="61"/>
                    <a:pt x="12" y="60"/>
                    <a:pt x="11" y="60"/>
                  </a:cubicBezTo>
                  <a:cubicBezTo>
                    <a:pt x="11" y="59"/>
                    <a:pt x="10" y="58"/>
                    <a:pt x="10" y="58"/>
                  </a:cubicBezTo>
                  <a:cubicBezTo>
                    <a:pt x="10" y="58"/>
                    <a:pt x="10" y="58"/>
                    <a:pt x="9" y="58"/>
                  </a:cubicBezTo>
                  <a:cubicBezTo>
                    <a:pt x="9" y="59"/>
                    <a:pt x="9" y="59"/>
                    <a:pt x="9" y="59"/>
                  </a:cubicBezTo>
                  <a:cubicBezTo>
                    <a:pt x="7" y="60"/>
                    <a:pt x="7" y="60"/>
                    <a:pt x="7" y="60"/>
                  </a:cubicBezTo>
                  <a:cubicBezTo>
                    <a:pt x="7" y="60"/>
                    <a:pt x="6" y="58"/>
                    <a:pt x="6" y="58"/>
                  </a:cubicBezTo>
                  <a:cubicBezTo>
                    <a:pt x="5" y="58"/>
                    <a:pt x="5" y="58"/>
                    <a:pt x="5" y="57"/>
                  </a:cubicBezTo>
                  <a:cubicBezTo>
                    <a:pt x="5" y="57"/>
                    <a:pt x="6" y="56"/>
                    <a:pt x="6" y="56"/>
                  </a:cubicBezTo>
                  <a:cubicBezTo>
                    <a:pt x="6" y="56"/>
                    <a:pt x="5" y="55"/>
                    <a:pt x="5" y="55"/>
                  </a:cubicBezTo>
                  <a:cubicBezTo>
                    <a:pt x="5" y="55"/>
                    <a:pt x="6" y="53"/>
                    <a:pt x="7" y="53"/>
                  </a:cubicBezTo>
                  <a:cubicBezTo>
                    <a:pt x="8" y="52"/>
                    <a:pt x="10" y="50"/>
                    <a:pt x="10" y="50"/>
                  </a:cubicBezTo>
                  <a:cubicBezTo>
                    <a:pt x="11" y="48"/>
                    <a:pt x="11" y="48"/>
                    <a:pt x="11" y="48"/>
                  </a:cubicBezTo>
                  <a:cubicBezTo>
                    <a:pt x="10" y="47"/>
                    <a:pt x="10" y="47"/>
                    <a:pt x="10" y="47"/>
                  </a:cubicBezTo>
                  <a:cubicBezTo>
                    <a:pt x="10" y="47"/>
                    <a:pt x="9" y="48"/>
                    <a:pt x="9" y="48"/>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1" name="Freeform 197"/>
            <p:cNvSpPr>
              <a:spLocks noEditPoints="1"/>
            </p:cNvSpPr>
            <p:nvPr/>
          </p:nvSpPr>
          <p:spPr bwMode="auto">
            <a:xfrm>
              <a:off x="8074647" y="4507960"/>
              <a:ext cx="551871" cy="497458"/>
            </a:xfrm>
            <a:custGeom>
              <a:avLst/>
              <a:gdLst>
                <a:gd name="T0" fmla="*/ 216 w 227"/>
                <a:gd name="T1" fmla="*/ 62 h 211"/>
                <a:gd name="T2" fmla="*/ 209 w 227"/>
                <a:gd name="T3" fmla="*/ 47 h 211"/>
                <a:gd name="T4" fmla="*/ 183 w 227"/>
                <a:gd name="T5" fmla="*/ 33 h 211"/>
                <a:gd name="T6" fmla="*/ 141 w 227"/>
                <a:gd name="T7" fmla="*/ 25 h 211"/>
                <a:gd name="T8" fmla="*/ 102 w 227"/>
                <a:gd name="T9" fmla="*/ 1 h 211"/>
                <a:gd name="T10" fmla="*/ 84 w 227"/>
                <a:gd name="T11" fmla="*/ 17 h 211"/>
                <a:gd name="T12" fmla="*/ 82 w 227"/>
                <a:gd name="T13" fmla="*/ 40 h 211"/>
                <a:gd name="T14" fmla="*/ 70 w 227"/>
                <a:gd name="T15" fmla="*/ 52 h 211"/>
                <a:gd name="T16" fmla="*/ 58 w 227"/>
                <a:gd name="T17" fmla="*/ 61 h 211"/>
                <a:gd name="T18" fmla="*/ 39 w 227"/>
                <a:gd name="T19" fmla="*/ 55 h 211"/>
                <a:gd name="T20" fmla="*/ 18 w 227"/>
                <a:gd name="T21" fmla="*/ 65 h 211"/>
                <a:gd name="T22" fmla="*/ 3 w 227"/>
                <a:gd name="T23" fmla="*/ 67 h 211"/>
                <a:gd name="T24" fmla="*/ 3 w 227"/>
                <a:gd name="T25" fmla="*/ 66 h 211"/>
                <a:gd name="T26" fmla="*/ 3 w 227"/>
                <a:gd name="T27" fmla="*/ 66 h 211"/>
                <a:gd name="T28" fmla="*/ 4 w 227"/>
                <a:gd name="T29" fmla="*/ 77 h 211"/>
                <a:gd name="T30" fmla="*/ 17 w 227"/>
                <a:gd name="T31" fmla="*/ 102 h 211"/>
                <a:gd name="T32" fmla="*/ 30 w 227"/>
                <a:gd name="T33" fmla="*/ 77 h 211"/>
                <a:gd name="T34" fmla="*/ 51 w 227"/>
                <a:gd name="T35" fmla="*/ 92 h 211"/>
                <a:gd name="T36" fmla="*/ 64 w 227"/>
                <a:gd name="T37" fmla="*/ 115 h 211"/>
                <a:gd name="T38" fmla="*/ 53 w 227"/>
                <a:gd name="T39" fmla="*/ 108 h 211"/>
                <a:gd name="T40" fmla="*/ 65 w 227"/>
                <a:gd name="T41" fmla="*/ 124 h 211"/>
                <a:gd name="T42" fmla="*/ 73 w 227"/>
                <a:gd name="T43" fmla="*/ 138 h 211"/>
                <a:gd name="T44" fmla="*/ 72 w 227"/>
                <a:gd name="T45" fmla="*/ 145 h 211"/>
                <a:gd name="T46" fmla="*/ 58 w 227"/>
                <a:gd name="T47" fmla="*/ 130 h 211"/>
                <a:gd name="T48" fmla="*/ 61 w 227"/>
                <a:gd name="T49" fmla="*/ 136 h 211"/>
                <a:gd name="T50" fmla="*/ 76 w 227"/>
                <a:gd name="T51" fmla="*/ 153 h 211"/>
                <a:gd name="T52" fmla="*/ 74 w 227"/>
                <a:gd name="T53" fmla="*/ 146 h 211"/>
                <a:gd name="T54" fmla="*/ 89 w 227"/>
                <a:gd name="T55" fmla="*/ 156 h 211"/>
                <a:gd name="T56" fmla="*/ 99 w 227"/>
                <a:gd name="T57" fmla="*/ 157 h 211"/>
                <a:gd name="T58" fmla="*/ 126 w 227"/>
                <a:gd name="T59" fmla="*/ 164 h 211"/>
                <a:gd name="T60" fmla="*/ 160 w 227"/>
                <a:gd name="T61" fmla="*/ 187 h 211"/>
                <a:gd name="T62" fmla="*/ 140 w 227"/>
                <a:gd name="T63" fmla="*/ 190 h 211"/>
                <a:gd name="T64" fmla="*/ 184 w 227"/>
                <a:gd name="T65" fmla="*/ 200 h 211"/>
                <a:gd name="T66" fmla="*/ 171 w 227"/>
                <a:gd name="T67" fmla="*/ 185 h 211"/>
                <a:gd name="T68" fmla="*/ 153 w 227"/>
                <a:gd name="T69" fmla="*/ 162 h 211"/>
                <a:gd name="T70" fmla="*/ 118 w 227"/>
                <a:gd name="T71" fmla="*/ 135 h 211"/>
                <a:gd name="T72" fmla="*/ 100 w 227"/>
                <a:gd name="T73" fmla="*/ 105 h 211"/>
                <a:gd name="T74" fmla="*/ 88 w 227"/>
                <a:gd name="T75" fmla="*/ 76 h 211"/>
                <a:gd name="T76" fmla="*/ 121 w 227"/>
                <a:gd name="T77" fmla="*/ 70 h 211"/>
                <a:gd name="T78" fmla="*/ 160 w 227"/>
                <a:gd name="T79" fmla="*/ 71 h 211"/>
                <a:gd name="T80" fmla="*/ 189 w 227"/>
                <a:gd name="T81" fmla="*/ 70 h 211"/>
                <a:gd name="T82" fmla="*/ 179 w 227"/>
                <a:gd name="T83" fmla="*/ 190 h 211"/>
                <a:gd name="T84" fmla="*/ 192 w 227"/>
                <a:gd name="T85" fmla="*/ 201 h 211"/>
                <a:gd name="T86" fmla="*/ 159 w 227"/>
                <a:gd name="T87" fmla="*/ 195 h 211"/>
                <a:gd name="T88" fmla="*/ 144 w 227"/>
                <a:gd name="T89" fmla="*/ 199 h 211"/>
                <a:gd name="T90" fmla="*/ 115 w 227"/>
                <a:gd name="T91" fmla="*/ 191 h 211"/>
                <a:gd name="T92" fmla="*/ 136 w 227"/>
                <a:gd name="T93" fmla="*/ 178 h 211"/>
                <a:gd name="T94" fmla="*/ 144 w 227"/>
                <a:gd name="T95" fmla="*/ 180 h 211"/>
                <a:gd name="T96" fmla="*/ 123 w 227"/>
                <a:gd name="T97" fmla="*/ 178 h 211"/>
                <a:gd name="T98" fmla="*/ 129 w 227"/>
                <a:gd name="T99" fmla="*/ 168 h 211"/>
                <a:gd name="T100" fmla="*/ 51 w 227"/>
                <a:gd name="T101" fmla="*/ 93 h 211"/>
                <a:gd name="T102" fmla="*/ 50 w 227"/>
                <a:gd name="T103" fmla="*/ 97 h 211"/>
                <a:gd name="T104" fmla="*/ 60 w 227"/>
                <a:gd name="T105" fmla="*/ 119 h 211"/>
                <a:gd name="T106" fmla="*/ 53 w 227"/>
                <a:gd name="T107" fmla="*/ 121 h 211"/>
                <a:gd name="T108" fmla="*/ 35 w 227"/>
                <a:gd name="T109" fmla="*/ 119 h 211"/>
                <a:gd name="T110" fmla="*/ 36 w 227"/>
                <a:gd name="T111" fmla="*/ 91 h 211"/>
                <a:gd name="T112" fmla="*/ 40 w 227"/>
                <a:gd name="T113" fmla="*/ 103 h 211"/>
                <a:gd name="T114" fmla="*/ 45 w 227"/>
                <a:gd name="T115" fmla="*/ 120 h 211"/>
                <a:gd name="T116" fmla="*/ 37 w 227"/>
                <a:gd name="T117" fmla="*/ 107 h 211"/>
                <a:gd name="T118" fmla="*/ 34 w 227"/>
                <a:gd name="T119" fmla="*/ 9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27" h="211">
                  <a:moveTo>
                    <a:pt x="215" y="82"/>
                  </a:moveTo>
                  <a:cubicBezTo>
                    <a:pt x="215" y="80"/>
                    <a:pt x="214" y="79"/>
                    <a:pt x="216" y="78"/>
                  </a:cubicBezTo>
                  <a:cubicBezTo>
                    <a:pt x="217" y="78"/>
                    <a:pt x="218" y="80"/>
                    <a:pt x="218" y="78"/>
                  </a:cubicBezTo>
                  <a:cubicBezTo>
                    <a:pt x="218" y="76"/>
                    <a:pt x="219" y="77"/>
                    <a:pt x="218" y="75"/>
                  </a:cubicBezTo>
                  <a:cubicBezTo>
                    <a:pt x="218" y="75"/>
                    <a:pt x="218" y="75"/>
                    <a:pt x="218" y="75"/>
                  </a:cubicBezTo>
                  <a:cubicBezTo>
                    <a:pt x="218" y="75"/>
                    <a:pt x="218" y="75"/>
                    <a:pt x="218" y="75"/>
                  </a:cubicBezTo>
                  <a:cubicBezTo>
                    <a:pt x="218" y="75"/>
                    <a:pt x="218" y="77"/>
                    <a:pt x="217" y="77"/>
                  </a:cubicBezTo>
                  <a:cubicBezTo>
                    <a:pt x="217" y="77"/>
                    <a:pt x="216" y="78"/>
                    <a:pt x="215" y="78"/>
                  </a:cubicBezTo>
                  <a:cubicBezTo>
                    <a:pt x="214" y="77"/>
                    <a:pt x="214" y="77"/>
                    <a:pt x="214" y="77"/>
                  </a:cubicBezTo>
                  <a:cubicBezTo>
                    <a:pt x="216" y="75"/>
                    <a:pt x="216" y="75"/>
                    <a:pt x="216" y="75"/>
                  </a:cubicBezTo>
                  <a:cubicBezTo>
                    <a:pt x="216" y="71"/>
                    <a:pt x="216" y="71"/>
                    <a:pt x="216" y="71"/>
                  </a:cubicBezTo>
                  <a:cubicBezTo>
                    <a:pt x="216" y="71"/>
                    <a:pt x="215" y="69"/>
                    <a:pt x="214" y="67"/>
                  </a:cubicBezTo>
                  <a:cubicBezTo>
                    <a:pt x="213" y="66"/>
                    <a:pt x="212" y="65"/>
                    <a:pt x="212" y="65"/>
                  </a:cubicBezTo>
                  <a:cubicBezTo>
                    <a:pt x="215" y="63"/>
                    <a:pt x="215" y="63"/>
                    <a:pt x="215" y="63"/>
                  </a:cubicBezTo>
                  <a:cubicBezTo>
                    <a:pt x="216" y="62"/>
                    <a:pt x="216" y="62"/>
                    <a:pt x="216" y="62"/>
                  </a:cubicBezTo>
                  <a:cubicBezTo>
                    <a:pt x="216" y="61"/>
                    <a:pt x="216" y="61"/>
                    <a:pt x="216" y="61"/>
                  </a:cubicBezTo>
                  <a:cubicBezTo>
                    <a:pt x="216" y="61"/>
                    <a:pt x="218" y="63"/>
                    <a:pt x="220" y="63"/>
                  </a:cubicBezTo>
                  <a:cubicBezTo>
                    <a:pt x="221" y="63"/>
                    <a:pt x="220" y="63"/>
                    <a:pt x="222" y="62"/>
                  </a:cubicBezTo>
                  <a:cubicBezTo>
                    <a:pt x="224" y="62"/>
                    <a:pt x="227" y="59"/>
                    <a:pt x="227" y="59"/>
                  </a:cubicBezTo>
                  <a:cubicBezTo>
                    <a:pt x="227" y="59"/>
                    <a:pt x="225" y="57"/>
                    <a:pt x="224" y="57"/>
                  </a:cubicBezTo>
                  <a:cubicBezTo>
                    <a:pt x="223" y="58"/>
                    <a:pt x="224" y="58"/>
                    <a:pt x="221" y="58"/>
                  </a:cubicBezTo>
                  <a:cubicBezTo>
                    <a:pt x="218" y="57"/>
                    <a:pt x="217" y="56"/>
                    <a:pt x="217" y="56"/>
                  </a:cubicBezTo>
                  <a:cubicBezTo>
                    <a:pt x="217" y="56"/>
                    <a:pt x="216" y="56"/>
                    <a:pt x="215" y="56"/>
                  </a:cubicBezTo>
                  <a:cubicBezTo>
                    <a:pt x="214" y="56"/>
                    <a:pt x="214" y="56"/>
                    <a:pt x="213" y="55"/>
                  </a:cubicBezTo>
                  <a:cubicBezTo>
                    <a:pt x="211" y="53"/>
                    <a:pt x="209" y="51"/>
                    <a:pt x="209" y="51"/>
                  </a:cubicBezTo>
                  <a:cubicBezTo>
                    <a:pt x="209" y="51"/>
                    <a:pt x="207" y="52"/>
                    <a:pt x="207" y="51"/>
                  </a:cubicBezTo>
                  <a:cubicBezTo>
                    <a:pt x="207" y="51"/>
                    <a:pt x="208" y="49"/>
                    <a:pt x="208" y="49"/>
                  </a:cubicBezTo>
                  <a:cubicBezTo>
                    <a:pt x="208" y="48"/>
                    <a:pt x="208" y="48"/>
                    <a:pt x="208" y="48"/>
                  </a:cubicBezTo>
                  <a:cubicBezTo>
                    <a:pt x="207" y="47"/>
                    <a:pt x="207" y="47"/>
                    <a:pt x="207" y="47"/>
                  </a:cubicBezTo>
                  <a:cubicBezTo>
                    <a:pt x="207" y="47"/>
                    <a:pt x="209" y="47"/>
                    <a:pt x="209" y="47"/>
                  </a:cubicBezTo>
                  <a:cubicBezTo>
                    <a:pt x="210" y="46"/>
                    <a:pt x="210" y="46"/>
                    <a:pt x="210" y="46"/>
                  </a:cubicBezTo>
                  <a:cubicBezTo>
                    <a:pt x="212" y="44"/>
                    <a:pt x="210" y="42"/>
                    <a:pt x="207" y="43"/>
                  </a:cubicBezTo>
                  <a:cubicBezTo>
                    <a:pt x="206" y="43"/>
                    <a:pt x="205" y="44"/>
                    <a:pt x="205" y="44"/>
                  </a:cubicBezTo>
                  <a:cubicBezTo>
                    <a:pt x="204" y="44"/>
                    <a:pt x="202" y="43"/>
                    <a:pt x="202" y="42"/>
                  </a:cubicBezTo>
                  <a:cubicBezTo>
                    <a:pt x="202" y="41"/>
                    <a:pt x="201" y="41"/>
                    <a:pt x="203" y="40"/>
                  </a:cubicBezTo>
                  <a:cubicBezTo>
                    <a:pt x="204" y="40"/>
                    <a:pt x="205" y="38"/>
                    <a:pt x="205" y="38"/>
                  </a:cubicBezTo>
                  <a:cubicBezTo>
                    <a:pt x="203" y="35"/>
                    <a:pt x="203" y="35"/>
                    <a:pt x="203" y="35"/>
                  </a:cubicBezTo>
                  <a:cubicBezTo>
                    <a:pt x="204" y="29"/>
                    <a:pt x="204" y="29"/>
                    <a:pt x="204" y="29"/>
                  </a:cubicBezTo>
                  <a:cubicBezTo>
                    <a:pt x="200" y="28"/>
                    <a:pt x="200" y="28"/>
                    <a:pt x="200" y="28"/>
                  </a:cubicBezTo>
                  <a:cubicBezTo>
                    <a:pt x="200" y="26"/>
                    <a:pt x="200" y="26"/>
                    <a:pt x="200" y="26"/>
                  </a:cubicBezTo>
                  <a:cubicBezTo>
                    <a:pt x="198" y="25"/>
                    <a:pt x="198" y="25"/>
                    <a:pt x="198" y="25"/>
                  </a:cubicBezTo>
                  <a:cubicBezTo>
                    <a:pt x="196" y="30"/>
                    <a:pt x="196" y="30"/>
                    <a:pt x="196" y="30"/>
                  </a:cubicBezTo>
                  <a:cubicBezTo>
                    <a:pt x="196" y="30"/>
                    <a:pt x="193" y="31"/>
                    <a:pt x="193" y="32"/>
                  </a:cubicBezTo>
                  <a:cubicBezTo>
                    <a:pt x="192" y="33"/>
                    <a:pt x="187" y="33"/>
                    <a:pt x="187" y="33"/>
                  </a:cubicBezTo>
                  <a:cubicBezTo>
                    <a:pt x="183" y="33"/>
                    <a:pt x="183" y="33"/>
                    <a:pt x="183" y="33"/>
                  </a:cubicBezTo>
                  <a:cubicBezTo>
                    <a:pt x="176" y="35"/>
                    <a:pt x="176" y="35"/>
                    <a:pt x="176" y="35"/>
                  </a:cubicBezTo>
                  <a:cubicBezTo>
                    <a:pt x="176" y="35"/>
                    <a:pt x="174" y="36"/>
                    <a:pt x="173" y="36"/>
                  </a:cubicBezTo>
                  <a:cubicBezTo>
                    <a:pt x="172" y="36"/>
                    <a:pt x="167" y="35"/>
                    <a:pt x="167" y="35"/>
                  </a:cubicBezTo>
                  <a:cubicBezTo>
                    <a:pt x="164" y="36"/>
                    <a:pt x="164" y="36"/>
                    <a:pt x="164" y="36"/>
                  </a:cubicBezTo>
                  <a:cubicBezTo>
                    <a:pt x="157" y="34"/>
                    <a:pt x="157" y="34"/>
                    <a:pt x="157" y="34"/>
                  </a:cubicBezTo>
                  <a:cubicBezTo>
                    <a:pt x="155" y="32"/>
                    <a:pt x="155" y="32"/>
                    <a:pt x="155" y="32"/>
                  </a:cubicBezTo>
                  <a:cubicBezTo>
                    <a:pt x="154" y="31"/>
                    <a:pt x="154" y="31"/>
                    <a:pt x="154" y="31"/>
                  </a:cubicBezTo>
                  <a:cubicBezTo>
                    <a:pt x="149" y="30"/>
                    <a:pt x="149" y="30"/>
                    <a:pt x="149" y="30"/>
                  </a:cubicBezTo>
                  <a:cubicBezTo>
                    <a:pt x="148" y="28"/>
                    <a:pt x="148" y="28"/>
                    <a:pt x="148" y="28"/>
                  </a:cubicBezTo>
                  <a:cubicBezTo>
                    <a:pt x="144" y="28"/>
                    <a:pt x="144" y="28"/>
                    <a:pt x="144" y="28"/>
                  </a:cubicBezTo>
                  <a:cubicBezTo>
                    <a:pt x="144" y="28"/>
                    <a:pt x="144" y="28"/>
                    <a:pt x="144" y="28"/>
                  </a:cubicBezTo>
                  <a:cubicBezTo>
                    <a:pt x="144" y="28"/>
                    <a:pt x="144" y="28"/>
                    <a:pt x="144" y="28"/>
                  </a:cubicBezTo>
                  <a:cubicBezTo>
                    <a:pt x="142" y="27"/>
                    <a:pt x="142" y="27"/>
                    <a:pt x="142" y="27"/>
                  </a:cubicBezTo>
                  <a:cubicBezTo>
                    <a:pt x="142" y="26"/>
                    <a:pt x="142" y="26"/>
                    <a:pt x="142" y="26"/>
                  </a:cubicBezTo>
                  <a:cubicBezTo>
                    <a:pt x="141" y="26"/>
                    <a:pt x="141" y="26"/>
                    <a:pt x="141" y="25"/>
                  </a:cubicBezTo>
                  <a:cubicBezTo>
                    <a:pt x="140" y="24"/>
                    <a:pt x="140" y="24"/>
                    <a:pt x="140" y="24"/>
                  </a:cubicBezTo>
                  <a:cubicBezTo>
                    <a:pt x="135" y="18"/>
                    <a:pt x="135" y="18"/>
                    <a:pt x="135" y="18"/>
                  </a:cubicBezTo>
                  <a:cubicBezTo>
                    <a:pt x="134" y="18"/>
                    <a:pt x="134" y="18"/>
                    <a:pt x="134" y="18"/>
                  </a:cubicBezTo>
                  <a:cubicBezTo>
                    <a:pt x="134" y="18"/>
                    <a:pt x="134" y="18"/>
                    <a:pt x="134" y="18"/>
                  </a:cubicBezTo>
                  <a:cubicBezTo>
                    <a:pt x="125" y="15"/>
                    <a:pt x="125" y="15"/>
                    <a:pt x="125" y="15"/>
                  </a:cubicBezTo>
                  <a:cubicBezTo>
                    <a:pt x="122" y="11"/>
                    <a:pt x="122" y="11"/>
                    <a:pt x="122" y="11"/>
                  </a:cubicBezTo>
                  <a:cubicBezTo>
                    <a:pt x="119" y="9"/>
                    <a:pt x="119" y="9"/>
                    <a:pt x="119" y="9"/>
                  </a:cubicBezTo>
                  <a:cubicBezTo>
                    <a:pt x="115" y="6"/>
                    <a:pt x="115" y="6"/>
                    <a:pt x="115" y="6"/>
                  </a:cubicBezTo>
                  <a:cubicBezTo>
                    <a:pt x="111" y="3"/>
                    <a:pt x="111" y="3"/>
                    <a:pt x="111" y="3"/>
                  </a:cubicBezTo>
                  <a:cubicBezTo>
                    <a:pt x="109" y="1"/>
                    <a:pt x="109" y="1"/>
                    <a:pt x="109" y="1"/>
                  </a:cubicBezTo>
                  <a:cubicBezTo>
                    <a:pt x="109" y="1"/>
                    <a:pt x="109" y="1"/>
                    <a:pt x="109" y="1"/>
                  </a:cubicBezTo>
                  <a:cubicBezTo>
                    <a:pt x="109" y="1"/>
                    <a:pt x="108" y="0"/>
                    <a:pt x="108" y="0"/>
                  </a:cubicBezTo>
                  <a:cubicBezTo>
                    <a:pt x="108" y="0"/>
                    <a:pt x="107" y="0"/>
                    <a:pt x="107" y="0"/>
                  </a:cubicBezTo>
                  <a:cubicBezTo>
                    <a:pt x="106" y="0"/>
                    <a:pt x="104" y="0"/>
                    <a:pt x="104" y="0"/>
                  </a:cubicBezTo>
                  <a:cubicBezTo>
                    <a:pt x="104" y="0"/>
                    <a:pt x="103" y="1"/>
                    <a:pt x="102" y="1"/>
                  </a:cubicBezTo>
                  <a:cubicBezTo>
                    <a:pt x="102" y="1"/>
                    <a:pt x="101" y="3"/>
                    <a:pt x="101" y="3"/>
                  </a:cubicBezTo>
                  <a:cubicBezTo>
                    <a:pt x="100" y="4"/>
                    <a:pt x="100" y="4"/>
                    <a:pt x="100" y="4"/>
                  </a:cubicBezTo>
                  <a:cubicBezTo>
                    <a:pt x="101" y="5"/>
                    <a:pt x="101" y="5"/>
                    <a:pt x="101" y="5"/>
                  </a:cubicBezTo>
                  <a:cubicBezTo>
                    <a:pt x="103" y="9"/>
                    <a:pt x="104" y="9"/>
                    <a:pt x="99" y="8"/>
                  </a:cubicBezTo>
                  <a:cubicBezTo>
                    <a:pt x="97" y="7"/>
                    <a:pt x="97" y="7"/>
                    <a:pt x="97" y="7"/>
                  </a:cubicBezTo>
                  <a:cubicBezTo>
                    <a:pt x="96" y="8"/>
                    <a:pt x="96" y="8"/>
                    <a:pt x="96" y="8"/>
                  </a:cubicBezTo>
                  <a:cubicBezTo>
                    <a:pt x="94" y="9"/>
                    <a:pt x="94" y="9"/>
                    <a:pt x="94" y="9"/>
                  </a:cubicBezTo>
                  <a:cubicBezTo>
                    <a:pt x="94" y="9"/>
                    <a:pt x="94" y="9"/>
                    <a:pt x="94" y="9"/>
                  </a:cubicBezTo>
                  <a:cubicBezTo>
                    <a:pt x="94" y="9"/>
                    <a:pt x="94" y="11"/>
                    <a:pt x="94" y="11"/>
                  </a:cubicBezTo>
                  <a:cubicBezTo>
                    <a:pt x="93" y="13"/>
                    <a:pt x="93" y="13"/>
                    <a:pt x="93" y="13"/>
                  </a:cubicBezTo>
                  <a:cubicBezTo>
                    <a:pt x="91" y="14"/>
                    <a:pt x="91" y="14"/>
                    <a:pt x="91" y="14"/>
                  </a:cubicBezTo>
                  <a:cubicBezTo>
                    <a:pt x="89" y="15"/>
                    <a:pt x="89" y="15"/>
                    <a:pt x="89" y="15"/>
                  </a:cubicBezTo>
                  <a:cubicBezTo>
                    <a:pt x="88" y="16"/>
                    <a:pt x="88" y="16"/>
                    <a:pt x="88" y="16"/>
                  </a:cubicBezTo>
                  <a:cubicBezTo>
                    <a:pt x="86" y="16"/>
                    <a:pt x="86" y="16"/>
                    <a:pt x="86" y="16"/>
                  </a:cubicBezTo>
                  <a:cubicBezTo>
                    <a:pt x="84" y="17"/>
                    <a:pt x="84" y="17"/>
                    <a:pt x="84" y="17"/>
                  </a:cubicBezTo>
                  <a:cubicBezTo>
                    <a:pt x="83" y="19"/>
                    <a:pt x="83" y="19"/>
                    <a:pt x="83" y="19"/>
                  </a:cubicBezTo>
                  <a:cubicBezTo>
                    <a:pt x="83" y="19"/>
                    <a:pt x="81" y="19"/>
                    <a:pt x="81" y="19"/>
                  </a:cubicBezTo>
                  <a:cubicBezTo>
                    <a:pt x="81" y="19"/>
                    <a:pt x="78" y="20"/>
                    <a:pt x="78" y="20"/>
                  </a:cubicBezTo>
                  <a:cubicBezTo>
                    <a:pt x="78" y="22"/>
                    <a:pt x="78" y="22"/>
                    <a:pt x="78" y="22"/>
                  </a:cubicBezTo>
                  <a:cubicBezTo>
                    <a:pt x="78" y="22"/>
                    <a:pt x="77" y="23"/>
                    <a:pt x="77" y="23"/>
                  </a:cubicBezTo>
                  <a:cubicBezTo>
                    <a:pt x="77" y="23"/>
                    <a:pt x="77" y="26"/>
                    <a:pt x="77" y="26"/>
                  </a:cubicBezTo>
                  <a:cubicBezTo>
                    <a:pt x="77" y="26"/>
                    <a:pt x="79" y="27"/>
                    <a:pt x="79" y="27"/>
                  </a:cubicBezTo>
                  <a:cubicBezTo>
                    <a:pt x="80" y="28"/>
                    <a:pt x="80" y="28"/>
                    <a:pt x="80" y="28"/>
                  </a:cubicBezTo>
                  <a:cubicBezTo>
                    <a:pt x="81" y="29"/>
                    <a:pt x="81" y="29"/>
                    <a:pt x="81" y="29"/>
                  </a:cubicBezTo>
                  <a:cubicBezTo>
                    <a:pt x="81" y="29"/>
                    <a:pt x="82" y="30"/>
                    <a:pt x="82" y="30"/>
                  </a:cubicBezTo>
                  <a:cubicBezTo>
                    <a:pt x="81" y="30"/>
                    <a:pt x="81" y="33"/>
                    <a:pt x="81" y="33"/>
                  </a:cubicBezTo>
                  <a:cubicBezTo>
                    <a:pt x="82" y="36"/>
                    <a:pt x="82" y="36"/>
                    <a:pt x="82" y="36"/>
                  </a:cubicBezTo>
                  <a:cubicBezTo>
                    <a:pt x="81" y="37"/>
                    <a:pt x="81" y="37"/>
                    <a:pt x="81" y="37"/>
                  </a:cubicBezTo>
                  <a:cubicBezTo>
                    <a:pt x="82" y="39"/>
                    <a:pt x="82" y="39"/>
                    <a:pt x="82" y="39"/>
                  </a:cubicBezTo>
                  <a:cubicBezTo>
                    <a:pt x="82" y="39"/>
                    <a:pt x="83" y="39"/>
                    <a:pt x="82" y="40"/>
                  </a:cubicBezTo>
                  <a:cubicBezTo>
                    <a:pt x="81" y="40"/>
                    <a:pt x="80" y="41"/>
                    <a:pt x="80" y="41"/>
                  </a:cubicBezTo>
                  <a:cubicBezTo>
                    <a:pt x="80" y="41"/>
                    <a:pt x="78" y="41"/>
                    <a:pt x="78" y="41"/>
                  </a:cubicBezTo>
                  <a:cubicBezTo>
                    <a:pt x="78" y="41"/>
                    <a:pt x="76" y="41"/>
                    <a:pt x="76" y="41"/>
                  </a:cubicBezTo>
                  <a:cubicBezTo>
                    <a:pt x="75" y="43"/>
                    <a:pt x="75" y="43"/>
                    <a:pt x="75" y="43"/>
                  </a:cubicBezTo>
                  <a:cubicBezTo>
                    <a:pt x="73" y="42"/>
                    <a:pt x="73" y="42"/>
                    <a:pt x="73" y="42"/>
                  </a:cubicBezTo>
                  <a:cubicBezTo>
                    <a:pt x="73" y="44"/>
                    <a:pt x="73" y="44"/>
                    <a:pt x="73" y="44"/>
                  </a:cubicBezTo>
                  <a:cubicBezTo>
                    <a:pt x="70" y="45"/>
                    <a:pt x="70" y="45"/>
                    <a:pt x="70" y="45"/>
                  </a:cubicBezTo>
                  <a:cubicBezTo>
                    <a:pt x="68" y="46"/>
                    <a:pt x="68" y="46"/>
                    <a:pt x="68" y="46"/>
                  </a:cubicBezTo>
                  <a:cubicBezTo>
                    <a:pt x="67" y="48"/>
                    <a:pt x="67" y="48"/>
                    <a:pt x="67" y="48"/>
                  </a:cubicBezTo>
                  <a:cubicBezTo>
                    <a:pt x="68" y="49"/>
                    <a:pt x="68" y="49"/>
                    <a:pt x="68" y="49"/>
                  </a:cubicBezTo>
                  <a:cubicBezTo>
                    <a:pt x="68" y="49"/>
                    <a:pt x="69" y="50"/>
                    <a:pt x="69" y="49"/>
                  </a:cubicBezTo>
                  <a:cubicBezTo>
                    <a:pt x="69" y="49"/>
                    <a:pt x="69" y="48"/>
                    <a:pt x="69" y="48"/>
                  </a:cubicBezTo>
                  <a:cubicBezTo>
                    <a:pt x="70" y="49"/>
                    <a:pt x="71" y="50"/>
                    <a:pt x="71" y="50"/>
                  </a:cubicBezTo>
                  <a:cubicBezTo>
                    <a:pt x="72" y="52"/>
                    <a:pt x="72" y="52"/>
                    <a:pt x="72" y="52"/>
                  </a:cubicBezTo>
                  <a:cubicBezTo>
                    <a:pt x="72" y="52"/>
                    <a:pt x="70" y="52"/>
                    <a:pt x="70" y="52"/>
                  </a:cubicBezTo>
                  <a:cubicBezTo>
                    <a:pt x="70" y="52"/>
                    <a:pt x="69" y="53"/>
                    <a:pt x="69" y="53"/>
                  </a:cubicBezTo>
                  <a:cubicBezTo>
                    <a:pt x="68" y="54"/>
                    <a:pt x="68" y="54"/>
                    <a:pt x="68" y="54"/>
                  </a:cubicBezTo>
                  <a:cubicBezTo>
                    <a:pt x="68" y="55"/>
                    <a:pt x="68" y="55"/>
                    <a:pt x="68" y="56"/>
                  </a:cubicBezTo>
                  <a:cubicBezTo>
                    <a:pt x="68" y="56"/>
                    <a:pt x="68" y="57"/>
                    <a:pt x="68" y="57"/>
                  </a:cubicBezTo>
                  <a:cubicBezTo>
                    <a:pt x="69" y="57"/>
                    <a:pt x="70" y="59"/>
                    <a:pt x="70" y="59"/>
                  </a:cubicBezTo>
                  <a:cubicBezTo>
                    <a:pt x="70" y="59"/>
                    <a:pt x="71" y="60"/>
                    <a:pt x="71" y="60"/>
                  </a:cubicBezTo>
                  <a:cubicBezTo>
                    <a:pt x="71" y="60"/>
                    <a:pt x="71" y="61"/>
                    <a:pt x="71" y="61"/>
                  </a:cubicBezTo>
                  <a:cubicBezTo>
                    <a:pt x="71" y="61"/>
                    <a:pt x="70" y="62"/>
                    <a:pt x="69" y="62"/>
                  </a:cubicBezTo>
                  <a:cubicBezTo>
                    <a:pt x="69" y="62"/>
                    <a:pt x="67" y="62"/>
                    <a:pt x="67" y="62"/>
                  </a:cubicBezTo>
                  <a:cubicBezTo>
                    <a:pt x="67" y="62"/>
                    <a:pt x="66" y="64"/>
                    <a:pt x="66" y="64"/>
                  </a:cubicBezTo>
                  <a:cubicBezTo>
                    <a:pt x="66" y="64"/>
                    <a:pt x="65" y="64"/>
                    <a:pt x="64" y="64"/>
                  </a:cubicBezTo>
                  <a:cubicBezTo>
                    <a:pt x="64" y="64"/>
                    <a:pt x="66" y="65"/>
                    <a:pt x="64" y="64"/>
                  </a:cubicBezTo>
                  <a:cubicBezTo>
                    <a:pt x="61" y="63"/>
                    <a:pt x="61" y="62"/>
                    <a:pt x="61" y="62"/>
                  </a:cubicBezTo>
                  <a:cubicBezTo>
                    <a:pt x="61" y="62"/>
                    <a:pt x="60" y="61"/>
                    <a:pt x="60" y="61"/>
                  </a:cubicBezTo>
                  <a:cubicBezTo>
                    <a:pt x="59" y="61"/>
                    <a:pt x="58" y="61"/>
                    <a:pt x="58" y="61"/>
                  </a:cubicBezTo>
                  <a:cubicBezTo>
                    <a:pt x="56" y="61"/>
                    <a:pt x="56" y="61"/>
                    <a:pt x="56" y="61"/>
                  </a:cubicBezTo>
                  <a:cubicBezTo>
                    <a:pt x="55" y="60"/>
                    <a:pt x="55" y="60"/>
                    <a:pt x="55" y="60"/>
                  </a:cubicBezTo>
                  <a:cubicBezTo>
                    <a:pt x="54" y="62"/>
                    <a:pt x="54" y="62"/>
                    <a:pt x="54" y="62"/>
                  </a:cubicBezTo>
                  <a:cubicBezTo>
                    <a:pt x="54" y="62"/>
                    <a:pt x="54" y="63"/>
                    <a:pt x="53" y="63"/>
                  </a:cubicBezTo>
                  <a:cubicBezTo>
                    <a:pt x="52" y="64"/>
                    <a:pt x="53" y="64"/>
                    <a:pt x="52" y="64"/>
                  </a:cubicBezTo>
                  <a:cubicBezTo>
                    <a:pt x="50" y="64"/>
                    <a:pt x="49" y="62"/>
                    <a:pt x="49" y="62"/>
                  </a:cubicBezTo>
                  <a:cubicBezTo>
                    <a:pt x="49" y="62"/>
                    <a:pt x="47" y="61"/>
                    <a:pt x="47" y="61"/>
                  </a:cubicBezTo>
                  <a:cubicBezTo>
                    <a:pt x="46" y="60"/>
                    <a:pt x="46" y="60"/>
                    <a:pt x="46" y="60"/>
                  </a:cubicBezTo>
                  <a:cubicBezTo>
                    <a:pt x="45" y="60"/>
                    <a:pt x="45" y="61"/>
                    <a:pt x="45" y="59"/>
                  </a:cubicBezTo>
                  <a:cubicBezTo>
                    <a:pt x="45" y="58"/>
                    <a:pt x="45" y="58"/>
                    <a:pt x="45" y="58"/>
                  </a:cubicBezTo>
                  <a:cubicBezTo>
                    <a:pt x="44" y="57"/>
                    <a:pt x="44" y="58"/>
                    <a:pt x="43" y="57"/>
                  </a:cubicBezTo>
                  <a:cubicBezTo>
                    <a:pt x="43" y="56"/>
                    <a:pt x="42" y="55"/>
                    <a:pt x="42" y="55"/>
                  </a:cubicBezTo>
                  <a:cubicBezTo>
                    <a:pt x="41" y="53"/>
                    <a:pt x="41" y="53"/>
                    <a:pt x="41" y="53"/>
                  </a:cubicBezTo>
                  <a:cubicBezTo>
                    <a:pt x="41" y="53"/>
                    <a:pt x="41" y="53"/>
                    <a:pt x="41" y="54"/>
                  </a:cubicBezTo>
                  <a:cubicBezTo>
                    <a:pt x="40" y="55"/>
                    <a:pt x="39" y="55"/>
                    <a:pt x="39" y="55"/>
                  </a:cubicBezTo>
                  <a:cubicBezTo>
                    <a:pt x="39" y="56"/>
                    <a:pt x="38" y="57"/>
                    <a:pt x="38" y="57"/>
                  </a:cubicBezTo>
                  <a:cubicBezTo>
                    <a:pt x="38" y="57"/>
                    <a:pt x="37" y="58"/>
                    <a:pt x="37" y="59"/>
                  </a:cubicBezTo>
                  <a:cubicBezTo>
                    <a:pt x="38" y="59"/>
                    <a:pt x="38" y="59"/>
                    <a:pt x="38" y="60"/>
                  </a:cubicBezTo>
                  <a:cubicBezTo>
                    <a:pt x="38" y="60"/>
                    <a:pt x="37" y="61"/>
                    <a:pt x="37" y="61"/>
                  </a:cubicBezTo>
                  <a:cubicBezTo>
                    <a:pt x="36" y="62"/>
                    <a:pt x="36" y="62"/>
                    <a:pt x="35" y="62"/>
                  </a:cubicBezTo>
                  <a:cubicBezTo>
                    <a:pt x="35" y="63"/>
                    <a:pt x="33" y="64"/>
                    <a:pt x="33" y="64"/>
                  </a:cubicBezTo>
                  <a:cubicBezTo>
                    <a:pt x="31" y="64"/>
                    <a:pt x="31" y="64"/>
                    <a:pt x="31" y="64"/>
                  </a:cubicBezTo>
                  <a:cubicBezTo>
                    <a:pt x="28" y="63"/>
                    <a:pt x="28" y="63"/>
                    <a:pt x="28" y="63"/>
                  </a:cubicBezTo>
                  <a:cubicBezTo>
                    <a:pt x="26" y="65"/>
                    <a:pt x="26" y="65"/>
                    <a:pt x="26" y="65"/>
                  </a:cubicBezTo>
                  <a:cubicBezTo>
                    <a:pt x="26" y="65"/>
                    <a:pt x="25" y="65"/>
                    <a:pt x="25" y="65"/>
                  </a:cubicBezTo>
                  <a:cubicBezTo>
                    <a:pt x="24" y="65"/>
                    <a:pt x="23" y="65"/>
                    <a:pt x="23" y="65"/>
                  </a:cubicBezTo>
                  <a:cubicBezTo>
                    <a:pt x="23" y="65"/>
                    <a:pt x="22" y="64"/>
                    <a:pt x="21" y="64"/>
                  </a:cubicBezTo>
                  <a:cubicBezTo>
                    <a:pt x="21" y="64"/>
                    <a:pt x="20" y="64"/>
                    <a:pt x="20" y="64"/>
                  </a:cubicBezTo>
                  <a:cubicBezTo>
                    <a:pt x="19" y="64"/>
                    <a:pt x="18" y="64"/>
                    <a:pt x="18" y="64"/>
                  </a:cubicBezTo>
                  <a:cubicBezTo>
                    <a:pt x="18" y="65"/>
                    <a:pt x="18" y="65"/>
                    <a:pt x="18" y="65"/>
                  </a:cubicBezTo>
                  <a:cubicBezTo>
                    <a:pt x="18" y="65"/>
                    <a:pt x="19" y="65"/>
                    <a:pt x="19" y="65"/>
                  </a:cubicBezTo>
                  <a:cubicBezTo>
                    <a:pt x="19" y="66"/>
                    <a:pt x="19" y="67"/>
                    <a:pt x="19" y="67"/>
                  </a:cubicBezTo>
                  <a:cubicBezTo>
                    <a:pt x="19" y="67"/>
                    <a:pt x="18" y="67"/>
                    <a:pt x="18" y="67"/>
                  </a:cubicBezTo>
                  <a:cubicBezTo>
                    <a:pt x="18" y="68"/>
                    <a:pt x="16" y="68"/>
                    <a:pt x="16" y="68"/>
                  </a:cubicBezTo>
                  <a:cubicBezTo>
                    <a:pt x="16" y="68"/>
                    <a:pt x="16" y="69"/>
                    <a:pt x="16" y="69"/>
                  </a:cubicBezTo>
                  <a:cubicBezTo>
                    <a:pt x="16" y="69"/>
                    <a:pt x="16" y="69"/>
                    <a:pt x="15" y="69"/>
                  </a:cubicBezTo>
                  <a:cubicBezTo>
                    <a:pt x="14" y="69"/>
                    <a:pt x="14" y="69"/>
                    <a:pt x="13" y="69"/>
                  </a:cubicBezTo>
                  <a:cubicBezTo>
                    <a:pt x="13" y="68"/>
                    <a:pt x="12" y="68"/>
                    <a:pt x="11" y="68"/>
                  </a:cubicBezTo>
                  <a:cubicBezTo>
                    <a:pt x="11" y="68"/>
                    <a:pt x="8" y="67"/>
                    <a:pt x="8" y="67"/>
                  </a:cubicBezTo>
                  <a:cubicBezTo>
                    <a:pt x="8" y="67"/>
                    <a:pt x="7" y="68"/>
                    <a:pt x="7" y="68"/>
                  </a:cubicBezTo>
                  <a:cubicBezTo>
                    <a:pt x="6" y="68"/>
                    <a:pt x="5" y="68"/>
                    <a:pt x="4" y="67"/>
                  </a:cubicBezTo>
                  <a:cubicBezTo>
                    <a:pt x="4"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7"/>
                    <a:pt x="3" y="67"/>
                    <a:pt x="3" y="67"/>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6"/>
                    <a:pt x="3" y="66"/>
                    <a:pt x="3" y="66"/>
                  </a:cubicBezTo>
                  <a:cubicBezTo>
                    <a:pt x="3" y="65"/>
                    <a:pt x="3" y="65"/>
                    <a:pt x="3" y="65"/>
                  </a:cubicBezTo>
                  <a:cubicBezTo>
                    <a:pt x="0" y="67"/>
                    <a:pt x="0" y="67"/>
                    <a:pt x="0" y="67"/>
                  </a:cubicBezTo>
                  <a:cubicBezTo>
                    <a:pt x="2" y="71"/>
                    <a:pt x="2" y="71"/>
                    <a:pt x="2" y="71"/>
                  </a:cubicBezTo>
                  <a:cubicBezTo>
                    <a:pt x="1" y="72"/>
                    <a:pt x="1" y="72"/>
                    <a:pt x="1" y="72"/>
                  </a:cubicBezTo>
                  <a:cubicBezTo>
                    <a:pt x="1" y="72"/>
                    <a:pt x="2" y="73"/>
                    <a:pt x="2" y="73"/>
                  </a:cubicBezTo>
                  <a:cubicBezTo>
                    <a:pt x="2" y="74"/>
                    <a:pt x="3" y="74"/>
                    <a:pt x="3" y="75"/>
                  </a:cubicBezTo>
                  <a:cubicBezTo>
                    <a:pt x="3" y="76"/>
                    <a:pt x="3" y="77"/>
                    <a:pt x="3" y="77"/>
                  </a:cubicBezTo>
                  <a:cubicBezTo>
                    <a:pt x="4" y="77"/>
                    <a:pt x="4" y="77"/>
                    <a:pt x="4" y="77"/>
                  </a:cubicBezTo>
                  <a:cubicBezTo>
                    <a:pt x="5" y="79"/>
                    <a:pt x="5" y="79"/>
                    <a:pt x="5" y="79"/>
                  </a:cubicBezTo>
                  <a:cubicBezTo>
                    <a:pt x="5" y="80"/>
                    <a:pt x="5" y="80"/>
                    <a:pt x="5" y="80"/>
                  </a:cubicBezTo>
                  <a:cubicBezTo>
                    <a:pt x="5" y="82"/>
                    <a:pt x="5" y="82"/>
                    <a:pt x="5" y="82"/>
                  </a:cubicBezTo>
                  <a:cubicBezTo>
                    <a:pt x="5" y="82"/>
                    <a:pt x="6" y="83"/>
                    <a:pt x="6" y="84"/>
                  </a:cubicBezTo>
                  <a:cubicBezTo>
                    <a:pt x="6" y="84"/>
                    <a:pt x="6" y="85"/>
                    <a:pt x="6" y="86"/>
                  </a:cubicBezTo>
                  <a:cubicBezTo>
                    <a:pt x="6" y="86"/>
                    <a:pt x="8" y="88"/>
                    <a:pt x="8" y="88"/>
                  </a:cubicBezTo>
                  <a:cubicBezTo>
                    <a:pt x="8" y="90"/>
                    <a:pt x="8" y="90"/>
                    <a:pt x="8" y="90"/>
                  </a:cubicBezTo>
                  <a:cubicBezTo>
                    <a:pt x="8" y="90"/>
                    <a:pt x="9" y="91"/>
                    <a:pt x="10" y="92"/>
                  </a:cubicBezTo>
                  <a:cubicBezTo>
                    <a:pt x="10" y="92"/>
                    <a:pt x="11" y="93"/>
                    <a:pt x="11" y="93"/>
                  </a:cubicBezTo>
                  <a:cubicBezTo>
                    <a:pt x="12" y="95"/>
                    <a:pt x="12" y="95"/>
                    <a:pt x="12" y="95"/>
                  </a:cubicBezTo>
                  <a:cubicBezTo>
                    <a:pt x="13" y="97"/>
                    <a:pt x="13" y="97"/>
                    <a:pt x="13" y="97"/>
                  </a:cubicBezTo>
                  <a:cubicBezTo>
                    <a:pt x="14" y="98"/>
                    <a:pt x="14" y="98"/>
                    <a:pt x="14" y="98"/>
                  </a:cubicBezTo>
                  <a:cubicBezTo>
                    <a:pt x="15" y="100"/>
                    <a:pt x="15" y="100"/>
                    <a:pt x="15" y="100"/>
                  </a:cubicBezTo>
                  <a:cubicBezTo>
                    <a:pt x="16" y="101"/>
                    <a:pt x="16" y="101"/>
                    <a:pt x="16" y="101"/>
                  </a:cubicBezTo>
                  <a:cubicBezTo>
                    <a:pt x="17" y="102"/>
                    <a:pt x="17" y="102"/>
                    <a:pt x="17" y="102"/>
                  </a:cubicBezTo>
                  <a:cubicBezTo>
                    <a:pt x="17" y="102"/>
                    <a:pt x="17" y="103"/>
                    <a:pt x="18" y="103"/>
                  </a:cubicBezTo>
                  <a:cubicBezTo>
                    <a:pt x="19" y="103"/>
                    <a:pt x="20" y="103"/>
                    <a:pt x="20" y="103"/>
                  </a:cubicBezTo>
                  <a:cubicBezTo>
                    <a:pt x="21" y="103"/>
                    <a:pt x="21" y="104"/>
                    <a:pt x="22" y="101"/>
                  </a:cubicBezTo>
                  <a:cubicBezTo>
                    <a:pt x="22" y="99"/>
                    <a:pt x="22" y="98"/>
                    <a:pt x="22" y="98"/>
                  </a:cubicBezTo>
                  <a:cubicBezTo>
                    <a:pt x="22" y="98"/>
                    <a:pt x="23" y="98"/>
                    <a:pt x="23" y="97"/>
                  </a:cubicBezTo>
                  <a:cubicBezTo>
                    <a:pt x="24" y="97"/>
                    <a:pt x="25" y="97"/>
                    <a:pt x="25" y="96"/>
                  </a:cubicBezTo>
                  <a:cubicBezTo>
                    <a:pt x="25" y="94"/>
                    <a:pt x="23" y="93"/>
                    <a:pt x="23" y="93"/>
                  </a:cubicBezTo>
                  <a:cubicBezTo>
                    <a:pt x="23" y="93"/>
                    <a:pt x="25" y="92"/>
                    <a:pt x="26" y="93"/>
                  </a:cubicBezTo>
                  <a:cubicBezTo>
                    <a:pt x="26" y="94"/>
                    <a:pt x="26" y="95"/>
                    <a:pt x="27" y="94"/>
                  </a:cubicBezTo>
                  <a:cubicBezTo>
                    <a:pt x="28" y="92"/>
                    <a:pt x="28" y="92"/>
                    <a:pt x="28" y="92"/>
                  </a:cubicBezTo>
                  <a:cubicBezTo>
                    <a:pt x="27" y="91"/>
                    <a:pt x="27" y="90"/>
                    <a:pt x="27" y="89"/>
                  </a:cubicBezTo>
                  <a:cubicBezTo>
                    <a:pt x="27" y="89"/>
                    <a:pt x="28" y="88"/>
                    <a:pt x="28" y="87"/>
                  </a:cubicBezTo>
                  <a:cubicBezTo>
                    <a:pt x="29" y="86"/>
                    <a:pt x="29" y="85"/>
                    <a:pt x="29" y="84"/>
                  </a:cubicBezTo>
                  <a:cubicBezTo>
                    <a:pt x="29" y="82"/>
                    <a:pt x="29" y="83"/>
                    <a:pt x="30" y="81"/>
                  </a:cubicBezTo>
                  <a:cubicBezTo>
                    <a:pt x="30" y="80"/>
                    <a:pt x="30" y="81"/>
                    <a:pt x="30" y="77"/>
                  </a:cubicBezTo>
                  <a:cubicBezTo>
                    <a:pt x="31" y="74"/>
                    <a:pt x="31" y="73"/>
                    <a:pt x="32" y="73"/>
                  </a:cubicBezTo>
                  <a:cubicBezTo>
                    <a:pt x="32" y="73"/>
                    <a:pt x="40" y="76"/>
                    <a:pt x="40" y="76"/>
                  </a:cubicBezTo>
                  <a:cubicBezTo>
                    <a:pt x="40" y="76"/>
                    <a:pt x="41" y="78"/>
                    <a:pt x="41" y="78"/>
                  </a:cubicBezTo>
                  <a:cubicBezTo>
                    <a:pt x="41" y="79"/>
                    <a:pt x="41" y="80"/>
                    <a:pt x="41" y="80"/>
                  </a:cubicBezTo>
                  <a:cubicBezTo>
                    <a:pt x="41" y="81"/>
                    <a:pt x="40" y="83"/>
                    <a:pt x="40" y="83"/>
                  </a:cubicBezTo>
                  <a:cubicBezTo>
                    <a:pt x="40" y="84"/>
                    <a:pt x="40" y="84"/>
                    <a:pt x="40" y="84"/>
                  </a:cubicBezTo>
                  <a:cubicBezTo>
                    <a:pt x="40" y="84"/>
                    <a:pt x="38" y="84"/>
                    <a:pt x="38" y="86"/>
                  </a:cubicBezTo>
                  <a:cubicBezTo>
                    <a:pt x="37" y="87"/>
                    <a:pt x="37" y="87"/>
                    <a:pt x="38" y="88"/>
                  </a:cubicBezTo>
                  <a:cubicBezTo>
                    <a:pt x="39" y="89"/>
                    <a:pt x="40" y="90"/>
                    <a:pt x="40" y="90"/>
                  </a:cubicBezTo>
                  <a:cubicBezTo>
                    <a:pt x="41" y="90"/>
                    <a:pt x="42" y="89"/>
                    <a:pt x="43" y="89"/>
                  </a:cubicBezTo>
                  <a:cubicBezTo>
                    <a:pt x="43" y="89"/>
                    <a:pt x="44" y="89"/>
                    <a:pt x="44" y="89"/>
                  </a:cubicBezTo>
                  <a:cubicBezTo>
                    <a:pt x="44" y="90"/>
                    <a:pt x="44" y="91"/>
                    <a:pt x="45" y="92"/>
                  </a:cubicBezTo>
                  <a:cubicBezTo>
                    <a:pt x="46" y="92"/>
                    <a:pt x="47" y="93"/>
                    <a:pt x="47" y="93"/>
                  </a:cubicBezTo>
                  <a:cubicBezTo>
                    <a:pt x="48" y="93"/>
                    <a:pt x="49" y="93"/>
                    <a:pt x="49" y="93"/>
                  </a:cubicBezTo>
                  <a:cubicBezTo>
                    <a:pt x="49" y="93"/>
                    <a:pt x="50" y="92"/>
                    <a:pt x="51" y="92"/>
                  </a:cubicBezTo>
                  <a:cubicBezTo>
                    <a:pt x="51" y="92"/>
                    <a:pt x="54" y="95"/>
                    <a:pt x="52" y="91"/>
                  </a:cubicBezTo>
                  <a:cubicBezTo>
                    <a:pt x="49" y="88"/>
                    <a:pt x="49" y="88"/>
                    <a:pt x="49" y="87"/>
                  </a:cubicBezTo>
                  <a:cubicBezTo>
                    <a:pt x="48" y="87"/>
                    <a:pt x="47" y="86"/>
                    <a:pt x="47" y="86"/>
                  </a:cubicBezTo>
                  <a:cubicBezTo>
                    <a:pt x="46" y="86"/>
                    <a:pt x="46" y="86"/>
                    <a:pt x="46" y="86"/>
                  </a:cubicBezTo>
                  <a:cubicBezTo>
                    <a:pt x="46" y="86"/>
                    <a:pt x="46" y="85"/>
                    <a:pt x="46" y="84"/>
                  </a:cubicBezTo>
                  <a:cubicBezTo>
                    <a:pt x="47" y="83"/>
                    <a:pt x="47" y="83"/>
                    <a:pt x="48" y="83"/>
                  </a:cubicBezTo>
                  <a:cubicBezTo>
                    <a:pt x="49" y="83"/>
                    <a:pt x="49" y="82"/>
                    <a:pt x="51" y="84"/>
                  </a:cubicBezTo>
                  <a:cubicBezTo>
                    <a:pt x="52" y="85"/>
                    <a:pt x="52" y="85"/>
                    <a:pt x="52" y="86"/>
                  </a:cubicBezTo>
                  <a:cubicBezTo>
                    <a:pt x="53" y="88"/>
                    <a:pt x="54" y="89"/>
                    <a:pt x="55" y="90"/>
                  </a:cubicBezTo>
                  <a:cubicBezTo>
                    <a:pt x="55" y="90"/>
                    <a:pt x="56" y="90"/>
                    <a:pt x="56" y="92"/>
                  </a:cubicBezTo>
                  <a:cubicBezTo>
                    <a:pt x="56" y="94"/>
                    <a:pt x="56" y="96"/>
                    <a:pt x="56" y="97"/>
                  </a:cubicBezTo>
                  <a:cubicBezTo>
                    <a:pt x="56" y="97"/>
                    <a:pt x="56" y="101"/>
                    <a:pt x="56" y="101"/>
                  </a:cubicBezTo>
                  <a:cubicBezTo>
                    <a:pt x="56" y="101"/>
                    <a:pt x="56" y="103"/>
                    <a:pt x="56" y="104"/>
                  </a:cubicBezTo>
                  <a:cubicBezTo>
                    <a:pt x="56" y="105"/>
                    <a:pt x="61" y="112"/>
                    <a:pt x="61" y="112"/>
                  </a:cubicBezTo>
                  <a:cubicBezTo>
                    <a:pt x="61" y="112"/>
                    <a:pt x="63" y="115"/>
                    <a:pt x="64" y="115"/>
                  </a:cubicBezTo>
                  <a:cubicBezTo>
                    <a:pt x="64" y="115"/>
                    <a:pt x="65" y="118"/>
                    <a:pt x="66" y="119"/>
                  </a:cubicBezTo>
                  <a:cubicBezTo>
                    <a:pt x="68" y="119"/>
                    <a:pt x="72" y="121"/>
                    <a:pt x="72" y="121"/>
                  </a:cubicBezTo>
                  <a:cubicBezTo>
                    <a:pt x="79" y="125"/>
                    <a:pt x="79" y="125"/>
                    <a:pt x="79" y="125"/>
                  </a:cubicBezTo>
                  <a:cubicBezTo>
                    <a:pt x="79" y="125"/>
                    <a:pt x="81" y="128"/>
                    <a:pt x="82" y="128"/>
                  </a:cubicBezTo>
                  <a:cubicBezTo>
                    <a:pt x="82" y="128"/>
                    <a:pt x="87" y="128"/>
                    <a:pt x="83" y="128"/>
                  </a:cubicBezTo>
                  <a:cubicBezTo>
                    <a:pt x="80" y="128"/>
                    <a:pt x="76" y="126"/>
                    <a:pt x="76" y="126"/>
                  </a:cubicBezTo>
                  <a:cubicBezTo>
                    <a:pt x="76" y="126"/>
                    <a:pt x="75" y="124"/>
                    <a:pt x="75" y="124"/>
                  </a:cubicBezTo>
                  <a:cubicBezTo>
                    <a:pt x="74" y="124"/>
                    <a:pt x="70" y="123"/>
                    <a:pt x="69" y="122"/>
                  </a:cubicBezTo>
                  <a:cubicBezTo>
                    <a:pt x="69" y="122"/>
                    <a:pt x="68" y="121"/>
                    <a:pt x="67" y="120"/>
                  </a:cubicBezTo>
                  <a:cubicBezTo>
                    <a:pt x="66" y="118"/>
                    <a:pt x="64" y="117"/>
                    <a:pt x="64" y="117"/>
                  </a:cubicBezTo>
                  <a:cubicBezTo>
                    <a:pt x="64" y="117"/>
                    <a:pt x="63" y="116"/>
                    <a:pt x="62" y="114"/>
                  </a:cubicBezTo>
                  <a:cubicBezTo>
                    <a:pt x="61" y="113"/>
                    <a:pt x="61" y="113"/>
                    <a:pt x="61" y="112"/>
                  </a:cubicBezTo>
                  <a:cubicBezTo>
                    <a:pt x="60" y="112"/>
                    <a:pt x="61" y="112"/>
                    <a:pt x="59" y="111"/>
                  </a:cubicBezTo>
                  <a:cubicBezTo>
                    <a:pt x="57" y="110"/>
                    <a:pt x="56" y="109"/>
                    <a:pt x="56" y="109"/>
                  </a:cubicBezTo>
                  <a:cubicBezTo>
                    <a:pt x="55" y="109"/>
                    <a:pt x="53" y="108"/>
                    <a:pt x="53" y="108"/>
                  </a:cubicBezTo>
                  <a:cubicBezTo>
                    <a:pt x="53" y="108"/>
                    <a:pt x="51" y="106"/>
                    <a:pt x="51" y="106"/>
                  </a:cubicBezTo>
                  <a:cubicBezTo>
                    <a:pt x="51" y="106"/>
                    <a:pt x="50" y="108"/>
                    <a:pt x="52" y="109"/>
                  </a:cubicBezTo>
                  <a:cubicBezTo>
                    <a:pt x="53" y="109"/>
                    <a:pt x="55" y="111"/>
                    <a:pt x="55" y="111"/>
                  </a:cubicBezTo>
                  <a:cubicBezTo>
                    <a:pt x="55" y="111"/>
                    <a:pt x="57" y="112"/>
                    <a:pt x="57" y="112"/>
                  </a:cubicBezTo>
                  <a:cubicBezTo>
                    <a:pt x="57" y="112"/>
                    <a:pt x="57" y="114"/>
                    <a:pt x="57" y="114"/>
                  </a:cubicBezTo>
                  <a:cubicBezTo>
                    <a:pt x="57" y="114"/>
                    <a:pt x="54" y="113"/>
                    <a:pt x="57" y="114"/>
                  </a:cubicBezTo>
                  <a:cubicBezTo>
                    <a:pt x="59" y="115"/>
                    <a:pt x="61" y="115"/>
                    <a:pt x="61" y="115"/>
                  </a:cubicBezTo>
                  <a:cubicBezTo>
                    <a:pt x="61" y="115"/>
                    <a:pt x="59" y="116"/>
                    <a:pt x="58" y="116"/>
                  </a:cubicBezTo>
                  <a:cubicBezTo>
                    <a:pt x="58" y="117"/>
                    <a:pt x="60" y="120"/>
                    <a:pt x="60" y="119"/>
                  </a:cubicBezTo>
                  <a:cubicBezTo>
                    <a:pt x="61" y="119"/>
                    <a:pt x="62" y="120"/>
                    <a:pt x="63" y="120"/>
                  </a:cubicBezTo>
                  <a:cubicBezTo>
                    <a:pt x="63" y="120"/>
                    <a:pt x="65" y="120"/>
                    <a:pt x="65" y="121"/>
                  </a:cubicBezTo>
                  <a:cubicBezTo>
                    <a:pt x="66" y="121"/>
                    <a:pt x="66" y="121"/>
                    <a:pt x="66" y="122"/>
                  </a:cubicBezTo>
                  <a:cubicBezTo>
                    <a:pt x="65" y="122"/>
                    <a:pt x="66" y="124"/>
                    <a:pt x="66" y="124"/>
                  </a:cubicBezTo>
                  <a:cubicBezTo>
                    <a:pt x="68" y="125"/>
                    <a:pt x="68" y="125"/>
                    <a:pt x="68" y="125"/>
                  </a:cubicBezTo>
                  <a:cubicBezTo>
                    <a:pt x="68" y="125"/>
                    <a:pt x="65" y="125"/>
                    <a:pt x="65" y="124"/>
                  </a:cubicBezTo>
                  <a:cubicBezTo>
                    <a:pt x="64" y="124"/>
                    <a:pt x="64" y="123"/>
                    <a:pt x="63" y="124"/>
                  </a:cubicBezTo>
                  <a:cubicBezTo>
                    <a:pt x="62" y="125"/>
                    <a:pt x="62" y="125"/>
                    <a:pt x="62" y="126"/>
                  </a:cubicBezTo>
                  <a:cubicBezTo>
                    <a:pt x="63" y="127"/>
                    <a:pt x="64" y="128"/>
                    <a:pt x="65" y="127"/>
                  </a:cubicBezTo>
                  <a:cubicBezTo>
                    <a:pt x="65" y="127"/>
                    <a:pt x="65" y="127"/>
                    <a:pt x="66" y="126"/>
                  </a:cubicBezTo>
                  <a:cubicBezTo>
                    <a:pt x="66" y="126"/>
                    <a:pt x="66" y="126"/>
                    <a:pt x="67" y="126"/>
                  </a:cubicBezTo>
                  <a:cubicBezTo>
                    <a:pt x="67" y="126"/>
                    <a:pt x="68" y="126"/>
                    <a:pt x="68" y="126"/>
                  </a:cubicBezTo>
                  <a:cubicBezTo>
                    <a:pt x="69" y="125"/>
                    <a:pt x="69" y="125"/>
                    <a:pt x="69" y="125"/>
                  </a:cubicBezTo>
                  <a:cubicBezTo>
                    <a:pt x="69" y="125"/>
                    <a:pt x="69" y="125"/>
                    <a:pt x="69" y="126"/>
                  </a:cubicBezTo>
                  <a:cubicBezTo>
                    <a:pt x="69" y="126"/>
                    <a:pt x="70" y="126"/>
                    <a:pt x="69" y="127"/>
                  </a:cubicBezTo>
                  <a:cubicBezTo>
                    <a:pt x="69" y="128"/>
                    <a:pt x="68" y="128"/>
                    <a:pt x="68" y="128"/>
                  </a:cubicBezTo>
                  <a:cubicBezTo>
                    <a:pt x="68" y="129"/>
                    <a:pt x="67" y="128"/>
                    <a:pt x="68" y="130"/>
                  </a:cubicBezTo>
                  <a:cubicBezTo>
                    <a:pt x="68" y="131"/>
                    <a:pt x="68" y="132"/>
                    <a:pt x="68" y="132"/>
                  </a:cubicBezTo>
                  <a:cubicBezTo>
                    <a:pt x="68" y="132"/>
                    <a:pt x="69" y="132"/>
                    <a:pt x="69" y="132"/>
                  </a:cubicBezTo>
                  <a:cubicBezTo>
                    <a:pt x="70" y="133"/>
                    <a:pt x="70" y="134"/>
                    <a:pt x="70" y="135"/>
                  </a:cubicBezTo>
                  <a:cubicBezTo>
                    <a:pt x="71" y="135"/>
                    <a:pt x="73" y="138"/>
                    <a:pt x="73" y="138"/>
                  </a:cubicBezTo>
                  <a:cubicBezTo>
                    <a:pt x="73" y="138"/>
                    <a:pt x="76" y="140"/>
                    <a:pt x="76" y="140"/>
                  </a:cubicBezTo>
                  <a:cubicBezTo>
                    <a:pt x="76" y="140"/>
                    <a:pt x="77" y="141"/>
                    <a:pt x="77" y="141"/>
                  </a:cubicBezTo>
                  <a:cubicBezTo>
                    <a:pt x="77" y="141"/>
                    <a:pt x="77" y="142"/>
                    <a:pt x="76" y="141"/>
                  </a:cubicBezTo>
                  <a:cubicBezTo>
                    <a:pt x="75" y="140"/>
                    <a:pt x="73" y="139"/>
                    <a:pt x="73" y="139"/>
                  </a:cubicBezTo>
                  <a:cubicBezTo>
                    <a:pt x="73" y="141"/>
                    <a:pt x="73" y="141"/>
                    <a:pt x="73" y="141"/>
                  </a:cubicBezTo>
                  <a:cubicBezTo>
                    <a:pt x="73" y="141"/>
                    <a:pt x="74" y="142"/>
                    <a:pt x="75" y="142"/>
                  </a:cubicBezTo>
                  <a:cubicBezTo>
                    <a:pt x="75" y="143"/>
                    <a:pt x="75" y="143"/>
                    <a:pt x="76" y="144"/>
                  </a:cubicBezTo>
                  <a:cubicBezTo>
                    <a:pt x="77" y="144"/>
                    <a:pt x="78" y="144"/>
                    <a:pt x="79" y="144"/>
                  </a:cubicBezTo>
                  <a:cubicBezTo>
                    <a:pt x="79" y="145"/>
                    <a:pt x="79" y="143"/>
                    <a:pt x="79" y="143"/>
                  </a:cubicBezTo>
                  <a:cubicBezTo>
                    <a:pt x="79" y="143"/>
                    <a:pt x="80" y="143"/>
                    <a:pt x="80" y="143"/>
                  </a:cubicBezTo>
                  <a:cubicBezTo>
                    <a:pt x="80" y="144"/>
                    <a:pt x="81" y="145"/>
                    <a:pt x="80" y="146"/>
                  </a:cubicBezTo>
                  <a:cubicBezTo>
                    <a:pt x="80" y="146"/>
                    <a:pt x="80" y="147"/>
                    <a:pt x="79" y="146"/>
                  </a:cubicBezTo>
                  <a:cubicBezTo>
                    <a:pt x="78" y="146"/>
                    <a:pt x="77" y="145"/>
                    <a:pt x="76" y="145"/>
                  </a:cubicBezTo>
                  <a:cubicBezTo>
                    <a:pt x="76" y="145"/>
                    <a:pt x="75" y="144"/>
                    <a:pt x="74" y="145"/>
                  </a:cubicBezTo>
                  <a:cubicBezTo>
                    <a:pt x="74" y="145"/>
                    <a:pt x="72" y="144"/>
                    <a:pt x="72" y="145"/>
                  </a:cubicBezTo>
                  <a:cubicBezTo>
                    <a:pt x="72" y="146"/>
                    <a:pt x="72" y="147"/>
                    <a:pt x="72" y="147"/>
                  </a:cubicBezTo>
                  <a:cubicBezTo>
                    <a:pt x="72" y="147"/>
                    <a:pt x="71" y="143"/>
                    <a:pt x="70" y="143"/>
                  </a:cubicBezTo>
                  <a:cubicBezTo>
                    <a:pt x="69" y="143"/>
                    <a:pt x="67" y="142"/>
                    <a:pt x="67" y="142"/>
                  </a:cubicBezTo>
                  <a:cubicBezTo>
                    <a:pt x="66" y="140"/>
                    <a:pt x="66" y="140"/>
                    <a:pt x="66" y="140"/>
                  </a:cubicBezTo>
                  <a:cubicBezTo>
                    <a:pt x="66" y="140"/>
                    <a:pt x="67" y="140"/>
                    <a:pt x="67" y="140"/>
                  </a:cubicBezTo>
                  <a:cubicBezTo>
                    <a:pt x="68" y="141"/>
                    <a:pt x="67" y="141"/>
                    <a:pt x="68" y="141"/>
                  </a:cubicBezTo>
                  <a:cubicBezTo>
                    <a:pt x="69" y="141"/>
                    <a:pt x="67" y="139"/>
                    <a:pt x="69" y="139"/>
                  </a:cubicBezTo>
                  <a:cubicBezTo>
                    <a:pt x="71" y="139"/>
                    <a:pt x="71" y="139"/>
                    <a:pt x="71" y="139"/>
                  </a:cubicBezTo>
                  <a:cubicBezTo>
                    <a:pt x="71" y="138"/>
                    <a:pt x="73" y="138"/>
                    <a:pt x="71" y="137"/>
                  </a:cubicBezTo>
                  <a:cubicBezTo>
                    <a:pt x="69" y="136"/>
                    <a:pt x="69" y="136"/>
                    <a:pt x="69" y="136"/>
                  </a:cubicBezTo>
                  <a:cubicBezTo>
                    <a:pt x="68" y="136"/>
                    <a:pt x="68" y="136"/>
                    <a:pt x="68" y="135"/>
                  </a:cubicBezTo>
                  <a:cubicBezTo>
                    <a:pt x="67" y="134"/>
                    <a:pt x="67" y="133"/>
                    <a:pt x="66" y="133"/>
                  </a:cubicBezTo>
                  <a:cubicBezTo>
                    <a:pt x="66" y="133"/>
                    <a:pt x="63" y="133"/>
                    <a:pt x="63" y="133"/>
                  </a:cubicBezTo>
                  <a:cubicBezTo>
                    <a:pt x="63" y="133"/>
                    <a:pt x="62" y="132"/>
                    <a:pt x="61" y="132"/>
                  </a:cubicBezTo>
                  <a:cubicBezTo>
                    <a:pt x="60" y="132"/>
                    <a:pt x="58" y="130"/>
                    <a:pt x="58" y="130"/>
                  </a:cubicBezTo>
                  <a:cubicBezTo>
                    <a:pt x="57" y="129"/>
                    <a:pt x="54" y="128"/>
                    <a:pt x="54" y="128"/>
                  </a:cubicBezTo>
                  <a:cubicBezTo>
                    <a:pt x="54" y="128"/>
                    <a:pt x="53" y="127"/>
                    <a:pt x="52" y="127"/>
                  </a:cubicBezTo>
                  <a:cubicBezTo>
                    <a:pt x="51" y="127"/>
                    <a:pt x="51" y="127"/>
                    <a:pt x="50" y="127"/>
                  </a:cubicBezTo>
                  <a:cubicBezTo>
                    <a:pt x="49" y="126"/>
                    <a:pt x="48" y="125"/>
                    <a:pt x="48" y="125"/>
                  </a:cubicBezTo>
                  <a:cubicBezTo>
                    <a:pt x="47" y="124"/>
                    <a:pt x="46" y="124"/>
                    <a:pt x="46" y="124"/>
                  </a:cubicBezTo>
                  <a:cubicBezTo>
                    <a:pt x="47" y="125"/>
                    <a:pt x="46" y="125"/>
                    <a:pt x="48" y="126"/>
                  </a:cubicBezTo>
                  <a:cubicBezTo>
                    <a:pt x="49" y="127"/>
                    <a:pt x="50" y="127"/>
                    <a:pt x="50" y="127"/>
                  </a:cubicBezTo>
                  <a:cubicBezTo>
                    <a:pt x="50" y="127"/>
                    <a:pt x="51" y="128"/>
                    <a:pt x="51" y="128"/>
                  </a:cubicBezTo>
                  <a:cubicBezTo>
                    <a:pt x="51" y="129"/>
                    <a:pt x="52" y="128"/>
                    <a:pt x="53" y="128"/>
                  </a:cubicBezTo>
                  <a:cubicBezTo>
                    <a:pt x="53" y="129"/>
                    <a:pt x="54" y="129"/>
                    <a:pt x="54" y="130"/>
                  </a:cubicBezTo>
                  <a:cubicBezTo>
                    <a:pt x="54" y="130"/>
                    <a:pt x="57" y="130"/>
                    <a:pt x="57" y="131"/>
                  </a:cubicBezTo>
                  <a:cubicBezTo>
                    <a:pt x="57" y="132"/>
                    <a:pt x="58" y="133"/>
                    <a:pt x="57" y="133"/>
                  </a:cubicBezTo>
                  <a:cubicBezTo>
                    <a:pt x="57" y="133"/>
                    <a:pt x="56" y="134"/>
                    <a:pt x="56" y="134"/>
                  </a:cubicBezTo>
                  <a:cubicBezTo>
                    <a:pt x="57" y="134"/>
                    <a:pt x="58" y="135"/>
                    <a:pt x="59" y="135"/>
                  </a:cubicBezTo>
                  <a:cubicBezTo>
                    <a:pt x="60" y="135"/>
                    <a:pt x="59" y="135"/>
                    <a:pt x="61" y="136"/>
                  </a:cubicBezTo>
                  <a:cubicBezTo>
                    <a:pt x="63" y="136"/>
                    <a:pt x="63" y="138"/>
                    <a:pt x="63" y="138"/>
                  </a:cubicBezTo>
                  <a:cubicBezTo>
                    <a:pt x="63" y="139"/>
                    <a:pt x="65" y="140"/>
                    <a:pt x="65" y="140"/>
                  </a:cubicBezTo>
                  <a:cubicBezTo>
                    <a:pt x="65" y="140"/>
                    <a:pt x="64" y="140"/>
                    <a:pt x="65" y="141"/>
                  </a:cubicBezTo>
                  <a:cubicBezTo>
                    <a:pt x="65" y="141"/>
                    <a:pt x="64" y="141"/>
                    <a:pt x="65" y="142"/>
                  </a:cubicBezTo>
                  <a:cubicBezTo>
                    <a:pt x="66" y="142"/>
                    <a:pt x="67" y="142"/>
                    <a:pt x="67" y="142"/>
                  </a:cubicBezTo>
                  <a:cubicBezTo>
                    <a:pt x="67" y="143"/>
                    <a:pt x="67" y="143"/>
                    <a:pt x="67" y="144"/>
                  </a:cubicBezTo>
                  <a:cubicBezTo>
                    <a:pt x="67" y="144"/>
                    <a:pt x="65" y="146"/>
                    <a:pt x="68" y="146"/>
                  </a:cubicBezTo>
                  <a:cubicBezTo>
                    <a:pt x="70" y="146"/>
                    <a:pt x="70" y="146"/>
                    <a:pt x="70" y="146"/>
                  </a:cubicBezTo>
                  <a:cubicBezTo>
                    <a:pt x="71" y="147"/>
                    <a:pt x="71" y="147"/>
                    <a:pt x="71" y="147"/>
                  </a:cubicBezTo>
                  <a:cubicBezTo>
                    <a:pt x="71" y="147"/>
                    <a:pt x="70" y="148"/>
                    <a:pt x="71" y="149"/>
                  </a:cubicBezTo>
                  <a:cubicBezTo>
                    <a:pt x="71" y="150"/>
                    <a:pt x="75" y="150"/>
                    <a:pt x="75" y="150"/>
                  </a:cubicBezTo>
                  <a:cubicBezTo>
                    <a:pt x="75" y="149"/>
                    <a:pt x="75" y="149"/>
                    <a:pt x="75" y="149"/>
                  </a:cubicBezTo>
                  <a:cubicBezTo>
                    <a:pt x="75" y="149"/>
                    <a:pt x="77" y="150"/>
                    <a:pt x="76" y="150"/>
                  </a:cubicBezTo>
                  <a:cubicBezTo>
                    <a:pt x="76" y="151"/>
                    <a:pt x="75" y="151"/>
                    <a:pt x="75" y="151"/>
                  </a:cubicBezTo>
                  <a:cubicBezTo>
                    <a:pt x="75" y="151"/>
                    <a:pt x="75" y="153"/>
                    <a:pt x="76" y="153"/>
                  </a:cubicBezTo>
                  <a:cubicBezTo>
                    <a:pt x="77" y="153"/>
                    <a:pt x="78" y="154"/>
                    <a:pt x="78" y="154"/>
                  </a:cubicBezTo>
                  <a:cubicBezTo>
                    <a:pt x="78" y="154"/>
                    <a:pt x="79" y="154"/>
                    <a:pt x="79" y="155"/>
                  </a:cubicBezTo>
                  <a:cubicBezTo>
                    <a:pt x="80" y="155"/>
                    <a:pt x="80" y="156"/>
                    <a:pt x="80" y="156"/>
                  </a:cubicBezTo>
                  <a:cubicBezTo>
                    <a:pt x="81" y="156"/>
                    <a:pt x="82" y="156"/>
                    <a:pt x="82" y="157"/>
                  </a:cubicBezTo>
                  <a:cubicBezTo>
                    <a:pt x="83" y="157"/>
                    <a:pt x="84" y="158"/>
                    <a:pt x="84" y="157"/>
                  </a:cubicBezTo>
                  <a:cubicBezTo>
                    <a:pt x="84" y="156"/>
                    <a:pt x="85" y="156"/>
                    <a:pt x="84" y="155"/>
                  </a:cubicBezTo>
                  <a:cubicBezTo>
                    <a:pt x="83" y="154"/>
                    <a:pt x="82" y="154"/>
                    <a:pt x="81" y="154"/>
                  </a:cubicBezTo>
                  <a:cubicBezTo>
                    <a:pt x="81" y="154"/>
                    <a:pt x="80" y="154"/>
                    <a:pt x="80" y="153"/>
                  </a:cubicBezTo>
                  <a:cubicBezTo>
                    <a:pt x="79" y="153"/>
                    <a:pt x="79" y="153"/>
                    <a:pt x="79" y="152"/>
                  </a:cubicBezTo>
                  <a:cubicBezTo>
                    <a:pt x="79" y="151"/>
                    <a:pt x="78" y="150"/>
                    <a:pt x="78" y="150"/>
                  </a:cubicBezTo>
                  <a:cubicBezTo>
                    <a:pt x="78" y="150"/>
                    <a:pt x="78" y="148"/>
                    <a:pt x="78" y="148"/>
                  </a:cubicBezTo>
                  <a:cubicBezTo>
                    <a:pt x="77" y="148"/>
                    <a:pt x="77" y="148"/>
                    <a:pt x="76" y="148"/>
                  </a:cubicBezTo>
                  <a:cubicBezTo>
                    <a:pt x="76" y="148"/>
                    <a:pt x="75" y="147"/>
                    <a:pt x="75" y="147"/>
                  </a:cubicBezTo>
                  <a:cubicBezTo>
                    <a:pt x="74" y="147"/>
                    <a:pt x="73" y="147"/>
                    <a:pt x="73" y="147"/>
                  </a:cubicBezTo>
                  <a:cubicBezTo>
                    <a:pt x="73" y="146"/>
                    <a:pt x="74" y="146"/>
                    <a:pt x="74" y="146"/>
                  </a:cubicBezTo>
                  <a:cubicBezTo>
                    <a:pt x="74" y="146"/>
                    <a:pt x="75" y="146"/>
                    <a:pt x="76" y="146"/>
                  </a:cubicBezTo>
                  <a:cubicBezTo>
                    <a:pt x="77" y="147"/>
                    <a:pt x="77" y="146"/>
                    <a:pt x="78" y="147"/>
                  </a:cubicBezTo>
                  <a:cubicBezTo>
                    <a:pt x="79" y="147"/>
                    <a:pt x="78" y="148"/>
                    <a:pt x="79" y="148"/>
                  </a:cubicBezTo>
                  <a:cubicBezTo>
                    <a:pt x="81" y="148"/>
                    <a:pt x="81" y="147"/>
                    <a:pt x="81" y="147"/>
                  </a:cubicBezTo>
                  <a:cubicBezTo>
                    <a:pt x="83" y="146"/>
                    <a:pt x="83" y="146"/>
                    <a:pt x="83" y="146"/>
                  </a:cubicBezTo>
                  <a:cubicBezTo>
                    <a:pt x="83" y="146"/>
                    <a:pt x="83" y="146"/>
                    <a:pt x="84" y="147"/>
                  </a:cubicBezTo>
                  <a:cubicBezTo>
                    <a:pt x="85" y="147"/>
                    <a:pt x="83" y="148"/>
                    <a:pt x="85" y="148"/>
                  </a:cubicBezTo>
                  <a:cubicBezTo>
                    <a:pt x="87" y="148"/>
                    <a:pt x="88" y="148"/>
                    <a:pt x="88" y="148"/>
                  </a:cubicBezTo>
                  <a:cubicBezTo>
                    <a:pt x="88" y="149"/>
                    <a:pt x="88" y="150"/>
                    <a:pt x="88" y="150"/>
                  </a:cubicBezTo>
                  <a:cubicBezTo>
                    <a:pt x="88" y="150"/>
                    <a:pt x="88" y="151"/>
                    <a:pt x="88" y="151"/>
                  </a:cubicBezTo>
                  <a:cubicBezTo>
                    <a:pt x="89" y="151"/>
                    <a:pt x="91" y="151"/>
                    <a:pt x="91" y="151"/>
                  </a:cubicBezTo>
                  <a:cubicBezTo>
                    <a:pt x="91" y="151"/>
                    <a:pt x="92" y="151"/>
                    <a:pt x="92" y="152"/>
                  </a:cubicBezTo>
                  <a:cubicBezTo>
                    <a:pt x="93" y="153"/>
                    <a:pt x="90" y="154"/>
                    <a:pt x="90" y="154"/>
                  </a:cubicBezTo>
                  <a:cubicBezTo>
                    <a:pt x="90" y="154"/>
                    <a:pt x="89" y="153"/>
                    <a:pt x="89" y="154"/>
                  </a:cubicBezTo>
                  <a:cubicBezTo>
                    <a:pt x="89" y="155"/>
                    <a:pt x="88" y="155"/>
                    <a:pt x="89" y="156"/>
                  </a:cubicBezTo>
                  <a:cubicBezTo>
                    <a:pt x="90" y="156"/>
                    <a:pt x="89" y="156"/>
                    <a:pt x="89" y="156"/>
                  </a:cubicBezTo>
                  <a:cubicBezTo>
                    <a:pt x="88" y="156"/>
                    <a:pt x="87" y="155"/>
                    <a:pt x="88" y="157"/>
                  </a:cubicBezTo>
                  <a:cubicBezTo>
                    <a:pt x="88" y="158"/>
                    <a:pt x="89" y="159"/>
                    <a:pt x="89" y="159"/>
                  </a:cubicBezTo>
                  <a:cubicBezTo>
                    <a:pt x="90" y="159"/>
                    <a:pt x="92" y="159"/>
                    <a:pt x="92" y="159"/>
                  </a:cubicBezTo>
                  <a:cubicBezTo>
                    <a:pt x="93" y="159"/>
                    <a:pt x="94" y="159"/>
                    <a:pt x="93" y="159"/>
                  </a:cubicBezTo>
                  <a:cubicBezTo>
                    <a:pt x="92" y="158"/>
                    <a:pt x="91" y="158"/>
                    <a:pt x="91" y="158"/>
                  </a:cubicBezTo>
                  <a:cubicBezTo>
                    <a:pt x="91" y="158"/>
                    <a:pt x="91" y="158"/>
                    <a:pt x="91" y="157"/>
                  </a:cubicBezTo>
                  <a:cubicBezTo>
                    <a:pt x="91" y="157"/>
                    <a:pt x="92" y="157"/>
                    <a:pt x="92" y="157"/>
                  </a:cubicBezTo>
                  <a:cubicBezTo>
                    <a:pt x="92" y="156"/>
                    <a:pt x="93" y="155"/>
                    <a:pt x="93" y="155"/>
                  </a:cubicBezTo>
                  <a:cubicBezTo>
                    <a:pt x="93" y="155"/>
                    <a:pt x="94" y="153"/>
                    <a:pt x="95" y="154"/>
                  </a:cubicBezTo>
                  <a:cubicBezTo>
                    <a:pt x="95" y="155"/>
                    <a:pt x="95" y="155"/>
                    <a:pt x="96" y="155"/>
                  </a:cubicBezTo>
                  <a:cubicBezTo>
                    <a:pt x="96" y="155"/>
                    <a:pt x="99" y="152"/>
                    <a:pt x="99" y="152"/>
                  </a:cubicBezTo>
                  <a:cubicBezTo>
                    <a:pt x="99" y="152"/>
                    <a:pt x="100" y="152"/>
                    <a:pt x="99" y="153"/>
                  </a:cubicBezTo>
                  <a:cubicBezTo>
                    <a:pt x="99" y="154"/>
                    <a:pt x="98" y="155"/>
                    <a:pt x="99" y="156"/>
                  </a:cubicBezTo>
                  <a:cubicBezTo>
                    <a:pt x="99" y="157"/>
                    <a:pt x="99" y="157"/>
                    <a:pt x="99" y="157"/>
                  </a:cubicBezTo>
                  <a:cubicBezTo>
                    <a:pt x="100" y="158"/>
                    <a:pt x="99" y="158"/>
                    <a:pt x="100" y="159"/>
                  </a:cubicBezTo>
                  <a:cubicBezTo>
                    <a:pt x="100" y="160"/>
                    <a:pt x="100" y="159"/>
                    <a:pt x="100" y="160"/>
                  </a:cubicBezTo>
                  <a:cubicBezTo>
                    <a:pt x="101" y="161"/>
                    <a:pt x="102" y="163"/>
                    <a:pt x="102" y="163"/>
                  </a:cubicBezTo>
                  <a:cubicBezTo>
                    <a:pt x="102" y="163"/>
                    <a:pt x="101" y="164"/>
                    <a:pt x="102" y="164"/>
                  </a:cubicBezTo>
                  <a:cubicBezTo>
                    <a:pt x="103" y="165"/>
                    <a:pt x="105" y="165"/>
                    <a:pt x="105" y="165"/>
                  </a:cubicBezTo>
                  <a:cubicBezTo>
                    <a:pt x="105" y="165"/>
                    <a:pt x="105" y="165"/>
                    <a:pt x="105" y="165"/>
                  </a:cubicBezTo>
                  <a:cubicBezTo>
                    <a:pt x="105" y="165"/>
                    <a:pt x="106" y="166"/>
                    <a:pt x="107" y="165"/>
                  </a:cubicBezTo>
                  <a:cubicBezTo>
                    <a:pt x="107" y="164"/>
                    <a:pt x="108" y="164"/>
                    <a:pt x="108" y="164"/>
                  </a:cubicBezTo>
                  <a:cubicBezTo>
                    <a:pt x="109" y="164"/>
                    <a:pt x="108" y="164"/>
                    <a:pt x="110" y="164"/>
                  </a:cubicBezTo>
                  <a:cubicBezTo>
                    <a:pt x="112" y="164"/>
                    <a:pt x="112" y="165"/>
                    <a:pt x="113" y="164"/>
                  </a:cubicBezTo>
                  <a:cubicBezTo>
                    <a:pt x="114" y="163"/>
                    <a:pt x="113" y="163"/>
                    <a:pt x="115" y="163"/>
                  </a:cubicBezTo>
                  <a:cubicBezTo>
                    <a:pt x="117" y="163"/>
                    <a:pt x="119" y="162"/>
                    <a:pt x="119" y="162"/>
                  </a:cubicBezTo>
                  <a:cubicBezTo>
                    <a:pt x="119" y="162"/>
                    <a:pt x="122" y="162"/>
                    <a:pt x="122" y="162"/>
                  </a:cubicBezTo>
                  <a:cubicBezTo>
                    <a:pt x="124" y="163"/>
                    <a:pt x="124" y="163"/>
                    <a:pt x="124" y="163"/>
                  </a:cubicBezTo>
                  <a:cubicBezTo>
                    <a:pt x="124" y="163"/>
                    <a:pt x="125" y="164"/>
                    <a:pt x="126" y="164"/>
                  </a:cubicBezTo>
                  <a:cubicBezTo>
                    <a:pt x="126" y="164"/>
                    <a:pt x="127" y="164"/>
                    <a:pt x="128" y="164"/>
                  </a:cubicBezTo>
                  <a:cubicBezTo>
                    <a:pt x="128" y="164"/>
                    <a:pt x="132" y="165"/>
                    <a:pt x="132" y="165"/>
                  </a:cubicBezTo>
                  <a:cubicBezTo>
                    <a:pt x="136" y="166"/>
                    <a:pt x="136" y="166"/>
                    <a:pt x="136" y="166"/>
                  </a:cubicBezTo>
                  <a:cubicBezTo>
                    <a:pt x="138" y="167"/>
                    <a:pt x="138" y="167"/>
                    <a:pt x="138" y="167"/>
                  </a:cubicBezTo>
                  <a:cubicBezTo>
                    <a:pt x="142" y="170"/>
                    <a:pt x="142" y="170"/>
                    <a:pt x="142" y="170"/>
                  </a:cubicBezTo>
                  <a:cubicBezTo>
                    <a:pt x="146" y="174"/>
                    <a:pt x="146" y="174"/>
                    <a:pt x="146" y="174"/>
                  </a:cubicBezTo>
                  <a:cubicBezTo>
                    <a:pt x="151" y="176"/>
                    <a:pt x="151" y="176"/>
                    <a:pt x="151" y="176"/>
                  </a:cubicBezTo>
                  <a:cubicBezTo>
                    <a:pt x="154" y="178"/>
                    <a:pt x="154" y="178"/>
                    <a:pt x="154" y="178"/>
                  </a:cubicBezTo>
                  <a:cubicBezTo>
                    <a:pt x="156" y="180"/>
                    <a:pt x="156" y="180"/>
                    <a:pt x="156" y="180"/>
                  </a:cubicBezTo>
                  <a:cubicBezTo>
                    <a:pt x="156" y="180"/>
                    <a:pt x="159" y="182"/>
                    <a:pt x="159" y="182"/>
                  </a:cubicBezTo>
                  <a:cubicBezTo>
                    <a:pt x="160" y="182"/>
                    <a:pt x="163" y="184"/>
                    <a:pt x="163" y="184"/>
                  </a:cubicBezTo>
                  <a:cubicBezTo>
                    <a:pt x="166" y="186"/>
                    <a:pt x="166" y="186"/>
                    <a:pt x="166" y="186"/>
                  </a:cubicBezTo>
                  <a:cubicBezTo>
                    <a:pt x="166" y="186"/>
                    <a:pt x="167" y="188"/>
                    <a:pt x="167" y="188"/>
                  </a:cubicBezTo>
                  <a:cubicBezTo>
                    <a:pt x="167" y="189"/>
                    <a:pt x="166" y="188"/>
                    <a:pt x="165" y="188"/>
                  </a:cubicBezTo>
                  <a:cubicBezTo>
                    <a:pt x="164" y="189"/>
                    <a:pt x="160" y="187"/>
                    <a:pt x="160" y="187"/>
                  </a:cubicBezTo>
                  <a:cubicBezTo>
                    <a:pt x="158" y="185"/>
                    <a:pt x="158" y="185"/>
                    <a:pt x="158" y="185"/>
                  </a:cubicBezTo>
                  <a:cubicBezTo>
                    <a:pt x="155" y="185"/>
                    <a:pt x="155" y="185"/>
                    <a:pt x="155" y="185"/>
                  </a:cubicBezTo>
                  <a:cubicBezTo>
                    <a:pt x="153" y="184"/>
                    <a:pt x="153" y="184"/>
                    <a:pt x="153" y="184"/>
                  </a:cubicBezTo>
                  <a:cubicBezTo>
                    <a:pt x="149" y="185"/>
                    <a:pt x="149" y="185"/>
                    <a:pt x="149" y="185"/>
                  </a:cubicBezTo>
                  <a:cubicBezTo>
                    <a:pt x="146" y="184"/>
                    <a:pt x="146" y="184"/>
                    <a:pt x="146" y="184"/>
                  </a:cubicBezTo>
                  <a:cubicBezTo>
                    <a:pt x="146" y="184"/>
                    <a:pt x="145" y="184"/>
                    <a:pt x="146" y="185"/>
                  </a:cubicBezTo>
                  <a:cubicBezTo>
                    <a:pt x="146" y="185"/>
                    <a:pt x="146" y="186"/>
                    <a:pt x="146" y="186"/>
                  </a:cubicBezTo>
                  <a:cubicBezTo>
                    <a:pt x="143" y="188"/>
                    <a:pt x="143" y="188"/>
                    <a:pt x="143" y="188"/>
                  </a:cubicBezTo>
                  <a:cubicBezTo>
                    <a:pt x="139" y="189"/>
                    <a:pt x="139" y="189"/>
                    <a:pt x="139" y="189"/>
                  </a:cubicBezTo>
                  <a:cubicBezTo>
                    <a:pt x="135" y="189"/>
                    <a:pt x="135" y="189"/>
                    <a:pt x="135" y="189"/>
                  </a:cubicBezTo>
                  <a:cubicBezTo>
                    <a:pt x="132" y="189"/>
                    <a:pt x="132" y="189"/>
                    <a:pt x="132" y="189"/>
                  </a:cubicBezTo>
                  <a:cubicBezTo>
                    <a:pt x="132" y="191"/>
                    <a:pt x="132" y="191"/>
                    <a:pt x="132" y="191"/>
                  </a:cubicBezTo>
                  <a:cubicBezTo>
                    <a:pt x="132" y="191"/>
                    <a:pt x="128" y="191"/>
                    <a:pt x="132" y="192"/>
                  </a:cubicBezTo>
                  <a:cubicBezTo>
                    <a:pt x="136" y="192"/>
                    <a:pt x="138" y="192"/>
                    <a:pt x="138" y="191"/>
                  </a:cubicBezTo>
                  <a:cubicBezTo>
                    <a:pt x="139" y="191"/>
                    <a:pt x="139" y="190"/>
                    <a:pt x="140" y="190"/>
                  </a:cubicBezTo>
                  <a:cubicBezTo>
                    <a:pt x="141" y="190"/>
                    <a:pt x="143" y="190"/>
                    <a:pt x="144" y="190"/>
                  </a:cubicBezTo>
                  <a:cubicBezTo>
                    <a:pt x="144" y="190"/>
                    <a:pt x="145" y="190"/>
                    <a:pt x="147" y="189"/>
                  </a:cubicBezTo>
                  <a:cubicBezTo>
                    <a:pt x="148" y="189"/>
                    <a:pt x="148" y="188"/>
                    <a:pt x="150" y="189"/>
                  </a:cubicBezTo>
                  <a:cubicBezTo>
                    <a:pt x="152" y="190"/>
                    <a:pt x="151" y="187"/>
                    <a:pt x="151" y="187"/>
                  </a:cubicBezTo>
                  <a:cubicBezTo>
                    <a:pt x="151" y="187"/>
                    <a:pt x="151" y="186"/>
                    <a:pt x="152" y="186"/>
                  </a:cubicBezTo>
                  <a:cubicBezTo>
                    <a:pt x="154" y="187"/>
                    <a:pt x="154" y="187"/>
                    <a:pt x="154" y="187"/>
                  </a:cubicBezTo>
                  <a:cubicBezTo>
                    <a:pt x="155" y="187"/>
                    <a:pt x="157" y="188"/>
                    <a:pt x="157" y="188"/>
                  </a:cubicBezTo>
                  <a:cubicBezTo>
                    <a:pt x="158" y="188"/>
                    <a:pt x="162" y="189"/>
                    <a:pt x="162" y="189"/>
                  </a:cubicBezTo>
                  <a:cubicBezTo>
                    <a:pt x="162" y="189"/>
                    <a:pt x="163" y="192"/>
                    <a:pt x="163" y="192"/>
                  </a:cubicBezTo>
                  <a:cubicBezTo>
                    <a:pt x="164" y="192"/>
                    <a:pt x="167" y="192"/>
                    <a:pt x="168" y="192"/>
                  </a:cubicBezTo>
                  <a:cubicBezTo>
                    <a:pt x="169" y="192"/>
                    <a:pt x="171" y="192"/>
                    <a:pt x="172" y="193"/>
                  </a:cubicBezTo>
                  <a:cubicBezTo>
                    <a:pt x="173" y="194"/>
                    <a:pt x="174" y="194"/>
                    <a:pt x="174" y="194"/>
                  </a:cubicBezTo>
                  <a:cubicBezTo>
                    <a:pt x="174" y="194"/>
                    <a:pt x="175" y="195"/>
                    <a:pt x="176" y="196"/>
                  </a:cubicBezTo>
                  <a:cubicBezTo>
                    <a:pt x="176" y="196"/>
                    <a:pt x="179" y="198"/>
                    <a:pt x="179" y="198"/>
                  </a:cubicBezTo>
                  <a:cubicBezTo>
                    <a:pt x="179" y="198"/>
                    <a:pt x="184" y="200"/>
                    <a:pt x="184" y="200"/>
                  </a:cubicBezTo>
                  <a:cubicBezTo>
                    <a:pt x="185" y="199"/>
                    <a:pt x="185" y="199"/>
                    <a:pt x="185" y="199"/>
                  </a:cubicBezTo>
                  <a:cubicBezTo>
                    <a:pt x="185" y="198"/>
                    <a:pt x="185" y="197"/>
                    <a:pt x="185" y="197"/>
                  </a:cubicBezTo>
                  <a:cubicBezTo>
                    <a:pt x="184" y="196"/>
                    <a:pt x="180" y="195"/>
                    <a:pt x="180" y="195"/>
                  </a:cubicBezTo>
                  <a:cubicBezTo>
                    <a:pt x="180" y="195"/>
                    <a:pt x="178" y="194"/>
                    <a:pt x="178" y="194"/>
                  </a:cubicBezTo>
                  <a:cubicBezTo>
                    <a:pt x="177" y="189"/>
                    <a:pt x="178" y="193"/>
                    <a:pt x="175" y="192"/>
                  </a:cubicBezTo>
                  <a:cubicBezTo>
                    <a:pt x="175" y="192"/>
                    <a:pt x="175" y="192"/>
                    <a:pt x="175" y="192"/>
                  </a:cubicBezTo>
                  <a:cubicBezTo>
                    <a:pt x="175" y="192"/>
                    <a:pt x="175" y="192"/>
                    <a:pt x="175" y="192"/>
                  </a:cubicBezTo>
                  <a:cubicBezTo>
                    <a:pt x="173" y="193"/>
                    <a:pt x="173" y="192"/>
                    <a:pt x="173" y="192"/>
                  </a:cubicBezTo>
                  <a:cubicBezTo>
                    <a:pt x="173" y="191"/>
                    <a:pt x="173" y="191"/>
                    <a:pt x="173" y="191"/>
                  </a:cubicBezTo>
                  <a:cubicBezTo>
                    <a:pt x="172" y="190"/>
                    <a:pt x="172" y="190"/>
                    <a:pt x="172" y="190"/>
                  </a:cubicBezTo>
                  <a:cubicBezTo>
                    <a:pt x="172" y="190"/>
                    <a:pt x="171" y="188"/>
                    <a:pt x="172" y="187"/>
                  </a:cubicBezTo>
                  <a:cubicBezTo>
                    <a:pt x="173" y="187"/>
                    <a:pt x="171" y="192"/>
                    <a:pt x="175" y="186"/>
                  </a:cubicBezTo>
                  <a:cubicBezTo>
                    <a:pt x="175" y="186"/>
                    <a:pt x="175" y="185"/>
                    <a:pt x="175" y="185"/>
                  </a:cubicBezTo>
                  <a:cubicBezTo>
                    <a:pt x="174" y="185"/>
                    <a:pt x="174" y="185"/>
                    <a:pt x="174" y="185"/>
                  </a:cubicBezTo>
                  <a:cubicBezTo>
                    <a:pt x="171" y="185"/>
                    <a:pt x="171" y="185"/>
                    <a:pt x="171" y="185"/>
                  </a:cubicBezTo>
                  <a:cubicBezTo>
                    <a:pt x="171" y="185"/>
                    <a:pt x="171" y="186"/>
                    <a:pt x="170" y="187"/>
                  </a:cubicBezTo>
                  <a:cubicBezTo>
                    <a:pt x="169" y="188"/>
                    <a:pt x="169" y="187"/>
                    <a:pt x="169" y="187"/>
                  </a:cubicBezTo>
                  <a:cubicBezTo>
                    <a:pt x="169" y="186"/>
                    <a:pt x="169" y="186"/>
                    <a:pt x="169" y="186"/>
                  </a:cubicBezTo>
                  <a:cubicBezTo>
                    <a:pt x="170" y="185"/>
                    <a:pt x="170" y="185"/>
                    <a:pt x="170" y="185"/>
                  </a:cubicBezTo>
                  <a:cubicBezTo>
                    <a:pt x="170" y="185"/>
                    <a:pt x="170" y="182"/>
                    <a:pt x="170" y="181"/>
                  </a:cubicBezTo>
                  <a:cubicBezTo>
                    <a:pt x="170" y="181"/>
                    <a:pt x="170" y="181"/>
                    <a:pt x="170" y="181"/>
                  </a:cubicBezTo>
                  <a:cubicBezTo>
                    <a:pt x="167" y="179"/>
                    <a:pt x="167" y="179"/>
                    <a:pt x="167" y="179"/>
                  </a:cubicBezTo>
                  <a:cubicBezTo>
                    <a:pt x="165" y="177"/>
                    <a:pt x="165" y="177"/>
                    <a:pt x="165" y="177"/>
                  </a:cubicBezTo>
                  <a:cubicBezTo>
                    <a:pt x="162" y="175"/>
                    <a:pt x="162" y="175"/>
                    <a:pt x="162" y="175"/>
                  </a:cubicBezTo>
                  <a:cubicBezTo>
                    <a:pt x="158" y="171"/>
                    <a:pt x="158" y="171"/>
                    <a:pt x="158" y="171"/>
                  </a:cubicBezTo>
                  <a:cubicBezTo>
                    <a:pt x="156" y="170"/>
                    <a:pt x="156" y="170"/>
                    <a:pt x="156" y="170"/>
                  </a:cubicBezTo>
                  <a:cubicBezTo>
                    <a:pt x="154" y="168"/>
                    <a:pt x="154" y="168"/>
                    <a:pt x="154" y="168"/>
                  </a:cubicBezTo>
                  <a:cubicBezTo>
                    <a:pt x="154" y="166"/>
                    <a:pt x="154" y="166"/>
                    <a:pt x="154" y="166"/>
                  </a:cubicBezTo>
                  <a:cubicBezTo>
                    <a:pt x="153" y="162"/>
                    <a:pt x="153" y="162"/>
                    <a:pt x="153" y="162"/>
                  </a:cubicBezTo>
                  <a:cubicBezTo>
                    <a:pt x="153" y="162"/>
                    <a:pt x="153" y="162"/>
                    <a:pt x="153" y="162"/>
                  </a:cubicBezTo>
                  <a:cubicBezTo>
                    <a:pt x="153" y="162"/>
                    <a:pt x="149" y="161"/>
                    <a:pt x="147" y="160"/>
                  </a:cubicBezTo>
                  <a:cubicBezTo>
                    <a:pt x="145" y="159"/>
                    <a:pt x="145" y="159"/>
                    <a:pt x="145" y="159"/>
                  </a:cubicBezTo>
                  <a:cubicBezTo>
                    <a:pt x="143" y="156"/>
                    <a:pt x="143" y="156"/>
                    <a:pt x="143" y="156"/>
                  </a:cubicBezTo>
                  <a:cubicBezTo>
                    <a:pt x="142" y="155"/>
                    <a:pt x="142" y="155"/>
                    <a:pt x="142" y="155"/>
                  </a:cubicBezTo>
                  <a:cubicBezTo>
                    <a:pt x="139" y="152"/>
                    <a:pt x="139" y="152"/>
                    <a:pt x="139" y="152"/>
                  </a:cubicBezTo>
                  <a:cubicBezTo>
                    <a:pt x="138" y="152"/>
                    <a:pt x="138" y="152"/>
                    <a:pt x="138" y="152"/>
                  </a:cubicBezTo>
                  <a:cubicBezTo>
                    <a:pt x="133" y="150"/>
                    <a:pt x="133" y="150"/>
                    <a:pt x="133" y="150"/>
                  </a:cubicBezTo>
                  <a:cubicBezTo>
                    <a:pt x="132" y="148"/>
                    <a:pt x="132" y="148"/>
                    <a:pt x="132" y="148"/>
                  </a:cubicBezTo>
                  <a:cubicBezTo>
                    <a:pt x="130" y="147"/>
                    <a:pt x="130" y="147"/>
                    <a:pt x="130" y="147"/>
                  </a:cubicBezTo>
                  <a:cubicBezTo>
                    <a:pt x="129" y="145"/>
                    <a:pt x="129" y="145"/>
                    <a:pt x="129" y="145"/>
                  </a:cubicBezTo>
                  <a:cubicBezTo>
                    <a:pt x="126" y="144"/>
                    <a:pt x="126" y="144"/>
                    <a:pt x="126" y="144"/>
                  </a:cubicBezTo>
                  <a:cubicBezTo>
                    <a:pt x="125" y="142"/>
                    <a:pt x="125" y="142"/>
                    <a:pt x="125" y="142"/>
                  </a:cubicBezTo>
                  <a:cubicBezTo>
                    <a:pt x="124" y="141"/>
                    <a:pt x="124" y="141"/>
                    <a:pt x="124" y="141"/>
                  </a:cubicBezTo>
                  <a:cubicBezTo>
                    <a:pt x="121" y="137"/>
                    <a:pt x="121" y="137"/>
                    <a:pt x="121" y="137"/>
                  </a:cubicBezTo>
                  <a:cubicBezTo>
                    <a:pt x="118" y="135"/>
                    <a:pt x="118" y="135"/>
                    <a:pt x="118" y="135"/>
                  </a:cubicBezTo>
                  <a:cubicBezTo>
                    <a:pt x="117" y="134"/>
                    <a:pt x="117" y="134"/>
                    <a:pt x="117" y="134"/>
                  </a:cubicBezTo>
                  <a:cubicBezTo>
                    <a:pt x="116" y="133"/>
                    <a:pt x="116" y="133"/>
                    <a:pt x="116" y="133"/>
                  </a:cubicBezTo>
                  <a:cubicBezTo>
                    <a:pt x="114" y="130"/>
                    <a:pt x="114" y="130"/>
                    <a:pt x="114" y="130"/>
                  </a:cubicBezTo>
                  <a:cubicBezTo>
                    <a:pt x="111" y="127"/>
                    <a:pt x="111" y="127"/>
                    <a:pt x="111" y="127"/>
                  </a:cubicBezTo>
                  <a:cubicBezTo>
                    <a:pt x="109" y="125"/>
                    <a:pt x="109" y="125"/>
                    <a:pt x="109" y="125"/>
                  </a:cubicBezTo>
                  <a:cubicBezTo>
                    <a:pt x="107" y="122"/>
                    <a:pt x="107" y="122"/>
                    <a:pt x="107" y="122"/>
                  </a:cubicBezTo>
                  <a:cubicBezTo>
                    <a:pt x="109" y="120"/>
                    <a:pt x="109" y="120"/>
                    <a:pt x="109" y="120"/>
                  </a:cubicBezTo>
                  <a:cubicBezTo>
                    <a:pt x="108" y="119"/>
                    <a:pt x="107" y="119"/>
                    <a:pt x="107" y="118"/>
                  </a:cubicBezTo>
                  <a:cubicBezTo>
                    <a:pt x="106" y="118"/>
                    <a:pt x="104" y="117"/>
                    <a:pt x="105" y="116"/>
                  </a:cubicBezTo>
                  <a:cubicBezTo>
                    <a:pt x="105" y="115"/>
                    <a:pt x="104" y="114"/>
                    <a:pt x="104" y="112"/>
                  </a:cubicBezTo>
                  <a:cubicBezTo>
                    <a:pt x="104" y="111"/>
                    <a:pt x="104" y="110"/>
                    <a:pt x="103" y="110"/>
                  </a:cubicBezTo>
                  <a:cubicBezTo>
                    <a:pt x="102" y="109"/>
                    <a:pt x="102" y="109"/>
                    <a:pt x="102" y="109"/>
                  </a:cubicBezTo>
                  <a:cubicBezTo>
                    <a:pt x="101" y="109"/>
                    <a:pt x="100" y="109"/>
                    <a:pt x="100" y="109"/>
                  </a:cubicBezTo>
                  <a:cubicBezTo>
                    <a:pt x="99" y="109"/>
                    <a:pt x="99" y="109"/>
                    <a:pt x="99" y="109"/>
                  </a:cubicBezTo>
                  <a:cubicBezTo>
                    <a:pt x="99" y="109"/>
                    <a:pt x="100" y="107"/>
                    <a:pt x="100" y="105"/>
                  </a:cubicBezTo>
                  <a:cubicBezTo>
                    <a:pt x="96" y="104"/>
                    <a:pt x="96" y="104"/>
                    <a:pt x="96" y="104"/>
                  </a:cubicBezTo>
                  <a:cubicBezTo>
                    <a:pt x="96" y="104"/>
                    <a:pt x="96" y="101"/>
                    <a:pt x="94" y="100"/>
                  </a:cubicBezTo>
                  <a:cubicBezTo>
                    <a:pt x="92" y="100"/>
                    <a:pt x="92" y="100"/>
                    <a:pt x="92" y="100"/>
                  </a:cubicBezTo>
                  <a:cubicBezTo>
                    <a:pt x="91" y="101"/>
                    <a:pt x="91" y="102"/>
                    <a:pt x="91" y="102"/>
                  </a:cubicBezTo>
                  <a:cubicBezTo>
                    <a:pt x="87" y="98"/>
                    <a:pt x="87" y="98"/>
                    <a:pt x="87" y="98"/>
                  </a:cubicBezTo>
                  <a:cubicBezTo>
                    <a:pt x="87" y="98"/>
                    <a:pt x="87" y="97"/>
                    <a:pt x="88" y="95"/>
                  </a:cubicBezTo>
                  <a:cubicBezTo>
                    <a:pt x="90" y="93"/>
                    <a:pt x="88" y="92"/>
                    <a:pt x="88" y="92"/>
                  </a:cubicBezTo>
                  <a:cubicBezTo>
                    <a:pt x="87" y="89"/>
                    <a:pt x="87" y="89"/>
                    <a:pt x="87" y="89"/>
                  </a:cubicBezTo>
                  <a:cubicBezTo>
                    <a:pt x="88" y="87"/>
                    <a:pt x="88" y="87"/>
                    <a:pt x="88" y="87"/>
                  </a:cubicBezTo>
                  <a:cubicBezTo>
                    <a:pt x="87" y="86"/>
                    <a:pt x="87" y="86"/>
                    <a:pt x="87" y="86"/>
                  </a:cubicBezTo>
                  <a:cubicBezTo>
                    <a:pt x="86" y="85"/>
                    <a:pt x="86" y="85"/>
                    <a:pt x="86" y="85"/>
                  </a:cubicBezTo>
                  <a:cubicBezTo>
                    <a:pt x="86" y="85"/>
                    <a:pt x="86" y="85"/>
                    <a:pt x="86" y="85"/>
                  </a:cubicBezTo>
                  <a:cubicBezTo>
                    <a:pt x="86" y="85"/>
                    <a:pt x="86" y="85"/>
                    <a:pt x="86" y="85"/>
                  </a:cubicBezTo>
                  <a:cubicBezTo>
                    <a:pt x="88" y="81"/>
                    <a:pt x="88" y="81"/>
                    <a:pt x="88" y="81"/>
                  </a:cubicBezTo>
                  <a:cubicBezTo>
                    <a:pt x="88" y="81"/>
                    <a:pt x="87" y="77"/>
                    <a:pt x="88" y="76"/>
                  </a:cubicBezTo>
                  <a:cubicBezTo>
                    <a:pt x="88" y="76"/>
                    <a:pt x="88" y="76"/>
                    <a:pt x="88" y="76"/>
                  </a:cubicBezTo>
                  <a:cubicBezTo>
                    <a:pt x="88" y="75"/>
                    <a:pt x="88" y="75"/>
                    <a:pt x="89" y="75"/>
                  </a:cubicBezTo>
                  <a:cubicBezTo>
                    <a:pt x="89" y="74"/>
                    <a:pt x="94" y="73"/>
                    <a:pt x="94" y="73"/>
                  </a:cubicBezTo>
                  <a:cubicBezTo>
                    <a:pt x="96" y="72"/>
                    <a:pt x="96" y="72"/>
                    <a:pt x="96" y="72"/>
                  </a:cubicBezTo>
                  <a:cubicBezTo>
                    <a:pt x="100" y="77"/>
                    <a:pt x="100" y="77"/>
                    <a:pt x="100" y="77"/>
                  </a:cubicBezTo>
                  <a:cubicBezTo>
                    <a:pt x="104" y="81"/>
                    <a:pt x="104" y="81"/>
                    <a:pt x="104" y="81"/>
                  </a:cubicBezTo>
                  <a:cubicBezTo>
                    <a:pt x="107" y="83"/>
                    <a:pt x="107" y="83"/>
                    <a:pt x="107" y="83"/>
                  </a:cubicBezTo>
                  <a:cubicBezTo>
                    <a:pt x="107" y="83"/>
                    <a:pt x="108" y="82"/>
                    <a:pt x="109" y="82"/>
                  </a:cubicBezTo>
                  <a:cubicBezTo>
                    <a:pt x="109" y="81"/>
                    <a:pt x="109" y="79"/>
                    <a:pt x="109" y="79"/>
                  </a:cubicBezTo>
                  <a:cubicBezTo>
                    <a:pt x="111" y="77"/>
                    <a:pt x="111" y="77"/>
                    <a:pt x="111" y="77"/>
                  </a:cubicBezTo>
                  <a:cubicBezTo>
                    <a:pt x="112" y="75"/>
                    <a:pt x="112" y="75"/>
                    <a:pt x="112" y="75"/>
                  </a:cubicBezTo>
                  <a:cubicBezTo>
                    <a:pt x="112" y="73"/>
                    <a:pt x="112" y="73"/>
                    <a:pt x="112" y="73"/>
                  </a:cubicBezTo>
                  <a:cubicBezTo>
                    <a:pt x="114" y="72"/>
                    <a:pt x="114" y="72"/>
                    <a:pt x="114" y="72"/>
                  </a:cubicBezTo>
                  <a:cubicBezTo>
                    <a:pt x="117" y="71"/>
                    <a:pt x="117" y="71"/>
                    <a:pt x="117" y="71"/>
                  </a:cubicBezTo>
                  <a:cubicBezTo>
                    <a:pt x="121" y="70"/>
                    <a:pt x="121" y="70"/>
                    <a:pt x="121" y="70"/>
                  </a:cubicBezTo>
                  <a:cubicBezTo>
                    <a:pt x="121" y="70"/>
                    <a:pt x="124" y="71"/>
                    <a:pt x="125" y="71"/>
                  </a:cubicBezTo>
                  <a:cubicBezTo>
                    <a:pt x="125" y="71"/>
                    <a:pt x="126" y="71"/>
                    <a:pt x="126" y="71"/>
                  </a:cubicBezTo>
                  <a:cubicBezTo>
                    <a:pt x="128" y="68"/>
                    <a:pt x="128" y="68"/>
                    <a:pt x="128" y="68"/>
                  </a:cubicBezTo>
                  <a:cubicBezTo>
                    <a:pt x="128" y="68"/>
                    <a:pt x="128" y="68"/>
                    <a:pt x="128" y="68"/>
                  </a:cubicBezTo>
                  <a:cubicBezTo>
                    <a:pt x="129" y="66"/>
                    <a:pt x="129" y="66"/>
                    <a:pt x="129" y="66"/>
                  </a:cubicBezTo>
                  <a:cubicBezTo>
                    <a:pt x="134" y="68"/>
                    <a:pt x="134" y="68"/>
                    <a:pt x="134" y="68"/>
                  </a:cubicBezTo>
                  <a:cubicBezTo>
                    <a:pt x="136" y="70"/>
                    <a:pt x="136" y="70"/>
                    <a:pt x="136" y="70"/>
                  </a:cubicBezTo>
                  <a:cubicBezTo>
                    <a:pt x="141" y="71"/>
                    <a:pt x="141" y="71"/>
                    <a:pt x="141" y="71"/>
                  </a:cubicBezTo>
                  <a:cubicBezTo>
                    <a:pt x="141" y="71"/>
                    <a:pt x="141" y="71"/>
                    <a:pt x="141" y="71"/>
                  </a:cubicBezTo>
                  <a:cubicBezTo>
                    <a:pt x="143" y="71"/>
                    <a:pt x="143" y="71"/>
                    <a:pt x="143" y="71"/>
                  </a:cubicBezTo>
                  <a:cubicBezTo>
                    <a:pt x="143" y="70"/>
                    <a:pt x="143" y="70"/>
                    <a:pt x="143" y="70"/>
                  </a:cubicBezTo>
                  <a:cubicBezTo>
                    <a:pt x="147" y="70"/>
                    <a:pt x="147" y="70"/>
                    <a:pt x="147" y="70"/>
                  </a:cubicBezTo>
                  <a:cubicBezTo>
                    <a:pt x="152" y="71"/>
                    <a:pt x="152" y="71"/>
                    <a:pt x="152" y="71"/>
                  </a:cubicBezTo>
                  <a:cubicBezTo>
                    <a:pt x="155" y="71"/>
                    <a:pt x="155" y="71"/>
                    <a:pt x="155" y="71"/>
                  </a:cubicBezTo>
                  <a:cubicBezTo>
                    <a:pt x="160" y="71"/>
                    <a:pt x="160" y="71"/>
                    <a:pt x="160" y="71"/>
                  </a:cubicBezTo>
                  <a:cubicBezTo>
                    <a:pt x="163" y="72"/>
                    <a:pt x="163" y="72"/>
                    <a:pt x="163" y="72"/>
                  </a:cubicBezTo>
                  <a:cubicBezTo>
                    <a:pt x="165" y="73"/>
                    <a:pt x="165" y="73"/>
                    <a:pt x="165" y="73"/>
                  </a:cubicBezTo>
                  <a:cubicBezTo>
                    <a:pt x="165" y="73"/>
                    <a:pt x="165" y="73"/>
                    <a:pt x="166" y="72"/>
                  </a:cubicBezTo>
                  <a:cubicBezTo>
                    <a:pt x="166" y="72"/>
                    <a:pt x="169" y="72"/>
                    <a:pt x="169" y="72"/>
                  </a:cubicBezTo>
                  <a:cubicBezTo>
                    <a:pt x="170" y="69"/>
                    <a:pt x="170" y="69"/>
                    <a:pt x="170" y="69"/>
                  </a:cubicBezTo>
                  <a:cubicBezTo>
                    <a:pt x="171" y="71"/>
                    <a:pt x="171" y="71"/>
                    <a:pt x="171" y="71"/>
                  </a:cubicBezTo>
                  <a:cubicBezTo>
                    <a:pt x="172" y="71"/>
                    <a:pt x="174" y="71"/>
                    <a:pt x="174" y="71"/>
                  </a:cubicBezTo>
                  <a:cubicBezTo>
                    <a:pt x="175" y="68"/>
                    <a:pt x="175" y="68"/>
                    <a:pt x="175" y="68"/>
                  </a:cubicBezTo>
                  <a:cubicBezTo>
                    <a:pt x="176" y="69"/>
                    <a:pt x="176" y="69"/>
                    <a:pt x="176" y="69"/>
                  </a:cubicBezTo>
                  <a:cubicBezTo>
                    <a:pt x="177" y="69"/>
                    <a:pt x="177" y="69"/>
                    <a:pt x="178" y="69"/>
                  </a:cubicBezTo>
                  <a:cubicBezTo>
                    <a:pt x="179" y="69"/>
                    <a:pt x="180" y="68"/>
                    <a:pt x="180" y="68"/>
                  </a:cubicBezTo>
                  <a:cubicBezTo>
                    <a:pt x="180" y="68"/>
                    <a:pt x="181" y="69"/>
                    <a:pt x="181" y="69"/>
                  </a:cubicBezTo>
                  <a:cubicBezTo>
                    <a:pt x="181" y="69"/>
                    <a:pt x="182" y="68"/>
                    <a:pt x="183" y="68"/>
                  </a:cubicBezTo>
                  <a:cubicBezTo>
                    <a:pt x="185" y="68"/>
                    <a:pt x="186" y="67"/>
                    <a:pt x="186" y="67"/>
                  </a:cubicBezTo>
                  <a:cubicBezTo>
                    <a:pt x="186" y="67"/>
                    <a:pt x="187" y="69"/>
                    <a:pt x="189" y="70"/>
                  </a:cubicBezTo>
                  <a:cubicBezTo>
                    <a:pt x="189" y="70"/>
                    <a:pt x="189" y="70"/>
                    <a:pt x="189" y="70"/>
                  </a:cubicBezTo>
                  <a:cubicBezTo>
                    <a:pt x="191" y="70"/>
                    <a:pt x="191" y="70"/>
                    <a:pt x="191" y="70"/>
                  </a:cubicBezTo>
                  <a:cubicBezTo>
                    <a:pt x="191" y="70"/>
                    <a:pt x="191" y="70"/>
                    <a:pt x="191" y="70"/>
                  </a:cubicBezTo>
                  <a:cubicBezTo>
                    <a:pt x="191" y="70"/>
                    <a:pt x="192" y="69"/>
                    <a:pt x="193" y="69"/>
                  </a:cubicBezTo>
                  <a:cubicBezTo>
                    <a:pt x="195" y="69"/>
                    <a:pt x="196" y="69"/>
                    <a:pt x="197" y="69"/>
                  </a:cubicBezTo>
                  <a:cubicBezTo>
                    <a:pt x="199" y="69"/>
                    <a:pt x="200" y="71"/>
                    <a:pt x="200" y="71"/>
                  </a:cubicBezTo>
                  <a:cubicBezTo>
                    <a:pt x="203" y="74"/>
                    <a:pt x="203" y="74"/>
                    <a:pt x="203" y="74"/>
                  </a:cubicBezTo>
                  <a:cubicBezTo>
                    <a:pt x="203" y="74"/>
                    <a:pt x="204" y="76"/>
                    <a:pt x="204" y="77"/>
                  </a:cubicBezTo>
                  <a:cubicBezTo>
                    <a:pt x="205" y="78"/>
                    <a:pt x="205" y="79"/>
                    <a:pt x="205" y="79"/>
                  </a:cubicBezTo>
                  <a:cubicBezTo>
                    <a:pt x="205" y="79"/>
                    <a:pt x="213" y="82"/>
                    <a:pt x="214" y="82"/>
                  </a:cubicBezTo>
                  <a:cubicBezTo>
                    <a:pt x="214" y="82"/>
                    <a:pt x="215" y="82"/>
                    <a:pt x="215" y="82"/>
                  </a:cubicBezTo>
                  <a:close/>
                  <a:moveTo>
                    <a:pt x="175" y="191"/>
                  </a:moveTo>
                  <a:cubicBezTo>
                    <a:pt x="175" y="191"/>
                    <a:pt x="175" y="191"/>
                    <a:pt x="175" y="191"/>
                  </a:cubicBezTo>
                  <a:cubicBezTo>
                    <a:pt x="176" y="191"/>
                    <a:pt x="176" y="190"/>
                    <a:pt x="176" y="190"/>
                  </a:cubicBezTo>
                  <a:cubicBezTo>
                    <a:pt x="179" y="190"/>
                    <a:pt x="179" y="190"/>
                    <a:pt x="179" y="190"/>
                  </a:cubicBezTo>
                  <a:cubicBezTo>
                    <a:pt x="179" y="190"/>
                    <a:pt x="179" y="190"/>
                    <a:pt x="179" y="190"/>
                  </a:cubicBezTo>
                  <a:cubicBezTo>
                    <a:pt x="182" y="191"/>
                    <a:pt x="182" y="191"/>
                    <a:pt x="182" y="191"/>
                  </a:cubicBezTo>
                  <a:cubicBezTo>
                    <a:pt x="184" y="193"/>
                    <a:pt x="184" y="193"/>
                    <a:pt x="184" y="193"/>
                  </a:cubicBezTo>
                  <a:cubicBezTo>
                    <a:pt x="185" y="195"/>
                    <a:pt x="185" y="195"/>
                    <a:pt x="185" y="195"/>
                  </a:cubicBezTo>
                  <a:cubicBezTo>
                    <a:pt x="187" y="197"/>
                    <a:pt x="187" y="197"/>
                    <a:pt x="187" y="197"/>
                  </a:cubicBezTo>
                  <a:cubicBezTo>
                    <a:pt x="192" y="200"/>
                    <a:pt x="192" y="200"/>
                    <a:pt x="192" y="200"/>
                  </a:cubicBezTo>
                  <a:cubicBezTo>
                    <a:pt x="198" y="203"/>
                    <a:pt x="198" y="203"/>
                    <a:pt x="198" y="203"/>
                  </a:cubicBezTo>
                  <a:cubicBezTo>
                    <a:pt x="198" y="203"/>
                    <a:pt x="202" y="205"/>
                    <a:pt x="203" y="205"/>
                  </a:cubicBezTo>
                  <a:cubicBezTo>
                    <a:pt x="203" y="205"/>
                    <a:pt x="203" y="206"/>
                    <a:pt x="204" y="206"/>
                  </a:cubicBezTo>
                  <a:cubicBezTo>
                    <a:pt x="204" y="207"/>
                    <a:pt x="206" y="210"/>
                    <a:pt x="206" y="210"/>
                  </a:cubicBezTo>
                  <a:cubicBezTo>
                    <a:pt x="207" y="211"/>
                    <a:pt x="204" y="209"/>
                    <a:pt x="204" y="209"/>
                  </a:cubicBezTo>
                  <a:cubicBezTo>
                    <a:pt x="204" y="209"/>
                    <a:pt x="203" y="207"/>
                    <a:pt x="202" y="206"/>
                  </a:cubicBezTo>
                  <a:cubicBezTo>
                    <a:pt x="200" y="206"/>
                    <a:pt x="198" y="206"/>
                    <a:pt x="197" y="205"/>
                  </a:cubicBezTo>
                  <a:cubicBezTo>
                    <a:pt x="196" y="204"/>
                    <a:pt x="196" y="203"/>
                    <a:pt x="196" y="203"/>
                  </a:cubicBezTo>
                  <a:cubicBezTo>
                    <a:pt x="195" y="203"/>
                    <a:pt x="195" y="201"/>
                    <a:pt x="192" y="201"/>
                  </a:cubicBezTo>
                  <a:cubicBezTo>
                    <a:pt x="189" y="200"/>
                    <a:pt x="189" y="201"/>
                    <a:pt x="188" y="199"/>
                  </a:cubicBezTo>
                  <a:cubicBezTo>
                    <a:pt x="187" y="196"/>
                    <a:pt x="187" y="198"/>
                    <a:pt x="186" y="196"/>
                  </a:cubicBezTo>
                  <a:cubicBezTo>
                    <a:pt x="184" y="195"/>
                    <a:pt x="185" y="196"/>
                    <a:pt x="181" y="195"/>
                  </a:cubicBezTo>
                  <a:cubicBezTo>
                    <a:pt x="178" y="193"/>
                    <a:pt x="180" y="194"/>
                    <a:pt x="180" y="193"/>
                  </a:cubicBezTo>
                  <a:cubicBezTo>
                    <a:pt x="179" y="191"/>
                    <a:pt x="180" y="192"/>
                    <a:pt x="178" y="192"/>
                  </a:cubicBezTo>
                  <a:cubicBezTo>
                    <a:pt x="177" y="191"/>
                    <a:pt x="178" y="191"/>
                    <a:pt x="177" y="191"/>
                  </a:cubicBezTo>
                  <a:cubicBezTo>
                    <a:pt x="177" y="191"/>
                    <a:pt x="176" y="192"/>
                    <a:pt x="175" y="192"/>
                  </a:cubicBezTo>
                  <a:cubicBezTo>
                    <a:pt x="175" y="191"/>
                    <a:pt x="175" y="191"/>
                    <a:pt x="175" y="191"/>
                  </a:cubicBezTo>
                  <a:close/>
                  <a:moveTo>
                    <a:pt x="169" y="198"/>
                  </a:moveTo>
                  <a:cubicBezTo>
                    <a:pt x="169" y="198"/>
                    <a:pt x="169" y="198"/>
                    <a:pt x="169" y="198"/>
                  </a:cubicBezTo>
                  <a:cubicBezTo>
                    <a:pt x="169" y="198"/>
                    <a:pt x="167" y="198"/>
                    <a:pt x="166" y="198"/>
                  </a:cubicBezTo>
                  <a:cubicBezTo>
                    <a:pt x="166" y="198"/>
                    <a:pt x="165" y="197"/>
                    <a:pt x="164" y="197"/>
                  </a:cubicBezTo>
                  <a:cubicBezTo>
                    <a:pt x="163" y="197"/>
                    <a:pt x="161" y="197"/>
                    <a:pt x="161" y="197"/>
                  </a:cubicBezTo>
                  <a:cubicBezTo>
                    <a:pt x="160" y="197"/>
                    <a:pt x="159" y="196"/>
                    <a:pt x="159" y="196"/>
                  </a:cubicBezTo>
                  <a:cubicBezTo>
                    <a:pt x="159" y="196"/>
                    <a:pt x="159" y="195"/>
                    <a:pt x="159" y="195"/>
                  </a:cubicBezTo>
                  <a:cubicBezTo>
                    <a:pt x="159" y="195"/>
                    <a:pt x="161" y="194"/>
                    <a:pt x="161" y="194"/>
                  </a:cubicBezTo>
                  <a:cubicBezTo>
                    <a:pt x="161" y="195"/>
                    <a:pt x="167" y="196"/>
                    <a:pt x="167" y="196"/>
                  </a:cubicBezTo>
                  <a:cubicBezTo>
                    <a:pt x="171" y="196"/>
                    <a:pt x="171" y="196"/>
                    <a:pt x="171" y="196"/>
                  </a:cubicBezTo>
                  <a:cubicBezTo>
                    <a:pt x="171" y="196"/>
                    <a:pt x="172" y="196"/>
                    <a:pt x="172" y="196"/>
                  </a:cubicBezTo>
                  <a:cubicBezTo>
                    <a:pt x="172" y="196"/>
                    <a:pt x="173" y="196"/>
                    <a:pt x="174" y="197"/>
                  </a:cubicBezTo>
                  <a:cubicBezTo>
                    <a:pt x="175" y="197"/>
                    <a:pt x="175" y="197"/>
                    <a:pt x="175" y="198"/>
                  </a:cubicBezTo>
                  <a:cubicBezTo>
                    <a:pt x="175" y="198"/>
                    <a:pt x="176" y="199"/>
                    <a:pt x="175" y="199"/>
                  </a:cubicBezTo>
                  <a:cubicBezTo>
                    <a:pt x="175" y="199"/>
                    <a:pt x="174" y="199"/>
                    <a:pt x="174" y="199"/>
                  </a:cubicBezTo>
                  <a:cubicBezTo>
                    <a:pt x="174" y="199"/>
                    <a:pt x="172" y="198"/>
                    <a:pt x="172" y="198"/>
                  </a:cubicBezTo>
                  <a:cubicBezTo>
                    <a:pt x="170" y="198"/>
                    <a:pt x="170" y="198"/>
                    <a:pt x="170" y="198"/>
                  </a:cubicBezTo>
                  <a:cubicBezTo>
                    <a:pt x="169" y="198"/>
                    <a:pt x="169" y="198"/>
                    <a:pt x="169" y="198"/>
                  </a:cubicBezTo>
                  <a:close/>
                  <a:moveTo>
                    <a:pt x="138" y="199"/>
                  </a:moveTo>
                  <a:cubicBezTo>
                    <a:pt x="138" y="199"/>
                    <a:pt x="138" y="199"/>
                    <a:pt x="138" y="199"/>
                  </a:cubicBezTo>
                  <a:cubicBezTo>
                    <a:pt x="138" y="199"/>
                    <a:pt x="142" y="198"/>
                    <a:pt x="142" y="198"/>
                  </a:cubicBezTo>
                  <a:cubicBezTo>
                    <a:pt x="144" y="199"/>
                    <a:pt x="144" y="199"/>
                    <a:pt x="144" y="199"/>
                  </a:cubicBezTo>
                  <a:cubicBezTo>
                    <a:pt x="144" y="199"/>
                    <a:pt x="144" y="200"/>
                    <a:pt x="143" y="200"/>
                  </a:cubicBezTo>
                  <a:cubicBezTo>
                    <a:pt x="143" y="200"/>
                    <a:pt x="141" y="202"/>
                    <a:pt x="141" y="202"/>
                  </a:cubicBezTo>
                  <a:cubicBezTo>
                    <a:pt x="138" y="200"/>
                    <a:pt x="138" y="200"/>
                    <a:pt x="138" y="200"/>
                  </a:cubicBezTo>
                  <a:cubicBezTo>
                    <a:pt x="138" y="199"/>
                    <a:pt x="138" y="199"/>
                    <a:pt x="138" y="199"/>
                  </a:cubicBezTo>
                  <a:close/>
                  <a:moveTo>
                    <a:pt x="107" y="194"/>
                  </a:moveTo>
                  <a:cubicBezTo>
                    <a:pt x="107" y="194"/>
                    <a:pt x="107" y="194"/>
                    <a:pt x="107" y="194"/>
                  </a:cubicBezTo>
                  <a:cubicBezTo>
                    <a:pt x="108" y="194"/>
                    <a:pt x="109" y="193"/>
                    <a:pt x="109" y="194"/>
                  </a:cubicBezTo>
                  <a:cubicBezTo>
                    <a:pt x="109" y="195"/>
                    <a:pt x="108" y="196"/>
                    <a:pt x="108" y="196"/>
                  </a:cubicBezTo>
                  <a:cubicBezTo>
                    <a:pt x="108" y="196"/>
                    <a:pt x="107" y="196"/>
                    <a:pt x="107" y="196"/>
                  </a:cubicBezTo>
                  <a:cubicBezTo>
                    <a:pt x="107" y="195"/>
                    <a:pt x="107" y="194"/>
                    <a:pt x="107" y="194"/>
                  </a:cubicBezTo>
                  <a:close/>
                  <a:moveTo>
                    <a:pt x="113" y="189"/>
                  </a:moveTo>
                  <a:cubicBezTo>
                    <a:pt x="113" y="189"/>
                    <a:pt x="113" y="189"/>
                    <a:pt x="113" y="189"/>
                  </a:cubicBezTo>
                  <a:cubicBezTo>
                    <a:pt x="113" y="189"/>
                    <a:pt x="115" y="188"/>
                    <a:pt x="115" y="188"/>
                  </a:cubicBezTo>
                  <a:cubicBezTo>
                    <a:pt x="116" y="189"/>
                    <a:pt x="117" y="189"/>
                    <a:pt x="116" y="190"/>
                  </a:cubicBezTo>
                  <a:cubicBezTo>
                    <a:pt x="116" y="190"/>
                    <a:pt x="116" y="190"/>
                    <a:pt x="115" y="191"/>
                  </a:cubicBezTo>
                  <a:cubicBezTo>
                    <a:pt x="114" y="192"/>
                    <a:pt x="112" y="193"/>
                    <a:pt x="112" y="193"/>
                  </a:cubicBezTo>
                  <a:cubicBezTo>
                    <a:pt x="112" y="193"/>
                    <a:pt x="112" y="193"/>
                    <a:pt x="111" y="193"/>
                  </a:cubicBezTo>
                  <a:cubicBezTo>
                    <a:pt x="109" y="192"/>
                    <a:pt x="108" y="191"/>
                    <a:pt x="108" y="191"/>
                  </a:cubicBezTo>
                  <a:cubicBezTo>
                    <a:pt x="108" y="191"/>
                    <a:pt x="107" y="190"/>
                    <a:pt x="109" y="190"/>
                  </a:cubicBezTo>
                  <a:cubicBezTo>
                    <a:pt x="110" y="189"/>
                    <a:pt x="111" y="189"/>
                    <a:pt x="111" y="189"/>
                  </a:cubicBezTo>
                  <a:cubicBezTo>
                    <a:pt x="112" y="189"/>
                    <a:pt x="113" y="189"/>
                    <a:pt x="113" y="189"/>
                  </a:cubicBezTo>
                  <a:close/>
                  <a:moveTo>
                    <a:pt x="124" y="178"/>
                  </a:moveTo>
                  <a:cubicBezTo>
                    <a:pt x="124" y="178"/>
                    <a:pt x="124" y="178"/>
                    <a:pt x="124" y="178"/>
                  </a:cubicBezTo>
                  <a:cubicBezTo>
                    <a:pt x="124" y="178"/>
                    <a:pt x="126" y="177"/>
                    <a:pt x="126" y="177"/>
                  </a:cubicBezTo>
                  <a:cubicBezTo>
                    <a:pt x="126" y="177"/>
                    <a:pt x="126" y="177"/>
                    <a:pt x="127" y="177"/>
                  </a:cubicBezTo>
                  <a:cubicBezTo>
                    <a:pt x="127" y="177"/>
                    <a:pt x="127" y="177"/>
                    <a:pt x="128" y="177"/>
                  </a:cubicBezTo>
                  <a:cubicBezTo>
                    <a:pt x="128" y="177"/>
                    <a:pt x="129" y="176"/>
                    <a:pt x="130" y="177"/>
                  </a:cubicBezTo>
                  <a:cubicBezTo>
                    <a:pt x="131" y="177"/>
                    <a:pt x="131" y="178"/>
                    <a:pt x="132" y="178"/>
                  </a:cubicBezTo>
                  <a:cubicBezTo>
                    <a:pt x="132" y="178"/>
                    <a:pt x="133" y="178"/>
                    <a:pt x="133" y="178"/>
                  </a:cubicBezTo>
                  <a:cubicBezTo>
                    <a:pt x="134" y="178"/>
                    <a:pt x="134" y="178"/>
                    <a:pt x="136" y="178"/>
                  </a:cubicBezTo>
                  <a:cubicBezTo>
                    <a:pt x="138" y="178"/>
                    <a:pt x="141" y="178"/>
                    <a:pt x="141" y="178"/>
                  </a:cubicBezTo>
                  <a:cubicBezTo>
                    <a:pt x="141" y="179"/>
                    <a:pt x="142" y="178"/>
                    <a:pt x="143" y="178"/>
                  </a:cubicBezTo>
                  <a:cubicBezTo>
                    <a:pt x="145" y="179"/>
                    <a:pt x="145" y="179"/>
                    <a:pt x="145" y="179"/>
                  </a:cubicBezTo>
                  <a:cubicBezTo>
                    <a:pt x="146" y="179"/>
                    <a:pt x="145" y="180"/>
                    <a:pt x="147" y="179"/>
                  </a:cubicBezTo>
                  <a:cubicBezTo>
                    <a:pt x="148" y="179"/>
                    <a:pt x="148" y="179"/>
                    <a:pt x="148" y="179"/>
                  </a:cubicBezTo>
                  <a:cubicBezTo>
                    <a:pt x="148" y="179"/>
                    <a:pt x="148" y="179"/>
                    <a:pt x="149" y="178"/>
                  </a:cubicBezTo>
                  <a:cubicBezTo>
                    <a:pt x="150" y="178"/>
                    <a:pt x="151" y="177"/>
                    <a:pt x="151" y="177"/>
                  </a:cubicBezTo>
                  <a:cubicBezTo>
                    <a:pt x="152" y="177"/>
                    <a:pt x="152" y="177"/>
                    <a:pt x="152" y="177"/>
                  </a:cubicBezTo>
                  <a:cubicBezTo>
                    <a:pt x="152" y="180"/>
                    <a:pt x="152" y="180"/>
                    <a:pt x="152" y="180"/>
                  </a:cubicBezTo>
                  <a:cubicBezTo>
                    <a:pt x="152" y="180"/>
                    <a:pt x="152" y="180"/>
                    <a:pt x="152" y="181"/>
                  </a:cubicBezTo>
                  <a:cubicBezTo>
                    <a:pt x="152" y="181"/>
                    <a:pt x="151" y="182"/>
                    <a:pt x="150" y="182"/>
                  </a:cubicBezTo>
                  <a:cubicBezTo>
                    <a:pt x="150" y="182"/>
                    <a:pt x="149" y="181"/>
                    <a:pt x="149" y="181"/>
                  </a:cubicBezTo>
                  <a:cubicBezTo>
                    <a:pt x="149" y="180"/>
                    <a:pt x="148" y="180"/>
                    <a:pt x="148" y="180"/>
                  </a:cubicBezTo>
                  <a:cubicBezTo>
                    <a:pt x="147" y="180"/>
                    <a:pt x="146" y="181"/>
                    <a:pt x="145" y="181"/>
                  </a:cubicBezTo>
                  <a:cubicBezTo>
                    <a:pt x="145" y="181"/>
                    <a:pt x="144" y="180"/>
                    <a:pt x="144" y="180"/>
                  </a:cubicBezTo>
                  <a:cubicBezTo>
                    <a:pt x="144" y="180"/>
                    <a:pt x="142" y="180"/>
                    <a:pt x="141" y="180"/>
                  </a:cubicBezTo>
                  <a:cubicBezTo>
                    <a:pt x="141" y="180"/>
                    <a:pt x="140" y="180"/>
                    <a:pt x="139" y="180"/>
                  </a:cubicBezTo>
                  <a:cubicBezTo>
                    <a:pt x="138" y="180"/>
                    <a:pt x="137" y="180"/>
                    <a:pt x="136" y="180"/>
                  </a:cubicBezTo>
                  <a:cubicBezTo>
                    <a:pt x="135" y="181"/>
                    <a:pt x="133" y="180"/>
                    <a:pt x="133" y="181"/>
                  </a:cubicBezTo>
                  <a:cubicBezTo>
                    <a:pt x="133" y="181"/>
                    <a:pt x="133" y="182"/>
                    <a:pt x="133" y="182"/>
                  </a:cubicBezTo>
                  <a:cubicBezTo>
                    <a:pt x="133" y="182"/>
                    <a:pt x="134" y="183"/>
                    <a:pt x="133" y="183"/>
                  </a:cubicBezTo>
                  <a:cubicBezTo>
                    <a:pt x="131" y="183"/>
                    <a:pt x="131" y="183"/>
                    <a:pt x="131" y="182"/>
                  </a:cubicBezTo>
                  <a:cubicBezTo>
                    <a:pt x="130" y="181"/>
                    <a:pt x="132" y="180"/>
                    <a:pt x="129" y="181"/>
                  </a:cubicBezTo>
                  <a:cubicBezTo>
                    <a:pt x="127" y="181"/>
                    <a:pt x="127" y="180"/>
                    <a:pt x="126" y="180"/>
                  </a:cubicBezTo>
                  <a:cubicBezTo>
                    <a:pt x="126" y="181"/>
                    <a:pt x="124" y="179"/>
                    <a:pt x="123" y="180"/>
                  </a:cubicBezTo>
                  <a:cubicBezTo>
                    <a:pt x="123" y="180"/>
                    <a:pt x="122" y="181"/>
                    <a:pt x="122" y="181"/>
                  </a:cubicBezTo>
                  <a:cubicBezTo>
                    <a:pt x="122" y="181"/>
                    <a:pt x="119" y="181"/>
                    <a:pt x="119" y="181"/>
                  </a:cubicBezTo>
                  <a:cubicBezTo>
                    <a:pt x="119" y="181"/>
                    <a:pt x="120" y="178"/>
                    <a:pt x="120" y="178"/>
                  </a:cubicBezTo>
                  <a:cubicBezTo>
                    <a:pt x="120" y="178"/>
                    <a:pt x="120" y="178"/>
                    <a:pt x="121" y="178"/>
                  </a:cubicBezTo>
                  <a:cubicBezTo>
                    <a:pt x="122" y="178"/>
                    <a:pt x="123" y="178"/>
                    <a:pt x="123" y="178"/>
                  </a:cubicBezTo>
                  <a:cubicBezTo>
                    <a:pt x="124" y="178"/>
                    <a:pt x="124" y="178"/>
                    <a:pt x="124" y="178"/>
                  </a:cubicBezTo>
                  <a:close/>
                  <a:moveTo>
                    <a:pt x="120" y="172"/>
                  </a:moveTo>
                  <a:cubicBezTo>
                    <a:pt x="120" y="172"/>
                    <a:pt x="120" y="172"/>
                    <a:pt x="120" y="172"/>
                  </a:cubicBezTo>
                  <a:cubicBezTo>
                    <a:pt x="120" y="172"/>
                    <a:pt x="116" y="170"/>
                    <a:pt x="116" y="170"/>
                  </a:cubicBezTo>
                  <a:cubicBezTo>
                    <a:pt x="115" y="170"/>
                    <a:pt x="114" y="170"/>
                    <a:pt x="113" y="170"/>
                  </a:cubicBezTo>
                  <a:cubicBezTo>
                    <a:pt x="113" y="170"/>
                    <a:pt x="111" y="169"/>
                    <a:pt x="112" y="168"/>
                  </a:cubicBezTo>
                  <a:cubicBezTo>
                    <a:pt x="112" y="168"/>
                    <a:pt x="113" y="167"/>
                    <a:pt x="114" y="168"/>
                  </a:cubicBezTo>
                  <a:cubicBezTo>
                    <a:pt x="115" y="169"/>
                    <a:pt x="116" y="169"/>
                    <a:pt x="116" y="170"/>
                  </a:cubicBezTo>
                  <a:cubicBezTo>
                    <a:pt x="117" y="170"/>
                    <a:pt x="119" y="171"/>
                    <a:pt x="119" y="171"/>
                  </a:cubicBezTo>
                  <a:cubicBezTo>
                    <a:pt x="120" y="171"/>
                    <a:pt x="120" y="172"/>
                    <a:pt x="120" y="171"/>
                  </a:cubicBezTo>
                  <a:cubicBezTo>
                    <a:pt x="121" y="171"/>
                    <a:pt x="121" y="169"/>
                    <a:pt x="121" y="169"/>
                  </a:cubicBezTo>
                  <a:cubicBezTo>
                    <a:pt x="121" y="168"/>
                    <a:pt x="120" y="168"/>
                    <a:pt x="120" y="168"/>
                  </a:cubicBezTo>
                  <a:cubicBezTo>
                    <a:pt x="121" y="168"/>
                    <a:pt x="123" y="167"/>
                    <a:pt x="123" y="167"/>
                  </a:cubicBezTo>
                  <a:cubicBezTo>
                    <a:pt x="124" y="168"/>
                    <a:pt x="125" y="168"/>
                    <a:pt x="126" y="168"/>
                  </a:cubicBezTo>
                  <a:cubicBezTo>
                    <a:pt x="126" y="168"/>
                    <a:pt x="125" y="168"/>
                    <a:pt x="129" y="168"/>
                  </a:cubicBezTo>
                  <a:cubicBezTo>
                    <a:pt x="132" y="168"/>
                    <a:pt x="131" y="168"/>
                    <a:pt x="133" y="168"/>
                  </a:cubicBezTo>
                  <a:cubicBezTo>
                    <a:pt x="134" y="168"/>
                    <a:pt x="136" y="168"/>
                    <a:pt x="136" y="168"/>
                  </a:cubicBezTo>
                  <a:cubicBezTo>
                    <a:pt x="136" y="169"/>
                    <a:pt x="138" y="170"/>
                    <a:pt x="138" y="170"/>
                  </a:cubicBezTo>
                  <a:cubicBezTo>
                    <a:pt x="138" y="171"/>
                    <a:pt x="139" y="171"/>
                    <a:pt x="138" y="172"/>
                  </a:cubicBezTo>
                  <a:cubicBezTo>
                    <a:pt x="136" y="173"/>
                    <a:pt x="136" y="173"/>
                    <a:pt x="134" y="173"/>
                  </a:cubicBezTo>
                  <a:cubicBezTo>
                    <a:pt x="133" y="173"/>
                    <a:pt x="134" y="173"/>
                    <a:pt x="132" y="174"/>
                  </a:cubicBezTo>
                  <a:cubicBezTo>
                    <a:pt x="129" y="174"/>
                    <a:pt x="127" y="174"/>
                    <a:pt x="127" y="174"/>
                  </a:cubicBezTo>
                  <a:cubicBezTo>
                    <a:pt x="127" y="174"/>
                    <a:pt x="128" y="174"/>
                    <a:pt x="125" y="174"/>
                  </a:cubicBezTo>
                  <a:cubicBezTo>
                    <a:pt x="123" y="173"/>
                    <a:pt x="122" y="174"/>
                    <a:pt x="121" y="173"/>
                  </a:cubicBezTo>
                  <a:cubicBezTo>
                    <a:pt x="121" y="173"/>
                    <a:pt x="120" y="172"/>
                    <a:pt x="120" y="172"/>
                  </a:cubicBezTo>
                  <a:close/>
                  <a:moveTo>
                    <a:pt x="50" y="94"/>
                  </a:moveTo>
                  <a:cubicBezTo>
                    <a:pt x="50" y="94"/>
                    <a:pt x="50" y="94"/>
                    <a:pt x="50" y="94"/>
                  </a:cubicBezTo>
                  <a:cubicBezTo>
                    <a:pt x="50" y="94"/>
                    <a:pt x="50" y="93"/>
                    <a:pt x="50" y="93"/>
                  </a:cubicBezTo>
                  <a:cubicBezTo>
                    <a:pt x="50" y="93"/>
                    <a:pt x="50" y="93"/>
                    <a:pt x="50" y="93"/>
                  </a:cubicBezTo>
                  <a:cubicBezTo>
                    <a:pt x="50" y="93"/>
                    <a:pt x="51" y="93"/>
                    <a:pt x="51" y="93"/>
                  </a:cubicBezTo>
                  <a:cubicBezTo>
                    <a:pt x="51" y="94"/>
                    <a:pt x="51" y="94"/>
                    <a:pt x="52" y="94"/>
                  </a:cubicBezTo>
                  <a:cubicBezTo>
                    <a:pt x="52" y="94"/>
                    <a:pt x="52" y="94"/>
                    <a:pt x="53" y="94"/>
                  </a:cubicBezTo>
                  <a:cubicBezTo>
                    <a:pt x="53" y="95"/>
                    <a:pt x="53" y="95"/>
                    <a:pt x="53" y="95"/>
                  </a:cubicBezTo>
                  <a:cubicBezTo>
                    <a:pt x="53" y="95"/>
                    <a:pt x="53" y="97"/>
                    <a:pt x="52" y="96"/>
                  </a:cubicBezTo>
                  <a:cubicBezTo>
                    <a:pt x="51" y="96"/>
                    <a:pt x="50" y="96"/>
                    <a:pt x="50" y="95"/>
                  </a:cubicBezTo>
                  <a:cubicBezTo>
                    <a:pt x="50" y="95"/>
                    <a:pt x="50" y="94"/>
                    <a:pt x="50" y="94"/>
                  </a:cubicBezTo>
                  <a:close/>
                  <a:moveTo>
                    <a:pt x="51" y="103"/>
                  </a:moveTo>
                  <a:cubicBezTo>
                    <a:pt x="51" y="103"/>
                    <a:pt x="51" y="103"/>
                    <a:pt x="51" y="103"/>
                  </a:cubicBezTo>
                  <a:cubicBezTo>
                    <a:pt x="51" y="103"/>
                    <a:pt x="50" y="103"/>
                    <a:pt x="50" y="103"/>
                  </a:cubicBezTo>
                  <a:cubicBezTo>
                    <a:pt x="50" y="103"/>
                    <a:pt x="48" y="102"/>
                    <a:pt x="47" y="102"/>
                  </a:cubicBezTo>
                  <a:cubicBezTo>
                    <a:pt x="47" y="101"/>
                    <a:pt x="47" y="101"/>
                    <a:pt x="48" y="101"/>
                  </a:cubicBezTo>
                  <a:cubicBezTo>
                    <a:pt x="48" y="100"/>
                    <a:pt x="48" y="99"/>
                    <a:pt x="48" y="99"/>
                  </a:cubicBezTo>
                  <a:cubicBezTo>
                    <a:pt x="48" y="99"/>
                    <a:pt x="49" y="98"/>
                    <a:pt x="49" y="98"/>
                  </a:cubicBezTo>
                  <a:cubicBezTo>
                    <a:pt x="50" y="98"/>
                    <a:pt x="50" y="98"/>
                    <a:pt x="50" y="98"/>
                  </a:cubicBezTo>
                  <a:cubicBezTo>
                    <a:pt x="50" y="98"/>
                    <a:pt x="50" y="97"/>
                    <a:pt x="50" y="97"/>
                  </a:cubicBezTo>
                  <a:cubicBezTo>
                    <a:pt x="50" y="96"/>
                    <a:pt x="51" y="96"/>
                    <a:pt x="51" y="96"/>
                  </a:cubicBezTo>
                  <a:cubicBezTo>
                    <a:pt x="51" y="96"/>
                    <a:pt x="53" y="98"/>
                    <a:pt x="53" y="99"/>
                  </a:cubicBezTo>
                  <a:cubicBezTo>
                    <a:pt x="53" y="99"/>
                    <a:pt x="50" y="99"/>
                    <a:pt x="50" y="99"/>
                  </a:cubicBezTo>
                  <a:cubicBezTo>
                    <a:pt x="50" y="99"/>
                    <a:pt x="50" y="99"/>
                    <a:pt x="51" y="101"/>
                  </a:cubicBezTo>
                  <a:cubicBezTo>
                    <a:pt x="52" y="102"/>
                    <a:pt x="52" y="101"/>
                    <a:pt x="52" y="101"/>
                  </a:cubicBezTo>
                  <a:cubicBezTo>
                    <a:pt x="52" y="102"/>
                    <a:pt x="52" y="102"/>
                    <a:pt x="54" y="102"/>
                  </a:cubicBezTo>
                  <a:cubicBezTo>
                    <a:pt x="55" y="103"/>
                    <a:pt x="54" y="103"/>
                    <a:pt x="55" y="104"/>
                  </a:cubicBezTo>
                  <a:cubicBezTo>
                    <a:pt x="55" y="104"/>
                    <a:pt x="54" y="105"/>
                    <a:pt x="54" y="105"/>
                  </a:cubicBezTo>
                  <a:cubicBezTo>
                    <a:pt x="53" y="106"/>
                    <a:pt x="53" y="105"/>
                    <a:pt x="53" y="105"/>
                  </a:cubicBezTo>
                  <a:cubicBezTo>
                    <a:pt x="53" y="105"/>
                    <a:pt x="52" y="103"/>
                    <a:pt x="51" y="103"/>
                  </a:cubicBezTo>
                  <a:close/>
                  <a:moveTo>
                    <a:pt x="55" y="117"/>
                  </a:moveTo>
                  <a:cubicBezTo>
                    <a:pt x="55" y="117"/>
                    <a:pt x="55" y="117"/>
                    <a:pt x="55" y="117"/>
                  </a:cubicBezTo>
                  <a:cubicBezTo>
                    <a:pt x="55" y="117"/>
                    <a:pt x="56" y="116"/>
                    <a:pt x="56" y="117"/>
                  </a:cubicBezTo>
                  <a:cubicBezTo>
                    <a:pt x="57" y="117"/>
                    <a:pt x="57" y="118"/>
                    <a:pt x="57" y="118"/>
                  </a:cubicBezTo>
                  <a:cubicBezTo>
                    <a:pt x="58" y="119"/>
                    <a:pt x="59" y="119"/>
                    <a:pt x="60" y="119"/>
                  </a:cubicBezTo>
                  <a:cubicBezTo>
                    <a:pt x="60" y="120"/>
                    <a:pt x="60" y="121"/>
                    <a:pt x="60" y="121"/>
                  </a:cubicBezTo>
                  <a:cubicBezTo>
                    <a:pt x="60" y="121"/>
                    <a:pt x="59" y="122"/>
                    <a:pt x="59" y="121"/>
                  </a:cubicBezTo>
                  <a:cubicBezTo>
                    <a:pt x="58" y="120"/>
                    <a:pt x="58" y="120"/>
                    <a:pt x="58" y="120"/>
                  </a:cubicBezTo>
                  <a:cubicBezTo>
                    <a:pt x="58" y="120"/>
                    <a:pt x="57" y="119"/>
                    <a:pt x="57" y="119"/>
                  </a:cubicBezTo>
                  <a:cubicBezTo>
                    <a:pt x="57" y="119"/>
                    <a:pt x="55" y="117"/>
                    <a:pt x="55" y="117"/>
                  </a:cubicBezTo>
                  <a:close/>
                  <a:moveTo>
                    <a:pt x="53" y="121"/>
                  </a:moveTo>
                  <a:cubicBezTo>
                    <a:pt x="53" y="121"/>
                    <a:pt x="53" y="121"/>
                    <a:pt x="53" y="121"/>
                  </a:cubicBezTo>
                  <a:cubicBezTo>
                    <a:pt x="53" y="121"/>
                    <a:pt x="53" y="120"/>
                    <a:pt x="53" y="120"/>
                  </a:cubicBezTo>
                  <a:cubicBezTo>
                    <a:pt x="53" y="120"/>
                    <a:pt x="54" y="120"/>
                    <a:pt x="54" y="121"/>
                  </a:cubicBezTo>
                  <a:cubicBezTo>
                    <a:pt x="54" y="121"/>
                    <a:pt x="55" y="122"/>
                    <a:pt x="55" y="122"/>
                  </a:cubicBezTo>
                  <a:cubicBezTo>
                    <a:pt x="55" y="123"/>
                    <a:pt x="54" y="123"/>
                    <a:pt x="54" y="123"/>
                  </a:cubicBezTo>
                  <a:cubicBezTo>
                    <a:pt x="54" y="124"/>
                    <a:pt x="55" y="124"/>
                    <a:pt x="54" y="124"/>
                  </a:cubicBezTo>
                  <a:cubicBezTo>
                    <a:pt x="53" y="124"/>
                    <a:pt x="53" y="124"/>
                    <a:pt x="53" y="124"/>
                  </a:cubicBezTo>
                  <a:cubicBezTo>
                    <a:pt x="53" y="124"/>
                    <a:pt x="53" y="123"/>
                    <a:pt x="53" y="123"/>
                  </a:cubicBezTo>
                  <a:cubicBezTo>
                    <a:pt x="53" y="122"/>
                    <a:pt x="53" y="121"/>
                    <a:pt x="53" y="121"/>
                  </a:cubicBezTo>
                  <a:close/>
                  <a:moveTo>
                    <a:pt x="49" y="121"/>
                  </a:moveTo>
                  <a:cubicBezTo>
                    <a:pt x="49" y="121"/>
                    <a:pt x="49" y="121"/>
                    <a:pt x="49" y="121"/>
                  </a:cubicBezTo>
                  <a:cubicBezTo>
                    <a:pt x="49" y="121"/>
                    <a:pt x="50" y="121"/>
                    <a:pt x="50" y="122"/>
                  </a:cubicBezTo>
                  <a:cubicBezTo>
                    <a:pt x="50" y="122"/>
                    <a:pt x="51" y="122"/>
                    <a:pt x="51" y="123"/>
                  </a:cubicBezTo>
                  <a:cubicBezTo>
                    <a:pt x="51" y="123"/>
                    <a:pt x="51" y="123"/>
                    <a:pt x="51" y="124"/>
                  </a:cubicBezTo>
                  <a:cubicBezTo>
                    <a:pt x="51" y="125"/>
                    <a:pt x="52" y="125"/>
                    <a:pt x="51" y="125"/>
                  </a:cubicBezTo>
                  <a:cubicBezTo>
                    <a:pt x="50" y="124"/>
                    <a:pt x="50" y="124"/>
                    <a:pt x="50" y="124"/>
                  </a:cubicBezTo>
                  <a:cubicBezTo>
                    <a:pt x="49" y="123"/>
                    <a:pt x="49" y="123"/>
                    <a:pt x="49" y="123"/>
                  </a:cubicBezTo>
                  <a:cubicBezTo>
                    <a:pt x="49" y="122"/>
                    <a:pt x="49" y="122"/>
                    <a:pt x="49" y="122"/>
                  </a:cubicBezTo>
                  <a:cubicBezTo>
                    <a:pt x="49" y="121"/>
                    <a:pt x="49" y="121"/>
                    <a:pt x="49" y="121"/>
                  </a:cubicBezTo>
                  <a:close/>
                  <a:moveTo>
                    <a:pt x="34" y="116"/>
                  </a:moveTo>
                  <a:cubicBezTo>
                    <a:pt x="34" y="116"/>
                    <a:pt x="34" y="116"/>
                    <a:pt x="34" y="116"/>
                  </a:cubicBezTo>
                  <a:cubicBezTo>
                    <a:pt x="34" y="116"/>
                    <a:pt x="35" y="116"/>
                    <a:pt x="35" y="116"/>
                  </a:cubicBezTo>
                  <a:cubicBezTo>
                    <a:pt x="36" y="117"/>
                    <a:pt x="35" y="117"/>
                    <a:pt x="36" y="118"/>
                  </a:cubicBezTo>
                  <a:cubicBezTo>
                    <a:pt x="36" y="118"/>
                    <a:pt x="35" y="119"/>
                    <a:pt x="35" y="119"/>
                  </a:cubicBezTo>
                  <a:cubicBezTo>
                    <a:pt x="34" y="118"/>
                    <a:pt x="34" y="118"/>
                    <a:pt x="34" y="118"/>
                  </a:cubicBezTo>
                  <a:cubicBezTo>
                    <a:pt x="34" y="116"/>
                    <a:pt x="34" y="116"/>
                    <a:pt x="34" y="116"/>
                  </a:cubicBezTo>
                  <a:close/>
                  <a:moveTo>
                    <a:pt x="34" y="112"/>
                  </a:moveTo>
                  <a:cubicBezTo>
                    <a:pt x="34" y="112"/>
                    <a:pt x="34" y="112"/>
                    <a:pt x="34" y="112"/>
                  </a:cubicBezTo>
                  <a:cubicBezTo>
                    <a:pt x="34" y="112"/>
                    <a:pt x="32" y="112"/>
                    <a:pt x="32" y="112"/>
                  </a:cubicBezTo>
                  <a:cubicBezTo>
                    <a:pt x="32" y="112"/>
                    <a:pt x="31" y="112"/>
                    <a:pt x="31" y="111"/>
                  </a:cubicBezTo>
                  <a:cubicBezTo>
                    <a:pt x="31" y="111"/>
                    <a:pt x="31" y="110"/>
                    <a:pt x="32" y="110"/>
                  </a:cubicBezTo>
                  <a:cubicBezTo>
                    <a:pt x="32" y="110"/>
                    <a:pt x="32" y="109"/>
                    <a:pt x="32" y="108"/>
                  </a:cubicBezTo>
                  <a:cubicBezTo>
                    <a:pt x="32" y="108"/>
                    <a:pt x="33" y="108"/>
                    <a:pt x="33" y="108"/>
                  </a:cubicBezTo>
                  <a:cubicBezTo>
                    <a:pt x="33" y="108"/>
                    <a:pt x="34" y="109"/>
                    <a:pt x="34" y="109"/>
                  </a:cubicBezTo>
                  <a:cubicBezTo>
                    <a:pt x="34" y="109"/>
                    <a:pt x="34" y="111"/>
                    <a:pt x="34" y="112"/>
                  </a:cubicBezTo>
                  <a:close/>
                  <a:moveTo>
                    <a:pt x="34" y="89"/>
                  </a:moveTo>
                  <a:cubicBezTo>
                    <a:pt x="34" y="89"/>
                    <a:pt x="34" y="89"/>
                    <a:pt x="34" y="89"/>
                  </a:cubicBezTo>
                  <a:cubicBezTo>
                    <a:pt x="34" y="89"/>
                    <a:pt x="36" y="89"/>
                    <a:pt x="36" y="89"/>
                  </a:cubicBezTo>
                  <a:cubicBezTo>
                    <a:pt x="36" y="89"/>
                    <a:pt x="36" y="90"/>
                    <a:pt x="36" y="91"/>
                  </a:cubicBezTo>
                  <a:cubicBezTo>
                    <a:pt x="37" y="91"/>
                    <a:pt x="37" y="92"/>
                    <a:pt x="37" y="92"/>
                  </a:cubicBezTo>
                  <a:cubicBezTo>
                    <a:pt x="38" y="92"/>
                    <a:pt x="38" y="92"/>
                    <a:pt x="38" y="92"/>
                  </a:cubicBezTo>
                  <a:cubicBezTo>
                    <a:pt x="38" y="92"/>
                    <a:pt x="39" y="91"/>
                    <a:pt x="39" y="92"/>
                  </a:cubicBezTo>
                  <a:cubicBezTo>
                    <a:pt x="40" y="92"/>
                    <a:pt x="41" y="91"/>
                    <a:pt x="41" y="91"/>
                  </a:cubicBezTo>
                  <a:cubicBezTo>
                    <a:pt x="41" y="91"/>
                    <a:pt x="42" y="92"/>
                    <a:pt x="42" y="92"/>
                  </a:cubicBezTo>
                  <a:cubicBezTo>
                    <a:pt x="42" y="93"/>
                    <a:pt x="41" y="94"/>
                    <a:pt x="41" y="94"/>
                  </a:cubicBezTo>
                  <a:cubicBezTo>
                    <a:pt x="40" y="94"/>
                    <a:pt x="39" y="93"/>
                    <a:pt x="39" y="93"/>
                  </a:cubicBezTo>
                  <a:cubicBezTo>
                    <a:pt x="39" y="93"/>
                    <a:pt x="38" y="92"/>
                    <a:pt x="38" y="93"/>
                  </a:cubicBezTo>
                  <a:cubicBezTo>
                    <a:pt x="38" y="93"/>
                    <a:pt x="38" y="94"/>
                    <a:pt x="38" y="95"/>
                  </a:cubicBezTo>
                  <a:cubicBezTo>
                    <a:pt x="39" y="95"/>
                    <a:pt x="39" y="95"/>
                    <a:pt x="39" y="96"/>
                  </a:cubicBezTo>
                  <a:cubicBezTo>
                    <a:pt x="38" y="96"/>
                    <a:pt x="38" y="97"/>
                    <a:pt x="38" y="97"/>
                  </a:cubicBezTo>
                  <a:cubicBezTo>
                    <a:pt x="38" y="98"/>
                    <a:pt x="39" y="99"/>
                    <a:pt x="39" y="99"/>
                  </a:cubicBezTo>
                  <a:cubicBezTo>
                    <a:pt x="39" y="99"/>
                    <a:pt x="39" y="99"/>
                    <a:pt x="39" y="100"/>
                  </a:cubicBezTo>
                  <a:cubicBezTo>
                    <a:pt x="39" y="100"/>
                    <a:pt x="40" y="101"/>
                    <a:pt x="40" y="101"/>
                  </a:cubicBezTo>
                  <a:cubicBezTo>
                    <a:pt x="40" y="102"/>
                    <a:pt x="40" y="103"/>
                    <a:pt x="40" y="103"/>
                  </a:cubicBezTo>
                  <a:cubicBezTo>
                    <a:pt x="41" y="104"/>
                    <a:pt x="41" y="104"/>
                    <a:pt x="41" y="104"/>
                  </a:cubicBezTo>
                  <a:cubicBezTo>
                    <a:pt x="40" y="106"/>
                    <a:pt x="40" y="106"/>
                    <a:pt x="40" y="106"/>
                  </a:cubicBezTo>
                  <a:cubicBezTo>
                    <a:pt x="40" y="106"/>
                    <a:pt x="41" y="107"/>
                    <a:pt x="41" y="107"/>
                  </a:cubicBezTo>
                  <a:cubicBezTo>
                    <a:pt x="41" y="108"/>
                    <a:pt x="43" y="109"/>
                    <a:pt x="43" y="110"/>
                  </a:cubicBezTo>
                  <a:cubicBezTo>
                    <a:pt x="43" y="110"/>
                    <a:pt x="43" y="112"/>
                    <a:pt x="42" y="112"/>
                  </a:cubicBezTo>
                  <a:cubicBezTo>
                    <a:pt x="42" y="112"/>
                    <a:pt x="41" y="113"/>
                    <a:pt x="41" y="112"/>
                  </a:cubicBezTo>
                  <a:cubicBezTo>
                    <a:pt x="40" y="111"/>
                    <a:pt x="39" y="109"/>
                    <a:pt x="39" y="109"/>
                  </a:cubicBezTo>
                  <a:cubicBezTo>
                    <a:pt x="39" y="109"/>
                    <a:pt x="39" y="109"/>
                    <a:pt x="39" y="109"/>
                  </a:cubicBezTo>
                  <a:cubicBezTo>
                    <a:pt x="39" y="110"/>
                    <a:pt x="38" y="111"/>
                    <a:pt x="38" y="111"/>
                  </a:cubicBezTo>
                  <a:cubicBezTo>
                    <a:pt x="38" y="112"/>
                    <a:pt x="40" y="113"/>
                    <a:pt x="40" y="113"/>
                  </a:cubicBezTo>
                  <a:cubicBezTo>
                    <a:pt x="40" y="113"/>
                    <a:pt x="39" y="111"/>
                    <a:pt x="40" y="113"/>
                  </a:cubicBezTo>
                  <a:cubicBezTo>
                    <a:pt x="41" y="115"/>
                    <a:pt x="42" y="116"/>
                    <a:pt x="42" y="116"/>
                  </a:cubicBezTo>
                  <a:cubicBezTo>
                    <a:pt x="42" y="116"/>
                    <a:pt x="43" y="117"/>
                    <a:pt x="44" y="117"/>
                  </a:cubicBezTo>
                  <a:cubicBezTo>
                    <a:pt x="44" y="118"/>
                    <a:pt x="44" y="118"/>
                    <a:pt x="45" y="119"/>
                  </a:cubicBezTo>
                  <a:cubicBezTo>
                    <a:pt x="45" y="119"/>
                    <a:pt x="46" y="120"/>
                    <a:pt x="45" y="120"/>
                  </a:cubicBezTo>
                  <a:cubicBezTo>
                    <a:pt x="44" y="121"/>
                    <a:pt x="45" y="121"/>
                    <a:pt x="44" y="121"/>
                  </a:cubicBezTo>
                  <a:cubicBezTo>
                    <a:pt x="44" y="120"/>
                    <a:pt x="43" y="120"/>
                    <a:pt x="43" y="119"/>
                  </a:cubicBezTo>
                  <a:cubicBezTo>
                    <a:pt x="43" y="118"/>
                    <a:pt x="42" y="117"/>
                    <a:pt x="42" y="116"/>
                  </a:cubicBezTo>
                  <a:cubicBezTo>
                    <a:pt x="41" y="116"/>
                    <a:pt x="40" y="115"/>
                    <a:pt x="40" y="115"/>
                  </a:cubicBezTo>
                  <a:cubicBezTo>
                    <a:pt x="39" y="115"/>
                    <a:pt x="39" y="114"/>
                    <a:pt x="39" y="114"/>
                  </a:cubicBezTo>
                  <a:cubicBezTo>
                    <a:pt x="39" y="114"/>
                    <a:pt x="38" y="114"/>
                    <a:pt x="38" y="114"/>
                  </a:cubicBezTo>
                  <a:cubicBezTo>
                    <a:pt x="38" y="114"/>
                    <a:pt x="36" y="114"/>
                    <a:pt x="36" y="114"/>
                  </a:cubicBezTo>
                  <a:cubicBezTo>
                    <a:pt x="36" y="113"/>
                    <a:pt x="36" y="113"/>
                    <a:pt x="37" y="112"/>
                  </a:cubicBezTo>
                  <a:cubicBezTo>
                    <a:pt x="37" y="112"/>
                    <a:pt x="38" y="112"/>
                    <a:pt x="38" y="112"/>
                  </a:cubicBezTo>
                  <a:cubicBezTo>
                    <a:pt x="38" y="112"/>
                    <a:pt x="37" y="111"/>
                    <a:pt x="37" y="111"/>
                  </a:cubicBezTo>
                  <a:cubicBezTo>
                    <a:pt x="37" y="111"/>
                    <a:pt x="37" y="110"/>
                    <a:pt x="37" y="110"/>
                  </a:cubicBezTo>
                  <a:cubicBezTo>
                    <a:pt x="36" y="110"/>
                    <a:pt x="36" y="111"/>
                    <a:pt x="36" y="110"/>
                  </a:cubicBezTo>
                  <a:cubicBezTo>
                    <a:pt x="36" y="109"/>
                    <a:pt x="36" y="109"/>
                    <a:pt x="36" y="108"/>
                  </a:cubicBezTo>
                  <a:cubicBezTo>
                    <a:pt x="36" y="108"/>
                    <a:pt x="36" y="106"/>
                    <a:pt x="36" y="106"/>
                  </a:cubicBezTo>
                  <a:cubicBezTo>
                    <a:pt x="37" y="107"/>
                    <a:pt x="37" y="107"/>
                    <a:pt x="37" y="107"/>
                  </a:cubicBezTo>
                  <a:cubicBezTo>
                    <a:pt x="38" y="105"/>
                    <a:pt x="38" y="105"/>
                    <a:pt x="38" y="105"/>
                  </a:cubicBezTo>
                  <a:cubicBezTo>
                    <a:pt x="38" y="105"/>
                    <a:pt x="38" y="105"/>
                    <a:pt x="37" y="105"/>
                  </a:cubicBezTo>
                  <a:cubicBezTo>
                    <a:pt x="36" y="105"/>
                    <a:pt x="36" y="103"/>
                    <a:pt x="36" y="103"/>
                  </a:cubicBezTo>
                  <a:cubicBezTo>
                    <a:pt x="36" y="103"/>
                    <a:pt x="36" y="102"/>
                    <a:pt x="36" y="102"/>
                  </a:cubicBezTo>
                  <a:cubicBezTo>
                    <a:pt x="36" y="102"/>
                    <a:pt x="35" y="102"/>
                    <a:pt x="35" y="101"/>
                  </a:cubicBezTo>
                  <a:cubicBezTo>
                    <a:pt x="34" y="100"/>
                    <a:pt x="34" y="99"/>
                    <a:pt x="34" y="99"/>
                  </a:cubicBezTo>
                  <a:cubicBezTo>
                    <a:pt x="34" y="99"/>
                    <a:pt x="35" y="99"/>
                    <a:pt x="34" y="98"/>
                  </a:cubicBezTo>
                  <a:cubicBezTo>
                    <a:pt x="34" y="97"/>
                    <a:pt x="34" y="97"/>
                    <a:pt x="33" y="97"/>
                  </a:cubicBezTo>
                  <a:cubicBezTo>
                    <a:pt x="33" y="96"/>
                    <a:pt x="33" y="95"/>
                    <a:pt x="34" y="95"/>
                  </a:cubicBezTo>
                  <a:cubicBezTo>
                    <a:pt x="34" y="95"/>
                    <a:pt x="34" y="95"/>
                    <a:pt x="35" y="95"/>
                  </a:cubicBezTo>
                  <a:cubicBezTo>
                    <a:pt x="35" y="96"/>
                    <a:pt x="36" y="96"/>
                    <a:pt x="36" y="96"/>
                  </a:cubicBezTo>
                  <a:cubicBezTo>
                    <a:pt x="36" y="95"/>
                    <a:pt x="37" y="94"/>
                    <a:pt x="36" y="94"/>
                  </a:cubicBezTo>
                  <a:cubicBezTo>
                    <a:pt x="36" y="93"/>
                    <a:pt x="35" y="92"/>
                    <a:pt x="35" y="92"/>
                  </a:cubicBezTo>
                  <a:cubicBezTo>
                    <a:pt x="34" y="91"/>
                    <a:pt x="34" y="91"/>
                    <a:pt x="34" y="91"/>
                  </a:cubicBezTo>
                  <a:cubicBezTo>
                    <a:pt x="34" y="91"/>
                    <a:pt x="34" y="91"/>
                    <a:pt x="34" y="90"/>
                  </a:cubicBezTo>
                  <a:cubicBezTo>
                    <a:pt x="34" y="90"/>
                    <a:pt x="34" y="89"/>
                    <a:pt x="34" y="89"/>
                  </a:cubicBezTo>
                  <a:close/>
                  <a:moveTo>
                    <a:pt x="33" y="89"/>
                  </a:moveTo>
                  <a:cubicBezTo>
                    <a:pt x="33" y="89"/>
                    <a:pt x="33" y="89"/>
                    <a:pt x="33" y="89"/>
                  </a:cubicBezTo>
                  <a:cubicBezTo>
                    <a:pt x="33" y="89"/>
                    <a:pt x="32" y="88"/>
                    <a:pt x="32" y="87"/>
                  </a:cubicBezTo>
                  <a:cubicBezTo>
                    <a:pt x="32" y="87"/>
                    <a:pt x="32" y="87"/>
                    <a:pt x="32" y="86"/>
                  </a:cubicBezTo>
                  <a:cubicBezTo>
                    <a:pt x="32" y="85"/>
                    <a:pt x="31" y="85"/>
                    <a:pt x="31" y="84"/>
                  </a:cubicBezTo>
                  <a:cubicBezTo>
                    <a:pt x="32" y="84"/>
                    <a:pt x="32" y="83"/>
                    <a:pt x="32" y="83"/>
                  </a:cubicBezTo>
                  <a:cubicBezTo>
                    <a:pt x="33" y="82"/>
                    <a:pt x="34" y="82"/>
                    <a:pt x="34" y="83"/>
                  </a:cubicBezTo>
                  <a:cubicBezTo>
                    <a:pt x="34" y="83"/>
                    <a:pt x="34" y="84"/>
                    <a:pt x="34" y="85"/>
                  </a:cubicBezTo>
                  <a:cubicBezTo>
                    <a:pt x="34" y="85"/>
                    <a:pt x="34" y="86"/>
                    <a:pt x="34" y="86"/>
                  </a:cubicBezTo>
                  <a:cubicBezTo>
                    <a:pt x="34" y="87"/>
                    <a:pt x="35" y="87"/>
                    <a:pt x="35" y="87"/>
                  </a:cubicBezTo>
                  <a:cubicBezTo>
                    <a:pt x="35" y="88"/>
                    <a:pt x="35" y="89"/>
                    <a:pt x="35" y="89"/>
                  </a:cubicBezTo>
                  <a:lnTo>
                    <a:pt x="33" y="89"/>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2" name="Freeform 9"/>
            <p:cNvSpPr>
              <a:spLocks/>
            </p:cNvSpPr>
            <p:nvPr/>
          </p:nvSpPr>
          <p:spPr bwMode="auto">
            <a:xfrm>
              <a:off x="10182535" y="5531269"/>
              <a:ext cx="230825" cy="129476"/>
            </a:xfrm>
            <a:custGeom>
              <a:avLst/>
              <a:gdLst>
                <a:gd name="T0" fmla="*/ 2 w 95"/>
                <a:gd name="T1" fmla="*/ 39 h 55"/>
                <a:gd name="T2" fmla="*/ 2 w 95"/>
                <a:gd name="T3" fmla="*/ 36 h 55"/>
                <a:gd name="T4" fmla="*/ 0 w 95"/>
                <a:gd name="T5" fmla="*/ 31 h 55"/>
                <a:gd name="T6" fmla="*/ 2 w 95"/>
                <a:gd name="T7" fmla="*/ 31 h 55"/>
                <a:gd name="T8" fmla="*/ 7 w 95"/>
                <a:gd name="T9" fmla="*/ 32 h 55"/>
                <a:gd name="T10" fmla="*/ 9 w 95"/>
                <a:gd name="T11" fmla="*/ 31 h 55"/>
                <a:gd name="T12" fmla="*/ 12 w 95"/>
                <a:gd name="T13" fmla="*/ 27 h 55"/>
                <a:gd name="T14" fmla="*/ 15 w 95"/>
                <a:gd name="T15" fmla="*/ 27 h 55"/>
                <a:gd name="T16" fmla="*/ 16 w 95"/>
                <a:gd name="T17" fmla="*/ 26 h 55"/>
                <a:gd name="T18" fmla="*/ 18 w 95"/>
                <a:gd name="T19" fmla="*/ 27 h 55"/>
                <a:gd name="T20" fmla="*/ 20 w 95"/>
                <a:gd name="T21" fmla="*/ 27 h 55"/>
                <a:gd name="T22" fmla="*/ 23 w 95"/>
                <a:gd name="T23" fmla="*/ 28 h 55"/>
                <a:gd name="T24" fmla="*/ 26 w 95"/>
                <a:gd name="T25" fmla="*/ 26 h 55"/>
                <a:gd name="T26" fmla="*/ 28 w 95"/>
                <a:gd name="T27" fmla="*/ 20 h 55"/>
                <a:gd name="T28" fmla="*/ 28 w 95"/>
                <a:gd name="T29" fmla="*/ 16 h 55"/>
                <a:gd name="T30" fmla="*/ 33 w 95"/>
                <a:gd name="T31" fmla="*/ 18 h 55"/>
                <a:gd name="T32" fmla="*/ 36 w 95"/>
                <a:gd name="T33" fmla="*/ 18 h 55"/>
                <a:gd name="T34" fmla="*/ 44 w 95"/>
                <a:gd name="T35" fmla="*/ 19 h 55"/>
                <a:gd name="T36" fmla="*/ 58 w 95"/>
                <a:gd name="T37" fmla="*/ 18 h 55"/>
                <a:gd name="T38" fmla="*/ 61 w 95"/>
                <a:gd name="T39" fmla="*/ 16 h 55"/>
                <a:gd name="T40" fmla="*/ 66 w 95"/>
                <a:gd name="T41" fmla="*/ 15 h 55"/>
                <a:gd name="T42" fmla="*/ 70 w 95"/>
                <a:gd name="T43" fmla="*/ 13 h 55"/>
                <a:gd name="T44" fmla="*/ 76 w 95"/>
                <a:gd name="T45" fmla="*/ 10 h 55"/>
                <a:gd name="T46" fmla="*/ 78 w 95"/>
                <a:gd name="T47" fmla="*/ 8 h 55"/>
                <a:gd name="T48" fmla="*/ 80 w 95"/>
                <a:gd name="T49" fmla="*/ 8 h 55"/>
                <a:gd name="T50" fmla="*/ 83 w 95"/>
                <a:gd name="T51" fmla="*/ 7 h 55"/>
                <a:gd name="T52" fmla="*/ 89 w 95"/>
                <a:gd name="T53" fmla="*/ 3 h 55"/>
                <a:gd name="T54" fmla="*/ 94 w 95"/>
                <a:gd name="T55" fmla="*/ 2 h 55"/>
                <a:gd name="T56" fmla="*/ 89 w 95"/>
                <a:gd name="T57" fmla="*/ 6 h 55"/>
                <a:gd name="T58" fmla="*/ 83 w 95"/>
                <a:gd name="T59" fmla="*/ 11 h 55"/>
                <a:gd name="T60" fmla="*/ 76 w 95"/>
                <a:gd name="T61" fmla="*/ 15 h 55"/>
                <a:gd name="T62" fmla="*/ 73 w 95"/>
                <a:gd name="T63" fmla="*/ 19 h 55"/>
                <a:gd name="T64" fmla="*/ 68 w 95"/>
                <a:gd name="T65" fmla="*/ 20 h 55"/>
                <a:gd name="T66" fmla="*/ 67 w 95"/>
                <a:gd name="T67" fmla="*/ 27 h 55"/>
                <a:gd name="T68" fmla="*/ 73 w 95"/>
                <a:gd name="T69" fmla="*/ 34 h 55"/>
                <a:gd name="T70" fmla="*/ 74 w 95"/>
                <a:gd name="T71" fmla="*/ 38 h 55"/>
                <a:gd name="T72" fmla="*/ 70 w 95"/>
                <a:gd name="T73" fmla="*/ 36 h 55"/>
                <a:gd name="T74" fmla="*/ 63 w 95"/>
                <a:gd name="T75" fmla="*/ 37 h 55"/>
                <a:gd name="T76" fmla="*/ 59 w 95"/>
                <a:gd name="T77" fmla="*/ 36 h 55"/>
                <a:gd name="T78" fmla="*/ 55 w 95"/>
                <a:gd name="T79" fmla="*/ 43 h 55"/>
                <a:gd name="T80" fmla="*/ 52 w 95"/>
                <a:gd name="T81" fmla="*/ 46 h 55"/>
                <a:gd name="T82" fmla="*/ 47 w 95"/>
                <a:gd name="T83" fmla="*/ 47 h 55"/>
                <a:gd name="T84" fmla="*/ 43 w 95"/>
                <a:gd name="T85" fmla="*/ 49 h 55"/>
                <a:gd name="T86" fmla="*/ 36 w 95"/>
                <a:gd name="T87" fmla="*/ 50 h 55"/>
                <a:gd name="T88" fmla="*/ 29 w 95"/>
                <a:gd name="T89" fmla="*/ 53 h 55"/>
                <a:gd name="T90" fmla="*/ 24 w 95"/>
                <a:gd name="T91" fmla="*/ 50 h 55"/>
                <a:gd name="T92" fmla="*/ 19 w 95"/>
                <a:gd name="T93" fmla="*/ 53 h 55"/>
                <a:gd name="T94" fmla="*/ 12 w 95"/>
                <a:gd name="T95" fmla="*/ 50 h 55"/>
                <a:gd name="T96" fmla="*/ 8 w 95"/>
                <a:gd name="T97" fmla="*/ 50 h 55"/>
                <a:gd name="T98" fmla="*/ 5 w 95"/>
                <a:gd name="T99" fmla="*/ 45 h 55"/>
                <a:gd name="T100" fmla="*/ 2 w 95"/>
                <a:gd name="T101" fmla="*/ 3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5" h="55">
                  <a:moveTo>
                    <a:pt x="2" y="39"/>
                  </a:moveTo>
                  <a:cubicBezTo>
                    <a:pt x="2" y="39"/>
                    <a:pt x="2" y="38"/>
                    <a:pt x="2" y="36"/>
                  </a:cubicBezTo>
                  <a:cubicBezTo>
                    <a:pt x="1" y="34"/>
                    <a:pt x="0" y="31"/>
                    <a:pt x="0" y="31"/>
                  </a:cubicBezTo>
                  <a:cubicBezTo>
                    <a:pt x="0" y="31"/>
                    <a:pt x="1" y="30"/>
                    <a:pt x="2" y="31"/>
                  </a:cubicBezTo>
                  <a:cubicBezTo>
                    <a:pt x="3" y="32"/>
                    <a:pt x="4" y="34"/>
                    <a:pt x="7" y="32"/>
                  </a:cubicBezTo>
                  <a:cubicBezTo>
                    <a:pt x="8" y="32"/>
                    <a:pt x="9" y="32"/>
                    <a:pt x="9" y="31"/>
                  </a:cubicBezTo>
                  <a:cubicBezTo>
                    <a:pt x="11" y="29"/>
                    <a:pt x="11" y="27"/>
                    <a:pt x="12" y="27"/>
                  </a:cubicBezTo>
                  <a:cubicBezTo>
                    <a:pt x="13" y="26"/>
                    <a:pt x="13" y="27"/>
                    <a:pt x="15" y="27"/>
                  </a:cubicBezTo>
                  <a:cubicBezTo>
                    <a:pt x="15" y="27"/>
                    <a:pt x="16" y="26"/>
                    <a:pt x="16" y="26"/>
                  </a:cubicBezTo>
                  <a:cubicBezTo>
                    <a:pt x="17" y="26"/>
                    <a:pt x="17" y="27"/>
                    <a:pt x="18" y="27"/>
                  </a:cubicBezTo>
                  <a:cubicBezTo>
                    <a:pt x="19" y="27"/>
                    <a:pt x="19" y="26"/>
                    <a:pt x="20" y="27"/>
                  </a:cubicBezTo>
                  <a:cubicBezTo>
                    <a:pt x="21" y="27"/>
                    <a:pt x="22" y="28"/>
                    <a:pt x="23" y="28"/>
                  </a:cubicBezTo>
                  <a:cubicBezTo>
                    <a:pt x="24" y="28"/>
                    <a:pt x="26" y="28"/>
                    <a:pt x="26" y="26"/>
                  </a:cubicBezTo>
                  <a:cubicBezTo>
                    <a:pt x="27" y="25"/>
                    <a:pt x="28" y="23"/>
                    <a:pt x="28" y="20"/>
                  </a:cubicBezTo>
                  <a:cubicBezTo>
                    <a:pt x="28" y="17"/>
                    <a:pt x="27" y="15"/>
                    <a:pt x="28" y="16"/>
                  </a:cubicBezTo>
                  <a:cubicBezTo>
                    <a:pt x="28" y="16"/>
                    <a:pt x="31" y="17"/>
                    <a:pt x="33" y="18"/>
                  </a:cubicBezTo>
                  <a:cubicBezTo>
                    <a:pt x="35" y="18"/>
                    <a:pt x="34" y="17"/>
                    <a:pt x="36" y="18"/>
                  </a:cubicBezTo>
                  <a:cubicBezTo>
                    <a:pt x="38" y="18"/>
                    <a:pt x="42" y="19"/>
                    <a:pt x="44" y="19"/>
                  </a:cubicBezTo>
                  <a:cubicBezTo>
                    <a:pt x="48" y="19"/>
                    <a:pt x="53" y="19"/>
                    <a:pt x="58" y="18"/>
                  </a:cubicBezTo>
                  <a:cubicBezTo>
                    <a:pt x="58" y="17"/>
                    <a:pt x="60" y="16"/>
                    <a:pt x="61" y="16"/>
                  </a:cubicBezTo>
                  <a:cubicBezTo>
                    <a:pt x="62" y="15"/>
                    <a:pt x="64" y="16"/>
                    <a:pt x="66" y="15"/>
                  </a:cubicBezTo>
                  <a:cubicBezTo>
                    <a:pt x="67" y="15"/>
                    <a:pt x="69" y="14"/>
                    <a:pt x="70" y="13"/>
                  </a:cubicBezTo>
                  <a:cubicBezTo>
                    <a:pt x="72" y="12"/>
                    <a:pt x="74" y="11"/>
                    <a:pt x="76" y="10"/>
                  </a:cubicBezTo>
                  <a:cubicBezTo>
                    <a:pt x="77" y="10"/>
                    <a:pt x="77" y="9"/>
                    <a:pt x="78" y="8"/>
                  </a:cubicBezTo>
                  <a:cubicBezTo>
                    <a:pt x="79" y="8"/>
                    <a:pt x="79" y="8"/>
                    <a:pt x="80" y="8"/>
                  </a:cubicBezTo>
                  <a:cubicBezTo>
                    <a:pt x="81" y="8"/>
                    <a:pt x="82" y="7"/>
                    <a:pt x="83" y="7"/>
                  </a:cubicBezTo>
                  <a:cubicBezTo>
                    <a:pt x="85" y="6"/>
                    <a:pt x="86" y="5"/>
                    <a:pt x="89" y="3"/>
                  </a:cubicBezTo>
                  <a:cubicBezTo>
                    <a:pt x="92" y="0"/>
                    <a:pt x="95" y="0"/>
                    <a:pt x="94" y="2"/>
                  </a:cubicBezTo>
                  <a:cubicBezTo>
                    <a:pt x="94" y="3"/>
                    <a:pt x="90" y="5"/>
                    <a:pt x="89" y="6"/>
                  </a:cubicBezTo>
                  <a:cubicBezTo>
                    <a:pt x="87" y="8"/>
                    <a:pt x="85" y="10"/>
                    <a:pt x="83" y="11"/>
                  </a:cubicBezTo>
                  <a:cubicBezTo>
                    <a:pt x="81" y="11"/>
                    <a:pt x="78" y="13"/>
                    <a:pt x="76" y="15"/>
                  </a:cubicBezTo>
                  <a:cubicBezTo>
                    <a:pt x="74" y="16"/>
                    <a:pt x="74" y="18"/>
                    <a:pt x="73" y="19"/>
                  </a:cubicBezTo>
                  <a:cubicBezTo>
                    <a:pt x="70" y="21"/>
                    <a:pt x="69" y="19"/>
                    <a:pt x="68" y="20"/>
                  </a:cubicBezTo>
                  <a:cubicBezTo>
                    <a:pt x="68" y="22"/>
                    <a:pt x="67" y="25"/>
                    <a:pt x="67" y="27"/>
                  </a:cubicBezTo>
                  <a:cubicBezTo>
                    <a:pt x="68" y="30"/>
                    <a:pt x="71" y="32"/>
                    <a:pt x="73" y="34"/>
                  </a:cubicBezTo>
                  <a:cubicBezTo>
                    <a:pt x="73" y="34"/>
                    <a:pt x="76" y="37"/>
                    <a:pt x="74" y="38"/>
                  </a:cubicBezTo>
                  <a:cubicBezTo>
                    <a:pt x="73" y="38"/>
                    <a:pt x="72" y="36"/>
                    <a:pt x="70" y="36"/>
                  </a:cubicBezTo>
                  <a:cubicBezTo>
                    <a:pt x="68" y="36"/>
                    <a:pt x="65" y="36"/>
                    <a:pt x="63" y="37"/>
                  </a:cubicBezTo>
                  <a:cubicBezTo>
                    <a:pt x="62" y="37"/>
                    <a:pt x="61" y="36"/>
                    <a:pt x="59" y="36"/>
                  </a:cubicBezTo>
                  <a:cubicBezTo>
                    <a:pt x="57" y="37"/>
                    <a:pt x="55" y="41"/>
                    <a:pt x="55" y="43"/>
                  </a:cubicBezTo>
                  <a:cubicBezTo>
                    <a:pt x="55" y="44"/>
                    <a:pt x="53" y="44"/>
                    <a:pt x="52" y="46"/>
                  </a:cubicBezTo>
                  <a:cubicBezTo>
                    <a:pt x="50" y="47"/>
                    <a:pt x="49" y="46"/>
                    <a:pt x="47" y="47"/>
                  </a:cubicBezTo>
                  <a:cubicBezTo>
                    <a:pt x="45" y="48"/>
                    <a:pt x="45" y="49"/>
                    <a:pt x="43" y="49"/>
                  </a:cubicBezTo>
                  <a:cubicBezTo>
                    <a:pt x="40" y="49"/>
                    <a:pt x="37" y="50"/>
                    <a:pt x="36" y="50"/>
                  </a:cubicBezTo>
                  <a:cubicBezTo>
                    <a:pt x="30" y="50"/>
                    <a:pt x="33" y="55"/>
                    <a:pt x="29" y="53"/>
                  </a:cubicBezTo>
                  <a:cubicBezTo>
                    <a:pt x="27" y="53"/>
                    <a:pt x="26" y="51"/>
                    <a:pt x="24" y="50"/>
                  </a:cubicBezTo>
                  <a:cubicBezTo>
                    <a:pt x="23" y="50"/>
                    <a:pt x="21" y="52"/>
                    <a:pt x="19" y="53"/>
                  </a:cubicBezTo>
                  <a:cubicBezTo>
                    <a:pt x="17" y="54"/>
                    <a:pt x="14" y="51"/>
                    <a:pt x="12" y="50"/>
                  </a:cubicBezTo>
                  <a:cubicBezTo>
                    <a:pt x="10" y="49"/>
                    <a:pt x="9" y="51"/>
                    <a:pt x="8" y="50"/>
                  </a:cubicBezTo>
                  <a:cubicBezTo>
                    <a:pt x="6" y="48"/>
                    <a:pt x="7" y="46"/>
                    <a:pt x="5" y="45"/>
                  </a:cubicBezTo>
                  <a:cubicBezTo>
                    <a:pt x="4" y="43"/>
                    <a:pt x="2" y="41"/>
                    <a:pt x="2" y="39"/>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3" name="Freeform 12"/>
            <p:cNvSpPr>
              <a:spLocks/>
            </p:cNvSpPr>
            <p:nvPr/>
          </p:nvSpPr>
          <p:spPr bwMode="auto">
            <a:xfrm>
              <a:off x="8560903" y="4518182"/>
              <a:ext cx="452276" cy="466793"/>
            </a:xfrm>
            <a:custGeom>
              <a:avLst/>
              <a:gdLst>
                <a:gd name="T0" fmla="*/ 13 w 186"/>
                <a:gd name="T1" fmla="*/ 14 h 198"/>
                <a:gd name="T2" fmla="*/ 23 w 186"/>
                <a:gd name="T3" fmla="*/ 6 h 198"/>
                <a:gd name="T4" fmla="*/ 32 w 186"/>
                <a:gd name="T5" fmla="*/ 3 h 198"/>
                <a:gd name="T6" fmla="*/ 48 w 186"/>
                <a:gd name="T7" fmla="*/ 1 h 198"/>
                <a:gd name="T8" fmla="*/ 62 w 186"/>
                <a:gd name="T9" fmla="*/ 9 h 198"/>
                <a:gd name="T10" fmla="*/ 74 w 186"/>
                <a:gd name="T11" fmla="*/ 20 h 198"/>
                <a:gd name="T12" fmla="*/ 77 w 186"/>
                <a:gd name="T13" fmla="*/ 32 h 198"/>
                <a:gd name="T14" fmla="*/ 94 w 186"/>
                <a:gd name="T15" fmla="*/ 40 h 198"/>
                <a:gd name="T16" fmla="*/ 105 w 186"/>
                <a:gd name="T17" fmla="*/ 44 h 198"/>
                <a:gd name="T18" fmla="*/ 109 w 186"/>
                <a:gd name="T19" fmla="*/ 54 h 198"/>
                <a:gd name="T20" fmla="*/ 106 w 186"/>
                <a:gd name="T21" fmla="*/ 63 h 198"/>
                <a:gd name="T22" fmla="*/ 117 w 186"/>
                <a:gd name="T23" fmla="*/ 69 h 198"/>
                <a:gd name="T24" fmla="*/ 131 w 186"/>
                <a:gd name="T25" fmla="*/ 70 h 198"/>
                <a:gd name="T26" fmla="*/ 140 w 186"/>
                <a:gd name="T27" fmla="*/ 68 h 198"/>
                <a:gd name="T28" fmla="*/ 153 w 186"/>
                <a:gd name="T29" fmla="*/ 65 h 198"/>
                <a:gd name="T30" fmla="*/ 154 w 186"/>
                <a:gd name="T31" fmla="*/ 67 h 198"/>
                <a:gd name="T32" fmla="*/ 155 w 186"/>
                <a:gd name="T33" fmla="*/ 77 h 198"/>
                <a:gd name="T34" fmla="*/ 160 w 186"/>
                <a:gd name="T35" fmla="*/ 84 h 198"/>
                <a:gd name="T36" fmla="*/ 156 w 186"/>
                <a:gd name="T37" fmla="*/ 96 h 198"/>
                <a:gd name="T38" fmla="*/ 155 w 186"/>
                <a:gd name="T39" fmla="*/ 112 h 198"/>
                <a:gd name="T40" fmla="*/ 168 w 186"/>
                <a:gd name="T41" fmla="*/ 126 h 198"/>
                <a:gd name="T42" fmla="*/ 182 w 186"/>
                <a:gd name="T43" fmla="*/ 136 h 198"/>
                <a:gd name="T44" fmla="*/ 178 w 186"/>
                <a:gd name="T45" fmla="*/ 151 h 198"/>
                <a:gd name="T46" fmla="*/ 170 w 186"/>
                <a:gd name="T47" fmla="*/ 159 h 198"/>
                <a:gd name="T48" fmla="*/ 170 w 186"/>
                <a:gd name="T49" fmla="*/ 175 h 198"/>
                <a:gd name="T50" fmla="*/ 173 w 186"/>
                <a:gd name="T51" fmla="*/ 185 h 198"/>
                <a:gd name="T52" fmla="*/ 160 w 186"/>
                <a:gd name="T53" fmla="*/ 190 h 198"/>
                <a:gd name="T54" fmla="*/ 150 w 186"/>
                <a:gd name="T55" fmla="*/ 193 h 198"/>
                <a:gd name="T56" fmla="*/ 139 w 186"/>
                <a:gd name="T57" fmla="*/ 197 h 198"/>
                <a:gd name="T58" fmla="*/ 139 w 186"/>
                <a:gd name="T59" fmla="*/ 186 h 198"/>
                <a:gd name="T60" fmla="*/ 144 w 186"/>
                <a:gd name="T61" fmla="*/ 175 h 198"/>
                <a:gd name="T62" fmla="*/ 128 w 186"/>
                <a:gd name="T63" fmla="*/ 172 h 198"/>
                <a:gd name="T64" fmla="*/ 116 w 186"/>
                <a:gd name="T65" fmla="*/ 160 h 198"/>
                <a:gd name="T66" fmla="*/ 101 w 186"/>
                <a:gd name="T67" fmla="*/ 151 h 198"/>
                <a:gd name="T68" fmla="*/ 93 w 186"/>
                <a:gd name="T69" fmla="*/ 157 h 198"/>
                <a:gd name="T70" fmla="*/ 89 w 186"/>
                <a:gd name="T71" fmla="*/ 173 h 198"/>
                <a:gd name="T72" fmla="*/ 81 w 186"/>
                <a:gd name="T73" fmla="*/ 172 h 198"/>
                <a:gd name="T74" fmla="*/ 75 w 186"/>
                <a:gd name="T75" fmla="*/ 168 h 198"/>
                <a:gd name="T76" fmla="*/ 65 w 186"/>
                <a:gd name="T77" fmla="*/ 162 h 198"/>
                <a:gd name="T78" fmla="*/ 57 w 186"/>
                <a:gd name="T79" fmla="*/ 164 h 198"/>
                <a:gd name="T80" fmla="*/ 50 w 186"/>
                <a:gd name="T81" fmla="*/ 161 h 198"/>
                <a:gd name="T82" fmla="*/ 45 w 186"/>
                <a:gd name="T83" fmla="*/ 157 h 198"/>
                <a:gd name="T84" fmla="*/ 40 w 186"/>
                <a:gd name="T85" fmla="*/ 152 h 198"/>
                <a:gd name="T86" fmla="*/ 32 w 186"/>
                <a:gd name="T87" fmla="*/ 148 h 198"/>
                <a:gd name="T88" fmla="*/ 34 w 186"/>
                <a:gd name="T89" fmla="*/ 144 h 198"/>
                <a:gd name="T90" fmla="*/ 43 w 186"/>
                <a:gd name="T91" fmla="*/ 140 h 198"/>
                <a:gd name="T92" fmla="*/ 35 w 186"/>
                <a:gd name="T93" fmla="*/ 127 h 198"/>
                <a:gd name="T94" fmla="*/ 32 w 186"/>
                <a:gd name="T95" fmla="*/ 120 h 198"/>
                <a:gd name="T96" fmla="*/ 43 w 186"/>
                <a:gd name="T97" fmla="*/ 118 h 198"/>
                <a:gd name="T98" fmla="*/ 37 w 186"/>
                <a:gd name="T99" fmla="*/ 111 h 198"/>
                <a:gd name="T100" fmla="*/ 28 w 186"/>
                <a:gd name="T101" fmla="*/ 106 h 198"/>
                <a:gd name="T102" fmla="*/ 22 w 186"/>
                <a:gd name="T103" fmla="*/ 98 h 198"/>
                <a:gd name="T104" fmla="*/ 24 w 186"/>
                <a:gd name="T105" fmla="*/ 87 h 198"/>
                <a:gd name="T106" fmla="*/ 27 w 186"/>
                <a:gd name="T107" fmla="*/ 73 h 198"/>
                <a:gd name="T108" fmla="*/ 15 w 186"/>
                <a:gd name="T109" fmla="*/ 74 h 198"/>
                <a:gd name="T110" fmla="*/ 14 w 186"/>
                <a:gd name="T111" fmla="*/ 63 h 198"/>
                <a:gd name="T112" fmla="*/ 16 w 186"/>
                <a:gd name="T113" fmla="*/ 57 h 198"/>
                <a:gd name="T114" fmla="*/ 24 w 186"/>
                <a:gd name="T115" fmla="*/ 53 h 198"/>
                <a:gd name="T116" fmla="*/ 13 w 186"/>
                <a:gd name="T117" fmla="*/ 51 h 198"/>
                <a:gd name="T118" fmla="*/ 7 w 186"/>
                <a:gd name="T119" fmla="*/ 43 h 198"/>
                <a:gd name="T120" fmla="*/ 5 w 186"/>
                <a:gd name="T121" fmla="*/ 40 h 198"/>
                <a:gd name="T122" fmla="*/ 3 w 186"/>
                <a:gd name="T123" fmla="*/ 31 h 198"/>
                <a:gd name="T124" fmla="*/ 4 w 186"/>
                <a:gd name="T125" fmla="*/ 2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 h="198">
                  <a:moveTo>
                    <a:pt x="11" y="14"/>
                  </a:moveTo>
                  <a:cubicBezTo>
                    <a:pt x="11" y="14"/>
                    <a:pt x="11" y="14"/>
                    <a:pt x="11" y="14"/>
                  </a:cubicBezTo>
                  <a:cubicBezTo>
                    <a:pt x="11" y="14"/>
                    <a:pt x="11" y="14"/>
                    <a:pt x="11" y="14"/>
                  </a:cubicBezTo>
                  <a:cubicBezTo>
                    <a:pt x="12" y="14"/>
                    <a:pt x="12" y="14"/>
                    <a:pt x="13" y="14"/>
                  </a:cubicBezTo>
                  <a:cubicBezTo>
                    <a:pt x="15" y="14"/>
                    <a:pt x="16" y="14"/>
                    <a:pt x="16" y="14"/>
                  </a:cubicBezTo>
                  <a:cubicBezTo>
                    <a:pt x="17" y="11"/>
                    <a:pt x="17" y="11"/>
                    <a:pt x="17" y="11"/>
                  </a:cubicBezTo>
                  <a:cubicBezTo>
                    <a:pt x="19" y="10"/>
                    <a:pt x="19" y="10"/>
                    <a:pt x="19" y="10"/>
                  </a:cubicBezTo>
                  <a:cubicBezTo>
                    <a:pt x="19" y="10"/>
                    <a:pt x="22" y="6"/>
                    <a:pt x="23" y="6"/>
                  </a:cubicBezTo>
                  <a:cubicBezTo>
                    <a:pt x="25" y="6"/>
                    <a:pt x="23" y="4"/>
                    <a:pt x="23" y="4"/>
                  </a:cubicBezTo>
                  <a:cubicBezTo>
                    <a:pt x="23" y="4"/>
                    <a:pt x="28" y="2"/>
                    <a:pt x="30" y="2"/>
                  </a:cubicBezTo>
                  <a:cubicBezTo>
                    <a:pt x="30" y="2"/>
                    <a:pt x="30" y="2"/>
                    <a:pt x="31" y="2"/>
                  </a:cubicBezTo>
                  <a:cubicBezTo>
                    <a:pt x="32" y="2"/>
                    <a:pt x="32" y="3"/>
                    <a:pt x="32" y="3"/>
                  </a:cubicBezTo>
                  <a:cubicBezTo>
                    <a:pt x="36" y="1"/>
                    <a:pt x="36" y="1"/>
                    <a:pt x="36" y="1"/>
                  </a:cubicBezTo>
                  <a:cubicBezTo>
                    <a:pt x="36" y="1"/>
                    <a:pt x="42" y="0"/>
                    <a:pt x="43" y="0"/>
                  </a:cubicBezTo>
                  <a:cubicBezTo>
                    <a:pt x="44" y="0"/>
                    <a:pt x="46" y="1"/>
                    <a:pt x="46" y="1"/>
                  </a:cubicBezTo>
                  <a:cubicBezTo>
                    <a:pt x="48" y="1"/>
                    <a:pt x="48" y="1"/>
                    <a:pt x="48" y="1"/>
                  </a:cubicBezTo>
                  <a:cubicBezTo>
                    <a:pt x="48" y="1"/>
                    <a:pt x="49" y="2"/>
                    <a:pt x="50" y="2"/>
                  </a:cubicBezTo>
                  <a:cubicBezTo>
                    <a:pt x="52" y="3"/>
                    <a:pt x="53" y="6"/>
                    <a:pt x="54" y="6"/>
                  </a:cubicBezTo>
                  <a:cubicBezTo>
                    <a:pt x="56" y="7"/>
                    <a:pt x="58" y="7"/>
                    <a:pt x="59" y="7"/>
                  </a:cubicBezTo>
                  <a:cubicBezTo>
                    <a:pt x="60" y="8"/>
                    <a:pt x="62" y="9"/>
                    <a:pt x="62" y="9"/>
                  </a:cubicBezTo>
                  <a:cubicBezTo>
                    <a:pt x="62" y="9"/>
                    <a:pt x="67" y="14"/>
                    <a:pt x="68" y="14"/>
                  </a:cubicBezTo>
                  <a:cubicBezTo>
                    <a:pt x="69" y="14"/>
                    <a:pt x="69" y="14"/>
                    <a:pt x="70" y="16"/>
                  </a:cubicBezTo>
                  <a:cubicBezTo>
                    <a:pt x="71" y="17"/>
                    <a:pt x="74" y="16"/>
                    <a:pt x="74" y="16"/>
                  </a:cubicBezTo>
                  <a:cubicBezTo>
                    <a:pt x="74" y="16"/>
                    <a:pt x="75" y="19"/>
                    <a:pt x="74" y="20"/>
                  </a:cubicBezTo>
                  <a:cubicBezTo>
                    <a:pt x="74" y="21"/>
                    <a:pt x="74" y="24"/>
                    <a:pt x="74" y="24"/>
                  </a:cubicBezTo>
                  <a:cubicBezTo>
                    <a:pt x="74" y="24"/>
                    <a:pt x="74" y="25"/>
                    <a:pt x="74" y="26"/>
                  </a:cubicBezTo>
                  <a:cubicBezTo>
                    <a:pt x="75" y="28"/>
                    <a:pt x="76" y="28"/>
                    <a:pt x="76" y="30"/>
                  </a:cubicBezTo>
                  <a:cubicBezTo>
                    <a:pt x="77" y="31"/>
                    <a:pt x="76" y="31"/>
                    <a:pt x="77" y="32"/>
                  </a:cubicBezTo>
                  <a:cubicBezTo>
                    <a:pt x="78" y="33"/>
                    <a:pt x="79" y="35"/>
                    <a:pt x="80" y="35"/>
                  </a:cubicBezTo>
                  <a:cubicBezTo>
                    <a:pt x="81" y="35"/>
                    <a:pt x="82" y="35"/>
                    <a:pt x="85" y="36"/>
                  </a:cubicBezTo>
                  <a:cubicBezTo>
                    <a:pt x="88" y="38"/>
                    <a:pt x="89" y="38"/>
                    <a:pt x="90" y="39"/>
                  </a:cubicBezTo>
                  <a:cubicBezTo>
                    <a:pt x="92" y="40"/>
                    <a:pt x="91" y="39"/>
                    <a:pt x="94" y="40"/>
                  </a:cubicBezTo>
                  <a:cubicBezTo>
                    <a:pt x="98" y="41"/>
                    <a:pt x="97" y="40"/>
                    <a:pt x="98" y="41"/>
                  </a:cubicBezTo>
                  <a:cubicBezTo>
                    <a:pt x="99" y="41"/>
                    <a:pt x="98" y="40"/>
                    <a:pt x="100" y="41"/>
                  </a:cubicBezTo>
                  <a:cubicBezTo>
                    <a:pt x="103" y="41"/>
                    <a:pt x="105" y="42"/>
                    <a:pt x="105" y="42"/>
                  </a:cubicBezTo>
                  <a:cubicBezTo>
                    <a:pt x="105" y="44"/>
                    <a:pt x="105" y="44"/>
                    <a:pt x="105" y="44"/>
                  </a:cubicBezTo>
                  <a:cubicBezTo>
                    <a:pt x="103" y="48"/>
                    <a:pt x="103" y="48"/>
                    <a:pt x="103" y="48"/>
                  </a:cubicBezTo>
                  <a:cubicBezTo>
                    <a:pt x="103" y="51"/>
                    <a:pt x="103" y="51"/>
                    <a:pt x="103" y="51"/>
                  </a:cubicBezTo>
                  <a:cubicBezTo>
                    <a:pt x="103" y="51"/>
                    <a:pt x="101" y="51"/>
                    <a:pt x="103" y="52"/>
                  </a:cubicBezTo>
                  <a:cubicBezTo>
                    <a:pt x="105" y="53"/>
                    <a:pt x="109" y="54"/>
                    <a:pt x="109" y="54"/>
                  </a:cubicBezTo>
                  <a:cubicBezTo>
                    <a:pt x="112" y="56"/>
                    <a:pt x="112" y="56"/>
                    <a:pt x="112" y="56"/>
                  </a:cubicBezTo>
                  <a:cubicBezTo>
                    <a:pt x="112" y="56"/>
                    <a:pt x="110" y="59"/>
                    <a:pt x="109" y="60"/>
                  </a:cubicBezTo>
                  <a:cubicBezTo>
                    <a:pt x="108" y="60"/>
                    <a:pt x="105" y="60"/>
                    <a:pt x="105" y="60"/>
                  </a:cubicBezTo>
                  <a:cubicBezTo>
                    <a:pt x="105" y="60"/>
                    <a:pt x="104" y="63"/>
                    <a:pt x="106" y="63"/>
                  </a:cubicBezTo>
                  <a:cubicBezTo>
                    <a:pt x="107" y="64"/>
                    <a:pt x="109" y="64"/>
                    <a:pt x="110" y="64"/>
                  </a:cubicBezTo>
                  <a:cubicBezTo>
                    <a:pt x="111" y="64"/>
                    <a:pt x="113" y="65"/>
                    <a:pt x="113" y="65"/>
                  </a:cubicBezTo>
                  <a:cubicBezTo>
                    <a:pt x="113" y="65"/>
                    <a:pt x="114" y="65"/>
                    <a:pt x="115" y="66"/>
                  </a:cubicBezTo>
                  <a:cubicBezTo>
                    <a:pt x="115" y="68"/>
                    <a:pt x="116" y="69"/>
                    <a:pt x="117" y="69"/>
                  </a:cubicBezTo>
                  <a:cubicBezTo>
                    <a:pt x="118" y="69"/>
                    <a:pt x="120" y="69"/>
                    <a:pt x="121" y="69"/>
                  </a:cubicBezTo>
                  <a:cubicBezTo>
                    <a:pt x="122" y="69"/>
                    <a:pt x="122" y="68"/>
                    <a:pt x="123" y="68"/>
                  </a:cubicBezTo>
                  <a:cubicBezTo>
                    <a:pt x="124" y="69"/>
                    <a:pt x="130" y="68"/>
                    <a:pt x="130" y="68"/>
                  </a:cubicBezTo>
                  <a:cubicBezTo>
                    <a:pt x="130" y="68"/>
                    <a:pt x="130" y="68"/>
                    <a:pt x="131" y="70"/>
                  </a:cubicBezTo>
                  <a:cubicBezTo>
                    <a:pt x="133" y="73"/>
                    <a:pt x="136" y="74"/>
                    <a:pt x="136" y="74"/>
                  </a:cubicBezTo>
                  <a:cubicBezTo>
                    <a:pt x="136" y="74"/>
                    <a:pt x="137" y="75"/>
                    <a:pt x="137" y="74"/>
                  </a:cubicBezTo>
                  <a:cubicBezTo>
                    <a:pt x="137" y="73"/>
                    <a:pt x="138" y="72"/>
                    <a:pt x="138" y="72"/>
                  </a:cubicBezTo>
                  <a:cubicBezTo>
                    <a:pt x="138" y="72"/>
                    <a:pt x="140" y="69"/>
                    <a:pt x="140" y="68"/>
                  </a:cubicBezTo>
                  <a:cubicBezTo>
                    <a:pt x="141" y="67"/>
                    <a:pt x="142" y="64"/>
                    <a:pt x="143" y="64"/>
                  </a:cubicBezTo>
                  <a:cubicBezTo>
                    <a:pt x="144" y="63"/>
                    <a:pt x="147" y="61"/>
                    <a:pt x="147" y="61"/>
                  </a:cubicBezTo>
                  <a:cubicBezTo>
                    <a:pt x="147" y="61"/>
                    <a:pt x="147" y="60"/>
                    <a:pt x="149" y="61"/>
                  </a:cubicBezTo>
                  <a:cubicBezTo>
                    <a:pt x="150" y="63"/>
                    <a:pt x="153" y="65"/>
                    <a:pt x="153" y="65"/>
                  </a:cubicBezTo>
                  <a:cubicBezTo>
                    <a:pt x="158" y="65"/>
                    <a:pt x="158" y="65"/>
                    <a:pt x="158" y="65"/>
                  </a:cubicBezTo>
                  <a:cubicBezTo>
                    <a:pt x="158" y="65"/>
                    <a:pt x="161" y="66"/>
                    <a:pt x="161" y="67"/>
                  </a:cubicBezTo>
                  <a:cubicBezTo>
                    <a:pt x="161" y="68"/>
                    <a:pt x="160" y="68"/>
                    <a:pt x="158" y="69"/>
                  </a:cubicBezTo>
                  <a:cubicBezTo>
                    <a:pt x="157" y="69"/>
                    <a:pt x="154" y="66"/>
                    <a:pt x="154" y="67"/>
                  </a:cubicBezTo>
                  <a:cubicBezTo>
                    <a:pt x="153" y="68"/>
                    <a:pt x="153" y="70"/>
                    <a:pt x="153" y="70"/>
                  </a:cubicBezTo>
                  <a:cubicBezTo>
                    <a:pt x="149" y="72"/>
                    <a:pt x="149" y="72"/>
                    <a:pt x="149" y="72"/>
                  </a:cubicBezTo>
                  <a:cubicBezTo>
                    <a:pt x="150" y="74"/>
                    <a:pt x="150" y="74"/>
                    <a:pt x="150" y="74"/>
                  </a:cubicBezTo>
                  <a:cubicBezTo>
                    <a:pt x="150" y="74"/>
                    <a:pt x="155" y="76"/>
                    <a:pt x="155" y="77"/>
                  </a:cubicBezTo>
                  <a:cubicBezTo>
                    <a:pt x="155" y="78"/>
                    <a:pt x="155" y="80"/>
                    <a:pt x="155" y="80"/>
                  </a:cubicBezTo>
                  <a:cubicBezTo>
                    <a:pt x="158" y="81"/>
                    <a:pt x="158" y="81"/>
                    <a:pt x="158" y="81"/>
                  </a:cubicBezTo>
                  <a:cubicBezTo>
                    <a:pt x="160" y="80"/>
                    <a:pt x="160" y="80"/>
                    <a:pt x="160" y="80"/>
                  </a:cubicBezTo>
                  <a:cubicBezTo>
                    <a:pt x="160" y="84"/>
                    <a:pt x="160" y="84"/>
                    <a:pt x="160" y="84"/>
                  </a:cubicBezTo>
                  <a:cubicBezTo>
                    <a:pt x="160" y="88"/>
                    <a:pt x="160" y="88"/>
                    <a:pt x="160" y="88"/>
                  </a:cubicBezTo>
                  <a:cubicBezTo>
                    <a:pt x="160" y="91"/>
                    <a:pt x="160" y="91"/>
                    <a:pt x="160" y="91"/>
                  </a:cubicBezTo>
                  <a:cubicBezTo>
                    <a:pt x="160" y="91"/>
                    <a:pt x="161" y="94"/>
                    <a:pt x="160" y="94"/>
                  </a:cubicBezTo>
                  <a:cubicBezTo>
                    <a:pt x="159" y="94"/>
                    <a:pt x="156" y="96"/>
                    <a:pt x="156" y="96"/>
                  </a:cubicBezTo>
                  <a:cubicBezTo>
                    <a:pt x="154" y="99"/>
                    <a:pt x="154" y="99"/>
                    <a:pt x="154" y="99"/>
                  </a:cubicBezTo>
                  <a:cubicBezTo>
                    <a:pt x="154" y="99"/>
                    <a:pt x="154" y="103"/>
                    <a:pt x="154" y="104"/>
                  </a:cubicBezTo>
                  <a:cubicBezTo>
                    <a:pt x="155" y="106"/>
                    <a:pt x="154" y="109"/>
                    <a:pt x="154" y="109"/>
                  </a:cubicBezTo>
                  <a:cubicBezTo>
                    <a:pt x="154" y="109"/>
                    <a:pt x="154" y="111"/>
                    <a:pt x="155" y="112"/>
                  </a:cubicBezTo>
                  <a:cubicBezTo>
                    <a:pt x="156" y="113"/>
                    <a:pt x="157" y="115"/>
                    <a:pt x="157" y="115"/>
                  </a:cubicBezTo>
                  <a:cubicBezTo>
                    <a:pt x="157" y="115"/>
                    <a:pt x="158" y="116"/>
                    <a:pt x="159" y="118"/>
                  </a:cubicBezTo>
                  <a:cubicBezTo>
                    <a:pt x="160" y="120"/>
                    <a:pt x="164" y="125"/>
                    <a:pt x="164" y="125"/>
                  </a:cubicBezTo>
                  <a:cubicBezTo>
                    <a:pt x="164" y="125"/>
                    <a:pt x="167" y="126"/>
                    <a:pt x="168" y="126"/>
                  </a:cubicBezTo>
                  <a:cubicBezTo>
                    <a:pt x="168" y="126"/>
                    <a:pt x="172" y="128"/>
                    <a:pt x="172" y="128"/>
                  </a:cubicBezTo>
                  <a:cubicBezTo>
                    <a:pt x="172" y="128"/>
                    <a:pt x="174" y="128"/>
                    <a:pt x="174" y="129"/>
                  </a:cubicBezTo>
                  <a:cubicBezTo>
                    <a:pt x="174" y="129"/>
                    <a:pt x="178" y="135"/>
                    <a:pt x="178" y="135"/>
                  </a:cubicBezTo>
                  <a:cubicBezTo>
                    <a:pt x="182" y="136"/>
                    <a:pt x="182" y="136"/>
                    <a:pt x="182" y="136"/>
                  </a:cubicBezTo>
                  <a:cubicBezTo>
                    <a:pt x="186" y="136"/>
                    <a:pt x="186" y="136"/>
                    <a:pt x="186" y="136"/>
                  </a:cubicBezTo>
                  <a:cubicBezTo>
                    <a:pt x="186" y="136"/>
                    <a:pt x="185" y="141"/>
                    <a:pt x="184" y="142"/>
                  </a:cubicBezTo>
                  <a:cubicBezTo>
                    <a:pt x="183" y="143"/>
                    <a:pt x="180" y="147"/>
                    <a:pt x="180" y="147"/>
                  </a:cubicBezTo>
                  <a:cubicBezTo>
                    <a:pt x="180" y="147"/>
                    <a:pt x="178" y="149"/>
                    <a:pt x="178" y="151"/>
                  </a:cubicBezTo>
                  <a:cubicBezTo>
                    <a:pt x="179" y="152"/>
                    <a:pt x="179" y="155"/>
                    <a:pt x="179" y="155"/>
                  </a:cubicBezTo>
                  <a:cubicBezTo>
                    <a:pt x="179" y="155"/>
                    <a:pt x="177" y="157"/>
                    <a:pt x="176" y="157"/>
                  </a:cubicBezTo>
                  <a:cubicBezTo>
                    <a:pt x="175" y="157"/>
                    <a:pt x="173" y="157"/>
                    <a:pt x="172" y="158"/>
                  </a:cubicBezTo>
                  <a:cubicBezTo>
                    <a:pt x="171" y="158"/>
                    <a:pt x="170" y="159"/>
                    <a:pt x="170" y="159"/>
                  </a:cubicBezTo>
                  <a:cubicBezTo>
                    <a:pt x="169" y="160"/>
                    <a:pt x="167" y="162"/>
                    <a:pt x="167" y="162"/>
                  </a:cubicBezTo>
                  <a:cubicBezTo>
                    <a:pt x="169" y="165"/>
                    <a:pt x="169" y="165"/>
                    <a:pt x="169" y="165"/>
                  </a:cubicBezTo>
                  <a:cubicBezTo>
                    <a:pt x="170" y="170"/>
                    <a:pt x="170" y="170"/>
                    <a:pt x="170" y="170"/>
                  </a:cubicBezTo>
                  <a:cubicBezTo>
                    <a:pt x="170" y="175"/>
                    <a:pt x="170" y="175"/>
                    <a:pt x="170" y="175"/>
                  </a:cubicBezTo>
                  <a:cubicBezTo>
                    <a:pt x="170" y="175"/>
                    <a:pt x="173" y="176"/>
                    <a:pt x="173" y="177"/>
                  </a:cubicBezTo>
                  <a:cubicBezTo>
                    <a:pt x="174" y="177"/>
                    <a:pt x="175" y="180"/>
                    <a:pt x="175" y="180"/>
                  </a:cubicBezTo>
                  <a:cubicBezTo>
                    <a:pt x="174" y="182"/>
                    <a:pt x="174" y="182"/>
                    <a:pt x="174" y="182"/>
                  </a:cubicBezTo>
                  <a:cubicBezTo>
                    <a:pt x="173" y="185"/>
                    <a:pt x="173" y="185"/>
                    <a:pt x="173" y="185"/>
                  </a:cubicBezTo>
                  <a:cubicBezTo>
                    <a:pt x="173" y="185"/>
                    <a:pt x="172" y="187"/>
                    <a:pt x="171" y="188"/>
                  </a:cubicBezTo>
                  <a:cubicBezTo>
                    <a:pt x="169" y="188"/>
                    <a:pt x="166" y="188"/>
                    <a:pt x="166" y="188"/>
                  </a:cubicBezTo>
                  <a:cubicBezTo>
                    <a:pt x="166" y="188"/>
                    <a:pt x="166" y="187"/>
                    <a:pt x="164" y="188"/>
                  </a:cubicBezTo>
                  <a:cubicBezTo>
                    <a:pt x="162" y="188"/>
                    <a:pt x="160" y="190"/>
                    <a:pt x="160" y="190"/>
                  </a:cubicBezTo>
                  <a:cubicBezTo>
                    <a:pt x="160" y="190"/>
                    <a:pt x="160" y="190"/>
                    <a:pt x="159" y="191"/>
                  </a:cubicBezTo>
                  <a:cubicBezTo>
                    <a:pt x="157" y="191"/>
                    <a:pt x="156" y="191"/>
                    <a:pt x="155" y="191"/>
                  </a:cubicBezTo>
                  <a:cubicBezTo>
                    <a:pt x="154" y="191"/>
                    <a:pt x="152" y="190"/>
                    <a:pt x="152" y="190"/>
                  </a:cubicBezTo>
                  <a:cubicBezTo>
                    <a:pt x="150" y="193"/>
                    <a:pt x="150" y="193"/>
                    <a:pt x="150" y="193"/>
                  </a:cubicBezTo>
                  <a:cubicBezTo>
                    <a:pt x="150" y="193"/>
                    <a:pt x="148" y="194"/>
                    <a:pt x="147" y="194"/>
                  </a:cubicBezTo>
                  <a:cubicBezTo>
                    <a:pt x="147" y="194"/>
                    <a:pt x="144" y="198"/>
                    <a:pt x="144" y="198"/>
                  </a:cubicBezTo>
                  <a:cubicBezTo>
                    <a:pt x="144" y="198"/>
                    <a:pt x="144" y="198"/>
                    <a:pt x="143" y="198"/>
                  </a:cubicBezTo>
                  <a:cubicBezTo>
                    <a:pt x="141" y="198"/>
                    <a:pt x="139" y="197"/>
                    <a:pt x="139" y="197"/>
                  </a:cubicBezTo>
                  <a:cubicBezTo>
                    <a:pt x="136" y="194"/>
                    <a:pt x="136" y="194"/>
                    <a:pt x="136" y="194"/>
                  </a:cubicBezTo>
                  <a:cubicBezTo>
                    <a:pt x="136" y="194"/>
                    <a:pt x="137" y="194"/>
                    <a:pt x="139" y="192"/>
                  </a:cubicBezTo>
                  <a:cubicBezTo>
                    <a:pt x="140" y="191"/>
                    <a:pt x="140" y="191"/>
                    <a:pt x="140" y="190"/>
                  </a:cubicBezTo>
                  <a:cubicBezTo>
                    <a:pt x="139" y="188"/>
                    <a:pt x="138" y="186"/>
                    <a:pt x="139" y="186"/>
                  </a:cubicBezTo>
                  <a:cubicBezTo>
                    <a:pt x="140" y="185"/>
                    <a:pt x="141" y="186"/>
                    <a:pt x="142" y="184"/>
                  </a:cubicBezTo>
                  <a:cubicBezTo>
                    <a:pt x="142" y="183"/>
                    <a:pt x="142" y="182"/>
                    <a:pt x="142" y="180"/>
                  </a:cubicBezTo>
                  <a:cubicBezTo>
                    <a:pt x="142" y="179"/>
                    <a:pt x="142" y="177"/>
                    <a:pt x="143" y="177"/>
                  </a:cubicBezTo>
                  <a:cubicBezTo>
                    <a:pt x="144" y="176"/>
                    <a:pt x="144" y="175"/>
                    <a:pt x="144" y="175"/>
                  </a:cubicBezTo>
                  <a:cubicBezTo>
                    <a:pt x="139" y="174"/>
                    <a:pt x="139" y="174"/>
                    <a:pt x="139" y="174"/>
                  </a:cubicBezTo>
                  <a:cubicBezTo>
                    <a:pt x="136" y="175"/>
                    <a:pt x="136" y="175"/>
                    <a:pt x="136" y="175"/>
                  </a:cubicBezTo>
                  <a:cubicBezTo>
                    <a:pt x="136" y="175"/>
                    <a:pt x="136" y="173"/>
                    <a:pt x="134" y="173"/>
                  </a:cubicBezTo>
                  <a:cubicBezTo>
                    <a:pt x="132" y="172"/>
                    <a:pt x="128" y="172"/>
                    <a:pt x="128" y="172"/>
                  </a:cubicBezTo>
                  <a:cubicBezTo>
                    <a:pt x="127" y="168"/>
                    <a:pt x="127" y="168"/>
                    <a:pt x="127" y="168"/>
                  </a:cubicBezTo>
                  <a:cubicBezTo>
                    <a:pt x="119" y="166"/>
                    <a:pt x="119" y="166"/>
                    <a:pt x="119" y="166"/>
                  </a:cubicBezTo>
                  <a:cubicBezTo>
                    <a:pt x="119" y="166"/>
                    <a:pt x="118" y="162"/>
                    <a:pt x="117" y="161"/>
                  </a:cubicBezTo>
                  <a:cubicBezTo>
                    <a:pt x="116" y="160"/>
                    <a:pt x="116" y="160"/>
                    <a:pt x="116" y="160"/>
                  </a:cubicBezTo>
                  <a:cubicBezTo>
                    <a:pt x="111" y="156"/>
                    <a:pt x="111" y="156"/>
                    <a:pt x="111" y="156"/>
                  </a:cubicBezTo>
                  <a:cubicBezTo>
                    <a:pt x="108" y="156"/>
                    <a:pt x="108" y="156"/>
                    <a:pt x="108" y="156"/>
                  </a:cubicBezTo>
                  <a:cubicBezTo>
                    <a:pt x="108" y="156"/>
                    <a:pt x="107" y="156"/>
                    <a:pt x="105" y="155"/>
                  </a:cubicBezTo>
                  <a:cubicBezTo>
                    <a:pt x="102" y="154"/>
                    <a:pt x="101" y="151"/>
                    <a:pt x="101" y="151"/>
                  </a:cubicBezTo>
                  <a:cubicBezTo>
                    <a:pt x="101" y="151"/>
                    <a:pt x="101" y="149"/>
                    <a:pt x="99" y="150"/>
                  </a:cubicBezTo>
                  <a:cubicBezTo>
                    <a:pt x="97" y="152"/>
                    <a:pt x="95" y="152"/>
                    <a:pt x="94" y="153"/>
                  </a:cubicBezTo>
                  <a:cubicBezTo>
                    <a:pt x="94" y="153"/>
                    <a:pt x="93" y="153"/>
                    <a:pt x="92" y="154"/>
                  </a:cubicBezTo>
                  <a:cubicBezTo>
                    <a:pt x="92" y="155"/>
                    <a:pt x="91" y="155"/>
                    <a:pt x="93" y="157"/>
                  </a:cubicBezTo>
                  <a:cubicBezTo>
                    <a:pt x="94" y="158"/>
                    <a:pt x="95" y="159"/>
                    <a:pt x="95" y="159"/>
                  </a:cubicBezTo>
                  <a:cubicBezTo>
                    <a:pt x="94" y="164"/>
                    <a:pt x="94" y="164"/>
                    <a:pt x="94" y="164"/>
                  </a:cubicBezTo>
                  <a:cubicBezTo>
                    <a:pt x="88" y="170"/>
                    <a:pt x="88" y="170"/>
                    <a:pt x="88" y="170"/>
                  </a:cubicBezTo>
                  <a:cubicBezTo>
                    <a:pt x="89" y="173"/>
                    <a:pt x="89" y="173"/>
                    <a:pt x="89" y="173"/>
                  </a:cubicBezTo>
                  <a:cubicBezTo>
                    <a:pt x="89" y="173"/>
                    <a:pt x="91" y="173"/>
                    <a:pt x="88" y="174"/>
                  </a:cubicBezTo>
                  <a:cubicBezTo>
                    <a:pt x="86" y="175"/>
                    <a:pt x="86" y="176"/>
                    <a:pt x="85" y="176"/>
                  </a:cubicBezTo>
                  <a:cubicBezTo>
                    <a:pt x="85" y="175"/>
                    <a:pt x="84" y="174"/>
                    <a:pt x="82" y="173"/>
                  </a:cubicBezTo>
                  <a:cubicBezTo>
                    <a:pt x="81" y="172"/>
                    <a:pt x="81" y="172"/>
                    <a:pt x="81" y="172"/>
                  </a:cubicBezTo>
                  <a:cubicBezTo>
                    <a:pt x="81" y="172"/>
                    <a:pt x="81" y="172"/>
                    <a:pt x="80" y="171"/>
                  </a:cubicBezTo>
                  <a:cubicBezTo>
                    <a:pt x="80" y="171"/>
                    <a:pt x="80" y="171"/>
                    <a:pt x="80" y="171"/>
                  </a:cubicBezTo>
                  <a:cubicBezTo>
                    <a:pt x="80" y="171"/>
                    <a:pt x="80" y="170"/>
                    <a:pt x="78" y="170"/>
                  </a:cubicBezTo>
                  <a:cubicBezTo>
                    <a:pt x="77" y="170"/>
                    <a:pt x="75" y="168"/>
                    <a:pt x="75" y="168"/>
                  </a:cubicBezTo>
                  <a:cubicBezTo>
                    <a:pt x="72" y="168"/>
                    <a:pt x="72" y="168"/>
                    <a:pt x="72" y="168"/>
                  </a:cubicBezTo>
                  <a:cubicBezTo>
                    <a:pt x="72" y="168"/>
                    <a:pt x="69" y="165"/>
                    <a:pt x="69" y="165"/>
                  </a:cubicBezTo>
                  <a:cubicBezTo>
                    <a:pt x="68" y="165"/>
                    <a:pt x="65" y="164"/>
                    <a:pt x="65" y="164"/>
                  </a:cubicBezTo>
                  <a:cubicBezTo>
                    <a:pt x="65" y="162"/>
                    <a:pt x="65" y="162"/>
                    <a:pt x="65" y="162"/>
                  </a:cubicBezTo>
                  <a:cubicBezTo>
                    <a:pt x="65" y="162"/>
                    <a:pt x="64" y="162"/>
                    <a:pt x="64" y="162"/>
                  </a:cubicBezTo>
                  <a:cubicBezTo>
                    <a:pt x="63" y="162"/>
                    <a:pt x="62" y="163"/>
                    <a:pt x="62" y="163"/>
                  </a:cubicBezTo>
                  <a:cubicBezTo>
                    <a:pt x="59" y="164"/>
                    <a:pt x="59" y="164"/>
                    <a:pt x="59" y="164"/>
                  </a:cubicBezTo>
                  <a:cubicBezTo>
                    <a:pt x="59" y="164"/>
                    <a:pt x="57" y="164"/>
                    <a:pt x="57" y="164"/>
                  </a:cubicBezTo>
                  <a:cubicBezTo>
                    <a:pt x="56" y="163"/>
                    <a:pt x="55" y="161"/>
                    <a:pt x="55" y="161"/>
                  </a:cubicBezTo>
                  <a:cubicBezTo>
                    <a:pt x="55" y="161"/>
                    <a:pt x="55" y="161"/>
                    <a:pt x="54" y="161"/>
                  </a:cubicBezTo>
                  <a:cubicBezTo>
                    <a:pt x="53" y="162"/>
                    <a:pt x="55" y="163"/>
                    <a:pt x="53" y="162"/>
                  </a:cubicBezTo>
                  <a:cubicBezTo>
                    <a:pt x="50" y="161"/>
                    <a:pt x="50" y="161"/>
                    <a:pt x="50" y="161"/>
                  </a:cubicBezTo>
                  <a:cubicBezTo>
                    <a:pt x="48" y="159"/>
                    <a:pt x="48" y="159"/>
                    <a:pt x="48" y="159"/>
                  </a:cubicBezTo>
                  <a:cubicBezTo>
                    <a:pt x="47" y="159"/>
                    <a:pt x="47" y="159"/>
                    <a:pt x="47" y="159"/>
                  </a:cubicBezTo>
                  <a:cubicBezTo>
                    <a:pt x="46" y="159"/>
                    <a:pt x="46" y="159"/>
                    <a:pt x="46" y="159"/>
                  </a:cubicBezTo>
                  <a:cubicBezTo>
                    <a:pt x="46" y="159"/>
                    <a:pt x="45" y="157"/>
                    <a:pt x="45" y="157"/>
                  </a:cubicBezTo>
                  <a:cubicBezTo>
                    <a:pt x="45" y="157"/>
                    <a:pt x="45" y="155"/>
                    <a:pt x="45" y="155"/>
                  </a:cubicBezTo>
                  <a:cubicBezTo>
                    <a:pt x="44" y="155"/>
                    <a:pt x="41" y="154"/>
                    <a:pt x="41" y="154"/>
                  </a:cubicBezTo>
                  <a:cubicBezTo>
                    <a:pt x="40" y="152"/>
                    <a:pt x="40" y="152"/>
                    <a:pt x="40" y="152"/>
                  </a:cubicBezTo>
                  <a:cubicBezTo>
                    <a:pt x="40" y="152"/>
                    <a:pt x="40" y="152"/>
                    <a:pt x="40" y="152"/>
                  </a:cubicBezTo>
                  <a:cubicBezTo>
                    <a:pt x="39" y="152"/>
                    <a:pt x="37" y="151"/>
                    <a:pt x="37" y="151"/>
                  </a:cubicBezTo>
                  <a:cubicBezTo>
                    <a:pt x="36" y="150"/>
                    <a:pt x="36" y="150"/>
                    <a:pt x="36" y="150"/>
                  </a:cubicBezTo>
                  <a:cubicBezTo>
                    <a:pt x="33" y="150"/>
                    <a:pt x="33" y="150"/>
                    <a:pt x="33" y="150"/>
                  </a:cubicBezTo>
                  <a:cubicBezTo>
                    <a:pt x="32" y="148"/>
                    <a:pt x="32" y="148"/>
                    <a:pt x="32" y="148"/>
                  </a:cubicBezTo>
                  <a:cubicBezTo>
                    <a:pt x="32" y="148"/>
                    <a:pt x="31" y="147"/>
                    <a:pt x="31" y="147"/>
                  </a:cubicBezTo>
                  <a:cubicBezTo>
                    <a:pt x="32" y="147"/>
                    <a:pt x="32" y="145"/>
                    <a:pt x="32" y="145"/>
                  </a:cubicBezTo>
                  <a:cubicBezTo>
                    <a:pt x="31" y="145"/>
                    <a:pt x="31" y="145"/>
                    <a:pt x="31" y="145"/>
                  </a:cubicBezTo>
                  <a:cubicBezTo>
                    <a:pt x="32" y="144"/>
                    <a:pt x="34" y="144"/>
                    <a:pt x="34" y="144"/>
                  </a:cubicBezTo>
                  <a:cubicBezTo>
                    <a:pt x="36" y="141"/>
                    <a:pt x="36" y="141"/>
                    <a:pt x="36" y="141"/>
                  </a:cubicBezTo>
                  <a:cubicBezTo>
                    <a:pt x="36" y="141"/>
                    <a:pt x="36" y="141"/>
                    <a:pt x="37" y="141"/>
                  </a:cubicBezTo>
                  <a:cubicBezTo>
                    <a:pt x="39" y="142"/>
                    <a:pt x="40" y="142"/>
                    <a:pt x="41" y="142"/>
                  </a:cubicBezTo>
                  <a:cubicBezTo>
                    <a:pt x="42" y="142"/>
                    <a:pt x="43" y="144"/>
                    <a:pt x="43" y="140"/>
                  </a:cubicBezTo>
                  <a:cubicBezTo>
                    <a:pt x="43" y="137"/>
                    <a:pt x="43" y="136"/>
                    <a:pt x="43" y="136"/>
                  </a:cubicBezTo>
                  <a:cubicBezTo>
                    <a:pt x="38" y="132"/>
                    <a:pt x="38" y="132"/>
                    <a:pt x="38" y="132"/>
                  </a:cubicBezTo>
                  <a:cubicBezTo>
                    <a:pt x="38" y="132"/>
                    <a:pt x="38" y="131"/>
                    <a:pt x="37" y="129"/>
                  </a:cubicBezTo>
                  <a:cubicBezTo>
                    <a:pt x="36" y="128"/>
                    <a:pt x="35" y="127"/>
                    <a:pt x="35" y="127"/>
                  </a:cubicBezTo>
                  <a:cubicBezTo>
                    <a:pt x="34" y="127"/>
                    <a:pt x="32" y="125"/>
                    <a:pt x="32" y="125"/>
                  </a:cubicBezTo>
                  <a:cubicBezTo>
                    <a:pt x="31" y="124"/>
                    <a:pt x="30" y="123"/>
                    <a:pt x="30" y="123"/>
                  </a:cubicBezTo>
                  <a:cubicBezTo>
                    <a:pt x="30" y="123"/>
                    <a:pt x="30" y="121"/>
                    <a:pt x="30" y="120"/>
                  </a:cubicBezTo>
                  <a:cubicBezTo>
                    <a:pt x="31" y="120"/>
                    <a:pt x="31" y="120"/>
                    <a:pt x="32" y="120"/>
                  </a:cubicBezTo>
                  <a:cubicBezTo>
                    <a:pt x="33" y="121"/>
                    <a:pt x="34" y="121"/>
                    <a:pt x="35" y="121"/>
                  </a:cubicBezTo>
                  <a:cubicBezTo>
                    <a:pt x="36" y="121"/>
                    <a:pt x="37" y="121"/>
                    <a:pt x="38" y="121"/>
                  </a:cubicBezTo>
                  <a:cubicBezTo>
                    <a:pt x="38" y="121"/>
                    <a:pt x="41" y="120"/>
                    <a:pt x="41" y="120"/>
                  </a:cubicBezTo>
                  <a:cubicBezTo>
                    <a:pt x="42" y="120"/>
                    <a:pt x="42" y="118"/>
                    <a:pt x="43" y="118"/>
                  </a:cubicBezTo>
                  <a:cubicBezTo>
                    <a:pt x="43" y="118"/>
                    <a:pt x="44" y="117"/>
                    <a:pt x="43" y="116"/>
                  </a:cubicBezTo>
                  <a:cubicBezTo>
                    <a:pt x="43" y="116"/>
                    <a:pt x="41" y="115"/>
                    <a:pt x="41" y="115"/>
                  </a:cubicBezTo>
                  <a:cubicBezTo>
                    <a:pt x="40" y="115"/>
                    <a:pt x="39" y="114"/>
                    <a:pt x="39" y="113"/>
                  </a:cubicBezTo>
                  <a:cubicBezTo>
                    <a:pt x="38" y="113"/>
                    <a:pt x="37" y="112"/>
                    <a:pt x="37" y="111"/>
                  </a:cubicBezTo>
                  <a:cubicBezTo>
                    <a:pt x="36" y="111"/>
                    <a:pt x="36" y="112"/>
                    <a:pt x="35" y="112"/>
                  </a:cubicBezTo>
                  <a:cubicBezTo>
                    <a:pt x="34" y="111"/>
                    <a:pt x="33" y="110"/>
                    <a:pt x="32" y="109"/>
                  </a:cubicBezTo>
                  <a:cubicBezTo>
                    <a:pt x="32" y="108"/>
                    <a:pt x="32" y="108"/>
                    <a:pt x="31" y="107"/>
                  </a:cubicBezTo>
                  <a:cubicBezTo>
                    <a:pt x="30" y="107"/>
                    <a:pt x="29" y="106"/>
                    <a:pt x="28" y="106"/>
                  </a:cubicBezTo>
                  <a:cubicBezTo>
                    <a:pt x="27" y="106"/>
                    <a:pt x="27" y="107"/>
                    <a:pt x="25" y="106"/>
                  </a:cubicBezTo>
                  <a:cubicBezTo>
                    <a:pt x="23" y="106"/>
                    <a:pt x="21" y="105"/>
                    <a:pt x="21" y="104"/>
                  </a:cubicBezTo>
                  <a:cubicBezTo>
                    <a:pt x="22" y="103"/>
                    <a:pt x="21" y="103"/>
                    <a:pt x="22" y="102"/>
                  </a:cubicBezTo>
                  <a:cubicBezTo>
                    <a:pt x="22" y="101"/>
                    <a:pt x="22" y="99"/>
                    <a:pt x="22" y="98"/>
                  </a:cubicBezTo>
                  <a:cubicBezTo>
                    <a:pt x="22" y="97"/>
                    <a:pt x="21" y="98"/>
                    <a:pt x="21" y="95"/>
                  </a:cubicBezTo>
                  <a:cubicBezTo>
                    <a:pt x="20" y="92"/>
                    <a:pt x="22" y="93"/>
                    <a:pt x="22" y="93"/>
                  </a:cubicBezTo>
                  <a:cubicBezTo>
                    <a:pt x="22" y="93"/>
                    <a:pt x="23" y="91"/>
                    <a:pt x="23" y="90"/>
                  </a:cubicBezTo>
                  <a:cubicBezTo>
                    <a:pt x="23" y="90"/>
                    <a:pt x="24" y="87"/>
                    <a:pt x="24" y="87"/>
                  </a:cubicBezTo>
                  <a:cubicBezTo>
                    <a:pt x="27" y="83"/>
                    <a:pt x="27" y="83"/>
                    <a:pt x="27" y="83"/>
                  </a:cubicBezTo>
                  <a:cubicBezTo>
                    <a:pt x="27" y="80"/>
                    <a:pt x="27" y="80"/>
                    <a:pt x="27" y="80"/>
                  </a:cubicBezTo>
                  <a:cubicBezTo>
                    <a:pt x="27" y="76"/>
                    <a:pt x="27" y="76"/>
                    <a:pt x="27" y="76"/>
                  </a:cubicBezTo>
                  <a:cubicBezTo>
                    <a:pt x="27" y="73"/>
                    <a:pt x="27" y="73"/>
                    <a:pt x="27" y="73"/>
                  </a:cubicBezTo>
                  <a:cubicBezTo>
                    <a:pt x="24" y="72"/>
                    <a:pt x="24" y="72"/>
                    <a:pt x="24" y="72"/>
                  </a:cubicBezTo>
                  <a:cubicBezTo>
                    <a:pt x="18" y="71"/>
                    <a:pt x="18" y="71"/>
                    <a:pt x="18" y="71"/>
                  </a:cubicBezTo>
                  <a:cubicBezTo>
                    <a:pt x="18" y="71"/>
                    <a:pt x="18" y="73"/>
                    <a:pt x="17" y="73"/>
                  </a:cubicBezTo>
                  <a:cubicBezTo>
                    <a:pt x="17" y="73"/>
                    <a:pt x="16" y="74"/>
                    <a:pt x="15" y="74"/>
                  </a:cubicBezTo>
                  <a:cubicBezTo>
                    <a:pt x="14" y="73"/>
                    <a:pt x="14" y="73"/>
                    <a:pt x="14" y="73"/>
                  </a:cubicBezTo>
                  <a:cubicBezTo>
                    <a:pt x="16" y="71"/>
                    <a:pt x="16" y="71"/>
                    <a:pt x="16" y="71"/>
                  </a:cubicBezTo>
                  <a:cubicBezTo>
                    <a:pt x="16" y="67"/>
                    <a:pt x="16" y="67"/>
                    <a:pt x="16" y="67"/>
                  </a:cubicBezTo>
                  <a:cubicBezTo>
                    <a:pt x="16" y="67"/>
                    <a:pt x="15" y="65"/>
                    <a:pt x="14" y="63"/>
                  </a:cubicBezTo>
                  <a:cubicBezTo>
                    <a:pt x="13" y="62"/>
                    <a:pt x="12" y="61"/>
                    <a:pt x="12" y="61"/>
                  </a:cubicBezTo>
                  <a:cubicBezTo>
                    <a:pt x="15" y="59"/>
                    <a:pt x="15" y="59"/>
                    <a:pt x="15" y="59"/>
                  </a:cubicBezTo>
                  <a:cubicBezTo>
                    <a:pt x="16" y="58"/>
                    <a:pt x="16" y="58"/>
                    <a:pt x="16" y="58"/>
                  </a:cubicBezTo>
                  <a:cubicBezTo>
                    <a:pt x="16" y="57"/>
                    <a:pt x="16" y="57"/>
                    <a:pt x="16" y="57"/>
                  </a:cubicBezTo>
                  <a:cubicBezTo>
                    <a:pt x="16" y="57"/>
                    <a:pt x="18" y="59"/>
                    <a:pt x="20" y="59"/>
                  </a:cubicBezTo>
                  <a:cubicBezTo>
                    <a:pt x="21" y="59"/>
                    <a:pt x="20" y="59"/>
                    <a:pt x="22" y="58"/>
                  </a:cubicBezTo>
                  <a:cubicBezTo>
                    <a:pt x="24" y="58"/>
                    <a:pt x="27" y="55"/>
                    <a:pt x="27" y="55"/>
                  </a:cubicBezTo>
                  <a:cubicBezTo>
                    <a:pt x="27" y="55"/>
                    <a:pt x="25" y="53"/>
                    <a:pt x="24" y="53"/>
                  </a:cubicBezTo>
                  <a:cubicBezTo>
                    <a:pt x="23" y="54"/>
                    <a:pt x="24" y="54"/>
                    <a:pt x="21" y="54"/>
                  </a:cubicBezTo>
                  <a:cubicBezTo>
                    <a:pt x="18" y="53"/>
                    <a:pt x="17" y="52"/>
                    <a:pt x="17" y="52"/>
                  </a:cubicBezTo>
                  <a:cubicBezTo>
                    <a:pt x="17" y="52"/>
                    <a:pt x="16" y="52"/>
                    <a:pt x="15" y="52"/>
                  </a:cubicBezTo>
                  <a:cubicBezTo>
                    <a:pt x="14" y="52"/>
                    <a:pt x="14" y="52"/>
                    <a:pt x="13" y="51"/>
                  </a:cubicBezTo>
                  <a:cubicBezTo>
                    <a:pt x="11" y="49"/>
                    <a:pt x="9" y="47"/>
                    <a:pt x="9" y="47"/>
                  </a:cubicBezTo>
                  <a:cubicBezTo>
                    <a:pt x="9" y="47"/>
                    <a:pt x="7" y="48"/>
                    <a:pt x="7" y="47"/>
                  </a:cubicBezTo>
                  <a:cubicBezTo>
                    <a:pt x="7" y="46"/>
                    <a:pt x="8" y="45"/>
                    <a:pt x="8" y="45"/>
                  </a:cubicBezTo>
                  <a:cubicBezTo>
                    <a:pt x="7" y="43"/>
                    <a:pt x="7" y="43"/>
                    <a:pt x="7" y="43"/>
                  </a:cubicBezTo>
                  <a:cubicBezTo>
                    <a:pt x="7" y="43"/>
                    <a:pt x="9" y="43"/>
                    <a:pt x="10" y="42"/>
                  </a:cubicBezTo>
                  <a:cubicBezTo>
                    <a:pt x="11" y="42"/>
                    <a:pt x="11" y="39"/>
                    <a:pt x="10" y="39"/>
                  </a:cubicBezTo>
                  <a:cubicBezTo>
                    <a:pt x="9" y="39"/>
                    <a:pt x="8" y="38"/>
                    <a:pt x="7" y="39"/>
                  </a:cubicBezTo>
                  <a:cubicBezTo>
                    <a:pt x="6" y="39"/>
                    <a:pt x="5" y="40"/>
                    <a:pt x="5" y="40"/>
                  </a:cubicBezTo>
                  <a:cubicBezTo>
                    <a:pt x="4" y="40"/>
                    <a:pt x="2" y="39"/>
                    <a:pt x="2" y="38"/>
                  </a:cubicBezTo>
                  <a:cubicBezTo>
                    <a:pt x="2" y="37"/>
                    <a:pt x="1" y="37"/>
                    <a:pt x="3" y="36"/>
                  </a:cubicBezTo>
                  <a:cubicBezTo>
                    <a:pt x="4" y="36"/>
                    <a:pt x="5" y="34"/>
                    <a:pt x="5" y="34"/>
                  </a:cubicBezTo>
                  <a:cubicBezTo>
                    <a:pt x="3" y="31"/>
                    <a:pt x="3" y="31"/>
                    <a:pt x="3" y="31"/>
                  </a:cubicBezTo>
                  <a:cubicBezTo>
                    <a:pt x="4" y="25"/>
                    <a:pt x="4" y="25"/>
                    <a:pt x="4" y="25"/>
                  </a:cubicBezTo>
                  <a:cubicBezTo>
                    <a:pt x="0" y="24"/>
                    <a:pt x="0" y="24"/>
                    <a:pt x="0" y="24"/>
                  </a:cubicBezTo>
                  <a:cubicBezTo>
                    <a:pt x="0" y="22"/>
                    <a:pt x="0" y="22"/>
                    <a:pt x="0" y="22"/>
                  </a:cubicBezTo>
                  <a:cubicBezTo>
                    <a:pt x="4" y="20"/>
                    <a:pt x="4" y="20"/>
                    <a:pt x="4" y="20"/>
                  </a:cubicBezTo>
                  <a:cubicBezTo>
                    <a:pt x="8" y="14"/>
                    <a:pt x="8" y="14"/>
                    <a:pt x="8" y="14"/>
                  </a:cubicBezTo>
                  <a:cubicBezTo>
                    <a:pt x="9" y="15"/>
                    <a:pt x="9" y="15"/>
                    <a:pt x="9" y="15"/>
                  </a:cubicBezTo>
                  <a:cubicBezTo>
                    <a:pt x="9" y="15"/>
                    <a:pt x="10" y="15"/>
                    <a:pt x="11" y="14"/>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4" name="Freeform 25"/>
            <p:cNvSpPr>
              <a:spLocks/>
            </p:cNvSpPr>
            <p:nvPr/>
          </p:nvSpPr>
          <p:spPr bwMode="auto">
            <a:xfrm>
              <a:off x="7375142" y="4376213"/>
              <a:ext cx="420639" cy="256679"/>
            </a:xfrm>
            <a:custGeom>
              <a:avLst/>
              <a:gdLst>
                <a:gd name="T0" fmla="*/ 33 w 173"/>
                <a:gd name="T1" fmla="*/ 82 h 109"/>
                <a:gd name="T2" fmla="*/ 34 w 173"/>
                <a:gd name="T3" fmla="*/ 96 h 109"/>
                <a:gd name="T4" fmla="*/ 43 w 173"/>
                <a:gd name="T5" fmla="*/ 106 h 109"/>
                <a:gd name="T6" fmla="*/ 57 w 173"/>
                <a:gd name="T7" fmla="*/ 101 h 109"/>
                <a:gd name="T8" fmla="*/ 68 w 173"/>
                <a:gd name="T9" fmla="*/ 103 h 109"/>
                <a:gd name="T10" fmla="*/ 78 w 173"/>
                <a:gd name="T11" fmla="*/ 97 h 109"/>
                <a:gd name="T12" fmla="*/ 81 w 173"/>
                <a:gd name="T13" fmla="*/ 85 h 109"/>
                <a:gd name="T14" fmla="*/ 88 w 173"/>
                <a:gd name="T15" fmla="*/ 77 h 109"/>
                <a:gd name="T16" fmla="*/ 94 w 173"/>
                <a:gd name="T17" fmla="*/ 85 h 109"/>
                <a:gd name="T18" fmla="*/ 103 w 173"/>
                <a:gd name="T19" fmla="*/ 92 h 109"/>
                <a:gd name="T20" fmla="*/ 110 w 173"/>
                <a:gd name="T21" fmla="*/ 96 h 109"/>
                <a:gd name="T22" fmla="*/ 113 w 173"/>
                <a:gd name="T23" fmla="*/ 108 h 109"/>
                <a:gd name="T24" fmla="*/ 117 w 173"/>
                <a:gd name="T25" fmla="*/ 101 h 109"/>
                <a:gd name="T26" fmla="*/ 121 w 173"/>
                <a:gd name="T27" fmla="*/ 89 h 109"/>
                <a:gd name="T28" fmla="*/ 126 w 173"/>
                <a:gd name="T29" fmla="*/ 80 h 109"/>
                <a:gd name="T30" fmla="*/ 130 w 173"/>
                <a:gd name="T31" fmla="*/ 72 h 109"/>
                <a:gd name="T32" fmla="*/ 136 w 173"/>
                <a:gd name="T33" fmla="*/ 81 h 109"/>
                <a:gd name="T34" fmla="*/ 147 w 173"/>
                <a:gd name="T35" fmla="*/ 78 h 109"/>
                <a:gd name="T36" fmla="*/ 156 w 173"/>
                <a:gd name="T37" fmla="*/ 84 h 109"/>
                <a:gd name="T38" fmla="*/ 158 w 173"/>
                <a:gd name="T39" fmla="*/ 79 h 109"/>
                <a:gd name="T40" fmla="*/ 156 w 173"/>
                <a:gd name="T41" fmla="*/ 71 h 109"/>
                <a:gd name="T42" fmla="*/ 161 w 173"/>
                <a:gd name="T43" fmla="*/ 64 h 109"/>
                <a:gd name="T44" fmla="*/ 170 w 173"/>
                <a:gd name="T45" fmla="*/ 67 h 109"/>
                <a:gd name="T46" fmla="*/ 170 w 173"/>
                <a:gd name="T47" fmla="*/ 58 h 109"/>
                <a:gd name="T48" fmla="*/ 170 w 173"/>
                <a:gd name="T49" fmla="*/ 45 h 109"/>
                <a:gd name="T50" fmla="*/ 163 w 173"/>
                <a:gd name="T51" fmla="*/ 46 h 109"/>
                <a:gd name="T52" fmla="*/ 152 w 173"/>
                <a:gd name="T53" fmla="*/ 48 h 109"/>
                <a:gd name="T54" fmla="*/ 138 w 173"/>
                <a:gd name="T55" fmla="*/ 40 h 109"/>
                <a:gd name="T56" fmla="*/ 133 w 173"/>
                <a:gd name="T57" fmla="*/ 40 h 109"/>
                <a:gd name="T58" fmla="*/ 133 w 173"/>
                <a:gd name="T59" fmla="*/ 35 h 109"/>
                <a:gd name="T60" fmla="*/ 137 w 173"/>
                <a:gd name="T61" fmla="*/ 24 h 109"/>
                <a:gd name="T62" fmla="*/ 136 w 173"/>
                <a:gd name="T63" fmla="*/ 15 h 109"/>
                <a:gd name="T64" fmla="*/ 125 w 173"/>
                <a:gd name="T65" fmla="*/ 8 h 109"/>
                <a:gd name="T66" fmla="*/ 110 w 173"/>
                <a:gd name="T67" fmla="*/ 7 h 109"/>
                <a:gd name="T68" fmla="*/ 102 w 173"/>
                <a:gd name="T69" fmla="*/ 6 h 109"/>
                <a:gd name="T70" fmla="*/ 103 w 173"/>
                <a:gd name="T71" fmla="*/ 1 h 109"/>
                <a:gd name="T72" fmla="*/ 95 w 173"/>
                <a:gd name="T73" fmla="*/ 2 h 109"/>
                <a:gd name="T74" fmla="*/ 100 w 173"/>
                <a:gd name="T75" fmla="*/ 8 h 109"/>
                <a:gd name="T76" fmla="*/ 92 w 173"/>
                <a:gd name="T77" fmla="*/ 12 h 109"/>
                <a:gd name="T78" fmla="*/ 76 w 173"/>
                <a:gd name="T79" fmla="*/ 13 h 109"/>
                <a:gd name="T80" fmla="*/ 65 w 173"/>
                <a:gd name="T81" fmla="*/ 13 h 109"/>
                <a:gd name="T82" fmla="*/ 59 w 173"/>
                <a:gd name="T83" fmla="*/ 14 h 109"/>
                <a:gd name="T84" fmla="*/ 56 w 173"/>
                <a:gd name="T85" fmla="*/ 20 h 109"/>
                <a:gd name="T86" fmla="*/ 46 w 173"/>
                <a:gd name="T87" fmla="*/ 16 h 109"/>
                <a:gd name="T88" fmla="*/ 39 w 173"/>
                <a:gd name="T89" fmla="*/ 20 h 109"/>
                <a:gd name="T90" fmla="*/ 42 w 173"/>
                <a:gd name="T91" fmla="*/ 23 h 109"/>
                <a:gd name="T92" fmla="*/ 37 w 173"/>
                <a:gd name="T93" fmla="*/ 33 h 109"/>
                <a:gd name="T94" fmla="*/ 29 w 173"/>
                <a:gd name="T95" fmla="*/ 41 h 109"/>
                <a:gd name="T96" fmla="*/ 19 w 173"/>
                <a:gd name="T97" fmla="*/ 47 h 109"/>
                <a:gd name="T98" fmla="*/ 19 w 173"/>
                <a:gd name="T99" fmla="*/ 56 h 109"/>
                <a:gd name="T100" fmla="*/ 7 w 173"/>
                <a:gd name="T101" fmla="*/ 67 h 109"/>
                <a:gd name="T102" fmla="*/ 7 w 173"/>
                <a:gd name="T103" fmla="*/ 77 h 109"/>
                <a:gd name="T104" fmla="*/ 0 w 173"/>
                <a:gd name="T105" fmla="*/ 87 h 109"/>
                <a:gd name="T106" fmla="*/ 10 w 173"/>
                <a:gd name="T107" fmla="*/ 87 h 109"/>
                <a:gd name="T108" fmla="*/ 12 w 173"/>
                <a:gd name="T109" fmla="*/ 77 h 109"/>
                <a:gd name="T110" fmla="*/ 31 w 173"/>
                <a:gd name="T111" fmla="*/ 75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3" h="109">
                  <a:moveTo>
                    <a:pt x="31" y="75"/>
                  </a:moveTo>
                  <a:cubicBezTo>
                    <a:pt x="33" y="76"/>
                    <a:pt x="33" y="76"/>
                    <a:pt x="33" y="76"/>
                  </a:cubicBezTo>
                  <a:cubicBezTo>
                    <a:pt x="33" y="78"/>
                    <a:pt x="33" y="78"/>
                    <a:pt x="33" y="78"/>
                  </a:cubicBezTo>
                  <a:cubicBezTo>
                    <a:pt x="33" y="78"/>
                    <a:pt x="33" y="77"/>
                    <a:pt x="32" y="79"/>
                  </a:cubicBezTo>
                  <a:cubicBezTo>
                    <a:pt x="31" y="80"/>
                    <a:pt x="31" y="80"/>
                    <a:pt x="31" y="80"/>
                  </a:cubicBezTo>
                  <a:cubicBezTo>
                    <a:pt x="32" y="80"/>
                    <a:pt x="33" y="81"/>
                    <a:pt x="33" y="81"/>
                  </a:cubicBezTo>
                  <a:cubicBezTo>
                    <a:pt x="33" y="81"/>
                    <a:pt x="34" y="81"/>
                    <a:pt x="33" y="82"/>
                  </a:cubicBezTo>
                  <a:cubicBezTo>
                    <a:pt x="33" y="84"/>
                    <a:pt x="33" y="85"/>
                    <a:pt x="33" y="85"/>
                  </a:cubicBezTo>
                  <a:cubicBezTo>
                    <a:pt x="33" y="85"/>
                    <a:pt x="33" y="86"/>
                    <a:pt x="33" y="87"/>
                  </a:cubicBezTo>
                  <a:cubicBezTo>
                    <a:pt x="32" y="87"/>
                    <a:pt x="31" y="90"/>
                    <a:pt x="31" y="90"/>
                  </a:cubicBezTo>
                  <a:cubicBezTo>
                    <a:pt x="31" y="90"/>
                    <a:pt x="31" y="90"/>
                    <a:pt x="31" y="91"/>
                  </a:cubicBezTo>
                  <a:cubicBezTo>
                    <a:pt x="32" y="91"/>
                    <a:pt x="35" y="91"/>
                    <a:pt x="35" y="91"/>
                  </a:cubicBezTo>
                  <a:cubicBezTo>
                    <a:pt x="35" y="91"/>
                    <a:pt x="35" y="93"/>
                    <a:pt x="35" y="94"/>
                  </a:cubicBezTo>
                  <a:cubicBezTo>
                    <a:pt x="34" y="94"/>
                    <a:pt x="33" y="96"/>
                    <a:pt x="34" y="96"/>
                  </a:cubicBezTo>
                  <a:cubicBezTo>
                    <a:pt x="35" y="96"/>
                    <a:pt x="36" y="97"/>
                    <a:pt x="36" y="97"/>
                  </a:cubicBezTo>
                  <a:cubicBezTo>
                    <a:pt x="36" y="97"/>
                    <a:pt x="37" y="98"/>
                    <a:pt x="37" y="98"/>
                  </a:cubicBezTo>
                  <a:cubicBezTo>
                    <a:pt x="38" y="98"/>
                    <a:pt x="39" y="99"/>
                    <a:pt x="39" y="99"/>
                  </a:cubicBezTo>
                  <a:cubicBezTo>
                    <a:pt x="39" y="99"/>
                    <a:pt x="41" y="101"/>
                    <a:pt x="41" y="101"/>
                  </a:cubicBezTo>
                  <a:cubicBezTo>
                    <a:pt x="41" y="102"/>
                    <a:pt x="40" y="103"/>
                    <a:pt x="40" y="103"/>
                  </a:cubicBezTo>
                  <a:cubicBezTo>
                    <a:pt x="40" y="103"/>
                    <a:pt x="42" y="105"/>
                    <a:pt x="42" y="105"/>
                  </a:cubicBezTo>
                  <a:cubicBezTo>
                    <a:pt x="42" y="105"/>
                    <a:pt x="42" y="106"/>
                    <a:pt x="43" y="106"/>
                  </a:cubicBezTo>
                  <a:cubicBezTo>
                    <a:pt x="44" y="106"/>
                    <a:pt x="45" y="105"/>
                    <a:pt x="45" y="105"/>
                  </a:cubicBezTo>
                  <a:cubicBezTo>
                    <a:pt x="45" y="105"/>
                    <a:pt x="47" y="104"/>
                    <a:pt x="47" y="104"/>
                  </a:cubicBezTo>
                  <a:cubicBezTo>
                    <a:pt x="47" y="104"/>
                    <a:pt x="48" y="103"/>
                    <a:pt x="49" y="103"/>
                  </a:cubicBezTo>
                  <a:cubicBezTo>
                    <a:pt x="50" y="103"/>
                    <a:pt x="51" y="104"/>
                    <a:pt x="52" y="104"/>
                  </a:cubicBezTo>
                  <a:cubicBezTo>
                    <a:pt x="53" y="104"/>
                    <a:pt x="56" y="104"/>
                    <a:pt x="56" y="104"/>
                  </a:cubicBezTo>
                  <a:cubicBezTo>
                    <a:pt x="56" y="102"/>
                    <a:pt x="56" y="102"/>
                    <a:pt x="56" y="102"/>
                  </a:cubicBezTo>
                  <a:cubicBezTo>
                    <a:pt x="56" y="102"/>
                    <a:pt x="56" y="101"/>
                    <a:pt x="57" y="101"/>
                  </a:cubicBezTo>
                  <a:cubicBezTo>
                    <a:pt x="58" y="101"/>
                    <a:pt x="59" y="101"/>
                    <a:pt x="59" y="101"/>
                  </a:cubicBezTo>
                  <a:cubicBezTo>
                    <a:pt x="59" y="101"/>
                    <a:pt x="58" y="100"/>
                    <a:pt x="59" y="100"/>
                  </a:cubicBezTo>
                  <a:cubicBezTo>
                    <a:pt x="59" y="100"/>
                    <a:pt x="61" y="100"/>
                    <a:pt x="62" y="101"/>
                  </a:cubicBezTo>
                  <a:cubicBezTo>
                    <a:pt x="62" y="101"/>
                    <a:pt x="64" y="100"/>
                    <a:pt x="64" y="101"/>
                  </a:cubicBezTo>
                  <a:cubicBezTo>
                    <a:pt x="64" y="101"/>
                    <a:pt x="65" y="102"/>
                    <a:pt x="65" y="102"/>
                  </a:cubicBezTo>
                  <a:cubicBezTo>
                    <a:pt x="65" y="102"/>
                    <a:pt x="66" y="104"/>
                    <a:pt x="66" y="103"/>
                  </a:cubicBezTo>
                  <a:cubicBezTo>
                    <a:pt x="67" y="103"/>
                    <a:pt x="67" y="103"/>
                    <a:pt x="68" y="103"/>
                  </a:cubicBezTo>
                  <a:cubicBezTo>
                    <a:pt x="68" y="104"/>
                    <a:pt x="70" y="104"/>
                    <a:pt x="71" y="104"/>
                  </a:cubicBezTo>
                  <a:cubicBezTo>
                    <a:pt x="71" y="103"/>
                    <a:pt x="71" y="103"/>
                    <a:pt x="71" y="103"/>
                  </a:cubicBezTo>
                  <a:cubicBezTo>
                    <a:pt x="71" y="102"/>
                    <a:pt x="70" y="101"/>
                    <a:pt x="72" y="101"/>
                  </a:cubicBezTo>
                  <a:cubicBezTo>
                    <a:pt x="73" y="101"/>
                    <a:pt x="73" y="100"/>
                    <a:pt x="74" y="100"/>
                  </a:cubicBezTo>
                  <a:cubicBezTo>
                    <a:pt x="75" y="100"/>
                    <a:pt x="76" y="100"/>
                    <a:pt x="76" y="100"/>
                  </a:cubicBezTo>
                  <a:cubicBezTo>
                    <a:pt x="76" y="100"/>
                    <a:pt x="76" y="100"/>
                    <a:pt x="77" y="99"/>
                  </a:cubicBezTo>
                  <a:cubicBezTo>
                    <a:pt x="78" y="98"/>
                    <a:pt x="78" y="97"/>
                    <a:pt x="78" y="97"/>
                  </a:cubicBezTo>
                  <a:cubicBezTo>
                    <a:pt x="78" y="96"/>
                    <a:pt x="78" y="95"/>
                    <a:pt x="78" y="95"/>
                  </a:cubicBezTo>
                  <a:cubicBezTo>
                    <a:pt x="79" y="94"/>
                    <a:pt x="79" y="94"/>
                    <a:pt x="79" y="94"/>
                  </a:cubicBezTo>
                  <a:cubicBezTo>
                    <a:pt x="80" y="93"/>
                    <a:pt x="80" y="93"/>
                    <a:pt x="80" y="93"/>
                  </a:cubicBezTo>
                  <a:cubicBezTo>
                    <a:pt x="80" y="93"/>
                    <a:pt x="80" y="93"/>
                    <a:pt x="81" y="91"/>
                  </a:cubicBezTo>
                  <a:cubicBezTo>
                    <a:pt x="81" y="90"/>
                    <a:pt x="81" y="90"/>
                    <a:pt x="81" y="90"/>
                  </a:cubicBezTo>
                  <a:cubicBezTo>
                    <a:pt x="82" y="88"/>
                    <a:pt x="82" y="88"/>
                    <a:pt x="82" y="88"/>
                  </a:cubicBezTo>
                  <a:cubicBezTo>
                    <a:pt x="81" y="85"/>
                    <a:pt x="81" y="85"/>
                    <a:pt x="81" y="85"/>
                  </a:cubicBezTo>
                  <a:cubicBezTo>
                    <a:pt x="80" y="84"/>
                    <a:pt x="80" y="84"/>
                    <a:pt x="80" y="84"/>
                  </a:cubicBezTo>
                  <a:cubicBezTo>
                    <a:pt x="81" y="83"/>
                    <a:pt x="81" y="83"/>
                    <a:pt x="81" y="83"/>
                  </a:cubicBezTo>
                  <a:cubicBezTo>
                    <a:pt x="81" y="83"/>
                    <a:pt x="82" y="82"/>
                    <a:pt x="83" y="82"/>
                  </a:cubicBezTo>
                  <a:cubicBezTo>
                    <a:pt x="84" y="82"/>
                    <a:pt x="84" y="82"/>
                    <a:pt x="84" y="81"/>
                  </a:cubicBezTo>
                  <a:cubicBezTo>
                    <a:pt x="85" y="81"/>
                    <a:pt x="87" y="79"/>
                    <a:pt x="87" y="79"/>
                  </a:cubicBezTo>
                  <a:cubicBezTo>
                    <a:pt x="87" y="79"/>
                    <a:pt x="87" y="79"/>
                    <a:pt x="88" y="79"/>
                  </a:cubicBezTo>
                  <a:cubicBezTo>
                    <a:pt x="88" y="78"/>
                    <a:pt x="88" y="77"/>
                    <a:pt x="88" y="77"/>
                  </a:cubicBezTo>
                  <a:cubicBezTo>
                    <a:pt x="88" y="77"/>
                    <a:pt x="88" y="76"/>
                    <a:pt x="89" y="76"/>
                  </a:cubicBezTo>
                  <a:cubicBezTo>
                    <a:pt x="90" y="75"/>
                    <a:pt x="94" y="74"/>
                    <a:pt x="94" y="74"/>
                  </a:cubicBezTo>
                  <a:cubicBezTo>
                    <a:pt x="94" y="74"/>
                    <a:pt x="93" y="76"/>
                    <a:pt x="93" y="77"/>
                  </a:cubicBezTo>
                  <a:cubicBezTo>
                    <a:pt x="93" y="78"/>
                    <a:pt x="94" y="80"/>
                    <a:pt x="94" y="80"/>
                  </a:cubicBezTo>
                  <a:cubicBezTo>
                    <a:pt x="94" y="80"/>
                    <a:pt x="93" y="82"/>
                    <a:pt x="93" y="82"/>
                  </a:cubicBezTo>
                  <a:cubicBezTo>
                    <a:pt x="93" y="83"/>
                    <a:pt x="93" y="84"/>
                    <a:pt x="93" y="84"/>
                  </a:cubicBezTo>
                  <a:cubicBezTo>
                    <a:pt x="94" y="85"/>
                    <a:pt x="94" y="85"/>
                    <a:pt x="94" y="85"/>
                  </a:cubicBezTo>
                  <a:cubicBezTo>
                    <a:pt x="94" y="85"/>
                    <a:pt x="94" y="86"/>
                    <a:pt x="94" y="86"/>
                  </a:cubicBezTo>
                  <a:cubicBezTo>
                    <a:pt x="95" y="86"/>
                    <a:pt x="96" y="88"/>
                    <a:pt x="96" y="88"/>
                  </a:cubicBezTo>
                  <a:cubicBezTo>
                    <a:pt x="97" y="88"/>
                    <a:pt x="97" y="88"/>
                    <a:pt x="97" y="88"/>
                  </a:cubicBezTo>
                  <a:cubicBezTo>
                    <a:pt x="97" y="88"/>
                    <a:pt x="98" y="89"/>
                    <a:pt x="98" y="90"/>
                  </a:cubicBezTo>
                  <a:cubicBezTo>
                    <a:pt x="98" y="90"/>
                    <a:pt x="99" y="91"/>
                    <a:pt x="100" y="92"/>
                  </a:cubicBezTo>
                  <a:cubicBezTo>
                    <a:pt x="100" y="92"/>
                    <a:pt x="101" y="92"/>
                    <a:pt x="101" y="92"/>
                  </a:cubicBezTo>
                  <a:cubicBezTo>
                    <a:pt x="102" y="92"/>
                    <a:pt x="103" y="92"/>
                    <a:pt x="103" y="92"/>
                  </a:cubicBezTo>
                  <a:cubicBezTo>
                    <a:pt x="103" y="93"/>
                    <a:pt x="105" y="93"/>
                    <a:pt x="106" y="93"/>
                  </a:cubicBezTo>
                  <a:cubicBezTo>
                    <a:pt x="106" y="94"/>
                    <a:pt x="108" y="93"/>
                    <a:pt x="108" y="93"/>
                  </a:cubicBezTo>
                  <a:cubicBezTo>
                    <a:pt x="109" y="94"/>
                    <a:pt x="109" y="94"/>
                    <a:pt x="109" y="94"/>
                  </a:cubicBezTo>
                  <a:cubicBezTo>
                    <a:pt x="110" y="94"/>
                    <a:pt x="110" y="94"/>
                    <a:pt x="110" y="94"/>
                  </a:cubicBezTo>
                  <a:cubicBezTo>
                    <a:pt x="110" y="94"/>
                    <a:pt x="111" y="94"/>
                    <a:pt x="111" y="95"/>
                  </a:cubicBezTo>
                  <a:cubicBezTo>
                    <a:pt x="110" y="96"/>
                    <a:pt x="110" y="96"/>
                    <a:pt x="110" y="96"/>
                  </a:cubicBezTo>
                  <a:cubicBezTo>
                    <a:pt x="110" y="96"/>
                    <a:pt x="110" y="96"/>
                    <a:pt x="110" y="96"/>
                  </a:cubicBezTo>
                  <a:cubicBezTo>
                    <a:pt x="109" y="97"/>
                    <a:pt x="108" y="99"/>
                    <a:pt x="108" y="99"/>
                  </a:cubicBezTo>
                  <a:cubicBezTo>
                    <a:pt x="111" y="101"/>
                    <a:pt x="111" y="101"/>
                    <a:pt x="111" y="101"/>
                  </a:cubicBezTo>
                  <a:cubicBezTo>
                    <a:pt x="111" y="101"/>
                    <a:pt x="112" y="101"/>
                    <a:pt x="112" y="102"/>
                  </a:cubicBezTo>
                  <a:cubicBezTo>
                    <a:pt x="113" y="103"/>
                    <a:pt x="113" y="104"/>
                    <a:pt x="113" y="104"/>
                  </a:cubicBezTo>
                  <a:cubicBezTo>
                    <a:pt x="113" y="104"/>
                    <a:pt x="113" y="104"/>
                    <a:pt x="113" y="104"/>
                  </a:cubicBezTo>
                  <a:cubicBezTo>
                    <a:pt x="113" y="105"/>
                    <a:pt x="113" y="107"/>
                    <a:pt x="113" y="107"/>
                  </a:cubicBezTo>
                  <a:cubicBezTo>
                    <a:pt x="113" y="107"/>
                    <a:pt x="111" y="108"/>
                    <a:pt x="113" y="108"/>
                  </a:cubicBezTo>
                  <a:cubicBezTo>
                    <a:pt x="115" y="108"/>
                    <a:pt x="115" y="108"/>
                    <a:pt x="115" y="108"/>
                  </a:cubicBezTo>
                  <a:cubicBezTo>
                    <a:pt x="116" y="108"/>
                    <a:pt x="117" y="109"/>
                    <a:pt x="117" y="109"/>
                  </a:cubicBezTo>
                  <a:cubicBezTo>
                    <a:pt x="118" y="108"/>
                    <a:pt x="118" y="108"/>
                    <a:pt x="118" y="108"/>
                  </a:cubicBezTo>
                  <a:cubicBezTo>
                    <a:pt x="118" y="108"/>
                    <a:pt x="117" y="106"/>
                    <a:pt x="119" y="105"/>
                  </a:cubicBezTo>
                  <a:cubicBezTo>
                    <a:pt x="120" y="104"/>
                    <a:pt x="120" y="104"/>
                    <a:pt x="120" y="104"/>
                  </a:cubicBezTo>
                  <a:cubicBezTo>
                    <a:pt x="120" y="104"/>
                    <a:pt x="117" y="103"/>
                    <a:pt x="117" y="102"/>
                  </a:cubicBezTo>
                  <a:cubicBezTo>
                    <a:pt x="117" y="102"/>
                    <a:pt x="116" y="102"/>
                    <a:pt x="117" y="101"/>
                  </a:cubicBezTo>
                  <a:cubicBezTo>
                    <a:pt x="117" y="100"/>
                    <a:pt x="116" y="100"/>
                    <a:pt x="117" y="99"/>
                  </a:cubicBezTo>
                  <a:cubicBezTo>
                    <a:pt x="117" y="99"/>
                    <a:pt x="118" y="99"/>
                    <a:pt x="118" y="98"/>
                  </a:cubicBezTo>
                  <a:cubicBezTo>
                    <a:pt x="118" y="98"/>
                    <a:pt x="117" y="96"/>
                    <a:pt x="117" y="96"/>
                  </a:cubicBezTo>
                  <a:cubicBezTo>
                    <a:pt x="119" y="95"/>
                    <a:pt x="119" y="95"/>
                    <a:pt x="119" y="95"/>
                  </a:cubicBezTo>
                  <a:cubicBezTo>
                    <a:pt x="119" y="95"/>
                    <a:pt x="119" y="94"/>
                    <a:pt x="119" y="94"/>
                  </a:cubicBezTo>
                  <a:cubicBezTo>
                    <a:pt x="119" y="93"/>
                    <a:pt x="119" y="91"/>
                    <a:pt x="119" y="91"/>
                  </a:cubicBezTo>
                  <a:cubicBezTo>
                    <a:pt x="120" y="91"/>
                    <a:pt x="121" y="89"/>
                    <a:pt x="121" y="89"/>
                  </a:cubicBezTo>
                  <a:cubicBezTo>
                    <a:pt x="121" y="89"/>
                    <a:pt x="123" y="89"/>
                    <a:pt x="123" y="89"/>
                  </a:cubicBezTo>
                  <a:cubicBezTo>
                    <a:pt x="123" y="88"/>
                    <a:pt x="124" y="87"/>
                    <a:pt x="124" y="87"/>
                  </a:cubicBezTo>
                  <a:cubicBezTo>
                    <a:pt x="124" y="87"/>
                    <a:pt x="124" y="87"/>
                    <a:pt x="125" y="86"/>
                  </a:cubicBezTo>
                  <a:cubicBezTo>
                    <a:pt x="125" y="85"/>
                    <a:pt x="125" y="84"/>
                    <a:pt x="125" y="84"/>
                  </a:cubicBezTo>
                  <a:cubicBezTo>
                    <a:pt x="125" y="83"/>
                    <a:pt x="126" y="82"/>
                    <a:pt x="126" y="82"/>
                  </a:cubicBezTo>
                  <a:cubicBezTo>
                    <a:pt x="126" y="81"/>
                    <a:pt x="126" y="81"/>
                    <a:pt x="126" y="81"/>
                  </a:cubicBezTo>
                  <a:cubicBezTo>
                    <a:pt x="126" y="81"/>
                    <a:pt x="126" y="80"/>
                    <a:pt x="126" y="80"/>
                  </a:cubicBezTo>
                  <a:cubicBezTo>
                    <a:pt x="126" y="79"/>
                    <a:pt x="126" y="78"/>
                    <a:pt x="126" y="78"/>
                  </a:cubicBezTo>
                  <a:cubicBezTo>
                    <a:pt x="126" y="76"/>
                    <a:pt x="126" y="76"/>
                    <a:pt x="126" y="76"/>
                  </a:cubicBezTo>
                  <a:cubicBezTo>
                    <a:pt x="125" y="74"/>
                    <a:pt x="125" y="74"/>
                    <a:pt x="125" y="74"/>
                  </a:cubicBezTo>
                  <a:cubicBezTo>
                    <a:pt x="125" y="73"/>
                    <a:pt x="125" y="73"/>
                    <a:pt x="125" y="73"/>
                  </a:cubicBezTo>
                  <a:cubicBezTo>
                    <a:pt x="127" y="71"/>
                    <a:pt x="127" y="71"/>
                    <a:pt x="127" y="71"/>
                  </a:cubicBezTo>
                  <a:cubicBezTo>
                    <a:pt x="127" y="71"/>
                    <a:pt x="128" y="70"/>
                    <a:pt x="128" y="71"/>
                  </a:cubicBezTo>
                  <a:cubicBezTo>
                    <a:pt x="129" y="71"/>
                    <a:pt x="130" y="72"/>
                    <a:pt x="130" y="72"/>
                  </a:cubicBezTo>
                  <a:cubicBezTo>
                    <a:pt x="131" y="72"/>
                    <a:pt x="131" y="72"/>
                    <a:pt x="131" y="72"/>
                  </a:cubicBezTo>
                  <a:cubicBezTo>
                    <a:pt x="133" y="71"/>
                    <a:pt x="133" y="71"/>
                    <a:pt x="133" y="71"/>
                  </a:cubicBezTo>
                  <a:cubicBezTo>
                    <a:pt x="133" y="71"/>
                    <a:pt x="134" y="71"/>
                    <a:pt x="134" y="72"/>
                  </a:cubicBezTo>
                  <a:cubicBezTo>
                    <a:pt x="133" y="72"/>
                    <a:pt x="132" y="73"/>
                    <a:pt x="133" y="74"/>
                  </a:cubicBezTo>
                  <a:cubicBezTo>
                    <a:pt x="133" y="74"/>
                    <a:pt x="134" y="75"/>
                    <a:pt x="134" y="76"/>
                  </a:cubicBezTo>
                  <a:cubicBezTo>
                    <a:pt x="134" y="77"/>
                    <a:pt x="134" y="77"/>
                    <a:pt x="134" y="79"/>
                  </a:cubicBezTo>
                  <a:cubicBezTo>
                    <a:pt x="134" y="80"/>
                    <a:pt x="136" y="80"/>
                    <a:pt x="136" y="81"/>
                  </a:cubicBezTo>
                  <a:cubicBezTo>
                    <a:pt x="137" y="81"/>
                    <a:pt x="135" y="82"/>
                    <a:pt x="138" y="82"/>
                  </a:cubicBezTo>
                  <a:cubicBezTo>
                    <a:pt x="140" y="82"/>
                    <a:pt x="142" y="83"/>
                    <a:pt x="142" y="82"/>
                  </a:cubicBezTo>
                  <a:cubicBezTo>
                    <a:pt x="143" y="82"/>
                    <a:pt x="143" y="82"/>
                    <a:pt x="143" y="81"/>
                  </a:cubicBezTo>
                  <a:cubicBezTo>
                    <a:pt x="142" y="80"/>
                    <a:pt x="143" y="79"/>
                    <a:pt x="143" y="79"/>
                  </a:cubicBezTo>
                  <a:cubicBezTo>
                    <a:pt x="143" y="79"/>
                    <a:pt x="144" y="79"/>
                    <a:pt x="144" y="79"/>
                  </a:cubicBezTo>
                  <a:cubicBezTo>
                    <a:pt x="145" y="79"/>
                    <a:pt x="145" y="80"/>
                    <a:pt x="146" y="79"/>
                  </a:cubicBezTo>
                  <a:cubicBezTo>
                    <a:pt x="146" y="79"/>
                    <a:pt x="147" y="78"/>
                    <a:pt x="147" y="78"/>
                  </a:cubicBezTo>
                  <a:cubicBezTo>
                    <a:pt x="149" y="78"/>
                    <a:pt x="149" y="78"/>
                    <a:pt x="149" y="78"/>
                  </a:cubicBezTo>
                  <a:cubicBezTo>
                    <a:pt x="149" y="78"/>
                    <a:pt x="148" y="77"/>
                    <a:pt x="150" y="77"/>
                  </a:cubicBezTo>
                  <a:cubicBezTo>
                    <a:pt x="151" y="77"/>
                    <a:pt x="153" y="77"/>
                    <a:pt x="153" y="77"/>
                  </a:cubicBezTo>
                  <a:cubicBezTo>
                    <a:pt x="153" y="77"/>
                    <a:pt x="153" y="78"/>
                    <a:pt x="153" y="79"/>
                  </a:cubicBezTo>
                  <a:cubicBezTo>
                    <a:pt x="154" y="80"/>
                    <a:pt x="154" y="80"/>
                    <a:pt x="154" y="80"/>
                  </a:cubicBezTo>
                  <a:cubicBezTo>
                    <a:pt x="154" y="80"/>
                    <a:pt x="153" y="80"/>
                    <a:pt x="154" y="82"/>
                  </a:cubicBezTo>
                  <a:cubicBezTo>
                    <a:pt x="155" y="83"/>
                    <a:pt x="156" y="83"/>
                    <a:pt x="156" y="84"/>
                  </a:cubicBezTo>
                  <a:cubicBezTo>
                    <a:pt x="157" y="84"/>
                    <a:pt x="156" y="86"/>
                    <a:pt x="156" y="86"/>
                  </a:cubicBezTo>
                  <a:cubicBezTo>
                    <a:pt x="156" y="86"/>
                    <a:pt x="158" y="86"/>
                    <a:pt x="158" y="86"/>
                  </a:cubicBezTo>
                  <a:cubicBezTo>
                    <a:pt x="158" y="85"/>
                    <a:pt x="158" y="85"/>
                    <a:pt x="159" y="85"/>
                  </a:cubicBezTo>
                  <a:cubicBezTo>
                    <a:pt x="159" y="85"/>
                    <a:pt x="159" y="85"/>
                    <a:pt x="159" y="85"/>
                  </a:cubicBezTo>
                  <a:cubicBezTo>
                    <a:pt x="159" y="85"/>
                    <a:pt x="160" y="84"/>
                    <a:pt x="160" y="83"/>
                  </a:cubicBezTo>
                  <a:cubicBezTo>
                    <a:pt x="160" y="83"/>
                    <a:pt x="160" y="80"/>
                    <a:pt x="159" y="80"/>
                  </a:cubicBezTo>
                  <a:cubicBezTo>
                    <a:pt x="159" y="80"/>
                    <a:pt x="158" y="80"/>
                    <a:pt x="158" y="79"/>
                  </a:cubicBezTo>
                  <a:cubicBezTo>
                    <a:pt x="157" y="78"/>
                    <a:pt x="157" y="78"/>
                    <a:pt x="158" y="78"/>
                  </a:cubicBezTo>
                  <a:cubicBezTo>
                    <a:pt x="158" y="78"/>
                    <a:pt x="159" y="77"/>
                    <a:pt x="159" y="77"/>
                  </a:cubicBezTo>
                  <a:cubicBezTo>
                    <a:pt x="159" y="77"/>
                    <a:pt x="160" y="76"/>
                    <a:pt x="159" y="76"/>
                  </a:cubicBezTo>
                  <a:cubicBezTo>
                    <a:pt x="159" y="75"/>
                    <a:pt x="158" y="74"/>
                    <a:pt x="158" y="74"/>
                  </a:cubicBezTo>
                  <a:cubicBezTo>
                    <a:pt x="158" y="74"/>
                    <a:pt x="157" y="75"/>
                    <a:pt x="156" y="74"/>
                  </a:cubicBezTo>
                  <a:cubicBezTo>
                    <a:pt x="156" y="74"/>
                    <a:pt x="156" y="74"/>
                    <a:pt x="156" y="73"/>
                  </a:cubicBezTo>
                  <a:cubicBezTo>
                    <a:pt x="156" y="73"/>
                    <a:pt x="156" y="71"/>
                    <a:pt x="156" y="71"/>
                  </a:cubicBezTo>
                  <a:cubicBezTo>
                    <a:pt x="155" y="71"/>
                    <a:pt x="155" y="71"/>
                    <a:pt x="155" y="71"/>
                  </a:cubicBezTo>
                  <a:cubicBezTo>
                    <a:pt x="156" y="69"/>
                    <a:pt x="156" y="69"/>
                    <a:pt x="156" y="69"/>
                  </a:cubicBezTo>
                  <a:cubicBezTo>
                    <a:pt x="156" y="68"/>
                    <a:pt x="156" y="68"/>
                    <a:pt x="156" y="68"/>
                  </a:cubicBezTo>
                  <a:cubicBezTo>
                    <a:pt x="156" y="68"/>
                    <a:pt x="156" y="67"/>
                    <a:pt x="157" y="67"/>
                  </a:cubicBezTo>
                  <a:cubicBezTo>
                    <a:pt x="157" y="66"/>
                    <a:pt x="157" y="66"/>
                    <a:pt x="157" y="65"/>
                  </a:cubicBezTo>
                  <a:cubicBezTo>
                    <a:pt x="158" y="65"/>
                    <a:pt x="158" y="64"/>
                    <a:pt x="158" y="64"/>
                  </a:cubicBezTo>
                  <a:cubicBezTo>
                    <a:pt x="159" y="64"/>
                    <a:pt x="160" y="64"/>
                    <a:pt x="161" y="64"/>
                  </a:cubicBezTo>
                  <a:cubicBezTo>
                    <a:pt x="161" y="64"/>
                    <a:pt x="161" y="63"/>
                    <a:pt x="162" y="63"/>
                  </a:cubicBezTo>
                  <a:cubicBezTo>
                    <a:pt x="162" y="63"/>
                    <a:pt x="163" y="64"/>
                    <a:pt x="163" y="64"/>
                  </a:cubicBezTo>
                  <a:cubicBezTo>
                    <a:pt x="163" y="64"/>
                    <a:pt x="163" y="64"/>
                    <a:pt x="163" y="65"/>
                  </a:cubicBezTo>
                  <a:cubicBezTo>
                    <a:pt x="163" y="65"/>
                    <a:pt x="166" y="67"/>
                    <a:pt x="166" y="67"/>
                  </a:cubicBezTo>
                  <a:cubicBezTo>
                    <a:pt x="166" y="67"/>
                    <a:pt x="166" y="67"/>
                    <a:pt x="167" y="67"/>
                  </a:cubicBezTo>
                  <a:cubicBezTo>
                    <a:pt x="167" y="67"/>
                    <a:pt x="166" y="67"/>
                    <a:pt x="167" y="67"/>
                  </a:cubicBezTo>
                  <a:cubicBezTo>
                    <a:pt x="167" y="68"/>
                    <a:pt x="170" y="67"/>
                    <a:pt x="170" y="67"/>
                  </a:cubicBezTo>
                  <a:cubicBezTo>
                    <a:pt x="171" y="67"/>
                    <a:pt x="171" y="67"/>
                    <a:pt x="171" y="67"/>
                  </a:cubicBezTo>
                  <a:cubicBezTo>
                    <a:pt x="171" y="67"/>
                    <a:pt x="171" y="67"/>
                    <a:pt x="171" y="66"/>
                  </a:cubicBezTo>
                  <a:cubicBezTo>
                    <a:pt x="172" y="66"/>
                    <a:pt x="172" y="65"/>
                    <a:pt x="172" y="64"/>
                  </a:cubicBezTo>
                  <a:cubicBezTo>
                    <a:pt x="172" y="64"/>
                    <a:pt x="173" y="64"/>
                    <a:pt x="172" y="63"/>
                  </a:cubicBezTo>
                  <a:cubicBezTo>
                    <a:pt x="170" y="62"/>
                    <a:pt x="169" y="62"/>
                    <a:pt x="169" y="62"/>
                  </a:cubicBezTo>
                  <a:cubicBezTo>
                    <a:pt x="169" y="62"/>
                    <a:pt x="167" y="60"/>
                    <a:pt x="168" y="60"/>
                  </a:cubicBezTo>
                  <a:cubicBezTo>
                    <a:pt x="169" y="59"/>
                    <a:pt x="170" y="58"/>
                    <a:pt x="170" y="58"/>
                  </a:cubicBezTo>
                  <a:cubicBezTo>
                    <a:pt x="169" y="56"/>
                    <a:pt x="169" y="56"/>
                    <a:pt x="169" y="56"/>
                  </a:cubicBezTo>
                  <a:cubicBezTo>
                    <a:pt x="170" y="55"/>
                    <a:pt x="170" y="55"/>
                    <a:pt x="170" y="55"/>
                  </a:cubicBezTo>
                  <a:cubicBezTo>
                    <a:pt x="169" y="53"/>
                    <a:pt x="169" y="53"/>
                    <a:pt x="169" y="53"/>
                  </a:cubicBezTo>
                  <a:cubicBezTo>
                    <a:pt x="169" y="53"/>
                    <a:pt x="170" y="52"/>
                    <a:pt x="170" y="52"/>
                  </a:cubicBezTo>
                  <a:cubicBezTo>
                    <a:pt x="170" y="51"/>
                    <a:pt x="171" y="48"/>
                    <a:pt x="171" y="48"/>
                  </a:cubicBezTo>
                  <a:cubicBezTo>
                    <a:pt x="171" y="48"/>
                    <a:pt x="171" y="47"/>
                    <a:pt x="171" y="46"/>
                  </a:cubicBezTo>
                  <a:cubicBezTo>
                    <a:pt x="171" y="46"/>
                    <a:pt x="170" y="45"/>
                    <a:pt x="170" y="45"/>
                  </a:cubicBezTo>
                  <a:cubicBezTo>
                    <a:pt x="169" y="44"/>
                    <a:pt x="169" y="44"/>
                    <a:pt x="169" y="44"/>
                  </a:cubicBezTo>
                  <a:cubicBezTo>
                    <a:pt x="169" y="44"/>
                    <a:pt x="168" y="42"/>
                    <a:pt x="168" y="42"/>
                  </a:cubicBezTo>
                  <a:cubicBezTo>
                    <a:pt x="167" y="43"/>
                    <a:pt x="166" y="43"/>
                    <a:pt x="166" y="43"/>
                  </a:cubicBezTo>
                  <a:cubicBezTo>
                    <a:pt x="166" y="43"/>
                    <a:pt x="166" y="45"/>
                    <a:pt x="166" y="45"/>
                  </a:cubicBezTo>
                  <a:cubicBezTo>
                    <a:pt x="165" y="46"/>
                    <a:pt x="164" y="46"/>
                    <a:pt x="164" y="46"/>
                  </a:cubicBezTo>
                  <a:cubicBezTo>
                    <a:pt x="164" y="46"/>
                    <a:pt x="164" y="46"/>
                    <a:pt x="164" y="46"/>
                  </a:cubicBezTo>
                  <a:cubicBezTo>
                    <a:pt x="163" y="46"/>
                    <a:pt x="163" y="46"/>
                    <a:pt x="163" y="46"/>
                  </a:cubicBezTo>
                  <a:cubicBezTo>
                    <a:pt x="162" y="48"/>
                    <a:pt x="162" y="48"/>
                    <a:pt x="162" y="48"/>
                  </a:cubicBezTo>
                  <a:cubicBezTo>
                    <a:pt x="161" y="49"/>
                    <a:pt x="161" y="49"/>
                    <a:pt x="161" y="49"/>
                  </a:cubicBezTo>
                  <a:cubicBezTo>
                    <a:pt x="161" y="49"/>
                    <a:pt x="159" y="50"/>
                    <a:pt x="158" y="50"/>
                  </a:cubicBezTo>
                  <a:cubicBezTo>
                    <a:pt x="158" y="50"/>
                    <a:pt x="156" y="50"/>
                    <a:pt x="156" y="50"/>
                  </a:cubicBezTo>
                  <a:cubicBezTo>
                    <a:pt x="155" y="49"/>
                    <a:pt x="155" y="49"/>
                    <a:pt x="155" y="49"/>
                  </a:cubicBezTo>
                  <a:cubicBezTo>
                    <a:pt x="152" y="48"/>
                    <a:pt x="152" y="48"/>
                    <a:pt x="152" y="48"/>
                  </a:cubicBezTo>
                  <a:cubicBezTo>
                    <a:pt x="152" y="48"/>
                    <a:pt x="152" y="48"/>
                    <a:pt x="152" y="48"/>
                  </a:cubicBezTo>
                  <a:cubicBezTo>
                    <a:pt x="150" y="47"/>
                    <a:pt x="150" y="47"/>
                    <a:pt x="150" y="47"/>
                  </a:cubicBezTo>
                  <a:cubicBezTo>
                    <a:pt x="149" y="46"/>
                    <a:pt x="149" y="46"/>
                    <a:pt x="149" y="46"/>
                  </a:cubicBezTo>
                  <a:cubicBezTo>
                    <a:pt x="149" y="44"/>
                    <a:pt x="149" y="44"/>
                    <a:pt x="149" y="44"/>
                  </a:cubicBezTo>
                  <a:cubicBezTo>
                    <a:pt x="147" y="42"/>
                    <a:pt x="147" y="42"/>
                    <a:pt x="147" y="42"/>
                  </a:cubicBezTo>
                  <a:cubicBezTo>
                    <a:pt x="143" y="41"/>
                    <a:pt x="143" y="41"/>
                    <a:pt x="143" y="41"/>
                  </a:cubicBezTo>
                  <a:cubicBezTo>
                    <a:pt x="140" y="40"/>
                    <a:pt x="140" y="40"/>
                    <a:pt x="140" y="40"/>
                  </a:cubicBezTo>
                  <a:cubicBezTo>
                    <a:pt x="138" y="40"/>
                    <a:pt x="138" y="40"/>
                    <a:pt x="138" y="40"/>
                  </a:cubicBezTo>
                  <a:cubicBezTo>
                    <a:pt x="138" y="40"/>
                    <a:pt x="134" y="40"/>
                    <a:pt x="134" y="40"/>
                  </a:cubicBezTo>
                  <a:cubicBezTo>
                    <a:pt x="134"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3" y="40"/>
                    <a:pt x="133" y="40"/>
                    <a:pt x="133" y="40"/>
                  </a:cubicBezTo>
                  <a:cubicBezTo>
                    <a:pt x="132" y="40"/>
                    <a:pt x="132" y="40"/>
                    <a:pt x="132" y="40"/>
                  </a:cubicBezTo>
                  <a:cubicBezTo>
                    <a:pt x="133" y="38"/>
                    <a:pt x="133" y="38"/>
                    <a:pt x="133" y="38"/>
                  </a:cubicBezTo>
                  <a:cubicBezTo>
                    <a:pt x="134" y="38"/>
                    <a:pt x="134" y="38"/>
                    <a:pt x="134" y="38"/>
                  </a:cubicBezTo>
                  <a:cubicBezTo>
                    <a:pt x="134" y="37"/>
                    <a:pt x="134" y="37"/>
                    <a:pt x="134" y="37"/>
                  </a:cubicBezTo>
                  <a:cubicBezTo>
                    <a:pt x="134" y="37"/>
                    <a:pt x="133" y="36"/>
                    <a:pt x="133" y="36"/>
                  </a:cubicBezTo>
                  <a:cubicBezTo>
                    <a:pt x="133" y="36"/>
                    <a:pt x="133" y="35"/>
                    <a:pt x="133" y="35"/>
                  </a:cubicBezTo>
                  <a:cubicBezTo>
                    <a:pt x="133" y="35"/>
                    <a:pt x="133" y="35"/>
                    <a:pt x="133" y="35"/>
                  </a:cubicBezTo>
                  <a:cubicBezTo>
                    <a:pt x="133" y="35"/>
                    <a:pt x="133" y="34"/>
                    <a:pt x="133" y="34"/>
                  </a:cubicBezTo>
                  <a:cubicBezTo>
                    <a:pt x="133" y="34"/>
                    <a:pt x="133" y="34"/>
                    <a:pt x="133" y="34"/>
                  </a:cubicBezTo>
                  <a:cubicBezTo>
                    <a:pt x="133" y="33"/>
                    <a:pt x="133" y="33"/>
                    <a:pt x="133" y="33"/>
                  </a:cubicBezTo>
                  <a:cubicBezTo>
                    <a:pt x="134" y="30"/>
                    <a:pt x="134" y="30"/>
                    <a:pt x="134" y="30"/>
                  </a:cubicBezTo>
                  <a:cubicBezTo>
                    <a:pt x="136" y="28"/>
                    <a:pt x="136" y="28"/>
                    <a:pt x="136" y="28"/>
                  </a:cubicBezTo>
                  <a:cubicBezTo>
                    <a:pt x="136" y="28"/>
                    <a:pt x="136" y="26"/>
                    <a:pt x="137" y="26"/>
                  </a:cubicBezTo>
                  <a:cubicBezTo>
                    <a:pt x="137" y="25"/>
                    <a:pt x="137" y="24"/>
                    <a:pt x="137" y="24"/>
                  </a:cubicBezTo>
                  <a:cubicBezTo>
                    <a:pt x="139" y="23"/>
                    <a:pt x="139" y="23"/>
                    <a:pt x="139" y="23"/>
                  </a:cubicBezTo>
                  <a:cubicBezTo>
                    <a:pt x="139" y="23"/>
                    <a:pt x="140" y="22"/>
                    <a:pt x="140" y="22"/>
                  </a:cubicBezTo>
                  <a:cubicBezTo>
                    <a:pt x="140" y="21"/>
                    <a:pt x="139" y="20"/>
                    <a:pt x="139" y="20"/>
                  </a:cubicBezTo>
                  <a:cubicBezTo>
                    <a:pt x="139" y="19"/>
                    <a:pt x="140" y="18"/>
                    <a:pt x="140" y="18"/>
                  </a:cubicBezTo>
                  <a:cubicBezTo>
                    <a:pt x="139" y="18"/>
                    <a:pt x="139" y="17"/>
                    <a:pt x="138" y="17"/>
                  </a:cubicBezTo>
                  <a:cubicBezTo>
                    <a:pt x="138" y="17"/>
                    <a:pt x="137" y="17"/>
                    <a:pt x="137" y="16"/>
                  </a:cubicBezTo>
                  <a:cubicBezTo>
                    <a:pt x="137" y="16"/>
                    <a:pt x="136" y="15"/>
                    <a:pt x="136" y="15"/>
                  </a:cubicBezTo>
                  <a:cubicBezTo>
                    <a:pt x="136" y="15"/>
                    <a:pt x="136" y="13"/>
                    <a:pt x="135" y="13"/>
                  </a:cubicBezTo>
                  <a:cubicBezTo>
                    <a:pt x="135" y="13"/>
                    <a:pt x="134" y="13"/>
                    <a:pt x="133" y="12"/>
                  </a:cubicBezTo>
                  <a:cubicBezTo>
                    <a:pt x="132" y="12"/>
                    <a:pt x="131" y="11"/>
                    <a:pt x="131" y="11"/>
                  </a:cubicBezTo>
                  <a:cubicBezTo>
                    <a:pt x="130" y="11"/>
                    <a:pt x="128" y="9"/>
                    <a:pt x="128" y="9"/>
                  </a:cubicBezTo>
                  <a:cubicBezTo>
                    <a:pt x="128" y="9"/>
                    <a:pt x="128" y="9"/>
                    <a:pt x="127" y="9"/>
                  </a:cubicBezTo>
                  <a:cubicBezTo>
                    <a:pt x="127" y="9"/>
                    <a:pt x="126" y="8"/>
                    <a:pt x="126" y="8"/>
                  </a:cubicBezTo>
                  <a:cubicBezTo>
                    <a:pt x="125" y="8"/>
                    <a:pt x="125" y="8"/>
                    <a:pt x="125" y="8"/>
                  </a:cubicBezTo>
                  <a:cubicBezTo>
                    <a:pt x="125" y="8"/>
                    <a:pt x="125" y="8"/>
                    <a:pt x="125" y="8"/>
                  </a:cubicBezTo>
                  <a:cubicBezTo>
                    <a:pt x="124" y="8"/>
                    <a:pt x="124" y="8"/>
                    <a:pt x="123" y="7"/>
                  </a:cubicBezTo>
                  <a:cubicBezTo>
                    <a:pt x="121" y="7"/>
                    <a:pt x="122" y="7"/>
                    <a:pt x="120" y="7"/>
                  </a:cubicBezTo>
                  <a:cubicBezTo>
                    <a:pt x="119" y="7"/>
                    <a:pt x="118" y="7"/>
                    <a:pt x="118" y="7"/>
                  </a:cubicBezTo>
                  <a:cubicBezTo>
                    <a:pt x="118" y="7"/>
                    <a:pt x="117" y="6"/>
                    <a:pt x="115" y="6"/>
                  </a:cubicBezTo>
                  <a:cubicBezTo>
                    <a:pt x="114" y="7"/>
                    <a:pt x="112" y="8"/>
                    <a:pt x="111" y="8"/>
                  </a:cubicBezTo>
                  <a:cubicBezTo>
                    <a:pt x="111" y="8"/>
                    <a:pt x="110" y="7"/>
                    <a:pt x="110" y="7"/>
                  </a:cubicBezTo>
                  <a:cubicBezTo>
                    <a:pt x="110" y="7"/>
                    <a:pt x="110" y="6"/>
                    <a:pt x="110" y="6"/>
                  </a:cubicBezTo>
                  <a:cubicBezTo>
                    <a:pt x="110" y="6"/>
                    <a:pt x="109" y="5"/>
                    <a:pt x="108" y="4"/>
                  </a:cubicBezTo>
                  <a:cubicBezTo>
                    <a:pt x="108" y="4"/>
                    <a:pt x="107" y="4"/>
                    <a:pt x="107" y="4"/>
                  </a:cubicBezTo>
                  <a:cubicBezTo>
                    <a:pt x="107" y="4"/>
                    <a:pt x="107" y="4"/>
                    <a:pt x="107" y="5"/>
                  </a:cubicBezTo>
                  <a:cubicBezTo>
                    <a:pt x="107" y="6"/>
                    <a:pt x="109" y="6"/>
                    <a:pt x="107" y="6"/>
                  </a:cubicBezTo>
                  <a:cubicBezTo>
                    <a:pt x="106" y="5"/>
                    <a:pt x="105" y="5"/>
                    <a:pt x="105" y="5"/>
                  </a:cubicBezTo>
                  <a:cubicBezTo>
                    <a:pt x="102" y="6"/>
                    <a:pt x="102" y="6"/>
                    <a:pt x="102" y="6"/>
                  </a:cubicBezTo>
                  <a:cubicBezTo>
                    <a:pt x="103" y="5"/>
                    <a:pt x="103" y="5"/>
                    <a:pt x="103" y="5"/>
                  </a:cubicBezTo>
                  <a:cubicBezTo>
                    <a:pt x="103" y="5"/>
                    <a:pt x="104" y="5"/>
                    <a:pt x="104" y="5"/>
                  </a:cubicBezTo>
                  <a:cubicBezTo>
                    <a:pt x="104" y="4"/>
                    <a:pt x="104" y="4"/>
                    <a:pt x="104" y="4"/>
                  </a:cubicBezTo>
                  <a:cubicBezTo>
                    <a:pt x="104" y="4"/>
                    <a:pt x="104" y="3"/>
                    <a:pt x="104" y="3"/>
                  </a:cubicBezTo>
                  <a:cubicBezTo>
                    <a:pt x="105" y="3"/>
                    <a:pt x="106" y="2"/>
                    <a:pt x="105" y="2"/>
                  </a:cubicBezTo>
                  <a:cubicBezTo>
                    <a:pt x="104" y="2"/>
                    <a:pt x="103" y="2"/>
                    <a:pt x="103" y="2"/>
                  </a:cubicBezTo>
                  <a:cubicBezTo>
                    <a:pt x="103" y="1"/>
                    <a:pt x="103" y="1"/>
                    <a:pt x="103" y="1"/>
                  </a:cubicBezTo>
                  <a:cubicBezTo>
                    <a:pt x="103" y="1"/>
                    <a:pt x="102" y="0"/>
                    <a:pt x="102" y="0"/>
                  </a:cubicBezTo>
                  <a:cubicBezTo>
                    <a:pt x="102" y="1"/>
                    <a:pt x="102" y="2"/>
                    <a:pt x="102" y="2"/>
                  </a:cubicBezTo>
                  <a:cubicBezTo>
                    <a:pt x="101" y="2"/>
                    <a:pt x="101" y="2"/>
                    <a:pt x="101" y="1"/>
                  </a:cubicBezTo>
                  <a:cubicBezTo>
                    <a:pt x="101" y="0"/>
                    <a:pt x="101" y="0"/>
                    <a:pt x="101" y="0"/>
                  </a:cubicBezTo>
                  <a:cubicBezTo>
                    <a:pt x="100" y="0"/>
                    <a:pt x="99" y="0"/>
                    <a:pt x="99" y="0"/>
                  </a:cubicBezTo>
                  <a:cubicBezTo>
                    <a:pt x="99" y="0"/>
                    <a:pt x="100" y="1"/>
                    <a:pt x="98" y="1"/>
                  </a:cubicBezTo>
                  <a:cubicBezTo>
                    <a:pt x="97" y="1"/>
                    <a:pt x="96" y="2"/>
                    <a:pt x="95" y="2"/>
                  </a:cubicBezTo>
                  <a:cubicBezTo>
                    <a:pt x="94" y="3"/>
                    <a:pt x="94" y="4"/>
                    <a:pt x="94" y="4"/>
                  </a:cubicBezTo>
                  <a:cubicBezTo>
                    <a:pt x="94" y="5"/>
                    <a:pt x="92" y="5"/>
                    <a:pt x="92" y="6"/>
                  </a:cubicBezTo>
                  <a:cubicBezTo>
                    <a:pt x="93" y="6"/>
                    <a:pt x="92" y="6"/>
                    <a:pt x="94" y="7"/>
                  </a:cubicBezTo>
                  <a:cubicBezTo>
                    <a:pt x="95" y="7"/>
                    <a:pt x="95" y="7"/>
                    <a:pt x="96" y="7"/>
                  </a:cubicBezTo>
                  <a:cubicBezTo>
                    <a:pt x="97" y="8"/>
                    <a:pt x="98" y="7"/>
                    <a:pt x="98" y="7"/>
                  </a:cubicBezTo>
                  <a:cubicBezTo>
                    <a:pt x="98" y="7"/>
                    <a:pt x="98" y="7"/>
                    <a:pt x="99" y="8"/>
                  </a:cubicBezTo>
                  <a:cubicBezTo>
                    <a:pt x="99" y="8"/>
                    <a:pt x="100" y="7"/>
                    <a:pt x="100" y="8"/>
                  </a:cubicBezTo>
                  <a:cubicBezTo>
                    <a:pt x="100" y="9"/>
                    <a:pt x="101" y="10"/>
                    <a:pt x="100" y="10"/>
                  </a:cubicBezTo>
                  <a:cubicBezTo>
                    <a:pt x="99" y="10"/>
                    <a:pt x="98" y="11"/>
                    <a:pt x="98" y="10"/>
                  </a:cubicBezTo>
                  <a:cubicBezTo>
                    <a:pt x="98" y="10"/>
                    <a:pt x="98" y="9"/>
                    <a:pt x="97" y="9"/>
                  </a:cubicBezTo>
                  <a:cubicBezTo>
                    <a:pt x="97" y="9"/>
                    <a:pt x="96" y="9"/>
                    <a:pt x="96" y="9"/>
                  </a:cubicBezTo>
                  <a:cubicBezTo>
                    <a:pt x="95" y="11"/>
                    <a:pt x="95" y="11"/>
                    <a:pt x="95" y="11"/>
                  </a:cubicBezTo>
                  <a:cubicBezTo>
                    <a:pt x="95" y="11"/>
                    <a:pt x="95" y="12"/>
                    <a:pt x="94" y="12"/>
                  </a:cubicBezTo>
                  <a:cubicBezTo>
                    <a:pt x="93" y="12"/>
                    <a:pt x="94" y="12"/>
                    <a:pt x="92" y="12"/>
                  </a:cubicBezTo>
                  <a:cubicBezTo>
                    <a:pt x="90" y="12"/>
                    <a:pt x="90" y="11"/>
                    <a:pt x="89" y="11"/>
                  </a:cubicBezTo>
                  <a:cubicBezTo>
                    <a:pt x="89" y="11"/>
                    <a:pt x="89" y="11"/>
                    <a:pt x="88" y="11"/>
                  </a:cubicBezTo>
                  <a:cubicBezTo>
                    <a:pt x="88" y="11"/>
                    <a:pt x="86" y="9"/>
                    <a:pt x="85" y="11"/>
                  </a:cubicBezTo>
                  <a:cubicBezTo>
                    <a:pt x="84" y="12"/>
                    <a:pt x="83" y="13"/>
                    <a:pt x="83" y="13"/>
                  </a:cubicBezTo>
                  <a:cubicBezTo>
                    <a:pt x="80" y="13"/>
                    <a:pt x="80" y="13"/>
                    <a:pt x="80" y="13"/>
                  </a:cubicBezTo>
                  <a:cubicBezTo>
                    <a:pt x="80" y="13"/>
                    <a:pt x="79" y="13"/>
                    <a:pt x="78" y="13"/>
                  </a:cubicBezTo>
                  <a:cubicBezTo>
                    <a:pt x="77" y="13"/>
                    <a:pt x="76" y="13"/>
                    <a:pt x="76" y="13"/>
                  </a:cubicBezTo>
                  <a:cubicBezTo>
                    <a:pt x="75" y="14"/>
                    <a:pt x="74" y="11"/>
                    <a:pt x="74" y="11"/>
                  </a:cubicBezTo>
                  <a:cubicBezTo>
                    <a:pt x="74" y="11"/>
                    <a:pt x="75" y="9"/>
                    <a:pt x="72" y="11"/>
                  </a:cubicBezTo>
                  <a:cubicBezTo>
                    <a:pt x="69" y="13"/>
                    <a:pt x="68" y="13"/>
                    <a:pt x="68" y="13"/>
                  </a:cubicBezTo>
                  <a:cubicBezTo>
                    <a:pt x="67" y="13"/>
                    <a:pt x="66" y="14"/>
                    <a:pt x="66" y="14"/>
                  </a:cubicBezTo>
                  <a:cubicBezTo>
                    <a:pt x="65" y="13"/>
                    <a:pt x="65" y="13"/>
                    <a:pt x="65" y="13"/>
                  </a:cubicBezTo>
                  <a:cubicBezTo>
                    <a:pt x="65" y="13"/>
                    <a:pt x="65" y="13"/>
                    <a:pt x="65" y="13"/>
                  </a:cubicBezTo>
                  <a:cubicBezTo>
                    <a:pt x="65" y="13"/>
                    <a:pt x="65" y="13"/>
                    <a:pt x="65" y="13"/>
                  </a:cubicBezTo>
                  <a:cubicBezTo>
                    <a:pt x="66" y="13"/>
                    <a:pt x="66" y="12"/>
                    <a:pt x="66" y="12"/>
                  </a:cubicBezTo>
                  <a:cubicBezTo>
                    <a:pt x="65" y="11"/>
                    <a:pt x="65" y="11"/>
                    <a:pt x="65" y="11"/>
                  </a:cubicBezTo>
                  <a:cubicBezTo>
                    <a:pt x="62" y="12"/>
                    <a:pt x="62" y="12"/>
                    <a:pt x="62" y="12"/>
                  </a:cubicBezTo>
                  <a:cubicBezTo>
                    <a:pt x="62" y="12"/>
                    <a:pt x="63" y="12"/>
                    <a:pt x="62" y="12"/>
                  </a:cubicBezTo>
                  <a:cubicBezTo>
                    <a:pt x="62" y="12"/>
                    <a:pt x="60" y="12"/>
                    <a:pt x="60" y="12"/>
                  </a:cubicBezTo>
                  <a:cubicBezTo>
                    <a:pt x="60" y="14"/>
                    <a:pt x="60" y="14"/>
                    <a:pt x="60" y="14"/>
                  </a:cubicBezTo>
                  <a:cubicBezTo>
                    <a:pt x="60" y="14"/>
                    <a:pt x="59" y="14"/>
                    <a:pt x="59" y="14"/>
                  </a:cubicBezTo>
                  <a:cubicBezTo>
                    <a:pt x="59" y="14"/>
                    <a:pt x="59" y="15"/>
                    <a:pt x="59" y="15"/>
                  </a:cubicBezTo>
                  <a:cubicBezTo>
                    <a:pt x="59" y="15"/>
                    <a:pt x="59" y="16"/>
                    <a:pt x="59" y="16"/>
                  </a:cubicBezTo>
                  <a:cubicBezTo>
                    <a:pt x="59" y="16"/>
                    <a:pt x="58" y="16"/>
                    <a:pt x="58" y="16"/>
                  </a:cubicBezTo>
                  <a:cubicBezTo>
                    <a:pt x="58" y="16"/>
                    <a:pt x="57" y="16"/>
                    <a:pt x="57" y="16"/>
                  </a:cubicBezTo>
                  <a:cubicBezTo>
                    <a:pt x="57" y="16"/>
                    <a:pt x="56" y="18"/>
                    <a:pt x="56" y="18"/>
                  </a:cubicBezTo>
                  <a:cubicBezTo>
                    <a:pt x="56" y="18"/>
                    <a:pt x="56" y="19"/>
                    <a:pt x="56" y="19"/>
                  </a:cubicBezTo>
                  <a:cubicBezTo>
                    <a:pt x="56" y="19"/>
                    <a:pt x="56" y="19"/>
                    <a:pt x="56" y="20"/>
                  </a:cubicBezTo>
                  <a:cubicBezTo>
                    <a:pt x="55" y="20"/>
                    <a:pt x="54" y="20"/>
                    <a:pt x="54" y="20"/>
                  </a:cubicBezTo>
                  <a:cubicBezTo>
                    <a:pt x="54" y="20"/>
                    <a:pt x="53" y="20"/>
                    <a:pt x="52" y="20"/>
                  </a:cubicBezTo>
                  <a:cubicBezTo>
                    <a:pt x="52" y="20"/>
                    <a:pt x="51" y="20"/>
                    <a:pt x="51" y="20"/>
                  </a:cubicBezTo>
                  <a:cubicBezTo>
                    <a:pt x="50" y="20"/>
                    <a:pt x="50" y="21"/>
                    <a:pt x="50" y="21"/>
                  </a:cubicBezTo>
                  <a:cubicBezTo>
                    <a:pt x="50" y="21"/>
                    <a:pt x="48" y="20"/>
                    <a:pt x="48" y="20"/>
                  </a:cubicBezTo>
                  <a:cubicBezTo>
                    <a:pt x="47" y="20"/>
                    <a:pt x="47" y="19"/>
                    <a:pt x="47" y="18"/>
                  </a:cubicBezTo>
                  <a:cubicBezTo>
                    <a:pt x="47" y="18"/>
                    <a:pt x="46" y="16"/>
                    <a:pt x="46" y="16"/>
                  </a:cubicBezTo>
                  <a:cubicBezTo>
                    <a:pt x="45" y="17"/>
                    <a:pt x="45" y="17"/>
                    <a:pt x="45" y="17"/>
                  </a:cubicBezTo>
                  <a:cubicBezTo>
                    <a:pt x="42" y="17"/>
                    <a:pt x="42" y="17"/>
                    <a:pt x="42" y="17"/>
                  </a:cubicBezTo>
                  <a:cubicBezTo>
                    <a:pt x="40" y="16"/>
                    <a:pt x="40" y="16"/>
                    <a:pt x="40" y="16"/>
                  </a:cubicBezTo>
                  <a:cubicBezTo>
                    <a:pt x="40" y="18"/>
                    <a:pt x="40" y="18"/>
                    <a:pt x="40" y="18"/>
                  </a:cubicBezTo>
                  <a:cubicBezTo>
                    <a:pt x="40" y="18"/>
                    <a:pt x="41" y="19"/>
                    <a:pt x="41" y="19"/>
                  </a:cubicBezTo>
                  <a:cubicBezTo>
                    <a:pt x="41" y="19"/>
                    <a:pt x="40" y="19"/>
                    <a:pt x="40" y="19"/>
                  </a:cubicBezTo>
                  <a:cubicBezTo>
                    <a:pt x="39" y="20"/>
                    <a:pt x="39" y="20"/>
                    <a:pt x="39" y="20"/>
                  </a:cubicBezTo>
                  <a:cubicBezTo>
                    <a:pt x="38" y="20"/>
                    <a:pt x="38" y="20"/>
                    <a:pt x="38" y="20"/>
                  </a:cubicBezTo>
                  <a:cubicBezTo>
                    <a:pt x="38" y="20"/>
                    <a:pt x="37" y="22"/>
                    <a:pt x="37" y="22"/>
                  </a:cubicBezTo>
                  <a:cubicBezTo>
                    <a:pt x="37" y="23"/>
                    <a:pt x="36" y="23"/>
                    <a:pt x="36" y="23"/>
                  </a:cubicBezTo>
                  <a:cubicBezTo>
                    <a:pt x="36" y="23"/>
                    <a:pt x="35" y="23"/>
                    <a:pt x="36" y="24"/>
                  </a:cubicBezTo>
                  <a:cubicBezTo>
                    <a:pt x="37" y="24"/>
                    <a:pt x="38" y="24"/>
                    <a:pt x="38" y="24"/>
                  </a:cubicBezTo>
                  <a:cubicBezTo>
                    <a:pt x="39" y="24"/>
                    <a:pt x="40" y="24"/>
                    <a:pt x="40" y="24"/>
                  </a:cubicBezTo>
                  <a:cubicBezTo>
                    <a:pt x="40" y="24"/>
                    <a:pt x="42" y="23"/>
                    <a:pt x="42" y="23"/>
                  </a:cubicBezTo>
                  <a:cubicBezTo>
                    <a:pt x="42" y="24"/>
                    <a:pt x="42" y="24"/>
                    <a:pt x="42" y="24"/>
                  </a:cubicBezTo>
                  <a:cubicBezTo>
                    <a:pt x="42" y="26"/>
                    <a:pt x="42" y="26"/>
                    <a:pt x="42" y="26"/>
                  </a:cubicBezTo>
                  <a:cubicBezTo>
                    <a:pt x="41" y="26"/>
                    <a:pt x="41" y="26"/>
                    <a:pt x="41" y="26"/>
                  </a:cubicBezTo>
                  <a:cubicBezTo>
                    <a:pt x="41" y="26"/>
                    <a:pt x="41" y="27"/>
                    <a:pt x="41" y="27"/>
                  </a:cubicBezTo>
                  <a:cubicBezTo>
                    <a:pt x="40" y="28"/>
                    <a:pt x="39" y="28"/>
                    <a:pt x="39" y="28"/>
                  </a:cubicBezTo>
                  <a:cubicBezTo>
                    <a:pt x="38" y="29"/>
                    <a:pt x="38" y="29"/>
                    <a:pt x="38" y="30"/>
                  </a:cubicBezTo>
                  <a:cubicBezTo>
                    <a:pt x="38" y="31"/>
                    <a:pt x="37" y="33"/>
                    <a:pt x="37" y="33"/>
                  </a:cubicBezTo>
                  <a:cubicBezTo>
                    <a:pt x="35" y="34"/>
                    <a:pt x="35" y="34"/>
                    <a:pt x="35" y="34"/>
                  </a:cubicBezTo>
                  <a:cubicBezTo>
                    <a:pt x="33" y="36"/>
                    <a:pt x="33" y="36"/>
                    <a:pt x="33" y="36"/>
                  </a:cubicBezTo>
                  <a:cubicBezTo>
                    <a:pt x="32" y="36"/>
                    <a:pt x="32" y="36"/>
                    <a:pt x="32" y="36"/>
                  </a:cubicBezTo>
                  <a:cubicBezTo>
                    <a:pt x="31" y="37"/>
                    <a:pt x="31" y="37"/>
                    <a:pt x="31" y="37"/>
                  </a:cubicBezTo>
                  <a:cubicBezTo>
                    <a:pt x="31" y="38"/>
                    <a:pt x="31" y="38"/>
                    <a:pt x="31" y="38"/>
                  </a:cubicBezTo>
                  <a:cubicBezTo>
                    <a:pt x="29" y="39"/>
                    <a:pt x="29" y="39"/>
                    <a:pt x="29" y="39"/>
                  </a:cubicBezTo>
                  <a:cubicBezTo>
                    <a:pt x="29" y="41"/>
                    <a:pt x="29" y="41"/>
                    <a:pt x="29" y="41"/>
                  </a:cubicBezTo>
                  <a:cubicBezTo>
                    <a:pt x="28" y="42"/>
                    <a:pt x="28" y="42"/>
                    <a:pt x="28" y="42"/>
                  </a:cubicBezTo>
                  <a:cubicBezTo>
                    <a:pt x="27" y="42"/>
                    <a:pt x="27" y="42"/>
                    <a:pt x="27" y="42"/>
                  </a:cubicBezTo>
                  <a:cubicBezTo>
                    <a:pt x="26" y="44"/>
                    <a:pt x="26" y="44"/>
                    <a:pt x="26" y="44"/>
                  </a:cubicBezTo>
                  <a:cubicBezTo>
                    <a:pt x="26" y="44"/>
                    <a:pt x="25" y="45"/>
                    <a:pt x="25" y="45"/>
                  </a:cubicBezTo>
                  <a:cubicBezTo>
                    <a:pt x="24" y="45"/>
                    <a:pt x="23" y="46"/>
                    <a:pt x="23" y="46"/>
                  </a:cubicBezTo>
                  <a:cubicBezTo>
                    <a:pt x="21" y="46"/>
                    <a:pt x="21" y="46"/>
                    <a:pt x="21" y="46"/>
                  </a:cubicBezTo>
                  <a:cubicBezTo>
                    <a:pt x="21" y="46"/>
                    <a:pt x="20" y="46"/>
                    <a:pt x="19" y="47"/>
                  </a:cubicBezTo>
                  <a:cubicBezTo>
                    <a:pt x="19" y="48"/>
                    <a:pt x="19" y="48"/>
                    <a:pt x="19" y="48"/>
                  </a:cubicBezTo>
                  <a:cubicBezTo>
                    <a:pt x="19" y="49"/>
                    <a:pt x="20" y="50"/>
                    <a:pt x="20" y="50"/>
                  </a:cubicBezTo>
                  <a:cubicBezTo>
                    <a:pt x="20" y="52"/>
                    <a:pt x="20" y="52"/>
                    <a:pt x="20" y="52"/>
                  </a:cubicBezTo>
                  <a:cubicBezTo>
                    <a:pt x="20" y="52"/>
                    <a:pt x="19" y="52"/>
                    <a:pt x="19" y="53"/>
                  </a:cubicBezTo>
                  <a:cubicBezTo>
                    <a:pt x="19" y="53"/>
                    <a:pt x="19" y="54"/>
                    <a:pt x="19" y="54"/>
                  </a:cubicBezTo>
                  <a:cubicBezTo>
                    <a:pt x="19" y="54"/>
                    <a:pt x="19" y="55"/>
                    <a:pt x="19" y="55"/>
                  </a:cubicBezTo>
                  <a:cubicBezTo>
                    <a:pt x="19" y="55"/>
                    <a:pt x="19" y="56"/>
                    <a:pt x="19" y="56"/>
                  </a:cubicBezTo>
                  <a:cubicBezTo>
                    <a:pt x="19" y="56"/>
                    <a:pt x="19" y="57"/>
                    <a:pt x="18" y="58"/>
                  </a:cubicBezTo>
                  <a:cubicBezTo>
                    <a:pt x="18" y="58"/>
                    <a:pt x="17" y="59"/>
                    <a:pt x="17" y="59"/>
                  </a:cubicBezTo>
                  <a:cubicBezTo>
                    <a:pt x="17" y="59"/>
                    <a:pt x="15" y="59"/>
                    <a:pt x="15" y="59"/>
                  </a:cubicBezTo>
                  <a:cubicBezTo>
                    <a:pt x="15" y="60"/>
                    <a:pt x="13" y="60"/>
                    <a:pt x="13" y="60"/>
                  </a:cubicBezTo>
                  <a:cubicBezTo>
                    <a:pt x="11" y="62"/>
                    <a:pt x="11" y="62"/>
                    <a:pt x="11" y="62"/>
                  </a:cubicBezTo>
                  <a:cubicBezTo>
                    <a:pt x="7" y="66"/>
                    <a:pt x="7" y="66"/>
                    <a:pt x="7" y="66"/>
                  </a:cubicBezTo>
                  <a:cubicBezTo>
                    <a:pt x="7" y="66"/>
                    <a:pt x="7" y="67"/>
                    <a:pt x="7" y="67"/>
                  </a:cubicBezTo>
                  <a:cubicBezTo>
                    <a:pt x="7" y="67"/>
                    <a:pt x="7" y="69"/>
                    <a:pt x="7" y="69"/>
                  </a:cubicBezTo>
                  <a:cubicBezTo>
                    <a:pt x="7" y="70"/>
                    <a:pt x="6" y="71"/>
                    <a:pt x="6" y="71"/>
                  </a:cubicBezTo>
                  <a:cubicBezTo>
                    <a:pt x="5" y="72"/>
                    <a:pt x="5" y="72"/>
                    <a:pt x="5" y="72"/>
                  </a:cubicBezTo>
                  <a:cubicBezTo>
                    <a:pt x="5" y="74"/>
                    <a:pt x="5" y="74"/>
                    <a:pt x="5" y="74"/>
                  </a:cubicBezTo>
                  <a:cubicBezTo>
                    <a:pt x="5" y="75"/>
                    <a:pt x="5" y="75"/>
                    <a:pt x="5" y="75"/>
                  </a:cubicBezTo>
                  <a:cubicBezTo>
                    <a:pt x="6" y="76"/>
                    <a:pt x="6" y="76"/>
                    <a:pt x="6" y="76"/>
                  </a:cubicBezTo>
                  <a:cubicBezTo>
                    <a:pt x="7" y="77"/>
                    <a:pt x="7" y="77"/>
                    <a:pt x="7" y="77"/>
                  </a:cubicBezTo>
                  <a:cubicBezTo>
                    <a:pt x="7" y="80"/>
                    <a:pt x="7" y="80"/>
                    <a:pt x="7" y="80"/>
                  </a:cubicBezTo>
                  <a:cubicBezTo>
                    <a:pt x="6" y="82"/>
                    <a:pt x="6" y="82"/>
                    <a:pt x="6" y="82"/>
                  </a:cubicBezTo>
                  <a:cubicBezTo>
                    <a:pt x="6" y="84"/>
                    <a:pt x="6" y="84"/>
                    <a:pt x="6" y="84"/>
                  </a:cubicBezTo>
                  <a:cubicBezTo>
                    <a:pt x="4" y="84"/>
                    <a:pt x="4" y="84"/>
                    <a:pt x="4" y="84"/>
                  </a:cubicBezTo>
                  <a:cubicBezTo>
                    <a:pt x="4" y="84"/>
                    <a:pt x="3" y="85"/>
                    <a:pt x="2" y="85"/>
                  </a:cubicBezTo>
                  <a:cubicBezTo>
                    <a:pt x="2" y="85"/>
                    <a:pt x="1" y="86"/>
                    <a:pt x="1" y="86"/>
                  </a:cubicBezTo>
                  <a:cubicBezTo>
                    <a:pt x="0" y="87"/>
                    <a:pt x="0" y="87"/>
                    <a:pt x="0" y="87"/>
                  </a:cubicBezTo>
                  <a:cubicBezTo>
                    <a:pt x="1" y="88"/>
                    <a:pt x="1" y="88"/>
                    <a:pt x="1" y="88"/>
                  </a:cubicBezTo>
                  <a:cubicBezTo>
                    <a:pt x="1" y="90"/>
                    <a:pt x="1" y="90"/>
                    <a:pt x="1" y="90"/>
                  </a:cubicBezTo>
                  <a:cubicBezTo>
                    <a:pt x="2" y="90"/>
                    <a:pt x="2" y="90"/>
                    <a:pt x="2" y="90"/>
                  </a:cubicBezTo>
                  <a:cubicBezTo>
                    <a:pt x="4" y="89"/>
                    <a:pt x="4" y="89"/>
                    <a:pt x="4" y="89"/>
                  </a:cubicBezTo>
                  <a:cubicBezTo>
                    <a:pt x="6" y="90"/>
                    <a:pt x="6" y="90"/>
                    <a:pt x="6" y="90"/>
                  </a:cubicBezTo>
                  <a:cubicBezTo>
                    <a:pt x="9" y="89"/>
                    <a:pt x="9" y="89"/>
                    <a:pt x="9" y="89"/>
                  </a:cubicBezTo>
                  <a:cubicBezTo>
                    <a:pt x="9" y="89"/>
                    <a:pt x="9" y="88"/>
                    <a:pt x="10" y="87"/>
                  </a:cubicBezTo>
                  <a:cubicBezTo>
                    <a:pt x="11" y="86"/>
                    <a:pt x="12" y="86"/>
                    <a:pt x="12" y="86"/>
                  </a:cubicBezTo>
                  <a:cubicBezTo>
                    <a:pt x="13" y="84"/>
                    <a:pt x="13" y="84"/>
                    <a:pt x="13" y="84"/>
                  </a:cubicBezTo>
                  <a:cubicBezTo>
                    <a:pt x="12" y="84"/>
                    <a:pt x="12" y="84"/>
                    <a:pt x="12" y="84"/>
                  </a:cubicBezTo>
                  <a:cubicBezTo>
                    <a:pt x="12" y="82"/>
                    <a:pt x="12" y="82"/>
                    <a:pt x="12" y="82"/>
                  </a:cubicBezTo>
                  <a:cubicBezTo>
                    <a:pt x="10" y="81"/>
                    <a:pt x="10" y="81"/>
                    <a:pt x="10" y="81"/>
                  </a:cubicBezTo>
                  <a:cubicBezTo>
                    <a:pt x="10" y="81"/>
                    <a:pt x="10" y="80"/>
                    <a:pt x="10" y="80"/>
                  </a:cubicBezTo>
                  <a:cubicBezTo>
                    <a:pt x="11" y="79"/>
                    <a:pt x="12" y="77"/>
                    <a:pt x="12" y="77"/>
                  </a:cubicBezTo>
                  <a:cubicBezTo>
                    <a:pt x="15" y="76"/>
                    <a:pt x="15" y="76"/>
                    <a:pt x="15" y="76"/>
                  </a:cubicBezTo>
                  <a:cubicBezTo>
                    <a:pt x="18" y="75"/>
                    <a:pt x="18" y="75"/>
                    <a:pt x="18" y="75"/>
                  </a:cubicBezTo>
                  <a:cubicBezTo>
                    <a:pt x="19" y="74"/>
                    <a:pt x="19" y="74"/>
                    <a:pt x="19" y="74"/>
                  </a:cubicBezTo>
                  <a:cubicBezTo>
                    <a:pt x="21" y="73"/>
                    <a:pt x="21" y="73"/>
                    <a:pt x="21" y="73"/>
                  </a:cubicBezTo>
                  <a:cubicBezTo>
                    <a:pt x="21" y="73"/>
                    <a:pt x="24" y="73"/>
                    <a:pt x="24" y="73"/>
                  </a:cubicBezTo>
                  <a:cubicBezTo>
                    <a:pt x="24" y="73"/>
                    <a:pt x="28" y="73"/>
                    <a:pt x="28" y="73"/>
                  </a:cubicBezTo>
                  <a:lnTo>
                    <a:pt x="31" y="75"/>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5" name="Freeform 51"/>
            <p:cNvSpPr>
              <a:spLocks/>
            </p:cNvSpPr>
            <p:nvPr/>
          </p:nvSpPr>
          <p:spPr bwMode="auto">
            <a:xfrm>
              <a:off x="8517550" y="2957664"/>
              <a:ext cx="527265" cy="315738"/>
            </a:xfrm>
            <a:custGeom>
              <a:avLst/>
              <a:gdLst>
                <a:gd name="T0" fmla="*/ 31 w 217"/>
                <a:gd name="T1" fmla="*/ 35 h 134"/>
                <a:gd name="T2" fmla="*/ 42 w 217"/>
                <a:gd name="T3" fmla="*/ 43 h 134"/>
                <a:gd name="T4" fmla="*/ 55 w 217"/>
                <a:gd name="T5" fmla="*/ 53 h 134"/>
                <a:gd name="T6" fmla="*/ 66 w 217"/>
                <a:gd name="T7" fmla="*/ 68 h 134"/>
                <a:gd name="T8" fmla="*/ 83 w 217"/>
                <a:gd name="T9" fmla="*/ 64 h 134"/>
                <a:gd name="T10" fmla="*/ 87 w 217"/>
                <a:gd name="T11" fmla="*/ 37 h 134"/>
                <a:gd name="T12" fmla="*/ 83 w 217"/>
                <a:gd name="T13" fmla="*/ 16 h 134"/>
                <a:gd name="T14" fmla="*/ 99 w 217"/>
                <a:gd name="T15" fmla="*/ 3 h 134"/>
                <a:gd name="T16" fmla="*/ 112 w 217"/>
                <a:gd name="T17" fmla="*/ 2 h 134"/>
                <a:gd name="T18" fmla="*/ 125 w 217"/>
                <a:gd name="T19" fmla="*/ 5 h 134"/>
                <a:gd name="T20" fmla="*/ 142 w 217"/>
                <a:gd name="T21" fmla="*/ 17 h 134"/>
                <a:gd name="T22" fmla="*/ 152 w 217"/>
                <a:gd name="T23" fmla="*/ 17 h 134"/>
                <a:gd name="T24" fmla="*/ 159 w 217"/>
                <a:gd name="T25" fmla="*/ 11 h 134"/>
                <a:gd name="T26" fmla="*/ 177 w 217"/>
                <a:gd name="T27" fmla="*/ 11 h 134"/>
                <a:gd name="T28" fmla="*/ 184 w 217"/>
                <a:gd name="T29" fmla="*/ 18 h 134"/>
                <a:gd name="T30" fmla="*/ 192 w 217"/>
                <a:gd name="T31" fmla="*/ 31 h 134"/>
                <a:gd name="T32" fmla="*/ 192 w 217"/>
                <a:gd name="T33" fmla="*/ 46 h 134"/>
                <a:gd name="T34" fmla="*/ 198 w 217"/>
                <a:gd name="T35" fmla="*/ 49 h 134"/>
                <a:gd name="T36" fmla="*/ 206 w 217"/>
                <a:gd name="T37" fmla="*/ 58 h 134"/>
                <a:gd name="T38" fmla="*/ 212 w 217"/>
                <a:gd name="T39" fmla="*/ 66 h 134"/>
                <a:gd name="T40" fmla="*/ 216 w 217"/>
                <a:gd name="T41" fmla="*/ 78 h 134"/>
                <a:gd name="T42" fmla="*/ 211 w 217"/>
                <a:gd name="T43" fmla="*/ 83 h 134"/>
                <a:gd name="T44" fmla="*/ 207 w 217"/>
                <a:gd name="T45" fmla="*/ 100 h 134"/>
                <a:gd name="T46" fmla="*/ 192 w 217"/>
                <a:gd name="T47" fmla="*/ 103 h 134"/>
                <a:gd name="T48" fmla="*/ 185 w 217"/>
                <a:gd name="T49" fmla="*/ 112 h 134"/>
                <a:gd name="T50" fmla="*/ 177 w 217"/>
                <a:gd name="T51" fmla="*/ 115 h 134"/>
                <a:gd name="T52" fmla="*/ 165 w 217"/>
                <a:gd name="T53" fmla="*/ 114 h 134"/>
                <a:gd name="T54" fmla="*/ 157 w 217"/>
                <a:gd name="T55" fmla="*/ 105 h 134"/>
                <a:gd name="T56" fmla="*/ 146 w 217"/>
                <a:gd name="T57" fmla="*/ 101 h 134"/>
                <a:gd name="T58" fmla="*/ 139 w 217"/>
                <a:gd name="T59" fmla="*/ 97 h 134"/>
                <a:gd name="T60" fmla="*/ 124 w 217"/>
                <a:gd name="T61" fmla="*/ 97 h 134"/>
                <a:gd name="T62" fmla="*/ 117 w 217"/>
                <a:gd name="T63" fmla="*/ 87 h 134"/>
                <a:gd name="T64" fmla="*/ 108 w 217"/>
                <a:gd name="T65" fmla="*/ 99 h 134"/>
                <a:gd name="T66" fmla="*/ 94 w 217"/>
                <a:gd name="T67" fmla="*/ 100 h 134"/>
                <a:gd name="T68" fmla="*/ 80 w 217"/>
                <a:gd name="T69" fmla="*/ 100 h 134"/>
                <a:gd name="T70" fmla="*/ 67 w 217"/>
                <a:gd name="T71" fmla="*/ 107 h 134"/>
                <a:gd name="T72" fmla="*/ 55 w 217"/>
                <a:gd name="T73" fmla="*/ 104 h 134"/>
                <a:gd name="T74" fmla="*/ 34 w 217"/>
                <a:gd name="T75" fmla="*/ 106 h 134"/>
                <a:gd name="T76" fmla="*/ 21 w 217"/>
                <a:gd name="T77" fmla="*/ 113 h 134"/>
                <a:gd name="T78" fmla="*/ 14 w 217"/>
                <a:gd name="T79" fmla="*/ 122 h 134"/>
                <a:gd name="T80" fmla="*/ 9 w 217"/>
                <a:gd name="T81" fmla="*/ 131 h 134"/>
                <a:gd name="T82" fmla="*/ 5 w 217"/>
                <a:gd name="T83" fmla="*/ 128 h 134"/>
                <a:gd name="T84" fmla="*/ 3 w 217"/>
                <a:gd name="T85" fmla="*/ 108 h 134"/>
                <a:gd name="T86" fmla="*/ 7 w 217"/>
                <a:gd name="T87" fmla="*/ 83 h 134"/>
                <a:gd name="T88" fmla="*/ 8 w 217"/>
                <a:gd name="T89" fmla="*/ 60 h 134"/>
                <a:gd name="T90" fmla="*/ 19 w 217"/>
                <a:gd name="T91" fmla="*/ 45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7" h="134">
                  <a:moveTo>
                    <a:pt x="19" y="45"/>
                  </a:moveTo>
                  <a:cubicBezTo>
                    <a:pt x="24" y="40"/>
                    <a:pt x="24" y="40"/>
                    <a:pt x="24" y="40"/>
                  </a:cubicBezTo>
                  <a:cubicBezTo>
                    <a:pt x="24" y="40"/>
                    <a:pt x="30" y="35"/>
                    <a:pt x="31" y="35"/>
                  </a:cubicBezTo>
                  <a:cubicBezTo>
                    <a:pt x="33" y="34"/>
                    <a:pt x="36" y="32"/>
                    <a:pt x="36" y="33"/>
                  </a:cubicBezTo>
                  <a:cubicBezTo>
                    <a:pt x="36" y="34"/>
                    <a:pt x="37" y="41"/>
                    <a:pt x="37" y="41"/>
                  </a:cubicBezTo>
                  <a:cubicBezTo>
                    <a:pt x="42" y="43"/>
                    <a:pt x="42" y="43"/>
                    <a:pt x="42" y="43"/>
                  </a:cubicBezTo>
                  <a:cubicBezTo>
                    <a:pt x="46" y="46"/>
                    <a:pt x="46" y="46"/>
                    <a:pt x="46" y="46"/>
                  </a:cubicBezTo>
                  <a:cubicBezTo>
                    <a:pt x="54" y="50"/>
                    <a:pt x="54" y="50"/>
                    <a:pt x="54" y="50"/>
                  </a:cubicBezTo>
                  <a:cubicBezTo>
                    <a:pt x="55" y="53"/>
                    <a:pt x="55" y="53"/>
                    <a:pt x="55" y="53"/>
                  </a:cubicBezTo>
                  <a:cubicBezTo>
                    <a:pt x="55" y="53"/>
                    <a:pt x="54" y="55"/>
                    <a:pt x="56" y="58"/>
                  </a:cubicBezTo>
                  <a:cubicBezTo>
                    <a:pt x="59" y="61"/>
                    <a:pt x="60" y="61"/>
                    <a:pt x="61" y="64"/>
                  </a:cubicBezTo>
                  <a:cubicBezTo>
                    <a:pt x="62" y="66"/>
                    <a:pt x="66" y="68"/>
                    <a:pt x="66" y="68"/>
                  </a:cubicBezTo>
                  <a:cubicBezTo>
                    <a:pt x="71" y="69"/>
                    <a:pt x="71" y="69"/>
                    <a:pt x="71" y="69"/>
                  </a:cubicBezTo>
                  <a:cubicBezTo>
                    <a:pt x="71" y="69"/>
                    <a:pt x="76" y="71"/>
                    <a:pt x="77" y="70"/>
                  </a:cubicBezTo>
                  <a:cubicBezTo>
                    <a:pt x="78" y="69"/>
                    <a:pt x="83" y="65"/>
                    <a:pt x="83" y="64"/>
                  </a:cubicBezTo>
                  <a:cubicBezTo>
                    <a:pt x="84" y="63"/>
                    <a:pt x="87" y="59"/>
                    <a:pt x="88" y="58"/>
                  </a:cubicBezTo>
                  <a:cubicBezTo>
                    <a:pt x="89" y="57"/>
                    <a:pt x="92" y="50"/>
                    <a:pt x="92" y="49"/>
                  </a:cubicBezTo>
                  <a:cubicBezTo>
                    <a:pt x="92" y="47"/>
                    <a:pt x="88" y="39"/>
                    <a:pt x="87" y="37"/>
                  </a:cubicBezTo>
                  <a:cubicBezTo>
                    <a:pt x="87" y="35"/>
                    <a:pt x="86" y="29"/>
                    <a:pt x="86" y="29"/>
                  </a:cubicBezTo>
                  <a:cubicBezTo>
                    <a:pt x="82" y="21"/>
                    <a:pt x="82" y="21"/>
                    <a:pt x="82" y="21"/>
                  </a:cubicBezTo>
                  <a:cubicBezTo>
                    <a:pt x="82" y="21"/>
                    <a:pt x="82" y="16"/>
                    <a:pt x="83" y="16"/>
                  </a:cubicBezTo>
                  <a:cubicBezTo>
                    <a:pt x="84" y="15"/>
                    <a:pt x="89" y="11"/>
                    <a:pt x="89" y="11"/>
                  </a:cubicBezTo>
                  <a:cubicBezTo>
                    <a:pt x="94" y="6"/>
                    <a:pt x="94" y="6"/>
                    <a:pt x="94" y="6"/>
                  </a:cubicBezTo>
                  <a:cubicBezTo>
                    <a:pt x="99" y="3"/>
                    <a:pt x="99" y="3"/>
                    <a:pt x="99" y="3"/>
                  </a:cubicBezTo>
                  <a:cubicBezTo>
                    <a:pt x="103" y="0"/>
                    <a:pt x="103" y="0"/>
                    <a:pt x="103" y="0"/>
                  </a:cubicBezTo>
                  <a:cubicBezTo>
                    <a:pt x="108" y="2"/>
                    <a:pt x="108" y="2"/>
                    <a:pt x="108" y="2"/>
                  </a:cubicBezTo>
                  <a:cubicBezTo>
                    <a:pt x="112" y="2"/>
                    <a:pt x="112" y="2"/>
                    <a:pt x="112" y="2"/>
                  </a:cubicBezTo>
                  <a:cubicBezTo>
                    <a:pt x="116" y="4"/>
                    <a:pt x="116" y="4"/>
                    <a:pt x="116" y="4"/>
                  </a:cubicBezTo>
                  <a:cubicBezTo>
                    <a:pt x="121" y="4"/>
                    <a:pt x="121" y="4"/>
                    <a:pt x="121" y="4"/>
                  </a:cubicBezTo>
                  <a:cubicBezTo>
                    <a:pt x="125" y="5"/>
                    <a:pt x="125" y="5"/>
                    <a:pt x="125" y="5"/>
                  </a:cubicBezTo>
                  <a:cubicBezTo>
                    <a:pt x="130" y="7"/>
                    <a:pt x="130" y="7"/>
                    <a:pt x="130" y="7"/>
                  </a:cubicBezTo>
                  <a:cubicBezTo>
                    <a:pt x="139" y="13"/>
                    <a:pt x="139" y="13"/>
                    <a:pt x="139" y="13"/>
                  </a:cubicBezTo>
                  <a:cubicBezTo>
                    <a:pt x="142" y="17"/>
                    <a:pt x="142" y="17"/>
                    <a:pt x="142" y="17"/>
                  </a:cubicBezTo>
                  <a:cubicBezTo>
                    <a:pt x="145" y="18"/>
                    <a:pt x="145" y="18"/>
                    <a:pt x="145" y="18"/>
                  </a:cubicBezTo>
                  <a:cubicBezTo>
                    <a:pt x="145" y="18"/>
                    <a:pt x="147" y="20"/>
                    <a:pt x="149" y="19"/>
                  </a:cubicBezTo>
                  <a:cubicBezTo>
                    <a:pt x="150" y="19"/>
                    <a:pt x="151" y="18"/>
                    <a:pt x="152" y="17"/>
                  </a:cubicBezTo>
                  <a:cubicBezTo>
                    <a:pt x="154" y="16"/>
                    <a:pt x="155" y="14"/>
                    <a:pt x="155" y="14"/>
                  </a:cubicBezTo>
                  <a:cubicBezTo>
                    <a:pt x="157" y="14"/>
                    <a:pt x="157" y="14"/>
                    <a:pt x="157" y="14"/>
                  </a:cubicBezTo>
                  <a:cubicBezTo>
                    <a:pt x="159" y="11"/>
                    <a:pt x="159" y="11"/>
                    <a:pt x="159" y="11"/>
                  </a:cubicBezTo>
                  <a:cubicBezTo>
                    <a:pt x="167" y="13"/>
                    <a:pt x="167" y="13"/>
                    <a:pt x="167" y="13"/>
                  </a:cubicBezTo>
                  <a:cubicBezTo>
                    <a:pt x="171" y="13"/>
                    <a:pt x="171" y="13"/>
                    <a:pt x="171" y="13"/>
                  </a:cubicBezTo>
                  <a:cubicBezTo>
                    <a:pt x="177" y="11"/>
                    <a:pt x="177" y="11"/>
                    <a:pt x="177" y="11"/>
                  </a:cubicBezTo>
                  <a:cubicBezTo>
                    <a:pt x="180" y="14"/>
                    <a:pt x="180" y="14"/>
                    <a:pt x="180" y="14"/>
                  </a:cubicBezTo>
                  <a:cubicBezTo>
                    <a:pt x="180" y="17"/>
                    <a:pt x="180" y="17"/>
                    <a:pt x="180" y="17"/>
                  </a:cubicBezTo>
                  <a:cubicBezTo>
                    <a:pt x="184" y="18"/>
                    <a:pt x="184" y="18"/>
                    <a:pt x="184" y="18"/>
                  </a:cubicBezTo>
                  <a:cubicBezTo>
                    <a:pt x="184" y="18"/>
                    <a:pt x="187" y="20"/>
                    <a:pt x="188" y="20"/>
                  </a:cubicBezTo>
                  <a:cubicBezTo>
                    <a:pt x="189" y="20"/>
                    <a:pt x="191" y="21"/>
                    <a:pt x="191" y="21"/>
                  </a:cubicBezTo>
                  <a:cubicBezTo>
                    <a:pt x="192" y="31"/>
                    <a:pt x="192" y="31"/>
                    <a:pt x="192" y="31"/>
                  </a:cubicBezTo>
                  <a:cubicBezTo>
                    <a:pt x="190" y="34"/>
                    <a:pt x="190" y="34"/>
                    <a:pt x="190" y="34"/>
                  </a:cubicBezTo>
                  <a:cubicBezTo>
                    <a:pt x="192" y="42"/>
                    <a:pt x="192" y="42"/>
                    <a:pt x="192" y="42"/>
                  </a:cubicBezTo>
                  <a:cubicBezTo>
                    <a:pt x="192" y="46"/>
                    <a:pt x="192" y="46"/>
                    <a:pt x="192" y="46"/>
                  </a:cubicBezTo>
                  <a:cubicBezTo>
                    <a:pt x="196" y="43"/>
                    <a:pt x="196" y="43"/>
                    <a:pt x="196" y="43"/>
                  </a:cubicBezTo>
                  <a:cubicBezTo>
                    <a:pt x="200" y="46"/>
                    <a:pt x="200" y="46"/>
                    <a:pt x="200" y="46"/>
                  </a:cubicBezTo>
                  <a:cubicBezTo>
                    <a:pt x="198" y="49"/>
                    <a:pt x="198" y="49"/>
                    <a:pt x="198" y="49"/>
                  </a:cubicBezTo>
                  <a:cubicBezTo>
                    <a:pt x="203" y="53"/>
                    <a:pt x="203" y="53"/>
                    <a:pt x="203" y="53"/>
                  </a:cubicBezTo>
                  <a:cubicBezTo>
                    <a:pt x="207" y="55"/>
                    <a:pt x="207" y="55"/>
                    <a:pt x="207" y="55"/>
                  </a:cubicBezTo>
                  <a:cubicBezTo>
                    <a:pt x="206" y="58"/>
                    <a:pt x="206" y="58"/>
                    <a:pt x="206" y="58"/>
                  </a:cubicBezTo>
                  <a:cubicBezTo>
                    <a:pt x="206" y="58"/>
                    <a:pt x="207" y="59"/>
                    <a:pt x="208" y="59"/>
                  </a:cubicBezTo>
                  <a:cubicBezTo>
                    <a:pt x="209" y="60"/>
                    <a:pt x="211" y="61"/>
                    <a:pt x="211" y="61"/>
                  </a:cubicBezTo>
                  <a:cubicBezTo>
                    <a:pt x="211" y="61"/>
                    <a:pt x="212" y="64"/>
                    <a:pt x="212" y="66"/>
                  </a:cubicBezTo>
                  <a:cubicBezTo>
                    <a:pt x="213" y="67"/>
                    <a:pt x="217" y="70"/>
                    <a:pt x="217" y="70"/>
                  </a:cubicBezTo>
                  <a:cubicBezTo>
                    <a:pt x="216" y="75"/>
                    <a:pt x="216" y="75"/>
                    <a:pt x="216" y="75"/>
                  </a:cubicBezTo>
                  <a:cubicBezTo>
                    <a:pt x="216" y="75"/>
                    <a:pt x="216" y="77"/>
                    <a:pt x="216" y="78"/>
                  </a:cubicBezTo>
                  <a:cubicBezTo>
                    <a:pt x="216" y="79"/>
                    <a:pt x="216" y="80"/>
                    <a:pt x="216" y="81"/>
                  </a:cubicBezTo>
                  <a:cubicBezTo>
                    <a:pt x="216" y="80"/>
                    <a:pt x="216" y="80"/>
                    <a:pt x="216" y="80"/>
                  </a:cubicBezTo>
                  <a:cubicBezTo>
                    <a:pt x="211" y="83"/>
                    <a:pt x="211" y="83"/>
                    <a:pt x="211" y="83"/>
                  </a:cubicBezTo>
                  <a:cubicBezTo>
                    <a:pt x="210" y="90"/>
                    <a:pt x="210" y="90"/>
                    <a:pt x="210" y="90"/>
                  </a:cubicBezTo>
                  <a:cubicBezTo>
                    <a:pt x="205" y="95"/>
                    <a:pt x="205" y="95"/>
                    <a:pt x="205" y="95"/>
                  </a:cubicBezTo>
                  <a:cubicBezTo>
                    <a:pt x="207" y="100"/>
                    <a:pt x="207" y="100"/>
                    <a:pt x="207" y="100"/>
                  </a:cubicBezTo>
                  <a:cubicBezTo>
                    <a:pt x="205" y="103"/>
                    <a:pt x="205" y="103"/>
                    <a:pt x="205" y="103"/>
                  </a:cubicBezTo>
                  <a:cubicBezTo>
                    <a:pt x="197" y="103"/>
                    <a:pt x="197" y="103"/>
                    <a:pt x="197" y="103"/>
                  </a:cubicBezTo>
                  <a:cubicBezTo>
                    <a:pt x="197" y="103"/>
                    <a:pt x="196" y="103"/>
                    <a:pt x="192" y="103"/>
                  </a:cubicBezTo>
                  <a:cubicBezTo>
                    <a:pt x="188" y="103"/>
                    <a:pt x="189" y="103"/>
                    <a:pt x="189" y="103"/>
                  </a:cubicBezTo>
                  <a:cubicBezTo>
                    <a:pt x="186" y="106"/>
                    <a:pt x="186" y="106"/>
                    <a:pt x="186" y="106"/>
                  </a:cubicBezTo>
                  <a:cubicBezTo>
                    <a:pt x="185" y="112"/>
                    <a:pt x="185" y="112"/>
                    <a:pt x="185" y="112"/>
                  </a:cubicBezTo>
                  <a:cubicBezTo>
                    <a:pt x="185" y="112"/>
                    <a:pt x="183" y="112"/>
                    <a:pt x="179" y="113"/>
                  </a:cubicBezTo>
                  <a:cubicBezTo>
                    <a:pt x="177" y="114"/>
                    <a:pt x="177" y="115"/>
                    <a:pt x="177" y="115"/>
                  </a:cubicBezTo>
                  <a:cubicBezTo>
                    <a:pt x="177" y="115"/>
                    <a:pt x="177" y="115"/>
                    <a:pt x="177" y="115"/>
                  </a:cubicBezTo>
                  <a:cubicBezTo>
                    <a:pt x="174" y="115"/>
                    <a:pt x="174" y="115"/>
                    <a:pt x="174" y="115"/>
                  </a:cubicBezTo>
                  <a:cubicBezTo>
                    <a:pt x="169" y="114"/>
                    <a:pt x="169" y="114"/>
                    <a:pt x="169" y="114"/>
                  </a:cubicBezTo>
                  <a:cubicBezTo>
                    <a:pt x="165" y="114"/>
                    <a:pt x="165" y="114"/>
                    <a:pt x="165" y="114"/>
                  </a:cubicBezTo>
                  <a:cubicBezTo>
                    <a:pt x="163" y="110"/>
                    <a:pt x="163" y="110"/>
                    <a:pt x="163" y="110"/>
                  </a:cubicBezTo>
                  <a:cubicBezTo>
                    <a:pt x="160" y="109"/>
                    <a:pt x="160" y="109"/>
                    <a:pt x="160" y="109"/>
                  </a:cubicBezTo>
                  <a:cubicBezTo>
                    <a:pt x="157" y="105"/>
                    <a:pt x="157" y="105"/>
                    <a:pt x="157" y="105"/>
                  </a:cubicBezTo>
                  <a:cubicBezTo>
                    <a:pt x="153" y="104"/>
                    <a:pt x="153" y="104"/>
                    <a:pt x="153" y="104"/>
                  </a:cubicBezTo>
                  <a:cubicBezTo>
                    <a:pt x="151" y="101"/>
                    <a:pt x="151" y="101"/>
                    <a:pt x="151" y="101"/>
                  </a:cubicBezTo>
                  <a:cubicBezTo>
                    <a:pt x="146" y="101"/>
                    <a:pt x="146" y="101"/>
                    <a:pt x="146" y="101"/>
                  </a:cubicBezTo>
                  <a:cubicBezTo>
                    <a:pt x="143" y="99"/>
                    <a:pt x="143" y="99"/>
                    <a:pt x="143" y="99"/>
                  </a:cubicBezTo>
                  <a:cubicBezTo>
                    <a:pt x="142" y="97"/>
                    <a:pt x="142" y="97"/>
                    <a:pt x="142" y="97"/>
                  </a:cubicBezTo>
                  <a:cubicBezTo>
                    <a:pt x="139" y="97"/>
                    <a:pt x="139" y="97"/>
                    <a:pt x="139" y="97"/>
                  </a:cubicBezTo>
                  <a:cubicBezTo>
                    <a:pt x="135" y="98"/>
                    <a:pt x="135" y="98"/>
                    <a:pt x="135" y="98"/>
                  </a:cubicBezTo>
                  <a:cubicBezTo>
                    <a:pt x="128" y="100"/>
                    <a:pt x="128" y="100"/>
                    <a:pt x="128" y="100"/>
                  </a:cubicBezTo>
                  <a:cubicBezTo>
                    <a:pt x="124" y="97"/>
                    <a:pt x="124" y="97"/>
                    <a:pt x="124" y="97"/>
                  </a:cubicBezTo>
                  <a:cubicBezTo>
                    <a:pt x="123" y="96"/>
                    <a:pt x="123" y="96"/>
                    <a:pt x="123" y="96"/>
                  </a:cubicBezTo>
                  <a:cubicBezTo>
                    <a:pt x="119" y="93"/>
                    <a:pt x="119" y="93"/>
                    <a:pt x="119" y="93"/>
                  </a:cubicBezTo>
                  <a:cubicBezTo>
                    <a:pt x="117" y="87"/>
                    <a:pt x="117" y="87"/>
                    <a:pt x="117" y="87"/>
                  </a:cubicBezTo>
                  <a:cubicBezTo>
                    <a:pt x="117" y="87"/>
                    <a:pt x="113" y="90"/>
                    <a:pt x="112" y="90"/>
                  </a:cubicBezTo>
                  <a:cubicBezTo>
                    <a:pt x="112" y="90"/>
                    <a:pt x="109" y="95"/>
                    <a:pt x="109" y="95"/>
                  </a:cubicBezTo>
                  <a:cubicBezTo>
                    <a:pt x="108" y="99"/>
                    <a:pt x="108" y="99"/>
                    <a:pt x="108" y="99"/>
                  </a:cubicBezTo>
                  <a:cubicBezTo>
                    <a:pt x="102" y="97"/>
                    <a:pt x="102" y="97"/>
                    <a:pt x="102" y="97"/>
                  </a:cubicBezTo>
                  <a:cubicBezTo>
                    <a:pt x="102" y="97"/>
                    <a:pt x="99" y="101"/>
                    <a:pt x="99" y="102"/>
                  </a:cubicBezTo>
                  <a:cubicBezTo>
                    <a:pt x="98" y="102"/>
                    <a:pt x="94" y="100"/>
                    <a:pt x="94" y="100"/>
                  </a:cubicBezTo>
                  <a:cubicBezTo>
                    <a:pt x="88" y="100"/>
                    <a:pt x="88" y="100"/>
                    <a:pt x="88" y="100"/>
                  </a:cubicBezTo>
                  <a:cubicBezTo>
                    <a:pt x="88" y="100"/>
                    <a:pt x="82" y="100"/>
                    <a:pt x="81" y="99"/>
                  </a:cubicBezTo>
                  <a:cubicBezTo>
                    <a:pt x="80" y="99"/>
                    <a:pt x="80" y="100"/>
                    <a:pt x="80" y="100"/>
                  </a:cubicBezTo>
                  <a:cubicBezTo>
                    <a:pt x="75" y="101"/>
                    <a:pt x="75" y="101"/>
                    <a:pt x="75" y="101"/>
                  </a:cubicBezTo>
                  <a:cubicBezTo>
                    <a:pt x="69" y="102"/>
                    <a:pt x="69" y="102"/>
                    <a:pt x="69" y="102"/>
                  </a:cubicBezTo>
                  <a:cubicBezTo>
                    <a:pt x="69" y="102"/>
                    <a:pt x="68" y="106"/>
                    <a:pt x="67" y="107"/>
                  </a:cubicBezTo>
                  <a:cubicBezTo>
                    <a:pt x="66" y="107"/>
                    <a:pt x="63" y="104"/>
                    <a:pt x="62" y="103"/>
                  </a:cubicBezTo>
                  <a:cubicBezTo>
                    <a:pt x="62" y="102"/>
                    <a:pt x="59" y="101"/>
                    <a:pt x="59" y="101"/>
                  </a:cubicBezTo>
                  <a:cubicBezTo>
                    <a:pt x="55" y="104"/>
                    <a:pt x="55" y="104"/>
                    <a:pt x="55" y="104"/>
                  </a:cubicBezTo>
                  <a:cubicBezTo>
                    <a:pt x="55" y="104"/>
                    <a:pt x="48" y="105"/>
                    <a:pt x="47" y="105"/>
                  </a:cubicBezTo>
                  <a:cubicBezTo>
                    <a:pt x="46" y="105"/>
                    <a:pt x="41" y="107"/>
                    <a:pt x="41" y="107"/>
                  </a:cubicBezTo>
                  <a:cubicBezTo>
                    <a:pt x="34" y="106"/>
                    <a:pt x="34" y="106"/>
                    <a:pt x="34" y="106"/>
                  </a:cubicBezTo>
                  <a:cubicBezTo>
                    <a:pt x="31" y="109"/>
                    <a:pt x="31" y="109"/>
                    <a:pt x="31" y="109"/>
                  </a:cubicBezTo>
                  <a:cubicBezTo>
                    <a:pt x="25" y="113"/>
                    <a:pt x="25" y="113"/>
                    <a:pt x="25" y="113"/>
                  </a:cubicBezTo>
                  <a:cubicBezTo>
                    <a:pt x="21" y="113"/>
                    <a:pt x="21" y="113"/>
                    <a:pt x="21" y="113"/>
                  </a:cubicBezTo>
                  <a:cubicBezTo>
                    <a:pt x="19" y="118"/>
                    <a:pt x="19" y="118"/>
                    <a:pt x="19" y="118"/>
                  </a:cubicBezTo>
                  <a:cubicBezTo>
                    <a:pt x="15" y="120"/>
                    <a:pt x="15" y="120"/>
                    <a:pt x="15" y="120"/>
                  </a:cubicBezTo>
                  <a:cubicBezTo>
                    <a:pt x="14" y="122"/>
                    <a:pt x="14" y="122"/>
                    <a:pt x="14" y="122"/>
                  </a:cubicBezTo>
                  <a:cubicBezTo>
                    <a:pt x="13" y="128"/>
                    <a:pt x="13" y="128"/>
                    <a:pt x="13" y="128"/>
                  </a:cubicBezTo>
                  <a:cubicBezTo>
                    <a:pt x="13" y="128"/>
                    <a:pt x="10" y="129"/>
                    <a:pt x="8" y="129"/>
                  </a:cubicBezTo>
                  <a:cubicBezTo>
                    <a:pt x="7" y="130"/>
                    <a:pt x="9" y="131"/>
                    <a:pt x="9" y="131"/>
                  </a:cubicBezTo>
                  <a:cubicBezTo>
                    <a:pt x="8" y="134"/>
                    <a:pt x="8" y="134"/>
                    <a:pt x="8" y="134"/>
                  </a:cubicBezTo>
                  <a:cubicBezTo>
                    <a:pt x="8" y="134"/>
                    <a:pt x="7" y="133"/>
                    <a:pt x="7" y="133"/>
                  </a:cubicBezTo>
                  <a:cubicBezTo>
                    <a:pt x="7" y="133"/>
                    <a:pt x="6" y="130"/>
                    <a:pt x="5" y="128"/>
                  </a:cubicBezTo>
                  <a:cubicBezTo>
                    <a:pt x="3" y="126"/>
                    <a:pt x="1" y="117"/>
                    <a:pt x="1" y="117"/>
                  </a:cubicBezTo>
                  <a:cubicBezTo>
                    <a:pt x="3" y="113"/>
                    <a:pt x="3" y="113"/>
                    <a:pt x="3" y="113"/>
                  </a:cubicBezTo>
                  <a:cubicBezTo>
                    <a:pt x="3" y="113"/>
                    <a:pt x="3" y="109"/>
                    <a:pt x="3" y="108"/>
                  </a:cubicBezTo>
                  <a:cubicBezTo>
                    <a:pt x="2" y="106"/>
                    <a:pt x="1" y="97"/>
                    <a:pt x="1" y="97"/>
                  </a:cubicBezTo>
                  <a:cubicBezTo>
                    <a:pt x="1" y="97"/>
                    <a:pt x="0" y="93"/>
                    <a:pt x="0" y="92"/>
                  </a:cubicBezTo>
                  <a:cubicBezTo>
                    <a:pt x="0" y="91"/>
                    <a:pt x="7" y="83"/>
                    <a:pt x="7" y="83"/>
                  </a:cubicBezTo>
                  <a:cubicBezTo>
                    <a:pt x="7" y="82"/>
                    <a:pt x="8" y="74"/>
                    <a:pt x="8" y="74"/>
                  </a:cubicBezTo>
                  <a:cubicBezTo>
                    <a:pt x="6" y="68"/>
                    <a:pt x="6" y="68"/>
                    <a:pt x="6" y="68"/>
                  </a:cubicBezTo>
                  <a:cubicBezTo>
                    <a:pt x="8" y="60"/>
                    <a:pt x="8" y="60"/>
                    <a:pt x="8" y="60"/>
                  </a:cubicBezTo>
                  <a:cubicBezTo>
                    <a:pt x="10" y="51"/>
                    <a:pt x="10" y="51"/>
                    <a:pt x="10" y="51"/>
                  </a:cubicBezTo>
                  <a:cubicBezTo>
                    <a:pt x="10" y="51"/>
                    <a:pt x="11" y="47"/>
                    <a:pt x="12" y="47"/>
                  </a:cubicBezTo>
                  <a:cubicBezTo>
                    <a:pt x="13" y="46"/>
                    <a:pt x="19" y="45"/>
                    <a:pt x="19" y="45"/>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6" name="Freeform 61"/>
            <p:cNvSpPr>
              <a:spLocks noEditPoints="1"/>
            </p:cNvSpPr>
            <p:nvPr/>
          </p:nvSpPr>
          <p:spPr bwMode="auto">
            <a:xfrm>
              <a:off x="8284382" y="4663558"/>
              <a:ext cx="383146" cy="328231"/>
            </a:xfrm>
            <a:custGeom>
              <a:avLst/>
              <a:gdLst>
                <a:gd name="T0" fmla="*/ 132 w 158"/>
                <a:gd name="T1" fmla="*/ 9 h 139"/>
                <a:gd name="T2" fmla="*/ 138 w 158"/>
                <a:gd name="T3" fmla="*/ 25 h 139"/>
                <a:gd name="T4" fmla="*/ 135 w 158"/>
                <a:gd name="T5" fmla="*/ 42 h 139"/>
                <a:gd name="T6" fmla="*/ 151 w 158"/>
                <a:gd name="T7" fmla="*/ 49 h 139"/>
                <a:gd name="T8" fmla="*/ 152 w 158"/>
                <a:gd name="T9" fmla="*/ 59 h 139"/>
                <a:gd name="T10" fmla="*/ 149 w 158"/>
                <a:gd name="T11" fmla="*/ 65 h 139"/>
                <a:gd name="T12" fmla="*/ 151 w 158"/>
                <a:gd name="T13" fmla="*/ 79 h 139"/>
                <a:gd name="T14" fmla="*/ 141 w 158"/>
                <a:gd name="T15" fmla="*/ 85 h 139"/>
                <a:gd name="T16" fmla="*/ 135 w 158"/>
                <a:gd name="T17" fmla="*/ 87 h 139"/>
                <a:gd name="T18" fmla="*/ 140 w 158"/>
                <a:gd name="T19" fmla="*/ 93 h 139"/>
                <a:gd name="T20" fmla="*/ 138 w 158"/>
                <a:gd name="T21" fmla="*/ 97 h 139"/>
                <a:gd name="T22" fmla="*/ 129 w 158"/>
                <a:gd name="T23" fmla="*/ 103 h 139"/>
                <a:gd name="T24" fmla="*/ 121 w 158"/>
                <a:gd name="T25" fmla="*/ 115 h 139"/>
                <a:gd name="T26" fmla="*/ 125 w 158"/>
                <a:gd name="T27" fmla="*/ 129 h 139"/>
                <a:gd name="T28" fmla="*/ 126 w 158"/>
                <a:gd name="T29" fmla="*/ 137 h 139"/>
                <a:gd name="T30" fmla="*/ 118 w 158"/>
                <a:gd name="T31" fmla="*/ 139 h 139"/>
                <a:gd name="T32" fmla="*/ 114 w 158"/>
                <a:gd name="T33" fmla="*/ 138 h 139"/>
                <a:gd name="T34" fmla="*/ 113 w 158"/>
                <a:gd name="T35" fmla="*/ 137 h 139"/>
                <a:gd name="T36" fmla="*/ 113 w 158"/>
                <a:gd name="T37" fmla="*/ 137 h 139"/>
                <a:gd name="T38" fmla="*/ 113 w 158"/>
                <a:gd name="T39" fmla="*/ 137 h 139"/>
                <a:gd name="T40" fmla="*/ 112 w 158"/>
                <a:gd name="T41" fmla="*/ 137 h 139"/>
                <a:gd name="T42" fmla="*/ 99 w 158"/>
                <a:gd name="T43" fmla="*/ 129 h 139"/>
                <a:gd name="T44" fmla="*/ 87 w 158"/>
                <a:gd name="T45" fmla="*/ 116 h 139"/>
                <a:gd name="T46" fmla="*/ 68 w 158"/>
                <a:gd name="T47" fmla="*/ 100 h 139"/>
                <a:gd name="T48" fmla="*/ 56 w 158"/>
                <a:gd name="T49" fmla="*/ 89 h 139"/>
                <a:gd name="T50" fmla="*/ 43 w 158"/>
                <a:gd name="T51" fmla="*/ 79 h 139"/>
                <a:gd name="T52" fmla="*/ 31 w 158"/>
                <a:gd name="T53" fmla="*/ 68 h 139"/>
                <a:gd name="T54" fmla="*/ 23 w 158"/>
                <a:gd name="T55" fmla="*/ 54 h 139"/>
                <a:gd name="T56" fmla="*/ 14 w 158"/>
                <a:gd name="T57" fmla="*/ 43 h 139"/>
                <a:gd name="T58" fmla="*/ 5 w 158"/>
                <a:gd name="T59" fmla="*/ 36 h 139"/>
                <a:gd name="T60" fmla="*/ 1 w 158"/>
                <a:gd name="T61" fmla="*/ 20 h 139"/>
                <a:gd name="T62" fmla="*/ 2 w 158"/>
                <a:gd name="T63" fmla="*/ 10 h 139"/>
                <a:gd name="T64" fmla="*/ 8 w 158"/>
                <a:gd name="T65" fmla="*/ 7 h 139"/>
                <a:gd name="T66" fmla="*/ 23 w 158"/>
                <a:gd name="T67" fmla="*/ 13 h 139"/>
                <a:gd name="T68" fmla="*/ 35 w 158"/>
                <a:gd name="T69" fmla="*/ 4 h 139"/>
                <a:gd name="T70" fmla="*/ 48 w 158"/>
                <a:gd name="T71" fmla="*/ 2 h 139"/>
                <a:gd name="T72" fmla="*/ 61 w 158"/>
                <a:gd name="T73" fmla="*/ 4 h 139"/>
                <a:gd name="T74" fmla="*/ 80 w 158"/>
                <a:gd name="T75" fmla="*/ 6 h 139"/>
                <a:gd name="T76" fmla="*/ 90 w 158"/>
                <a:gd name="T77" fmla="*/ 3 h 139"/>
                <a:gd name="T78" fmla="*/ 97 w 158"/>
                <a:gd name="T79" fmla="*/ 2 h 139"/>
                <a:gd name="T80" fmla="*/ 98 w 158"/>
                <a:gd name="T81" fmla="*/ 2 h 139"/>
                <a:gd name="T82" fmla="*/ 98 w 158"/>
                <a:gd name="T83" fmla="*/ 2 h 139"/>
                <a:gd name="T84" fmla="*/ 99 w 158"/>
                <a:gd name="T85" fmla="*/ 2 h 139"/>
                <a:gd name="T86" fmla="*/ 99 w 158"/>
                <a:gd name="T87" fmla="*/ 2 h 139"/>
                <a:gd name="T88" fmla="*/ 99 w 158"/>
                <a:gd name="T89" fmla="*/ 2 h 139"/>
                <a:gd name="T90" fmla="*/ 100 w 158"/>
                <a:gd name="T91" fmla="*/ 1 h 139"/>
                <a:gd name="T92" fmla="*/ 100 w 158"/>
                <a:gd name="T93" fmla="*/ 1 h 139"/>
                <a:gd name="T94" fmla="*/ 100 w 158"/>
                <a:gd name="T95" fmla="*/ 1 h 139"/>
                <a:gd name="T96" fmla="*/ 100 w 158"/>
                <a:gd name="T97" fmla="*/ 1 h 139"/>
                <a:gd name="T98" fmla="*/ 100 w 158"/>
                <a:gd name="T99" fmla="*/ 1 h 139"/>
                <a:gd name="T100" fmla="*/ 103 w 158"/>
                <a:gd name="T101" fmla="*/ 4 h 139"/>
                <a:gd name="T102" fmla="*/ 117 w 158"/>
                <a:gd name="T103" fmla="*/ 8 h 139"/>
                <a:gd name="T104" fmla="*/ 130 w 158"/>
                <a:gd name="T105" fmla="*/ 12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8" h="139">
                  <a:moveTo>
                    <a:pt x="145" y="83"/>
                  </a:moveTo>
                  <a:cubicBezTo>
                    <a:pt x="146" y="83"/>
                    <a:pt x="146" y="83"/>
                    <a:pt x="146" y="83"/>
                  </a:cubicBezTo>
                  <a:cubicBezTo>
                    <a:pt x="146" y="83"/>
                    <a:pt x="146" y="83"/>
                    <a:pt x="146" y="83"/>
                  </a:cubicBezTo>
                  <a:cubicBezTo>
                    <a:pt x="145" y="83"/>
                    <a:pt x="145" y="83"/>
                    <a:pt x="145" y="83"/>
                  </a:cubicBezTo>
                  <a:close/>
                  <a:moveTo>
                    <a:pt x="132" y="9"/>
                  </a:moveTo>
                  <a:cubicBezTo>
                    <a:pt x="132" y="9"/>
                    <a:pt x="132" y="9"/>
                    <a:pt x="132" y="9"/>
                  </a:cubicBezTo>
                  <a:cubicBezTo>
                    <a:pt x="138" y="10"/>
                    <a:pt x="138" y="10"/>
                    <a:pt x="138" y="10"/>
                  </a:cubicBezTo>
                  <a:cubicBezTo>
                    <a:pt x="141" y="11"/>
                    <a:pt x="141" y="11"/>
                    <a:pt x="141" y="11"/>
                  </a:cubicBezTo>
                  <a:cubicBezTo>
                    <a:pt x="141" y="14"/>
                    <a:pt x="141" y="14"/>
                    <a:pt x="141" y="14"/>
                  </a:cubicBezTo>
                  <a:cubicBezTo>
                    <a:pt x="141" y="18"/>
                    <a:pt x="141" y="18"/>
                    <a:pt x="141" y="18"/>
                  </a:cubicBezTo>
                  <a:cubicBezTo>
                    <a:pt x="141" y="21"/>
                    <a:pt x="141" y="21"/>
                    <a:pt x="141" y="21"/>
                  </a:cubicBezTo>
                  <a:cubicBezTo>
                    <a:pt x="138" y="25"/>
                    <a:pt x="138" y="25"/>
                    <a:pt x="138" y="25"/>
                  </a:cubicBezTo>
                  <a:cubicBezTo>
                    <a:pt x="138" y="25"/>
                    <a:pt x="137" y="28"/>
                    <a:pt x="137" y="28"/>
                  </a:cubicBezTo>
                  <a:cubicBezTo>
                    <a:pt x="137" y="29"/>
                    <a:pt x="136" y="31"/>
                    <a:pt x="136" y="31"/>
                  </a:cubicBezTo>
                  <a:cubicBezTo>
                    <a:pt x="136" y="31"/>
                    <a:pt x="134" y="30"/>
                    <a:pt x="135" y="33"/>
                  </a:cubicBezTo>
                  <a:cubicBezTo>
                    <a:pt x="135" y="36"/>
                    <a:pt x="136" y="35"/>
                    <a:pt x="136" y="36"/>
                  </a:cubicBezTo>
                  <a:cubicBezTo>
                    <a:pt x="136" y="37"/>
                    <a:pt x="136" y="39"/>
                    <a:pt x="136" y="40"/>
                  </a:cubicBezTo>
                  <a:cubicBezTo>
                    <a:pt x="135" y="41"/>
                    <a:pt x="136" y="41"/>
                    <a:pt x="135" y="42"/>
                  </a:cubicBezTo>
                  <a:cubicBezTo>
                    <a:pt x="135" y="43"/>
                    <a:pt x="137" y="44"/>
                    <a:pt x="139" y="44"/>
                  </a:cubicBezTo>
                  <a:cubicBezTo>
                    <a:pt x="141" y="45"/>
                    <a:pt x="141" y="44"/>
                    <a:pt x="142" y="44"/>
                  </a:cubicBezTo>
                  <a:cubicBezTo>
                    <a:pt x="143" y="44"/>
                    <a:pt x="144" y="45"/>
                    <a:pt x="145" y="45"/>
                  </a:cubicBezTo>
                  <a:cubicBezTo>
                    <a:pt x="146" y="46"/>
                    <a:pt x="146" y="46"/>
                    <a:pt x="146" y="47"/>
                  </a:cubicBezTo>
                  <a:cubicBezTo>
                    <a:pt x="147" y="48"/>
                    <a:pt x="148" y="49"/>
                    <a:pt x="149" y="50"/>
                  </a:cubicBezTo>
                  <a:cubicBezTo>
                    <a:pt x="150" y="50"/>
                    <a:pt x="150" y="49"/>
                    <a:pt x="151" y="49"/>
                  </a:cubicBezTo>
                  <a:cubicBezTo>
                    <a:pt x="151" y="50"/>
                    <a:pt x="152" y="51"/>
                    <a:pt x="153" y="51"/>
                  </a:cubicBezTo>
                  <a:cubicBezTo>
                    <a:pt x="153" y="52"/>
                    <a:pt x="154" y="53"/>
                    <a:pt x="155" y="53"/>
                  </a:cubicBezTo>
                  <a:cubicBezTo>
                    <a:pt x="155" y="53"/>
                    <a:pt x="157" y="54"/>
                    <a:pt x="157" y="54"/>
                  </a:cubicBezTo>
                  <a:cubicBezTo>
                    <a:pt x="158" y="55"/>
                    <a:pt x="157" y="56"/>
                    <a:pt x="157" y="56"/>
                  </a:cubicBezTo>
                  <a:cubicBezTo>
                    <a:pt x="156" y="56"/>
                    <a:pt x="156" y="58"/>
                    <a:pt x="155" y="58"/>
                  </a:cubicBezTo>
                  <a:cubicBezTo>
                    <a:pt x="155" y="58"/>
                    <a:pt x="152" y="59"/>
                    <a:pt x="152" y="59"/>
                  </a:cubicBezTo>
                  <a:cubicBezTo>
                    <a:pt x="151" y="59"/>
                    <a:pt x="150" y="59"/>
                    <a:pt x="149" y="59"/>
                  </a:cubicBezTo>
                  <a:cubicBezTo>
                    <a:pt x="148" y="59"/>
                    <a:pt x="147" y="59"/>
                    <a:pt x="146" y="58"/>
                  </a:cubicBezTo>
                  <a:cubicBezTo>
                    <a:pt x="145" y="58"/>
                    <a:pt x="145" y="58"/>
                    <a:pt x="144" y="58"/>
                  </a:cubicBezTo>
                  <a:cubicBezTo>
                    <a:pt x="144" y="59"/>
                    <a:pt x="144" y="61"/>
                    <a:pt x="144" y="61"/>
                  </a:cubicBezTo>
                  <a:cubicBezTo>
                    <a:pt x="144" y="61"/>
                    <a:pt x="145" y="62"/>
                    <a:pt x="146" y="63"/>
                  </a:cubicBezTo>
                  <a:cubicBezTo>
                    <a:pt x="146" y="63"/>
                    <a:pt x="148" y="65"/>
                    <a:pt x="149" y="65"/>
                  </a:cubicBezTo>
                  <a:cubicBezTo>
                    <a:pt x="149" y="65"/>
                    <a:pt x="150" y="66"/>
                    <a:pt x="151" y="67"/>
                  </a:cubicBezTo>
                  <a:cubicBezTo>
                    <a:pt x="152" y="69"/>
                    <a:pt x="152" y="70"/>
                    <a:pt x="152" y="70"/>
                  </a:cubicBezTo>
                  <a:cubicBezTo>
                    <a:pt x="157" y="74"/>
                    <a:pt x="157" y="74"/>
                    <a:pt x="157" y="74"/>
                  </a:cubicBezTo>
                  <a:cubicBezTo>
                    <a:pt x="157" y="74"/>
                    <a:pt x="157" y="75"/>
                    <a:pt x="157" y="78"/>
                  </a:cubicBezTo>
                  <a:cubicBezTo>
                    <a:pt x="157" y="82"/>
                    <a:pt x="156" y="80"/>
                    <a:pt x="155" y="80"/>
                  </a:cubicBezTo>
                  <a:cubicBezTo>
                    <a:pt x="154" y="80"/>
                    <a:pt x="153" y="80"/>
                    <a:pt x="151" y="79"/>
                  </a:cubicBezTo>
                  <a:cubicBezTo>
                    <a:pt x="150" y="79"/>
                    <a:pt x="150" y="79"/>
                    <a:pt x="150" y="79"/>
                  </a:cubicBezTo>
                  <a:cubicBezTo>
                    <a:pt x="148" y="82"/>
                    <a:pt x="148" y="82"/>
                    <a:pt x="148" y="82"/>
                  </a:cubicBezTo>
                  <a:cubicBezTo>
                    <a:pt x="148" y="82"/>
                    <a:pt x="146" y="82"/>
                    <a:pt x="145" y="83"/>
                  </a:cubicBezTo>
                  <a:cubicBezTo>
                    <a:pt x="144" y="83"/>
                    <a:pt x="144" y="83"/>
                    <a:pt x="144" y="83"/>
                  </a:cubicBezTo>
                  <a:cubicBezTo>
                    <a:pt x="144" y="83"/>
                    <a:pt x="142" y="84"/>
                    <a:pt x="142" y="84"/>
                  </a:cubicBezTo>
                  <a:cubicBezTo>
                    <a:pt x="142" y="84"/>
                    <a:pt x="141" y="85"/>
                    <a:pt x="141" y="85"/>
                  </a:cubicBezTo>
                  <a:cubicBezTo>
                    <a:pt x="140" y="85"/>
                    <a:pt x="140" y="85"/>
                    <a:pt x="140" y="85"/>
                  </a:cubicBezTo>
                  <a:cubicBezTo>
                    <a:pt x="139" y="84"/>
                    <a:pt x="139" y="84"/>
                    <a:pt x="139" y="84"/>
                  </a:cubicBezTo>
                  <a:cubicBezTo>
                    <a:pt x="138" y="83"/>
                    <a:pt x="138" y="83"/>
                    <a:pt x="138" y="83"/>
                  </a:cubicBezTo>
                  <a:cubicBezTo>
                    <a:pt x="136" y="85"/>
                    <a:pt x="136" y="85"/>
                    <a:pt x="136" y="85"/>
                  </a:cubicBezTo>
                  <a:cubicBezTo>
                    <a:pt x="135" y="86"/>
                    <a:pt x="135" y="86"/>
                    <a:pt x="135" y="86"/>
                  </a:cubicBezTo>
                  <a:cubicBezTo>
                    <a:pt x="135" y="86"/>
                    <a:pt x="135" y="87"/>
                    <a:pt x="135" y="87"/>
                  </a:cubicBezTo>
                  <a:cubicBezTo>
                    <a:pt x="135" y="87"/>
                    <a:pt x="137" y="87"/>
                    <a:pt x="137" y="87"/>
                  </a:cubicBezTo>
                  <a:cubicBezTo>
                    <a:pt x="137" y="89"/>
                    <a:pt x="137" y="89"/>
                    <a:pt x="137" y="89"/>
                  </a:cubicBezTo>
                  <a:cubicBezTo>
                    <a:pt x="137" y="89"/>
                    <a:pt x="137" y="89"/>
                    <a:pt x="138" y="89"/>
                  </a:cubicBezTo>
                  <a:cubicBezTo>
                    <a:pt x="138" y="89"/>
                    <a:pt x="139" y="90"/>
                    <a:pt x="139" y="90"/>
                  </a:cubicBezTo>
                  <a:cubicBezTo>
                    <a:pt x="140" y="91"/>
                    <a:pt x="140" y="91"/>
                    <a:pt x="140" y="91"/>
                  </a:cubicBezTo>
                  <a:cubicBezTo>
                    <a:pt x="140" y="93"/>
                    <a:pt x="140" y="93"/>
                    <a:pt x="140" y="93"/>
                  </a:cubicBezTo>
                  <a:cubicBezTo>
                    <a:pt x="142" y="94"/>
                    <a:pt x="142" y="94"/>
                    <a:pt x="142" y="94"/>
                  </a:cubicBezTo>
                  <a:cubicBezTo>
                    <a:pt x="142" y="96"/>
                    <a:pt x="142" y="96"/>
                    <a:pt x="142" y="96"/>
                  </a:cubicBezTo>
                  <a:cubicBezTo>
                    <a:pt x="141" y="97"/>
                    <a:pt x="141" y="97"/>
                    <a:pt x="141" y="97"/>
                  </a:cubicBezTo>
                  <a:cubicBezTo>
                    <a:pt x="140" y="98"/>
                    <a:pt x="140" y="98"/>
                    <a:pt x="140" y="98"/>
                  </a:cubicBezTo>
                  <a:cubicBezTo>
                    <a:pt x="138" y="98"/>
                    <a:pt x="138" y="98"/>
                    <a:pt x="138" y="98"/>
                  </a:cubicBezTo>
                  <a:cubicBezTo>
                    <a:pt x="138" y="97"/>
                    <a:pt x="138" y="97"/>
                    <a:pt x="138" y="97"/>
                  </a:cubicBezTo>
                  <a:cubicBezTo>
                    <a:pt x="137" y="95"/>
                    <a:pt x="137" y="95"/>
                    <a:pt x="137" y="95"/>
                  </a:cubicBezTo>
                  <a:cubicBezTo>
                    <a:pt x="136" y="94"/>
                    <a:pt x="136" y="94"/>
                    <a:pt x="136" y="94"/>
                  </a:cubicBezTo>
                  <a:cubicBezTo>
                    <a:pt x="133" y="95"/>
                    <a:pt x="133" y="95"/>
                    <a:pt x="133" y="95"/>
                  </a:cubicBezTo>
                  <a:cubicBezTo>
                    <a:pt x="133" y="97"/>
                    <a:pt x="133" y="97"/>
                    <a:pt x="133" y="97"/>
                  </a:cubicBezTo>
                  <a:cubicBezTo>
                    <a:pt x="128" y="101"/>
                    <a:pt x="128" y="101"/>
                    <a:pt x="128" y="101"/>
                  </a:cubicBezTo>
                  <a:cubicBezTo>
                    <a:pt x="129" y="103"/>
                    <a:pt x="129" y="103"/>
                    <a:pt x="129" y="103"/>
                  </a:cubicBezTo>
                  <a:cubicBezTo>
                    <a:pt x="127" y="105"/>
                    <a:pt x="127" y="105"/>
                    <a:pt x="127" y="105"/>
                  </a:cubicBezTo>
                  <a:cubicBezTo>
                    <a:pt x="127" y="108"/>
                    <a:pt x="127" y="108"/>
                    <a:pt x="127" y="108"/>
                  </a:cubicBezTo>
                  <a:cubicBezTo>
                    <a:pt x="128" y="111"/>
                    <a:pt x="128" y="111"/>
                    <a:pt x="128" y="111"/>
                  </a:cubicBezTo>
                  <a:cubicBezTo>
                    <a:pt x="128" y="113"/>
                    <a:pt x="128" y="113"/>
                    <a:pt x="128" y="113"/>
                  </a:cubicBezTo>
                  <a:cubicBezTo>
                    <a:pt x="124" y="114"/>
                    <a:pt x="124" y="114"/>
                    <a:pt x="124" y="114"/>
                  </a:cubicBezTo>
                  <a:cubicBezTo>
                    <a:pt x="121" y="115"/>
                    <a:pt x="121" y="115"/>
                    <a:pt x="121" y="115"/>
                  </a:cubicBezTo>
                  <a:cubicBezTo>
                    <a:pt x="121" y="118"/>
                    <a:pt x="121" y="118"/>
                    <a:pt x="121" y="118"/>
                  </a:cubicBezTo>
                  <a:cubicBezTo>
                    <a:pt x="121" y="119"/>
                    <a:pt x="121" y="119"/>
                    <a:pt x="121" y="119"/>
                  </a:cubicBezTo>
                  <a:cubicBezTo>
                    <a:pt x="124" y="123"/>
                    <a:pt x="124" y="123"/>
                    <a:pt x="124" y="123"/>
                  </a:cubicBezTo>
                  <a:cubicBezTo>
                    <a:pt x="123" y="124"/>
                    <a:pt x="123" y="124"/>
                    <a:pt x="123" y="124"/>
                  </a:cubicBezTo>
                  <a:cubicBezTo>
                    <a:pt x="122" y="125"/>
                    <a:pt x="122" y="125"/>
                    <a:pt x="122" y="125"/>
                  </a:cubicBezTo>
                  <a:cubicBezTo>
                    <a:pt x="125" y="129"/>
                    <a:pt x="125" y="129"/>
                    <a:pt x="125" y="129"/>
                  </a:cubicBezTo>
                  <a:cubicBezTo>
                    <a:pt x="126" y="130"/>
                    <a:pt x="126" y="130"/>
                    <a:pt x="126" y="130"/>
                  </a:cubicBezTo>
                  <a:cubicBezTo>
                    <a:pt x="128" y="130"/>
                    <a:pt x="128" y="130"/>
                    <a:pt x="128" y="130"/>
                  </a:cubicBezTo>
                  <a:cubicBezTo>
                    <a:pt x="128" y="132"/>
                    <a:pt x="128" y="132"/>
                    <a:pt x="128" y="132"/>
                  </a:cubicBezTo>
                  <a:cubicBezTo>
                    <a:pt x="128" y="133"/>
                    <a:pt x="128" y="133"/>
                    <a:pt x="128" y="133"/>
                  </a:cubicBezTo>
                  <a:cubicBezTo>
                    <a:pt x="128" y="135"/>
                    <a:pt x="128" y="135"/>
                    <a:pt x="128" y="135"/>
                  </a:cubicBezTo>
                  <a:cubicBezTo>
                    <a:pt x="126" y="137"/>
                    <a:pt x="126" y="137"/>
                    <a:pt x="126" y="137"/>
                  </a:cubicBezTo>
                  <a:cubicBezTo>
                    <a:pt x="127" y="139"/>
                    <a:pt x="127" y="139"/>
                    <a:pt x="127" y="139"/>
                  </a:cubicBezTo>
                  <a:cubicBezTo>
                    <a:pt x="125" y="138"/>
                    <a:pt x="125" y="138"/>
                    <a:pt x="125" y="138"/>
                  </a:cubicBezTo>
                  <a:cubicBezTo>
                    <a:pt x="124" y="139"/>
                    <a:pt x="124" y="139"/>
                    <a:pt x="124" y="139"/>
                  </a:cubicBezTo>
                  <a:cubicBezTo>
                    <a:pt x="124" y="139"/>
                    <a:pt x="124" y="139"/>
                    <a:pt x="124" y="139"/>
                  </a:cubicBezTo>
                  <a:cubicBezTo>
                    <a:pt x="121" y="138"/>
                    <a:pt x="121" y="138"/>
                    <a:pt x="121" y="138"/>
                  </a:cubicBezTo>
                  <a:cubicBezTo>
                    <a:pt x="121" y="138"/>
                    <a:pt x="119" y="139"/>
                    <a:pt x="118" y="139"/>
                  </a:cubicBezTo>
                  <a:cubicBezTo>
                    <a:pt x="118" y="139"/>
                    <a:pt x="117" y="139"/>
                    <a:pt x="117" y="139"/>
                  </a:cubicBezTo>
                  <a:cubicBezTo>
                    <a:pt x="117" y="139"/>
                    <a:pt x="115"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8"/>
                    <a:pt x="114" y="138"/>
                    <a:pt x="114" y="138"/>
                  </a:cubicBezTo>
                  <a:cubicBezTo>
                    <a:pt x="114" y="137"/>
                    <a:pt x="114" y="137"/>
                    <a:pt x="114" y="137"/>
                  </a:cubicBezTo>
                  <a:cubicBezTo>
                    <a:pt x="114" y="137"/>
                    <a:pt x="114" y="137"/>
                    <a:pt x="114" y="137"/>
                  </a:cubicBezTo>
                  <a:cubicBezTo>
                    <a:pt x="114" y="137"/>
                    <a:pt x="114" y="137"/>
                    <a:pt x="114" y="137"/>
                  </a:cubicBezTo>
                  <a:cubicBezTo>
                    <a:pt x="114" y="137"/>
                    <a:pt x="114" y="137"/>
                    <a:pt x="114"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3" y="137"/>
                    <a:pt x="113" y="137"/>
                    <a:pt x="113"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12" y="137"/>
                    <a:pt x="112" y="137"/>
                    <a:pt x="112" y="137"/>
                  </a:cubicBezTo>
                  <a:cubicBezTo>
                    <a:pt x="106" y="134"/>
                    <a:pt x="106" y="134"/>
                    <a:pt x="106" y="134"/>
                  </a:cubicBezTo>
                  <a:cubicBezTo>
                    <a:pt x="101" y="131"/>
                    <a:pt x="101" y="131"/>
                    <a:pt x="101" y="131"/>
                  </a:cubicBezTo>
                  <a:cubicBezTo>
                    <a:pt x="99" y="129"/>
                    <a:pt x="99" y="129"/>
                    <a:pt x="99" y="129"/>
                  </a:cubicBezTo>
                  <a:cubicBezTo>
                    <a:pt x="98" y="125"/>
                    <a:pt x="98" y="125"/>
                    <a:pt x="98" y="125"/>
                  </a:cubicBezTo>
                  <a:cubicBezTo>
                    <a:pt x="93" y="124"/>
                    <a:pt x="93" y="124"/>
                    <a:pt x="93" y="124"/>
                  </a:cubicBezTo>
                  <a:cubicBezTo>
                    <a:pt x="93" y="121"/>
                    <a:pt x="87" y="126"/>
                    <a:pt x="89" y="120"/>
                  </a:cubicBezTo>
                  <a:cubicBezTo>
                    <a:pt x="89" y="120"/>
                    <a:pt x="89" y="119"/>
                    <a:pt x="89" y="119"/>
                  </a:cubicBezTo>
                  <a:cubicBezTo>
                    <a:pt x="89" y="119"/>
                    <a:pt x="89" y="119"/>
                    <a:pt x="89" y="119"/>
                  </a:cubicBezTo>
                  <a:cubicBezTo>
                    <a:pt x="89" y="118"/>
                    <a:pt x="87" y="116"/>
                    <a:pt x="87" y="116"/>
                  </a:cubicBezTo>
                  <a:cubicBezTo>
                    <a:pt x="81" y="113"/>
                    <a:pt x="80" y="110"/>
                    <a:pt x="77" y="109"/>
                  </a:cubicBezTo>
                  <a:cubicBezTo>
                    <a:pt x="76" y="109"/>
                    <a:pt x="76" y="109"/>
                    <a:pt x="76" y="109"/>
                  </a:cubicBezTo>
                  <a:cubicBezTo>
                    <a:pt x="72" y="105"/>
                    <a:pt x="72" y="105"/>
                    <a:pt x="72" y="105"/>
                  </a:cubicBezTo>
                  <a:cubicBezTo>
                    <a:pt x="70" y="104"/>
                    <a:pt x="70" y="104"/>
                    <a:pt x="70" y="104"/>
                  </a:cubicBezTo>
                  <a:cubicBezTo>
                    <a:pt x="68" y="102"/>
                    <a:pt x="68" y="102"/>
                    <a:pt x="68" y="102"/>
                  </a:cubicBezTo>
                  <a:cubicBezTo>
                    <a:pt x="68" y="100"/>
                    <a:pt x="68" y="100"/>
                    <a:pt x="68" y="100"/>
                  </a:cubicBezTo>
                  <a:cubicBezTo>
                    <a:pt x="67" y="96"/>
                    <a:pt x="67" y="96"/>
                    <a:pt x="67" y="96"/>
                  </a:cubicBezTo>
                  <a:cubicBezTo>
                    <a:pt x="67" y="96"/>
                    <a:pt x="67" y="96"/>
                    <a:pt x="67" y="96"/>
                  </a:cubicBezTo>
                  <a:cubicBezTo>
                    <a:pt x="67" y="96"/>
                    <a:pt x="63" y="95"/>
                    <a:pt x="61" y="94"/>
                  </a:cubicBezTo>
                  <a:cubicBezTo>
                    <a:pt x="59" y="93"/>
                    <a:pt x="59" y="93"/>
                    <a:pt x="59" y="93"/>
                  </a:cubicBezTo>
                  <a:cubicBezTo>
                    <a:pt x="57" y="90"/>
                    <a:pt x="57" y="90"/>
                    <a:pt x="57" y="90"/>
                  </a:cubicBezTo>
                  <a:cubicBezTo>
                    <a:pt x="56" y="89"/>
                    <a:pt x="56" y="89"/>
                    <a:pt x="56" y="89"/>
                  </a:cubicBezTo>
                  <a:cubicBezTo>
                    <a:pt x="53" y="86"/>
                    <a:pt x="53" y="86"/>
                    <a:pt x="53" y="86"/>
                  </a:cubicBezTo>
                  <a:cubicBezTo>
                    <a:pt x="52" y="86"/>
                    <a:pt x="52" y="86"/>
                    <a:pt x="52" y="86"/>
                  </a:cubicBezTo>
                  <a:cubicBezTo>
                    <a:pt x="47" y="84"/>
                    <a:pt x="47" y="84"/>
                    <a:pt x="47" y="84"/>
                  </a:cubicBezTo>
                  <a:cubicBezTo>
                    <a:pt x="46" y="82"/>
                    <a:pt x="46" y="82"/>
                    <a:pt x="46" y="82"/>
                  </a:cubicBezTo>
                  <a:cubicBezTo>
                    <a:pt x="44" y="81"/>
                    <a:pt x="44" y="81"/>
                    <a:pt x="44" y="81"/>
                  </a:cubicBezTo>
                  <a:cubicBezTo>
                    <a:pt x="43" y="79"/>
                    <a:pt x="43" y="79"/>
                    <a:pt x="43" y="79"/>
                  </a:cubicBezTo>
                  <a:cubicBezTo>
                    <a:pt x="40" y="78"/>
                    <a:pt x="40" y="78"/>
                    <a:pt x="40" y="78"/>
                  </a:cubicBezTo>
                  <a:cubicBezTo>
                    <a:pt x="39" y="76"/>
                    <a:pt x="39" y="76"/>
                    <a:pt x="39" y="76"/>
                  </a:cubicBezTo>
                  <a:cubicBezTo>
                    <a:pt x="38" y="75"/>
                    <a:pt x="38" y="75"/>
                    <a:pt x="38" y="75"/>
                  </a:cubicBezTo>
                  <a:cubicBezTo>
                    <a:pt x="35" y="71"/>
                    <a:pt x="35" y="71"/>
                    <a:pt x="35" y="71"/>
                  </a:cubicBezTo>
                  <a:cubicBezTo>
                    <a:pt x="32" y="69"/>
                    <a:pt x="32" y="69"/>
                    <a:pt x="32" y="69"/>
                  </a:cubicBezTo>
                  <a:cubicBezTo>
                    <a:pt x="31" y="68"/>
                    <a:pt x="31" y="68"/>
                    <a:pt x="31" y="68"/>
                  </a:cubicBezTo>
                  <a:cubicBezTo>
                    <a:pt x="30" y="67"/>
                    <a:pt x="30" y="67"/>
                    <a:pt x="30" y="67"/>
                  </a:cubicBezTo>
                  <a:cubicBezTo>
                    <a:pt x="28" y="64"/>
                    <a:pt x="28" y="64"/>
                    <a:pt x="28" y="64"/>
                  </a:cubicBezTo>
                  <a:cubicBezTo>
                    <a:pt x="25" y="61"/>
                    <a:pt x="25" y="61"/>
                    <a:pt x="25" y="61"/>
                  </a:cubicBezTo>
                  <a:cubicBezTo>
                    <a:pt x="23" y="59"/>
                    <a:pt x="23" y="59"/>
                    <a:pt x="23" y="59"/>
                  </a:cubicBezTo>
                  <a:cubicBezTo>
                    <a:pt x="21" y="56"/>
                    <a:pt x="21" y="56"/>
                    <a:pt x="21" y="56"/>
                  </a:cubicBezTo>
                  <a:cubicBezTo>
                    <a:pt x="23" y="54"/>
                    <a:pt x="23" y="54"/>
                    <a:pt x="23" y="54"/>
                  </a:cubicBezTo>
                  <a:cubicBezTo>
                    <a:pt x="22" y="53"/>
                    <a:pt x="21" y="53"/>
                    <a:pt x="21" y="52"/>
                  </a:cubicBezTo>
                  <a:cubicBezTo>
                    <a:pt x="20" y="52"/>
                    <a:pt x="18" y="51"/>
                    <a:pt x="19" y="50"/>
                  </a:cubicBezTo>
                  <a:cubicBezTo>
                    <a:pt x="19" y="49"/>
                    <a:pt x="18" y="48"/>
                    <a:pt x="18" y="46"/>
                  </a:cubicBezTo>
                  <a:cubicBezTo>
                    <a:pt x="18" y="45"/>
                    <a:pt x="18" y="44"/>
                    <a:pt x="17" y="44"/>
                  </a:cubicBezTo>
                  <a:cubicBezTo>
                    <a:pt x="16" y="43"/>
                    <a:pt x="16" y="43"/>
                    <a:pt x="16" y="43"/>
                  </a:cubicBezTo>
                  <a:cubicBezTo>
                    <a:pt x="15" y="43"/>
                    <a:pt x="14" y="43"/>
                    <a:pt x="14" y="43"/>
                  </a:cubicBezTo>
                  <a:cubicBezTo>
                    <a:pt x="13" y="43"/>
                    <a:pt x="13" y="43"/>
                    <a:pt x="13" y="43"/>
                  </a:cubicBezTo>
                  <a:cubicBezTo>
                    <a:pt x="13" y="43"/>
                    <a:pt x="14" y="41"/>
                    <a:pt x="14" y="39"/>
                  </a:cubicBezTo>
                  <a:cubicBezTo>
                    <a:pt x="10" y="38"/>
                    <a:pt x="10" y="38"/>
                    <a:pt x="10" y="38"/>
                  </a:cubicBezTo>
                  <a:cubicBezTo>
                    <a:pt x="10" y="38"/>
                    <a:pt x="10" y="35"/>
                    <a:pt x="8" y="34"/>
                  </a:cubicBezTo>
                  <a:cubicBezTo>
                    <a:pt x="6" y="34"/>
                    <a:pt x="6" y="34"/>
                    <a:pt x="6" y="34"/>
                  </a:cubicBezTo>
                  <a:cubicBezTo>
                    <a:pt x="5" y="35"/>
                    <a:pt x="5" y="36"/>
                    <a:pt x="5" y="36"/>
                  </a:cubicBezTo>
                  <a:cubicBezTo>
                    <a:pt x="1" y="32"/>
                    <a:pt x="1" y="32"/>
                    <a:pt x="1" y="32"/>
                  </a:cubicBezTo>
                  <a:cubicBezTo>
                    <a:pt x="1" y="32"/>
                    <a:pt x="1" y="31"/>
                    <a:pt x="2" y="29"/>
                  </a:cubicBezTo>
                  <a:cubicBezTo>
                    <a:pt x="4" y="27"/>
                    <a:pt x="2" y="26"/>
                    <a:pt x="2" y="26"/>
                  </a:cubicBezTo>
                  <a:cubicBezTo>
                    <a:pt x="1" y="23"/>
                    <a:pt x="1" y="23"/>
                    <a:pt x="1" y="23"/>
                  </a:cubicBezTo>
                  <a:cubicBezTo>
                    <a:pt x="2" y="21"/>
                    <a:pt x="2" y="21"/>
                    <a:pt x="2" y="21"/>
                  </a:cubicBezTo>
                  <a:cubicBezTo>
                    <a:pt x="1" y="20"/>
                    <a:pt x="1" y="20"/>
                    <a:pt x="1" y="20"/>
                  </a:cubicBezTo>
                  <a:cubicBezTo>
                    <a:pt x="0" y="19"/>
                    <a:pt x="0" y="19"/>
                    <a:pt x="0" y="19"/>
                  </a:cubicBezTo>
                  <a:cubicBezTo>
                    <a:pt x="0" y="19"/>
                    <a:pt x="0" y="19"/>
                    <a:pt x="0" y="19"/>
                  </a:cubicBezTo>
                  <a:cubicBezTo>
                    <a:pt x="0" y="19"/>
                    <a:pt x="0" y="19"/>
                    <a:pt x="0" y="19"/>
                  </a:cubicBezTo>
                  <a:cubicBezTo>
                    <a:pt x="2" y="15"/>
                    <a:pt x="2" y="15"/>
                    <a:pt x="2" y="15"/>
                  </a:cubicBezTo>
                  <a:cubicBezTo>
                    <a:pt x="2" y="15"/>
                    <a:pt x="1" y="13"/>
                    <a:pt x="1" y="11"/>
                  </a:cubicBezTo>
                  <a:cubicBezTo>
                    <a:pt x="1" y="11"/>
                    <a:pt x="2" y="10"/>
                    <a:pt x="2" y="10"/>
                  </a:cubicBezTo>
                  <a:cubicBezTo>
                    <a:pt x="2" y="10"/>
                    <a:pt x="2" y="10"/>
                    <a:pt x="2" y="10"/>
                  </a:cubicBezTo>
                  <a:cubicBezTo>
                    <a:pt x="2" y="9"/>
                    <a:pt x="2" y="9"/>
                    <a:pt x="2" y="9"/>
                  </a:cubicBezTo>
                  <a:cubicBezTo>
                    <a:pt x="2" y="9"/>
                    <a:pt x="2" y="9"/>
                    <a:pt x="2" y="9"/>
                  </a:cubicBezTo>
                  <a:cubicBezTo>
                    <a:pt x="3" y="9"/>
                    <a:pt x="3" y="9"/>
                    <a:pt x="3" y="9"/>
                  </a:cubicBezTo>
                  <a:cubicBezTo>
                    <a:pt x="3" y="9"/>
                    <a:pt x="3" y="9"/>
                    <a:pt x="3" y="9"/>
                  </a:cubicBezTo>
                  <a:cubicBezTo>
                    <a:pt x="3" y="8"/>
                    <a:pt x="8" y="7"/>
                    <a:pt x="8" y="7"/>
                  </a:cubicBezTo>
                  <a:cubicBezTo>
                    <a:pt x="10" y="6"/>
                    <a:pt x="10" y="6"/>
                    <a:pt x="10" y="6"/>
                  </a:cubicBezTo>
                  <a:cubicBezTo>
                    <a:pt x="14" y="11"/>
                    <a:pt x="14" y="11"/>
                    <a:pt x="14" y="11"/>
                  </a:cubicBezTo>
                  <a:cubicBezTo>
                    <a:pt x="18" y="15"/>
                    <a:pt x="18" y="15"/>
                    <a:pt x="18" y="15"/>
                  </a:cubicBezTo>
                  <a:cubicBezTo>
                    <a:pt x="21" y="17"/>
                    <a:pt x="21" y="17"/>
                    <a:pt x="21" y="17"/>
                  </a:cubicBezTo>
                  <a:cubicBezTo>
                    <a:pt x="21" y="17"/>
                    <a:pt x="22" y="16"/>
                    <a:pt x="23" y="16"/>
                  </a:cubicBezTo>
                  <a:cubicBezTo>
                    <a:pt x="23" y="15"/>
                    <a:pt x="23" y="13"/>
                    <a:pt x="23" y="13"/>
                  </a:cubicBezTo>
                  <a:cubicBezTo>
                    <a:pt x="25" y="11"/>
                    <a:pt x="25" y="11"/>
                    <a:pt x="25" y="11"/>
                  </a:cubicBezTo>
                  <a:cubicBezTo>
                    <a:pt x="26" y="9"/>
                    <a:pt x="26" y="9"/>
                    <a:pt x="26" y="9"/>
                  </a:cubicBezTo>
                  <a:cubicBezTo>
                    <a:pt x="26" y="7"/>
                    <a:pt x="26" y="7"/>
                    <a:pt x="26" y="7"/>
                  </a:cubicBezTo>
                  <a:cubicBezTo>
                    <a:pt x="28" y="6"/>
                    <a:pt x="28" y="6"/>
                    <a:pt x="28" y="6"/>
                  </a:cubicBezTo>
                  <a:cubicBezTo>
                    <a:pt x="31" y="5"/>
                    <a:pt x="31" y="5"/>
                    <a:pt x="31" y="5"/>
                  </a:cubicBezTo>
                  <a:cubicBezTo>
                    <a:pt x="35" y="4"/>
                    <a:pt x="35" y="4"/>
                    <a:pt x="35" y="4"/>
                  </a:cubicBezTo>
                  <a:cubicBezTo>
                    <a:pt x="35" y="4"/>
                    <a:pt x="38" y="5"/>
                    <a:pt x="39" y="5"/>
                  </a:cubicBezTo>
                  <a:cubicBezTo>
                    <a:pt x="39" y="5"/>
                    <a:pt x="40" y="5"/>
                    <a:pt x="40" y="5"/>
                  </a:cubicBezTo>
                  <a:cubicBezTo>
                    <a:pt x="42" y="2"/>
                    <a:pt x="42" y="2"/>
                    <a:pt x="42" y="2"/>
                  </a:cubicBezTo>
                  <a:cubicBezTo>
                    <a:pt x="42" y="2"/>
                    <a:pt x="42" y="2"/>
                    <a:pt x="42" y="2"/>
                  </a:cubicBezTo>
                  <a:cubicBezTo>
                    <a:pt x="43" y="0"/>
                    <a:pt x="43" y="0"/>
                    <a:pt x="43" y="0"/>
                  </a:cubicBezTo>
                  <a:cubicBezTo>
                    <a:pt x="48" y="2"/>
                    <a:pt x="48" y="2"/>
                    <a:pt x="48" y="2"/>
                  </a:cubicBezTo>
                  <a:cubicBezTo>
                    <a:pt x="50" y="4"/>
                    <a:pt x="50" y="4"/>
                    <a:pt x="50" y="4"/>
                  </a:cubicBezTo>
                  <a:cubicBezTo>
                    <a:pt x="55" y="5"/>
                    <a:pt x="55" y="5"/>
                    <a:pt x="55" y="5"/>
                  </a:cubicBezTo>
                  <a:cubicBezTo>
                    <a:pt x="55" y="5"/>
                    <a:pt x="55" y="5"/>
                    <a:pt x="55" y="5"/>
                  </a:cubicBezTo>
                  <a:cubicBezTo>
                    <a:pt x="57" y="5"/>
                    <a:pt x="57" y="5"/>
                    <a:pt x="57" y="5"/>
                  </a:cubicBezTo>
                  <a:cubicBezTo>
                    <a:pt x="57" y="4"/>
                    <a:pt x="57" y="4"/>
                    <a:pt x="57" y="4"/>
                  </a:cubicBezTo>
                  <a:cubicBezTo>
                    <a:pt x="61" y="4"/>
                    <a:pt x="61" y="4"/>
                    <a:pt x="61" y="4"/>
                  </a:cubicBezTo>
                  <a:cubicBezTo>
                    <a:pt x="66" y="5"/>
                    <a:pt x="66" y="5"/>
                    <a:pt x="66" y="5"/>
                  </a:cubicBezTo>
                  <a:cubicBezTo>
                    <a:pt x="69" y="5"/>
                    <a:pt x="69" y="5"/>
                    <a:pt x="69" y="5"/>
                  </a:cubicBezTo>
                  <a:cubicBezTo>
                    <a:pt x="74" y="5"/>
                    <a:pt x="74" y="5"/>
                    <a:pt x="74" y="5"/>
                  </a:cubicBezTo>
                  <a:cubicBezTo>
                    <a:pt x="77" y="6"/>
                    <a:pt x="77" y="6"/>
                    <a:pt x="77" y="6"/>
                  </a:cubicBezTo>
                  <a:cubicBezTo>
                    <a:pt x="79" y="7"/>
                    <a:pt x="79" y="7"/>
                    <a:pt x="79" y="7"/>
                  </a:cubicBezTo>
                  <a:cubicBezTo>
                    <a:pt x="79" y="7"/>
                    <a:pt x="79" y="7"/>
                    <a:pt x="80" y="6"/>
                  </a:cubicBezTo>
                  <a:cubicBezTo>
                    <a:pt x="80" y="6"/>
                    <a:pt x="83" y="6"/>
                    <a:pt x="83" y="6"/>
                  </a:cubicBezTo>
                  <a:cubicBezTo>
                    <a:pt x="84" y="3"/>
                    <a:pt x="84" y="3"/>
                    <a:pt x="84" y="3"/>
                  </a:cubicBezTo>
                  <a:cubicBezTo>
                    <a:pt x="85" y="5"/>
                    <a:pt x="85" y="5"/>
                    <a:pt x="85" y="5"/>
                  </a:cubicBezTo>
                  <a:cubicBezTo>
                    <a:pt x="86" y="5"/>
                    <a:pt x="88" y="5"/>
                    <a:pt x="88" y="5"/>
                  </a:cubicBezTo>
                  <a:cubicBezTo>
                    <a:pt x="89" y="2"/>
                    <a:pt x="89" y="2"/>
                    <a:pt x="89" y="2"/>
                  </a:cubicBezTo>
                  <a:cubicBezTo>
                    <a:pt x="90" y="3"/>
                    <a:pt x="90" y="3"/>
                    <a:pt x="90" y="3"/>
                  </a:cubicBezTo>
                  <a:cubicBezTo>
                    <a:pt x="91" y="3"/>
                    <a:pt x="91" y="3"/>
                    <a:pt x="92" y="3"/>
                  </a:cubicBezTo>
                  <a:cubicBezTo>
                    <a:pt x="93" y="3"/>
                    <a:pt x="94" y="2"/>
                    <a:pt x="94" y="2"/>
                  </a:cubicBezTo>
                  <a:cubicBezTo>
                    <a:pt x="94" y="2"/>
                    <a:pt x="95" y="3"/>
                    <a:pt x="95" y="3"/>
                  </a:cubicBezTo>
                  <a:cubicBezTo>
                    <a:pt x="95" y="3"/>
                    <a:pt x="96" y="2"/>
                    <a:pt x="97" y="2"/>
                  </a:cubicBezTo>
                  <a:cubicBezTo>
                    <a:pt x="97" y="2"/>
                    <a:pt x="97" y="2"/>
                    <a:pt x="97" y="2"/>
                  </a:cubicBezTo>
                  <a:cubicBezTo>
                    <a:pt x="97" y="2"/>
                    <a:pt x="97" y="2"/>
                    <a:pt x="97"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8" y="2"/>
                    <a:pt x="98" y="2"/>
                    <a:pt x="98"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2"/>
                    <a:pt x="99" y="2"/>
                    <a:pt x="99" y="2"/>
                  </a:cubicBezTo>
                  <a:cubicBezTo>
                    <a:pt x="99" y="1"/>
                    <a:pt x="99" y="1"/>
                    <a:pt x="99" y="1"/>
                  </a:cubicBezTo>
                  <a:cubicBezTo>
                    <a:pt x="99" y="1"/>
                    <a:pt x="99" y="1"/>
                    <a:pt x="99" y="1"/>
                  </a:cubicBezTo>
                  <a:cubicBezTo>
                    <a:pt x="99" y="1"/>
                    <a:pt x="99" y="1"/>
                    <a:pt x="99" y="1"/>
                  </a:cubicBezTo>
                  <a:cubicBezTo>
                    <a:pt x="99" y="1"/>
                    <a:pt x="99" y="1"/>
                    <a:pt x="99" y="1"/>
                  </a:cubicBezTo>
                  <a:cubicBezTo>
                    <a:pt x="99" y="1"/>
                    <a:pt x="99" y="1"/>
                    <a:pt x="99"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0" y="1"/>
                    <a:pt x="100" y="1"/>
                  </a:cubicBezTo>
                  <a:cubicBezTo>
                    <a:pt x="100" y="1"/>
                    <a:pt x="101" y="3"/>
                    <a:pt x="103" y="4"/>
                  </a:cubicBezTo>
                  <a:cubicBezTo>
                    <a:pt x="103" y="4"/>
                    <a:pt x="103" y="4"/>
                    <a:pt x="103" y="4"/>
                  </a:cubicBezTo>
                  <a:cubicBezTo>
                    <a:pt x="105" y="4"/>
                    <a:pt x="105" y="4"/>
                    <a:pt x="105" y="4"/>
                  </a:cubicBezTo>
                  <a:cubicBezTo>
                    <a:pt x="105" y="4"/>
                    <a:pt x="105" y="4"/>
                    <a:pt x="105" y="4"/>
                  </a:cubicBezTo>
                  <a:cubicBezTo>
                    <a:pt x="105" y="4"/>
                    <a:pt x="106" y="3"/>
                    <a:pt x="107" y="3"/>
                  </a:cubicBezTo>
                  <a:cubicBezTo>
                    <a:pt x="109" y="3"/>
                    <a:pt x="110" y="3"/>
                    <a:pt x="111" y="3"/>
                  </a:cubicBezTo>
                  <a:cubicBezTo>
                    <a:pt x="113" y="3"/>
                    <a:pt x="114" y="5"/>
                    <a:pt x="114" y="5"/>
                  </a:cubicBezTo>
                  <a:cubicBezTo>
                    <a:pt x="117" y="8"/>
                    <a:pt x="117" y="8"/>
                    <a:pt x="117" y="8"/>
                  </a:cubicBezTo>
                  <a:cubicBezTo>
                    <a:pt x="117" y="8"/>
                    <a:pt x="118" y="10"/>
                    <a:pt x="118" y="11"/>
                  </a:cubicBezTo>
                  <a:cubicBezTo>
                    <a:pt x="119" y="12"/>
                    <a:pt x="119" y="13"/>
                    <a:pt x="119" y="13"/>
                  </a:cubicBezTo>
                  <a:cubicBezTo>
                    <a:pt x="119" y="13"/>
                    <a:pt x="119" y="13"/>
                    <a:pt x="119" y="13"/>
                  </a:cubicBezTo>
                  <a:cubicBezTo>
                    <a:pt x="120" y="13"/>
                    <a:pt x="127" y="16"/>
                    <a:pt x="128" y="16"/>
                  </a:cubicBezTo>
                  <a:cubicBezTo>
                    <a:pt x="128" y="16"/>
                    <a:pt x="129" y="16"/>
                    <a:pt x="129" y="16"/>
                  </a:cubicBezTo>
                  <a:cubicBezTo>
                    <a:pt x="129" y="14"/>
                    <a:pt x="128" y="13"/>
                    <a:pt x="130" y="12"/>
                  </a:cubicBezTo>
                  <a:cubicBezTo>
                    <a:pt x="131" y="12"/>
                    <a:pt x="132" y="14"/>
                    <a:pt x="132" y="12"/>
                  </a:cubicBezTo>
                  <a:cubicBezTo>
                    <a:pt x="132" y="10"/>
                    <a:pt x="133" y="11"/>
                    <a:pt x="132" y="9"/>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7" name="Freeform 63"/>
            <p:cNvSpPr>
              <a:spLocks noEditPoints="1"/>
            </p:cNvSpPr>
            <p:nvPr/>
          </p:nvSpPr>
          <p:spPr bwMode="auto">
            <a:xfrm>
              <a:off x="7583706" y="3115534"/>
              <a:ext cx="343308" cy="394105"/>
            </a:xfrm>
            <a:custGeom>
              <a:avLst/>
              <a:gdLst>
                <a:gd name="T0" fmla="*/ 71 w 141"/>
                <a:gd name="T1" fmla="*/ 5 h 167"/>
                <a:gd name="T2" fmla="*/ 67 w 141"/>
                <a:gd name="T3" fmla="*/ 47 h 167"/>
                <a:gd name="T4" fmla="*/ 87 w 141"/>
                <a:gd name="T5" fmla="*/ 73 h 167"/>
                <a:gd name="T6" fmla="*/ 76 w 141"/>
                <a:gd name="T7" fmla="*/ 89 h 167"/>
                <a:gd name="T8" fmla="*/ 66 w 141"/>
                <a:gd name="T9" fmla="*/ 95 h 167"/>
                <a:gd name="T10" fmla="*/ 60 w 141"/>
                <a:gd name="T11" fmla="*/ 106 h 167"/>
                <a:gd name="T12" fmla="*/ 51 w 141"/>
                <a:gd name="T13" fmla="*/ 115 h 167"/>
                <a:gd name="T14" fmla="*/ 47 w 141"/>
                <a:gd name="T15" fmla="*/ 129 h 167"/>
                <a:gd name="T16" fmla="*/ 44 w 141"/>
                <a:gd name="T17" fmla="*/ 146 h 167"/>
                <a:gd name="T18" fmla="*/ 36 w 141"/>
                <a:gd name="T19" fmla="*/ 157 h 167"/>
                <a:gd name="T20" fmla="*/ 17 w 141"/>
                <a:gd name="T21" fmla="*/ 140 h 167"/>
                <a:gd name="T22" fmla="*/ 4 w 141"/>
                <a:gd name="T23" fmla="*/ 120 h 167"/>
                <a:gd name="T24" fmla="*/ 8 w 141"/>
                <a:gd name="T25" fmla="*/ 95 h 167"/>
                <a:gd name="T26" fmla="*/ 6 w 141"/>
                <a:gd name="T27" fmla="*/ 60 h 167"/>
                <a:gd name="T28" fmla="*/ 18 w 141"/>
                <a:gd name="T29" fmla="*/ 62 h 167"/>
                <a:gd name="T30" fmla="*/ 24 w 141"/>
                <a:gd name="T31" fmla="*/ 44 h 167"/>
                <a:gd name="T32" fmla="*/ 25 w 141"/>
                <a:gd name="T33" fmla="*/ 54 h 167"/>
                <a:gd name="T34" fmla="*/ 33 w 141"/>
                <a:gd name="T35" fmla="*/ 60 h 167"/>
                <a:gd name="T36" fmla="*/ 36 w 141"/>
                <a:gd name="T37" fmla="*/ 56 h 167"/>
                <a:gd name="T38" fmla="*/ 47 w 141"/>
                <a:gd name="T39" fmla="*/ 40 h 167"/>
                <a:gd name="T40" fmla="*/ 34 w 141"/>
                <a:gd name="T41" fmla="*/ 40 h 167"/>
                <a:gd name="T42" fmla="*/ 18 w 141"/>
                <a:gd name="T43" fmla="*/ 46 h 167"/>
                <a:gd name="T44" fmla="*/ 17 w 141"/>
                <a:gd name="T45" fmla="*/ 59 h 167"/>
                <a:gd name="T46" fmla="*/ 5 w 141"/>
                <a:gd name="T47" fmla="*/ 51 h 167"/>
                <a:gd name="T48" fmla="*/ 24 w 141"/>
                <a:gd name="T49" fmla="*/ 33 h 167"/>
                <a:gd name="T50" fmla="*/ 11 w 141"/>
                <a:gd name="T51" fmla="*/ 144 h 167"/>
                <a:gd name="T52" fmla="*/ 68 w 141"/>
                <a:gd name="T53" fmla="*/ 112 h 167"/>
                <a:gd name="T54" fmla="*/ 68 w 141"/>
                <a:gd name="T55" fmla="*/ 112 h 167"/>
                <a:gd name="T56" fmla="*/ 107 w 141"/>
                <a:gd name="T57" fmla="*/ 153 h 167"/>
                <a:gd name="T58" fmla="*/ 105 w 141"/>
                <a:gd name="T59" fmla="*/ 151 h 167"/>
                <a:gd name="T60" fmla="*/ 128 w 141"/>
                <a:gd name="T61" fmla="*/ 143 h 167"/>
                <a:gd name="T62" fmla="*/ 124 w 141"/>
                <a:gd name="T63" fmla="*/ 138 h 167"/>
                <a:gd name="T64" fmla="*/ 132 w 141"/>
                <a:gd name="T65" fmla="*/ 124 h 167"/>
                <a:gd name="T66" fmla="*/ 139 w 141"/>
                <a:gd name="T67" fmla="*/ 110 h 167"/>
                <a:gd name="T68" fmla="*/ 133 w 141"/>
                <a:gd name="T69" fmla="*/ 87 h 167"/>
                <a:gd name="T70" fmla="*/ 119 w 141"/>
                <a:gd name="T71" fmla="*/ 97 h 167"/>
                <a:gd name="T72" fmla="*/ 111 w 141"/>
                <a:gd name="T73" fmla="*/ 108 h 167"/>
                <a:gd name="T74" fmla="*/ 113 w 141"/>
                <a:gd name="T75" fmla="*/ 95 h 167"/>
                <a:gd name="T76" fmla="*/ 105 w 141"/>
                <a:gd name="T77" fmla="*/ 99 h 167"/>
                <a:gd name="T78" fmla="*/ 88 w 141"/>
                <a:gd name="T79" fmla="*/ 108 h 167"/>
                <a:gd name="T80" fmla="*/ 96 w 141"/>
                <a:gd name="T81" fmla="*/ 127 h 167"/>
                <a:gd name="T82" fmla="*/ 112 w 141"/>
                <a:gd name="T83" fmla="*/ 136 h 167"/>
                <a:gd name="T84" fmla="*/ 125 w 141"/>
                <a:gd name="T85" fmla="*/ 147 h 167"/>
                <a:gd name="T86" fmla="*/ 132 w 141"/>
                <a:gd name="T87" fmla="*/ 149 h 167"/>
                <a:gd name="T88" fmla="*/ 128 w 141"/>
                <a:gd name="T89" fmla="*/ 147 h 167"/>
                <a:gd name="T90" fmla="*/ 111 w 141"/>
                <a:gd name="T91" fmla="*/ 154 h 167"/>
                <a:gd name="T92" fmla="*/ 93 w 141"/>
                <a:gd name="T93" fmla="*/ 154 h 167"/>
                <a:gd name="T94" fmla="*/ 106 w 141"/>
                <a:gd name="T95" fmla="*/ 167 h 167"/>
                <a:gd name="T96" fmla="*/ 77 w 141"/>
                <a:gd name="T97" fmla="*/ 121 h 167"/>
                <a:gd name="T98" fmla="*/ 52 w 141"/>
                <a:gd name="T99" fmla="*/ 119 h 167"/>
                <a:gd name="T100" fmla="*/ 61 w 141"/>
                <a:gd name="T101" fmla="*/ 139 h 167"/>
                <a:gd name="T102" fmla="*/ 83 w 141"/>
                <a:gd name="T103" fmla="*/ 143 h 167"/>
                <a:gd name="T104" fmla="*/ 84 w 141"/>
                <a:gd name="T105" fmla="*/ 120 h 167"/>
                <a:gd name="T106" fmla="*/ 74 w 141"/>
                <a:gd name="T107" fmla="*/ 115 h 167"/>
                <a:gd name="T108" fmla="*/ 78 w 141"/>
                <a:gd name="T109" fmla="*/ 99 h 167"/>
                <a:gd name="T110" fmla="*/ 75 w 141"/>
                <a:gd name="T111" fmla="*/ 107 h 167"/>
                <a:gd name="T112" fmla="*/ 89 w 141"/>
                <a:gd name="T113" fmla="*/ 142 h 167"/>
                <a:gd name="T114" fmla="*/ 80 w 141"/>
                <a:gd name="T115" fmla="*/ 157 h 167"/>
                <a:gd name="T116" fmla="*/ 66 w 141"/>
                <a:gd name="T117" fmla="*/ 150 h 167"/>
                <a:gd name="T118" fmla="*/ 67 w 141"/>
                <a:gd name="T119" fmla="*/ 150 h 167"/>
                <a:gd name="T120" fmla="*/ 61 w 141"/>
                <a:gd name="T121" fmla="*/ 155 h 167"/>
                <a:gd name="T122" fmla="*/ 83 w 141"/>
                <a:gd name="T123" fmla="*/ 25 h 167"/>
                <a:gd name="T124" fmla="*/ 85 w 141"/>
                <a:gd name="T125" fmla="*/ 23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41" h="167">
                  <a:moveTo>
                    <a:pt x="38" y="33"/>
                  </a:moveTo>
                  <a:cubicBezTo>
                    <a:pt x="44" y="30"/>
                    <a:pt x="44" y="30"/>
                    <a:pt x="44" y="30"/>
                  </a:cubicBezTo>
                  <a:cubicBezTo>
                    <a:pt x="47" y="24"/>
                    <a:pt x="47" y="24"/>
                    <a:pt x="47" y="24"/>
                  </a:cubicBezTo>
                  <a:cubicBezTo>
                    <a:pt x="51" y="17"/>
                    <a:pt x="51" y="17"/>
                    <a:pt x="51" y="17"/>
                  </a:cubicBezTo>
                  <a:cubicBezTo>
                    <a:pt x="53" y="14"/>
                    <a:pt x="53" y="14"/>
                    <a:pt x="53" y="14"/>
                  </a:cubicBezTo>
                  <a:cubicBezTo>
                    <a:pt x="55" y="9"/>
                    <a:pt x="55" y="9"/>
                    <a:pt x="55" y="9"/>
                  </a:cubicBezTo>
                  <a:cubicBezTo>
                    <a:pt x="61" y="7"/>
                    <a:pt x="61" y="7"/>
                    <a:pt x="61" y="7"/>
                  </a:cubicBezTo>
                  <a:cubicBezTo>
                    <a:pt x="61" y="7"/>
                    <a:pt x="65" y="6"/>
                    <a:pt x="66" y="6"/>
                  </a:cubicBezTo>
                  <a:cubicBezTo>
                    <a:pt x="67" y="5"/>
                    <a:pt x="73" y="0"/>
                    <a:pt x="73" y="0"/>
                  </a:cubicBezTo>
                  <a:cubicBezTo>
                    <a:pt x="74" y="0"/>
                    <a:pt x="74" y="0"/>
                    <a:pt x="74" y="0"/>
                  </a:cubicBezTo>
                  <a:cubicBezTo>
                    <a:pt x="71" y="5"/>
                    <a:pt x="71" y="5"/>
                    <a:pt x="71" y="5"/>
                  </a:cubicBezTo>
                  <a:cubicBezTo>
                    <a:pt x="71" y="8"/>
                    <a:pt x="71" y="8"/>
                    <a:pt x="71" y="8"/>
                  </a:cubicBezTo>
                  <a:cubicBezTo>
                    <a:pt x="71" y="10"/>
                    <a:pt x="71" y="10"/>
                    <a:pt x="71" y="10"/>
                  </a:cubicBezTo>
                  <a:cubicBezTo>
                    <a:pt x="72" y="14"/>
                    <a:pt x="72" y="14"/>
                    <a:pt x="72" y="14"/>
                  </a:cubicBezTo>
                  <a:cubicBezTo>
                    <a:pt x="73" y="15"/>
                    <a:pt x="73" y="15"/>
                    <a:pt x="73" y="15"/>
                  </a:cubicBezTo>
                  <a:cubicBezTo>
                    <a:pt x="73" y="19"/>
                    <a:pt x="73" y="19"/>
                    <a:pt x="73" y="19"/>
                  </a:cubicBezTo>
                  <a:cubicBezTo>
                    <a:pt x="73" y="23"/>
                    <a:pt x="73" y="23"/>
                    <a:pt x="73" y="23"/>
                  </a:cubicBezTo>
                  <a:cubicBezTo>
                    <a:pt x="73" y="23"/>
                    <a:pt x="76" y="25"/>
                    <a:pt x="75" y="26"/>
                  </a:cubicBezTo>
                  <a:cubicBezTo>
                    <a:pt x="73" y="27"/>
                    <a:pt x="71" y="30"/>
                    <a:pt x="71" y="30"/>
                  </a:cubicBezTo>
                  <a:cubicBezTo>
                    <a:pt x="70" y="36"/>
                    <a:pt x="70" y="36"/>
                    <a:pt x="70" y="36"/>
                  </a:cubicBezTo>
                  <a:cubicBezTo>
                    <a:pt x="66" y="41"/>
                    <a:pt x="66" y="41"/>
                    <a:pt x="66" y="41"/>
                  </a:cubicBezTo>
                  <a:cubicBezTo>
                    <a:pt x="67" y="47"/>
                    <a:pt x="67" y="47"/>
                    <a:pt x="67" y="47"/>
                  </a:cubicBezTo>
                  <a:cubicBezTo>
                    <a:pt x="68" y="52"/>
                    <a:pt x="68" y="52"/>
                    <a:pt x="68" y="52"/>
                  </a:cubicBezTo>
                  <a:cubicBezTo>
                    <a:pt x="67" y="56"/>
                    <a:pt x="67" y="56"/>
                    <a:pt x="67" y="56"/>
                  </a:cubicBezTo>
                  <a:cubicBezTo>
                    <a:pt x="70" y="59"/>
                    <a:pt x="70" y="59"/>
                    <a:pt x="70" y="59"/>
                  </a:cubicBezTo>
                  <a:cubicBezTo>
                    <a:pt x="69" y="61"/>
                    <a:pt x="69" y="61"/>
                    <a:pt x="69" y="61"/>
                  </a:cubicBezTo>
                  <a:cubicBezTo>
                    <a:pt x="70" y="64"/>
                    <a:pt x="70" y="64"/>
                    <a:pt x="70" y="64"/>
                  </a:cubicBezTo>
                  <a:cubicBezTo>
                    <a:pt x="73" y="66"/>
                    <a:pt x="73" y="66"/>
                    <a:pt x="73" y="66"/>
                  </a:cubicBezTo>
                  <a:cubicBezTo>
                    <a:pt x="73" y="66"/>
                    <a:pt x="75" y="66"/>
                    <a:pt x="76" y="66"/>
                  </a:cubicBezTo>
                  <a:cubicBezTo>
                    <a:pt x="77" y="66"/>
                    <a:pt x="80" y="65"/>
                    <a:pt x="81" y="65"/>
                  </a:cubicBezTo>
                  <a:cubicBezTo>
                    <a:pt x="82" y="65"/>
                    <a:pt x="84" y="66"/>
                    <a:pt x="84" y="66"/>
                  </a:cubicBezTo>
                  <a:cubicBezTo>
                    <a:pt x="87" y="70"/>
                    <a:pt x="87" y="70"/>
                    <a:pt x="87" y="70"/>
                  </a:cubicBezTo>
                  <a:cubicBezTo>
                    <a:pt x="87" y="73"/>
                    <a:pt x="87" y="73"/>
                    <a:pt x="87" y="73"/>
                  </a:cubicBezTo>
                  <a:cubicBezTo>
                    <a:pt x="87" y="73"/>
                    <a:pt x="86" y="75"/>
                    <a:pt x="86" y="76"/>
                  </a:cubicBezTo>
                  <a:cubicBezTo>
                    <a:pt x="85" y="77"/>
                    <a:pt x="84" y="79"/>
                    <a:pt x="84" y="79"/>
                  </a:cubicBezTo>
                  <a:cubicBezTo>
                    <a:pt x="82" y="81"/>
                    <a:pt x="82" y="81"/>
                    <a:pt x="82" y="81"/>
                  </a:cubicBezTo>
                  <a:cubicBezTo>
                    <a:pt x="81" y="84"/>
                    <a:pt x="81" y="84"/>
                    <a:pt x="81" y="84"/>
                  </a:cubicBezTo>
                  <a:cubicBezTo>
                    <a:pt x="80" y="86"/>
                    <a:pt x="80" y="86"/>
                    <a:pt x="80" y="86"/>
                  </a:cubicBezTo>
                  <a:cubicBezTo>
                    <a:pt x="80" y="86"/>
                    <a:pt x="80" y="86"/>
                    <a:pt x="80" y="86"/>
                  </a:cubicBezTo>
                  <a:cubicBezTo>
                    <a:pt x="78" y="84"/>
                    <a:pt x="78" y="84"/>
                    <a:pt x="78" y="84"/>
                  </a:cubicBezTo>
                  <a:cubicBezTo>
                    <a:pt x="78" y="84"/>
                    <a:pt x="78" y="81"/>
                    <a:pt x="77" y="82"/>
                  </a:cubicBezTo>
                  <a:cubicBezTo>
                    <a:pt x="76" y="82"/>
                    <a:pt x="75" y="84"/>
                    <a:pt x="75" y="84"/>
                  </a:cubicBezTo>
                  <a:cubicBezTo>
                    <a:pt x="76" y="86"/>
                    <a:pt x="76" y="86"/>
                    <a:pt x="76" y="86"/>
                  </a:cubicBezTo>
                  <a:cubicBezTo>
                    <a:pt x="76" y="86"/>
                    <a:pt x="77" y="89"/>
                    <a:pt x="76" y="89"/>
                  </a:cubicBezTo>
                  <a:cubicBezTo>
                    <a:pt x="75" y="89"/>
                    <a:pt x="74" y="89"/>
                    <a:pt x="74" y="89"/>
                  </a:cubicBezTo>
                  <a:cubicBezTo>
                    <a:pt x="73" y="85"/>
                    <a:pt x="73" y="85"/>
                    <a:pt x="73" y="85"/>
                  </a:cubicBezTo>
                  <a:cubicBezTo>
                    <a:pt x="70" y="84"/>
                    <a:pt x="70" y="84"/>
                    <a:pt x="70" y="84"/>
                  </a:cubicBezTo>
                  <a:cubicBezTo>
                    <a:pt x="72" y="80"/>
                    <a:pt x="72" y="80"/>
                    <a:pt x="72" y="80"/>
                  </a:cubicBezTo>
                  <a:cubicBezTo>
                    <a:pt x="70" y="79"/>
                    <a:pt x="70" y="79"/>
                    <a:pt x="70" y="79"/>
                  </a:cubicBezTo>
                  <a:cubicBezTo>
                    <a:pt x="70" y="79"/>
                    <a:pt x="69" y="79"/>
                    <a:pt x="68" y="80"/>
                  </a:cubicBezTo>
                  <a:cubicBezTo>
                    <a:pt x="68" y="81"/>
                    <a:pt x="67" y="85"/>
                    <a:pt x="67" y="85"/>
                  </a:cubicBezTo>
                  <a:cubicBezTo>
                    <a:pt x="66" y="89"/>
                    <a:pt x="66" y="89"/>
                    <a:pt x="66" y="89"/>
                  </a:cubicBezTo>
                  <a:cubicBezTo>
                    <a:pt x="66" y="89"/>
                    <a:pt x="67" y="90"/>
                    <a:pt x="67" y="91"/>
                  </a:cubicBezTo>
                  <a:cubicBezTo>
                    <a:pt x="67" y="92"/>
                    <a:pt x="66" y="93"/>
                    <a:pt x="66" y="93"/>
                  </a:cubicBezTo>
                  <a:cubicBezTo>
                    <a:pt x="66" y="93"/>
                    <a:pt x="66" y="94"/>
                    <a:pt x="66" y="95"/>
                  </a:cubicBezTo>
                  <a:cubicBezTo>
                    <a:pt x="66" y="95"/>
                    <a:pt x="67" y="97"/>
                    <a:pt x="67" y="98"/>
                  </a:cubicBezTo>
                  <a:cubicBezTo>
                    <a:pt x="67" y="98"/>
                    <a:pt x="67" y="99"/>
                    <a:pt x="66" y="99"/>
                  </a:cubicBezTo>
                  <a:cubicBezTo>
                    <a:pt x="66" y="100"/>
                    <a:pt x="66" y="100"/>
                    <a:pt x="66" y="101"/>
                  </a:cubicBezTo>
                  <a:cubicBezTo>
                    <a:pt x="65" y="101"/>
                    <a:pt x="64" y="102"/>
                    <a:pt x="64" y="102"/>
                  </a:cubicBezTo>
                  <a:cubicBezTo>
                    <a:pt x="64" y="102"/>
                    <a:pt x="62" y="103"/>
                    <a:pt x="62" y="103"/>
                  </a:cubicBezTo>
                  <a:cubicBezTo>
                    <a:pt x="62" y="103"/>
                    <a:pt x="61" y="102"/>
                    <a:pt x="60" y="102"/>
                  </a:cubicBezTo>
                  <a:cubicBezTo>
                    <a:pt x="59" y="102"/>
                    <a:pt x="59" y="101"/>
                    <a:pt x="58" y="102"/>
                  </a:cubicBezTo>
                  <a:cubicBezTo>
                    <a:pt x="57" y="103"/>
                    <a:pt x="57" y="103"/>
                    <a:pt x="57" y="103"/>
                  </a:cubicBezTo>
                  <a:cubicBezTo>
                    <a:pt x="58" y="104"/>
                    <a:pt x="58" y="104"/>
                    <a:pt x="58" y="104"/>
                  </a:cubicBezTo>
                  <a:cubicBezTo>
                    <a:pt x="60" y="104"/>
                    <a:pt x="60" y="104"/>
                    <a:pt x="60" y="104"/>
                  </a:cubicBezTo>
                  <a:cubicBezTo>
                    <a:pt x="60" y="106"/>
                    <a:pt x="60" y="106"/>
                    <a:pt x="60" y="106"/>
                  </a:cubicBezTo>
                  <a:cubicBezTo>
                    <a:pt x="60" y="106"/>
                    <a:pt x="61" y="106"/>
                    <a:pt x="61" y="107"/>
                  </a:cubicBezTo>
                  <a:cubicBezTo>
                    <a:pt x="60" y="108"/>
                    <a:pt x="59" y="109"/>
                    <a:pt x="59" y="109"/>
                  </a:cubicBezTo>
                  <a:cubicBezTo>
                    <a:pt x="57" y="111"/>
                    <a:pt x="57" y="111"/>
                    <a:pt x="57" y="111"/>
                  </a:cubicBezTo>
                  <a:cubicBezTo>
                    <a:pt x="55" y="112"/>
                    <a:pt x="55" y="112"/>
                    <a:pt x="55" y="112"/>
                  </a:cubicBezTo>
                  <a:cubicBezTo>
                    <a:pt x="55" y="112"/>
                    <a:pt x="53" y="111"/>
                    <a:pt x="53" y="112"/>
                  </a:cubicBezTo>
                  <a:cubicBezTo>
                    <a:pt x="52" y="112"/>
                    <a:pt x="51" y="112"/>
                    <a:pt x="51" y="112"/>
                  </a:cubicBezTo>
                  <a:cubicBezTo>
                    <a:pt x="51" y="113"/>
                    <a:pt x="53" y="115"/>
                    <a:pt x="53" y="115"/>
                  </a:cubicBezTo>
                  <a:cubicBezTo>
                    <a:pt x="49" y="111"/>
                    <a:pt x="49" y="111"/>
                    <a:pt x="49" y="111"/>
                  </a:cubicBezTo>
                  <a:cubicBezTo>
                    <a:pt x="47" y="111"/>
                    <a:pt x="47" y="111"/>
                    <a:pt x="47" y="111"/>
                  </a:cubicBezTo>
                  <a:cubicBezTo>
                    <a:pt x="50" y="113"/>
                    <a:pt x="50" y="113"/>
                    <a:pt x="50" y="113"/>
                  </a:cubicBezTo>
                  <a:cubicBezTo>
                    <a:pt x="51" y="115"/>
                    <a:pt x="51" y="115"/>
                    <a:pt x="51" y="115"/>
                  </a:cubicBezTo>
                  <a:cubicBezTo>
                    <a:pt x="53" y="116"/>
                    <a:pt x="53" y="116"/>
                    <a:pt x="53" y="116"/>
                  </a:cubicBezTo>
                  <a:cubicBezTo>
                    <a:pt x="52" y="117"/>
                    <a:pt x="52" y="117"/>
                    <a:pt x="52" y="117"/>
                  </a:cubicBezTo>
                  <a:cubicBezTo>
                    <a:pt x="51" y="118"/>
                    <a:pt x="51" y="118"/>
                    <a:pt x="51" y="118"/>
                  </a:cubicBezTo>
                  <a:cubicBezTo>
                    <a:pt x="49" y="120"/>
                    <a:pt x="49" y="120"/>
                    <a:pt x="49" y="120"/>
                  </a:cubicBezTo>
                  <a:cubicBezTo>
                    <a:pt x="49" y="120"/>
                    <a:pt x="48" y="121"/>
                    <a:pt x="47" y="121"/>
                  </a:cubicBezTo>
                  <a:cubicBezTo>
                    <a:pt x="47" y="121"/>
                    <a:pt x="44" y="121"/>
                    <a:pt x="44" y="121"/>
                  </a:cubicBezTo>
                  <a:cubicBezTo>
                    <a:pt x="45" y="122"/>
                    <a:pt x="45" y="122"/>
                    <a:pt x="45" y="122"/>
                  </a:cubicBezTo>
                  <a:cubicBezTo>
                    <a:pt x="47" y="123"/>
                    <a:pt x="47" y="123"/>
                    <a:pt x="47" y="123"/>
                  </a:cubicBezTo>
                  <a:cubicBezTo>
                    <a:pt x="47" y="123"/>
                    <a:pt x="48" y="122"/>
                    <a:pt x="48" y="123"/>
                  </a:cubicBezTo>
                  <a:cubicBezTo>
                    <a:pt x="47" y="123"/>
                    <a:pt x="47" y="123"/>
                    <a:pt x="47" y="124"/>
                  </a:cubicBezTo>
                  <a:cubicBezTo>
                    <a:pt x="47" y="126"/>
                    <a:pt x="47" y="129"/>
                    <a:pt x="47" y="129"/>
                  </a:cubicBezTo>
                  <a:cubicBezTo>
                    <a:pt x="49" y="132"/>
                    <a:pt x="49" y="132"/>
                    <a:pt x="49" y="132"/>
                  </a:cubicBezTo>
                  <a:cubicBezTo>
                    <a:pt x="50" y="133"/>
                    <a:pt x="50" y="133"/>
                    <a:pt x="50" y="133"/>
                  </a:cubicBezTo>
                  <a:cubicBezTo>
                    <a:pt x="50" y="133"/>
                    <a:pt x="50" y="133"/>
                    <a:pt x="50" y="134"/>
                  </a:cubicBezTo>
                  <a:cubicBezTo>
                    <a:pt x="50" y="134"/>
                    <a:pt x="50" y="135"/>
                    <a:pt x="50" y="135"/>
                  </a:cubicBezTo>
                  <a:cubicBezTo>
                    <a:pt x="50" y="137"/>
                    <a:pt x="50" y="137"/>
                    <a:pt x="50" y="137"/>
                  </a:cubicBezTo>
                  <a:cubicBezTo>
                    <a:pt x="50" y="137"/>
                    <a:pt x="49" y="138"/>
                    <a:pt x="48" y="138"/>
                  </a:cubicBezTo>
                  <a:cubicBezTo>
                    <a:pt x="48" y="138"/>
                    <a:pt x="44" y="139"/>
                    <a:pt x="44" y="139"/>
                  </a:cubicBezTo>
                  <a:cubicBezTo>
                    <a:pt x="43" y="141"/>
                    <a:pt x="43" y="141"/>
                    <a:pt x="43" y="141"/>
                  </a:cubicBezTo>
                  <a:cubicBezTo>
                    <a:pt x="45" y="142"/>
                    <a:pt x="45" y="142"/>
                    <a:pt x="45" y="142"/>
                  </a:cubicBezTo>
                  <a:cubicBezTo>
                    <a:pt x="45" y="142"/>
                    <a:pt x="45" y="144"/>
                    <a:pt x="45" y="144"/>
                  </a:cubicBezTo>
                  <a:cubicBezTo>
                    <a:pt x="45" y="145"/>
                    <a:pt x="44" y="146"/>
                    <a:pt x="44" y="146"/>
                  </a:cubicBezTo>
                  <a:cubicBezTo>
                    <a:pt x="46" y="146"/>
                    <a:pt x="46" y="146"/>
                    <a:pt x="46" y="146"/>
                  </a:cubicBezTo>
                  <a:cubicBezTo>
                    <a:pt x="49" y="147"/>
                    <a:pt x="49" y="147"/>
                    <a:pt x="49" y="147"/>
                  </a:cubicBezTo>
                  <a:cubicBezTo>
                    <a:pt x="53" y="152"/>
                    <a:pt x="53" y="152"/>
                    <a:pt x="53" y="152"/>
                  </a:cubicBezTo>
                  <a:cubicBezTo>
                    <a:pt x="52" y="156"/>
                    <a:pt x="52" y="156"/>
                    <a:pt x="52" y="156"/>
                  </a:cubicBezTo>
                  <a:cubicBezTo>
                    <a:pt x="50" y="158"/>
                    <a:pt x="50" y="158"/>
                    <a:pt x="50" y="158"/>
                  </a:cubicBezTo>
                  <a:cubicBezTo>
                    <a:pt x="48" y="154"/>
                    <a:pt x="48" y="154"/>
                    <a:pt x="48" y="154"/>
                  </a:cubicBezTo>
                  <a:cubicBezTo>
                    <a:pt x="48" y="154"/>
                    <a:pt x="47" y="154"/>
                    <a:pt x="47" y="155"/>
                  </a:cubicBezTo>
                  <a:cubicBezTo>
                    <a:pt x="46" y="155"/>
                    <a:pt x="43" y="157"/>
                    <a:pt x="43" y="157"/>
                  </a:cubicBezTo>
                  <a:cubicBezTo>
                    <a:pt x="43" y="157"/>
                    <a:pt x="41" y="158"/>
                    <a:pt x="40" y="158"/>
                  </a:cubicBezTo>
                  <a:cubicBezTo>
                    <a:pt x="40" y="158"/>
                    <a:pt x="39" y="158"/>
                    <a:pt x="39" y="158"/>
                  </a:cubicBezTo>
                  <a:cubicBezTo>
                    <a:pt x="36" y="157"/>
                    <a:pt x="36" y="157"/>
                    <a:pt x="36" y="157"/>
                  </a:cubicBezTo>
                  <a:cubicBezTo>
                    <a:pt x="32" y="155"/>
                    <a:pt x="32" y="155"/>
                    <a:pt x="32" y="155"/>
                  </a:cubicBezTo>
                  <a:cubicBezTo>
                    <a:pt x="32" y="155"/>
                    <a:pt x="30" y="154"/>
                    <a:pt x="29" y="154"/>
                  </a:cubicBezTo>
                  <a:cubicBezTo>
                    <a:pt x="28" y="154"/>
                    <a:pt x="23" y="152"/>
                    <a:pt x="23" y="152"/>
                  </a:cubicBezTo>
                  <a:cubicBezTo>
                    <a:pt x="21" y="153"/>
                    <a:pt x="21" y="153"/>
                    <a:pt x="21" y="153"/>
                  </a:cubicBezTo>
                  <a:cubicBezTo>
                    <a:pt x="18" y="153"/>
                    <a:pt x="18" y="153"/>
                    <a:pt x="18" y="153"/>
                  </a:cubicBezTo>
                  <a:cubicBezTo>
                    <a:pt x="16" y="152"/>
                    <a:pt x="16" y="152"/>
                    <a:pt x="16" y="152"/>
                  </a:cubicBezTo>
                  <a:cubicBezTo>
                    <a:pt x="14" y="149"/>
                    <a:pt x="14" y="149"/>
                    <a:pt x="14" y="149"/>
                  </a:cubicBezTo>
                  <a:cubicBezTo>
                    <a:pt x="14" y="149"/>
                    <a:pt x="13" y="147"/>
                    <a:pt x="13" y="147"/>
                  </a:cubicBezTo>
                  <a:cubicBezTo>
                    <a:pt x="13" y="147"/>
                    <a:pt x="16" y="145"/>
                    <a:pt x="16" y="145"/>
                  </a:cubicBezTo>
                  <a:cubicBezTo>
                    <a:pt x="17" y="145"/>
                    <a:pt x="17" y="144"/>
                    <a:pt x="17" y="144"/>
                  </a:cubicBezTo>
                  <a:cubicBezTo>
                    <a:pt x="17" y="140"/>
                    <a:pt x="17" y="140"/>
                    <a:pt x="17" y="140"/>
                  </a:cubicBezTo>
                  <a:cubicBezTo>
                    <a:pt x="17" y="140"/>
                    <a:pt x="17" y="138"/>
                    <a:pt x="17" y="138"/>
                  </a:cubicBezTo>
                  <a:cubicBezTo>
                    <a:pt x="17" y="137"/>
                    <a:pt x="18" y="136"/>
                    <a:pt x="18" y="136"/>
                  </a:cubicBezTo>
                  <a:cubicBezTo>
                    <a:pt x="18" y="136"/>
                    <a:pt x="18" y="133"/>
                    <a:pt x="17" y="132"/>
                  </a:cubicBezTo>
                  <a:cubicBezTo>
                    <a:pt x="17" y="130"/>
                    <a:pt x="17" y="128"/>
                    <a:pt x="17" y="128"/>
                  </a:cubicBezTo>
                  <a:cubicBezTo>
                    <a:pt x="15" y="125"/>
                    <a:pt x="15" y="125"/>
                    <a:pt x="15" y="125"/>
                  </a:cubicBezTo>
                  <a:cubicBezTo>
                    <a:pt x="15" y="125"/>
                    <a:pt x="14" y="125"/>
                    <a:pt x="12" y="124"/>
                  </a:cubicBezTo>
                  <a:cubicBezTo>
                    <a:pt x="10" y="123"/>
                    <a:pt x="7" y="122"/>
                    <a:pt x="7" y="122"/>
                  </a:cubicBezTo>
                  <a:cubicBezTo>
                    <a:pt x="7" y="119"/>
                    <a:pt x="7" y="119"/>
                    <a:pt x="7" y="119"/>
                  </a:cubicBezTo>
                  <a:cubicBezTo>
                    <a:pt x="6" y="118"/>
                    <a:pt x="6" y="118"/>
                    <a:pt x="6" y="118"/>
                  </a:cubicBezTo>
                  <a:cubicBezTo>
                    <a:pt x="6" y="118"/>
                    <a:pt x="4" y="118"/>
                    <a:pt x="4" y="119"/>
                  </a:cubicBezTo>
                  <a:cubicBezTo>
                    <a:pt x="4" y="119"/>
                    <a:pt x="4" y="120"/>
                    <a:pt x="4" y="120"/>
                  </a:cubicBezTo>
                  <a:cubicBezTo>
                    <a:pt x="2" y="119"/>
                    <a:pt x="2" y="119"/>
                    <a:pt x="2" y="119"/>
                  </a:cubicBezTo>
                  <a:cubicBezTo>
                    <a:pt x="2" y="119"/>
                    <a:pt x="0" y="116"/>
                    <a:pt x="0" y="115"/>
                  </a:cubicBezTo>
                  <a:cubicBezTo>
                    <a:pt x="1" y="115"/>
                    <a:pt x="2" y="114"/>
                    <a:pt x="2" y="113"/>
                  </a:cubicBezTo>
                  <a:cubicBezTo>
                    <a:pt x="3" y="112"/>
                    <a:pt x="4" y="110"/>
                    <a:pt x="4" y="109"/>
                  </a:cubicBezTo>
                  <a:cubicBezTo>
                    <a:pt x="4" y="109"/>
                    <a:pt x="4" y="105"/>
                    <a:pt x="4" y="105"/>
                  </a:cubicBezTo>
                  <a:cubicBezTo>
                    <a:pt x="4" y="105"/>
                    <a:pt x="3" y="104"/>
                    <a:pt x="4" y="104"/>
                  </a:cubicBezTo>
                  <a:cubicBezTo>
                    <a:pt x="5" y="104"/>
                    <a:pt x="4" y="104"/>
                    <a:pt x="5" y="104"/>
                  </a:cubicBezTo>
                  <a:cubicBezTo>
                    <a:pt x="6" y="103"/>
                    <a:pt x="9" y="101"/>
                    <a:pt x="9" y="101"/>
                  </a:cubicBezTo>
                  <a:cubicBezTo>
                    <a:pt x="9" y="99"/>
                    <a:pt x="9" y="99"/>
                    <a:pt x="9" y="99"/>
                  </a:cubicBezTo>
                  <a:cubicBezTo>
                    <a:pt x="9" y="99"/>
                    <a:pt x="8" y="97"/>
                    <a:pt x="8" y="96"/>
                  </a:cubicBezTo>
                  <a:cubicBezTo>
                    <a:pt x="8" y="96"/>
                    <a:pt x="8" y="96"/>
                    <a:pt x="8" y="95"/>
                  </a:cubicBezTo>
                  <a:cubicBezTo>
                    <a:pt x="8" y="93"/>
                    <a:pt x="4" y="89"/>
                    <a:pt x="4" y="89"/>
                  </a:cubicBezTo>
                  <a:cubicBezTo>
                    <a:pt x="2" y="89"/>
                    <a:pt x="2" y="89"/>
                    <a:pt x="2" y="89"/>
                  </a:cubicBezTo>
                  <a:cubicBezTo>
                    <a:pt x="2" y="89"/>
                    <a:pt x="2" y="88"/>
                    <a:pt x="2" y="87"/>
                  </a:cubicBezTo>
                  <a:cubicBezTo>
                    <a:pt x="2" y="87"/>
                    <a:pt x="2" y="84"/>
                    <a:pt x="2" y="84"/>
                  </a:cubicBezTo>
                  <a:cubicBezTo>
                    <a:pt x="3" y="80"/>
                    <a:pt x="3" y="80"/>
                    <a:pt x="3" y="80"/>
                  </a:cubicBezTo>
                  <a:cubicBezTo>
                    <a:pt x="2" y="73"/>
                    <a:pt x="2" y="73"/>
                    <a:pt x="2" y="73"/>
                  </a:cubicBezTo>
                  <a:cubicBezTo>
                    <a:pt x="2" y="68"/>
                    <a:pt x="2" y="68"/>
                    <a:pt x="2" y="68"/>
                  </a:cubicBezTo>
                  <a:cubicBezTo>
                    <a:pt x="2" y="68"/>
                    <a:pt x="2" y="64"/>
                    <a:pt x="2" y="63"/>
                  </a:cubicBezTo>
                  <a:cubicBezTo>
                    <a:pt x="2" y="63"/>
                    <a:pt x="4" y="59"/>
                    <a:pt x="4" y="59"/>
                  </a:cubicBezTo>
                  <a:cubicBezTo>
                    <a:pt x="5" y="57"/>
                    <a:pt x="5" y="57"/>
                    <a:pt x="5" y="57"/>
                  </a:cubicBezTo>
                  <a:cubicBezTo>
                    <a:pt x="6" y="60"/>
                    <a:pt x="6" y="60"/>
                    <a:pt x="6" y="60"/>
                  </a:cubicBezTo>
                  <a:cubicBezTo>
                    <a:pt x="6" y="60"/>
                    <a:pt x="5" y="61"/>
                    <a:pt x="6" y="62"/>
                  </a:cubicBezTo>
                  <a:cubicBezTo>
                    <a:pt x="7" y="62"/>
                    <a:pt x="8" y="62"/>
                    <a:pt x="9" y="62"/>
                  </a:cubicBezTo>
                  <a:cubicBezTo>
                    <a:pt x="9" y="62"/>
                    <a:pt x="10" y="63"/>
                    <a:pt x="10" y="63"/>
                  </a:cubicBezTo>
                  <a:cubicBezTo>
                    <a:pt x="13" y="65"/>
                    <a:pt x="13" y="65"/>
                    <a:pt x="13" y="65"/>
                  </a:cubicBezTo>
                  <a:cubicBezTo>
                    <a:pt x="15" y="67"/>
                    <a:pt x="15" y="67"/>
                    <a:pt x="15" y="67"/>
                  </a:cubicBezTo>
                  <a:cubicBezTo>
                    <a:pt x="17" y="68"/>
                    <a:pt x="17" y="68"/>
                    <a:pt x="17" y="68"/>
                  </a:cubicBezTo>
                  <a:cubicBezTo>
                    <a:pt x="19" y="68"/>
                    <a:pt x="19" y="68"/>
                    <a:pt x="19" y="68"/>
                  </a:cubicBezTo>
                  <a:cubicBezTo>
                    <a:pt x="20" y="67"/>
                    <a:pt x="20" y="67"/>
                    <a:pt x="20" y="67"/>
                  </a:cubicBezTo>
                  <a:cubicBezTo>
                    <a:pt x="20" y="67"/>
                    <a:pt x="20" y="66"/>
                    <a:pt x="20" y="66"/>
                  </a:cubicBezTo>
                  <a:cubicBezTo>
                    <a:pt x="20" y="66"/>
                    <a:pt x="19" y="64"/>
                    <a:pt x="19" y="64"/>
                  </a:cubicBezTo>
                  <a:cubicBezTo>
                    <a:pt x="19" y="63"/>
                    <a:pt x="18" y="62"/>
                    <a:pt x="18" y="62"/>
                  </a:cubicBezTo>
                  <a:cubicBezTo>
                    <a:pt x="21" y="60"/>
                    <a:pt x="21" y="60"/>
                    <a:pt x="21" y="60"/>
                  </a:cubicBezTo>
                  <a:cubicBezTo>
                    <a:pt x="22" y="58"/>
                    <a:pt x="22" y="58"/>
                    <a:pt x="22" y="58"/>
                  </a:cubicBezTo>
                  <a:cubicBezTo>
                    <a:pt x="22" y="58"/>
                    <a:pt x="22" y="57"/>
                    <a:pt x="21" y="57"/>
                  </a:cubicBezTo>
                  <a:cubicBezTo>
                    <a:pt x="20" y="57"/>
                    <a:pt x="18" y="57"/>
                    <a:pt x="18" y="57"/>
                  </a:cubicBezTo>
                  <a:cubicBezTo>
                    <a:pt x="18" y="57"/>
                    <a:pt x="17" y="56"/>
                    <a:pt x="17" y="56"/>
                  </a:cubicBezTo>
                  <a:cubicBezTo>
                    <a:pt x="17" y="56"/>
                    <a:pt x="16" y="54"/>
                    <a:pt x="16" y="54"/>
                  </a:cubicBezTo>
                  <a:cubicBezTo>
                    <a:pt x="16" y="54"/>
                    <a:pt x="16" y="52"/>
                    <a:pt x="17" y="52"/>
                  </a:cubicBezTo>
                  <a:cubicBezTo>
                    <a:pt x="17" y="51"/>
                    <a:pt x="18" y="48"/>
                    <a:pt x="18" y="48"/>
                  </a:cubicBezTo>
                  <a:cubicBezTo>
                    <a:pt x="18" y="48"/>
                    <a:pt x="17" y="46"/>
                    <a:pt x="19" y="46"/>
                  </a:cubicBezTo>
                  <a:cubicBezTo>
                    <a:pt x="21" y="46"/>
                    <a:pt x="22" y="46"/>
                    <a:pt x="22" y="46"/>
                  </a:cubicBezTo>
                  <a:cubicBezTo>
                    <a:pt x="22" y="46"/>
                    <a:pt x="23" y="44"/>
                    <a:pt x="24" y="44"/>
                  </a:cubicBezTo>
                  <a:cubicBezTo>
                    <a:pt x="24" y="44"/>
                    <a:pt x="25" y="43"/>
                    <a:pt x="25" y="44"/>
                  </a:cubicBezTo>
                  <a:cubicBezTo>
                    <a:pt x="26" y="44"/>
                    <a:pt x="25" y="47"/>
                    <a:pt x="25" y="47"/>
                  </a:cubicBezTo>
                  <a:cubicBezTo>
                    <a:pt x="23" y="49"/>
                    <a:pt x="23" y="49"/>
                    <a:pt x="23" y="49"/>
                  </a:cubicBezTo>
                  <a:cubicBezTo>
                    <a:pt x="23" y="49"/>
                    <a:pt x="24" y="50"/>
                    <a:pt x="24" y="51"/>
                  </a:cubicBezTo>
                  <a:cubicBezTo>
                    <a:pt x="24" y="52"/>
                    <a:pt x="24" y="53"/>
                    <a:pt x="24" y="53"/>
                  </a:cubicBezTo>
                  <a:cubicBezTo>
                    <a:pt x="22" y="56"/>
                    <a:pt x="22" y="56"/>
                    <a:pt x="22" y="56"/>
                  </a:cubicBezTo>
                  <a:cubicBezTo>
                    <a:pt x="22" y="56"/>
                    <a:pt x="23" y="56"/>
                    <a:pt x="23" y="56"/>
                  </a:cubicBezTo>
                  <a:cubicBezTo>
                    <a:pt x="23" y="57"/>
                    <a:pt x="23" y="58"/>
                    <a:pt x="23" y="58"/>
                  </a:cubicBezTo>
                  <a:cubicBezTo>
                    <a:pt x="26" y="57"/>
                    <a:pt x="26" y="57"/>
                    <a:pt x="26" y="57"/>
                  </a:cubicBezTo>
                  <a:cubicBezTo>
                    <a:pt x="26" y="57"/>
                    <a:pt x="25" y="56"/>
                    <a:pt x="25" y="56"/>
                  </a:cubicBezTo>
                  <a:cubicBezTo>
                    <a:pt x="25" y="56"/>
                    <a:pt x="24" y="55"/>
                    <a:pt x="25" y="54"/>
                  </a:cubicBezTo>
                  <a:cubicBezTo>
                    <a:pt x="26" y="53"/>
                    <a:pt x="26" y="52"/>
                    <a:pt x="27" y="52"/>
                  </a:cubicBezTo>
                  <a:cubicBezTo>
                    <a:pt x="27" y="51"/>
                    <a:pt x="27" y="51"/>
                    <a:pt x="29" y="51"/>
                  </a:cubicBezTo>
                  <a:cubicBezTo>
                    <a:pt x="30" y="51"/>
                    <a:pt x="32" y="53"/>
                    <a:pt x="32" y="53"/>
                  </a:cubicBezTo>
                  <a:cubicBezTo>
                    <a:pt x="32" y="53"/>
                    <a:pt x="33" y="54"/>
                    <a:pt x="32" y="54"/>
                  </a:cubicBezTo>
                  <a:cubicBezTo>
                    <a:pt x="32" y="55"/>
                    <a:pt x="31" y="56"/>
                    <a:pt x="31" y="56"/>
                  </a:cubicBezTo>
                  <a:cubicBezTo>
                    <a:pt x="33" y="59"/>
                    <a:pt x="33" y="59"/>
                    <a:pt x="33" y="59"/>
                  </a:cubicBezTo>
                  <a:cubicBezTo>
                    <a:pt x="33" y="59"/>
                    <a:pt x="32" y="59"/>
                    <a:pt x="31" y="60"/>
                  </a:cubicBezTo>
                  <a:cubicBezTo>
                    <a:pt x="31" y="60"/>
                    <a:pt x="31" y="61"/>
                    <a:pt x="31" y="61"/>
                  </a:cubicBezTo>
                  <a:cubicBezTo>
                    <a:pt x="31" y="62"/>
                    <a:pt x="28" y="63"/>
                    <a:pt x="31" y="63"/>
                  </a:cubicBezTo>
                  <a:cubicBezTo>
                    <a:pt x="33" y="63"/>
                    <a:pt x="33" y="63"/>
                    <a:pt x="33" y="62"/>
                  </a:cubicBezTo>
                  <a:cubicBezTo>
                    <a:pt x="33" y="62"/>
                    <a:pt x="33" y="60"/>
                    <a:pt x="33" y="60"/>
                  </a:cubicBezTo>
                  <a:cubicBezTo>
                    <a:pt x="33" y="60"/>
                    <a:pt x="34" y="60"/>
                    <a:pt x="34" y="60"/>
                  </a:cubicBezTo>
                  <a:cubicBezTo>
                    <a:pt x="35" y="60"/>
                    <a:pt x="36" y="60"/>
                    <a:pt x="36" y="60"/>
                  </a:cubicBezTo>
                  <a:cubicBezTo>
                    <a:pt x="37" y="61"/>
                    <a:pt x="37" y="61"/>
                    <a:pt x="37" y="61"/>
                  </a:cubicBezTo>
                  <a:cubicBezTo>
                    <a:pt x="37" y="61"/>
                    <a:pt x="37" y="62"/>
                    <a:pt x="37" y="63"/>
                  </a:cubicBezTo>
                  <a:cubicBezTo>
                    <a:pt x="37" y="63"/>
                    <a:pt x="37" y="64"/>
                    <a:pt x="37" y="64"/>
                  </a:cubicBezTo>
                  <a:cubicBezTo>
                    <a:pt x="37" y="64"/>
                    <a:pt x="39" y="66"/>
                    <a:pt x="39" y="65"/>
                  </a:cubicBezTo>
                  <a:cubicBezTo>
                    <a:pt x="39" y="64"/>
                    <a:pt x="40" y="65"/>
                    <a:pt x="39" y="63"/>
                  </a:cubicBezTo>
                  <a:cubicBezTo>
                    <a:pt x="38" y="62"/>
                    <a:pt x="38" y="60"/>
                    <a:pt x="38" y="60"/>
                  </a:cubicBezTo>
                  <a:cubicBezTo>
                    <a:pt x="38" y="60"/>
                    <a:pt x="38" y="60"/>
                    <a:pt x="38" y="59"/>
                  </a:cubicBezTo>
                  <a:cubicBezTo>
                    <a:pt x="38" y="59"/>
                    <a:pt x="38" y="58"/>
                    <a:pt x="38" y="58"/>
                  </a:cubicBezTo>
                  <a:cubicBezTo>
                    <a:pt x="37" y="57"/>
                    <a:pt x="36" y="57"/>
                    <a:pt x="36" y="56"/>
                  </a:cubicBezTo>
                  <a:cubicBezTo>
                    <a:pt x="36" y="56"/>
                    <a:pt x="33" y="53"/>
                    <a:pt x="33" y="53"/>
                  </a:cubicBezTo>
                  <a:cubicBezTo>
                    <a:pt x="33" y="53"/>
                    <a:pt x="33" y="52"/>
                    <a:pt x="33" y="51"/>
                  </a:cubicBezTo>
                  <a:cubicBezTo>
                    <a:pt x="33" y="49"/>
                    <a:pt x="33" y="48"/>
                    <a:pt x="33" y="47"/>
                  </a:cubicBezTo>
                  <a:cubicBezTo>
                    <a:pt x="33" y="47"/>
                    <a:pt x="34" y="45"/>
                    <a:pt x="34" y="45"/>
                  </a:cubicBezTo>
                  <a:cubicBezTo>
                    <a:pt x="34" y="45"/>
                    <a:pt x="34" y="43"/>
                    <a:pt x="35" y="42"/>
                  </a:cubicBezTo>
                  <a:cubicBezTo>
                    <a:pt x="36" y="42"/>
                    <a:pt x="35" y="41"/>
                    <a:pt x="36" y="41"/>
                  </a:cubicBezTo>
                  <a:cubicBezTo>
                    <a:pt x="38" y="40"/>
                    <a:pt x="37" y="40"/>
                    <a:pt x="39" y="40"/>
                  </a:cubicBezTo>
                  <a:cubicBezTo>
                    <a:pt x="40" y="40"/>
                    <a:pt x="42" y="41"/>
                    <a:pt x="43" y="41"/>
                  </a:cubicBezTo>
                  <a:cubicBezTo>
                    <a:pt x="43" y="41"/>
                    <a:pt x="46" y="42"/>
                    <a:pt x="46" y="42"/>
                  </a:cubicBezTo>
                  <a:cubicBezTo>
                    <a:pt x="46" y="42"/>
                    <a:pt x="46" y="41"/>
                    <a:pt x="46" y="41"/>
                  </a:cubicBezTo>
                  <a:cubicBezTo>
                    <a:pt x="47" y="41"/>
                    <a:pt x="47" y="39"/>
                    <a:pt x="47" y="40"/>
                  </a:cubicBezTo>
                  <a:cubicBezTo>
                    <a:pt x="48" y="40"/>
                    <a:pt x="48" y="41"/>
                    <a:pt x="49" y="40"/>
                  </a:cubicBezTo>
                  <a:cubicBezTo>
                    <a:pt x="50" y="39"/>
                    <a:pt x="50" y="38"/>
                    <a:pt x="50" y="38"/>
                  </a:cubicBezTo>
                  <a:cubicBezTo>
                    <a:pt x="50" y="38"/>
                    <a:pt x="51" y="38"/>
                    <a:pt x="52" y="37"/>
                  </a:cubicBezTo>
                  <a:cubicBezTo>
                    <a:pt x="52" y="37"/>
                    <a:pt x="51" y="36"/>
                    <a:pt x="50" y="36"/>
                  </a:cubicBezTo>
                  <a:cubicBezTo>
                    <a:pt x="50" y="36"/>
                    <a:pt x="48" y="36"/>
                    <a:pt x="47" y="37"/>
                  </a:cubicBezTo>
                  <a:cubicBezTo>
                    <a:pt x="46" y="37"/>
                    <a:pt x="47" y="37"/>
                    <a:pt x="45" y="37"/>
                  </a:cubicBezTo>
                  <a:cubicBezTo>
                    <a:pt x="44" y="38"/>
                    <a:pt x="44" y="38"/>
                    <a:pt x="42" y="38"/>
                  </a:cubicBezTo>
                  <a:cubicBezTo>
                    <a:pt x="40" y="38"/>
                    <a:pt x="40" y="38"/>
                    <a:pt x="39" y="39"/>
                  </a:cubicBezTo>
                  <a:cubicBezTo>
                    <a:pt x="38" y="40"/>
                    <a:pt x="37" y="40"/>
                    <a:pt x="37" y="40"/>
                  </a:cubicBezTo>
                  <a:cubicBezTo>
                    <a:pt x="36" y="40"/>
                    <a:pt x="36" y="40"/>
                    <a:pt x="36" y="40"/>
                  </a:cubicBezTo>
                  <a:cubicBezTo>
                    <a:pt x="36" y="40"/>
                    <a:pt x="35" y="40"/>
                    <a:pt x="34" y="40"/>
                  </a:cubicBezTo>
                  <a:cubicBezTo>
                    <a:pt x="34" y="40"/>
                    <a:pt x="33" y="39"/>
                    <a:pt x="33" y="39"/>
                  </a:cubicBezTo>
                  <a:cubicBezTo>
                    <a:pt x="33" y="39"/>
                    <a:pt x="33" y="39"/>
                    <a:pt x="32" y="39"/>
                  </a:cubicBezTo>
                  <a:cubicBezTo>
                    <a:pt x="31" y="39"/>
                    <a:pt x="30" y="40"/>
                    <a:pt x="30" y="40"/>
                  </a:cubicBezTo>
                  <a:cubicBezTo>
                    <a:pt x="28" y="40"/>
                    <a:pt x="28" y="40"/>
                    <a:pt x="28" y="40"/>
                  </a:cubicBezTo>
                  <a:cubicBezTo>
                    <a:pt x="28" y="40"/>
                    <a:pt x="27" y="40"/>
                    <a:pt x="26" y="40"/>
                  </a:cubicBezTo>
                  <a:cubicBezTo>
                    <a:pt x="26" y="41"/>
                    <a:pt x="24" y="41"/>
                    <a:pt x="24" y="41"/>
                  </a:cubicBezTo>
                  <a:cubicBezTo>
                    <a:pt x="24" y="41"/>
                    <a:pt x="24" y="41"/>
                    <a:pt x="23" y="41"/>
                  </a:cubicBezTo>
                  <a:cubicBezTo>
                    <a:pt x="23" y="42"/>
                    <a:pt x="24" y="42"/>
                    <a:pt x="23" y="43"/>
                  </a:cubicBezTo>
                  <a:cubicBezTo>
                    <a:pt x="22" y="43"/>
                    <a:pt x="20" y="43"/>
                    <a:pt x="20" y="43"/>
                  </a:cubicBezTo>
                  <a:cubicBezTo>
                    <a:pt x="19" y="44"/>
                    <a:pt x="19" y="44"/>
                    <a:pt x="19" y="44"/>
                  </a:cubicBezTo>
                  <a:cubicBezTo>
                    <a:pt x="18" y="46"/>
                    <a:pt x="18" y="46"/>
                    <a:pt x="18" y="46"/>
                  </a:cubicBezTo>
                  <a:cubicBezTo>
                    <a:pt x="17" y="46"/>
                    <a:pt x="17" y="46"/>
                    <a:pt x="17" y="46"/>
                  </a:cubicBezTo>
                  <a:cubicBezTo>
                    <a:pt x="16" y="49"/>
                    <a:pt x="16" y="49"/>
                    <a:pt x="16" y="49"/>
                  </a:cubicBezTo>
                  <a:cubicBezTo>
                    <a:pt x="16" y="50"/>
                    <a:pt x="16" y="50"/>
                    <a:pt x="16" y="50"/>
                  </a:cubicBezTo>
                  <a:cubicBezTo>
                    <a:pt x="14" y="52"/>
                    <a:pt x="14" y="52"/>
                    <a:pt x="14" y="52"/>
                  </a:cubicBezTo>
                  <a:cubicBezTo>
                    <a:pt x="13" y="53"/>
                    <a:pt x="13" y="53"/>
                    <a:pt x="13" y="53"/>
                  </a:cubicBezTo>
                  <a:cubicBezTo>
                    <a:pt x="13" y="53"/>
                    <a:pt x="13" y="53"/>
                    <a:pt x="14" y="54"/>
                  </a:cubicBezTo>
                  <a:cubicBezTo>
                    <a:pt x="14" y="54"/>
                    <a:pt x="14" y="55"/>
                    <a:pt x="14" y="55"/>
                  </a:cubicBezTo>
                  <a:cubicBezTo>
                    <a:pt x="13" y="56"/>
                    <a:pt x="13" y="56"/>
                    <a:pt x="13" y="56"/>
                  </a:cubicBezTo>
                  <a:cubicBezTo>
                    <a:pt x="14" y="58"/>
                    <a:pt x="14" y="58"/>
                    <a:pt x="14" y="58"/>
                  </a:cubicBezTo>
                  <a:cubicBezTo>
                    <a:pt x="16" y="57"/>
                    <a:pt x="16" y="57"/>
                    <a:pt x="16" y="57"/>
                  </a:cubicBezTo>
                  <a:cubicBezTo>
                    <a:pt x="17" y="59"/>
                    <a:pt x="17" y="59"/>
                    <a:pt x="17" y="59"/>
                  </a:cubicBezTo>
                  <a:cubicBezTo>
                    <a:pt x="16" y="61"/>
                    <a:pt x="16" y="61"/>
                    <a:pt x="16" y="61"/>
                  </a:cubicBezTo>
                  <a:cubicBezTo>
                    <a:pt x="16" y="61"/>
                    <a:pt x="15" y="62"/>
                    <a:pt x="14" y="62"/>
                  </a:cubicBezTo>
                  <a:cubicBezTo>
                    <a:pt x="14" y="62"/>
                    <a:pt x="13" y="61"/>
                    <a:pt x="13" y="61"/>
                  </a:cubicBezTo>
                  <a:cubicBezTo>
                    <a:pt x="12" y="59"/>
                    <a:pt x="12" y="59"/>
                    <a:pt x="12" y="59"/>
                  </a:cubicBezTo>
                  <a:cubicBezTo>
                    <a:pt x="12" y="58"/>
                    <a:pt x="12" y="58"/>
                    <a:pt x="12" y="58"/>
                  </a:cubicBezTo>
                  <a:cubicBezTo>
                    <a:pt x="12" y="57"/>
                    <a:pt x="12" y="57"/>
                    <a:pt x="12" y="57"/>
                  </a:cubicBezTo>
                  <a:cubicBezTo>
                    <a:pt x="9" y="58"/>
                    <a:pt x="9" y="58"/>
                    <a:pt x="9" y="58"/>
                  </a:cubicBezTo>
                  <a:cubicBezTo>
                    <a:pt x="9" y="57"/>
                    <a:pt x="9" y="57"/>
                    <a:pt x="9" y="57"/>
                  </a:cubicBezTo>
                  <a:cubicBezTo>
                    <a:pt x="9" y="57"/>
                    <a:pt x="8" y="56"/>
                    <a:pt x="8" y="56"/>
                  </a:cubicBezTo>
                  <a:cubicBezTo>
                    <a:pt x="8" y="55"/>
                    <a:pt x="7" y="54"/>
                    <a:pt x="7" y="54"/>
                  </a:cubicBezTo>
                  <a:cubicBezTo>
                    <a:pt x="5" y="51"/>
                    <a:pt x="5" y="51"/>
                    <a:pt x="5" y="51"/>
                  </a:cubicBezTo>
                  <a:cubicBezTo>
                    <a:pt x="5" y="51"/>
                    <a:pt x="5" y="51"/>
                    <a:pt x="6" y="51"/>
                  </a:cubicBezTo>
                  <a:cubicBezTo>
                    <a:pt x="6" y="50"/>
                    <a:pt x="6" y="50"/>
                    <a:pt x="7" y="49"/>
                  </a:cubicBezTo>
                  <a:cubicBezTo>
                    <a:pt x="7" y="48"/>
                    <a:pt x="9" y="46"/>
                    <a:pt x="9" y="46"/>
                  </a:cubicBezTo>
                  <a:cubicBezTo>
                    <a:pt x="10" y="43"/>
                    <a:pt x="10" y="43"/>
                    <a:pt x="10" y="43"/>
                  </a:cubicBezTo>
                  <a:cubicBezTo>
                    <a:pt x="12" y="41"/>
                    <a:pt x="12" y="41"/>
                    <a:pt x="12" y="41"/>
                  </a:cubicBezTo>
                  <a:cubicBezTo>
                    <a:pt x="13" y="39"/>
                    <a:pt x="13" y="39"/>
                    <a:pt x="13" y="39"/>
                  </a:cubicBezTo>
                  <a:cubicBezTo>
                    <a:pt x="15" y="36"/>
                    <a:pt x="15" y="36"/>
                    <a:pt x="15" y="36"/>
                  </a:cubicBezTo>
                  <a:cubicBezTo>
                    <a:pt x="17" y="34"/>
                    <a:pt x="17" y="34"/>
                    <a:pt x="17" y="34"/>
                  </a:cubicBezTo>
                  <a:cubicBezTo>
                    <a:pt x="20" y="34"/>
                    <a:pt x="20" y="34"/>
                    <a:pt x="20" y="34"/>
                  </a:cubicBezTo>
                  <a:cubicBezTo>
                    <a:pt x="20" y="34"/>
                    <a:pt x="22" y="35"/>
                    <a:pt x="22" y="35"/>
                  </a:cubicBezTo>
                  <a:cubicBezTo>
                    <a:pt x="23" y="34"/>
                    <a:pt x="24" y="33"/>
                    <a:pt x="24" y="33"/>
                  </a:cubicBezTo>
                  <a:cubicBezTo>
                    <a:pt x="28" y="32"/>
                    <a:pt x="28" y="32"/>
                    <a:pt x="28" y="32"/>
                  </a:cubicBezTo>
                  <a:cubicBezTo>
                    <a:pt x="29" y="32"/>
                    <a:pt x="29" y="32"/>
                    <a:pt x="29" y="32"/>
                  </a:cubicBezTo>
                  <a:cubicBezTo>
                    <a:pt x="32" y="33"/>
                    <a:pt x="32" y="33"/>
                    <a:pt x="32" y="33"/>
                  </a:cubicBezTo>
                  <a:cubicBezTo>
                    <a:pt x="34" y="33"/>
                    <a:pt x="34" y="33"/>
                    <a:pt x="34" y="33"/>
                  </a:cubicBezTo>
                  <a:cubicBezTo>
                    <a:pt x="38" y="33"/>
                    <a:pt x="38" y="33"/>
                    <a:pt x="38" y="33"/>
                  </a:cubicBezTo>
                  <a:close/>
                  <a:moveTo>
                    <a:pt x="16" y="139"/>
                  </a:moveTo>
                  <a:cubicBezTo>
                    <a:pt x="16" y="139"/>
                    <a:pt x="16" y="139"/>
                    <a:pt x="16" y="139"/>
                  </a:cubicBezTo>
                  <a:cubicBezTo>
                    <a:pt x="16" y="139"/>
                    <a:pt x="14" y="138"/>
                    <a:pt x="14" y="138"/>
                  </a:cubicBezTo>
                  <a:cubicBezTo>
                    <a:pt x="14" y="139"/>
                    <a:pt x="13" y="140"/>
                    <a:pt x="13" y="140"/>
                  </a:cubicBezTo>
                  <a:cubicBezTo>
                    <a:pt x="12" y="143"/>
                    <a:pt x="12" y="143"/>
                    <a:pt x="12" y="143"/>
                  </a:cubicBezTo>
                  <a:cubicBezTo>
                    <a:pt x="11" y="144"/>
                    <a:pt x="11" y="144"/>
                    <a:pt x="11" y="144"/>
                  </a:cubicBezTo>
                  <a:cubicBezTo>
                    <a:pt x="11" y="146"/>
                    <a:pt x="11" y="146"/>
                    <a:pt x="11" y="146"/>
                  </a:cubicBezTo>
                  <a:cubicBezTo>
                    <a:pt x="8" y="147"/>
                    <a:pt x="8" y="147"/>
                    <a:pt x="8" y="147"/>
                  </a:cubicBezTo>
                  <a:cubicBezTo>
                    <a:pt x="8" y="147"/>
                    <a:pt x="8" y="148"/>
                    <a:pt x="9" y="148"/>
                  </a:cubicBezTo>
                  <a:cubicBezTo>
                    <a:pt x="10" y="148"/>
                    <a:pt x="11" y="148"/>
                    <a:pt x="11" y="148"/>
                  </a:cubicBezTo>
                  <a:cubicBezTo>
                    <a:pt x="11" y="147"/>
                    <a:pt x="12" y="146"/>
                    <a:pt x="12" y="146"/>
                  </a:cubicBezTo>
                  <a:cubicBezTo>
                    <a:pt x="12" y="146"/>
                    <a:pt x="13" y="145"/>
                    <a:pt x="13" y="145"/>
                  </a:cubicBezTo>
                  <a:cubicBezTo>
                    <a:pt x="14" y="145"/>
                    <a:pt x="16" y="145"/>
                    <a:pt x="16" y="144"/>
                  </a:cubicBezTo>
                  <a:cubicBezTo>
                    <a:pt x="16" y="143"/>
                    <a:pt x="16" y="142"/>
                    <a:pt x="16" y="142"/>
                  </a:cubicBezTo>
                  <a:cubicBezTo>
                    <a:pt x="16" y="141"/>
                    <a:pt x="16" y="141"/>
                    <a:pt x="16" y="141"/>
                  </a:cubicBezTo>
                  <a:cubicBezTo>
                    <a:pt x="16" y="139"/>
                    <a:pt x="16" y="139"/>
                    <a:pt x="16" y="139"/>
                  </a:cubicBezTo>
                  <a:close/>
                  <a:moveTo>
                    <a:pt x="68" y="112"/>
                  </a:moveTo>
                  <a:cubicBezTo>
                    <a:pt x="68" y="112"/>
                    <a:pt x="68" y="112"/>
                    <a:pt x="68" y="112"/>
                  </a:cubicBezTo>
                  <a:cubicBezTo>
                    <a:pt x="68" y="112"/>
                    <a:pt x="68" y="112"/>
                    <a:pt x="68" y="112"/>
                  </a:cubicBezTo>
                  <a:cubicBezTo>
                    <a:pt x="68" y="112"/>
                    <a:pt x="69" y="111"/>
                    <a:pt x="69" y="111"/>
                  </a:cubicBezTo>
                  <a:cubicBezTo>
                    <a:pt x="69" y="110"/>
                    <a:pt x="68" y="109"/>
                    <a:pt x="68" y="109"/>
                  </a:cubicBezTo>
                  <a:cubicBezTo>
                    <a:pt x="68" y="108"/>
                    <a:pt x="69" y="108"/>
                    <a:pt x="69" y="108"/>
                  </a:cubicBezTo>
                  <a:cubicBezTo>
                    <a:pt x="69" y="108"/>
                    <a:pt x="69" y="107"/>
                    <a:pt x="69" y="107"/>
                  </a:cubicBezTo>
                  <a:cubicBezTo>
                    <a:pt x="69" y="107"/>
                    <a:pt x="68" y="107"/>
                    <a:pt x="68" y="107"/>
                  </a:cubicBezTo>
                  <a:cubicBezTo>
                    <a:pt x="67" y="107"/>
                    <a:pt x="67" y="108"/>
                    <a:pt x="67" y="108"/>
                  </a:cubicBezTo>
                  <a:cubicBezTo>
                    <a:pt x="67" y="108"/>
                    <a:pt x="67" y="109"/>
                    <a:pt x="67" y="109"/>
                  </a:cubicBezTo>
                  <a:cubicBezTo>
                    <a:pt x="67" y="109"/>
                    <a:pt x="67" y="110"/>
                    <a:pt x="67" y="110"/>
                  </a:cubicBezTo>
                  <a:cubicBezTo>
                    <a:pt x="67" y="110"/>
                    <a:pt x="68" y="112"/>
                    <a:pt x="68" y="112"/>
                  </a:cubicBezTo>
                  <a:close/>
                  <a:moveTo>
                    <a:pt x="95" y="139"/>
                  </a:moveTo>
                  <a:cubicBezTo>
                    <a:pt x="95" y="139"/>
                    <a:pt x="95" y="139"/>
                    <a:pt x="95" y="139"/>
                  </a:cubicBezTo>
                  <a:cubicBezTo>
                    <a:pt x="96" y="138"/>
                    <a:pt x="96" y="138"/>
                    <a:pt x="96" y="138"/>
                  </a:cubicBezTo>
                  <a:cubicBezTo>
                    <a:pt x="97" y="139"/>
                    <a:pt x="97" y="139"/>
                    <a:pt x="97" y="139"/>
                  </a:cubicBezTo>
                  <a:cubicBezTo>
                    <a:pt x="97" y="139"/>
                    <a:pt x="96" y="140"/>
                    <a:pt x="96" y="140"/>
                  </a:cubicBezTo>
                  <a:cubicBezTo>
                    <a:pt x="96" y="140"/>
                    <a:pt x="95" y="139"/>
                    <a:pt x="95" y="139"/>
                  </a:cubicBezTo>
                  <a:cubicBezTo>
                    <a:pt x="95" y="139"/>
                    <a:pt x="95" y="139"/>
                    <a:pt x="95" y="139"/>
                  </a:cubicBezTo>
                  <a:close/>
                  <a:moveTo>
                    <a:pt x="106" y="152"/>
                  </a:moveTo>
                  <a:cubicBezTo>
                    <a:pt x="106" y="152"/>
                    <a:pt x="106" y="152"/>
                    <a:pt x="106" y="152"/>
                  </a:cubicBezTo>
                  <a:cubicBezTo>
                    <a:pt x="107" y="152"/>
                    <a:pt x="107" y="152"/>
                    <a:pt x="107" y="152"/>
                  </a:cubicBezTo>
                  <a:cubicBezTo>
                    <a:pt x="107" y="153"/>
                    <a:pt x="107" y="153"/>
                    <a:pt x="107" y="153"/>
                  </a:cubicBezTo>
                  <a:cubicBezTo>
                    <a:pt x="106" y="154"/>
                    <a:pt x="106" y="154"/>
                    <a:pt x="106" y="154"/>
                  </a:cubicBezTo>
                  <a:cubicBezTo>
                    <a:pt x="106" y="153"/>
                    <a:pt x="106" y="153"/>
                    <a:pt x="106" y="153"/>
                  </a:cubicBezTo>
                  <a:cubicBezTo>
                    <a:pt x="106" y="152"/>
                    <a:pt x="106" y="152"/>
                    <a:pt x="106" y="152"/>
                  </a:cubicBezTo>
                  <a:close/>
                  <a:moveTo>
                    <a:pt x="103" y="150"/>
                  </a:moveTo>
                  <a:cubicBezTo>
                    <a:pt x="103" y="150"/>
                    <a:pt x="103" y="150"/>
                    <a:pt x="103" y="150"/>
                  </a:cubicBezTo>
                  <a:cubicBezTo>
                    <a:pt x="102" y="149"/>
                    <a:pt x="102" y="149"/>
                    <a:pt x="102" y="149"/>
                  </a:cubicBezTo>
                  <a:cubicBezTo>
                    <a:pt x="104" y="149"/>
                    <a:pt x="104" y="149"/>
                    <a:pt x="104" y="149"/>
                  </a:cubicBezTo>
                  <a:cubicBezTo>
                    <a:pt x="104" y="149"/>
                    <a:pt x="104" y="149"/>
                    <a:pt x="105" y="149"/>
                  </a:cubicBezTo>
                  <a:cubicBezTo>
                    <a:pt x="105" y="149"/>
                    <a:pt x="106" y="150"/>
                    <a:pt x="106" y="150"/>
                  </a:cubicBezTo>
                  <a:cubicBezTo>
                    <a:pt x="106" y="150"/>
                    <a:pt x="106" y="150"/>
                    <a:pt x="106" y="150"/>
                  </a:cubicBezTo>
                  <a:cubicBezTo>
                    <a:pt x="105" y="150"/>
                    <a:pt x="105" y="151"/>
                    <a:pt x="105" y="151"/>
                  </a:cubicBezTo>
                  <a:cubicBezTo>
                    <a:pt x="104" y="151"/>
                    <a:pt x="103" y="150"/>
                    <a:pt x="103" y="150"/>
                  </a:cubicBezTo>
                  <a:close/>
                  <a:moveTo>
                    <a:pt x="108" y="150"/>
                  </a:moveTo>
                  <a:cubicBezTo>
                    <a:pt x="108" y="150"/>
                    <a:pt x="108" y="150"/>
                    <a:pt x="108" y="150"/>
                  </a:cubicBezTo>
                  <a:cubicBezTo>
                    <a:pt x="107" y="148"/>
                    <a:pt x="107" y="148"/>
                    <a:pt x="107" y="148"/>
                  </a:cubicBezTo>
                  <a:cubicBezTo>
                    <a:pt x="108" y="147"/>
                    <a:pt x="108" y="147"/>
                    <a:pt x="108" y="147"/>
                  </a:cubicBezTo>
                  <a:cubicBezTo>
                    <a:pt x="108" y="147"/>
                    <a:pt x="109" y="148"/>
                    <a:pt x="109" y="148"/>
                  </a:cubicBezTo>
                  <a:cubicBezTo>
                    <a:pt x="109" y="148"/>
                    <a:pt x="108" y="149"/>
                    <a:pt x="108" y="149"/>
                  </a:cubicBezTo>
                  <a:cubicBezTo>
                    <a:pt x="108" y="150"/>
                    <a:pt x="108" y="150"/>
                    <a:pt x="108" y="150"/>
                  </a:cubicBezTo>
                  <a:close/>
                  <a:moveTo>
                    <a:pt x="129" y="144"/>
                  </a:moveTo>
                  <a:cubicBezTo>
                    <a:pt x="129" y="144"/>
                    <a:pt x="129" y="144"/>
                    <a:pt x="129" y="144"/>
                  </a:cubicBezTo>
                  <a:cubicBezTo>
                    <a:pt x="128" y="143"/>
                    <a:pt x="128" y="143"/>
                    <a:pt x="128" y="143"/>
                  </a:cubicBezTo>
                  <a:cubicBezTo>
                    <a:pt x="128" y="143"/>
                    <a:pt x="129" y="142"/>
                    <a:pt x="129" y="142"/>
                  </a:cubicBezTo>
                  <a:cubicBezTo>
                    <a:pt x="130" y="142"/>
                    <a:pt x="131" y="142"/>
                    <a:pt x="131" y="142"/>
                  </a:cubicBezTo>
                  <a:cubicBezTo>
                    <a:pt x="129" y="144"/>
                    <a:pt x="129" y="144"/>
                    <a:pt x="129" y="144"/>
                  </a:cubicBezTo>
                  <a:close/>
                  <a:moveTo>
                    <a:pt x="127" y="145"/>
                  </a:moveTo>
                  <a:cubicBezTo>
                    <a:pt x="127" y="145"/>
                    <a:pt x="127" y="145"/>
                    <a:pt x="127" y="145"/>
                  </a:cubicBezTo>
                  <a:cubicBezTo>
                    <a:pt x="127" y="142"/>
                    <a:pt x="127" y="142"/>
                    <a:pt x="127" y="142"/>
                  </a:cubicBezTo>
                  <a:cubicBezTo>
                    <a:pt x="128" y="141"/>
                    <a:pt x="128" y="141"/>
                    <a:pt x="128" y="141"/>
                  </a:cubicBezTo>
                  <a:cubicBezTo>
                    <a:pt x="127" y="140"/>
                    <a:pt x="127" y="140"/>
                    <a:pt x="127" y="140"/>
                  </a:cubicBezTo>
                  <a:cubicBezTo>
                    <a:pt x="126" y="140"/>
                    <a:pt x="126" y="140"/>
                    <a:pt x="126" y="140"/>
                  </a:cubicBezTo>
                  <a:cubicBezTo>
                    <a:pt x="126" y="140"/>
                    <a:pt x="125" y="138"/>
                    <a:pt x="125" y="138"/>
                  </a:cubicBezTo>
                  <a:cubicBezTo>
                    <a:pt x="125" y="138"/>
                    <a:pt x="124" y="138"/>
                    <a:pt x="124" y="138"/>
                  </a:cubicBezTo>
                  <a:cubicBezTo>
                    <a:pt x="124" y="138"/>
                    <a:pt x="123" y="138"/>
                    <a:pt x="123" y="138"/>
                  </a:cubicBezTo>
                  <a:cubicBezTo>
                    <a:pt x="123" y="138"/>
                    <a:pt x="124" y="137"/>
                    <a:pt x="124" y="137"/>
                  </a:cubicBezTo>
                  <a:cubicBezTo>
                    <a:pt x="124" y="137"/>
                    <a:pt x="124" y="137"/>
                    <a:pt x="125" y="137"/>
                  </a:cubicBezTo>
                  <a:cubicBezTo>
                    <a:pt x="126" y="136"/>
                    <a:pt x="126" y="136"/>
                    <a:pt x="126" y="136"/>
                  </a:cubicBezTo>
                  <a:cubicBezTo>
                    <a:pt x="126" y="136"/>
                    <a:pt x="128" y="133"/>
                    <a:pt x="130" y="133"/>
                  </a:cubicBezTo>
                  <a:cubicBezTo>
                    <a:pt x="131" y="133"/>
                    <a:pt x="133" y="133"/>
                    <a:pt x="133" y="133"/>
                  </a:cubicBezTo>
                  <a:cubicBezTo>
                    <a:pt x="135" y="131"/>
                    <a:pt x="135" y="131"/>
                    <a:pt x="135" y="131"/>
                  </a:cubicBezTo>
                  <a:cubicBezTo>
                    <a:pt x="135" y="131"/>
                    <a:pt x="135" y="130"/>
                    <a:pt x="135" y="130"/>
                  </a:cubicBezTo>
                  <a:cubicBezTo>
                    <a:pt x="136" y="130"/>
                    <a:pt x="135" y="128"/>
                    <a:pt x="135" y="128"/>
                  </a:cubicBezTo>
                  <a:cubicBezTo>
                    <a:pt x="135" y="126"/>
                    <a:pt x="135" y="126"/>
                    <a:pt x="135" y="126"/>
                  </a:cubicBezTo>
                  <a:cubicBezTo>
                    <a:pt x="135" y="126"/>
                    <a:pt x="132" y="124"/>
                    <a:pt x="132" y="124"/>
                  </a:cubicBezTo>
                  <a:cubicBezTo>
                    <a:pt x="132" y="124"/>
                    <a:pt x="128" y="122"/>
                    <a:pt x="128" y="122"/>
                  </a:cubicBezTo>
                  <a:cubicBezTo>
                    <a:pt x="128" y="122"/>
                    <a:pt x="128" y="120"/>
                    <a:pt x="127" y="120"/>
                  </a:cubicBezTo>
                  <a:cubicBezTo>
                    <a:pt x="127" y="120"/>
                    <a:pt x="128" y="118"/>
                    <a:pt x="128" y="118"/>
                  </a:cubicBezTo>
                  <a:cubicBezTo>
                    <a:pt x="128" y="118"/>
                    <a:pt x="130" y="115"/>
                    <a:pt x="132" y="114"/>
                  </a:cubicBezTo>
                  <a:cubicBezTo>
                    <a:pt x="133" y="113"/>
                    <a:pt x="134" y="113"/>
                    <a:pt x="134" y="113"/>
                  </a:cubicBezTo>
                  <a:cubicBezTo>
                    <a:pt x="135" y="113"/>
                    <a:pt x="136" y="114"/>
                    <a:pt x="137" y="115"/>
                  </a:cubicBezTo>
                  <a:cubicBezTo>
                    <a:pt x="137" y="115"/>
                    <a:pt x="138" y="115"/>
                    <a:pt x="139" y="115"/>
                  </a:cubicBezTo>
                  <a:cubicBezTo>
                    <a:pt x="140" y="115"/>
                    <a:pt x="141" y="115"/>
                    <a:pt x="141" y="115"/>
                  </a:cubicBezTo>
                  <a:cubicBezTo>
                    <a:pt x="141" y="115"/>
                    <a:pt x="141" y="113"/>
                    <a:pt x="141" y="112"/>
                  </a:cubicBezTo>
                  <a:cubicBezTo>
                    <a:pt x="141" y="111"/>
                    <a:pt x="141" y="112"/>
                    <a:pt x="140" y="111"/>
                  </a:cubicBezTo>
                  <a:cubicBezTo>
                    <a:pt x="140" y="111"/>
                    <a:pt x="139" y="110"/>
                    <a:pt x="139" y="110"/>
                  </a:cubicBezTo>
                  <a:cubicBezTo>
                    <a:pt x="139" y="110"/>
                    <a:pt x="139" y="109"/>
                    <a:pt x="139" y="109"/>
                  </a:cubicBezTo>
                  <a:cubicBezTo>
                    <a:pt x="139" y="109"/>
                    <a:pt x="139" y="108"/>
                    <a:pt x="139" y="107"/>
                  </a:cubicBezTo>
                  <a:cubicBezTo>
                    <a:pt x="139" y="107"/>
                    <a:pt x="139" y="104"/>
                    <a:pt x="139" y="104"/>
                  </a:cubicBezTo>
                  <a:cubicBezTo>
                    <a:pt x="139" y="103"/>
                    <a:pt x="138" y="101"/>
                    <a:pt x="138" y="101"/>
                  </a:cubicBezTo>
                  <a:cubicBezTo>
                    <a:pt x="138" y="100"/>
                    <a:pt x="137" y="99"/>
                    <a:pt x="137" y="99"/>
                  </a:cubicBezTo>
                  <a:cubicBezTo>
                    <a:pt x="136" y="97"/>
                    <a:pt x="136" y="97"/>
                    <a:pt x="136" y="97"/>
                  </a:cubicBezTo>
                  <a:cubicBezTo>
                    <a:pt x="136" y="97"/>
                    <a:pt x="136" y="97"/>
                    <a:pt x="136" y="96"/>
                  </a:cubicBezTo>
                  <a:cubicBezTo>
                    <a:pt x="136" y="94"/>
                    <a:pt x="137" y="92"/>
                    <a:pt x="137" y="92"/>
                  </a:cubicBezTo>
                  <a:cubicBezTo>
                    <a:pt x="138" y="91"/>
                    <a:pt x="138" y="89"/>
                    <a:pt x="138" y="89"/>
                  </a:cubicBezTo>
                  <a:cubicBezTo>
                    <a:pt x="137" y="88"/>
                    <a:pt x="137" y="88"/>
                    <a:pt x="137" y="88"/>
                  </a:cubicBezTo>
                  <a:cubicBezTo>
                    <a:pt x="137" y="88"/>
                    <a:pt x="133" y="87"/>
                    <a:pt x="133" y="87"/>
                  </a:cubicBezTo>
                  <a:cubicBezTo>
                    <a:pt x="133" y="87"/>
                    <a:pt x="132" y="86"/>
                    <a:pt x="132" y="86"/>
                  </a:cubicBezTo>
                  <a:cubicBezTo>
                    <a:pt x="132" y="85"/>
                    <a:pt x="131" y="85"/>
                    <a:pt x="131" y="85"/>
                  </a:cubicBezTo>
                  <a:cubicBezTo>
                    <a:pt x="131" y="85"/>
                    <a:pt x="127" y="86"/>
                    <a:pt x="127" y="86"/>
                  </a:cubicBezTo>
                  <a:cubicBezTo>
                    <a:pt x="127" y="86"/>
                    <a:pt x="125" y="87"/>
                    <a:pt x="124" y="88"/>
                  </a:cubicBezTo>
                  <a:cubicBezTo>
                    <a:pt x="122" y="88"/>
                    <a:pt x="122" y="88"/>
                    <a:pt x="121" y="89"/>
                  </a:cubicBezTo>
                  <a:cubicBezTo>
                    <a:pt x="119" y="90"/>
                    <a:pt x="119" y="91"/>
                    <a:pt x="118" y="92"/>
                  </a:cubicBezTo>
                  <a:cubicBezTo>
                    <a:pt x="117" y="92"/>
                    <a:pt x="116" y="94"/>
                    <a:pt x="116" y="94"/>
                  </a:cubicBezTo>
                  <a:cubicBezTo>
                    <a:pt x="115" y="95"/>
                    <a:pt x="115" y="95"/>
                    <a:pt x="116" y="96"/>
                  </a:cubicBezTo>
                  <a:cubicBezTo>
                    <a:pt x="116" y="97"/>
                    <a:pt x="117" y="96"/>
                    <a:pt x="117" y="96"/>
                  </a:cubicBezTo>
                  <a:cubicBezTo>
                    <a:pt x="117" y="96"/>
                    <a:pt x="118" y="96"/>
                    <a:pt x="119" y="96"/>
                  </a:cubicBezTo>
                  <a:cubicBezTo>
                    <a:pt x="120" y="96"/>
                    <a:pt x="120" y="97"/>
                    <a:pt x="119" y="97"/>
                  </a:cubicBezTo>
                  <a:cubicBezTo>
                    <a:pt x="119" y="97"/>
                    <a:pt x="119" y="98"/>
                    <a:pt x="119" y="98"/>
                  </a:cubicBezTo>
                  <a:cubicBezTo>
                    <a:pt x="119" y="98"/>
                    <a:pt x="119" y="98"/>
                    <a:pt x="118" y="99"/>
                  </a:cubicBezTo>
                  <a:cubicBezTo>
                    <a:pt x="118" y="99"/>
                    <a:pt x="118" y="100"/>
                    <a:pt x="118" y="101"/>
                  </a:cubicBezTo>
                  <a:cubicBezTo>
                    <a:pt x="118" y="102"/>
                    <a:pt x="117" y="102"/>
                    <a:pt x="117" y="102"/>
                  </a:cubicBezTo>
                  <a:cubicBezTo>
                    <a:pt x="116" y="103"/>
                    <a:pt x="116" y="103"/>
                    <a:pt x="115" y="104"/>
                  </a:cubicBezTo>
                  <a:cubicBezTo>
                    <a:pt x="114" y="104"/>
                    <a:pt x="114" y="105"/>
                    <a:pt x="114" y="105"/>
                  </a:cubicBezTo>
                  <a:cubicBezTo>
                    <a:pt x="114" y="106"/>
                    <a:pt x="114" y="106"/>
                    <a:pt x="115" y="107"/>
                  </a:cubicBezTo>
                  <a:cubicBezTo>
                    <a:pt x="115" y="108"/>
                    <a:pt x="115" y="108"/>
                    <a:pt x="115" y="108"/>
                  </a:cubicBezTo>
                  <a:cubicBezTo>
                    <a:pt x="115" y="109"/>
                    <a:pt x="114" y="110"/>
                    <a:pt x="114" y="109"/>
                  </a:cubicBezTo>
                  <a:cubicBezTo>
                    <a:pt x="114" y="109"/>
                    <a:pt x="114" y="108"/>
                    <a:pt x="114" y="108"/>
                  </a:cubicBezTo>
                  <a:cubicBezTo>
                    <a:pt x="111" y="108"/>
                    <a:pt x="111" y="108"/>
                    <a:pt x="111" y="108"/>
                  </a:cubicBezTo>
                  <a:cubicBezTo>
                    <a:pt x="111" y="108"/>
                    <a:pt x="111" y="108"/>
                    <a:pt x="110" y="108"/>
                  </a:cubicBezTo>
                  <a:cubicBezTo>
                    <a:pt x="110" y="108"/>
                    <a:pt x="112" y="106"/>
                    <a:pt x="112" y="106"/>
                  </a:cubicBezTo>
                  <a:cubicBezTo>
                    <a:pt x="113" y="105"/>
                    <a:pt x="113" y="105"/>
                    <a:pt x="113" y="105"/>
                  </a:cubicBezTo>
                  <a:cubicBezTo>
                    <a:pt x="113" y="104"/>
                    <a:pt x="113" y="104"/>
                    <a:pt x="113" y="104"/>
                  </a:cubicBezTo>
                  <a:cubicBezTo>
                    <a:pt x="110" y="104"/>
                    <a:pt x="110" y="104"/>
                    <a:pt x="110" y="104"/>
                  </a:cubicBezTo>
                  <a:cubicBezTo>
                    <a:pt x="109" y="104"/>
                    <a:pt x="109" y="104"/>
                    <a:pt x="109" y="104"/>
                  </a:cubicBezTo>
                  <a:cubicBezTo>
                    <a:pt x="110" y="103"/>
                    <a:pt x="110" y="103"/>
                    <a:pt x="110" y="103"/>
                  </a:cubicBezTo>
                  <a:cubicBezTo>
                    <a:pt x="110" y="101"/>
                    <a:pt x="110" y="101"/>
                    <a:pt x="110" y="101"/>
                  </a:cubicBezTo>
                  <a:cubicBezTo>
                    <a:pt x="111" y="99"/>
                    <a:pt x="111" y="99"/>
                    <a:pt x="111" y="99"/>
                  </a:cubicBezTo>
                  <a:cubicBezTo>
                    <a:pt x="111" y="99"/>
                    <a:pt x="111" y="97"/>
                    <a:pt x="112" y="97"/>
                  </a:cubicBezTo>
                  <a:cubicBezTo>
                    <a:pt x="112" y="97"/>
                    <a:pt x="113" y="96"/>
                    <a:pt x="113" y="95"/>
                  </a:cubicBezTo>
                  <a:cubicBezTo>
                    <a:pt x="114" y="95"/>
                    <a:pt x="113" y="94"/>
                    <a:pt x="113" y="94"/>
                  </a:cubicBezTo>
                  <a:cubicBezTo>
                    <a:pt x="111" y="94"/>
                    <a:pt x="111" y="94"/>
                    <a:pt x="111" y="94"/>
                  </a:cubicBezTo>
                  <a:cubicBezTo>
                    <a:pt x="109" y="95"/>
                    <a:pt x="109" y="95"/>
                    <a:pt x="109" y="95"/>
                  </a:cubicBezTo>
                  <a:cubicBezTo>
                    <a:pt x="109" y="95"/>
                    <a:pt x="106" y="96"/>
                    <a:pt x="105" y="96"/>
                  </a:cubicBezTo>
                  <a:cubicBezTo>
                    <a:pt x="104" y="96"/>
                    <a:pt x="105" y="96"/>
                    <a:pt x="104" y="96"/>
                  </a:cubicBezTo>
                  <a:cubicBezTo>
                    <a:pt x="104" y="95"/>
                    <a:pt x="103" y="95"/>
                    <a:pt x="103" y="95"/>
                  </a:cubicBezTo>
                  <a:cubicBezTo>
                    <a:pt x="103" y="95"/>
                    <a:pt x="101" y="95"/>
                    <a:pt x="101" y="95"/>
                  </a:cubicBezTo>
                  <a:cubicBezTo>
                    <a:pt x="100" y="95"/>
                    <a:pt x="100" y="96"/>
                    <a:pt x="100" y="96"/>
                  </a:cubicBezTo>
                  <a:cubicBezTo>
                    <a:pt x="100" y="96"/>
                    <a:pt x="103" y="97"/>
                    <a:pt x="104" y="98"/>
                  </a:cubicBezTo>
                  <a:cubicBezTo>
                    <a:pt x="104" y="98"/>
                    <a:pt x="105" y="98"/>
                    <a:pt x="105" y="98"/>
                  </a:cubicBezTo>
                  <a:cubicBezTo>
                    <a:pt x="105" y="99"/>
                    <a:pt x="105" y="99"/>
                    <a:pt x="105" y="99"/>
                  </a:cubicBezTo>
                  <a:cubicBezTo>
                    <a:pt x="105" y="99"/>
                    <a:pt x="104" y="101"/>
                    <a:pt x="103" y="101"/>
                  </a:cubicBezTo>
                  <a:cubicBezTo>
                    <a:pt x="103" y="102"/>
                    <a:pt x="102" y="102"/>
                    <a:pt x="102" y="102"/>
                  </a:cubicBezTo>
                  <a:cubicBezTo>
                    <a:pt x="100" y="103"/>
                    <a:pt x="100" y="103"/>
                    <a:pt x="100" y="103"/>
                  </a:cubicBezTo>
                  <a:cubicBezTo>
                    <a:pt x="100" y="103"/>
                    <a:pt x="101" y="105"/>
                    <a:pt x="101" y="105"/>
                  </a:cubicBezTo>
                  <a:cubicBezTo>
                    <a:pt x="101" y="105"/>
                    <a:pt x="101" y="107"/>
                    <a:pt x="101" y="107"/>
                  </a:cubicBezTo>
                  <a:cubicBezTo>
                    <a:pt x="99" y="106"/>
                    <a:pt x="99" y="106"/>
                    <a:pt x="99" y="106"/>
                  </a:cubicBezTo>
                  <a:cubicBezTo>
                    <a:pt x="96" y="108"/>
                    <a:pt x="96" y="108"/>
                    <a:pt x="96" y="108"/>
                  </a:cubicBezTo>
                  <a:cubicBezTo>
                    <a:pt x="96" y="108"/>
                    <a:pt x="95" y="108"/>
                    <a:pt x="95" y="108"/>
                  </a:cubicBezTo>
                  <a:cubicBezTo>
                    <a:pt x="94" y="108"/>
                    <a:pt x="94" y="107"/>
                    <a:pt x="94" y="107"/>
                  </a:cubicBezTo>
                  <a:cubicBezTo>
                    <a:pt x="93" y="109"/>
                    <a:pt x="93" y="109"/>
                    <a:pt x="93" y="109"/>
                  </a:cubicBezTo>
                  <a:cubicBezTo>
                    <a:pt x="93" y="109"/>
                    <a:pt x="89" y="108"/>
                    <a:pt x="88" y="108"/>
                  </a:cubicBezTo>
                  <a:cubicBezTo>
                    <a:pt x="88" y="108"/>
                    <a:pt x="88" y="110"/>
                    <a:pt x="88" y="110"/>
                  </a:cubicBezTo>
                  <a:cubicBezTo>
                    <a:pt x="90" y="111"/>
                    <a:pt x="90" y="111"/>
                    <a:pt x="90" y="111"/>
                  </a:cubicBezTo>
                  <a:cubicBezTo>
                    <a:pt x="88" y="112"/>
                    <a:pt x="88" y="112"/>
                    <a:pt x="88" y="112"/>
                  </a:cubicBezTo>
                  <a:cubicBezTo>
                    <a:pt x="92" y="114"/>
                    <a:pt x="92" y="114"/>
                    <a:pt x="92" y="114"/>
                  </a:cubicBezTo>
                  <a:cubicBezTo>
                    <a:pt x="93" y="115"/>
                    <a:pt x="93" y="115"/>
                    <a:pt x="93" y="115"/>
                  </a:cubicBezTo>
                  <a:cubicBezTo>
                    <a:pt x="94" y="118"/>
                    <a:pt x="94" y="118"/>
                    <a:pt x="94" y="118"/>
                  </a:cubicBezTo>
                  <a:cubicBezTo>
                    <a:pt x="93" y="119"/>
                    <a:pt x="93" y="119"/>
                    <a:pt x="93" y="119"/>
                  </a:cubicBezTo>
                  <a:cubicBezTo>
                    <a:pt x="95" y="121"/>
                    <a:pt x="95" y="121"/>
                    <a:pt x="95" y="121"/>
                  </a:cubicBezTo>
                  <a:cubicBezTo>
                    <a:pt x="95" y="121"/>
                    <a:pt x="95" y="122"/>
                    <a:pt x="96" y="123"/>
                  </a:cubicBezTo>
                  <a:cubicBezTo>
                    <a:pt x="96" y="123"/>
                    <a:pt x="96" y="125"/>
                    <a:pt x="96" y="125"/>
                  </a:cubicBezTo>
                  <a:cubicBezTo>
                    <a:pt x="96" y="127"/>
                    <a:pt x="96" y="127"/>
                    <a:pt x="96" y="127"/>
                  </a:cubicBezTo>
                  <a:cubicBezTo>
                    <a:pt x="96" y="128"/>
                    <a:pt x="96" y="128"/>
                    <a:pt x="96" y="128"/>
                  </a:cubicBezTo>
                  <a:cubicBezTo>
                    <a:pt x="96" y="128"/>
                    <a:pt x="94" y="129"/>
                    <a:pt x="94" y="130"/>
                  </a:cubicBezTo>
                  <a:cubicBezTo>
                    <a:pt x="94" y="130"/>
                    <a:pt x="95" y="130"/>
                    <a:pt x="95" y="130"/>
                  </a:cubicBezTo>
                  <a:cubicBezTo>
                    <a:pt x="97" y="132"/>
                    <a:pt x="97" y="132"/>
                    <a:pt x="97" y="132"/>
                  </a:cubicBezTo>
                  <a:cubicBezTo>
                    <a:pt x="98" y="134"/>
                    <a:pt x="98" y="134"/>
                    <a:pt x="98" y="134"/>
                  </a:cubicBezTo>
                  <a:cubicBezTo>
                    <a:pt x="98" y="134"/>
                    <a:pt x="97" y="135"/>
                    <a:pt x="97" y="136"/>
                  </a:cubicBezTo>
                  <a:cubicBezTo>
                    <a:pt x="97" y="136"/>
                    <a:pt x="99" y="137"/>
                    <a:pt x="99" y="137"/>
                  </a:cubicBezTo>
                  <a:cubicBezTo>
                    <a:pt x="103" y="137"/>
                    <a:pt x="103" y="137"/>
                    <a:pt x="103" y="137"/>
                  </a:cubicBezTo>
                  <a:cubicBezTo>
                    <a:pt x="105" y="137"/>
                    <a:pt x="105" y="137"/>
                    <a:pt x="105" y="137"/>
                  </a:cubicBezTo>
                  <a:cubicBezTo>
                    <a:pt x="105" y="137"/>
                    <a:pt x="108" y="137"/>
                    <a:pt x="109" y="137"/>
                  </a:cubicBezTo>
                  <a:cubicBezTo>
                    <a:pt x="109" y="137"/>
                    <a:pt x="112" y="136"/>
                    <a:pt x="112" y="136"/>
                  </a:cubicBezTo>
                  <a:cubicBezTo>
                    <a:pt x="112" y="136"/>
                    <a:pt x="114" y="138"/>
                    <a:pt x="115" y="138"/>
                  </a:cubicBezTo>
                  <a:cubicBezTo>
                    <a:pt x="116" y="139"/>
                    <a:pt x="115" y="140"/>
                    <a:pt x="115" y="140"/>
                  </a:cubicBezTo>
                  <a:cubicBezTo>
                    <a:pt x="115" y="141"/>
                    <a:pt x="114" y="141"/>
                    <a:pt x="114" y="141"/>
                  </a:cubicBezTo>
                  <a:cubicBezTo>
                    <a:pt x="114" y="141"/>
                    <a:pt x="115" y="144"/>
                    <a:pt x="115" y="144"/>
                  </a:cubicBezTo>
                  <a:cubicBezTo>
                    <a:pt x="116" y="145"/>
                    <a:pt x="116" y="144"/>
                    <a:pt x="116" y="144"/>
                  </a:cubicBezTo>
                  <a:cubicBezTo>
                    <a:pt x="116" y="144"/>
                    <a:pt x="117" y="145"/>
                    <a:pt x="118" y="146"/>
                  </a:cubicBezTo>
                  <a:cubicBezTo>
                    <a:pt x="118" y="147"/>
                    <a:pt x="119" y="147"/>
                    <a:pt x="119" y="147"/>
                  </a:cubicBezTo>
                  <a:cubicBezTo>
                    <a:pt x="120" y="147"/>
                    <a:pt x="120" y="147"/>
                    <a:pt x="120" y="147"/>
                  </a:cubicBezTo>
                  <a:cubicBezTo>
                    <a:pt x="120" y="147"/>
                    <a:pt x="121" y="147"/>
                    <a:pt x="121" y="148"/>
                  </a:cubicBezTo>
                  <a:cubicBezTo>
                    <a:pt x="122" y="148"/>
                    <a:pt x="123" y="148"/>
                    <a:pt x="124" y="148"/>
                  </a:cubicBezTo>
                  <a:cubicBezTo>
                    <a:pt x="124" y="148"/>
                    <a:pt x="125" y="148"/>
                    <a:pt x="125" y="147"/>
                  </a:cubicBezTo>
                  <a:cubicBezTo>
                    <a:pt x="125" y="147"/>
                    <a:pt x="126" y="147"/>
                    <a:pt x="127" y="147"/>
                  </a:cubicBezTo>
                  <a:cubicBezTo>
                    <a:pt x="127" y="146"/>
                    <a:pt x="127" y="145"/>
                    <a:pt x="127" y="145"/>
                  </a:cubicBezTo>
                  <a:cubicBezTo>
                    <a:pt x="127" y="145"/>
                    <a:pt x="127" y="145"/>
                    <a:pt x="127" y="145"/>
                  </a:cubicBezTo>
                  <a:close/>
                  <a:moveTo>
                    <a:pt x="127" y="150"/>
                  </a:moveTo>
                  <a:cubicBezTo>
                    <a:pt x="127" y="150"/>
                    <a:pt x="127" y="150"/>
                    <a:pt x="127" y="150"/>
                  </a:cubicBezTo>
                  <a:cubicBezTo>
                    <a:pt x="126" y="151"/>
                    <a:pt x="126" y="151"/>
                    <a:pt x="126" y="151"/>
                  </a:cubicBezTo>
                  <a:cubicBezTo>
                    <a:pt x="127" y="151"/>
                    <a:pt x="127" y="151"/>
                    <a:pt x="127" y="151"/>
                  </a:cubicBezTo>
                  <a:cubicBezTo>
                    <a:pt x="127" y="151"/>
                    <a:pt x="129" y="152"/>
                    <a:pt x="129" y="152"/>
                  </a:cubicBezTo>
                  <a:cubicBezTo>
                    <a:pt x="130" y="152"/>
                    <a:pt x="130" y="152"/>
                    <a:pt x="130" y="152"/>
                  </a:cubicBezTo>
                  <a:cubicBezTo>
                    <a:pt x="131" y="151"/>
                    <a:pt x="131" y="151"/>
                    <a:pt x="131" y="151"/>
                  </a:cubicBezTo>
                  <a:cubicBezTo>
                    <a:pt x="132" y="149"/>
                    <a:pt x="132" y="149"/>
                    <a:pt x="132" y="149"/>
                  </a:cubicBezTo>
                  <a:cubicBezTo>
                    <a:pt x="135" y="148"/>
                    <a:pt x="135" y="148"/>
                    <a:pt x="135" y="148"/>
                  </a:cubicBezTo>
                  <a:cubicBezTo>
                    <a:pt x="135" y="148"/>
                    <a:pt x="138" y="148"/>
                    <a:pt x="138" y="148"/>
                  </a:cubicBezTo>
                  <a:cubicBezTo>
                    <a:pt x="138" y="148"/>
                    <a:pt x="139" y="147"/>
                    <a:pt x="139" y="147"/>
                  </a:cubicBezTo>
                  <a:cubicBezTo>
                    <a:pt x="139" y="146"/>
                    <a:pt x="139" y="146"/>
                    <a:pt x="139" y="146"/>
                  </a:cubicBezTo>
                  <a:cubicBezTo>
                    <a:pt x="137" y="144"/>
                    <a:pt x="137" y="144"/>
                    <a:pt x="137" y="144"/>
                  </a:cubicBezTo>
                  <a:cubicBezTo>
                    <a:pt x="135" y="144"/>
                    <a:pt x="135" y="144"/>
                    <a:pt x="135" y="144"/>
                  </a:cubicBezTo>
                  <a:cubicBezTo>
                    <a:pt x="135" y="144"/>
                    <a:pt x="133" y="144"/>
                    <a:pt x="132" y="144"/>
                  </a:cubicBezTo>
                  <a:cubicBezTo>
                    <a:pt x="132" y="144"/>
                    <a:pt x="131" y="144"/>
                    <a:pt x="131" y="144"/>
                  </a:cubicBezTo>
                  <a:cubicBezTo>
                    <a:pt x="131" y="144"/>
                    <a:pt x="131" y="145"/>
                    <a:pt x="131" y="146"/>
                  </a:cubicBezTo>
                  <a:cubicBezTo>
                    <a:pt x="130" y="147"/>
                    <a:pt x="130" y="147"/>
                    <a:pt x="129" y="147"/>
                  </a:cubicBezTo>
                  <a:cubicBezTo>
                    <a:pt x="129" y="147"/>
                    <a:pt x="128" y="147"/>
                    <a:pt x="128" y="147"/>
                  </a:cubicBezTo>
                  <a:cubicBezTo>
                    <a:pt x="127" y="150"/>
                    <a:pt x="127" y="150"/>
                    <a:pt x="127" y="150"/>
                  </a:cubicBezTo>
                  <a:close/>
                  <a:moveTo>
                    <a:pt x="116" y="162"/>
                  </a:moveTo>
                  <a:cubicBezTo>
                    <a:pt x="116" y="162"/>
                    <a:pt x="116" y="162"/>
                    <a:pt x="116" y="162"/>
                  </a:cubicBezTo>
                  <a:cubicBezTo>
                    <a:pt x="117" y="162"/>
                    <a:pt x="117" y="162"/>
                    <a:pt x="117" y="162"/>
                  </a:cubicBezTo>
                  <a:cubicBezTo>
                    <a:pt x="118" y="161"/>
                    <a:pt x="118" y="161"/>
                    <a:pt x="118" y="161"/>
                  </a:cubicBezTo>
                  <a:cubicBezTo>
                    <a:pt x="117" y="159"/>
                    <a:pt x="117" y="159"/>
                    <a:pt x="117" y="159"/>
                  </a:cubicBezTo>
                  <a:cubicBezTo>
                    <a:pt x="116" y="158"/>
                    <a:pt x="116" y="158"/>
                    <a:pt x="116" y="158"/>
                  </a:cubicBezTo>
                  <a:cubicBezTo>
                    <a:pt x="115" y="155"/>
                    <a:pt x="115" y="155"/>
                    <a:pt x="115" y="155"/>
                  </a:cubicBezTo>
                  <a:cubicBezTo>
                    <a:pt x="113" y="153"/>
                    <a:pt x="113" y="153"/>
                    <a:pt x="113" y="153"/>
                  </a:cubicBezTo>
                  <a:cubicBezTo>
                    <a:pt x="112" y="152"/>
                    <a:pt x="112" y="152"/>
                    <a:pt x="112" y="152"/>
                  </a:cubicBezTo>
                  <a:cubicBezTo>
                    <a:pt x="111" y="154"/>
                    <a:pt x="111" y="154"/>
                    <a:pt x="111" y="154"/>
                  </a:cubicBezTo>
                  <a:cubicBezTo>
                    <a:pt x="110" y="155"/>
                    <a:pt x="110" y="155"/>
                    <a:pt x="110" y="155"/>
                  </a:cubicBezTo>
                  <a:cubicBezTo>
                    <a:pt x="109" y="156"/>
                    <a:pt x="109" y="156"/>
                    <a:pt x="109" y="156"/>
                  </a:cubicBezTo>
                  <a:cubicBezTo>
                    <a:pt x="109" y="156"/>
                    <a:pt x="106" y="155"/>
                    <a:pt x="105" y="154"/>
                  </a:cubicBezTo>
                  <a:cubicBezTo>
                    <a:pt x="103" y="153"/>
                    <a:pt x="103" y="153"/>
                    <a:pt x="103" y="153"/>
                  </a:cubicBezTo>
                  <a:cubicBezTo>
                    <a:pt x="103" y="153"/>
                    <a:pt x="102" y="153"/>
                    <a:pt x="101" y="152"/>
                  </a:cubicBezTo>
                  <a:cubicBezTo>
                    <a:pt x="101" y="152"/>
                    <a:pt x="100" y="151"/>
                    <a:pt x="100" y="151"/>
                  </a:cubicBezTo>
                  <a:cubicBezTo>
                    <a:pt x="100" y="151"/>
                    <a:pt x="100" y="150"/>
                    <a:pt x="99" y="150"/>
                  </a:cubicBezTo>
                  <a:cubicBezTo>
                    <a:pt x="99" y="149"/>
                    <a:pt x="98" y="150"/>
                    <a:pt x="97" y="150"/>
                  </a:cubicBezTo>
                  <a:cubicBezTo>
                    <a:pt x="95" y="150"/>
                    <a:pt x="95" y="150"/>
                    <a:pt x="94" y="150"/>
                  </a:cubicBezTo>
                  <a:cubicBezTo>
                    <a:pt x="94" y="151"/>
                    <a:pt x="93" y="151"/>
                    <a:pt x="93" y="151"/>
                  </a:cubicBezTo>
                  <a:cubicBezTo>
                    <a:pt x="92" y="152"/>
                    <a:pt x="93" y="154"/>
                    <a:pt x="93" y="154"/>
                  </a:cubicBezTo>
                  <a:cubicBezTo>
                    <a:pt x="93" y="155"/>
                    <a:pt x="93" y="155"/>
                    <a:pt x="93" y="155"/>
                  </a:cubicBezTo>
                  <a:cubicBezTo>
                    <a:pt x="94" y="157"/>
                    <a:pt x="94" y="157"/>
                    <a:pt x="94" y="157"/>
                  </a:cubicBezTo>
                  <a:cubicBezTo>
                    <a:pt x="92" y="157"/>
                    <a:pt x="92" y="157"/>
                    <a:pt x="92" y="157"/>
                  </a:cubicBezTo>
                  <a:cubicBezTo>
                    <a:pt x="91" y="157"/>
                    <a:pt x="91" y="157"/>
                    <a:pt x="91" y="157"/>
                  </a:cubicBezTo>
                  <a:cubicBezTo>
                    <a:pt x="92" y="159"/>
                    <a:pt x="92" y="159"/>
                    <a:pt x="92" y="159"/>
                  </a:cubicBezTo>
                  <a:cubicBezTo>
                    <a:pt x="92" y="159"/>
                    <a:pt x="92" y="160"/>
                    <a:pt x="93" y="161"/>
                  </a:cubicBezTo>
                  <a:cubicBezTo>
                    <a:pt x="93" y="161"/>
                    <a:pt x="94" y="162"/>
                    <a:pt x="94" y="162"/>
                  </a:cubicBezTo>
                  <a:cubicBezTo>
                    <a:pt x="94" y="162"/>
                    <a:pt x="99" y="163"/>
                    <a:pt x="99" y="163"/>
                  </a:cubicBezTo>
                  <a:cubicBezTo>
                    <a:pt x="100" y="163"/>
                    <a:pt x="100" y="163"/>
                    <a:pt x="100" y="163"/>
                  </a:cubicBezTo>
                  <a:cubicBezTo>
                    <a:pt x="100" y="163"/>
                    <a:pt x="102" y="164"/>
                    <a:pt x="104" y="165"/>
                  </a:cubicBezTo>
                  <a:cubicBezTo>
                    <a:pt x="105" y="166"/>
                    <a:pt x="106" y="167"/>
                    <a:pt x="106" y="167"/>
                  </a:cubicBezTo>
                  <a:cubicBezTo>
                    <a:pt x="106" y="167"/>
                    <a:pt x="108" y="167"/>
                    <a:pt x="108" y="167"/>
                  </a:cubicBezTo>
                  <a:cubicBezTo>
                    <a:pt x="109" y="166"/>
                    <a:pt x="109" y="166"/>
                    <a:pt x="109" y="166"/>
                  </a:cubicBezTo>
                  <a:cubicBezTo>
                    <a:pt x="112" y="165"/>
                    <a:pt x="112" y="165"/>
                    <a:pt x="112" y="165"/>
                  </a:cubicBezTo>
                  <a:cubicBezTo>
                    <a:pt x="114" y="165"/>
                    <a:pt x="114" y="165"/>
                    <a:pt x="114" y="165"/>
                  </a:cubicBezTo>
                  <a:cubicBezTo>
                    <a:pt x="117" y="166"/>
                    <a:pt x="117" y="166"/>
                    <a:pt x="117" y="166"/>
                  </a:cubicBezTo>
                  <a:cubicBezTo>
                    <a:pt x="118" y="166"/>
                    <a:pt x="118" y="166"/>
                    <a:pt x="118" y="166"/>
                  </a:cubicBezTo>
                  <a:cubicBezTo>
                    <a:pt x="118" y="164"/>
                    <a:pt x="118" y="164"/>
                    <a:pt x="118" y="164"/>
                  </a:cubicBezTo>
                  <a:cubicBezTo>
                    <a:pt x="118" y="163"/>
                    <a:pt x="118" y="163"/>
                    <a:pt x="118" y="163"/>
                  </a:cubicBezTo>
                  <a:cubicBezTo>
                    <a:pt x="116" y="162"/>
                    <a:pt x="116" y="162"/>
                    <a:pt x="116" y="162"/>
                  </a:cubicBezTo>
                  <a:close/>
                  <a:moveTo>
                    <a:pt x="77" y="121"/>
                  </a:moveTo>
                  <a:cubicBezTo>
                    <a:pt x="77" y="121"/>
                    <a:pt x="77" y="121"/>
                    <a:pt x="77" y="121"/>
                  </a:cubicBezTo>
                  <a:cubicBezTo>
                    <a:pt x="75" y="120"/>
                    <a:pt x="75" y="120"/>
                    <a:pt x="75" y="120"/>
                  </a:cubicBezTo>
                  <a:cubicBezTo>
                    <a:pt x="73" y="117"/>
                    <a:pt x="73" y="117"/>
                    <a:pt x="73" y="117"/>
                  </a:cubicBezTo>
                  <a:cubicBezTo>
                    <a:pt x="70" y="116"/>
                    <a:pt x="70" y="116"/>
                    <a:pt x="70" y="116"/>
                  </a:cubicBezTo>
                  <a:cubicBezTo>
                    <a:pt x="70" y="116"/>
                    <a:pt x="69" y="113"/>
                    <a:pt x="69" y="113"/>
                  </a:cubicBezTo>
                  <a:cubicBezTo>
                    <a:pt x="68" y="112"/>
                    <a:pt x="68" y="113"/>
                    <a:pt x="68" y="113"/>
                  </a:cubicBezTo>
                  <a:cubicBezTo>
                    <a:pt x="68" y="113"/>
                    <a:pt x="68" y="115"/>
                    <a:pt x="67" y="116"/>
                  </a:cubicBezTo>
                  <a:cubicBezTo>
                    <a:pt x="66" y="116"/>
                    <a:pt x="65" y="116"/>
                    <a:pt x="65" y="116"/>
                  </a:cubicBezTo>
                  <a:cubicBezTo>
                    <a:pt x="63" y="118"/>
                    <a:pt x="63" y="118"/>
                    <a:pt x="63" y="118"/>
                  </a:cubicBezTo>
                  <a:cubicBezTo>
                    <a:pt x="63" y="118"/>
                    <a:pt x="60" y="119"/>
                    <a:pt x="59" y="119"/>
                  </a:cubicBezTo>
                  <a:cubicBezTo>
                    <a:pt x="59" y="119"/>
                    <a:pt x="58" y="120"/>
                    <a:pt x="58" y="120"/>
                  </a:cubicBezTo>
                  <a:cubicBezTo>
                    <a:pt x="52" y="119"/>
                    <a:pt x="52" y="119"/>
                    <a:pt x="52" y="119"/>
                  </a:cubicBezTo>
                  <a:cubicBezTo>
                    <a:pt x="50" y="121"/>
                    <a:pt x="50" y="121"/>
                    <a:pt x="50" y="121"/>
                  </a:cubicBezTo>
                  <a:cubicBezTo>
                    <a:pt x="50" y="122"/>
                    <a:pt x="50" y="122"/>
                    <a:pt x="50" y="122"/>
                  </a:cubicBezTo>
                  <a:cubicBezTo>
                    <a:pt x="51" y="124"/>
                    <a:pt x="51" y="124"/>
                    <a:pt x="51" y="124"/>
                  </a:cubicBezTo>
                  <a:cubicBezTo>
                    <a:pt x="52" y="125"/>
                    <a:pt x="52" y="125"/>
                    <a:pt x="52" y="125"/>
                  </a:cubicBezTo>
                  <a:cubicBezTo>
                    <a:pt x="53" y="125"/>
                    <a:pt x="53" y="125"/>
                    <a:pt x="53" y="125"/>
                  </a:cubicBezTo>
                  <a:cubicBezTo>
                    <a:pt x="53" y="127"/>
                    <a:pt x="53" y="127"/>
                    <a:pt x="53" y="127"/>
                  </a:cubicBezTo>
                  <a:cubicBezTo>
                    <a:pt x="54" y="129"/>
                    <a:pt x="54" y="129"/>
                    <a:pt x="54" y="129"/>
                  </a:cubicBezTo>
                  <a:cubicBezTo>
                    <a:pt x="54" y="129"/>
                    <a:pt x="55" y="130"/>
                    <a:pt x="56" y="132"/>
                  </a:cubicBezTo>
                  <a:cubicBezTo>
                    <a:pt x="57" y="134"/>
                    <a:pt x="56" y="135"/>
                    <a:pt x="56" y="135"/>
                  </a:cubicBezTo>
                  <a:cubicBezTo>
                    <a:pt x="59" y="138"/>
                    <a:pt x="59" y="138"/>
                    <a:pt x="59" y="138"/>
                  </a:cubicBezTo>
                  <a:cubicBezTo>
                    <a:pt x="61" y="139"/>
                    <a:pt x="61" y="139"/>
                    <a:pt x="61" y="139"/>
                  </a:cubicBezTo>
                  <a:cubicBezTo>
                    <a:pt x="61" y="139"/>
                    <a:pt x="62" y="140"/>
                    <a:pt x="63" y="140"/>
                  </a:cubicBezTo>
                  <a:cubicBezTo>
                    <a:pt x="63" y="140"/>
                    <a:pt x="63" y="141"/>
                    <a:pt x="63" y="141"/>
                  </a:cubicBezTo>
                  <a:cubicBezTo>
                    <a:pt x="63" y="143"/>
                    <a:pt x="63" y="143"/>
                    <a:pt x="63" y="143"/>
                  </a:cubicBezTo>
                  <a:cubicBezTo>
                    <a:pt x="64" y="145"/>
                    <a:pt x="64" y="145"/>
                    <a:pt x="64" y="145"/>
                  </a:cubicBezTo>
                  <a:cubicBezTo>
                    <a:pt x="65" y="144"/>
                    <a:pt x="65" y="144"/>
                    <a:pt x="65" y="144"/>
                  </a:cubicBezTo>
                  <a:cubicBezTo>
                    <a:pt x="66" y="143"/>
                    <a:pt x="66" y="143"/>
                    <a:pt x="66" y="143"/>
                  </a:cubicBezTo>
                  <a:cubicBezTo>
                    <a:pt x="71" y="145"/>
                    <a:pt x="71" y="145"/>
                    <a:pt x="71" y="145"/>
                  </a:cubicBezTo>
                  <a:cubicBezTo>
                    <a:pt x="71" y="145"/>
                    <a:pt x="75" y="147"/>
                    <a:pt x="76" y="147"/>
                  </a:cubicBezTo>
                  <a:cubicBezTo>
                    <a:pt x="76" y="147"/>
                    <a:pt x="78" y="145"/>
                    <a:pt x="78" y="145"/>
                  </a:cubicBezTo>
                  <a:cubicBezTo>
                    <a:pt x="79" y="144"/>
                    <a:pt x="82" y="144"/>
                    <a:pt x="82" y="144"/>
                  </a:cubicBezTo>
                  <a:cubicBezTo>
                    <a:pt x="83" y="144"/>
                    <a:pt x="83" y="143"/>
                    <a:pt x="83" y="143"/>
                  </a:cubicBezTo>
                  <a:cubicBezTo>
                    <a:pt x="83" y="142"/>
                    <a:pt x="84" y="141"/>
                    <a:pt x="84" y="140"/>
                  </a:cubicBezTo>
                  <a:cubicBezTo>
                    <a:pt x="84" y="139"/>
                    <a:pt x="85" y="138"/>
                    <a:pt x="85" y="138"/>
                  </a:cubicBezTo>
                  <a:cubicBezTo>
                    <a:pt x="85" y="136"/>
                    <a:pt x="85" y="136"/>
                    <a:pt x="85" y="136"/>
                  </a:cubicBezTo>
                  <a:cubicBezTo>
                    <a:pt x="84" y="133"/>
                    <a:pt x="84" y="133"/>
                    <a:pt x="84" y="133"/>
                  </a:cubicBezTo>
                  <a:cubicBezTo>
                    <a:pt x="85" y="129"/>
                    <a:pt x="85" y="129"/>
                    <a:pt x="85" y="129"/>
                  </a:cubicBezTo>
                  <a:cubicBezTo>
                    <a:pt x="83" y="127"/>
                    <a:pt x="83" y="127"/>
                    <a:pt x="83" y="127"/>
                  </a:cubicBezTo>
                  <a:cubicBezTo>
                    <a:pt x="82" y="126"/>
                    <a:pt x="82" y="126"/>
                    <a:pt x="82" y="126"/>
                  </a:cubicBezTo>
                  <a:cubicBezTo>
                    <a:pt x="82" y="125"/>
                    <a:pt x="82" y="125"/>
                    <a:pt x="82" y="125"/>
                  </a:cubicBezTo>
                  <a:cubicBezTo>
                    <a:pt x="82" y="124"/>
                    <a:pt x="82" y="124"/>
                    <a:pt x="82" y="124"/>
                  </a:cubicBezTo>
                  <a:cubicBezTo>
                    <a:pt x="84" y="123"/>
                    <a:pt x="84" y="123"/>
                    <a:pt x="84" y="123"/>
                  </a:cubicBezTo>
                  <a:cubicBezTo>
                    <a:pt x="84" y="120"/>
                    <a:pt x="84" y="120"/>
                    <a:pt x="84" y="120"/>
                  </a:cubicBezTo>
                  <a:cubicBezTo>
                    <a:pt x="87" y="118"/>
                    <a:pt x="87" y="118"/>
                    <a:pt x="87" y="118"/>
                  </a:cubicBezTo>
                  <a:cubicBezTo>
                    <a:pt x="88" y="115"/>
                    <a:pt x="88" y="115"/>
                    <a:pt x="88" y="115"/>
                  </a:cubicBezTo>
                  <a:cubicBezTo>
                    <a:pt x="88" y="115"/>
                    <a:pt x="84" y="114"/>
                    <a:pt x="83" y="114"/>
                  </a:cubicBezTo>
                  <a:cubicBezTo>
                    <a:pt x="81" y="114"/>
                    <a:pt x="82" y="114"/>
                    <a:pt x="82" y="113"/>
                  </a:cubicBezTo>
                  <a:cubicBezTo>
                    <a:pt x="82" y="113"/>
                    <a:pt x="81" y="112"/>
                    <a:pt x="81" y="112"/>
                  </a:cubicBezTo>
                  <a:cubicBezTo>
                    <a:pt x="81" y="112"/>
                    <a:pt x="79" y="113"/>
                    <a:pt x="79" y="113"/>
                  </a:cubicBezTo>
                  <a:cubicBezTo>
                    <a:pt x="78" y="113"/>
                    <a:pt x="78" y="111"/>
                    <a:pt x="78" y="111"/>
                  </a:cubicBezTo>
                  <a:cubicBezTo>
                    <a:pt x="78" y="111"/>
                    <a:pt x="76" y="112"/>
                    <a:pt x="76" y="112"/>
                  </a:cubicBezTo>
                  <a:cubicBezTo>
                    <a:pt x="75" y="112"/>
                    <a:pt x="73" y="112"/>
                    <a:pt x="73" y="112"/>
                  </a:cubicBezTo>
                  <a:cubicBezTo>
                    <a:pt x="73" y="112"/>
                    <a:pt x="73" y="113"/>
                    <a:pt x="73" y="113"/>
                  </a:cubicBezTo>
                  <a:cubicBezTo>
                    <a:pt x="72" y="114"/>
                    <a:pt x="73" y="115"/>
                    <a:pt x="74" y="115"/>
                  </a:cubicBezTo>
                  <a:cubicBezTo>
                    <a:pt x="74" y="116"/>
                    <a:pt x="75" y="118"/>
                    <a:pt x="75" y="118"/>
                  </a:cubicBezTo>
                  <a:cubicBezTo>
                    <a:pt x="76" y="120"/>
                    <a:pt x="76" y="120"/>
                    <a:pt x="76" y="120"/>
                  </a:cubicBezTo>
                  <a:cubicBezTo>
                    <a:pt x="77" y="121"/>
                    <a:pt x="77" y="121"/>
                    <a:pt x="77" y="121"/>
                  </a:cubicBezTo>
                  <a:close/>
                  <a:moveTo>
                    <a:pt x="75" y="107"/>
                  </a:moveTo>
                  <a:cubicBezTo>
                    <a:pt x="75" y="107"/>
                    <a:pt x="75" y="107"/>
                    <a:pt x="75" y="107"/>
                  </a:cubicBezTo>
                  <a:cubicBezTo>
                    <a:pt x="77" y="107"/>
                    <a:pt x="77" y="107"/>
                    <a:pt x="77" y="107"/>
                  </a:cubicBezTo>
                  <a:cubicBezTo>
                    <a:pt x="78" y="105"/>
                    <a:pt x="78" y="105"/>
                    <a:pt x="78" y="105"/>
                  </a:cubicBezTo>
                  <a:cubicBezTo>
                    <a:pt x="78" y="105"/>
                    <a:pt x="79" y="104"/>
                    <a:pt x="79" y="103"/>
                  </a:cubicBezTo>
                  <a:cubicBezTo>
                    <a:pt x="79" y="103"/>
                    <a:pt x="79" y="102"/>
                    <a:pt x="79" y="102"/>
                  </a:cubicBezTo>
                  <a:cubicBezTo>
                    <a:pt x="79" y="100"/>
                    <a:pt x="79" y="100"/>
                    <a:pt x="79" y="100"/>
                  </a:cubicBezTo>
                  <a:cubicBezTo>
                    <a:pt x="78" y="99"/>
                    <a:pt x="78" y="99"/>
                    <a:pt x="78" y="99"/>
                  </a:cubicBezTo>
                  <a:cubicBezTo>
                    <a:pt x="77" y="97"/>
                    <a:pt x="77" y="97"/>
                    <a:pt x="77" y="97"/>
                  </a:cubicBezTo>
                  <a:cubicBezTo>
                    <a:pt x="76" y="94"/>
                    <a:pt x="76" y="94"/>
                    <a:pt x="76" y="94"/>
                  </a:cubicBezTo>
                  <a:cubicBezTo>
                    <a:pt x="74" y="94"/>
                    <a:pt x="74" y="94"/>
                    <a:pt x="74" y="94"/>
                  </a:cubicBezTo>
                  <a:cubicBezTo>
                    <a:pt x="74" y="94"/>
                    <a:pt x="74" y="96"/>
                    <a:pt x="74" y="96"/>
                  </a:cubicBezTo>
                  <a:cubicBezTo>
                    <a:pt x="74" y="97"/>
                    <a:pt x="75" y="98"/>
                    <a:pt x="75" y="98"/>
                  </a:cubicBezTo>
                  <a:cubicBezTo>
                    <a:pt x="76" y="99"/>
                    <a:pt x="76" y="99"/>
                    <a:pt x="76" y="99"/>
                  </a:cubicBezTo>
                  <a:cubicBezTo>
                    <a:pt x="76" y="100"/>
                    <a:pt x="76" y="100"/>
                    <a:pt x="76" y="100"/>
                  </a:cubicBezTo>
                  <a:cubicBezTo>
                    <a:pt x="75" y="101"/>
                    <a:pt x="75" y="101"/>
                    <a:pt x="75" y="101"/>
                  </a:cubicBezTo>
                  <a:cubicBezTo>
                    <a:pt x="74" y="103"/>
                    <a:pt x="74" y="103"/>
                    <a:pt x="74" y="103"/>
                  </a:cubicBezTo>
                  <a:cubicBezTo>
                    <a:pt x="75" y="105"/>
                    <a:pt x="75" y="105"/>
                    <a:pt x="75" y="105"/>
                  </a:cubicBezTo>
                  <a:cubicBezTo>
                    <a:pt x="75" y="107"/>
                    <a:pt x="75" y="107"/>
                    <a:pt x="75" y="107"/>
                  </a:cubicBezTo>
                  <a:close/>
                  <a:moveTo>
                    <a:pt x="80" y="157"/>
                  </a:moveTo>
                  <a:cubicBezTo>
                    <a:pt x="80" y="157"/>
                    <a:pt x="80" y="157"/>
                    <a:pt x="80" y="157"/>
                  </a:cubicBezTo>
                  <a:cubicBezTo>
                    <a:pt x="81" y="160"/>
                    <a:pt x="81" y="160"/>
                    <a:pt x="81" y="160"/>
                  </a:cubicBezTo>
                  <a:cubicBezTo>
                    <a:pt x="82" y="162"/>
                    <a:pt x="82" y="162"/>
                    <a:pt x="82" y="162"/>
                  </a:cubicBezTo>
                  <a:cubicBezTo>
                    <a:pt x="82" y="162"/>
                    <a:pt x="84" y="163"/>
                    <a:pt x="84" y="162"/>
                  </a:cubicBezTo>
                  <a:cubicBezTo>
                    <a:pt x="84" y="161"/>
                    <a:pt x="83" y="160"/>
                    <a:pt x="84" y="159"/>
                  </a:cubicBezTo>
                  <a:cubicBezTo>
                    <a:pt x="84" y="158"/>
                    <a:pt x="85" y="156"/>
                    <a:pt x="85" y="155"/>
                  </a:cubicBezTo>
                  <a:cubicBezTo>
                    <a:pt x="85" y="154"/>
                    <a:pt x="86" y="153"/>
                    <a:pt x="86" y="152"/>
                  </a:cubicBezTo>
                  <a:cubicBezTo>
                    <a:pt x="87" y="151"/>
                    <a:pt x="88" y="149"/>
                    <a:pt x="88" y="148"/>
                  </a:cubicBezTo>
                  <a:cubicBezTo>
                    <a:pt x="88" y="148"/>
                    <a:pt x="89" y="146"/>
                    <a:pt x="89" y="145"/>
                  </a:cubicBezTo>
                  <a:cubicBezTo>
                    <a:pt x="89" y="145"/>
                    <a:pt x="89" y="142"/>
                    <a:pt x="89" y="142"/>
                  </a:cubicBezTo>
                  <a:cubicBezTo>
                    <a:pt x="89" y="142"/>
                    <a:pt x="88" y="139"/>
                    <a:pt x="88" y="139"/>
                  </a:cubicBezTo>
                  <a:cubicBezTo>
                    <a:pt x="87" y="141"/>
                    <a:pt x="87" y="141"/>
                    <a:pt x="87" y="141"/>
                  </a:cubicBezTo>
                  <a:cubicBezTo>
                    <a:pt x="87" y="143"/>
                    <a:pt x="87" y="143"/>
                    <a:pt x="87" y="143"/>
                  </a:cubicBezTo>
                  <a:cubicBezTo>
                    <a:pt x="85" y="147"/>
                    <a:pt x="85" y="147"/>
                    <a:pt x="85" y="147"/>
                  </a:cubicBezTo>
                  <a:cubicBezTo>
                    <a:pt x="84" y="149"/>
                    <a:pt x="84" y="149"/>
                    <a:pt x="84" y="149"/>
                  </a:cubicBezTo>
                  <a:cubicBezTo>
                    <a:pt x="82" y="151"/>
                    <a:pt x="82" y="151"/>
                    <a:pt x="82" y="151"/>
                  </a:cubicBezTo>
                  <a:cubicBezTo>
                    <a:pt x="82" y="152"/>
                    <a:pt x="82" y="152"/>
                    <a:pt x="82" y="152"/>
                  </a:cubicBezTo>
                  <a:cubicBezTo>
                    <a:pt x="82" y="154"/>
                    <a:pt x="82" y="154"/>
                    <a:pt x="82" y="154"/>
                  </a:cubicBezTo>
                  <a:cubicBezTo>
                    <a:pt x="81" y="155"/>
                    <a:pt x="81" y="155"/>
                    <a:pt x="81" y="155"/>
                  </a:cubicBezTo>
                  <a:cubicBezTo>
                    <a:pt x="81" y="156"/>
                    <a:pt x="81" y="156"/>
                    <a:pt x="81" y="156"/>
                  </a:cubicBezTo>
                  <a:cubicBezTo>
                    <a:pt x="80" y="157"/>
                    <a:pt x="80" y="157"/>
                    <a:pt x="80" y="157"/>
                  </a:cubicBezTo>
                  <a:close/>
                  <a:moveTo>
                    <a:pt x="75" y="148"/>
                  </a:moveTo>
                  <a:cubicBezTo>
                    <a:pt x="75" y="148"/>
                    <a:pt x="75" y="148"/>
                    <a:pt x="75" y="148"/>
                  </a:cubicBezTo>
                  <a:cubicBezTo>
                    <a:pt x="76" y="149"/>
                    <a:pt x="76" y="149"/>
                    <a:pt x="76" y="149"/>
                  </a:cubicBezTo>
                  <a:cubicBezTo>
                    <a:pt x="76" y="149"/>
                    <a:pt x="77" y="152"/>
                    <a:pt x="78" y="152"/>
                  </a:cubicBezTo>
                  <a:cubicBezTo>
                    <a:pt x="78" y="152"/>
                    <a:pt x="81" y="149"/>
                    <a:pt x="81" y="149"/>
                  </a:cubicBezTo>
                  <a:cubicBezTo>
                    <a:pt x="81" y="147"/>
                    <a:pt x="81" y="147"/>
                    <a:pt x="81" y="147"/>
                  </a:cubicBezTo>
                  <a:cubicBezTo>
                    <a:pt x="82" y="145"/>
                    <a:pt x="82" y="145"/>
                    <a:pt x="82" y="145"/>
                  </a:cubicBezTo>
                  <a:cubicBezTo>
                    <a:pt x="79" y="146"/>
                    <a:pt x="79" y="146"/>
                    <a:pt x="79" y="146"/>
                  </a:cubicBezTo>
                  <a:cubicBezTo>
                    <a:pt x="77" y="148"/>
                    <a:pt x="77" y="148"/>
                    <a:pt x="77" y="148"/>
                  </a:cubicBezTo>
                  <a:cubicBezTo>
                    <a:pt x="75" y="148"/>
                    <a:pt x="75" y="148"/>
                    <a:pt x="75" y="148"/>
                  </a:cubicBezTo>
                  <a:close/>
                  <a:moveTo>
                    <a:pt x="66" y="150"/>
                  </a:moveTo>
                  <a:cubicBezTo>
                    <a:pt x="66" y="150"/>
                    <a:pt x="66" y="150"/>
                    <a:pt x="66" y="150"/>
                  </a:cubicBezTo>
                  <a:cubicBezTo>
                    <a:pt x="66" y="150"/>
                    <a:pt x="67" y="153"/>
                    <a:pt x="67" y="153"/>
                  </a:cubicBezTo>
                  <a:cubicBezTo>
                    <a:pt x="68" y="153"/>
                    <a:pt x="69" y="154"/>
                    <a:pt x="69" y="154"/>
                  </a:cubicBezTo>
                  <a:cubicBezTo>
                    <a:pt x="71" y="156"/>
                    <a:pt x="71" y="156"/>
                    <a:pt x="71" y="156"/>
                  </a:cubicBezTo>
                  <a:cubicBezTo>
                    <a:pt x="71" y="156"/>
                    <a:pt x="71" y="157"/>
                    <a:pt x="72" y="157"/>
                  </a:cubicBezTo>
                  <a:cubicBezTo>
                    <a:pt x="72" y="157"/>
                    <a:pt x="74" y="156"/>
                    <a:pt x="74" y="156"/>
                  </a:cubicBezTo>
                  <a:cubicBezTo>
                    <a:pt x="75" y="154"/>
                    <a:pt x="75" y="154"/>
                    <a:pt x="75" y="154"/>
                  </a:cubicBezTo>
                  <a:cubicBezTo>
                    <a:pt x="75" y="154"/>
                    <a:pt x="73" y="154"/>
                    <a:pt x="73" y="154"/>
                  </a:cubicBezTo>
                  <a:cubicBezTo>
                    <a:pt x="72" y="154"/>
                    <a:pt x="71" y="152"/>
                    <a:pt x="71" y="152"/>
                  </a:cubicBezTo>
                  <a:cubicBezTo>
                    <a:pt x="71" y="152"/>
                    <a:pt x="70" y="152"/>
                    <a:pt x="70" y="152"/>
                  </a:cubicBezTo>
                  <a:cubicBezTo>
                    <a:pt x="69" y="152"/>
                    <a:pt x="67" y="150"/>
                    <a:pt x="67" y="150"/>
                  </a:cubicBezTo>
                  <a:cubicBezTo>
                    <a:pt x="66" y="150"/>
                    <a:pt x="66" y="150"/>
                    <a:pt x="66" y="150"/>
                  </a:cubicBezTo>
                  <a:close/>
                  <a:moveTo>
                    <a:pt x="50" y="147"/>
                  </a:moveTo>
                  <a:cubicBezTo>
                    <a:pt x="50" y="147"/>
                    <a:pt x="50" y="147"/>
                    <a:pt x="50" y="147"/>
                  </a:cubicBezTo>
                  <a:cubicBezTo>
                    <a:pt x="52" y="148"/>
                    <a:pt x="52" y="148"/>
                    <a:pt x="52" y="148"/>
                  </a:cubicBezTo>
                  <a:cubicBezTo>
                    <a:pt x="53" y="149"/>
                    <a:pt x="53" y="149"/>
                    <a:pt x="53" y="149"/>
                  </a:cubicBezTo>
                  <a:cubicBezTo>
                    <a:pt x="55" y="150"/>
                    <a:pt x="55" y="150"/>
                    <a:pt x="55" y="150"/>
                  </a:cubicBezTo>
                  <a:cubicBezTo>
                    <a:pt x="53" y="152"/>
                    <a:pt x="53" y="152"/>
                    <a:pt x="53" y="152"/>
                  </a:cubicBezTo>
                  <a:cubicBezTo>
                    <a:pt x="53" y="152"/>
                    <a:pt x="54" y="154"/>
                    <a:pt x="55" y="153"/>
                  </a:cubicBezTo>
                  <a:cubicBezTo>
                    <a:pt x="56" y="153"/>
                    <a:pt x="56" y="153"/>
                    <a:pt x="56" y="153"/>
                  </a:cubicBezTo>
                  <a:cubicBezTo>
                    <a:pt x="56" y="153"/>
                    <a:pt x="58" y="154"/>
                    <a:pt x="58" y="154"/>
                  </a:cubicBezTo>
                  <a:cubicBezTo>
                    <a:pt x="59" y="155"/>
                    <a:pt x="60" y="155"/>
                    <a:pt x="61" y="155"/>
                  </a:cubicBezTo>
                  <a:cubicBezTo>
                    <a:pt x="62" y="155"/>
                    <a:pt x="62" y="154"/>
                    <a:pt x="62" y="154"/>
                  </a:cubicBezTo>
                  <a:cubicBezTo>
                    <a:pt x="62" y="153"/>
                    <a:pt x="62" y="152"/>
                    <a:pt x="62" y="152"/>
                  </a:cubicBezTo>
                  <a:cubicBezTo>
                    <a:pt x="61" y="150"/>
                    <a:pt x="61" y="150"/>
                    <a:pt x="61" y="150"/>
                  </a:cubicBezTo>
                  <a:cubicBezTo>
                    <a:pt x="60" y="148"/>
                    <a:pt x="60" y="148"/>
                    <a:pt x="60" y="148"/>
                  </a:cubicBezTo>
                  <a:cubicBezTo>
                    <a:pt x="56" y="147"/>
                    <a:pt x="56" y="147"/>
                    <a:pt x="56" y="147"/>
                  </a:cubicBezTo>
                  <a:cubicBezTo>
                    <a:pt x="54" y="145"/>
                    <a:pt x="54" y="145"/>
                    <a:pt x="54" y="145"/>
                  </a:cubicBezTo>
                  <a:cubicBezTo>
                    <a:pt x="51" y="144"/>
                    <a:pt x="51" y="144"/>
                    <a:pt x="51" y="144"/>
                  </a:cubicBezTo>
                  <a:cubicBezTo>
                    <a:pt x="50" y="144"/>
                    <a:pt x="50" y="144"/>
                    <a:pt x="50" y="144"/>
                  </a:cubicBezTo>
                  <a:cubicBezTo>
                    <a:pt x="50" y="147"/>
                    <a:pt x="50" y="147"/>
                    <a:pt x="50" y="147"/>
                  </a:cubicBezTo>
                  <a:close/>
                  <a:moveTo>
                    <a:pt x="83" y="25"/>
                  </a:moveTo>
                  <a:cubicBezTo>
                    <a:pt x="83" y="25"/>
                    <a:pt x="83" y="25"/>
                    <a:pt x="83" y="25"/>
                  </a:cubicBezTo>
                  <a:cubicBezTo>
                    <a:pt x="83" y="26"/>
                    <a:pt x="83" y="26"/>
                    <a:pt x="83" y="26"/>
                  </a:cubicBezTo>
                  <a:cubicBezTo>
                    <a:pt x="83" y="26"/>
                    <a:pt x="84" y="26"/>
                    <a:pt x="84" y="26"/>
                  </a:cubicBezTo>
                  <a:cubicBezTo>
                    <a:pt x="84" y="26"/>
                    <a:pt x="85" y="26"/>
                    <a:pt x="85" y="26"/>
                  </a:cubicBezTo>
                  <a:cubicBezTo>
                    <a:pt x="85" y="26"/>
                    <a:pt x="87" y="27"/>
                    <a:pt x="87" y="27"/>
                  </a:cubicBezTo>
                  <a:cubicBezTo>
                    <a:pt x="87" y="28"/>
                    <a:pt x="88" y="27"/>
                    <a:pt x="88" y="27"/>
                  </a:cubicBezTo>
                  <a:cubicBezTo>
                    <a:pt x="89" y="27"/>
                    <a:pt x="89" y="26"/>
                    <a:pt x="89" y="25"/>
                  </a:cubicBezTo>
                  <a:cubicBezTo>
                    <a:pt x="89" y="25"/>
                    <a:pt x="90" y="24"/>
                    <a:pt x="90" y="24"/>
                  </a:cubicBezTo>
                  <a:cubicBezTo>
                    <a:pt x="90" y="24"/>
                    <a:pt x="93" y="22"/>
                    <a:pt x="93" y="22"/>
                  </a:cubicBezTo>
                  <a:cubicBezTo>
                    <a:pt x="93" y="21"/>
                    <a:pt x="91" y="21"/>
                    <a:pt x="91" y="21"/>
                  </a:cubicBezTo>
                  <a:cubicBezTo>
                    <a:pt x="91" y="21"/>
                    <a:pt x="88" y="22"/>
                    <a:pt x="88" y="22"/>
                  </a:cubicBezTo>
                  <a:cubicBezTo>
                    <a:pt x="88" y="22"/>
                    <a:pt x="85" y="23"/>
                    <a:pt x="85" y="23"/>
                  </a:cubicBezTo>
                  <a:lnTo>
                    <a:pt x="83" y="25"/>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8" name="Freeform 144"/>
            <p:cNvSpPr>
              <a:spLocks noEditPoints="1"/>
            </p:cNvSpPr>
            <p:nvPr/>
          </p:nvSpPr>
          <p:spPr bwMode="auto">
            <a:xfrm>
              <a:off x="7200559" y="3622076"/>
              <a:ext cx="330419" cy="374797"/>
            </a:xfrm>
            <a:custGeom>
              <a:avLst/>
              <a:gdLst>
                <a:gd name="T0" fmla="*/ 75 w 136"/>
                <a:gd name="T1" fmla="*/ 25 h 159"/>
                <a:gd name="T2" fmla="*/ 117 w 136"/>
                <a:gd name="T3" fmla="*/ 17 h 159"/>
                <a:gd name="T4" fmla="*/ 125 w 136"/>
                <a:gd name="T5" fmla="*/ 49 h 159"/>
                <a:gd name="T6" fmla="*/ 112 w 136"/>
                <a:gd name="T7" fmla="*/ 67 h 159"/>
                <a:gd name="T8" fmla="*/ 121 w 136"/>
                <a:gd name="T9" fmla="*/ 84 h 159"/>
                <a:gd name="T10" fmla="*/ 114 w 136"/>
                <a:gd name="T11" fmla="*/ 97 h 159"/>
                <a:gd name="T12" fmla="*/ 96 w 136"/>
                <a:gd name="T13" fmla="*/ 100 h 159"/>
                <a:gd name="T14" fmla="*/ 90 w 136"/>
                <a:gd name="T15" fmla="*/ 108 h 159"/>
                <a:gd name="T16" fmla="*/ 92 w 136"/>
                <a:gd name="T17" fmla="*/ 130 h 159"/>
                <a:gd name="T18" fmla="*/ 85 w 136"/>
                <a:gd name="T19" fmla="*/ 141 h 159"/>
                <a:gd name="T20" fmla="*/ 88 w 136"/>
                <a:gd name="T21" fmla="*/ 149 h 159"/>
                <a:gd name="T22" fmla="*/ 85 w 136"/>
                <a:gd name="T23" fmla="*/ 159 h 159"/>
                <a:gd name="T24" fmla="*/ 76 w 136"/>
                <a:gd name="T25" fmla="*/ 148 h 159"/>
                <a:gd name="T26" fmla="*/ 69 w 136"/>
                <a:gd name="T27" fmla="*/ 128 h 159"/>
                <a:gd name="T28" fmla="*/ 56 w 136"/>
                <a:gd name="T29" fmla="*/ 121 h 159"/>
                <a:gd name="T30" fmla="*/ 42 w 136"/>
                <a:gd name="T31" fmla="*/ 119 h 159"/>
                <a:gd name="T32" fmla="*/ 27 w 136"/>
                <a:gd name="T33" fmla="*/ 121 h 159"/>
                <a:gd name="T34" fmla="*/ 13 w 136"/>
                <a:gd name="T35" fmla="*/ 121 h 159"/>
                <a:gd name="T36" fmla="*/ 6 w 136"/>
                <a:gd name="T37" fmla="*/ 112 h 159"/>
                <a:gd name="T38" fmla="*/ 22 w 136"/>
                <a:gd name="T39" fmla="*/ 114 h 159"/>
                <a:gd name="T40" fmla="*/ 27 w 136"/>
                <a:gd name="T41" fmla="*/ 116 h 159"/>
                <a:gd name="T42" fmla="*/ 9 w 136"/>
                <a:gd name="T43" fmla="*/ 111 h 159"/>
                <a:gd name="T44" fmla="*/ 15 w 136"/>
                <a:gd name="T45" fmla="*/ 103 h 159"/>
                <a:gd name="T46" fmla="*/ 25 w 136"/>
                <a:gd name="T47" fmla="*/ 111 h 159"/>
                <a:gd name="T48" fmla="*/ 22 w 136"/>
                <a:gd name="T49" fmla="*/ 105 h 159"/>
                <a:gd name="T50" fmla="*/ 20 w 136"/>
                <a:gd name="T51" fmla="*/ 102 h 159"/>
                <a:gd name="T52" fmla="*/ 20 w 136"/>
                <a:gd name="T53" fmla="*/ 96 h 159"/>
                <a:gd name="T54" fmla="*/ 32 w 136"/>
                <a:gd name="T55" fmla="*/ 104 h 159"/>
                <a:gd name="T56" fmla="*/ 48 w 136"/>
                <a:gd name="T57" fmla="*/ 100 h 159"/>
                <a:gd name="T58" fmla="*/ 30 w 136"/>
                <a:gd name="T59" fmla="*/ 95 h 159"/>
                <a:gd name="T60" fmla="*/ 37 w 136"/>
                <a:gd name="T61" fmla="*/ 73 h 159"/>
                <a:gd name="T62" fmla="*/ 58 w 136"/>
                <a:gd name="T63" fmla="*/ 37 h 159"/>
                <a:gd name="T64" fmla="*/ 67 w 136"/>
                <a:gd name="T65" fmla="*/ 52 h 159"/>
                <a:gd name="T66" fmla="*/ 61 w 136"/>
                <a:gd name="T67" fmla="*/ 64 h 159"/>
                <a:gd name="T68" fmla="*/ 67 w 136"/>
                <a:gd name="T69" fmla="*/ 74 h 159"/>
                <a:gd name="T70" fmla="*/ 66 w 136"/>
                <a:gd name="T71" fmla="*/ 66 h 159"/>
                <a:gd name="T72" fmla="*/ 85 w 136"/>
                <a:gd name="T73" fmla="*/ 65 h 159"/>
                <a:gd name="T74" fmla="*/ 77 w 136"/>
                <a:gd name="T75" fmla="*/ 51 h 159"/>
                <a:gd name="T76" fmla="*/ 71 w 136"/>
                <a:gd name="T77" fmla="*/ 41 h 159"/>
                <a:gd name="T78" fmla="*/ 134 w 136"/>
                <a:gd name="T79" fmla="*/ 0 h 159"/>
                <a:gd name="T80" fmla="*/ 118 w 136"/>
                <a:gd name="T81" fmla="*/ 6 h 159"/>
                <a:gd name="T82" fmla="*/ 111 w 136"/>
                <a:gd name="T83" fmla="*/ 8 h 159"/>
                <a:gd name="T84" fmla="*/ 112 w 136"/>
                <a:gd name="T85" fmla="*/ 9 h 159"/>
                <a:gd name="T86" fmla="*/ 96 w 136"/>
                <a:gd name="T87" fmla="*/ 12 h 159"/>
                <a:gd name="T88" fmla="*/ 98 w 136"/>
                <a:gd name="T89" fmla="*/ 13 h 159"/>
                <a:gd name="T90" fmla="*/ 93 w 136"/>
                <a:gd name="T91" fmla="*/ 13 h 159"/>
                <a:gd name="T92" fmla="*/ 91 w 136"/>
                <a:gd name="T93" fmla="*/ 13 h 159"/>
                <a:gd name="T94" fmla="*/ 81 w 136"/>
                <a:gd name="T95" fmla="*/ 14 h 159"/>
                <a:gd name="T96" fmla="*/ 78 w 136"/>
                <a:gd name="T97" fmla="*/ 14 h 159"/>
                <a:gd name="T98" fmla="*/ 56 w 136"/>
                <a:gd name="T99" fmla="*/ 22 h 159"/>
                <a:gd name="T100" fmla="*/ 60 w 136"/>
                <a:gd name="T101" fmla="*/ 18 h 159"/>
                <a:gd name="T102" fmla="*/ 54 w 136"/>
                <a:gd name="T103" fmla="*/ 25 h 159"/>
                <a:gd name="T104" fmla="*/ 22 w 136"/>
                <a:gd name="T105" fmla="*/ 94 h 159"/>
                <a:gd name="T106" fmla="*/ 29 w 136"/>
                <a:gd name="T107" fmla="*/ 101 h 159"/>
                <a:gd name="T108" fmla="*/ 30 w 136"/>
                <a:gd name="T109" fmla="*/ 97 h 159"/>
                <a:gd name="T110" fmla="*/ 20 w 136"/>
                <a:gd name="T111" fmla="*/ 94 h 159"/>
                <a:gd name="T112" fmla="*/ 76 w 136"/>
                <a:gd name="T113" fmla="*/ 74 h 159"/>
                <a:gd name="T114" fmla="*/ 74 w 136"/>
                <a:gd name="T115" fmla="*/ 7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36" h="159">
                  <a:moveTo>
                    <a:pt x="72" y="35"/>
                  </a:moveTo>
                  <a:cubicBezTo>
                    <a:pt x="71" y="33"/>
                    <a:pt x="71" y="33"/>
                    <a:pt x="71" y="33"/>
                  </a:cubicBezTo>
                  <a:cubicBezTo>
                    <a:pt x="69" y="33"/>
                    <a:pt x="69" y="33"/>
                    <a:pt x="69" y="33"/>
                  </a:cubicBezTo>
                  <a:cubicBezTo>
                    <a:pt x="66" y="35"/>
                    <a:pt x="66" y="35"/>
                    <a:pt x="66" y="35"/>
                  </a:cubicBezTo>
                  <a:cubicBezTo>
                    <a:pt x="66" y="33"/>
                    <a:pt x="66" y="33"/>
                    <a:pt x="66" y="33"/>
                  </a:cubicBezTo>
                  <a:cubicBezTo>
                    <a:pt x="70" y="31"/>
                    <a:pt x="70" y="31"/>
                    <a:pt x="70" y="31"/>
                  </a:cubicBezTo>
                  <a:cubicBezTo>
                    <a:pt x="72" y="30"/>
                    <a:pt x="72" y="30"/>
                    <a:pt x="72" y="30"/>
                  </a:cubicBezTo>
                  <a:cubicBezTo>
                    <a:pt x="73" y="28"/>
                    <a:pt x="73" y="28"/>
                    <a:pt x="73" y="28"/>
                  </a:cubicBezTo>
                  <a:cubicBezTo>
                    <a:pt x="75" y="25"/>
                    <a:pt x="75" y="25"/>
                    <a:pt x="75" y="25"/>
                  </a:cubicBezTo>
                  <a:cubicBezTo>
                    <a:pt x="75" y="25"/>
                    <a:pt x="77" y="23"/>
                    <a:pt x="78" y="22"/>
                  </a:cubicBezTo>
                  <a:cubicBezTo>
                    <a:pt x="79" y="22"/>
                    <a:pt x="83" y="20"/>
                    <a:pt x="83" y="20"/>
                  </a:cubicBezTo>
                  <a:cubicBezTo>
                    <a:pt x="83" y="20"/>
                    <a:pt x="87" y="18"/>
                    <a:pt x="88" y="18"/>
                  </a:cubicBezTo>
                  <a:cubicBezTo>
                    <a:pt x="89" y="18"/>
                    <a:pt x="96" y="17"/>
                    <a:pt x="96" y="17"/>
                  </a:cubicBezTo>
                  <a:cubicBezTo>
                    <a:pt x="103" y="19"/>
                    <a:pt x="103" y="19"/>
                    <a:pt x="103" y="19"/>
                  </a:cubicBezTo>
                  <a:cubicBezTo>
                    <a:pt x="103" y="19"/>
                    <a:pt x="105" y="17"/>
                    <a:pt x="107" y="17"/>
                  </a:cubicBezTo>
                  <a:cubicBezTo>
                    <a:pt x="107" y="17"/>
                    <a:pt x="109" y="18"/>
                    <a:pt x="110" y="18"/>
                  </a:cubicBezTo>
                  <a:cubicBezTo>
                    <a:pt x="111" y="18"/>
                    <a:pt x="113" y="17"/>
                    <a:pt x="113" y="17"/>
                  </a:cubicBezTo>
                  <a:cubicBezTo>
                    <a:pt x="117" y="17"/>
                    <a:pt x="117" y="17"/>
                    <a:pt x="117" y="17"/>
                  </a:cubicBezTo>
                  <a:cubicBezTo>
                    <a:pt x="120" y="21"/>
                    <a:pt x="120" y="21"/>
                    <a:pt x="120" y="21"/>
                  </a:cubicBezTo>
                  <a:cubicBezTo>
                    <a:pt x="121" y="25"/>
                    <a:pt x="121" y="25"/>
                    <a:pt x="121" y="25"/>
                  </a:cubicBezTo>
                  <a:cubicBezTo>
                    <a:pt x="126" y="26"/>
                    <a:pt x="126" y="26"/>
                    <a:pt x="126" y="26"/>
                  </a:cubicBezTo>
                  <a:cubicBezTo>
                    <a:pt x="126" y="26"/>
                    <a:pt x="125" y="28"/>
                    <a:pt x="125" y="29"/>
                  </a:cubicBezTo>
                  <a:cubicBezTo>
                    <a:pt x="126" y="29"/>
                    <a:pt x="129" y="30"/>
                    <a:pt x="129" y="30"/>
                  </a:cubicBezTo>
                  <a:cubicBezTo>
                    <a:pt x="129" y="31"/>
                    <a:pt x="129" y="31"/>
                    <a:pt x="129" y="31"/>
                  </a:cubicBezTo>
                  <a:cubicBezTo>
                    <a:pt x="129" y="31"/>
                    <a:pt x="129" y="35"/>
                    <a:pt x="129" y="36"/>
                  </a:cubicBezTo>
                  <a:cubicBezTo>
                    <a:pt x="129" y="37"/>
                    <a:pt x="129" y="43"/>
                    <a:pt x="129" y="43"/>
                  </a:cubicBezTo>
                  <a:cubicBezTo>
                    <a:pt x="129" y="43"/>
                    <a:pt x="126" y="49"/>
                    <a:pt x="125" y="49"/>
                  </a:cubicBezTo>
                  <a:cubicBezTo>
                    <a:pt x="124" y="50"/>
                    <a:pt x="125" y="54"/>
                    <a:pt x="125" y="54"/>
                  </a:cubicBezTo>
                  <a:cubicBezTo>
                    <a:pt x="124" y="59"/>
                    <a:pt x="124" y="59"/>
                    <a:pt x="124" y="59"/>
                  </a:cubicBezTo>
                  <a:cubicBezTo>
                    <a:pt x="124" y="59"/>
                    <a:pt x="124" y="63"/>
                    <a:pt x="123" y="62"/>
                  </a:cubicBezTo>
                  <a:cubicBezTo>
                    <a:pt x="122" y="62"/>
                    <a:pt x="117" y="60"/>
                    <a:pt x="117" y="60"/>
                  </a:cubicBezTo>
                  <a:cubicBezTo>
                    <a:pt x="113" y="61"/>
                    <a:pt x="113" y="61"/>
                    <a:pt x="113" y="61"/>
                  </a:cubicBezTo>
                  <a:cubicBezTo>
                    <a:pt x="113" y="64"/>
                    <a:pt x="113" y="64"/>
                    <a:pt x="113" y="64"/>
                  </a:cubicBezTo>
                  <a:cubicBezTo>
                    <a:pt x="115" y="65"/>
                    <a:pt x="115" y="65"/>
                    <a:pt x="115" y="65"/>
                  </a:cubicBezTo>
                  <a:cubicBezTo>
                    <a:pt x="112" y="65"/>
                    <a:pt x="112" y="65"/>
                    <a:pt x="112" y="65"/>
                  </a:cubicBezTo>
                  <a:cubicBezTo>
                    <a:pt x="112" y="67"/>
                    <a:pt x="112" y="67"/>
                    <a:pt x="112" y="67"/>
                  </a:cubicBezTo>
                  <a:cubicBezTo>
                    <a:pt x="112" y="67"/>
                    <a:pt x="113" y="69"/>
                    <a:pt x="114" y="70"/>
                  </a:cubicBezTo>
                  <a:cubicBezTo>
                    <a:pt x="114" y="71"/>
                    <a:pt x="117" y="71"/>
                    <a:pt x="117" y="71"/>
                  </a:cubicBezTo>
                  <a:cubicBezTo>
                    <a:pt x="119" y="73"/>
                    <a:pt x="119" y="73"/>
                    <a:pt x="119" y="73"/>
                  </a:cubicBezTo>
                  <a:cubicBezTo>
                    <a:pt x="122" y="72"/>
                    <a:pt x="122" y="72"/>
                    <a:pt x="122" y="72"/>
                  </a:cubicBezTo>
                  <a:cubicBezTo>
                    <a:pt x="124" y="76"/>
                    <a:pt x="124" y="76"/>
                    <a:pt x="124" y="76"/>
                  </a:cubicBezTo>
                  <a:cubicBezTo>
                    <a:pt x="123" y="78"/>
                    <a:pt x="123" y="78"/>
                    <a:pt x="123" y="78"/>
                  </a:cubicBezTo>
                  <a:cubicBezTo>
                    <a:pt x="123" y="78"/>
                    <a:pt x="123" y="80"/>
                    <a:pt x="123" y="81"/>
                  </a:cubicBezTo>
                  <a:cubicBezTo>
                    <a:pt x="123" y="82"/>
                    <a:pt x="124" y="83"/>
                    <a:pt x="123" y="83"/>
                  </a:cubicBezTo>
                  <a:cubicBezTo>
                    <a:pt x="123" y="83"/>
                    <a:pt x="121" y="84"/>
                    <a:pt x="121" y="84"/>
                  </a:cubicBezTo>
                  <a:cubicBezTo>
                    <a:pt x="120" y="86"/>
                    <a:pt x="120" y="86"/>
                    <a:pt x="120" y="86"/>
                  </a:cubicBezTo>
                  <a:cubicBezTo>
                    <a:pt x="120" y="86"/>
                    <a:pt x="118" y="87"/>
                    <a:pt x="117" y="87"/>
                  </a:cubicBezTo>
                  <a:cubicBezTo>
                    <a:pt x="116" y="88"/>
                    <a:pt x="116" y="88"/>
                    <a:pt x="116" y="89"/>
                  </a:cubicBezTo>
                  <a:cubicBezTo>
                    <a:pt x="116" y="89"/>
                    <a:pt x="112" y="88"/>
                    <a:pt x="112" y="88"/>
                  </a:cubicBezTo>
                  <a:cubicBezTo>
                    <a:pt x="112" y="91"/>
                    <a:pt x="112" y="91"/>
                    <a:pt x="112" y="91"/>
                  </a:cubicBezTo>
                  <a:cubicBezTo>
                    <a:pt x="110" y="91"/>
                    <a:pt x="110" y="91"/>
                    <a:pt x="110" y="91"/>
                  </a:cubicBezTo>
                  <a:cubicBezTo>
                    <a:pt x="112" y="94"/>
                    <a:pt x="112" y="94"/>
                    <a:pt x="112" y="94"/>
                  </a:cubicBezTo>
                  <a:cubicBezTo>
                    <a:pt x="115" y="96"/>
                    <a:pt x="115" y="96"/>
                    <a:pt x="115" y="96"/>
                  </a:cubicBezTo>
                  <a:cubicBezTo>
                    <a:pt x="114" y="97"/>
                    <a:pt x="114" y="97"/>
                    <a:pt x="114" y="97"/>
                  </a:cubicBezTo>
                  <a:cubicBezTo>
                    <a:pt x="112" y="98"/>
                    <a:pt x="112" y="98"/>
                    <a:pt x="112" y="98"/>
                  </a:cubicBezTo>
                  <a:cubicBezTo>
                    <a:pt x="111" y="100"/>
                    <a:pt x="111" y="100"/>
                    <a:pt x="111" y="100"/>
                  </a:cubicBezTo>
                  <a:cubicBezTo>
                    <a:pt x="108" y="100"/>
                    <a:pt x="108" y="100"/>
                    <a:pt x="108" y="100"/>
                  </a:cubicBezTo>
                  <a:cubicBezTo>
                    <a:pt x="105" y="101"/>
                    <a:pt x="105" y="101"/>
                    <a:pt x="105" y="101"/>
                  </a:cubicBezTo>
                  <a:cubicBezTo>
                    <a:pt x="104" y="101"/>
                    <a:pt x="104" y="101"/>
                    <a:pt x="104" y="101"/>
                  </a:cubicBezTo>
                  <a:cubicBezTo>
                    <a:pt x="101" y="101"/>
                    <a:pt x="101" y="101"/>
                    <a:pt x="101" y="101"/>
                  </a:cubicBezTo>
                  <a:cubicBezTo>
                    <a:pt x="100" y="103"/>
                    <a:pt x="100" y="103"/>
                    <a:pt x="100" y="103"/>
                  </a:cubicBezTo>
                  <a:cubicBezTo>
                    <a:pt x="99" y="101"/>
                    <a:pt x="99" y="101"/>
                    <a:pt x="99" y="101"/>
                  </a:cubicBezTo>
                  <a:cubicBezTo>
                    <a:pt x="96" y="100"/>
                    <a:pt x="96" y="100"/>
                    <a:pt x="96" y="100"/>
                  </a:cubicBezTo>
                  <a:cubicBezTo>
                    <a:pt x="94" y="98"/>
                    <a:pt x="94" y="98"/>
                    <a:pt x="94" y="98"/>
                  </a:cubicBezTo>
                  <a:cubicBezTo>
                    <a:pt x="91" y="99"/>
                    <a:pt x="91" y="99"/>
                    <a:pt x="91" y="99"/>
                  </a:cubicBezTo>
                  <a:cubicBezTo>
                    <a:pt x="94" y="101"/>
                    <a:pt x="94" y="101"/>
                    <a:pt x="94" y="101"/>
                  </a:cubicBezTo>
                  <a:cubicBezTo>
                    <a:pt x="92" y="101"/>
                    <a:pt x="92" y="101"/>
                    <a:pt x="92" y="101"/>
                  </a:cubicBezTo>
                  <a:cubicBezTo>
                    <a:pt x="87" y="100"/>
                    <a:pt x="87" y="100"/>
                    <a:pt x="87" y="100"/>
                  </a:cubicBezTo>
                  <a:cubicBezTo>
                    <a:pt x="87" y="103"/>
                    <a:pt x="87" y="103"/>
                    <a:pt x="87" y="103"/>
                  </a:cubicBezTo>
                  <a:cubicBezTo>
                    <a:pt x="87" y="105"/>
                    <a:pt x="87" y="105"/>
                    <a:pt x="87" y="105"/>
                  </a:cubicBezTo>
                  <a:cubicBezTo>
                    <a:pt x="87" y="105"/>
                    <a:pt x="86" y="106"/>
                    <a:pt x="87" y="106"/>
                  </a:cubicBezTo>
                  <a:cubicBezTo>
                    <a:pt x="88" y="106"/>
                    <a:pt x="90" y="108"/>
                    <a:pt x="90" y="108"/>
                  </a:cubicBezTo>
                  <a:cubicBezTo>
                    <a:pt x="90" y="110"/>
                    <a:pt x="90" y="110"/>
                    <a:pt x="90" y="110"/>
                  </a:cubicBezTo>
                  <a:cubicBezTo>
                    <a:pt x="91" y="112"/>
                    <a:pt x="91" y="112"/>
                    <a:pt x="91" y="112"/>
                  </a:cubicBezTo>
                  <a:cubicBezTo>
                    <a:pt x="91" y="113"/>
                    <a:pt x="91" y="113"/>
                    <a:pt x="91" y="113"/>
                  </a:cubicBezTo>
                  <a:cubicBezTo>
                    <a:pt x="93" y="116"/>
                    <a:pt x="93" y="116"/>
                    <a:pt x="93" y="116"/>
                  </a:cubicBezTo>
                  <a:cubicBezTo>
                    <a:pt x="93" y="119"/>
                    <a:pt x="93" y="119"/>
                    <a:pt x="93" y="119"/>
                  </a:cubicBezTo>
                  <a:cubicBezTo>
                    <a:pt x="95" y="122"/>
                    <a:pt x="95" y="122"/>
                    <a:pt x="95" y="122"/>
                  </a:cubicBezTo>
                  <a:cubicBezTo>
                    <a:pt x="94" y="125"/>
                    <a:pt x="94" y="125"/>
                    <a:pt x="94" y="125"/>
                  </a:cubicBezTo>
                  <a:cubicBezTo>
                    <a:pt x="94" y="125"/>
                    <a:pt x="95" y="127"/>
                    <a:pt x="94" y="128"/>
                  </a:cubicBezTo>
                  <a:cubicBezTo>
                    <a:pt x="94" y="128"/>
                    <a:pt x="92" y="130"/>
                    <a:pt x="92" y="130"/>
                  </a:cubicBezTo>
                  <a:cubicBezTo>
                    <a:pt x="91" y="132"/>
                    <a:pt x="91" y="132"/>
                    <a:pt x="91" y="132"/>
                  </a:cubicBezTo>
                  <a:cubicBezTo>
                    <a:pt x="89" y="133"/>
                    <a:pt x="89" y="133"/>
                    <a:pt x="89" y="133"/>
                  </a:cubicBezTo>
                  <a:cubicBezTo>
                    <a:pt x="89" y="135"/>
                    <a:pt x="89" y="135"/>
                    <a:pt x="89" y="135"/>
                  </a:cubicBezTo>
                  <a:cubicBezTo>
                    <a:pt x="89" y="135"/>
                    <a:pt x="89" y="138"/>
                    <a:pt x="90" y="138"/>
                  </a:cubicBezTo>
                  <a:cubicBezTo>
                    <a:pt x="90" y="138"/>
                    <a:pt x="92" y="136"/>
                    <a:pt x="92" y="136"/>
                  </a:cubicBezTo>
                  <a:cubicBezTo>
                    <a:pt x="92" y="136"/>
                    <a:pt x="94" y="138"/>
                    <a:pt x="93" y="139"/>
                  </a:cubicBezTo>
                  <a:cubicBezTo>
                    <a:pt x="93" y="139"/>
                    <a:pt x="89" y="139"/>
                    <a:pt x="89" y="139"/>
                  </a:cubicBezTo>
                  <a:cubicBezTo>
                    <a:pt x="87" y="139"/>
                    <a:pt x="87" y="139"/>
                    <a:pt x="87" y="139"/>
                  </a:cubicBezTo>
                  <a:cubicBezTo>
                    <a:pt x="87" y="139"/>
                    <a:pt x="86" y="141"/>
                    <a:pt x="85" y="141"/>
                  </a:cubicBezTo>
                  <a:cubicBezTo>
                    <a:pt x="85" y="142"/>
                    <a:pt x="85" y="143"/>
                    <a:pt x="85" y="143"/>
                  </a:cubicBezTo>
                  <a:cubicBezTo>
                    <a:pt x="83" y="141"/>
                    <a:pt x="83" y="141"/>
                    <a:pt x="83" y="141"/>
                  </a:cubicBezTo>
                  <a:cubicBezTo>
                    <a:pt x="82" y="142"/>
                    <a:pt x="82" y="142"/>
                    <a:pt x="82" y="142"/>
                  </a:cubicBezTo>
                  <a:cubicBezTo>
                    <a:pt x="83" y="144"/>
                    <a:pt x="83" y="144"/>
                    <a:pt x="83" y="144"/>
                  </a:cubicBezTo>
                  <a:cubicBezTo>
                    <a:pt x="83" y="146"/>
                    <a:pt x="83" y="146"/>
                    <a:pt x="83" y="146"/>
                  </a:cubicBezTo>
                  <a:cubicBezTo>
                    <a:pt x="83" y="146"/>
                    <a:pt x="85" y="146"/>
                    <a:pt x="85" y="146"/>
                  </a:cubicBezTo>
                  <a:cubicBezTo>
                    <a:pt x="85" y="146"/>
                    <a:pt x="87" y="147"/>
                    <a:pt x="87" y="147"/>
                  </a:cubicBezTo>
                  <a:cubicBezTo>
                    <a:pt x="87" y="147"/>
                    <a:pt x="86" y="148"/>
                    <a:pt x="87" y="148"/>
                  </a:cubicBezTo>
                  <a:cubicBezTo>
                    <a:pt x="87" y="149"/>
                    <a:pt x="87" y="149"/>
                    <a:pt x="88" y="149"/>
                  </a:cubicBezTo>
                  <a:cubicBezTo>
                    <a:pt x="89" y="150"/>
                    <a:pt x="89" y="150"/>
                    <a:pt x="89" y="150"/>
                  </a:cubicBezTo>
                  <a:cubicBezTo>
                    <a:pt x="89" y="150"/>
                    <a:pt x="89" y="152"/>
                    <a:pt x="89" y="153"/>
                  </a:cubicBezTo>
                  <a:cubicBezTo>
                    <a:pt x="88" y="153"/>
                    <a:pt x="88" y="154"/>
                    <a:pt x="88" y="154"/>
                  </a:cubicBezTo>
                  <a:cubicBezTo>
                    <a:pt x="87" y="154"/>
                    <a:pt x="87" y="154"/>
                    <a:pt x="87" y="154"/>
                  </a:cubicBezTo>
                  <a:cubicBezTo>
                    <a:pt x="86" y="155"/>
                    <a:pt x="86" y="156"/>
                    <a:pt x="86" y="156"/>
                  </a:cubicBezTo>
                  <a:cubicBezTo>
                    <a:pt x="86" y="156"/>
                    <a:pt x="85" y="156"/>
                    <a:pt x="85" y="156"/>
                  </a:cubicBezTo>
                  <a:cubicBezTo>
                    <a:pt x="85" y="157"/>
                    <a:pt x="86" y="158"/>
                    <a:pt x="86" y="159"/>
                  </a:cubicBezTo>
                  <a:cubicBezTo>
                    <a:pt x="86" y="159"/>
                    <a:pt x="86" y="159"/>
                    <a:pt x="85" y="159"/>
                  </a:cubicBezTo>
                  <a:cubicBezTo>
                    <a:pt x="85" y="159"/>
                    <a:pt x="85" y="159"/>
                    <a:pt x="85" y="159"/>
                  </a:cubicBezTo>
                  <a:cubicBezTo>
                    <a:pt x="85" y="159"/>
                    <a:pt x="83" y="157"/>
                    <a:pt x="83" y="157"/>
                  </a:cubicBezTo>
                  <a:cubicBezTo>
                    <a:pt x="82" y="157"/>
                    <a:pt x="81" y="158"/>
                    <a:pt x="79" y="158"/>
                  </a:cubicBezTo>
                  <a:cubicBezTo>
                    <a:pt x="78" y="157"/>
                    <a:pt x="78" y="157"/>
                    <a:pt x="78" y="157"/>
                  </a:cubicBezTo>
                  <a:cubicBezTo>
                    <a:pt x="74" y="158"/>
                    <a:pt x="74" y="158"/>
                    <a:pt x="74" y="158"/>
                  </a:cubicBezTo>
                  <a:cubicBezTo>
                    <a:pt x="74" y="156"/>
                    <a:pt x="74" y="156"/>
                    <a:pt x="74" y="156"/>
                  </a:cubicBezTo>
                  <a:cubicBezTo>
                    <a:pt x="73" y="154"/>
                    <a:pt x="73" y="154"/>
                    <a:pt x="73" y="154"/>
                  </a:cubicBezTo>
                  <a:cubicBezTo>
                    <a:pt x="73" y="154"/>
                    <a:pt x="73" y="152"/>
                    <a:pt x="73" y="151"/>
                  </a:cubicBezTo>
                  <a:cubicBezTo>
                    <a:pt x="73" y="151"/>
                    <a:pt x="74" y="150"/>
                    <a:pt x="74" y="150"/>
                  </a:cubicBezTo>
                  <a:cubicBezTo>
                    <a:pt x="75" y="150"/>
                    <a:pt x="76" y="148"/>
                    <a:pt x="76" y="148"/>
                  </a:cubicBezTo>
                  <a:cubicBezTo>
                    <a:pt x="76" y="148"/>
                    <a:pt x="77" y="146"/>
                    <a:pt x="78" y="145"/>
                  </a:cubicBezTo>
                  <a:cubicBezTo>
                    <a:pt x="78" y="145"/>
                    <a:pt x="79" y="142"/>
                    <a:pt x="79" y="142"/>
                  </a:cubicBezTo>
                  <a:cubicBezTo>
                    <a:pt x="79" y="141"/>
                    <a:pt x="80" y="140"/>
                    <a:pt x="80" y="140"/>
                  </a:cubicBezTo>
                  <a:cubicBezTo>
                    <a:pt x="80" y="140"/>
                    <a:pt x="82" y="138"/>
                    <a:pt x="82" y="137"/>
                  </a:cubicBezTo>
                  <a:cubicBezTo>
                    <a:pt x="82" y="136"/>
                    <a:pt x="81" y="136"/>
                    <a:pt x="80" y="136"/>
                  </a:cubicBezTo>
                  <a:cubicBezTo>
                    <a:pt x="80" y="136"/>
                    <a:pt x="77" y="135"/>
                    <a:pt x="76" y="134"/>
                  </a:cubicBezTo>
                  <a:cubicBezTo>
                    <a:pt x="75" y="134"/>
                    <a:pt x="73" y="133"/>
                    <a:pt x="71" y="133"/>
                  </a:cubicBezTo>
                  <a:cubicBezTo>
                    <a:pt x="69" y="132"/>
                    <a:pt x="70" y="132"/>
                    <a:pt x="71" y="130"/>
                  </a:cubicBezTo>
                  <a:cubicBezTo>
                    <a:pt x="71" y="129"/>
                    <a:pt x="69" y="129"/>
                    <a:pt x="69" y="128"/>
                  </a:cubicBezTo>
                  <a:cubicBezTo>
                    <a:pt x="69" y="128"/>
                    <a:pt x="68" y="129"/>
                    <a:pt x="67" y="130"/>
                  </a:cubicBezTo>
                  <a:cubicBezTo>
                    <a:pt x="66" y="130"/>
                    <a:pt x="65" y="129"/>
                    <a:pt x="64" y="129"/>
                  </a:cubicBezTo>
                  <a:cubicBezTo>
                    <a:pt x="64" y="129"/>
                    <a:pt x="61" y="129"/>
                    <a:pt x="61" y="129"/>
                  </a:cubicBezTo>
                  <a:cubicBezTo>
                    <a:pt x="61" y="129"/>
                    <a:pt x="61" y="128"/>
                    <a:pt x="61" y="127"/>
                  </a:cubicBezTo>
                  <a:cubicBezTo>
                    <a:pt x="61" y="126"/>
                    <a:pt x="60" y="126"/>
                    <a:pt x="60" y="126"/>
                  </a:cubicBezTo>
                  <a:cubicBezTo>
                    <a:pt x="60" y="126"/>
                    <a:pt x="58" y="126"/>
                    <a:pt x="58" y="125"/>
                  </a:cubicBezTo>
                  <a:cubicBezTo>
                    <a:pt x="57" y="125"/>
                    <a:pt x="58" y="125"/>
                    <a:pt x="58" y="124"/>
                  </a:cubicBezTo>
                  <a:cubicBezTo>
                    <a:pt x="58" y="123"/>
                    <a:pt x="58" y="124"/>
                    <a:pt x="57" y="124"/>
                  </a:cubicBezTo>
                  <a:cubicBezTo>
                    <a:pt x="56" y="124"/>
                    <a:pt x="56" y="121"/>
                    <a:pt x="56" y="121"/>
                  </a:cubicBezTo>
                  <a:cubicBezTo>
                    <a:pt x="56" y="121"/>
                    <a:pt x="55" y="119"/>
                    <a:pt x="55" y="118"/>
                  </a:cubicBezTo>
                  <a:cubicBezTo>
                    <a:pt x="54" y="116"/>
                    <a:pt x="54" y="118"/>
                    <a:pt x="54" y="118"/>
                  </a:cubicBezTo>
                  <a:cubicBezTo>
                    <a:pt x="52" y="121"/>
                    <a:pt x="52" y="121"/>
                    <a:pt x="52" y="121"/>
                  </a:cubicBezTo>
                  <a:cubicBezTo>
                    <a:pt x="52" y="121"/>
                    <a:pt x="51" y="121"/>
                    <a:pt x="48" y="120"/>
                  </a:cubicBezTo>
                  <a:cubicBezTo>
                    <a:pt x="46" y="119"/>
                    <a:pt x="47" y="119"/>
                    <a:pt x="47" y="119"/>
                  </a:cubicBezTo>
                  <a:cubicBezTo>
                    <a:pt x="49" y="117"/>
                    <a:pt x="49" y="117"/>
                    <a:pt x="49" y="117"/>
                  </a:cubicBezTo>
                  <a:cubicBezTo>
                    <a:pt x="49" y="117"/>
                    <a:pt x="47" y="116"/>
                    <a:pt x="46" y="116"/>
                  </a:cubicBezTo>
                  <a:cubicBezTo>
                    <a:pt x="45" y="115"/>
                    <a:pt x="45" y="115"/>
                    <a:pt x="44" y="117"/>
                  </a:cubicBezTo>
                  <a:cubicBezTo>
                    <a:pt x="43" y="118"/>
                    <a:pt x="43" y="118"/>
                    <a:pt x="42" y="119"/>
                  </a:cubicBezTo>
                  <a:cubicBezTo>
                    <a:pt x="41" y="120"/>
                    <a:pt x="41" y="120"/>
                    <a:pt x="39" y="120"/>
                  </a:cubicBezTo>
                  <a:cubicBezTo>
                    <a:pt x="38" y="120"/>
                    <a:pt x="38" y="119"/>
                    <a:pt x="37" y="119"/>
                  </a:cubicBezTo>
                  <a:cubicBezTo>
                    <a:pt x="37" y="118"/>
                    <a:pt x="37" y="118"/>
                    <a:pt x="36" y="117"/>
                  </a:cubicBezTo>
                  <a:cubicBezTo>
                    <a:pt x="36" y="116"/>
                    <a:pt x="35" y="116"/>
                    <a:pt x="35" y="116"/>
                  </a:cubicBezTo>
                  <a:cubicBezTo>
                    <a:pt x="35" y="116"/>
                    <a:pt x="33" y="117"/>
                    <a:pt x="33" y="118"/>
                  </a:cubicBezTo>
                  <a:cubicBezTo>
                    <a:pt x="32" y="118"/>
                    <a:pt x="33" y="119"/>
                    <a:pt x="33" y="120"/>
                  </a:cubicBezTo>
                  <a:cubicBezTo>
                    <a:pt x="34" y="121"/>
                    <a:pt x="33" y="122"/>
                    <a:pt x="33" y="122"/>
                  </a:cubicBezTo>
                  <a:cubicBezTo>
                    <a:pt x="33" y="122"/>
                    <a:pt x="31" y="122"/>
                    <a:pt x="30" y="122"/>
                  </a:cubicBezTo>
                  <a:cubicBezTo>
                    <a:pt x="29" y="122"/>
                    <a:pt x="28" y="122"/>
                    <a:pt x="27" y="121"/>
                  </a:cubicBezTo>
                  <a:cubicBezTo>
                    <a:pt x="25" y="120"/>
                    <a:pt x="26" y="122"/>
                    <a:pt x="26" y="123"/>
                  </a:cubicBezTo>
                  <a:cubicBezTo>
                    <a:pt x="26" y="123"/>
                    <a:pt x="24" y="125"/>
                    <a:pt x="24" y="125"/>
                  </a:cubicBezTo>
                  <a:cubicBezTo>
                    <a:pt x="24" y="125"/>
                    <a:pt x="24" y="125"/>
                    <a:pt x="24" y="125"/>
                  </a:cubicBezTo>
                  <a:cubicBezTo>
                    <a:pt x="22" y="125"/>
                    <a:pt x="20" y="124"/>
                    <a:pt x="20" y="124"/>
                  </a:cubicBezTo>
                  <a:cubicBezTo>
                    <a:pt x="19" y="125"/>
                    <a:pt x="19" y="125"/>
                    <a:pt x="19" y="125"/>
                  </a:cubicBezTo>
                  <a:cubicBezTo>
                    <a:pt x="16" y="124"/>
                    <a:pt x="16" y="124"/>
                    <a:pt x="16" y="124"/>
                  </a:cubicBezTo>
                  <a:cubicBezTo>
                    <a:pt x="15" y="124"/>
                    <a:pt x="15" y="124"/>
                    <a:pt x="15" y="124"/>
                  </a:cubicBezTo>
                  <a:cubicBezTo>
                    <a:pt x="14" y="121"/>
                    <a:pt x="14" y="121"/>
                    <a:pt x="14" y="121"/>
                  </a:cubicBezTo>
                  <a:cubicBezTo>
                    <a:pt x="13" y="121"/>
                    <a:pt x="13" y="121"/>
                    <a:pt x="13" y="121"/>
                  </a:cubicBezTo>
                  <a:cubicBezTo>
                    <a:pt x="9" y="119"/>
                    <a:pt x="9" y="119"/>
                    <a:pt x="9" y="119"/>
                  </a:cubicBezTo>
                  <a:cubicBezTo>
                    <a:pt x="8" y="118"/>
                    <a:pt x="8" y="118"/>
                    <a:pt x="8" y="118"/>
                  </a:cubicBezTo>
                  <a:cubicBezTo>
                    <a:pt x="6" y="119"/>
                    <a:pt x="6" y="119"/>
                    <a:pt x="6" y="119"/>
                  </a:cubicBezTo>
                  <a:cubicBezTo>
                    <a:pt x="5" y="120"/>
                    <a:pt x="5" y="120"/>
                    <a:pt x="5" y="120"/>
                  </a:cubicBezTo>
                  <a:cubicBezTo>
                    <a:pt x="5" y="120"/>
                    <a:pt x="3" y="121"/>
                    <a:pt x="2" y="121"/>
                  </a:cubicBezTo>
                  <a:cubicBezTo>
                    <a:pt x="2" y="120"/>
                    <a:pt x="0" y="116"/>
                    <a:pt x="0" y="116"/>
                  </a:cubicBezTo>
                  <a:cubicBezTo>
                    <a:pt x="1" y="113"/>
                    <a:pt x="1" y="113"/>
                    <a:pt x="1" y="113"/>
                  </a:cubicBezTo>
                  <a:cubicBezTo>
                    <a:pt x="1" y="113"/>
                    <a:pt x="4" y="112"/>
                    <a:pt x="4" y="112"/>
                  </a:cubicBezTo>
                  <a:cubicBezTo>
                    <a:pt x="4" y="112"/>
                    <a:pt x="6" y="112"/>
                    <a:pt x="6" y="112"/>
                  </a:cubicBezTo>
                  <a:cubicBezTo>
                    <a:pt x="6" y="112"/>
                    <a:pt x="7" y="112"/>
                    <a:pt x="7" y="113"/>
                  </a:cubicBezTo>
                  <a:cubicBezTo>
                    <a:pt x="8" y="113"/>
                    <a:pt x="10" y="115"/>
                    <a:pt x="11" y="115"/>
                  </a:cubicBezTo>
                  <a:cubicBezTo>
                    <a:pt x="11" y="115"/>
                    <a:pt x="13" y="116"/>
                    <a:pt x="13" y="116"/>
                  </a:cubicBezTo>
                  <a:cubicBezTo>
                    <a:pt x="14" y="116"/>
                    <a:pt x="16" y="117"/>
                    <a:pt x="16" y="117"/>
                  </a:cubicBezTo>
                  <a:cubicBezTo>
                    <a:pt x="16" y="117"/>
                    <a:pt x="18" y="117"/>
                    <a:pt x="18" y="117"/>
                  </a:cubicBezTo>
                  <a:cubicBezTo>
                    <a:pt x="18" y="117"/>
                    <a:pt x="20" y="116"/>
                    <a:pt x="20" y="116"/>
                  </a:cubicBezTo>
                  <a:cubicBezTo>
                    <a:pt x="20" y="116"/>
                    <a:pt x="20" y="116"/>
                    <a:pt x="20" y="116"/>
                  </a:cubicBezTo>
                  <a:cubicBezTo>
                    <a:pt x="21" y="115"/>
                    <a:pt x="21" y="114"/>
                    <a:pt x="21" y="114"/>
                  </a:cubicBezTo>
                  <a:cubicBezTo>
                    <a:pt x="21" y="114"/>
                    <a:pt x="22" y="114"/>
                    <a:pt x="22" y="114"/>
                  </a:cubicBezTo>
                  <a:cubicBezTo>
                    <a:pt x="22" y="115"/>
                    <a:pt x="23" y="116"/>
                    <a:pt x="23" y="116"/>
                  </a:cubicBezTo>
                  <a:cubicBezTo>
                    <a:pt x="23" y="116"/>
                    <a:pt x="24" y="117"/>
                    <a:pt x="24" y="117"/>
                  </a:cubicBezTo>
                  <a:cubicBezTo>
                    <a:pt x="25" y="118"/>
                    <a:pt x="26" y="118"/>
                    <a:pt x="26" y="118"/>
                  </a:cubicBezTo>
                  <a:cubicBezTo>
                    <a:pt x="26" y="118"/>
                    <a:pt x="27" y="117"/>
                    <a:pt x="27" y="117"/>
                  </a:cubicBezTo>
                  <a:cubicBezTo>
                    <a:pt x="27" y="117"/>
                    <a:pt x="28" y="118"/>
                    <a:pt x="28" y="117"/>
                  </a:cubicBezTo>
                  <a:cubicBezTo>
                    <a:pt x="28" y="117"/>
                    <a:pt x="29" y="117"/>
                    <a:pt x="29" y="117"/>
                  </a:cubicBezTo>
                  <a:cubicBezTo>
                    <a:pt x="29" y="117"/>
                    <a:pt x="30" y="116"/>
                    <a:pt x="29" y="116"/>
                  </a:cubicBezTo>
                  <a:cubicBezTo>
                    <a:pt x="29" y="116"/>
                    <a:pt x="29" y="115"/>
                    <a:pt x="29" y="116"/>
                  </a:cubicBezTo>
                  <a:cubicBezTo>
                    <a:pt x="28" y="116"/>
                    <a:pt x="28" y="116"/>
                    <a:pt x="27" y="116"/>
                  </a:cubicBezTo>
                  <a:cubicBezTo>
                    <a:pt x="26" y="116"/>
                    <a:pt x="24" y="115"/>
                    <a:pt x="24" y="115"/>
                  </a:cubicBezTo>
                  <a:cubicBezTo>
                    <a:pt x="24" y="114"/>
                    <a:pt x="23" y="114"/>
                    <a:pt x="23" y="113"/>
                  </a:cubicBezTo>
                  <a:cubicBezTo>
                    <a:pt x="22" y="113"/>
                    <a:pt x="22" y="112"/>
                    <a:pt x="21" y="112"/>
                  </a:cubicBezTo>
                  <a:cubicBezTo>
                    <a:pt x="20" y="112"/>
                    <a:pt x="20" y="112"/>
                    <a:pt x="20" y="112"/>
                  </a:cubicBezTo>
                  <a:cubicBezTo>
                    <a:pt x="20" y="112"/>
                    <a:pt x="19" y="113"/>
                    <a:pt x="19" y="114"/>
                  </a:cubicBezTo>
                  <a:cubicBezTo>
                    <a:pt x="19" y="114"/>
                    <a:pt x="20" y="115"/>
                    <a:pt x="18" y="114"/>
                  </a:cubicBezTo>
                  <a:cubicBezTo>
                    <a:pt x="16" y="114"/>
                    <a:pt x="14" y="114"/>
                    <a:pt x="14" y="114"/>
                  </a:cubicBezTo>
                  <a:cubicBezTo>
                    <a:pt x="11" y="111"/>
                    <a:pt x="11" y="111"/>
                    <a:pt x="11" y="111"/>
                  </a:cubicBezTo>
                  <a:cubicBezTo>
                    <a:pt x="11" y="111"/>
                    <a:pt x="10" y="111"/>
                    <a:pt x="9" y="111"/>
                  </a:cubicBezTo>
                  <a:cubicBezTo>
                    <a:pt x="9" y="111"/>
                    <a:pt x="7" y="110"/>
                    <a:pt x="7" y="109"/>
                  </a:cubicBezTo>
                  <a:cubicBezTo>
                    <a:pt x="7" y="109"/>
                    <a:pt x="6" y="108"/>
                    <a:pt x="6" y="107"/>
                  </a:cubicBezTo>
                  <a:cubicBezTo>
                    <a:pt x="6" y="107"/>
                    <a:pt x="5" y="107"/>
                    <a:pt x="5" y="106"/>
                  </a:cubicBezTo>
                  <a:cubicBezTo>
                    <a:pt x="5" y="106"/>
                    <a:pt x="4" y="105"/>
                    <a:pt x="4" y="105"/>
                  </a:cubicBezTo>
                  <a:cubicBezTo>
                    <a:pt x="4" y="105"/>
                    <a:pt x="4" y="104"/>
                    <a:pt x="5" y="103"/>
                  </a:cubicBezTo>
                  <a:cubicBezTo>
                    <a:pt x="7" y="103"/>
                    <a:pt x="7" y="103"/>
                    <a:pt x="8" y="103"/>
                  </a:cubicBezTo>
                  <a:cubicBezTo>
                    <a:pt x="9" y="103"/>
                    <a:pt x="8" y="103"/>
                    <a:pt x="10" y="103"/>
                  </a:cubicBezTo>
                  <a:cubicBezTo>
                    <a:pt x="12" y="103"/>
                    <a:pt x="11" y="103"/>
                    <a:pt x="12" y="103"/>
                  </a:cubicBezTo>
                  <a:cubicBezTo>
                    <a:pt x="13" y="103"/>
                    <a:pt x="15" y="103"/>
                    <a:pt x="15" y="103"/>
                  </a:cubicBezTo>
                  <a:cubicBezTo>
                    <a:pt x="15" y="103"/>
                    <a:pt x="13" y="102"/>
                    <a:pt x="16" y="103"/>
                  </a:cubicBezTo>
                  <a:cubicBezTo>
                    <a:pt x="16" y="103"/>
                    <a:pt x="20" y="104"/>
                    <a:pt x="19" y="106"/>
                  </a:cubicBezTo>
                  <a:cubicBezTo>
                    <a:pt x="19" y="106"/>
                    <a:pt x="18" y="107"/>
                    <a:pt x="18" y="107"/>
                  </a:cubicBezTo>
                  <a:cubicBezTo>
                    <a:pt x="18" y="107"/>
                    <a:pt x="20" y="108"/>
                    <a:pt x="20" y="108"/>
                  </a:cubicBezTo>
                  <a:cubicBezTo>
                    <a:pt x="20" y="108"/>
                    <a:pt x="21" y="107"/>
                    <a:pt x="21" y="107"/>
                  </a:cubicBezTo>
                  <a:cubicBezTo>
                    <a:pt x="22" y="108"/>
                    <a:pt x="22" y="108"/>
                    <a:pt x="22" y="108"/>
                  </a:cubicBezTo>
                  <a:cubicBezTo>
                    <a:pt x="24" y="110"/>
                    <a:pt x="24" y="110"/>
                    <a:pt x="24" y="110"/>
                  </a:cubicBezTo>
                  <a:cubicBezTo>
                    <a:pt x="24" y="110"/>
                    <a:pt x="26" y="110"/>
                    <a:pt x="26" y="110"/>
                  </a:cubicBezTo>
                  <a:cubicBezTo>
                    <a:pt x="25" y="111"/>
                    <a:pt x="24" y="109"/>
                    <a:pt x="25" y="111"/>
                  </a:cubicBezTo>
                  <a:cubicBezTo>
                    <a:pt x="26" y="113"/>
                    <a:pt x="27" y="114"/>
                    <a:pt x="27" y="114"/>
                  </a:cubicBezTo>
                  <a:cubicBezTo>
                    <a:pt x="28" y="114"/>
                    <a:pt x="28" y="114"/>
                    <a:pt x="28" y="114"/>
                  </a:cubicBezTo>
                  <a:cubicBezTo>
                    <a:pt x="28" y="114"/>
                    <a:pt x="28" y="113"/>
                    <a:pt x="29" y="113"/>
                  </a:cubicBezTo>
                  <a:cubicBezTo>
                    <a:pt x="29" y="114"/>
                    <a:pt x="31" y="114"/>
                    <a:pt x="32" y="114"/>
                  </a:cubicBezTo>
                  <a:cubicBezTo>
                    <a:pt x="32" y="114"/>
                    <a:pt x="32" y="113"/>
                    <a:pt x="31" y="111"/>
                  </a:cubicBezTo>
                  <a:cubicBezTo>
                    <a:pt x="30" y="110"/>
                    <a:pt x="29" y="109"/>
                    <a:pt x="29" y="109"/>
                  </a:cubicBezTo>
                  <a:cubicBezTo>
                    <a:pt x="28" y="109"/>
                    <a:pt x="29" y="110"/>
                    <a:pt x="27" y="109"/>
                  </a:cubicBezTo>
                  <a:cubicBezTo>
                    <a:pt x="25" y="108"/>
                    <a:pt x="25" y="109"/>
                    <a:pt x="24" y="108"/>
                  </a:cubicBezTo>
                  <a:cubicBezTo>
                    <a:pt x="23" y="106"/>
                    <a:pt x="22" y="106"/>
                    <a:pt x="22" y="105"/>
                  </a:cubicBezTo>
                  <a:cubicBezTo>
                    <a:pt x="22" y="105"/>
                    <a:pt x="23" y="105"/>
                    <a:pt x="24" y="104"/>
                  </a:cubicBezTo>
                  <a:cubicBezTo>
                    <a:pt x="25" y="104"/>
                    <a:pt x="23" y="103"/>
                    <a:pt x="25" y="104"/>
                  </a:cubicBezTo>
                  <a:cubicBezTo>
                    <a:pt x="28" y="105"/>
                    <a:pt x="28" y="105"/>
                    <a:pt x="29" y="105"/>
                  </a:cubicBezTo>
                  <a:cubicBezTo>
                    <a:pt x="29" y="105"/>
                    <a:pt x="31" y="105"/>
                    <a:pt x="29" y="104"/>
                  </a:cubicBezTo>
                  <a:cubicBezTo>
                    <a:pt x="27" y="104"/>
                    <a:pt x="26" y="103"/>
                    <a:pt x="26" y="103"/>
                  </a:cubicBezTo>
                  <a:cubicBezTo>
                    <a:pt x="24" y="103"/>
                    <a:pt x="24" y="103"/>
                    <a:pt x="24" y="103"/>
                  </a:cubicBezTo>
                  <a:cubicBezTo>
                    <a:pt x="24" y="103"/>
                    <a:pt x="24" y="103"/>
                    <a:pt x="23" y="103"/>
                  </a:cubicBezTo>
                  <a:cubicBezTo>
                    <a:pt x="22" y="103"/>
                    <a:pt x="22" y="104"/>
                    <a:pt x="22" y="103"/>
                  </a:cubicBezTo>
                  <a:cubicBezTo>
                    <a:pt x="21" y="103"/>
                    <a:pt x="20" y="103"/>
                    <a:pt x="20" y="102"/>
                  </a:cubicBezTo>
                  <a:cubicBezTo>
                    <a:pt x="19" y="102"/>
                    <a:pt x="18" y="101"/>
                    <a:pt x="18" y="101"/>
                  </a:cubicBezTo>
                  <a:cubicBezTo>
                    <a:pt x="18" y="100"/>
                    <a:pt x="17" y="99"/>
                    <a:pt x="17" y="99"/>
                  </a:cubicBezTo>
                  <a:cubicBezTo>
                    <a:pt x="17" y="99"/>
                    <a:pt x="17" y="99"/>
                    <a:pt x="17" y="99"/>
                  </a:cubicBezTo>
                  <a:cubicBezTo>
                    <a:pt x="16" y="99"/>
                    <a:pt x="15" y="99"/>
                    <a:pt x="14" y="99"/>
                  </a:cubicBezTo>
                  <a:cubicBezTo>
                    <a:pt x="14" y="99"/>
                    <a:pt x="13" y="99"/>
                    <a:pt x="13" y="99"/>
                  </a:cubicBezTo>
                  <a:cubicBezTo>
                    <a:pt x="13" y="98"/>
                    <a:pt x="13" y="98"/>
                    <a:pt x="13" y="97"/>
                  </a:cubicBezTo>
                  <a:cubicBezTo>
                    <a:pt x="13" y="97"/>
                    <a:pt x="13" y="96"/>
                    <a:pt x="14" y="96"/>
                  </a:cubicBezTo>
                  <a:cubicBezTo>
                    <a:pt x="15" y="96"/>
                    <a:pt x="16" y="96"/>
                    <a:pt x="17" y="96"/>
                  </a:cubicBezTo>
                  <a:cubicBezTo>
                    <a:pt x="18" y="96"/>
                    <a:pt x="19" y="96"/>
                    <a:pt x="20" y="96"/>
                  </a:cubicBezTo>
                  <a:cubicBezTo>
                    <a:pt x="20" y="96"/>
                    <a:pt x="21" y="97"/>
                    <a:pt x="21" y="97"/>
                  </a:cubicBezTo>
                  <a:cubicBezTo>
                    <a:pt x="22" y="98"/>
                    <a:pt x="23" y="98"/>
                    <a:pt x="23" y="98"/>
                  </a:cubicBezTo>
                  <a:cubicBezTo>
                    <a:pt x="23" y="99"/>
                    <a:pt x="23" y="99"/>
                    <a:pt x="24" y="99"/>
                  </a:cubicBezTo>
                  <a:cubicBezTo>
                    <a:pt x="24" y="100"/>
                    <a:pt x="25" y="100"/>
                    <a:pt x="25" y="100"/>
                  </a:cubicBezTo>
                  <a:cubicBezTo>
                    <a:pt x="26" y="102"/>
                    <a:pt x="26" y="102"/>
                    <a:pt x="26" y="102"/>
                  </a:cubicBezTo>
                  <a:cubicBezTo>
                    <a:pt x="26" y="102"/>
                    <a:pt x="26" y="102"/>
                    <a:pt x="26" y="102"/>
                  </a:cubicBezTo>
                  <a:cubicBezTo>
                    <a:pt x="28" y="103"/>
                    <a:pt x="28" y="103"/>
                    <a:pt x="28" y="103"/>
                  </a:cubicBezTo>
                  <a:cubicBezTo>
                    <a:pt x="28" y="103"/>
                    <a:pt x="31" y="104"/>
                    <a:pt x="31" y="104"/>
                  </a:cubicBezTo>
                  <a:cubicBezTo>
                    <a:pt x="31" y="104"/>
                    <a:pt x="31" y="104"/>
                    <a:pt x="32" y="104"/>
                  </a:cubicBezTo>
                  <a:cubicBezTo>
                    <a:pt x="33" y="104"/>
                    <a:pt x="33" y="103"/>
                    <a:pt x="33" y="103"/>
                  </a:cubicBezTo>
                  <a:cubicBezTo>
                    <a:pt x="33" y="103"/>
                    <a:pt x="34" y="103"/>
                    <a:pt x="34" y="103"/>
                  </a:cubicBezTo>
                  <a:cubicBezTo>
                    <a:pt x="34" y="103"/>
                    <a:pt x="37" y="101"/>
                    <a:pt x="37" y="101"/>
                  </a:cubicBezTo>
                  <a:cubicBezTo>
                    <a:pt x="37" y="102"/>
                    <a:pt x="38" y="102"/>
                    <a:pt x="39" y="102"/>
                  </a:cubicBezTo>
                  <a:cubicBezTo>
                    <a:pt x="39" y="102"/>
                    <a:pt x="42" y="104"/>
                    <a:pt x="42" y="104"/>
                  </a:cubicBezTo>
                  <a:cubicBezTo>
                    <a:pt x="42" y="103"/>
                    <a:pt x="42" y="102"/>
                    <a:pt x="42" y="102"/>
                  </a:cubicBezTo>
                  <a:cubicBezTo>
                    <a:pt x="42" y="102"/>
                    <a:pt x="43" y="101"/>
                    <a:pt x="43" y="101"/>
                  </a:cubicBezTo>
                  <a:cubicBezTo>
                    <a:pt x="47" y="101"/>
                    <a:pt x="47" y="101"/>
                    <a:pt x="47" y="101"/>
                  </a:cubicBezTo>
                  <a:cubicBezTo>
                    <a:pt x="47" y="101"/>
                    <a:pt x="48" y="100"/>
                    <a:pt x="48" y="100"/>
                  </a:cubicBezTo>
                  <a:cubicBezTo>
                    <a:pt x="47" y="100"/>
                    <a:pt x="46" y="100"/>
                    <a:pt x="46" y="100"/>
                  </a:cubicBezTo>
                  <a:cubicBezTo>
                    <a:pt x="44" y="101"/>
                    <a:pt x="44" y="101"/>
                    <a:pt x="44" y="101"/>
                  </a:cubicBezTo>
                  <a:cubicBezTo>
                    <a:pt x="42" y="101"/>
                    <a:pt x="42" y="101"/>
                    <a:pt x="42" y="101"/>
                  </a:cubicBezTo>
                  <a:cubicBezTo>
                    <a:pt x="42" y="101"/>
                    <a:pt x="41" y="102"/>
                    <a:pt x="41" y="102"/>
                  </a:cubicBezTo>
                  <a:cubicBezTo>
                    <a:pt x="40" y="102"/>
                    <a:pt x="39" y="101"/>
                    <a:pt x="39" y="101"/>
                  </a:cubicBezTo>
                  <a:cubicBezTo>
                    <a:pt x="38" y="100"/>
                    <a:pt x="36" y="99"/>
                    <a:pt x="36" y="99"/>
                  </a:cubicBezTo>
                  <a:cubicBezTo>
                    <a:pt x="35" y="99"/>
                    <a:pt x="36" y="99"/>
                    <a:pt x="34" y="98"/>
                  </a:cubicBezTo>
                  <a:cubicBezTo>
                    <a:pt x="32" y="97"/>
                    <a:pt x="31" y="96"/>
                    <a:pt x="31" y="96"/>
                  </a:cubicBezTo>
                  <a:cubicBezTo>
                    <a:pt x="30" y="95"/>
                    <a:pt x="30" y="95"/>
                    <a:pt x="30" y="95"/>
                  </a:cubicBezTo>
                  <a:cubicBezTo>
                    <a:pt x="30" y="95"/>
                    <a:pt x="30" y="94"/>
                    <a:pt x="29" y="94"/>
                  </a:cubicBezTo>
                  <a:cubicBezTo>
                    <a:pt x="28" y="93"/>
                    <a:pt x="25" y="92"/>
                    <a:pt x="25" y="92"/>
                  </a:cubicBezTo>
                  <a:cubicBezTo>
                    <a:pt x="25" y="92"/>
                    <a:pt x="25" y="91"/>
                    <a:pt x="25" y="91"/>
                  </a:cubicBezTo>
                  <a:cubicBezTo>
                    <a:pt x="25" y="91"/>
                    <a:pt x="25" y="88"/>
                    <a:pt x="25" y="88"/>
                  </a:cubicBezTo>
                  <a:cubicBezTo>
                    <a:pt x="25" y="87"/>
                    <a:pt x="24" y="85"/>
                    <a:pt x="24" y="85"/>
                  </a:cubicBezTo>
                  <a:cubicBezTo>
                    <a:pt x="24" y="85"/>
                    <a:pt x="26" y="84"/>
                    <a:pt x="26" y="84"/>
                  </a:cubicBezTo>
                  <a:cubicBezTo>
                    <a:pt x="27" y="84"/>
                    <a:pt x="28" y="85"/>
                    <a:pt x="28" y="85"/>
                  </a:cubicBezTo>
                  <a:cubicBezTo>
                    <a:pt x="29" y="84"/>
                    <a:pt x="29" y="84"/>
                    <a:pt x="29" y="84"/>
                  </a:cubicBezTo>
                  <a:cubicBezTo>
                    <a:pt x="37" y="73"/>
                    <a:pt x="37" y="73"/>
                    <a:pt x="37" y="73"/>
                  </a:cubicBezTo>
                  <a:cubicBezTo>
                    <a:pt x="44" y="63"/>
                    <a:pt x="44" y="63"/>
                    <a:pt x="44" y="63"/>
                  </a:cubicBezTo>
                  <a:cubicBezTo>
                    <a:pt x="47" y="48"/>
                    <a:pt x="47" y="48"/>
                    <a:pt x="47" y="48"/>
                  </a:cubicBezTo>
                  <a:cubicBezTo>
                    <a:pt x="49" y="41"/>
                    <a:pt x="49" y="41"/>
                    <a:pt x="49" y="41"/>
                  </a:cubicBezTo>
                  <a:cubicBezTo>
                    <a:pt x="51" y="35"/>
                    <a:pt x="51" y="35"/>
                    <a:pt x="51" y="35"/>
                  </a:cubicBezTo>
                  <a:cubicBezTo>
                    <a:pt x="51" y="35"/>
                    <a:pt x="51" y="34"/>
                    <a:pt x="52" y="35"/>
                  </a:cubicBezTo>
                  <a:cubicBezTo>
                    <a:pt x="52" y="35"/>
                    <a:pt x="53" y="37"/>
                    <a:pt x="53" y="37"/>
                  </a:cubicBezTo>
                  <a:cubicBezTo>
                    <a:pt x="54" y="38"/>
                    <a:pt x="54" y="38"/>
                    <a:pt x="54" y="38"/>
                  </a:cubicBezTo>
                  <a:cubicBezTo>
                    <a:pt x="55" y="38"/>
                    <a:pt x="55" y="38"/>
                    <a:pt x="55" y="38"/>
                  </a:cubicBezTo>
                  <a:cubicBezTo>
                    <a:pt x="55" y="38"/>
                    <a:pt x="57" y="37"/>
                    <a:pt x="58" y="37"/>
                  </a:cubicBezTo>
                  <a:cubicBezTo>
                    <a:pt x="58" y="37"/>
                    <a:pt x="62" y="39"/>
                    <a:pt x="62" y="39"/>
                  </a:cubicBezTo>
                  <a:cubicBezTo>
                    <a:pt x="62" y="39"/>
                    <a:pt x="62" y="41"/>
                    <a:pt x="62" y="42"/>
                  </a:cubicBezTo>
                  <a:cubicBezTo>
                    <a:pt x="62" y="42"/>
                    <a:pt x="64" y="44"/>
                    <a:pt x="63" y="45"/>
                  </a:cubicBezTo>
                  <a:cubicBezTo>
                    <a:pt x="63" y="45"/>
                    <a:pt x="62" y="47"/>
                    <a:pt x="62" y="47"/>
                  </a:cubicBezTo>
                  <a:cubicBezTo>
                    <a:pt x="62" y="47"/>
                    <a:pt x="63" y="48"/>
                    <a:pt x="63" y="48"/>
                  </a:cubicBezTo>
                  <a:cubicBezTo>
                    <a:pt x="64" y="48"/>
                    <a:pt x="64" y="48"/>
                    <a:pt x="65" y="48"/>
                  </a:cubicBezTo>
                  <a:cubicBezTo>
                    <a:pt x="66" y="48"/>
                    <a:pt x="67" y="49"/>
                    <a:pt x="67" y="49"/>
                  </a:cubicBezTo>
                  <a:cubicBezTo>
                    <a:pt x="67" y="49"/>
                    <a:pt x="67" y="50"/>
                    <a:pt x="67" y="50"/>
                  </a:cubicBezTo>
                  <a:cubicBezTo>
                    <a:pt x="67" y="50"/>
                    <a:pt x="67" y="52"/>
                    <a:pt x="67" y="52"/>
                  </a:cubicBezTo>
                  <a:cubicBezTo>
                    <a:pt x="67" y="53"/>
                    <a:pt x="65" y="53"/>
                    <a:pt x="65" y="53"/>
                  </a:cubicBezTo>
                  <a:cubicBezTo>
                    <a:pt x="65" y="53"/>
                    <a:pt x="65" y="54"/>
                    <a:pt x="65" y="54"/>
                  </a:cubicBezTo>
                  <a:cubicBezTo>
                    <a:pt x="64" y="55"/>
                    <a:pt x="63" y="56"/>
                    <a:pt x="62" y="56"/>
                  </a:cubicBezTo>
                  <a:cubicBezTo>
                    <a:pt x="62" y="56"/>
                    <a:pt x="60" y="54"/>
                    <a:pt x="60" y="54"/>
                  </a:cubicBezTo>
                  <a:cubicBezTo>
                    <a:pt x="60" y="54"/>
                    <a:pt x="59" y="55"/>
                    <a:pt x="59" y="55"/>
                  </a:cubicBezTo>
                  <a:cubicBezTo>
                    <a:pt x="60" y="57"/>
                    <a:pt x="60" y="57"/>
                    <a:pt x="60" y="57"/>
                  </a:cubicBezTo>
                  <a:cubicBezTo>
                    <a:pt x="61" y="60"/>
                    <a:pt x="61" y="60"/>
                    <a:pt x="61" y="60"/>
                  </a:cubicBezTo>
                  <a:cubicBezTo>
                    <a:pt x="60" y="61"/>
                    <a:pt x="60" y="61"/>
                    <a:pt x="60" y="61"/>
                  </a:cubicBezTo>
                  <a:cubicBezTo>
                    <a:pt x="61" y="64"/>
                    <a:pt x="61" y="64"/>
                    <a:pt x="61" y="64"/>
                  </a:cubicBezTo>
                  <a:cubicBezTo>
                    <a:pt x="61" y="66"/>
                    <a:pt x="61" y="66"/>
                    <a:pt x="61" y="66"/>
                  </a:cubicBezTo>
                  <a:cubicBezTo>
                    <a:pt x="59" y="67"/>
                    <a:pt x="59" y="67"/>
                    <a:pt x="59" y="67"/>
                  </a:cubicBezTo>
                  <a:cubicBezTo>
                    <a:pt x="59" y="67"/>
                    <a:pt x="58" y="68"/>
                    <a:pt x="57" y="68"/>
                  </a:cubicBezTo>
                  <a:cubicBezTo>
                    <a:pt x="57" y="68"/>
                    <a:pt x="56" y="67"/>
                    <a:pt x="56" y="68"/>
                  </a:cubicBezTo>
                  <a:cubicBezTo>
                    <a:pt x="57" y="69"/>
                    <a:pt x="57" y="70"/>
                    <a:pt x="58" y="70"/>
                  </a:cubicBezTo>
                  <a:cubicBezTo>
                    <a:pt x="59" y="70"/>
                    <a:pt x="61" y="70"/>
                    <a:pt x="61" y="70"/>
                  </a:cubicBezTo>
                  <a:cubicBezTo>
                    <a:pt x="63" y="73"/>
                    <a:pt x="63" y="73"/>
                    <a:pt x="63" y="73"/>
                  </a:cubicBezTo>
                  <a:cubicBezTo>
                    <a:pt x="63" y="73"/>
                    <a:pt x="64" y="73"/>
                    <a:pt x="65" y="73"/>
                  </a:cubicBezTo>
                  <a:cubicBezTo>
                    <a:pt x="65" y="73"/>
                    <a:pt x="67" y="74"/>
                    <a:pt x="67" y="74"/>
                  </a:cubicBezTo>
                  <a:cubicBezTo>
                    <a:pt x="67" y="74"/>
                    <a:pt x="67" y="74"/>
                    <a:pt x="68" y="75"/>
                  </a:cubicBezTo>
                  <a:cubicBezTo>
                    <a:pt x="69" y="75"/>
                    <a:pt x="71" y="76"/>
                    <a:pt x="71" y="76"/>
                  </a:cubicBezTo>
                  <a:cubicBezTo>
                    <a:pt x="71" y="76"/>
                    <a:pt x="71" y="75"/>
                    <a:pt x="70" y="75"/>
                  </a:cubicBezTo>
                  <a:cubicBezTo>
                    <a:pt x="70" y="75"/>
                    <a:pt x="69" y="72"/>
                    <a:pt x="67" y="72"/>
                  </a:cubicBezTo>
                  <a:cubicBezTo>
                    <a:pt x="66" y="71"/>
                    <a:pt x="65" y="71"/>
                    <a:pt x="64" y="71"/>
                  </a:cubicBezTo>
                  <a:cubicBezTo>
                    <a:pt x="63" y="71"/>
                    <a:pt x="61" y="70"/>
                    <a:pt x="61" y="70"/>
                  </a:cubicBezTo>
                  <a:cubicBezTo>
                    <a:pt x="61" y="69"/>
                    <a:pt x="60" y="68"/>
                    <a:pt x="61" y="68"/>
                  </a:cubicBezTo>
                  <a:cubicBezTo>
                    <a:pt x="61" y="67"/>
                    <a:pt x="61" y="66"/>
                    <a:pt x="63" y="66"/>
                  </a:cubicBezTo>
                  <a:cubicBezTo>
                    <a:pt x="64" y="66"/>
                    <a:pt x="65" y="67"/>
                    <a:pt x="66" y="66"/>
                  </a:cubicBezTo>
                  <a:cubicBezTo>
                    <a:pt x="67" y="66"/>
                    <a:pt x="69" y="63"/>
                    <a:pt x="69" y="63"/>
                  </a:cubicBezTo>
                  <a:cubicBezTo>
                    <a:pt x="71" y="61"/>
                    <a:pt x="71" y="61"/>
                    <a:pt x="71" y="61"/>
                  </a:cubicBezTo>
                  <a:cubicBezTo>
                    <a:pt x="74" y="60"/>
                    <a:pt x="74" y="60"/>
                    <a:pt x="74" y="60"/>
                  </a:cubicBezTo>
                  <a:cubicBezTo>
                    <a:pt x="74" y="60"/>
                    <a:pt x="78" y="58"/>
                    <a:pt x="78" y="58"/>
                  </a:cubicBezTo>
                  <a:cubicBezTo>
                    <a:pt x="78" y="58"/>
                    <a:pt x="79" y="58"/>
                    <a:pt x="80" y="59"/>
                  </a:cubicBezTo>
                  <a:cubicBezTo>
                    <a:pt x="81" y="60"/>
                    <a:pt x="81" y="60"/>
                    <a:pt x="81" y="60"/>
                  </a:cubicBezTo>
                  <a:cubicBezTo>
                    <a:pt x="82" y="60"/>
                    <a:pt x="84" y="61"/>
                    <a:pt x="84" y="61"/>
                  </a:cubicBezTo>
                  <a:cubicBezTo>
                    <a:pt x="84" y="61"/>
                    <a:pt x="84" y="61"/>
                    <a:pt x="85" y="62"/>
                  </a:cubicBezTo>
                  <a:cubicBezTo>
                    <a:pt x="85" y="62"/>
                    <a:pt x="86" y="63"/>
                    <a:pt x="85" y="65"/>
                  </a:cubicBezTo>
                  <a:cubicBezTo>
                    <a:pt x="85" y="66"/>
                    <a:pt x="85" y="67"/>
                    <a:pt x="85" y="67"/>
                  </a:cubicBezTo>
                  <a:cubicBezTo>
                    <a:pt x="85" y="67"/>
                    <a:pt x="86" y="66"/>
                    <a:pt x="86" y="65"/>
                  </a:cubicBezTo>
                  <a:cubicBezTo>
                    <a:pt x="86" y="63"/>
                    <a:pt x="86" y="62"/>
                    <a:pt x="86" y="61"/>
                  </a:cubicBezTo>
                  <a:cubicBezTo>
                    <a:pt x="86" y="60"/>
                    <a:pt x="85" y="59"/>
                    <a:pt x="85" y="59"/>
                  </a:cubicBezTo>
                  <a:cubicBezTo>
                    <a:pt x="85" y="59"/>
                    <a:pt x="83" y="60"/>
                    <a:pt x="81" y="59"/>
                  </a:cubicBezTo>
                  <a:cubicBezTo>
                    <a:pt x="80" y="58"/>
                    <a:pt x="80" y="57"/>
                    <a:pt x="79" y="57"/>
                  </a:cubicBezTo>
                  <a:cubicBezTo>
                    <a:pt x="79" y="57"/>
                    <a:pt x="78" y="56"/>
                    <a:pt x="77" y="56"/>
                  </a:cubicBezTo>
                  <a:cubicBezTo>
                    <a:pt x="77" y="56"/>
                    <a:pt x="77" y="55"/>
                    <a:pt x="77" y="54"/>
                  </a:cubicBezTo>
                  <a:cubicBezTo>
                    <a:pt x="77" y="53"/>
                    <a:pt x="77" y="52"/>
                    <a:pt x="77" y="51"/>
                  </a:cubicBezTo>
                  <a:cubicBezTo>
                    <a:pt x="77" y="51"/>
                    <a:pt x="76" y="50"/>
                    <a:pt x="77" y="49"/>
                  </a:cubicBezTo>
                  <a:cubicBezTo>
                    <a:pt x="78" y="48"/>
                    <a:pt x="78" y="48"/>
                    <a:pt x="79" y="48"/>
                  </a:cubicBezTo>
                  <a:cubicBezTo>
                    <a:pt x="79" y="47"/>
                    <a:pt x="81" y="46"/>
                    <a:pt x="80" y="46"/>
                  </a:cubicBezTo>
                  <a:cubicBezTo>
                    <a:pt x="80" y="45"/>
                    <a:pt x="79" y="45"/>
                    <a:pt x="78" y="45"/>
                  </a:cubicBezTo>
                  <a:cubicBezTo>
                    <a:pt x="77" y="45"/>
                    <a:pt x="78" y="46"/>
                    <a:pt x="77" y="46"/>
                  </a:cubicBezTo>
                  <a:cubicBezTo>
                    <a:pt x="75" y="46"/>
                    <a:pt x="75" y="45"/>
                    <a:pt x="74" y="44"/>
                  </a:cubicBezTo>
                  <a:cubicBezTo>
                    <a:pt x="74" y="43"/>
                    <a:pt x="74" y="43"/>
                    <a:pt x="73" y="44"/>
                  </a:cubicBezTo>
                  <a:cubicBezTo>
                    <a:pt x="72" y="44"/>
                    <a:pt x="71" y="43"/>
                    <a:pt x="71" y="43"/>
                  </a:cubicBezTo>
                  <a:cubicBezTo>
                    <a:pt x="71" y="43"/>
                    <a:pt x="70" y="42"/>
                    <a:pt x="71" y="41"/>
                  </a:cubicBezTo>
                  <a:cubicBezTo>
                    <a:pt x="71" y="41"/>
                    <a:pt x="72" y="39"/>
                    <a:pt x="72" y="39"/>
                  </a:cubicBezTo>
                  <a:cubicBezTo>
                    <a:pt x="72" y="39"/>
                    <a:pt x="72" y="36"/>
                    <a:pt x="72" y="36"/>
                  </a:cubicBezTo>
                  <a:cubicBezTo>
                    <a:pt x="72" y="35"/>
                    <a:pt x="72" y="35"/>
                    <a:pt x="72" y="35"/>
                  </a:cubicBezTo>
                  <a:close/>
                  <a:moveTo>
                    <a:pt x="127" y="1"/>
                  </a:moveTo>
                  <a:cubicBezTo>
                    <a:pt x="127" y="1"/>
                    <a:pt x="127" y="1"/>
                    <a:pt x="127" y="1"/>
                  </a:cubicBezTo>
                  <a:cubicBezTo>
                    <a:pt x="127" y="1"/>
                    <a:pt x="127" y="0"/>
                    <a:pt x="128" y="0"/>
                  </a:cubicBezTo>
                  <a:cubicBezTo>
                    <a:pt x="129" y="0"/>
                    <a:pt x="129" y="0"/>
                    <a:pt x="130" y="0"/>
                  </a:cubicBezTo>
                  <a:cubicBezTo>
                    <a:pt x="130" y="0"/>
                    <a:pt x="132" y="0"/>
                    <a:pt x="132" y="0"/>
                  </a:cubicBezTo>
                  <a:cubicBezTo>
                    <a:pt x="132" y="0"/>
                    <a:pt x="133" y="0"/>
                    <a:pt x="134" y="0"/>
                  </a:cubicBezTo>
                  <a:cubicBezTo>
                    <a:pt x="134" y="0"/>
                    <a:pt x="135" y="0"/>
                    <a:pt x="135" y="0"/>
                  </a:cubicBezTo>
                  <a:cubicBezTo>
                    <a:pt x="136" y="0"/>
                    <a:pt x="135" y="1"/>
                    <a:pt x="135" y="1"/>
                  </a:cubicBezTo>
                  <a:cubicBezTo>
                    <a:pt x="133" y="1"/>
                    <a:pt x="133" y="1"/>
                    <a:pt x="133" y="1"/>
                  </a:cubicBezTo>
                  <a:cubicBezTo>
                    <a:pt x="133" y="1"/>
                    <a:pt x="132" y="1"/>
                    <a:pt x="131" y="1"/>
                  </a:cubicBezTo>
                  <a:cubicBezTo>
                    <a:pt x="131" y="2"/>
                    <a:pt x="130" y="2"/>
                    <a:pt x="130" y="2"/>
                  </a:cubicBezTo>
                  <a:cubicBezTo>
                    <a:pt x="130" y="2"/>
                    <a:pt x="129" y="2"/>
                    <a:pt x="129" y="2"/>
                  </a:cubicBezTo>
                  <a:cubicBezTo>
                    <a:pt x="128" y="2"/>
                    <a:pt x="128" y="1"/>
                    <a:pt x="128" y="2"/>
                  </a:cubicBezTo>
                  <a:cubicBezTo>
                    <a:pt x="127" y="2"/>
                    <a:pt x="127" y="1"/>
                    <a:pt x="127" y="1"/>
                  </a:cubicBezTo>
                  <a:close/>
                  <a:moveTo>
                    <a:pt x="118" y="6"/>
                  </a:moveTo>
                  <a:cubicBezTo>
                    <a:pt x="118" y="6"/>
                    <a:pt x="118" y="6"/>
                    <a:pt x="118" y="6"/>
                  </a:cubicBezTo>
                  <a:cubicBezTo>
                    <a:pt x="118" y="6"/>
                    <a:pt x="118" y="5"/>
                    <a:pt x="119" y="5"/>
                  </a:cubicBezTo>
                  <a:cubicBezTo>
                    <a:pt x="119" y="5"/>
                    <a:pt x="119" y="4"/>
                    <a:pt x="120" y="5"/>
                  </a:cubicBezTo>
                  <a:cubicBezTo>
                    <a:pt x="120" y="5"/>
                    <a:pt x="120" y="7"/>
                    <a:pt x="120" y="7"/>
                  </a:cubicBezTo>
                  <a:cubicBezTo>
                    <a:pt x="119" y="7"/>
                    <a:pt x="119" y="7"/>
                    <a:pt x="118" y="7"/>
                  </a:cubicBezTo>
                  <a:cubicBezTo>
                    <a:pt x="118" y="7"/>
                    <a:pt x="118" y="6"/>
                    <a:pt x="118" y="6"/>
                  </a:cubicBezTo>
                  <a:close/>
                  <a:moveTo>
                    <a:pt x="112" y="9"/>
                  </a:moveTo>
                  <a:cubicBezTo>
                    <a:pt x="112" y="9"/>
                    <a:pt x="112" y="9"/>
                    <a:pt x="112" y="9"/>
                  </a:cubicBezTo>
                  <a:cubicBezTo>
                    <a:pt x="112" y="9"/>
                    <a:pt x="111" y="8"/>
                    <a:pt x="111" y="8"/>
                  </a:cubicBezTo>
                  <a:cubicBezTo>
                    <a:pt x="111" y="8"/>
                    <a:pt x="111" y="7"/>
                    <a:pt x="112" y="7"/>
                  </a:cubicBezTo>
                  <a:cubicBezTo>
                    <a:pt x="112" y="7"/>
                    <a:pt x="113" y="7"/>
                    <a:pt x="113" y="7"/>
                  </a:cubicBezTo>
                  <a:cubicBezTo>
                    <a:pt x="114" y="7"/>
                    <a:pt x="114" y="7"/>
                    <a:pt x="114" y="7"/>
                  </a:cubicBezTo>
                  <a:cubicBezTo>
                    <a:pt x="114" y="7"/>
                    <a:pt x="115" y="6"/>
                    <a:pt x="115" y="6"/>
                  </a:cubicBezTo>
                  <a:cubicBezTo>
                    <a:pt x="115" y="6"/>
                    <a:pt x="116" y="8"/>
                    <a:pt x="116" y="8"/>
                  </a:cubicBezTo>
                  <a:cubicBezTo>
                    <a:pt x="116" y="8"/>
                    <a:pt x="116" y="8"/>
                    <a:pt x="115" y="8"/>
                  </a:cubicBezTo>
                  <a:cubicBezTo>
                    <a:pt x="115" y="8"/>
                    <a:pt x="114" y="9"/>
                    <a:pt x="114" y="9"/>
                  </a:cubicBezTo>
                  <a:cubicBezTo>
                    <a:pt x="113" y="10"/>
                    <a:pt x="113" y="10"/>
                    <a:pt x="113" y="10"/>
                  </a:cubicBezTo>
                  <a:cubicBezTo>
                    <a:pt x="112" y="9"/>
                    <a:pt x="112" y="9"/>
                    <a:pt x="112" y="9"/>
                  </a:cubicBezTo>
                  <a:close/>
                  <a:moveTo>
                    <a:pt x="108" y="12"/>
                  </a:moveTo>
                  <a:cubicBezTo>
                    <a:pt x="108" y="12"/>
                    <a:pt x="108" y="12"/>
                    <a:pt x="108" y="12"/>
                  </a:cubicBezTo>
                  <a:cubicBezTo>
                    <a:pt x="108" y="11"/>
                    <a:pt x="107" y="11"/>
                    <a:pt x="107" y="11"/>
                  </a:cubicBezTo>
                  <a:cubicBezTo>
                    <a:pt x="107" y="11"/>
                    <a:pt x="106" y="10"/>
                    <a:pt x="106" y="10"/>
                  </a:cubicBezTo>
                  <a:cubicBezTo>
                    <a:pt x="106" y="10"/>
                    <a:pt x="106" y="9"/>
                    <a:pt x="107" y="9"/>
                  </a:cubicBezTo>
                  <a:cubicBezTo>
                    <a:pt x="107" y="9"/>
                    <a:pt x="107" y="9"/>
                    <a:pt x="107" y="10"/>
                  </a:cubicBezTo>
                  <a:cubicBezTo>
                    <a:pt x="108" y="10"/>
                    <a:pt x="108" y="11"/>
                    <a:pt x="108" y="11"/>
                  </a:cubicBezTo>
                  <a:cubicBezTo>
                    <a:pt x="108" y="12"/>
                    <a:pt x="108" y="12"/>
                    <a:pt x="108" y="12"/>
                  </a:cubicBezTo>
                  <a:close/>
                  <a:moveTo>
                    <a:pt x="96" y="12"/>
                  </a:moveTo>
                  <a:cubicBezTo>
                    <a:pt x="96" y="12"/>
                    <a:pt x="96" y="12"/>
                    <a:pt x="96" y="12"/>
                  </a:cubicBezTo>
                  <a:cubicBezTo>
                    <a:pt x="96" y="12"/>
                    <a:pt x="96" y="12"/>
                    <a:pt x="97" y="12"/>
                  </a:cubicBezTo>
                  <a:cubicBezTo>
                    <a:pt x="98" y="11"/>
                    <a:pt x="98" y="10"/>
                    <a:pt x="99" y="11"/>
                  </a:cubicBezTo>
                  <a:cubicBezTo>
                    <a:pt x="100" y="11"/>
                    <a:pt x="102" y="12"/>
                    <a:pt x="102" y="12"/>
                  </a:cubicBezTo>
                  <a:cubicBezTo>
                    <a:pt x="102" y="12"/>
                    <a:pt x="102" y="11"/>
                    <a:pt x="102" y="11"/>
                  </a:cubicBezTo>
                  <a:cubicBezTo>
                    <a:pt x="103" y="11"/>
                    <a:pt x="103" y="12"/>
                    <a:pt x="103" y="12"/>
                  </a:cubicBezTo>
                  <a:cubicBezTo>
                    <a:pt x="103" y="12"/>
                    <a:pt x="102" y="12"/>
                    <a:pt x="102" y="12"/>
                  </a:cubicBezTo>
                  <a:cubicBezTo>
                    <a:pt x="101" y="13"/>
                    <a:pt x="101" y="13"/>
                    <a:pt x="100" y="13"/>
                  </a:cubicBezTo>
                  <a:cubicBezTo>
                    <a:pt x="99" y="13"/>
                    <a:pt x="99" y="12"/>
                    <a:pt x="98" y="13"/>
                  </a:cubicBezTo>
                  <a:cubicBezTo>
                    <a:pt x="98" y="13"/>
                    <a:pt x="98" y="14"/>
                    <a:pt x="97" y="14"/>
                  </a:cubicBezTo>
                  <a:cubicBezTo>
                    <a:pt x="97" y="14"/>
                    <a:pt x="96" y="14"/>
                    <a:pt x="96" y="14"/>
                  </a:cubicBezTo>
                  <a:cubicBezTo>
                    <a:pt x="96" y="13"/>
                    <a:pt x="96" y="12"/>
                    <a:pt x="96" y="12"/>
                  </a:cubicBezTo>
                  <a:close/>
                  <a:moveTo>
                    <a:pt x="93" y="13"/>
                  </a:moveTo>
                  <a:cubicBezTo>
                    <a:pt x="93" y="13"/>
                    <a:pt x="93" y="13"/>
                    <a:pt x="93" y="13"/>
                  </a:cubicBezTo>
                  <a:cubicBezTo>
                    <a:pt x="93" y="13"/>
                    <a:pt x="93" y="12"/>
                    <a:pt x="94" y="13"/>
                  </a:cubicBezTo>
                  <a:cubicBezTo>
                    <a:pt x="94" y="13"/>
                    <a:pt x="94" y="12"/>
                    <a:pt x="94" y="13"/>
                  </a:cubicBezTo>
                  <a:cubicBezTo>
                    <a:pt x="95" y="14"/>
                    <a:pt x="95" y="15"/>
                    <a:pt x="94" y="15"/>
                  </a:cubicBezTo>
                  <a:cubicBezTo>
                    <a:pt x="93" y="14"/>
                    <a:pt x="93" y="13"/>
                    <a:pt x="93" y="13"/>
                  </a:cubicBezTo>
                  <a:close/>
                  <a:moveTo>
                    <a:pt x="81" y="13"/>
                  </a:moveTo>
                  <a:cubicBezTo>
                    <a:pt x="81" y="13"/>
                    <a:pt x="81" y="13"/>
                    <a:pt x="81" y="13"/>
                  </a:cubicBezTo>
                  <a:cubicBezTo>
                    <a:pt x="81" y="13"/>
                    <a:pt x="81" y="12"/>
                    <a:pt x="82" y="12"/>
                  </a:cubicBezTo>
                  <a:cubicBezTo>
                    <a:pt x="82" y="12"/>
                    <a:pt x="82" y="12"/>
                    <a:pt x="83" y="12"/>
                  </a:cubicBezTo>
                  <a:cubicBezTo>
                    <a:pt x="83" y="13"/>
                    <a:pt x="84" y="13"/>
                    <a:pt x="84" y="13"/>
                  </a:cubicBezTo>
                  <a:cubicBezTo>
                    <a:pt x="85" y="13"/>
                    <a:pt x="85" y="13"/>
                    <a:pt x="85" y="13"/>
                  </a:cubicBezTo>
                  <a:cubicBezTo>
                    <a:pt x="86" y="13"/>
                    <a:pt x="86" y="12"/>
                    <a:pt x="87" y="13"/>
                  </a:cubicBezTo>
                  <a:cubicBezTo>
                    <a:pt x="88" y="13"/>
                    <a:pt x="88" y="13"/>
                    <a:pt x="89" y="13"/>
                  </a:cubicBezTo>
                  <a:cubicBezTo>
                    <a:pt x="89" y="13"/>
                    <a:pt x="91" y="13"/>
                    <a:pt x="91" y="13"/>
                  </a:cubicBezTo>
                  <a:cubicBezTo>
                    <a:pt x="91" y="13"/>
                    <a:pt x="91" y="14"/>
                    <a:pt x="91" y="14"/>
                  </a:cubicBezTo>
                  <a:cubicBezTo>
                    <a:pt x="90" y="14"/>
                    <a:pt x="90" y="14"/>
                    <a:pt x="89" y="14"/>
                  </a:cubicBezTo>
                  <a:cubicBezTo>
                    <a:pt x="89" y="14"/>
                    <a:pt x="90" y="14"/>
                    <a:pt x="88" y="14"/>
                  </a:cubicBezTo>
                  <a:cubicBezTo>
                    <a:pt x="87" y="14"/>
                    <a:pt x="87" y="14"/>
                    <a:pt x="86" y="14"/>
                  </a:cubicBezTo>
                  <a:cubicBezTo>
                    <a:pt x="86" y="14"/>
                    <a:pt x="86" y="14"/>
                    <a:pt x="85" y="14"/>
                  </a:cubicBezTo>
                  <a:cubicBezTo>
                    <a:pt x="85" y="14"/>
                    <a:pt x="85" y="14"/>
                    <a:pt x="85" y="14"/>
                  </a:cubicBezTo>
                  <a:cubicBezTo>
                    <a:pt x="84" y="14"/>
                    <a:pt x="87" y="13"/>
                    <a:pt x="84" y="14"/>
                  </a:cubicBezTo>
                  <a:cubicBezTo>
                    <a:pt x="81" y="15"/>
                    <a:pt x="81" y="15"/>
                    <a:pt x="81" y="15"/>
                  </a:cubicBezTo>
                  <a:cubicBezTo>
                    <a:pt x="81" y="15"/>
                    <a:pt x="81" y="14"/>
                    <a:pt x="81" y="14"/>
                  </a:cubicBezTo>
                  <a:cubicBezTo>
                    <a:pt x="81" y="14"/>
                    <a:pt x="81" y="13"/>
                    <a:pt x="81" y="13"/>
                  </a:cubicBezTo>
                  <a:close/>
                  <a:moveTo>
                    <a:pt x="68" y="16"/>
                  </a:moveTo>
                  <a:cubicBezTo>
                    <a:pt x="68" y="16"/>
                    <a:pt x="68" y="16"/>
                    <a:pt x="68" y="16"/>
                  </a:cubicBezTo>
                  <a:cubicBezTo>
                    <a:pt x="69" y="16"/>
                    <a:pt x="69" y="16"/>
                    <a:pt x="69" y="16"/>
                  </a:cubicBezTo>
                  <a:cubicBezTo>
                    <a:pt x="69" y="16"/>
                    <a:pt x="71" y="16"/>
                    <a:pt x="71" y="15"/>
                  </a:cubicBezTo>
                  <a:cubicBezTo>
                    <a:pt x="72" y="15"/>
                    <a:pt x="72" y="15"/>
                    <a:pt x="72" y="15"/>
                  </a:cubicBezTo>
                  <a:cubicBezTo>
                    <a:pt x="72" y="15"/>
                    <a:pt x="74" y="14"/>
                    <a:pt x="74" y="14"/>
                  </a:cubicBezTo>
                  <a:cubicBezTo>
                    <a:pt x="75" y="14"/>
                    <a:pt x="76" y="13"/>
                    <a:pt x="76" y="13"/>
                  </a:cubicBezTo>
                  <a:cubicBezTo>
                    <a:pt x="76" y="13"/>
                    <a:pt x="78" y="14"/>
                    <a:pt x="78" y="14"/>
                  </a:cubicBezTo>
                  <a:cubicBezTo>
                    <a:pt x="79" y="14"/>
                    <a:pt x="79" y="13"/>
                    <a:pt x="79" y="13"/>
                  </a:cubicBezTo>
                  <a:cubicBezTo>
                    <a:pt x="77" y="12"/>
                    <a:pt x="77" y="12"/>
                    <a:pt x="77" y="12"/>
                  </a:cubicBezTo>
                  <a:cubicBezTo>
                    <a:pt x="73" y="13"/>
                    <a:pt x="73" y="13"/>
                    <a:pt x="73" y="13"/>
                  </a:cubicBezTo>
                  <a:cubicBezTo>
                    <a:pt x="73" y="13"/>
                    <a:pt x="70" y="14"/>
                    <a:pt x="69" y="14"/>
                  </a:cubicBezTo>
                  <a:cubicBezTo>
                    <a:pt x="68" y="13"/>
                    <a:pt x="67" y="14"/>
                    <a:pt x="67" y="14"/>
                  </a:cubicBezTo>
                  <a:cubicBezTo>
                    <a:pt x="66" y="15"/>
                    <a:pt x="66" y="15"/>
                    <a:pt x="66" y="15"/>
                  </a:cubicBezTo>
                  <a:cubicBezTo>
                    <a:pt x="66" y="15"/>
                    <a:pt x="67" y="16"/>
                    <a:pt x="67" y="16"/>
                  </a:cubicBezTo>
                  <a:cubicBezTo>
                    <a:pt x="67" y="17"/>
                    <a:pt x="68" y="16"/>
                    <a:pt x="68" y="16"/>
                  </a:cubicBezTo>
                  <a:close/>
                  <a:moveTo>
                    <a:pt x="56" y="22"/>
                  </a:moveTo>
                  <a:cubicBezTo>
                    <a:pt x="56" y="22"/>
                    <a:pt x="56" y="22"/>
                    <a:pt x="56" y="22"/>
                  </a:cubicBezTo>
                  <a:cubicBezTo>
                    <a:pt x="56" y="22"/>
                    <a:pt x="56" y="22"/>
                    <a:pt x="56" y="22"/>
                  </a:cubicBezTo>
                  <a:cubicBezTo>
                    <a:pt x="57" y="23"/>
                    <a:pt x="57" y="23"/>
                    <a:pt x="57" y="23"/>
                  </a:cubicBezTo>
                  <a:cubicBezTo>
                    <a:pt x="57" y="23"/>
                    <a:pt x="58" y="22"/>
                    <a:pt x="58" y="22"/>
                  </a:cubicBezTo>
                  <a:cubicBezTo>
                    <a:pt x="58" y="21"/>
                    <a:pt x="59" y="21"/>
                    <a:pt x="59" y="21"/>
                  </a:cubicBezTo>
                  <a:cubicBezTo>
                    <a:pt x="59" y="21"/>
                    <a:pt x="60" y="20"/>
                    <a:pt x="61" y="20"/>
                  </a:cubicBezTo>
                  <a:cubicBezTo>
                    <a:pt x="61" y="20"/>
                    <a:pt x="63" y="19"/>
                    <a:pt x="63" y="19"/>
                  </a:cubicBezTo>
                  <a:cubicBezTo>
                    <a:pt x="63" y="18"/>
                    <a:pt x="63" y="18"/>
                    <a:pt x="63" y="18"/>
                  </a:cubicBezTo>
                  <a:cubicBezTo>
                    <a:pt x="63" y="18"/>
                    <a:pt x="60" y="18"/>
                    <a:pt x="60" y="18"/>
                  </a:cubicBezTo>
                  <a:cubicBezTo>
                    <a:pt x="60" y="18"/>
                    <a:pt x="58" y="20"/>
                    <a:pt x="58" y="20"/>
                  </a:cubicBezTo>
                  <a:cubicBezTo>
                    <a:pt x="58" y="20"/>
                    <a:pt x="56" y="22"/>
                    <a:pt x="56" y="22"/>
                  </a:cubicBezTo>
                  <a:close/>
                  <a:moveTo>
                    <a:pt x="55" y="32"/>
                  </a:moveTo>
                  <a:cubicBezTo>
                    <a:pt x="55" y="32"/>
                    <a:pt x="55" y="32"/>
                    <a:pt x="55" y="32"/>
                  </a:cubicBezTo>
                  <a:cubicBezTo>
                    <a:pt x="55" y="32"/>
                    <a:pt x="57" y="30"/>
                    <a:pt x="57" y="29"/>
                  </a:cubicBezTo>
                  <a:cubicBezTo>
                    <a:pt x="57" y="29"/>
                    <a:pt x="57" y="27"/>
                    <a:pt x="57" y="27"/>
                  </a:cubicBezTo>
                  <a:cubicBezTo>
                    <a:pt x="57" y="25"/>
                    <a:pt x="57" y="25"/>
                    <a:pt x="57" y="25"/>
                  </a:cubicBezTo>
                  <a:cubicBezTo>
                    <a:pt x="55" y="23"/>
                    <a:pt x="55" y="23"/>
                    <a:pt x="55" y="23"/>
                  </a:cubicBezTo>
                  <a:cubicBezTo>
                    <a:pt x="55" y="23"/>
                    <a:pt x="54" y="25"/>
                    <a:pt x="54" y="25"/>
                  </a:cubicBezTo>
                  <a:cubicBezTo>
                    <a:pt x="54" y="26"/>
                    <a:pt x="53" y="26"/>
                    <a:pt x="52" y="27"/>
                  </a:cubicBezTo>
                  <a:cubicBezTo>
                    <a:pt x="51" y="28"/>
                    <a:pt x="51" y="29"/>
                    <a:pt x="51" y="30"/>
                  </a:cubicBezTo>
                  <a:cubicBezTo>
                    <a:pt x="51" y="30"/>
                    <a:pt x="50" y="31"/>
                    <a:pt x="50" y="32"/>
                  </a:cubicBezTo>
                  <a:cubicBezTo>
                    <a:pt x="50" y="33"/>
                    <a:pt x="51" y="33"/>
                    <a:pt x="52" y="33"/>
                  </a:cubicBezTo>
                  <a:cubicBezTo>
                    <a:pt x="53" y="33"/>
                    <a:pt x="52" y="33"/>
                    <a:pt x="52" y="33"/>
                  </a:cubicBezTo>
                  <a:cubicBezTo>
                    <a:pt x="55" y="32"/>
                    <a:pt x="55" y="32"/>
                    <a:pt x="55" y="32"/>
                  </a:cubicBezTo>
                  <a:close/>
                  <a:moveTo>
                    <a:pt x="21" y="94"/>
                  </a:moveTo>
                  <a:cubicBezTo>
                    <a:pt x="21" y="94"/>
                    <a:pt x="21" y="94"/>
                    <a:pt x="21" y="94"/>
                  </a:cubicBezTo>
                  <a:cubicBezTo>
                    <a:pt x="21" y="94"/>
                    <a:pt x="21" y="94"/>
                    <a:pt x="22" y="94"/>
                  </a:cubicBezTo>
                  <a:cubicBezTo>
                    <a:pt x="22" y="94"/>
                    <a:pt x="22" y="93"/>
                    <a:pt x="22" y="93"/>
                  </a:cubicBezTo>
                  <a:cubicBezTo>
                    <a:pt x="23" y="93"/>
                    <a:pt x="23" y="94"/>
                    <a:pt x="23" y="94"/>
                  </a:cubicBezTo>
                  <a:cubicBezTo>
                    <a:pt x="24" y="94"/>
                    <a:pt x="24" y="95"/>
                    <a:pt x="24" y="95"/>
                  </a:cubicBezTo>
                  <a:cubicBezTo>
                    <a:pt x="25" y="97"/>
                    <a:pt x="25" y="97"/>
                    <a:pt x="25" y="97"/>
                  </a:cubicBezTo>
                  <a:cubicBezTo>
                    <a:pt x="25" y="97"/>
                    <a:pt x="25" y="98"/>
                    <a:pt x="25" y="98"/>
                  </a:cubicBezTo>
                  <a:cubicBezTo>
                    <a:pt x="25" y="99"/>
                    <a:pt x="25" y="99"/>
                    <a:pt x="25" y="99"/>
                  </a:cubicBezTo>
                  <a:cubicBezTo>
                    <a:pt x="25" y="99"/>
                    <a:pt x="26" y="99"/>
                    <a:pt x="27" y="99"/>
                  </a:cubicBezTo>
                  <a:cubicBezTo>
                    <a:pt x="27" y="99"/>
                    <a:pt x="27" y="100"/>
                    <a:pt x="28" y="100"/>
                  </a:cubicBezTo>
                  <a:cubicBezTo>
                    <a:pt x="29" y="101"/>
                    <a:pt x="29" y="101"/>
                    <a:pt x="29" y="101"/>
                  </a:cubicBezTo>
                  <a:cubicBezTo>
                    <a:pt x="30" y="102"/>
                    <a:pt x="30" y="102"/>
                    <a:pt x="31" y="103"/>
                  </a:cubicBezTo>
                  <a:cubicBezTo>
                    <a:pt x="32" y="103"/>
                    <a:pt x="32" y="103"/>
                    <a:pt x="33" y="103"/>
                  </a:cubicBezTo>
                  <a:cubicBezTo>
                    <a:pt x="33" y="102"/>
                    <a:pt x="33" y="102"/>
                    <a:pt x="34" y="102"/>
                  </a:cubicBezTo>
                  <a:cubicBezTo>
                    <a:pt x="34" y="102"/>
                    <a:pt x="34" y="102"/>
                    <a:pt x="35" y="102"/>
                  </a:cubicBezTo>
                  <a:cubicBezTo>
                    <a:pt x="35" y="101"/>
                    <a:pt x="34" y="101"/>
                    <a:pt x="34" y="101"/>
                  </a:cubicBezTo>
                  <a:cubicBezTo>
                    <a:pt x="34" y="101"/>
                    <a:pt x="33" y="100"/>
                    <a:pt x="32" y="99"/>
                  </a:cubicBezTo>
                  <a:cubicBezTo>
                    <a:pt x="32" y="99"/>
                    <a:pt x="32" y="99"/>
                    <a:pt x="32" y="98"/>
                  </a:cubicBezTo>
                  <a:cubicBezTo>
                    <a:pt x="32" y="98"/>
                    <a:pt x="32" y="98"/>
                    <a:pt x="31" y="97"/>
                  </a:cubicBezTo>
                  <a:cubicBezTo>
                    <a:pt x="30" y="97"/>
                    <a:pt x="30" y="97"/>
                    <a:pt x="30" y="97"/>
                  </a:cubicBezTo>
                  <a:cubicBezTo>
                    <a:pt x="29" y="96"/>
                    <a:pt x="29" y="95"/>
                    <a:pt x="29" y="95"/>
                  </a:cubicBezTo>
                  <a:cubicBezTo>
                    <a:pt x="29" y="95"/>
                    <a:pt x="27" y="95"/>
                    <a:pt x="27" y="94"/>
                  </a:cubicBezTo>
                  <a:cubicBezTo>
                    <a:pt x="27" y="94"/>
                    <a:pt x="26" y="94"/>
                    <a:pt x="26" y="94"/>
                  </a:cubicBezTo>
                  <a:cubicBezTo>
                    <a:pt x="26" y="94"/>
                    <a:pt x="24" y="93"/>
                    <a:pt x="24" y="92"/>
                  </a:cubicBezTo>
                  <a:cubicBezTo>
                    <a:pt x="24" y="92"/>
                    <a:pt x="24" y="91"/>
                    <a:pt x="24" y="91"/>
                  </a:cubicBezTo>
                  <a:cubicBezTo>
                    <a:pt x="24" y="91"/>
                    <a:pt x="23" y="91"/>
                    <a:pt x="22" y="91"/>
                  </a:cubicBezTo>
                  <a:cubicBezTo>
                    <a:pt x="21" y="92"/>
                    <a:pt x="20" y="92"/>
                    <a:pt x="20" y="92"/>
                  </a:cubicBezTo>
                  <a:cubicBezTo>
                    <a:pt x="19" y="92"/>
                    <a:pt x="19" y="93"/>
                    <a:pt x="19" y="93"/>
                  </a:cubicBezTo>
                  <a:cubicBezTo>
                    <a:pt x="19" y="93"/>
                    <a:pt x="19" y="94"/>
                    <a:pt x="20" y="94"/>
                  </a:cubicBezTo>
                  <a:cubicBezTo>
                    <a:pt x="20" y="95"/>
                    <a:pt x="21" y="94"/>
                    <a:pt x="21" y="94"/>
                  </a:cubicBezTo>
                  <a:close/>
                  <a:moveTo>
                    <a:pt x="71" y="75"/>
                  </a:moveTo>
                  <a:cubicBezTo>
                    <a:pt x="71" y="75"/>
                    <a:pt x="71" y="75"/>
                    <a:pt x="71" y="75"/>
                  </a:cubicBezTo>
                  <a:cubicBezTo>
                    <a:pt x="71" y="76"/>
                    <a:pt x="71" y="76"/>
                    <a:pt x="71" y="76"/>
                  </a:cubicBezTo>
                  <a:cubicBezTo>
                    <a:pt x="71" y="76"/>
                    <a:pt x="71" y="76"/>
                    <a:pt x="72" y="76"/>
                  </a:cubicBezTo>
                  <a:cubicBezTo>
                    <a:pt x="72" y="75"/>
                    <a:pt x="72" y="76"/>
                    <a:pt x="73" y="76"/>
                  </a:cubicBezTo>
                  <a:cubicBezTo>
                    <a:pt x="73" y="76"/>
                    <a:pt x="73" y="76"/>
                    <a:pt x="73" y="76"/>
                  </a:cubicBezTo>
                  <a:cubicBezTo>
                    <a:pt x="74" y="76"/>
                    <a:pt x="75" y="74"/>
                    <a:pt x="75" y="74"/>
                  </a:cubicBezTo>
                  <a:cubicBezTo>
                    <a:pt x="75" y="74"/>
                    <a:pt x="75" y="74"/>
                    <a:pt x="76" y="74"/>
                  </a:cubicBezTo>
                  <a:cubicBezTo>
                    <a:pt x="76" y="74"/>
                    <a:pt x="77" y="74"/>
                    <a:pt x="77" y="73"/>
                  </a:cubicBezTo>
                  <a:cubicBezTo>
                    <a:pt x="77" y="73"/>
                    <a:pt x="77" y="73"/>
                    <a:pt x="78" y="73"/>
                  </a:cubicBezTo>
                  <a:cubicBezTo>
                    <a:pt x="78" y="72"/>
                    <a:pt x="78" y="72"/>
                    <a:pt x="78" y="72"/>
                  </a:cubicBezTo>
                  <a:cubicBezTo>
                    <a:pt x="79" y="71"/>
                    <a:pt x="80" y="71"/>
                    <a:pt x="80" y="71"/>
                  </a:cubicBezTo>
                  <a:cubicBezTo>
                    <a:pt x="81" y="70"/>
                    <a:pt x="81" y="70"/>
                    <a:pt x="81" y="69"/>
                  </a:cubicBezTo>
                  <a:cubicBezTo>
                    <a:pt x="81" y="69"/>
                    <a:pt x="80" y="69"/>
                    <a:pt x="80" y="70"/>
                  </a:cubicBezTo>
                  <a:cubicBezTo>
                    <a:pt x="79" y="70"/>
                    <a:pt x="78" y="70"/>
                    <a:pt x="78" y="70"/>
                  </a:cubicBezTo>
                  <a:cubicBezTo>
                    <a:pt x="78" y="71"/>
                    <a:pt x="77" y="71"/>
                    <a:pt x="77" y="71"/>
                  </a:cubicBezTo>
                  <a:cubicBezTo>
                    <a:pt x="76" y="71"/>
                    <a:pt x="75" y="72"/>
                    <a:pt x="74" y="72"/>
                  </a:cubicBezTo>
                  <a:cubicBezTo>
                    <a:pt x="74" y="72"/>
                    <a:pt x="74" y="73"/>
                    <a:pt x="73" y="74"/>
                  </a:cubicBezTo>
                  <a:cubicBezTo>
                    <a:pt x="73" y="74"/>
                    <a:pt x="73" y="74"/>
                    <a:pt x="73" y="75"/>
                  </a:cubicBezTo>
                  <a:cubicBezTo>
                    <a:pt x="72" y="75"/>
                    <a:pt x="71" y="75"/>
                    <a:pt x="71" y="75"/>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19" name="Freeform 217"/>
            <p:cNvSpPr>
              <a:spLocks/>
            </p:cNvSpPr>
            <p:nvPr/>
          </p:nvSpPr>
          <p:spPr bwMode="auto">
            <a:xfrm>
              <a:off x="10969917" y="4522724"/>
              <a:ext cx="410096" cy="280530"/>
            </a:xfrm>
            <a:custGeom>
              <a:avLst/>
              <a:gdLst>
                <a:gd name="T0" fmla="*/ 4 w 169"/>
                <a:gd name="T1" fmla="*/ 28 h 119"/>
                <a:gd name="T2" fmla="*/ 17 w 169"/>
                <a:gd name="T3" fmla="*/ 23 h 119"/>
                <a:gd name="T4" fmla="*/ 24 w 169"/>
                <a:gd name="T5" fmla="*/ 19 h 119"/>
                <a:gd name="T6" fmla="*/ 29 w 169"/>
                <a:gd name="T7" fmla="*/ 16 h 119"/>
                <a:gd name="T8" fmla="*/ 32 w 169"/>
                <a:gd name="T9" fmla="*/ 14 h 119"/>
                <a:gd name="T10" fmla="*/ 38 w 169"/>
                <a:gd name="T11" fmla="*/ 12 h 119"/>
                <a:gd name="T12" fmla="*/ 44 w 169"/>
                <a:gd name="T13" fmla="*/ 11 h 119"/>
                <a:gd name="T14" fmla="*/ 48 w 169"/>
                <a:gd name="T15" fmla="*/ 8 h 119"/>
                <a:gd name="T16" fmla="*/ 56 w 169"/>
                <a:gd name="T17" fmla="*/ 7 h 119"/>
                <a:gd name="T18" fmla="*/ 55 w 169"/>
                <a:gd name="T19" fmla="*/ 2 h 119"/>
                <a:gd name="T20" fmla="*/ 63 w 169"/>
                <a:gd name="T21" fmla="*/ 0 h 119"/>
                <a:gd name="T22" fmla="*/ 69 w 169"/>
                <a:gd name="T23" fmla="*/ 4 h 119"/>
                <a:gd name="T24" fmla="*/ 73 w 169"/>
                <a:gd name="T25" fmla="*/ 8 h 119"/>
                <a:gd name="T26" fmla="*/ 72 w 169"/>
                <a:gd name="T27" fmla="*/ 11 h 119"/>
                <a:gd name="T28" fmla="*/ 78 w 169"/>
                <a:gd name="T29" fmla="*/ 12 h 119"/>
                <a:gd name="T30" fmla="*/ 85 w 169"/>
                <a:gd name="T31" fmla="*/ 10 h 119"/>
                <a:gd name="T32" fmla="*/ 88 w 169"/>
                <a:gd name="T33" fmla="*/ 13 h 119"/>
                <a:gd name="T34" fmla="*/ 95 w 169"/>
                <a:gd name="T35" fmla="*/ 16 h 119"/>
                <a:gd name="T36" fmla="*/ 95 w 169"/>
                <a:gd name="T37" fmla="*/ 21 h 119"/>
                <a:gd name="T38" fmla="*/ 91 w 169"/>
                <a:gd name="T39" fmla="*/ 27 h 119"/>
                <a:gd name="T40" fmla="*/ 95 w 169"/>
                <a:gd name="T41" fmla="*/ 34 h 119"/>
                <a:gd name="T42" fmla="*/ 106 w 169"/>
                <a:gd name="T43" fmla="*/ 41 h 119"/>
                <a:gd name="T44" fmla="*/ 116 w 169"/>
                <a:gd name="T45" fmla="*/ 45 h 119"/>
                <a:gd name="T46" fmla="*/ 123 w 169"/>
                <a:gd name="T47" fmla="*/ 47 h 119"/>
                <a:gd name="T48" fmla="*/ 123 w 169"/>
                <a:gd name="T49" fmla="*/ 53 h 119"/>
                <a:gd name="T50" fmla="*/ 119 w 169"/>
                <a:gd name="T51" fmla="*/ 59 h 119"/>
                <a:gd name="T52" fmla="*/ 110 w 169"/>
                <a:gd name="T53" fmla="*/ 64 h 119"/>
                <a:gd name="T54" fmla="*/ 119 w 169"/>
                <a:gd name="T55" fmla="*/ 66 h 119"/>
                <a:gd name="T56" fmla="*/ 125 w 169"/>
                <a:gd name="T57" fmla="*/ 71 h 119"/>
                <a:gd name="T58" fmla="*/ 140 w 169"/>
                <a:gd name="T59" fmla="*/ 76 h 119"/>
                <a:gd name="T60" fmla="*/ 147 w 169"/>
                <a:gd name="T61" fmla="*/ 76 h 119"/>
                <a:gd name="T62" fmla="*/ 158 w 169"/>
                <a:gd name="T63" fmla="*/ 75 h 119"/>
                <a:gd name="T64" fmla="*/ 155 w 169"/>
                <a:gd name="T65" fmla="*/ 83 h 119"/>
                <a:gd name="T66" fmla="*/ 156 w 169"/>
                <a:gd name="T67" fmla="*/ 87 h 119"/>
                <a:gd name="T68" fmla="*/ 164 w 169"/>
                <a:gd name="T69" fmla="*/ 93 h 119"/>
                <a:gd name="T70" fmla="*/ 158 w 169"/>
                <a:gd name="T71" fmla="*/ 96 h 119"/>
                <a:gd name="T72" fmla="*/ 164 w 169"/>
                <a:gd name="T73" fmla="*/ 101 h 119"/>
                <a:gd name="T74" fmla="*/ 167 w 169"/>
                <a:gd name="T75" fmla="*/ 111 h 119"/>
                <a:gd name="T76" fmla="*/ 162 w 169"/>
                <a:gd name="T77" fmla="*/ 114 h 119"/>
                <a:gd name="T78" fmla="*/ 154 w 169"/>
                <a:gd name="T79" fmla="*/ 119 h 119"/>
                <a:gd name="T80" fmla="*/ 142 w 169"/>
                <a:gd name="T81" fmla="*/ 107 h 119"/>
                <a:gd name="T82" fmla="*/ 138 w 169"/>
                <a:gd name="T83" fmla="*/ 98 h 119"/>
                <a:gd name="T84" fmla="*/ 129 w 169"/>
                <a:gd name="T85" fmla="*/ 97 h 119"/>
                <a:gd name="T86" fmla="*/ 126 w 169"/>
                <a:gd name="T87" fmla="*/ 85 h 119"/>
                <a:gd name="T88" fmla="*/ 114 w 169"/>
                <a:gd name="T89" fmla="*/ 91 h 119"/>
                <a:gd name="T90" fmla="*/ 101 w 169"/>
                <a:gd name="T91" fmla="*/ 90 h 119"/>
                <a:gd name="T92" fmla="*/ 96 w 169"/>
                <a:gd name="T93" fmla="*/ 86 h 119"/>
                <a:gd name="T94" fmla="*/ 88 w 169"/>
                <a:gd name="T95" fmla="*/ 84 h 119"/>
                <a:gd name="T96" fmla="*/ 76 w 169"/>
                <a:gd name="T97" fmla="*/ 88 h 119"/>
                <a:gd name="T98" fmla="*/ 69 w 169"/>
                <a:gd name="T99" fmla="*/ 84 h 119"/>
                <a:gd name="T100" fmla="*/ 56 w 169"/>
                <a:gd name="T101" fmla="*/ 80 h 119"/>
                <a:gd name="T102" fmla="*/ 41 w 169"/>
                <a:gd name="T103" fmla="*/ 83 h 119"/>
                <a:gd name="T104" fmla="*/ 30 w 169"/>
                <a:gd name="T105" fmla="*/ 83 h 119"/>
                <a:gd name="T106" fmla="*/ 26 w 169"/>
                <a:gd name="T107" fmla="*/ 77 h 119"/>
                <a:gd name="T108" fmla="*/ 20 w 169"/>
                <a:gd name="T109" fmla="*/ 71 h 119"/>
                <a:gd name="T110" fmla="*/ 15 w 169"/>
                <a:gd name="T111" fmla="*/ 61 h 119"/>
                <a:gd name="T112" fmla="*/ 18 w 169"/>
                <a:gd name="T113" fmla="*/ 46 h 119"/>
                <a:gd name="T114" fmla="*/ 13 w 169"/>
                <a:gd name="T115" fmla="*/ 37 h 119"/>
                <a:gd name="T116" fmla="*/ 2 w 169"/>
                <a:gd name="T117" fmla="*/ 33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9" h="119">
                  <a:moveTo>
                    <a:pt x="2" y="33"/>
                  </a:moveTo>
                  <a:cubicBezTo>
                    <a:pt x="0" y="31"/>
                    <a:pt x="0" y="31"/>
                    <a:pt x="0" y="31"/>
                  </a:cubicBezTo>
                  <a:cubicBezTo>
                    <a:pt x="4" y="28"/>
                    <a:pt x="4" y="28"/>
                    <a:pt x="4" y="28"/>
                  </a:cubicBezTo>
                  <a:cubicBezTo>
                    <a:pt x="4" y="28"/>
                    <a:pt x="6" y="28"/>
                    <a:pt x="7" y="27"/>
                  </a:cubicBezTo>
                  <a:cubicBezTo>
                    <a:pt x="9" y="27"/>
                    <a:pt x="15" y="25"/>
                    <a:pt x="15" y="25"/>
                  </a:cubicBezTo>
                  <a:cubicBezTo>
                    <a:pt x="17" y="23"/>
                    <a:pt x="17" y="23"/>
                    <a:pt x="17" y="23"/>
                  </a:cubicBezTo>
                  <a:cubicBezTo>
                    <a:pt x="17" y="23"/>
                    <a:pt x="19" y="21"/>
                    <a:pt x="19" y="21"/>
                  </a:cubicBezTo>
                  <a:cubicBezTo>
                    <a:pt x="20" y="21"/>
                    <a:pt x="22" y="21"/>
                    <a:pt x="23" y="20"/>
                  </a:cubicBezTo>
                  <a:cubicBezTo>
                    <a:pt x="23" y="20"/>
                    <a:pt x="24" y="19"/>
                    <a:pt x="24" y="19"/>
                  </a:cubicBezTo>
                  <a:cubicBezTo>
                    <a:pt x="24" y="19"/>
                    <a:pt x="24" y="18"/>
                    <a:pt x="25" y="18"/>
                  </a:cubicBezTo>
                  <a:cubicBezTo>
                    <a:pt x="25" y="18"/>
                    <a:pt x="26" y="18"/>
                    <a:pt x="27" y="17"/>
                  </a:cubicBezTo>
                  <a:cubicBezTo>
                    <a:pt x="28" y="17"/>
                    <a:pt x="28" y="17"/>
                    <a:pt x="29" y="16"/>
                  </a:cubicBezTo>
                  <a:cubicBezTo>
                    <a:pt x="29" y="16"/>
                    <a:pt x="30" y="13"/>
                    <a:pt x="30" y="13"/>
                  </a:cubicBezTo>
                  <a:cubicBezTo>
                    <a:pt x="30" y="13"/>
                    <a:pt x="30" y="13"/>
                    <a:pt x="30" y="13"/>
                  </a:cubicBezTo>
                  <a:cubicBezTo>
                    <a:pt x="31" y="13"/>
                    <a:pt x="32" y="14"/>
                    <a:pt x="32" y="14"/>
                  </a:cubicBezTo>
                  <a:cubicBezTo>
                    <a:pt x="32" y="14"/>
                    <a:pt x="34" y="14"/>
                    <a:pt x="35" y="14"/>
                  </a:cubicBezTo>
                  <a:cubicBezTo>
                    <a:pt x="35" y="14"/>
                    <a:pt x="37" y="13"/>
                    <a:pt x="37" y="13"/>
                  </a:cubicBezTo>
                  <a:cubicBezTo>
                    <a:pt x="37" y="13"/>
                    <a:pt x="37" y="12"/>
                    <a:pt x="38" y="12"/>
                  </a:cubicBezTo>
                  <a:cubicBezTo>
                    <a:pt x="39" y="12"/>
                    <a:pt x="40" y="12"/>
                    <a:pt x="41" y="12"/>
                  </a:cubicBezTo>
                  <a:cubicBezTo>
                    <a:pt x="41" y="12"/>
                    <a:pt x="43" y="12"/>
                    <a:pt x="43" y="12"/>
                  </a:cubicBezTo>
                  <a:cubicBezTo>
                    <a:pt x="44" y="11"/>
                    <a:pt x="44" y="11"/>
                    <a:pt x="44" y="11"/>
                  </a:cubicBezTo>
                  <a:cubicBezTo>
                    <a:pt x="45" y="11"/>
                    <a:pt x="44" y="10"/>
                    <a:pt x="45" y="11"/>
                  </a:cubicBezTo>
                  <a:cubicBezTo>
                    <a:pt x="46" y="11"/>
                    <a:pt x="45" y="12"/>
                    <a:pt x="46" y="11"/>
                  </a:cubicBezTo>
                  <a:cubicBezTo>
                    <a:pt x="47" y="10"/>
                    <a:pt x="48" y="8"/>
                    <a:pt x="48" y="8"/>
                  </a:cubicBezTo>
                  <a:cubicBezTo>
                    <a:pt x="48" y="8"/>
                    <a:pt x="47" y="8"/>
                    <a:pt x="49" y="8"/>
                  </a:cubicBezTo>
                  <a:cubicBezTo>
                    <a:pt x="51" y="8"/>
                    <a:pt x="51" y="8"/>
                    <a:pt x="53" y="8"/>
                  </a:cubicBezTo>
                  <a:cubicBezTo>
                    <a:pt x="54" y="8"/>
                    <a:pt x="56" y="7"/>
                    <a:pt x="56" y="7"/>
                  </a:cubicBezTo>
                  <a:cubicBezTo>
                    <a:pt x="57" y="7"/>
                    <a:pt x="58" y="6"/>
                    <a:pt x="58" y="6"/>
                  </a:cubicBezTo>
                  <a:cubicBezTo>
                    <a:pt x="58" y="5"/>
                    <a:pt x="54" y="3"/>
                    <a:pt x="54" y="3"/>
                  </a:cubicBezTo>
                  <a:cubicBezTo>
                    <a:pt x="54" y="3"/>
                    <a:pt x="52" y="2"/>
                    <a:pt x="55" y="2"/>
                  </a:cubicBezTo>
                  <a:cubicBezTo>
                    <a:pt x="58" y="3"/>
                    <a:pt x="59" y="3"/>
                    <a:pt x="59" y="3"/>
                  </a:cubicBezTo>
                  <a:cubicBezTo>
                    <a:pt x="60" y="3"/>
                    <a:pt x="60" y="2"/>
                    <a:pt x="61" y="2"/>
                  </a:cubicBezTo>
                  <a:cubicBezTo>
                    <a:pt x="62" y="1"/>
                    <a:pt x="63" y="0"/>
                    <a:pt x="63" y="0"/>
                  </a:cubicBezTo>
                  <a:cubicBezTo>
                    <a:pt x="64" y="0"/>
                    <a:pt x="66" y="2"/>
                    <a:pt x="66" y="2"/>
                  </a:cubicBezTo>
                  <a:cubicBezTo>
                    <a:pt x="66" y="4"/>
                    <a:pt x="66" y="4"/>
                    <a:pt x="66" y="4"/>
                  </a:cubicBezTo>
                  <a:cubicBezTo>
                    <a:pt x="69" y="4"/>
                    <a:pt x="69" y="4"/>
                    <a:pt x="69" y="4"/>
                  </a:cubicBezTo>
                  <a:cubicBezTo>
                    <a:pt x="69" y="4"/>
                    <a:pt x="70" y="3"/>
                    <a:pt x="71" y="4"/>
                  </a:cubicBezTo>
                  <a:cubicBezTo>
                    <a:pt x="72" y="4"/>
                    <a:pt x="74" y="6"/>
                    <a:pt x="74" y="6"/>
                  </a:cubicBezTo>
                  <a:cubicBezTo>
                    <a:pt x="73" y="8"/>
                    <a:pt x="73" y="8"/>
                    <a:pt x="73" y="8"/>
                  </a:cubicBezTo>
                  <a:cubicBezTo>
                    <a:pt x="69" y="9"/>
                    <a:pt x="69" y="9"/>
                    <a:pt x="69" y="9"/>
                  </a:cubicBezTo>
                  <a:cubicBezTo>
                    <a:pt x="69" y="9"/>
                    <a:pt x="69" y="11"/>
                    <a:pt x="70" y="11"/>
                  </a:cubicBezTo>
                  <a:cubicBezTo>
                    <a:pt x="70" y="11"/>
                    <a:pt x="71" y="12"/>
                    <a:pt x="72" y="11"/>
                  </a:cubicBezTo>
                  <a:cubicBezTo>
                    <a:pt x="73" y="11"/>
                    <a:pt x="73" y="10"/>
                    <a:pt x="73" y="10"/>
                  </a:cubicBezTo>
                  <a:cubicBezTo>
                    <a:pt x="73" y="10"/>
                    <a:pt x="76" y="10"/>
                    <a:pt x="76" y="11"/>
                  </a:cubicBezTo>
                  <a:cubicBezTo>
                    <a:pt x="76" y="11"/>
                    <a:pt x="78" y="12"/>
                    <a:pt x="78" y="12"/>
                  </a:cubicBezTo>
                  <a:cubicBezTo>
                    <a:pt x="79" y="11"/>
                    <a:pt x="80" y="11"/>
                    <a:pt x="81" y="11"/>
                  </a:cubicBezTo>
                  <a:cubicBezTo>
                    <a:pt x="81" y="11"/>
                    <a:pt x="82" y="12"/>
                    <a:pt x="83" y="12"/>
                  </a:cubicBezTo>
                  <a:cubicBezTo>
                    <a:pt x="84" y="12"/>
                    <a:pt x="85" y="10"/>
                    <a:pt x="85" y="10"/>
                  </a:cubicBezTo>
                  <a:cubicBezTo>
                    <a:pt x="85" y="10"/>
                    <a:pt x="86" y="10"/>
                    <a:pt x="86" y="11"/>
                  </a:cubicBezTo>
                  <a:cubicBezTo>
                    <a:pt x="87" y="11"/>
                    <a:pt x="86" y="11"/>
                    <a:pt x="87" y="12"/>
                  </a:cubicBezTo>
                  <a:cubicBezTo>
                    <a:pt x="87" y="13"/>
                    <a:pt x="87" y="13"/>
                    <a:pt x="88" y="13"/>
                  </a:cubicBezTo>
                  <a:cubicBezTo>
                    <a:pt x="89" y="14"/>
                    <a:pt x="91" y="14"/>
                    <a:pt x="91" y="15"/>
                  </a:cubicBezTo>
                  <a:cubicBezTo>
                    <a:pt x="91" y="15"/>
                    <a:pt x="92" y="17"/>
                    <a:pt x="93" y="17"/>
                  </a:cubicBezTo>
                  <a:cubicBezTo>
                    <a:pt x="94" y="16"/>
                    <a:pt x="94" y="16"/>
                    <a:pt x="95" y="16"/>
                  </a:cubicBezTo>
                  <a:cubicBezTo>
                    <a:pt x="96" y="17"/>
                    <a:pt x="98" y="16"/>
                    <a:pt x="98" y="17"/>
                  </a:cubicBezTo>
                  <a:cubicBezTo>
                    <a:pt x="97" y="18"/>
                    <a:pt x="97" y="19"/>
                    <a:pt x="97" y="20"/>
                  </a:cubicBezTo>
                  <a:cubicBezTo>
                    <a:pt x="97" y="20"/>
                    <a:pt x="96" y="21"/>
                    <a:pt x="95" y="21"/>
                  </a:cubicBezTo>
                  <a:cubicBezTo>
                    <a:pt x="94" y="21"/>
                    <a:pt x="93" y="22"/>
                    <a:pt x="93" y="22"/>
                  </a:cubicBezTo>
                  <a:cubicBezTo>
                    <a:pt x="93" y="23"/>
                    <a:pt x="92" y="24"/>
                    <a:pt x="92" y="25"/>
                  </a:cubicBezTo>
                  <a:cubicBezTo>
                    <a:pt x="91" y="26"/>
                    <a:pt x="91" y="27"/>
                    <a:pt x="91" y="27"/>
                  </a:cubicBezTo>
                  <a:cubicBezTo>
                    <a:pt x="90" y="28"/>
                    <a:pt x="90" y="28"/>
                    <a:pt x="90" y="28"/>
                  </a:cubicBezTo>
                  <a:cubicBezTo>
                    <a:pt x="90" y="29"/>
                    <a:pt x="93" y="33"/>
                    <a:pt x="93" y="33"/>
                  </a:cubicBezTo>
                  <a:cubicBezTo>
                    <a:pt x="95" y="34"/>
                    <a:pt x="95" y="34"/>
                    <a:pt x="95" y="34"/>
                  </a:cubicBezTo>
                  <a:cubicBezTo>
                    <a:pt x="96" y="36"/>
                    <a:pt x="96" y="36"/>
                    <a:pt x="96" y="36"/>
                  </a:cubicBezTo>
                  <a:cubicBezTo>
                    <a:pt x="102" y="40"/>
                    <a:pt x="102" y="40"/>
                    <a:pt x="102" y="40"/>
                  </a:cubicBezTo>
                  <a:cubicBezTo>
                    <a:pt x="102" y="40"/>
                    <a:pt x="104" y="41"/>
                    <a:pt x="106" y="41"/>
                  </a:cubicBezTo>
                  <a:cubicBezTo>
                    <a:pt x="108" y="42"/>
                    <a:pt x="110" y="42"/>
                    <a:pt x="110" y="42"/>
                  </a:cubicBezTo>
                  <a:cubicBezTo>
                    <a:pt x="113" y="45"/>
                    <a:pt x="113" y="45"/>
                    <a:pt x="113" y="45"/>
                  </a:cubicBezTo>
                  <a:cubicBezTo>
                    <a:pt x="113" y="45"/>
                    <a:pt x="115" y="45"/>
                    <a:pt x="116" y="45"/>
                  </a:cubicBezTo>
                  <a:cubicBezTo>
                    <a:pt x="116" y="46"/>
                    <a:pt x="119" y="46"/>
                    <a:pt x="119" y="46"/>
                  </a:cubicBezTo>
                  <a:cubicBezTo>
                    <a:pt x="121" y="46"/>
                    <a:pt x="121" y="46"/>
                    <a:pt x="121" y="46"/>
                  </a:cubicBezTo>
                  <a:cubicBezTo>
                    <a:pt x="121" y="46"/>
                    <a:pt x="122" y="45"/>
                    <a:pt x="123" y="47"/>
                  </a:cubicBezTo>
                  <a:cubicBezTo>
                    <a:pt x="123" y="48"/>
                    <a:pt x="124" y="50"/>
                    <a:pt x="124" y="50"/>
                  </a:cubicBezTo>
                  <a:cubicBezTo>
                    <a:pt x="124" y="50"/>
                    <a:pt x="124" y="51"/>
                    <a:pt x="124" y="52"/>
                  </a:cubicBezTo>
                  <a:cubicBezTo>
                    <a:pt x="123" y="52"/>
                    <a:pt x="123" y="52"/>
                    <a:pt x="123" y="53"/>
                  </a:cubicBezTo>
                  <a:cubicBezTo>
                    <a:pt x="123" y="53"/>
                    <a:pt x="123" y="57"/>
                    <a:pt x="123" y="57"/>
                  </a:cubicBezTo>
                  <a:cubicBezTo>
                    <a:pt x="123" y="57"/>
                    <a:pt x="123" y="58"/>
                    <a:pt x="122" y="58"/>
                  </a:cubicBezTo>
                  <a:cubicBezTo>
                    <a:pt x="120" y="59"/>
                    <a:pt x="120" y="59"/>
                    <a:pt x="119" y="59"/>
                  </a:cubicBezTo>
                  <a:cubicBezTo>
                    <a:pt x="117" y="59"/>
                    <a:pt x="114" y="60"/>
                    <a:pt x="113" y="61"/>
                  </a:cubicBezTo>
                  <a:cubicBezTo>
                    <a:pt x="113" y="61"/>
                    <a:pt x="111" y="61"/>
                    <a:pt x="111" y="61"/>
                  </a:cubicBezTo>
                  <a:cubicBezTo>
                    <a:pt x="111" y="62"/>
                    <a:pt x="110" y="64"/>
                    <a:pt x="110" y="64"/>
                  </a:cubicBezTo>
                  <a:cubicBezTo>
                    <a:pt x="110" y="64"/>
                    <a:pt x="110" y="66"/>
                    <a:pt x="112" y="66"/>
                  </a:cubicBezTo>
                  <a:cubicBezTo>
                    <a:pt x="115" y="66"/>
                    <a:pt x="115" y="66"/>
                    <a:pt x="116" y="66"/>
                  </a:cubicBezTo>
                  <a:cubicBezTo>
                    <a:pt x="117" y="66"/>
                    <a:pt x="117" y="65"/>
                    <a:pt x="119" y="66"/>
                  </a:cubicBezTo>
                  <a:cubicBezTo>
                    <a:pt x="120" y="66"/>
                    <a:pt x="121" y="68"/>
                    <a:pt x="121" y="68"/>
                  </a:cubicBezTo>
                  <a:cubicBezTo>
                    <a:pt x="123" y="70"/>
                    <a:pt x="123" y="70"/>
                    <a:pt x="123" y="70"/>
                  </a:cubicBezTo>
                  <a:cubicBezTo>
                    <a:pt x="125" y="71"/>
                    <a:pt x="125" y="71"/>
                    <a:pt x="125" y="71"/>
                  </a:cubicBezTo>
                  <a:cubicBezTo>
                    <a:pt x="131" y="71"/>
                    <a:pt x="131" y="71"/>
                    <a:pt x="131" y="71"/>
                  </a:cubicBezTo>
                  <a:cubicBezTo>
                    <a:pt x="135" y="75"/>
                    <a:pt x="135" y="75"/>
                    <a:pt x="135" y="75"/>
                  </a:cubicBezTo>
                  <a:cubicBezTo>
                    <a:pt x="140" y="76"/>
                    <a:pt x="140" y="76"/>
                    <a:pt x="140" y="76"/>
                  </a:cubicBezTo>
                  <a:cubicBezTo>
                    <a:pt x="140" y="76"/>
                    <a:pt x="140" y="79"/>
                    <a:pt x="141" y="79"/>
                  </a:cubicBezTo>
                  <a:cubicBezTo>
                    <a:pt x="143" y="79"/>
                    <a:pt x="144" y="78"/>
                    <a:pt x="144" y="78"/>
                  </a:cubicBezTo>
                  <a:cubicBezTo>
                    <a:pt x="144" y="78"/>
                    <a:pt x="146" y="76"/>
                    <a:pt x="147" y="76"/>
                  </a:cubicBezTo>
                  <a:cubicBezTo>
                    <a:pt x="149" y="75"/>
                    <a:pt x="148" y="74"/>
                    <a:pt x="150" y="75"/>
                  </a:cubicBezTo>
                  <a:cubicBezTo>
                    <a:pt x="152" y="77"/>
                    <a:pt x="156" y="75"/>
                    <a:pt x="156" y="75"/>
                  </a:cubicBezTo>
                  <a:cubicBezTo>
                    <a:pt x="158" y="75"/>
                    <a:pt x="158" y="75"/>
                    <a:pt x="158" y="75"/>
                  </a:cubicBezTo>
                  <a:cubicBezTo>
                    <a:pt x="158" y="78"/>
                    <a:pt x="158" y="78"/>
                    <a:pt x="158" y="78"/>
                  </a:cubicBezTo>
                  <a:cubicBezTo>
                    <a:pt x="158" y="81"/>
                    <a:pt x="158" y="81"/>
                    <a:pt x="158" y="81"/>
                  </a:cubicBezTo>
                  <a:cubicBezTo>
                    <a:pt x="155" y="83"/>
                    <a:pt x="155" y="83"/>
                    <a:pt x="155" y="83"/>
                  </a:cubicBezTo>
                  <a:cubicBezTo>
                    <a:pt x="154" y="84"/>
                    <a:pt x="154" y="84"/>
                    <a:pt x="154" y="84"/>
                  </a:cubicBezTo>
                  <a:cubicBezTo>
                    <a:pt x="154" y="84"/>
                    <a:pt x="154" y="85"/>
                    <a:pt x="154" y="86"/>
                  </a:cubicBezTo>
                  <a:cubicBezTo>
                    <a:pt x="155" y="86"/>
                    <a:pt x="156" y="87"/>
                    <a:pt x="156" y="87"/>
                  </a:cubicBezTo>
                  <a:cubicBezTo>
                    <a:pt x="160" y="88"/>
                    <a:pt x="160" y="88"/>
                    <a:pt x="160" y="88"/>
                  </a:cubicBezTo>
                  <a:cubicBezTo>
                    <a:pt x="163" y="90"/>
                    <a:pt x="163" y="90"/>
                    <a:pt x="163" y="90"/>
                  </a:cubicBezTo>
                  <a:cubicBezTo>
                    <a:pt x="163" y="90"/>
                    <a:pt x="163" y="93"/>
                    <a:pt x="164" y="93"/>
                  </a:cubicBezTo>
                  <a:cubicBezTo>
                    <a:pt x="165" y="93"/>
                    <a:pt x="167" y="94"/>
                    <a:pt x="167" y="94"/>
                  </a:cubicBezTo>
                  <a:cubicBezTo>
                    <a:pt x="167" y="94"/>
                    <a:pt x="163" y="97"/>
                    <a:pt x="162" y="97"/>
                  </a:cubicBezTo>
                  <a:cubicBezTo>
                    <a:pt x="161" y="97"/>
                    <a:pt x="158" y="96"/>
                    <a:pt x="158" y="96"/>
                  </a:cubicBezTo>
                  <a:cubicBezTo>
                    <a:pt x="159" y="100"/>
                    <a:pt x="159" y="100"/>
                    <a:pt x="159" y="100"/>
                  </a:cubicBezTo>
                  <a:cubicBezTo>
                    <a:pt x="163" y="100"/>
                    <a:pt x="163" y="100"/>
                    <a:pt x="163" y="100"/>
                  </a:cubicBezTo>
                  <a:cubicBezTo>
                    <a:pt x="163" y="100"/>
                    <a:pt x="163" y="100"/>
                    <a:pt x="164" y="101"/>
                  </a:cubicBezTo>
                  <a:cubicBezTo>
                    <a:pt x="164" y="102"/>
                    <a:pt x="165" y="103"/>
                    <a:pt x="165" y="103"/>
                  </a:cubicBezTo>
                  <a:cubicBezTo>
                    <a:pt x="165" y="103"/>
                    <a:pt x="169" y="102"/>
                    <a:pt x="169" y="106"/>
                  </a:cubicBezTo>
                  <a:cubicBezTo>
                    <a:pt x="168" y="107"/>
                    <a:pt x="167" y="110"/>
                    <a:pt x="167" y="111"/>
                  </a:cubicBezTo>
                  <a:cubicBezTo>
                    <a:pt x="168" y="111"/>
                    <a:pt x="168" y="112"/>
                    <a:pt x="168" y="112"/>
                  </a:cubicBezTo>
                  <a:cubicBezTo>
                    <a:pt x="166" y="114"/>
                    <a:pt x="166" y="114"/>
                    <a:pt x="166" y="114"/>
                  </a:cubicBezTo>
                  <a:cubicBezTo>
                    <a:pt x="162" y="114"/>
                    <a:pt x="162" y="114"/>
                    <a:pt x="162" y="114"/>
                  </a:cubicBezTo>
                  <a:cubicBezTo>
                    <a:pt x="158" y="116"/>
                    <a:pt x="158" y="116"/>
                    <a:pt x="158" y="116"/>
                  </a:cubicBezTo>
                  <a:cubicBezTo>
                    <a:pt x="156" y="118"/>
                    <a:pt x="156" y="118"/>
                    <a:pt x="156" y="118"/>
                  </a:cubicBezTo>
                  <a:cubicBezTo>
                    <a:pt x="154" y="119"/>
                    <a:pt x="154" y="119"/>
                    <a:pt x="154" y="119"/>
                  </a:cubicBezTo>
                  <a:cubicBezTo>
                    <a:pt x="151" y="115"/>
                    <a:pt x="151" y="115"/>
                    <a:pt x="151" y="115"/>
                  </a:cubicBezTo>
                  <a:cubicBezTo>
                    <a:pt x="145" y="110"/>
                    <a:pt x="145" y="110"/>
                    <a:pt x="145" y="110"/>
                  </a:cubicBezTo>
                  <a:cubicBezTo>
                    <a:pt x="142" y="107"/>
                    <a:pt x="142" y="107"/>
                    <a:pt x="142" y="107"/>
                  </a:cubicBezTo>
                  <a:cubicBezTo>
                    <a:pt x="140" y="103"/>
                    <a:pt x="140" y="103"/>
                    <a:pt x="140" y="103"/>
                  </a:cubicBezTo>
                  <a:cubicBezTo>
                    <a:pt x="140" y="100"/>
                    <a:pt x="140" y="100"/>
                    <a:pt x="140" y="100"/>
                  </a:cubicBezTo>
                  <a:cubicBezTo>
                    <a:pt x="138" y="98"/>
                    <a:pt x="138" y="98"/>
                    <a:pt x="138" y="98"/>
                  </a:cubicBezTo>
                  <a:cubicBezTo>
                    <a:pt x="138" y="98"/>
                    <a:pt x="137" y="98"/>
                    <a:pt x="135" y="98"/>
                  </a:cubicBezTo>
                  <a:cubicBezTo>
                    <a:pt x="134" y="98"/>
                    <a:pt x="131" y="97"/>
                    <a:pt x="131" y="97"/>
                  </a:cubicBezTo>
                  <a:cubicBezTo>
                    <a:pt x="129" y="97"/>
                    <a:pt x="129" y="97"/>
                    <a:pt x="129" y="97"/>
                  </a:cubicBezTo>
                  <a:cubicBezTo>
                    <a:pt x="129" y="92"/>
                    <a:pt x="129" y="92"/>
                    <a:pt x="129" y="92"/>
                  </a:cubicBezTo>
                  <a:cubicBezTo>
                    <a:pt x="129" y="92"/>
                    <a:pt x="128" y="88"/>
                    <a:pt x="127" y="88"/>
                  </a:cubicBezTo>
                  <a:cubicBezTo>
                    <a:pt x="127" y="87"/>
                    <a:pt x="126" y="85"/>
                    <a:pt x="126" y="85"/>
                  </a:cubicBezTo>
                  <a:cubicBezTo>
                    <a:pt x="126" y="85"/>
                    <a:pt x="123" y="86"/>
                    <a:pt x="121" y="86"/>
                  </a:cubicBezTo>
                  <a:cubicBezTo>
                    <a:pt x="120" y="87"/>
                    <a:pt x="118" y="88"/>
                    <a:pt x="117" y="89"/>
                  </a:cubicBezTo>
                  <a:cubicBezTo>
                    <a:pt x="116" y="90"/>
                    <a:pt x="114" y="91"/>
                    <a:pt x="114" y="91"/>
                  </a:cubicBezTo>
                  <a:cubicBezTo>
                    <a:pt x="109" y="93"/>
                    <a:pt x="109" y="93"/>
                    <a:pt x="109" y="93"/>
                  </a:cubicBezTo>
                  <a:cubicBezTo>
                    <a:pt x="106" y="91"/>
                    <a:pt x="106" y="91"/>
                    <a:pt x="106" y="91"/>
                  </a:cubicBezTo>
                  <a:cubicBezTo>
                    <a:pt x="101" y="90"/>
                    <a:pt x="101" y="90"/>
                    <a:pt x="101" y="90"/>
                  </a:cubicBezTo>
                  <a:cubicBezTo>
                    <a:pt x="99" y="94"/>
                    <a:pt x="99" y="94"/>
                    <a:pt x="99" y="94"/>
                  </a:cubicBezTo>
                  <a:cubicBezTo>
                    <a:pt x="99" y="94"/>
                    <a:pt x="98" y="92"/>
                    <a:pt x="97" y="91"/>
                  </a:cubicBezTo>
                  <a:cubicBezTo>
                    <a:pt x="97" y="89"/>
                    <a:pt x="96" y="86"/>
                    <a:pt x="96" y="86"/>
                  </a:cubicBezTo>
                  <a:cubicBezTo>
                    <a:pt x="96" y="86"/>
                    <a:pt x="95" y="85"/>
                    <a:pt x="94" y="85"/>
                  </a:cubicBezTo>
                  <a:cubicBezTo>
                    <a:pt x="93" y="85"/>
                    <a:pt x="91" y="84"/>
                    <a:pt x="91" y="84"/>
                  </a:cubicBezTo>
                  <a:cubicBezTo>
                    <a:pt x="88" y="84"/>
                    <a:pt x="88" y="84"/>
                    <a:pt x="88" y="84"/>
                  </a:cubicBezTo>
                  <a:cubicBezTo>
                    <a:pt x="85" y="88"/>
                    <a:pt x="85" y="88"/>
                    <a:pt x="85" y="88"/>
                  </a:cubicBezTo>
                  <a:cubicBezTo>
                    <a:pt x="80" y="90"/>
                    <a:pt x="80" y="90"/>
                    <a:pt x="80" y="90"/>
                  </a:cubicBezTo>
                  <a:cubicBezTo>
                    <a:pt x="76" y="88"/>
                    <a:pt x="76" y="88"/>
                    <a:pt x="76" y="88"/>
                  </a:cubicBezTo>
                  <a:cubicBezTo>
                    <a:pt x="76" y="88"/>
                    <a:pt x="75" y="86"/>
                    <a:pt x="74" y="87"/>
                  </a:cubicBezTo>
                  <a:cubicBezTo>
                    <a:pt x="73" y="87"/>
                    <a:pt x="70" y="86"/>
                    <a:pt x="70" y="86"/>
                  </a:cubicBezTo>
                  <a:cubicBezTo>
                    <a:pt x="70" y="86"/>
                    <a:pt x="69" y="85"/>
                    <a:pt x="69" y="84"/>
                  </a:cubicBezTo>
                  <a:cubicBezTo>
                    <a:pt x="69" y="83"/>
                    <a:pt x="66" y="81"/>
                    <a:pt x="66" y="81"/>
                  </a:cubicBezTo>
                  <a:cubicBezTo>
                    <a:pt x="66" y="81"/>
                    <a:pt x="62" y="79"/>
                    <a:pt x="61" y="79"/>
                  </a:cubicBezTo>
                  <a:cubicBezTo>
                    <a:pt x="60" y="80"/>
                    <a:pt x="57" y="80"/>
                    <a:pt x="56" y="80"/>
                  </a:cubicBezTo>
                  <a:cubicBezTo>
                    <a:pt x="54" y="80"/>
                    <a:pt x="49" y="79"/>
                    <a:pt x="49" y="79"/>
                  </a:cubicBezTo>
                  <a:cubicBezTo>
                    <a:pt x="45" y="82"/>
                    <a:pt x="45" y="82"/>
                    <a:pt x="45" y="82"/>
                  </a:cubicBezTo>
                  <a:cubicBezTo>
                    <a:pt x="45" y="82"/>
                    <a:pt x="43" y="82"/>
                    <a:pt x="41" y="83"/>
                  </a:cubicBezTo>
                  <a:cubicBezTo>
                    <a:pt x="40" y="83"/>
                    <a:pt x="38" y="84"/>
                    <a:pt x="38" y="84"/>
                  </a:cubicBezTo>
                  <a:cubicBezTo>
                    <a:pt x="38" y="84"/>
                    <a:pt x="34" y="83"/>
                    <a:pt x="33" y="83"/>
                  </a:cubicBezTo>
                  <a:cubicBezTo>
                    <a:pt x="32" y="83"/>
                    <a:pt x="32" y="83"/>
                    <a:pt x="30" y="83"/>
                  </a:cubicBezTo>
                  <a:cubicBezTo>
                    <a:pt x="28" y="83"/>
                    <a:pt x="23" y="83"/>
                    <a:pt x="23" y="83"/>
                  </a:cubicBezTo>
                  <a:cubicBezTo>
                    <a:pt x="26" y="80"/>
                    <a:pt x="26" y="80"/>
                    <a:pt x="26" y="80"/>
                  </a:cubicBezTo>
                  <a:cubicBezTo>
                    <a:pt x="26" y="80"/>
                    <a:pt x="27" y="78"/>
                    <a:pt x="26" y="77"/>
                  </a:cubicBezTo>
                  <a:cubicBezTo>
                    <a:pt x="25" y="76"/>
                    <a:pt x="25" y="75"/>
                    <a:pt x="24" y="75"/>
                  </a:cubicBezTo>
                  <a:cubicBezTo>
                    <a:pt x="23" y="74"/>
                    <a:pt x="20" y="72"/>
                    <a:pt x="20" y="72"/>
                  </a:cubicBezTo>
                  <a:cubicBezTo>
                    <a:pt x="20" y="72"/>
                    <a:pt x="20" y="72"/>
                    <a:pt x="20" y="71"/>
                  </a:cubicBezTo>
                  <a:cubicBezTo>
                    <a:pt x="19" y="70"/>
                    <a:pt x="18" y="67"/>
                    <a:pt x="18" y="67"/>
                  </a:cubicBezTo>
                  <a:cubicBezTo>
                    <a:pt x="17" y="65"/>
                    <a:pt x="17" y="65"/>
                    <a:pt x="17" y="65"/>
                  </a:cubicBezTo>
                  <a:cubicBezTo>
                    <a:pt x="17" y="65"/>
                    <a:pt x="14" y="63"/>
                    <a:pt x="15" y="61"/>
                  </a:cubicBezTo>
                  <a:cubicBezTo>
                    <a:pt x="16" y="59"/>
                    <a:pt x="18" y="54"/>
                    <a:pt x="18" y="54"/>
                  </a:cubicBezTo>
                  <a:cubicBezTo>
                    <a:pt x="19" y="49"/>
                    <a:pt x="19" y="49"/>
                    <a:pt x="19" y="49"/>
                  </a:cubicBezTo>
                  <a:cubicBezTo>
                    <a:pt x="18" y="46"/>
                    <a:pt x="18" y="46"/>
                    <a:pt x="18" y="46"/>
                  </a:cubicBezTo>
                  <a:cubicBezTo>
                    <a:pt x="16" y="43"/>
                    <a:pt x="16" y="43"/>
                    <a:pt x="16" y="43"/>
                  </a:cubicBezTo>
                  <a:cubicBezTo>
                    <a:pt x="16" y="43"/>
                    <a:pt x="15" y="43"/>
                    <a:pt x="14" y="41"/>
                  </a:cubicBezTo>
                  <a:cubicBezTo>
                    <a:pt x="14" y="38"/>
                    <a:pt x="14" y="38"/>
                    <a:pt x="13" y="37"/>
                  </a:cubicBezTo>
                  <a:cubicBezTo>
                    <a:pt x="12" y="35"/>
                    <a:pt x="8" y="34"/>
                    <a:pt x="8" y="34"/>
                  </a:cubicBezTo>
                  <a:cubicBezTo>
                    <a:pt x="3" y="34"/>
                    <a:pt x="3" y="34"/>
                    <a:pt x="3" y="34"/>
                  </a:cubicBezTo>
                  <a:lnTo>
                    <a:pt x="2" y="33"/>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0" name="Freeform 219"/>
            <p:cNvSpPr>
              <a:spLocks/>
            </p:cNvSpPr>
            <p:nvPr/>
          </p:nvSpPr>
          <p:spPr bwMode="auto">
            <a:xfrm>
              <a:off x="8300785" y="4192222"/>
              <a:ext cx="583506" cy="400919"/>
            </a:xfrm>
            <a:custGeom>
              <a:avLst/>
              <a:gdLst>
                <a:gd name="T0" fmla="*/ 28 w 240"/>
                <a:gd name="T1" fmla="*/ 61 h 170"/>
                <a:gd name="T2" fmla="*/ 31 w 240"/>
                <a:gd name="T3" fmla="*/ 54 h 170"/>
                <a:gd name="T4" fmla="*/ 44 w 240"/>
                <a:gd name="T5" fmla="*/ 55 h 170"/>
                <a:gd name="T6" fmla="*/ 64 w 240"/>
                <a:gd name="T7" fmla="*/ 59 h 170"/>
                <a:gd name="T8" fmla="*/ 96 w 240"/>
                <a:gd name="T9" fmla="*/ 52 h 170"/>
                <a:gd name="T10" fmla="*/ 95 w 240"/>
                <a:gd name="T11" fmla="*/ 41 h 170"/>
                <a:gd name="T12" fmla="*/ 115 w 240"/>
                <a:gd name="T13" fmla="*/ 36 h 170"/>
                <a:gd name="T14" fmla="*/ 127 w 240"/>
                <a:gd name="T15" fmla="*/ 30 h 170"/>
                <a:gd name="T16" fmla="*/ 139 w 240"/>
                <a:gd name="T17" fmla="*/ 24 h 170"/>
                <a:gd name="T18" fmla="*/ 148 w 240"/>
                <a:gd name="T19" fmla="*/ 9 h 170"/>
                <a:gd name="T20" fmla="*/ 168 w 240"/>
                <a:gd name="T21" fmla="*/ 5 h 170"/>
                <a:gd name="T22" fmla="*/ 186 w 240"/>
                <a:gd name="T23" fmla="*/ 1 h 170"/>
                <a:gd name="T24" fmla="*/ 207 w 240"/>
                <a:gd name="T25" fmla="*/ 6 h 170"/>
                <a:gd name="T26" fmla="*/ 218 w 240"/>
                <a:gd name="T27" fmla="*/ 11 h 170"/>
                <a:gd name="T28" fmla="*/ 229 w 240"/>
                <a:gd name="T29" fmla="*/ 17 h 170"/>
                <a:gd name="T30" fmla="*/ 238 w 240"/>
                <a:gd name="T31" fmla="*/ 23 h 170"/>
                <a:gd name="T32" fmla="*/ 234 w 240"/>
                <a:gd name="T33" fmla="*/ 33 h 170"/>
                <a:gd name="T34" fmla="*/ 224 w 240"/>
                <a:gd name="T35" fmla="*/ 39 h 170"/>
                <a:gd name="T36" fmla="*/ 217 w 240"/>
                <a:gd name="T37" fmla="*/ 48 h 170"/>
                <a:gd name="T38" fmla="*/ 213 w 240"/>
                <a:gd name="T39" fmla="*/ 62 h 170"/>
                <a:gd name="T40" fmla="*/ 206 w 240"/>
                <a:gd name="T41" fmla="*/ 75 h 170"/>
                <a:gd name="T42" fmla="*/ 201 w 240"/>
                <a:gd name="T43" fmla="*/ 90 h 170"/>
                <a:gd name="T44" fmla="*/ 199 w 240"/>
                <a:gd name="T45" fmla="*/ 106 h 170"/>
                <a:gd name="T46" fmla="*/ 196 w 240"/>
                <a:gd name="T47" fmla="*/ 117 h 170"/>
                <a:gd name="T48" fmla="*/ 192 w 240"/>
                <a:gd name="T49" fmla="*/ 126 h 170"/>
                <a:gd name="T50" fmla="*/ 177 w 240"/>
                <a:gd name="T51" fmla="*/ 135 h 170"/>
                <a:gd name="T52" fmla="*/ 168 w 240"/>
                <a:gd name="T53" fmla="*/ 139 h 170"/>
                <a:gd name="T54" fmla="*/ 153 w 240"/>
                <a:gd name="T55" fmla="*/ 139 h 170"/>
                <a:gd name="T56" fmla="*/ 139 w 240"/>
                <a:gd name="T57" fmla="*/ 141 h 170"/>
                <a:gd name="T58" fmla="*/ 130 w 240"/>
                <a:gd name="T59" fmla="*/ 144 h 170"/>
                <a:gd name="T60" fmla="*/ 123 w 240"/>
                <a:gd name="T61" fmla="*/ 152 h 170"/>
                <a:gd name="T62" fmla="*/ 115 w 240"/>
                <a:gd name="T63" fmla="*/ 152 h 170"/>
                <a:gd name="T64" fmla="*/ 105 w 240"/>
                <a:gd name="T65" fmla="*/ 159 h 170"/>
                <a:gd name="T66" fmla="*/ 94 w 240"/>
                <a:gd name="T67" fmla="*/ 167 h 170"/>
                <a:gd name="T68" fmla="*/ 80 w 240"/>
                <a:gd name="T69" fmla="*/ 170 h 170"/>
                <a:gd name="T70" fmla="*/ 64 w 240"/>
                <a:gd name="T71" fmla="*/ 168 h 170"/>
                <a:gd name="T72" fmla="*/ 55 w 240"/>
                <a:gd name="T73" fmla="*/ 162 h 170"/>
                <a:gd name="T74" fmla="*/ 42 w 240"/>
                <a:gd name="T75" fmla="*/ 152 h 170"/>
                <a:gd name="T76" fmla="*/ 26 w 240"/>
                <a:gd name="T77" fmla="*/ 143 h 170"/>
                <a:gd name="T78" fmla="*/ 16 w 240"/>
                <a:gd name="T79" fmla="*/ 135 h 170"/>
                <a:gd name="T80" fmla="*/ 7 w 240"/>
                <a:gd name="T81" fmla="*/ 121 h 170"/>
                <a:gd name="T82" fmla="*/ 0 w 240"/>
                <a:gd name="T83" fmla="*/ 117 h 170"/>
                <a:gd name="T84" fmla="*/ 3 w 240"/>
                <a:gd name="T85" fmla="*/ 109 h 170"/>
                <a:gd name="T86" fmla="*/ 8 w 240"/>
                <a:gd name="T87" fmla="*/ 97 h 170"/>
                <a:gd name="T88" fmla="*/ 7 w 240"/>
                <a:gd name="T89" fmla="*/ 88 h 170"/>
                <a:gd name="T90" fmla="*/ 12 w 240"/>
                <a:gd name="T91" fmla="*/ 74 h 170"/>
                <a:gd name="T92" fmla="*/ 8 w 240"/>
                <a:gd name="T93" fmla="*/ 69 h 170"/>
                <a:gd name="T94" fmla="*/ 20 w 240"/>
                <a:gd name="T95" fmla="*/ 70 h 170"/>
                <a:gd name="T96" fmla="*/ 27 w 240"/>
                <a:gd name="T97" fmla="*/ 64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0" h="170">
                  <a:moveTo>
                    <a:pt x="28" y="61"/>
                  </a:moveTo>
                  <a:cubicBezTo>
                    <a:pt x="28" y="61"/>
                    <a:pt x="28" y="61"/>
                    <a:pt x="28" y="61"/>
                  </a:cubicBezTo>
                  <a:cubicBezTo>
                    <a:pt x="28" y="61"/>
                    <a:pt x="28" y="61"/>
                    <a:pt x="28" y="61"/>
                  </a:cubicBezTo>
                  <a:cubicBezTo>
                    <a:pt x="28" y="60"/>
                    <a:pt x="28" y="60"/>
                    <a:pt x="28" y="60"/>
                  </a:cubicBezTo>
                  <a:cubicBezTo>
                    <a:pt x="28" y="58"/>
                    <a:pt x="28" y="58"/>
                    <a:pt x="28" y="58"/>
                  </a:cubicBezTo>
                  <a:cubicBezTo>
                    <a:pt x="31" y="54"/>
                    <a:pt x="31" y="54"/>
                    <a:pt x="31" y="54"/>
                  </a:cubicBezTo>
                  <a:cubicBezTo>
                    <a:pt x="31" y="49"/>
                    <a:pt x="31" y="49"/>
                    <a:pt x="31" y="49"/>
                  </a:cubicBezTo>
                  <a:cubicBezTo>
                    <a:pt x="39" y="50"/>
                    <a:pt x="39" y="50"/>
                    <a:pt x="39" y="50"/>
                  </a:cubicBezTo>
                  <a:cubicBezTo>
                    <a:pt x="44" y="55"/>
                    <a:pt x="44" y="55"/>
                    <a:pt x="44" y="55"/>
                  </a:cubicBezTo>
                  <a:cubicBezTo>
                    <a:pt x="51" y="59"/>
                    <a:pt x="51" y="59"/>
                    <a:pt x="51" y="59"/>
                  </a:cubicBezTo>
                  <a:cubicBezTo>
                    <a:pt x="55" y="61"/>
                    <a:pt x="55" y="61"/>
                    <a:pt x="55" y="61"/>
                  </a:cubicBezTo>
                  <a:cubicBezTo>
                    <a:pt x="64" y="59"/>
                    <a:pt x="64" y="59"/>
                    <a:pt x="64" y="59"/>
                  </a:cubicBezTo>
                  <a:cubicBezTo>
                    <a:pt x="81" y="58"/>
                    <a:pt x="81" y="58"/>
                    <a:pt x="81" y="58"/>
                  </a:cubicBezTo>
                  <a:cubicBezTo>
                    <a:pt x="81" y="58"/>
                    <a:pt x="90" y="57"/>
                    <a:pt x="91" y="56"/>
                  </a:cubicBezTo>
                  <a:cubicBezTo>
                    <a:pt x="92" y="55"/>
                    <a:pt x="98" y="54"/>
                    <a:pt x="96" y="52"/>
                  </a:cubicBezTo>
                  <a:cubicBezTo>
                    <a:pt x="94" y="51"/>
                    <a:pt x="90" y="48"/>
                    <a:pt x="90" y="48"/>
                  </a:cubicBezTo>
                  <a:cubicBezTo>
                    <a:pt x="90" y="46"/>
                    <a:pt x="90" y="46"/>
                    <a:pt x="90" y="46"/>
                  </a:cubicBezTo>
                  <a:cubicBezTo>
                    <a:pt x="95" y="41"/>
                    <a:pt x="95" y="41"/>
                    <a:pt x="95" y="41"/>
                  </a:cubicBezTo>
                  <a:cubicBezTo>
                    <a:pt x="104" y="38"/>
                    <a:pt x="104" y="38"/>
                    <a:pt x="104" y="38"/>
                  </a:cubicBezTo>
                  <a:cubicBezTo>
                    <a:pt x="111" y="37"/>
                    <a:pt x="111" y="37"/>
                    <a:pt x="111" y="37"/>
                  </a:cubicBezTo>
                  <a:cubicBezTo>
                    <a:pt x="115" y="36"/>
                    <a:pt x="115" y="36"/>
                    <a:pt x="115" y="36"/>
                  </a:cubicBezTo>
                  <a:cubicBezTo>
                    <a:pt x="117" y="30"/>
                    <a:pt x="117" y="30"/>
                    <a:pt x="117" y="30"/>
                  </a:cubicBezTo>
                  <a:cubicBezTo>
                    <a:pt x="123" y="29"/>
                    <a:pt x="123" y="29"/>
                    <a:pt x="123" y="29"/>
                  </a:cubicBezTo>
                  <a:cubicBezTo>
                    <a:pt x="127" y="30"/>
                    <a:pt x="127" y="30"/>
                    <a:pt x="127" y="30"/>
                  </a:cubicBezTo>
                  <a:cubicBezTo>
                    <a:pt x="133" y="30"/>
                    <a:pt x="133" y="30"/>
                    <a:pt x="133" y="30"/>
                  </a:cubicBezTo>
                  <a:cubicBezTo>
                    <a:pt x="136" y="26"/>
                    <a:pt x="136" y="26"/>
                    <a:pt x="136" y="26"/>
                  </a:cubicBezTo>
                  <a:cubicBezTo>
                    <a:pt x="139" y="24"/>
                    <a:pt x="139" y="24"/>
                    <a:pt x="139" y="24"/>
                  </a:cubicBezTo>
                  <a:cubicBezTo>
                    <a:pt x="143" y="22"/>
                    <a:pt x="143" y="22"/>
                    <a:pt x="143" y="22"/>
                  </a:cubicBezTo>
                  <a:cubicBezTo>
                    <a:pt x="146" y="16"/>
                    <a:pt x="146" y="16"/>
                    <a:pt x="146" y="16"/>
                  </a:cubicBezTo>
                  <a:cubicBezTo>
                    <a:pt x="148" y="9"/>
                    <a:pt x="148" y="9"/>
                    <a:pt x="148" y="9"/>
                  </a:cubicBezTo>
                  <a:cubicBezTo>
                    <a:pt x="149" y="6"/>
                    <a:pt x="149" y="6"/>
                    <a:pt x="149" y="6"/>
                  </a:cubicBezTo>
                  <a:cubicBezTo>
                    <a:pt x="163" y="2"/>
                    <a:pt x="163" y="2"/>
                    <a:pt x="163" y="2"/>
                  </a:cubicBezTo>
                  <a:cubicBezTo>
                    <a:pt x="168" y="5"/>
                    <a:pt x="168" y="5"/>
                    <a:pt x="168" y="5"/>
                  </a:cubicBezTo>
                  <a:cubicBezTo>
                    <a:pt x="175" y="4"/>
                    <a:pt x="175" y="4"/>
                    <a:pt x="175" y="4"/>
                  </a:cubicBezTo>
                  <a:cubicBezTo>
                    <a:pt x="180" y="0"/>
                    <a:pt x="180" y="0"/>
                    <a:pt x="180" y="0"/>
                  </a:cubicBezTo>
                  <a:cubicBezTo>
                    <a:pt x="186" y="1"/>
                    <a:pt x="186" y="1"/>
                    <a:pt x="186" y="1"/>
                  </a:cubicBezTo>
                  <a:cubicBezTo>
                    <a:pt x="194" y="9"/>
                    <a:pt x="194" y="9"/>
                    <a:pt x="194" y="9"/>
                  </a:cubicBezTo>
                  <a:cubicBezTo>
                    <a:pt x="202" y="9"/>
                    <a:pt x="202" y="9"/>
                    <a:pt x="202" y="9"/>
                  </a:cubicBezTo>
                  <a:cubicBezTo>
                    <a:pt x="207" y="6"/>
                    <a:pt x="207" y="6"/>
                    <a:pt x="207" y="6"/>
                  </a:cubicBezTo>
                  <a:cubicBezTo>
                    <a:pt x="212" y="4"/>
                    <a:pt x="212" y="4"/>
                    <a:pt x="212" y="4"/>
                  </a:cubicBezTo>
                  <a:cubicBezTo>
                    <a:pt x="215" y="7"/>
                    <a:pt x="215" y="7"/>
                    <a:pt x="215" y="7"/>
                  </a:cubicBezTo>
                  <a:cubicBezTo>
                    <a:pt x="218" y="11"/>
                    <a:pt x="218" y="11"/>
                    <a:pt x="218" y="11"/>
                  </a:cubicBezTo>
                  <a:cubicBezTo>
                    <a:pt x="223" y="10"/>
                    <a:pt x="223" y="10"/>
                    <a:pt x="223" y="10"/>
                  </a:cubicBezTo>
                  <a:cubicBezTo>
                    <a:pt x="226" y="14"/>
                    <a:pt x="226" y="14"/>
                    <a:pt x="226" y="14"/>
                  </a:cubicBezTo>
                  <a:cubicBezTo>
                    <a:pt x="229" y="17"/>
                    <a:pt x="229" y="17"/>
                    <a:pt x="229" y="17"/>
                  </a:cubicBezTo>
                  <a:cubicBezTo>
                    <a:pt x="234" y="16"/>
                    <a:pt x="234" y="16"/>
                    <a:pt x="234" y="16"/>
                  </a:cubicBezTo>
                  <a:cubicBezTo>
                    <a:pt x="239" y="19"/>
                    <a:pt x="239" y="19"/>
                    <a:pt x="239" y="19"/>
                  </a:cubicBezTo>
                  <a:cubicBezTo>
                    <a:pt x="238" y="23"/>
                    <a:pt x="238" y="23"/>
                    <a:pt x="238" y="23"/>
                  </a:cubicBezTo>
                  <a:cubicBezTo>
                    <a:pt x="240" y="28"/>
                    <a:pt x="240" y="28"/>
                    <a:pt x="240" y="28"/>
                  </a:cubicBezTo>
                  <a:cubicBezTo>
                    <a:pt x="237" y="31"/>
                    <a:pt x="237" y="31"/>
                    <a:pt x="237" y="31"/>
                  </a:cubicBezTo>
                  <a:cubicBezTo>
                    <a:pt x="237" y="31"/>
                    <a:pt x="236" y="33"/>
                    <a:pt x="234" y="33"/>
                  </a:cubicBezTo>
                  <a:cubicBezTo>
                    <a:pt x="233" y="34"/>
                    <a:pt x="231" y="35"/>
                    <a:pt x="231" y="35"/>
                  </a:cubicBezTo>
                  <a:cubicBezTo>
                    <a:pt x="228" y="38"/>
                    <a:pt x="228" y="38"/>
                    <a:pt x="228" y="38"/>
                  </a:cubicBezTo>
                  <a:cubicBezTo>
                    <a:pt x="224" y="39"/>
                    <a:pt x="224" y="39"/>
                    <a:pt x="224" y="39"/>
                  </a:cubicBezTo>
                  <a:cubicBezTo>
                    <a:pt x="221" y="40"/>
                    <a:pt x="221" y="40"/>
                    <a:pt x="221" y="40"/>
                  </a:cubicBezTo>
                  <a:cubicBezTo>
                    <a:pt x="219" y="42"/>
                    <a:pt x="219" y="42"/>
                    <a:pt x="219" y="42"/>
                  </a:cubicBezTo>
                  <a:cubicBezTo>
                    <a:pt x="217" y="48"/>
                    <a:pt x="217" y="48"/>
                    <a:pt x="217" y="48"/>
                  </a:cubicBezTo>
                  <a:cubicBezTo>
                    <a:pt x="214" y="51"/>
                    <a:pt x="214" y="51"/>
                    <a:pt x="214" y="51"/>
                  </a:cubicBezTo>
                  <a:cubicBezTo>
                    <a:pt x="213" y="56"/>
                    <a:pt x="213" y="56"/>
                    <a:pt x="213" y="56"/>
                  </a:cubicBezTo>
                  <a:cubicBezTo>
                    <a:pt x="213" y="56"/>
                    <a:pt x="215" y="61"/>
                    <a:pt x="213" y="62"/>
                  </a:cubicBezTo>
                  <a:cubicBezTo>
                    <a:pt x="212" y="62"/>
                    <a:pt x="211" y="63"/>
                    <a:pt x="211" y="63"/>
                  </a:cubicBezTo>
                  <a:cubicBezTo>
                    <a:pt x="210" y="71"/>
                    <a:pt x="210" y="71"/>
                    <a:pt x="210" y="71"/>
                  </a:cubicBezTo>
                  <a:cubicBezTo>
                    <a:pt x="206" y="75"/>
                    <a:pt x="206" y="75"/>
                    <a:pt x="206" y="75"/>
                  </a:cubicBezTo>
                  <a:cubicBezTo>
                    <a:pt x="205" y="83"/>
                    <a:pt x="205" y="83"/>
                    <a:pt x="205" y="83"/>
                  </a:cubicBezTo>
                  <a:cubicBezTo>
                    <a:pt x="205" y="83"/>
                    <a:pt x="207" y="87"/>
                    <a:pt x="204" y="87"/>
                  </a:cubicBezTo>
                  <a:cubicBezTo>
                    <a:pt x="202" y="88"/>
                    <a:pt x="201" y="90"/>
                    <a:pt x="201" y="90"/>
                  </a:cubicBezTo>
                  <a:cubicBezTo>
                    <a:pt x="201" y="97"/>
                    <a:pt x="201" y="97"/>
                    <a:pt x="201" y="97"/>
                  </a:cubicBezTo>
                  <a:cubicBezTo>
                    <a:pt x="198" y="102"/>
                    <a:pt x="198" y="102"/>
                    <a:pt x="198" y="102"/>
                  </a:cubicBezTo>
                  <a:cubicBezTo>
                    <a:pt x="199" y="106"/>
                    <a:pt x="199" y="106"/>
                    <a:pt x="199" y="106"/>
                  </a:cubicBezTo>
                  <a:cubicBezTo>
                    <a:pt x="197" y="109"/>
                    <a:pt x="197" y="109"/>
                    <a:pt x="197" y="109"/>
                  </a:cubicBezTo>
                  <a:cubicBezTo>
                    <a:pt x="198" y="114"/>
                    <a:pt x="198" y="114"/>
                    <a:pt x="198" y="114"/>
                  </a:cubicBezTo>
                  <a:cubicBezTo>
                    <a:pt x="196" y="117"/>
                    <a:pt x="196" y="117"/>
                    <a:pt x="196" y="117"/>
                  </a:cubicBezTo>
                  <a:cubicBezTo>
                    <a:pt x="195" y="118"/>
                    <a:pt x="195" y="118"/>
                    <a:pt x="195" y="118"/>
                  </a:cubicBezTo>
                  <a:cubicBezTo>
                    <a:pt x="194" y="121"/>
                    <a:pt x="194" y="121"/>
                    <a:pt x="194" y="121"/>
                  </a:cubicBezTo>
                  <a:cubicBezTo>
                    <a:pt x="192" y="126"/>
                    <a:pt x="192" y="126"/>
                    <a:pt x="192" y="126"/>
                  </a:cubicBezTo>
                  <a:cubicBezTo>
                    <a:pt x="184" y="133"/>
                    <a:pt x="184" y="133"/>
                    <a:pt x="184" y="133"/>
                  </a:cubicBezTo>
                  <a:cubicBezTo>
                    <a:pt x="180" y="132"/>
                    <a:pt x="180" y="132"/>
                    <a:pt x="180" y="132"/>
                  </a:cubicBezTo>
                  <a:cubicBezTo>
                    <a:pt x="177" y="135"/>
                    <a:pt x="177" y="135"/>
                    <a:pt x="177" y="135"/>
                  </a:cubicBezTo>
                  <a:cubicBezTo>
                    <a:pt x="177" y="135"/>
                    <a:pt x="178" y="135"/>
                    <a:pt x="176" y="137"/>
                  </a:cubicBezTo>
                  <a:cubicBezTo>
                    <a:pt x="174" y="138"/>
                    <a:pt x="170" y="139"/>
                    <a:pt x="170" y="139"/>
                  </a:cubicBezTo>
                  <a:cubicBezTo>
                    <a:pt x="168" y="139"/>
                    <a:pt x="168" y="139"/>
                    <a:pt x="168" y="139"/>
                  </a:cubicBezTo>
                  <a:cubicBezTo>
                    <a:pt x="161" y="139"/>
                    <a:pt x="161" y="139"/>
                    <a:pt x="161" y="139"/>
                  </a:cubicBezTo>
                  <a:cubicBezTo>
                    <a:pt x="161" y="139"/>
                    <a:pt x="160" y="138"/>
                    <a:pt x="159" y="139"/>
                  </a:cubicBezTo>
                  <a:cubicBezTo>
                    <a:pt x="158" y="139"/>
                    <a:pt x="153" y="139"/>
                    <a:pt x="153" y="139"/>
                  </a:cubicBezTo>
                  <a:cubicBezTo>
                    <a:pt x="153" y="139"/>
                    <a:pt x="151" y="138"/>
                    <a:pt x="150" y="138"/>
                  </a:cubicBezTo>
                  <a:cubicBezTo>
                    <a:pt x="149" y="138"/>
                    <a:pt x="143" y="139"/>
                    <a:pt x="143" y="139"/>
                  </a:cubicBezTo>
                  <a:cubicBezTo>
                    <a:pt x="139" y="141"/>
                    <a:pt x="139" y="141"/>
                    <a:pt x="139" y="141"/>
                  </a:cubicBezTo>
                  <a:cubicBezTo>
                    <a:pt x="139" y="141"/>
                    <a:pt x="138" y="139"/>
                    <a:pt x="137" y="140"/>
                  </a:cubicBezTo>
                  <a:cubicBezTo>
                    <a:pt x="135" y="140"/>
                    <a:pt x="130" y="142"/>
                    <a:pt x="130" y="142"/>
                  </a:cubicBezTo>
                  <a:cubicBezTo>
                    <a:pt x="130" y="142"/>
                    <a:pt x="132" y="144"/>
                    <a:pt x="130" y="144"/>
                  </a:cubicBezTo>
                  <a:cubicBezTo>
                    <a:pt x="129" y="144"/>
                    <a:pt x="126" y="148"/>
                    <a:pt x="126" y="148"/>
                  </a:cubicBezTo>
                  <a:cubicBezTo>
                    <a:pt x="124" y="149"/>
                    <a:pt x="124" y="149"/>
                    <a:pt x="124" y="149"/>
                  </a:cubicBezTo>
                  <a:cubicBezTo>
                    <a:pt x="123" y="152"/>
                    <a:pt x="123" y="152"/>
                    <a:pt x="123" y="152"/>
                  </a:cubicBezTo>
                  <a:cubicBezTo>
                    <a:pt x="123" y="152"/>
                    <a:pt x="122" y="152"/>
                    <a:pt x="120" y="152"/>
                  </a:cubicBezTo>
                  <a:cubicBezTo>
                    <a:pt x="119" y="152"/>
                    <a:pt x="116" y="153"/>
                    <a:pt x="116" y="153"/>
                  </a:cubicBezTo>
                  <a:cubicBezTo>
                    <a:pt x="115" y="152"/>
                    <a:pt x="115" y="152"/>
                    <a:pt x="115" y="152"/>
                  </a:cubicBezTo>
                  <a:cubicBezTo>
                    <a:pt x="111" y="158"/>
                    <a:pt x="111" y="158"/>
                    <a:pt x="111" y="158"/>
                  </a:cubicBezTo>
                  <a:cubicBezTo>
                    <a:pt x="107" y="160"/>
                    <a:pt x="107" y="160"/>
                    <a:pt x="107" y="160"/>
                  </a:cubicBezTo>
                  <a:cubicBezTo>
                    <a:pt x="105" y="159"/>
                    <a:pt x="105" y="159"/>
                    <a:pt x="105" y="159"/>
                  </a:cubicBezTo>
                  <a:cubicBezTo>
                    <a:pt x="103" y="164"/>
                    <a:pt x="103" y="164"/>
                    <a:pt x="103" y="164"/>
                  </a:cubicBezTo>
                  <a:cubicBezTo>
                    <a:pt x="103" y="164"/>
                    <a:pt x="100" y="165"/>
                    <a:pt x="100" y="166"/>
                  </a:cubicBezTo>
                  <a:cubicBezTo>
                    <a:pt x="99" y="167"/>
                    <a:pt x="94" y="167"/>
                    <a:pt x="94" y="167"/>
                  </a:cubicBezTo>
                  <a:cubicBezTo>
                    <a:pt x="90" y="167"/>
                    <a:pt x="90" y="167"/>
                    <a:pt x="90" y="167"/>
                  </a:cubicBezTo>
                  <a:cubicBezTo>
                    <a:pt x="83" y="169"/>
                    <a:pt x="83" y="169"/>
                    <a:pt x="83" y="169"/>
                  </a:cubicBezTo>
                  <a:cubicBezTo>
                    <a:pt x="83" y="169"/>
                    <a:pt x="81" y="170"/>
                    <a:pt x="80" y="170"/>
                  </a:cubicBezTo>
                  <a:cubicBezTo>
                    <a:pt x="79" y="170"/>
                    <a:pt x="74" y="169"/>
                    <a:pt x="74" y="169"/>
                  </a:cubicBezTo>
                  <a:cubicBezTo>
                    <a:pt x="71" y="170"/>
                    <a:pt x="71" y="170"/>
                    <a:pt x="71" y="170"/>
                  </a:cubicBezTo>
                  <a:cubicBezTo>
                    <a:pt x="64" y="168"/>
                    <a:pt x="64" y="168"/>
                    <a:pt x="64" y="168"/>
                  </a:cubicBezTo>
                  <a:cubicBezTo>
                    <a:pt x="62" y="165"/>
                    <a:pt x="62" y="165"/>
                    <a:pt x="62" y="165"/>
                  </a:cubicBezTo>
                  <a:cubicBezTo>
                    <a:pt x="56" y="164"/>
                    <a:pt x="56" y="164"/>
                    <a:pt x="56" y="164"/>
                  </a:cubicBezTo>
                  <a:cubicBezTo>
                    <a:pt x="55" y="162"/>
                    <a:pt x="55" y="162"/>
                    <a:pt x="55" y="162"/>
                  </a:cubicBezTo>
                  <a:cubicBezTo>
                    <a:pt x="51" y="162"/>
                    <a:pt x="51" y="162"/>
                    <a:pt x="51" y="162"/>
                  </a:cubicBezTo>
                  <a:cubicBezTo>
                    <a:pt x="47" y="158"/>
                    <a:pt x="47" y="158"/>
                    <a:pt x="47" y="158"/>
                  </a:cubicBezTo>
                  <a:cubicBezTo>
                    <a:pt x="42" y="152"/>
                    <a:pt x="42" y="152"/>
                    <a:pt x="42" y="152"/>
                  </a:cubicBezTo>
                  <a:cubicBezTo>
                    <a:pt x="32" y="149"/>
                    <a:pt x="32" y="149"/>
                    <a:pt x="32" y="149"/>
                  </a:cubicBezTo>
                  <a:cubicBezTo>
                    <a:pt x="29" y="145"/>
                    <a:pt x="29" y="145"/>
                    <a:pt x="29" y="145"/>
                  </a:cubicBezTo>
                  <a:cubicBezTo>
                    <a:pt x="26" y="143"/>
                    <a:pt x="26" y="143"/>
                    <a:pt x="26" y="143"/>
                  </a:cubicBezTo>
                  <a:cubicBezTo>
                    <a:pt x="22" y="140"/>
                    <a:pt x="22" y="140"/>
                    <a:pt x="22" y="140"/>
                  </a:cubicBezTo>
                  <a:cubicBezTo>
                    <a:pt x="18" y="137"/>
                    <a:pt x="18" y="137"/>
                    <a:pt x="18" y="137"/>
                  </a:cubicBezTo>
                  <a:cubicBezTo>
                    <a:pt x="16" y="135"/>
                    <a:pt x="16" y="135"/>
                    <a:pt x="16" y="135"/>
                  </a:cubicBezTo>
                  <a:cubicBezTo>
                    <a:pt x="10" y="127"/>
                    <a:pt x="10" y="127"/>
                    <a:pt x="10" y="127"/>
                  </a:cubicBezTo>
                  <a:cubicBezTo>
                    <a:pt x="10" y="125"/>
                    <a:pt x="10" y="125"/>
                    <a:pt x="10" y="125"/>
                  </a:cubicBezTo>
                  <a:cubicBezTo>
                    <a:pt x="7" y="121"/>
                    <a:pt x="7" y="121"/>
                    <a:pt x="7" y="121"/>
                  </a:cubicBezTo>
                  <a:cubicBezTo>
                    <a:pt x="6" y="117"/>
                    <a:pt x="6" y="117"/>
                    <a:pt x="6" y="117"/>
                  </a:cubicBezTo>
                  <a:cubicBezTo>
                    <a:pt x="4" y="115"/>
                    <a:pt x="4" y="115"/>
                    <a:pt x="4" y="115"/>
                  </a:cubicBezTo>
                  <a:cubicBezTo>
                    <a:pt x="0" y="117"/>
                    <a:pt x="0" y="117"/>
                    <a:pt x="0" y="117"/>
                  </a:cubicBezTo>
                  <a:cubicBezTo>
                    <a:pt x="0" y="117"/>
                    <a:pt x="0" y="117"/>
                    <a:pt x="0" y="117"/>
                  </a:cubicBezTo>
                  <a:cubicBezTo>
                    <a:pt x="0" y="116"/>
                    <a:pt x="0" y="116"/>
                    <a:pt x="0" y="116"/>
                  </a:cubicBezTo>
                  <a:cubicBezTo>
                    <a:pt x="3" y="109"/>
                    <a:pt x="3" y="109"/>
                    <a:pt x="3" y="109"/>
                  </a:cubicBezTo>
                  <a:cubicBezTo>
                    <a:pt x="6" y="108"/>
                    <a:pt x="6" y="108"/>
                    <a:pt x="6" y="108"/>
                  </a:cubicBezTo>
                  <a:cubicBezTo>
                    <a:pt x="9" y="103"/>
                    <a:pt x="9" y="103"/>
                    <a:pt x="9" y="103"/>
                  </a:cubicBezTo>
                  <a:cubicBezTo>
                    <a:pt x="8" y="97"/>
                    <a:pt x="8" y="97"/>
                    <a:pt x="8" y="97"/>
                  </a:cubicBezTo>
                  <a:cubicBezTo>
                    <a:pt x="8" y="95"/>
                    <a:pt x="8" y="95"/>
                    <a:pt x="8" y="95"/>
                  </a:cubicBezTo>
                  <a:cubicBezTo>
                    <a:pt x="5" y="89"/>
                    <a:pt x="5" y="89"/>
                    <a:pt x="5" y="89"/>
                  </a:cubicBezTo>
                  <a:cubicBezTo>
                    <a:pt x="5" y="89"/>
                    <a:pt x="6" y="88"/>
                    <a:pt x="7" y="88"/>
                  </a:cubicBezTo>
                  <a:cubicBezTo>
                    <a:pt x="8" y="88"/>
                    <a:pt x="11" y="86"/>
                    <a:pt x="11" y="86"/>
                  </a:cubicBezTo>
                  <a:cubicBezTo>
                    <a:pt x="17" y="82"/>
                    <a:pt x="17" y="82"/>
                    <a:pt x="17" y="82"/>
                  </a:cubicBezTo>
                  <a:cubicBezTo>
                    <a:pt x="12" y="74"/>
                    <a:pt x="12" y="74"/>
                    <a:pt x="12" y="74"/>
                  </a:cubicBezTo>
                  <a:cubicBezTo>
                    <a:pt x="10" y="74"/>
                    <a:pt x="10" y="74"/>
                    <a:pt x="10" y="74"/>
                  </a:cubicBezTo>
                  <a:cubicBezTo>
                    <a:pt x="4" y="72"/>
                    <a:pt x="4" y="72"/>
                    <a:pt x="4" y="72"/>
                  </a:cubicBezTo>
                  <a:cubicBezTo>
                    <a:pt x="8" y="69"/>
                    <a:pt x="8" y="69"/>
                    <a:pt x="8" y="69"/>
                  </a:cubicBezTo>
                  <a:cubicBezTo>
                    <a:pt x="10" y="67"/>
                    <a:pt x="10" y="67"/>
                    <a:pt x="10" y="67"/>
                  </a:cubicBezTo>
                  <a:cubicBezTo>
                    <a:pt x="18" y="70"/>
                    <a:pt x="18" y="70"/>
                    <a:pt x="18" y="70"/>
                  </a:cubicBezTo>
                  <a:cubicBezTo>
                    <a:pt x="18" y="70"/>
                    <a:pt x="21" y="71"/>
                    <a:pt x="20" y="70"/>
                  </a:cubicBezTo>
                  <a:cubicBezTo>
                    <a:pt x="20" y="67"/>
                    <a:pt x="21" y="69"/>
                    <a:pt x="21" y="69"/>
                  </a:cubicBezTo>
                  <a:cubicBezTo>
                    <a:pt x="22" y="71"/>
                    <a:pt x="25" y="69"/>
                    <a:pt x="27" y="69"/>
                  </a:cubicBezTo>
                  <a:cubicBezTo>
                    <a:pt x="30" y="68"/>
                    <a:pt x="28" y="66"/>
                    <a:pt x="27" y="64"/>
                  </a:cubicBezTo>
                  <a:cubicBezTo>
                    <a:pt x="27" y="63"/>
                    <a:pt x="27" y="62"/>
                    <a:pt x="28" y="61"/>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1" name="Freeform 7"/>
            <p:cNvSpPr>
              <a:spLocks/>
            </p:cNvSpPr>
            <p:nvPr/>
          </p:nvSpPr>
          <p:spPr bwMode="auto">
            <a:xfrm>
              <a:off x="8770637" y="3143927"/>
              <a:ext cx="699505" cy="636018"/>
            </a:xfrm>
            <a:custGeom>
              <a:avLst/>
              <a:gdLst>
                <a:gd name="T0" fmla="*/ 83 w 288"/>
                <a:gd name="T1" fmla="*/ 55 h 270"/>
                <a:gd name="T2" fmla="*/ 75 w 288"/>
                <a:gd name="T3" fmla="*/ 45 h 270"/>
                <a:gd name="T4" fmla="*/ 82 w 288"/>
                <a:gd name="T5" fmla="*/ 27 h 270"/>
                <a:gd name="T6" fmla="*/ 101 w 288"/>
                <a:gd name="T7" fmla="*/ 24 h 270"/>
                <a:gd name="T8" fmla="*/ 107 w 288"/>
                <a:gd name="T9" fmla="*/ 4 h 270"/>
                <a:gd name="T10" fmla="*/ 121 w 288"/>
                <a:gd name="T11" fmla="*/ 2 h 270"/>
                <a:gd name="T12" fmla="*/ 136 w 288"/>
                <a:gd name="T13" fmla="*/ 5 h 270"/>
                <a:gd name="T14" fmla="*/ 153 w 288"/>
                <a:gd name="T15" fmla="*/ 7 h 270"/>
                <a:gd name="T16" fmla="*/ 166 w 288"/>
                <a:gd name="T17" fmla="*/ 4 h 270"/>
                <a:gd name="T18" fmla="*/ 189 w 288"/>
                <a:gd name="T19" fmla="*/ 5 h 270"/>
                <a:gd name="T20" fmla="*/ 200 w 288"/>
                <a:gd name="T21" fmla="*/ 6 h 270"/>
                <a:gd name="T22" fmla="*/ 202 w 288"/>
                <a:gd name="T23" fmla="*/ 24 h 270"/>
                <a:gd name="T24" fmla="*/ 210 w 288"/>
                <a:gd name="T25" fmla="*/ 39 h 270"/>
                <a:gd name="T26" fmla="*/ 222 w 288"/>
                <a:gd name="T27" fmla="*/ 53 h 270"/>
                <a:gd name="T28" fmla="*/ 228 w 288"/>
                <a:gd name="T29" fmla="*/ 65 h 270"/>
                <a:gd name="T30" fmla="*/ 251 w 288"/>
                <a:gd name="T31" fmla="*/ 80 h 270"/>
                <a:gd name="T32" fmla="*/ 263 w 288"/>
                <a:gd name="T33" fmla="*/ 85 h 270"/>
                <a:gd name="T34" fmla="*/ 275 w 288"/>
                <a:gd name="T35" fmla="*/ 92 h 270"/>
                <a:gd name="T36" fmla="*/ 288 w 288"/>
                <a:gd name="T37" fmla="*/ 104 h 270"/>
                <a:gd name="T38" fmla="*/ 274 w 288"/>
                <a:gd name="T39" fmla="*/ 121 h 270"/>
                <a:gd name="T40" fmla="*/ 252 w 288"/>
                <a:gd name="T41" fmla="*/ 124 h 270"/>
                <a:gd name="T42" fmla="*/ 259 w 288"/>
                <a:gd name="T43" fmla="*/ 138 h 270"/>
                <a:gd name="T44" fmla="*/ 264 w 288"/>
                <a:gd name="T45" fmla="*/ 151 h 270"/>
                <a:gd name="T46" fmla="*/ 271 w 288"/>
                <a:gd name="T47" fmla="*/ 164 h 270"/>
                <a:gd name="T48" fmla="*/ 276 w 288"/>
                <a:gd name="T49" fmla="*/ 170 h 270"/>
                <a:gd name="T50" fmla="*/ 269 w 288"/>
                <a:gd name="T51" fmla="*/ 182 h 270"/>
                <a:gd name="T52" fmla="*/ 249 w 288"/>
                <a:gd name="T53" fmla="*/ 211 h 270"/>
                <a:gd name="T54" fmla="*/ 260 w 288"/>
                <a:gd name="T55" fmla="*/ 230 h 270"/>
                <a:gd name="T56" fmla="*/ 240 w 288"/>
                <a:gd name="T57" fmla="*/ 225 h 270"/>
                <a:gd name="T58" fmla="*/ 222 w 288"/>
                <a:gd name="T59" fmla="*/ 234 h 270"/>
                <a:gd name="T60" fmla="*/ 207 w 288"/>
                <a:gd name="T61" fmla="*/ 228 h 270"/>
                <a:gd name="T62" fmla="*/ 188 w 288"/>
                <a:gd name="T63" fmla="*/ 235 h 270"/>
                <a:gd name="T64" fmla="*/ 171 w 288"/>
                <a:gd name="T65" fmla="*/ 242 h 270"/>
                <a:gd name="T66" fmla="*/ 154 w 288"/>
                <a:gd name="T67" fmla="*/ 242 h 270"/>
                <a:gd name="T68" fmla="*/ 129 w 288"/>
                <a:gd name="T69" fmla="*/ 240 h 270"/>
                <a:gd name="T70" fmla="*/ 87 w 288"/>
                <a:gd name="T71" fmla="*/ 242 h 270"/>
                <a:gd name="T72" fmla="*/ 56 w 288"/>
                <a:gd name="T73" fmla="*/ 249 h 270"/>
                <a:gd name="T74" fmla="*/ 51 w 288"/>
                <a:gd name="T75" fmla="*/ 253 h 270"/>
                <a:gd name="T76" fmla="*/ 44 w 288"/>
                <a:gd name="T77" fmla="*/ 266 h 270"/>
                <a:gd name="T78" fmla="*/ 27 w 288"/>
                <a:gd name="T79" fmla="*/ 270 h 270"/>
                <a:gd name="T80" fmla="*/ 25 w 288"/>
                <a:gd name="T81" fmla="*/ 249 h 270"/>
                <a:gd name="T82" fmla="*/ 8 w 288"/>
                <a:gd name="T83" fmla="*/ 237 h 270"/>
                <a:gd name="T84" fmla="*/ 21 w 288"/>
                <a:gd name="T85" fmla="*/ 216 h 270"/>
                <a:gd name="T86" fmla="*/ 22 w 288"/>
                <a:gd name="T87" fmla="*/ 194 h 270"/>
                <a:gd name="T88" fmla="*/ 13 w 288"/>
                <a:gd name="T89" fmla="*/ 175 h 270"/>
                <a:gd name="T90" fmla="*/ 9 w 288"/>
                <a:gd name="T91" fmla="*/ 145 h 270"/>
                <a:gd name="T92" fmla="*/ 36 w 288"/>
                <a:gd name="T93" fmla="*/ 136 h 270"/>
                <a:gd name="T94" fmla="*/ 47 w 288"/>
                <a:gd name="T95" fmla="*/ 127 h 270"/>
                <a:gd name="T96" fmla="*/ 59 w 288"/>
                <a:gd name="T97" fmla="*/ 116 h 270"/>
                <a:gd name="T98" fmla="*/ 67 w 288"/>
                <a:gd name="T99" fmla="*/ 115 h 270"/>
                <a:gd name="T100" fmla="*/ 61 w 288"/>
                <a:gd name="T101" fmla="*/ 103 h 270"/>
                <a:gd name="T102" fmla="*/ 60 w 288"/>
                <a:gd name="T103" fmla="*/ 82 h 270"/>
                <a:gd name="T104" fmla="*/ 73 w 288"/>
                <a:gd name="T105" fmla="*/ 65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70">
                  <a:moveTo>
                    <a:pt x="81" y="66"/>
                  </a:moveTo>
                  <a:cubicBezTo>
                    <a:pt x="80" y="61"/>
                    <a:pt x="80" y="61"/>
                    <a:pt x="80" y="61"/>
                  </a:cubicBezTo>
                  <a:cubicBezTo>
                    <a:pt x="84" y="59"/>
                    <a:pt x="84" y="59"/>
                    <a:pt x="84" y="59"/>
                  </a:cubicBezTo>
                  <a:cubicBezTo>
                    <a:pt x="83" y="55"/>
                    <a:pt x="83" y="55"/>
                    <a:pt x="83" y="55"/>
                  </a:cubicBezTo>
                  <a:cubicBezTo>
                    <a:pt x="76" y="56"/>
                    <a:pt x="76" y="56"/>
                    <a:pt x="76" y="56"/>
                  </a:cubicBezTo>
                  <a:cubicBezTo>
                    <a:pt x="73" y="55"/>
                    <a:pt x="73" y="55"/>
                    <a:pt x="73" y="55"/>
                  </a:cubicBezTo>
                  <a:cubicBezTo>
                    <a:pt x="73" y="50"/>
                    <a:pt x="73" y="50"/>
                    <a:pt x="73" y="50"/>
                  </a:cubicBezTo>
                  <a:cubicBezTo>
                    <a:pt x="75" y="45"/>
                    <a:pt x="75" y="45"/>
                    <a:pt x="75" y="45"/>
                  </a:cubicBezTo>
                  <a:cubicBezTo>
                    <a:pt x="74" y="36"/>
                    <a:pt x="74" y="36"/>
                    <a:pt x="74" y="36"/>
                  </a:cubicBezTo>
                  <a:cubicBezTo>
                    <a:pt x="74" y="36"/>
                    <a:pt x="72" y="36"/>
                    <a:pt x="75" y="34"/>
                  </a:cubicBezTo>
                  <a:cubicBezTo>
                    <a:pt x="79" y="33"/>
                    <a:pt x="81" y="33"/>
                    <a:pt x="81" y="33"/>
                  </a:cubicBezTo>
                  <a:cubicBezTo>
                    <a:pt x="82" y="27"/>
                    <a:pt x="82" y="27"/>
                    <a:pt x="82" y="27"/>
                  </a:cubicBezTo>
                  <a:cubicBezTo>
                    <a:pt x="85" y="24"/>
                    <a:pt x="85" y="24"/>
                    <a:pt x="85" y="24"/>
                  </a:cubicBezTo>
                  <a:cubicBezTo>
                    <a:pt x="85" y="24"/>
                    <a:pt x="84" y="24"/>
                    <a:pt x="88" y="24"/>
                  </a:cubicBezTo>
                  <a:cubicBezTo>
                    <a:pt x="92" y="24"/>
                    <a:pt x="93" y="24"/>
                    <a:pt x="93" y="24"/>
                  </a:cubicBezTo>
                  <a:cubicBezTo>
                    <a:pt x="101" y="24"/>
                    <a:pt x="101" y="24"/>
                    <a:pt x="101" y="24"/>
                  </a:cubicBezTo>
                  <a:cubicBezTo>
                    <a:pt x="103" y="21"/>
                    <a:pt x="103" y="21"/>
                    <a:pt x="103" y="21"/>
                  </a:cubicBezTo>
                  <a:cubicBezTo>
                    <a:pt x="101" y="16"/>
                    <a:pt x="101" y="16"/>
                    <a:pt x="101" y="16"/>
                  </a:cubicBezTo>
                  <a:cubicBezTo>
                    <a:pt x="106" y="11"/>
                    <a:pt x="106" y="11"/>
                    <a:pt x="106" y="11"/>
                  </a:cubicBezTo>
                  <a:cubicBezTo>
                    <a:pt x="107" y="4"/>
                    <a:pt x="107" y="4"/>
                    <a:pt x="107" y="4"/>
                  </a:cubicBezTo>
                  <a:cubicBezTo>
                    <a:pt x="112" y="1"/>
                    <a:pt x="112" y="1"/>
                    <a:pt x="112" y="1"/>
                  </a:cubicBezTo>
                  <a:cubicBezTo>
                    <a:pt x="112" y="1"/>
                    <a:pt x="115" y="4"/>
                    <a:pt x="116" y="4"/>
                  </a:cubicBezTo>
                  <a:cubicBezTo>
                    <a:pt x="117" y="4"/>
                    <a:pt x="118" y="5"/>
                    <a:pt x="119" y="4"/>
                  </a:cubicBezTo>
                  <a:cubicBezTo>
                    <a:pt x="120" y="4"/>
                    <a:pt x="121" y="2"/>
                    <a:pt x="121" y="2"/>
                  </a:cubicBezTo>
                  <a:cubicBezTo>
                    <a:pt x="126" y="0"/>
                    <a:pt x="126" y="0"/>
                    <a:pt x="126" y="0"/>
                  </a:cubicBezTo>
                  <a:cubicBezTo>
                    <a:pt x="129" y="1"/>
                    <a:pt x="129" y="1"/>
                    <a:pt x="129" y="1"/>
                  </a:cubicBezTo>
                  <a:cubicBezTo>
                    <a:pt x="131" y="5"/>
                    <a:pt x="131" y="5"/>
                    <a:pt x="131" y="5"/>
                  </a:cubicBezTo>
                  <a:cubicBezTo>
                    <a:pt x="136" y="5"/>
                    <a:pt x="136" y="5"/>
                    <a:pt x="136" y="5"/>
                  </a:cubicBezTo>
                  <a:cubicBezTo>
                    <a:pt x="137" y="3"/>
                    <a:pt x="137" y="3"/>
                    <a:pt x="137" y="3"/>
                  </a:cubicBezTo>
                  <a:cubicBezTo>
                    <a:pt x="144" y="1"/>
                    <a:pt x="144" y="1"/>
                    <a:pt x="144" y="1"/>
                  </a:cubicBezTo>
                  <a:cubicBezTo>
                    <a:pt x="152" y="1"/>
                    <a:pt x="152" y="1"/>
                    <a:pt x="152" y="1"/>
                  </a:cubicBezTo>
                  <a:cubicBezTo>
                    <a:pt x="153" y="7"/>
                    <a:pt x="153" y="7"/>
                    <a:pt x="153" y="7"/>
                  </a:cubicBezTo>
                  <a:cubicBezTo>
                    <a:pt x="153" y="10"/>
                    <a:pt x="153" y="10"/>
                    <a:pt x="153" y="10"/>
                  </a:cubicBezTo>
                  <a:cubicBezTo>
                    <a:pt x="153" y="10"/>
                    <a:pt x="155" y="13"/>
                    <a:pt x="157" y="12"/>
                  </a:cubicBezTo>
                  <a:cubicBezTo>
                    <a:pt x="158" y="12"/>
                    <a:pt x="162" y="11"/>
                    <a:pt x="163" y="9"/>
                  </a:cubicBezTo>
                  <a:cubicBezTo>
                    <a:pt x="163" y="7"/>
                    <a:pt x="164" y="5"/>
                    <a:pt x="166" y="4"/>
                  </a:cubicBezTo>
                  <a:cubicBezTo>
                    <a:pt x="168" y="4"/>
                    <a:pt x="167" y="3"/>
                    <a:pt x="170" y="2"/>
                  </a:cubicBezTo>
                  <a:cubicBezTo>
                    <a:pt x="174" y="1"/>
                    <a:pt x="177" y="0"/>
                    <a:pt x="177" y="0"/>
                  </a:cubicBezTo>
                  <a:cubicBezTo>
                    <a:pt x="186" y="2"/>
                    <a:pt x="186" y="2"/>
                    <a:pt x="186" y="2"/>
                  </a:cubicBezTo>
                  <a:cubicBezTo>
                    <a:pt x="189" y="5"/>
                    <a:pt x="189" y="5"/>
                    <a:pt x="189" y="5"/>
                  </a:cubicBezTo>
                  <a:cubicBezTo>
                    <a:pt x="192" y="7"/>
                    <a:pt x="192" y="7"/>
                    <a:pt x="192" y="7"/>
                  </a:cubicBezTo>
                  <a:cubicBezTo>
                    <a:pt x="195" y="6"/>
                    <a:pt x="195" y="6"/>
                    <a:pt x="195" y="6"/>
                  </a:cubicBezTo>
                  <a:cubicBezTo>
                    <a:pt x="196" y="8"/>
                    <a:pt x="196" y="8"/>
                    <a:pt x="196" y="8"/>
                  </a:cubicBezTo>
                  <a:cubicBezTo>
                    <a:pt x="200" y="6"/>
                    <a:pt x="200" y="6"/>
                    <a:pt x="200" y="6"/>
                  </a:cubicBezTo>
                  <a:cubicBezTo>
                    <a:pt x="202" y="10"/>
                    <a:pt x="202" y="10"/>
                    <a:pt x="202" y="10"/>
                  </a:cubicBezTo>
                  <a:cubicBezTo>
                    <a:pt x="202" y="18"/>
                    <a:pt x="202" y="18"/>
                    <a:pt x="202" y="18"/>
                  </a:cubicBezTo>
                  <a:cubicBezTo>
                    <a:pt x="202" y="21"/>
                    <a:pt x="202" y="21"/>
                    <a:pt x="202" y="21"/>
                  </a:cubicBezTo>
                  <a:cubicBezTo>
                    <a:pt x="202" y="24"/>
                    <a:pt x="202" y="24"/>
                    <a:pt x="202" y="24"/>
                  </a:cubicBezTo>
                  <a:cubicBezTo>
                    <a:pt x="208" y="28"/>
                    <a:pt x="208" y="28"/>
                    <a:pt x="208" y="28"/>
                  </a:cubicBezTo>
                  <a:cubicBezTo>
                    <a:pt x="211" y="31"/>
                    <a:pt x="211" y="31"/>
                    <a:pt x="211" y="31"/>
                  </a:cubicBezTo>
                  <a:cubicBezTo>
                    <a:pt x="210" y="36"/>
                    <a:pt x="210" y="36"/>
                    <a:pt x="210" y="36"/>
                  </a:cubicBezTo>
                  <a:cubicBezTo>
                    <a:pt x="210" y="39"/>
                    <a:pt x="210" y="39"/>
                    <a:pt x="210" y="39"/>
                  </a:cubicBezTo>
                  <a:cubicBezTo>
                    <a:pt x="207" y="47"/>
                    <a:pt x="207" y="47"/>
                    <a:pt x="207" y="47"/>
                  </a:cubicBezTo>
                  <a:cubicBezTo>
                    <a:pt x="214" y="49"/>
                    <a:pt x="214" y="49"/>
                    <a:pt x="214" y="49"/>
                  </a:cubicBezTo>
                  <a:cubicBezTo>
                    <a:pt x="218" y="53"/>
                    <a:pt x="218" y="53"/>
                    <a:pt x="218" y="53"/>
                  </a:cubicBezTo>
                  <a:cubicBezTo>
                    <a:pt x="222" y="53"/>
                    <a:pt x="222" y="53"/>
                    <a:pt x="222" y="53"/>
                  </a:cubicBezTo>
                  <a:cubicBezTo>
                    <a:pt x="222" y="58"/>
                    <a:pt x="222" y="58"/>
                    <a:pt x="222" y="58"/>
                  </a:cubicBezTo>
                  <a:cubicBezTo>
                    <a:pt x="222" y="58"/>
                    <a:pt x="220" y="61"/>
                    <a:pt x="223" y="61"/>
                  </a:cubicBezTo>
                  <a:cubicBezTo>
                    <a:pt x="226" y="62"/>
                    <a:pt x="227" y="62"/>
                    <a:pt x="227" y="62"/>
                  </a:cubicBezTo>
                  <a:cubicBezTo>
                    <a:pt x="228" y="65"/>
                    <a:pt x="228" y="65"/>
                    <a:pt x="228" y="65"/>
                  </a:cubicBezTo>
                  <a:cubicBezTo>
                    <a:pt x="233" y="72"/>
                    <a:pt x="233" y="72"/>
                    <a:pt x="233" y="72"/>
                  </a:cubicBezTo>
                  <a:cubicBezTo>
                    <a:pt x="244" y="74"/>
                    <a:pt x="244" y="74"/>
                    <a:pt x="244" y="74"/>
                  </a:cubicBezTo>
                  <a:cubicBezTo>
                    <a:pt x="249" y="76"/>
                    <a:pt x="249" y="76"/>
                    <a:pt x="249" y="76"/>
                  </a:cubicBezTo>
                  <a:cubicBezTo>
                    <a:pt x="251" y="80"/>
                    <a:pt x="251" y="80"/>
                    <a:pt x="251" y="80"/>
                  </a:cubicBezTo>
                  <a:cubicBezTo>
                    <a:pt x="252" y="89"/>
                    <a:pt x="252" y="89"/>
                    <a:pt x="252" y="89"/>
                  </a:cubicBezTo>
                  <a:cubicBezTo>
                    <a:pt x="257" y="89"/>
                    <a:pt x="257" y="89"/>
                    <a:pt x="257" y="89"/>
                  </a:cubicBezTo>
                  <a:cubicBezTo>
                    <a:pt x="260" y="86"/>
                    <a:pt x="260" y="86"/>
                    <a:pt x="260" y="86"/>
                  </a:cubicBezTo>
                  <a:cubicBezTo>
                    <a:pt x="263" y="85"/>
                    <a:pt x="263" y="85"/>
                    <a:pt x="263" y="85"/>
                  </a:cubicBezTo>
                  <a:cubicBezTo>
                    <a:pt x="267" y="86"/>
                    <a:pt x="267" y="86"/>
                    <a:pt x="267" y="86"/>
                  </a:cubicBezTo>
                  <a:cubicBezTo>
                    <a:pt x="272" y="87"/>
                    <a:pt x="272" y="87"/>
                    <a:pt x="272" y="87"/>
                  </a:cubicBezTo>
                  <a:cubicBezTo>
                    <a:pt x="277" y="87"/>
                    <a:pt x="277" y="87"/>
                    <a:pt x="277" y="87"/>
                  </a:cubicBezTo>
                  <a:cubicBezTo>
                    <a:pt x="275" y="92"/>
                    <a:pt x="275" y="92"/>
                    <a:pt x="275" y="92"/>
                  </a:cubicBezTo>
                  <a:cubicBezTo>
                    <a:pt x="279" y="95"/>
                    <a:pt x="279" y="95"/>
                    <a:pt x="279" y="95"/>
                  </a:cubicBezTo>
                  <a:cubicBezTo>
                    <a:pt x="283" y="96"/>
                    <a:pt x="283" y="96"/>
                    <a:pt x="283" y="96"/>
                  </a:cubicBezTo>
                  <a:cubicBezTo>
                    <a:pt x="288" y="98"/>
                    <a:pt x="288" y="98"/>
                    <a:pt x="288" y="98"/>
                  </a:cubicBezTo>
                  <a:cubicBezTo>
                    <a:pt x="288" y="104"/>
                    <a:pt x="288" y="104"/>
                    <a:pt x="288" y="104"/>
                  </a:cubicBezTo>
                  <a:cubicBezTo>
                    <a:pt x="286" y="107"/>
                    <a:pt x="286" y="107"/>
                    <a:pt x="286" y="107"/>
                  </a:cubicBezTo>
                  <a:cubicBezTo>
                    <a:pt x="282" y="108"/>
                    <a:pt x="282" y="108"/>
                    <a:pt x="282" y="108"/>
                  </a:cubicBezTo>
                  <a:cubicBezTo>
                    <a:pt x="282" y="108"/>
                    <a:pt x="284" y="113"/>
                    <a:pt x="282" y="114"/>
                  </a:cubicBezTo>
                  <a:cubicBezTo>
                    <a:pt x="281" y="115"/>
                    <a:pt x="274" y="121"/>
                    <a:pt x="274" y="121"/>
                  </a:cubicBezTo>
                  <a:cubicBezTo>
                    <a:pt x="267" y="123"/>
                    <a:pt x="267" y="123"/>
                    <a:pt x="267" y="123"/>
                  </a:cubicBezTo>
                  <a:cubicBezTo>
                    <a:pt x="261" y="121"/>
                    <a:pt x="261" y="121"/>
                    <a:pt x="261" y="121"/>
                  </a:cubicBezTo>
                  <a:cubicBezTo>
                    <a:pt x="261" y="121"/>
                    <a:pt x="260" y="120"/>
                    <a:pt x="256" y="121"/>
                  </a:cubicBezTo>
                  <a:cubicBezTo>
                    <a:pt x="252" y="123"/>
                    <a:pt x="252" y="124"/>
                    <a:pt x="252" y="124"/>
                  </a:cubicBezTo>
                  <a:cubicBezTo>
                    <a:pt x="250" y="131"/>
                    <a:pt x="250" y="131"/>
                    <a:pt x="250" y="131"/>
                  </a:cubicBezTo>
                  <a:cubicBezTo>
                    <a:pt x="250" y="134"/>
                    <a:pt x="250" y="134"/>
                    <a:pt x="250" y="134"/>
                  </a:cubicBezTo>
                  <a:cubicBezTo>
                    <a:pt x="254" y="137"/>
                    <a:pt x="254" y="137"/>
                    <a:pt x="254" y="137"/>
                  </a:cubicBezTo>
                  <a:cubicBezTo>
                    <a:pt x="259" y="138"/>
                    <a:pt x="259" y="138"/>
                    <a:pt x="259" y="138"/>
                  </a:cubicBezTo>
                  <a:cubicBezTo>
                    <a:pt x="262" y="142"/>
                    <a:pt x="262" y="142"/>
                    <a:pt x="262" y="142"/>
                  </a:cubicBezTo>
                  <a:cubicBezTo>
                    <a:pt x="264" y="145"/>
                    <a:pt x="264" y="145"/>
                    <a:pt x="264" y="145"/>
                  </a:cubicBezTo>
                  <a:cubicBezTo>
                    <a:pt x="262" y="149"/>
                    <a:pt x="262" y="149"/>
                    <a:pt x="262" y="149"/>
                  </a:cubicBezTo>
                  <a:cubicBezTo>
                    <a:pt x="264" y="151"/>
                    <a:pt x="264" y="151"/>
                    <a:pt x="264" y="151"/>
                  </a:cubicBezTo>
                  <a:cubicBezTo>
                    <a:pt x="268" y="153"/>
                    <a:pt x="268" y="153"/>
                    <a:pt x="268" y="153"/>
                  </a:cubicBezTo>
                  <a:cubicBezTo>
                    <a:pt x="266" y="155"/>
                    <a:pt x="266" y="155"/>
                    <a:pt x="266" y="155"/>
                  </a:cubicBezTo>
                  <a:cubicBezTo>
                    <a:pt x="269" y="161"/>
                    <a:pt x="269" y="161"/>
                    <a:pt x="269" y="161"/>
                  </a:cubicBezTo>
                  <a:cubicBezTo>
                    <a:pt x="271" y="164"/>
                    <a:pt x="271" y="164"/>
                    <a:pt x="271" y="164"/>
                  </a:cubicBezTo>
                  <a:cubicBezTo>
                    <a:pt x="269" y="166"/>
                    <a:pt x="269" y="166"/>
                    <a:pt x="269" y="166"/>
                  </a:cubicBezTo>
                  <a:cubicBezTo>
                    <a:pt x="272" y="167"/>
                    <a:pt x="272" y="167"/>
                    <a:pt x="272" y="167"/>
                  </a:cubicBezTo>
                  <a:cubicBezTo>
                    <a:pt x="276" y="167"/>
                    <a:pt x="276" y="167"/>
                    <a:pt x="276" y="167"/>
                  </a:cubicBezTo>
                  <a:cubicBezTo>
                    <a:pt x="276" y="170"/>
                    <a:pt x="276" y="170"/>
                    <a:pt x="276" y="170"/>
                  </a:cubicBezTo>
                  <a:cubicBezTo>
                    <a:pt x="283" y="174"/>
                    <a:pt x="283" y="174"/>
                    <a:pt x="283" y="174"/>
                  </a:cubicBezTo>
                  <a:cubicBezTo>
                    <a:pt x="281" y="174"/>
                    <a:pt x="281" y="174"/>
                    <a:pt x="281" y="174"/>
                  </a:cubicBezTo>
                  <a:cubicBezTo>
                    <a:pt x="273" y="176"/>
                    <a:pt x="273" y="176"/>
                    <a:pt x="273" y="176"/>
                  </a:cubicBezTo>
                  <a:cubicBezTo>
                    <a:pt x="269" y="182"/>
                    <a:pt x="269" y="182"/>
                    <a:pt x="269" y="182"/>
                  </a:cubicBezTo>
                  <a:cubicBezTo>
                    <a:pt x="257" y="182"/>
                    <a:pt x="257" y="182"/>
                    <a:pt x="257" y="182"/>
                  </a:cubicBezTo>
                  <a:cubicBezTo>
                    <a:pt x="255" y="194"/>
                    <a:pt x="255" y="194"/>
                    <a:pt x="255" y="194"/>
                  </a:cubicBezTo>
                  <a:cubicBezTo>
                    <a:pt x="252" y="202"/>
                    <a:pt x="252" y="202"/>
                    <a:pt x="252" y="202"/>
                  </a:cubicBezTo>
                  <a:cubicBezTo>
                    <a:pt x="249" y="211"/>
                    <a:pt x="249" y="211"/>
                    <a:pt x="249" y="211"/>
                  </a:cubicBezTo>
                  <a:cubicBezTo>
                    <a:pt x="251" y="216"/>
                    <a:pt x="251" y="216"/>
                    <a:pt x="251" y="216"/>
                  </a:cubicBezTo>
                  <a:cubicBezTo>
                    <a:pt x="254" y="223"/>
                    <a:pt x="254" y="223"/>
                    <a:pt x="254" y="223"/>
                  </a:cubicBezTo>
                  <a:cubicBezTo>
                    <a:pt x="260" y="230"/>
                    <a:pt x="260" y="230"/>
                    <a:pt x="260" y="230"/>
                  </a:cubicBezTo>
                  <a:cubicBezTo>
                    <a:pt x="260" y="230"/>
                    <a:pt x="260" y="230"/>
                    <a:pt x="260" y="230"/>
                  </a:cubicBezTo>
                  <a:cubicBezTo>
                    <a:pt x="254" y="232"/>
                    <a:pt x="254" y="232"/>
                    <a:pt x="254" y="232"/>
                  </a:cubicBezTo>
                  <a:cubicBezTo>
                    <a:pt x="250" y="233"/>
                    <a:pt x="250" y="233"/>
                    <a:pt x="250" y="233"/>
                  </a:cubicBezTo>
                  <a:cubicBezTo>
                    <a:pt x="246" y="227"/>
                    <a:pt x="246" y="227"/>
                    <a:pt x="246" y="227"/>
                  </a:cubicBezTo>
                  <a:cubicBezTo>
                    <a:pt x="240" y="225"/>
                    <a:pt x="240" y="225"/>
                    <a:pt x="240" y="225"/>
                  </a:cubicBezTo>
                  <a:cubicBezTo>
                    <a:pt x="233" y="228"/>
                    <a:pt x="233" y="228"/>
                    <a:pt x="233" y="228"/>
                  </a:cubicBezTo>
                  <a:cubicBezTo>
                    <a:pt x="226" y="230"/>
                    <a:pt x="226" y="230"/>
                    <a:pt x="226" y="230"/>
                  </a:cubicBezTo>
                  <a:cubicBezTo>
                    <a:pt x="224" y="230"/>
                    <a:pt x="224" y="230"/>
                    <a:pt x="224" y="230"/>
                  </a:cubicBezTo>
                  <a:cubicBezTo>
                    <a:pt x="222" y="234"/>
                    <a:pt x="222" y="234"/>
                    <a:pt x="222" y="234"/>
                  </a:cubicBezTo>
                  <a:cubicBezTo>
                    <a:pt x="216" y="237"/>
                    <a:pt x="216" y="237"/>
                    <a:pt x="216" y="237"/>
                  </a:cubicBezTo>
                  <a:cubicBezTo>
                    <a:pt x="216" y="237"/>
                    <a:pt x="214" y="235"/>
                    <a:pt x="213" y="234"/>
                  </a:cubicBezTo>
                  <a:cubicBezTo>
                    <a:pt x="212" y="233"/>
                    <a:pt x="209" y="231"/>
                    <a:pt x="209" y="231"/>
                  </a:cubicBezTo>
                  <a:cubicBezTo>
                    <a:pt x="209" y="231"/>
                    <a:pt x="208" y="229"/>
                    <a:pt x="207" y="228"/>
                  </a:cubicBezTo>
                  <a:cubicBezTo>
                    <a:pt x="206" y="228"/>
                    <a:pt x="200" y="232"/>
                    <a:pt x="200" y="232"/>
                  </a:cubicBezTo>
                  <a:cubicBezTo>
                    <a:pt x="200" y="232"/>
                    <a:pt x="195" y="235"/>
                    <a:pt x="195" y="236"/>
                  </a:cubicBezTo>
                  <a:cubicBezTo>
                    <a:pt x="196" y="236"/>
                    <a:pt x="195" y="241"/>
                    <a:pt x="195" y="241"/>
                  </a:cubicBezTo>
                  <a:cubicBezTo>
                    <a:pt x="188" y="235"/>
                    <a:pt x="188" y="235"/>
                    <a:pt x="188" y="235"/>
                  </a:cubicBezTo>
                  <a:cubicBezTo>
                    <a:pt x="183" y="239"/>
                    <a:pt x="183" y="239"/>
                    <a:pt x="183" y="239"/>
                  </a:cubicBezTo>
                  <a:cubicBezTo>
                    <a:pt x="179" y="236"/>
                    <a:pt x="179" y="236"/>
                    <a:pt x="179" y="236"/>
                  </a:cubicBezTo>
                  <a:cubicBezTo>
                    <a:pt x="177" y="235"/>
                    <a:pt x="177" y="235"/>
                    <a:pt x="177" y="235"/>
                  </a:cubicBezTo>
                  <a:cubicBezTo>
                    <a:pt x="171" y="242"/>
                    <a:pt x="171" y="242"/>
                    <a:pt x="171" y="242"/>
                  </a:cubicBezTo>
                  <a:cubicBezTo>
                    <a:pt x="167" y="240"/>
                    <a:pt x="167" y="240"/>
                    <a:pt x="167" y="240"/>
                  </a:cubicBezTo>
                  <a:cubicBezTo>
                    <a:pt x="165" y="247"/>
                    <a:pt x="165" y="247"/>
                    <a:pt x="165" y="247"/>
                  </a:cubicBezTo>
                  <a:cubicBezTo>
                    <a:pt x="160" y="243"/>
                    <a:pt x="160" y="243"/>
                    <a:pt x="160" y="243"/>
                  </a:cubicBezTo>
                  <a:cubicBezTo>
                    <a:pt x="160" y="243"/>
                    <a:pt x="155" y="242"/>
                    <a:pt x="154" y="242"/>
                  </a:cubicBezTo>
                  <a:cubicBezTo>
                    <a:pt x="153" y="242"/>
                    <a:pt x="150" y="246"/>
                    <a:pt x="150" y="246"/>
                  </a:cubicBezTo>
                  <a:cubicBezTo>
                    <a:pt x="145" y="242"/>
                    <a:pt x="145" y="242"/>
                    <a:pt x="145" y="242"/>
                  </a:cubicBezTo>
                  <a:cubicBezTo>
                    <a:pt x="141" y="239"/>
                    <a:pt x="141" y="239"/>
                    <a:pt x="141" y="239"/>
                  </a:cubicBezTo>
                  <a:cubicBezTo>
                    <a:pt x="141" y="239"/>
                    <a:pt x="130" y="240"/>
                    <a:pt x="129" y="240"/>
                  </a:cubicBezTo>
                  <a:cubicBezTo>
                    <a:pt x="128" y="240"/>
                    <a:pt x="121" y="239"/>
                    <a:pt x="121" y="239"/>
                  </a:cubicBezTo>
                  <a:cubicBezTo>
                    <a:pt x="112" y="241"/>
                    <a:pt x="112" y="241"/>
                    <a:pt x="112" y="241"/>
                  </a:cubicBezTo>
                  <a:cubicBezTo>
                    <a:pt x="99" y="241"/>
                    <a:pt x="99" y="241"/>
                    <a:pt x="99" y="241"/>
                  </a:cubicBezTo>
                  <a:cubicBezTo>
                    <a:pt x="87" y="242"/>
                    <a:pt x="87" y="242"/>
                    <a:pt x="87" y="242"/>
                  </a:cubicBezTo>
                  <a:cubicBezTo>
                    <a:pt x="78" y="242"/>
                    <a:pt x="78" y="242"/>
                    <a:pt x="78" y="242"/>
                  </a:cubicBezTo>
                  <a:cubicBezTo>
                    <a:pt x="71" y="247"/>
                    <a:pt x="71" y="247"/>
                    <a:pt x="71" y="247"/>
                  </a:cubicBezTo>
                  <a:cubicBezTo>
                    <a:pt x="64" y="248"/>
                    <a:pt x="64" y="248"/>
                    <a:pt x="64" y="248"/>
                  </a:cubicBezTo>
                  <a:cubicBezTo>
                    <a:pt x="56" y="249"/>
                    <a:pt x="56" y="249"/>
                    <a:pt x="56" y="249"/>
                  </a:cubicBezTo>
                  <a:cubicBezTo>
                    <a:pt x="55" y="249"/>
                    <a:pt x="55" y="249"/>
                    <a:pt x="55" y="249"/>
                  </a:cubicBezTo>
                  <a:cubicBezTo>
                    <a:pt x="54" y="250"/>
                    <a:pt x="54" y="250"/>
                    <a:pt x="54" y="250"/>
                  </a:cubicBezTo>
                  <a:cubicBezTo>
                    <a:pt x="51" y="252"/>
                    <a:pt x="51" y="252"/>
                    <a:pt x="51" y="252"/>
                  </a:cubicBezTo>
                  <a:cubicBezTo>
                    <a:pt x="51" y="253"/>
                    <a:pt x="51" y="253"/>
                    <a:pt x="51" y="253"/>
                  </a:cubicBezTo>
                  <a:cubicBezTo>
                    <a:pt x="49" y="255"/>
                    <a:pt x="49" y="255"/>
                    <a:pt x="49" y="255"/>
                  </a:cubicBezTo>
                  <a:cubicBezTo>
                    <a:pt x="48" y="260"/>
                    <a:pt x="48" y="260"/>
                    <a:pt x="48" y="260"/>
                  </a:cubicBezTo>
                  <a:cubicBezTo>
                    <a:pt x="47" y="262"/>
                    <a:pt x="45" y="264"/>
                    <a:pt x="44" y="266"/>
                  </a:cubicBezTo>
                  <a:cubicBezTo>
                    <a:pt x="44" y="266"/>
                    <a:pt x="44" y="266"/>
                    <a:pt x="44" y="266"/>
                  </a:cubicBezTo>
                  <a:cubicBezTo>
                    <a:pt x="44" y="266"/>
                    <a:pt x="41" y="265"/>
                    <a:pt x="41" y="267"/>
                  </a:cubicBezTo>
                  <a:cubicBezTo>
                    <a:pt x="41" y="268"/>
                    <a:pt x="41" y="268"/>
                    <a:pt x="41" y="268"/>
                  </a:cubicBezTo>
                  <a:cubicBezTo>
                    <a:pt x="38" y="269"/>
                    <a:pt x="33" y="267"/>
                    <a:pt x="33" y="267"/>
                  </a:cubicBezTo>
                  <a:cubicBezTo>
                    <a:pt x="27" y="270"/>
                    <a:pt x="27" y="270"/>
                    <a:pt x="27" y="270"/>
                  </a:cubicBezTo>
                  <a:cubicBezTo>
                    <a:pt x="27" y="270"/>
                    <a:pt x="27" y="270"/>
                    <a:pt x="27" y="270"/>
                  </a:cubicBezTo>
                  <a:cubicBezTo>
                    <a:pt x="27" y="269"/>
                    <a:pt x="25" y="265"/>
                    <a:pt x="25" y="265"/>
                  </a:cubicBezTo>
                  <a:cubicBezTo>
                    <a:pt x="25" y="265"/>
                    <a:pt x="26" y="258"/>
                    <a:pt x="26" y="258"/>
                  </a:cubicBezTo>
                  <a:cubicBezTo>
                    <a:pt x="26" y="257"/>
                    <a:pt x="25" y="249"/>
                    <a:pt x="25" y="249"/>
                  </a:cubicBezTo>
                  <a:cubicBezTo>
                    <a:pt x="25" y="245"/>
                    <a:pt x="25" y="245"/>
                    <a:pt x="25" y="245"/>
                  </a:cubicBezTo>
                  <a:cubicBezTo>
                    <a:pt x="19" y="241"/>
                    <a:pt x="19" y="241"/>
                    <a:pt x="19" y="241"/>
                  </a:cubicBezTo>
                  <a:cubicBezTo>
                    <a:pt x="19" y="241"/>
                    <a:pt x="12" y="240"/>
                    <a:pt x="10" y="240"/>
                  </a:cubicBezTo>
                  <a:cubicBezTo>
                    <a:pt x="9" y="240"/>
                    <a:pt x="8" y="237"/>
                    <a:pt x="8" y="237"/>
                  </a:cubicBezTo>
                  <a:cubicBezTo>
                    <a:pt x="9" y="234"/>
                    <a:pt x="9" y="234"/>
                    <a:pt x="9" y="234"/>
                  </a:cubicBezTo>
                  <a:cubicBezTo>
                    <a:pt x="12" y="225"/>
                    <a:pt x="12" y="225"/>
                    <a:pt x="12" y="225"/>
                  </a:cubicBezTo>
                  <a:cubicBezTo>
                    <a:pt x="17" y="218"/>
                    <a:pt x="17" y="218"/>
                    <a:pt x="17" y="218"/>
                  </a:cubicBezTo>
                  <a:cubicBezTo>
                    <a:pt x="21" y="216"/>
                    <a:pt x="21" y="216"/>
                    <a:pt x="21" y="216"/>
                  </a:cubicBezTo>
                  <a:cubicBezTo>
                    <a:pt x="21" y="216"/>
                    <a:pt x="25" y="210"/>
                    <a:pt x="26" y="209"/>
                  </a:cubicBezTo>
                  <a:cubicBezTo>
                    <a:pt x="27" y="209"/>
                    <a:pt x="26" y="204"/>
                    <a:pt x="25" y="204"/>
                  </a:cubicBezTo>
                  <a:cubicBezTo>
                    <a:pt x="25" y="203"/>
                    <a:pt x="25" y="200"/>
                    <a:pt x="25" y="199"/>
                  </a:cubicBezTo>
                  <a:cubicBezTo>
                    <a:pt x="25" y="197"/>
                    <a:pt x="22" y="194"/>
                    <a:pt x="22" y="194"/>
                  </a:cubicBezTo>
                  <a:cubicBezTo>
                    <a:pt x="21" y="186"/>
                    <a:pt x="21" y="186"/>
                    <a:pt x="21" y="186"/>
                  </a:cubicBezTo>
                  <a:cubicBezTo>
                    <a:pt x="19" y="184"/>
                    <a:pt x="19" y="184"/>
                    <a:pt x="19" y="184"/>
                  </a:cubicBezTo>
                  <a:cubicBezTo>
                    <a:pt x="19" y="183"/>
                    <a:pt x="19" y="183"/>
                    <a:pt x="19" y="183"/>
                  </a:cubicBezTo>
                  <a:cubicBezTo>
                    <a:pt x="13" y="175"/>
                    <a:pt x="13" y="175"/>
                    <a:pt x="13" y="175"/>
                  </a:cubicBezTo>
                  <a:cubicBezTo>
                    <a:pt x="8" y="164"/>
                    <a:pt x="8" y="164"/>
                    <a:pt x="8" y="164"/>
                  </a:cubicBezTo>
                  <a:cubicBezTo>
                    <a:pt x="8" y="164"/>
                    <a:pt x="2" y="154"/>
                    <a:pt x="1" y="150"/>
                  </a:cubicBezTo>
                  <a:cubicBezTo>
                    <a:pt x="0" y="147"/>
                    <a:pt x="0" y="147"/>
                    <a:pt x="0" y="147"/>
                  </a:cubicBezTo>
                  <a:cubicBezTo>
                    <a:pt x="9" y="145"/>
                    <a:pt x="9" y="145"/>
                    <a:pt x="9" y="145"/>
                  </a:cubicBezTo>
                  <a:cubicBezTo>
                    <a:pt x="19" y="141"/>
                    <a:pt x="19" y="141"/>
                    <a:pt x="19" y="141"/>
                  </a:cubicBezTo>
                  <a:cubicBezTo>
                    <a:pt x="25" y="142"/>
                    <a:pt x="25" y="142"/>
                    <a:pt x="25" y="142"/>
                  </a:cubicBezTo>
                  <a:cubicBezTo>
                    <a:pt x="32" y="141"/>
                    <a:pt x="32" y="141"/>
                    <a:pt x="32" y="141"/>
                  </a:cubicBezTo>
                  <a:cubicBezTo>
                    <a:pt x="36" y="136"/>
                    <a:pt x="36" y="136"/>
                    <a:pt x="36" y="136"/>
                  </a:cubicBezTo>
                  <a:cubicBezTo>
                    <a:pt x="41" y="136"/>
                    <a:pt x="41" y="136"/>
                    <a:pt x="41" y="136"/>
                  </a:cubicBezTo>
                  <a:cubicBezTo>
                    <a:pt x="39" y="129"/>
                    <a:pt x="39" y="129"/>
                    <a:pt x="39" y="129"/>
                  </a:cubicBezTo>
                  <a:cubicBezTo>
                    <a:pt x="39" y="129"/>
                    <a:pt x="40" y="126"/>
                    <a:pt x="41" y="127"/>
                  </a:cubicBezTo>
                  <a:cubicBezTo>
                    <a:pt x="43" y="127"/>
                    <a:pt x="47" y="127"/>
                    <a:pt x="47" y="127"/>
                  </a:cubicBezTo>
                  <a:cubicBezTo>
                    <a:pt x="49" y="123"/>
                    <a:pt x="49" y="123"/>
                    <a:pt x="49" y="123"/>
                  </a:cubicBezTo>
                  <a:cubicBezTo>
                    <a:pt x="49" y="121"/>
                    <a:pt x="49" y="121"/>
                    <a:pt x="49" y="121"/>
                  </a:cubicBezTo>
                  <a:cubicBezTo>
                    <a:pt x="56" y="119"/>
                    <a:pt x="56" y="119"/>
                    <a:pt x="56" y="119"/>
                  </a:cubicBezTo>
                  <a:cubicBezTo>
                    <a:pt x="59" y="116"/>
                    <a:pt x="59" y="116"/>
                    <a:pt x="59" y="116"/>
                  </a:cubicBezTo>
                  <a:cubicBezTo>
                    <a:pt x="61" y="118"/>
                    <a:pt x="61" y="118"/>
                    <a:pt x="61" y="118"/>
                  </a:cubicBezTo>
                  <a:cubicBezTo>
                    <a:pt x="60" y="122"/>
                    <a:pt x="60" y="122"/>
                    <a:pt x="60" y="122"/>
                  </a:cubicBezTo>
                  <a:cubicBezTo>
                    <a:pt x="65" y="121"/>
                    <a:pt x="65" y="121"/>
                    <a:pt x="65" y="121"/>
                  </a:cubicBezTo>
                  <a:cubicBezTo>
                    <a:pt x="67" y="115"/>
                    <a:pt x="67" y="115"/>
                    <a:pt x="67" y="115"/>
                  </a:cubicBezTo>
                  <a:cubicBezTo>
                    <a:pt x="65" y="114"/>
                    <a:pt x="65" y="114"/>
                    <a:pt x="65" y="114"/>
                  </a:cubicBezTo>
                  <a:cubicBezTo>
                    <a:pt x="60" y="112"/>
                    <a:pt x="60" y="112"/>
                    <a:pt x="60" y="112"/>
                  </a:cubicBezTo>
                  <a:cubicBezTo>
                    <a:pt x="60" y="112"/>
                    <a:pt x="58" y="113"/>
                    <a:pt x="58" y="111"/>
                  </a:cubicBezTo>
                  <a:cubicBezTo>
                    <a:pt x="59" y="108"/>
                    <a:pt x="61" y="103"/>
                    <a:pt x="61" y="103"/>
                  </a:cubicBezTo>
                  <a:cubicBezTo>
                    <a:pt x="60" y="97"/>
                    <a:pt x="60" y="97"/>
                    <a:pt x="60" y="97"/>
                  </a:cubicBezTo>
                  <a:cubicBezTo>
                    <a:pt x="59" y="90"/>
                    <a:pt x="59" y="90"/>
                    <a:pt x="59" y="90"/>
                  </a:cubicBezTo>
                  <a:cubicBezTo>
                    <a:pt x="60" y="86"/>
                    <a:pt x="60" y="86"/>
                    <a:pt x="60" y="86"/>
                  </a:cubicBezTo>
                  <a:cubicBezTo>
                    <a:pt x="60" y="82"/>
                    <a:pt x="60" y="82"/>
                    <a:pt x="60" y="82"/>
                  </a:cubicBezTo>
                  <a:cubicBezTo>
                    <a:pt x="62" y="78"/>
                    <a:pt x="62" y="78"/>
                    <a:pt x="62" y="78"/>
                  </a:cubicBezTo>
                  <a:cubicBezTo>
                    <a:pt x="70" y="75"/>
                    <a:pt x="70" y="75"/>
                    <a:pt x="70" y="75"/>
                  </a:cubicBezTo>
                  <a:cubicBezTo>
                    <a:pt x="70" y="68"/>
                    <a:pt x="70" y="68"/>
                    <a:pt x="70" y="68"/>
                  </a:cubicBezTo>
                  <a:cubicBezTo>
                    <a:pt x="73" y="65"/>
                    <a:pt x="73" y="65"/>
                    <a:pt x="73" y="65"/>
                  </a:cubicBezTo>
                  <a:lnTo>
                    <a:pt x="81" y="66"/>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2" name="Freeform 17"/>
            <p:cNvSpPr>
              <a:spLocks/>
            </p:cNvSpPr>
            <p:nvPr/>
          </p:nvSpPr>
          <p:spPr bwMode="auto">
            <a:xfrm>
              <a:off x="9180731" y="4091141"/>
              <a:ext cx="377288" cy="358896"/>
            </a:xfrm>
            <a:custGeom>
              <a:avLst/>
              <a:gdLst>
                <a:gd name="T0" fmla="*/ 110 w 155"/>
                <a:gd name="T1" fmla="*/ 145 h 152"/>
                <a:gd name="T2" fmla="*/ 107 w 155"/>
                <a:gd name="T3" fmla="*/ 137 h 152"/>
                <a:gd name="T4" fmla="*/ 112 w 155"/>
                <a:gd name="T5" fmla="*/ 127 h 152"/>
                <a:gd name="T6" fmla="*/ 117 w 155"/>
                <a:gd name="T7" fmla="*/ 116 h 152"/>
                <a:gd name="T8" fmla="*/ 115 w 155"/>
                <a:gd name="T9" fmla="*/ 104 h 152"/>
                <a:gd name="T10" fmla="*/ 114 w 155"/>
                <a:gd name="T11" fmla="*/ 88 h 152"/>
                <a:gd name="T12" fmla="*/ 123 w 155"/>
                <a:gd name="T13" fmla="*/ 92 h 152"/>
                <a:gd name="T14" fmla="*/ 128 w 155"/>
                <a:gd name="T15" fmla="*/ 90 h 152"/>
                <a:gd name="T16" fmla="*/ 136 w 155"/>
                <a:gd name="T17" fmla="*/ 90 h 152"/>
                <a:gd name="T18" fmla="*/ 143 w 155"/>
                <a:gd name="T19" fmla="*/ 86 h 152"/>
                <a:gd name="T20" fmla="*/ 155 w 155"/>
                <a:gd name="T21" fmla="*/ 83 h 152"/>
                <a:gd name="T22" fmla="*/ 143 w 155"/>
                <a:gd name="T23" fmla="*/ 77 h 152"/>
                <a:gd name="T24" fmla="*/ 141 w 155"/>
                <a:gd name="T25" fmla="*/ 63 h 152"/>
                <a:gd name="T26" fmla="*/ 131 w 155"/>
                <a:gd name="T27" fmla="*/ 62 h 152"/>
                <a:gd name="T28" fmla="*/ 125 w 155"/>
                <a:gd name="T29" fmla="*/ 54 h 152"/>
                <a:gd name="T30" fmla="*/ 122 w 155"/>
                <a:gd name="T31" fmla="*/ 48 h 152"/>
                <a:gd name="T32" fmla="*/ 116 w 155"/>
                <a:gd name="T33" fmla="*/ 44 h 152"/>
                <a:gd name="T34" fmla="*/ 108 w 155"/>
                <a:gd name="T35" fmla="*/ 38 h 152"/>
                <a:gd name="T36" fmla="*/ 103 w 155"/>
                <a:gd name="T37" fmla="*/ 32 h 152"/>
                <a:gd name="T38" fmla="*/ 100 w 155"/>
                <a:gd name="T39" fmla="*/ 21 h 152"/>
                <a:gd name="T40" fmla="*/ 94 w 155"/>
                <a:gd name="T41" fmla="*/ 12 h 152"/>
                <a:gd name="T42" fmla="*/ 83 w 155"/>
                <a:gd name="T43" fmla="*/ 12 h 152"/>
                <a:gd name="T44" fmla="*/ 70 w 155"/>
                <a:gd name="T45" fmla="*/ 11 h 152"/>
                <a:gd name="T46" fmla="*/ 66 w 155"/>
                <a:gd name="T47" fmla="*/ 9 h 152"/>
                <a:gd name="T48" fmla="*/ 65 w 155"/>
                <a:gd name="T49" fmla="*/ 9 h 152"/>
                <a:gd name="T50" fmla="*/ 59 w 155"/>
                <a:gd name="T51" fmla="*/ 10 h 152"/>
                <a:gd name="T52" fmla="*/ 54 w 155"/>
                <a:gd name="T53" fmla="*/ 7 h 152"/>
                <a:gd name="T54" fmla="*/ 44 w 155"/>
                <a:gd name="T55" fmla="*/ 3 h 152"/>
                <a:gd name="T56" fmla="*/ 34 w 155"/>
                <a:gd name="T57" fmla="*/ 2 h 152"/>
                <a:gd name="T58" fmla="*/ 28 w 155"/>
                <a:gd name="T59" fmla="*/ 7 h 152"/>
                <a:gd name="T60" fmla="*/ 24 w 155"/>
                <a:gd name="T61" fmla="*/ 10 h 152"/>
                <a:gd name="T62" fmla="*/ 16 w 155"/>
                <a:gd name="T63" fmla="*/ 12 h 152"/>
                <a:gd name="T64" fmla="*/ 9 w 155"/>
                <a:gd name="T65" fmla="*/ 14 h 152"/>
                <a:gd name="T66" fmla="*/ 8 w 155"/>
                <a:gd name="T67" fmla="*/ 19 h 152"/>
                <a:gd name="T68" fmla="*/ 0 w 155"/>
                <a:gd name="T69" fmla="*/ 22 h 152"/>
                <a:gd name="T70" fmla="*/ 10 w 155"/>
                <a:gd name="T71" fmla="*/ 22 h 152"/>
                <a:gd name="T72" fmla="*/ 16 w 155"/>
                <a:gd name="T73" fmla="*/ 24 h 152"/>
                <a:gd name="T74" fmla="*/ 20 w 155"/>
                <a:gd name="T75" fmla="*/ 27 h 152"/>
                <a:gd name="T76" fmla="*/ 26 w 155"/>
                <a:gd name="T77" fmla="*/ 33 h 152"/>
                <a:gd name="T78" fmla="*/ 29 w 155"/>
                <a:gd name="T79" fmla="*/ 37 h 152"/>
                <a:gd name="T80" fmla="*/ 32 w 155"/>
                <a:gd name="T81" fmla="*/ 42 h 152"/>
                <a:gd name="T82" fmla="*/ 38 w 155"/>
                <a:gd name="T83" fmla="*/ 49 h 152"/>
                <a:gd name="T84" fmla="*/ 44 w 155"/>
                <a:gd name="T85" fmla="*/ 54 h 152"/>
                <a:gd name="T86" fmla="*/ 50 w 155"/>
                <a:gd name="T87" fmla="*/ 61 h 152"/>
                <a:gd name="T88" fmla="*/ 63 w 155"/>
                <a:gd name="T89" fmla="*/ 71 h 152"/>
                <a:gd name="T90" fmla="*/ 76 w 155"/>
                <a:gd name="T91" fmla="*/ 82 h 152"/>
                <a:gd name="T92" fmla="*/ 83 w 155"/>
                <a:gd name="T93" fmla="*/ 94 h 152"/>
                <a:gd name="T94" fmla="*/ 86 w 155"/>
                <a:gd name="T95" fmla="*/ 104 h 152"/>
                <a:gd name="T96" fmla="*/ 85 w 155"/>
                <a:gd name="T97" fmla="*/ 112 h 152"/>
                <a:gd name="T98" fmla="*/ 86 w 155"/>
                <a:gd name="T99" fmla="*/ 122 h 152"/>
                <a:gd name="T100" fmla="*/ 91 w 155"/>
                <a:gd name="T101" fmla="*/ 135 h 152"/>
                <a:gd name="T102" fmla="*/ 94 w 155"/>
                <a:gd name="T103" fmla="*/ 144 h 152"/>
                <a:gd name="T104" fmla="*/ 97 w 155"/>
                <a:gd name="T105" fmla="*/ 15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5" h="152">
                  <a:moveTo>
                    <a:pt x="99" y="152"/>
                  </a:moveTo>
                  <a:cubicBezTo>
                    <a:pt x="100" y="148"/>
                    <a:pt x="100" y="148"/>
                    <a:pt x="100" y="148"/>
                  </a:cubicBezTo>
                  <a:cubicBezTo>
                    <a:pt x="100" y="148"/>
                    <a:pt x="103" y="147"/>
                    <a:pt x="104" y="147"/>
                  </a:cubicBezTo>
                  <a:cubicBezTo>
                    <a:pt x="105" y="146"/>
                    <a:pt x="106" y="147"/>
                    <a:pt x="107" y="146"/>
                  </a:cubicBezTo>
                  <a:cubicBezTo>
                    <a:pt x="108" y="146"/>
                    <a:pt x="110" y="145"/>
                    <a:pt x="110" y="145"/>
                  </a:cubicBezTo>
                  <a:cubicBezTo>
                    <a:pt x="109" y="145"/>
                    <a:pt x="109" y="145"/>
                    <a:pt x="109" y="145"/>
                  </a:cubicBezTo>
                  <a:cubicBezTo>
                    <a:pt x="109" y="143"/>
                    <a:pt x="109" y="143"/>
                    <a:pt x="109" y="143"/>
                  </a:cubicBezTo>
                  <a:cubicBezTo>
                    <a:pt x="110" y="141"/>
                    <a:pt x="110" y="141"/>
                    <a:pt x="110" y="141"/>
                  </a:cubicBezTo>
                  <a:cubicBezTo>
                    <a:pt x="106" y="139"/>
                    <a:pt x="106" y="139"/>
                    <a:pt x="106" y="139"/>
                  </a:cubicBezTo>
                  <a:cubicBezTo>
                    <a:pt x="107" y="137"/>
                    <a:pt x="107" y="137"/>
                    <a:pt x="107" y="137"/>
                  </a:cubicBezTo>
                  <a:cubicBezTo>
                    <a:pt x="107" y="137"/>
                    <a:pt x="106" y="135"/>
                    <a:pt x="107" y="135"/>
                  </a:cubicBezTo>
                  <a:cubicBezTo>
                    <a:pt x="108" y="135"/>
                    <a:pt x="108" y="132"/>
                    <a:pt x="108" y="132"/>
                  </a:cubicBezTo>
                  <a:cubicBezTo>
                    <a:pt x="109" y="130"/>
                    <a:pt x="109" y="130"/>
                    <a:pt x="109" y="130"/>
                  </a:cubicBezTo>
                  <a:cubicBezTo>
                    <a:pt x="111" y="130"/>
                    <a:pt x="111" y="130"/>
                    <a:pt x="111" y="130"/>
                  </a:cubicBezTo>
                  <a:cubicBezTo>
                    <a:pt x="111" y="130"/>
                    <a:pt x="111" y="128"/>
                    <a:pt x="112" y="127"/>
                  </a:cubicBezTo>
                  <a:cubicBezTo>
                    <a:pt x="112" y="127"/>
                    <a:pt x="113" y="126"/>
                    <a:pt x="113" y="126"/>
                  </a:cubicBezTo>
                  <a:cubicBezTo>
                    <a:pt x="112" y="123"/>
                    <a:pt x="112" y="123"/>
                    <a:pt x="112" y="123"/>
                  </a:cubicBezTo>
                  <a:cubicBezTo>
                    <a:pt x="112" y="123"/>
                    <a:pt x="110" y="120"/>
                    <a:pt x="111" y="120"/>
                  </a:cubicBezTo>
                  <a:cubicBezTo>
                    <a:pt x="112" y="120"/>
                    <a:pt x="113" y="119"/>
                    <a:pt x="113" y="119"/>
                  </a:cubicBezTo>
                  <a:cubicBezTo>
                    <a:pt x="113" y="119"/>
                    <a:pt x="116" y="116"/>
                    <a:pt x="117" y="116"/>
                  </a:cubicBezTo>
                  <a:cubicBezTo>
                    <a:pt x="117" y="116"/>
                    <a:pt x="119" y="114"/>
                    <a:pt x="119" y="113"/>
                  </a:cubicBezTo>
                  <a:cubicBezTo>
                    <a:pt x="118" y="112"/>
                    <a:pt x="117" y="111"/>
                    <a:pt x="117" y="111"/>
                  </a:cubicBezTo>
                  <a:cubicBezTo>
                    <a:pt x="118" y="107"/>
                    <a:pt x="118" y="107"/>
                    <a:pt x="118" y="107"/>
                  </a:cubicBezTo>
                  <a:cubicBezTo>
                    <a:pt x="118" y="107"/>
                    <a:pt x="119" y="105"/>
                    <a:pt x="118" y="105"/>
                  </a:cubicBezTo>
                  <a:cubicBezTo>
                    <a:pt x="117" y="104"/>
                    <a:pt x="115" y="104"/>
                    <a:pt x="115" y="104"/>
                  </a:cubicBezTo>
                  <a:cubicBezTo>
                    <a:pt x="113" y="102"/>
                    <a:pt x="113" y="102"/>
                    <a:pt x="113" y="102"/>
                  </a:cubicBezTo>
                  <a:cubicBezTo>
                    <a:pt x="113" y="99"/>
                    <a:pt x="113" y="99"/>
                    <a:pt x="113" y="99"/>
                  </a:cubicBezTo>
                  <a:cubicBezTo>
                    <a:pt x="111" y="96"/>
                    <a:pt x="111" y="96"/>
                    <a:pt x="111" y="96"/>
                  </a:cubicBezTo>
                  <a:cubicBezTo>
                    <a:pt x="111" y="96"/>
                    <a:pt x="111" y="94"/>
                    <a:pt x="111" y="93"/>
                  </a:cubicBezTo>
                  <a:cubicBezTo>
                    <a:pt x="112" y="93"/>
                    <a:pt x="114" y="89"/>
                    <a:pt x="114" y="88"/>
                  </a:cubicBezTo>
                  <a:cubicBezTo>
                    <a:pt x="115" y="88"/>
                    <a:pt x="119" y="84"/>
                    <a:pt x="119" y="84"/>
                  </a:cubicBezTo>
                  <a:cubicBezTo>
                    <a:pt x="121" y="89"/>
                    <a:pt x="121" y="89"/>
                    <a:pt x="121" y="89"/>
                  </a:cubicBezTo>
                  <a:cubicBezTo>
                    <a:pt x="121" y="93"/>
                    <a:pt x="121" y="93"/>
                    <a:pt x="121" y="93"/>
                  </a:cubicBezTo>
                  <a:cubicBezTo>
                    <a:pt x="121" y="93"/>
                    <a:pt x="120" y="95"/>
                    <a:pt x="121" y="95"/>
                  </a:cubicBezTo>
                  <a:cubicBezTo>
                    <a:pt x="123" y="94"/>
                    <a:pt x="123" y="92"/>
                    <a:pt x="123" y="92"/>
                  </a:cubicBezTo>
                  <a:cubicBezTo>
                    <a:pt x="124" y="91"/>
                    <a:pt x="124" y="91"/>
                    <a:pt x="124" y="91"/>
                  </a:cubicBezTo>
                  <a:cubicBezTo>
                    <a:pt x="124" y="91"/>
                    <a:pt x="122" y="88"/>
                    <a:pt x="123" y="88"/>
                  </a:cubicBezTo>
                  <a:cubicBezTo>
                    <a:pt x="124" y="88"/>
                    <a:pt x="124" y="86"/>
                    <a:pt x="124" y="88"/>
                  </a:cubicBezTo>
                  <a:cubicBezTo>
                    <a:pt x="125" y="89"/>
                    <a:pt x="125" y="91"/>
                    <a:pt x="126" y="90"/>
                  </a:cubicBezTo>
                  <a:cubicBezTo>
                    <a:pt x="128" y="90"/>
                    <a:pt x="128" y="91"/>
                    <a:pt x="128" y="90"/>
                  </a:cubicBezTo>
                  <a:cubicBezTo>
                    <a:pt x="129" y="89"/>
                    <a:pt x="129" y="88"/>
                    <a:pt x="129" y="88"/>
                  </a:cubicBezTo>
                  <a:cubicBezTo>
                    <a:pt x="130" y="87"/>
                    <a:pt x="130" y="87"/>
                    <a:pt x="130" y="87"/>
                  </a:cubicBezTo>
                  <a:cubicBezTo>
                    <a:pt x="130" y="87"/>
                    <a:pt x="130" y="89"/>
                    <a:pt x="131" y="89"/>
                  </a:cubicBezTo>
                  <a:cubicBezTo>
                    <a:pt x="132" y="89"/>
                    <a:pt x="134" y="89"/>
                    <a:pt x="134" y="89"/>
                  </a:cubicBezTo>
                  <a:cubicBezTo>
                    <a:pt x="136" y="90"/>
                    <a:pt x="136" y="90"/>
                    <a:pt x="136" y="90"/>
                  </a:cubicBezTo>
                  <a:cubicBezTo>
                    <a:pt x="136" y="90"/>
                    <a:pt x="137" y="90"/>
                    <a:pt x="137" y="89"/>
                  </a:cubicBezTo>
                  <a:cubicBezTo>
                    <a:pt x="137" y="88"/>
                    <a:pt x="137" y="87"/>
                    <a:pt x="137" y="87"/>
                  </a:cubicBezTo>
                  <a:cubicBezTo>
                    <a:pt x="139" y="86"/>
                    <a:pt x="139" y="86"/>
                    <a:pt x="139" y="86"/>
                  </a:cubicBezTo>
                  <a:cubicBezTo>
                    <a:pt x="139" y="83"/>
                    <a:pt x="139" y="83"/>
                    <a:pt x="139" y="83"/>
                  </a:cubicBezTo>
                  <a:cubicBezTo>
                    <a:pt x="143" y="86"/>
                    <a:pt x="143" y="86"/>
                    <a:pt x="143" y="86"/>
                  </a:cubicBezTo>
                  <a:cubicBezTo>
                    <a:pt x="144" y="89"/>
                    <a:pt x="144" y="89"/>
                    <a:pt x="144" y="89"/>
                  </a:cubicBezTo>
                  <a:cubicBezTo>
                    <a:pt x="146" y="88"/>
                    <a:pt x="146" y="88"/>
                    <a:pt x="146" y="88"/>
                  </a:cubicBezTo>
                  <a:cubicBezTo>
                    <a:pt x="147" y="85"/>
                    <a:pt x="147" y="85"/>
                    <a:pt x="147" y="85"/>
                  </a:cubicBezTo>
                  <a:cubicBezTo>
                    <a:pt x="147" y="85"/>
                    <a:pt x="150" y="85"/>
                    <a:pt x="151" y="84"/>
                  </a:cubicBezTo>
                  <a:cubicBezTo>
                    <a:pt x="152" y="84"/>
                    <a:pt x="155" y="83"/>
                    <a:pt x="155" y="83"/>
                  </a:cubicBezTo>
                  <a:cubicBezTo>
                    <a:pt x="155" y="82"/>
                    <a:pt x="153" y="81"/>
                    <a:pt x="152" y="82"/>
                  </a:cubicBezTo>
                  <a:cubicBezTo>
                    <a:pt x="151" y="82"/>
                    <a:pt x="149" y="83"/>
                    <a:pt x="148" y="82"/>
                  </a:cubicBezTo>
                  <a:cubicBezTo>
                    <a:pt x="148" y="81"/>
                    <a:pt x="146" y="79"/>
                    <a:pt x="146" y="79"/>
                  </a:cubicBezTo>
                  <a:cubicBezTo>
                    <a:pt x="144" y="79"/>
                    <a:pt x="144" y="79"/>
                    <a:pt x="144" y="79"/>
                  </a:cubicBezTo>
                  <a:cubicBezTo>
                    <a:pt x="144" y="79"/>
                    <a:pt x="142" y="78"/>
                    <a:pt x="143" y="77"/>
                  </a:cubicBezTo>
                  <a:cubicBezTo>
                    <a:pt x="144" y="76"/>
                    <a:pt x="145" y="76"/>
                    <a:pt x="145" y="76"/>
                  </a:cubicBezTo>
                  <a:cubicBezTo>
                    <a:pt x="145" y="76"/>
                    <a:pt x="144" y="74"/>
                    <a:pt x="144" y="73"/>
                  </a:cubicBezTo>
                  <a:cubicBezTo>
                    <a:pt x="144" y="72"/>
                    <a:pt x="144" y="70"/>
                    <a:pt x="143" y="69"/>
                  </a:cubicBezTo>
                  <a:cubicBezTo>
                    <a:pt x="143" y="69"/>
                    <a:pt x="141" y="65"/>
                    <a:pt x="141" y="65"/>
                  </a:cubicBezTo>
                  <a:cubicBezTo>
                    <a:pt x="141" y="63"/>
                    <a:pt x="141" y="63"/>
                    <a:pt x="141" y="63"/>
                  </a:cubicBezTo>
                  <a:cubicBezTo>
                    <a:pt x="139" y="64"/>
                    <a:pt x="139" y="64"/>
                    <a:pt x="139" y="64"/>
                  </a:cubicBezTo>
                  <a:cubicBezTo>
                    <a:pt x="137" y="62"/>
                    <a:pt x="137" y="62"/>
                    <a:pt x="137" y="62"/>
                  </a:cubicBezTo>
                  <a:cubicBezTo>
                    <a:pt x="137" y="62"/>
                    <a:pt x="135" y="62"/>
                    <a:pt x="135" y="63"/>
                  </a:cubicBezTo>
                  <a:cubicBezTo>
                    <a:pt x="134" y="63"/>
                    <a:pt x="133" y="62"/>
                    <a:pt x="133" y="62"/>
                  </a:cubicBezTo>
                  <a:cubicBezTo>
                    <a:pt x="131" y="62"/>
                    <a:pt x="131" y="62"/>
                    <a:pt x="131" y="62"/>
                  </a:cubicBezTo>
                  <a:cubicBezTo>
                    <a:pt x="131" y="62"/>
                    <a:pt x="131" y="62"/>
                    <a:pt x="129" y="62"/>
                  </a:cubicBezTo>
                  <a:cubicBezTo>
                    <a:pt x="128" y="62"/>
                    <a:pt x="126" y="61"/>
                    <a:pt x="125" y="61"/>
                  </a:cubicBezTo>
                  <a:cubicBezTo>
                    <a:pt x="125" y="60"/>
                    <a:pt x="125" y="59"/>
                    <a:pt x="125" y="59"/>
                  </a:cubicBezTo>
                  <a:cubicBezTo>
                    <a:pt x="126" y="58"/>
                    <a:pt x="126" y="57"/>
                    <a:pt x="126" y="57"/>
                  </a:cubicBezTo>
                  <a:cubicBezTo>
                    <a:pt x="126" y="57"/>
                    <a:pt x="126" y="54"/>
                    <a:pt x="125" y="54"/>
                  </a:cubicBezTo>
                  <a:cubicBezTo>
                    <a:pt x="124" y="54"/>
                    <a:pt x="122" y="54"/>
                    <a:pt x="122" y="54"/>
                  </a:cubicBezTo>
                  <a:cubicBezTo>
                    <a:pt x="120" y="53"/>
                    <a:pt x="120" y="53"/>
                    <a:pt x="120" y="53"/>
                  </a:cubicBezTo>
                  <a:cubicBezTo>
                    <a:pt x="123" y="52"/>
                    <a:pt x="123" y="52"/>
                    <a:pt x="123" y="52"/>
                  </a:cubicBezTo>
                  <a:cubicBezTo>
                    <a:pt x="122" y="50"/>
                    <a:pt x="122" y="50"/>
                    <a:pt x="122" y="50"/>
                  </a:cubicBezTo>
                  <a:cubicBezTo>
                    <a:pt x="122" y="50"/>
                    <a:pt x="122" y="48"/>
                    <a:pt x="122" y="48"/>
                  </a:cubicBezTo>
                  <a:cubicBezTo>
                    <a:pt x="122" y="47"/>
                    <a:pt x="121" y="46"/>
                    <a:pt x="121" y="46"/>
                  </a:cubicBezTo>
                  <a:cubicBezTo>
                    <a:pt x="121" y="42"/>
                    <a:pt x="121" y="42"/>
                    <a:pt x="121" y="42"/>
                  </a:cubicBezTo>
                  <a:cubicBezTo>
                    <a:pt x="119" y="42"/>
                    <a:pt x="119" y="42"/>
                    <a:pt x="119" y="42"/>
                  </a:cubicBezTo>
                  <a:cubicBezTo>
                    <a:pt x="117" y="41"/>
                    <a:pt x="117" y="41"/>
                    <a:pt x="117" y="41"/>
                  </a:cubicBezTo>
                  <a:cubicBezTo>
                    <a:pt x="116" y="44"/>
                    <a:pt x="116" y="44"/>
                    <a:pt x="116" y="44"/>
                  </a:cubicBezTo>
                  <a:cubicBezTo>
                    <a:pt x="114" y="45"/>
                    <a:pt x="114" y="45"/>
                    <a:pt x="114" y="45"/>
                  </a:cubicBezTo>
                  <a:cubicBezTo>
                    <a:pt x="113" y="42"/>
                    <a:pt x="113" y="42"/>
                    <a:pt x="113" y="42"/>
                  </a:cubicBezTo>
                  <a:cubicBezTo>
                    <a:pt x="111" y="41"/>
                    <a:pt x="111" y="41"/>
                    <a:pt x="111" y="41"/>
                  </a:cubicBezTo>
                  <a:cubicBezTo>
                    <a:pt x="110" y="41"/>
                    <a:pt x="110" y="41"/>
                    <a:pt x="110" y="41"/>
                  </a:cubicBezTo>
                  <a:cubicBezTo>
                    <a:pt x="108" y="38"/>
                    <a:pt x="108" y="38"/>
                    <a:pt x="108" y="38"/>
                  </a:cubicBezTo>
                  <a:cubicBezTo>
                    <a:pt x="106" y="38"/>
                    <a:pt x="106" y="38"/>
                    <a:pt x="106" y="38"/>
                  </a:cubicBezTo>
                  <a:cubicBezTo>
                    <a:pt x="106" y="38"/>
                    <a:pt x="105" y="41"/>
                    <a:pt x="104" y="39"/>
                  </a:cubicBezTo>
                  <a:cubicBezTo>
                    <a:pt x="103" y="38"/>
                    <a:pt x="103" y="35"/>
                    <a:pt x="103" y="35"/>
                  </a:cubicBezTo>
                  <a:cubicBezTo>
                    <a:pt x="102" y="34"/>
                    <a:pt x="102" y="34"/>
                    <a:pt x="102" y="34"/>
                  </a:cubicBezTo>
                  <a:cubicBezTo>
                    <a:pt x="103" y="32"/>
                    <a:pt x="103" y="32"/>
                    <a:pt x="103" y="32"/>
                  </a:cubicBezTo>
                  <a:cubicBezTo>
                    <a:pt x="103" y="29"/>
                    <a:pt x="103" y="29"/>
                    <a:pt x="103" y="29"/>
                  </a:cubicBezTo>
                  <a:cubicBezTo>
                    <a:pt x="103" y="29"/>
                    <a:pt x="102" y="27"/>
                    <a:pt x="102" y="27"/>
                  </a:cubicBezTo>
                  <a:cubicBezTo>
                    <a:pt x="102" y="26"/>
                    <a:pt x="101" y="24"/>
                    <a:pt x="101" y="24"/>
                  </a:cubicBezTo>
                  <a:cubicBezTo>
                    <a:pt x="102" y="22"/>
                    <a:pt x="102" y="22"/>
                    <a:pt x="102" y="22"/>
                  </a:cubicBezTo>
                  <a:cubicBezTo>
                    <a:pt x="100" y="21"/>
                    <a:pt x="100" y="21"/>
                    <a:pt x="100" y="21"/>
                  </a:cubicBezTo>
                  <a:cubicBezTo>
                    <a:pt x="100" y="18"/>
                    <a:pt x="100" y="18"/>
                    <a:pt x="100" y="18"/>
                  </a:cubicBezTo>
                  <a:cubicBezTo>
                    <a:pt x="100" y="17"/>
                    <a:pt x="100" y="17"/>
                    <a:pt x="100" y="17"/>
                  </a:cubicBezTo>
                  <a:cubicBezTo>
                    <a:pt x="97" y="16"/>
                    <a:pt x="97" y="16"/>
                    <a:pt x="97" y="16"/>
                  </a:cubicBezTo>
                  <a:cubicBezTo>
                    <a:pt x="97" y="16"/>
                    <a:pt x="97" y="15"/>
                    <a:pt x="96" y="14"/>
                  </a:cubicBezTo>
                  <a:cubicBezTo>
                    <a:pt x="96" y="14"/>
                    <a:pt x="94" y="12"/>
                    <a:pt x="94" y="12"/>
                  </a:cubicBezTo>
                  <a:cubicBezTo>
                    <a:pt x="94" y="12"/>
                    <a:pt x="93" y="12"/>
                    <a:pt x="93" y="13"/>
                  </a:cubicBezTo>
                  <a:cubicBezTo>
                    <a:pt x="92" y="14"/>
                    <a:pt x="92" y="16"/>
                    <a:pt x="91" y="16"/>
                  </a:cubicBezTo>
                  <a:cubicBezTo>
                    <a:pt x="91" y="16"/>
                    <a:pt x="92" y="16"/>
                    <a:pt x="89" y="16"/>
                  </a:cubicBezTo>
                  <a:cubicBezTo>
                    <a:pt x="87" y="15"/>
                    <a:pt x="87" y="15"/>
                    <a:pt x="86" y="14"/>
                  </a:cubicBezTo>
                  <a:cubicBezTo>
                    <a:pt x="85" y="14"/>
                    <a:pt x="83" y="12"/>
                    <a:pt x="83" y="12"/>
                  </a:cubicBezTo>
                  <a:cubicBezTo>
                    <a:pt x="82" y="8"/>
                    <a:pt x="82" y="8"/>
                    <a:pt x="82" y="8"/>
                  </a:cubicBezTo>
                  <a:cubicBezTo>
                    <a:pt x="80" y="8"/>
                    <a:pt x="80" y="8"/>
                    <a:pt x="80" y="8"/>
                  </a:cubicBezTo>
                  <a:cubicBezTo>
                    <a:pt x="80" y="8"/>
                    <a:pt x="83" y="9"/>
                    <a:pt x="79" y="9"/>
                  </a:cubicBezTo>
                  <a:cubicBezTo>
                    <a:pt x="75" y="9"/>
                    <a:pt x="71" y="9"/>
                    <a:pt x="71" y="9"/>
                  </a:cubicBezTo>
                  <a:cubicBezTo>
                    <a:pt x="70" y="11"/>
                    <a:pt x="70" y="11"/>
                    <a:pt x="70" y="11"/>
                  </a:cubicBezTo>
                  <a:cubicBezTo>
                    <a:pt x="70" y="11"/>
                    <a:pt x="69" y="13"/>
                    <a:pt x="69" y="14"/>
                  </a:cubicBezTo>
                  <a:cubicBezTo>
                    <a:pt x="69" y="14"/>
                    <a:pt x="70" y="15"/>
                    <a:pt x="69" y="14"/>
                  </a:cubicBezTo>
                  <a:cubicBezTo>
                    <a:pt x="69" y="13"/>
                    <a:pt x="68" y="13"/>
                    <a:pt x="68" y="12"/>
                  </a:cubicBezTo>
                  <a:cubicBezTo>
                    <a:pt x="68" y="12"/>
                    <a:pt x="68" y="11"/>
                    <a:pt x="68" y="11"/>
                  </a:cubicBezTo>
                  <a:cubicBezTo>
                    <a:pt x="68" y="10"/>
                    <a:pt x="66" y="9"/>
                    <a:pt x="66" y="9"/>
                  </a:cubicBezTo>
                  <a:cubicBezTo>
                    <a:pt x="65" y="11"/>
                    <a:pt x="65" y="11"/>
                    <a:pt x="65" y="11"/>
                  </a:cubicBezTo>
                  <a:cubicBezTo>
                    <a:pt x="65" y="11"/>
                    <a:pt x="66" y="12"/>
                    <a:pt x="64" y="12"/>
                  </a:cubicBezTo>
                  <a:cubicBezTo>
                    <a:pt x="63" y="13"/>
                    <a:pt x="63" y="13"/>
                    <a:pt x="63" y="13"/>
                  </a:cubicBezTo>
                  <a:cubicBezTo>
                    <a:pt x="63" y="12"/>
                    <a:pt x="64" y="11"/>
                    <a:pt x="64" y="11"/>
                  </a:cubicBezTo>
                  <a:cubicBezTo>
                    <a:pt x="64" y="11"/>
                    <a:pt x="65" y="9"/>
                    <a:pt x="65" y="9"/>
                  </a:cubicBezTo>
                  <a:cubicBezTo>
                    <a:pt x="65" y="9"/>
                    <a:pt x="65" y="7"/>
                    <a:pt x="64" y="7"/>
                  </a:cubicBezTo>
                  <a:cubicBezTo>
                    <a:pt x="64" y="7"/>
                    <a:pt x="62" y="7"/>
                    <a:pt x="61" y="7"/>
                  </a:cubicBezTo>
                  <a:cubicBezTo>
                    <a:pt x="61" y="7"/>
                    <a:pt x="60" y="8"/>
                    <a:pt x="60" y="8"/>
                  </a:cubicBezTo>
                  <a:cubicBezTo>
                    <a:pt x="60" y="8"/>
                    <a:pt x="61" y="9"/>
                    <a:pt x="60" y="9"/>
                  </a:cubicBezTo>
                  <a:cubicBezTo>
                    <a:pt x="60" y="9"/>
                    <a:pt x="59" y="9"/>
                    <a:pt x="59" y="10"/>
                  </a:cubicBezTo>
                  <a:cubicBezTo>
                    <a:pt x="58" y="10"/>
                    <a:pt x="58" y="8"/>
                    <a:pt x="58" y="8"/>
                  </a:cubicBezTo>
                  <a:cubicBezTo>
                    <a:pt x="58" y="8"/>
                    <a:pt x="57" y="7"/>
                    <a:pt x="57" y="7"/>
                  </a:cubicBezTo>
                  <a:cubicBezTo>
                    <a:pt x="57" y="8"/>
                    <a:pt x="56" y="10"/>
                    <a:pt x="56" y="10"/>
                  </a:cubicBezTo>
                  <a:cubicBezTo>
                    <a:pt x="55" y="10"/>
                    <a:pt x="55" y="10"/>
                    <a:pt x="55" y="9"/>
                  </a:cubicBezTo>
                  <a:cubicBezTo>
                    <a:pt x="54" y="9"/>
                    <a:pt x="54" y="7"/>
                    <a:pt x="54" y="7"/>
                  </a:cubicBezTo>
                  <a:cubicBezTo>
                    <a:pt x="53" y="6"/>
                    <a:pt x="53" y="6"/>
                    <a:pt x="53" y="6"/>
                  </a:cubicBezTo>
                  <a:cubicBezTo>
                    <a:pt x="53" y="6"/>
                    <a:pt x="50" y="6"/>
                    <a:pt x="49" y="6"/>
                  </a:cubicBezTo>
                  <a:cubicBezTo>
                    <a:pt x="49" y="6"/>
                    <a:pt x="47" y="6"/>
                    <a:pt x="47" y="5"/>
                  </a:cubicBezTo>
                  <a:cubicBezTo>
                    <a:pt x="46" y="4"/>
                    <a:pt x="45" y="4"/>
                    <a:pt x="45" y="4"/>
                  </a:cubicBezTo>
                  <a:cubicBezTo>
                    <a:pt x="45" y="4"/>
                    <a:pt x="45" y="4"/>
                    <a:pt x="44" y="3"/>
                  </a:cubicBezTo>
                  <a:cubicBezTo>
                    <a:pt x="43" y="3"/>
                    <a:pt x="43" y="3"/>
                    <a:pt x="42" y="3"/>
                  </a:cubicBezTo>
                  <a:cubicBezTo>
                    <a:pt x="41" y="2"/>
                    <a:pt x="42" y="2"/>
                    <a:pt x="40" y="2"/>
                  </a:cubicBezTo>
                  <a:cubicBezTo>
                    <a:pt x="38" y="2"/>
                    <a:pt x="38" y="4"/>
                    <a:pt x="37" y="3"/>
                  </a:cubicBezTo>
                  <a:cubicBezTo>
                    <a:pt x="35" y="3"/>
                    <a:pt x="35" y="3"/>
                    <a:pt x="35" y="3"/>
                  </a:cubicBezTo>
                  <a:cubicBezTo>
                    <a:pt x="34" y="2"/>
                    <a:pt x="34" y="2"/>
                    <a:pt x="34" y="2"/>
                  </a:cubicBezTo>
                  <a:cubicBezTo>
                    <a:pt x="34" y="1"/>
                    <a:pt x="33" y="0"/>
                    <a:pt x="33" y="1"/>
                  </a:cubicBezTo>
                  <a:cubicBezTo>
                    <a:pt x="33" y="3"/>
                    <a:pt x="33" y="2"/>
                    <a:pt x="32" y="3"/>
                  </a:cubicBezTo>
                  <a:cubicBezTo>
                    <a:pt x="32" y="4"/>
                    <a:pt x="30" y="5"/>
                    <a:pt x="30" y="5"/>
                  </a:cubicBezTo>
                  <a:cubicBezTo>
                    <a:pt x="30" y="5"/>
                    <a:pt x="29" y="5"/>
                    <a:pt x="29" y="6"/>
                  </a:cubicBezTo>
                  <a:cubicBezTo>
                    <a:pt x="29" y="6"/>
                    <a:pt x="28" y="7"/>
                    <a:pt x="28" y="7"/>
                  </a:cubicBezTo>
                  <a:cubicBezTo>
                    <a:pt x="28" y="7"/>
                    <a:pt x="28" y="6"/>
                    <a:pt x="27" y="6"/>
                  </a:cubicBezTo>
                  <a:cubicBezTo>
                    <a:pt x="27" y="6"/>
                    <a:pt x="27" y="6"/>
                    <a:pt x="27" y="6"/>
                  </a:cubicBezTo>
                  <a:cubicBezTo>
                    <a:pt x="27" y="6"/>
                    <a:pt x="25" y="6"/>
                    <a:pt x="25" y="7"/>
                  </a:cubicBezTo>
                  <a:cubicBezTo>
                    <a:pt x="25" y="7"/>
                    <a:pt x="25" y="8"/>
                    <a:pt x="25" y="9"/>
                  </a:cubicBezTo>
                  <a:cubicBezTo>
                    <a:pt x="25" y="9"/>
                    <a:pt x="24" y="10"/>
                    <a:pt x="24" y="10"/>
                  </a:cubicBezTo>
                  <a:cubicBezTo>
                    <a:pt x="22" y="11"/>
                    <a:pt x="22" y="11"/>
                    <a:pt x="22" y="11"/>
                  </a:cubicBezTo>
                  <a:cubicBezTo>
                    <a:pt x="22" y="11"/>
                    <a:pt x="22" y="11"/>
                    <a:pt x="21" y="11"/>
                  </a:cubicBezTo>
                  <a:cubicBezTo>
                    <a:pt x="20" y="11"/>
                    <a:pt x="18" y="11"/>
                    <a:pt x="18" y="11"/>
                  </a:cubicBezTo>
                  <a:cubicBezTo>
                    <a:pt x="17" y="11"/>
                    <a:pt x="16" y="11"/>
                    <a:pt x="16" y="11"/>
                  </a:cubicBezTo>
                  <a:cubicBezTo>
                    <a:pt x="16" y="12"/>
                    <a:pt x="16" y="12"/>
                    <a:pt x="16" y="12"/>
                  </a:cubicBezTo>
                  <a:cubicBezTo>
                    <a:pt x="15" y="13"/>
                    <a:pt x="15" y="13"/>
                    <a:pt x="15" y="13"/>
                  </a:cubicBezTo>
                  <a:cubicBezTo>
                    <a:pt x="15" y="13"/>
                    <a:pt x="14" y="15"/>
                    <a:pt x="13" y="14"/>
                  </a:cubicBezTo>
                  <a:cubicBezTo>
                    <a:pt x="13" y="14"/>
                    <a:pt x="12" y="14"/>
                    <a:pt x="12" y="14"/>
                  </a:cubicBezTo>
                  <a:cubicBezTo>
                    <a:pt x="10" y="13"/>
                    <a:pt x="10" y="13"/>
                    <a:pt x="10" y="13"/>
                  </a:cubicBezTo>
                  <a:cubicBezTo>
                    <a:pt x="10" y="13"/>
                    <a:pt x="9" y="14"/>
                    <a:pt x="9" y="14"/>
                  </a:cubicBezTo>
                  <a:cubicBezTo>
                    <a:pt x="9" y="14"/>
                    <a:pt x="8" y="14"/>
                    <a:pt x="8" y="14"/>
                  </a:cubicBezTo>
                  <a:cubicBezTo>
                    <a:pt x="8" y="14"/>
                    <a:pt x="8" y="14"/>
                    <a:pt x="8" y="14"/>
                  </a:cubicBezTo>
                  <a:cubicBezTo>
                    <a:pt x="8" y="14"/>
                    <a:pt x="8" y="15"/>
                    <a:pt x="9" y="16"/>
                  </a:cubicBezTo>
                  <a:cubicBezTo>
                    <a:pt x="9" y="16"/>
                    <a:pt x="9" y="17"/>
                    <a:pt x="9" y="18"/>
                  </a:cubicBezTo>
                  <a:cubicBezTo>
                    <a:pt x="9" y="18"/>
                    <a:pt x="8" y="19"/>
                    <a:pt x="8" y="19"/>
                  </a:cubicBezTo>
                  <a:cubicBezTo>
                    <a:pt x="7" y="19"/>
                    <a:pt x="6" y="18"/>
                    <a:pt x="6" y="18"/>
                  </a:cubicBezTo>
                  <a:cubicBezTo>
                    <a:pt x="6" y="18"/>
                    <a:pt x="6" y="17"/>
                    <a:pt x="5" y="17"/>
                  </a:cubicBezTo>
                  <a:cubicBezTo>
                    <a:pt x="5" y="18"/>
                    <a:pt x="2" y="19"/>
                    <a:pt x="2" y="19"/>
                  </a:cubicBezTo>
                  <a:cubicBezTo>
                    <a:pt x="2" y="21"/>
                    <a:pt x="2" y="21"/>
                    <a:pt x="2" y="21"/>
                  </a:cubicBezTo>
                  <a:cubicBezTo>
                    <a:pt x="0" y="22"/>
                    <a:pt x="0" y="22"/>
                    <a:pt x="0" y="22"/>
                  </a:cubicBezTo>
                  <a:cubicBezTo>
                    <a:pt x="5" y="22"/>
                    <a:pt x="5" y="22"/>
                    <a:pt x="5" y="22"/>
                  </a:cubicBezTo>
                  <a:cubicBezTo>
                    <a:pt x="6" y="22"/>
                    <a:pt x="6" y="22"/>
                    <a:pt x="6" y="22"/>
                  </a:cubicBezTo>
                  <a:cubicBezTo>
                    <a:pt x="8" y="22"/>
                    <a:pt x="8" y="22"/>
                    <a:pt x="8" y="22"/>
                  </a:cubicBezTo>
                  <a:cubicBezTo>
                    <a:pt x="9" y="21"/>
                    <a:pt x="9" y="21"/>
                    <a:pt x="9" y="21"/>
                  </a:cubicBezTo>
                  <a:cubicBezTo>
                    <a:pt x="9" y="21"/>
                    <a:pt x="10" y="21"/>
                    <a:pt x="10" y="22"/>
                  </a:cubicBezTo>
                  <a:cubicBezTo>
                    <a:pt x="10" y="22"/>
                    <a:pt x="12" y="23"/>
                    <a:pt x="12" y="23"/>
                  </a:cubicBezTo>
                  <a:cubicBezTo>
                    <a:pt x="12" y="23"/>
                    <a:pt x="12" y="23"/>
                    <a:pt x="12" y="23"/>
                  </a:cubicBezTo>
                  <a:cubicBezTo>
                    <a:pt x="15" y="22"/>
                    <a:pt x="15" y="22"/>
                    <a:pt x="15" y="22"/>
                  </a:cubicBezTo>
                  <a:cubicBezTo>
                    <a:pt x="15" y="23"/>
                    <a:pt x="15" y="23"/>
                    <a:pt x="15" y="23"/>
                  </a:cubicBezTo>
                  <a:cubicBezTo>
                    <a:pt x="15" y="23"/>
                    <a:pt x="15" y="24"/>
                    <a:pt x="16" y="24"/>
                  </a:cubicBezTo>
                  <a:cubicBezTo>
                    <a:pt x="17" y="24"/>
                    <a:pt x="17" y="24"/>
                    <a:pt x="17" y="24"/>
                  </a:cubicBezTo>
                  <a:cubicBezTo>
                    <a:pt x="17" y="26"/>
                    <a:pt x="17" y="26"/>
                    <a:pt x="17" y="26"/>
                  </a:cubicBezTo>
                  <a:cubicBezTo>
                    <a:pt x="19" y="26"/>
                    <a:pt x="19" y="26"/>
                    <a:pt x="19" y="26"/>
                  </a:cubicBezTo>
                  <a:cubicBezTo>
                    <a:pt x="19" y="26"/>
                    <a:pt x="20" y="26"/>
                    <a:pt x="20" y="26"/>
                  </a:cubicBezTo>
                  <a:cubicBezTo>
                    <a:pt x="20" y="26"/>
                    <a:pt x="20" y="27"/>
                    <a:pt x="20" y="27"/>
                  </a:cubicBezTo>
                  <a:cubicBezTo>
                    <a:pt x="20" y="27"/>
                    <a:pt x="21" y="28"/>
                    <a:pt x="22" y="29"/>
                  </a:cubicBezTo>
                  <a:cubicBezTo>
                    <a:pt x="22" y="29"/>
                    <a:pt x="23" y="30"/>
                    <a:pt x="23" y="30"/>
                  </a:cubicBezTo>
                  <a:cubicBezTo>
                    <a:pt x="24" y="31"/>
                    <a:pt x="24" y="31"/>
                    <a:pt x="24" y="31"/>
                  </a:cubicBezTo>
                  <a:cubicBezTo>
                    <a:pt x="25" y="32"/>
                    <a:pt x="25" y="32"/>
                    <a:pt x="25" y="32"/>
                  </a:cubicBezTo>
                  <a:cubicBezTo>
                    <a:pt x="26" y="33"/>
                    <a:pt x="26" y="33"/>
                    <a:pt x="26" y="33"/>
                  </a:cubicBezTo>
                  <a:cubicBezTo>
                    <a:pt x="26" y="33"/>
                    <a:pt x="26" y="33"/>
                    <a:pt x="26" y="33"/>
                  </a:cubicBezTo>
                  <a:cubicBezTo>
                    <a:pt x="26" y="34"/>
                    <a:pt x="26" y="35"/>
                    <a:pt x="27" y="35"/>
                  </a:cubicBezTo>
                  <a:cubicBezTo>
                    <a:pt x="27" y="35"/>
                    <a:pt x="27" y="35"/>
                    <a:pt x="28" y="35"/>
                  </a:cubicBezTo>
                  <a:cubicBezTo>
                    <a:pt x="28" y="35"/>
                    <a:pt x="28" y="35"/>
                    <a:pt x="28" y="36"/>
                  </a:cubicBezTo>
                  <a:cubicBezTo>
                    <a:pt x="28" y="36"/>
                    <a:pt x="28" y="36"/>
                    <a:pt x="29" y="37"/>
                  </a:cubicBezTo>
                  <a:cubicBezTo>
                    <a:pt x="29" y="37"/>
                    <a:pt x="30" y="38"/>
                    <a:pt x="30" y="38"/>
                  </a:cubicBezTo>
                  <a:cubicBezTo>
                    <a:pt x="30" y="38"/>
                    <a:pt x="30" y="38"/>
                    <a:pt x="30" y="39"/>
                  </a:cubicBezTo>
                  <a:cubicBezTo>
                    <a:pt x="30" y="40"/>
                    <a:pt x="31" y="41"/>
                    <a:pt x="31" y="41"/>
                  </a:cubicBezTo>
                  <a:cubicBezTo>
                    <a:pt x="31" y="42"/>
                    <a:pt x="32" y="42"/>
                    <a:pt x="32" y="42"/>
                  </a:cubicBezTo>
                  <a:cubicBezTo>
                    <a:pt x="32" y="42"/>
                    <a:pt x="32" y="42"/>
                    <a:pt x="32" y="42"/>
                  </a:cubicBezTo>
                  <a:cubicBezTo>
                    <a:pt x="32" y="42"/>
                    <a:pt x="33" y="42"/>
                    <a:pt x="33" y="43"/>
                  </a:cubicBezTo>
                  <a:cubicBezTo>
                    <a:pt x="33" y="44"/>
                    <a:pt x="32" y="45"/>
                    <a:pt x="33" y="45"/>
                  </a:cubicBezTo>
                  <a:cubicBezTo>
                    <a:pt x="33" y="45"/>
                    <a:pt x="34" y="47"/>
                    <a:pt x="35" y="47"/>
                  </a:cubicBezTo>
                  <a:cubicBezTo>
                    <a:pt x="36" y="47"/>
                    <a:pt x="36" y="47"/>
                    <a:pt x="36" y="47"/>
                  </a:cubicBezTo>
                  <a:cubicBezTo>
                    <a:pt x="37" y="47"/>
                    <a:pt x="37" y="49"/>
                    <a:pt x="38" y="49"/>
                  </a:cubicBezTo>
                  <a:cubicBezTo>
                    <a:pt x="38" y="50"/>
                    <a:pt x="38" y="50"/>
                    <a:pt x="39" y="50"/>
                  </a:cubicBezTo>
                  <a:cubicBezTo>
                    <a:pt x="40" y="50"/>
                    <a:pt x="40" y="50"/>
                    <a:pt x="40" y="50"/>
                  </a:cubicBezTo>
                  <a:cubicBezTo>
                    <a:pt x="40" y="50"/>
                    <a:pt x="40" y="50"/>
                    <a:pt x="40" y="51"/>
                  </a:cubicBezTo>
                  <a:cubicBezTo>
                    <a:pt x="41" y="51"/>
                    <a:pt x="43" y="53"/>
                    <a:pt x="43" y="53"/>
                  </a:cubicBezTo>
                  <a:cubicBezTo>
                    <a:pt x="43" y="53"/>
                    <a:pt x="44" y="54"/>
                    <a:pt x="44" y="54"/>
                  </a:cubicBezTo>
                  <a:cubicBezTo>
                    <a:pt x="44" y="54"/>
                    <a:pt x="45" y="54"/>
                    <a:pt x="46" y="54"/>
                  </a:cubicBezTo>
                  <a:cubicBezTo>
                    <a:pt x="46" y="54"/>
                    <a:pt x="47" y="54"/>
                    <a:pt x="47" y="55"/>
                  </a:cubicBezTo>
                  <a:cubicBezTo>
                    <a:pt x="47" y="56"/>
                    <a:pt x="48" y="56"/>
                    <a:pt x="48" y="57"/>
                  </a:cubicBezTo>
                  <a:cubicBezTo>
                    <a:pt x="48" y="58"/>
                    <a:pt x="49" y="58"/>
                    <a:pt x="49" y="59"/>
                  </a:cubicBezTo>
                  <a:cubicBezTo>
                    <a:pt x="49" y="59"/>
                    <a:pt x="50" y="61"/>
                    <a:pt x="50" y="61"/>
                  </a:cubicBezTo>
                  <a:cubicBezTo>
                    <a:pt x="56" y="63"/>
                    <a:pt x="56" y="63"/>
                    <a:pt x="56" y="63"/>
                  </a:cubicBezTo>
                  <a:cubicBezTo>
                    <a:pt x="57" y="65"/>
                    <a:pt x="57" y="65"/>
                    <a:pt x="57" y="65"/>
                  </a:cubicBezTo>
                  <a:cubicBezTo>
                    <a:pt x="57" y="65"/>
                    <a:pt x="58" y="67"/>
                    <a:pt x="58" y="67"/>
                  </a:cubicBezTo>
                  <a:cubicBezTo>
                    <a:pt x="59" y="68"/>
                    <a:pt x="60" y="68"/>
                    <a:pt x="60" y="68"/>
                  </a:cubicBezTo>
                  <a:cubicBezTo>
                    <a:pt x="63" y="71"/>
                    <a:pt x="63" y="71"/>
                    <a:pt x="63" y="71"/>
                  </a:cubicBezTo>
                  <a:cubicBezTo>
                    <a:pt x="66" y="72"/>
                    <a:pt x="66" y="72"/>
                    <a:pt x="66" y="72"/>
                  </a:cubicBezTo>
                  <a:cubicBezTo>
                    <a:pt x="66" y="72"/>
                    <a:pt x="68" y="73"/>
                    <a:pt x="69" y="73"/>
                  </a:cubicBezTo>
                  <a:cubicBezTo>
                    <a:pt x="69" y="73"/>
                    <a:pt x="71" y="74"/>
                    <a:pt x="72" y="74"/>
                  </a:cubicBezTo>
                  <a:cubicBezTo>
                    <a:pt x="72" y="75"/>
                    <a:pt x="73" y="78"/>
                    <a:pt x="73" y="78"/>
                  </a:cubicBezTo>
                  <a:cubicBezTo>
                    <a:pt x="74" y="78"/>
                    <a:pt x="76" y="80"/>
                    <a:pt x="76" y="82"/>
                  </a:cubicBezTo>
                  <a:cubicBezTo>
                    <a:pt x="77" y="83"/>
                    <a:pt x="77" y="83"/>
                    <a:pt x="77" y="85"/>
                  </a:cubicBezTo>
                  <a:cubicBezTo>
                    <a:pt x="78" y="86"/>
                    <a:pt x="80" y="88"/>
                    <a:pt x="80" y="88"/>
                  </a:cubicBezTo>
                  <a:cubicBezTo>
                    <a:pt x="80" y="88"/>
                    <a:pt x="80" y="88"/>
                    <a:pt x="81" y="90"/>
                  </a:cubicBezTo>
                  <a:cubicBezTo>
                    <a:pt x="82" y="91"/>
                    <a:pt x="83" y="92"/>
                    <a:pt x="83" y="93"/>
                  </a:cubicBezTo>
                  <a:cubicBezTo>
                    <a:pt x="83" y="93"/>
                    <a:pt x="83" y="93"/>
                    <a:pt x="83" y="94"/>
                  </a:cubicBezTo>
                  <a:cubicBezTo>
                    <a:pt x="83" y="94"/>
                    <a:pt x="83" y="95"/>
                    <a:pt x="83" y="95"/>
                  </a:cubicBezTo>
                  <a:cubicBezTo>
                    <a:pt x="83" y="95"/>
                    <a:pt x="84" y="97"/>
                    <a:pt x="84" y="98"/>
                  </a:cubicBezTo>
                  <a:cubicBezTo>
                    <a:pt x="84" y="98"/>
                    <a:pt x="85" y="100"/>
                    <a:pt x="85" y="100"/>
                  </a:cubicBezTo>
                  <a:cubicBezTo>
                    <a:pt x="85" y="101"/>
                    <a:pt x="85" y="101"/>
                    <a:pt x="85" y="101"/>
                  </a:cubicBezTo>
                  <a:cubicBezTo>
                    <a:pt x="86" y="104"/>
                    <a:pt x="86" y="104"/>
                    <a:pt x="86" y="104"/>
                  </a:cubicBezTo>
                  <a:cubicBezTo>
                    <a:pt x="85" y="106"/>
                    <a:pt x="85" y="106"/>
                    <a:pt x="85" y="106"/>
                  </a:cubicBezTo>
                  <a:cubicBezTo>
                    <a:pt x="85" y="106"/>
                    <a:pt x="84" y="107"/>
                    <a:pt x="85" y="107"/>
                  </a:cubicBezTo>
                  <a:cubicBezTo>
                    <a:pt x="86" y="107"/>
                    <a:pt x="87" y="108"/>
                    <a:pt x="86" y="109"/>
                  </a:cubicBezTo>
                  <a:cubicBezTo>
                    <a:pt x="86" y="109"/>
                    <a:pt x="85" y="111"/>
                    <a:pt x="85" y="111"/>
                  </a:cubicBezTo>
                  <a:cubicBezTo>
                    <a:pt x="85" y="112"/>
                    <a:pt x="85" y="112"/>
                    <a:pt x="85" y="112"/>
                  </a:cubicBezTo>
                  <a:cubicBezTo>
                    <a:pt x="84" y="114"/>
                    <a:pt x="84" y="114"/>
                    <a:pt x="84" y="114"/>
                  </a:cubicBezTo>
                  <a:cubicBezTo>
                    <a:pt x="84" y="114"/>
                    <a:pt x="86" y="115"/>
                    <a:pt x="86" y="115"/>
                  </a:cubicBezTo>
                  <a:cubicBezTo>
                    <a:pt x="86" y="116"/>
                    <a:pt x="87" y="117"/>
                    <a:pt x="86" y="118"/>
                  </a:cubicBezTo>
                  <a:cubicBezTo>
                    <a:pt x="86" y="118"/>
                    <a:pt x="86" y="120"/>
                    <a:pt x="86" y="120"/>
                  </a:cubicBezTo>
                  <a:cubicBezTo>
                    <a:pt x="86" y="120"/>
                    <a:pt x="86" y="122"/>
                    <a:pt x="86" y="122"/>
                  </a:cubicBezTo>
                  <a:cubicBezTo>
                    <a:pt x="86" y="122"/>
                    <a:pt x="88" y="123"/>
                    <a:pt x="87" y="124"/>
                  </a:cubicBezTo>
                  <a:cubicBezTo>
                    <a:pt x="87" y="124"/>
                    <a:pt x="87" y="125"/>
                    <a:pt x="87" y="126"/>
                  </a:cubicBezTo>
                  <a:cubicBezTo>
                    <a:pt x="88" y="128"/>
                    <a:pt x="90" y="131"/>
                    <a:pt x="90" y="131"/>
                  </a:cubicBezTo>
                  <a:cubicBezTo>
                    <a:pt x="90" y="131"/>
                    <a:pt x="91" y="133"/>
                    <a:pt x="91" y="133"/>
                  </a:cubicBezTo>
                  <a:cubicBezTo>
                    <a:pt x="91" y="134"/>
                    <a:pt x="90" y="134"/>
                    <a:pt x="91" y="135"/>
                  </a:cubicBezTo>
                  <a:cubicBezTo>
                    <a:pt x="91" y="135"/>
                    <a:pt x="90" y="136"/>
                    <a:pt x="91" y="136"/>
                  </a:cubicBezTo>
                  <a:cubicBezTo>
                    <a:pt x="92" y="137"/>
                    <a:pt x="93" y="139"/>
                    <a:pt x="93" y="139"/>
                  </a:cubicBezTo>
                  <a:cubicBezTo>
                    <a:pt x="93" y="139"/>
                    <a:pt x="93" y="139"/>
                    <a:pt x="94" y="140"/>
                  </a:cubicBezTo>
                  <a:cubicBezTo>
                    <a:pt x="94" y="141"/>
                    <a:pt x="94" y="143"/>
                    <a:pt x="94" y="143"/>
                  </a:cubicBezTo>
                  <a:cubicBezTo>
                    <a:pt x="94" y="144"/>
                    <a:pt x="95" y="144"/>
                    <a:pt x="94" y="144"/>
                  </a:cubicBezTo>
                  <a:cubicBezTo>
                    <a:pt x="94" y="144"/>
                    <a:pt x="93" y="145"/>
                    <a:pt x="93" y="145"/>
                  </a:cubicBezTo>
                  <a:cubicBezTo>
                    <a:pt x="92" y="147"/>
                    <a:pt x="92" y="147"/>
                    <a:pt x="92" y="147"/>
                  </a:cubicBezTo>
                  <a:cubicBezTo>
                    <a:pt x="92" y="147"/>
                    <a:pt x="93" y="148"/>
                    <a:pt x="94" y="148"/>
                  </a:cubicBezTo>
                  <a:cubicBezTo>
                    <a:pt x="94" y="148"/>
                    <a:pt x="95" y="148"/>
                    <a:pt x="95" y="148"/>
                  </a:cubicBezTo>
                  <a:cubicBezTo>
                    <a:pt x="97" y="150"/>
                    <a:pt x="97" y="150"/>
                    <a:pt x="97" y="150"/>
                  </a:cubicBezTo>
                  <a:cubicBezTo>
                    <a:pt x="97" y="152"/>
                    <a:pt x="97" y="152"/>
                    <a:pt x="97" y="152"/>
                  </a:cubicBezTo>
                  <a:lnTo>
                    <a:pt x="99" y="152"/>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3" name="Freeform 29"/>
            <p:cNvSpPr>
              <a:spLocks/>
            </p:cNvSpPr>
            <p:nvPr/>
          </p:nvSpPr>
          <p:spPr bwMode="auto">
            <a:xfrm>
              <a:off x="7124398" y="3893520"/>
              <a:ext cx="314016" cy="256679"/>
            </a:xfrm>
            <a:custGeom>
              <a:avLst/>
              <a:gdLst>
                <a:gd name="T0" fmla="*/ 27 w 129"/>
                <a:gd name="T1" fmla="*/ 5 h 109"/>
                <a:gd name="T2" fmla="*/ 33 w 129"/>
                <a:gd name="T3" fmla="*/ 7 h 109"/>
                <a:gd name="T4" fmla="*/ 40 w 129"/>
                <a:gd name="T5" fmla="*/ 5 h 109"/>
                <a:gd name="T6" fmla="*/ 57 w 129"/>
                <a:gd name="T7" fmla="*/ 8 h 109"/>
                <a:gd name="T8" fmla="*/ 64 w 129"/>
                <a:gd name="T9" fmla="*/ 7 h 109"/>
                <a:gd name="T10" fmla="*/ 66 w 129"/>
                <a:gd name="T11" fmla="*/ 1 h 109"/>
                <a:gd name="T12" fmla="*/ 70 w 129"/>
                <a:gd name="T13" fmla="*/ 5 h 109"/>
                <a:gd name="T14" fmla="*/ 77 w 129"/>
                <a:gd name="T15" fmla="*/ 1 h 109"/>
                <a:gd name="T16" fmla="*/ 79 w 129"/>
                <a:gd name="T17" fmla="*/ 5 h 109"/>
                <a:gd name="T18" fmla="*/ 86 w 129"/>
                <a:gd name="T19" fmla="*/ 3 h 109"/>
                <a:gd name="T20" fmla="*/ 89 w 129"/>
                <a:gd name="T21" fmla="*/ 9 h 109"/>
                <a:gd name="T22" fmla="*/ 92 w 129"/>
                <a:gd name="T23" fmla="*/ 12 h 109"/>
                <a:gd name="T24" fmla="*/ 98 w 129"/>
                <a:gd name="T25" fmla="*/ 15 h 109"/>
                <a:gd name="T26" fmla="*/ 102 w 129"/>
                <a:gd name="T27" fmla="*/ 18 h 109"/>
                <a:gd name="T28" fmla="*/ 113 w 129"/>
                <a:gd name="T29" fmla="*/ 22 h 109"/>
                <a:gd name="T30" fmla="*/ 109 w 129"/>
                <a:gd name="T31" fmla="*/ 30 h 109"/>
                <a:gd name="T32" fmla="*/ 104 w 129"/>
                <a:gd name="T33" fmla="*/ 36 h 109"/>
                <a:gd name="T34" fmla="*/ 105 w 129"/>
                <a:gd name="T35" fmla="*/ 43 h 109"/>
                <a:gd name="T36" fmla="*/ 114 w 129"/>
                <a:gd name="T37" fmla="*/ 42 h 109"/>
                <a:gd name="T38" fmla="*/ 120 w 129"/>
                <a:gd name="T39" fmla="*/ 46 h 109"/>
                <a:gd name="T40" fmla="*/ 124 w 129"/>
                <a:gd name="T41" fmla="*/ 50 h 109"/>
                <a:gd name="T42" fmla="*/ 124 w 129"/>
                <a:gd name="T43" fmla="*/ 57 h 109"/>
                <a:gd name="T44" fmla="*/ 129 w 129"/>
                <a:gd name="T45" fmla="*/ 61 h 109"/>
                <a:gd name="T46" fmla="*/ 127 w 129"/>
                <a:gd name="T47" fmla="*/ 67 h 109"/>
                <a:gd name="T48" fmla="*/ 123 w 129"/>
                <a:gd name="T49" fmla="*/ 70 h 109"/>
                <a:gd name="T50" fmla="*/ 120 w 129"/>
                <a:gd name="T51" fmla="*/ 74 h 109"/>
                <a:gd name="T52" fmla="*/ 117 w 129"/>
                <a:gd name="T53" fmla="*/ 75 h 109"/>
                <a:gd name="T54" fmla="*/ 112 w 129"/>
                <a:gd name="T55" fmla="*/ 77 h 109"/>
                <a:gd name="T56" fmla="*/ 109 w 129"/>
                <a:gd name="T57" fmla="*/ 82 h 109"/>
                <a:gd name="T58" fmla="*/ 105 w 129"/>
                <a:gd name="T59" fmla="*/ 88 h 109"/>
                <a:gd name="T60" fmla="*/ 106 w 129"/>
                <a:gd name="T61" fmla="*/ 92 h 109"/>
                <a:gd name="T62" fmla="*/ 107 w 129"/>
                <a:gd name="T63" fmla="*/ 96 h 109"/>
                <a:gd name="T64" fmla="*/ 110 w 129"/>
                <a:gd name="T65" fmla="*/ 101 h 109"/>
                <a:gd name="T66" fmla="*/ 107 w 129"/>
                <a:gd name="T67" fmla="*/ 107 h 109"/>
                <a:gd name="T68" fmla="*/ 103 w 129"/>
                <a:gd name="T69" fmla="*/ 108 h 109"/>
                <a:gd name="T70" fmla="*/ 96 w 129"/>
                <a:gd name="T71" fmla="*/ 109 h 109"/>
                <a:gd name="T72" fmla="*/ 93 w 129"/>
                <a:gd name="T73" fmla="*/ 104 h 109"/>
                <a:gd name="T74" fmla="*/ 90 w 129"/>
                <a:gd name="T75" fmla="*/ 101 h 109"/>
                <a:gd name="T76" fmla="*/ 85 w 129"/>
                <a:gd name="T77" fmla="*/ 97 h 109"/>
                <a:gd name="T78" fmla="*/ 79 w 129"/>
                <a:gd name="T79" fmla="*/ 94 h 109"/>
                <a:gd name="T80" fmla="*/ 74 w 129"/>
                <a:gd name="T81" fmla="*/ 89 h 109"/>
                <a:gd name="T82" fmla="*/ 74 w 129"/>
                <a:gd name="T83" fmla="*/ 81 h 109"/>
                <a:gd name="T84" fmla="*/ 74 w 129"/>
                <a:gd name="T85" fmla="*/ 73 h 109"/>
                <a:gd name="T86" fmla="*/ 69 w 129"/>
                <a:gd name="T87" fmla="*/ 78 h 109"/>
                <a:gd name="T88" fmla="*/ 63 w 129"/>
                <a:gd name="T89" fmla="*/ 82 h 109"/>
                <a:gd name="T90" fmla="*/ 55 w 129"/>
                <a:gd name="T91" fmla="*/ 82 h 109"/>
                <a:gd name="T92" fmla="*/ 51 w 129"/>
                <a:gd name="T93" fmla="*/ 77 h 109"/>
                <a:gd name="T94" fmla="*/ 52 w 129"/>
                <a:gd name="T95" fmla="*/ 73 h 109"/>
                <a:gd name="T96" fmla="*/ 53 w 129"/>
                <a:gd name="T97" fmla="*/ 66 h 109"/>
                <a:gd name="T98" fmla="*/ 49 w 129"/>
                <a:gd name="T99" fmla="*/ 62 h 109"/>
                <a:gd name="T100" fmla="*/ 42 w 129"/>
                <a:gd name="T101" fmla="*/ 61 h 109"/>
                <a:gd name="T102" fmla="*/ 35 w 129"/>
                <a:gd name="T103" fmla="*/ 60 h 109"/>
                <a:gd name="T104" fmla="*/ 33 w 129"/>
                <a:gd name="T105" fmla="*/ 52 h 109"/>
                <a:gd name="T106" fmla="*/ 27 w 129"/>
                <a:gd name="T107" fmla="*/ 51 h 109"/>
                <a:gd name="T108" fmla="*/ 23 w 129"/>
                <a:gd name="T109" fmla="*/ 46 h 109"/>
                <a:gd name="T110" fmla="*/ 19 w 129"/>
                <a:gd name="T111" fmla="*/ 37 h 109"/>
                <a:gd name="T112" fmla="*/ 11 w 129"/>
                <a:gd name="T113" fmla="*/ 37 h 109"/>
                <a:gd name="T114" fmla="*/ 6 w 129"/>
                <a:gd name="T115" fmla="*/ 35 h 109"/>
                <a:gd name="T116" fmla="*/ 2 w 129"/>
                <a:gd name="T117" fmla="*/ 29 h 109"/>
                <a:gd name="T118" fmla="*/ 0 w 129"/>
                <a:gd name="T119" fmla="*/ 22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9" h="109">
                  <a:moveTo>
                    <a:pt x="1" y="18"/>
                  </a:moveTo>
                  <a:cubicBezTo>
                    <a:pt x="1" y="18"/>
                    <a:pt x="21" y="6"/>
                    <a:pt x="21" y="6"/>
                  </a:cubicBezTo>
                  <a:cubicBezTo>
                    <a:pt x="27" y="5"/>
                    <a:pt x="27" y="5"/>
                    <a:pt x="27" y="5"/>
                  </a:cubicBezTo>
                  <a:cubicBezTo>
                    <a:pt x="30" y="5"/>
                    <a:pt x="30" y="5"/>
                    <a:pt x="30" y="5"/>
                  </a:cubicBezTo>
                  <a:cubicBezTo>
                    <a:pt x="31" y="4"/>
                    <a:pt x="31" y="4"/>
                    <a:pt x="31" y="4"/>
                  </a:cubicBezTo>
                  <a:cubicBezTo>
                    <a:pt x="31" y="4"/>
                    <a:pt x="32" y="7"/>
                    <a:pt x="33" y="7"/>
                  </a:cubicBezTo>
                  <a:cubicBezTo>
                    <a:pt x="33" y="7"/>
                    <a:pt x="35" y="9"/>
                    <a:pt x="35" y="8"/>
                  </a:cubicBezTo>
                  <a:cubicBezTo>
                    <a:pt x="36" y="7"/>
                    <a:pt x="36" y="6"/>
                    <a:pt x="37" y="6"/>
                  </a:cubicBezTo>
                  <a:cubicBezTo>
                    <a:pt x="37" y="5"/>
                    <a:pt x="38" y="4"/>
                    <a:pt x="40" y="5"/>
                  </a:cubicBezTo>
                  <a:cubicBezTo>
                    <a:pt x="41" y="6"/>
                    <a:pt x="41" y="10"/>
                    <a:pt x="41" y="10"/>
                  </a:cubicBezTo>
                  <a:cubicBezTo>
                    <a:pt x="49" y="12"/>
                    <a:pt x="44" y="13"/>
                    <a:pt x="55" y="10"/>
                  </a:cubicBezTo>
                  <a:cubicBezTo>
                    <a:pt x="55" y="10"/>
                    <a:pt x="57" y="8"/>
                    <a:pt x="57" y="8"/>
                  </a:cubicBezTo>
                  <a:cubicBezTo>
                    <a:pt x="57" y="7"/>
                    <a:pt x="56" y="5"/>
                    <a:pt x="58" y="6"/>
                  </a:cubicBezTo>
                  <a:cubicBezTo>
                    <a:pt x="59" y="7"/>
                    <a:pt x="60" y="7"/>
                    <a:pt x="61" y="7"/>
                  </a:cubicBezTo>
                  <a:cubicBezTo>
                    <a:pt x="62" y="7"/>
                    <a:pt x="64" y="7"/>
                    <a:pt x="64" y="7"/>
                  </a:cubicBezTo>
                  <a:cubicBezTo>
                    <a:pt x="64" y="7"/>
                    <a:pt x="65" y="6"/>
                    <a:pt x="64" y="5"/>
                  </a:cubicBezTo>
                  <a:cubicBezTo>
                    <a:pt x="64" y="4"/>
                    <a:pt x="63" y="3"/>
                    <a:pt x="64" y="3"/>
                  </a:cubicBezTo>
                  <a:cubicBezTo>
                    <a:pt x="64" y="2"/>
                    <a:pt x="66" y="1"/>
                    <a:pt x="66" y="1"/>
                  </a:cubicBezTo>
                  <a:cubicBezTo>
                    <a:pt x="66" y="1"/>
                    <a:pt x="67" y="1"/>
                    <a:pt x="67" y="2"/>
                  </a:cubicBezTo>
                  <a:cubicBezTo>
                    <a:pt x="68" y="3"/>
                    <a:pt x="68" y="3"/>
                    <a:pt x="68" y="4"/>
                  </a:cubicBezTo>
                  <a:cubicBezTo>
                    <a:pt x="69" y="4"/>
                    <a:pt x="69" y="5"/>
                    <a:pt x="70" y="5"/>
                  </a:cubicBezTo>
                  <a:cubicBezTo>
                    <a:pt x="72" y="5"/>
                    <a:pt x="72" y="5"/>
                    <a:pt x="73" y="4"/>
                  </a:cubicBezTo>
                  <a:cubicBezTo>
                    <a:pt x="74" y="3"/>
                    <a:pt x="74" y="3"/>
                    <a:pt x="75" y="2"/>
                  </a:cubicBezTo>
                  <a:cubicBezTo>
                    <a:pt x="76" y="0"/>
                    <a:pt x="76" y="0"/>
                    <a:pt x="77" y="1"/>
                  </a:cubicBezTo>
                  <a:cubicBezTo>
                    <a:pt x="78" y="1"/>
                    <a:pt x="80" y="2"/>
                    <a:pt x="80" y="2"/>
                  </a:cubicBezTo>
                  <a:cubicBezTo>
                    <a:pt x="78" y="4"/>
                    <a:pt x="78" y="4"/>
                    <a:pt x="78" y="4"/>
                  </a:cubicBezTo>
                  <a:cubicBezTo>
                    <a:pt x="78" y="4"/>
                    <a:pt x="77" y="4"/>
                    <a:pt x="79" y="5"/>
                  </a:cubicBezTo>
                  <a:cubicBezTo>
                    <a:pt x="82" y="6"/>
                    <a:pt x="83" y="6"/>
                    <a:pt x="83" y="6"/>
                  </a:cubicBezTo>
                  <a:cubicBezTo>
                    <a:pt x="85" y="3"/>
                    <a:pt x="85" y="3"/>
                    <a:pt x="85" y="3"/>
                  </a:cubicBezTo>
                  <a:cubicBezTo>
                    <a:pt x="85" y="3"/>
                    <a:pt x="85" y="1"/>
                    <a:pt x="86" y="3"/>
                  </a:cubicBezTo>
                  <a:cubicBezTo>
                    <a:pt x="86" y="4"/>
                    <a:pt x="87" y="6"/>
                    <a:pt x="87" y="6"/>
                  </a:cubicBezTo>
                  <a:cubicBezTo>
                    <a:pt x="87" y="6"/>
                    <a:pt x="87" y="9"/>
                    <a:pt x="88" y="9"/>
                  </a:cubicBezTo>
                  <a:cubicBezTo>
                    <a:pt x="89" y="9"/>
                    <a:pt x="89" y="8"/>
                    <a:pt x="89" y="9"/>
                  </a:cubicBezTo>
                  <a:cubicBezTo>
                    <a:pt x="89" y="10"/>
                    <a:pt x="88" y="10"/>
                    <a:pt x="89" y="10"/>
                  </a:cubicBezTo>
                  <a:cubicBezTo>
                    <a:pt x="89" y="11"/>
                    <a:pt x="91" y="11"/>
                    <a:pt x="91" y="11"/>
                  </a:cubicBezTo>
                  <a:cubicBezTo>
                    <a:pt x="91" y="11"/>
                    <a:pt x="92" y="11"/>
                    <a:pt x="92" y="12"/>
                  </a:cubicBezTo>
                  <a:cubicBezTo>
                    <a:pt x="92" y="13"/>
                    <a:pt x="92" y="14"/>
                    <a:pt x="92" y="14"/>
                  </a:cubicBezTo>
                  <a:cubicBezTo>
                    <a:pt x="92" y="14"/>
                    <a:pt x="95" y="14"/>
                    <a:pt x="95" y="14"/>
                  </a:cubicBezTo>
                  <a:cubicBezTo>
                    <a:pt x="96" y="14"/>
                    <a:pt x="97" y="15"/>
                    <a:pt x="98" y="15"/>
                  </a:cubicBezTo>
                  <a:cubicBezTo>
                    <a:pt x="99" y="14"/>
                    <a:pt x="100" y="13"/>
                    <a:pt x="100" y="13"/>
                  </a:cubicBezTo>
                  <a:cubicBezTo>
                    <a:pt x="100" y="14"/>
                    <a:pt x="102" y="14"/>
                    <a:pt x="102" y="15"/>
                  </a:cubicBezTo>
                  <a:cubicBezTo>
                    <a:pt x="101" y="17"/>
                    <a:pt x="100" y="17"/>
                    <a:pt x="102" y="18"/>
                  </a:cubicBezTo>
                  <a:cubicBezTo>
                    <a:pt x="104" y="18"/>
                    <a:pt x="106" y="19"/>
                    <a:pt x="107" y="19"/>
                  </a:cubicBezTo>
                  <a:cubicBezTo>
                    <a:pt x="108" y="20"/>
                    <a:pt x="111" y="21"/>
                    <a:pt x="111" y="21"/>
                  </a:cubicBezTo>
                  <a:cubicBezTo>
                    <a:pt x="112" y="21"/>
                    <a:pt x="113" y="21"/>
                    <a:pt x="113" y="22"/>
                  </a:cubicBezTo>
                  <a:cubicBezTo>
                    <a:pt x="113" y="23"/>
                    <a:pt x="111" y="25"/>
                    <a:pt x="111" y="25"/>
                  </a:cubicBezTo>
                  <a:cubicBezTo>
                    <a:pt x="111" y="25"/>
                    <a:pt x="110" y="26"/>
                    <a:pt x="110" y="27"/>
                  </a:cubicBezTo>
                  <a:cubicBezTo>
                    <a:pt x="110" y="27"/>
                    <a:pt x="109" y="30"/>
                    <a:pt x="109" y="30"/>
                  </a:cubicBezTo>
                  <a:cubicBezTo>
                    <a:pt x="108" y="31"/>
                    <a:pt x="107" y="33"/>
                    <a:pt x="107" y="33"/>
                  </a:cubicBezTo>
                  <a:cubicBezTo>
                    <a:pt x="107" y="33"/>
                    <a:pt x="106" y="35"/>
                    <a:pt x="105" y="35"/>
                  </a:cubicBezTo>
                  <a:cubicBezTo>
                    <a:pt x="105" y="35"/>
                    <a:pt x="104" y="36"/>
                    <a:pt x="104" y="36"/>
                  </a:cubicBezTo>
                  <a:cubicBezTo>
                    <a:pt x="104" y="37"/>
                    <a:pt x="104" y="39"/>
                    <a:pt x="104" y="39"/>
                  </a:cubicBezTo>
                  <a:cubicBezTo>
                    <a:pt x="105" y="41"/>
                    <a:pt x="105" y="41"/>
                    <a:pt x="105" y="41"/>
                  </a:cubicBezTo>
                  <a:cubicBezTo>
                    <a:pt x="105" y="43"/>
                    <a:pt x="105" y="43"/>
                    <a:pt x="105" y="43"/>
                  </a:cubicBezTo>
                  <a:cubicBezTo>
                    <a:pt x="109" y="42"/>
                    <a:pt x="109" y="42"/>
                    <a:pt x="109" y="42"/>
                  </a:cubicBezTo>
                  <a:cubicBezTo>
                    <a:pt x="109" y="42"/>
                    <a:pt x="109" y="42"/>
                    <a:pt x="110" y="43"/>
                  </a:cubicBezTo>
                  <a:cubicBezTo>
                    <a:pt x="112" y="43"/>
                    <a:pt x="113" y="42"/>
                    <a:pt x="114" y="42"/>
                  </a:cubicBezTo>
                  <a:cubicBezTo>
                    <a:pt x="114" y="42"/>
                    <a:pt x="116" y="44"/>
                    <a:pt x="116" y="44"/>
                  </a:cubicBezTo>
                  <a:cubicBezTo>
                    <a:pt x="116" y="44"/>
                    <a:pt x="117" y="45"/>
                    <a:pt x="117" y="45"/>
                  </a:cubicBezTo>
                  <a:cubicBezTo>
                    <a:pt x="118" y="45"/>
                    <a:pt x="120" y="46"/>
                    <a:pt x="120" y="46"/>
                  </a:cubicBezTo>
                  <a:cubicBezTo>
                    <a:pt x="120" y="49"/>
                    <a:pt x="120" y="49"/>
                    <a:pt x="120" y="49"/>
                  </a:cubicBezTo>
                  <a:cubicBezTo>
                    <a:pt x="120" y="49"/>
                    <a:pt x="122" y="49"/>
                    <a:pt x="122" y="49"/>
                  </a:cubicBezTo>
                  <a:cubicBezTo>
                    <a:pt x="123" y="49"/>
                    <a:pt x="124" y="50"/>
                    <a:pt x="124" y="50"/>
                  </a:cubicBezTo>
                  <a:cubicBezTo>
                    <a:pt x="124" y="50"/>
                    <a:pt x="124" y="53"/>
                    <a:pt x="123" y="53"/>
                  </a:cubicBezTo>
                  <a:cubicBezTo>
                    <a:pt x="123" y="54"/>
                    <a:pt x="122" y="55"/>
                    <a:pt x="122" y="55"/>
                  </a:cubicBezTo>
                  <a:cubicBezTo>
                    <a:pt x="122" y="55"/>
                    <a:pt x="123" y="57"/>
                    <a:pt x="124" y="57"/>
                  </a:cubicBezTo>
                  <a:cubicBezTo>
                    <a:pt x="124" y="57"/>
                    <a:pt x="126" y="57"/>
                    <a:pt x="126" y="57"/>
                  </a:cubicBezTo>
                  <a:cubicBezTo>
                    <a:pt x="127" y="57"/>
                    <a:pt x="128" y="59"/>
                    <a:pt x="128" y="59"/>
                  </a:cubicBezTo>
                  <a:cubicBezTo>
                    <a:pt x="128" y="59"/>
                    <a:pt x="129" y="60"/>
                    <a:pt x="129" y="61"/>
                  </a:cubicBezTo>
                  <a:cubicBezTo>
                    <a:pt x="129" y="62"/>
                    <a:pt x="128" y="64"/>
                    <a:pt x="128" y="64"/>
                  </a:cubicBezTo>
                  <a:cubicBezTo>
                    <a:pt x="128" y="64"/>
                    <a:pt x="128" y="65"/>
                    <a:pt x="128" y="66"/>
                  </a:cubicBezTo>
                  <a:cubicBezTo>
                    <a:pt x="128" y="66"/>
                    <a:pt x="127" y="67"/>
                    <a:pt x="127" y="67"/>
                  </a:cubicBezTo>
                  <a:cubicBezTo>
                    <a:pt x="125" y="67"/>
                    <a:pt x="125" y="67"/>
                    <a:pt x="125" y="67"/>
                  </a:cubicBezTo>
                  <a:cubicBezTo>
                    <a:pt x="125" y="67"/>
                    <a:pt x="125" y="70"/>
                    <a:pt x="124" y="70"/>
                  </a:cubicBezTo>
                  <a:cubicBezTo>
                    <a:pt x="124" y="70"/>
                    <a:pt x="123" y="70"/>
                    <a:pt x="123" y="70"/>
                  </a:cubicBezTo>
                  <a:cubicBezTo>
                    <a:pt x="122" y="70"/>
                    <a:pt x="121" y="71"/>
                    <a:pt x="121" y="71"/>
                  </a:cubicBezTo>
                  <a:cubicBezTo>
                    <a:pt x="121" y="72"/>
                    <a:pt x="121" y="72"/>
                    <a:pt x="121" y="72"/>
                  </a:cubicBezTo>
                  <a:cubicBezTo>
                    <a:pt x="120" y="74"/>
                    <a:pt x="120" y="74"/>
                    <a:pt x="120" y="74"/>
                  </a:cubicBezTo>
                  <a:cubicBezTo>
                    <a:pt x="120" y="74"/>
                    <a:pt x="120" y="74"/>
                    <a:pt x="119" y="74"/>
                  </a:cubicBezTo>
                  <a:cubicBezTo>
                    <a:pt x="119" y="74"/>
                    <a:pt x="119" y="74"/>
                    <a:pt x="118" y="74"/>
                  </a:cubicBezTo>
                  <a:cubicBezTo>
                    <a:pt x="118" y="75"/>
                    <a:pt x="117" y="75"/>
                    <a:pt x="117" y="75"/>
                  </a:cubicBezTo>
                  <a:cubicBezTo>
                    <a:pt x="117" y="75"/>
                    <a:pt x="116" y="74"/>
                    <a:pt x="115" y="74"/>
                  </a:cubicBezTo>
                  <a:cubicBezTo>
                    <a:pt x="115" y="74"/>
                    <a:pt x="114" y="74"/>
                    <a:pt x="114" y="75"/>
                  </a:cubicBezTo>
                  <a:cubicBezTo>
                    <a:pt x="113" y="76"/>
                    <a:pt x="113" y="77"/>
                    <a:pt x="112" y="77"/>
                  </a:cubicBezTo>
                  <a:cubicBezTo>
                    <a:pt x="112" y="77"/>
                    <a:pt x="111" y="78"/>
                    <a:pt x="111" y="78"/>
                  </a:cubicBezTo>
                  <a:cubicBezTo>
                    <a:pt x="111" y="78"/>
                    <a:pt x="111" y="80"/>
                    <a:pt x="110" y="80"/>
                  </a:cubicBezTo>
                  <a:cubicBezTo>
                    <a:pt x="110" y="81"/>
                    <a:pt x="109" y="82"/>
                    <a:pt x="109" y="82"/>
                  </a:cubicBezTo>
                  <a:cubicBezTo>
                    <a:pt x="109" y="82"/>
                    <a:pt x="109" y="83"/>
                    <a:pt x="109" y="83"/>
                  </a:cubicBezTo>
                  <a:cubicBezTo>
                    <a:pt x="109" y="84"/>
                    <a:pt x="109" y="85"/>
                    <a:pt x="108" y="86"/>
                  </a:cubicBezTo>
                  <a:cubicBezTo>
                    <a:pt x="107" y="86"/>
                    <a:pt x="105" y="88"/>
                    <a:pt x="105" y="88"/>
                  </a:cubicBezTo>
                  <a:cubicBezTo>
                    <a:pt x="105" y="88"/>
                    <a:pt x="105" y="88"/>
                    <a:pt x="105" y="89"/>
                  </a:cubicBezTo>
                  <a:cubicBezTo>
                    <a:pt x="106" y="89"/>
                    <a:pt x="106" y="90"/>
                    <a:pt x="106" y="90"/>
                  </a:cubicBezTo>
                  <a:cubicBezTo>
                    <a:pt x="106" y="92"/>
                    <a:pt x="106" y="92"/>
                    <a:pt x="106" y="92"/>
                  </a:cubicBezTo>
                  <a:cubicBezTo>
                    <a:pt x="106" y="92"/>
                    <a:pt x="105" y="93"/>
                    <a:pt x="105" y="94"/>
                  </a:cubicBezTo>
                  <a:cubicBezTo>
                    <a:pt x="106" y="94"/>
                    <a:pt x="106" y="94"/>
                    <a:pt x="106" y="94"/>
                  </a:cubicBezTo>
                  <a:cubicBezTo>
                    <a:pt x="107" y="96"/>
                    <a:pt x="107" y="96"/>
                    <a:pt x="107" y="96"/>
                  </a:cubicBezTo>
                  <a:cubicBezTo>
                    <a:pt x="108" y="98"/>
                    <a:pt x="108" y="98"/>
                    <a:pt x="108" y="98"/>
                  </a:cubicBezTo>
                  <a:cubicBezTo>
                    <a:pt x="109" y="98"/>
                    <a:pt x="109" y="98"/>
                    <a:pt x="109" y="98"/>
                  </a:cubicBezTo>
                  <a:cubicBezTo>
                    <a:pt x="109" y="98"/>
                    <a:pt x="110" y="100"/>
                    <a:pt x="110" y="101"/>
                  </a:cubicBezTo>
                  <a:cubicBezTo>
                    <a:pt x="110" y="101"/>
                    <a:pt x="110" y="103"/>
                    <a:pt x="110" y="103"/>
                  </a:cubicBezTo>
                  <a:cubicBezTo>
                    <a:pt x="108" y="105"/>
                    <a:pt x="108" y="105"/>
                    <a:pt x="108" y="105"/>
                  </a:cubicBezTo>
                  <a:cubicBezTo>
                    <a:pt x="107" y="107"/>
                    <a:pt x="107" y="107"/>
                    <a:pt x="107" y="107"/>
                  </a:cubicBezTo>
                  <a:cubicBezTo>
                    <a:pt x="107" y="107"/>
                    <a:pt x="106" y="107"/>
                    <a:pt x="106" y="107"/>
                  </a:cubicBezTo>
                  <a:cubicBezTo>
                    <a:pt x="105" y="107"/>
                    <a:pt x="104" y="107"/>
                    <a:pt x="104" y="107"/>
                  </a:cubicBezTo>
                  <a:cubicBezTo>
                    <a:pt x="103" y="108"/>
                    <a:pt x="103" y="108"/>
                    <a:pt x="103" y="108"/>
                  </a:cubicBezTo>
                  <a:cubicBezTo>
                    <a:pt x="101" y="108"/>
                    <a:pt x="101" y="108"/>
                    <a:pt x="101" y="108"/>
                  </a:cubicBezTo>
                  <a:cubicBezTo>
                    <a:pt x="99" y="109"/>
                    <a:pt x="99" y="109"/>
                    <a:pt x="99" y="109"/>
                  </a:cubicBezTo>
                  <a:cubicBezTo>
                    <a:pt x="96" y="109"/>
                    <a:pt x="96" y="109"/>
                    <a:pt x="96" y="109"/>
                  </a:cubicBezTo>
                  <a:cubicBezTo>
                    <a:pt x="95" y="107"/>
                    <a:pt x="95" y="107"/>
                    <a:pt x="95" y="107"/>
                  </a:cubicBezTo>
                  <a:cubicBezTo>
                    <a:pt x="94" y="105"/>
                    <a:pt x="94" y="105"/>
                    <a:pt x="94" y="105"/>
                  </a:cubicBezTo>
                  <a:cubicBezTo>
                    <a:pt x="93" y="104"/>
                    <a:pt x="93" y="104"/>
                    <a:pt x="93" y="104"/>
                  </a:cubicBezTo>
                  <a:cubicBezTo>
                    <a:pt x="92" y="104"/>
                    <a:pt x="92" y="104"/>
                    <a:pt x="92" y="104"/>
                  </a:cubicBezTo>
                  <a:cubicBezTo>
                    <a:pt x="89" y="103"/>
                    <a:pt x="89" y="103"/>
                    <a:pt x="89" y="103"/>
                  </a:cubicBezTo>
                  <a:cubicBezTo>
                    <a:pt x="90" y="101"/>
                    <a:pt x="90" y="101"/>
                    <a:pt x="90" y="101"/>
                  </a:cubicBezTo>
                  <a:cubicBezTo>
                    <a:pt x="90" y="101"/>
                    <a:pt x="89" y="99"/>
                    <a:pt x="89" y="99"/>
                  </a:cubicBezTo>
                  <a:cubicBezTo>
                    <a:pt x="88" y="99"/>
                    <a:pt x="87" y="99"/>
                    <a:pt x="87" y="99"/>
                  </a:cubicBezTo>
                  <a:cubicBezTo>
                    <a:pt x="85" y="97"/>
                    <a:pt x="85" y="97"/>
                    <a:pt x="85" y="97"/>
                  </a:cubicBezTo>
                  <a:cubicBezTo>
                    <a:pt x="85" y="97"/>
                    <a:pt x="85" y="96"/>
                    <a:pt x="84" y="95"/>
                  </a:cubicBezTo>
                  <a:cubicBezTo>
                    <a:pt x="83" y="95"/>
                    <a:pt x="83" y="94"/>
                    <a:pt x="82" y="94"/>
                  </a:cubicBezTo>
                  <a:cubicBezTo>
                    <a:pt x="81" y="94"/>
                    <a:pt x="79" y="94"/>
                    <a:pt x="79" y="94"/>
                  </a:cubicBezTo>
                  <a:cubicBezTo>
                    <a:pt x="79" y="94"/>
                    <a:pt x="78" y="92"/>
                    <a:pt x="77" y="92"/>
                  </a:cubicBezTo>
                  <a:cubicBezTo>
                    <a:pt x="77" y="92"/>
                    <a:pt x="73" y="92"/>
                    <a:pt x="73" y="92"/>
                  </a:cubicBezTo>
                  <a:cubicBezTo>
                    <a:pt x="73" y="92"/>
                    <a:pt x="74" y="89"/>
                    <a:pt x="74" y="89"/>
                  </a:cubicBezTo>
                  <a:cubicBezTo>
                    <a:pt x="74" y="88"/>
                    <a:pt x="74" y="85"/>
                    <a:pt x="74" y="85"/>
                  </a:cubicBezTo>
                  <a:cubicBezTo>
                    <a:pt x="74" y="84"/>
                    <a:pt x="74" y="84"/>
                    <a:pt x="74" y="84"/>
                  </a:cubicBezTo>
                  <a:cubicBezTo>
                    <a:pt x="74" y="84"/>
                    <a:pt x="73" y="83"/>
                    <a:pt x="74" y="81"/>
                  </a:cubicBezTo>
                  <a:cubicBezTo>
                    <a:pt x="75" y="79"/>
                    <a:pt x="74" y="80"/>
                    <a:pt x="75" y="78"/>
                  </a:cubicBezTo>
                  <a:cubicBezTo>
                    <a:pt x="76" y="75"/>
                    <a:pt x="76" y="74"/>
                    <a:pt x="76" y="74"/>
                  </a:cubicBezTo>
                  <a:cubicBezTo>
                    <a:pt x="74" y="73"/>
                    <a:pt x="74" y="73"/>
                    <a:pt x="74" y="73"/>
                  </a:cubicBezTo>
                  <a:cubicBezTo>
                    <a:pt x="74" y="73"/>
                    <a:pt x="73" y="72"/>
                    <a:pt x="72" y="73"/>
                  </a:cubicBezTo>
                  <a:cubicBezTo>
                    <a:pt x="72" y="75"/>
                    <a:pt x="71" y="75"/>
                    <a:pt x="71" y="75"/>
                  </a:cubicBezTo>
                  <a:cubicBezTo>
                    <a:pt x="69" y="78"/>
                    <a:pt x="69" y="78"/>
                    <a:pt x="69" y="78"/>
                  </a:cubicBezTo>
                  <a:cubicBezTo>
                    <a:pt x="69" y="81"/>
                    <a:pt x="69" y="81"/>
                    <a:pt x="69" y="81"/>
                  </a:cubicBezTo>
                  <a:cubicBezTo>
                    <a:pt x="69" y="81"/>
                    <a:pt x="70" y="82"/>
                    <a:pt x="67" y="82"/>
                  </a:cubicBezTo>
                  <a:cubicBezTo>
                    <a:pt x="65" y="82"/>
                    <a:pt x="63" y="82"/>
                    <a:pt x="63" y="82"/>
                  </a:cubicBezTo>
                  <a:cubicBezTo>
                    <a:pt x="63" y="82"/>
                    <a:pt x="65" y="84"/>
                    <a:pt x="63" y="84"/>
                  </a:cubicBezTo>
                  <a:cubicBezTo>
                    <a:pt x="60" y="84"/>
                    <a:pt x="57" y="84"/>
                    <a:pt x="57" y="84"/>
                  </a:cubicBezTo>
                  <a:cubicBezTo>
                    <a:pt x="55" y="82"/>
                    <a:pt x="55" y="82"/>
                    <a:pt x="55" y="82"/>
                  </a:cubicBezTo>
                  <a:cubicBezTo>
                    <a:pt x="51" y="83"/>
                    <a:pt x="51" y="83"/>
                    <a:pt x="51" y="83"/>
                  </a:cubicBezTo>
                  <a:cubicBezTo>
                    <a:pt x="51" y="83"/>
                    <a:pt x="51" y="82"/>
                    <a:pt x="51" y="80"/>
                  </a:cubicBezTo>
                  <a:cubicBezTo>
                    <a:pt x="51" y="79"/>
                    <a:pt x="50" y="77"/>
                    <a:pt x="51" y="77"/>
                  </a:cubicBezTo>
                  <a:cubicBezTo>
                    <a:pt x="52" y="77"/>
                    <a:pt x="53" y="76"/>
                    <a:pt x="53" y="76"/>
                  </a:cubicBezTo>
                  <a:cubicBezTo>
                    <a:pt x="52" y="73"/>
                    <a:pt x="52" y="73"/>
                    <a:pt x="52" y="73"/>
                  </a:cubicBezTo>
                  <a:cubicBezTo>
                    <a:pt x="52" y="73"/>
                    <a:pt x="52" y="73"/>
                    <a:pt x="52" y="73"/>
                  </a:cubicBezTo>
                  <a:cubicBezTo>
                    <a:pt x="52" y="73"/>
                    <a:pt x="51" y="73"/>
                    <a:pt x="51" y="72"/>
                  </a:cubicBezTo>
                  <a:cubicBezTo>
                    <a:pt x="51" y="71"/>
                    <a:pt x="52" y="69"/>
                    <a:pt x="52" y="69"/>
                  </a:cubicBezTo>
                  <a:cubicBezTo>
                    <a:pt x="53" y="68"/>
                    <a:pt x="53" y="66"/>
                    <a:pt x="53" y="66"/>
                  </a:cubicBezTo>
                  <a:cubicBezTo>
                    <a:pt x="52" y="66"/>
                    <a:pt x="52" y="66"/>
                    <a:pt x="52" y="66"/>
                  </a:cubicBezTo>
                  <a:cubicBezTo>
                    <a:pt x="52" y="66"/>
                    <a:pt x="50" y="67"/>
                    <a:pt x="50" y="65"/>
                  </a:cubicBezTo>
                  <a:cubicBezTo>
                    <a:pt x="50" y="64"/>
                    <a:pt x="49" y="62"/>
                    <a:pt x="49" y="62"/>
                  </a:cubicBezTo>
                  <a:cubicBezTo>
                    <a:pt x="49" y="62"/>
                    <a:pt x="47" y="61"/>
                    <a:pt x="47" y="61"/>
                  </a:cubicBezTo>
                  <a:cubicBezTo>
                    <a:pt x="46" y="61"/>
                    <a:pt x="46" y="61"/>
                    <a:pt x="45" y="62"/>
                  </a:cubicBezTo>
                  <a:cubicBezTo>
                    <a:pt x="45" y="62"/>
                    <a:pt x="42" y="61"/>
                    <a:pt x="42" y="61"/>
                  </a:cubicBezTo>
                  <a:cubicBezTo>
                    <a:pt x="42" y="61"/>
                    <a:pt x="39" y="61"/>
                    <a:pt x="39" y="61"/>
                  </a:cubicBezTo>
                  <a:cubicBezTo>
                    <a:pt x="38" y="61"/>
                    <a:pt x="37" y="63"/>
                    <a:pt x="37" y="63"/>
                  </a:cubicBezTo>
                  <a:cubicBezTo>
                    <a:pt x="35" y="60"/>
                    <a:pt x="35" y="60"/>
                    <a:pt x="35" y="60"/>
                  </a:cubicBezTo>
                  <a:cubicBezTo>
                    <a:pt x="36" y="57"/>
                    <a:pt x="36" y="57"/>
                    <a:pt x="36" y="57"/>
                  </a:cubicBezTo>
                  <a:cubicBezTo>
                    <a:pt x="36" y="57"/>
                    <a:pt x="34" y="55"/>
                    <a:pt x="34" y="54"/>
                  </a:cubicBezTo>
                  <a:cubicBezTo>
                    <a:pt x="34" y="54"/>
                    <a:pt x="33" y="52"/>
                    <a:pt x="33" y="52"/>
                  </a:cubicBezTo>
                  <a:cubicBezTo>
                    <a:pt x="31" y="52"/>
                    <a:pt x="31" y="52"/>
                    <a:pt x="31" y="52"/>
                  </a:cubicBezTo>
                  <a:cubicBezTo>
                    <a:pt x="30" y="51"/>
                    <a:pt x="30" y="51"/>
                    <a:pt x="30" y="51"/>
                  </a:cubicBezTo>
                  <a:cubicBezTo>
                    <a:pt x="30" y="51"/>
                    <a:pt x="28" y="51"/>
                    <a:pt x="27" y="51"/>
                  </a:cubicBezTo>
                  <a:cubicBezTo>
                    <a:pt x="26" y="51"/>
                    <a:pt x="26" y="51"/>
                    <a:pt x="25" y="51"/>
                  </a:cubicBezTo>
                  <a:cubicBezTo>
                    <a:pt x="25" y="51"/>
                    <a:pt x="23" y="49"/>
                    <a:pt x="23" y="49"/>
                  </a:cubicBezTo>
                  <a:cubicBezTo>
                    <a:pt x="23" y="48"/>
                    <a:pt x="23" y="47"/>
                    <a:pt x="23" y="46"/>
                  </a:cubicBezTo>
                  <a:cubicBezTo>
                    <a:pt x="22" y="45"/>
                    <a:pt x="21" y="43"/>
                    <a:pt x="21" y="42"/>
                  </a:cubicBezTo>
                  <a:cubicBezTo>
                    <a:pt x="21" y="42"/>
                    <a:pt x="22" y="40"/>
                    <a:pt x="22" y="40"/>
                  </a:cubicBezTo>
                  <a:cubicBezTo>
                    <a:pt x="21" y="39"/>
                    <a:pt x="19" y="37"/>
                    <a:pt x="19" y="37"/>
                  </a:cubicBezTo>
                  <a:cubicBezTo>
                    <a:pt x="18" y="35"/>
                    <a:pt x="18" y="35"/>
                    <a:pt x="18" y="35"/>
                  </a:cubicBezTo>
                  <a:cubicBezTo>
                    <a:pt x="18" y="35"/>
                    <a:pt x="15" y="37"/>
                    <a:pt x="14" y="37"/>
                  </a:cubicBezTo>
                  <a:cubicBezTo>
                    <a:pt x="13" y="37"/>
                    <a:pt x="11" y="36"/>
                    <a:pt x="11" y="37"/>
                  </a:cubicBezTo>
                  <a:cubicBezTo>
                    <a:pt x="11" y="37"/>
                    <a:pt x="12" y="39"/>
                    <a:pt x="11" y="39"/>
                  </a:cubicBezTo>
                  <a:cubicBezTo>
                    <a:pt x="10" y="39"/>
                    <a:pt x="8" y="39"/>
                    <a:pt x="7" y="38"/>
                  </a:cubicBezTo>
                  <a:cubicBezTo>
                    <a:pt x="6" y="37"/>
                    <a:pt x="6" y="36"/>
                    <a:pt x="6" y="35"/>
                  </a:cubicBezTo>
                  <a:cubicBezTo>
                    <a:pt x="5" y="35"/>
                    <a:pt x="5" y="33"/>
                    <a:pt x="4" y="33"/>
                  </a:cubicBezTo>
                  <a:cubicBezTo>
                    <a:pt x="3" y="33"/>
                    <a:pt x="2" y="33"/>
                    <a:pt x="2" y="32"/>
                  </a:cubicBezTo>
                  <a:cubicBezTo>
                    <a:pt x="2" y="32"/>
                    <a:pt x="2" y="29"/>
                    <a:pt x="2" y="29"/>
                  </a:cubicBezTo>
                  <a:cubicBezTo>
                    <a:pt x="2" y="27"/>
                    <a:pt x="2" y="27"/>
                    <a:pt x="2" y="27"/>
                  </a:cubicBezTo>
                  <a:cubicBezTo>
                    <a:pt x="2" y="27"/>
                    <a:pt x="2" y="24"/>
                    <a:pt x="1" y="24"/>
                  </a:cubicBezTo>
                  <a:cubicBezTo>
                    <a:pt x="1" y="23"/>
                    <a:pt x="0" y="22"/>
                    <a:pt x="0" y="22"/>
                  </a:cubicBezTo>
                  <a:cubicBezTo>
                    <a:pt x="0" y="19"/>
                    <a:pt x="0" y="19"/>
                    <a:pt x="0" y="19"/>
                  </a:cubicBezTo>
                  <a:lnTo>
                    <a:pt x="1" y="18"/>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4" name="Freeform 31"/>
            <p:cNvSpPr>
              <a:spLocks/>
            </p:cNvSpPr>
            <p:nvPr/>
          </p:nvSpPr>
          <p:spPr bwMode="auto">
            <a:xfrm>
              <a:off x="7914124" y="3950308"/>
              <a:ext cx="583506" cy="313466"/>
            </a:xfrm>
            <a:custGeom>
              <a:avLst/>
              <a:gdLst>
                <a:gd name="T0" fmla="*/ 56 w 240"/>
                <a:gd name="T1" fmla="*/ 20 h 133"/>
                <a:gd name="T2" fmla="*/ 62 w 240"/>
                <a:gd name="T3" fmla="*/ 12 h 133"/>
                <a:gd name="T4" fmla="*/ 73 w 240"/>
                <a:gd name="T5" fmla="*/ 5 h 133"/>
                <a:gd name="T6" fmla="*/ 85 w 240"/>
                <a:gd name="T7" fmla="*/ 3 h 133"/>
                <a:gd name="T8" fmla="*/ 87 w 240"/>
                <a:gd name="T9" fmla="*/ 11 h 133"/>
                <a:gd name="T10" fmla="*/ 93 w 240"/>
                <a:gd name="T11" fmla="*/ 10 h 133"/>
                <a:gd name="T12" fmla="*/ 99 w 240"/>
                <a:gd name="T13" fmla="*/ 6 h 133"/>
                <a:gd name="T14" fmla="*/ 103 w 240"/>
                <a:gd name="T15" fmla="*/ 3 h 133"/>
                <a:gd name="T16" fmla="*/ 110 w 240"/>
                <a:gd name="T17" fmla="*/ 10 h 133"/>
                <a:gd name="T18" fmla="*/ 118 w 240"/>
                <a:gd name="T19" fmla="*/ 12 h 133"/>
                <a:gd name="T20" fmla="*/ 126 w 240"/>
                <a:gd name="T21" fmla="*/ 15 h 133"/>
                <a:gd name="T22" fmla="*/ 133 w 240"/>
                <a:gd name="T23" fmla="*/ 17 h 133"/>
                <a:gd name="T24" fmla="*/ 142 w 240"/>
                <a:gd name="T25" fmla="*/ 18 h 133"/>
                <a:gd name="T26" fmla="*/ 146 w 240"/>
                <a:gd name="T27" fmla="*/ 25 h 133"/>
                <a:gd name="T28" fmla="*/ 146 w 240"/>
                <a:gd name="T29" fmla="*/ 31 h 133"/>
                <a:gd name="T30" fmla="*/ 154 w 240"/>
                <a:gd name="T31" fmla="*/ 38 h 133"/>
                <a:gd name="T32" fmla="*/ 164 w 240"/>
                <a:gd name="T33" fmla="*/ 44 h 133"/>
                <a:gd name="T34" fmla="*/ 169 w 240"/>
                <a:gd name="T35" fmla="*/ 31 h 133"/>
                <a:gd name="T36" fmla="*/ 176 w 240"/>
                <a:gd name="T37" fmla="*/ 28 h 133"/>
                <a:gd name="T38" fmla="*/ 194 w 240"/>
                <a:gd name="T39" fmla="*/ 29 h 133"/>
                <a:gd name="T40" fmla="*/ 193 w 240"/>
                <a:gd name="T41" fmla="*/ 39 h 133"/>
                <a:gd name="T42" fmla="*/ 203 w 240"/>
                <a:gd name="T43" fmla="*/ 46 h 133"/>
                <a:gd name="T44" fmla="*/ 213 w 240"/>
                <a:gd name="T45" fmla="*/ 45 h 133"/>
                <a:gd name="T46" fmla="*/ 228 w 240"/>
                <a:gd name="T47" fmla="*/ 54 h 133"/>
                <a:gd name="T48" fmla="*/ 237 w 240"/>
                <a:gd name="T49" fmla="*/ 60 h 133"/>
                <a:gd name="T50" fmla="*/ 236 w 240"/>
                <a:gd name="T51" fmla="*/ 68 h 133"/>
                <a:gd name="T52" fmla="*/ 229 w 240"/>
                <a:gd name="T53" fmla="*/ 70 h 133"/>
                <a:gd name="T54" fmla="*/ 223 w 240"/>
                <a:gd name="T55" fmla="*/ 78 h 133"/>
                <a:gd name="T56" fmla="*/ 216 w 240"/>
                <a:gd name="T57" fmla="*/ 85 h 133"/>
                <a:gd name="T58" fmla="*/ 215 w 240"/>
                <a:gd name="T59" fmla="*/ 97 h 133"/>
                <a:gd name="T60" fmla="*/ 208 w 240"/>
                <a:gd name="T61" fmla="*/ 104 h 133"/>
                <a:gd name="T62" fmla="*/ 203 w 240"/>
                <a:gd name="T63" fmla="*/ 109 h 133"/>
                <a:gd name="T64" fmla="*/ 198 w 240"/>
                <a:gd name="T65" fmla="*/ 111 h 133"/>
                <a:gd name="T66" fmla="*/ 193 w 240"/>
                <a:gd name="T67" fmla="*/ 111 h 133"/>
                <a:gd name="T68" fmla="*/ 189 w 240"/>
                <a:gd name="T69" fmla="*/ 110 h 133"/>
                <a:gd name="T70" fmla="*/ 184 w 240"/>
                <a:gd name="T71" fmla="*/ 111 h 133"/>
                <a:gd name="T72" fmla="*/ 181 w 240"/>
                <a:gd name="T73" fmla="*/ 115 h 133"/>
                <a:gd name="T74" fmla="*/ 179 w 240"/>
                <a:gd name="T75" fmla="*/ 121 h 133"/>
                <a:gd name="T76" fmla="*/ 177 w 240"/>
                <a:gd name="T77" fmla="*/ 123 h 133"/>
                <a:gd name="T78" fmla="*/ 163 w 240"/>
                <a:gd name="T79" fmla="*/ 115 h 133"/>
                <a:gd name="T80" fmla="*/ 147 w 240"/>
                <a:gd name="T81" fmla="*/ 118 h 133"/>
                <a:gd name="T82" fmla="*/ 134 w 240"/>
                <a:gd name="T83" fmla="*/ 112 h 133"/>
                <a:gd name="T84" fmla="*/ 119 w 240"/>
                <a:gd name="T85" fmla="*/ 110 h 133"/>
                <a:gd name="T86" fmla="*/ 106 w 240"/>
                <a:gd name="T87" fmla="*/ 108 h 133"/>
                <a:gd name="T88" fmla="*/ 104 w 240"/>
                <a:gd name="T89" fmla="*/ 121 h 133"/>
                <a:gd name="T90" fmla="*/ 97 w 240"/>
                <a:gd name="T91" fmla="*/ 131 h 133"/>
                <a:gd name="T92" fmla="*/ 86 w 240"/>
                <a:gd name="T93" fmla="*/ 131 h 133"/>
                <a:gd name="T94" fmla="*/ 74 w 240"/>
                <a:gd name="T95" fmla="*/ 131 h 133"/>
                <a:gd name="T96" fmla="*/ 63 w 240"/>
                <a:gd name="T97" fmla="*/ 122 h 133"/>
                <a:gd name="T98" fmla="*/ 55 w 240"/>
                <a:gd name="T99" fmla="*/ 114 h 133"/>
                <a:gd name="T100" fmla="*/ 45 w 240"/>
                <a:gd name="T101" fmla="*/ 107 h 133"/>
                <a:gd name="T102" fmla="*/ 39 w 240"/>
                <a:gd name="T103" fmla="*/ 100 h 133"/>
                <a:gd name="T104" fmla="*/ 24 w 240"/>
                <a:gd name="T105" fmla="*/ 93 h 133"/>
                <a:gd name="T106" fmla="*/ 17 w 240"/>
                <a:gd name="T107" fmla="*/ 79 h 133"/>
                <a:gd name="T108" fmla="*/ 16 w 240"/>
                <a:gd name="T109" fmla="*/ 66 h 133"/>
                <a:gd name="T110" fmla="*/ 4 w 240"/>
                <a:gd name="T111" fmla="*/ 55 h 133"/>
                <a:gd name="T112" fmla="*/ 5 w 240"/>
                <a:gd name="T113" fmla="*/ 44 h 133"/>
                <a:gd name="T114" fmla="*/ 10 w 240"/>
                <a:gd name="T115" fmla="*/ 45 h 133"/>
                <a:gd name="T116" fmla="*/ 23 w 240"/>
                <a:gd name="T117" fmla="*/ 38 h 133"/>
                <a:gd name="T118" fmla="*/ 35 w 240"/>
                <a:gd name="T119" fmla="*/ 3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0" h="133">
                  <a:moveTo>
                    <a:pt x="43" y="27"/>
                  </a:moveTo>
                  <a:cubicBezTo>
                    <a:pt x="44" y="27"/>
                    <a:pt x="50" y="22"/>
                    <a:pt x="50" y="22"/>
                  </a:cubicBezTo>
                  <a:cubicBezTo>
                    <a:pt x="56" y="20"/>
                    <a:pt x="56" y="20"/>
                    <a:pt x="56" y="20"/>
                  </a:cubicBezTo>
                  <a:cubicBezTo>
                    <a:pt x="58" y="18"/>
                    <a:pt x="58" y="18"/>
                    <a:pt x="58" y="18"/>
                  </a:cubicBezTo>
                  <a:cubicBezTo>
                    <a:pt x="60" y="14"/>
                    <a:pt x="60" y="14"/>
                    <a:pt x="60" y="14"/>
                  </a:cubicBezTo>
                  <a:cubicBezTo>
                    <a:pt x="60" y="14"/>
                    <a:pt x="59" y="12"/>
                    <a:pt x="62" y="12"/>
                  </a:cubicBezTo>
                  <a:cubicBezTo>
                    <a:pt x="65" y="12"/>
                    <a:pt x="74" y="10"/>
                    <a:pt x="74" y="10"/>
                  </a:cubicBezTo>
                  <a:cubicBezTo>
                    <a:pt x="75" y="8"/>
                    <a:pt x="75" y="8"/>
                    <a:pt x="75" y="8"/>
                  </a:cubicBezTo>
                  <a:cubicBezTo>
                    <a:pt x="73" y="5"/>
                    <a:pt x="73" y="5"/>
                    <a:pt x="73" y="5"/>
                  </a:cubicBezTo>
                  <a:cubicBezTo>
                    <a:pt x="73" y="5"/>
                    <a:pt x="73" y="1"/>
                    <a:pt x="73" y="1"/>
                  </a:cubicBezTo>
                  <a:cubicBezTo>
                    <a:pt x="74" y="0"/>
                    <a:pt x="78" y="0"/>
                    <a:pt x="80" y="0"/>
                  </a:cubicBezTo>
                  <a:cubicBezTo>
                    <a:pt x="82" y="1"/>
                    <a:pt x="84" y="2"/>
                    <a:pt x="85" y="3"/>
                  </a:cubicBezTo>
                  <a:cubicBezTo>
                    <a:pt x="85" y="4"/>
                    <a:pt x="85" y="3"/>
                    <a:pt x="85" y="5"/>
                  </a:cubicBezTo>
                  <a:cubicBezTo>
                    <a:pt x="85" y="7"/>
                    <a:pt x="85" y="9"/>
                    <a:pt x="85" y="9"/>
                  </a:cubicBezTo>
                  <a:cubicBezTo>
                    <a:pt x="85" y="9"/>
                    <a:pt x="86" y="10"/>
                    <a:pt x="87" y="11"/>
                  </a:cubicBezTo>
                  <a:cubicBezTo>
                    <a:pt x="89" y="11"/>
                    <a:pt x="91" y="13"/>
                    <a:pt x="91" y="12"/>
                  </a:cubicBezTo>
                  <a:cubicBezTo>
                    <a:pt x="91" y="12"/>
                    <a:pt x="92" y="11"/>
                    <a:pt x="93" y="10"/>
                  </a:cubicBezTo>
                  <a:cubicBezTo>
                    <a:pt x="93" y="10"/>
                    <a:pt x="93" y="10"/>
                    <a:pt x="93" y="10"/>
                  </a:cubicBezTo>
                  <a:cubicBezTo>
                    <a:pt x="93" y="12"/>
                    <a:pt x="94" y="11"/>
                    <a:pt x="95" y="11"/>
                  </a:cubicBezTo>
                  <a:cubicBezTo>
                    <a:pt x="96" y="11"/>
                    <a:pt x="100" y="9"/>
                    <a:pt x="100" y="9"/>
                  </a:cubicBezTo>
                  <a:cubicBezTo>
                    <a:pt x="100" y="9"/>
                    <a:pt x="99" y="6"/>
                    <a:pt x="99" y="6"/>
                  </a:cubicBezTo>
                  <a:cubicBezTo>
                    <a:pt x="99" y="5"/>
                    <a:pt x="99" y="4"/>
                    <a:pt x="99" y="3"/>
                  </a:cubicBezTo>
                  <a:cubicBezTo>
                    <a:pt x="100" y="2"/>
                    <a:pt x="100" y="2"/>
                    <a:pt x="100" y="2"/>
                  </a:cubicBezTo>
                  <a:cubicBezTo>
                    <a:pt x="101" y="2"/>
                    <a:pt x="103" y="3"/>
                    <a:pt x="103" y="3"/>
                  </a:cubicBezTo>
                  <a:cubicBezTo>
                    <a:pt x="103" y="3"/>
                    <a:pt x="105" y="4"/>
                    <a:pt x="106" y="4"/>
                  </a:cubicBezTo>
                  <a:cubicBezTo>
                    <a:pt x="108" y="4"/>
                    <a:pt x="107" y="6"/>
                    <a:pt x="107" y="6"/>
                  </a:cubicBezTo>
                  <a:cubicBezTo>
                    <a:pt x="107" y="6"/>
                    <a:pt x="108" y="9"/>
                    <a:pt x="110" y="10"/>
                  </a:cubicBezTo>
                  <a:cubicBezTo>
                    <a:pt x="112" y="11"/>
                    <a:pt x="112" y="12"/>
                    <a:pt x="112" y="13"/>
                  </a:cubicBezTo>
                  <a:cubicBezTo>
                    <a:pt x="113" y="13"/>
                    <a:pt x="115" y="13"/>
                    <a:pt x="115" y="13"/>
                  </a:cubicBezTo>
                  <a:cubicBezTo>
                    <a:pt x="118" y="12"/>
                    <a:pt x="118" y="12"/>
                    <a:pt x="118" y="12"/>
                  </a:cubicBezTo>
                  <a:cubicBezTo>
                    <a:pt x="118" y="12"/>
                    <a:pt x="120" y="13"/>
                    <a:pt x="121" y="15"/>
                  </a:cubicBezTo>
                  <a:cubicBezTo>
                    <a:pt x="121" y="16"/>
                    <a:pt x="124" y="16"/>
                    <a:pt x="125" y="15"/>
                  </a:cubicBezTo>
                  <a:cubicBezTo>
                    <a:pt x="126" y="15"/>
                    <a:pt x="126" y="15"/>
                    <a:pt x="126" y="15"/>
                  </a:cubicBezTo>
                  <a:cubicBezTo>
                    <a:pt x="127" y="16"/>
                    <a:pt x="127" y="16"/>
                    <a:pt x="127" y="16"/>
                  </a:cubicBezTo>
                  <a:cubicBezTo>
                    <a:pt x="127" y="16"/>
                    <a:pt x="129" y="20"/>
                    <a:pt x="132" y="17"/>
                  </a:cubicBezTo>
                  <a:cubicBezTo>
                    <a:pt x="135" y="14"/>
                    <a:pt x="133" y="17"/>
                    <a:pt x="133" y="17"/>
                  </a:cubicBezTo>
                  <a:cubicBezTo>
                    <a:pt x="133" y="17"/>
                    <a:pt x="135" y="20"/>
                    <a:pt x="136" y="20"/>
                  </a:cubicBezTo>
                  <a:cubicBezTo>
                    <a:pt x="138" y="20"/>
                    <a:pt x="138" y="20"/>
                    <a:pt x="138" y="20"/>
                  </a:cubicBezTo>
                  <a:cubicBezTo>
                    <a:pt x="142" y="18"/>
                    <a:pt x="142" y="18"/>
                    <a:pt x="142" y="18"/>
                  </a:cubicBezTo>
                  <a:cubicBezTo>
                    <a:pt x="145" y="17"/>
                    <a:pt x="145" y="17"/>
                    <a:pt x="145" y="17"/>
                  </a:cubicBezTo>
                  <a:cubicBezTo>
                    <a:pt x="145" y="17"/>
                    <a:pt x="148" y="17"/>
                    <a:pt x="147" y="22"/>
                  </a:cubicBezTo>
                  <a:cubicBezTo>
                    <a:pt x="147" y="26"/>
                    <a:pt x="146" y="25"/>
                    <a:pt x="146" y="25"/>
                  </a:cubicBezTo>
                  <a:cubicBezTo>
                    <a:pt x="144" y="28"/>
                    <a:pt x="144" y="28"/>
                    <a:pt x="144" y="28"/>
                  </a:cubicBezTo>
                  <a:cubicBezTo>
                    <a:pt x="144" y="31"/>
                    <a:pt x="144" y="31"/>
                    <a:pt x="144" y="31"/>
                  </a:cubicBezTo>
                  <a:cubicBezTo>
                    <a:pt x="144" y="31"/>
                    <a:pt x="145" y="31"/>
                    <a:pt x="146" y="31"/>
                  </a:cubicBezTo>
                  <a:cubicBezTo>
                    <a:pt x="147" y="31"/>
                    <a:pt x="148" y="35"/>
                    <a:pt x="148" y="35"/>
                  </a:cubicBezTo>
                  <a:cubicBezTo>
                    <a:pt x="151" y="36"/>
                    <a:pt x="151" y="36"/>
                    <a:pt x="151" y="36"/>
                  </a:cubicBezTo>
                  <a:cubicBezTo>
                    <a:pt x="151" y="36"/>
                    <a:pt x="152" y="37"/>
                    <a:pt x="154" y="38"/>
                  </a:cubicBezTo>
                  <a:cubicBezTo>
                    <a:pt x="155" y="39"/>
                    <a:pt x="156" y="41"/>
                    <a:pt x="156" y="41"/>
                  </a:cubicBezTo>
                  <a:cubicBezTo>
                    <a:pt x="156" y="41"/>
                    <a:pt x="157" y="45"/>
                    <a:pt x="158" y="46"/>
                  </a:cubicBezTo>
                  <a:cubicBezTo>
                    <a:pt x="158" y="48"/>
                    <a:pt x="164" y="44"/>
                    <a:pt x="164" y="44"/>
                  </a:cubicBezTo>
                  <a:cubicBezTo>
                    <a:pt x="165" y="39"/>
                    <a:pt x="165" y="39"/>
                    <a:pt x="165" y="39"/>
                  </a:cubicBezTo>
                  <a:cubicBezTo>
                    <a:pt x="171" y="37"/>
                    <a:pt x="171" y="37"/>
                    <a:pt x="171" y="37"/>
                  </a:cubicBezTo>
                  <a:cubicBezTo>
                    <a:pt x="169" y="31"/>
                    <a:pt x="169" y="31"/>
                    <a:pt x="169" y="31"/>
                  </a:cubicBezTo>
                  <a:cubicBezTo>
                    <a:pt x="167" y="27"/>
                    <a:pt x="167" y="27"/>
                    <a:pt x="167" y="27"/>
                  </a:cubicBezTo>
                  <a:cubicBezTo>
                    <a:pt x="167" y="27"/>
                    <a:pt x="171" y="28"/>
                    <a:pt x="172" y="27"/>
                  </a:cubicBezTo>
                  <a:cubicBezTo>
                    <a:pt x="173" y="27"/>
                    <a:pt x="176" y="28"/>
                    <a:pt x="176" y="28"/>
                  </a:cubicBezTo>
                  <a:cubicBezTo>
                    <a:pt x="187" y="33"/>
                    <a:pt x="187" y="33"/>
                    <a:pt x="187" y="33"/>
                  </a:cubicBezTo>
                  <a:cubicBezTo>
                    <a:pt x="187" y="33"/>
                    <a:pt x="190" y="32"/>
                    <a:pt x="192" y="32"/>
                  </a:cubicBezTo>
                  <a:cubicBezTo>
                    <a:pt x="194" y="31"/>
                    <a:pt x="194" y="29"/>
                    <a:pt x="194" y="29"/>
                  </a:cubicBezTo>
                  <a:cubicBezTo>
                    <a:pt x="194" y="29"/>
                    <a:pt x="195" y="30"/>
                    <a:pt x="197" y="32"/>
                  </a:cubicBezTo>
                  <a:cubicBezTo>
                    <a:pt x="198" y="35"/>
                    <a:pt x="196" y="34"/>
                    <a:pt x="196" y="35"/>
                  </a:cubicBezTo>
                  <a:cubicBezTo>
                    <a:pt x="195" y="36"/>
                    <a:pt x="193" y="39"/>
                    <a:pt x="193" y="39"/>
                  </a:cubicBezTo>
                  <a:cubicBezTo>
                    <a:pt x="193" y="39"/>
                    <a:pt x="194" y="41"/>
                    <a:pt x="196" y="41"/>
                  </a:cubicBezTo>
                  <a:cubicBezTo>
                    <a:pt x="197" y="41"/>
                    <a:pt x="196" y="42"/>
                    <a:pt x="198" y="44"/>
                  </a:cubicBezTo>
                  <a:cubicBezTo>
                    <a:pt x="199" y="45"/>
                    <a:pt x="203" y="46"/>
                    <a:pt x="203" y="46"/>
                  </a:cubicBezTo>
                  <a:cubicBezTo>
                    <a:pt x="206" y="46"/>
                    <a:pt x="206" y="46"/>
                    <a:pt x="206" y="46"/>
                  </a:cubicBezTo>
                  <a:cubicBezTo>
                    <a:pt x="209" y="43"/>
                    <a:pt x="209" y="43"/>
                    <a:pt x="209" y="43"/>
                  </a:cubicBezTo>
                  <a:cubicBezTo>
                    <a:pt x="209" y="43"/>
                    <a:pt x="212" y="44"/>
                    <a:pt x="213" y="45"/>
                  </a:cubicBezTo>
                  <a:cubicBezTo>
                    <a:pt x="214" y="46"/>
                    <a:pt x="219" y="48"/>
                    <a:pt x="219" y="48"/>
                  </a:cubicBezTo>
                  <a:cubicBezTo>
                    <a:pt x="227" y="46"/>
                    <a:pt x="227" y="46"/>
                    <a:pt x="227" y="46"/>
                  </a:cubicBezTo>
                  <a:cubicBezTo>
                    <a:pt x="228" y="54"/>
                    <a:pt x="228" y="54"/>
                    <a:pt x="228" y="54"/>
                  </a:cubicBezTo>
                  <a:cubicBezTo>
                    <a:pt x="228" y="54"/>
                    <a:pt x="230" y="54"/>
                    <a:pt x="232" y="57"/>
                  </a:cubicBezTo>
                  <a:cubicBezTo>
                    <a:pt x="234" y="59"/>
                    <a:pt x="233" y="57"/>
                    <a:pt x="233" y="57"/>
                  </a:cubicBezTo>
                  <a:cubicBezTo>
                    <a:pt x="233" y="57"/>
                    <a:pt x="237" y="59"/>
                    <a:pt x="237" y="60"/>
                  </a:cubicBezTo>
                  <a:cubicBezTo>
                    <a:pt x="237" y="62"/>
                    <a:pt x="238" y="64"/>
                    <a:pt x="238" y="64"/>
                  </a:cubicBezTo>
                  <a:cubicBezTo>
                    <a:pt x="240" y="68"/>
                    <a:pt x="240" y="68"/>
                    <a:pt x="240" y="68"/>
                  </a:cubicBezTo>
                  <a:cubicBezTo>
                    <a:pt x="239" y="68"/>
                    <a:pt x="237" y="68"/>
                    <a:pt x="236" y="68"/>
                  </a:cubicBezTo>
                  <a:cubicBezTo>
                    <a:pt x="236" y="68"/>
                    <a:pt x="235" y="69"/>
                    <a:pt x="234" y="69"/>
                  </a:cubicBezTo>
                  <a:cubicBezTo>
                    <a:pt x="233" y="69"/>
                    <a:pt x="232" y="69"/>
                    <a:pt x="232" y="69"/>
                  </a:cubicBezTo>
                  <a:cubicBezTo>
                    <a:pt x="229" y="70"/>
                    <a:pt x="229" y="70"/>
                    <a:pt x="229" y="70"/>
                  </a:cubicBezTo>
                  <a:cubicBezTo>
                    <a:pt x="227" y="72"/>
                    <a:pt x="227" y="72"/>
                    <a:pt x="227" y="72"/>
                  </a:cubicBezTo>
                  <a:cubicBezTo>
                    <a:pt x="225" y="74"/>
                    <a:pt x="225" y="74"/>
                    <a:pt x="225" y="74"/>
                  </a:cubicBezTo>
                  <a:cubicBezTo>
                    <a:pt x="223" y="78"/>
                    <a:pt x="223" y="78"/>
                    <a:pt x="223" y="78"/>
                  </a:cubicBezTo>
                  <a:cubicBezTo>
                    <a:pt x="223" y="80"/>
                    <a:pt x="223" y="80"/>
                    <a:pt x="223" y="80"/>
                  </a:cubicBezTo>
                  <a:cubicBezTo>
                    <a:pt x="220" y="83"/>
                    <a:pt x="220" y="83"/>
                    <a:pt x="220" y="83"/>
                  </a:cubicBezTo>
                  <a:cubicBezTo>
                    <a:pt x="220" y="83"/>
                    <a:pt x="217" y="85"/>
                    <a:pt x="216" y="85"/>
                  </a:cubicBezTo>
                  <a:cubicBezTo>
                    <a:pt x="215" y="85"/>
                    <a:pt x="215" y="89"/>
                    <a:pt x="215" y="89"/>
                  </a:cubicBezTo>
                  <a:cubicBezTo>
                    <a:pt x="216" y="92"/>
                    <a:pt x="216" y="92"/>
                    <a:pt x="216" y="92"/>
                  </a:cubicBezTo>
                  <a:cubicBezTo>
                    <a:pt x="215" y="97"/>
                    <a:pt x="215" y="97"/>
                    <a:pt x="215" y="97"/>
                  </a:cubicBezTo>
                  <a:cubicBezTo>
                    <a:pt x="210" y="99"/>
                    <a:pt x="210" y="99"/>
                    <a:pt x="210" y="99"/>
                  </a:cubicBezTo>
                  <a:cubicBezTo>
                    <a:pt x="209" y="102"/>
                    <a:pt x="209" y="102"/>
                    <a:pt x="209" y="102"/>
                  </a:cubicBezTo>
                  <a:cubicBezTo>
                    <a:pt x="208" y="104"/>
                    <a:pt x="208" y="104"/>
                    <a:pt x="208" y="104"/>
                  </a:cubicBezTo>
                  <a:cubicBezTo>
                    <a:pt x="208" y="104"/>
                    <a:pt x="206" y="105"/>
                    <a:pt x="206" y="105"/>
                  </a:cubicBezTo>
                  <a:cubicBezTo>
                    <a:pt x="205" y="104"/>
                    <a:pt x="205" y="107"/>
                    <a:pt x="205" y="107"/>
                  </a:cubicBezTo>
                  <a:cubicBezTo>
                    <a:pt x="203" y="109"/>
                    <a:pt x="203" y="109"/>
                    <a:pt x="203" y="109"/>
                  </a:cubicBezTo>
                  <a:cubicBezTo>
                    <a:pt x="202" y="109"/>
                    <a:pt x="202" y="109"/>
                    <a:pt x="202" y="109"/>
                  </a:cubicBezTo>
                  <a:cubicBezTo>
                    <a:pt x="200" y="110"/>
                    <a:pt x="200" y="110"/>
                    <a:pt x="200" y="110"/>
                  </a:cubicBezTo>
                  <a:cubicBezTo>
                    <a:pt x="200" y="110"/>
                    <a:pt x="199" y="111"/>
                    <a:pt x="198" y="111"/>
                  </a:cubicBezTo>
                  <a:cubicBezTo>
                    <a:pt x="198" y="112"/>
                    <a:pt x="197" y="111"/>
                    <a:pt x="197" y="111"/>
                  </a:cubicBezTo>
                  <a:cubicBezTo>
                    <a:pt x="197" y="111"/>
                    <a:pt x="195" y="110"/>
                    <a:pt x="194" y="110"/>
                  </a:cubicBezTo>
                  <a:cubicBezTo>
                    <a:pt x="194" y="110"/>
                    <a:pt x="194" y="111"/>
                    <a:pt x="193" y="111"/>
                  </a:cubicBezTo>
                  <a:cubicBezTo>
                    <a:pt x="193" y="111"/>
                    <a:pt x="193" y="111"/>
                    <a:pt x="192" y="112"/>
                  </a:cubicBezTo>
                  <a:cubicBezTo>
                    <a:pt x="192" y="112"/>
                    <a:pt x="191" y="111"/>
                    <a:pt x="190" y="111"/>
                  </a:cubicBezTo>
                  <a:cubicBezTo>
                    <a:pt x="189" y="111"/>
                    <a:pt x="189" y="110"/>
                    <a:pt x="189" y="110"/>
                  </a:cubicBezTo>
                  <a:cubicBezTo>
                    <a:pt x="188" y="110"/>
                    <a:pt x="187" y="110"/>
                    <a:pt x="187" y="110"/>
                  </a:cubicBezTo>
                  <a:cubicBezTo>
                    <a:pt x="186" y="110"/>
                    <a:pt x="185" y="110"/>
                    <a:pt x="185" y="110"/>
                  </a:cubicBezTo>
                  <a:cubicBezTo>
                    <a:pt x="185" y="110"/>
                    <a:pt x="184" y="111"/>
                    <a:pt x="184" y="111"/>
                  </a:cubicBezTo>
                  <a:cubicBezTo>
                    <a:pt x="182" y="112"/>
                    <a:pt x="182" y="112"/>
                    <a:pt x="182" y="112"/>
                  </a:cubicBezTo>
                  <a:cubicBezTo>
                    <a:pt x="182" y="112"/>
                    <a:pt x="182" y="113"/>
                    <a:pt x="182" y="114"/>
                  </a:cubicBezTo>
                  <a:cubicBezTo>
                    <a:pt x="182" y="114"/>
                    <a:pt x="182" y="115"/>
                    <a:pt x="181" y="115"/>
                  </a:cubicBezTo>
                  <a:cubicBezTo>
                    <a:pt x="181" y="115"/>
                    <a:pt x="180" y="117"/>
                    <a:pt x="180" y="117"/>
                  </a:cubicBezTo>
                  <a:cubicBezTo>
                    <a:pt x="180" y="117"/>
                    <a:pt x="180" y="120"/>
                    <a:pt x="179" y="120"/>
                  </a:cubicBezTo>
                  <a:cubicBezTo>
                    <a:pt x="179" y="120"/>
                    <a:pt x="179" y="121"/>
                    <a:pt x="179" y="121"/>
                  </a:cubicBezTo>
                  <a:cubicBezTo>
                    <a:pt x="179" y="123"/>
                    <a:pt x="179" y="123"/>
                    <a:pt x="179" y="123"/>
                  </a:cubicBezTo>
                  <a:cubicBezTo>
                    <a:pt x="179" y="124"/>
                    <a:pt x="179" y="124"/>
                    <a:pt x="179" y="124"/>
                  </a:cubicBezTo>
                  <a:cubicBezTo>
                    <a:pt x="177" y="123"/>
                    <a:pt x="177" y="123"/>
                    <a:pt x="177" y="123"/>
                  </a:cubicBezTo>
                  <a:cubicBezTo>
                    <a:pt x="175" y="117"/>
                    <a:pt x="175" y="117"/>
                    <a:pt x="175" y="117"/>
                  </a:cubicBezTo>
                  <a:cubicBezTo>
                    <a:pt x="175" y="117"/>
                    <a:pt x="172" y="118"/>
                    <a:pt x="169" y="118"/>
                  </a:cubicBezTo>
                  <a:cubicBezTo>
                    <a:pt x="166" y="117"/>
                    <a:pt x="164" y="115"/>
                    <a:pt x="163" y="115"/>
                  </a:cubicBezTo>
                  <a:cubicBezTo>
                    <a:pt x="163" y="114"/>
                    <a:pt x="159" y="115"/>
                    <a:pt x="159" y="115"/>
                  </a:cubicBezTo>
                  <a:cubicBezTo>
                    <a:pt x="158" y="119"/>
                    <a:pt x="158" y="119"/>
                    <a:pt x="158" y="119"/>
                  </a:cubicBezTo>
                  <a:cubicBezTo>
                    <a:pt x="147" y="118"/>
                    <a:pt x="147" y="118"/>
                    <a:pt x="147" y="118"/>
                  </a:cubicBezTo>
                  <a:cubicBezTo>
                    <a:pt x="143" y="116"/>
                    <a:pt x="143" y="116"/>
                    <a:pt x="143" y="116"/>
                  </a:cubicBezTo>
                  <a:cubicBezTo>
                    <a:pt x="136" y="113"/>
                    <a:pt x="136" y="113"/>
                    <a:pt x="136" y="113"/>
                  </a:cubicBezTo>
                  <a:cubicBezTo>
                    <a:pt x="134" y="112"/>
                    <a:pt x="134" y="112"/>
                    <a:pt x="134" y="112"/>
                  </a:cubicBezTo>
                  <a:cubicBezTo>
                    <a:pt x="134" y="112"/>
                    <a:pt x="130" y="112"/>
                    <a:pt x="129" y="112"/>
                  </a:cubicBezTo>
                  <a:cubicBezTo>
                    <a:pt x="128" y="112"/>
                    <a:pt x="124" y="111"/>
                    <a:pt x="124" y="111"/>
                  </a:cubicBezTo>
                  <a:cubicBezTo>
                    <a:pt x="124" y="111"/>
                    <a:pt x="120" y="110"/>
                    <a:pt x="119" y="110"/>
                  </a:cubicBezTo>
                  <a:cubicBezTo>
                    <a:pt x="118" y="110"/>
                    <a:pt x="116" y="110"/>
                    <a:pt x="116" y="110"/>
                  </a:cubicBezTo>
                  <a:cubicBezTo>
                    <a:pt x="111" y="109"/>
                    <a:pt x="111" y="109"/>
                    <a:pt x="111" y="109"/>
                  </a:cubicBezTo>
                  <a:cubicBezTo>
                    <a:pt x="111" y="109"/>
                    <a:pt x="108" y="107"/>
                    <a:pt x="106" y="108"/>
                  </a:cubicBezTo>
                  <a:cubicBezTo>
                    <a:pt x="105" y="108"/>
                    <a:pt x="106" y="111"/>
                    <a:pt x="106" y="111"/>
                  </a:cubicBezTo>
                  <a:cubicBezTo>
                    <a:pt x="106" y="111"/>
                    <a:pt x="105" y="116"/>
                    <a:pt x="106" y="117"/>
                  </a:cubicBezTo>
                  <a:cubicBezTo>
                    <a:pt x="106" y="119"/>
                    <a:pt x="104" y="121"/>
                    <a:pt x="104" y="121"/>
                  </a:cubicBezTo>
                  <a:cubicBezTo>
                    <a:pt x="101" y="122"/>
                    <a:pt x="101" y="122"/>
                    <a:pt x="101" y="122"/>
                  </a:cubicBezTo>
                  <a:cubicBezTo>
                    <a:pt x="101" y="122"/>
                    <a:pt x="99" y="125"/>
                    <a:pt x="98" y="125"/>
                  </a:cubicBezTo>
                  <a:cubicBezTo>
                    <a:pt x="97" y="125"/>
                    <a:pt x="97" y="131"/>
                    <a:pt x="97" y="131"/>
                  </a:cubicBezTo>
                  <a:cubicBezTo>
                    <a:pt x="93" y="132"/>
                    <a:pt x="93" y="132"/>
                    <a:pt x="93" y="132"/>
                  </a:cubicBezTo>
                  <a:cubicBezTo>
                    <a:pt x="89" y="129"/>
                    <a:pt x="89" y="129"/>
                    <a:pt x="89" y="129"/>
                  </a:cubicBezTo>
                  <a:cubicBezTo>
                    <a:pt x="86" y="131"/>
                    <a:pt x="86" y="131"/>
                    <a:pt x="86" y="131"/>
                  </a:cubicBezTo>
                  <a:cubicBezTo>
                    <a:pt x="85" y="133"/>
                    <a:pt x="85" y="133"/>
                    <a:pt x="85" y="133"/>
                  </a:cubicBezTo>
                  <a:cubicBezTo>
                    <a:pt x="85" y="133"/>
                    <a:pt x="80" y="132"/>
                    <a:pt x="80" y="132"/>
                  </a:cubicBezTo>
                  <a:cubicBezTo>
                    <a:pt x="79" y="132"/>
                    <a:pt x="74" y="131"/>
                    <a:pt x="74" y="131"/>
                  </a:cubicBezTo>
                  <a:cubicBezTo>
                    <a:pt x="74" y="131"/>
                    <a:pt x="71" y="128"/>
                    <a:pt x="70" y="127"/>
                  </a:cubicBezTo>
                  <a:cubicBezTo>
                    <a:pt x="69" y="126"/>
                    <a:pt x="65" y="124"/>
                    <a:pt x="64" y="123"/>
                  </a:cubicBezTo>
                  <a:cubicBezTo>
                    <a:pt x="63" y="123"/>
                    <a:pt x="63" y="122"/>
                    <a:pt x="63" y="122"/>
                  </a:cubicBezTo>
                  <a:cubicBezTo>
                    <a:pt x="61" y="120"/>
                    <a:pt x="62" y="120"/>
                    <a:pt x="60" y="119"/>
                  </a:cubicBezTo>
                  <a:cubicBezTo>
                    <a:pt x="58" y="118"/>
                    <a:pt x="56" y="118"/>
                    <a:pt x="56" y="117"/>
                  </a:cubicBezTo>
                  <a:cubicBezTo>
                    <a:pt x="56" y="116"/>
                    <a:pt x="57" y="114"/>
                    <a:pt x="55" y="114"/>
                  </a:cubicBezTo>
                  <a:cubicBezTo>
                    <a:pt x="52" y="115"/>
                    <a:pt x="51" y="116"/>
                    <a:pt x="50" y="115"/>
                  </a:cubicBezTo>
                  <a:cubicBezTo>
                    <a:pt x="48" y="113"/>
                    <a:pt x="48" y="113"/>
                    <a:pt x="47" y="111"/>
                  </a:cubicBezTo>
                  <a:cubicBezTo>
                    <a:pt x="47" y="109"/>
                    <a:pt x="47" y="107"/>
                    <a:pt x="45" y="107"/>
                  </a:cubicBezTo>
                  <a:cubicBezTo>
                    <a:pt x="43" y="107"/>
                    <a:pt x="42" y="106"/>
                    <a:pt x="42" y="106"/>
                  </a:cubicBezTo>
                  <a:cubicBezTo>
                    <a:pt x="42" y="106"/>
                    <a:pt x="41" y="107"/>
                    <a:pt x="40" y="105"/>
                  </a:cubicBezTo>
                  <a:cubicBezTo>
                    <a:pt x="39" y="102"/>
                    <a:pt x="42" y="104"/>
                    <a:pt x="39" y="100"/>
                  </a:cubicBezTo>
                  <a:cubicBezTo>
                    <a:pt x="35" y="97"/>
                    <a:pt x="36" y="98"/>
                    <a:pt x="34" y="96"/>
                  </a:cubicBezTo>
                  <a:cubicBezTo>
                    <a:pt x="32" y="94"/>
                    <a:pt x="26" y="96"/>
                    <a:pt x="26" y="96"/>
                  </a:cubicBezTo>
                  <a:cubicBezTo>
                    <a:pt x="26" y="96"/>
                    <a:pt x="26" y="95"/>
                    <a:pt x="24" y="93"/>
                  </a:cubicBezTo>
                  <a:cubicBezTo>
                    <a:pt x="22" y="91"/>
                    <a:pt x="23" y="92"/>
                    <a:pt x="21" y="90"/>
                  </a:cubicBezTo>
                  <a:cubicBezTo>
                    <a:pt x="19" y="87"/>
                    <a:pt x="19" y="88"/>
                    <a:pt x="19" y="85"/>
                  </a:cubicBezTo>
                  <a:cubicBezTo>
                    <a:pt x="18" y="82"/>
                    <a:pt x="19" y="81"/>
                    <a:pt x="17" y="79"/>
                  </a:cubicBezTo>
                  <a:cubicBezTo>
                    <a:pt x="15" y="77"/>
                    <a:pt x="14" y="75"/>
                    <a:pt x="14" y="75"/>
                  </a:cubicBezTo>
                  <a:cubicBezTo>
                    <a:pt x="14" y="75"/>
                    <a:pt x="12" y="73"/>
                    <a:pt x="14" y="70"/>
                  </a:cubicBezTo>
                  <a:cubicBezTo>
                    <a:pt x="16" y="68"/>
                    <a:pt x="16" y="68"/>
                    <a:pt x="16" y="66"/>
                  </a:cubicBezTo>
                  <a:cubicBezTo>
                    <a:pt x="16" y="65"/>
                    <a:pt x="17" y="63"/>
                    <a:pt x="14" y="61"/>
                  </a:cubicBezTo>
                  <a:cubicBezTo>
                    <a:pt x="11" y="59"/>
                    <a:pt x="11" y="59"/>
                    <a:pt x="8" y="57"/>
                  </a:cubicBezTo>
                  <a:cubicBezTo>
                    <a:pt x="6" y="56"/>
                    <a:pt x="5" y="56"/>
                    <a:pt x="4" y="55"/>
                  </a:cubicBezTo>
                  <a:cubicBezTo>
                    <a:pt x="3" y="54"/>
                    <a:pt x="1" y="47"/>
                    <a:pt x="1" y="47"/>
                  </a:cubicBezTo>
                  <a:cubicBezTo>
                    <a:pt x="0" y="44"/>
                    <a:pt x="0" y="44"/>
                    <a:pt x="0" y="44"/>
                  </a:cubicBezTo>
                  <a:cubicBezTo>
                    <a:pt x="5" y="44"/>
                    <a:pt x="5" y="44"/>
                    <a:pt x="5" y="44"/>
                  </a:cubicBezTo>
                  <a:cubicBezTo>
                    <a:pt x="6" y="48"/>
                    <a:pt x="6" y="48"/>
                    <a:pt x="6" y="48"/>
                  </a:cubicBezTo>
                  <a:cubicBezTo>
                    <a:pt x="7" y="51"/>
                    <a:pt x="7" y="51"/>
                    <a:pt x="7" y="51"/>
                  </a:cubicBezTo>
                  <a:cubicBezTo>
                    <a:pt x="10" y="45"/>
                    <a:pt x="10" y="45"/>
                    <a:pt x="10" y="45"/>
                  </a:cubicBezTo>
                  <a:cubicBezTo>
                    <a:pt x="14" y="40"/>
                    <a:pt x="14" y="40"/>
                    <a:pt x="14" y="40"/>
                  </a:cubicBezTo>
                  <a:cubicBezTo>
                    <a:pt x="14" y="40"/>
                    <a:pt x="14" y="40"/>
                    <a:pt x="17" y="40"/>
                  </a:cubicBezTo>
                  <a:cubicBezTo>
                    <a:pt x="19" y="40"/>
                    <a:pt x="22" y="38"/>
                    <a:pt x="23" y="38"/>
                  </a:cubicBezTo>
                  <a:cubicBezTo>
                    <a:pt x="25" y="38"/>
                    <a:pt x="28" y="39"/>
                    <a:pt x="29" y="39"/>
                  </a:cubicBezTo>
                  <a:cubicBezTo>
                    <a:pt x="31" y="38"/>
                    <a:pt x="32" y="38"/>
                    <a:pt x="32" y="36"/>
                  </a:cubicBezTo>
                  <a:cubicBezTo>
                    <a:pt x="33" y="35"/>
                    <a:pt x="31" y="33"/>
                    <a:pt x="35" y="32"/>
                  </a:cubicBezTo>
                  <a:cubicBezTo>
                    <a:pt x="38" y="30"/>
                    <a:pt x="39" y="30"/>
                    <a:pt x="39" y="30"/>
                  </a:cubicBezTo>
                  <a:lnTo>
                    <a:pt x="43" y="27"/>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5" name="Freeform 24"/>
            <p:cNvSpPr>
              <a:spLocks noEditPoints="1"/>
            </p:cNvSpPr>
            <p:nvPr/>
          </p:nvSpPr>
          <p:spPr bwMode="auto">
            <a:xfrm>
              <a:off x="10578569" y="4369398"/>
              <a:ext cx="706534" cy="252136"/>
            </a:xfrm>
            <a:custGeom>
              <a:avLst/>
              <a:gdLst>
                <a:gd name="T0" fmla="*/ 233 w 291"/>
                <a:gd name="T1" fmla="*/ 67 h 107"/>
                <a:gd name="T2" fmla="*/ 238 w 291"/>
                <a:gd name="T3" fmla="*/ 67 h 107"/>
                <a:gd name="T4" fmla="*/ 239 w 291"/>
                <a:gd name="T5" fmla="*/ 67 h 107"/>
                <a:gd name="T6" fmla="*/ 240 w 291"/>
                <a:gd name="T7" fmla="*/ 67 h 107"/>
                <a:gd name="T8" fmla="*/ 240 w 291"/>
                <a:gd name="T9" fmla="*/ 68 h 107"/>
                <a:gd name="T10" fmla="*/ 241 w 291"/>
                <a:gd name="T11" fmla="*/ 68 h 107"/>
                <a:gd name="T12" fmla="*/ 242 w 291"/>
                <a:gd name="T13" fmla="*/ 67 h 107"/>
                <a:gd name="T14" fmla="*/ 243 w 291"/>
                <a:gd name="T15" fmla="*/ 67 h 107"/>
                <a:gd name="T16" fmla="*/ 244 w 291"/>
                <a:gd name="T17" fmla="*/ 67 h 107"/>
                <a:gd name="T18" fmla="*/ 245 w 291"/>
                <a:gd name="T19" fmla="*/ 67 h 107"/>
                <a:gd name="T20" fmla="*/ 247 w 291"/>
                <a:gd name="T21" fmla="*/ 67 h 107"/>
                <a:gd name="T22" fmla="*/ 248 w 291"/>
                <a:gd name="T23" fmla="*/ 67 h 107"/>
                <a:gd name="T24" fmla="*/ 249 w 291"/>
                <a:gd name="T25" fmla="*/ 66 h 107"/>
                <a:gd name="T26" fmla="*/ 250 w 291"/>
                <a:gd name="T27" fmla="*/ 66 h 107"/>
                <a:gd name="T28" fmla="*/ 250 w 291"/>
                <a:gd name="T29" fmla="*/ 66 h 107"/>
                <a:gd name="T30" fmla="*/ 267 w 291"/>
                <a:gd name="T31" fmla="*/ 71 h 107"/>
                <a:gd name="T32" fmla="*/ 268 w 291"/>
                <a:gd name="T33" fmla="*/ 71 h 107"/>
                <a:gd name="T34" fmla="*/ 268 w 291"/>
                <a:gd name="T35" fmla="*/ 71 h 107"/>
                <a:gd name="T36" fmla="*/ 268 w 291"/>
                <a:gd name="T37" fmla="*/ 71 h 107"/>
                <a:gd name="T38" fmla="*/ 233 w 291"/>
                <a:gd name="T39" fmla="*/ 67 h 107"/>
                <a:gd name="T40" fmla="*/ 269 w 291"/>
                <a:gd name="T41" fmla="*/ 71 h 107"/>
                <a:gd name="T42" fmla="*/ 269 w 291"/>
                <a:gd name="T43" fmla="*/ 71 h 107"/>
                <a:gd name="T44" fmla="*/ 270 w 291"/>
                <a:gd name="T45" fmla="*/ 71 h 107"/>
                <a:gd name="T46" fmla="*/ 270 w 291"/>
                <a:gd name="T47" fmla="*/ 70 h 107"/>
                <a:gd name="T48" fmla="*/ 271 w 291"/>
                <a:gd name="T49" fmla="*/ 70 h 107"/>
                <a:gd name="T50" fmla="*/ 271 w 291"/>
                <a:gd name="T51" fmla="*/ 70 h 107"/>
                <a:gd name="T52" fmla="*/ 271 w 291"/>
                <a:gd name="T53" fmla="*/ 70 h 107"/>
                <a:gd name="T54" fmla="*/ 272 w 291"/>
                <a:gd name="T55" fmla="*/ 69 h 107"/>
                <a:gd name="T56" fmla="*/ 272 w 291"/>
                <a:gd name="T57" fmla="*/ 69 h 107"/>
                <a:gd name="T58" fmla="*/ 273 w 291"/>
                <a:gd name="T59" fmla="*/ 69 h 107"/>
                <a:gd name="T60" fmla="*/ 273 w 291"/>
                <a:gd name="T61" fmla="*/ 69 h 107"/>
                <a:gd name="T62" fmla="*/ 273 w 291"/>
                <a:gd name="T63" fmla="*/ 69 h 107"/>
                <a:gd name="T64" fmla="*/ 273 w 291"/>
                <a:gd name="T65" fmla="*/ 69 h 107"/>
                <a:gd name="T66" fmla="*/ 274 w 291"/>
                <a:gd name="T67" fmla="*/ 69 h 107"/>
                <a:gd name="T68" fmla="*/ 274 w 291"/>
                <a:gd name="T69" fmla="*/ 69 h 107"/>
                <a:gd name="T70" fmla="*/ 274 w 291"/>
                <a:gd name="T71" fmla="*/ 69 h 107"/>
                <a:gd name="T72" fmla="*/ 275 w 291"/>
                <a:gd name="T73" fmla="*/ 69 h 107"/>
                <a:gd name="T74" fmla="*/ 289 w 291"/>
                <a:gd name="T75" fmla="*/ 72 h 107"/>
                <a:gd name="T76" fmla="*/ 272 w 291"/>
                <a:gd name="T77" fmla="*/ 47 h 107"/>
                <a:gd name="T78" fmla="*/ 266 w 291"/>
                <a:gd name="T79" fmla="*/ 27 h 107"/>
                <a:gd name="T80" fmla="*/ 235 w 291"/>
                <a:gd name="T81" fmla="*/ 11 h 107"/>
                <a:gd name="T82" fmla="*/ 197 w 291"/>
                <a:gd name="T83" fmla="*/ 0 h 107"/>
                <a:gd name="T84" fmla="*/ 173 w 291"/>
                <a:gd name="T85" fmla="*/ 17 h 107"/>
                <a:gd name="T86" fmla="*/ 157 w 291"/>
                <a:gd name="T87" fmla="*/ 16 h 107"/>
                <a:gd name="T88" fmla="*/ 111 w 291"/>
                <a:gd name="T89" fmla="*/ 2 h 107"/>
                <a:gd name="T90" fmla="*/ 68 w 291"/>
                <a:gd name="T91" fmla="*/ 11 h 107"/>
                <a:gd name="T92" fmla="*/ 40 w 291"/>
                <a:gd name="T93" fmla="*/ 10 h 107"/>
                <a:gd name="T94" fmla="*/ 1 w 291"/>
                <a:gd name="T95" fmla="*/ 10 h 107"/>
                <a:gd name="T96" fmla="*/ 18 w 291"/>
                <a:gd name="T97" fmla="*/ 27 h 107"/>
                <a:gd name="T98" fmla="*/ 44 w 291"/>
                <a:gd name="T99" fmla="*/ 31 h 107"/>
                <a:gd name="T100" fmla="*/ 70 w 291"/>
                <a:gd name="T101" fmla="*/ 48 h 107"/>
                <a:gd name="T102" fmla="*/ 83 w 291"/>
                <a:gd name="T103" fmla="*/ 100 h 107"/>
                <a:gd name="T104" fmla="*/ 124 w 291"/>
                <a:gd name="T105" fmla="*/ 91 h 107"/>
                <a:gd name="T106" fmla="*/ 153 w 291"/>
                <a:gd name="T107" fmla="*/ 102 h 107"/>
                <a:gd name="T108" fmla="*/ 163 w 291"/>
                <a:gd name="T109" fmla="*/ 98 h 107"/>
                <a:gd name="T110" fmla="*/ 184 w 291"/>
                <a:gd name="T111" fmla="*/ 85 h 107"/>
                <a:gd name="T112" fmla="*/ 193 w 291"/>
                <a:gd name="T113" fmla="*/ 79 h 107"/>
                <a:gd name="T114" fmla="*/ 206 w 291"/>
                <a:gd name="T115" fmla="*/ 76 h 107"/>
                <a:gd name="T116" fmla="*/ 215 w 291"/>
                <a:gd name="T117" fmla="*/ 68 h 107"/>
                <a:gd name="T118" fmla="*/ 230 w 291"/>
                <a:gd name="T119" fmla="*/ 6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107">
                  <a:moveTo>
                    <a:pt x="231" y="69"/>
                  </a:moveTo>
                  <a:cubicBezTo>
                    <a:pt x="232" y="69"/>
                    <a:pt x="232" y="69"/>
                    <a:pt x="232" y="69"/>
                  </a:cubicBezTo>
                  <a:cubicBezTo>
                    <a:pt x="231" y="68"/>
                    <a:pt x="231" y="68"/>
                    <a:pt x="231" y="68"/>
                  </a:cubicBezTo>
                  <a:cubicBezTo>
                    <a:pt x="231" y="68"/>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3" y="67"/>
                    <a:pt x="233" y="67"/>
                    <a:pt x="233" y="67"/>
                  </a:cubicBezTo>
                  <a:cubicBezTo>
                    <a:pt x="234" y="67"/>
                    <a:pt x="234" y="67"/>
                    <a:pt x="234" y="67"/>
                  </a:cubicBezTo>
                  <a:cubicBezTo>
                    <a:pt x="234" y="67"/>
                    <a:pt x="234" y="67"/>
                    <a:pt x="234" y="67"/>
                  </a:cubicBezTo>
                  <a:cubicBezTo>
                    <a:pt x="235" y="67"/>
                    <a:pt x="237"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8" y="67"/>
                    <a:pt x="238" y="67"/>
                    <a:pt x="238"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39" y="67"/>
                    <a:pt x="239" y="67"/>
                    <a:pt x="239"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7"/>
                    <a:pt x="240" y="67"/>
                    <a:pt x="240" y="67"/>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0" y="68"/>
                    <a:pt x="240" y="68"/>
                    <a:pt x="240"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1" y="68"/>
                    <a:pt x="241" y="68"/>
                    <a:pt x="241" y="68"/>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2" y="67"/>
                    <a:pt x="242" y="67"/>
                    <a:pt x="242"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3" y="67"/>
                    <a:pt x="243" y="67"/>
                    <a:pt x="243"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4" y="67"/>
                    <a:pt x="244" y="67"/>
                    <a:pt x="244"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5" y="67"/>
                    <a:pt x="245" y="67"/>
                    <a:pt x="245"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6" y="67"/>
                    <a:pt x="246" y="67"/>
                    <a:pt x="246"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7" y="67"/>
                    <a:pt x="247" y="67"/>
                    <a:pt x="247"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8" y="67"/>
                    <a:pt x="248" y="67"/>
                    <a:pt x="248" y="67"/>
                  </a:cubicBezTo>
                  <a:cubicBezTo>
                    <a:pt x="249" y="67"/>
                    <a:pt x="249" y="67"/>
                    <a:pt x="249" y="67"/>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49" y="66"/>
                    <a:pt x="249" y="66"/>
                    <a:pt x="249"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0" y="66"/>
                    <a:pt x="250" y="66"/>
                    <a:pt x="250" y="66"/>
                  </a:cubicBezTo>
                  <a:cubicBezTo>
                    <a:pt x="252" y="70"/>
                    <a:pt x="252" y="70"/>
                    <a:pt x="252" y="70"/>
                  </a:cubicBezTo>
                  <a:cubicBezTo>
                    <a:pt x="252" y="70"/>
                    <a:pt x="263" y="72"/>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7" y="71"/>
                    <a:pt x="267" y="71"/>
                    <a:pt x="267"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68" y="71"/>
                    <a:pt x="268" y="71"/>
                    <a:pt x="268" y="71"/>
                  </a:cubicBezTo>
                  <a:cubicBezTo>
                    <a:pt x="231" y="69"/>
                    <a:pt x="231" y="69"/>
                    <a:pt x="231" y="69"/>
                  </a:cubicBezTo>
                  <a:close/>
                  <a:moveTo>
                    <a:pt x="233" y="67"/>
                  </a:moveTo>
                  <a:cubicBezTo>
                    <a:pt x="233" y="67"/>
                    <a:pt x="233" y="67"/>
                    <a:pt x="233" y="67"/>
                  </a:cubicBezTo>
                  <a:cubicBezTo>
                    <a:pt x="233" y="67"/>
                    <a:pt x="233" y="67"/>
                    <a:pt x="233" y="67"/>
                  </a:cubicBezTo>
                  <a:cubicBezTo>
                    <a:pt x="233" y="67"/>
                    <a:pt x="233" y="67"/>
                    <a:pt x="233" y="67"/>
                  </a:cubicBezTo>
                  <a:close/>
                  <a:moveTo>
                    <a:pt x="269" y="71"/>
                  </a:move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69" y="71"/>
                    <a:pt x="269" y="71"/>
                    <a:pt x="269" y="71"/>
                  </a:cubicBezTo>
                  <a:cubicBezTo>
                    <a:pt x="270" y="71"/>
                    <a:pt x="270" y="71"/>
                    <a:pt x="270" y="71"/>
                  </a:cubicBezTo>
                  <a:cubicBezTo>
                    <a:pt x="270" y="71"/>
                    <a:pt x="270" y="71"/>
                    <a:pt x="270" y="71"/>
                  </a:cubicBezTo>
                  <a:cubicBezTo>
                    <a:pt x="270" y="71"/>
                    <a:pt x="270" y="71"/>
                    <a:pt x="270" y="71"/>
                  </a:cubicBezTo>
                  <a:cubicBezTo>
                    <a:pt x="270" y="71"/>
                    <a:pt x="270" y="71"/>
                    <a:pt x="270" y="71"/>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0" y="70"/>
                    <a:pt x="270" y="70"/>
                    <a:pt x="270"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1" y="70"/>
                    <a:pt x="271" y="70"/>
                    <a:pt x="271" y="70"/>
                  </a:cubicBezTo>
                  <a:cubicBezTo>
                    <a:pt x="272" y="70"/>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2" y="69"/>
                    <a:pt x="272" y="69"/>
                    <a:pt x="272"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3" y="69"/>
                    <a:pt x="273" y="69"/>
                    <a:pt x="273"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4" y="69"/>
                    <a:pt x="274" y="69"/>
                    <a:pt x="274"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5" y="69"/>
                    <a:pt x="275" y="69"/>
                    <a:pt x="275" y="69"/>
                  </a:cubicBezTo>
                  <a:cubicBezTo>
                    <a:pt x="276" y="69"/>
                    <a:pt x="276" y="69"/>
                    <a:pt x="278" y="70"/>
                  </a:cubicBezTo>
                  <a:cubicBezTo>
                    <a:pt x="280" y="71"/>
                    <a:pt x="283" y="72"/>
                    <a:pt x="285" y="72"/>
                  </a:cubicBezTo>
                  <a:cubicBezTo>
                    <a:pt x="289" y="72"/>
                    <a:pt x="289" y="72"/>
                    <a:pt x="289" y="72"/>
                  </a:cubicBezTo>
                  <a:cubicBezTo>
                    <a:pt x="290" y="69"/>
                    <a:pt x="290" y="69"/>
                    <a:pt x="290" y="69"/>
                  </a:cubicBezTo>
                  <a:cubicBezTo>
                    <a:pt x="291" y="71"/>
                    <a:pt x="289" y="61"/>
                    <a:pt x="290" y="58"/>
                  </a:cubicBezTo>
                  <a:cubicBezTo>
                    <a:pt x="289" y="57"/>
                    <a:pt x="288" y="56"/>
                    <a:pt x="288" y="55"/>
                  </a:cubicBezTo>
                  <a:cubicBezTo>
                    <a:pt x="287" y="54"/>
                    <a:pt x="282" y="54"/>
                    <a:pt x="282" y="54"/>
                  </a:cubicBezTo>
                  <a:cubicBezTo>
                    <a:pt x="278" y="53"/>
                    <a:pt x="278" y="53"/>
                    <a:pt x="278" y="53"/>
                  </a:cubicBezTo>
                  <a:cubicBezTo>
                    <a:pt x="275" y="52"/>
                    <a:pt x="275" y="52"/>
                    <a:pt x="275" y="52"/>
                  </a:cubicBezTo>
                  <a:cubicBezTo>
                    <a:pt x="272" y="47"/>
                    <a:pt x="272" y="47"/>
                    <a:pt x="272" y="47"/>
                  </a:cubicBezTo>
                  <a:cubicBezTo>
                    <a:pt x="269" y="45"/>
                    <a:pt x="269" y="45"/>
                    <a:pt x="269" y="45"/>
                  </a:cubicBezTo>
                  <a:cubicBezTo>
                    <a:pt x="266" y="41"/>
                    <a:pt x="266" y="41"/>
                    <a:pt x="266" y="41"/>
                  </a:cubicBezTo>
                  <a:cubicBezTo>
                    <a:pt x="267" y="39"/>
                    <a:pt x="267" y="39"/>
                    <a:pt x="267" y="39"/>
                  </a:cubicBezTo>
                  <a:cubicBezTo>
                    <a:pt x="270" y="35"/>
                    <a:pt x="270" y="35"/>
                    <a:pt x="270" y="35"/>
                  </a:cubicBezTo>
                  <a:cubicBezTo>
                    <a:pt x="270" y="35"/>
                    <a:pt x="271" y="35"/>
                    <a:pt x="272" y="33"/>
                  </a:cubicBezTo>
                  <a:cubicBezTo>
                    <a:pt x="274" y="30"/>
                    <a:pt x="272" y="30"/>
                    <a:pt x="272" y="30"/>
                  </a:cubicBezTo>
                  <a:cubicBezTo>
                    <a:pt x="272" y="30"/>
                    <a:pt x="268" y="28"/>
                    <a:pt x="266" y="27"/>
                  </a:cubicBezTo>
                  <a:cubicBezTo>
                    <a:pt x="264" y="26"/>
                    <a:pt x="261" y="29"/>
                    <a:pt x="261" y="29"/>
                  </a:cubicBezTo>
                  <a:cubicBezTo>
                    <a:pt x="255" y="28"/>
                    <a:pt x="255" y="28"/>
                    <a:pt x="255" y="28"/>
                  </a:cubicBezTo>
                  <a:cubicBezTo>
                    <a:pt x="250" y="28"/>
                    <a:pt x="250" y="28"/>
                    <a:pt x="250" y="28"/>
                  </a:cubicBezTo>
                  <a:cubicBezTo>
                    <a:pt x="246" y="24"/>
                    <a:pt x="246" y="24"/>
                    <a:pt x="246" y="24"/>
                  </a:cubicBezTo>
                  <a:cubicBezTo>
                    <a:pt x="239" y="22"/>
                    <a:pt x="239" y="22"/>
                    <a:pt x="239" y="22"/>
                  </a:cubicBezTo>
                  <a:cubicBezTo>
                    <a:pt x="235" y="20"/>
                    <a:pt x="235" y="20"/>
                    <a:pt x="235" y="20"/>
                  </a:cubicBezTo>
                  <a:cubicBezTo>
                    <a:pt x="235" y="20"/>
                    <a:pt x="235" y="12"/>
                    <a:pt x="235" y="11"/>
                  </a:cubicBezTo>
                  <a:cubicBezTo>
                    <a:pt x="235" y="9"/>
                    <a:pt x="235" y="6"/>
                    <a:pt x="235" y="6"/>
                  </a:cubicBezTo>
                  <a:cubicBezTo>
                    <a:pt x="235" y="6"/>
                    <a:pt x="229" y="5"/>
                    <a:pt x="226" y="6"/>
                  </a:cubicBezTo>
                  <a:cubicBezTo>
                    <a:pt x="224" y="7"/>
                    <a:pt x="221" y="6"/>
                    <a:pt x="221" y="6"/>
                  </a:cubicBezTo>
                  <a:cubicBezTo>
                    <a:pt x="221" y="6"/>
                    <a:pt x="213" y="5"/>
                    <a:pt x="212" y="3"/>
                  </a:cubicBezTo>
                  <a:cubicBezTo>
                    <a:pt x="212" y="1"/>
                    <a:pt x="212" y="2"/>
                    <a:pt x="211" y="2"/>
                  </a:cubicBezTo>
                  <a:cubicBezTo>
                    <a:pt x="209" y="2"/>
                    <a:pt x="203" y="2"/>
                    <a:pt x="203" y="2"/>
                  </a:cubicBezTo>
                  <a:cubicBezTo>
                    <a:pt x="197" y="0"/>
                    <a:pt x="197" y="0"/>
                    <a:pt x="197" y="0"/>
                  </a:cubicBezTo>
                  <a:cubicBezTo>
                    <a:pt x="197" y="9"/>
                    <a:pt x="197" y="9"/>
                    <a:pt x="197" y="9"/>
                  </a:cubicBezTo>
                  <a:cubicBezTo>
                    <a:pt x="196" y="7"/>
                    <a:pt x="196" y="7"/>
                    <a:pt x="196" y="7"/>
                  </a:cubicBezTo>
                  <a:cubicBezTo>
                    <a:pt x="186" y="6"/>
                    <a:pt x="186" y="6"/>
                    <a:pt x="186" y="6"/>
                  </a:cubicBezTo>
                  <a:cubicBezTo>
                    <a:pt x="180" y="9"/>
                    <a:pt x="180" y="9"/>
                    <a:pt x="180" y="9"/>
                  </a:cubicBezTo>
                  <a:cubicBezTo>
                    <a:pt x="175" y="11"/>
                    <a:pt x="175" y="11"/>
                    <a:pt x="175" y="11"/>
                  </a:cubicBezTo>
                  <a:cubicBezTo>
                    <a:pt x="175" y="14"/>
                    <a:pt x="175" y="14"/>
                    <a:pt x="175" y="14"/>
                  </a:cubicBezTo>
                  <a:cubicBezTo>
                    <a:pt x="173" y="17"/>
                    <a:pt x="173" y="17"/>
                    <a:pt x="173" y="17"/>
                  </a:cubicBezTo>
                  <a:cubicBezTo>
                    <a:pt x="173" y="17"/>
                    <a:pt x="170" y="18"/>
                    <a:pt x="168" y="18"/>
                  </a:cubicBezTo>
                  <a:cubicBezTo>
                    <a:pt x="168" y="19"/>
                    <a:pt x="167" y="21"/>
                    <a:pt x="167" y="22"/>
                  </a:cubicBezTo>
                  <a:cubicBezTo>
                    <a:pt x="166" y="23"/>
                    <a:pt x="164" y="23"/>
                    <a:pt x="164" y="23"/>
                  </a:cubicBezTo>
                  <a:cubicBezTo>
                    <a:pt x="160" y="22"/>
                    <a:pt x="160" y="22"/>
                    <a:pt x="160" y="22"/>
                  </a:cubicBezTo>
                  <a:cubicBezTo>
                    <a:pt x="157" y="22"/>
                    <a:pt x="157" y="22"/>
                    <a:pt x="157" y="22"/>
                  </a:cubicBezTo>
                  <a:cubicBezTo>
                    <a:pt x="155" y="20"/>
                    <a:pt x="155" y="20"/>
                    <a:pt x="155" y="20"/>
                  </a:cubicBezTo>
                  <a:cubicBezTo>
                    <a:pt x="157" y="16"/>
                    <a:pt x="157" y="16"/>
                    <a:pt x="157" y="16"/>
                  </a:cubicBezTo>
                  <a:cubicBezTo>
                    <a:pt x="157" y="14"/>
                    <a:pt x="157" y="14"/>
                    <a:pt x="157" y="14"/>
                  </a:cubicBezTo>
                  <a:cubicBezTo>
                    <a:pt x="151" y="14"/>
                    <a:pt x="151" y="14"/>
                    <a:pt x="151" y="14"/>
                  </a:cubicBezTo>
                  <a:cubicBezTo>
                    <a:pt x="145" y="12"/>
                    <a:pt x="145" y="12"/>
                    <a:pt x="145" y="12"/>
                  </a:cubicBezTo>
                  <a:cubicBezTo>
                    <a:pt x="132" y="11"/>
                    <a:pt x="132" y="11"/>
                    <a:pt x="132" y="11"/>
                  </a:cubicBezTo>
                  <a:cubicBezTo>
                    <a:pt x="124" y="9"/>
                    <a:pt x="124" y="9"/>
                    <a:pt x="124" y="9"/>
                  </a:cubicBezTo>
                  <a:cubicBezTo>
                    <a:pt x="119" y="4"/>
                    <a:pt x="119" y="4"/>
                    <a:pt x="119" y="4"/>
                  </a:cubicBezTo>
                  <a:cubicBezTo>
                    <a:pt x="111" y="2"/>
                    <a:pt x="111" y="2"/>
                    <a:pt x="111" y="2"/>
                  </a:cubicBezTo>
                  <a:cubicBezTo>
                    <a:pt x="104" y="7"/>
                    <a:pt x="104" y="7"/>
                    <a:pt x="104" y="7"/>
                  </a:cubicBezTo>
                  <a:cubicBezTo>
                    <a:pt x="104" y="7"/>
                    <a:pt x="97" y="4"/>
                    <a:pt x="94" y="4"/>
                  </a:cubicBezTo>
                  <a:cubicBezTo>
                    <a:pt x="92" y="5"/>
                    <a:pt x="88" y="6"/>
                    <a:pt x="87" y="7"/>
                  </a:cubicBezTo>
                  <a:cubicBezTo>
                    <a:pt x="86" y="7"/>
                    <a:pt x="84" y="10"/>
                    <a:pt x="83" y="10"/>
                  </a:cubicBezTo>
                  <a:cubicBezTo>
                    <a:pt x="81" y="11"/>
                    <a:pt x="79" y="10"/>
                    <a:pt x="77" y="10"/>
                  </a:cubicBezTo>
                  <a:cubicBezTo>
                    <a:pt x="76" y="11"/>
                    <a:pt x="75" y="12"/>
                    <a:pt x="73" y="12"/>
                  </a:cubicBezTo>
                  <a:cubicBezTo>
                    <a:pt x="71" y="12"/>
                    <a:pt x="70" y="11"/>
                    <a:pt x="68" y="11"/>
                  </a:cubicBezTo>
                  <a:cubicBezTo>
                    <a:pt x="67" y="12"/>
                    <a:pt x="66" y="13"/>
                    <a:pt x="64" y="13"/>
                  </a:cubicBezTo>
                  <a:cubicBezTo>
                    <a:pt x="62" y="13"/>
                    <a:pt x="61" y="11"/>
                    <a:pt x="61" y="11"/>
                  </a:cubicBezTo>
                  <a:cubicBezTo>
                    <a:pt x="58" y="11"/>
                    <a:pt x="58" y="11"/>
                    <a:pt x="58" y="11"/>
                  </a:cubicBezTo>
                  <a:cubicBezTo>
                    <a:pt x="55" y="8"/>
                    <a:pt x="55" y="8"/>
                    <a:pt x="55" y="8"/>
                  </a:cubicBezTo>
                  <a:cubicBezTo>
                    <a:pt x="55" y="8"/>
                    <a:pt x="54" y="10"/>
                    <a:pt x="51" y="10"/>
                  </a:cubicBezTo>
                  <a:cubicBezTo>
                    <a:pt x="49" y="9"/>
                    <a:pt x="47" y="8"/>
                    <a:pt x="45" y="9"/>
                  </a:cubicBezTo>
                  <a:cubicBezTo>
                    <a:pt x="43" y="9"/>
                    <a:pt x="40" y="10"/>
                    <a:pt x="40" y="10"/>
                  </a:cubicBezTo>
                  <a:cubicBezTo>
                    <a:pt x="32" y="7"/>
                    <a:pt x="32" y="7"/>
                    <a:pt x="32" y="7"/>
                  </a:cubicBezTo>
                  <a:cubicBezTo>
                    <a:pt x="27" y="6"/>
                    <a:pt x="27" y="6"/>
                    <a:pt x="27" y="6"/>
                  </a:cubicBezTo>
                  <a:cubicBezTo>
                    <a:pt x="23" y="5"/>
                    <a:pt x="23" y="5"/>
                    <a:pt x="23" y="5"/>
                  </a:cubicBezTo>
                  <a:cubicBezTo>
                    <a:pt x="21" y="8"/>
                    <a:pt x="21" y="8"/>
                    <a:pt x="21" y="8"/>
                  </a:cubicBezTo>
                  <a:cubicBezTo>
                    <a:pt x="16" y="8"/>
                    <a:pt x="16" y="8"/>
                    <a:pt x="16" y="8"/>
                  </a:cubicBezTo>
                  <a:cubicBezTo>
                    <a:pt x="16" y="8"/>
                    <a:pt x="10" y="6"/>
                    <a:pt x="6" y="7"/>
                  </a:cubicBezTo>
                  <a:cubicBezTo>
                    <a:pt x="5" y="7"/>
                    <a:pt x="2" y="10"/>
                    <a:pt x="1" y="10"/>
                  </a:cubicBezTo>
                  <a:cubicBezTo>
                    <a:pt x="0" y="11"/>
                    <a:pt x="1" y="11"/>
                    <a:pt x="2" y="14"/>
                  </a:cubicBezTo>
                  <a:cubicBezTo>
                    <a:pt x="2" y="16"/>
                    <a:pt x="1" y="20"/>
                    <a:pt x="1" y="20"/>
                  </a:cubicBezTo>
                  <a:cubicBezTo>
                    <a:pt x="7" y="21"/>
                    <a:pt x="7" y="21"/>
                    <a:pt x="7" y="21"/>
                  </a:cubicBezTo>
                  <a:cubicBezTo>
                    <a:pt x="12" y="23"/>
                    <a:pt x="12" y="23"/>
                    <a:pt x="12" y="23"/>
                  </a:cubicBezTo>
                  <a:cubicBezTo>
                    <a:pt x="13" y="27"/>
                    <a:pt x="13" y="27"/>
                    <a:pt x="13" y="27"/>
                  </a:cubicBezTo>
                  <a:cubicBezTo>
                    <a:pt x="13" y="27"/>
                    <a:pt x="16" y="30"/>
                    <a:pt x="17" y="29"/>
                  </a:cubicBezTo>
                  <a:cubicBezTo>
                    <a:pt x="18" y="29"/>
                    <a:pt x="17" y="28"/>
                    <a:pt x="18" y="27"/>
                  </a:cubicBezTo>
                  <a:cubicBezTo>
                    <a:pt x="18" y="27"/>
                    <a:pt x="19" y="29"/>
                    <a:pt x="21" y="29"/>
                  </a:cubicBezTo>
                  <a:cubicBezTo>
                    <a:pt x="21" y="29"/>
                    <a:pt x="23" y="28"/>
                    <a:pt x="24" y="28"/>
                  </a:cubicBezTo>
                  <a:cubicBezTo>
                    <a:pt x="26" y="29"/>
                    <a:pt x="27" y="30"/>
                    <a:pt x="28" y="30"/>
                  </a:cubicBezTo>
                  <a:cubicBezTo>
                    <a:pt x="29" y="30"/>
                    <a:pt x="31" y="29"/>
                    <a:pt x="31" y="29"/>
                  </a:cubicBezTo>
                  <a:cubicBezTo>
                    <a:pt x="33" y="28"/>
                    <a:pt x="36" y="27"/>
                    <a:pt x="39" y="30"/>
                  </a:cubicBezTo>
                  <a:cubicBezTo>
                    <a:pt x="41" y="32"/>
                    <a:pt x="40" y="33"/>
                    <a:pt x="42" y="33"/>
                  </a:cubicBezTo>
                  <a:cubicBezTo>
                    <a:pt x="43" y="33"/>
                    <a:pt x="43" y="31"/>
                    <a:pt x="44" y="31"/>
                  </a:cubicBezTo>
                  <a:cubicBezTo>
                    <a:pt x="46" y="31"/>
                    <a:pt x="46" y="32"/>
                    <a:pt x="47" y="33"/>
                  </a:cubicBezTo>
                  <a:cubicBezTo>
                    <a:pt x="49" y="35"/>
                    <a:pt x="49" y="37"/>
                    <a:pt x="51" y="38"/>
                  </a:cubicBezTo>
                  <a:cubicBezTo>
                    <a:pt x="51" y="39"/>
                    <a:pt x="52" y="40"/>
                    <a:pt x="54" y="40"/>
                  </a:cubicBezTo>
                  <a:cubicBezTo>
                    <a:pt x="54" y="40"/>
                    <a:pt x="55" y="39"/>
                    <a:pt x="55" y="39"/>
                  </a:cubicBezTo>
                  <a:cubicBezTo>
                    <a:pt x="57" y="39"/>
                    <a:pt x="59" y="39"/>
                    <a:pt x="60" y="40"/>
                  </a:cubicBezTo>
                  <a:cubicBezTo>
                    <a:pt x="64" y="40"/>
                    <a:pt x="65" y="40"/>
                    <a:pt x="66" y="41"/>
                  </a:cubicBezTo>
                  <a:cubicBezTo>
                    <a:pt x="67" y="43"/>
                    <a:pt x="69" y="46"/>
                    <a:pt x="70" y="48"/>
                  </a:cubicBezTo>
                  <a:cubicBezTo>
                    <a:pt x="71" y="50"/>
                    <a:pt x="72" y="54"/>
                    <a:pt x="73" y="55"/>
                  </a:cubicBezTo>
                  <a:cubicBezTo>
                    <a:pt x="74" y="57"/>
                    <a:pt x="77" y="58"/>
                    <a:pt x="78" y="60"/>
                  </a:cubicBezTo>
                  <a:cubicBezTo>
                    <a:pt x="79" y="61"/>
                    <a:pt x="81" y="67"/>
                    <a:pt x="82" y="69"/>
                  </a:cubicBezTo>
                  <a:cubicBezTo>
                    <a:pt x="82" y="71"/>
                    <a:pt x="85" y="74"/>
                    <a:pt x="86" y="78"/>
                  </a:cubicBezTo>
                  <a:cubicBezTo>
                    <a:pt x="88" y="82"/>
                    <a:pt x="88" y="85"/>
                    <a:pt x="88" y="85"/>
                  </a:cubicBezTo>
                  <a:cubicBezTo>
                    <a:pt x="88" y="89"/>
                    <a:pt x="88" y="89"/>
                    <a:pt x="88" y="89"/>
                  </a:cubicBezTo>
                  <a:cubicBezTo>
                    <a:pt x="88" y="89"/>
                    <a:pt x="85" y="98"/>
                    <a:pt x="83" y="100"/>
                  </a:cubicBezTo>
                  <a:cubicBezTo>
                    <a:pt x="81" y="102"/>
                    <a:pt x="84" y="105"/>
                    <a:pt x="87" y="106"/>
                  </a:cubicBezTo>
                  <a:cubicBezTo>
                    <a:pt x="90" y="107"/>
                    <a:pt x="98" y="103"/>
                    <a:pt x="98" y="103"/>
                  </a:cubicBezTo>
                  <a:cubicBezTo>
                    <a:pt x="103" y="101"/>
                    <a:pt x="103" y="101"/>
                    <a:pt x="103" y="101"/>
                  </a:cubicBezTo>
                  <a:cubicBezTo>
                    <a:pt x="108" y="100"/>
                    <a:pt x="108" y="100"/>
                    <a:pt x="108" y="100"/>
                  </a:cubicBezTo>
                  <a:cubicBezTo>
                    <a:pt x="108" y="100"/>
                    <a:pt x="120" y="99"/>
                    <a:pt x="122" y="98"/>
                  </a:cubicBezTo>
                  <a:cubicBezTo>
                    <a:pt x="125" y="96"/>
                    <a:pt x="125" y="94"/>
                    <a:pt x="125" y="94"/>
                  </a:cubicBezTo>
                  <a:cubicBezTo>
                    <a:pt x="124" y="91"/>
                    <a:pt x="124" y="91"/>
                    <a:pt x="124" y="91"/>
                  </a:cubicBezTo>
                  <a:cubicBezTo>
                    <a:pt x="124" y="91"/>
                    <a:pt x="130" y="88"/>
                    <a:pt x="133" y="87"/>
                  </a:cubicBezTo>
                  <a:cubicBezTo>
                    <a:pt x="135" y="86"/>
                    <a:pt x="137" y="88"/>
                    <a:pt x="137" y="88"/>
                  </a:cubicBezTo>
                  <a:cubicBezTo>
                    <a:pt x="140" y="91"/>
                    <a:pt x="140" y="91"/>
                    <a:pt x="140" y="91"/>
                  </a:cubicBezTo>
                  <a:cubicBezTo>
                    <a:pt x="144" y="95"/>
                    <a:pt x="144" y="95"/>
                    <a:pt x="144" y="95"/>
                  </a:cubicBezTo>
                  <a:cubicBezTo>
                    <a:pt x="149" y="96"/>
                    <a:pt x="149" y="96"/>
                    <a:pt x="149" y="96"/>
                  </a:cubicBezTo>
                  <a:cubicBezTo>
                    <a:pt x="149" y="96"/>
                    <a:pt x="152" y="99"/>
                    <a:pt x="153" y="100"/>
                  </a:cubicBezTo>
                  <a:cubicBezTo>
                    <a:pt x="153" y="102"/>
                    <a:pt x="153" y="102"/>
                    <a:pt x="153" y="102"/>
                  </a:cubicBezTo>
                  <a:cubicBezTo>
                    <a:pt x="159" y="102"/>
                    <a:pt x="159" y="102"/>
                    <a:pt x="159" y="102"/>
                  </a:cubicBezTo>
                  <a:cubicBezTo>
                    <a:pt x="164" y="100"/>
                    <a:pt x="164" y="100"/>
                    <a:pt x="164" y="100"/>
                  </a:cubicBezTo>
                  <a:cubicBezTo>
                    <a:pt x="169" y="103"/>
                    <a:pt x="169" y="103"/>
                    <a:pt x="169" y="103"/>
                  </a:cubicBezTo>
                  <a:cubicBezTo>
                    <a:pt x="174" y="101"/>
                    <a:pt x="174" y="101"/>
                    <a:pt x="174" y="101"/>
                  </a:cubicBezTo>
                  <a:cubicBezTo>
                    <a:pt x="173" y="100"/>
                    <a:pt x="169" y="99"/>
                    <a:pt x="169" y="99"/>
                  </a:cubicBezTo>
                  <a:cubicBezTo>
                    <a:pt x="164" y="99"/>
                    <a:pt x="164" y="99"/>
                    <a:pt x="164" y="99"/>
                  </a:cubicBezTo>
                  <a:cubicBezTo>
                    <a:pt x="163" y="98"/>
                    <a:pt x="163" y="98"/>
                    <a:pt x="163" y="98"/>
                  </a:cubicBezTo>
                  <a:cubicBezTo>
                    <a:pt x="161" y="96"/>
                    <a:pt x="161" y="96"/>
                    <a:pt x="161" y="96"/>
                  </a:cubicBezTo>
                  <a:cubicBezTo>
                    <a:pt x="165" y="93"/>
                    <a:pt x="165" y="93"/>
                    <a:pt x="165" y="93"/>
                  </a:cubicBezTo>
                  <a:cubicBezTo>
                    <a:pt x="165" y="93"/>
                    <a:pt x="167" y="93"/>
                    <a:pt x="168" y="92"/>
                  </a:cubicBezTo>
                  <a:cubicBezTo>
                    <a:pt x="170" y="92"/>
                    <a:pt x="176" y="90"/>
                    <a:pt x="176" y="90"/>
                  </a:cubicBezTo>
                  <a:cubicBezTo>
                    <a:pt x="178" y="88"/>
                    <a:pt x="178" y="88"/>
                    <a:pt x="178" y="88"/>
                  </a:cubicBezTo>
                  <a:cubicBezTo>
                    <a:pt x="178" y="88"/>
                    <a:pt x="180" y="86"/>
                    <a:pt x="180" y="86"/>
                  </a:cubicBezTo>
                  <a:cubicBezTo>
                    <a:pt x="181" y="86"/>
                    <a:pt x="183" y="86"/>
                    <a:pt x="184" y="85"/>
                  </a:cubicBezTo>
                  <a:cubicBezTo>
                    <a:pt x="184" y="85"/>
                    <a:pt x="185" y="84"/>
                    <a:pt x="185" y="84"/>
                  </a:cubicBezTo>
                  <a:cubicBezTo>
                    <a:pt x="185" y="84"/>
                    <a:pt x="185" y="83"/>
                    <a:pt x="186" y="83"/>
                  </a:cubicBezTo>
                  <a:cubicBezTo>
                    <a:pt x="186" y="83"/>
                    <a:pt x="187" y="83"/>
                    <a:pt x="188" y="82"/>
                  </a:cubicBezTo>
                  <a:cubicBezTo>
                    <a:pt x="189" y="82"/>
                    <a:pt x="189" y="82"/>
                    <a:pt x="190" y="81"/>
                  </a:cubicBezTo>
                  <a:cubicBezTo>
                    <a:pt x="190" y="81"/>
                    <a:pt x="191" y="78"/>
                    <a:pt x="191" y="78"/>
                  </a:cubicBezTo>
                  <a:cubicBezTo>
                    <a:pt x="191" y="78"/>
                    <a:pt x="191" y="78"/>
                    <a:pt x="191" y="78"/>
                  </a:cubicBezTo>
                  <a:cubicBezTo>
                    <a:pt x="192" y="78"/>
                    <a:pt x="193" y="79"/>
                    <a:pt x="193" y="79"/>
                  </a:cubicBezTo>
                  <a:cubicBezTo>
                    <a:pt x="193" y="79"/>
                    <a:pt x="195" y="79"/>
                    <a:pt x="196" y="79"/>
                  </a:cubicBezTo>
                  <a:cubicBezTo>
                    <a:pt x="196" y="79"/>
                    <a:pt x="198" y="78"/>
                    <a:pt x="198" y="78"/>
                  </a:cubicBezTo>
                  <a:cubicBezTo>
                    <a:pt x="198" y="78"/>
                    <a:pt x="198" y="77"/>
                    <a:pt x="199" y="77"/>
                  </a:cubicBezTo>
                  <a:cubicBezTo>
                    <a:pt x="200" y="77"/>
                    <a:pt x="201" y="77"/>
                    <a:pt x="202" y="77"/>
                  </a:cubicBezTo>
                  <a:cubicBezTo>
                    <a:pt x="202" y="77"/>
                    <a:pt x="204" y="77"/>
                    <a:pt x="204" y="77"/>
                  </a:cubicBezTo>
                  <a:cubicBezTo>
                    <a:pt x="205" y="76"/>
                    <a:pt x="205" y="76"/>
                    <a:pt x="205" y="76"/>
                  </a:cubicBezTo>
                  <a:cubicBezTo>
                    <a:pt x="206" y="76"/>
                    <a:pt x="205" y="75"/>
                    <a:pt x="206" y="76"/>
                  </a:cubicBezTo>
                  <a:cubicBezTo>
                    <a:pt x="207" y="76"/>
                    <a:pt x="206" y="77"/>
                    <a:pt x="207" y="76"/>
                  </a:cubicBezTo>
                  <a:cubicBezTo>
                    <a:pt x="208" y="75"/>
                    <a:pt x="209" y="73"/>
                    <a:pt x="209" y="73"/>
                  </a:cubicBezTo>
                  <a:cubicBezTo>
                    <a:pt x="209" y="73"/>
                    <a:pt x="208" y="73"/>
                    <a:pt x="210" y="73"/>
                  </a:cubicBezTo>
                  <a:cubicBezTo>
                    <a:pt x="212" y="73"/>
                    <a:pt x="212" y="73"/>
                    <a:pt x="214" y="73"/>
                  </a:cubicBezTo>
                  <a:cubicBezTo>
                    <a:pt x="215" y="73"/>
                    <a:pt x="217" y="72"/>
                    <a:pt x="217" y="72"/>
                  </a:cubicBezTo>
                  <a:cubicBezTo>
                    <a:pt x="218" y="72"/>
                    <a:pt x="219" y="71"/>
                    <a:pt x="219" y="71"/>
                  </a:cubicBezTo>
                  <a:cubicBezTo>
                    <a:pt x="219" y="70"/>
                    <a:pt x="215" y="68"/>
                    <a:pt x="215" y="68"/>
                  </a:cubicBezTo>
                  <a:cubicBezTo>
                    <a:pt x="215" y="68"/>
                    <a:pt x="213" y="67"/>
                    <a:pt x="216" y="67"/>
                  </a:cubicBezTo>
                  <a:cubicBezTo>
                    <a:pt x="219" y="68"/>
                    <a:pt x="220" y="68"/>
                    <a:pt x="220" y="68"/>
                  </a:cubicBezTo>
                  <a:cubicBezTo>
                    <a:pt x="221" y="68"/>
                    <a:pt x="221" y="67"/>
                    <a:pt x="222" y="67"/>
                  </a:cubicBezTo>
                  <a:cubicBezTo>
                    <a:pt x="223" y="66"/>
                    <a:pt x="224" y="65"/>
                    <a:pt x="224" y="65"/>
                  </a:cubicBezTo>
                  <a:cubicBezTo>
                    <a:pt x="225" y="65"/>
                    <a:pt x="227" y="67"/>
                    <a:pt x="227" y="67"/>
                  </a:cubicBezTo>
                  <a:cubicBezTo>
                    <a:pt x="227" y="69"/>
                    <a:pt x="227" y="69"/>
                    <a:pt x="227" y="69"/>
                  </a:cubicBezTo>
                  <a:cubicBezTo>
                    <a:pt x="230" y="69"/>
                    <a:pt x="230" y="69"/>
                    <a:pt x="230" y="69"/>
                  </a:cubicBezTo>
                  <a:cubicBezTo>
                    <a:pt x="230" y="69"/>
                    <a:pt x="231" y="69"/>
                    <a:pt x="231" y="69"/>
                  </a:cubicBezTo>
                  <a:cubicBezTo>
                    <a:pt x="269" y="71"/>
                    <a:pt x="269" y="71"/>
                    <a:pt x="269" y="71"/>
                  </a:cubicBezTo>
                  <a:close/>
                  <a:moveTo>
                    <a:pt x="269" y="71"/>
                  </a:moveTo>
                  <a:cubicBezTo>
                    <a:pt x="269" y="71"/>
                    <a:pt x="269" y="71"/>
                    <a:pt x="269" y="71"/>
                  </a:cubicBezTo>
                  <a:cubicBezTo>
                    <a:pt x="269" y="71"/>
                    <a:pt x="269" y="71"/>
                    <a:pt x="269" y="71"/>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6" name="Freeform 25"/>
            <p:cNvSpPr>
              <a:spLocks/>
            </p:cNvSpPr>
            <p:nvPr/>
          </p:nvSpPr>
          <p:spPr bwMode="auto">
            <a:xfrm>
              <a:off x="8533953" y="3163235"/>
              <a:ext cx="440560" cy="329366"/>
            </a:xfrm>
            <a:custGeom>
              <a:avLst/>
              <a:gdLst>
                <a:gd name="T0" fmla="*/ 24 w 181"/>
                <a:gd name="T1" fmla="*/ 22 h 140"/>
                <a:gd name="T2" fmla="*/ 34 w 181"/>
                <a:gd name="T3" fmla="*/ 20 h 140"/>
                <a:gd name="T4" fmla="*/ 48 w 181"/>
                <a:gd name="T5" fmla="*/ 17 h 140"/>
                <a:gd name="T6" fmla="*/ 55 w 181"/>
                <a:gd name="T7" fmla="*/ 16 h 140"/>
                <a:gd name="T8" fmla="*/ 62 w 181"/>
                <a:gd name="T9" fmla="*/ 15 h 140"/>
                <a:gd name="T10" fmla="*/ 73 w 181"/>
                <a:gd name="T11" fmla="*/ 13 h 140"/>
                <a:gd name="T12" fmla="*/ 81 w 181"/>
                <a:gd name="T13" fmla="*/ 13 h 140"/>
                <a:gd name="T14" fmla="*/ 92 w 181"/>
                <a:gd name="T15" fmla="*/ 15 h 140"/>
                <a:gd name="T16" fmla="*/ 101 w 181"/>
                <a:gd name="T17" fmla="*/ 12 h 140"/>
                <a:gd name="T18" fmla="*/ 105 w 181"/>
                <a:gd name="T19" fmla="*/ 3 h 140"/>
                <a:gd name="T20" fmla="*/ 112 w 181"/>
                <a:gd name="T21" fmla="*/ 6 h 140"/>
                <a:gd name="T22" fmla="*/ 117 w 181"/>
                <a:gd name="T23" fmla="*/ 10 h 140"/>
                <a:gd name="T24" fmla="*/ 128 w 181"/>
                <a:gd name="T25" fmla="*/ 11 h 140"/>
                <a:gd name="T26" fmla="*/ 135 w 181"/>
                <a:gd name="T27" fmla="*/ 10 h 140"/>
                <a:gd name="T28" fmla="*/ 139 w 181"/>
                <a:gd name="T29" fmla="*/ 14 h 140"/>
                <a:gd name="T30" fmla="*/ 146 w 181"/>
                <a:gd name="T31" fmla="*/ 17 h 140"/>
                <a:gd name="T32" fmla="*/ 153 w 181"/>
                <a:gd name="T33" fmla="*/ 22 h 140"/>
                <a:gd name="T34" fmla="*/ 158 w 181"/>
                <a:gd name="T35" fmla="*/ 27 h 140"/>
                <a:gd name="T36" fmla="*/ 167 w 181"/>
                <a:gd name="T37" fmla="*/ 28 h 140"/>
                <a:gd name="T38" fmla="*/ 170 w 181"/>
                <a:gd name="T39" fmla="*/ 28 h 140"/>
                <a:gd name="T40" fmla="*/ 172 w 181"/>
                <a:gd name="T41" fmla="*/ 37 h 140"/>
                <a:gd name="T42" fmla="*/ 170 w 181"/>
                <a:gd name="T43" fmla="*/ 47 h 140"/>
                <a:gd name="T44" fmla="*/ 180 w 181"/>
                <a:gd name="T45" fmla="*/ 47 h 140"/>
                <a:gd name="T46" fmla="*/ 177 w 181"/>
                <a:gd name="T47" fmla="*/ 53 h 140"/>
                <a:gd name="T48" fmla="*/ 170 w 181"/>
                <a:gd name="T49" fmla="*/ 57 h 140"/>
                <a:gd name="T50" fmla="*/ 167 w 181"/>
                <a:gd name="T51" fmla="*/ 67 h 140"/>
                <a:gd name="T52" fmla="*/ 157 w 181"/>
                <a:gd name="T53" fmla="*/ 74 h 140"/>
                <a:gd name="T54" fmla="*/ 156 w 181"/>
                <a:gd name="T55" fmla="*/ 82 h 140"/>
                <a:gd name="T56" fmla="*/ 158 w 181"/>
                <a:gd name="T57" fmla="*/ 95 h 140"/>
                <a:gd name="T58" fmla="*/ 157 w 181"/>
                <a:gd name="T59" fmla="*/ 104 h 140"/>
                <a:gd name="T60" fmla="*/ 164 w 181"/>
                <a:gd name="T61" fmla="*/ 107 h 140"/>
                <a:gd name="T62" fmla="*/ 157 w 181"/>
                <a:gd name="T63" fmla="*/ 114 h 140"/>
                <a:gd name="T64" fmla="*/ 156 w 181"/>
                <a:gd name="T65" fmla="*/ 108 h 140"/>
                <a:gd name="T66" fmla="*/ 146 w 181"/>
                <a:gd name="T67" fmla="*/ 113 h 140"/>
                <a:gd name="T68" fmla="*/ 144 w 181"/>
                <a:gd name="T69" fmla="*/ 119 h 140"/>
                <a:gd name="T70" fmla="*/ 136 w 181"/>
                <a:gd name="T71" fmla="*/ 121 h 140"/>
                <a:gd name="T72" fmla="*/ 133 w 181"/>
                <a:gd name="T73" fmla="*/ 128 h 140"/>
                <a:gd name="T74" fmla="*/ 122 w 181"/>
                <a:gd name="T75" fmla="*/ 134 h 140"/>
                <a:gd name="T76" fmla="*/ 106 w 181"/>
                <a:gd name="T77" fmla="*/ 137 h 140"/>
                <a:gd name="T78" fmla="*/ 97 w 181"/>
                <a:gd name="T79" fmla="*/ 140 h 140"/>
                <a:gd name="T80" fmla="*/ 93 w 181"/>
                <a:gd name="T81" fmla="*/ 131 h 140"/>
                <a:gd name="T82" fmla="*/ 79 w 181"/>
                <a:gd name="T83" fmla="*/ 124 h 140"/>
                <a:gd name="T84" fmla="*/ 73 w 181"/>
                <a:gd name="T85" fmla="*/ 121 h 140"/>
                <a:gd name="T86" fmla="*/ 69 w 181"/>
                <a:gd name="T87" fmla="*/ 121 h 140"/>
                <a:gd name="T88" fmla="*/ 66 w 181"/>
                <a:gd name="T89" fmla="*/ 107 h 140"/>
                <a:gd name="T90" fmla="*/ 68 w 181"/>
                <a:gd name="T91" fmla="*/ 97 h 140"/>
                <a:gd name="T92" fmla="*/ 61 w 181"/>
                <a:gd name="T93" fmla="*/ 90 h 140"/>
                <a:gd name="T94" fmla="*/ 56 w 181"/>
                <a:gd name="T95" fmla="*/ 86 h 140"/>
                <a:gd name="T96" fmla="*/ 45 w 181"/>
                <a:gd name="T97" fmla="*/ 89 h 140"/>
                <a:gd name="T98" fmla="*/ 31 w 181"/>
                <a:gd name="T99" fmla="*/ 90 h 140"/>
                <a:gd name="T100" fmla="*/ 22 w 181"/>
                <a:gd name="T101" fmla="*/ 86 h 140"/>
                <a:gd name="T102" fmla="*/ 13 w 181"/>
                <a:gd name="T103" fmla="*/ 79 h 140"/>
                <a:gd name="T104" fmla="*/ 11 w 181"/>
                <a:gd name="T105" fmla="*/ 69 h 140"/>
                <a:gd name="T106" fmla="*/ 4 w 181"/>
                <a:gd name="T107" fmla="*/ 60 h 140"/>
                <a:gd name="T108" fmla="*/ 1 w 181"/>
                <a:gd name="T109" fmla="*/ 49 h 140"/>
                <a:gd name="T110" fmla="*/ 1 w 181"/>
                <a:gd name="T111" fmla="*/ 42 h 140"/>
                <a:gd name="T112" fmla="*/ 7 w 181"/>
                <a:gd name="T113" fmla="*/ 35 h 140"/>
                <a:gd name="T114" fmla="*/ 12 w 181"/>
                <a:gd name="T115" fmla="*/ 31 h 140"/>
                <a:gd name="T116" fmla="*/ 18 w 181"/>
                <a:gd name="T117" fmla="*/ 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1" h="140">
                  <a:moveTo>
                    <a:pt x="18" y="26"/>
                  </a:moveTo>
                  <a:cubicBezTo>
                    <a:pt x="24" y="22"/>
                    <a:pt x="24" y="22"/>
                    <a:pt x="24" y="22"/>
                  </a:cubicBezTo>
                  <a:cubicBezTo>
                    <a:pt x="27" y="19"/>
                    <a:pt x="27" y="19"/>
                    <a:pt x="27" y="19"/>
                  </a:cubicBezTo>
                  <a:cubicBezTo>
                    <a:pt x="34" y="20"/>
                    <a:pt x="34" y="20"/>
                    <a:pt x="34" y="20"/>
                  </a:cubicBezTo>
                  <a:cubicBezTo>
                    <a:pt x="34" y="20"/>
                    <a:pt x="39" y="18"/>
                    <a:pt x="40" y="18"/>
                  </a:cubicBezTo>
                  <a:cubicBezTo>
                    <a:pt x="41" y="18"/>
                    <a:pt x="48" y="17"/>
                    <a:pt x="48" y="17"/>
                  </a:cubicBezTo>
                  <a:cubicBezTo>
                    <a:pt x="52" y="14"/>
                    <a:pt x="52" y="14"/>
                    <a:pt x="52" y="14"/>
                  </a:cubicBezTo>
                  <a:cubicBezTo>
                    <a:pt x="52" y="14"/>
                    <a:pt x="55" y="15"/>
                    <a:pt x="55" y="16"/>
                  </a:cubicBezTo>
                  <a:cubicBezTo>
                    <a:pt x="56" y="17"/>
                    <a:pt x="59" y="20"/>
                    <a:pt x="60" y="20"/>
                  </a:cubicBezTo>
                  <a:cubicBezTo>
                    <a:pt x="61" y="19"/>
                    <a:pt x="62" y="15"/>
                    <a:pt x="62" y="15"/>
                  </a:cubicBezTo>
                  <a:cubicBezTo>
                    <a:pt x="68" y="14"/>
                    <a:pt x="68" y="14"/>
                    <a:pt x="68" y="14"/>
                  </a:cubicBezTo>
                  <a:cubicBezTo>
                    <a:pt x="73" y="13"/>
                    <a:pt x="73" y="13"/>
                    <a:pt x="73" y="13"/>
                  </a:cubicBezTo>
                  <a:cubicBezTo>
                    <a:pt x="73" y="13"/>
                    <a:pt x="73" y="12"/>
                    <a:pt x="74" y="12"/>
                  </a:cubicBezTo>
                  <a:cubicBezTo>
                    <a:pt x="75" y="13"/>
                    <a:pt x="81" y="13"/>
                    <a:pt x="81" y="13"/>
                  </a:cubicBezTo>
                  <a:cubicBezTo>
                    <a:pt x="87" y="13"/>
                    <a:pt x="87" y="13"/>
                    <a:pt x="87" y="13"/>
                  </a:cubicBezTo>
                  <a:cubicBezTo>
                    <a:pt x="87" y="13"/>
                    <a:pt x="91" y="15"/>
                    <a:pt x="92" y="15"/>
                  </a:cubicBezTo>
                  <a:cubicBezTo>
                    <a:pt x="92" y="14"/>
                    <a:pt x="95" y="10"/>
                    <a:pt x="95" y="10"/>
                  </a:cubicBezTo>
                  <a:cubicBezTo>
                    <a:pt x="101" y="12"/>
                    <a:pt x="101" y="12"/>
                    <a:pt x="101" y="12"/>
                  </a:cubicBezTo>
                  <a:cubicBezTo>
                    <a:pt x="102" y="8"/>
                    <a:pt x="102" y="8"/>
                    <a:pt x="102" y="8"/>
                  </a:cubicBezTo>
                  <a:cubicBezTo>
                    <a:pt x="102" y="8"/>
                    <a:pt x="105" y="3"/>
                    <a:pt x="105" y="3"/>
                  </a:cubicBezTo>
                  <a:cubicBezTo>
                    <a:pt x="106" y="3"/>
                    <a:pt x="110" y="0"/>
                    <a:pt x="110" y="0"/>
                  </a:cubicBezTo>
                  <a:cubicBezTo>
                    <a:pt x="112" y="6"/>
                    <a:pt x="112" y="6"/>
                    <a:pt x="112" y="6"/>
                  </a:cubicBezTo>
                  <a:cubicBezTo>
                    <a:pt x="116" y="9"/>
                    <a:pt x="116" y="9"/>
                    <a:pt x="116" y="9"/>
                  </a:cubicBezTo>
                  <a:cubicBezTo>
                    <a:pt x="117" y="10"/>
                    <a:pt x="117" y="10"/>
                    <a:pt x="117" y="10"/>
                  </a:cubicBezTo>
                  <a:cubicBezTo>
                    <a:pt x="121" y="13"/>
                    <a:pt x="121" y="13"/>
                    <a:pt x="121" y="13"/>
                  </a:cubicBezTo>
                  <a:cubicBezTo>
                    <a:pt x="128" y="11"/>
                    <a:pt x="128" y="11"/>
                    <a:pt x="128" y="11"/>
                  </a:cubicBezTo>
                  <a:cubicBezTo>
                    <a:pt x="132" y="10"/>
                    <a:pt x="132" y="10"/>
                    <a:pt x="132" y="10"/>
                  </a:cubicBezTo>
                  <a:cubicBezTo>
                    <a:pt x="135" y="10"/>
                    <a:pt x="135" y="10"/>
                    <a:pt x="135" y="10"/>
                  </a:cubicBezTo>
                  <a:cubicBezTo>
                    <a:pt x="136" y="12"/>
                    <a:pt x="136" y="12"/>
                    <a:pt x="136" y="12"/>
                  </a:cubicBezTo>
                  <a:cubicBezTo>
                    <a:pt x="139" y="14"/>
                    <a:pt x="139" y="14"/>
                    <a:pt x="139" y="14"/>
                  </a:cubicBezTo>
                  <a:cubicBezTo>
                    <a:pt x="144" y="14"/>
                    <a:pt x="144" y="14"/>
                    <a:pt x="144" y="14"/>
                  </a:cubicBezTo>
                  <a:cubicBezTo>
                    <a:pt x="146" y="17"/>
                    <a:pt x="146" y="17"/>
                    <a:pt x="146" y="17"/>
                  </a:cubicBezTo>
                  <a:cubicBezTo>
                    <a:pt x="150" y="18"/>
                    <a:pt x="150" y="18"/>
                    <a:pt x="150" y="18"/>
                  </a:cubicBezTo>
                  <a:cubicBezTo>
                    <a:pt x="153" y="22"/>
                    <a:pt x="153" y="22"/>
                    <a:pt x="153" y="22"/>
                  </a:cubicBezTo>
                  <a:cubicBezTo>
                    <a:pt x="156" y="23"/>
                    <a:pt x="156" y="23"/>
                    <a:pt x="156" y="23"/>
                  </a:cubicBezTo>
                  <a:cubicBezTo>
                    <a:pt x="158" y="27"/>
                    <a:pt x="158" y="27"/>
                    <a:pt x="158" y="27"/>
                  </a:cubicBezTo>
                  <a:cubicBezTo>
                    <a:pt x="162" y="27"/>
                    <a:pt x="162" y="27"/>
                    <a:pt x="162" y="27"/>
                  </a:cubicBezTo>
                  <a:cubicBezTo>
                    <a:pt x="167" y="28"/>
                    <a:pt x="167" y="28"/>
                    <a:pt x="167" y="28"/>
                  </a:cubicBezTo>
                  <a:cubicBezTo>
                    <a:pt x="170" y="28"/>
                    <a:pt x="170" y="28"/>
                    <a:pt x="170" y="28"/>
                  </a:cubicBezTo>
                  <a:cubicBezTo>
                    <a:pt x="170" y="28"/>
                    <a:pt x="170" y="28"/>
                    <a:pt x="170" y="28"/>
                  </a:cubicBezTo>
                  <a:cubicBezTo>
                    <a:pt x="171" y="28"/>
                    <a:pt x="171" y="28"/>
                    <a:pt x="171" y="28"/>
                  </a:cubicBezTo>
                  <a:cubicBezTo>
                    <a:pt x="172" y="37"/>
                    <a:pt x="172" y="37"/>
                    <a:pt x="172" y="37"/>
                  </a:cubicBezTo>
                  <a:cubicBezTo>
                    <a:pt x="170" y="42"/>
                    <a:pt x="170" y="42"/>
                    <a:pt x="170" y="42"/>
                  </a:cubicBezTo>
                  <a:cubicBezTo>
                    <a:pt x="170" y="47"/>
                    <a:pt x="170" y="47"/>
                    <a:pt x="170" y="47"/>
                  </a:cubicBezTo>
                  <a:cubicBezTo>
                    <a:pt x="173" y="48"/>
                    <a:pt x="173" y="48"/>
                    <a:pt x="173" y="48"/>
                  </a:cubicBezTo>
                  <a:cubicBezTo>
                    <a:pt x="180" y="47"/>
                    <a:pt x="180" y="47"/>
                    <a:pt x="180" y="47"/>
                  </a:cubicBezTo>
                  <a:cubicBezTo>
                    <a:pt x="181" y="51"/>
                    <a:pt x="181" y="51"/>
                    <a:pt x="181" y="51"/>
                  </a:cubicBezTo>
                  <a:cubicBezTo>
                    <a:pt x="177" y="53"/>
                    <a:pt x="177" y="53"/>
                    <a:pt x="177" y="53"/>
                  </a:cubicBezTo>
                  <a:cubicBezTo>
                    <a:pt x="178" y="58"/>
                    <a:pt x="178" y="58"/>
                    <a:pt x="178" y="58"/>
                  </a:cubicBezTo>
                  <a:cubicBezTo>
                    <a:pt x="170" y="57"/>
                    <a:pt x="170" y="57"/>
                    <a:pt x="170" y="57"/>
                  </a:cubicBezTo>
                  <a:cubicBezTo>
                    <a:pt x="167" y="60"/>
                    <a:pt x="167" y="60"/>
                    <a:pt x="167" y="60"/>
                  </a:cubicBezTo>
                  <a:cubicBezTo>
                    <a:pt x="167" y="67"/>
                    <a:pt x="167" y="67"/>
                    <a:pt x="167" y="67"/>
                  </a:cubicBezTo>
                  <a:cubicBezTo>
                    <a:pt x="159" y="70"/>
                    <a:pt x="159" y="70"/>
                    <a:pt x="159" y="70"/>
                  </a:cubicBezTo>
                  <a:cubicBezTo>
                    <a:pt x="157" y="74"/>
                    <a:pt x="157" y="74"/>
                    <a:pt x="157" y="74"/>
                  </a:cubicBezTo>
                  <a:cubicBezTo>
                    <a:pt x="157" y="78"/>
                    <a:pt x="157" y="78"/>
                    <a:pt x="157" y="78"/>
                  </a:cubicBezTo>
                  <a:cubicBezTo>
                    <a:pt x="156" y="82"/>
                    <a:pt x="156" y="82"/>
                    <a:pt x="156" y="82"/>
                  </a:cubicBezTo>
                  <a:cubicBezTo>
                    <a:pt x="157" y="89"/>
                    <a:pt x="157" y="89"/>
                    <a:pt x="157" y="89"/>
                  </a:cubicBezTo>
                  <a:cubicBezTo>
                    <a:pt x="158" y="95"/>
                    <a:pt x="158" y="95"/>
                    <a:pt x="158" y="95"/>
                  </a:cubicBezTo>
                  <a:cubicBezTo>
                    <a:pt x="158" y="95"/>
                    <a:pt x="156" y="100"/>
                    <a:pt x="155" y="103"/>
                  </a:cubicBezTo>
                  <a:cubicBezTo>
                    <a:pt x="155" y="105"/>
                    <a:pt x="157" y="104"/>
                    <a:pt x="157" y="104"/>
                  </a:cubicBezTo>
                  <a:cubicBezTo>
                    <a:pt x="162" y="106"/>
                    <a:pt x="162" y="106"/>
                    <a:pt x="162" y="106"/>
                  </a:cubicBezTo>
                  <a:cubicBezTo>
                    <a:pt x="164" y="107"/>
                    <a:pt x="164" y="107"/>
                    <a:pt x="164" y="107"/>
                  </a:cubicBezTo>
                  <a:cubicBezTo>
                    <a:pt x="162" y="113"/>
                    <a:pt x="162" y="113"/>
                    <a:pt x="162" y="113"/>
                  </a:cubicBezTo>
                  <a:cubicBezTo>
                    <a:pt x="157" y="114"/>
                    <a:pt x="157" y="114"/>
                    <a:pt x="157" y="114"/>
                  </a:cubicBezTo>
                  <a:cubicBezTo>
                    <a:pt x="158" y="110"/>
                    <a:pt x="158" y="110"/>
                    <a:pt x="158" y="110"/>
                  </a:cubicBezTo>
                  <a:cubicBezTo>
                    <a:pt x="156" y="108"/>
                    <a:pt x="156" y="108"/>
                    <a:pt x="156" y="108"/>
                  </a:cubicBezTo>
                  <a:cubicBezTo>
                    <a:pt x="153" y="111"/>
                    <a:pt x="153" y="111"/>
                    <a:pt x="153" y="111"/>
                  </a:cubicBezTo>
                  <a:cubicBezTo>
                    <a:pt x="146" y="113"/>
                    <a:pt x="146" y="113"/>
                    <a:pt x="146" y="113"/>
                  </a:cubicBezTo>
                  <a:cubicBezTo>
                    <a:pt x="146" y="115"/>
                    <a:pt x="146" y="115"/>
                    <a:pt x="146" y="115"/>
                  </a:cubicBezTo>
                  <a:cubicBezTo>
                    <a:pt x="144" y="119"/>
                    <a:pt x="144" y="119"/>
                    <a:pt x="144" y="119"/>
                  </a:cubicBezTo>
                  <a:cubicBezTo>
                    <a:pt x="144" y="119"/>
                    <a:pt x="140" y="119"/>
                    <a:pt x="138" y="119"/>
                  </a:cubicBezTo>
                  <a:cubicBezTo>
                    <a:pt x="137" y="118"/>
                    <a:pt x="136" y="121"/>
                    <a:pt x="136" y="121"/>
                  </a:cubicBezTo>
                  <a:cubicBezTo>
                    <a:pt x="138" y="128"/>
                    <a:pt x="138" y="128"/>
                    <a:pt x="138" y="128"/>
                  </a:cubicBezTo>
                  <a:cubicBezTo>
                    <a:pt x="133" y="128"/>
                    <a:pt x="133" y="128"/>
                    <a:pt x="133" y="128"/>
                  </a:cubicBezTo>
                  <a:cubicBezTo>
                    <a:pt x="129" y="133"/>
                    <a:pt x="129" y="133"/>
                    <a:pt x="129" y="133"/>
                  </a:cubicBezTo>
                  <a:cubicBezTo>
                    <a:pt x="122" y="134"/>
                    <a:pt x="122" y="134"/>
                    <a:pt x="122" y="134"/>
                  </a:cubicBezTo>
                  <a:cubicBezTo>
                    <a:pt x="116" y="133"/>
                    <a:pt x="116" y="133"/>
                    <a:pt x="116" y="133"/>
                  </a:cubicBezTo>
                  <a:cubicBezTo>
                    <a:pt x="106" y="137"/>
                    <a:pt x="106" y="137"/>
                    <a:pt x="106" y="137"/>
                  </a:cubicBezTo>
                  <a:cubicBezTo>
                    <a:pt x="97" y="139"/>
                    <a:pt x="97" y="139"/>
                    <a:pt x="97" y="139"/>
                  </a:cubicBezTo>
                  <a:cubicBezTo>
                    <a:pt x="97" y="140"/>
                    <a:pt x="97" y="140"/>
                    <a:pt x="97" y="140"/>
                  </a:cubicBezTo>
                  <a:cubicBezTo>
                    <a:pt x="96" y="134"/>
                    <a:pt x="96" y="134"/>
                    <a:pt x="96" y="134"/>
                  </a:cubicBezTo>
                  <a:cubicBezTo>
                    <a:pt x="93" y="131"/>
                    <a:pt x="93" y="131"/>
                    <a:pt x="93" y="131"/>
                  </a:cubicBezTo>
                  <a:cubicBezTo>
                    <a:pt x="93" y="131"/>
                    <a:pt x="90" y="125"/>
                    <a:pt x="90" y="124"/>
                  </a:cubicBezTo>
                  <a:cubicBezTo>
                    <a:pt x="90" y="124"/>
                    <a:pt x="79" y="124"/>
                    <a:pt x="79" y="124"/>
                  </a:cubicBezTo>
                  <a:cubicBezTo>
                    <a:pt x="79" y="124"/>
                    <a:pt x="77" y="121"/>
                    <a:pt x="76" y="119"/>
                  </a:cubicBezTo>
                  <a:cubicBezTo>
                    <a:pt x="76" y="118"/>
                    <a:pt x="73" y="121"/>
                    <a:pt x="73" y="121"/>
                  </a:cubicBezTo>
                  <a:cubicBezTo>
                    <a:pt x="69" y="122"/>
                    <a:pt x="69" y="122"/>
                    <a:pt x="69" y="122"/>
                  </a:cubicBezTo>
                  <a:cubicBezTo>
                    <a:pt x="69" y="121"/>
                    <a:pt x="69" y="121"/>
                    <a:pt x="69" y="121"/>
                  </a:cubicBezTo>
                  <a:cubicBezTo>
                    <a:pt x="66" y="117"/>
                    <a:pt x="66" y="117"/>
                    <a:pt x="66" y="117"/>
                  </a:cubicBezTo>
                  <a:cubicBezTo>
                    <a:pt x="66" y="107"/>
                    <a:pt x="66" y="107"/>
                    <a:pt x="66" y="107"/>
                  </a:cubicBezTo>
                  <a:cubicBezTo>
                    <a:pt x="66" y="104"/>
                    <a:pt x="66" y="104"/>
                    <a:pt x="66" y="104"/>
                  </a:cubicBezTo>
                  <a:cubicBezTo>
                    <a:pt x="68" y="97"/>
                    <a:pt x="68" y="97"/>
                    <a:pt x="68" y="97"/>
                  </a:cubicBezTo>
                  <a:cubicBezTo>
                    <a:pt x="68" y="97"/>
                    <a:pt x="66" y="96"/>
                    <a:pt x="65" y="94"/>
                  </a:cubicBezTo>
                  <a:cubicBezTo>
                    <a:pt x="63" y="92"/>
                    <a:pt x="61" y="90"/>
                    <a:pt x="61" y="90"/>
                  </a:cubicBezTo>
                  <a:cubicBezTo>
                    <a:pt x="59" y="90"/>
                    <a:pt x="59" y="90"/>
                    <a:pt x="59" y="90"/>
                  </a:cubicBezTo>
                  <a:cubicBezTo>
                    <a:pt x="56" y="86"/>
                    <a:pt x="56" y="86"/>
                    <a:pt x="56" y="86"/>
                  </a:cubicBezTo>
                  <a:cubicBezTo>
                    <a:pt x="49" y="88"/>
                    <a:pt x="49" y="88"/>
                    <a:pt x="49" y="88"/>
                  </a:cubicBezTo>
                  <a:cubicBezTo>
                    <a:pt x="45" y="89"/>
                    <a:pt x="45" y="89"/>
                    <a:pt x="45" y="89"/>
                  </a:cubicBezTo>
                  <a:cubicBezTo>
                    <a:pt x="43" y="91"/>
                    <a:pt x="43" y="91"/>
                    <a:pt x="43" y="91"/>
                  </a:cubicBezTo>
                  <a:cubicBezTo>
                    <a:pt x="31" y="90"/>
                    <a:pt x="31" y="90"/>
                    <a:pt x="31" y="90"/>
                  </a:cubicBezTo>
                  <a:cubicBezTo>
                    <a:pt x="25" y="87"/>
                    <a:pt x="25" y="87"/>
                    <a:pt x="25" y="87"/>
                  </a:cubicBezTo>
                  <a:cubicBezTo>
                    <a:pt x="22" y="86"/>
                    <a:pt x="22" y="86"/>
                    <a:pt x="22" y="86"/>
                  </a:cubicBezTo>
                  <a:cubicBezTo>
                    <a:pt x="18" y="83"/>
                    <a:pt x="18" y="83"/>
                    <a:pt x="18" y="83"/>
                  </a:cubicBezTo>
                  <a:cubicBezTo>
                    <a:pt x="13" y="79"/>
                    <a:pt x="13" y="79"/>
                    <a:pt x="13" y="79"/>
                  </a:cubicBezTo>
                  <a:cubicBezTo>
                    <a:pt x="12" y="73"/>
                    <a:pt x="12" y="73"/>
                    <a:pt x="12" y="73"/>
                  </a:cubicBezTo>
                  <a:cubicBezTo>
                    <a:pt x="11" y="69"/>
                    <a:pt x="11" y="69"/>
                    <a:pt x="11" y="69"/>
                  </a:cubicBezTo>
                  <a:cubicBezTo>
                    <a:pt x="6" y="64"/>
                    <a:pt x="6" y="64"/>
                    <a:pt x="6" y="64"/>
                  </a:cubicBezTo>
                  <a:cubicBezTo>
                    <a:pt x="4" y="60"/>
                    <a:pt x="4" y="60"/>
                    <a:pt x="4" y="60"/>
                  </a:cubicBezTo>
                  <a:cubicBezTo>
                    <a:pt x="4" y="54"/>
                    <a:pt x="4" y="54"/>
                    <a:pt x="4" y="54"/>
                  </a:cubicBezTo>
                  <a:cubicBezTo>
                    <a:pt x="1" y="49"/>
                    <a:pt x="1" y="49"/>
                    <a:pt x="1" y="49"/>
                  </a:cubicBezTo>
                  <a:cubicBezTo>
                    <a:pt x="2" y="44"/>
                    <a:pt x="2" y="44"/>
                    <a:pt x="2" y="44"/>
                  </a:cubicBezTo>
                  <a:cubicBezTo>
                    <a:pt x="2" y="44"/>
                    <a:pt x="0" y="43"/>
                    <a:pt x="1" y="42"/>
                  </a:cubicBezTo>
                  <a:cubicBezTo>
                    <a:pt x="3" y="42"/>
                    <a:pt x="6" y="41"/>
                    <a:pt x="6" y="41"/>
                  </a:cubicBezTo>
                  <a:cubicBezTo>
                    <a:pt x="7" y="35"/>
                    <a:pt x="7" y="35"/>
                    <a:pt x="7" y="35"/>
                  </a:cubicBezTo>
                  <a:cubicBezTo>
                    <a:pt x="8" y="33"/>
                    <a:pt x="8" y="33"/>
                    <a:pt x="8" y="33"/>
                  </a:cubicBezTo>
                  <a:cubicBezTo>
                    <a:pt x="12" y="31"/>
                    <a:pt x="12" y="31"/>
                    <a:pt x="12" y="31"/>
                  </a:cubicBezTo>
                  <a:cubicBezTo>
                    <a:pt x="14" y="26"/>
                    <a:pt x="14" y="26"/>
                    <a:pt x="14" y="26"/>
                  </a:cubicBezTo>
                  <a:lnTo>
                    <a:pt x="18" y="26"/>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7" name="Freeform 53"/>
            <p:cNvSpPr>
              <a:spLocks noEditPoints="1"/>
            </p:cNvSpPr>
            <p:nvPr/>
          </p:nvSpPr>
          <p:spPr bwMode="auto">
            <a:xfrm>
              <a:off x="8531610" y="2740737"/>
              <a:ext cx="427670" cy="282801"/>
            </a:xfrm>
            <a:custGeom>
              <a:avLst/>
              <a:gdLst>
                <a:gd name="T0" fmla="*/ 39 w 176"/>
                <a:gd name="T1" fmla="*/ 45 h 120"/>
                <a:gd name="T2" fmla="*/ 46 w 176"/>
                <a:gd name="T3" fmla="*/ 36 h 120"/>
                <a:gd name="T4" fmla="*/ 51 w 176"/>
                <a:gd name="T5" fmla="*/ 29 h 120"/>
                <a:gd name="T6" fmla="*/ 59 w 176"/>
                <a:gd name="T7" fmla="*/ 23 h 120"/>
                <a:gd name="T8" fmla="*/ 69 w 176"/>
                <a:gd name="T9" fmla="*/ 17 h 120"/>
                <a:gd name="T10" fmla="*/ 81 w 176"/>
                <a:gd name="T11" fmla="*/ 15 h 120"/>
                <a:gd name="T12" fmla="*/ 89 w 176"/>
                <a:gd name="T13" fmla="*/ 6 h 120"/>
                <a:gd name="T14" fmla="*/ 97 w 176"/>
                <a:gd name="T15" fmla="*/ 7 h 120"/>
                <a:gd name="T16" fmla="*/ 109 w 176"/>
                <a:gd name="T17" fmla="*/ 4 h 120"/>
                <a:gd name="T18" fmla="*/ 128 w 176"/>
                <a:gd name="T19" fmla="*/ 7 h 120"/>
                <a:gd name="T20" fmla="*/ 154 w 176"/>
                <a:gd name="T21" fmla="*/ 3 h 120"/>
                <a:gd name="T22" fmla="*/ 157 w 176"/>
                <a:gd name="T23" fmla="*/ 15 h 120"/>
                <a:gd name="T24" fmla="*/ 162 w 176"/>
                <a:gd name="T25" fmla="*/ 70 h 120"/>
                <a:gd name="T26" fmla="*/ 171 w 176"/>
                <a:gd name="T27" fmla="*/ 80 h 120"/>
                <a:gd name="T28" fmla="*/ 168 w 176"/>
                <a:gd name="T29" fmla="*/ 90 h 120"/>
                <a:gd name="T30" fmla="*/ 165 w 176"/>
                <a:gd name="T31" fmla="*/ 105 h 120"/>
                <a:gd name="T32" fmla="*/ 146 w 176"/>
                <a:gd name="T33" fmla="*/ 109 h 120"/>
                <a:gd name="T34" fmla="*/ 124 w 176"/>
                <a:gd name="T35" fmla="*/ 99 h 120"/>
                <a:gd name="T36" fmla="*/ 102 w 176"/>
                <a:gd name="T37" fmla="*/ 94 h 120"/>
                <a:gd name="T38" fmla="*/ 78 w 176"/>
                <a:gd name="T39" fmla="*/ 107 h 120"/>
                <a:gd name="T40" fmla="*/ 77 w 176"/>
                <a:gd name="T41" fmla="*/ 87 h 120"/>
                <a:gd name="T42" fmla="*/ 71 w 176"/>
                <a:gd name="T43" fmla="*/ 83 h 120"/>
                <a:gd name="T44" fmla="*/ 61 w 176"/>
                <a:gd name="T45" fmla="*/ 86 h 120"/>
                <a:gd name="T46" fmla="*/ 48 w 176"/>
                <a:gd name="T47" fmla="*/ 75 h 120"/>
                <a:gd name="T48" fmla="*/ 48 w 176"/>
                <a:gd name="T49" fmla="*/ 67 h 120"/>
                <a:gd name="T50" fmla="*/ 53 w 176"/>
                <a:gd name="T51" fmla="*/ 62 h 120"/>
                <a:gd name="T52" fmla="*/ 42 w 176"/>
                <a:gd name="T53" fmla="*/ 59 h 120"/>
                <a:gd name="T54" fmla="*/ 45 w 176"/>
                <a:gd name="T55" fmla="*/ 51 h 120"/>
                <a:gd name="T56" fmla="*/ 23 w 176"/>
                <a:gd name="T57" fmla="*/ 103 h 120"/>
                <a:gd name="T58" fmla="*/ 22 w 176"/>
                <a:gd name="T59" fmla="*/ 105 h 120"/>
                <a:gd name="T60" fmla="*/ 64 w 176"/>
                <a:gd name="T61" fmla="*/ 98 h 120"/>
                <a:gd name="T62" fmla="*/ 9 w 176"/>
                <a:gd name="T63" fmla="*/ 91 h 120"/>
                <a:gd name="T64" fmla="*/ 4 w 176"/>
                <a:gd name="T65" fmla="*/ 87 h 120"/>
                <a:gd name="T66" fmla="*/ 3 w 176"/>
                <a:gd name="T67" fmla="*/ 91 h 120"/>
                <a:gd name="T68" fmla="*/ 5 w 176"/>
                <a:gd name="T69" fmla="*/ 98 h 120"/>
                <a:gd name="T70" fmla="*/ 10 w 176"/>
                <a:gd name="T71" fmla="*/ 103 h 120"/>
                <a:gd name="T72" fmla="*/ 14 w 176"/>
                <a:gd name="T73" fmla="*/ 110 h 120"/>
                <a:gd name="T74" fmla="*/ 13 w 176"/>
                <a:gd name="T75" fmla="*/ 119 h 120"/>
                <a:gd name="T76" fmla="*/ 17 w 176"/>
                <a:gd name="T77" fmla="*/ 109 h 120"/>
                <a:gd name="T78" fmla="*/ 23 w 176"/>
                <a:gd name="T79" fmla="*/ 99 h 120"/>
                <a:gd name="T80" fmla="*/ 29 w 176"/>
                <a:gd name="T81" fmla="*/ 97 h 120"/>
                <a:gd name="T82" fmla="*/ 33 w 176"/>
                <a:gd name="T83" fmla="*/ 89 h 120"/>
                <a:gd name="T84" fmla="*/ 37 w 176"/>
                <a:gd name="T85" fmla="*/ 84 h 120"/>
                <a:gd name="T86" fmla="*/ 41 w 176"/>
                <a:gd name="T87" fmla="*/ 81 h 120"/>
                <a:gd name="T88" fmla="*/ 28 w 176"/>
                <a:gd name="T89" fmla="*/ 77 h 120"/>
                <a:gd name="T90" fmla="*/ 19 w 176"/>
                <a:gd name="T91" fmla="*/ 81 h 120"/>
                <a:gd name="T92" fmla="*/ 12 w 176"/>
                <a:gd name="T93" fmla="*/ 86 h 120"/>
                <a:gd name="T94" fmla="*/ 35 w 176"/>
                <a:gd name="T95" fmla="*/ 76 h 120"/>
                <a:gd name="T96" fmla="*/ 43 w 176"/>
                <a:gd name="T97" fmla="*/ 76 h 120"/>
                <a:gd name="T98" fmla="*/ 36 w 176"/>
                <a:gd name="T99" fmla="*/ 75 h 120"/>
                <a:gd name="T100" fmla="*/ 27 w 176"/>
                <a:gd name="T101" fmla="*/ 59 h 120"/>
                <a:gd name="T102" fmla="*/ 27 w 176"/>
                <a:gd name="T103" fmla="*/ 65 h 120"/>
                <a:gd name="T104" fmla="*/ 22 w 176"/>
                <a:gd name="T105" fmla="*/ 70 h 120"/>
                <a:gd name="T106" fmla="*/ 14 w 176"/>
                <a:gd name="T107" fmla="*/ 68 h 120"/>
                <a:gd name="T108" fmla="*/ 3 w 176"/>
                <a:gd name="T109" fmla="*/ 64 h 120"/>
                <a:gd name="T110" fmla="*/ 16 w 176"/>
                <a:gd name="T111" fmla="*/ 54 h 120"/>
                <a:gd name="T112" fmla="*/ 36 w 176"/>
                <a:gd name="T113" fmla="*/ 52 h 120"/>
                <a:gd name="T114" fmla="*/ 33 w 176"/>
                <a:gd name="T115" fmla="*/ 57 h 120"/>
                <a:gd name="T116" fmla="*/ 36 w 176"/>
                <a:gd name="T117" fmla="*/ 5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76" h="120">
                  <a:moveTo>
                    <a:pt x="39" y="52"/>
                  </a:moveTo>
                  <a:cubicBezTo>
                    <a:pt x="40" y="50"/>
                    <a:pt x="40" y="50"/>
                    <a:pt x="40" y="50"/>
                  </a:cubicBezTo>
                  <a:cubicBezTo>
                    <a:pt x="41" y="48"/>
                    <a:pt x="41" y="48"/>
                    <a:pt x="41" y="48"/>
                  </a:cubicBezTo>
                  <a:cubicBezTo>
                    <a:pt x="41" y="45"/>
                    <a:pt x="41" y="45"/>
                    <a:pt x="41" y="45"/>
                  </a:cubicBezTo>
                  <a:cubicBezTo>
                    <a:pt x="39" y="45"/>
                    <a:pt x="39" y="45"/>
                    <a:pt x="39" y="45"/>
                  </a:cubicBezTo>
                  <a:cubicBezTo>
                    <a:pt x="38" y="42"/>
                    <a:pt x="38" y="42"/>
                    <a:pt x="38" y="42"/>
                  </a:cubicBezTo>
                  <a:cubicBezTo>
                    <a:pt x="38" y="42"/>
                    <a:pt x="39" y="41"/>
                    <a:pt x="40" y="41"/>
                  </a:cubicBezTo>
                  <a:cubicBezTo>
                    <a:pt x="40" y="40"/>
                    <a:pt x="43" y="40"/>
                    <a:pt x="43" y="40"/>
                  </a:cubicBezTo>
                  <a:cubicBezTo>
                    <a:pt x="45" y="38"/>
                    <a:pt x="45" y="38"/>
                    <a:pt x="45" y="38"/>
                  </a:cubicBezTo>
                  <a:cubicBezTo>
                    <a:pt x="45" y="38"/>
                    <a:pt x="44" y="36"/>
                    <a:pt x="46" y="36"/>
                  </a:cubicBezTo>
                  <a:cubicBezTo>
                    <a:pt x="47" y="36"/>
                    <a:pt x="49" y="36"/>
                    <a:pt x="50" y="36"/>
                  </a:cubicBezTo>
                  <a:cubicBezTo>
                    <a:pt x="51" y="36"/>
                    <a:pt x="52" y="35"/>
                    <a:pt x="52" y="35"/>
                  </a:cubicBezTo>
                  <a:cubicBezTo>
                    <a:pt x="54" y="35"/>
                    <a:pt x="55" y="36"/>
                    <a:pt x="54" y="35"/>
                  </a:cubicBezTo>
                  <a:cubicBezTo>
                    <a:pt x="54" y="35"/>
                    <a:pt x="54" y="34"/>
                    <a:pt x="53" y="33"/>
                  </a:cubicBezTo>
                  <a:cubicBezTo>
                    <a:pt x="52" y="32"/>
                    <a:pt x="49" y="30"/>
                    <a:pt x="51" y="29"/>
                  </a:cubicBezTo>
                  <a:cubicBezTo>
                    <a:pt x="52" y="28"/>
                    <a:pt x="53" y="28"/>
                    <a:pt x="54" y="29"/>
                  </a:cubicBezTo>
                  <a:cubicBezTo>
                    <a:pt x="55" y="29"/>
                    <a:pt x="56" y="31"/>
                    <a:pt x="56" y="31"/>
                  </a:cubicBezTo>
                  <a:cubicBezTo>
                    <a:pt x="56" y="27"/>
                    <a:pt x="56" y="27"/>
                    <a:pt x="56" y="27"/>
                  </a:cubicBezTo>
                  <a:cubicBezTo>
                    <a:pt x="56" y="27"/>
                    <a:pt x="59" y="27"/>
                    <a:pt x="60" y="26"/>
                  </a:cubicBezTo>
                  <a:cubicBezTo>
                    <a:pt x="60" y="25"/>
                    <a:pt x="59" y="23"/>
                    <a:pt x="59" y="23"/>
                  </a:cubicBezTo>
                  <a:cubicBezTo>
                    <a:pt x="59" y="23"/>
                    <a:pt x="59" y="23"/>
                    <a:pt x="62" y="23"/>
                  </a:cubicBezTo>
                  <a:cubicBezTo>
                    <a:pt x="65" y="22"/>
                    <a:pt x="64" y="22"/>
                    <a:pt x="66" y="22"/>
                  </a:cubicBezTo>
                  <a:cubicBezTo>
                    <a:pt x="67" y="22"/>
                    <a:pt x="70" y="22"/>
                    <a:pt x="70" y="22"/>
                  </a:cubicBezTo>
                  <a:cubicBezTo>
                    <a:pt x="70" y="22"/>
                    <a:pt x="72" y="21"/>
                    <a:pt x="71" y="20"/>
                  </a:cubicBezTo>
                  <a:cubicBezTo>
                    <a:pt x="71" y="19"/>
                    <a:pt x="69" y="17"/>
                    <a:pt x="69" y="17"/>
                  </a:cubicBezTo>
                  <a:cubicBezTo>
                    <a:pt x="69" y="17"/>
                    <a:pt x="70" y="14"/>
                    <a:pt x="70" y="15"/>
                  </a:cubicBezTo>
                  <a:cubicBezTo>
                    <a:pt x="70" y="17"/>
                    <a:pt x="73" y="19"/>
                    <a:pt x="73" y="19"/>
                  </a:cubicBezTo>
                  <a:cubicBezTo>
                    <a:pt x="75" y="17"/>
                    <a:pt x="75" y="17"/>
                    <a:pt x="75" y="17"/>
                  </a:cubicBezTo>
                  <a:cubicBezTo>
                    <a:pt x="78" y="16"/>
                    <a:pt x="78" y="16"/>
                    <a:pt x="78" y="16"/>
                  </a:cubicBezTo>
                  <a:cubicBezTo>
                    <a:pt x="81" y="15"/>
                    <a:pt x="81" y="15"/>
                    <a:pt x="81" y="15"/>
                  </a:cubicBezTo>
                  <a:cubicBezTo>
                    <a:pt x="81" y="15"/>
                    <a:pt x="84" y="15"/>
                    <a:pt x="86" y="15"/>
                  </a:cubicBezTo>
                  <a:cubicBezTo>
                    <a:pt x="87" y="15"/>
                    <a:pt x="90" y="14"/>
                    <a:pt x="90" y="14"/>
                  </a:cubicBezTo>
                  <a:cubicBezTo>
                    <a:pt x="91" y="12"/>
                    <a:pt x="91" y="12"/>
                    <a:pt x="91" y="12"/>
                  </a:cubicBezTo>
                  <a:cubicBezTo>
                    <a:pt x="87" y="8"/>
                    <a:pt x="87" y="8"/>
                    <a:pt x="87" y="8"/>
                  </a:cubicBezTo>
                  <a:cubicBezTo>
                    <a:pt x="87" y="8"/>
                    <a:pt x="89" y="5"/>
                    <a:pt x="89" y="6"/>
                  </a:cubicBezTo>
                  <a:cubicBezTo>
                    <a:pt x="90" y="7"/>
                    <a:pt x="90" y="9"/>
                    <a:pt x="91" y="9"/>
                  </a:cubicBezTo>
                  <a:cubicBezTo>
                    <a:pt x="92" y="9"/>
                    <a:pt x="93" y="10"/>
                    <a:pt x="94" y="9"/>
                  </a:cubicBezTo>
                  <a:cubicBezTo>
                    <a:pt x="94" y="8"/>
                    <a:pt x="94" y="5"/>
                    <a:pt x="94" y="5"/>
                  </a:cubicBezTo>
                  <a:cubicBezTo>
                    <a:pt x="94" y="5"/>
                    <a:pt x="93" y="4"/>
                    <a:pt x="94" y="4"/>
                  </a:cubicBezTo>
                  <a:cubicBezTo>
                    <a:pt x="95" y="5"/>
                    <a:pt x="97" y="7"/>
                    <a:pt x="97" y="7"/>
                  </a:cubicBezTo>
                  <a:cubicBezTo>
                    <a:pt x="100" y="7"/>
                    <a:pt x="100" y="7"/>
                    <a:pt x="100" y="7"/>
                  </a:cubicBezTo>
                  <a:cubicBezTo>
                    <a:pt x="103" y="4"/>
                    <a:pt x="103" y="4"/>
                    <a:pt x="103" y="4"/>
                  </a:cubicBezTo>
                  <a:cubicBezTo>
                    <a:pt x="104" y="6"/>
                    <a:pt x="104" y="6"/>
                    <a:pt x="104" y="6"/>
                  </a:cubicBezTo>
                  <a:cubicBezTo>
                    <a:pt x="104" y="6"/>
                    <a:pt x="106" y="5"/>
                    <a:pt x="107" y="5"/>
                  </a:cubicBezTo>
                  <a:cubicBezTo>
                    <a:pt x="108" y="5"/>
                    <a:pt x="108" y="4"/>
                    <a:pt x="109" y="4"/>
                  </a:cubicBezTo>
                  <a:cubicBezTo>
                    <a:pt x="110" y="4"/>
                    <a:pt x="112" y="5"/>
                    <a:pt x="112" y="5"/>
                  </a:cubicBezTo>
                  <a:cubicBezTo>
                    <a:pt x="117" y="6"/>
                    <a:pt x="117" y="6"/>
                    <a:pt x="117" y="6"/>
                  </a:cubicBezTo>
                  <a:cubicBezTo>
                    <a:pt x="119" y="3"/>
                    <a:pt x="119" y="3"/>
                    <a:pt x="119" y="3"/>
                  </a:cubicBezTo>
                  <a:cubicBezTo>
                    <a:pt x="124" y="5"/>
                    <a:pt x="124" y="5"/>
                    <a:pt x="124" y="5"/>
                  </a:cubicBezTo>
                  <a:cubicBezTo>
                    <a:pt x="128" y="7"/>
                    <a:pt x="128" y="7"/>
                    <a:pt x="128" y="7"/>
                  </a:cubicBezTo>
                  <a:cubicBezTo>
                    <a:pt x="133" y="7"/>
                    <a:pt x="133" y="7"/>
                    <a:pt x="133" y="7"/>
                  </a:cubicBezTo>
                  <a:cubicBezTo>
                    <a:pt x="133" y="7"/>
                    <a:pt x="137" y="5"/>
                    <a:pt x="138" y="5"/>
                  </a:cubicBezTo>
                  <a:cubicBezTo>
                    <a:pt x="140" y="4"/>
                    <a:pt x="144" y="4"/>
                    <a:pt x="144" y="4"/>
                  </a:cubicBezTo>
                  <a:cubicBezTo>
                    <a:pt x="144" y="4"/>
                    <a:pt x="145" y="4"/>
                    <a:pt x="147" y="4"/>
                  </a:cubicBezTo>
                  <a:cubicBezTo>
                    <a:pt x="149" y="3"/>
                    <a:pt x="154" y="3"/>
                    <a:pt x="154" y="3"/>
                  </a:cubicBezTo>
                  <a:cubicBezTo>
                    <a:pt x="157" y="0"/>
                    <a:pt x="157" y="0"/>
                    <a:pt x="157" y="0"/>
                  </a:cubicBezTo>
                  <a:cubicBezTo>
                    <a:pt x="162" y="2"/>
                    <a:pt x="162" y="2"/>
                    <a:pt x="162" y="2"/>
                  </a:cubicBezTo>
                  <a:cubicBezTo>
                    <a:pt x="162" y="4"/>
                    <a:pt x="162" y="4"/>
                    <a:pt x="162" y="4"/>
                  </a:cubicBezTo>
                  <a:cubicBezTo>
                    <a:pt x="157" y="8"/>
                    <a:pt x="157" y="8"/>
                    <a:pt x="157" y="8"/>
                  </a:cubicBezTo>
                  <a:cubicBezTo>
                    <a:pt x="157" y="15"/>
                    <a:pt x="157" y="15"/>
                    <a:pt x="157" y="15"/>
                  </a:cubicBezTo>
                  <a:cubicBezTo>
                    <a:pt x="156" y="25"/>
                    <a:pt x="153" y="30"/>
                    <a:pt x="152" y="36"/>
                  </a:cubicBezTo>
                  <a:cubicBezTo>
                    <a:pt x="151" y="39"/>
                    <a:pt x="149" y="40"/>
                    <a:pt x="152" y="45"/>
                  </a:cubicBezTo>
                  <a:cubicBezTo>
                    <a:pt x="154" y="47"/>
                    <a:pt x="154" y="54"/>
                    <a:pt x="158" y="58"/>
                  </a:cubicBezTo>
                  <a:cubicBezTo>
                    <a:pt x="160" y="60"/>
                    <a:pt x="158" y="65"/>
                    <a:pt x="161" y="67"/>
                  </a:cubicBezTo>
                  <a:cubicBezTo>
                    <a:pt x="161" y="67"/>
                    <a:pt x="161" y="68"/>
                    <a:pt x="162" y="70"/>
                  </a:cubicBezTo>
                  <a:cubicBezTo>
                    <a:pt x="164" y="72"/>
                    <a:pt x="164" y="71"/>
                    <a:pt x="165" y="72"/>
                  </a:cubicBezTo>
                  <a:cubicBezTo>
                    <a:pt x="165" y="72"/>
                    <a:pt x="167" y="73"/>
                    <a:pt x="168" y="74"/>
                  </a:cubicBezTo>
                  <a:cubicBezTo>
                    <a:pt x="169" y="75"/>
                    <a:pt x="169" y="77"/>
                    <a:pt x="169" y="78"/>
                  </a:cubicBezTo>
                  <a:cubicBezTo>
                    <a:pt x="169" y="79"/>
                    <a:pt x="170" y="80"/>
                    <a:pt x="170" y="80"/>
                  </a:cubicBezTo>
                  <a:cubicBezTo>
                    <a:pt x="170" y="80"/>
                    <a:pt x="171" y="79"/>
                    <a:pt x="171" y="80"/>
                  </a:cubicBezTo>
                  <a:cubicBezTo>
                    <a:pt x="171" y="81"/>
                    <a:pt x="170" y="79"/>
                    <a:pt x="171" y="81"/>
                  </a:cubicBezTo>
                  <a:cubicBezTo>
                    <a:pt x="173" y="83"/>
                    <a:pt x="176" y="83"/>
                    <a:pt x="176" y="83"/>
                  </a:cubicBezTo>
                  <a:cubicBezTo>
                    <a:pt x="175" y="87"/>
                    <a:pt x="175" y="87"/>
                    <a:pt x="175" y="87"/>
                  </a:cubicBezTo>
                  <a:cubicBezTo>
                    <a:pt x="173" y="88"/>
                    <a:pt x="173" y="88"/>
                    <a:pt x="173" y="88"/>
                  </a:cubicBezTo>
                  <a:cubicBezTo>
                    <a:pt x="173" y="88"/>
                    <a:pt x="168" y="88"/>
                    <a:pt x="168" y="90"/>
                  </a:cubicBezTo>
                  <a:cubicBezTo>
                    <a:pt x="168" y="91"/>
                    <a:pt x="168" y="95"/>
                    <a:pt x="168" y="95"/>
                  </a:cubicBezTo>
                  <a:cubicBezTo>
                    <a:pt x="165" y="98"/>
                    <a:pt x="165" y="98"/>
                    <a:pt x="165" y="98"/>
                  </a:cubicBezTo>
                  <a:cubicBezTo>
                    <a:pt x="165" y="98"/>
                    <a:pt x="167" y="102"/>
                    <a:pt x="167" y="103"/>
                  </a:cubicBezTo>
                  <a:cubicBezTo>
                    <a:pt x="167" y="104"/>
                    <a:pt x="168" y="104"/>
                    <a:pt x="168" y="104"/>
                  </a:cubicBezTo>
                  <a:cubicBezTo>
                    <a:pt x="165" y="105"/>
                    <a:pt x="165" y="105"/>
                    <a:pt x="165" y="105"/>
                  </a:cubicBezTo>
                  <a:cubicBezTo>
                    <a:pt x="161" y="105"/>
                    <a:pt x="161" y="105"/>
                    <a:pt x="161" y="105"/>
                  </a:cubicBezTo>
                  <a:cubicBezTo>
                    <a:pt x="153" y="103"/>
                    <a:pt x="153" y="103"/>
                    <a:pt x="153" y="103"/>
                  </a:cubicBezTo>
                  <a:cubicBezTo>
                    <a:pt x="151" y="106"/>
                    <a:pt x="151" y="106"/>
                    <a:pt x="151" y="106"/>
                  </a:cubicBezTo>
                  <a:cubicBezTo>
                    <a:pt x="149" y="106"/>
                    <a:pt x="149" y="106"/>
                    <a:pt x="149" y="106"/>
                  </a:cubicBezTo>
                  <a:cubicBezTo>
                    <a:pt x="149" y="106"/>
                    <a:pt x="148" y="108"/>
                    <a:pt x="146" y="109"/>
                  </a:cubicBezTo>
                  <a:cubicBezTo>
                    <a:pt x="145" y="110"/>
                    <a:pt x="144" y="111"/>
                    <a:pt x="143" y="111"/>
                  </a:cubicBezTo>
                  <a:cubicBezTo>
                    <a:pt x="141" y="112"/>
                    <a:pt x="139" y="110"/>
                    <a:pt x="139" y="110"/>
                  </a:cubicBezTo>
                  <a:cubicBezTo>
                    <a:pt x="136" y="109"/>
                    <a:pt x="136" y="109"/>
                    <a:pt x="136" y="109"/>
                  </a:cubicBezTo>
                  <a:cubicBezTo>
                    <a:pt x="133" y="105"/>
                    <a:pt x="133" y="105"/>
                    <a:pt x="133" y="105"/>
                  </a:cubicBezTo>
                  <a:cubicBezTo>
                    <a:pt x="124" y="99"/>
                    <a:pt x="124" y="99"/>
                    <a:pt x="124" y="99"/>
                  </a:cubicBezTo>
                  <a:cubicBezTo>
                    <a:pt x="119" y="97"/>
                    <a:pt x="119" y="97"/>
                    <a:pt x="119" y="97"/>
                  </a:cubicBezTo>
                  <a:cubicBezTo>
                    <a:pt x="115" y="96"/>
                    <a:pt x="115" y="96"/>
                    <a:pt x="115" y="96"/>
                  </a:cubicBezTo>
                  <a:cubicBezTo>
                    <a:pt x="110" y="96"/>
                    <a:pt x="110" y="96"/>
                    <a:pt x="110" y="96"/>
                  </a:cubicBezTo>
                  <a:cubicBezTo>
                    <a:pt x="106" y="94"/>
                    <a:pt x="106" y="94"/>
                    <a:pt x="106" y="94"/>
                  </a:cubicBezTo>
                  <a:cubicBezTo>
                    <a:pt x="102" y="94"/>
                    <a:pt x="102" y="94"/>
                    <a:pt x="102" y="94"/>
                  </a:cubicBezTo>
                  <a:cubicBezTo>
                    <a:pt x="97" y="92"/>
                    <a:pt x="97" y="92"/>
                    <a:pt x="97" y="92"/>
                  </a:cubicBezTo>
                  <a:cubicBezTo>
                    <a:pt x="93" y="95"/>
                    <a:pt x="93" y="95"/>
                    <a:pt x="93" y="95"/>
                  </a:cubicBezTo>
                  <a:cubicBezTo>
                    <a:pt x="88" y="98"/>
                    <a:pt x="88" y="98"/>
                    <a:pt x="88" y="98"/>
                  </a:cubicBezTo>
                  <a:cubicBezTo>
                    <a:pt x="83" y="103"/>
                    <a:pt x="83" y="103"/>
                    <a:pt x="83" y="103"/>
                  </a:cubicBezTo>
                  <a:cubicBezTo>
                    <a:pt x="83" y="103"/>
                    <a:pt x="80" y="106"/>
                    <a:pt x="78" y="107"/>
                  </a:cubicBezTo>
                  <a:cubicBezTo>
                    <a:pt x="77" y="106"/>
                    <a:pt x="77" y="106"/>
                    <a:pt x="77" y="106"/>
                  </a:cubicBezTo>
                  <a:cubicBezTo>
                    <a:pt x="77" y="106"/>
                    <a:pt x="77" y="103"/>
                    <a:pt x="78" y="101"/>
                  </a:cubicBezTo>
                  <a:cubicBezTo>
                    <a:pt x="79" y="100"/>
                    <a:pt x="79" y="98"/>
                    <a:pt x="79" y="97"/>
                  </a:cubicBezTo>
                  <a:cubicBezTo>
                    <a:pt x="79" y="96"/>
                    <a:pt x="79" y="94"/>
                    <a:pt x="78" y="92"/>
                  </a:cubicBezTo>
                  <a:cubicBezTo>
                    <a:pt x="78" y="90"/>
                    <a:pt x="77" y="87"/>
                    <a:pt x="77" y="87"/>
                  </a:cubicBezTo>
                  <a:cubicBezTo>
                    <a:pt x="80" y="85"/>
                    <a:pt x="80" y="85"/>
                    <a:pt x="80" y="85"/>
                  </a:cubicBezTo>
                  <a:cubicBezTo>
                    <a:pt x="78" y="80"/>
                    <a:pt x="78" y="80"/>
                    <a:pt x="78" y="80"/>
                  </a:cubicBezTo>
                  <a:cubicBezTo>
                    <a:pt x="76" y="80"/>
                    <a:pt x="76" y="80"/>
                    <a:pt x="76" y="80"/>
                  </a:cubicBezTo>
                  <a:cubicBezTo>
                    <a:pt x="73" y="80"/>
                    <a:pt x="73" y="80"/>
                    <a:pt x="73" y="80"/>
                  </a:cubicBezTo>
                  <a:cubicBezTo>
                    <a:pt x="71" y="83"/>
                    <a:pt x="71" y="83"/>
                    <a:pt x="71" y="83"/>
                  </a:cubicBezTo>
                  <a:cubicBezTo>
                    <a:pt x="71" y="83"/>
                    <a:pt x="72" y="85"/>
                    <a:pt x="72" y="86"/>
                  </a:cubicBezTo>
                  <a:cubicBezTo>
                    <a:pt x="71" y="87"/>
                    <a:pt x="69" y="87"/>
                    <a:pt x="69" y="87"/>
                  </a:cubicBezTo>
                  <a:cubicBezTo>
                    <a:pt x="68" y="88"/>
                    <a:pt x="68" y="91"/>
                    <a:pt x="68" y="91"/>
                  </a:cubicBezTo>
                  <a:cubicBezTo>
                    <a:pt x="64" y="87"/>
                    <a:pt x="64" y="87"/>
                    <a:pt x="64" y="87"/>
                  </a:cubicBezTo>
                  <a:cubicBezTo>
                    <a:pt x="64" y="87"/>
                    <a:pt x="62" y="87"/>
                    <a:pt x="61" y="86"/>
                  </a:cubicBezTo>
                  <a:cubicBezTo>
                    <a:pt x="60" y="86"/>
                    <a:pt x="58" y="86"/>
                    <a:pt x="58" y="86"/>
                  </a:cubicBezTo>
                  <a:cubicBezTo>
                    <a:pt x="58" y="86"/>
                    <a:pt x="58" y="86"/>
                    <a:pt x="57" y="86"/>
                  </a:cubicBezTo>
                  <a:cubicBezTo>
                    <a:pt x="55" y="86"/>
                    <a:pt x="55" y="86"/>
                    <a:pt x="54" y="84"/>
                  </a:cubicBezTo>
                  <a:cubicBezTo>
                    <a:pt x="53" y="82"/>
                    <a:pt x="50" y="77"/>
                    <a:pt x="50" y="77"/>
                  </a:cubicBezTo>
                  <a:cubicBezTo>
                    <a:pt x="50" y="77"/>
                    <a:pt x="49" y="75"/>
                    <a:pt x="48" y="75"/>
                  </a:cubicBezTo>
                  <a:cubicBezTo>
                    <a:pt x="48" y="75"/>
                    <a:pt x="47" y="77"/>
                    <a:pt x="47" y="77"/>
                  </a:cubicBezTo>
                  <a:cubicBezTo>
                    <a:pt x="46" y="77"/>
                    <a:pt x="46" y="75"/>
                    <a:pt x="46" y="74"/>
                  </a:cubicBezTo>
                  <a:cubicBezTo>
                    <a:pt x="46" y="73"/>
                    <a:pt x="46" y="72"/>
                    <a:pt x="46" y="70"/>
                  </a:cubicBezTo>
                  <a:cubicBezTo>
                    <a:pt x="46" y="68"/>
                    <a:pt x="45" y="66"/>
                    <a:pt x="46" y="66"/>
                  </a:cubicBezTo>
                  <a:cubicBezTo>
                    <a:pt x="46" y="66"/>
                    <a:pt x="47" y="67"/>
                    <a:pt x="48" y="67"/>
                  </a:cubicBezTo>
                  <a:cubicBezTo>
                    <a:pt x="49" y="67"/>
                    <a:pt x="49" y="65"/>
                    <a:pt x="49" y="65"/>
                  </a:cubicBezTo>
                  <a:cubicBezTo>
                    <a:pt x="50" y="65"/>
                    <a:pt x="51" y="66"/>
                    <a:pt x="51" y="66"/>
                  </a:cubicBezTo>
                  <a:cubicBezTo>
                    <a:pt x="52" y="66"/>
                    <a:pt x="53" y="66"/>
                    <a:pt x="53" y="66"/>
                  </a:cubicBezTo>
                  <a:cubicBezTo>
                    <a:pt x="54" y="65"/>
                    <a:pt x="54" y="65"/>
                    <a:pt x="54" y="64"/>
                  </a:cubicBezTo>
                  <a:cubicBezTo>
                    <a:pt x="54" y="63"/>
                    <a:pt x="53" y="62"/>
                    <a:pt x="53" y="62"/>
                  </a:cubicBezTo>
                  <a:cubicBezTo>
                    <a:pt x="52" y="62"/>
                    <a:pt x="46" y="65"/>
                    <a:pt x="46" y="65"/>
                  </a:cubicBezTo>
                  <a:cubicBezTo>
                    <a:pt x="42" y="65"/>
                    <a:pt x="42" y="65"/>
                    <a:pt x="42" y="65"/>
                  </a:cubicBezTo>
                  <a:cubicBezTo>
                    <a:pt x="44" y="63"/>
                    <a:pt x="44" y="63"/>
                    <a:pt x="44" y="63"/>
                  </a:cubicBezTo>
                  <a:cubicBezTo>
                    <a:pt x="42" y="61"/>
                    <a:pt x="42" y="61"/>
                    <a:pt x="42" y="61"/>
                  </a:cubicBezTo>
                  <a:cubicBezTo>
                    <a:pt x="42" y="59"/>
                    <a:pt x="42" y="59"/>
                    <a:pt x="42" y="59"/>
                  </a:cubicBezTo>
                  <a:cubicBezTo>
                    <a:pt x="40" y="58"/>
                    <a:pt x="40" y="58"/>
                    <a:pt x="40" y="58"/>
                  </a:cubicBezTo>
                  <a:cubicBezTo>
                    <a:pt x="41" y="56"/>
                    <a:pt x="41" y="56"/>
                    <a:pt x="41" y="56"/>
                  </a:cubicBezTo>
                  <a:cubicBezTo>
                    <a:pt x="43" y="56"/>
                    <a:pt x="43" y="56"/>
                    <a:pt x="43" y="56"/>
                  </a:cubicBezTo>
                  <a:cubicBezTo>
                    <a:pt x="45" y="55"/>
                    <a:pt x="45" y="55"/>
                    <a:pt x="45" y="55"/>
                  </a:cubicBezTo>
                  <a:cubicBezTo>
                    <a:pt x="45" y="51"/>
                    <a:pt x="45" y="51"/>
                    <a:pt x="45" y="51"/>
                  </a:cubicBezTo>
                  <a:cubicBezTo>
                    <a:pt x="43" y="52"/>
                    <a:pt x="43" y="52"/>
                    <a:pt x="43" y="52"/>
                  </a:cubicBezTo>
                  <a:cubicBezTo>
                    <a:pt x="44" y="54"/>
                    <a:pt x="44" y="54"/>
                    <a:pt x="44" y="54"/>
                  </a:cubicBezTo>
                  <a:cubicBezTo>
                    <a:pt x="40" y="54"/>
                    <a:pt x="40" y="54"/>
                    <a:pt x="40" y="54"/>
                  </a:cubicBezTo>
                  <a:cubicBezTo>
                    <a:pt x="39" y="52"/>
                    <a:pt x="39" y="52"/>
                    <a:pt x="39" y="52"/>
                  </a:cubicBezTo>
                  <a:close/>
                  <a:moveTo>
                    <a:pt x="23" y="103"/>
                  </a:moveTo>
                  <a:cubicBezTo>
                    <a:pt x="23" y="103"/>
                    <a:pt x="23" y="103"/>
                    <a:pt x="23" y="103"/>
                  </a:cubicBezTo>
                  <a:cubicBezTo>
                    <a:pt x="23" y="103"/>
                    <a:pt x="25" y="103"/>
                    <a:pt x="25" y="103"/>
                  </a:cubicBezTo>
                  <a:cubicBezTo>
                    <a:pt x="25" y="103"/>
                    <a:pt x="26" y="104"/>
                    <a:pt x="25" y="104"/>
                  </a:cubicBezTo>
                  <a:cubicBezTo>
                    <a:pt x="25" y="105"/>
                    <a:pt x="26" y="105"/>
                    <a:pt x="25" y="105"/>
                  </a:cubicBezTo>
                  <a:cubicBezTo>
                    <a:pt x="24" y="105"/>
                    <a:pt x="22" y="106"/>
                    <a:pt x="22" y="105"/>
                  </a:cubicBezTo>
                  <a:cubicBezTo>
                    <a:pt x="22" y="105"/>
                    <a:pt x="23" y="104"/>
                    <a:pt x="23" y="104"/>
                  </a:cubicBezTo>
                  <a:cubicBezTo>
                    <a:pt x="23" y="103"/>
                    <a:pt x="23" y="103"/>
                    <a:pt x="23" y="103"/>
                  </a:cubicBezTo>
                  <a:close/>
                  <a:moveTo>
                    <a:pt x="64" y="95"/>
                  </a:moveTo>
                  <a:cubicBezTo>
                    <a:pt x="64" y="95"/>
                    <a:pt x="64" y="95"/>
                    <a:pt x="64" y="95"/>
                  </a:cubicBezTo>
                  <a:cubicBezTo>
                    <a:pt x="64" y="95"/>
                    <a:pt x="63" y="98"/>
                    <a:pt x="64" y="98"/>
                  </a:cubicBezTo>
                  <a:cubicBezTo>
                    <a:pt x="64" y="98"/>
                    <a:pt x="65" y="98"/>
                    <a:pt x="66" y="98"/>
                  </a:cubicBezTo>
                  <a:cubicBezTo>
                    <a:pt x="67" y="97"/>
                    <a:pt x="67" y="97"/>
                    <a:pt x="67" y="97"/>
                  </a:cubicBezTo>
                  <a:cubicBezTo>
                    <a:pt x="67" y="96"/>
                    <a:pt x="67" y="95"/>
                    <a:pt x="67" y="95"/>
                  </a:cubicBezTo>
                  <a:cubicBezTo>
                    <a:pt x="64" y="95"/>
                    <a:pt x="64" y="95"/>
                    <a:pt x="64" y="95"/>
                  </a:cubicBezTo>
                  <a:close/>
                  <a:moveTo>
                    <a:pt x="9" y="91"/>
                  </a:moveTo>
                  <a:cubicBezTo>
                    <a:pt x="9" y="91"/>
                    <a:pt x="9" y="91"/>
                    <a:pt x="9" y="91"/>
                  </a:cubicBezTo>
                  <a:cubicBezTo>
                    <a:pt x="8" y="92"/>
                    <a:pt x="8" y="92"/>
                    <a:pt x="8" y="92"/>
                  </a:cubicBezTo>
                  <a:cubicBezTo>
                    <a:pt x="8" y="92"/>
                    <a:pt x="7" y="89"/>
                    <a:pt x="7" y="88"/>
                  </a:cubicBezTo>
                  <a:cubicBezTo>
                    <a:pt x="7" y="88"/>
                    <a:pt x="5" y="87"/>
                    <a:pt x="5" y="87"/>
                  </a:cubicBezTo>
                  <a:cubicBezTo>
                    <a:pt x="5" y="87"/>
                    <a:pt x="4" y="87"/>
                    <a:pt x="4" y="87"/>
                  </a:cubicBezTo>
                  <a:cubicBezTo>
                    <a:pt x="3" y="87"/>
                    <a:pt x="3" y="88"/>
                    <a:pt x="3" y="88"/>
                  </a:cubicBezTo>
                  <a:cubicBezTo>
                    <a:pt x="2" y="88"/>
                    <a:pt x="2" y="88"/>
                    <a:pt x="2" y="88"/>
                  </a:cubicBezTo>
                  <a:cubicBezTo>
                    <a:pt x="2" y="88"/>
                    <a:pt x="1" y="88"/>
                    <a:pt x="1" y="88"/>
                  </a:cubicBezTo>
                  <a:cubicBezTo>
                    <a:pt x="0" y="89"/>
                    <a:pt x="1" y="90"/>
                    <a:pt x="1" y="90"/>
                  </a:cubicBezTo>
                  <a:cubicBezTo>
                    <a:pt x="1" y="90"/>
                    <a:pt x="2" y="90"/>
                    <a:pt x="3" y="91"/>
                  </a:cubicBezTo>
                  <a:cubicBezTo>
                    <a:pt x="4" y="91"/>
                    <a:pt x="4" y="91"/>
                    <a:pt x="4" y="91"/>
                  </a:cubicBezTo>
                  <a:cubicBezTo>
                    <a:pt x="4" y="91"/>
                    <a:pt x="6" y="93"/>
                    <a:pt x="7" y="94"/>
                  </a:cubicBezTo>
                  <a:cubicBezTo>
                    <a:pt x="7" y="94"/>
                    <a:pt x="7" y="95"/>
                    <a:pt x="7" y="95"/>
                  </a:cubicBezTo>
                  <a:cubicBezTo>
                    <a:pt x="4" y="97"/>
                    <a:pt x="4" y="97"/>
                    <a:pt x="4" y="97"/>
                  </a:cubicBezTo>
                  <a:cubicBezTo>
                    <a:pt x="4" y="97"/>
                    <a:pt x="5" y="98"/>
                    <a:pt x="5" y="98"/>
                  </a:cubicBezTo>
                  <a:cubicBezTo>
                    <a:pt x="6" y="98"/>
                    <a:pt x="4" y="99"/>
                    <a:pt x="4" y="99"/>
                  </a:cubicBezTo>
                  <a:cubicBezTo>
                    <a:pt x="4" y="99"/>
                    <a:pt x="4" y="101"/>
                    <a:pt x="4" y="101"/>
                  </a:cubicBezTo>
                  <a:cubicBezTo>
                    <a:pt x="4" y="101"/>
                    <a:pt x="5" y="102"/>
                    <a:pt x="7" y="102"/>
                  </a:cubicBezTo>
                  <a:cubicBezTo>
                    <a:pt x="9" y="103"/>
                    <a:pt x="9" y="102"/>
                    <a:pt x="9" y="102"/>
                  </a:cubicBezTo>
                  <a:cubicBezTo>
                    <a:pt x="10" y="103"/>
                    <a:pt x="10" y="103"/>
                    <a:pt x="10" y="103"/>
                  </a:cubicBezTo>
                  <a:cubicBezTo>
                    <a:pt x="10" y="104"/>
                    <a:pt x="10" y="104"/>
                    <a:pt x="10" y="104"/>
                  </a:cubicBezTo>
                  <a:cubicBezTo>
                    <a:pt x="11" y="105"/>
                    <a:pt x="11" y="105"/>
                    <a:pt x="11" y="105"/>
                  </a:cubicBezTo>
                  <a:cubicBezTo>
                    <a:pt x="14" y="106"/>
                    <a:pt x="14" y="106"/>
                    <a:pt x="14" y="106"/>
                  </a:cubicBezTo>
                  <a:cubicBezTo>
                    <a:pt x="14" y="107"/>
                    <a:pt x="14" y="107"/>
                    <a:pt x="14" y="107"/>
                  </a:cubicBezTo>
                  <a:cubicBezTo>
                    <a:pt x="14" y="110"/>
                    <a:pt x="14" y="110"/>
                    <a:pt x="14" y="110"/>
                  </a:cubicBezTo>
                  <a:cubicBezTo>
                    <a:pt x="14" y="110"/>
                    <a:pt x="13" y="110"/>
                    <a:pt x="12" y="110"/>
                  </a:cubicBezTo>
                  <a:cubicBezTo>
                    <a:pt x="12" y="111"/>
                    <a:pt x="12" y="112"/>
                    <a:pt x="11" y="112"/>
                  </a:cubicBezTo>
                  <a:cubicBezTo>
                    <a:pt x="11" y="112"/>
                    <a:pt x="11" y="114"/>
                    <a:pt x="10" y="115"/>
                  </a:cubicBezTo>
                  <a:cubicBezTo>
                    <a:pt x="10" y="116"/>
                    <a:pt x="11" y="117"/>
                    <a:pt x="11" y="118"/>
                  </a:cubicBezTo>
                  <a:cubicBezTo>
                    <a:pt x="11" y="120"/>
                    <a:pt x="12" y="119"/>
                    <a:pt x="13" y="119"/>
                  </a:cubicBezTo>
                  <a:cubicBezTo>
                    <a:pt x="13" y="119"/>
                    <a:pt x="14" y="118"/>
                    <a:pt x="14" y="118"/>
                  </a:cubicBezTo>
                  <a:cubicBezTo>
                    <a:pt x="15" y="118"/>
                    <a:pt x="16" y="116"/>
                    <a:pt x="17" y="115"/>
                  </a:cubicBezTo>
                  <a:cubicBezTo>
                    <a:pt x="17" y="114"/>
                    <a:pt x="17" y="113"/>
                    <a:pt x="17" y="113"/>
                  </a:cubicBezTo>
                  <a:cubicBezTo>
                    <a:pt x="16" y="112"/>
                    <a:pt x="17" y="110"/>
                    <a:pt x="17" y="110"/>
                  </a:cubicBezTo>
                  <a:cubicBezTo>
                    <a:pt x="17" y="109"/>
                    <a:pt x="17" y="109"/>
                    <a:pt x="17" y="109"/>
                  </a:cubicBezTo>
                  <a:cubicBezTo>
                    <a:pt x="16" y="105"/>
                    <a:pt x="16" y="105"/>
                    <a:pt x="16" y="105"/>
                  </a:cubicBezTo>
                  <a:cubicBezTo>
                    <a:pt x="18" y="101"/>
                    <a:pt x="18" y="101"/>
                    <a:pt x="18" y="101"/>
                  </a:cubicBezTo>
                  <a:cubicBezTo>
                    <a:pt x="20" y="101"/>
                    <a:pt x="20" y="101"/>
                    <a:pt x="20" y="101"/>
                  </a:cubicBezTo>
                  <a:cubicBezTo>
                    <a:pt x="23" y="99"/>
                    <a:pt x="23" y="99"/>
                    <a:pt x="23" y="99"/>
                  </a:cubicBezTo>
                  <a:cubicBezTo>
                    <a:pt x="23" y="99"/>
                    <a:pt x="23" y="99"/>
                    <a:pt x="23" y="99"/>
                  </a:cubicBezTo>
                  <a:cubicBezTo>
                    <a:pt x="23" y="99"/>
                    <a:pt x="24" y="99"/>
                    <a:pt x="25" y="98"/>
                  </a:cubicBezTo>
                  <a:cubicBezTo>
                    <a:pt x="27" y="98"/>
                    <a:pt x="26" y="99"/>
                    <a:pt x="27" y="99"/>
                  </a:cubicBezTo>
                  <a:cubicBezTo>
                    <a:pt x="27" y="100"/>
                    <a:pt x="28" y="100"/>
                    <a:pt x="29" y="100"/>
                  </a:cubicBezTo>
                  <a:cubicBezTo>
                    <a:pt x="29" y="100"/>
                    <a:pt x="30" y="98"/>
                    <a:pt x="30" y="98"/>
                  </a:cubicBezTo>
                  <a:cubicBezTo>
                    <a:pt x="30" y="97"/>
                    <a:pt x="29" y="97"/>
                    <a:pt x="29" y="97"/>
                  </a:cubicBezTo>
                  <a:cubicBezTo>
                    <a:pt x="28" y="95"/>
                    <a:pt x="28" y="95"/>
                    <a:pt x="28" y="95"/>
                  </a:cubicBezTo>
                  <a:cubicBezTo>
                    <a:pt x="31" y="94"/>
                    <a:pt x="31" y="94"/>
                    <a:pt x="31" y="94"/>
                  </a:cubicBezTo>
                  <a:cubicBezTo>
                    <a:pt x="32" y="93"/>
                    <a:pt x="32" y="93"/>
                    <a:pt x="32" y="93"/>
                  </a:cubicBezTo>
                  <a:cubicBezTo>
                    <a:pt x="34" y="91"/>
                    <a:pt x="34" y="91"/>
                    <a:pt x="34" y="91"/>
                  </a:cubicBezTo>
                  <a:cubicBezTo>
                    <a:pt x="33" y="89"/>
                    <a:pt x="33" y="89"/>
                    <a:pt x="33" y="89"/>
                  </a:cubicBezTo>
                  <a:cubicBezTo>
                    <a:pt x="33" y="89"/>
                    <a:pt x="35" y="89"/>
                    <a:pt x="36" y="89"/>
                  </a:cubicBezTo>
                  <a:cubicBezTo>
                    <a:pt x="36" y="89"/>
                    <a:pt x="36" y="88"/>
                    <a:pt x="36" y="88"/>
                  </a:cubicBezTo>
                  <a:cubicBezTo>
                    <a:pt x="35" y="86"/>
                    <a:pt x="35" y="86"/>
                    <a:pt x="35" y="86"/>
                  </a:cubicBezTo>
                  <a:cubicBezTo>
                    <a:pt x="35" y="86"/>
                    <a:pt x="37" y="86"/>
                    <a:pt x="38" y="85"/>
                  </a:cubicBezTo>
                  <a:cubicBezTo>
                    <a:pt x="38" y="85"/>
                    <a:pt x="37" y="84"/>
                    <a:pt x="37" y="84"/>
                  </a:cubicBezTo>
                  <a:cubicBezTo>
                    <a:pt x="37" y="83"/>
                    <a:pt x="38" y="82"/>
                    <a:pt x="38" y="82"/>
                  </a:cubicBezTo>
                  <a:cubicBezTo>
                    <a:pt x="38" y="82"/>
                    <a:pt x="40" y="84"/>
                    <a:pt x="41" y="84"/>
                  </a:cubicBezTo>
                  <a:cubicBezTo>
                    <a:pt x="42" y="85"/>
                    <a:pt x="42" y="84"/>
                    <a:pt x="43" y="84"/>
                  </a:cubicBezTo>
                  <a:cubicBezTo>
                    <a:pt x="43" y="83"/>
                    <a:pt x="42" y="82"/>
                    <a:pt x="42" y="82"/>
                  </a:cubicBezTo>
                  <a:cubicBezTo>
                    <a:pt x="41" y="81"/>
                    <a:pt x="41" y="81"/>
                    <a:pt x="41" y="81"/>
                  </a:cubicBezTo>
                  <a:cubicBezTo>
                    <a:pt x="38" y="80"/>
                    <a:pt x="38" y="80"/>
                    <a:pt x="38" y="80"/>
                  </a:cubicBezTo>
                  <a:cubicBezTo>
                    <a:pt x="34" y="78"/>
                    <a:pt x="34" y="78"/>
                    <a:pt x="34" y="78"/>
                  </a:cubicBezTo>
                  <a:cubicBezTo>
                    <a:pt x="34" y="78"/>
                    <a:pt x="31" y="78"/>
                    <a:pt x="31" y="77"/>
                  </a:cubicBezTo>
                  <a:cubicBezTo>
                    <a:pt x="30" y="77"/>
                    <a:pt x="30" y="77"/>
                    <a:pt x="30" y="77"/>
                  </a:cubicBezTo>
                  <a:cubicBezTo>
                    <a:pt x="30" y="77"/>
                    <a:pt x="28" y="77"/>
                    <a:pt x="28" y="77"/>
                  </a:cubicBezTo>
                  <a:cubicBezTo>
                    <a:pt x="27" y="77"/>
                    <a:pt x="26" y="78"/>
                    <a:pt x="25" y="79"/>
                  </a:cubicBezTo>
                  <a:cubicBezTo>
                    <a:pt x="25" y="79"/>
                    <a:pt x="24" y="80"/>
                    <a:pt x="23" y="80"/>
                  </a:cubicBezTo>
                  <a:cubicBezTo>
                    <a:pt x="23" y="80"/>
                    <a:pt x="22" y="78"/>
                    <a:pt x="22" y="78"/>
                  </a:cubicBezTo>
                  <a:cubicBezTo>
                    <a:pt x="20" y="78"/>
                    <a:pt x="20" y="78"/>
                    <a:pt x="20" y="78"/>
                  </a:cubicBezTo>
                  <a:cubicBezTo>
                    <a:pt x="20" y="78"/>
                    <a:pt x="19" y="80"/>
                    <a:pt x="19" y="81"/>
                  </a:cubicBezTo>
                  <a:cubicBezTo>
                    <a:pt x="19" y="81"/>
                    <a:pt x="17" y="81"/>
                    <a:pt x="16" y="81"/>
                  </a:cubicBezTo>
                  <a:cubicBezTo>
                    <a:pt x="15" y="82"/>
                    <a:pt x="14" y="82"/>
                    <a:pt x="13" y="83"/>
                  </a:cubicBezTo>
                  <a:cubicBezTo>
                    <a:pt x="12" y="83"/>
                    <a:pt x="14" y="84"/>
                    <a:pt x="14" y="84"/>
                  </a:cubicBezTo>
                  <a:cubicBezTo>
                    <a:pt x="14" y="86"/>
                    <a:pt x="14" y="86"/>
                    <a:pt x="14" y="86"/>
                  </a:cubicBezTo>
                  <a:cubicBezTo>
                    <a:pt x="12" y="86"/>
                    <a:pt x="12" y="86"/>
                    <a:pt x="12" y="86"/>
                  </a:cubicBezTo>
                  <a:cubicBezTo>
                    <a:pt x="11" y="85"/>
                    <a:pt x="11" y="85"/>
                    <a:pt x="11" y="85"/>
                  </a:cubicBezTo>
                  <a:cubicBezTo>
                    <a:pt x="9" y="87"/>
                    <a:pt x="9" y="87"/>
                    <a:pt x="9" y="87"/>
                  </a:cubicBezTo>
                  <a:cubicBezTo>
                    <a:pt x="8" y="89"/>
                    <a:pt x="8" y="89"/>
                    <a:pt x="8" y="89"/>
                  </a:cubicBezTo>
                  <a:cubicBezTo>
                    <a:pt x="8" y="89"/>
                    <a:pt x="9" y="91"/>
                    <a:pt x="9" y="91"/>
                  </a:cubicBezTo>
                  <a:close/>
                  <a:moveTo>
                    <a:pt x="35" y="76"/>
                  </a:moveTo>
                  <a:cubicBezTo>
                    <a:pt x="35" y="76"/>
                    <a:pt x="35" y="76"/>
                    <a:pt x="35" y="76"/>
                  </a:cubicBezTo>
                  <a:cubicBezTo>
                    <a:pt x="36" y="77"/>
                    <a:pt x="36" y="77"/>
                    <a:pt x="36" y="77"/>
                  </a:cubicBezTo>
                  <a:cubicBezTo>
                    <a:pt x="36" y="77"/>
                    <a:pt x="37" y="78"/>
                    <a:pt x="39" y="78"/>
                  </a:cubicBezTo>
                  <a:cubicBezTo>
                    <a:pt x="42" y="78"/>
                    <a:pt x="42" y="80"/>
                    <a:pt x="44" y="78"/>
                  </a:cubicBezTo>
                  <a:cubicBezTo>
                    <a:pt x="44" y="77"/>
                    <a:pt x="44" y="77"/>
                    <a:pt x="43" y="76"/>
                  </a:cubicBezTo>
                  <a:cubicBezTo>
                    <a:pt x="43" y="75"/>
                    <a:pt x="42" y="75"/>
                    <a:pt x="42" y="74"/>
                  </a:cubicBezTo>
                  <a:cubicBezTo>
                    <a:pt x="42" y="74"/>
                    <a:pt x="42" y="74"/>
                    <a:pt x="40" y="72"/>
                  </a:cubicBezTo>
                  <a:cubicBezTo>
                    <a:pt x="39" y="71"/>
                    <a:pt x="39" y="72"/>
                    <a:pt x="38" y="72"/>
                  </a:cubicBezTo>
                  <a:cubicBezTo>
                    <a:pt x="37" y="72"/>
                    <a:pt x="36" y="72"/>
                    <a:pt x="35" y="72"/>
                  </a:cubicBezTo>
                  <a:cubicBezTo>
                    <a:pt x="34" y="73"/>
                    <a:pt x="36" y="74"/>
                    <a:pt x="36" y="75"/>
                  </a:cubicBezTo>
                  <a:cubicBezTo>
                    <a:pt x="36" y="75"/>
                    <a:pt x="35" y="76"/>
                    <a:pt x="35" y="76"/>
                  </a:cubicBezTo>
                  <a:close/>
                  <a:moveTo>
                    <a:pt x="22" y="57"/>
                  </a:moveTo>
                  <a:cubicBezTo>
                    <a:pt x="22" y="57"/>
                    <a:pt x="22" y="57"/>
                    <a:pt x="22" y="57"/>
                  </a:cubicBezTo>
                  <a:cubicBezTo>
                    <a:pt x="22" y="56"/>
                    <a:pt x="24" y="56"/>
                    <a:pt x="25" y="57"/>
                  </a:cubicBezTo>
                  <a:cubicBezTo>
                    <a:pt x="25" y="57"/>
                    <a:pt x="27" y="58"/>
                    <a:pt x="27" y="59"/>
                  </a:cubicBezTo>
                  <a:cubicBezTo>
                    <a:pt x="27" y="59"/>
                    <a:pt x="28" y="59"/>
                    <a:pt x="28" y="60"/>
                  </a:cubicBezTo>
                  <a:cubicBezTo>
                    <a:pt x="28" y="60"/>
                    <a:pt x="29" y="61"/>
                    <a:pt x="29" y="62"/>
                  </a:cubicBezTo>
                  <a:cubicBezTo>
                    <a:pt x="30" y="63"/>
                    <a:pt x="31" y="64"/>
                    <a:pt x="31" y="64"/>
                  </a:cubicBezTo>
                  <a:cubicBezTo>
                    <a:pt x="31" y="64"/>
                    <a:pt x="32" y="65"/>
                    <a:pt x="31" y="65"/>
                  </a:cubicBezTo>
                  <a:cubicBezTo>
                    <a:pt x="30" y="65"/>
                    <a:pt x="27" y="65"/>
                    <a:pt x="27" y="65"/>
                  </a:cubicBezTo>
                  <a:cubicBezTo>
                    <a:pt x="27" y="65"/>
                    <a:pt x="26" y="66"/>
                    <a:pt x="26" y="66"/>
                  </a:cubicBezTo>
                  <a:cubicBezTo>
                    <a:pt x="26" y="67"/>
                    <a:pt x="28" y="68"/>
                    <a:pt x="27" y="68"/>
                  </a:cubicBezTo>
                  <a:cubicBezTo>
                    <a:pt x="26" y="69"/>
                    <a:pt x="26" y="69"/>
                    <a:pt x="25" y="69"/>
                  </a:cubicBezTo>
                  <a:cubicBezTo>
                    <a:pt x="24" y="68"/>
                    <a:pt x="23" y="66"/>
                    <a:pt x="23" y="66"/>
                  </a:cubicBezTo>
                  <a:cubicBezTo>
                    <a:pt x="22" y="67"/>
                    <a:pt x="22" y="70"/>
                    <a:pt x="22" y="70"/>
                  </a:cubicBezTo>
                  <a:cubicBezTo>
                    <a:pt x="22" y="71"/>
                    <a:pt x="23" y="72"/>
                    <a:pt x="22" y="73"/>
                  </a:cubicBezTo>
                  <a:cubicBezTo>
                    <a:pt x="22" y="73"/>
                    <a:pt x="19" y="74"/>
                    <a:pt x="19" y="74"/>
                  </a:cubicBezTo>
                  <a:cubicBezTo>
                    <a:pt x="19" y="74"/>
                    <a:pt x="18" y="74"/>
                    <a:pt x="18" y="74"/>
                  </a:cubicBezTo>
                  <a:cubicBezTo>
                    <a:pt x="17" y="74"/>
                    <a:pt x="15" y="72"/>
                    <a:pt x="14" y="71"/>
                  </a:cubicBezTo>
                  <a:cubicBezTo>
                    <a:pt x="14" y="70"/>
                    <a:pt x="14" y="68"/>
                    <a:pt x="14" y="68"/>
                  </a:cubicBezTo>
                  <a:cubicBezTo>
                    <a:pt x="13" y="67"/>
                    <a:pt x="12" y="66"/>
                    <a:pt x="12" y="66"/>
                  </a:cubicBezTo>
                  <a:cubicBezTo>
                    <a:pt x="12" y="66"/>
                    <a:pt x="13" y="65"/>
                    <a:pt x="11" y="66"/>
                  </a:cubicBezTo>
                  <a:cubicBezTo>
                    <a:pt x="8" y="66"/>
                    <a:pt x="9" y="67"/>
                    <a:pt x="8" y="67"/>
                  </a:cubicBezTo>
                  <a:cubicBezTo>
                    <a:pt x="7" y="66"/>
                    <a:pt x="7" y="65"/>
                    <a:pt x="5" y="65"/>
                  </a:cubicBezTo>
                  <a:cubicBezTo>
                    <a:pt x="4" y="65"/>
                    <a:pt x="3" y="64"/>
                    <a:pt x="3" y="64"/>
                  </a:cubicBezTo>
                  <a:cubicBezTo>
                    <a:pt x="3" y="64"/>
                    <a:pt x="6" y="62"/>
                    <a:pt x="7" y="62"/>
                  </a:cubicBezTo>
                  <a:cubicBezTo>
                    <a:pt x="8" y="62"/>
                    <a:pt x="7" y="62"/>
                    <a:pt x="9" y="62"/>
                  </a:cubicBezTo>
                  <a:cubicBezTo>
                    <a:pt x="12" y="61"/>
                    <a:pt x="13" y="63"/>
                    <a:pt x="13" y="61"/>
                  </a:cubicBezTo>
                  <a:cubicBezTo>
                    <a:pt x="14" y="59"/>
                    <a:pt x="14" y="58"/>
                    <a:pt x="15" y="57"/>
                  </a:cubicBezTo>
                  <a:cubicBezTo>
                    <a:pt x="15" y="56"/>
                    <a:pt x="16" y="54"/>
                    <a:pt x="16" y="54"/>
                  </a:cubicBezTo>
                  <a:cubicBezTo>
                    <a:pt x="16" y="53"/>
                    <a:pt x="19" y="53"/>
                    <a:pt x="19" y="53"/>
                  </a:cubicBezTo>
                  <a:cubicBezTo>
                    <a:pt x="20" y="56"/>
                    <a:pt x="20" y="56"/>
                    <a:pt x="20" y="56"/>
                  </a:cubicBezTo>
                  <a:cubicBezTo>
                    <a:pt x="20" y="56"/>
                    <a:pt x="20" y="57"/>
                    <a:pt x="21" y="57"/>
                  </a:cubicBezTo>
                  <a:cubicBezTo>
                    <a:pt x="22" y="57"/>
                    <a:pt x="22" y="57"/>
                    <a:pt x="22" y="57"/>
                  </a:cubicBezTo>
                  <a:close/>
                  <a:moveTo>
                    <a:pt x="36" y="52"/>
                  </a:moveTo>
                  <a:cubicBezTo>
                    <a:pt x="36" y="52"/>
                    <a:pt x="36" y="52"/>
                    <a:pt x="36" y="52"/>
                  </a:cubicBezTo>
                  <a:cubicBezTo>
                    <a:pt x="35" y="53"/>
                    <a:pt x="35" y="53"/>
                    <a:pt x="35" y="53"/>
                  </a:cubicBezTo>
                  <a:cubicBezTo>
                    <a:pt x="31" y="53"/>
                    <a:pt x="31" y="53"/>
                    <a:pt x="31" y="53"/>
                  </a:cubicBezTo>
                  <a:cubicBezTo>
                    <a:pt x="31" y="55"/>
                    <a:pt x="31" y="55"/>
                    <a:pt x="31" y="55"/>
                  </a:cubicBezTo>
                  <a:cubicBezTo>
                    <a:pt x="33" y="57"/>
                    <a:pt x="33" y="57"/>
                    <a:pt x="33" y="57"/>
                  </a:cubicBezTo>
                  <a:cubicBezTo>
                    <a:pt x="33" y="57"/>
                    <a:pt x="34" y="56"/>
                    <a:pt x="35" y="56"/>
                  </a:cubicBezTo>
                  <a:cubicBezTo>
                    <a:pt x="36" y="56"/>
                    <a:pt x="38" y="56"/>
                    <a:pt x="38" y="56"/>
                  </a:cubicBezTo>
                  <a:cubicBezTo>
                    <a:pt x="39" y="55"/>
                    <a:pt x="39" y="55"/>
                    <a:pt x="39" y="55"/>
                  </a:cubicBezTo>
                  <a:cubicBezTo>
                    <a:pt x="38" y="52"/>
                    <a:pt x="38" y="52"/>
                    <a:pt x="38" y="52"/>
                  </a:cubicBezTo>
                  <a:lnTo>
                    <a:pt x="36" y="52"/>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8" name="Freeform 195"/>
            <p:cNvSpPr>
              <a:spLocks/>
            </p:cNvSpPr>
            <p:nvPr/>
          </p:nvSpPr>
          <p:spPr bwMode="auto">
            <a:xfrm>
              <a:off x="8933502" y="4640842"/>
              <a:ext cx="592881" cy="432720"/>
            </a:xfrm>
            <a:custGeom>
              <a:avLst/>
              <a:gdLst>
                <a:gd name="T0" fmla="*/ 7 w 244"/>
                <a:gd name="T1" fmla="*/ 36 h 184"/>
                <a:gd name="T2" fmla="*/ 21 w 244"/>
                <a:gd name="T3" fmla="*/ 52 h 184"/>
                <a:gd name="T4" fmla="*/ 77 w 244"/>
                <a:gd name="T5" fmla="*/ 49 h 184"/>
                <a:gd name="T6" fmla="*/ 144 w 244"/>
                <a:gd name="T7" fmla="*/ 21 h 184"/>
                <a:gd name="T8" fmla="*/ 203 w 244"/>
                <a:gd name="T9" fmla="*/ 3 h 184"/>
                <a:gd name="T10" fmla="*/ 238 w 244"/>
                <a:gd name="T11" fmla="*/ 8 h 184"/>
                <a:gd name="T12" fmla="*/ 241 w 244"/>
                <a:gd name="T13" fmla="*/ 22 h 184"/>
                <a:gd name="T14" fmla="*/ 232 w 244"/>
                <a:gd name="T15" fmla="*/ 27 h 184"/>
                <a:gd name="T16" fmla="*/ 225 w 244"/>
                <a:gd name="T17" fmla="*/ 36 h 184"/>
                <a:gd name="T18" fmla="*/ 225 w 244"/>
                <a:gd name="T19" fmla="*/ 56 h 184"/>
                <a:gd name="T20" fmla="*/ 222 w 244"/>
                <a:gd name="T21" fmla="*/ 69 h 184"/>
                <a:gd name="T22" fmla="*/ 220 w 244"/>
                <a:gd name="T23" fmla="*/ 76 h 184"/>
                <a:gd name="T24" fmla="*/ 216 w 244"/>
                <a:gd name="T25" fmla="*/ 83 h 184"/>
                <a:gd name="T26" fmla="*/ 232 w 244"/>
                <a:gd name="T27" fmla="*/ 92 h 184"/>
                <a:gd name="T28" fmla="*/ 244 w 244"/>
                <a:gd name="T29" fmla="*/ 102 h 184"/>
                <a:gd name="T30" fmla="*/ 231 w 244"/>
                <a:gd name="T31" fmla="*/ 108 h 184"/>
                <a:gd name="T32" fmla="*/ 211 w 244"/>
                <a:gd name="T33" fmla="*/ 106 h 184"/>
                <a:gd name="T34" fmla="*/ 201 w 244"/>
                <a:gd name="T35" fmla="*/ 115 h 184"/>
                <a:gd name="T36" fmla="*/ 188 w 244"/>
                <a:gd name="T37" fmla="*/ 126 h 184"/>
                <a:gd name="T38" fmla="*/ 181 w 244"/>
                <a:gd name="T39" fmla="*/ 135 h 184"/>
                <a:gd name="T40" fmla="*/ 179 w 244"/>
                <a:gd name="T41" fmla="*/ 147 h 184"/>
                <a:gd name="T42" fmla="*/ 174 w 244"/>
                <a:gd name="T43" fmla="*/ 158 h 184"/>
                <a:gd name="T44" fmla="*/ 155 w 244"/>
                <a:gd name="T45" fmla="*/ 165 h 184"/>
                <a:gd name="T46" fmla="*/ 139 w 244"/>
                <a:gd name="T47" fmla="*/ 167 h 184"/>
                <a:gd name="T48" fmla="*/ 116 w 244"/>
                <a:gd name="T49" fmla="*/ 164 h 184"/>
                <a:gd name="T50" fmla="*/ 104 w 244"/>
                <a:gd name="T51" fmla="*/ 163 h 184"/>
                <a:gd name="T52" fmla="*/ 92 w 244"/>
                <a:gd name="T53" fmla="*/ 169 h 184"/>
                <a:gd name="T54" fmla="*/ 70 w 244"/>
                <a:gd name="T55" fmla="*/ 177 h 184"/>
                <a:gd name="T56" fmla="*/ 57 w 244"/>
                <a:gd name="T57" fmla="*/ 184 h 184"/>
                <a:gd name="T58" fmla="*/ 51 w 244"/>
                <a:gd name="T59" fmla="*/ 183 h 184"/>
                <a:gd name="T60" fmla="*/ 48 w 244"/>
                <a:gd name="T61" fmla="*/ 172 h 184"/>
                <a:gd name="T62" fmla="*/ 50 w 244"/>
                <a:gd name="T63" fmla="*/ 165 h 184"/>
                <a:gd name="T64" fmla="*/ 24 w 244"/>
                <a:gd name="T65" fmla="*/ 143 h 184"/>
                <a:gd name="T66" fmla="*/ 21 w 244"/>
                <a:gd name="T67" fmla="*/ 138 h 184"/>
                <a:gd name="T68" fmla="*/ 20 w 244"/>
                <a:gd name="T69" fmla="*/ 133 h 184"/>
                <a:gd name="T70" fmla="*/ 20 w 244"/>
                <a:gd name="T71" fmla="*/ 125 h 184"/>
                <a:gd name="T72" fmla="*/ 16 w 244"/>
                <a:gd name="T73" fmla="*/ 113 h 184"/>
                <a:gd name="T74" fmla="*/ 19 w 244"/>
                <a:gd name="T75" fmla="*/ 106 h 184"/>
                <a:gd name="T76" fmla="*/ 25 w 244"/>
                <a:gd name="T77" fmla="*/ 99 h 184"/>
                <a:gd name="T78" fmla="*/ 33 w 244"/>
                <a:gd name="T79" fmla="*/ 84 h 184"/>
                <a:gd name="T80" fmla="*/ 21 w 244"/>
                <a:gd name="T81" fmla="*/ 77 h 184"/>
                <a:gd name="T82" fmla="*/ 11 w 244"/>
                <a:gd name="T83" fmla="*/ 73 h 184"/>
                <a:gd name="T84" fmla="*/ 2 w 244"/>
                <a:gd name="T85" fmla="*/ 60 h 184"/>
                <a:gd name="T86" fmla="*/ 1 w 244"/>
                <a:gd name="T87" fmla="*/ 47 h 184"/>
                <a:gd name="T88" fmla="*/ 7 w 244"/>
                <a:gd name="T89" fmla="*/ 39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44" h="184">
                  <a:moveTo>
                    <a:pt x="7" y="38"/>
                  </a:moveTo>
                  <a:cubicBezTo>
                    <a:pt x="7" y="36"/>
                    <a:pt x="7" y="36"/>
                    <a:pt x="7" y="36"/>
                  </a:cubicBezTo>
                  <a:cubicBezTo>
                    <a:pt x="7" y="36"/>
                    <a:pt x="7" y="36"/>
                    <a:pt x="7" y="36"/>
                  </a:cubicBezTo>
                  <a:cubicBezTo>
                    <a:pt x="14" y="34"/>
                    <a:pt x="20" y="38"/>
                    <a:pt x="23" y="38"/>
                  </a:cubicBezTo>
                  <a:cubicBezTo>
                    <a:pt x="29" y="39"/>
                    <a:pt x="16" y="46"/>
                    <a:pt x="18" y="46"/>
                  </a:cubicBezTo>
                  <a:cubicBezTo>
                    <a:pt x="20" y="45"/>
                    <a:pt x="18" y="51"/>
                    <a:pt x="21" y="52"/>
                  </a:cubicBezTo>
                  <a:cubicBezTo>
                    <a:pt x="26" y="53"/>
                    <a:pt x="30" y="49"/>
                    <a:pt x="36" y="49"/>
                  </a:cubicBezTo>
                  <a:cubicBezTo>
                    <a:pt x="41" y="48"/>
                    <a:pt x="47" y="51"/>
                    <a:pt x="49" y="49"/>
                  </a:cubicBezTo>
                  <a:cubicBezTo>
                    <a:pt x="53" y="44"/>
                    <a:pt x="69" y="54"/>
                    <a:pt x="77" y="49"/>
                  </a:cubicBezTo>
                  <a:cubicBezTo>
                    <a:pt x="82" y="45"/>
                    <a:pt x="102" y="43"/>
                    <a:pt x="109" y="43"/>
                  </a:cubicBezTo>
                  <a:cubicBezTo>
                    <a:pt x="127" y="42"/>
                    <a:pt x="128" y="42"/>
                    <a:pt x="136" y="37"/>
                  </a:cubicBezTo>
                  <a:cubicBezTo>
                    <a:pt x="136" y="37"/>
                    <a:pt x="141" y="26"/>
                    <a:pt x="144" y="21"/>
                  </a:cubicBezTo>
                  <a:cubicBezTo>
                    <a:pt x="146" y="17"/>
                    <a:pt x="152" y="15"/>
                    <a:pt x="158" y="11"/>
                  </a:cubicBezTo>
                  <a:cubicBezTo>
                    <a:pt x="163" y="7"/>
                    <a:pt x="176" y="3"/>
                    <a:pt x="179" y="2"/>
                  </a:cubicBezTo>
                  <a:cubicBezTo>
                    <a:pt x="182" y="2"/>
                    <a:pt x="203" y="3"/>
                    <a:pt x="203" y="3"/>
                  </a:cubicBezTo>
                  <a:cubicBezTo>
                    <a:pt x="214" y="0"/>
                    <a:pt x="214" y="0"/>
                    <a:pt x="214" y="0"/>
                  </a:cubicBezTo>
                  <a:cubicBezTo>
                    <a:pt x="214" y="0"/>
                    <a:pt x="216" y="8"/>
                    <a:pt x="219" y="9"/>
                  </a:cubicBezTo>
                  <a:cubicBezTo>
                    <a:pt x="228" y="10"/>
                    <a:pt x="235" y="10"/>
                    <a:pt x="238" y="8"/>
                  </a:cubicBezTo>
                  <a:cubicBezTo>
                    <a:pt x="239" y="8"/>
                    <a:pt x="239" y="10"/>
                    <a:pt x="240" y="11"/>
                  </a:cubicBezTo>
                  <a:cubicBezTo>
                    <a:pt x="241" y="13"/>
                    <a:pt x="242" y="17"/>
                    <a:pt x="242" y="17"/>
                  </a:cubicBezTo>
                  <a:cubicBezTo>
                    <a:pt x="241" y="22"/>
                    <a:pt x="241" y="22"/>
                    <a:pt x="241" y="22"/>
                  </a:cubicBezTo>
                  <a:cubicBezTo>
                    <a:pt x="240" y="23"/>
                    <a:pt x="240" y="23"/>
                    <a:pt x="240" y="23"/>
                  </a:cubicBezTo>
                  <a:cubicBezTo>
                    <a:pt x="235" y="26"/>
                    <a:pt x="235" y="26"/>
                    <a:pt x="235" y="26"/>
                  </a:cubicBezTo>
                  <a:cubicBezTo>
                    <a:pt x="235" y="26"/>
                    <a:pt x="233" y="26"/>
                    <a:pt x="232" y="27"/>
                  </a:cubicBezTo>
                  <a:cubicBezTo>
                    <a:pt x="231" y="27"/>
                    <a:pt x="229" y="28"/>
                    <a:pt x="229" y="28"/>
                  </a:cubicBezTo>
                  <a:cubicBezTo>
                    <a:pt x="229" y="28"/>
                    <a:pt x="227" y="30"/>
                    <a:pt x="227" y="31"/>
                  </a:cubicBezTo>
                  <a:cubicBezTo>
                    <a:pt x="226" y="33"/>
                    <a:pt x="225" y="36"/>
                    <a:pt x="225" y="36"/>
                  </a:cubicBezTo>
                  <a:cubicBezTo>
                    <a:pt x="223" y="41"/>
                    <a:pt x="223" y="41"/>
                    <a:pt x="223" y="41"/>
                  </a:cubicBezTo>
                  <a:cubicBezTo>
                    <a:pt x="223" y="48"/>
                    <a:pt x="223" y="48"/>
                    <a:pt x="223" y="48"/>
                  </a:cubicBezTo>
                  <a:cubicBezTo>
                    <a:pt x="225" y="56"/>
                    <a:pt x="225" y="56"/>
                    <a:pt x="225" y="56"/>
                  </a:cubicBezTo>
                  <a:cubicBezTo>
                    <a:pt x="227" y="65"/>
                    <a:pt x="227" y="65"/>
                    <a:pt x="227" y="65"/>
                  </a:cubicBezTo>
                  <a:cubicBezTo>
                    <a:pt x="227" y="65"/>
                    <a:pt x="224" y="68"/>
                    <a:pt x="223" y="68"/>
                  </a:cubicBezTo>
                  <a:cubicBezTo>
                    <a:pt x="223" y="68"/>
                    <a:pt x="222" y="69"/>
                    <a:pt x="222" y="69"/>
                  </a:cubicBezTo>
                  <a:cubicBezTo>
                    <a:pt x="222" y="71"/>
                    <a:pt x="222" y="71"/>
                    <a:pt x="222" y="71"/>
                  </a:cubicBezTo>
                  <a:cubicBezTo>
                    <a:pt x="221" y="74"/>
                    <a:pt x="221" y="74"/>
                    <a:pt x="221" y="74"/>
                  </a:cubicBezTo>
                  <a:cubicBezTo>
                    <a:pt x="220" y="76"/>
                    <a:pt x="220" y="76"/>
                    <a:pt x="220" y="76"/>
                  </a:cubicBezTo>
                  <a:cubicBezTo>
                    <a:pt x="220" y="76"/>
                    <a:pt x="219" y="78"/>
                    <a:pt x="218" y="78"/>
                  </a:cubicBezTo>
                  <a:cubicBezTo>
                    <a:pt x="217" y="79"/>
                    <a:pt x="215" y="81"/>
                    <a:pt x="215" y="81"/>
                  </a:cubicBezTo>
                  <a:cubicBezTo>
                    <a:pt x="216" y="83"/>
                    <a:pt x="216" y="83"/>
                    <a:pt x="216" y="83"/>
                  </a:cubicBezTo>
                  <a:cubicBezTo>
                    <a:pt x="227" y="85"/>
                    <a:pt x="227" y="85"/>
                    <a:pt x="227" y="85"/>
                  </a:cubicBezTo>
                  <a:cubicBezTo>
                    <a:pt x="227" y="87"/>
                    <a:pt x="227" y="87"/>
                    <a:pt x="227" y="87"/>
                  </a:cubicBezTo>
                  <a:cubicBezTo>
                    <a:pt x="232" y="92"/>
                    <a:pt x="232" y="92"/>
                    <a:pt x="232" y="92"/>
                  </a:cubicBezTo>
                  <a:cubicBezTo>
                    <a:pt x="235" y="97"/>
                    <a:pt x="235" y="97"/>
                    <a:pt x="235" y="97"/>
                  </a:cubicBezTo>
                  <a:cubicBezTo>
                    <a:pt x="240" y="99"/>
                    <a:pt x="240" y="99"/>
                    <a:pt x="240" y="99"/>
                  </a:cubicBezTo>
                  <a:cubicBezTo>
                    <a:pt x="240" y="99"/>
                    <a:pt x="244" y="102"/>
                    <a:pt x="244" y="102"/>
                  </a:cubicBezTo>
                  <a:cubicBezTo>
                    <a:pt x="243" y="103"/>
                    <a:pt x="238" y="105"/>
                    <a:pt x="238" y="105"/>
                  </a:cubicBezTo>
                  <a:cubicBezTo>
                    <a:pt x="235" y="107"/>
                    <a:pt x="235" y="107"/>
                    <a:pt x="235" y="107"/>
                  </a:cubicBezTo>
                  <a:cubicBezTo>
                    <a:pt x="235" y="107"/>
                    <a:pt x="233" y="107"/>
                    <a:pt x="231" y="108"/>
                  </a:cubicBezTo>
                  <a:cubicBezTo>
                    <a:pt x="230" y="109"/>
                    <a:pt x="224" y="112"/>
                    <a:pt x="224" y="112"/>
                  </a:cubicBezTo>
                  <a:cubicBezTo>
                    <a:pt x="216" y="107"/>
                    <a:pt x="216" y="107"/>
                    <a:pt x="216" y="107"/>
                  </a:cubicBezTo>
                  <a:cubicBezTo>
                    <a:pt x="211" y="106"/>
                    <a:pt x="211" y="106"/>
                    <a:pt x="211" y="106"/>
                  </a:cubicBezTo>
                  <a:cubicBezTo>
                    <a:pt x="209" y="109"/>
                    <a:pt x="209" y="109"/>
                    <a:pt x="209" y="109"/>
                  </a:cubicBezTo>
                  <a:cubicBezTo>
                    <a:pt x="204" y="110"/>
                    <a:pt x="204" y="110"/>
                    <a:pt x="204" y="110"/>
                  </a:cubicBezTo>
                  <a:cubicBezTo>
                    <a:pt x="201" y="115"/>
                    <a:pt x="201" y="115"/>
                    <a:pt x="201" y="115"/>
                  </a:cubicBezTo>
                  <a:cubicBezTo>
                    <a:pt x="201" y="115"/>
                    <a:pt x="194" y="117"/>
                    <a:pt x="192" y="118"/>
                  </a:cubicBezTo>
                  <a:cubicBezTo>
                    <a:pt x="191" y="119"/>
                    <a:pt x="187" y="122"/>
                    <a:pt x="187" y="122"/>
                  </a:cubicBezTo>
                  <a:cubicBezTo>
                    <a:pt x="188" y="126"/>
                    <a:pt x="188" y="126"/>
                    <a:pt x="188" y="126"/>
                  </a:cubicBezTo>
                  <a:cubicBezTo>
                    <a:pt x="184" y="129"/>
                    <a:pt x="184" y="129"/>
                    <a:pt x="184" y="129"/>
                  </a:cubicBezTo>
                  <a:cubicBezTo>
                    <a:pt x="184" y="129"/>
                    <a:pt x="181" y="130"/>
                    <a:pt x="180" y="132"/>
                  </a:cubicBezTo>
                  <a:cubicBezTo>
                    <a:pt x="180" y="134"/>
                    <a:pt x="181" y="135"/>
                    <a:pt x="181" y="135"/>
                  </a:cubicBezTo>
                  <a:cubicBezTo>
                    <a:pt x="179" y="135"/>
                    <a:pt x="176" y="136"/>
                    <a:pt x="175" y="137"/>
                  </a:cubicBezTo>
                  <a:cubicBezTo>
                    <a:pt x="174" y="137"/>
                    <a:pt x="174" y="139"/>
                    <a:pt x="175" y="141"/>
                  </a:cubicBezTo>
                  <a:cubicBezTo>
                    <a:pt x="175" y="142"/>
                    <a:pt x="177" y="144"/>
                    <a:pt x="179" y="147"/>
                  </a:cubicBezTo>
                  <a:cubicBezTo>
                    <a:pt x="180" y="150"/>
                    <a:pt x="181" y="150"/>
                    <a:pt x="181" y="151"/>
                  </a:cubicBezTo>
                  <a:cubicBezTo>
                    <a:pt x="181" y="152"/>
                    <a:pt x="180" y="155"/>
                    <a:pt x="179" y="156"/>
                  </a:cubicBezTo>
                  <a:cubicBezTo>
                    <a:pt x="177" y="158"/>
                    <a:pt x="175" y="158"/>
                    <a:pt x="174" y="158"/>
                  </a:cubicBezTo>
                  <a:cubicBezTo>
                    <a:pt x="173" y="159"/>
                    <a:pt x="170" y="161"/>
                    <a:pt x="169" y="161"/>
                  </a:cubicBezTo>
                  <a:cubicBezTo>
                    <a:pt x="168" y="162"/>
                    <a:pt x="163" y="163"/>
                    <a:pt x="162" y="163"/>
                  </a:cubicBezTo>
                  <a:cubicBezTo>
                    <a:pt x="161" y="163"/>
                    <a:pt x="155" y="165"/>
                    <a:pt x="155" y="165"/>
                  </a:cubicBezTo>
                  <a:cubicBezTo>
                    <a:pt x="150" y="167"/>
                    <a:pt x="150" y="167"/>
                    <a:pt x="150" y="167"/>
                  </a:cubicBezTo>
                  <a:cubicBezTo>
                    <a:pt x="147" y="169"/>
                    <a:pt x="147" y="169"/>
                    <a:pt x="147" y="169"/>
                  </a:cubicBezTo>
                  <a:cubicBezTo>
                    <a:pt x="139" y="167"/>
                    <a:pt x="139" y="167"/>
                    <a:pt x="139" y="167"/>
                  </a:cubicBezTo>
                  <a:cubicBezTo>
                    <a:pt x="129" y="164"/>
                    <a:pt x="129" y="164"/>
                    <a:pt x="129" y="164"/>
                  </a:cubicBezTo>
                  <a:cubicBezTo>
                    <a:pt x="129" y="164"/>
                    <a:pt x="124" y="168"/>
                    <a:pt x="123" y="168"/>
                  </a:cubicBezTo>
                  <a:cubicBezTo>
                    <a:pt x="122" y="168"/>
                    <a:pt x="116" y="164"/>
                    <a:pt x="116" y="164"/>
                  </a:cubicBezTo>
                  <a:cubicBezTo>
                    <a:pt x="113" y="159"/>
                    <a:pt x="113" y="159"/>
                    <a:pt x="113" y="159"/>
                  </a:cubicBezTo>
                  <a:cubicBezTo>
                    <a:pt x="113" y="159"/>
                    <a:pt x="107" y="160"/>
                    <a:pt x="106" y="160"/>
                  </a:cubicBezTo>
                  <a:cubicBezTo>
                    <a:pt x="105" y="160"/>
                    <a:pt x="104" y="162"/>
                    <a:pt x="104" y="163"/>
                  </a:cubicBezTo>
                  <a:cubicBezTo>
                    <a:pt x="103" y="163"/>
                    <a:pt x="101" y="163"/>
                    <a:pt x="99" y="163"/>
                  </a:cubicBezTo>
                  <a:cubicBezTo>
                    <a:pt x="96" y="163"/>
                    <a:pt x="94" y="165"/>
                    <a:pt x="94" y="165"/>
                  </a:cubicBezTo>
                  <a:cubicBezTo>
                    <a:pt x="92" y="169"/>
                    <a:pt x="92" y="169"/>
                    <a:pt x="92" y="169"/>
                  </a:cubicBezTo>
                  <a:cubicBezTo>
                    <a:pt x="92" y="169"/>
                    <a:pt x="87" y="171"/>
                    <a:pt x="87" y="171"/>
                  </a:cubicBezTo>
                  <a:cubicBezTo>
                    <a:pt x="86" y="172"/>
                    <a:pt x="77" y="175"/>
                    <a:pt x="77" y="175"/>
                  </a:cubicBezTo>
                  <a:cubicBezTo>
                    <a:pt x="70" y="177"/>
                    <a:pt x="70" y="177"/>
                    <a:pt x="70" y="177"/>
                  </a:cubicBezTo>
                  <a:cubicBezTo>
                    <a:pt x="70" y="177"/>
                    <a:pt x="68" y="178"/>
                    <a:pt x="67" y="177"/>
                  </a:cubicBezTo>
                  <a:cubicBezTo>
                    <a:pt x="66" y="177"/>
                    <a:pt x="63" y="180"/>
                    <a:pt x="63" y="180"/>
                  </a:cubicBezTo>
                  <a:cubicBezTo>
                    <a:pt x="57" y="184"/>
                    <a:pt x="57" y="184"/>
                    <a:pt x="57" y="184"/>
                  </a:cubicBezTo>
                  <a:cubicBezTo>
                    <a:pt x="51" y="184"/>
                    <a:pt x="51" y="184"/>
                    <a:pt x="51" y="184"/>
                  </a:cubicBezTo>
                  <a:cubicBezTo>
                    <a:pt x="51" y="184"/>
                    <a:pt x="51" y="183"/>
                    <a:pt x="51" y="183"/>
                  </a:cubicBezTo>
                  <a:cubicBezTo>
                    <a:pt x="51" y="183"/>
                    <a:pt x="51" y="183"/>
                    <a:pt x="51" y="183"/>
                  </a:cubicBezTo>
                  <a:cubicBezTo>
                    <a:pt x="51" y="182"/>
                    <a:pt x="51" y="182"/>
                    <a:pt x="51" y="182"/>
                  </a:cubicBezTo>
                  <a:cubicBezTo>
                    <a:pt x="51" y="181"/>
                    <a:pt x="50" y="180"/>
                    <a:pt x="50" y="178"/>
                  </a:cubicBezTo>
                  <a:cubicBezTo>
                    <a:pt x="49" y="176"/>
                    <a:pt x="48" y="174"/>
                    <a:pt x="48" y="172"/>
                  </a:cubicBezTo>
                  <a:cubicBezTo>
                    <a:pt x="48" y="171"/>
                    <a:pt x="49" y="170"/>
                    <a:pt x="49" y="169"/>
                  </a:cubicBezTo>
                  <a:cubicBezTo>
                    <a:pt x="49" y="169"/>
                    <a:pt x="49" y="169"/>
                    <a:pt x="49" y="169"/>
                  </a:cubicBezTo>
                  <a:cubicBezTo>
                    <a:pt x="50" y="168"/>
                    <a:pt x="50" y="167"/>
                    <a:pt x="50" y="165"/>
                  </a:cubicBezTo>
                  <a:cubicBezTo>
                    <a:pt x="49" y="161"/>
                    <a:pt x="45" y="161"/>
                    <a:pt x="44" y="157"/>
                  </a:cubicBezTo>
                  <a:cubicBezTo>
                    <a:pt x="43" y="154"/>
                    <a:pt x="39" y="151"/>
                    <a:pt x="39" y="150"/>
                  </a:cubicBezTo>
                  <a:cubicBezTo>
                    <a:pt x="32" y="146"/>
                    <a:pt x="28" y="147"/>
                    <a:pt x="24" y="143"/>
                  </a:cubicBezTo>
                  <a:cubicBezTo>
                    <a:pt x="23" y="142"/>
                    <a:pt x="22" y="141"/>
                    <a:pt x="22" y="140"/>
                  </a:cubicBezTo>
                  <a:cubicBezTo>
                    <a:pt x="23" y="139"/>
                    <a:pt x="23" y="139"/>
                    <a:pt x="23" y="139"/>
                  </a:cubicBezTo>
                  <a:cubicBezTo>
                    <a:pt x="23" y="139"/>
                    <a:pt x="22" y="139"/>
                    <a:pt x="21" y="138"/>
                  </a:cubicBezTo>
                  <a:cubicBezTo>
                    <a:pt x="20" y="137"/>
                    <a:pt x="19" y="136"/>
                    <a:pt x="18" y="135"/>
                  </a:cubicBezTo>
                  <a:cubicBezTo>
                    <a:pt x="18" y="135"/>
                    <a:pt x="18" y="135"/>
                    <a:pt x="18" y="135"/>
                  </a:cubicBezTo>
                  <a:cubicBezTo>
                    <a:pt x="19" y="135"/>
                    <a:pt x="20" y="133"/>
                    <a:pt x="20" y="133"/>
                  </a:cubicBezTo>
                  <a:cubicBezTo>
                    <a:pt x="21" y="130"/>
                    <a:pt x="21" y="130"/>
                    <a:pt x="21" y="130"/>
                  </a:cubicBezTo>
                  <a:cubicBezTo>
                    <a:pt x="22" y="128"/>
                    <a:pt x="22" y="128"/>
                    <a:pt x="22" y="128"/>
                  </a:cubicBezTo>
                  <a:cubicBezTo>
                    <a:pt x="22" y="128"/>
                    <a:pt x="21" y="125"/>
                    <a:pt x="20" y="125"/>
                  </a:cubicBezTo>
                  <a:cubicBezTo>
                    <a:pt x="20" y="124"/>
                    <a:pt x="17" y="123"/>
                    <a:pt x="17" y="123"/>
                  </a:cubicBezTo>
                  <a:cubicBezTo>
                    <a:pt x="17" y="118"/>
                    <a:pt x="17" y="118"/>
                    <a:pt x="17" y="118"/>
                  </a:cubicBezTo>
                  <a:cubicBezTo>
                    <a:pt x="16" y="113"/>
                    <a:pt x="16" y="113"/>
                    <a:pt x="16" y="113"/>
                  </a:cubicBezTo>
                  <a:cubicBezTo>
                    <a:pt x="14" y="110"/>
                    <a:pt x="14" y="110"/>
                    <a:pt x="14" y="110"/>
                  </a:cubicBezTo>
                  <a:cubicBezTo>
                    <a:pt x="14" y="110"/>
                    <a:pt x="16" y="108"/>
                    <a:pt x="17" y="107"/>
                  </a:cubicBezTo>
                  <a:cubicBezTo>
                    <a:pt x="17" y="107"/>
                    <a:pt x="18" y="106"/>
                    <a:pt x="19" y="106"/>
                  </a:cubicBezTo>
                  <a:cubicBezTo>
                    <a:pt x="20" y="105"/>
                    <a:pt x="22" y="105"/>
                    <a:pt x="23" y="105"/>
                  </a:cubicBezTo>
                  <a:cubicBezTo>
                    <a:pt x="24" y="105"/>
                    <a:pt x="26" y="103"/>
                    <a:pt x="26" y="103"/>
                  </a:cubicBezTo>
                  <a:cubicBezTo>
                    <a:pt x="26" y="103"/>
                    <a:pt x="26" y="100"/>
                    <a:pt x="25" y="99"/>
                  </a:cubicBezTo>
                  <a:cubicBezTo>
                    <a:pt x="25" y="97"/>
                    <a:pt x="27" y="95"/>
                    <a:pt x="27" y="95"/>
                  </a:cubicBezTo>
                  <a:cubicBezTo>
                    <a:pt x="27" y="95"/>
                    <a:pt x="30" y="91"/>
                    <a:pt x="31" y="90"/>
                  </a:cubicBezTo>
                  <a:cubicBezTo>
                    <a:pt x="32" y="89"/>
                    <a:pt x="33" y="84"/>
                    <a:pt x="33" y="84"/>
                  </a:cubicBezTo>
                  <a:cubicBezTo>
                    <a:pt x="29" y="84"/>
                    <a:pt x="29" y="84"/>
                    <a:pt x="29" y="84"/>
                  </a:cubicBezTo>
                  <a:cubicBezTo>
                    <a:pt x="25" y="83"/>
                    <a:pt x="25" y="83"/>
                    <a:pt x="25" y="83"/>
                  </a:cubicBezTo>
                  <a:cubicBezTo>
                    <a:pt x="25" y="83"/>
                    <a:pt x="21" y="77"/>
                    <a:pt x="21" y="77"/>
                  </a:cubicBezTo>
                  <a:cubicBezTo>
                    <a:pt x="21" y="76"/>
                    <a:pt x="19" y="76"/>
                    <a:pt x="19" y="76"/>
                  </a:cubicBezTo>
                  <a:cubicBezTo>
                    <a:pt x="19" y="76"/>
                    <a:pt x="15" y="74"/>
                    <a:pt x="15" y="74"/>
                  </a:cubicBezTo>
                  <a:cubicBezTo>
                    <a:pt x="14" y="74"/>
                    <a:pt x="11" y="73"/>
                    <a:pt x="11" y="73"/>
                  </a:cubicBezTo>
                  <a:cubicBezTo>
                    <a:pt x="11" y="73"/>
                    <a:pt x="7" y="68"/>
                    <a:pt x="6" y="66"/>
                  </a:cubicBezTo>
                  <a:cubicBezTo>
                    <a:pt x="5" y="64"/>
                    <a:pt x="4" y="63"/>
                    <a:pt x="4" y="63"/>
                  </a:cubicBezTo>
                  <a:cubicBezTo>
                    <a:pt x="4" y="63"/>
                    <a:pt x="3" y="61"/>
                    <a:pt x="2" y="60"/>
                  </a:cubicBezTo>
                  <a:cubicBezTo>
                    <a:pt x="1" y="59"/>
                    <a:pt x="1" y="57"/>
                    <a:pt x="1" y="57"/>
                  </a:cubicBezTo>
                  <a:cubicBezTo>
                    <a:pt x="1" y="57"/>
                    <a:pt x="2" y="54"/>
                    <a:pt x="1" y="52"/>
                  </a:cubicBezTo>
                  <a:cubicBezTo>
                    <a:pt x="1" y="51"/>
                    <a:pt x="0" y="47"/>
                    <a:pt x="1" y="47"/>
                  </a:cubicBezTo>
                  <a:cubicBezTo>
                    <a:pt x="2" y="45"/>
                    <a:pt x="3" y="43"/>
                    <a:pt x="5" y="42"/>
                  </a:cubicBezTo>
                  <a:cubicBezTo>
                    <a:pt x="6" y="42"/>
                    <a:pt x="6" y="42"/>
                    <a:pt x="7" y="42"/>
                  </a:cubicBezTo>
                  <a:cubicBezTo>
                    <a:pt x="8" y="42"/>
                    <a:pt x="7" y="39"/>
                    <a:pt x="7" y="39"/>
                  </a:cubicBezTo>
                  <a:lnTo>
                    <a:pt x="7" y="38"/>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29" name="Freeform 212"/>
            <p:cNvSpPr>
              <a:spLocks noEditPoints="1"/>
            </p:cNvSpPr>
            <p:nvPr/>
          </p:nvSpPr>
          <p:spPr bwMode="auto">
            <a:xfrm>
              <a:off x="11137470" y="4367127"/>
              <a:ext cx="663183" cy="525852"/>
            </a:xfrm>
            <a:custGeom>
              <a:avLst/>
              <a:gdLst>
                <a:gd name="T0" fmla="*/ 3 w 273"/>
                <a:gd name="T1" fmla="*/ 68 h 223"/>
                <a:gd name="T2" fmla="*/ 41 w 273"/>
                <a:gd name="T3" fmla="*/ 71 h 223"/>
                <a:gd name="T4" fmla="*/ 60 w 273"/>
                <a:gd name="T5" fmla="*/ 70 h 223"/>
                <a:gd name="T6" fmla="*/ 73 w 273"/>
                <a:gd name="T7" fmla="*/ 54 h 223"/>
                <a:gd name="T8" fmla="*/ 49 w 273"/>
                <a:gd name="T9" fmla="*/ 36 h 223"/>
                <a:gd name="T10" fmla="*/ 65 w 273"/>
                <a:gd name="T11" fmla="*/ 28 h 223"/>
                <a:gd name="T12" fmla="*/ 87 w 273"/>
                <a:gd name="T13" fmla="*/ 33 h 223"/>
                <a:gd name="T14" fmla="*/ 101 w 273"/>
                <a:gd name="T15" fmla="*/ 44 h 223"/>
                <a:gd name="T16" fmla="*/ 128 w 273"/>
                <a:gd name="T17" fmla="*/ 54 h 223"/>
                <a:gd name="T18" fmla="*/ 145 w 273"/>
                <a:gd name="T19" fmla="*/ 30 h 223"/>
                <a:gd name="T20" fmla="*/ 161 w 273"/>
                <a:gd name="T21" fmla="*/ 0 h 223"/>
                <a:gd name="T22" fmla="*/ 202 w 273"/>
                <a:gd name="T23" fmla="*/ 43 h 223"/>
                <a:gd name="T24" fmla="*/ 227 w 273"/>
                <a:gd name="T25" fmla="*/ 63 h 223"/>
                <a:gd name="T26" fmla="*/ 260 w 273"/>
                <a:gd name="T27" fmla="*/ 65 h 223"/>
                <a:gd name="T28" fmla="*/ 262 w 273"/>
                <a:gd name="T29" fmla="*/ 72 h 223"/>
                <a:gd name="T30" fmla="*/ 240 w 273"/>
                <a:gd name="T31" fmla="*/ 85 h 223"/>
                <a:gd name="T32" fmla="*/ 233 w 273"/>
                <a:gd name="T33" fmla="*/ 106 h 223"/>
                <a:gd name="T34" fmla="*/ 236 w 273"/>
                <a:gd name="T35" fmla="*/ 125 h 223"/>
                <a:gd name="T36" fmla="*/ 243 w 273"/>
                <a:gd name="T37" fmla="*/ 148 h 223"/>
                <a:gd name="T38" fmla="*/ 237 w 273"/>
                <a:gd name="T39" fmla="*/ 172 h 223"/>
                <a:gd name="T40" fmla="*/ 229 w 273"/>
                <a:gd name="T41" fmla="*/ 161 h 223"/>
                <a:gd name="T42" fmla="*/ 223 w 273"/>
                <a:gd name="T43" fmla="*/ 178 h 223"/>
                <a:gd name="T44" fmla="*/ 230 w 273"/>
                <a:gd name="T45" fmla="*/ 201 h 223"/>
                <a:gd name="T46" fmla="*/ 211 w 273"/>
                <a:gd name="T47" fmla="*/ 207 h 223"/>
                <a:gd name="T48" fmla="*/ 195 w 273"/>
                <a:gd name="T49" fmla="*/ 200 h 223"/>
                <a:gd name="T50" fmla="*/ 193 w 273"/>
                <a:gd name="T51" fmla="*/ 177 h 223"/>
                <a:gd name="T52" fmla="*/ 189 w 273"/>
                <a:gd name="T53" fmla="*/ 154 h 223"/>
                <a:gd name="T54" fmla="*/ 152 w 273"/>
                <a:gd name="T55" fmla="*/ 156 h 223"/>
                <a:gd name="T56" fmla="*/ 123 w 273"/>
                <a:gd name="T57" fmla="*/ 193 h 223"/>
                <a:gd name="T58" fmla="*/ 98 w 273"/>
                <a:gd name="T59" fmla="*/ 195 h 223"/>
                <a:gd name="T60" fmla="*/ 96 w 273"/>
                <a:gd name="T61" fmla="*/ 182 h 223"/>
                <a:gd name="T62" fmla="*/ 98 w 273"/>
                <a:gd name="T63" fmla="*/ 169 h 223"/>
                <a:gd name="T64" fmla="*/ 89 w 273"/>
                <a:gd name="T65" fmla="*/ 162 h 223"/>
                <a:gd name="T66" fmla="*/ 91 w 273"/>
                <a:gd name="T67" fmla="*/ 154 h 223"/>
                <a:gd name="T68" fmla="*/ 89 w 273"/>
                <a:gd name="T69" fmla="*/ 147 h 223"/>
                <a:gd name="T70" fmla="*/ 78 w 273"/>
                <a:gd name="T71" fmla="*/ 142 h 223"/>
                <a:gd name="T72" fmla="*/ 62 w 273"/>
                <a:gd name="T73" fmla="*/ 137 h 223"/>
                <a:gd name="T74" fmla="*/ 47 w 273"/>
                <a:gd name="T75" fmla="*/ 132 h 223"/>
                <a:gd name="T76" fmla="*/ 50 w 273"/>
                <a:gd name="T77" fmla="*/ 125 h 223"/>
                <a:gd name="T78" fmla="*/ 55 w 273"/>
                <a:gd name="T79" fmla="*/ 116 h 223"/>
                <a:gd name="T80" fmla="*/ 44 w 273"/>
                <a:gd name="T81" fmla="*/ 111 h 223"/>
                <a:gd name="T82" fmla="*/ 26 w 273"/>
                <a:gd name="T83" fmla="*/ 100 h 223"/>
                <a:gd name="T84" fmla="*/ 24 w 273"/>
                <a:gd name="T85" fmla="*/ 88 h 223"/>
                <a:gd name="T86" fmla="*/ 24 w 273"/>
                <a:gd name="T87" fmla="*/ 83 h 223"/>
                <a:gd name="T88" fmla="*/ 16 w 273"/>
                <a:gd name="T89" fmla="*/ 76 h 223"/>
                <a:gd name="T90" fmla="*/ 4 w 273"/>
                <a:gd name="T91" fmla="*/ 76 h 223"/>
                <a:gd name="T92" fmla="*/ 10 w 273"/>
                <a:gd name="T93" fmla="*/ 182 h 223"/>
                <a:gd name="T94" fmla="*/ 26 w 273"/>
                <a:gd name="T95" fmla="*/ 198 h 223"/>
                <a:gd name="T96" fmla="*/ 44 w 273"/>
                <a:gd name="T97" fmla="*/ 209 h 223"/>
                <a:gd name="T98" fmla="*/ 76 w 273"/>
                <a:gd name="T99" fmla="*/ 223 h 223"/>
                <a:gd name="T100" fmla="*/ 78 w 273"/>
                <a:gd name="T101" fmla="*/ 204 h 223"/>
                <a:gd name="T102" fmla="*/ 69 w 273"/>
                <a:gd name="T103" fmla="*/ 195 h 223"/>
                <a:gd name="T104" fmla="*/ 61 w 273"/>
                <a:gd name="T105" fmla="*/ 180 h 223"/>
                <a:gd name="T106" fmla="*/ 34 w 273"/>
                <a:gd name="T107" fmla="*/ 186 h 223"/>
                <a:gd name="T108" fmla="*/ 18 w 273"/>
                <a:gd name="T109" fmla="*/ 180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3" h="223">
                  <a:moveTo>
                    <a:pt x="0" y="75"/>
                  </a:moveTo>
                  <a:cubicBezTo>
                    <a:pt x="1" y="75"/>
                    <a:pt x="3" y="74"/>
                    <a:pt x="4" y="74"/>
                  </a:cubicBezTo>
                  <a:cubicBezTo>
                    <a:pt x="4" y="73"/>
                    <a:pt x="5" y="73"/>
                    <a:pt x="5" y="72"/>
                  </a:cubicBezTo>
                  <a:cubicBezTo>
                    <a:pt x="5" y="72"/>
                    <a:pt x="2" y="71"/>
                    <a:pt x="1" y="69"/>
                  </a:cubicBezTo>
                  <a:cubicBezTo>
                    <a:pt x="1" y="69"/>
                    <a:pt x="3" y="68"/>
                    <a:pt x="3" y="68"/>
                  </a:cubicBezTo>
                  <a:cubicBezTo>
                    <a:pt x="3" y="68"/>
                    <a:pt x="9" y="69"/>
                    <a:pt x="11" y="69"/>
                  </a:cubicBezTo>
                  <a:cubicBezTo>
                    <a:pt x="13" y="69"/>
                    <a:pt x="20" y="67"/>
                    <a:pt x="20" y="67"/>
                  </a:cubicBezTo>
                  <a:cubicBezTo>
                    <a:pt x="22" y="71"/>
                    <a:pt x="22" y="71"/>
                    <a:pt x="22" y="71"/>
                  </a:cubicBezTo>
                  <a:cubicBezTo>
                    <a:pt x="22" y="71"/>
                    <a:pt x="33" y="71"/>
                    <a:pt x="37" y="72"/>
                  </a:cubicBezTo>
                  <a:cubicBezTo>
                    <a:pt x="39" y="73"/>
                    <a:pt x="39" y="72"/>
                    <a:pt x="41" y="71"/>
                  </a:cubicBezTo>
                  <a:cubicBezTo>
                    <a:pt x="42" y="70"/>
                    <a:pt x="44" y="69"/>
                    <a:pt x="45" y="70"/>
                  </a:cubicBezTo>
                  <a:cubicBezTo>
                    <a:pt x="46" y="70"/>
                    <a:pt x="46" y="70"/>
                    <a:pt x="48" y="71"/>
                  </a:cubicBezTo>
                  <a:cubicBezTo>
                    <a:pt x="50" y="72"/>
                    <a:pt x="53" y="73"/>
                    <a:pt x="55" y="73"/>
                  </a:cubicBezTo>
                  <a:cubicBezTo>
                    <a:pt x="59" y="73"/>
                    <a:pt x="59" y="73"/>
                    <a:pt x="59" y="73"/>
                  </a:cubicBezTo>
                  <a:cubicBezTo>
                    <a:pt x="60" y="70"/>
                    <a:pt x="60" y="70"/>
                    <a:pt x="60" y="70"/>
                  </a:cubicBezTo>
                  <a:cubicBezTo>
                    <a:pt x="62" y="72"/>
                    <a:pt x="58" y="59"/>
                    <a:pt x="60" y="59"/>
                  </a:cubicBezTo>
                  <a:cubicBezTo>
                    <a:pt x="63" y="58"/>
                    <a:pt x="64" y="61"/>
                    <a:pt x="68" y="60"/>
                  </a:cubicBezTo>
                  <a:cubicBezTo>
                    <a:pt x="72" y="58"/>
                    <a:pt x="78" y="66"/>
                    <a:pt x="79" y="62"/>
                  </a:cubicBezTo>
                  <a:cubicBezTo>
                    <a:pt x="80" y="59"/>
                    <a:pt x="86" y="63"/>
                    <a:pt x="81" y="59"/>
                  </a:cubicBezTo>
                  <a:cubicBezTo>
                    <a:pt x="75" y="54"/>
                    <a:pt x="77" y="55"/>
                    <a:pt x="73" y="54"/>
                  </a:cubicBezTo>
                  <a:cubicBezTo>
                    <a:pt x="69" y="52"/>
                    <a:pt x="66" y="51"/>
                    <a:pt x="64" y="50"/>
                  </a:cubicBezTo>
                  <a:cubicBezTo>
                    <a:pt x="62" y="50"/>
                    <a:pt x="63" y="50"/>
                    <a:pt x="60" y="48"/>
                  </a:cubicBezTo>
                  <a:cubicBezTo>
                    <a:pt x="57" y="46"/>
                    <a:pt x="54" y="44"/>
                    <a:pt x="54" y="44"/>
                  </a:cubicBezTo>
                  <a:cubicBezTo>
                    <a:pt x="54" y="44"/>
                    <a:pt x="51" y="43"/>
                    <a:pt x="51" y="41"/>
                  </a:cubicBezTo>
                  <a:cubicBezTo>
                    <a:pt x="50" y="39"/>
                    <a:pt x="49" y="36"/>
                    <a:pt x="49" y="36"/>
                  </a:cubicBezTo>
                  <a:cubicBezTo>
                    <a:pt x="54" y="32"/>
                    <a:pt x="54" y="32"/>
                    <a:pt x="54" y="32"/>
                  </a:cubicBezTo>
                  <a:cubicBezTo>
                    <a:pt x="57" y="25"/>
                    <a:pt x="57" y="25"/>
                    <a:pt x="57" y="25"/>
                  </a:cubicBezTo>
                  <a:cubicBezTo>
                    <a:pt x="57" y="25"/>
                    <a:pt x="54" y="23"/>
                    <a:pt x="59" y="23"/>
                  </a:cubicBezTo>
                  <a:cubicBezTo>
                    <a:pt x="63" y="23"/>
                    <a:pt x="63" y="23"/>
                    <a:pt x="63" y="23"/>
                  </a:cubicBezTo>
                  <a:cubicBezTo>
                    <a:pt x="63" y="23"/>
                    <a:pt x="64" y="29"/>
                    <a:pt x="65" y="28"/>
                  </a:cubicBezTo>
                  <a:cubicBezTo>
                    <a:pt x="67" y="28"/>
                    <a:pt x="68" y="26"/>
                    <a:pt x="69" y="25"/>
                  </a:cubicBezTo>
                  <a:cubicBezTo>
                    <a:pt x="70" y="24"/>
                    <a:pt x="73" y="21"/>
                    <a:pt x="74" y="22"/>
                  </a:cubicBezTo>
                  <a:cubicBezTo>
                    <a:pt x="74" y="24"/>
                    <a:pt x="71" y="27"/>
                    <a:pt x="75" y="27"/>
                  </a:cubicBezTo>
                  <a:cubicBezTo>
                    <a:pt x="79" y="27"/>
                    <a:pt x="78" y="29"/>
                    <a:pt x="81" y="30"/>
                  </a:cubicBezTo>
                  <a:cubicBezTo>
                    <a:pt x="84" y="30"/>
                    <a:pt x="87" y="32"/>
                    <a:pt x="87" y="33"/>
                  </a:cubicBezTo>
                  <a:cubicBezTo>
                    <a:pt x="87" y="34"/>
                    <a:pt x="87" y="35"/>
                    <a:pt x="88" y="36"/>
                  </a:cubicBezTo>
                  <a:cubicBezTo>
                    <a:pt x="90" y="37"/>
                    <a:pt x="91" y="36"/>
                    <a:pt x="93" y="36"/>
                  </a:cubicBezTo>
                  <a:cubicBezTo>
                    <a:pt x="95" y="36"/>
                    <a:pt x="95" y="34"/>
                    <a:pt x="96" y="36"/>
                  </a:cubicBezTo>
                  <a:cubicBezTo>
                    <a:pt x="96" y="38"/>
                    <a:pt x="97" y="39"/>
                    <a:pt x="97" y="39"/>
                  </a:cubicBezTo>
                  <a:cubicBezTo>
                    <a:pt x="101" y="44"/>
                    <a:pt x="101" y="44"/>
                    <a:pt x="101" y="44"/>
                  </a:cubicBezTo>
                  <a:cubicBezTo>
                    <a:pt x="105" y="48"/>
                    <a:pt x="105" y="48"/>
                    <a:pt x="105" y="48"/>
                  </a:cubicBezTo>
                  <a:cubicBezTo>
                    <a:pt x="105" y="48"/>
                    <a:pt x="102" y="48"/>
                    <a:pt x="106" y="50"/>
                  </a:cubicBezTo>
                  <a:cubicBezTo>
                    <a:pt x="110" y="51"/>
                    <a:pt x="113" y="51"/>
                    <a:pt x="113" y="51"/>
                  </a:cubicBezTo>
                  <a:cubicBezTo>
                    <a:pt x="113" y="51"/>
                    <a:pt x="113" y="51"/>
                    <a:pt x="117" y="52"/>
                  </a:cubicBezTo>
                  <a:cubicBezTo>
                    <a:pt x="121" y="53"/>
                    <a:pt x="124" y="55"/>
                    <a:pt x="128" y="54"/>
                  </a:cubicBezTo>
                  <a:cubicBezTo>
                    <a:pt x="133" y="54"/>
                    <a:pt x="137" y="49"/>
                    <a:pt x="137" y="49"/>
                  </a:cubicBezTo>
                  <a:cubicBezTo>
                    <a:pt x="137" y="49"/>
                    <a:pt x="139" y="46"/>
                    <a:pt x="138" y="44"/>
                  </a:cubicBezTo>
                  <a:cubicBezTo>
                    <a:pt x="138" y="42"/>
                    <a:pt x="140" y="38"/>
                    <a:pt x="142" y="37"/>
                  </a:cubicBezTo>
                  <a:cubicBezTo>
                    <a:pt x="144" y="36"/>
                    <a:pt x="141" y="35"/>
                    <a:pt x="142" y="33"/>
                  </a:cubicBezTo>
                  <a:cubicBezTo>
                    <a:pt x="143" y="32"/>
                    <a:pt x="144" y="31"/>
                    <a:pt x="145" y="30"/>
                  </a:cubicBezTo>
                  <a:cubicBezTo>
                    <a:pt x="147" y="29"/>
                    <a:pt x="153" y="23"/>
                    <a:pt x="153" y="23"/>
                  </a:cubicBezTo>
                  <a:cubicBezTo>
                    <a:pt x="155" y="18"/>
                    <a:pt x="155" y="18"/>
                    <a:pt x="155" y="18"/>
                  </a:cubicBezTo>
                  <a:cubicBezTo>
                    <a:pt x="155" y="18"/>
                    <a:pt x="155" y="12"/>
                    <a:pt x="156" y="11"/>
                  </a:cubicBezTo>
                  <a:cubicBezTo>
                    <a:pt x="157" y="10"/>
                    <a:pt x="160" y="2"/>
                    <a:pt x="160" y="2"/>
                  </a:cubicBezTo>
                  <a:cubicBezTo>
                    <a:pt x="161" y="0"/>
                    <a:pt x="161" y="0"/>
                    <a:pt x="161" y="0"/>
                  </a:cubicBezTo>
                  <a:cubicBezTo>
                    <a:pt x="161" y="0"/>
                    <a:pt x="181" y="18"/>
                    <a:pt x="182" y="18"/>
                  </a:cubicBezTo>
                  <a:cubicBezTo>
                    <a:pt x="183" y="18"/>
                    <a:pt x="191" y="23"/>
                    <a:pt x="192" y="25"/>
                  </a:cubicBezTo>
                  <a:cubicBezTo>
                    <a:pt x="193" y="26"/>
                    <a:pt x="199" y="34"/>
                    <a:pt x="199" y="34"/>
                  </a:cubicBezTo>
                  <a:cubicBezTo>
                    <a:pt x="200" y="38"/>
                    <a:pt x="200" y="38"/>
                    <a:pt x="200" y="38"/>
                  </a:cubicBezTo>
                  <a:cubicBezTo>
                    <a:pt x="200" y="38"/>
                    <a:pt x="200" y="41"/>
                    <a:pt x="202" y="43"/>
                  </a:cubicBezTo>
                  <a:cubicBezTo>
                    <a:pt x="204" y="44"/>
                    <a:pt x="208" y="48"/>
                    <a:pt x="210" y="49"/>
                  </a:cubicBezTo>
                  <a:cubicBezTo>
                    <a:pt x="212" y="49"/>
                    <a:pt x="220" y="54"/>
                    <a:pt x="220" y="54"/>
                  </a:cubicBezTo>
                  <a:cubicBezTo>
                    <a:pt x="220" y="54"/>
                    <a:pt x="221" y="51"/>
                    <a:pt x="222" y="53"/>
                  </a:cubicBezTo>
                  <a:cubicBezTo>
                    <a:pt x="223" y="55"/>
                    <a:pt x="224" y="58"/>
                    <a:pt x="224" y="59"/>
                  </a:cubicBezTo>
                  <a:cubicBezTo>
                    <a:pt x="224" y="60"/>
                    <a:pt x="225" y="64"/>
                    <a:pt x="227" y="63"/>
                  </a:cubicBezTo>
                  <a:cubicBezTo>
                    <a:pt x="229" y="63"/>
                    <a:pt x="235" y="63"/>
                    <a:pt x="235" y="63"/>
                  </a:cubicBezTo>
                  <a:cubicBezTo>
                    <a:pt x="235" y="63"/>
                    <a:pt x="236" y="65"/>
                    <a:pt x="239" y="65"/>
                  </a:cubicBezTo>
                  <a:cubicBezTo>
                    <a:pt x="242" y="65"/>
                    <a:pt x="243" y="64"/>
                    <a:pt x="245" y="63"/>
                  </a:cubicBezTo>
                  <a:cubicBezTo>
                    <a:pt x="246" y="63"/>
                    <a:pt x="254" y="62"/>
                    <a:pt x="254" y="62"/>
                  </a:cubicBezTo>
                  <a:cubicBezTo>
                    <a:pt x="260" y="65"/>
                    <a:pt x="260" y="65"/>
                    <a:pt x="260" y="65"/>
                  </a:cubicBezTo>
                  <a:cubicBezTo>
                    <a:pt x="266" y="67"/>
                    <a:pt x="266" y="67"/>
                    <a:pt x="266" y="67"/>
                  </a:cubicBezTo>
                  <a:cubicBezTo>
                    <a:pt x="271" y="72"/>
                    <a:pt x="271" y="72"/>
                    <a:pt x="271" y="72"/>
                  </a:cubicBezTo>
                  <a:cubicBezTo>
                    <a:pt x="273" y="76"/>
                    <a:pt x="273" y="76"/>
                    <a:pt x="273" y="76"/>
                  </a:cubicBezTo>
                  <a:cubicBezTo>
                    <a:pt x="273" y="76"/>
                    <a:pt x="267" y="71"/>
                    <a:pt x="266" y="71"/>
                  </a:cubicBezTo>
                  <a:cubicBezTo>
                    <a:pt x="265" y="72"/>
                    <a:pt x="263" y="72"/>
                    <a:pt x="262" y="72"/>
                  </a:cubicBezTo>
                  <a:cubicBezTo>
                    <a:pt x="260" y="73"/>
                    <a:pt x="255" y="74"/>
                    <a:pt x="255" y="74"/>
                  </a:cubicBezTo>
                  <a:cubicBezTo>
                    <a:pt x="252" y="76"/>
                    <a:pt x="252" y="76"/>
                    <a:pt x="252" y="76"/>
                  </a:cubicBezTo>
                  <a:cubicBezTo>
                    <a:pt x="248" y="76"/>
                    <a:pt x="248" y="76"/>
                    <a:pt x="248" y="76"/>
                  </a:cubicBezTo>
                  <a:cubicBezTo>
                    <a:pt x="245" y="81"/>
                    <a:pt x="245" y="81"/>
                    <a:pt x="245" y="81"/>
                  </a:cubicBezTo>
                  <a:cubicBezTo>
                    <a:pt x="240" y="85"/>
                    <a:pt x="240" y="85"/>
                    <a:pt x="240" y="85"/>
                  </a:cubicBezTo>
                  <a:cubicBezTo>
                    <a:pt x="234" y="90"/>
                    <a:pt x="234" y="90"/>
                    <a:pt x="234" y="90"/>
                  </a:cubicBezTo>
                  <a:cubicBezTo>
                    <a:pt x="231" y="97"/>
                    <a:pt x="231" y="97"/>
                    <a:pt x="231" y="97"/>
                  </a:cubicBezTo>
                  <a:cubicBezTo>
                    <a:pt x="231" y="97"/>
                    <a:pt x="235" y="100"/>
                    <a:pt x="234" y="100"/>
                  </a:cubicBezTo>
                  <a:cubicBezTo>
                    <a:pt x="233" y="101"/>
                    <a:pt x="231" y="103"/>
                    <a:pt x="231" y="103"/>
                  </a:cubicBezTo>
                  <a:cubicBezTo>
                    <a:pt x="233" y="106"/>
                    <a:pt x="233" y="106"/>
                    <a:pt x="233" y="106"/>
                  </a:cubicBezTo>
                  <a:cubicBezTo>
                    <a:pt x="232" y="110"/>
                    <a:pt x="232" y="110"/>
                    <a:pt x="232" y="110"/>
                  </a:cubicBezTo>
                  <a:cubicBezTo>
                    <a:pt x="236" y="114"/>
                    <a:pt x="236" y="114"/>
                    <a:pt x="236" y="114"/>
                  </a:cubicBezTo>
                  <a:cubicBezTo>
                    <a:pt x="235" y="117"/>
                    <a:pt x="235" y="117"/>
                    <a:pt x="235" y="117"/>
                  </a:cubicBezTo>
                  <a:cubicBezTo>
                    <a:pt x="236" y="121"/>
                    <a:pt x="236" y="121"/>
                    <a:pt x="236" y="121"/>
                  </a:cubicBezTo>
                  <a:cubicBezTo>
                    <a:pt x="236" y="121"/>
                    <a:pt x="240" y="121"/>
                    <a:pt x="236" y="125"/>
                  </a:cubicBezTo>
                  <a:cubicBezTo>
                    <a:pt x="233" y="128"/>
                    <a:pt x="232" y="129"/>
                    <a:pt x="232" y="130"/>
                  </a:cubicBezTo>
                  <a:cubicBezTo>
                    <a:pt x="233" y="132"/>
                    <a:pt x="234" y="136"/>
                    <a:pt x="234" y="136"/>
                  </a:cubicBezTo>
                  <a:cubicBezTo>
                    <a:pt x="234" y="136"/>
                    <a:pt x="233" y="139"/>
                    <a:pt x="235" y="141"/>
                  </a:cubicBezTo>
                  <a:cubicBezTo>
                    <a:pt x="236" y="142"/>
                    <a:pt x="241" y="144"/>
                    <a:pt x="241" y="144"/>
                  </a:cubicBezTo>
                  <a:cubicBezTo>
                    <a:pt x="241" y="144"/>
                    <a:pt x="243" y="147"/>
                    <a:pt x="243" y="148"/>
                  </a:cubicBezTo>
                  <a:cubicBezTo>
                    <a:pt x="242" y="149"/>
                    <a:pt x="236" y="150"/>
                    <a:pt x="236" y="150"/>
                  </a:cubicBezTo>
                  <a:cubicBezTo>
                    <a:pt x="236" y="150"/>
                    <a:pt x="236" y="153"/>
                    <a:pt x="236" y="154"/>
                  </a:cubicBezTo>
                  <a:cubicBezTo>
                    <a:pt x="236" y="155"/>
                    <a:pt x="237" y="160"/>
                    <a:pt x="237" y="160"/>
                  </a:cubicBezTo>
                  <a:cubicBezTo>
                    <a:pt x="239" y="166"/>
                    <a:pt x="239" y="166"/>
                    <a:pt x="239" y="166"/>
                  </a:cubicBezTo>
                  <a:cubicBezTo>
                    <a:pt x="239" y="166"/>
                    <a:pt x="239" y="170"/>
                    <a:pt x="237" y="172"/>
                  </a:cubicBezTo>
                  <a:cubicBezTo>
                    <a:pt x="234" y="174"/>
                    <a:pt x="233" y="175"/>
                    <a:pt x="231" y="173"/>
                  </a:cubicBezTo>
                  <a:cubicBezTo>
                    <a:pt x="235" y="169"/>
                    <a:pt x="235" y="169"/>
                    <a:pt x="235" y="169"/>
                  </a:cubicBezTo>
                  <a:cubicBezTo>
                    <a:pt x="234" y="165"/>
                    <a:pt x="234" y="165"/>
                    <a:pt x="234" y="165"/>
                  </a:cubicBezTo>
                  <a:cubicBezTo>
                    <a:pt x="231" y="166"/>
                    <a:pt x="231" y="166"/>
                    <a:pt x="231" y="166"/>
                  </a:cubicBezTo>
                  <a:cubicBezTo>
                    <a:pt x="229" y="161"/>
                    <a:pt x="229" y="161"/>
                    <a:pt x="229" y="161"/>
                  </a:cubicBezTo>
                  <a:cubicBezTo>
                    <a:pt x="225" y="162"/>
                    <a:pt x="225" y="162"/>
                    <a:pt x="225" y="162"/>
                  </a:cubicBezTo>
                  <a:cubicBezTo>
                    <a:pt x="223" y="168"/>
                    <a:pt x="223" y="168"/>
                    <a:pt x="223" y="168"/>
                  </a:cubicBezTo>
                  <a:cubicBezTo>
                    <a:pt x="225" y="174"/>
                    <a:pt x="225" y="174"/>
                    <a:pt x="225" y="174"/>
                  </a:cubicBezTo>
                  <a:cubicBezTo>
                    <a:pt x="226" y="177"/>
                    <a:pt x="226" y="177"/>
                    <a:pt x="226" y="177"/>
                  </a:cubicBezTo>
                  <a:cubicBezTo>
                    <a:pt x="226" y="177"/>
                    <a:pt x="224" y="177"/>
                    <a:pt x="223" y="178"/>
                  </a:cubicBezTo>
                  <a:cubicBezTo>
                    <a:pt x="223" y="178"/>
                    <a:pt x="221" y="179"/>
                    <a:pt x="222" y="180"/>
                  </a:cubicBezTo>
                  <a:cubicBezTo>
                    <a:pt x="223" y="181"/>
                    <a:pt x="224" y="183"/>
                    <a:pt x="224" y="183"/>
                  </a:cubicBezTo>
                  <a:cubicBezTo>
                    <a:pt x="224" y="184"/>
                    <a:pt x="225" y="188"/>
                    <a:pt x="225" y="188"/>
                  </a:cubicBezTo>
                  <a:cubicBezTo>
                    <a:pt x="227" y="192"/>
                    <a:pt x="227" y="192"/>
                    <a:pt x="227" y="192"/>
                  </a:cubicBezTo>
                  <a:cubicBezTo>
                    <a:pt x="227" y="192"/>
                    <a:pt x="230" y="200"/>
                    <a:pt x="230" y="201"/>
                  </a:cubicBezTo>
                  <a:cubicBezTo>
                    <a:pt x="230" y="201"/>
                    <a:pt x="232" y="209"/>
                    <a:pt x="232" y="209"/>
                  </a:cubicBezTo>
                  <a:cubicBezTo>
                    <a:pt x="232" y="209"/>
                    <a:pt x="227" y="214"/>
                    <a:pt x="226" y="215"/>
                  </a:cubicBezTo>
                  <a:cubicBezTo>
                    <a:pt x="224" y="216"/>
                    <a:pt x="224" y="218"/>
                    <a:pt x="223" y="217"/>
                  </a:cubicBezTo>
                  <a:cubicBezTo>
                    <a:pt x="222" y="216"/>
                    <a:pt x="220" y="214"/>
                    <a:pt x="218" y="213"/>
                  </a:cubicBezTo>
                  <a:cubicBezTo>
                    <a:pt x="217" y="212"/>
                    <a:pt x="212" y="208"/>
                    <a:pt x="211" y="207"/>
                  </a:cubicBezTo>
                  <a:cubicBezTo>
                    <a:pt x="210" y="206"/>
                    <a:pt x="208" y="205"/>
                    <a:pt x="208" y="205"/>
                  </a:cubicBezTo>
                  <a:cubicBezTo>
                    <a:pt x="208" y="205"/>
                    <a:pt x="207" y="207"/>
                    <a:pt x="206" y="207"/>
                  </a:cubicBezTo>
                  <a:cubicBezTo>
                    <a:pt x="205" y="207"/>
                    <a:pt x="203" y="206"/>
                    <a:pt x="203" y="206"/>
                  </a:cubicBezTo>
                  <a:cubicBezTo>
                    <a:pt x="202" y="206"/>
                    <a:pt x="200" y="205"/>
                    <a:pt x="199" y="204"/>
                  </a:cubicBezTo>
                  <a:cubicBezTo>
                    <a:pt x="197" y="202"/>
                    <a:pt x="196" y="200"/>
                    <a:pt x="195" y="200"/>
                  </a:cubicBezTo>
                  <a:cubicBezTo>
                    <a:pt x="195" y="200"/>
                    <a:pt x="195" y="199"/>
                    <a:pt x="191" y="199"/>
                  </a:cubicBezTo>
                  <a:cubicBezTo>
                    <a:pt x="187" y="200"/>
                    <a:pt x="179" y="200"/>
                    <a:pt x="184" y="194"/>
                  </a:cubicBezTo>
                  <a:cubicBezTo>
                    <a:pt x="185" y="192"/>
                    <a:pt x="183" y="189"/>
                    <a:pt x="189" y="186"/>
                  </a:cubicBezTo>
                  <a:cubicBezTo>
                    <a:pt x="189" y="186"/>
                    <a:pt x="194" y="184"/>
                    <a:pt x="195" y="182"/>
                  </a:cubicBezTo>
                  <a:cubicBezTo>
                    <a:pt x="197" y="180"/>
                    <a:pt x="193" y="177"/>
                    <a:pt x="193" y="177"/>
                  </a:cubicBezTo>
                  <a:cubicBezTo>
                    <a:pt x="192" y="177"/>
                    <a:pt x="191" y="177"/>
                    <a:pt x="189" y="176"/>
                  </a:cubicBezTo>
                  <a:cubicBezTo>
                    <a:pt x="188" y="176"/>
                    <a:pt x="183" y="173"/>
                    <a:pt x="183" y="172"/>
                  </a:cubicBezTo>
                  <a:cubicBezTo>
                    <a:pt x="182" y="170"/>
                    <a:pt x="182" y="169"/>
                    <a:pt x="183" y="165"/>
                  </a:cubicBezTo>
                  <a:cubicBezTo>
                    <a:pt x="184" y="161"/>
                    <a:pt x="185" y="163"/>
                    <a:pt x="187" y="161"/>
                  </a:cubicBezTo>
                  <a:cubicBezTo>
                    <a:pt x="190" y="158"/>
                    <a:pt x="192" y="156"/>
                    <a:pt x="189" y="154"/>
                  </a:cubicBezTo>
                  <a:cubicBezTo>
                    <a:pt x="186" y="153"/>
                    <a:pt x="185" y="154"/>
                    <a:pt x="179" y="150"/>
                  </a:cubicBezTo>
                  <a:cubicBezTo>
                    <a:pt x="173" y="146"/>
                    <a:pt x="171" y="144"/>
                    <a:pt x="170" y="144"/>
                  </a:cubicBezTo>
                  <a:cubicBezTo>
                    <a:pt x="169" y="143"/>
                    <a:pt x="168" y="142"/>
                    <a:pt x="166" y="143"/>
                  </a:cubicBezTo>
                  <a:cubicBezTo>
                    <a:pt x="165" y="144"/>
                    <a:pt x="160" y="149"/>
                    <a:pt x="159" y="150"/>
                  </a:cubicBezTo>
                  <a:cubicBezTo>
                    <a:pt x="158" y="151"/>
                    <a:pt x="152" y="156"/>
                    <a:pt x="152" y="156"/>
                  </a:cubicBezTo>
                  <a:cubicBezTo>
                    <a:pt x="151" y="157"/>
                    <a:pt x="141" y="164"/>
                    <a:pt x="141" y="164"/>
                  </a:cubicBezTo>
                  <a:cubicBezTo>
                    <a:pt x="141" y="164"/>
                    <a:pt x="138" y="172"/>
                    <a:pt x="136" y="175"/>
                  </a:cubicBezTo>
                  <a:cubicBezTo>
                    <a:pt x="135" y="178"/>
                    <a:pt x="129" y="182"/>
                    <a:pt x="129" y="184"/>
                  </a:cubicBezTo>
                  <a:cubicBezTo>
                    <a:pt x="129" y="185"/>
                    <a:pt x="129" y="188"/>
                    <a:pt x="128" y="189"/>
                  </a:cubicBezTo>
                  <a:cubicBezTo>
                    <a:pt x="128" y="189"/>
                    <a:pt x="125" y="193"/>
                    <a:pt x="123" y="193"/>
                  </a:cubicBezTo>
                  <a:cubicBezTo>
                    <a:pt x="122" y="194"/>
                    <a:pt x="116" y="195"/>
                    <a:pt x="116" y="197"/>
                  </a:cubicBezTo>
                  <a:cubicBezTo>
                    <a:pt x="116" y="199"/>
                    <a:pt x="119" y="199"/>
                    <a:pt x="116" y="203"/>
                  </a:cubicBezTo>
                  <a:cubicBezTo>
                    <a:pt x="113" y="206"/>
                    <a:pt x="110" y="220"/>
                    <a:pt x="107" y="208"/>
                  </a:cubicBezTo>
                  <a:cubicBezTo>
                    <a:pt x="105" y="200"/>
                    <a:pt x="105" y="199"/>
                    <a:pt x="103" y="198"/>
                  </a:cubicBezTo>
                  <a:cubicBezTo>
                    <a:pt x="100" y="196"/>
                    <a:pt x="98" y="195"/>
                    <a:pt x="98" y="195"/>
                  </a:cubicBezTo>
                  <a:cubicBezTo>
                    <a:pt x="98" y="195"/>
                    <a:pt x="96" y="192"/>
                    <a:pt x="100" y="191"/>
                  </a:cubicBezTo>
                  <a:cubicBezTo>
                    <a:pt x="104" y="191"/>
                    <a:pt x="105" y="193"/>
                    <a:pt x="107" y="191"/>
                  </a:cubicBezTo>
                  <a:cubicBezTo>
                    <a:pt x="110" y="189"/>
                    <a:pt x="111" y="188"/>
                    <a:pt x="107" y="187"/>
                  </a:cubicBezTo>
                  <a:cubicBezTo>
                    <a:pt x="103" y="186"/>
                    <a:pt x="105" y="188"/>
                    <a:pt x="101" y="186"/>
                  </a:cubicBezTo>
                  <a:cubicBezTo>
                    <a:pt x="98" y="183"/>
                    <a:pt x="97" y="183"/>
                    <a:pt x="96" y="182"/>
                  </a:cubicBezTo>
                  <a:cubicBezTo>
                    <a:pt x="96" y="181"/>
                    <a:pt x="96" y="181"/>
                    <a:pt x="97" y="180"/>
                  </a:cubicBezTo>
                  <a:cubicBezTo>
                    <a:pt x="99" y="177"/>
                    <a:pt x="99" y="177"/>
                    <a:pt x="99" y="177"/>
                  </a:cubicBezTo>
                  <a:cubicBezTo>
                    <a:pt x="99" y="177"/>
                    <a:pt x="99" y="177"/>
                    <a:pt x="98" y="177"/>
                  </a:cubicBezTo>
                  <a:cubicBezTo>
                    <a:pt x="98" y="175"/>
                    <a:pt x="100" y="173"/>
                    <a:pt x="100" y="171"/>
                  </a:cubicBezTo>
                  <a:cubicBezTo>
                    <a:pt x="100" y="170"/>
                    <a:pt x="99" y="169"/>
                    <a:pt x="98" y="169"/>
                  </a:cubicBezTo>
                  <a:cubicBezTo>
                    <a:pt x="97" y="169"/>
                    <a:pt x="98" y="169"/>
                    <a:pt x="96" y="169"/>
                  </a:cubicBezTo>
                  <a:cubicBezTo>
                    <a:pt x="96" y="168"/>
                    <a:pt x="95" y="168"/>
                    <a:pt x="95" y="167"/>
                  </a:cubicBezTo>
                  <a:cubicBezTo>
                    <a:pt x="94" y="166"/>
                    <a:pt x="94" y="166"/>
                    <a:pt x="94" y="166"/>
                  </a:cubicBezTo>
                  <a:cubicBezTo>
                    <a:pt x="90" y="166"/>
                    <a:pt x="90" y="166"/>
                    <a:pt x="90" y="166"/>
                  </a:cubicBezTo>
                  <a:cubicBezTo>
                    <a:pt x="89" y="162"/>
                    <a:pt x="89" y="162"/>
                    <a:pt x="89" y="162"/>
                  </a:cubicBezTo>
                  <a:cubicBezTo>
                    <a:pt x="89" y="162"/>
                    <a:pt x="92" y="163"/>
                    <a:pt x="93" y="163"/>
                  </a:cubicBezTo>
                  <a:cubicBezTo>
                    <a:pt x="94" y="163"/>
                    <a:pt x="98" y="160"/>
                    <a:pt x="98" y="160"/>
                  </a:cubicBezTo>
                  <a:cubicBezTo>
                    <a:pt x="98" y="160"/>
                    <a:pt x="96" y="159"/>
                    <a:pt x="95" y="159"/>
                  </a:cubicBezTo>
                  <a:cubicBezTo>
                    <a:pt x="94" y="159"/>
                    <a:pt x="94" y="156"/>
                    <a:pt x="94" y="156"/>
                  </a:cubicBezTo>
                  <a:cubicBezTo>
                    <a:pt x="91" y="154"/>
                    <a:pt x="91" y="154"/>
                    <a:pt x="91" y="154"/>
                  </a:cubicBezTo>
                  <a:cubicBezTo>
                    <a:pt x="87" y="153"/>
                    <a:pt x="87" y="153"/>
                    <a:pt x="87" y="153"/>
                  </a:cubicBezTo>
                  <a:cubicBezTo>
                    <a:pt x="87" y="153"/>
                    <a:pt x="86" y="152"/>
                    <a:pt x="85" y="152"/>
                  </a:cubicBezTo>
                  <a:cubicBezTo>
                    <a:pt x="85" y="151"/>
                    <a:pt x="85" y="150"/>
                    <a:pt x="85" y="150"/>
                  </a:cubicBezTo>
                  <a:cubicBezTo>
                    <a:pt x="86" y="149"/>
                    <a:pt x="86" y="149"/>
                    <a:pt x="86" y="149"/>
                  </a:cubicBezTo>
                  <a:cubicBezTo>
                    <a:pt x="89" y="147"/>
                    <a:pt x="89" y="147"/>
                    <a:pt x="89" y="147"/>
                  </a:cubicBezTo>
                  <a:cubicBezTo>
                    <a:pt x="89" y="144"/>
                    <a:pt x="89" y="144"/>
                    <a:pt x="89" y="144"/>
                  </a:cubicBezTo>
                  <a:cubicBezTo>
                    <a:pt x="89" y="141"/>
                    <a:pt x="89" y="141"/>
                    <a:pt x="89" y="141"/>
                  </a:cubicBezTo>
                  <a:cubicBezTo>
                    <a:pt x="87" y="141"/>
                    <a:pt x="87" y="141"/>
                    <a:pt x="87" y="141"/>
                  </a:cubicBezTo>
                  <a:cubicBezTo>
                    <a:pt x="87" y="141"/>
                    <a:pt x="83" y="143"/>
                    <a:pt x="81" y="141"/>
                  </a:cubicBezTo>
                  <a:cubicBezTo>
                    <a:pt x="79" y="140"/>
                    <a:pt x="80" y="141"/>
                    <a:pt x="78" y="142"/>
                  </a:cubicBezTo>
                  <a:cubicBezTo>
                    <a:pt x="77" y="142"/>
                    <a:pt x="75" y="144"/>
                    <a:pt x="75" y="144"/>
                  </a:cubicBezTo>
                  <a:cubicBezTo>
                    <a:pt x="75" y="144"/>
                    <a:pt x="74" y="145"/>
                    <a:pt x="72" y="145"/>
                  </a:cubicBezTo>
                  <a:cubicBezTo>
                    <a:pt x="71" y="145"/>
                    <a:pt x="71" y="142"/>
                    <a:pt x="71" y="142"/>
                  </a:cubicBezTo>
                  <a:cubicBezTo>
                    <a:pt x="66" y="141"/>
                    <a:pt x="66" y="141"/>
                    <a:pt x="66" y="141"/>
                  </a:cubicBezTo>
                  <a:cubicBezTo>
                    <a:pt x="62" y="137"/>
                    <a:pt x="62" y="137"/>
                    <a:pt x="62" y="137"/>
                  </a:cubicBezTo>
                  <a:cubicBezTo>
                    <a:pt x="56" y="137"/>
                    <a:pt x="56" y="137"/>
                    <a:pt x="56" y="137"/>
                  </a:cubicBezTo>
                  <a:cubicBezTo>
                    <a:pt x="54" y="136"/>
                    <a:pt x="54" y="136"/>
                    <a:pt x="54" y="136"/>
                  </a:cubicBezTo>
                  <a:cubicBezTo>
                    <a:pt x="52" y="134"/>
                    <a:pt x="52" y="134"/>
                    <a:pt x="52" y="134"/>
                  </a:cubicBezTo>
                  <a:cubicBezTo>
                    <a:pt x="52" y="134"/>
                    <a:pt x="51" y="132"/>
                    <a:pt x="50" y="132"/>
                  </a:cubicBezTo>
                  <a:cubicBezTo>
                    <a:pt x="48" y="131"/>
                    <a:pt x="48" y="132"/>
                    <a:pt x="47" y="132"/>
                  </a:cubicBezTo>
                  <a:cubicBezTo>
                    <a:pt x="46" y="132"/>
                    <a:pt x="46" y="132"/>
                    <a:pt x="43" y="132"/>
                  </a:cubicBezTo>
                  <a:cubicBezTo>
                    <a:pt x="41" y="132"/>
                    <a:pt x="41" y="130"/>
                    <a:pt x="41" y="130"/>
                  </a:cubicBezTo>
                  <a:cubicBezTo>
                    <a:pt x="41" y="130"/>
                    <a:pt x="42" y="128"/>
                    <a:pt x="42" y="127"/>
                  </a:cubicBezTo>
                  <a:cubicBezTo>
                    <a:pt x="42" y="127"/>
                    <a:pt x="44" y="127"/>
                    <a:pt x="44" y="127"/>
                  </a:cubicBezTo>
                  <a:cubicBezTo>
                    <a:pt x="45" y="126"/>
                    <a:pt x="48" y="125"/>
                    <a:pt x="50" y="125"/>
                  </a:cubicBezTo>
                  <a:cubicBezTo>
                    <a:pt x="51" y="125"/>
                    <a:pt x="51" y="125"/>
                    <a:pt x="53" y="124"/>
                  </a:cubicBezTo>
                  <a:cubicBezTo>
                    <a:pt x="54" y="124"/>
                    <a:pt x="54" y="123"/>
                    <a:pt x="54" y="123"/>
                  </a:cubicBezTo>
                  <a:cubicBezTo>
                    <a:pt x="54" y="123"/>
                    <a:pt x="54" y="119"/>
                    <a:pt x="54" y="119"/>
                  </a:cubicBezTo>
                  <a:cubicBezTo>
                    <a:pt x="54" y="118"/>
                    <a:pt x="54" y="118"/>
                    <a:pt x="55" y="118"/>
                  </a:cubicBezTo>
                  <a:cubicBezTo>
                    <a:pt x="55" y="117"/>
                    <a:pt x="55" y="116"/>
                    <a:pt x="55" y="116"/>
                  </a:cubicBezTo>
                  <a:cubicBezTo>
                    <a:pt x="55" y="116"/>
                    <a:pt x="54" y="114"/>
                    <a:pt x="54" y="113"/>
                  </a:cubicBezTo>
                  <a:cubicBezTo>
                    <a:pt x="53" y="111"/>
                    <a:pt x="52" y="112"/>
                    <a:pt x="52" y="112"/>
                  </a:cubicBezTo>
                  <a:cubicBezTo>
                    <a:pt x="50" y="112"/>
                    <a:pt x="50" y="112"/>
                    <a:pt x="50" y="112"/>
                  </a:cubicBezTo>
                  <a:cubicBezTo>
                    <a:pt x="50" y="112"/>
                    <a:pt x="47" y="112"/>
                    <a:pt x="47" y="111"/>
                  </a:cubicBezTo>
                  <a:cubicBezTo>
                    <a:pt x="46" y="111"/>
                    <a:pt x="44" y="111"/>
                    <a:pt x="44" y="111"/>
                  </a:cubicBezTo>
                  <a:cubicBezTo>
                    <a:pt x="41" y="108"/>
                    <a:pt x="41" y="108"/>
                    <a:pt x="41" y="108"/>
                  </a:cubicBezTo>
                  <a:cubicBezTo>
                    <a:pt x="41" y="108"/>
                    <a:pt x="39" y="108"/>
                    <a:pt x="37" y="108"/>
                  </a:cubicBezTo>
                  <a:cubicBezTo>
                    <a:pt x="35" y="107"/>
                    <a:pt x="33" y="106"/>
                    <a:pt x="33" y="106"/>
                  </a:cubicBezTo>
                  <a:cubicBezTo>
                    <a:pt x="27" y="102"/>
                    <a:pt x="27" y="102"/>
                    <a:pt x="27" y="102"/>
                  </a:cubicBezTo>
                  <a:cubicBezTo>
                    <a:pt x="26" y="100"/>
                    <a:pt x="26" y="100"/>
                    <a:pt x="26" y="100"/>
                  </a:cubicBezTo>
                  <a:cubicBezTo>
                    <a:pt x="24" y="99"/>
                    <a:pt x="24" y="99"/>
                    <a:pt x="24" y="99"/>
                  </a:cubicBezTo>
                  <a:cubicBezTo>
                    <a:pt x="24" y="99"/>
                    <a:pt x="21" y="95"/>
                    <a:pt x="21" y="94"/>
                  </a:cubicBezTo>
                  <a:cubicBezTo>
                    <a:pt x="21" y="94"/>
                    <a:pt x="21" y="94"/>
                    <a:pt x="22" y="93"/>
                  </a:cubicBezTo>
                  <a:cubicBezTo>
                    <a:pt x="22" y="93"/>
                    <a:pt x="22" y="92"/>
                    <a:pt x="23" y="91"/>
                  </a:cubicBezTo>
                  <a:cubicBezTo>
                    <a:pt x="23" y="90"/>
                    <a:pt x="24" y="89"/>
                    <a:pt x="24" y="88"/>
                  </a:cubicBezTo>
                  <a:cubicBezTo>
                    <a:pt x="24" y="88"/>
                    <a:pt x="25" y="87"/>
                    <a:pt x="26" y="87"/>
                  </a:cubicBezTo>
                  <a:cubicBezTo>
                    <a:pt x="27" y="87"/>
                    <a:pt x="28" y="86"/>
                    <a:pt x="28" y="86"/>
                  </a:cubicBezTo>
                  <a:cubicBezTo>
                    <a:pt x="28" y="85"/>
                    <a:pt x="28" y="84"/>
                    <a:pt x="29" y="83"/>
                  </a:cubicBezTo>
                  <a:cubicBezTo>
                    <a:pt x="29" y="82"/>
                    <a:pt x="27" y="83"/>
                    <a:pt x="26" y="82"/>
                  </a:cubicBezTo>
                  <a:cubicBezTo>
                    <a:pt x="25" y="82"/>
                    <a:pt x="25" y="82"/>
                    <a:pt x="24" y="83"/>
                  </a:cubicBezTo>
                  <a:cubicBezTo>
                    <a:pt x="23" y="83"/>
                    <a:pt x="22" y="81"/>
                    <a:pt x="22" y="81"/>
                  </a:cubicBezTo>
                  <a:cubicBezTo>
                    <a:pt x="22" y="80"/>
                    <a:pt x="20" y="80"/>
                    <a:pt x="19" y="79"/>
                  </a:cubicBezTo>
                  <a:cubicBezTo>
                    <a:pt x="18" y="79"/>
                    <a:pt x="18" y="79"/>
                    <a:pt x="18" y="78"/>
                  </a:cubicBezTo>
                  <a:cubicBezTo>
                    <a:pt x="17" y="77"/>
                    <a:pt x="18" y="77"/>
                    <a:pt x="17" y="77"/>
                  </a:cubicBezTo>
                  <a:cubicBezTo>
                    <a:pt x="17" y="76"/>
                    <a:pt x="16" y="76"/>
                    <a:pt x="16" y="76"/>
                  </a:cubicBezTo>
                  <a:cubicBezTo>
                    <a:pt x="16" y="76"/>
                    <a:pt x="15" y="78"/>
                    <a:pt x="14" y="78"/>
                  </a:cubicBezTo>
                  <a:cubicBezTo>
                    <a:pt x="13" y="78"/>
                    <a:pt x="12" y="77"/>
                    <a:pt x="12" y="77"/>
                  </a:cubicBezTo>
                  <a:cubicBezTo>
                    <a:pt x="11" y="77"/>
                    <a:pt x="10" y="77"/>
                    <a:pt x="9" y="78"/>
                  </a:cubicBezTo>
                  <a:cubicBezTo>
                    <a:pt x="9" y="78"/>
                    <a:pt x="7" y="77"/>
                    <a:pt x="7" y="77"/>
                  </a:cubicBezTo>
                  <a:cubicBezTo>
                    <a:pt x="7" y="76"/>
                    <a:pt x="4" y="76"/>
                    <a:pt x="4" y="76"/>
                  </a:cubicBezTo>
                  <a:cubicBezTo>
                    <a:pt x="4" y="76"/>
                    <a:pt x="4" y="77"/>
                    <a:pt x="3" y="77"/>
                  </a:cubicBezTo>
                  <a:cubicBezTo>
                    <a:pt x="2" y="78"/>
                    <a:pt x="1" y="77"/>
                    <a:pt x="1" y="77"/>
                  </a:cubicBezTo>
                  <a:cubicBezTo>
                    <a:pt x="0" y="77"/>
                    <a:pt x="0" y="76"/>
                    <a:pt x="0" y="75"/>
                  </a:cubicBezTo>
                  <a:close/>
                  <a:moveTo>
                    <a:pt x="10" y="182"/>
                  </a:moveTo>
                  <a:cubicBezTo>
                    <a:pt x="10" y="182"/>
                    <a:pt x="10" y="182"/>
                    <a:pt x="10" y="182"/>
                  </a:cubicBezTo>
                  <a:cubicBezTo>
                    <a:pt x="10" y="185"/>
                    <a:pt x="10" y="185"/>
                    <a:pt x="10" y="185"/>
                  </a:cubicBezTo>
                  <a:cubicBezTo>
                    <a:pt x="16" y="187"/>
                    <a:pt x="16" y="187"/>
                    <a:pt x="16" y="187"/>
                  </a:cubicBezTo>
                  <a:cubicBezTo>
                    <a:pt x="20" y="190"/>
                    <a:pt x="20" y="190"/>
                    <a:pt x="20" y="190"/>
                  </a:cubicBezTo>
                  <a:cubicBezTo>
                    <a:pt x="20" y="190"/>
                    <a:pt x="22" y="195"/>
                    <a:pt x="22" y="196"/>
                  </a:cubicBezTo>
                  <a:cubicBezTo>
                    <a:pt x="22" y="198"/>
                    <a:pt x="25" y="198"/>
                    <a:pt x="26" y="198"/>
                  </a:cubicBezTo>
                  <a:cubicBezTo>
                    <a:pt x="26" y="198"/>
                    <a:pt x="30" y="199"/>
                    <a:pt x="30" y="199"/>
                  </a:cubicBezTo>
                  <a:cubicBezTo>
                    <a:pt x="30" y="199"/>
                    <a:pt x="32" y="201"/>
                    <a:pt x="33" y="202"/>
                  </a:cubicBezTo>
                  <a:cubicBezTo>
                    <a:pt x="33" y="203"/>
                    <a:pt x="33" y="205"/>
                    <a:pt x="33" y="205"/>
                  </a:cubicBezTo>
                  <a:cubicBezTo>
                    <a:pt x="37" y="209"/>
                    <a:pt x="37" y="209"/>
                    <a:pt x="37" y="209"/>
                  </a:cubicBezTo>
                  <a:cubicBezTo>
                    <a:pt x="44" y="209"/>
                    <a:pt x="44" y="209"/>
                    <a:pt x="44" y="209"/>
                  </a:cubicBezTo>
                  <a:cubicBezTo>
                    <a:pt x="44" y="209"/>
                    <a:pt x="51" y="215"/>
                    <a:pt x="52" y="216"/>
                  </a:cubicBezTo>
                  <a:cubicBezTo>
                    <a:pt x="52" y="217"/>
                    <a:pt x="56" y="221"/>
                    <a:pt x="56" y="221"/>
                  </a:cubicBezTo>
                  <a:cubicBezTo>
                    <a:pt x="56" y="221"/>
                    <a:pt x="63" y="221"/>
                    <a:pt x="64" y="221"/>
                  </a:cubicBezTo>
                  <a:cubicBezTo>
                    <a:pt x="64" y="221"/>
                    <a:pt x="71" y="221"/>
                    <a:pt x="71" y="221"/>
                  </a:cubicBezTo>
                  <a:cubicBezTo>
                    <a:pt x="76" y="223"/>
                    <a:pt x="76" y="223"/>
                    <a:pt x="76" y="223"/>
                  </a:cubicBezTo>
                  <a:cubicBezTo>
                    <a:pt x="81" y="222"/>
                    <a:pt x="81" y="222"/>
                    <a:pt x="81" y="222"/>
                  </a:cubicBezTo>
                  <a:cubicBezTo>
                    <a:pt x="92" y="219"/>
                    <a:pt x="92" y="219"/>
                    <a:pt x="92" y="219"/>
                  </a:cubicBezTo>
                  <a:cubicBezTo>
                    <a:pt x="92" y="219"/>
                    <a:pt x="89" y="217"/>
                    <a:pt x="89" y="217"/>
                  </a:cubicBezTo>
                  <a:cubicBezTo>
                    <a:pt x="89" y="216"/>
                    <a:pt x="85" y="211"/>
                    <a:pt x="85" y="211"/>
                  </a:cubicBezTo>
                  <a:cubicBezTo>
                    <a:pt x="85" y="211"/>
                    <a:pt x="79" y="204"/>
                    <a:pt x="78" y="204"/>
                  </a:cubicBezTo>
                  <a:cubicBezTo>
                    <a:pt x="78" y="203"/>
                    <a:pt x="77" y="202"/>
                    <a:pt x="77" y="201"/>
                  </a:cubicBezTo>
                  <a:cubicBezTo>
                    <a:pt x="77" y="199"/>
                    <a:pt x="78" y="198"/>
                    <a:pt x="78" y="197"/>
                  </a:cubicBezTo>
                  <a:cubicBezTo>
                    <a:pt x="79" y="196"/>
                    <a:pt x="79" y="194"/>
                    <a:pt x="79" y="194"/>
                  </a:cubicBezTo>
                  <a:cubicBezTo>
                    <a:pt x="79" y="194"/>
                    <a:pt x="76" y="194"/>
                    <a:pt x="74" y="194"/>
                  </a:cubicBezTo>
                  <a:cubicBezTo>
                    <a:pt x="73" y="194"/>
                    <a:pt x="71" y="195"/>
                    <a:pt x="69" y="195"/>
                  </a:cubicBezTo>
                  <a:cubicBezTo>
                    <a:pt x="68" y="195"/>
                    <a:pt x="66" y="194"/>
                    <a:pt x="66" y="194"/>
                  </a:cubicBezTo>
                  <a:cubicBezTo>
                    <a:pt x="65" y="194"/>
                    <a:pt x="65" y="191"/>
                    <a:pt x="65" y="191"/>
                  </a:cubicBezTo>
                  <a:cubicBezTo>
                    <a:pt x="67" y="187"/>
                    <a:pt x="67" y="187"/>
                    <a:pt x="67" y="187"/>
                  </a:cubicBezTo>
                  <a:cubicBezTo>
                    <a:pt x="65" y="184"/>
                    <a:pt x="65" y="184"/>
                    <a:pt x="65" y="184"/>
                  </a:cubicBezTo>
                  <a:cubicBezTo>
                    <a:pt x="61" y="180"/>
                    <a:pt x="61" y="180"/>
                    <a:pt x="61" y="180"/>
                  </a:cubicBezTo>
                  <a:cubicBezTo>
                    <a:pt x="61" y="180"/>
                    <a:pt x="54" y="183"/>
                    <a:pt x="53" y="183"/>
                  </a:cubicBezTo>
                  <a:cubicBezTo>
                    <a:pt x="52" y="183"/>
                    <a:pt x="48" y="188"/>
                    <a:pt x="47" y="188"/>
                  </a:cubicBezTo>
                  <a:cubicBezTo>
                    <a:pt x="47" y="188"/>
                    <a:pt x="44" y="185"/>
                    <a:pt x="44" y="185"/>
                  </a:cubicBezTo>
                  <a:cubicBezTo>
                    <a:pt x="36" y="183"/>
                    <a:pt x="36" y="183"/>
                    <a:pt x="36" y="183"/>
                  </a:cubicBezTo>
                  <a:cubicBezTo>
                    <a:pt x="36" y="183"/>
                    <a:pt x="35" y="185"/>
                    <a:pt x="34" y="186"/>
                  </a:cubicBezTo>
                  <a:cubicBezTo>
                    <a:pt x="33" y="187"/>
                    <a:pt x="32" y="186"/>
                    <a:pt x="32" y="185"/>
                  </a:cubicBezTo>
                  <a:cubicBezTo>
                    <a:pt x="31" y="183"/>
                    <a:pt x="33" y="180"/>
                    <a:pt x="33" y="180"/>
                  </a:cubicBezTo>
                  <a:cubicBezTo>
                    <a:pt x="27" y="177"/>
                    <a:pt x="27" y="177"/>
                    <a:pt x="27" y="177"/>
                  </a:cubicBezTo>
                  <a:cubicBezTo>
                    <a:pt x="23" y="175"/>
                    <a:pt x="23" y="175"/>
                    <a:pt x="23" y="175"/>
                  </a:cubicBezTo>
                  <a:cubicBezTo>
                    <a:pt x="18" y="180"/>
                    <a:pt x="18" y="180"/>
                    <a:pt x="18" y="180"/>
                  </a:cubicBezTo>
                  <a:cubicBezTo>
                    <a:pt x="18" y="180"/>
                    <a:pt x="11" y="181"/>
                    <a:pt x="10" y="182"/>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0" name="Freeform 221"/>
            <p:cNvSpPr>
              <a:spLocks noEditPoints="1"/>
            </p:cNvSpPr>
            <p:nvPr/>
          </p:nvSpPr>
          <p:spPr bwMode="auto">
            <a:xfrm>
              <a:off x="7696188" y="4202444"/>
              <a:ext cx="677243" cy="333910"/>
            </a:xfrm>
            <a:custGeom>
              <a:avLst/>
              <a:gdLst>
                <a:gd name="T0" fmla="*/ 196 w 279"/>
                <a:gd name="T1" fmla="*/ 4 h 142"/>
                <a:gd name="T2" fmla="*/ 219 w 279"/>
                <a:gd name="T3" fmla="*/ 5 h 142"/>
                <a:gd name="T4" fmla="*/ 249 w 279"/>
                <a:gd name="T5" fmla="*/ 8 h 142"/>
                <a:gd name="T6" fmla="*/ 268 w 279"/>
                <a:gd name="T7" fmla="*/ 17 h 142"/>
                <a:gd name="T8" fmla="*/ 266 w 279"/>
                <a:gd name="T9" fmla="*/ 29 h 142"/>
                <a:gd name="T10" fmla="*/ 271 w 279"/>
                <a:gd name="T11" fmla="*/ 39 h 142"/>
                <a:gd name="T12" fmla="*/ 277 w 279"/>
                <a:gd name="T13" fmla="*/ 56 h 142"/>
                <a:gd name="T14" fmla="*/ 259 w 279"/>
                <a:gd name="T15" fmla="*/ 63 h 142"/>
                <a:gd name="T16" fmla="*/ 260 w 279"/>
                <a:gd name="T17" fmla="*/ 82 h 142"/>
                <a:gd name="T18" fmla="*/ 255 w 279"/>
                <a:gd name="T19" fmla="*/ 104 h 142"/>
                <a:gd name="T20" fmla="*/ 238 w 279"/>
                <a:gd name="T21" fmla="*/ 121 h 142"/>
                <a:gd name="T22" fmla="*/ 206 w 279"/>
                <a:gd name="T23" fmla="*/ 128 h 142"/>
                <a:gd name="T24" fmla="*/ 191 w 279"/>
                <a:gd name="T25" fmla="*/ 142 h 142"/>
                <a:gd name="T26" fmla="*/ 146 w 279"/>
                <a:gd name="T27" fmla="*/ 138 h 142"/>
                <a:gd name="T28" fmla="*/ 104 w 279"/>
                <a:gd name="T29" fmla="*/ 126 h 142"/>
                <a:gd name="T30" fmla="*/ 94 w 279"/>
                <a:gd name="T31" fmla="*/ 112 h 142"/>
                <a:gd name="T32" fmla="*/ 60 w 279"/>
                <a:gd name="T33" fmla="*/ 121 h 142"/>
                <a:gd name="T34" fmla="*/ 39 w 279"/>
                <a:gd name="T35" fmla="*/ 126 h 142"/>
                <a:gd name="T36" fmla="*/ 37 w 279"/>
                <a:gd name="T37" fmla="*/ 118 h 142"/>
                <a:gd name="T38" fmla="*/ 31 w 279"/>
                <a:gd name="T39" fmla="*/ 120 h 142"/>
                <a:gd name="T40" fmla="*/ 26 w 279"/>
                <a:gd name="T41" fmla="*/ 124 h 142"/>
                <a:gd name="T42" fmla="*/ 17 w 279"/>
                <a:gd name="T43" fmla="*/ 120 h 142"/>
                <a:gd name="T44" fmla="*/ 2 w 279"/>
                <a:gd name="T45" fmla="*/ 114 h 142"/>
                <a:gd name="T46" fmla="*/ 2 w 279"/>
                <a:gd name="T47" fmla="*/ 113 h 142"/>
                <a:gd name="T48" fmla="*/ 4 w 279"/>
                <a:gd name="T49" fmla="*/ 113 h 142"/>
                <a:gd name="T50" fmla="*/ 5 w 279"/>
                <a:gd name="T51" fmla="*/ 112 h 142"/>
                <a:gd name="T52" fmla="*/ 4 w 279"/>
                <a:gd name="T53" fmla="*/ 111 h 142"/>
                <a:gd name="T54" fmla="*/ 4 w 279"/>
                <a:gd name="T55" fmla="*/ 110 h 142"/>
                <a:gd name="T56" fmla="*/ 3 w 279"/>
                <a:gd name="T57" fmla="*/ 109 h 142"/>
                <a:gd name="T58" fmla="*/ 3 w 279"/>
                <a:gd name="T59" fmla="*/ 108 h 142"/>
                <a:gd name="T60" fmla="*/ 2 w 279"/>
                <a:gd name="T61" fmla="*/ 106 h 142"/>
                <a:gd name="T62" fmla="*/ 2 w 279"/>
                <a:gd name="T63" fmla="*/ 104 h 142"/>
                <a:gd name="T64" fmla="*/ 7 w 279"/>
                <a:gd name="T65" fmla="*/ 94 h 142"/>
                <a:gd name="T66" fmla="*/ 6 w 279"/>
                <a:gd name="T67" fmla="*/ 91 h 142"/>
                <a:gd name="T68" fmla="*/ 6 w 279"/>
                <a:gd name="T69" fmla="*/ 91 h 142"/>
                <a:gd name="T70" fmla="*/ 6 w 279"/>
                <a:gd name="T71" fmla="*/ 90 h 142"/>
                <a:gd name="T72" fmla="*/ 6 w 279"/>
                <a:gd name="T73" fmla="*/ 90 h 142"/>
                <a:gd name="T74" fmla="*/ 23 w 279"/>
                <a:gd name="T75" fmla="*/ 94 h 142"/>
                <a:gd name="T76" fmla="*/ 32 w 279"/>
                <a:gd name="T77" fmla="*/ 101 h 142"/>
                <a:gd name="T78" fmla="*/ 38 w 279"/>
                <a:gd name="T79" fmla="*/ 88 h 142"/>
                <a:gd name="T80" fmla="*/ 55 w 279"/>
                <a:gd name="T81" fmla="*/ 95 h 142"/>
                <a:gd name="T82" fmla="*/ 73 w 279"/>
                <a:gd name="T83" fmla="*/ 88 h 142"/>
                <a:gd name="T84" fmla="*/ 95 w 279"/>
                <a:gd name="T85" fmla="*/ 82 h 142"/>
                <a:gd name="T86" fmla="*/ 110 w 279"/>
                <a:gd name="T87" fmla="*/ 80 h 142"/>
                <a:gd name="T88" fmla="*/ 123 w 279"/>
                <a:gd name="T89" fmla="*/ 85 h 142"/>
                <a:gd name="T90" fmla="*/ 130 w 279"/>
                <a:gd name="T91" fmla="*/ 76 h 142"/>
                <a:gd name="T92" fmla="*/ 123 w 279"/>
                <a:gd name="T93" fmla="*/ 62 h 142"/>
                <a:gd name="T94" fmla="*/ 126 w 279"/>
                <a:gd name="T95" fmla="*/ 48 h 142"/>
                <a:gd name="T96" fmla="*/ 141 w 279"/>
                <a:gd name="T97" fmla="*/ 38 h 142"/>
                <a:gd name="T98" fmla="*/ 152 w 279"/>
                <a:gd name="T99" fmla="*/ 29 h 142"/>
                <a:gd name="T100" fmla="*/ 160 w 279"/>
                <a:gd name="T101" fmla="*/ 20 h 142"/>
                <a:gd name="T102" fmla="*/ 183 w 279"/>
                <a:gd name="T103" fmla="*/ 25 h 142"/>
                <a:gd name="T104" fmla="*/ 1 w 279"/>
                <a:gd name="T105" fmla="*/ 114 h 142"/>
                <a:gd name="T106" fmla="*/ 1 w 279"/>
                <a:gd name="T107" fmla="*/ 114 h 142"/>
                <a:gd name="T108" fmla="*/ 2 w 279"/>
                <a:gd name="T109" fmla="*/ 112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79" h="142">
                  <a:moveTo>
                    <a:pt x="187" y="24"/>
                  </a:moveTo>
                  <a:cubicBezTo>
                    <a:pt x="187" y="24"/>
                    <a:pt x="187" y="18"/>
                    <a:pt x="188" y="18"/>
                  </a:cubicBezTo>
                  <a:cubicBezTo>
                    <a:pt x="189" y="18"/>
                    <a:pt x="191" y="15"/>
                    <a:pt x="191" y="15"/>
                  </a:cubicBezTo>
                  <a:cubicBezTo>
                    <a:pt x="194" y="14"/>
                    <a:pt x="194" y="14"/>
                    <a:pt x="194" y="14"/>
                  </a:cubicBezTo>
                  <a:cubicBezTo>
                    <a:pt x="194" y="14"/>
                    <a:pt x="196" y="12"/>
                    <a:pt x="196" y="10"/>
                  </a:cubicBezTo>
                  <a:cubicBezTo>
                    <a:pt x="195" y="9"/>
                    <a:pt x="196" y="4"/>
                    <a:pt x="196" y="4"/>
                  </a:cubicBezTo>
                  <a:cubicBezTo>
                    <a:pt x="196" y="4"/>
                    <a:pt x="195" y="1"/>
                    <a:pt x="196" y="1"/>
                  </a:cubicBezTo>
                  <a:cubicBezTo>
                    <a:pt x="198" y="0"/>
                    <a:pt x="201" y="2"/>
                    <a:pt x="201" y="2"/>
                  </a:cubicBezTo>
                  <a:cubicBezTo>
                    <a:pt x="206" y="3"/>
                    <a:pt x="206" y="3"/>
                    <a:pt x="206" y="3"/>
                  </a:cubicBezTo>
                  <a:cubicBezTo>
                    <a:pt x="206" y="3"/>
                    <a:pt x="208" y="3"/>
                    <a:pt x="209" y="3"/>
                  </a:cubicBezTo>
                  <a:cubicBezTo>
                    <a:pt x="210" y="3"/>
                    <a:pt x="214" y="4"/>
                    <a:pt x="214" y="4"/>
                  </a:cubicBezTo>
                  <a:cubicBezTo>
                    <a:pt x="214" y="4"/>
                    <a:pt x="218" y="5"/>
                    <a:pt x="219" y="5"/>
                  </a:cubicBezTo>
                  <a:cubicBezTo>
                    <a:pt x="220" y="5"/>
                    <a:pt x="224" y="5"/>
                    <a:pt x="224" y="5"/>
                  </a:cubicBezTo>
                  <a:cubicBezTo>
                    <a:pt x="226" y="6"/>
                    <a:pt x="226" y="6"/>
                    <a:pt x="226" y="6"/>
                  </a:cubicBezTo>
                  <a:cubicBezTo>
                    <a:pt x="233" y="9"/>
                    <a:pt x="233" y="9"/>
                    <a:pt x="233" y="9"/>
                  </a:cubicBezTo>
                  <a:cubicBezTo>
                    <a:pt x="237" y="11"/>
                    <a:pt x="237" y="11"/>
                    <a:pt x="237" y="11"/>
                  </a:cubicBezTo>
                  <a:cubicBezTo>
                    <a:pt x="248" y="12"/>
                    <a:pt x="248" y="12"/>
                    <a:pt x="248" y="12"/>
                  </a:cubicBezTo>
                  <a:cubicBezTo>
                    <a:pt x="249" y="8"/>
                    <a:pt x="249" y="8"/>
                    <a:pt x="249" y="8"/>
                  </a:cubicBezTo>
                  <a:cubicBezTo>
                    <a:pt x="249" y="8"/>
                    <a:pt x="253" y="7"/>
                    <a:pt x="253" y="8"/>
                  </a:cubicBezTo>
                  <a:cubicBezTo>
                    <a:pt x="254" y="8"/>
                    <a:pt x="256" y="10"/>
                    <a:pt x="259" y="11"/>
                  </a:cubicBezTo>
                  <a:cubicBezTo>
                    <a:pt x="262" y="11"/>
                    <a:pt x="265" y="10"/>
                    <a:pt x="265" y="10"/>
                  </a:cubicBezTo>
                  <a:cubicBezTo>
                    <a:pt x="267" y="16"/>
                    <a:pt x="267" y="16"/>
                    <a:pt x="267" y="16"/>
                  </a:cubicBezTo>
                  <a:cubicBezTo>
                    <a:pt x="269" y="17"/>
                    <a:pt x="269" y="17"/>
                    <a:pt x="269" y="17"/>
                  </a:cubicBezTo>
                  <a:cubicBezTo>
                    <a:pt x="268" y="17"/>
                    <a:pt x="268" y="17"/>
                    <a:pt x="268" y="17"/>
                  </a:cubicBezTo>
                  <a:cubicBezTo>
                    <a:pt x="268" y="20"/>
                    <a:pt x="268" y="20"/>
                    <a:pt x="268" y="20"/>
                  </a:cubicBezTo>
                  <a:cubicBezTo>
                    <a:pt x="269" y="21"/>
                    <a:pt x="269" y="21"/>
                    <a:pt x="269" y="21"/>
                  </a:cubicBezTo>
                  <a:cubicBezTo>
                    <a:pt x="269" y="21"/>
                    <a:pt x="268" y="23"/>
                    <a:pt x="268" y="23"/>
                  </a:cubicBezTo>
                  <a:cubicBezTo>
                    <a:pt x="268" y="23"/>
                    <a:pt x="268" y="25"/>
                    <a:pt x="268" y="25"/>
                  </a:cubicBezTo>
                  <a:cubicBezTo>
                    <a:pt x="266" y="27"/>
                    <a:pt x="266" y="27"/>
                    <a:pt x="266" y="27"/>
                  </a:cubicBezTo>
                  <a:cubicBezTo>
                    <a:pt x="266" y="29"/>
                    <a:pt x="266" y="29"/>
                    <a:pt x="266" y="29"/>
                  </a:cubicBezTo>
                  <a:cubicBezTo>
                    <a:pt x="266" y="29"/>
                    <a:pt x="266" y="32"/>
                    <a:pt x="266" y="32"/>
                  </a:cubicBezTo>
                  <a:cubicBezTo>
                    <a:pt x="266" y="32"/>
                    <a:pt x="267" y="33"/>
                    <a:pt x="268" y="33"/>
                  </a:cubicBezTo>
                  <a:cubicBezTo>
                    <a:pt x="268" y="33"/>
                    <a:pt x="268" y="34"/>
                    <a:pt x="268" y="34"/>
                  </a:cubicBezTo>
                  <a:cubicBezTo>
                    <a:pt x="268" y="34"/>
                    <a:pt x="269" y="35"/>
                    <a:pt x="270" y="36"/>
                  </a:cubicBezTo>
                  <a:cubicBezTo>
                    <a:pt x="270" y="36"/>
                    <a:pt x="270" y="36"/>
                    <a:pt x="270" y="36"/>
                  </a:cubicBezTo>
                  <a:cubicBezTo>
                    <a:pt x="270" y="36"/>
                    <a:pt x="271" y="38"/>
                    <a:pt x="271" y="39"/>
                  </a:cubicBezTo>
                  <a:cubicBezTo>
                    <a:pt x="272" y="40"/>
                    <a:pt x="272" y="41"/>
                    <a:pt x="272" y="41"/>
                  </a:cubicBezTo>
                  <a:cubicBezTo>
                    <a:pt x="272" y="41"/>
                    <a:pt x="273" y="43"/>
                    <a:pt x="274" y="43"/>
                  </a:cubicBezTo>
                  <a:cubicBezTo>
                    <a:pt x="274" y="43"/>
                    <a:pt x="275" y="43"/>
                    <a:pt x="276" y="43"/>
                  </a:cubicBezTo>
                  <a:cubicBezTo>
                    <a:pt x="276" y="43"/>
                    <a:pt x="277" y="43"/>
                    <a:pt x="277" y="43"/>
                  </a:cubicBezTo>
                  <a:cubicBezTo>
                    <a:pt x="277" y="44"/>
                    <a:pt x="276" y="50"/>
                    <a:pt x="276" y="50"/>
                  </a:cubicBezTo>
                  <a:cubicBezTo>
                    <a:pt x="277" y="56"/>
                    <a:pt x="277" y="56"/>
                    <a:pt x="277" y="56"/>
                  </a:cubicBezTo>
                  <a:cubicBezTo>
                    <a:pt x="277" y="56"/>
                    <a:pt x="276" y="59"/>
                    <a:pt x="276" y="60"/>
                  </a:cubicBezTo>
                  <a:cubicBezTo>
                    <a:pt x="277" y="62"/>
                    <a:pt x="279" y="64"/>
                    <a:pt x="276" y="65"/>
                  </a:cubicBezTo>
                  <a:cubicBezTo>
                    <a:pt x="274" y="65"/>
                    <a:pt x="271" y="67"/>
                    <a:pt x="270" y="65"/>
                  </a:cubicBezTo>
                  <a:cubicBezTo>
                    <a:pt x="270" y="65"/>
                    <a:pt x="269" y="63"/>
                    <a:pt x="269" y="66"/>
                  </a:cubicBezTo>
                  <a:cubicBezTo>
                    <a:pt x="270" y="67"/>
                    <a:pt x="267" y="66"/>
                    <a:pt x="267" y="66"/>
                  </a:cubicBezTo>
                  <a:cubicBezTo>
                    <a:pt x="259" y="63"/>
                    <a:pt x="259" y="63"/>
                    <a:pt x="259" y="63"/>
                  </a:cubicBezTo>
                  <a:cubicBezTo>
                    <a:pt x="257" y="65"/>
                    <a:pt x="257" y="65"/>
                    <a:pt x="257" y="65"/>
                  </a:cubicBezTo>
                  <a:cubicBezTo>
                    <a:pt x="253" y="68"/>
                    <a:pt x="253" y="68"/>
                    <a:pt x="253" y="68"/>
                  </a:cubicBezTo>
                  <a:cubicBezTo>
                    <a:pt x="259" y="70"/>
                    <a:pt x="259" y="70"/>
                    <a:pt x="259" y="70"/>
                  </a:cubicBezTo>
                  <a:cubicBezTo>
                    <a:pt x="261" y="70"/>
                    <a:pt x="261" y="70"/>
                    <a:pt x="261" y="70"/>
                  </a:cubicBezTo>
                  <a:cubicBezTo>
                    <a:pt x="266" y="78"/>
                    <a:pt x="266" y="78"/>
                    <a:pt x="266" y="78"/>
                  </a:cubicBezTo>
                  <a:cubicBezTo>
                    <a:pt x="260" y="82"/>
                    <a:pt x="260" y="82"/>
                    <a:pt x="260" y="82"/>
                  </a:cubicBezTo>
                  <a:cubicBezTo>
                    <a:pt x="260" y="82"/>
                    <a:pt x="257" y="84"/>
                    <a:pt x="256" y="84"/>
                  </a:cubicBezTo>
                  <a:cubicBezTo>
                    <a:pt x="255" y="84"/>
                    <a:pt x="254" y="85"/>
                    <a:pt x="254" y="85"/>
                  </a:cubicBezTo>
                  <a:cubicBezTo>
                    <a:pt x="257" y="91"/>
                    <a:pt x="257" y="91"/>
                    <a:pt x="257" y="91"/>
                  </a:cubicBezTo>
                  <a:cubicBezTo>
                    <a:pt x="257" y="93"/>
                    <a:pt x="257" y="93"/>
                    <a:pt x="257" y="93"/>
                  </a:cubicBezTo>
                  <a:cubicBezTo>
                    <a:pt x="258" y="99"/>
                    <a:pt x="258" y="99"/>
                    <a:pt x="258" y="99"/>
                  </a:cubicBezTo>
                  <a:cubicBezTo>
                    <a:pt x="255" y="104"/>
                    <a:pt x="255" y="104"/>
                    <a:pt x="255" y="104"/>
                  </a:cubicBezTo>
                  <a:cubicBezTo>
                    <a:pt x="252" y="105"/>
                    <a:pt x="252" y="105"/>
                    <a:pt x="252" y="105"/>
                  </a:cubicBezTo>
                  <a:cubicBezTo>
                    <a:pt x="249" y="112"/>
                    <a:pt x="249" y="112"/>
                    <a:pt x="249" y="112"/>
                  </a:cubicBezTo>
                  <a:cubicBezTo>
                    <a:pt x="244" y="115"/>
                    <a:pt x="244" y="115"/>
                    <a:pt x="244" y="115"/>
                  </a:cubicBezTo>
                  <a:cubicBezTo>
                    <a:pt x="243" y="119"/>
                    <a:pt x="243" y="119"/>
                    <a:pt x="243" y="119"/>
                  </a:cubicBezTo>
                  <a:cubicBezTo>
                    <a:pt x="244" y="125"/>
                    <a:pt x="244" y="125"/>
                    <a:pt x="244" y="125"/>
                  </a:cubicBezTo>
                  <a:cubicBezTo>
                    <a:pt x="238" y="121"/>
                    <a:pt x="238" y="121"/>
                    <a:pt x="238" y="121"/>
                  </a:cubicBezTo>
                  <a:cubicBezTo>
                    <a:pt x="233" y="123"/>
                    <a:pt x="233" y="123"/>
                    <a:pt x="233" y="123"/>
                  </a:cubicBezTo>
                  <a:cubicBezTo>
                    <a:pt x="230" y="124"/>
                    <a:pt x="230" y="124"/>
                    <a:pt x="230" y="124"/>
                  </a:cubicBezTo>
                  <a:cubicBezTo>
                    <a:pt x="224" y="128"/>
                    <a:pt x="224" y="128"/>
                    <a:pt x="224" y="128"/>
                  </a:cubicBezTo>
                  <a:cubicBezTo>
                    <a:pt x="219" y="126"/>
                    <a:pt x="219" y="126"/>
                    <a:pt x="219" y="126"/>
                  </a:cubicBezTo>
                  <a:cubicBezTo>
                    <a:pt x="212" y="128"/>
                    <a:pt x="212" y="128"/>
                    <a:pt x="212" y="128"/>
                  </a:cubicBezTo>
                  <a:cubicBezTo>
                    <a:pt x="206" y="128"/>
                    <a:pt x="206" y="128"/>
                    <a:pt x="206" y="128"/>
                  </a:cubicBezTo>
                  <a:cubicBezTo>
                    <a:pt x="203" y="130"/>
                    <a:pt x="203" y="130"/>
                    <a:pt x="203" y="130"/>
                  </a:cubicBezTo>
                  <a:cubicBezTo>
                    <a:pt x="201" y="134"/>
                    <a:pt x="201" y="134"/>
                    <a:pt x="201" y="134"/>
                  </a:cubicBezTo>
                  <a:cubicBezTo>
                    <a:pt x="200" y="136"/>
                    <a:pt x="200" y="136"/>
                    <a:pt x="200" y="136"/>
                  </a:cubicBezTo>
                  <a:cubicBezTo>
                    <a:pt x="196" y="137"/>
                    <a:pt x="196" y="137"/>
                    <a:pt x="196" y="137"/>
                  </a:cubicBezTo>
                  <a:cubicBezTo>
                    <a:pt x="194" y="140"/>
                    <a:pt x="194" y="140"/>
                    <a:pt x="194" y="140"/>
                  </a:cubicBezTo>
                  <a:cubicBezTo>
                    <a:pt x="191" y="142"/>
                    <a:pt x="191" y="142"/>
                    <a:pt x="191" y="142"/>
                  </a:cubicBezTo>
                  <a:cubicBezTo>
                    <a:pt x="189" y="142"/>
                    <a:pt x="189" y="142"/>
                    <a:pt x="189" y="142"/>
                  </a:cubicBezTo>
                  <a:cubicBezTo>
                    <a:pt x="180" y="142"/>
                    <a:pt x="180" y="142"/>
                    <a:pt x="180" y="142"/>
                  </a:cubicBezTo>
                  <a:cubicBezTo>
                    <a:pt x="170" y="141"/>
                    <a:pt x="170" y="141"/>
                    <a:pt x="170" y="141"/>
                  </a:cubicBezTo>
                  <a:cubicBezTo>
                    <a:pt x="161" y="138"/>
                    <a:pt x="161" y="138"/>
                    <a:pt x="161" y="138"/>
                  </a:cubicBezTo>
                  <a:cubicBezTo>
                    <a:pt x="154" y="139"/>
                    <a:pt x="154" y="139"/>
                    <a:pt x="154" y="139"/>
                  </a:cubicBezTo>
                  <a:cubicBezTo>
                    <a:pt x="154" y="139"/>
                    <a:pt x="149" y="138"/>
                    <a:pt x="146" y="138"/>
                  </a:cubicBezTo>
                  <a:cubicBezTo>
                    <a:pt x="142" y="138"/>
                    <a:pt x="134" y="136"/>
                    <a:pt x="134" y="136"/>
                  </a:cubicBezTo>
                  <a:cubicBezTo>
                    <a:pt x="124" y="133"/>
                    <a:pt x="124" y="133"/>
                    <a:pt x="124" y="133"/>
                  </a:cubicBezTo>
                  <a:cubicBezTo>
                    <a:pt x="118" y="133"/>
                    <a:pt x="118" y="133"/>
                    <a:pt x="118" y="133"/>
                  </a:cubicBezTo>
                  <a:cubicBezTo>
                    <a:pt x="109" y="132"/>
                    <a:pt x="109" y="132"/>
                    <a:pt x="109" y="132"/>
                  </a:cubicBezTo>
                  <a:cubicBezTo>
                    <a:pt x="109" y="132"/>
                    <a:pt x="108" y="130"/>
                    <a:pt x="107" y="129"/>
                  </a:cubicBezTo>
                  <a:cubicBezTo>
                    <a:pt x="107" y="128"/>
                    <a:pt x="104" y="126"/>
                    <a:pt x="104" y="126"/>
                  </a:cubicBezTo>
                  <a:cubicBezTo>
                    <a:pt x="104" y="124"/>
                    <a:pt x="104" y="124"/>
                    <a:pt x="104" y="124"/>
                  </a:cubicBezTo>
                  <a:cubicBezTo>
                    <a:pt x="102" y="119"/>
                    <a:pt x="102" y="119"/>
                    <a:pt x="102" y="119"/>
                  </a:cubicBezTo>
                  <a:cubicBezTo>
                    <a:pt x="100" y="115"/>
                    <a:pt x="100" y="115"/>
                    <a:pt x="100" y="115"/>
                  </a:cubicBezTo>
                  <a:cubicBezTo>
                    <a:pt x="102" y="112"/>
                    <a:pt x="102" y="112"/>
                    <a:pt x="102" y="112"/>
                  </a:cubicBezTo>
                  <a:cubicBezTo>
                    <a:pt x="100" y="111"/>
                    <a:pt x="100" y="111"/>
                    <a:pt x="100" y="111"/>
                  </a:cubicBezTo>
                  <a:cubicBezTo>
                    <a:pt x="100" y="111"/>
                    <a:pt x="96" y="112"/>
                    <a:pt x="94" y="112"/>
                  </a:cubicBezTo>
                  <a:cubicBezTo>
                    <a:pt x="93" y="113"/>
                    <a:pt x="87" y="114"/>
                    <a:pt x="87" y="114"/>
                  </a:cubicBezTo>
                  <a:cubicBezTo>
                    <a:pt x="85" y="115"/>
                    <a:pt x="85" y="115"/>
                    <a:pt x="85" y="115"/>
                  </a:cubicBezTo>
                  <a:cubicBezTo>
                    <a:pt x="77" y="115"/>
                    <a:pt x="77" y="115"/>
                    <a:pt x="77" y="115"/>
                  </a:cubicBezTo>
                  <a:cubicBezTo>
                    <a:pt x="69" y="116"/>
                    <a:pt x="69" y="116"/>
                    <a:pt x="69" y="116"/>
                  </a:cubicBezTo>
                  <a:cubicBezTo>
                    <a:pt x="66" y="118"/>
                    <a:pt x="66" y="118"/>
                    <a:pt x="66" y="118"/>
                  </a:cubicBezTo>
                  <a:cubicBezTo>
                    <a:pt x="60" y="121"/>
                    <a:pt x="60" y="121"/>
                    <a:pt x="60" y="121"/>
                  </a:cubicBezTo>
                  <a:cubicBezTo>
                    <a:pt x="60" y="125"/>
                    <a:pt x="60" y="125"/>
                    <a:pt x="60" y="125"/>
                  </a:cubicBezTo>
                  <a:cubicBezTo>
                    <a:pt x="57" y="129"/>
                    <a:pt x="57" y="129"/>
                    <a:pt x="57" y="129"/>
                  </a:cubicBezTo>
                  <a:cubicBezTo>
                    <a:pt x="52" y="129"/>
                    <a:pt x="52" y="129"/>
                    <a:pt x="52" y="129"/>
                  </a:cubicBezTo>
                  <a:cubicBezTo>
                    <a:pt x="47" y="125"/>
                    <a:pt x="47" y="125"/>
                    <a:pt x="47" y="125"/>
                  </a:cubicBezTo>
                  <a:cubicBezTo>
                    <a:pt x="45" y="127"/>
                    <a:pt x="45" y="127"/>
                    <a:pt x="45" y="127"/>
                  </a:cubicBezTo>
                  <a:cubicBezTo>
                    <a:pt x="39" y="126"/>
                    <a:pt x="39" y="126"/>
                    <a:pt x="39" y="126"/>
                  </a:cubicBezTo>
                  <a:cubicBezTo>
                    <a:pt x="38" y="127"/>
                    <a:pt x="38" y="127"/>
                    <a:pt x="38" y="127"/>
                  </a:cubicBezTo>
                  <a:cubicBezTo>
                    <a:pt x="38" y="127"/>
                    <a:pt x="38" y="126"/>
                    <a:pt x="38" y="126"/>
                  </a:cubicBezTo>
                  <a:cubicBezTo>
                    <a:pt x="38" y="125"/>
                    <a:pt x="39" y="122"/>
                    <a:pt x="39" y="122"/>
                  </a:cubicBezTo>
                  <a:cubicBezTo>
                    <a:pt x="39" y="122"/>
                    <a:pt x="39" y="121"/>
                    <a:pt x="39" y="120"/>
                  </a:cubicBezTo>
                  <a:cubicBezTo>
                    <a:pt x="39" y="120"/>
                    <a:pt x="38" y="119"/>
                    <a:pt x="38" y="119"/>
                  </a:cubicBezTo>
                  <a:cubicBezTo>
                    <a:pt x="37" y="118"/>
                    <a:pt x="37" y="118"/>
                    <a:pt x="37" y="118"/>
                  </a:cubicBezTo>
                  <a:cubicBezTo>
                    <a:pt x="37" y="118"/>
                    <a:pt x="36" y="116"/>
                    <a:pt x="36" y="116"/>
                  </a:cubicBezTo>
                  <a:cubicBezTo>
                    <a:pt x="35" y="117"/>
                    <a:pt x="34" y="117"/>
                    <a:pt x="34" y="117"/>
                  </a:cubicBezTo>
                  <a:cubicBezTo>
                    <a:pt x="34" y="117"/>
                    <a:pt x="34" y="119"/>
                    <a:pt x="34" y="119"/>
                  </a:cubicBezTo>
                  <a:cubicBezTo>
                    <a:pt x="33" y="120"/>
                    <a:pt x="32" y="120"/>
                    <a:pt x="32" y="120"/>
                  </a:cubicBezTo>
                  <a:cubicBezTo>
                    <a:pt x="32" y="120"/>
                    <a:pt x="32" y="120"/>
                    <a:pt x="32" y="120"/>
                  </a:cubicBezTo>
                  <a:cubicBezTo>
                    <a:pt x="31" y="120"/>
                    <a:pt x="31" y="120"/>
                    <a:pt x="31" y="120"/>
                  </a:cubicBezTo>
                  <a:cubicBezTo>
                    <a:pt x="30" y="122"/>
                    <a:pt x="30" y="122"/>
                    <a:pt x="30" y="122"/>
                  </a:cubicBezTo>
                  <a:cubicBezTo>
                    <a:pt x="29" y="123"/>
                    <a:pt x="29" y="123"/>
                    <a:pt x="29" y="123"/>
                  </a:cubicBezTo>
                  <a:cubicBezTo>
                    <a:pt x="29" y="123"/>
                    <a:pt x="29" y="123"/>
                    <a:pt x="29" y="123"/>
                  </a:cubicBezTo>
                  <a:cubicBezTo>
                    <a:pt x="29" y="123"/>
                    <a:pt x="29" y="123"/>
                    <a:pt x="29" y="123"/>
                  </a:cubicBezTo>
                  <a:cubicBezTo>
                    <a:pt x="29" y="123"/>
                    <a:pt x="28" y="123"/>
                    <a:pt x="28" y="124"/>
                  </a:cubicBezTo>
                  <a:cubicBezTo>
                    <a:pt x="28" y="124"/>
                    <a:pt x="27" y="124"/>
                    <a:pt x="26" y="124"/>
                  </a:cubicBezTo>
                  <a:cubicBezTo>
                    <a:pt x="26" y="124"/>
                    <a:pt x="24" y="124"/>
                    <a:pt x="24" y="124"/>
                  </a:cubicBezTo>
                  <a:cubicBezTo>
                    <a:pt x="23" y="123"/>
                    <a:pt x="23" y="123"/>
                    <a:pt x="23" y="123"/>
                  </a:cubicBezTo>
                  <a:cubicBezTo>
                    <a:pt x="20" y="122"/>
                    <a:pt x="20" y="122"/>
                    <a:pt x="20" y="122"/>
                  </a:cubicBezTo>
                  <a:cubicBezTo>
                    <a:pt x="20" y="122"/>
                    <a:pt x="20" y="122"/>
                    <a:pt x="20" y="122"/>
                  </a:cubicBezTo>
                  <a:cubicBezTo>
                    <a:pt x="18" y="121"/>
                    <a:pt x="18" y="121"/>
                    <a:pt x="18" y="121"/>
                  </a:cubicBezTo>
                  <a:cubicBezTo>
                    <a:pt x="17" y="120"/>
                    <a:pt x="17" y="120"/>
                    <a:pt x="17" y="120"/>
                  </a:cubicBezTo>
                  <a:cubicBezTo>
                    <a:pt x="17" y="118"/>
                    <a:pt x="17" y="118"/>
                    <a:pt x="17" y="118"/>
                  </a:cubicBezTo>
                  <a:cubicBezTo>
                    <a:pt x="15" y="116"/>
                    <a:pt x="15" y="116"/>
                    <a:pt x="15" y="116"/>
                  </a:cubicBezTo>
                  <a:cubicBezTo>
                    <a:pt x="11" y="115"/>
                    <a:pt x="11" y="115"/>
                    <a:pt x="11" y="115"/>
                  </a:cubicBezTo>
                  <a:cubicBezTo>
                    <a:pt x="8" y="114"/>
                    <a:pt x="8" y="114"/>
                    <a:pt x="8" y="114"/>
                  </a:cubicBezTo>
                  <a:cubicBezTo>
                    <a:pt x="6" y="114"/>
                    <a:pt x="6" y="114"/>
                    <a:pt x="6" y="114"/>
                  </a:cubicBezTo>
                  <a:cubicBezTo>
                    <a:pt x="6" y="114"/>
                    <a:pt x="2" y="114"/>
                    <a:pt x="2" y="114"/>
                  </a:cubicBezTo>
                  <a:cubicBezTo>
                    <a:pt x="2" y="114"/>
                    <a:pt x="1" y="114"/>
                    <a:pt x="1" y="114"/>
                  </a:cubicBezTo>
                  <a:cubicBezTo>
                    <a:pt x="1" y="114"/>
                    <a:pt x="1" y="114"/>
                    <a:pt x="1" y="114"/>
                  </a:cubicBezTo>
                  <a:cubicBezTo>
                    <a:pt x="1" y="114"/>
                    <a:pt x="1" y="114"/>
                    <a:pt x="1" y="114"/>
                  </a:cubicBezTo>
                  <a:cubicBezTo>
                    <a:pt x="1" y="114"/>
                    <a:pt x="1" y="114"/>
                    <a:pt x="1" y="114"/>
                  </a:cubicBezTo>
                  <a:cubicBezTo>
                    <a:pt x="2" y="114"/>
                    <a:pt x="2" y="114"/>
                    <a:pt x="2" y="114"/>
                  </a:cubicBezTo>
                  <a:cubicBezTo>
                    <a:pt x="2" y="114"/>
                    <a:pt x="2" y="113"/>
                    <a:pt x="2" y="113"/>
                  </a:cubicBezTo>
                  <a:cubicBezTo>
                    <a:pt x="2" y="113"/>
                    <a:pt x="2" y="113"/>
                    <a:pt x="2" y="113"/>
                  </a:cubicBezTo>
                  <a:cubicBezTo>
                    <a:pt x="2" y="113"/>
                    <a:pt x="3" y="114"/>
                    <a:pt x="3" y="114"/>
                  </a:cubicBezTo>
                  <a:cubicBezTo>
                    <a:pt x="3" y="114"/>
                    <a:pt x="3" y="114"/>
                    <a:pt x="3" y="114"/>
                  </a:cubicBezTo>
                  <a:cubicBezTo>
                    <a:pt x="3" y="114"/>
                    <a:pt x="3" y="114"/>
                    <a:pt x="3" y="114"/>
                  </a:cubicBezTo>
                  <a:cubicBezTo>
                    <a:pt x="3" y="114"/>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4" y="113"/>
                  </a:cubicBezTo>
                  <a:cubicBezTo>
                    <a:pt x="4" y="113"/>
                    <a:pt x="4" y="113"/>
                    <a:pt x="5" y="113"/>
                  </a:cubicBezTo>
                  <a:cubicBezTo>
                    <a:pt x="5" y="113"/>
                    <a:pt x="5" y="113"/>
                    <a:pt x="5" y="112"/>
                  </a:cubicBezTo>
                  <a:cubicBezTo>
                    <a:pt x="5" y="112"/>
                    <a:pt x="5" y="112"/>
                    <a:pt x="5" y="112"/>
                  </a:cubicBezTo>
                  <a:cubicBezTo>
                    <a:pt x="5" y="112"/>
                    <a:pt x="5" y="112"/>
                    <a:pt x="4" y="112"/>
                  </a:cubicBezTo>
                  <a:cubicBezTo>
                    <a:pt x="4" y="112"/>
                    <a:pt x="4" y="112"/>
                    <a:pt x="4" y="112"/>
                  </a:cubicBezTo>
                  <a:cubicBezTo>
                    <a:pt x="4" y="112"/>
                    <a:pt x="4" y="112"/>
                    <a:pt x="4" y="111"/>
                  </a:cubicBezTo>
                  <a:cubicBezTo>
                    <a:pt x="4" y="111"/>
                    <a:pt x="5" y="111"/>
                    <a:pt x="5" y="111"/>
                  </a:cubicBezTo>
                  <a:cubicBezTo>
                    <a:pt x="5" y="111"/>
                    <a:pt x="5" y="111"/>
                    <a:pt x="4" y="111"/>
                  </a:cubicBezTo>
                  <a:cubicBezTo>
                    <a:pt x="4" y="111"/>
                    <a:pt x="4" y="111"/>
                    <a:pt x="4" y="111"/>
                  </a:cubicBezTo>
                  <a:cubicBezTo>
                    <a:pt x="4" y="110"/>
                    <a:pt x="4" y="111"/>
                    <a:pt x="4" y="111"/>
                  </a:cubicBezTo>
                  <a:cubicBezTo>
                    <a:pt x="4" y="110"/>
                    <a:pt x="4" y="110"/>
                    <a:pt x="4" y="110"/>
                  </a:cubicBezTo>
                  <a:cubicBezTo>
                    <a:pt x="4" y="110"/>
                    <a:pt x="4" y="110"/>
                    <a:pt x="4" y="110"/>
                  </a:cubicBezTo>
                  <a:cubicBezTo>
                    <a:pt x="4" y="110"/>
                    <a:pt x="4" y="110"/>
                    <a:pt x="4" y="110"/>
                  </a:cubicBezTo>
                  <a:cubicBezTo>
                    <a:pt x="4" y="110"/>
                    <a:pt x="4" y="110"/>
                    <a:pt x="4" y="110"/>
                  </a:cubicBezTo>
                  <a:cubicBezTo>
                    <a:pt x="4" y="110"/>
                    <a:pt x="4" y="110"/>
                    <a:pt x="4" y="110"/>
                  </a:cubicBezTo>
                  <a:cubicBezTo>
                    <a:pt x="3" y="110"/>
                    <a:pt x="3" y="110"/>
                    <a:pt x="3" y="110"/>
                  </a:cubicBezTo>
                  <a:cubicBezTo>
                    <a:pt x="3" y="110"/>
                    <a:pt x="3" y="110"/>
                    <a:pt x="3" y="110"/>
                  </a:cubicBezTo>
                  <a:cubicBezTo>
                    <a:pt x="3" y="109"/>
                    <a:pt x="3" y="109"/>
                    <a:pt x="3" y="109"/>
                  </a:cubicBezTo>
                  <a:cubicBezTo>
                    <a:pt x="3" y="109"/>
                    <a:pt x="3" y="109"/>
                    <a:pt x="3" y="109"/>
                  </a:cubicBezTo>
                  <a:cubicBezTo>
                    <a:pt x="3" y="109"/>
                    <a:pt x="3" y="109"/>
                    <a:pt x="3" y="109"/>
                  </a:cubicBezTo>
                  <a:cubicBezTo>
                    <a:pt x="3" y="109"/>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8"/>
                    <a:pt x="3" y="108"/>
                    <a:pt x="3" y="108"/>
                  </a:cubicBezTo>
                  <a:cubicBezTo>
                    <a:pt x="3" y="107"/>
                    <a:pt x="3" y="108"/>
                    <a:pt x="3" y="107"/>
                  </a:cubicBezTo>
                  <a:cubicBezTo>
                    <a:pt x="3" y="107"/>
                    <a:pt x="3" y="107"/>
                    <a:pt x="3" y="107"/>
                  </a:cubicBezTo>
                  <a:cubicBezTo>
                    <a:pt x="3" y="107"/>
                    <a:pt x="3" y="107"/>
                    <a:pt x="3" y="107"/>
                  </a:cubicBezTo>
                  <a:cubicBezTo>
                    <a:pt x="3" y="107"/>
                    <a:pt x="2" y="107"/>
                    <a:pt x="2" y="106"/>
                  </a:cubicBezTo>
                  <a:cubicBezTo>
                    <a:pt x="2" y="106"/>
                    <a:pt x="2" y="106"/>
                    <a:pt x="2" y="106"/>
                  </a:cubicBezTo>
                  <a:cubicBezTo>
                    <a:pt x="2" y="106"/>
                    <a:pt x="2" y="106"/>
                    <a:pt x="2" y="106"/>
                  </a:cubicBezTo>
                  <a:cubicBezTo>
                    <a:pt x="2" y="106"/>
                    <a:pt x="2" y="106"/>
                    <a:pt x="2" y="106"/>
                  </a:cubicBezTo>
                  <a:cubicBezTo>
                    <a:pt x="2" y="107"/>
                    <a:pt x="2" y="107"/>
                    <a:pt x="2" y="107"/>
                  </a:cubicBezTo>
                  <a:cubicBezTo>
                    <a:pt x="2" y="108"/>
                    <a:pt x="2" y="108"/>
                    <a:pt x="2" y="108"/>
                  </a:cubicBezTo>
                  <a:cubicBezTo>
                    <a:pt x="1" y="108"/>
                    <a:pt x="1" y="108"/>
                    <a:pt x="1" y="108"/>
                  </a:cubicBezTo>
                  <a:cubicBezTo>
                    <a:pt x="1" y="107"/>
                    <a:pt x="1" y="107"/>
                    <a:pt x="1" y="107"/>
                  </a:cubicBezTo>
                  <a:cubicBezTo>
                    <a:pt x="2" y="104"/>
                    <a:pt x="2" y="104"/>
                    <a:pt x="2" y="104"/>
                  </a:cubicBezTo>
                  <a:cubicBezTo>
                    <a:pt x="4" y="102"/>
                    <a:pt x="4" y="102"/>
                    <a:pt x="4" y="102"/>
                  </a:cubicBezTo>
                  <a:cubicBezTo>
                    <a:pt x="4" y="102"/>
                    <a:pt x="4" y="100"/>
                    <a:pt x="5" y="100"/>
                  </a:cubicBezTo>
                  <a:cubicBezTo>
                    <a:pt x="5" y="99"/>
                    <a:pt x="5" y="98"/>
                    <a:pt x="5" y="98"/>
                  </a:cubicBezTo>
                  <a:cubicBezTo>
                    <a:pt x="7" y="97"/>
                    <a:pt x="7" y="97"/>
                    <a:pt x="7" y="97"/>
                  </a:cubicBezTo>
                  <a:cubicBezTo>
                    <a:pt x="7" y="97"/>
                    <a:pt x="8" y="96"/>
                    <a:pt x="8" y="96"/>
                  </a:cubicBezTo>
                  <a:cubicBezTo>
                    <a:pt x="8" y="95"/>
                    <a:pt x="7" y="94"/>
                    <a:pt x="7" y="94"/>
                  </a:cubicBezTo>
                  <a:cubicBezTo>
                    <a:pt x="7" y="93"/>
                    <a:pt x="8" y="92"/>
                    <a:pt x="8" y="92"/>
                  </a:cubicBezTo>
                  <a:cubicBezTo>
                    <a:pt x="7" y="92"/>
                    <a:pt x="7"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1"/>
                  </a:cubicBezTo>
                  <a:cubicBezTo>
                    <a:pt x="6" y="91"/>
                    <a:pt x="6" y="91"/>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6" y="90"/>
                    <a:pt x="6" y="90"/>
                    <a:pt x="6" y="90"/>
                  </a:cubicBezTo>
                  <a:cubicBezTo>
                    <a:pt x="8" y="88"/>
                    <a:pt x="10" y="86"/>
                    <a:pt x="10" y="86"/>
                  </a:cubicBezTo>
                  <a:cubicBezTo>
                    <a:pt x="10" y="86"/>
                    <a:pt x="12" y="85"/>
                    <a:pt x="14" y="86"/>
                  </a:cubicBezTo>
                  <a:cubicBezTo>
                    <a:pt x="15" y="87"/>
                    <a:pt x="17" y="89"/>
                    <a:pt x="18" y="90"/>
                  </a:cubicBezTo>
                  <a:cubicBezTo>
                    <a:pt x="18" y="90"/>
                    <a:pt x="19" y="91"/>
                    <a:pt x="20" y="91"/>
                  </a:cubicBezTo>
                  <a:cubicBezTo>
                    <a:pt x="21" y="91"/>
                    <a:pt x="22" y="92"/>
                    <a:pt x="22" y="92"/>
                  </a:cubicBezTo>
                  <a:cubicBezTo>
                    <a:pt x="22" y="93"/>
                    <a:pt x="23" y="92"/>
                    <a:pt x="23" y="94"/>
                  </a:cubicBezTo>
                  <a:cubicBezTo>
                    <a:pt x="22" y="96"/>
                    <a:pt x="22" y="98"/>
                    <a:pt x="23" y="98"/>
                  </a:cubicBezTo>
                  <a:cubicBezTo>
                    <a:pt x="25" y="97"/>
                    <a:pt x="26" y="96"/>
                    <a:pt x="26" y="97"/>
                  </a:cubicBezTo>
                  <a:cubicBezTo>
                    <a:pt x="26" y="98"/>
                    <a:pt x="27" y="97"/>
                    <a:pt x="26" y="99"/>
                  </a:cubicBezTo>
                  <a:cubicBezTo>
                    <a:pt x="26" y="101"/>
                    <a:pt x="25" y="102"/>
                    <a:pt x="26" y="102"/>
                  </a:cubicBezTo>
                  <a:cubicBezTo>
                    <a:pt x="28" y="103"/>
                    <a:pt x="30" y="104"/>
                    <a:pt x="31" y="103"/>
                  </a:cubicBezTo>
                  <a:cubicBezTo>
                    <a:pt x="32" y="101"/>
                    <a:pt x="31" y="103"/>
                    <a:pt x="32" y="101"/>
                  </a:cubicBezTo>
                  <a:cubicBezTo>
                    <a:pt x="33" y="98"/>
                    <a:pt x="33" y="99"/>
                    <a:pt x="34" y="98"/>
                  </a:cubicBezTo>
                  <a:cubicBezTo>
                    <a:pt x="34" y="96"/>
                    <a:pt x="34" y="97"/>
                    <a:pt x="35" y="95"/>
                  </a:cubicBezTo>
                  <a:cubicBezTo>
                    <a:pt x="35" y="93"/>
                    <a:pt x="36" y="94"/>
                    <a:pt x="35" y="93"/>
                  </a:cubicBezTo>
                  <a:cubicBezTo>
                    <a:pt x="35" y="93"/>
                    <a:pt x="35" y="92"/>
                    <a:pt x="34" y="91"/>
                  </a:cubicBezTo>
                  <a:cubicBezTo>
                    <a:pt x="34" y="89"/>
                    <a:pt x="32" y="90"/>
                    <a:pt x="35" y="89"/>
                  </a:cubicBezTo>
                  <a:cubicBezTo>
                    <a:pt x="37" y="88"/>
                    <a:pt x="38" y="88"/>
                    <a:pt x="38" y="88"/>
                  </a:cubicBezTo>
                  <a:cubicBezTo>
                    <a:pt x="38" y="87"/>
                    <a:pt x="41" y="87"/>
                    <a:pt x="41" y="87"/>
                  </a:cubicBezTo>
                  <a:cubicBezTo>
                    <a:pt x="41" y="87"/>
                    <a:pt x="44" y="87"/>
                    <a:pt x="44" y="87"/>
                  </a:cubicBezTo>
                  <a:cubicBezTo>
                    <a:pt x="45" y="87"/>
                    <a:pt x="49" y="87"/>
                    <a:pt x="49" y="88"/>
                  </a:cubicBezTo>
                  <a:cubicBezTo>
                    <a:pt x="49" y="89"/>
                    <a:pt x="51" y="89"/>
                    <a:pt x="51" y="89"/>
                  </a:cubicBezTo>
                  <a:cubicBezTo>
                    <a:pt x="51" y="89"/>
                    <a:pt x="53" y="89"/>
                    <a:pt x="54" y="91"/>
                  </a:cubicBezTo>
                  <a:cubicBezTo>
                    <a:pt x="54" y="94"/>
                    <a:pt x="54" y="96"/>
                    <a:pt x="55" y="95"/>
                  </a:cubicBezTo>
                  <a:cubicBezTo>
                    <a:pt x="56" y="95"/>
                    <a:pt x="58" y="97"/>
                    <a:pt x="58" y="96"/>
                  </a:cubicBezTo>
                  <a:cubicBezTo>
                    <a:pt x="59" y="95"/>
                    <a:pt x="60" y="94"/>
                    <a:pt x="61" y="94"/>
                  </a:cubicBezTo>
                  <a:cubicBezTo>
                    <a:pt x="62" y="94"/>
                    <a:pt x="60" y="93"/>
                    <a:pt x="63" y="93"/>
                  </a:cubicBezTo>
                  <a:cubicBezTo>
                    <a:pt x="67" y="94"/>
                    <a:pt x="66" y="95"/>
                    <a:pt x="68" y="93"/>
                  </a:cubicBezTo>
                  <a:cubicBezTo>
                    <a:pt x="69" y="91"/>
                    <a:pt x="69" y="91"/>
                    <a:pt x="71" y="90"/>
                  </a:cubicBezTo>
                  <a:cubicBezTo>
                    <a:pt x="72" y="89"/>
                    <a:pt x="72" y="89"/>
                    <a:pt x="73" y="88"/>
                  </a:cubicBezTo>
                  <a:cubicBezTo>
                    <a:pt x="73" y="88"/>
                    <a:pt x="77" y="88"/>
                    <a:pt x="77" y="88"/>
                  </a:cubicBezTo>
                  <a:cubicBezTo>
                    <a:pt x="78" y="87"/>
                    <a:pt x="79" y="85"/>
                    <a:pt x="80" y="85"/>
                  </a:cubicBezTo>
                  <a:cubicBezTo>
                    <a:pt x="80" y="85"/>
                    <a:pt x="84" y="85"/>
                    <a:pt x="85" y="85"/>
                  </a:cubicBezTo>
                  <a:cubicBezTo>
                    <a:pt x="86" y="85"/>
                    <a:pt x="88" y="85"/>
                    <a:pt x="89" y="84"/>
                  </a:cubicBezTo>
                  <a:cubicBezTo>
                    <a:pt x="89" y="83"/>
                    <a:pt x="89" y="83"/>
                    <a:pt x="90" y="82"/>
                  </a:cubicBezTo>
                  <a:cubicBezTo>
                    <a:pt x="92" y="82"/>
                    <a:pt x="93" y="82"/>
                    <a:pt x="95" y="82"/>
                  </a:cubicBezTo>
                  <a:cubicBezTo>
                    <a:pt x="97" y="82"/>
                    <a:pt x="97" y="82"/>
                    <a:pt x="98" y="82"/>
                  </a:cubicBezTo>
                  <a:cubicBezTo>
                    <a:pt x="99" y="82"/>
                    <a:pt x="100" y="84"/>
                    <a:pt x="100" y="81"/>
                  </a:cubicBezTo>
                  <a:cubicBezTo>
                    <a:pt x="99" y="78"/>
                    <a:pt x="98" y="78"/>
                    <a:pt x="99" y="77"/>
                  </a:cubicBezTo>
                  <a:cubicBezTo>
                    <a:pt x="101" y="77"/>
                    <a:pt x="103" y="77"/>
                    <a:pt x="103" y="77"/>
                  </a:cubicBezTo>
                  <a:cubicBezTo>
                    <a:pt x="104" y="77"/>
                    <a:pt x="108" y="78"/>
                    <a:pt x="109" y="78"/>
                  </a:cubicBezTo>
                  <a:cubicBezTo>
                    <a:pt x="109" y="78"/>
                    <a:pt x="110" y="80"/>
                    <a:pt x="110" y="80"/>
                  </a:cubicBezTo>
                  <a:cubicBezTo>
                    <a:pt x="111" y="80"/>
                    <a:pt x="112" y="81"/>
                    <a:pt x="113" y="80"/>
                  </a:cubicBezTo>
                  <a:cubicBezTo>
                    <a:pt x="113" y="80"/>
                    <a:pt x="114" y="78"/>
                    <a:pt x="115" y="78"/>
                  </a:cubicBezTo>
                  <a:cubicBezTo>
                    <a:pt x="116" y="78"/>
                    <a:pt x="119" y="78"/>
                    <a:pt x="119" y="78"/>
                  </a:cubicBezTo>
                  <a:cubicBezTo>
                    <a:pt x="119" y="78"/>
                    <a:pt x="123" y="79"/>
                    <a:pt x="123" y="79"/>
                  </a:cubicBezTo>
                  <a:cubicBezTo>
                    <a:pt x="123" y="79"/>
                    <a:pt x="122" y="81"/>
                    <a:pt x="122" y="82"/>
                  </a:cubicBezTo>
                  <a:cubicBezTo>
                    <a:pt x="122" y="83"/>
                    <a:pt x="122" y="84"/>
                    <a:pt x="123" y="85"/>
                  </a:cubicBezTo>
                  <a:cubicBezTo>
                    <a:pt x="123" y="85"/>
                    <a:pt x="125" y="87"/>
                    <a:pt x="125" y="87"/>
                  </a:cubicBezTo>
                  <a:cubicBezTo>
                    <a:pt x="125" y="87"/>
                    <a:pt x="130" y="89"/>
                    <a:pt x="130" y="89"/>
                  </a:cubicBezTo>
                  <a:cubicBezTo>
                    <a:pt x="130" y="89"/>
                    <a:pt x="131" y="90"/>
                    <a:pt x="131" y="86"/>
                  </a:cubicBezTo>
                  <a:cubicBezTo>
                    <a:pt x="131" y="82"/>
                    <a:pt x="131" y="81"/>
                    <a:pt x="131" y="81"/>
                  </a:cubicBezTo>
                  <a:cubicBezTo>
                    <a:pt x="131" y="77"/>
                    <a:pt x="131" y="77"/>
                    <a:pt x="131" y="77"/>
                  </a:cubicBezTo>
                  <a:cubicBezTo>
                    <a:pt x="131" y="77"/>
                    <a:pt x="131" y="76"/>
                    <a:pt x="130" y="76"/>
                  </a:cubicBezTo>
                  <a:cubicBezTo>
                    <a:pt x="130" y="76"/>
                    <a:pt x="129" y="76"/>
                    <a:pt x="129" y="76"/>
                  </a:cubicBezTo>
                  <a:cubicBezTo>
                    <a:pt x="129" y="76"/>
                    <a:pt x="125" y="75"/>
                    <a:pt x="124" y="75"/>
                  </a:cubicBezTo>
                  <a:cubicBezTo>
                    <a:pt x="123" y="75"/>
                    <a:pt x="124" y="73"/>
                    <a:pt x="124" y="72"/>
                  </a:cubicBezTo>
                  <a:cubicBezTo>
                    <a:pt x="124" y="72"/>
                    <a:pt x="126" y="70"/>
                    <a:pt x="126" y="70"/>
                  </a:cubicBezTo>
                  <a:cubicBezTo>
                    <a:pt x="126" y="67"/>
                    <a:pt x="126" y="67"/>
                    <a:pt x="126" y="67"/>
                  </a:cubicBezTo>
                  <a:cubicBezTo>
                    <a:pt x="123" y="62"/>
                    <a:pt x="123" y="62"/>
                    <a:pt x="123" y="62"/>
                  </a:cubicBezTo>
                  <a:cubicBezTo>
                    <a:pt x="120" y="59"/>
                    <a:pt x="120" y="59"/>
                    <a:pt x="120" y="59"/>
                  </a:cubicBezTo>
                  <a:cubicBezTo>
                    <a:pt x="118" y="54"/>
                    <a:pt x="118" y="54"/>
                    <a:pt x="118" y="54"/>
                  </a:cubicBezTo>
                  <a:cubicBezTo>
                    <a:pt x="118" y="54"/>
                    <a:pt x="118" y="54"/>
                    <a:pt x="118" y="54"/>
                  </a:cubicBezTo>
                  <a:cubicBezTo>
                    <a:pt x="118" y="54"/>
                    <a:pt x="118" y="54"/>
                    <a:pt x="118" y="54"/>
                  </a:cubicBezTo>
                  <a:cubicBezTo>
                    <a:pt x="121" y="52"/>
                    <a:pt x="121" y="52"/>
                    <a:pt x="121" y="52"/>
                  </a:cubicBezTo>
                  <a:cubicBezTo>
                    <a:pt x="123" y="50"/>
                    <a:pt x="126" y="48"/>
                    <a:pt x="126" y="48"/>
                  </a:cubicBezTo>
                  <a:cubicBezTo>
                    <a:pt x="126" y="48"/>
                    <a:pt x="126" y="48"/>
                    <a:pt x="127" y="48"/>
                  </a:cubicBezTo>
                  <a:cubicBezTo>
                    <a:pt x="129" y="46"/>
                    <a:pt x="129" y="46"/>
                    <a:pt x="129" y="46"/>
                  </a:cubicBezTo>
                  <a:cubicBezTo>
                    <a:pt x="129" y="46"/>
                    <a:pt x="134" y="44"/>
                    <a:pt x="134" y="44"/>
                  </a:cubicBezTo>
                  <a:cubicBezTo>
                    <a:pt x="134" y="44"/>
                    <a:pt x="135" y="43"/>
                    <a:pt x="135" y="43"/>
                  </a:cubicBezTo>
                  <a:cubicBezTo>
                    <a:pt x="136" y="43"/>
                    <a:pt x="136" y="43"/>
                    <a:pt x="136" y="43"/>
                  </a:cubicBezTo>
                  <a:cubicBezTo>
                    <a:pt x="141" y="38"/>
                    <a:pt x="141" y="38"/>
                    <a:pt x="141" y="38"/>
                  </a:cubicBezTo>
                  <a:cubicBezTo>
                    <a:pt x="141" y="33"/>
                    <a:pt x="141" y="33"/>
                    <a:pt x="141" y="33"/>
                  </a:cubicBezTo>
                  <a:cubicBezTo>
                    <a:pt x="142" y="31"/>
                    <a:pt x="142" y="31"/>
                    <a:pt x="142" y="31"/>
                  </a:cubicBezTo>
                  <a:cubicBezTo>
                    <a:pt x="142" y="30"/>
                    <a:pt x="142" y="28"/>
                    <a:pt x="142" y="28"/>
                  </a:cubicBezTo>
                  <a:cubicBezTo>
                    <a:pt x="148" y="28"/>
                    <a:pt x="148" y="28"/>
                    <a:pt x="148" y="28"/>
                  </a:cubicBezTo>
                  <a:cubicBezTo>
                    <a:pt x="148" y="28"/>
                    <a:pt x="149" y="29"/>
                    <a:pt x="150" y="30"/>
                  </a:cubicBezTo>
                  <a:cubicBezTo>
                    <a:pt x="151" y="30"/>
                    <a:pt x="152" y="29"/>
                    <a:pt x="152" y="29"/>
                  </a:cubicBezTo>
                  <a:cubicBezTo>
                    <a:pt x="153" y="29"/>
                    <a:pt x="154" y="27"/>
                    <a:pt x="154" y="27"/>
                  </a:cubicBezTo>
                  <a:cubicBezTo>
                    <a:pt x="154" y="24"/>
                    <a:pt x="154" y="24"/>
                    <a:pt x="154" y="24"/>
                  </a:cubicBezTo>
                  <a:cubicBezTo>
                    <a:pt x="153" y="19"/>
                    <a:pt x="153" y="19"/>
                    <a:pt x="153" y="19"/>
                  </a:cubicBezTo>
                  <a:cubicBezTo>
                    <a:pt x="153" y="16"/>
                    <a:pt x="153" y="16"/>
                    <a:pt x="153" y="16"/>
                  </a:cubicBezTo>
                  <a:cubicBezTo>
                    <a:pt x="153" y="16"/>
                    <a:pt x="153" y="16"/>
                    <a:pt x="153" y="16"/>
                  </a:cubicBezTo>
                  <a:cubicBezTo>
                    <a:pt x="154" y="16"/>
                    <a:pt x="158" y="19"/>
                    <a:pt x="160" y="20"/>
                  </a:cubicBezTo>
                  <a:cubicBezTo>
                    <a:pt x="161" y="21"/>
                    <a:pt x="164" y="24"/>
                    <a:pt x="164" y="24"/>
                  </a:cubicBezTo>
                  <a:cubicBezTo>
                    <a:pt x="164" y="24"/>
                    <a:pt x="169" y="25"/>
                    <a:pt x="170" y="25"/>
                  </a:cubicBezTo>
                  <a:cubicBezTo>
                    <a:pt x="170" y="25"/>
                    <a:pt x="175" y="26"/>
                    <a:pt x="175" y="26"/>
                  </a:cubicBezTo>
                  <a:cubicBezTo>
                    <a:pt x="176" y="24"/>
                    <a:pt x="176" y="24"/>
                    <a:pt x="176" y="24"/>
                  </a:cubicBezTo>
                  <a:cubicBezTo>
                    <a:pt x="179" y="22"/>
                    <a:pt x="179" y="22"/>
                    <a:pt x="179" y="22"/>
                  </a:cubicBezTo>
                  <a:cubicBezTo>
                    <a:pt x="183" y="25"/>
                    <a:pt x="183" y="25"/>
                    <a:pt x="183" y="25"/>
                  </a:cubicBezTo>
                  <a:cubicBezTo>
                    <a:pt x="187" y="24"/>
                    <a:pt x="187" y="24"/>
                    <a:pt x="187" y="24"/>
                  </a:cubicBezTo>
                  <a:close/>
                  <a:moveTo>
                    <a:pt x="5" y="91"/>
                  </a:moveTo>
                  <a:cubicBezTo>
                    <a:pt x="5" y="91"/>
                    <a:pt x="5" y="91"/>
                    <a:pt x="5" y="91"/>
                  </a:cubicBezTo>
                  <a:cubicBezTo>
                    <a:pt x="5" y="91"/>
                    <a:pt x="5" y="91"/>
                    <a:pt x="5" y="91"/>
                  </a:cubicBezTo>
                  <a:cubicBezTo>
                    <a:pt x="5" y="91"/>
                    <a:pt x="5" y="91"/>
                    <a:pt x="5" y="91"/>
                  </a:cubicBezTo>
                  <a:close/>
                  <a:moveTo>
                    <a:pt x="1" y="114"/>
                  </a:moveTo>
                  <a:cubicBezTo>
                    <a:pt x="1" y="114"/>
                    <a:pt x="1" y="114"/>
                    <a:pt x="1" y="114"/>
                  </a:cubicBezTo>
                  <a:cubicBezTo>
                    <a:pt x="1" y="114"/>
                    <a:pt x="1" y="114"/>
                    <a:pt x="1" y="114"/>
                  </a:cubicBezTo>
                  <a:cubicBezTo>
                    <a:pt x="1" y="114"/>
                    <a:pt x="1" y="114"/>
                    <a:pt x="1" y="114"/>
                  </a:cubicBezTo>
                  <a:cubicBezTo>
                    <a:pt x="1" y="114"/>
                    <a:pt x="1" y="114"/>
                    <a:pt x="1" y="114"/>
                  </a:cubicBezTo>
                  <a:close/>
                  <a:moveTo>
                    <a:pt x="1" y="114"/>
                  </a:moveTo>
                  <a:cubicBezTo>
                    <a:pt x="1" y="114"/>
                    <a:pt x="1" y="114"/>
                    <a:pt x="1" y="114"/>
                  </a:cubicBezTo>
                  <a:cubicBezTo>
                    <a:pt x="1" y="114"/>
                    <a:pt x="1" y="113"/>
                    <a:pt x="1" y="113"/>
                  </a:cubicBezTo>
                  <a:cubicBezTo>
                    <a:pt x="1" y="113"/>
                    <a:pt x="1" y="113"/>
                    <a:pt x="1" y="113"/>
                  </a:cubicBezTo>
                  <a:cubicBezTo>
                    <a:pt x="1" y="113"/>
                    <a:pt x="2" y="113"/>
                    <a:pt x="2" y="112"/>
                  </a:cubicBezTo>
                  <a:cubicBezTo>
                    <a:pt x="2" y="112"/>
                    <a:pt x="2" y="112"/>
                    <a:pt x="2" y="112"/>
                  </a:cubicBezTo>
                  <a:cubicBezTo>
                    <a:pt x="2" y="112"/>
                    <a:pt x="2" y="112"/>
                    <a:pt x="2" y="112"/>
                  </a:cubicBezTo>
                  <a:cubicBezTo>
                    <a:pt x="2" y="112"/>
                    <a:pt x="2" y="112"/>
                    <a:pt x="2" y="112"/>
                  </a:cubicBezTo>
                  <a:cubicBezTo>
                    <a:pt x="1" y="112"/>
                    <a:pt x="1" y="112"/>
                    <a:pt x="1" y="112"/>
                  </a:cubicBezTo>
                  <a:cubicBezTo>
                    <a:pt x="0" y="114"/>
                    <a:pt x="0" y="114"/>
                    <a:pt x="0" y="114"/>
                  </a:cubicBezTo>
                  <a:lnTo>
                    <a:pt x="1" y="114"/>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1" name="Freeform 11"/>
            <p:cNvSpPr>
              <a:spLocks noEditPoints="1"/>
            </p:cNvSpPr>
            <p:nvPr/>
          </p:nvSpPr>
          <p:spPr bwMode="auto">
            <a:xfrm>
              <a:off x="6444812" y="3933272"/>
              <a:ext cx="1263093" cy="1268630"/>
            </a:xfrm>
            <a:custGeom>
              <a:avLst/>
              <a:gdLst>
                <a:gd name="T0" fmla="*/ 269 w 520"/>
                <a:gd name="T1" fmla="*/ 424 h 538"/>
                <a:gd name="T2" fmla="*/ 326 w 520"/>
                <a:gd name="T3" fmla="*/ 423 h 538"/>
                <a:gd name="T4" fmla="*/ 401 w 520"/>
                <a:gd name="T5" fmla="*/ 437 h 538"/>
                <a:gd name="T6" fmla="*/ 432 w 520"/>
                <a:gd name="T7" fmla="*/ 408 h 538"/>
                <a:gd name="T8" fmla="*/ 434 w 520"/>
                <a:gd name="T9" fmla="*/ 407 h 538"/>
                <a:gd name="T10" fmla="*/ 435 w 520"/>
                <a:gd name="T11" fmla="*/ 406 h 538"/>
                <a:gd name="T12" fmla="*/ 436 w 520"/>
                <a:gd name="T13" fmla="*/ 406 h 538"/>
                <a:gd name="T14" fmla="*/ 421 w 520"/>
                <a:gd name="T15" fmla="*/ 359 h 538"/>
                <a:gd name="T16" fmla="*/ 425 w 520"/>
                <a:gd name="T17" fmla="*/ 310 h 538"/>
                <a:gd name="T18" fmla="*/ 418 w 520"/>
                <a:gd name="T19" fmla="*/ 279 h 538"/>
                <a:gd name="T20" fmla="*/ 414 w 520"/>
                <a:gd name="T21" fmla="*/ 263 h 538"/>
                <a:gd name="T22" fmla="*/ 395 w 520"/>
                <a:gd name="T23" fmla="*/ 272 h 538"/>
                <a:gd name="T24" fmla="*/ 384 w 520"/>
                <a:gd name="T25" fmla="*/ 274 h 538"/>
                <a:gd name="T26" fmla="*/ 389 w 520"/>
                <a:gd name="T27" fmla="*/ 259 h 538"/>
                <a:gd name="T28" fmla="*/ 402 w 520"/>
                <a:gd name="T29" fmla="*/ 242 h 538"/>
                <a:gd name="T30" fmla="*/ 411 w 520"/>
                <a:gd name="T31" fmla="*/ 230 h 538"/>
                <a:gd name="T32" fmla="*/ 424 w 520"/>
                <a:gd name="T33" fmla="*/ 215 h 538"/>
                <a:gd name="T34" fmla="*/ 422 w 520"/>
                <a:gd name="T35" fmla="*/ 208 h 538"/>
                <a:gd name="T36" fmla="*/ 434 w 520"/>
                <a:gd name="T37" fmla="*/ 208 h 538"/>
                <a:gd name="T38" fmla="*/ 443 w 520"/>
                <a:gd name="T39" fmla="*/ 202 h 538"/>
                <a:gd name="T40" fmla="*/ 451 w 520"/>
                <a:gd name="T41" fmla="*/ 160 h 538"/>
                <a:gd name="T42" fmla="*/ 430 w 520"/>
                <a:gd name="T43" fmla="*/ 116 h 538"/>
                <a:gd name="T44" fmla="*/ 401 w 520"/>
                <a:gd name="T45" fmla="*/ 94 h 538"/>
                <a:gd name="T46" fmla="*/ 391 w 520"/>
                <a:gd name="T47" fmla="*/ 95 h 538"/>
                <a:gd name="T48" fmla="*/ 383 w 520"/>
                <a:gd name="T49" fmla="*/ 91 h 538"/>
                <a:gd name="T50" fmla="*/ 367 w 520"/>
                <a:gd name="T51" fmla="*/ 82 h 538"/>
                <a:gd name="T52" fmla="*/ 355 w 520"/>
                <a:gd name="T53" fmla="*/ 61 h 538"/>
                <a:gd name="T54" fmla="*/ 335 w 520"/>
                <a:gd name="T55" fmla="*/ 65 h 538"/>
                <a:gd name="T56" fmla="*/ 330 w 520"/>
                <a:gd name="T57" fmla="*/ 48 h 538"/>
                <a:gd name="T58" fmla="*/ 311 w 520"/>
                <a:gd name="T59" fmla="*/ 35 h 538"/>
                <a:gd name="T60" fmla="*/ 291 w 520"/>
                <a:gd name="T61" fmla="*/ 20 h 538"/>
                <a:gd name="T62" fmla="*/ 281 w 520"/>
                <a:gd name="T63" fmla="*/ 1 h 538"/>
                <a:gd name="T64" fmla="*/ 229 w 520"/>
                <a:gd name="T65" fmla="*/ 53 h 538"/>
                <a:gd name="T66" fmla="*/ 145 w 520"/>
                <a:gd name="T67" fmla="*/ 76 h 538"/>
                <a:gd name="T68" fmla="*/ 117 w 520"/>
                <a:gd name="T69" fmla="*/ 65 h 538"/>
                <a:gd name="T70" fmla="*/ 107 w 520"/>
                <a:gd name="T71" fmla="*/ 111 h 538"/>
                <a:gd name="T72" fmla="*/ 46 w 520"/>
                <a:gd name="T73" fmla="*/ 99 h 538"/>
                <a:gd name="T74" fmla="*/ 16 w 520"/>
                <a:gd name="T75" fmla="*/ 117 h 538"/>
                <a:gd name="T76" fmla="*/ 19 w 520"/>
                <a:gd name="T77" fmla="*/ 145 h 538"/>
                <a:gd name="T78" fmla="*/ 58 w 520"/>
                <a:gd name="T79" fmla="*/ 167 h 538"/>
                <a:gd name="T80" fmla="*/ 91 w 520"/>
                <a:gd name="T81" fmla="*/ 200 h 538"/>
                <a:gd name="T82" fmla="*/ 95 w 520"/>
                <a:gd name="T83" fmla="*/ 228 h 538"/>
                <a:gd name="T84" fmla="*/ 109 w 520"/>
                <a:gd name="T85" fmla="*/ 250 h 538"/>
                <a:gd name="T86" fmla="*/ 109 w 520"/>
                <a:gd name="T87" fmla="*/ 265 h 538"/>
                <a:gd name="T88" fmla="*/ 114 w 520"/>
                <a:gd name="T89" fmla="*/ 284 h 538"/>
                <a:gd name="T90" fmla="*/ 92 w 520"/>
                <a:gd name="T91" fmla="*/ 371 h 538"/>
                <a:gd name="T92" fmla="*/ 159 w 520"/>
                <a:gd name="T93" fmla="*/ 443 h 538"/>
                <a:gd name="T94" fmla="*/ 193 w 520"/>
                <a:gd name="T95" fmla="*/ 453 h 538"/>
                <a:gd name="T96" fmla="*/ 197 w 520"/>
                <a:gd name="T97" fmla="*/ 450 h 538"/>
                <a:gd name="T98" fmla="*/ 203 w 520"/>
                <a:gd name="T99" fmla="*/ 453 h 538"/>
                <a:gd name="T100" fmla="*/ 208 w 520"/>
                <a:gd name="T101" fmla="*/ 456 h 538"/>
                <a:gd name="T102" fmla="*/ 203 w 520"/>
                <a:gd name="T103" fmla="*/ 460 h 538"/>
                <a:gd name="T104" fmla="*/ 198 w 520"/>
                <a:gd name="T105" fmla="*/ 462 h 538"/>
                <a:gd name="T106" fmla="*/ 243 w 520"/>
                <a:gd name="T107" fmla="*/ 471 h 538"/>
                <a:gd name="T108" fmla="*/ 193 w 520"/>
                <a:gd name="T109" fmla="*/ 458 h 538"/>
                <a:gd name="T110" fmla="*/ 449 w 520"/>
                <a:gd name="T111" fmla="*/ 200 h 538"/>
                <a:gd name="T112" fmla="*/ 511 w 520"/>
                <a:gd name="T113" fmla="*/ 523 h 538"/>
                <a:gd name="T114" fmla="*/ 517 w 520"/>
                <a:gd name="T115" fmla="*/ 468 h 538"/>
                <a:gd name="T116" fmla="*/ 485 w 520"/>
                <a:gd name="T117" fmla="*/ 478 h 538"/>
                <a:gd name="T118" fmla="*/ 493 w 520"/>
                <a:gd name="T119" fmla="*/ 520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20" h="538">
                  <a:moveTo>
                    <a:pt x="259" y="471"/>
                  </a:moveTo>
                  <a:cubicBezTo>
                    <a:pt x="261" y="468"/>
                    <a:pt x="261" y="468"/>
                    <a:pt x="261" y="468"/>
                  </a:cubicBezTo>
                  <a:cubicBezTo>
                    <a:pt x="261" y="468"/>
                    <a:pt x="261" y="462"/>
                    <a:pt x="259" y="461"/>
                  </a:cubicBezTo>
                  <a:cubicBezTo>
                    <a:pt x="258" y="460"/>
                    <a:pt x="257" y="459"/>
                    <a:pt x="257" y="459"/>
                  </a:cubicBezTo>
                  <a:cubicBezTo>
                    <a:pt x="257" y="459"/>
                    <a:pt x="257" y="455"/>
                    <a:pt x="257" y="453"/>
                  </a:cubicBezTo>
                  <a:cubicBezTo>
                    <a:pt x="257" y="452"/>
                    <a:pt x="257" y="448"/>
                    <a:pt x="257" y="447"/>
                  </a:cubicBezTo>
                  <a:cubicBezTo>
                    <a:pt x="257" y="446"/>
                    <a:pt x="258" y="442"/>
                    <a:pt x="258" y="441"/>
                  </a:cubicBezTo>
                  <a:cubicBezTo>
                    <a:pt x="258" y="441"/>
                    <a:pt x="257" y="441"/>
                    <a:pt x="259" y="439"/>
                  </a:cubicBezTo>
                  <a:cubicBezTo>
                    <a:pt x="261" y="436"/>
                    <a:pt x="261" y="434"/>
                    <a:pt x="261" y="434"/>
                  </a:cubicBezTo>
                  <a:cubicBezTo>
                    <a:pt x="265" y="429"/>
                    <a:pt x="265" y="429"/>
                    <a:pt x="265" y="429"/>
                  </a:cubicBezTo>
                  <a:cubicBezTo>
                    <a:pt x="265" y="429"/>
                    <a:pt x="268" y="424"/>
                    <a:pt x="269" y="424"/>
                  </a:cubicBezTo>
                  <a:cubicBezTo>
                    <a:pt x="270" y="425"/>
                    <a:pt x="274" y="424"/>
                    <a:pt x="275" y="424"/>
                  </a:cubicBezTo>
                  <a:cubicBezTo>
                    <a:pt x="276" y="424"/>
                    <a:pt x="280" y="428"/>
                    <a:pt x="282" y="424"/>
                  </a:cubicBezTo>
                  <a:cubicBezTo>
                    <a:pt x="284" y="421"/>
                    <a:pt x="285" y="419"/>
                    <a:pt x="285" y="418"/>
                  </a:cubicBezTo>
                  <a:cubicBezTo>
                    <a:pt x="286" y="417"/>
                    <a:pt x="287" y="414"/>
                    <a:pt x="290" y="414"/>
                  </a:cubicBezTo>
                  <a:cubicBezTo>
                    <a:pt x="293" y="413"/>
                    <a:pt x="300" y="413"/>
                    <a:pt x="300" y="413"/>
                  </a:cubicBezTo>
                  <a:cubicBezTo>
                    <a:pt x="303" y="414"/>
                    <a:pt x="303" y="414"/>
                    <a:pt x="303" y="414"/>
                  </a:cubicBezTo>
                  <a:cubicBezTo>
                    <a:pt x="311" y="417"/>
                    <a:pt x="311" y="417"/>
                    <a:pt x="311" y="417"/>
                  </a:cubicBezTo>
                  <a:cubicBezTo>
                    <a:pt x="311" y="417"/>
                    <a:pt x="314" y="417"/>
                    <a:pt x="316" y="417"/>
                  </a:cubicBezTo>
                  <a:cubicBezTo>
                    <a:pt x="317" y="417"/>
                    <a:pt x="318" y="417"/>
                    <a:pt x="318" y="417"/>
                  </a:cubicBezTo>
                  <a:cubicBezTo>
                    <a:pt x="321" y="421"/>
                    <a:pt x="321" y="421"/>
                    <a:pt x="321" y="421"/>
                  </a:cubicBezTo>
                  <a:cubicBezTo>
                    <a:pt x="321" y="421"/>
                    <a:pt x="325" y="423"/>
                    <a:pt x="326" y="423"/>
                  </a:cubicBezTo>
                  <a:cubicBezTo>
                    <a:pt x="327" y="423"/>
                    <a:pt x="335" y="421"/>
                    <a:pt x="335" y="421"/>
                  </a:cubicBezTo>
                  <a:cubicBezTo>
                    <a:pt x="335" y="421"/>
                    <a:pt x="338" y="420"/>
                    <a:pt x="339" y="421"/>
                  </a:cubicBezTo>
                  <a:cubicBezTo>
                    <a:pt x="340" y="422"/>
                    <a:pt x="343" y="423"/>
                    <a:pt x="344" y="424"/>
                  </a:cubicBezTo>
                  <a:cubicBezTo>
                    <a:pt x="344" y="425"/>
                    <a:pt x="352" y="429"/>
                    <a:pt x="354" y="430"/>
                  </a:cubicBezTo>
                  <a:cubicBezTo>
                    <a:pt x="355" y="431"/>
                    <a:pt x="359" y="430"/>
                    <a:pt x="359" y="430"/>
                  </a:cubicBezTo>
                  <a:cubicBezTo>
                    <a:pt x="361" y="435"/>
                    <a:pt x="361" y="435"/>
                    <a:pt x="361" y="435"/>
                  </a:cubicBezTo>
                  <a:cubicBezTo>
                    <a:pt x="371" y="438"/>
                    <a:pt x="371" y="438"/>
                    <a:pt x="371" y="438"/>
                  </a:cubicBezTo>
                  <a:cubicBezTo>
                    <a:pt x="375" y="438"/>
                    <a:pt x="375" y="438"/>
                    <a:pt x="375" y="438"/>
                  </a:cubicBezTo>
                  <a:cubicBezTo>
                    <a:pt x="389" y="443"/>
                    <a:pt x="389" y="443"/>
                    <a:pt x="389" y="443"/>
                  </a:cubicBezTo>
                  <a:cubicBezTo>
                    <a:pt x="398" y="436"/>
                    <a:pt x="398" y="436"/>
                    <a:pt x="398" y="436"/>
                  </a:cubicBezTo>
                  <a:cubicBezTo>
                    <a:pt x="398" y="436"/>
                    <a:pt x="400" y="437"/>
                    <a:pt x="401" y="437"/>
                  </a:cubicBezTo>
                  <a:cubicBezTo>
                    <a:pt x="402" y="437"/>
                    <a:pt x="404" y="429"/>
                    <a:pt x="404" y="429"/>
                  </a:cubicBezTo>
                  <a:cubicBezTo>
                    <a:pt x="404" y="429"/>
                    <a:pt x="404" y="427"/>
                    <a:pt x="405" y="427"/>
                  </a:cubicBezTo>
                  <a:cubicBezTo>
                    <a:pt x="407" y="427"/>
                    <a:pt x="414" y="424"/>
                    <a:pt x="414" y="424"/>
                  </a:cubicBezTo>
                  <a:cubicBezTo>
                    <a:pt x="414" y="423"/>
                    <a:pt x="413" y="419"/>
                    <a:pt x="416" y="418"/>
                  </a:cubicBezTo>
                  <a:cubicBezTo>
                    <a:pt x="418" y="417"/>
                    <a:pt x="422" y="414"/>
                    <a:pt x="422" y="414"/>
                  </a:cubicBezTo>
                  <a:cubicBezTo>
                    <a:pt x="423" y="413"/>
                    <a:pt x="421" y="411"/>
                    <a:pt x="424" y="410"/>
                  </a:cubicBezTo>
                  <a:cubicBezTo>
                    <a:pt x="426" y="410"/>
                    <a:pt x="429" y="409"/>
                    <a:pt x="431" y="409"/>
                  </a:cubicBezTo>
                  <a:cubicBezTo>
                    <a:pt x="431" y="409"/>
                    <a:pt x="431" y="409"/>
                    <a:pt x="431" y="409"/>
                  </a:cubicBezTo>
                  <a:cubicBezTo>
                    <a:pt x="431" y="408"/>
                    <a:pt x="431" y="408"/>
                    <a:pt x="431" y="408"/>
                  </a:cubicBezTo>
                  <a:cubicBezTo>
                    <a:pt x="431" y="408"/>
                    <a:pt x="431" y="408"/>
                    <a:pt x="431"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2" y="408"/>
                    <a:pt x="432" y="408"/>
                    <a:pt x="432" y="408"/>
                  </a:cubicBezTo>
                  <a:cubicBezTo>
                    <a:pt x="433" y="407"/>
                    <a:pt x="433" y="407"/>
                    <a:pt x="433" y="407"/>
                  </a:cubicBezTo>
                  <a:cubicBezTo>
                    <a:pt x="433" y="407"/>
                    <a:pt x="433" y="407"/>
                    <a:pt x="433" y="407"/>
                  </a:cubicBezTo>
                  <a:cubicBezTo>
                    <a:pt x="433" y="407"/>
                    <a:pt x="433" y="407"/>
                    <a:pt x="433"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4" y="407"/>
                    <a:pt x="434" y="407"/>
                    <a:pt x="434" y="407"/>
                  </a:cubicBezTo>
                  <a:cubicBezTo>
                    <a:pt x="435" y="407"/>
                    <a:pt x="435" y="407"/>
                    <a:pt x="435" y="407"/>
                  </a:cubicBezTo>
                  <a:cubicBezTo>
                    <a:pt x="435" y="407"/>
                    <a:pt x="435" y="407"/>
                    <a:pt x="435" y="407"/>
                  </a:cubicBezTo>
                  <a:cubicBezTo>
                    <a:pt x="435" y="407"/>
                    <a:pt x="435" y="407"/>
                    <a:pt x="435" y="407"/>
                  </a:cubicBezTo>
                  <a:cubicBezTo>
                    <a:pt x="435" y="407"/>
                    <a:pt x="435" y="407"/>
                    <a:pt x="435" y="407"/>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5" y="406"/>
                    <a:pt x="435" y="406"/>
                    <a:pt x="435"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6" y="406"/>
                    <a:pt x="436" y="406"/>
                    <a:pt x="436" y="406"/>
                  </a:cubicBezTo>
                  <a:cubicBezTo>
                    <a:pt x="437" y="405"/>
                    <a:pt x="438" y="405"/>
                    <a:pt x="438" y="405"/>
                  </a:cubicBezTo>
                  <a:cubicBezTo>
                    <a:pt x="444" y="400"/>
                    <a:pt x="444" y="400"/>
                    <a:pt x="444" y="400"/>
                  </a:cubicBezTo>
                  <a:cubicBezTo>
                    <a:pt x="447" y="389"/>
                    <a:pt x="447" y="389"/>
                    <a:pt x="447" y="389"/>
                  </a:cubicBezTo>
                  <a:cubicBezTo>
                    <a:pt x="443" y="386"/>
                    <a:pt x="443" y="386"/>
                    <a:pt x="443" y="386"/>
                  </a:cubicBezTo>
                  <a:cubicBezTo>
                    <a:pt x="434" y="386"/>
                    <a:pt x="434" y="386"/>
                    <a:pt x="434" y="386"/>
                  </a:cubicBezTo>
                  <a:cubicBezTo>
                    <a:pt x="424" y="382"/>
                    <a:pt x="424" y="382"/>
                    <a:pt x="424" y="382"/>
                  </a:cubicBezTo>
                  <a:cubicBezTo>
                    <a:pt x="419" y="374"/>
                    <a:pt x="419" y="374"/>
                    <a:pt x="419" y="374"/>
                  </a:cubicBezTo>
                  <a:cubicBezTo>
                    <a:pt x="416" y="374"/>
                    <a:pt x="416" y="374"/>
                    <a:pt x="416" y="374"/>
                  </a:cubicBezTo>
                  <a:cubicBezTo>
                    <a:pt x="415" y="367"/>
                    <a:pt x="413" y="370"/>
                    <a:pt x="417" y="365"/>
                  </a:cubicBezTo>
                  <a:cubicBezTo>
                    <a:pt x="421" y="359"/>
                    <a:pt x="421" y="359"/>
                    <a:pt x="421" y="359"/>
                  </a:cubicBezTo>
                  <a:cubicBezTo>
                    <a:pt x="420" y="349"/>
                    <a:pt x="420" y="349"/>
                    <a:pt x="420" y="349"/>
                  </a:cubicBezTo>
                  <a:cubicBezTo>
                    <a:pt x="417" y="346"/>
                    <a:pt x="417" y="346"/>
                    <a:pt x="417" y="346"/>
                  </a:cubicBezTo>
                  <a:cubicBezTo>
                    <a:pt x="412" y="343"/>
                    <a:pt x="412" y="343"/>
                    <a:pt x="412" y="343"/>
                  </a:cubicBezTo>
                  <a:cubicBezTo>
                    <a:pt x="412" y="343"/>
                    <a:pt x="409" y="339"/>
                    <a:pt x="408" y="338"/>
                  </a:cubicBezTo>
                  <a:cubicBezTo>
                    <a:pt x="408" y="338"/>
                    <a:pt x="408" y="336"/>
                    <a:pt x="408" y="336"/>
                  </a:cubicBezTo>
                  <a:cubicBezTo>
                    <a:pt x="407" y="335"/>
                    <a:pt x="411" y="335"/>
                    <a:pt x="411" y="335"/>
                  </a:cubicBezTo>
                  <a:cubicBezTo>
                    <a:pt x="412" y="335"/>
                    <a:pt x="415" y="334"/>
                    <a:pt x="416" y="334"/>
                  </a:cubicBezTo>
                  <a:cubicBezTo>
                    <a:pt x="417" y="334"/>
                    <a:pt x="421" y="330"/>
                    <a:pt x="421" y="330"/>
                  </a:cubicBezTo>
                  <a:cubicBezTo>
                    <a:pt x="421" y="330"/>
                    <a:pt x="423" y="326"/>
                    <a:pt x="425" y="325"/>
                  </a:cubicBezTo>
                  <a:cubicBezTo>
                    <a:pt x="426" y="324"/>
                    <a:pt x="428" y="316"/>
                    <a:pt x="428" y="315"/>
                  </a:cubicBezTo>
                  <a:cubicBezTo>
                    <a:pt x="428" y="315"/>
                    <a:pt x="426" y="310"/>
                    <a:pt x="425" y="310"/>
                  </a:cubicBezTo>
                  <a:cubicBezTo>
                    <a:pt x="416" y="306"/>
                    <a:pt x="418" y="304"/>
                    <a:pt x="414" y="302"/>
                  </a:cubicBezTo>
                  <a:cubicBezTo>
                    <a:pt x="414" y="297"/>
                    <a:pt x="414" y="297"/>
                    <a:pt x="414" y="297"/>
                  </a:cubicBezTo>
                  <a:cubicBezTo>
                    <a:pt x="419" y="293"/>
                    <a:pt x="419" y="293"/>
                    <a:pt x="419" y="293"/>
                  </a:cubicBezTo>
                  <a:cubicBezTo>
                    <a:pt x="420" y="292"/>
                    <a:pt x="422" y="291"/>
                    <a:pt x="423" y="291"/>
                  </a:cubicBezTo>
                  <a:cubicBezTo>
                    <a:pt x="424" y="289"/>
                    <a:pt x="424" y="289"/>
                    <a:pt x="424" y="289"/>
                  </a:cubicBezTo>
                  <a:cubicBezTo>
                    <a:pt x="424" y="289"/>
                    <a:pt x="422" y="287"/>
                    <a:pt x="422" y="287"/>
                  </a:cubicBezTo>
                  <a:cubicBezTo>
                    <a:pt x="422" y="287"/>
                    <a:pt x="421" y="286"/>
                    <a:pt x="420" y="286"/>
                  </a:cubicBezTo>
                  <a:cubicBezTo>
                    <a:pt x="420" y="286"/>
                    <a:pt x="419" y="285"/>
                    <a:pt x="419" y="285"/>
                  </a:cubicBezTo>
                  <a:cubicBezTo>
                    <a:pt x="419" y="285"/>
                    <a:pt x="418" y="284"/>
                    <a:pt x="417" y="284"/>
                  </a:cubicBezTo>
                  <a:cubicBezTo>
                    <a:pt x="416" y="284"/>
                    <a:pt x="417" y="282"/>
                    <a:pt x="418" y="282"/>
                  </a:cubicBezTo>
                  <a:cubicBezTo>
                    <a:pt x="418" y="281"/>
                    <a:pt x="418" y="279"/>
                    <a:pt x="418" y="279"/>
                  </a:cubicBezTo>
                  <a:cubicBezTo>
                    <a:pt x="418" y="279"/>
                    <a:pt x="415" y="279"/>
                    <a:pt x="414" y="279"/>
                  </a:cubicBezTo>
                  <a:cubicBezTo>
                    <a:pt x="414" y="278"/>
                    <a:pt x="414" y="278"/>
                    <a:pt x="414" y="278"/>
                  </a:cubicBezTo>
                  <a:cubicBezTo>
                    <a:pt x="414" y="278"/>
                    <a:pt x="415" y="275"/>
                    <a:pt x="416" y="275"/>
                  </a:cubicBezTo>
                  <a:cubicBezTo>
                    <a:pt x="416" y="274"/>
                    <a:pt x="416" y="273"/>
                    <a:pt x="416" y="273"/>
                  </a:cubicBezTo>
                  <a:cubicBezTo>
                    <a:pt x="416" y="273"/>
                    <a:pt x="416" y="272"/>
                    <a:pt x="416" y="270"/>
                  </a:cubicBezTo>
                  <a:cubicBezTo>
                    <a:pt x="417" y="269"/>
                    <a:pt x="416" y="269"/>
                    <a:pt x="416" y="269"/>
                  </a:cubicBezTo>
                  <a:cubicBezTo>
                    <a:pt x="416" y="269"/>
                    <a:pt x="415" y="268"/>
                    <a:pt x="414" y="268"/>
                  </a:cubicBezTo>
                  <a:cubicBezTo>
                    <a:pt x="414" y="268"/>
                    <a:pt x="414" y="268"/>
                    <a:pt x="415" y="267"/>
                  </a:cubicBezTo>
                  <a:cubicBezTo>
                    <a:pt x="416" y="265"/>
                    <a:pt x="416" y="266"/>
                    <a:pt x="416" y="266"/>
                  </a:cubicBezTo>
                  <a:cubicBezTo>
                    <a:pt x="416" y="264"/>
                    <a:pt x="416" y="264"/>
                    <a:pt x="416" y="264"/>
                  </a:cubicBezTo>
                  <a:cubicBezTo>
                    <a:pt x="414" y="263"/>
                    <a:pt x="414" y="263"/>
                    <a:pt x="414" y="263"/>
                  </a:cubicBezTo>
                  <a:cubicBezTo>
                    <a:pt x="411" y="261"/>
                    <a:pt x="411" y="261"/>
                    <a:pt x="411" y="261"/>
                  </a:cubicBezTo>
                  <a:cubicBezTo>
                    <a:pt x="411" y="261"/>
                    <a:pt x="407" y="261"/>
                    <a:pt x="407" y="261"/>
                  </a:cubicBezTo>
                  <a:cubicBezTo>
                    <a:pt x="407" y="261"/>
                    <a:pt x="404" y="261"/>
                    <a:pt x="404" y="261"/>
                  </a:cubicBezTo>
                  <a:cubicBezTo>
                    <a:pt x="402" y="262"/>
                    <a:pt x="402" y="262"/>
                    <a:pt x="402" y="262"/>
                  </a:cubicBezTo>
                  <a:cubicBezTo>
                    <a:pt x="401" y="263"/>
                    <a:pt x="401" y="263"/>
                    <a:pt x="401" y="263"/>
                  </a:cubicBezTo>
                  <a:cubicBezTo>
                    <a:pt x="398" y="264"/>
                    <a:pt x="398" y="264"/>
                    <a:pt x="398" y="264"/>
                  </a:cubicBezTo>
                  <a:cubicBezTo>
                    <a:pt x="395" y="265"/>
                    <a:pt x="395" y="265"/>
                    <a:pt x="395" y="265"/>
                  </a:cubicBezTo>
                  <a:cubicBezTo>
                    <a:pt x="395" y="265"/>
                    <a:pt x="394" y="267"/>
                    <a:pt x="393" y="268"/>
                  </a:cubicBezTo>
                  <a:cubicBezTo>
                    <a:pt x="393" y="268"/>
                    <a:pt x="393" y="269"/>
                    <a:pt x="393" y="269"/>
                  </a:cubicBezTo>
                  <a:cubicBezTo>
                    <a:pt x="395" y="270"/>
                    <a:pt x="395" y="270"/>
                    <a:pt x="395" y="270"/>
                  </a:cubicBezTo>
                  <a:cubicBezTo>
                    <a:pt x="395" y="272"/>
                    <a:pt x="395" y="272"/>
                    <a:pt x="395" y="272"/>
                  </a:cubicBezTo>
                  <a:cubicBezTo>
                    <a:pt x="396" y="272"/>
                    <a:pt x="396" y="272"/>
                    <a:pt x="396" y="272"/>
                  </a:cubicBezTo>
                  <a:cubicBezTo>
                    <a:pt x="395" y="274"/>
                    <a:pt x="395" y="274"/>
                    <a:pt x="395" y="274"/>
                  </a:cubicBezTo>
                  <a:cubicBezTo>
                    <a:pt x="395" y="274"/>
                    <a:pt x="394" y="274"/>
                    <a:pt x="393" y="275"/>
                  </a:cubicBezTo>
                  <a:cubicBezTo>
                    <a:pt x="392" y="276"/>
                    <a:pt x="392" y="277"/>
                    <a:pt x="392" y="277"/>
                  </a:cubicBezTo>
                  <a:cubicBezTo>
                    <a:pt x="389" y="278"/>
                    <a:pt x="389" y="278"/>
                    <a:pt x="389" y="278"/>
                  </a:cubicBezTo>
                  <a:cubicBezTo>
                    <a:pt x="387" y="277"/>
                    <a:pt x="387" y="277"/>
                    <a:pt x="387" y="277"/>
                  </a:cubicBezTo>
                  <a:cubicBezTo>
                    <a:pt x="385" y="278"/>
                    <a:pt x="385" y="278"/>
                    <a:pt x="385" y="278"/>
                  </a:cubicBezTo>
                  <a:cubicBezTo>
                    <a:pt x="384" y="278"/>
                    <a:pt x="384" y="278"/>
                    <a:pt x="384" y="278"/>
                  </a:cubicBezTo>
                  <a:cubicBezTo>
                    <a:pt x="384" y="276"/>
                    <a:pt x="384" y="276"/>
                    <a:pt x="384" y="276"/>
                  </a:cubicBezTo>
                  <a:cubicBezTo>
                    <a:pt x="383" y="275"/>
                    <a:pt x="383" y="275"/>
                    <a:pt x="383" y="275"/>
                  </a:cubicBezTo>
                  <a:cubicBezTo>
                    <a:pt x="384" y="274"/>
                    <a:pt x="384" y="274"/>
                    <a:pt x="384" y="274"/>
                  </a:cubicBezTo>
                  <a:cubicBezTo>
                    <a:pt x="384" y="274"/>
                    <a:pt x="385" y="273"/>
                    <a:pt x="385" y="273"/>
                  </a:cubicBezTo>
                  <a:cubicBezTo>
                    <a:pt x="386" y="273"/>
                    <a:pt x="387" y="272"/>
                    <a:pt x="387" y="272"/>
                  </a:cubicBezTo>
                  <a:cubicBezTo>
                    <a:pt x="389" y="272"/>
                    <a:pt x="389" y="272"/>
                    <a:pt x="389" y="272"/>
                  </a:cubicBezTo>
                  <a:cubicBezTo>
                    <a:pt x="389" y="270"/>
                    <a:pt x="389" y="270"/>
                    <a:pt x="389" y="270"/>
                  </a:cubicBezTo>
                  <a:cubicBezTo>
                    <a:pt x="390" y="268"/>
                    <a:pt x="390" y="268"/>
                    <a:pt x="390" y="268"/>
                  </a:cubicBezTo>
                  <a:cubicBezTo>
                    <a:pt x="390" y="265"/>
                    <a:pt x="390" y="265"/>
                    <a:pt x="390" y="265"/>
                  </a:cubicBezTo>
                  <a:cubicBezTo>
                    <a:pt x="389" y="264"/>
                    <a:pt x="389" y="264"/>
                    <a:pt x="389" y="264"/>
                  </a:cubicBezTo>
                  <a:cubicBezTo>
                    <a:pt x="388" y="263"/>
                    <a:pt x="388" y="263"/>
                    <a:pt x="388" y="263"/>
                  </a:cubicBezTo>
                  <a:cubicBezTo>
                    <a:pt x="388" y="262"/>
                    <a:pt x="388" y="262"/>
                    <a:pt x="388" y="262"/>
                  </a:cubicBezTo>
                  <a:cubicBezTo>
                    <a:pt x="388" y="260"/>
                    <a:pt x="388" y="260"/>
                    <a:pt x="388" y="260"/>
                  </a:cubicBezTo>
                  <a:cubicBezTo>
                    <a:pt x="389" y="259"/>
                    <a:pt x="389" y="259"/>
                    <a:pt x="389" y="259"/>
                  </a:cubicBezTo>
                  <a:cubicBezTo>
                    <a:pt x="389" y="259"/>
                    <a:pt x="390" y="258"/>
                    <a:pt x="390" y="257"/>
                  </a:cubicBezTo>
                  <a:cubicBezTo>
                    <a:pt x="390" y="257"/>
                    <a:pt x="390" y="255"/>
                    <a:pt x="390" y="255"/>
                  </a:cubicBezTo>
                  <a:cubicBezTo>
                    <a:pt x="390" y="255"/>
                    <a:pt x="390" y="254"/>
                    <a:pt x="390" y="254"/>
                  </a:cubicBezTo>
                  <a:cubicBezTo>
                    <a:pt x="394" y="250"/>
                    <a:pt x="394" y="250"/>
                    <a:pt x="394" y="250"/>
                  </a:cubicBezTo>
                  <a:cubicBezTo>
                    <a:pt x="396" y="248"/>
                    <a:pt x="396" y="248"/>
                    <a:pt x="396" y="248"/>
                  </a:cubicBezTo>
                  <a:cubicBezTo>
                    <a:pt x="396" y="248"/>
                    <a:pt x="398" y="248"/>
                    <a:pt x="398" y="247"/>
                  </a:cubicBezTo>
                  <a:cubicBezTo>
                    <a:pt x="398" y="247"/>
                    <a:pt x="400" y="247"/>
                    <a:pt x="400" y="247"/>
                  </a:cubicBezTo>
                  <a:cubicBezTo>
                    <a:pt x="400" y="247"/>
                    <a:pt x="401" y="246"/>
                    <a:pt x="401" y="246"/>
                  </a:cubicBezTo>
                  <a:cubicBezTo>
                    <a:pt x="402" y="245"/>
                    <a:pt x="402" y="244"/>
                    <a:pt x="402" y="244"/>
                  </a:cubicBezTo>
                  <a:cubicBezTo>
                    <a:pt x="402" y="244"/>
                    <a:pt x="402" y="243"/>
                    <a:pt x="402" y="243"/>
                  </a:cubicBezTo>
                  <a:cubicBezTo>
                    <a:pt x="402" y="243"/>
                    <a:pt x="402" y="242"/>
                    <a:pt x="402" y="242"/>
                  </a:cubicBezTo>
                  <a:cubicBezTo>
                    <a:pt x="402" y="242"/>
                    <a:pt x="402" y="241"/>
                    <a:pt x="402" y="241"/>
                  </a:cubicBezTo>
                  <a:cubicBezTo>
                    <a:pt x="402" y="240"/>
                    <a:pt x="403" y="240"/>
                    <a:pt x="403" y="240"/>
                  </a:cubicBezTo>
                  <a:cubicBezTo>
                    <a:pt x="403" y="238"/>
                    <a:pt x="403" y="238"/>
                    <a:pt x="403" y="238"/>
                  </a:cubicBezTo>
                  <a:cubicBezTo>
                    <a:pt x="403" y="238"/>
                    <a:pt x="402" y="237"/>
                    <a:pt x="402" y="236"/>
                  </a:cubicBezTo>
                  <a:cubicBezTo>
                    <a:pt x="402" y="236"/>
                    <a:pt x="402" y="236"/>
                    <a:pt x="402" y="235"/>
                  </a:cubicBezTo>
                  <a:cubicBezTo>
                    <a:pt x="403" y="234"/>
                    <a:pt x="404" y="234"/>
                    <a:pt x="404" y="234"/>
                  </a:cubicBezTo>
                  <a:cubicBezTo>
                    <a:pt x="406" y="234"/>
                    <a:pt x="406" y="234"/>
                    <a:pt x="406" y="234"/>
                  </a:cubicBezTo>
                  <a:cubicBezTo>
                    <a:pt x="406" y="234"/>
                    <a:pt x="407" y="233"/>
                    <a:pt x="408" y="233"/>
                  </a:cubicBezTo>
                  <a:cubicBezTo>
                    <a:pt x="408" y="233"/>
                    <a:pt x="409" y="232"/>
                    <a:pt x="409" y="232"/>
                  </a:cubicBezTo>
                  <a:cubicBezTo>
                    <a:pt x="410" y="230"/>
                    <a:pt x="410" y="230"/>
                    <a:pt x="410" y="230"/>
                  </a:cubicBezTo>
                  <a:cubicBezTo>
                    <a:pt x="411" y="230"/>
                    <a:pt x="411" y="230"/>
                    <a:pt x="411" y="230"/>
                  </a:cubicBezTo>
                  <a:cubicBezTo>
                    <a:pt x="412" y="229"/>
                    <a:pt x="412" y="229"/>
                    <a:pt x="412" y="229"/>
                  </a:cubicBezTo>
                  <a:cubicBezTo>
                    <a:pt x="412" y="227"/>
                    <a:pt x="412" y="227"/>
                    <a:pt x="412" y="227"/>
                  </a:cubicBezTo>
                  <a:cubicBezTo>
                    <a:pt x="414" y="226"/>
                    <a:pt x="414" y="226"/>
                    <a:pt x="414" y="226"/>
                  </a:cubicBezTo>
                  <a:cubicBezTo>
                    <a:pt x="414" y="225"/>
                    <a:pt x="414" y="225"/>
                    <a:pt x="414" y="225"/>
                  </a:cubicBezTo>
                  <a:cubicBezTo>
                    <a:pt x="415" y="224"/>
                    <a:pt x="415" y="224"/>
                    <a:pt x="415" y="224"/>
                  </a:cubicBezTo>
                  <a:cubicBezTo>
                    <a:pt x="416" y="224"/>
                    <a:pt x="416" y="224"/>
                    <a:pt x="416" y="224"/>
                  </a:cubicBezTo>
                  <a:cubicBezTo>
                    <a:pt x="418" y="222"/>
                    <a:pt x="418" y="222"/>
                    <a:pt x="418" y="222"/>
                  </a:cubicBezTo>
                  <a:cubicBezTo>
                    <a:pt x="420" y="221"/>
                    <a:pt x="420" y="221"/>
                    <a:pt x="420" y="221"/>
                  </a:cubicBezTo>
                  <a:cubicBezTo>
                    <a:pt x="420" y="221"/>
                    <a:pt x="421" y="219"/>
                    <a:pt x="421" y="218"/>
                  </a:cubicBezTo>
                  <a:cubicBezTo>
                    <a:pt x="421" y="217"/>
                    <a:pt x="421" y="217"/>
                    <a:pt x="422" y="216"/>
                  </a:cubicBezTo>
                  <a:cubicBezTo>
                    <a:pt x="422" y="216"/>
                    <a:pt x="423" y="216"/>
                    <a:pt x="424" y="215"/>
                  </a:cubicBezTo>
                  <a:cubicBezTo>
                    <a:pt x="424" y="215"/>
                    <a:pt x="424" y="214"/>
                    <a:pt x="424" y="214"/>
                  </a:cubicBezTo>
                  <a:cubicBezTo>
                    <a:pt x="425" y="214"/>
                    <a:pt x="425" y="214"/>
                    <a:pt x="425" y="214"/>
                  </a:cubicBezTo>
                  <a:cubicBezTo>
                    <a:pt x="425" y="212"/>
                    <a:pt x="425" y="212"/>
                    <a:pt x="425" y="212"/>
                  </a:cubicBezTo>
                  <a:cubicBezTo>
                    <a:pt x="425" y="211"/>
                    <a:pt x="425" y="211"/>
                    <a:pt x="425" y="211"/>
                  </a:cubicBezTo>
                  <a:cubicBezTo>
                    <a:pt x="425" y="211"/>
                    <a:pt x="423" y="212"/>
                    <a:pt x="423" y="212"/>
                  </a:cubicBezTo>
                  <a:cubicBezTo>
                    <a:pt x="423" y="212"/>
                    <a:pt x="422" y="212"/>
                    <a:pt x="421" y="212"/>
                  </a:cubicBezTo>
                  <a:cubicBezTo>
                    <a:pt x="421" y="212"/>
                    <a:pt x="420" y="212"/>
                    <a:pt x="419" y="212"/>
                  </a:cubicBezTo>
                  <a:cubicBezTo>
                    <a:pt x="418" y="211"/>
                    <a:pt x="419" y="211"/>
                    <a:pt x="419" y="211"/>
                  </a:cubicBezTo>
                  <a:cubicBezTo>
                    <a:pt x="419" y="211"/>
                    <a:pt x="420" y="211"/>
                    <a:pt x="420" y="210"/>
                  </a:cubicBezTo>
                  <a:cubicBezTo>
                    <a:pt x="420" y="210"/>
                    <a:pt x="421" y="208"/>
                    <a:pt x="421" y="208"/>
                  </a:cubicBezTo>
                  <a:cubicBezTo>
                    <a:pt x="422" y="208"/>
                    <a:pt x="422" y="208"/>
                    <a:pt x="422" y="208"/>
                  </a:cubicBezTo>
                  <a:cubicBezTo>
                    <a:pt x="423" y="207"/>
                    <a:pt x="423" y="207"/>
                    <a:pt x="423" y="207"/>
                  </a:cubicBezTo>
                  <a:cubicBezTo>
                    <a:pt x="423" y="207"/>
                    <a:pt x="424" y="207"/>
                    <a:pt x="424" y="207"/>
                  </a:cubicBezTo>
                  <a:cubicBezTo>
                    <a:pt x="424" y="207"/>
                    <a:pt x="423" y="206"/>
                    <a:pt x="423" y="206"/>
                  </a:cubicBezTo>
                  <a:cubicBezTo>
                    <a:pt x="423" y="204"/>
                    <a:pt x="423" y="204"/>
                    <a:pt x="423" y="204"/>
                  </a:cubicBezTo>
                  <a:cubicBezTo>
                    <a:pt x="425" y="205"/>
                    <a:pt x="425" y="205"/>
                    <a:pt x="425" y="205"/>
                  </a:cubicBezTo>
                  <a:cubicBezTo>
                    <a:pt x="428" y="205"/>
                    <a:pt x="428" y="205"/>
                    <a:pt x="428" y="205"/>
                  </a:cubicBezTo>
                  <a:cubicBezTo>
                    <a:pt x="429" y="204"/>
                    <a:pt x="429" y="204"/>
                    <a:pt x="429" y="204"/>
                  </a:cubicBezTo>
                  <a:cubicBezTo>
                    <a:pt x="429" y="204"/>
                    <a:pt x="430" y="206"/>
                    <a:pt x="430" y="206"/>
                  </a:cubicBezTo>
                  <a:cubicBezTo>
                    <a:pt x="430" y="207"/>
                    <a:pt x="430" y="208"/>
                    <a:pt x="431" y="208"/>
                  </a:cubicBezTo>
                  <a:cubicBezTo>
                    <a:pt x="431" y="208"/>
                    <a:pt x="433" y="209"/>
                    <a:pt x="433" y="209"/>
                  </a:cubicBezTo>
                  <a:cubicBezTo>
                    <a:pt x="433" y="209"/>
                    <a:pt x="433" y="208"/>
                    <a:pt x="434" y="208"/>
                  </a:cubicBezTo>
                  <a:cubicBezTo>
                    <a:pt x="434" y="208"/>
                    <a:pt x="435" y="208"/>
                    <a:pt x="435" y="208"/>
                  </a:cubicBezTo>
                  <a:cubicBezTo>
                    <a:pt x="436" y="208"/>
                    <a:pt x="437" y="208"/>
                    <a:pt x="437" y="208"/>
                  </a:cubicBezTo>
                  <a:cubicBezTo>
                    <a:pt x="437" y="208"/>
                    <a:pt x="438" y="208"/>
                    <a:pt x="439" y="208"/>
                  </a:cubicBezTo>
                  <a:cubicBezTo>
                    <a:pt x="439" y="207"/>
                    <a:pt x="439" y="207"/>
                    <a:pt x="439" y="207"/>
                  </a:cubicBezTo>
                  <a:cubicBezTo>
                    <a:pt x="439" y="207"/>
                    <a:pt x="439" y="206"/>
                    <a:pt x="439" y="206"/>
                  </a:cubicBezTo>
                  <a:cubicBezTo>
                    <a:pt x="439" y="206"/>
                    <a:pt x="440" y="204"/>
                    <a:pt x="440" y="204"/>
                  </a:cubicBezTo>
                  <a:cubicBezTo>
                    <a:pt x="440" y="204"/>
                    <a:pt x="441" y="204"/>
                    <a:pt x="441" y="204"/>
                  </a:cubicBezTo>
                  <a:cubicBezTo>
                    <a:pt x="441" y="204"/>
                    <a:pt x="442" y="204"/>
                    <a:pt x="442" y="204"/>
                  </a:cubicBezTo>
                  <a:cubicBezTo>
                    <a:pt x="442" y="204"/>
                    <a:pt x="442" y="203"/>
                    <a:pt x="442" y="203"/>
                  </a:cubicBezTo>
                  <a:cubicBezTo>
                    <a:pt x="442" y="203"/>
                    <a:pt x="442" y="202"/>
                    <a:pt x="442" y="202"/>
                  </a:cubicBezTo>
                  <a:cubicBezTo>
                    <a:pt x="442" y="202"/>
                    <a:pt x="443" y="202"/>
                    <a:pt x="443" y="202"/>
                  </a:cubicBezTo>
                  <a:cubicBezTo>
                    <a:pt x="443" y="200"/>
                    <a:pt x="443" y="200"/>
                    <a:pt x="443" y="200"/>
                  </a:cubicBezTo>
                  <a:cubicBezTo>
                    <a:pt x="443" y="200"/>
                    <a:pt x="445" y="200"/>
                    <a:pt x="445" y="200"/>
                  </a:cubicBezTo>
                  <a:cubicBezTo>
                    <a:pt x="446" y="200"/>
                    <a:pt x="445" y="200"/>
                    <a:pt x="445" y="200"/>
                  </a:cubicBezTo>
                  <a:cubicBezTo>
                    <a:pt x="448" y="199"/>
                    <a:pt x="448" y="199"/>
                    <a:pt x="448" y="199"/>
                  </a:cubicBezTo>
                  <a:cubicBezTo>
                    <a:pt x="448" y="199"/>
                    <a:pt x="448" y="199"/>
                    <a:pt x="448" y="200"/>
                  </a:cubicBezTo>
                  <a:cubicBezTo>
                    <a:pt x="446" y="197"/>
                    <a:pt x="443" y="193"/>
                    <a:pt x="443" y="193"/>
                  </a:cubicBezTo>
                  <a:cubicBezTo>
                    <a:pt x="445" y="189"/>
                    <a:pt x="445" y="189"/>
                    <a:pt x="445" y="189"/>
                  </a:cubicBezTo>
                  <a:cubicBezTo>
                    <a:pt x="445" y="189"/>
                    <a:pt x="446" y="182"/>
                    <a:pt x="446" y="180"/>
                  </a:cubicBezTo>
                  <a:cubicBezTo>
                    <a:pt x="446" y="179"/>
                    <a:pt x="446" y="173"/>
                    <a:pt x="446" y="173"/>
                  </a:cubicBezTo>
                  <a:cubicBezTo>
                    <a:pt x="446" y="173"/>
                    <a:pt x="442" y="172"/>
                    <a:pt x="445" y="169"/>
                  </a:cubicBezTo>
                  <a:cubicBezTo>
                    <a:pt x="448" y="165"/>
                    <a:pt x="451" y="160"/>
                    <a:pt x="451" y="160"/>
                  </a:cubicBezTo>
                  <a:cubicBezTo>
                    <a:pt x="451" y="150"/>
                    <a:pt x="451" y="150"/>
                    <a:pt x="451" y="150"/>
                  </a:cubicBezTo>
                  <a:cubicBezTo>
                    <a:pt x="451" y="150"/>
                    <a:pt x="448" y="147"/>
                    <a:pt x="452" y="145"/>
                  </a:cubicBezTo>
                  <a:cubicBezTo>
                    <a:pt x="456" y="142"/>
                    <a:pt x="463" y="133"/>
                    <a:pt x="463" y="133"/>
                  </a:cubicBezTo>
                  <a:cubicBezTo>
                    <a:pt x="470" y="125"/>
                    <a:pt x="470" y="125"/>
                    <a:pt x="470" y="125"/>
                  </a:cubicBezTo>
                  <a:cubicBezTo>
                    <a:pt x="458" y="122"/>
                    <a:pt x="458" y="122"/>
                    <a:pt x="458" y="122"/>
                  </a:cubicBezTo>
                  <a:cubicBezTo>
                    <a:pt x="451" y="121"/>
                    <a:pt x="451" y="121"/>
                    <a:pt x="451" y="121"/>
                  </a:cubicBezTo>
                  <a:cubicBezTo>
                    <a:pt x="446" y="118"/>
                    <a:pt x="446" y="118"/>
                    <a:pt x="446" y="118"/>
                  </a:cubicBezTo>
                  <a:cubicBezTo>
                    <a:pt x="443" y="113"/>
                    <a:pt x="443" y="113"/>
                    <a:pt x="443" y="113"/>
                  </a:cubicBezTo>
                  <a:cubicBezTo>
                    <a:pt x="440" y="115"/>
                    <a:pt x="440" y="115"/>
                    <a:pt x="440" y="115"/>
                  </a:cubicBezTo>
                  <a:cubicBezTo>
                    <a:pt x="437" y="117"/>
                    <a:pt x="437" y="117"/>
                    <a:pt x="437" y="117"/>
                  </a:cubicBezTo>
                  <a:cubicBezTo>
                    <a:pt x="430" y="116"/>
                    <a:pt x="430" y="116"/>
                    <a:pt x="430" y="116"/>
                  </a:cubicBezTo>
                  <a:cubicBezTo>
                    <a:pt x="425" y="111"/>
                    <a:pt x="425" y="111"/>
                    <a:pt x="425" y="111"/>
                  </a:cubicBezTo>
                  <a:cubicBezTo>
                    <a:pt x="421" y="114"/>
                    <a:pt x="421" y="114"/>
                    <a:pt x="421" y="114"/>
                  </a:cubicBezTo>
                  <a:cubicBezTo>
                    <a:pt x="417" y="111"/>
                    <a:pt x="417" y="111"/>
                    <a:pt x="417" y="111"/>
                  </a:cubicBezTo>
                  <a:cubicBezTo>
                    <a:pt x="414" y="106"/>
                    <a:pt x="414" y="106"/>
                    <a:pt x="414" y="106"/>
                  </a:cubicBezTo>
                  <a:cubicBezTo>
                    <a:pt x="413" y="102"/>
                    <a:pt x="413" y="102"/>
                    <a:pt x="413" y="102"/>
                  </a:cubicBezTo>
                  <a:cubicBezTo>
                    <a:pt x="408" y="97"/>
                    <a:pt x="408" y="97"/>
                    <a:pt x="408" y="97"/>
                  </a:cubicBezTo>
                  <a:cubicBezTo>
                    <a:pt x="406" y="97"/>
                    <a:pt x="406" y="97"/>
                    <a:pt x="406" y="97"/>
                  </a:cubicBezTo>
                  <a:cubicBezTo>
                    <a:pt x="406" y="98"/>
                    <a:pt x="405" y="98"/>
                    <a:pt x="405" y="98"/>
                  </a:cubicBezTo>
                  <a:cubicBezTo>
                    <a:pt x="405" y="98"/>
                    <a:pt x="402" y="97"/>
                    <a:pt x="402" y="97"/>
                  </a:cubicBezTo>
                  <a:cubicBezTo>
                    <a:pt x="402" y="95"/>
                    <a:pt x="402" y="95"/>
                    <a:pt x="402" y="95"/>
                  </a:cubicBezTo>
                  <a:cubicBezTo>
                    <a:pt x="401" y="94"/>
                    <a:pt x="401" y="94"/>
                    <a:pt x="401" y="94"/>
                  </a:cubicBezTo>
                  <a:cubicBezTo>
                    <a:pt x="399" y="94"/>
                    <a:pt x="399" y="94"/>
                    <a:pt x="399" y="94"/>
                  </a:cubicBezTo>
                  <a:cubicBezTo>
                    <a:pt x="397" y="95"/>
                    <a:pt x="397" y="95"/>
                    <a:pt x="397" y="95"/>
                  </a:cubicBezTo>
                  <a:cubicBezTo>
                    <a:pt x="396" y="96"/>
                    <a:pt x="396" y="96"/>
                    <a:pt x="396" y="96"/>
                  </a:cubicBezTo>
                  <a:cubicBezTo>
                    <a:pt x="396" y="96"/>
                    <a:pt x="396" y="96"/>
                    <a:pt x="396" y="96"/>
                  </a:cubicBezTo>
                  <a:cubicBezTo>
                    <a:pt x="395" y="97"/>
                    <a:pt x="395" y="97"/>
                    <a:pt x="395" y="97"/>
                  </a:cubicBezTo>
                  <a:cubicBezTo>
                    <a:pt x="394" y="97"/>
                    <a:pt x="394" y="97"/>
                    <a:pt x="394" y="97"/>
                  </a:cubicBezTo>
                  <a:cubicBezTo>
                    <a:pt x="394" y="97"/>
                    <a:pt x="394" y="97"/>
                    <a:pt x="394" y="97"/>
                  </a:cubicBezTo>
                  <a:cubicBezTo>
                    <a:pt x="394" y="97"/>
                    <a:pt x="393" y="97"/>
                    <a:pt x="393" y="97"/>
                  </a:cubicBezTo>
                  <a:cubicBezTo>
                    <a:pt x="391" y="97"/>
                    <a:pt x="391" y="97"/>
                    <a:pt x="391" y="97"/>
                  </a:cubicBezTo>
                  <a:cubicBezTo>
                    <a:pt x="391" y="96"/>
                    <a:pt x="391" y="96"/>
                    <a:pt x="391" y="96"/>
                  </a:cubicBezTo>
                  <a:cubicBezTo>
                    <a:pt x="391" y="95"/>
                    <a:pt x="391" y="95"/>
                    <a:pt x="391" y="95"/>
                  </a:cubicBezTo>
                  <a:cubicBezTo>
                    <a:pt x="389" y="94"/>
                    <a:pt x="389" y="94"/>
                    <a:pt x="389" y="94"/>
                  </a:cubicBezTo>
                  <a:cubicBezTo>
                    <a:pt x="388" y="94"/>
                    <a:pt x="388" y="94"/>
                    <a:pt x="388" y="94"/>
                  </a:cubicBezTo>
                  <a:cubicBezTo>
                    <a:pt x="388" y="94"/>
                    <a:pt x="387" y="93"/>
                    <a:pt x="387" y="93"/>
                  </a:cubicBezTo>
                  <a:cubicBezTo>
                    <a:pt x="386" y="93"/>
                    <a:pt x="386" y="92"/>
                    <a:pt x="386" y="92"/>
                  </a:cubicBezTo>
                  <a:cubicBezTo>
                    <a:pt x="385" y="91"/>
                    <a:pt x="385" y="91"/>
                    <a:pt x="385" y="91"/>
                  </a:cubicBezTo>
                  <a:cubicBezTo>
                    <a:pt x="387" y="91"/>
                    <a:pt x="387" y="91"/>
                    <a:pt x="387" y="91"/>
                  </a:cubicBezTo>
                  <a:cubicBezTo>
                    <a:pt x="387" y="91"/>
                    <a:pt x="387" y="90"/>
                    <a:pt x="387" y="90"/>
                  </a:cubicBezTo>
                  <a:cubicBezTo>
                    <a:pt x="387" y="90"/>
                    <a:pt x="387" y="90"/>
                    <a:pt x="387" y="90"/>
                  </a:cubicBezTo>
                  <a:cubicBezTo>
                    <a:pt x="387" y="90"/>
                    <a:pt x="386" y="90"/>
                    <a:pt x="386" y="90"/>
                  </a:cubicBezTo>
                  <a:cubicBezTo>
                    <a:pt x="384" y="90"/>
                    <a:pt x="384" y="90"/>
                    <a:pt x="384" y="90"/>
                  </a:cubicBezTo>
                  <a:cubicBezTo>
                    <a:pt x="383" y="91"/>
                    <a:pt x="383" y="91"/>
                    <a:pt x="383" y="91"/>
                  </a:cubicBezTo>
                  <a:cubicBezTo>
                    <a:pt x="381" y="91"/>
                    <a:pt x="381" y="91"/>
                    <a:pt x="381" y="91"/>
                  </a:cubicBezTo>
                  <a:cubicBezTo>
                    <a:pt x="379" y="92"/>
                    <a:pt x="379" y="92"/>
                    <a:pt x="379" y="92"/>
                  </a:cubicBezTo>
                  <a:cubicBezTo>
                    <a:pt x="376" y="92"/>
                    <a:pt x="376" y="92"/>
                    <a:pt x="376" y="92"/>
                  </a:cubicBezTo>
                  <a:cubicBezTo>
                    <a:pt x="375" y="90"/>
                    <a:pt x="375" y="90"/>
                    <a:pt x="375" y="90"/>
                  </a:cubicBezTo>
                  <a:cubicBezTo>
                    <a:pt x="374" y="88"/>
                    <a:pt x="374" y="88"/>
                    <a:pt x="374" y="88"/>
                  </a:cubicBezTo>
                  <a:cubicBezTo>
                    <a:pt x="373" y="87"/>
                    <a:pt x="373" y="87"/>
                    <a:pt x="373" y="87"/>
                  </a:cubicBezTo>
                  <a:cubicBezTo>
                    <a:pt x="372" y="87"/>
                    <a:pt x="372" y="87"/>
                    <a:pt x="372" y="87"/>
                  </a:cubicBezTo>
                  <a:cubicBezTo>
                    <a:pt x="369" y="86"/>
                    <a:pt x="369" y="86"/>
                    <a:pt x="369" y="86"/>
                  </a:cubicBezTo>
                  <a:cubicBezTo>
                    <a:pt x="370" y="84"/>
                    <a:pt x="370" y="84"/>
                    <a:pt x="370" y="84"/>
                  </a:cubicBezTo>
                  <a:cubicBezTo>
                    <a:pt x="370" y="84"/>
                    <a:pt x="369" y="82"/>
                    <a:pt x="369" y="82"/>
                  </a:cubicBezTo>
                  <a:cubicBezTo>
                    <a:pt x="368" y="82"/>
                    <a:pt x="367" y="82"/>
                    <a:pt x="367" y="82"/>
                  </a:cubicBezTo>
                  <a:cubicBezTo>
                    <a:pt x="365" y="80"/>
                    <a:pt x="365" y="80"/>
                    <a:pt x="365" y="80"/>
                  </a:cubicBezTo>
                  <a:cubicBezTo>
                    <a:pt x="365" y="80"/>
                    <a:pt x="365" y="79"/>
                    <a:pt x="364" y="78"/>
                  </a:cubicBezTo>
                  <a:cubicBezTo>
                    <a:pt x="363" y="78"/>
                    <a:pt x="363" y="77"/>
                    <a:pt x="362" y="77"/>
                  </a:cubicBezTo>
                  <a:cubicBezTo>
                    <a:pt x="361" y="77"/>
                    <a:pt x="359" y="77"/>
                    <a:pt x="359" y="77"/>
                  </a:cubicBezTo>
                  <a:cubicBezTo>
                    <a:pt x="359" y="77"/>
                    <a:pt x="358" y="75"/>
                    <a:pt x="357" y="75"/>
                  </a:cubicBezTo>
                  <a:cubicBezTo>
                    <a:pt x="357" y="75"/>
                    <a:pt x="353" y="75"/>
                    <a:pt x="353" y="75"/>
                  </a:cubicBezTo>
                  <a:cubicBezTo>
                    <a:pt x="353" y="75"/>
                    <a:pt x="354" y="72"/>
                    <a:pt x="354" y="72"/>
                  </a:cubicBezTo>
                  <a:cubicBezTo>
                    <a:pt x="354" y="71"/>
                    <a:pt x="354" y="68"/>
                    <a:pt x="354" y="68"/>
                  </a:cubicBezTo>
                  <a:cubicBezTo>
                    <a:pt x="354" y="67"/>
                    <a:pt x="354" y="67"/>
                    <a:pt x="354" y="67"/>
                  </a:cubicBezTo>
                  <a:cubicBezTo>
                    <a:pt x="354" y="67"/>
                    <a:pt x="353" y="66"/>
                    <a:pt x="354" y="64"/>
                  </a:cubicBezTo>
                  <a:cubicBezTo>
                    <a:pt x="355" y="62"/>
                    <a:pt x="354" y="63"/>
                    <a:pt x="355" y="61"/>
                  </a:cubicBezTo>
                  <a:cubicBezTo>
                    <a:pt x="356" y="58"/>
                    <a:pt x="356" y="57"/>
                    <a:pt x="356" y="57"/>
                  </a:cubicBezTo>
                  <a:cubicBezTo>
                    <a:pt x="354" y="56"/>
                    <a:pt x="354" y="56"/>
                    <a:pt x="354" y="56"/>
                  </a:cubicBezTo>
                  <a:cubicBezTo>
                    <a:pt x="354" y="56"/>
                    <a:pt x="353" y="55"/>
                    <a:pt x="352" y="56"/>
                  </a:cubicBezTo>
                  <a:cubicBezTo>
                    <a:pt x="352" y="58"/>
                    <a:pt x="351" y="58"/>
                    <a:pt x="351" y="58"/>
                  </a:cubicBezTo>
                  <a:cubicBezTo>
                    <a:pt x="349" y="61"/>
                    <a:pt x="349" y="61"/>
                    <a:pt x="349" y="61"/>
                  </a:cubicBezTo>
                  <a:cubicBezTo>
                    <a:pt x="349" y="64"/>
                    <a:pt x="349" y="64"/>
                    <a:pt x="349" y="64"/>
                  </a:cubicBezTo>
                  <a:cubicBezTo>
                    <a:pt x="349" y="64"/>
                    <a:pt x="350" y="65"/>
                    <a:pt x="347" y="65"/>
                  </a:cubicBezTo>
                  <a:cubicBezTo>
                    <a:pt x="345" y="65"/>
                    <a:pt x="343" y="65"/>
                    <a:pt x="343" y="65"/>
                  </a:cubicBezTo>
                  <a:cubicBezTo>
                    <a:pt x="343" y="65"/>
                    <a:pt x="345" y="67"/>
                    <a:pt x="342" y="67"/>
                  </a:cubicBezTo>
                  <a:cubicBezTo>
                    <a:pt x="340" y="67"/>
                    <a:pt x="337" y="67"/>
                    <a:pt x="337" y="67"/>
                  </a:cubicBezTo>
                  <a:cubicBezTo>
                    <a:pt x="335" y="65"/>
                    <a:pt x="335" y="65"/>
                    <a:pt x="335" y="65"/>
                  </a:cubicBezTo>
                  <a:cubicBezTo>
                    <a:pt x="331" y="66"/>
                    <a:pt x="331" y="66"/>
                    <a:pt x="331" y="66"/>
                  </a:cubicBezTo>
                  <a:cubicBezTo>
                    <a:pt x="331" y="66"/>
                    <a:pt x="331" y="65"/>
                    <a:pt x="331" y="63"/>
                  </a:cubicBezTo>
                  <a:cubicBezTo>
                    <a:pt x="331" y="62"/>
                    <a:pt x="330" y="60"/>
                    <a:pt x="331" y="60"/>
                  </a:cubicBezTo>
                  <a:cubicBezTo>
                    <a:pt x="332" y="60"/>
                    <a:pt x="333" y="59"/>
                    <a:pt x="333" y="59"/>
                  </a:cubicBezTo>
                  <a:cubicBezTo>
                    <a:pt x="332" y="56"/>
                    <a:pt x="332" y="56"/>
                    <a:pt x="332" y="56"/>
                  </a:cubicBezTo>
                  <a:cubicBezTo>
                    <a:pt x="332" y="56"/>
                    <a:pt x="332" y="56"/>
                    <a:pt x="332" y="56"/>
                  </a:cubicBezTo>
                  <a:cubicBezTo>
                    <a:pt x="332" y="56"/>
                    <a:pt x="331" y="56"/>
                    <a:pt x="331" y="55"/>
                  </a:cubicBezTo>
                  <a:cubicBezTo>
                    <a:pt x="331" y="54"/>
                    <a:pt x="332" y="52"/>
                    <a:pt x="332" y="52"/>
                  </a:cubicBezTo>
                  <a:cubicBezTo>
                    <a:pt x="333" y="51"/>
                    <a:pt x="333" y="49"/>
                    <a:pt x="333" y="49"/>
                  </a:cubicBezTo>
                  <a:cubicBezTo>
                    <a:pt x="332" y="49"/>
                    <a:pt x="332" y="49"/>
                    <a:pt x="332" y="49"/>
                  </a:cubicBezTo>
                  <a:cubicBezTo>
                    <a:pt x="332" y="49"/>
                    <a:pt x="330" y="50"/>
                    <a:pt x="330" y="48"/>
                  </a:cubicBezTo>
                  <a:cubicBezTo>
                    <a:pt x="330" y="47"/>
                    <a:pt x="329" y="45"/>
                    <a:pt x="329" y="45"/>
                  </a:cubicBezTo>
                  <a:cubicBezTo>
                    <a:pt x="329" y="45"/>
                    <a:pt x="327" y="44"/>
                    <a:pt x="327" y="44"/>
                  </a:cubicBezTo>
                  <a:cubicBezTo>
                    <a:pt x="326" y="44"/>
                    <a:pt x="326" y="44"/>
                    <a:pt x="325" y="45"/>
                  </a:cubicBezTo>
                  <a:cubicBezTo>
                    <a:pt x="325" y="45"/>
                    <a:pt x="322" y="44"/>
                    <a:pt x="322" y="44"/>
                  </a:cubicBezTo>
                  <a:cubicBezTo>
                    <a:pt x="322" y="44"/>
                    <a:pt x="319" y="44"/>
                    <a:pt x="319" y="44"/>
                  </a:cubicBezTo>
                  <a:cubicBezTo>
                    <a:pt x="318" y="44"/>
                    <a:pt x="317" y="46"/>
                    <a:pt x="317" y="46"/>
                  </a:cubicBezTo>
                  <a:cubicBezTo>
                    <a:pt x="315" y="43"/>
                    <a:pt x="315" y="43"/>
                    <a:pt x="315" y="43"/>
                  </a:cubicBezTo>
                  <a:cubicBezTo>
                    <a:pt x="316" y="40"/>
                    <a:pt x="316" y="40"/>
                    <a:pt x="316" y="40"/>
                  </a:cubicBezTo>
                  <a:cubicBezTo>
                    <a:pt x="316" y="40"/>
                    <a:pt x="314" y="38"/>
                    <a:pt x="314" y="37"/>
                  </a:cubicBezTo>
                  <a:cubicBezTo>
                    <a:pt x="314" y="37"/>
                    <a:pt x="313" y="35"/>
                    <a:pt x="313" y="35"/>
                  </a:cubicBezTo>
                  <a:cubicBezTo>
                    <a:pt x="311" y="35"/>
                    <a:pt x="311" y="35"/>
                    <a:pt x="311" y="35"/>
                  </a:cubicBezTo>
                  <a:cubicBezTo>
                    <a:pt x="310" y="34"/>
                    <a:pt x="310" y="34"/>
                    <a:pt x="310" y="34"/>
                  </a:cubicBezTo>
                  <a:cubicBezTo>
                    <a:pt x="310" y="34"/>
                    <a:pt x="308" y="34"/>
                    <a:pt x="307" y="34"/>
                  </a:cubicBezTo>
                  <a:cubicBezTo>
                    <a:pt x="306" y="34"/>
                    <a:pt x="306" y="34"/>
                    <a:pt x="305" y="34"/>
                  </a:cubicBezTo>
                  <a:cubicBezTo>
                    <a:pt x="305" y="34"/>
                    <a:pt x="303" y="32"/>
                    <a:pt x="303" y="32"/>
                  </a:cubicBezTo>
                  <a:cubicBezTo>
                    <a:pt x="303" y="31"/>
                    <a:pt x="303" y="30"/>
                    <a:pt x="303" y="29"/>
                  </a:cubicBezTo>
                  <a:cubicBezTo>
                    <a:pt x="302" y="28"/>
                    <a:pt x="301" y="26"/>
                    <a:pt x="301" y="25"/>
                  </a:cubicBezTo>
                  <a:cubicBezTo>
                    <a:pt x="301" y="25"/>
                    <a:pt x="302" y="23"/>
                    <a:pt x="302" y="23"/>
                  </a:cubicBezTo>
                  <a:cubicBezTo>
                    <a:pt x="301" y="22"/>
                    <a:pt x="299" y="20"/>
                    <a:pt x="299" y="20"/>
                  </a:cubicBezTo>
                  <a:cubicBezTo>
                    <a:pt x="298" y="18"/>
                    <a:pt x="298" y="18"/>
                    <a:pt x="298" y="18"/>
                  </a:cubicBezTo>
                  <a:cubicBezTo>
                    <a:pt x="298" y="18"/>
                    <a:pt x="295" y="20"/>
                    <a:pt x="294" y="20"/>
                  </a:cubicBezTo>
                  <a:cubicBezTo>
                    <a:pt x="293" y="20"/>
                    <a:pt x="291" y="19"/>
                    <a:pt x="291" y="20"/>
                  </a:cubicBezTo>
                  <a:cubicBezTo>
                    <a:pt x="291" y="20"/>
                    <a:pt x="292" y="22"/>
                    <a:pt x="291" y="22"/>
                  </a:cubicBezTo>
                  <a:cubicBezTo>
                    <a:pt x="290" y="22"/>
                    <a:pt x="288" y="22"/>
                    <a:pt x="287" y="21"/>
                  </a:cubicBezTo>
                  <a:cubicBezTo>
                    <a:pt x="286" y="20"/>
                    <a:pt x="286" y="19"/>
                    <a:pt x="286" y="18"/>
                  </a:cubicBezTo>
                  <a:cubicBezTo>
                    <a:pt x="285" y="18"/>
                    <a:pt x="285" y="16"/>
                    <a:pt x="284" y="16"/>
                  </a:cubicBezTo>
                  <a:cubicBezTo>
                    <a:pt x="283" y="16"/>
                    <a:pt x="282" y="16"/>
                    <a:pt x="282" y="15"/>
                  </a:cubicBezTo>
                  <a:cubicBezTo>
                    <a:pt x="282" y="15"/>
                    <a:pt x="282" y="12"/>
                    <a:pt x="282" y="12"/>
                  </a:cubicBezTo>
                  <a:cubicBezTo>
                    <a:pt x="282" y="10"/>
                    <a:pt x="282" y="10"/>
                    <a:pt x="282" y="10"/>
                  </a:cubicBezTo>
                  <a:cubicBezTo>
                    <a:pt x="282" y="10"/>
                    <a:pt x="282" y="7"/>
                    <a:pt x="281" y="7"/>
                  </a:cubicBezTo>
                  <a:cubicBezTo>
                    <a:pt x="281" y="6"/>
                    <a:pt x="280" y="5"/>
                    <a:pt x="280" y="5"/>
                  </a:cubicBezTo>
                  <a:cubicBezTo>
                    <a:pt x="280" y="2"/>
                    <a:pt x="280" y="2"/>
                    <a:pt x="280" y="2"/>
                  </a:cubicBezTo>
                  <a:cubicBezTo>
                    <a:pt x="281" y="1"/>
                    <a:pt x="281" y="1"/>
                    <a:pt x="281" y="1"/>
                  </a:cubicBezTo>
                  <a:cubicBezTo>
                    <a:pt x="281" y="1"/>
                    <a:pt x="281" y="0"/>
                    <a:pt x="282" y="0"/>
                  </a:cubicBezTo>
                  <a:cubicBezTo>
                    <a:pt x="259" y="4"/>
                    <a:pt x="259" y="4"/>
                    <a:pt x="259" y="4"/>
                  </a:cubicBezTo>
                  <a:cubicBezTo>
                    <a:pt x="249" y="5"/>
                    <a:pt x="249" y="5"/>
                    <a:pt x="249" y="5"/>
                  </a:cubicBezTo>
                  <a:cubicBezTo>
                    <a:pt x="245" y="10"/>
                    <a:pt x="245" y="10"/>
                    <a:pt x="245" y="10"/>
                  </a:cubicBezTo>
                  <a:cubicBezTo>
                    <a:pt x="243" y="15"/>
                    <a:pt x="243" y="15"/>
                    <a:pt x="243" y="15"/>
                  </a:cubicBezTo>
                  <a:cubicBezTo>
                    <a:pt x="244" y="23"/>
                    <a:pt x="244" y="23"/>
                    <a:pt x="244" y="23"/>
                  </a:cubicBezTo>
                  <a:cubicBezTo>
                    <a:pt x="241" y="28"/>
                    <a:pt x="241" y="28"/>
                    <a:pt x="241" y="28"/>
                  </a:cubicBezTo>
                  <a:cubicBezTo>
                    <a:pt x="241" y="34"/>
                    <a:pt x="241" y="34"/>
                    <a:pt x="241" y="34"/>
                  </a:cubicBezTo>
                  <a:cubicBezTo>
                    <a:pt x="241" y="43"/>
                    <a:pt x="241" y="43"/>
                    <a:pt x="241" y="43"/>
                  </a:cubicBezTo>
                  <a:cubicBezTo>
                    <a:pt x="236" y="46"/>
                    <a:pt x="236" y="46"/>
                    <a:pt x="236" y="46"/>
                  </a:cubicBezTo>
                  <a:cubicBezTo>
                    <a:pt x="229" y="53"/>
                    <a:pt x="229" y="53"/>
                    <a:pt x="229" y="53"/>
                  </a:cubicBezTo>
                  <a:cubicBezTo>
                    <a:pt x="219" y="57"/>
                    <a:pt x="219" y="57"/>
                    <a:pt x="219" y="57"/>
                  </a:cubicBezTo>
                  <a:cubicBezTo>
                    <a:pt x="206" y="60"/>
                    <a:pt x="206" y="60"/>
                    <a:pt x="206" y="60"/>
                  </a:cubicBezTo>
                  <a:cubicBezTo>
                    <a:pt x="196" y="63"/>
                    <a:pt x="196" y="63"/>
                    <a:pt x="196" y="63"/>
                  </a:cubicBezTo>
                  <a:cubicBezTo>
                    <a:pt x="187" y="68"/>
                    <a:pt x="187" y="68"/>
                    <a:pt x="187" y="68"/>
                  </a:cubicBezTo>
                  <a:cubicBezTo>
                    <a:pt x="185" y="75"/>
                    <a:pt x="185" y="75"/>
                    <a:pt x="185" y="75"/>
                  </a:cubicBezTo>
                  <a:cubicBezTo>
                    <a:pt x="184" y="84"/>
                    <a:pt x="184" y="84"/>
                    <a:pt x="184" y="84"/>
                  </a:cubicBezTo>
                  <a:cubicBezTo>
                    <a:pt x="177" y="87"/>
                    <a:pt x="177" y="87"/>
                    <a:pt x="177" y="87"/>
                  </a:cubicBezTo>
                  <a:cubicBezTo>
                    <a:pt x="177" y="87"/>
                    <a:pt x="174" y="89"/>
                    <a:pt x="172" y="88"/>
                  </a:cubicBezTo>
                  <a:cubicBezTo>
                    <a:pt x="169" y="88"/>
                    <a:pt x="163" y="86"/>
                    <a:pt x="163" y="86"/>
                  </a:cubicBezTo>
                  <a:cubicBezTo>
                    <a:pt x="163" y="86"/>
                    <a:pt x="156" y="82"/>
                    <a:pt x="153" y="82"/>
                  </a:cubicBezTo>
                  <a:cubicBezTo>
                    <a:pt x="150" y="81"/>
                    <a:pt x="145" y="76"/>
                    <a:pt x="145" y="76"/>
                  </a:cubicBezTo>
                  <a:cubicBezTo>
                    <a:pt x="140" y="80"/>
                    <a:pt x="140" y="80"/>
                    <a:pt x="140" y="80"/>
                  </a:cubicBezTo>
                  <a:cubicBezTo>
                    <a:pt x="140" y="80"/>
                    <a:pt x="137" y="77"/>
                    <a:pt x="137" y="75"/>
                  </a:cubicBezTo>
                  <a:cubicBezTo>
                    <a:pt x="137" y="74"/>
                    <a:pt x="137" y="74"/>
                    <a:pt x="137" y="72"/>
                  </a:cubicBezTo>
                  <a:cubicBezTo>
                    <a:pt x="137" y="69"/>
                    <a:pt x="137" y="64"/>
                    <a:pt x="137" y="64"/>
                  </a:cubicBezTo>
                  <a:cubicBezTo>
                    <a:pt x="130" y="61"/>
                    <a:pt x="130" y="61"/>
                    <a:pt x="130" y="61"/>
                  </a:cubicBezTo>
                  <a:cubicBezTo>
                    <a:pt x="123" y="60"/>
                    <a:pt x="123" y="60"/>
                    <a:pt x="123" y="60"/>
                  </a:cubicBezTo>
                  <a:cubicBezTo>
                    <a:pt x="123" y="60"/>
                    <a:pt x="123" y="62"/>
                    <a:pt x="121" y="60"/>
                  </a:cubicBezTo>
                  <a:cubicBezTo>
                    <a:pt x="118" y="58"/>
                    <a:pt x="118" y="54"/>
                    <a:pt x="118" y="54"/>
                  </a:cubicBezTo>
                  <a:cubicBezTo>
                    <a:pt x="112" y="51"/>
                    <a:pt x="112" y="51"/>
                    <a:pt x="112" y="51"/>
                  </a:cubicBezTo>
                  <a:cubicBezTo>
                    <a:pt x="110" y="59"/>
                    <a:pt x="110" y="59"/>
                    <a:pt x="110" y="59"/>
                  </a:cubicBezTo>
                  <a:cubicBezTo>
                    <a:pt x="117" y="65"/>
                    <a:pt x="117" y="65"/>
                    <a:pt x="117" y="65"/>
                  </a:cubicBezTo>
                  <a:cubicBezTo>
                    <a:pt x="119" y="69"/>
                    <a:pt x="119" y="69"/>
                    <a:pt x="119" y="69"/>
                  </a:cubicBezTo>
                  <a:cubicBezTo>
                    <a:pt x="117" y="75"/>
                    <a:pt x="117" y="75"/>
                    <a:pt x="117" y="75"/>
                  </a:cubicBezTo>
                  <a:cubicBezTo>
                    <a:pt x="119" y="80"/>
                    <a:pt x="119" y="80"/>
                    <a:pt x="119" y="80"/>
                  </a:cubicBezTo>
                  <a:cubicBezTo>
                    <a:pt x="120" y="84"/>
                    <a:pt x="120" y="84"/>
                    <a:pt x="120" y="84"/>
                  </a:cubicBezTo>
                  <a:cubicBezTo>
                    <a:pt x="120" y="84"/>
                    <a:pt x="121" y="84"/>
                    <a:pt x="121" y="87"/>
                  </a:cubicBezTo>
                  <a:cubicBezTo>
                    <a:pt x="121" y="89"/>
                    <a:pt x="120" y="99"/>
                    <a:pt x="120" y="99"/>
                  </a:cubicBezTo>
                  <a:cubicBezTo>
                    <a:pt x="120" y="107"/>
                    <a:pt x="120" y="107"/>
                    <a:pt x="120" y="107"/>
                  </a:cubicBezTo>
                  <a:cubicBezTo>
                    <a:pt x="123" y="115"/>
                    <a:pt x="123" y="115"/>
                    <a:pt x="123" y="115"/>
                  </a:cubicBezTo>
                  <a:cubicBezTo>
                    <a:pt x="123" y="115"/>
                    <a:pt x="118" y="118"/>
                    <a:pt x="116" y="118"/>
                  </a:cubicBezTo>
                  <a:cubicBezTo>
                    <a:pt x="114" y="118"/>
                    <a:pt x="109" y="116"/>
                    <a:pt x="109" y="116"/>
                  </a:cubicBezTo>
                  <a:cubicBezTo>
                    <a:pt x="107" y="111"/>
                    <a:pt x="107" y="111"/>
                    <a:pt x="107" y="111"/>
                  </a:cubicBezTo>
                  <a:cubicBezTo>
                    <a:pt x="95" y="112"/>
                    <a:pt x="95" y="112"/>
                    <a:pt x="95" y="112"/>
                  </a:cubicBezTo>
                  <a:cubicBezTo>
                    <a:pt x="88" y="111"/>
                    <a:pt x="88" y="111"/>
                    <a:pt x="88" y="111"/>
                  </a:cubicBezTo>
                  <a:cubicBezTo>
                    <a:pt x="82" y="115"/>
                    <a:pt x="82" y="115"/>
                    <a:pt x="82" y="115"/>
                  </a:cubicBezTo>
                  <a:cubicBezTo>
                    <a:pt x="78" y="114"/>
                    <a:pt x="78" y="114"/>
                    <a:pt x="78" y="114"/>
                  </a:cubicBezTo>
                  <a:cubicBezTo>
                    <a:pt x="74" y="110"/>
                    <a:pt x="74" y="110"/>
                    <a:pt x="74" y="110"/>
                  </a:cubicBezTo>
                  <a:cubicBezTo>
                    <a:pt x="73" y="104"/>
                    <a:pt x="73" y="104"/>
                    <a:pt x="73" y="104"/>
                  </a:cubicBezTo>
                  <a:cubicBezTo>
                    <a:pt x="71" y="99"/>
                    <a:pt x="71" y="99"/>
                    <a:pt x="71" y="99"/>
                  </a:cubicBezTo>
                  <a:cubicBezTo>
                    <a:pt x="67" y="94"/>
                    <a:pt x="67" y="94"/>
                    <a:pt x="67" y="94"/>
                  </a:cubicBezTo>
                  <a:cubicBezTo>
                    <a:pt x="54" y="95"/>
                    <a:pt x="54" y="95"/>
                    <a:pt x="54" y="95"/>
                  </a:cubicBezTo>
                  <a:cubicBezTo>
                    <a:pt x="49" y="96"/>
                    <a:pt x="49" y="96"/>
                    <a:pt x="49" y="96"/>
                  </a:cubicBezTo>
                  <a:cubicBezTo>
                    <a:pt x="46" y="99"/>
                    <a:pt x="46" y="99"/>
                    <a:pt x="46" y="99"/>
                  </a:cubicBezTo>
                  <a:cubicBezTo>
                    <a:pt x="40" y="98"/>
                    <a:pt x="40" y="98"/>
                    <a:pt x="40" y="98"/>
                  </a:cubicBezTo>
                  <a:cubicBezTo>
                    <a:pt x="38" y="101"/>
                    <a:pt x="38" y="101"/>
                    <a:pt x="38" y="101"/>
                  </a:cubicBezTo>
                  <a:cubicBezTo>
                    <a:pt x="31" y="99"/>
                    <a:pt x="31" y="99"/>
                    <a:pt x="31" y="99"/>
                  </a:cubicBezTo>
                  <a:cubicBezTo>
                    <a:pt x="24" y="100"/>
                    <a:pt x="24" y="100"/>
                    <a:pt x="24" y="100"/>
                  </a:cubicBezTo>
                  <a:cubicBezTo>
                    <a:pt x="19" y="99"/>
                    <a:pt x="19" y="99"/>
                    <a:pt x="19" y="99"/>
                  </a:cubicBezTo>
                  <a:cubicBezTo>
                    <a:pt x="10" y="101"/>
                    <a:pt x="10" y="101"/>
                    <a:pt x="10" y="101"/>
                  </a:cubicBezTo>
                  <a:cubicBezTo>
                    <a:pt x="5" y="105"/>
                    <a:pt x="5" y="105"/>
                    <a:pt x="5" y="105"/>
                  </a:cubicBezTo>
                  <a:cubicBezTo>
                    <a:pt x="0" y="113"/>
                    <a:pt x="0" y="113"/>
                    <a:pt x="0" y="113"/>
                  </a:cubicBezTo>
                  <a:cubicBezTo>
                    <a:pt x="0" y="113"/>
                    <a:pt x="2" y="113"/>
                    <a:pt x="4" y="113"/>
                  </a:cubicBezTo>
                  <a:cubicBezTo>
                    <a:pt x="5" y="113"/>
                    <a:pt x="14" y="114"/>
                    <a:pt x="14" y="114"/>
                  </a:cubicBezTo>
                  <a:cubicBezTo>
                    <a:pt x="16" y="117"/>
                    <a:pt x="16" y="117"/>
                    <a:pt x="16" y="117"/>
                  </a:cubicBezTo>
                  <a:cubicBezTo>
                    <a:pt x="10" y="120"/>
                    <a:pt x="10" y="120"/>
                    <a:pt x="10" y="120"/>
                  </a:cubicBezTo>
                  <a:cubicBezTo>
                    <a:pt x="15" y="122"/>
                    <a:pt x="15" y="122"/>
                    <a:pt x="15" y="122"/>
                  </a:cubicBezTo>
                  <a:cubicBezTo>
                    <a:pt x="16" y="124"/>
                    <a:pt x="16" y="124"/>
                    <a:pt x="16" y="124"/>
                  </a:cubicBezTo>
                  <a:cubicBezTo>
                    <a:pt x="16" y="127"/>
                    <a:pt x="16" y="127"/>
                    <a:pt x="16" y="127"/>
                  </a:cubicBezTo>
                  <a:cubicBezTo>
                    <a:pt x="5" y="128"/>
                    <a:pt x="5" y="128"/>
                    <a:pt x="5" y="128"/>
                  </a:cubicBezTo>
                  <a:cubicBezTo>
                    <a:pt x="5" y="128"/>
                    <a:pt x="2" y="127"/>
                    <a:pt x="2" y="129"/>
                  </a:cubicBezTo>
                  <a:cubicBezTo>
                    <a:pt x="1" y="131"/>
                    <a:pt x="5" y="132"/>
                    <a:pt x="5" y="132"/>
                  </a:cubicBezTo>
                  <a:cubicBezTo>
                    <a:pt x="10" y="135"/>
                    <a:pt x="10" y="135"/>
                    <a:pt x="10" y="135"/>
                  </a:cubicBezTo>
                  <a:cubicBezTo>
                    <a:pt x="9" y="145"/>
                    <a:pt x="9" y="145"/>
                    <a:pt x="9" y="145"/>
                  </a:cubicBezTo>
                  <a:cubicBezTo>
                    <a:pt x="13" y="145"/>
                    <a:pt x="13" y="145"/>
                    <a:pt x="13" y="145"/>
                  </a:cubicBezTo>
                  <a:cubicBezTo>
                    <a:pt x="19" y="145"/>
                    <a:pt x="19" y="145"/>
                    <a:pt x="19" y="145"/>
                  </a:cubicBezTo>
                  <a:cubicBezTo>
                    <a:pt x="19" y="145"/>
                    <a:pt x="20" y="143"/>
                    <a:pt x="23" y="142"/>
                  </a:cubicBezTo>
                  <a:cubicBezTo>
                    <a:pt x="25" y="142"/>
                    <a:pt x="28" y="142"/>
                    <a:pt x="28" y="142"/>
                  </a:cubicBezTo>
                  <a:cubicBezTo>
                    <a:pt x="28" y="142"/>
                    <a:pt x="28" y="141"/>
                    <a:pt x="30" y="146"/>
                  </a:cubicBezTo>
                  <a:cubicBezTo>
                    <a:pt x="31" y="150"/>
                    <a:pt x="31" y="150"/>
                    <a:pt x="31" y="150"/>
                  </a:cubicBezTo>
                  <a:cubicBezTo>
                    <a:pt x="35" y="151"/>
                    <a:pt x="35" y="151"/>
                    <a:pt x="35" y="151"/>
                  </a:cubicBezTo>
                  <a:cubicBezTo>
                    <a:pt x="37" y="152"/>
                    <a:pt x="37" y="152"/>
                    <a:pt x="37" y="152"/>
                  </a:cubicBezTo>
                  <a:cubicBezTo>
                    <a:pt x="37" y="152"/>
                    <a:pt x="41" y="154"/>
                    <a:pt x="43" y="155"/>
                  </a:cubicBezTo>
                  <a:cubicBezTo>
                    <a:pt x="45" y="156"/>
                    <a:pt x="49" y="160"/>
                    <a:pt x="49" y="160"/>
                  </a:cubicBezTo>
                  <a:cubicBezTo>
                    <a:pt x="51" y="161"/>
                    <a:pt x="51" y="161"/>
                    <a:pt x="51" y="161"/>
                  </a:cubicBezTo>
                  <a:cubicBezTo>
                    <a:pt x="51" y="166"/>
                    <a:pt x="51" y="166"/>
                    <a:pt x="51" y="166"/>
                  </a:cubicBezTo>
                  <a:cubicBezTo>
                    <a:pt x="51" y="166"/>
                    <a:pt x="55" y="167"/>
                    <a:pt x="58" y="167"/>
                  </a:cubicBezTo>
                  <a:cubicBezTo>
                    <a:pt x="61" y="167"/>
                    <a:pt x="68" y="166"/>
                    <a:pt x="68" y="166"/>
                  </a:cubicBezTo>
                  <a:cubicBezTo>
                    <a:pt x="70" y="170"/>
                    <a:pt x="70" y="170"/>
                    <a:pt x="70" y="170"/>
                  </a:cubicBezTo>
                  <a:cubicBezTo>
                    <a:pt x="72" y="170"/>
                    <a:pt x="81" y="173"/>
                    <a:pt x="81" y="173"/>
                  </a:cubicBezTo>
                  <a:cubicBezTo>
                    <a:pt x="78" y="177"/>
                    <a:pt x="78" y="177"/>
                    <a:pt x="78" y="177"/>
                  </a:cubicBezTo>
                  <a:cubicBezTo>
                    <a:pt x="75" y="180"/>
                    <a:pt x="75" y="180"/>
                    <a:pt x="75" y="180"/>
                  </a:cubicBezTo>
                  <a:cubicBezTo>
                    <a:pt x="74" y="183"/>
                    <a:pt x="74" y="183"/>
                    <a:pt x="74" y="183"/>
                  </a:cubicBezTo>
                  <a:cubicBezTo>
                    <a:pt x="74" y="183"/>
                    <a:pt x="75" y="183"/>
                    <a:pt x="79" y="184"/>
                  </a:cubicBezTo>
                  <a:cubicBezTo>
                    <a:pt x="83" y="185"/>
                    <a:pt x="86" y="187"/>
                    <a:pt x="86" y="187"/>
                  </a:cubicBezTo>
                  <a:cubicBezTo>
                    <a:pt x="84" y="192"/>
                    <a:pt x="84" y="192"/>
                    <a:pt x="84" y="192"/>
                  </a:cubicBezTo>
                  <a:cubicBezTo>
                    <a:pt x="89" y="196"/>
                    <a:pt x="89" y="196"/>
                    <a:pt x="89" y="196"/>
                  </a:cubicBezTo>
                  <a:cubicBezTo>
                    <a:pt x="89" y="196"/>
                    <a:pt x="91" y="199"/>
                    <a:pt x="91" y="200"/>
                  </a:cubicBezTo>
                  <a:cubicBezTo>
                    <a:pt x="90" y="201"/>
                    <a:pt x="90" y="203"/>
                    <a:pt x="90" y="203"/>
                  </a:cubicBezTo>
                  <a:cubicBezTo>
                    <a:pt x="87" y="202"/>
                    <a:pt x="87" y="202"/>
                    <a:pt x="87" y="202"/>
                  </a:cubicBezTo>
                  <a:cubicBezTo>
                    <a:pt x="87" y="202"/>
                    <a:pt x="87" y="204"/>
                    <a:pt x="86" y="202"/>
                  </a:cubicBezTo>
                  <a:cubicBezTo>
                    <a:pt x="84" y="200"/>
                    <a:pt x="83" y="198"/>
                    <a:pt x="83" y="198"/>
                  </a:cubicBezTo>
                  <a:cubicBezTo>
                    <a:pt x="82" y="202"/>
                    <a:pt x="82" y="202"/>
                    <a:pt x="82" y="202"/>
                  </a:cubicBezTo>
                  <a:cubicBezTo>
                    <a:pt x="82" y="202"/>
                    <a:pt x="83" y="206"/>
                    <a:pt x="84" y="207"/>
                  </a:cubicBezTo>
                  <a:cubicBezTo>
                    <a:pt x="86" y="207"/>
                    <a:pt x="86" y="206"/>
                    <a:pt x="86" y="209"/>
                  </a:cubicBezTo>
                  <a:cubicBezTo>
                    <a:pt x="86" y="211"/>
                    <a:pt x="87" y="216"/>
                    <a:pt x="88" y="217"/>
                  </a:cubicBezTo>
                  <a:cubicBezTo>
                    <a:pt x="89" y="219"/>
                    <a:pt x="89" y="224"/>
                    <a:pt x="90" y="225"/>
                  </a:cubicBezTo>
                  <a:cubicBezTo>
                    <a:pt x="92" y="225"/>
                    <a:pt x="93" y="226"/>
                    <a:pt x="93" y="226"/>
                  </a:cubicBezTo>
                  <a:cubicBezTo>
                    <a:pt x="95" y="228"/>
                    <a:pt x="95" y="228"/>
                    <a:pt x="95" y="228"/>
                  </a:cubicBezTo>
                  <a:cubicBezTo>
                    <a:pt x="101" y="233"/>
                    <a:pt x="101" y="233"/>
                    <a:pt x="101" y="233"/>
                  </a:cubicBezTo>
                  <a:cubicBezTo>
                    <a:pt x="101" y="233"/>
                    <a:pt x="105" y="236"/>
                    <a:pt x="107" y="237"/>
                  </a:cubicBezTo>
                  <a:cubicBezTo>
                    <a:pt x="109" y="238"/>
                    <a:pt x="110" y="238"/>
                    <a:pt x="110" y="238"/>
                  </a:cubicBezTo>
                  <a:cubicBezTo>
                    <a:pt x="115" y="243"/>
                    <a:pt x="115" y="243"/>
                    <a:pt x="115" y="243"/>
                  </a:cubicBezTo>
                  <a:cubicBezTo>
                    <a:pt x="115" y="243"/>
                    <a:pt x="118" y="248"/>
                    <a:pt x="117" y="248"/>
                  </a:cubicBezTo>
                  <a:cubicBezTo>
                    <a:pt x="116" y="248"/>
                    <a:pt x="117" y="249"/>
                    <a:pt x="115" y="249"/>
                  </a:cubicBezTo>
                  <a:cubicBezTo>
                    <a:pt x="112" y="249"/>
                    <a:pt x="113" y="251"/>
                    <a:pt x="111" y="249"/>
                  </a:cubicBezTo>
                  <a:cubicBezTo>
                    <a:pt x="108" y="247"/>
                    <a:pt x="106" y="244"/>
                    <a:pt x="103" y="244"/>
                  </a:cubicBezTo>
                  <a:cubicBezTo>
                    <a:pt x="100" y="244"/>
                    <a:pt x="100" y="244"/>
                    <a:pt x="100" y="244"/>
                  </a:cubicBezTo>
                  <a:cubicBezTo>
                    <a:pt x="106" y="249"/>
                    <a:pt x="106" y="249"/>
                    <a:pt x="106" y="249"/>
                  </a:cubicBezTo>
                  <a:cubicBezTo>
                    <a:pt x="109" y="250"/>
                    <a:pt x="109" y="250"/>
                    <a:pt x="109" y="250"/>
                  </a:cubicBezTo>
                  <a:cubicBezTo>
                    <a:pt x="113" y="254"/>
                    <a:pt x="113" y="254"/>
                    <a:pt x="113" y="254"/>
                  </a:cubicBezTo>
                  <a:cubicBezTo>
                    <a:pt x="114" y="254"/>
                    <a:pt x="114" y="254"/>
                    <a:pt x="114" y="254"/>
                  </a:cubicBezTo>
                  <a:cubicBezTo>
                    <a:pt x="114" y="254"/>
                    <a:pt x="115" y="256"/>
                    <a:pt x="115" y="257"/>
                  </a:cubicBezTo>
                  <a:cubicBezTo>
                    <a:pt x="115" y="258"/>
                    <a:pt x="114" y="261"/>
                    <a:pt x="113" y="262"/>
                  </a:cubicBezTo>
                  <a:cubicBezTo>
                    <a:pt x="113" y="264"/>
                    <a:pt x="113" y="266"/>
                    <a:pt x="113" y="266"/>
                  </a:cubicBezTo>
                  <a:cubicBezTo>
                    <a:pt x="110" y="259"/>
                    <a:pt x="110" y="259"/>
                    <a:pt x="110" y="259"/>
                  </a:cubicBezTo>
                  <a:cubicBezTo>
                    <a:pt x="110" y="259"/>
                    <a:pt x="111" y="257"/>
                    <a:pt x="109" y="256"/>
                  </a:cubicBezTo>
                  <a:cubicBezTo>
                    <a:pt x="107" y="256"/>
                    <a:pt x="105" y="257"/>
                    <a:pt x="105" y="257"/>
                  </a:cubicBezTo>
                  <a:cubicBezTo>
                    <a:pt x="105" y="257"/>
                    <a:pt x="104" y="259"/>
                    <a:pt x="105" y="260"/>
                  </a:cubicBezTo>
                  <a:cubicBezTo>
                    <a:pt x="107" y="261"/>
                    <a:pt x="108" y="262"/>
                    <a:pt x="108" y="263"/>
                  </a:cubicBezTo>
                  <a:cubicBezTo>
                    <a:pt x="109" y="264"/>
                    <a:pt x="109" y="265"/>
                    <a:pt x="109" y="265"/>
                  </a:cubicBezTo>
                  <a:cubicBezTo>
                    <a:pt x="109" y="265"/>
                    <a:pt x="111" y="265"/>
                    <a:pt x="111" y="267"/>
                  </a:cubicBezTo>
                  <a:cubicBezTo>
                    <a:pt x="111" y="270"/>
                    <a:pt x="110" y="273"/>
                    <a:pt x="110" y="273"/>
                  </a:cubicBezTo>
                  <a:cubicBezTo>
                    <a:pt x="110" y="273"/>
                    <a:pt x="108" y="273"/>
                    <a:pt x="111" y="275"/>
                  </a:cubicBezTo>
                  <a:cubicBezTo>
                    <a:pt x="114" y="277"/>
                    <a:pt x="115" y="278"/>
                    <a:pt x="116" y="279"/>
                  </a:cubicBezTo>
                  <a:cubicBezTo>
                    <a:pt x="117" y="280"/>
                    <a:pt x="121" y="285"/>
                    <a:pt x="121" y="285"/>
                  </a:cubicBezTo>
                  <a:cubicBezTo>
                    <a:pt x="124" y="289"/>
                    <a:pt x="124" y="289"/>
                    <a:pt x="124" y="289"/>
                  </a:cubicBezTo>
                  <a:cubicBezTo>
                    <a:pt x="124" y="289"/>
                    <a:pt x="124" y="291"/>
                    <a:pt x="124" y="291"/>
                  </a:cubicBezTo>
                  <a:cubicBezTo>
                    <a:pt x="123" y="291"/>
                    <a:pt x="121" y="291"/>
                    <a:pt x="121" y="291"/>
                  </a:cubicBezTo>
                  <a:cubicBezTo>
                    <a:pt x="121" y="291"/>
                    <a:pt x="120" y="291"/>
                    <a:pt x="119" y="290"/>
                  </a:cubicBezTo>
                  <a:cubicBezTo>
                    <a:pt x="118" y="288"/>
                    <a:pt x="116" y="285"/>
                    <a:pt x="116" y="285"/>
                  </a:cubicBezTo>
                  <a:cubicBezTo>
                    <a:pt x="114" y="284"/>
                    <a:pt x="114" y="284"/>
                    <a:pt x="114" y="284"/>
                  </a:cubicBezTo>
                  <a:cubicBezTo>
                    <a:pt x="112" y="285"/>
                    <a:pt x="112" y="285"/>
                    <a:pt x="112" y="285"/>
                  </a:cubicBezTo>
                  <a:cubicBezTo>
                    <a:pt x="112" y="285"/>
                    <a:pt x="110" y="289"/>
                    <a:pt x="110" y="289"/>
                  </a:cubicBezTo>
                  <a:cubicBezTo>
                    <a:pt x="110" y="290"/>
                    <a:pt x="107" y="296"/>
                    <a:pt x="107" y="296"/>
                  </a:cubicBezTo>
                  <a:cubicBezTo>
                    <a:pt x="105" y="308"/>
                    <a:pt x="105" y="308"/>
                    <a:pt x="105" y="308"/>
                  </a:cubicBezTo>
                  <a:cubicBezTo>
                    <a:pt x="105" y="308"/>
                    <a:pt x="105" y="322"/>
                    <a:pt x="104" y="323"/>
                  </a:cubicBezTo>
                  <a:cubicBezTo>
                    <a:pt x="104" y="324"/>
                    <a:pt x="100" y="334"/>
                    <a:pt x="100" y="334"/>
                  </a:cubicBezTo>
                  <a:cubicBezTo>
                    <a:pt x="100" y="334"/>
                    <a:pt x="100" y="335"/>
                    <a:pt x="100" y="338"/>
                  </a:cubicBezTo>
                  <a:cubicBezTo>
                    <a:pt x="99" y="341"/>
                    <a:pt x="98" y="346"/>
                    <a:pt x="98" y="346"/>
                  </a:cubicBezTo>
                  <a:cubicBezTo>
                    <a:pt x="98" y="346"/>
                    <a:pt x="97" y="350"/>
                    <a:pt x="97" y="352"/>
                  </a:cubicBezTo>
                  <a:cubicBezTo>
                    <a:pt x="96" y="354"/>
                    <a:pt x="93" y="362"/>
                    <a:pt x="93" y="362"/>
                  </a:cubicBezTo>
                  <a:cubicBezTo>
                    <a:pt x="92" y="371"/>
                    <a:pt x="92" y="371"/>
                    <a:pt x="92" y="371"/>
                  </a:cubicBezTo>
                  <a:cubicBezTo>
                    <a:pt x="84" y="388"/>
                    <a:pt x="84" y="388"/>
                    <a:pt x="84" y="388"/>
                  </a:cubicBezTo>
                  <a:cubicBezTo>
                    <a:pt x="78" y="393"/>
                    <a:pt x="78" y="393"/>
                    <a:pt x="78" y="393"/>
                  </a:cubicBezTo>
                  <a:cubicBezTo>
                    <a:pt x="75" y="395"/>
                    <a:pt x="75" y="395"/>
                    <a:pt x="75" y="395"/>
                  </a:cubicBezTo>
                  <a:cubicBezTo>
                    <a:pt x="78" y="396"/>
                    <a:pt x="80" y="397"/>
                    <a:pt x="81" y="400"/>
                  </a:cubicBezTo>
                  <a:cubicBezTo>
                    <a:pt x="83" y="405"/>
                    <a:pt x="87" y="413"/>
                    <a:pt x="87" y="413"/>
                  </a:cubicBezTo>
                  <a:cubicBezTo>
                    <a:pt x="100" y="418"/>
                    <a:pt x="100" y="418"/>
                    <a:pt x="100" y="418"/>
                  </a:cubicBezTo>
                  <a:cubicBezTo>
                    <a:pt x="100" y="418"/>
                    <a:pt x="107" y="424"/>
                    <a:pt x="108" y="426"/>
                  </a:cubicBezTo>
                  <a:cubicBezTo>
                    <a:pt x="109" y="427"/>
                    <a:pt x="124" y="432"/>
                    <a:pt x="124" y="432"/>
                  </a:cubicBezTo>
                  <a:cubicBezTo>
                    <a:pt x="134" y="441"/>
                    <a:pt x="134" y="441"/>
                    <a:pt x="134" y="441"/>
                  </a:cubicBezTo>
                  <a:cubicBezTo>
                    <a:pt x="149" y="441"/>
                    <a:pt x="149" y="441"/>
                    <a:pt x="149" y="441"/>
                  </a:cubicBezTo>
                  <a:cubicBezTo>
                    <a:pt x="159" y="443"/>
                    <a:pt x="159" y="443"/>
                    <a:pt x="159" y="443"/>
                  </a:cubicBezTo>
                  <a:cubicBezTo>
                    <a:pt x="164" y="437"/>
                    <a:pt x="164" y="437"/>
                    <a:pt x="164" y="437"/>
                  </a:cubicBezTo>
                  <a:cubicBezTo>
                    <a:pt x="164" y="437"/>
                    <a:pt x="189" y="449"/>
                    <a:pt x="190" y="449"/>
                  </a:cubicBezTo>
                  <a:cubicBezTo>
                    <a:pt x="191" y="449"/>
                    <a:pt x="191" y="452"/>
                    <a:pt x="192" y="455"/>
                  </a:cubicBezTo>
                  <a:cubicBezTo>
                    <a:pt x="192" y="455"/>
                    <a:pt x="192" y="455"/>
                    <a:pt x="192" y="455"/>
                  </a:cubicBezTo>
                  <a:cubicBezTo>
                    <a:pt x="192" y="455"/>
                    <a:pt x="192" y="455"/>
                    <a:pt x="192" y="455"/>
                  </a:cubicBezTo>
                  <a:cubicBezTo>
                    <a:pt x="193" y="455"/>
                    <a:pt x="193" y="455"/>
                    <a:pt x="193" y="455"/>
                  </a:cubicBezTo>
                  <a:cubicBezTo>
                    <a:pt x="193" y="455"/>
                    <a:pt x="192" y="454"/>
                    <a:pt x="192" y="454"/>
                  </a:cubicBezTo>
                  <a:cubicBezTo>
                    <a:pt x="192" y="453"/>
                    <a:pt x="192" y="453"/>
                    <a:pt x="192" y="453"/>
                  </a:cubicBezTo>
                  <a:cubicBezTo>
                    <a:pt x="193" y="453"/>
                    <a:pt x="193" y="453"/>
                    <a:pt x="193" y="453"/>
                  </a:cubicBezTo>
                  <a:cubicBezTo>
                    <a:pt x="193" y="453"/>
                    <a:pt x="193" y="453"/>
                    <a:pt x="193" y="453"/>
                  </a:cubicBezTo>
                  <a:cubicBezTo>
                    <a:pt x="193" y="453"/>
                    <a:pt x="193" y="453"/>
                    <a:pt x="193" y="453"/>
                  </a:cubicBezTo>
                  <a:cubicBezTo>
                    <a:pt x="194" y="453"/>
                    <a:pt x="194" y="453"/>
                    <a:pt x="194" y="453"/>
                  </a:cubicBezTo>
                  <a:cubicBezTo>
                    <a:pt x="195" y="452"/>
                    <a:pt x="195" y="452"/>
                    <a:pt x="195" y="452"/>
                  </a:cubicBezTo>
                  <a:cubicBezTo>
                    <a:pt x="195" y="452"/>
                    <a:pt x="195" y="452"/>
                    <a:pt x="195" y="452"/>
                  </a:cubicBezTo>
                  <a:cubicBezTo>
                    <a:pt x="195" y="451"/>
                    <a:pt x="194" y="451"/>
                    <a:pt x="194" y="451"/>
                  </a:cubicBezTo>
                  <a:cubicBezTo>
                    <a:pt x="194" y="451"/>
                    <a:pt x="195" y="451"/>
                    <a:pt x="195" y="450"/>
                  </a:cubicBezTo>
                  <a:cubicBezTo>
                    <a:pt x="195" y="450"/>
                    <a:pt x="195" y="450"/>
                    <a:pt x="195" y="450"/>
                  </a:cubicBezTo>
                  <a:cubicBezTo>
                    <a:pt x="196" y="450"/>
                    <a:pt x="196" y="450"/>
                    <a:pt x="196" y="450"/>
                  </a:cubicBezTo>
                  <a:cubicBezTo>
                    <a:pt x="196" y="450"/>
                    <a:pt x="196" y="450"/>
                    <a:pt x="196" y="450"/>
                  </a:cubicBezTo>
                  <a:cubicBezTo>
                    <a:pt x="196" y="450"/>
                    <a:pt x="196" y="450"/>
                    <a:pt x="196" y="450"/>
                  </a:cubicBezTo>
                  <a:cubicBezTo>
                    <a:pt x="197" y="450"/>
                    <a:pt x="197" y="450"/>
                    <a:pt x="197" y="450"/>
                  </a:cubicBezTo>
                  <a:cubicBezTo>
                    <a:pt x="197" y="450"/>
                    <a:pt x="197" y="450"/>
                    <a:pt x="197" y="450"/>
                  </a:cubicBezTo>
                  <a:cubicBezTo>
                    <a:pt x="198" y="450"/>
                    <a:pt x="198" y="450"/>
                    <a:pt x="198" y="450"/>
                  </a:cubicBezTo>
                  <a:cubicBezTo>
                    <a:pt x="198" y="450"/>
                    <a:pt x="198" y="450"/>
                    <a:pt x="198" y="450"/>
                  </a:cubicBezTo>
                  <a:cubicBezTo>
                    <a:pt x="198" y="450"/>
                    <a:pt x="199" y="450"/>
                    <a:pt x="199" y="450"/>
                  </a:cubicBezTo>
                  <a:cubicBezTo>
                    <a:pt x="199" y="450"/>
                    <a:pt x="199" y="451"/>
                    <a:pt x="199" y="451"/>
                  </a:cubicBezTo>
                  <a:cubicBezTo>
                    <a:pt x="199" y="451"/>
                    <a:pt x="199" y="451"/>
                    <a:pt x="199" y="451"/>
                  </a:cubicBezTo>
                  <a:cubicBezTo>
                    <a:pt x="199" y="451"/>
                    <a:pt x="200" y="451"/>
                    <a:pt x="200" y="451"/>
                  </a:cubicBezTo>
                  <a:cubicBezTo>
                    <a:pt x="200" y="451"/>
                    <a:pt x="200" y="452"/>
                    <a:pt x="200" y="452"/>
                  </a:cubicBezTo>
                  <a:cubicBezTo>
                    <a:pt x="200" y="452"/>
                    <a:pt x="201" y="452"/>
                    <a:pt x="201" y="452"/>
                  </a:cubicBezTo>
                  <a:cubicBezTo>
                    <a:pt x="201" y="452"/>
                    <a:pt x="202" y="452"/>
                    <a:pt x="202" y="452"/>
                  </a:cubicBezTo>
                  <a:cubicBezTo>
                    <a:pt x="202" y="452"/>
                    <a:pt x="202" y="452"/>
                    <a:pt x="202" y="453"/>
                  </a:cubicBezTo>
                  <a:cubicBezTo>
                    <a:pt x="203" y="453"/>
                    <a:pt x="203" y="453"/>
                    <a:pt x="203" y="453"/>
                  </a:cubicBezTo>
                  <a:cubicBezTo>
                    <a:pt x="203" y="452"/>
                    <a:pt x="204" y="452"/>
                    <a:pt x="204" y="452"/>
                  </a:cubicBezTo>
                  <a:cubicBezTo>
                    <a:pt x="204" y="453"/>
                    <a:pt x="204" y="453"/>
                    <a:pt x="204" y="453"/>
                  </a:cubicBezTo>
                  <a:cubicBezTo>
                    <a:pt x="205" y="453"/>
                    <a:pt x="205" y="453"/>
                    <a:pt x="205" y="453"/>
                  </a:cubicBezTo>
                  <a:cubicBezTo>
                    <a:pt x="206" y="453"/>
                    <a:pt x="206" y="453"/>
                    <a:pt x="206" y="453"/>
                  </a:cubicBezTo>
                  <a:cubicBezTo>
                    <a:pt x="206" y="454"/>
                    <a:pt x="206" y="454"/>
                    <a:pt x="206" y="454"/>
                  </a:cubicBezTo>
                  <a:cubicBezTo>
                    <a:pt x="205" y="454"/>
                    <a:pt x="205" y="454"/>
                    <a:pt x="205" y="454"/>
                  </a:cubicBezTo>
                  <a:cubicBezTo>
                    <a:pt x="205" y="454"/>
                    <a:pt x="205" y="454"/>
                    <a:pt x="205" y="454"/>
                  </a:cubicBezTo>
                  <a:cubicBezTo>
                    <a:pt x="205" y="455"/>
                    <a:pt x="205" y="455"/>
                    <a:pt x="205" y="455"/>
                  </a:cubicBezTo>
                  <a:cubicBezTo>
                    <a:pt x="206" y="455"/>
                    <a:pt x="206" y="455"/>
                    <a:pt x="206" y="455"/>
                  </a:cubicBezTo>
                  <a:cubicBezTo>
                    <a:pt x="206" y="455"/>
                    <a:pt x="206" y="455"/>
                    <a:pt x="206" y="455"/>
                  </a:cubicBezTo>
                  <a:cubicBezTo>
                    <a:pt x="208" y="456"/>
                    <a:pt x="208" y="456"/>
                    <a:pt x="208" y="456"/>
                  </a:cubicBezTo>
                  <a:cubicBezTo>
                    <a:pt x="207" y="456"/>
                    <a:pt x="207" y="456"/>
                    <a:pt x="207" y="456"/>
                  </a:cubicBezTo>
                  <a:cubicBezTo>
                    <a:pt x="207" y="456"/>
                    <a:pt x="207" y="456"/>
                    <a:pt x="207" y="456"/>
                  </a:cubicBezTo>
                  <a:cubicBezTo>
                    <a:pt x="207" y="456"/>
                    <a:pt x="206" y="456"/>
                    <a:pt x="206" y="456"/>
                  </a:cubicBezTo>
                  <a:cubicBezTo>
                    <a:pt x="206" y="456"/>
                    <a:pt x="205" y="456"/>
                    <a:pt x="205" y="456"/>
                  </a:cubicBezTo>
                  <a:cubicBezTo>
                    <a:pt x="205" y="457"/>
                    <a:pt x="205" y="457"/>
                    <a:pt x="205" y="457"/>
                  </a:cubicBezTo>
                  <a:cubicBezTo>
                    <a:pt x="205" y="459"/>
                    <a:pt x="205" y="459"/>
                    <a:pt x="205" y="459"/>
                  </a:cubicBezTo>
                  <a:cubicBezTo>
                    <a:pt x="204" y="459"/>
                    <a:pt x="204" y="459"/>
                    <a:pt x="204" y="459"/>
                  </a:cubicBezTo>
                  <a:cubicBezTo>
                    <a:pt x="204" y="460"/>
                    <a:pt x="204" y="460"/>
                    <a:pt x="204" y="460"/>
                  </a:cubicBezTo>
                  <a:cubicBezTo>
                    <a:pt x="204" y="460"/>
                    <a:pt x="204" y="460"/>
                    <a:pt x="204" y="460"/>
                  </a:cubicBezTo>
                  <a:cubicBezTo>
                    <a:pt x="204" y="460"/>
                    <a:pt x="204" y="460"/>
                    <a:pt x="204" y="460"/>
                  </a:cubicBezTo>
                  <a:cubicBezTo>
                    <a:pt x="204" y="460"/>
                    <a:pt x="204" y="460"/>
                    <a:pt x="203" y="460"/>
                  </a:cubicBezTo>
                  <a:cubicBezTo>
                    <a:pt x="203" y="460"/>
                    <a:pt x="203" y="460"/>
                    <a:pt x="203" y="460"/>
                  </a:cubicBezTo>
                  <a:cubicBezTo>
                    <a:pt x="202" y="459"/>
                    <a:pt x="202" y="459"/>
                    <a:pt x="202" y="459"/>
                  </a:cubicBezTo>
                  <a:cubicBezTo>
                    <a:pt x="202" y="460"/>
                    <a:pt x="202" y="460"/>
                    <a:pt x="202" y="460"/>
                  </a:cubicBezTo>
                  <a:cubicBezTo>
                    <a:pt x="202" y="461"/>
                    <a:pt x="202" y="461"/>
                    <a:pt x="202" y="461"/>
                  </a:cubicBezTo>
                  <a:cubicBezTo>
                    <a:pt x="202" y="461"/>
                    <a:pt x="202" y="461"/>
                    <a:pt x="202" y="461"/>
                  </a:cubicBezTo>
                  <a:cubicBezTo>
                    <a:pt x="201" y="461"/>
                    <a:pt x="201" y="461"/>
                    <a:pt x="201" y="461"/>
                  </a:cubicBezTo>
                  <a:cubicBezTo>
                    <a:pt x="200" y="461"/>
                    <a:pt x="200" y="461"/>
                    <a:pt x="200" y="461"/>
                  </a:cubicBezTo>
                  <a:cubicBezTo>
                    <a:pt x="199" y="461"/>
                    <a:pt x="199" y="461"/>
                    <a:pt x="199" y="461"/>
                  </a:cubicBezTo>
                  <a:cubicBezTo>
                    <a:pt x="199" y="461"/>
                    <a:pt x="199" y="461"/>
                    <a:pt x="199" y="461"/>
                  </a:cubicBezTo>
                  <a:cubicBezTo>
                    <a:pt x="198" y="462"/>
                    <a:pt x="198" y="462"/>
                    <a:pt x="198" y="462"/>
                  </a:cubicBezTo>
                  <a:cubicBezTo>
                    <a:pt x="198" y="462"/>
                    <a:pt x="198" y="462"/>
                    <a:pt x="198" y="462"/>
                  </a:cubicBezTo>
                  <a:cubicBezTo>
                    <a:pt x="198" y="462"/>
                    <a:pt x="198" y="462"/>
                    <a:pt x="198" y="462"/>
                  </a:cubicBezTo>
                  <a:cubicBezTo>
                    <a:pt x="198" y="462"/>
                    <a:pt x="198" y="462"/>
                    <a:pt x="198" y="462"/>
                  </a:cubicBezTo>
                  <a:cubicBezTo>
                    <a:pt x="197" y="461"/>
                    <a:pt x="197" y="461"/>
                    <a:pt x="197" y="461"/>
                  </a:cubicBezTo>
                  <a:cubicBezTo>
                    <a:pt x="197" y="462"/>
                    <a:pt x="197" y="462"/>
                    <a:pt x="197" y="462"/>
                  </a:cubicBezTo>
                  <a:cubicBezTo>
                    <a:pt x="197" y="462"/>
                    <a:pt x="197" y="462"/>
                    <a:pt x="197" y="462"/>
                  </a:cubicBezTo>
                  <a:cubicBezTo>
                    <a:pt x="197" y="462"/>
                    <a:pt x="197" y="462"/>
                    <a:pt x="197" y="462"/>
                  </a:cubicBezTo>
                  <a:cubicBezTo>
                    <a:pt x="210" y="465"/>
                    <a:pt x="210" y="465"/>
                    <a:pt x="210" y="465"/>
                  </a:cubicBezTo>
                  <a:cubicBezTo>
                    <a:pt x="213" y="466"/>
                    <a:pt x="213" y="468"/>
                    <a:pt x="216" y="470"/>
                  </a:cubicBezTo>
                  <a:cubicBezTo>
                    <a:pt x="224" y="467"/>
                    <a:pt x="224" y="467"/>
                    <a:pt x="224" y="467"/>
                  </a:cubicBezTo>
                  <a:cubicBezTo>
                    <a:pt x="234" y="474"/>
                    <a:pt x="234" y="474"/>
                    <a:pt x="234" y="474"/>
                  </a:cubicBezTo>
                  <a:cubicBezTo>
                    <a:pt x="243" y="471"/>
                    <a:pt x="243" y="471"/>
                    <a:pt x="243" y="471"/>
                  </a:cubicBezTo>
                  <a:cubicBezTo>
                    <a:pt x="252" y="471"/>
                    <a:pt x="252" y="471"/>
                    <a:pt x="252" y="471"/>
                  </a:cubicBezTo>
                  <a:cubicBezTo>
                    <a:pt x="252" y="470"/>
                    <a:pt x="256" y="470"/>
                    <a:pt x="259" y="471"/>
                  </a:cubicBezTo>
                  <a:cubicBezTo>
                    <a:pt x="259" y="471"/>
                    <a:pt x="259" y="471"/>
                    <a:pt x="259" y="471"/>
                  </a:cubicBezTo>
                  <a:close/>
                  <a:moveTo>
                    <a:pt x="192" y="456"/>
                  </a:moveTo>
                  <a:cubicBezTo>
                    <a:pt x="192" y="456"/>
                    <a:pt x="192" y="456"/>
                    <a:pt x="192" y="456"/>
                  </a:cubicBezTo>
                  <a:cubicBezTo>
                    <a:pt x="192" y="456"/>
                    <a:pt x="192" y="456"/>
                    <a:pt x="192" y="456"/>
                  </a:cubicBezTo>
                  <a:cubicBezTo>
                    <a:pt x="192" y="456"/>
                    <a:pt x="193" y="456"/>
                    <a:pt x="193" y="456"/>
                  </a:cubicBezTo>
                  <a:cubicBezTo>
                    <a:pt x="193" y="456"/>
                    <a:pt x="193" y="457"/>
                    <a:pt x="193" y="457"/>
                  </a:cubicBezTo>
                  <a:cubicBezTo>
                    <a:pt x="193" y="457"/>
                    <a:pt x="193" y="457"/>
                    <a:pt x="193" y="457"/>
                  </a:cubicBezTo>
                  <a:cubicBezTo>
                    <a:pt x="193" y="457"/>
                    <a:pt x="193" y="457"/>
                    <a:pt x="194" y="458"/>
                  </a:cubicBezTo>
                  <a:cubicBezTo>
                    <a:pt x="194" y="458"/>
                    <a:pt x="193" y="458"/>
                    <a:pt x="193" y="458"/>
                  </a:cubicBezTo>
                  <a:cubicBezTo>
                    <a:pt x="193" y="458"/>
                    <a:pt x="193" y="458"/>
                    <a:pt x="193" y="458"/>
                  </a:cubicBezTo>
                  <a:cubicBezTo>
                    <a:pt x="192" y="458"/>
                    <a:pt x="192" y="458"/>
                    <a:pt x="192" y="458"/>
                  </a:cubicBezTo>
                  <a:cubicBezTo>
                    <a:pt x="192" y="458"/>
                    <a:pt x="192" y="458"/>
                    <a:pt x="192" y="458"/>
                  </a:cubicBezTo>
                  <a:cubicBezTo>
                    <a:pt x="192" y="456"/>
                    <a:pt x="192" y="456"/>
                    <a:pt x="192" y="456"/>
                  </a:cubicBezTo>
                  <a:close/>
                  <a:moveTo>
                    <a:pt x="450" y="202"/>
                  </a:moveTo>
                  <a:cubicBezTo>
                    <a:pt x="450" y="202"/>
                    <a:pt x="450" y="202"/>
                    <a:pt x="450" y="202"/>
                  </a:cubicBezTo>
                  <a:cubicBezTo>
                    <a:pt x="449" y="202"/>
                    <a:pt x="449" y="202"/>
                    <a:pt x="449" y="202"/>
                  </a:cubicBezTo>
                  <a:cubicBezTo>
                    <a:pt x="448" y="201"/>
                    <a:pt x="448" y="201"/>
                    <a:pt x="448" y="201"/>
                  </a:cubicBezTo>
                  <a:cubicBezTo>
                    <a:pt x="448" y="201"/>
                    <a:pt x="448" y="201"/>
                    <a:pt x="448" y="201"/>
                  </a:cubicBezTo>
                  <a:cubicBezTo>
                    <a:pt x="448" y="201"/>
                    <a:pt x="448" y="201"/>
                    <a:pt x="448" y="201"/>
                  </a:cubicBezTo>
                  <a:cubicBezTo>
                    <a:pt x="449" y="201"/>
                    <a:pt x="449" y="200"/>
                    <a:pt x="449" y="200"/>
                  </a:cubicBezTo>
                  <a:cubicBezTo>
                    <a:pt x="449" y="201"/>
                    <a:pt x="450" y="201"/>
                    <a:pt x="450" y="202"/>
                  </a:cubicBezTo>
                  <a:close/>
                  <a:moveTo>
                    <a:pt x="493" y="520"/>
                  </a:moveTo>
                  <a:cubicBezTo>
                    <a:pt x="493" y="520"/>
                    <a:pt x="493" y="520"/>
                    <a:pt x="493" y="520"/>
                  </a:cubicBezTo>
                  <a:cubicBezTo>
                    <a:pt x="491" y="524"/>
                    <a:pt x="491" y="524"/>
                    <a:pt x="491" y="524"/>
                  </a:cubicBezTo>
                  <a:cubicBezTo>
                    <a:pt x="489" y="527"/>
                    <a:pt x="489" y="527"/>
                    <a:pt x="489" y="527"/>
                  </a:cubicBezTo>
                  <a:cubicBezTo>
                    <a:pt x="494" y="529"/>
                    <a:pt x="494" y="529"/>
                    <a:pt x="494" y="529"/>
                  </a:cubicBezTo>
                  <a:cubicBezTo>
                    <a:pt x="497" y="533"/>
                    <a:pt x="497" y="533"/>
                    <a:pt x="497" y="533"/>
                  </a:cubicBezTo>
                  <a:cubicBezTo>
                    <a:pt x="497" y="533"/>
                    <a:pt x="499" y="536"/>
                    <a:pt x="501" y="536"/>
                  </a:cubicBezTo>
                  <a:cubicBezTo>
                    <a:pt x="503" y="536"/>
                    <a:pt x="506" y="538"/>
                    <a:pt x="506" y="538"/>
                  </a:cubicBezTo>
                  <a:cubicBezTo>
                    <a:pt x="506" y="538"/>
                    <a:pt x="508" y="535"/>
                    <a:pt x="508" y="531"/>
                  </a:cubicBezTo>
                  <a:cubicBezTo>
                    <a:pt x="509" y="528"/>
                    <a:pt x="505" y="524"/>
                    <a:pt x="511" y="523"/>
                  </a:cubicBezTo>
                  <a:cubicBezTo>
                    <a:pt x="517" y="523"/>
                    <a:pt x="513" y="516"/>
                    <a:pt x="513" y="516"/>
                  </a:cubicBezTo>
                  <a:cubicBezTo>
                    <a:pt x="513" y="511"/>
                    <a:pt x="513" y="511"/>
                    <a:pt x="513" y="511"/>
                  </a:cubicBezTo>
                  <a:cubicBezTo>
                    <a:pt x="512" y="505"/>
                    <a:pt x="512" y="505"/>
                    <a:pt x="512" y="505"/>
                  </a:cubicBezTo>
                  <a:cubicBezTo>
                    <a:pt x="513" y="503"/>
                    <a:pt x="513" y="503"/>
                    <a:pt x="513" y="503"/>
                  </a:cubicBezTo>
                  <a:cubicBezTo>
                    <a:pt x="516" y="499"/>
                    <a:pt x="516" y="499"/>
                    <a:pt x="516" y="499"/>
                  </a:cubicBezTo>
                  <a:cubicBezTo>
                    <a:pt x="519" y="496"/>
                    <a:pt x="519" y="496"/>
                    <a:pt x="519" y="496"/>
                  </a:cubicBezTo>
                  <a:cubicBezTo>
                    <a:pt x="519" y="496"/>
                    <a:pt x="520" y="493"/>
                    <a:pt x="520" y="491"/>
                  </a:cubicBezTo>
                  <a:cubicBezTo>
                    <a:pt x="519" y="490"/>
                    <a:pt x="516" y="485"/>
                    <a:pt x="516" y="485"/>
                  </a:cubicBezTo>
                  <a:cubicBezTo>
                    <a:pt x="519" y="473"/>
                    <a:pt x="519" y="473"/>
                    <a:pt x="519" y="473"/>
                  </a:cubicBezTo>
                  <a:cubicBezTo>
                    <a:pt x="518" y="471"/>
                    <a:pt x="518" y="471"/>
                    <a:pt x="518" y="471"/>
                  </a:cubicBezTo>
                  <a:cubicBezTo>
                    <a:pt x="517" y="468"/>
                    <a:pt x="517" y="468"/>
                    <a:pt x="517" y="468"/>
                  </a:cubicBezTo>
                  <a:cubicBezTo>
                    <a:pt x="515" y="459"/>
                    <a:pt x="515" y="459"/>
                    <a:pt x="515" y="459"/>
                  </a:cubicBezTo>
                  <a:cubicBezTo>
                    <a:pt x="515" y="447"/>
                    <a:pt x="515" y="447"/>
                    <a:pt x="515" y="447"/>
                  </a:cubicBezTo>
                  <a:cubicBezTo>
                    <a:pt x="509" y="449"/>
                    <a:pt x="509" y="449"/>
                    <a:pt x="509" y="449"/>
                  </a:cubicBezTo>
                  <a:cubicBezTo>
                    <a:pt x="511" y="454"/>
                    <a:pt x="511" y="454"/>
                    <a:pt x="511" y="454"/>
                  </a:cubicBezTo>
                  <a:cubicBezTo>
                    <a:pt x="509" y="463"/>
                    <a:pt x="509" y="463"/>
                    <a:pt x="509" y="463"/>
                  </a:cubicBezTo>
                  <a:cubicBezTo>
                    <a:pt x="504" y="464"/>
                    <a:pt x="504" y="464"/>
                    <a:pt x="504" y="464"/>
                  </a:cubicBezTo>
                  <a:cubicBezTo>
                    <a:pt x="502" y="465"/>
                    <a:pt x="502" y="465"/>
                    <a:pt x="502" y="465"/>
                  </a:cubicBezTo>
                  <a:cubicBezTo>
                    <a:pt x="499" y="468"/>
                    <a:pt x="499" y="468"/>
                    <a:pt x="499" y="468"/>
                  </a:cubicBezTo>
                  <a:cubicBezTo>
                    <a:pt x="494" y="469"/>
                    <a:pt x="494" y="469"/>
                    <a:pt x="494" y="469"/>
                  </a:cubicBezTo>
                  <a:cubicBezTo>
                    <a:pt x="489" y="473"/>
                    <a:pt x="489" y="473"/>
                    <a:pt x="489" y="473"/>
                  </a:cubicBezTo>
                  <a:cubicBezTo>
                    <a:pt x="485" y="478"/>
                    <a:pt x="485" y="478"/>
                    <a:pt x="485" y="478"/>
                  </a:cubicBezTo>
                  <a:cubicBezTo>
                    <a:pt x="482" y="481"/>
                    <a:pt x="482" y="481"/>
                    <a:pt x="482" y="481"/>
                  </a:cubicBezTo>
                  <a:cubicBezTo>
                    <a:pt x="482" y="481"/>
                    <a:pt x="482" y="483"/>
                    <a:pt x="484" y="485"/>
                  </a:cubicBezTo>
                  <a:cubicBezTo>
                    <a:pt x="486" y="488"/>
                    <a:pt x="481" y="498"/>
                    <a:pt x="481" y="498"/>
                  </a:cubicBezTo>
                  <a:cubicBezTo>
                    <a:pt x="485" y="498"/>
                    <a:pt x="485" y="498"/>
                    <a:pt x="485" y="498"/>
                  </a:cubicBezTo>
                  <a:cubicBezTo>
                    <a:pt x="486" y="503"/>
                    <a:pt x="486" y="503"/>
                    <a:pt x="486" y="503"/>
                  </a:cubicBezTo>
                  <a:cubicBezTo>
                    <a:pt x="483" y="508"/>
                    <a:pt x="483" y="508"/>
                    <a:pt x="483" y="508"/>
                  </a:cubicBezTo>
                  <a:cubicBezTo>
                    <a:pt x="486" y="510"/>
                    <a:pt x="486" y="510"/>
                    <a:pt x="486" y="510"/>
                  </a:cubicBezTo>
                  <a:cubicBezTo>
                    <a:pt x="489" y="510"/>
                    <a:pt x="489" y="510"/>
                    <a:pt x="489" y="510"/>
                  </a:cubicBezTo>
                  <a:cubicBezTo>
                    <a:pt x="486" y="516"/>
                    <a:pt x="486" y="516"/>
                    <a:pt x="486" y="516"/>
                  </a:cubicBezTo>
                  <a:cubicBezTo>
                    <a:pt x="486" y="518"/>
                    <a:pt x="486" y="518"/>
                    <a:pt x="486" y="518"/>
                  </a:cubicBezTo>
                  <a:lnTo>
                    <a:pt x="493" y="520"/>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2" name="Freeform 13"/>
            <p:cNvSpPr>
              <a:spLocks/>
            </p:cNvSpPr>
            <p:nvPr/>
          </p:nvSpPr>
          <p:spPr bwMode="auto">
            <a:xfrm>
              <a:off x="5561351" y="2164912"/>
              <a:ext cx="578821" cy="466793"/>
            </a:xfrm>
            <a:custGeom>
              <a:avLst/>
              <a:gdLst>
                <a:gd name="T0" fmla="*/ 46 w 238"/>
                <a:gd name="T1" fmla="*/ 78 h 198"/>
                <a:gd name="T2" fmla="*/ 30 w 238"/>
                <a:gd name="T3" fmla="*/ 73 h 198"/>
                <a:gd name="T4" fmla="*/ 10 w 238"/>
                <a:gd name="T5" fmla="*/ 70 h 198"/>
                <a:gd name="T6" fmla="*/ 13 w 238"/>
                <a:gd name="T7" fmla="*/ 76 h 198"/>
                <a:gd name="T8" fmla="*/ 34 w 238"/>
                <a:gd name="T9" fmla="*/ 91 h 198"/>
                <a:gd name="T10" fmla="*/ 35 w 238"/>
                <a:gd name="T11" fmla="*/ 107 h 198"/>
                <a:gd name="T12" fmla="*/ 34 w 238"/>
                <a:gd name="T13" fmla="*/ 113 h 198"/>
                <a:gd name="T14" fmla="*/ 25 w 238"/>
                <a:gd name="T15" fmla="*/ 127 h 198"/>
                <a:gd name="T16" fmla="*/ 9 w 238"/>
                <a:gd name="T17" fmla="*/ 124 h 198"/>
                <a:gd name="T18" fmla="*/ 20 w 238"/>
                <a:gd name="T19" fmla="*/ 138 h 198"/>
                <a:gd name="T20" fmla="*/ 48 w 238"/>
                <a:gd name="T21" fmla="*/ 162 h 198"/>
                <a:gd name="T22" fmla="*/ 85 w 238"/>
                <a:gd name="T23" fmla="*/ 195 h 198"/>
                <a:gd name="T24" fmla="*/ 131 w 238"/>
                <a:gd name="T25" fmla="*/ 189 h 198"/>
                <a:gd name="T26" fmla="*/ 164 w 238"/>
                <a:gd name="T27" fmla="*/ 181 h 198"/>
                <a:gd name="T28" fmla="*/ 194 w 238"/>
                <a:gd name="T29" fmla="*/ 178 h 198"/>
                <a:gd name="T30" fmla="*/ 212 w 238"/>
                <a:gd name="T31" fmla="*/ 165 h 198"/>
                <a:gd name="T32" fmla="*/ 226 w 238"/>
                <a:gd name="T33" fmla="*/ 157 h 198"/>
                <a:gd name="T34" fmla="*/ 230 w 238"/>
                <a:gd name="T35" fmla="*/ 148 h 198"/>
                <a:gd name="T36" fmla="*/ 235 w 238"/>
                <a:gd name="T37" fmla="*/ 133 h 198"/>
                <a:gd name="T38" fmla="*/ 227 w 238"/>
                <a:gd name="T39" fmla="*/ 109 h 198"/>
                <a:gd name="T40" fmla="*/ 224 w 238"/>
                <a:gd name="T41" fmla="*/ 92 h 198"/>
                <a:gd name="T42" fmla="*/ 228 w 238"/>
                <a:gd name="T43" fmla="*/ 76 h 198"/>
                <a:gd name="T44" fmla="*/ 210 w 238"/>
                <a:gd name="T45" fmla="*/ 76 h 198"/>
                <a:gd name="T46" fmla="*/ 206 w 238"/>
                <a:gd name="T47" fmla="*/ 58 h 198"/>
                <a:gd name="T48" fmla="*/ 192 w 238"/>
                <a:gd name="T49" fmla="*/ 68 h 198"/>
                <a:gd name="T50" fmla="*/ 173 w 238"/>
                <a:gd name="T51" fmla="*/ 66 h 198"/>
                <a:gd name="T52" fmla="*/ 160 w 238"/>
                <a:gd name="T53" fmla="*/ 64 h 198"/>
                <a:gd name="T54" fmla="*/ 147 w 238"/>
                <a:gd name="T55" fmla="*/ 80 h 198"/>
                <a:gd name="T56" fmla="*/ 141 w 238"/>
                <a:gd name="T57" fmla="*/ 54 h 198"/>
                <a:gd name="T58" fmla="*/ 128 w 238"/>
                <a:gd name="T59" fmla="*/ 53 h 198"/>
                <a:gd name="T60" fmla="*/ 119 w 238"/>
                <a:gd name="T61" fmla="*/ 67 h 198"/>
                <a:gd name="T62" fmla="*/ 109 w 238"/>
                <a:gd name="T63" fmla="*/ 43 h 198"/>
                <a:gd name="T64" fmla="*/ 96 w 238"/>
                <a:gd name="T65" fmla="*/ 67 h 198"/>
                <a:gd name="T66" fmla="*/ 80 w 238"/>
                <a:gd name="T67" fmla="*/ 67 h 198"/>
                <a:gd name="T68" fmla="*/ 71 w 238"/>
                <a:gd name="T69" fmla="*/ 75 h 198"/>
                <a:gd name="T70" fmla="*/ 75 w 238"/>
                <a:gd name="T71" fmla="*/ 59 h 198"/>
                <a:gd name="T72" fmla="*/ 78 w 238"/>
                <a:gd name="T73" fmla="*/ 52 h 198"/>
                <a:gd name="T74" fmla="*/ 83 w 238"/>
                <a:gd name="T75" fmla="*/ 39 h 198"/>
                <a:gd name="T76" fmla="*/ 80 w 238"/>
                <a:gd name="T77" fmla="*/ 29 h 198"/>
                <a:gd name="T78" fmla="*/ 74 w 238"/>
                <a:gd name="T79" fmla="*/ 7 h 198"/>
                <a:gd name="T80" fmla="*/ 63 w 238"/>
                <a:gd name="T81" fmla="*/ 1 h 198"/>
                <a:gd name="T82" fmla="*/ 61 w 238"/>
                <a:gd name="T83" fmla="*/ 8 h 198"/>
                <a:gd name="T84" fmla="*/ 67 w 238"/>
                <a:gd name="T85" fmla="*/ 12 h 198"/>
                <a:gd name="T86" fmla="*/ 57 w 238"/>
                <a:gd name="T87" fmla="*/ 12 h 198"/>
                <a:gd name="T88" fmla="*/ 62 w 238"/>
                <a:gd name="T89" fmla="*/ 33 h 198"/>
                <a:gd name="T90" fmla="*/ 59 w 238"/>
                <a:gd name="T91" fmla="*/ 28 h 198"/>
                <a:gd name="T92" fmla="*/ 55 w 238"/>
                <a:gd name="T93" fmla="*/ 24 h 198"/>
                <a:gd name="T94" fmla="*/ 53 w 238"/>
                <a:gd name="T95" fmla="*/ 15 h 198"/>
                <a:gd name="T96" fmla="*/ 43 w 238"/>
                <a:gd name="T97" fmla="*/ 9 h 198"/>
                <a:gd name="T98" fmla="*/ 36 w 238"/>
                <a:gd name="T99" fmla="*/ 18 h 198"/>
                <a:gd name="T100" fmla="*/ 32 w 238"/>
                <a:gd name="T101" fmla="*/ 26 h 198"/>
                <a:gd name="T102" fmla="*/ 31 w 238"/>
                <a:gd name="T103" fmla="*/ 30 h 198"/>
                <a:gd name="T104" fmla="*/ 23 w 238"/>
                <a:gd name="T105" fmla="*/ 28 h 198"/>
                <a:gd name="T106" fmla="*/ 23 w 238"/>
                <a:gd name="T107" fmla="*/ 36 h 198"/>
                <a:gd name="T108" fmla="*/ 11 w 238"/>
                <a:gd name="T109" fmla="*/ 29 h 198"/>
                <a:gd name="T110" fmla="*/ 20 w 238"/>
                <a:gd name="T111" fmla="*/ 44 h 198"/>
                <a:gd name="T112" fmla="*/ 36 w 238"/>
                <a:gd name="T113" fmla="*/ 46 h 198"/>
                <a:gd name="T114" fmla="*/ 44 w 238"/>
                <a:gd name="T115" fmla="*/ 46 h 198"/>
                <a:gd name="T116" fmla="*/ 53 w 238"/>
                <a:gd name="T117" fmla="*/ 52 h 198"/>
                <a:gd name="T118" fmla="*/ 59 w 238"/>
                <a:gd name="T119" fmla="*/ 59 h 198"/>
                <a:gd name="T120" fmla="*/ 47 w 238"/>
                <a:gd name="T121" fmla="*/ 65 h 198"/>
                <a:gd name="T122" fmla="*/ 46 w 238"/>
                <a:gd name="T123" fmla="*/ 73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38" h="198">
                  <a:moveTo>
                    <a:pt x="48" y="74"/>
                  </a:moveTo>
                  <a:cubicBezTo>
                    <a:pt x="52" y="77"/>
                    <a:pt x="52" y="77"/>
                    <a:pt x="52" y="77"/>
                  </a:cubicBezTo>
                  <a:cubicBezTo>
                    <a:pt x="55" y="75"/>
                    <a:pt x="55" y="75"/>
                    <a:pt x="55" y="75"/>
                  </a:cubicBezTo>
                  <a:cubicBezTo>
                    <a:pt x="57" y="73"/>
                    <a:pt x="57" y="73"/>
                    <a:pt x="57" y="73"/>
                  </a:cubicBezTo>
                  <a:cubicBezTo>
                    <a:pt x="59" y="75"/>
                    <a:pt x="59" y="75"/>
                    <a:pt x="59" y="75"/>
                  </a:cubicBezTo>
                  <a:cubicBezTo>
                    <a:pt x="56" y="78"/>
                    <a:pt x="56" y="78"/>
                    <a:pt x="56" y="78"/>
                  </a:cubicBezTo>
                  <a:cubicBezTo>
                    <a:pt x="54" y="80"/>
                    <a:pt x="54" y="80"/>
                    <a:pt x="54" y="80"/>
                  </a:cubicBezTo>
                  <a:cubicBezTo>
                    <a:pt x="54" y="83"/>
                    <a:pt x="54" y="83"/>
                    <a:pt x="54" y="83"/>
                  </a:cubicBezTo>
                  <a:cubicBezTo>
                    <a:pt x="50" y="82"/>
                    <a:pt x="50" y="82"/>
                    <a:pt x="50" y="82"/>
                  </a:cubicBezTo>
                  <a:cubicBezTo>
                    <a:pt x="46" y="78"/>
                    <a:pt x="46" y="78"/>
                    <a:pt x="46" y="78"/>
                  </a:cubicBezTo>
                  <a:cubicBezTo>
                    <a:pt x="44" y="77"/>
                    <a:pt x="44" y="77"/>
                    <a:pt x="44" y="77"/>
                  </a:cubicBezTo>
                  <a:cubicBezTo>
                    <a:pt x="42" y="76"/>
                    <a:pt x="42" y="76"/>
                    <a:pt x="42" y="76"/>
                  </a:cubicBezTo>
                  <a:cubicBezTo>
                    <a:pt x="41" y="73"/>
                    <a:pt x="41" y="73"/>
                    <a:pt x="41" y="73"/>
                  </a:cubicBezTo>
                  <a:cubicBezTo>
                    <a:pt x="40" y="74"/>
                    <a:pt x="40" y="74"/>
                    <a:pt x="40" y="74"/>
                  </a:cubicBezTo>
                  <a:cubicBezTo>
                    <a:pt x="36" y="75"/>
                    <a:pt x="36" y="75"/>
                    <a:pt x="36" y="75"/>
                  </a:cubicBezTo>
                  <a:cubicBezTo>
                    <a:pt x="35" y="76"/>
                    <a:pt x="35" y="76"/>
                    <a:pt x="35" y="76"/>
                  </a:cubicBezTo>
                  <a:cubicBezTo>
                    <a:pt x="34" y="74"/>
                    <a:pt x="34" y="74"/>
                    <a:pt x="34" y="74"/>
                  </a:cubicBezTo>
                  <a:cubicBezTo>
                    <a:pt x="35" y="72"/>
                    <a:pt x="35" y="72"/>
                    <a:pt x="35" y="72"/>
                  </a:cubicBezTo>
                  <a:cubicBezTo>
                    <a:pt x="32" y="72"/>
                    <a:pt x="32" y="72"/>
                    <a:pt x="32" y="72"/>
                  </a:cubicBezTo>
                  <a:cubicBezTo>
                    <a:pt x="32" y="72"/>
                    <a:pt x="31" y="73"/>
                    <a:pt x="30" y="73"/>
                  </a:cubicBezTo>
                  <a:cubicBezTo>
                    <a:pt x="29" y="73"/>
                    <a:pt x="28" y="73"/>
                    <a:pt x="28" y="73"/>
                  </a:cubicBezTo>
                  <a:cubicBezTo>
                    <a:pt x="27" y="72"/>
                    <a:pt x="26" y="71"/>
                    <a:pt x="25" y="71"/>
                  </a:cubicBezTo>
                  <a:cubicBezTo>
                    <a:pt x="24" y="70"/>
                    <a:pt x="23" y="69"/>
                    <a:pt x="23" y="69"/>
                  </a:cubicBezTo>
                  <a:cubicBezTo>
                    <a:pt x="21" y="70"/>
                    <a:pt x="21" y="70"/>
                    <a:pt x="21" y="70"/>
                  </a:cubicBezTo>
                  <a:cubicBezTo>
                    <a:pt x="19" y="72"/>
                    <a:pt x="19" y="72"/>
                    <a:pt x="19" y="72"/>
                  </a:cubicBezTo>
                  <a:cubicBezTo>
                    <a:pt x="19" y="71"/>
                    <a:pt x="19" y="71"/>
                    <a:pt x="19" y="71"/>
                  </a:cubicBezTo>
                  <a:cubicBezTo>
                    <a:pt x="17" y="70"/>
                    <a:pt x="17" y="70"/>
                    <a:pt x="17" y="70"/>
                  </a:cubicBezTo>
                  <a:cubicBezTo>
                    <a:pt x="13" y="70"/>
                    <a:pt x="13" y="70"/>
                    <a:pt x="13" y="70"/>
                  </a:cubicBezTo>
                  <a:cubicBezTo>
                    <a:pt x="12" y="70"/>
                    <a:pt x="12" y="70"/>
                    <a:pt x="12" y="70"/>
                  </a:cubicBezTo>
                  <a:cubicBezTo>
                    <a:pt x="12" y="70"/>
                    <a:pt x="12" y="70"/>
                    <a:pt x="10" y="70"/>
                  </a:cubicBezTo>
                  <a:cubicBezTo>
                    <a:pt x="9" y="69"/>
                    <a:pt x="9" y="69"/>
                    <a:pt x="9" y="69"/>
                  </a:cubicBezTo>
                  <a:cubicBezTo>
                    <a:pt x="6" y="68"/>
                    <a:pt x="6" y="68"/>
                    <a:pt x="6" y="68"/>
                  </a:cubicBezTo>
                  <a:cubicBezTo>
                    <a:pt x="3" y="67"/>
                    <a:pt x="3" y="67"/>
                    <a:pt x="3" y="67"/>
                  </a:cubicBezTo>
                  <a:cubicBezTo>
                    <a:pt x="3" y="67"/>
                    <a:pt x="2" y="67"/>
                    <a:pt x="2" y="68"/>
                  </a:cubicBezTo>
                  <a:cubicBezTo>
                    <a:pt x="2" y="70"/>
                    <a:pt x="0" y="71"/>
                    <a:pt x="0" y="72"/>
                  </a:cubicBezTo>
                  <a:cubicBezTo>
                    <a:pt x="1" y="73"/>
                    <a:pt x="2" y="73"/>
                    <a:pt x="3" y="75"/>
                  </a:cubicBezTo>
                  <a:cubicBezTo>
                    <a:pt x="5" y="76"/>
                    <a:pt x="5" y="76"/>
                    <a:pt x="5" y="76"/>
                  </a:cubicBezTo>
                  <a:cubicBezTo>
                    <a:pt x="8" y="76"/>
                    <a:pt x="8" y="76"/>
                    <a:pt x="8" y="76"/>
                  </a:cubicBezTo>
                  <a:cubicBezTo>
                    <a:pt x="9" y="75"/>
                    <a:pt x="9" y="75"/>
                    <a:pt x="9" y="75"/>
                  </a:cubicBezTo>
                  <a:cubicBezTo>
                    <a:pt x="13" y="76"/>
                    <a:pt x="13" y="76"/>
                    <a:pt x="13" y="76"/>
                  </a:cubicBezTo>
                  <a:cubicBezTo>
                    <a:pt x="14" y="78"/>
                    <a:pt x="15" y="80"/>
                    <a:pt x="16" y="79"/>
                  </a:cubicBezTo>
                  <a:cubicBezTo>
                    <a:pt x="17" y="78"/>
                    <a:pt x="17" y="78"/>
                    <a:pt x="17" y="78"/>
                  </a:cubicBezTo>
                  <a:cubicBezTo>
                    <a:pt x="19" y="79"/>
                    <a:pt x="19" y="79"/>
                    <a:pt x="19" y="79"/>
                  </a:cubicBezTo>
                  <a:cubicBezTo>
                    <a:pt x="19" y="79"/>
                    <a:pt x="20" y="83"/>
                    <a:pt x="22" y="83"/>
                  </a:cubicBezTo>
                  <a:cubicBezTo>
                    <a:pt x="23" y="84"/>
                    <a:pt x="24" y="84"/>
                    <a:pt x="24" y="84"/>
                  </a:cubicBezTo>
                  <a:cubicBezTo>
                    <a:pt x="28" y="86"/>
                    <a:pt x="28" y="86"/>
                    <a:pt x="28" y="86"/>
                  </a:cubicBezTo>
                  <a:cubicBezTo>
                    <a:pt x="30" y="86"/>
                    <a:pt x="30" y="86"/>
                    <a:pt x="30" y="86"/>
                  </a:cubicBezTo>
                  <a:cubicBezTo>
                    <a:pt x="30" y="86"/>
                    <a:pt x="33" y="85"/>
                    <a:pt x="33" y="86"/>
                  </a:cubicBezTo>
                  <a:cubicBezTo>
                    <a:pt x="33" y="87"/>
                    <a:pt x="35" y="88"/>
                    <a:pt x="34" y="89"/>
                  </a:cubicBezTo>
                  <a:cubicBezTo>
                    <a:pt x="34" y="89"/>
                    <a:pt x="34" y="90"/>
                    <a:pt x="34" y="91"/>
                  </a:cubicBezTo>
                  <a:cubicBezTo>
                    <a:pt x="34" y="92"/>
                    <a:pt x="34" y="93"/>
                    <a:pt x="34" y="93"/>
                  </a:cubicBezTo>
                  <a:cubicBezTo>
                    <a:pt x="31" y="96"/>
                    <a:pt x="31" y="96"/>
                    <a:pt x="31" y="96"/>
                  </a:cubicBezTo>
                  <a:cubicBezTo>
                    <a:pt x="31" y="98"/>
                    <a:pt x="31" y="98"/>
                    <a:pt x="31" y="98"/>
                  </a:cubicBezTo>
                  <a:cubicBezTo>
                    <a:pt x="31" y="98"/>
                    <a:pt x="31" y="100"/>
                    <a:pt x="30" y="100"/>
                  </a:cubicBezTo>
                  <a:cubicBezTo>
                    <a:pt x="30" y="101"/>
                    <a:pt x="29" y="104"/>
                    <a:pt x="29" y="104"/>
                  </a:cubicBezTo>
                  <a:cubicBezTo>
                    <a:pt x="32" y="102"/>
                    <a:pt x="32" y="102"/>
                    <a:pt x="32" y="102"/>
                  </a:cubicBezTo>
                  <a:cubicBezTo>
                    <a:pt x="32" y="102"/>
                    <a:pt x="33" y="102"/>
                    <a:pt x="33" y="103"/>
                  </a:cubicBezTo>
                  <a:cubicBezTo>
                    <a:pt x="32" y="105"/>
                    <a:pt x="31" y="106"/>
                    <a:pt x="31" y="106"/>
                  </a:cubicBezTo>
                  <a:cubicBezTo>
                    <a:pt x="31" y="106"/>
                    <a:pt x="32" y="109"/>
                    <a:pt x="33" y="108"/>
                  </a:cubicBezTo>
                  <a:cubicBezTo>
                    <a:pt x="35" y="107"/>
                    <a:pt x="35" y="107"/>
                    <a:pt x="35" y="107"/>
                  </a:cubicBezTo>
                  <a:cubicBezTo>
                    <a:pt x="37" y="106"/>
                    <a:pt x="37" y="106"/>
                    <a:pt x="37" y="106"/>
                  </a:cubicBezTo>
                  <a:cubicBezTo>
                    <a:pt x="40" y="105"/>
                    <a:pt x="40" y="105"/>
                    <a:pt x="40" y="105"/>
                  </a:cubicBezTo>
                  <a:cubicBezTo>
                    <a:pt x="40" y="105"/>
                    <a:pt x="40" y="105"/>
                    <a:pt x="41" y="104"/>
                  </a:cubicBezTo>
                  <a:cubicBezTo>
                    <a:pt x="43" y="104"/>
                    <a:pt x="46" y="104"/>
                    <a:pt x="46" y="104"/>
                  </a:cubicBezTo>
                  <a:cubicBezTo>
                    <a:pt x="46" y="104"/>
                    <a:pt x="47" y="107"/>
                    <a:pt x="46" y="107"/>
                  </a:cubicBezTo>
                  <a:cubicBezTo>
                    <a:pt x="45" y="107"/>
                    <a:pt x="41" y="106"/>
                    <a:pt x="41" y="106"/>
                  </a:cubicBezTo>
                  <a:cubicBezTo>
                    <a:pt x="39" y="107"/>
                    <a:pt x="39" y="107"/>
                    <a:pt x="39" y="107"/>
                  </a:cubicBezTo>
                  <a:cubicBezTo>
                    <a:pt x="37" y="108"/>
                    <a:pt x="37" y="108"/>
                    <a:pt x="37" y="108"/>
                  </a:cubicBezTo>
                  <a:cubicBezTo>
                    <a:pt x="35" y="110"/>
                    <a:pt x="35" y="110"/>
                    <a:pt x="35" y="110"/>
                  </a:cubicBezTo>
                  <a:cubicBezTo>
                    <a:pt x="35" y="110"/>
                    <a:pt x="33" y="113"/>
                    <a:pt x="34" y="113"/>
                  </a:cubicBezTo>
                  <a:cubicBezTo>
                    <a:pt x="35" y="114"/>
                    <a:pt x="32" y="115"/>
                    <a:pt x="32" y="115"/>
                  </a:cubicBezTo>
                  <a:cubicBezTo>
                    <a:pt x="31" y="115"/>
                    <a:pt x="31" y="115"/>
                    <a:pt x="31" y="115"/>
                  </a:cubicBezTo>
                  <a:cubicBezTo>
                    <a:pt x="31" y="116"/>
                    <a:pt x="31" y="116"/>
                    <a:pt x="31" y="116"/>
                  </a:cubicBezTo>
                  <a:cubicBezTo>
                    <a:pt x="31" y="116"/>
                    <a:pt x="31" y="116"/>
                    <a:pt x="32" y="117"/>
                  </a:cubicBezTo>
                  <a:cubicBezTo>
                    <a:pt x="33" y="117"/>
                    <a:pt x="36" y="117"/>
                    <a:pt x="36" y="117"/>
                  </a:cubicBezTo>
                  <a:cubicBezTo>
                    <a:pt x="36" y="117"/>
                    <a:pt x="38" y="116"/>
                    <a:pt x="37" y="117"/>
                  </a:cubicBezTo>
                  <a:cubicBezTo>
                    <a:pt x="37" y="118"/>
                    <a:pt x="36" y="121"/>
                    <a:pt x="36" y="121"/>
                  </a:cubicBezTo>
                  <a:cubicBezTo>
                    <a:pt x="36" y="121"/>
                    <a:pt x="35" y="122"/>
                    <a:pt x="32" y="122"/>
                  </a:cubicBezTo>
                  <a:cubicBezTo>
                    <a:pt x="30" y="123"/>
                    <a:pt x="27" y="124"/>
                    <a:pt x="27" y="124"/>
                  </a:cubicBezTo>
                  <a:cubicBezTo>
                    <a:pt x="25" y="127"/>
                    <a:pt x="25" y="127"/>
                    <a:pt x="25" y="127"/>
                  </a:cubicBezTo>
                  <a:cubicBezTo>
                    <a:pt x="25" y="127"/>
                    <a:pt x="26" y="128"/>
                    <a:pt x="23" y="128"/>
                  </a:cubicBezTo>
                  <a:cubicBezTo>
                    <a:pt x="21" y="128"/>
                    <a:pt x="19" y="128"/>
                    <a:pt x="19" y="128"/>
                  </a:cubicBezTo>
                  <a:cubicBezTo>
                    <a:pt x="17" y="128"/>
                    <a:pt x="17" y="128"/>
                    <a:pt x="17" y="128"/>
                  </a:cubicBezTo>
                  <a:cubicBezTo>
                    <a:pt x="17" y="128"/>
                    <a:pt x="15" y="129"/>
                    <a:pt x="15" y="129"/>
                  </a:cubicBezTo>
                  <a:cubicBezTo>
                    <a:pt x="14" y="128"/>
                    <a:pt x="13" y="127"/>
                    <a:pt x="13" y="127"/>
                  </a:cubicBezTo>
                  <a:cubicBezTo>
                    <a:pt x="14" y="123"/>
                    <a:pt x="14" y="123"/>
                    <a:pt x="14" y="123"/>
                  </a:cubicBezTo>
                  <a:cubicBezTo>
                    <a:pt x="13" y="122"/>
                    <a:pt x="13" y="122"/>
                    <a:pt x="13" y="122"/>
                  </a:cubicBezTo>
                  <a:cubicBezTo>
                    <a:pt x="13" y="119"/>
                    <a:pt x="13" y="119"/>
                    <a:pt x="13" y="119"/>
                  </a:cubicBezTo>
                  <a:cubicBezTo>
                    <a:pt x="13" y="119"/>
                    <a:pt x="10" y="121"/>
                    <a:pt x="10" y="122"/>
                  </a:cubicBezTo>
                  <a:cubicBezTo>
                    <a:pt x="9" y="122"/>
                    <a:pt x="9" y="124"/>
                    <a:pt x="9" y="124"/>
                  </a:cubicBezTo>
                  <a:cubicBezTo>
                    <a:pt x="7" y="127"/>
                    <a:pt x="7" y="127"/>
                    <a:pt x="7" y="127"/>
                  </a:cubicBezTo>
                  <a:cubicBezTo>
                    <a:pt x="6" y="127"/>
                    <a:pt x="6" y="127"/>
                    <a:pt x="6" y="127"/>
                  </a:cubicBezTo>
                  <a:cubicBezTo>
                    <a:pt x="6" y="131"/>
                    <a:pt x="6" y="131"/>
                    <a:pt x="6" y="131"/>
                  </a:cubicBezTo>
                  <a:cubicBezTo>
                    <a:pt x="5" y="133"/>
                    <a:pt x="5" y="133"/>
                    <a:pt x="5" y="133"/>
                  </a:cubicBezTo>
                  <a:cubicBezTo>
                    <a:pt x="5" y="133"/>
                    <a:pt x="4" y="133"/>
                    <a:pt x="5" y="134"/>
                  </a:cubicBezTo>
                  <a:cubicBezTo>
                    <a:pt x="6" y="134"/>
                    <a:pt x="10" y="136"/>
                    <a:pt x="10" y="136"/>
                  </a:cubicBezTo>
                  <a:cubicBezTo>
                    <a:pt x="10" y="136"/>
                    <a:pt x="11" y="135"/>
                    <a:pt x="13" y="137"/>
                  </a:cubicBezTo>
                  <a:cubicBezTo>
                    <a:pt x="14" y="138"/>
                    <a:pt x="16" y="139"/>
                    <a:pt x="16" y="139"/>
                  </a:cubicBezTo>
                  <a:cubicBezTo>
                    <a:pt x="17" y="139"/>
                    <a:pt x="17" y="139"/>
                    <a:pt x="17" y="139"/>
                  </a:cubicBezTo>
                  <a:cubicBezTo>
                    <a:pt x="20" y="138"/>
                    <a:pt x="20" y="138"/>
                    <a:pt x="20" y="138"/>
                  </a:cubicBezTo>
                  <a:cubicBezTo>
                    <a:pt x="22" y="140"/>
                    <a:pt x="22" y="140"/>
                    <a:pt x="22" y="140"/>
                  </a:cubicBezTo>
                  <a:cubicBezTo>
                    <a:pt x="27" y="141"/>
                    <a:pt x="27" y="141"/>
                    <a:pt x="27" y="141"/>
                  </a:cubicBezTo>
                  <a:cubicBezTo>
                    <a:pt x="27" y="141"/>
                    <a:pt x="28" y="143"/>
                    <a:pt x="28" y="144"/>
                  </a:cubicBezTo>
                  <a:cubicBezTo>
                    <a:pt x="29" y="144"/>
                    <a:pt x="31" y="147"/>
                    <a:pt x="31" y="147"/>
                  </a:cubicBezTo>
                  <a:cubicBezTo>
                    <a:pt x="31" y="147"/>
                    <a:pt x="31" y="145"/>
                    <a:pt x="33" y="146"/>
                  </a:cubicBezTo>
                  <a:cubicBezTo>
                    <a:pt x="36" y="146"/>
                    <a:pt x="37" y="146"/>
                    <a:pt x="37" y="146"/>
                  </a:cubicBezTo>
                  <a:cubicBezTo>
                    <a:pt x="37" y="146"/>
                    <a:pt x="39" y="146"/>
                    <a:pt x="40" y="147"/>
                  </a:cubicBezTo>
                  <a:cubicBezTo>
                    <a:pt x="41" y="148"/>
                    <a:pt x="44" y="153"/>
                    <a:pt x="44" y="153"/>
                  </a:cubicBezTo>
                  <a:cubicBezTo>
                    <a:pt x="46" y="158"/>
                    <a:pt x="46" y="158"/>
                    <a:pt x="46" y="158"/>
                  </a:cubicBezTo>
                  <a:cubicBezTo>
                    <a:pt x="48" y="162"/>
                    <a:pt x="48" y="162"/>
                    <a:pt x="48" y="162"/>
                  </a:cubicBezTo>
                  <a:cubicBezTo>
                    <a:pt x="48" y="162"/>
                    <a:pt x="48" y="163"/>
                    <a:pt x="50" y="164"/>
                  </a:cubicBezTo>
                  <a:cubicBezTo>
                    <a:pt x="52" y="166"/>
                    <a:pt x="53" y="168"/>
                    <a:pt x="53" y="168"/>
                  </a:cubicBezTo>
                  <a:cubicBezTo>
                    <a:pt x="53" y="168"/>
                    <a:pt x="53" y="169"/>
                    <a:pt x="54" y="170"/>
                  </a:cubicBezTo>
                  <a:cubicBezTo>
                    <a:pt x="55" y="172"/>
                    <a:pt x="57" y="174"/>
                    <a:pt x="57" y="174"/>
                  </a:cubicBezTo>
                  <a:cubicBezTo>
                    <a:pt x="57" y="174"/>
                    <a:pt x="57" y="175"/>
                    <a:pt x="58" y="176"/>
                  </a:cubicBezTo>
                  <a:cubicBezTo>
                    <a:pt x="60" y="177"/>
                    <a:pt x="62" y="177"/>
                    <a:pt x="63" y="178"/>
                  </a:cubicBezTo>
                  <a:cubicBezTo>
                    <a:pt x="65" y="180"/>
                    <a:pt x="67" y="182"/>
                    <a:pt x="67" y="182"/>
                  </a:cubicBezTo>
                  <a:cubicBezTo>
                    <a:pt x="67" y="182"/>
                    <a:pt x="72" y="187"/>
                    <a:pt x="74" y="189"/>
                  </a:cubicBezTo>
                  <a:cubicBezTo>
                    <a:pt x="76" y="191"/>
                    <a:pt x="78" y="193"/>
                    <a:pt x="79" y="193"/>
                  </a:cubicBezTo>
                  <a:cubicBezTo>
                    <a:pt x="80" y="194"/>
                    <a:pt x="85" y="195"/>
                    <a:pt x="85" y="195"/>
                  </a:cubicBezTo>
                  <a:cubicBezTo>
                    <a:pt x="85" y="195"/>
                    <a:pt x="88" y="198"/>
                    <a:pt x="89" y="197"/>
                  </a:cubicBezTo>
                  <a:cubicBezTo>
                    <a:pt x="91" y="197"/>
                    <a:pt x="87" y="196"/>
                    <a:pt x="93" y="196"/>
                  </a:cubicBezTo>
                  <a:cubicBezTo>
                    <a:pt x="99" y="196"/>
                    <a:pt x="103" y="198"/>
                    <a:pt x="103" y="198"/>
                  </a:cubicBezTo>
                  <a:cubicBezTo>
                    <a:pt x="107" y="195"/>
                    <a:pt x="107" y="195"/>
                    <a:pt x="107" y="195"/>
                  </a:cubicBezTo>
                  <a:cubicBezTo>
                    <a:pt x="107" y="195"/>
                    <a:pt x="106" y="197"/>
                    <a:pt x="107" y="194"/>
                  </a:cubicBezTo>
                  <a:cubicBezTo>
                    <a:pt x="108" y="192"/>
                    <a:pt x="109" y="190"/>
                    <a:pt x="109" y="190"/>
                  </a:cubicBezTo>
                  <a:cubicBezTo>
                    <a:pt x="109" y="190"/>
                    <a:pt x="108" y="188"/>
                    <a:pt x="111" y="188"/>
                  </a:cubicBezTo>
                  <a:cubicBezTo>
                    <a:pt x="113" y="188"/>
                    <a:pt x="119" y="187"/>
                    <a:pt x="120" y="187"/>
                  </a:cubicBezTo>
                  <a:cubicBezTo>
                    <a:pt x="121" y="187"/>
                    <a:pt x="121" y="188"/>
                    <a:pt x="122" y="187"/>
                  </a:cubicBezTo>
                  <a:cubicBezTo>
                    <a:pt x="122" y="186"/>
                    <a:pt x="131" y="189"/>
                    <a:pt x="131" y="189"/>
                  </a:cubicBezTo>
                  <a:cubicBezTo>
                    <a:pt x="132" y="187"/>
                    <a:pt x="132" y="187"/>
                    <a:pt x="132" y="187"/>
                  </a:cubicBezTo>
                  <a:cubicBezTo>
                    <a:pt x="134" y="186"/>
                    <a:pt x="134" y="186"/>
                    <a:pt x="134" y="186"/>
                  </a:cubicBezTo>
                  <a:cubicBezTo>
                    <a:pt x="136" y="190"/>
                    <a:pt x="136" y="190"/>
                    <a:pt x="136" y="190"/>
                  </a:cubicBezTo>
                  <a:cubicBezTo>
                    <a:pt x="140" y="190"/>
                    <a:pt x="140" y="190"/>
                    <a:pt x="140" y="190"/>
                  </a:cubicBezTo>
                  <a:cubicBezTo>
                    <a:pt x="140" y="190"/>
                    <a:pt x="143" y="189"/>
                    <a:pt x="145" y="189"/>
                  </a:cubicBezTo>
                  <a:cubicBezTo>
                    <a:pt x="146" y="189"/>
                    <a:pt x="150" y="187"/>
                    <a:pt x="150" y="187"/>
                  </a:cubicBezTo>
                  <a:cubicBezTo>
                    <a:pt x="150" y="187"/>
                    <a:pt x="151" y="185"/>
                    <a:pt x="152" y="185"/>
                  </a:cubicBezTo>
                  <a:cubicBezTo>
                    <a:pt x="153" y="184"/>
                    <a:pt x="156" y="184"/>
                    <a:pt x="157" y="184"/>
                  </a:cubicBezTo>
                  <a:cubicBezTo>
                    <a:pt x="159" y="184"/>
                    <a:pt x="162" y="183"/>
                    <a:pt x="162" y="183"/>
                  </a:cubicBezTo>
                  <a:cubicBezTo>
                    <a:pt x="164" y="181"/>
                    <a:pt x="164" y="181"/>
                    <a:pt x="164" y="181"/>
                  </a:cubicBezTo>
                  <a:cubicBezTo>
                    <a:pt x="164" y="181"/>
                    <a:pt x="165" y="180"/>
                    <a:pt x="167" y="180"/>
                  </a:cubicBezTo>
                  <a:cubicBezTo>
                    <a:pt x="168" y="181"/>
                    <a:pt x="172" y="181"/>
                    <a:pt x="172" y="181"/>
                  </a:cubicBezTo>
                  <a:cubicBezTo>
                    <a:pt x="175" y="179"/>
                    <a:pt x="175" y="179"/>
                    <a:pt x="175" y="179"/>
                  </a:cubicBezTo>
                  <a:cubicBezTo>
                    <a:pt x="178" y="178"/>
                    <a:pt x="178" y="178"/>
                    <a:pt x="178" y="178"/>
                  </a:cubicBezTo>
                  <a:cubicBezTo>
                    <a:pt x="178" y="178"/>
                    <a:pt x="178" y="177"/>
                    <a:pt x="179" y="178"/>
                  </a:cubicBezTo>
                  <a:cubicBezTo>
                    <a:pt x="180" y="179"/>
                    <a:pt x="182" y="181"/>
                    <a:pt x="182" y="181"/>
                  </a:cubicBezTo>
                  <a:cubicBezTo>
                    <a:pt x="186" y="182"/>
                    <a:pt x="186" y="182"/>
                    <a:pt x="186" y="182"/>
                  </a:cubicBezTo>
                  <a:cubicBezTo>
                    <a:pt x="189" y="181"/>
                    <a:pt x="189" y="181"/>
                    <a:pt x="189" y="181"/>
                  </a:cubicBezTo>
                  <a:cubicBezTo>
                    <a:pt x="191" y="179"/>
                    <a:pt x="191" y="179"/>
                    <a:pt x="191" y="179"/>
                  </a:cubicBezTo>
                  <a:cubicBezTo>
                    <a:pt x="191" y="179"/>
                    <a:pt x="191" y="178"/>
                    <a:pt x="194" y="178"/>
                  </a:cubicBezTo>
                  <a:cubicBezTo>
                    <a:pt x="197" y="178"/>
                    <a:pt x="198" y="178"/>
                    <a:pt x="198" y="178"/>
                  </a:cubicBezTo>
                  <a:cubicBezTo>
                    <a:pt x="198" y="178"/>
                    <a:pt x="201" y="178"/>
                    <a:pt x="201" y="177"/>
                  </a:cubicBezTo>
                  <a:cubicBezTo>
                    <a:pt x="201" y="176"/>
                    <a:pt x="201" y="174"/>
                    <a:pt x="202" y="173"/>
                  </a:cubicBezTo>
                  <a:cubicBezTo>
                    <a:pt x="202" y="172"/>
                    <a:pt x="206" y="168"/>
                    <a:pt x="206" y="168"/>
                  </a:cubicBezTo>
                  <a:cubicBezTo>
                    <a:pt x="208" y="167"/>
                    <a:pt x="208" y="167"/>
                    <a:pt x="208" y="167"/>
                  </a:cubicBezTo>
                  <a:cubicBezTo>
                    <a:pt x="207" y="164"/>
                    <a:pt x="207" y="164"/>
                    <a:pt x="207" y="164"/>
                  </a:cubicBezTo>
                  <a:cubicBezTo>
                    <a:pt x="208" y="162"/>
                    <a:pt x="208" y="162"/>
                    <a:pt x="208" y="162"/>
                  </a:cubicBezTo>
                  <a:cubicBezTo>
                    <a:pt x="208" y="162"/>
                    <a:pt x="211" y="161"/>
                    <a:pt x="210" y="163"/>
                  </a:cubicBezTo>
                  <a:cubicBezTo>
                    <a:pt x="209" y="165"/>
                    <a:pt x="210" y="166"/>
                    <a:pt x="210" y="166"/>
                  </a:cubicBezTo>
                  <a:cubicBezTo>
                    <a:pt x="210" y="166"/>
                    <a:pt x="211" y="165"/>
                    <a:pt x="212" y="165"/>
                  </a:cubicBezTo>
                  <a:cubicBezTo>
                    <a:pt x="214" y="165"/>
                    <a:pt x="214" y="164"/>
                    <a:pt x="215" y="164"/>
                  </a:cubicBezTo>
                  <a:cubicBezTo>
                    <a:pt x="217" y="165"/>
                    <a:pt x="218" y="164"/>
                    <a:pt x="218" y="164"/>
                  </a:cubicBezTo>
                  <a:cubicBezTo>
                    <a:pt x="218" y="164"/>
                    <a:pt x="217" y="162"/>
                    <a:pt x="218" y="162"/>
                  </a:cubicBezTo>
                  <a:cubicBezTo>
                    <a:pt x="219" y="163"/>
                    <a:pt x="221" y="163"/>
                    <a:pt x="221" y="163"/>
                  </a:cubicBezTo>
                  <a:cubicBezTo>
                    <a:pt x="221" y="163"/>
                    <a:pt x="222" y="163"/>
                    <a:pt x="222" y="162"/>
                  </a:cubicBezTo>
                  <a:cubicBezTo>
                    <a:pt x="222" y="162"/>
                    <a:pt x="219" y="160"/>
                    <a:pt x="220" y="160"/>
                  </a:cubicBezTo>
                  <a:cubicBezTo>
                    <a:pt x="221" y="161"/>
                    <a:pt x="223" y="160"/>
                    <a:pt x="223" y="160"/>
                  </a:cubicBezTo>
                  <a:cubicBezTo>
                    <a:pt x="223" y="160"/>
                    <a:pt x="226" y="161"/>
                    <a:pt x="223" y="159"/>
                  </a:cubicBezTo>
                  <a:cubicBezTo>
                    <a:pt x="221" y="156"/>
                    <a:pt x="224" y="156"/>
                    <a:pt x="224" y="156"/>
                  </a:cubicBezTo>
                  <a:cubicBezTo>
                    <a:pt x="224" y="156"/>
                    <a:pt x="227" y="157"/>
                    <a:pt x="226" y="157"/>
                  </a:cubicBezTo>
                  <a:cubicBezTo>
                    <a:pt x="225" y="156"/>
                    <a:pt x="221" y="151"/>
                    <a:pt x="221" y="151"/>
                  </a:cubicBezTo>
                  <a:cubicBezTo>
                    <a:pt x="221" y="150"/>
                    <a:pt x="221" y="150"/>
                    <a:pt x="221" y="150"/>
                  </a:cubicBezTo>
                  <a:cubicBezTo>
                    <a:pt x="221" y="148"/>
                    <a:pt x="221" y="148"/>
                    <a:pt x="221" y="148"/>
                  </a:cubicBezTo>
                  <a:cubicBezTo>
                    <a:pt x="221" y="148"/>
                    <a:pt x="223" y="149"/>
                    <a:pt x="224" y="150"/>
                  </a:cubicBezTo>
                  <a:cubicBezTo>
                    <a:pt x="224" y="150"/>
                    <a:pt x="224" y="150"/>
                    <a:pt x="225" y="151"/>
                  </a:cubicBezTo>
                  <a:cubicBezTo>
                    <a:pt x="227" y="152"/>
                    <a:pt x="226" y="154"/>
                    <a:pt x="227" y="154"/>
                  </a:cubicBezTo>
                  <a:cubicBezTo>
                    <a:pt x="228" y="155"/>
                    <a:pt x="231" y="154"/>
                    <a:pt x="231" y="154"/>
                  </a:cubicBezTo>
                  <a:cubicBezTo>
                    <a:pt x="233" y="151"/>
                    <a:pt x="233" y="151"/>
                    <a:pt x="233" y="151"/>
                  </a:cubicBezTo>
                  <a:cubicBezTo>
                    <a:pt x="233" y="151"/>
                    <a:pt x="237" y="147"/>
                    <a:pt x="236" y="147"/>
                  </a:cubicBezTo>
                  <a:cubicBezTo>
                    <a:pt x="235" y="146"/>
                    <a:pt x="230" y="148"/>
                    <a:pt x="230" y="148"/>
                  </a:cubicBezTo>
                  <a:cubicBezTo>
                    <a:pt x="232" y="144"/>
                    <a:pt x="232" y="144"/>
                    <a:pt x="232" y="144"/>
                  </a:cubicBezTo>
                  <a:cubicBezTo>
                    <a:pt x="229" y="143"/>
                    <a:pt x="229" y="143"/>
                    <a:pt x="229" y="143"/>
                  </a:cubicBezTo>
                  <a:cubicBezTo>
                    <a:pt x="228" y="142"/>
                    <a:pt x="228" y="142"/>
                    <a:pt x="228" y="142"/>
                  </a:cubicBezTo>
                  <a:cubicBezTo>
                    <a:pt x="228" y="142"/>
                    <a:pt x="231" y="142"/>
                    <a:pt x="231" y="142"/>
                  </a:cubicBezTo>
                  <a:cubicBezTo>
                    <a:pt x="232" y="142"/>
                    <a:pt x="234" y="141"/>
                    <a:pt x="234" y="141"/>
                  </a:cubicBezTo>
                  <a:cubicBezTo>
                    <a:pt x="234" y="139"/>
                    <a:pt x="234" y="139"/>
                    <a:pt x="234" y="139"/>
                  </a:cubicBezTo>
                  <a:cubicBezTo>
                    <a:pt x="231" y="137"/>
                    <a:pt x="231" y="137"/>
                    <a:pt x="231" y="137"/>
                  </a:cubicBezTo>
                  <a:cubicBezTo>
                    <a:pt x="232" y="136"/>
                    <a:pt x="232" y="136"/>
                    <a:pt x="232" y="136"/>
                  </a:cubicBezTo>
                  <a:cubicBezTo>
                    <a:pt x="233" y="134"/>
                    <a:pt x="233" y="134"/>
                    <a:pt x="233" y="134"/>
                  </a:cubicBezTo>
                  <a:cubicBezTo>
                    <a:pt x="235" y="133"/>
                    <a:pt x="235" y="133"/>
                    <a:pt x="235" y="133"/>
                  </a:cubicBezTo>
                  <a:cubicBezTo>
                    <a:pt x="238" y="127"/>
                    <a:pt x="238" y="127"/>
                    <a:pt x="238" y="127"/>
                  </a:cubicBezTo>
                  <a:cubicBezTo>
                    <a:pt x="237" y="125"/>
                    <a:pt x="237" y="125"/>
                    <a:pt x="237" y="125"/>
                  </a:cubicBezTo>
                  <a:cubicBezTo>
                    <a:pt x="235" y="125"/>
                    <a:pt x="235" y="125"/>
                    <a:pt x="235" y="125"/>
                  </a:cubicBezTo>
                  <a:cubicBezTo>
                    <a:pt x="235" y="121"/>
                    <a:pt x="235" y="121"/>
                    <a:pt x="235" y="121"/>
                  </a:cubicBezTo>
                  <a:cubicBezTo>
                    <a:pt x="231" y="119"/>
                    <a:pt x="231" y="119"/>
                    <a:pt x="231" y="119"/>
                  </a:cubicBezTo>
                  <a:cubicBezTo>
                    <a:pt x="231" y="119"/>
                    <a:pt x="228" y="117"/>
                    <a:pt x="228" y="116"/>
                  </a:cubicBezTo>
                  <a:cubicBezTo>
                    <a:pt x="228" y="116"/>
                    <a:pt x="228" y="114"/>
                    <a:pt x="227" y="115"/>
                  </a:cubicBezTo>
                  <a:cubicBezTo>
                    <a:pt x="226" y="115"/>
                    <a:pt x="225" y="114"/>
                    <a:pt x="225" y="114"/>
                  </a:cubicBezTo>
                  <a:cubicBezTo>
                    <a:pt x="225" y="114"/>
                    <a:pt x="225" y="111"/>
                    <a:pt x="225" y="111"/>
                  </a:cubicBezTo>
                  <a:cubicBezTo>
                    <a:pt x="225" y="111"/>
                    <a:pt x="227" y="110"/>
                    <a:pt x="227" y="109"/>
                  </a:cubicBezTo>
                  <a:cubicBezTo>
                    <a:pt x="228" y="108"/>
                    <a:pt x="227" y="106"/>
                    <a:pt x="227" y="106"/>
                  </a:cubicBezTo>
                  <a:cubicBezTo>
                    <a:pt x="226" y="106"/>
                    <a:pt x="224" y="107"/>
                    <a:pt x="224" y="107"/>
                  </a:cubicBezTo>
                  <a:cubicBezTo>
                    <a:pt x="218" y="108"/>
                    <a:pt x="218" y="108"/>
                    <a:pt x="218" y="108"/>
                  </a:cubicBezTo>
                  <a:cubicBezTo>
                    <a:pt x="216" y="107"/>
                    <a:pt x="216" y="107"/>
                    <a:pt x="216" y="107"/>
                  </a:cubicBezTo>
                  <a:cubicBezTo>
                    <a:pt x="216" y="107"/>
                    <a:pt x="217" y="107"/>
                    <a:pt x="217" y="106"/>
                  </a:cubicBezTo>
                  <a:cubicBezTo>
                    <a:pt x="218" y="105"/>
                    <a:pt x="218" y="104"/>
                    <a:pt x="219" y="103"/>
                  </a:cubicBezTo>
                  <a:cubicBezTo>
                    <a:pt x="220" y="102"/>
                    <a:pt x="220" y="103"/>
                    <a:pt x="221" y="101"/>
                  </a:cubicBezTo>
                  <a:cubicBezTo>
                    <a:pt x="223" y="100"/>
                    <a:pt x="225" y="98"/>
                    <a:pt x="225" y="98"/>
                  </a:cubicBezTo>
                  <a:cubicBezTo>
                    <a:pt x="225" y="95"/>
                    <a:pt x="225" y="95"/>
                    <a:pt x="225" y="95"/>
                  </a:cubicBezTo>
                  <a:cubicBezTo>
                    <a:pt x="224" y="92"/>
                    <a:pt x="224" y="92"/>
                    <a:pt x="224" y="92"/>
                  </a:cubicBezTo>
                  <a:cubicBezTo>
                    <a:pt x="224" y="92"/>
                    <a:pt x="223" y="91"/>
                    <a:pt x="222" y="91"/>
                  </a:cubicBezTo>
                  <a:cubicBezTo>
                    <a:pt x="221" y="91"/>
                    <a:pt x="222" y="93"/>
                    <a:pt x="220" y="91"/>
                  </a:cubicBezTo>
                  <a:cubicBezTo>
                    <a:pt x="219" y="90"/>
                    <a:pt x="219" y="90"/>
                    <a:pt x="218" y="88"/>
                  </a:cubicBezTo>
                  <a:cubicBezTo>
                    <a:pt x="217" y="87"/>
                    <a:pt x="217" y="85"/>
                    <a:pt x="217" y="85"/>
                  </a:cubicBezTo>
                  <a:cubicBezTo>
                    <a:pt x="217" y="85"/>
                    <a:pt x="215" y="84"/>
                    <a:pt x="216" y="84"/>
                  </a:cubicBezTo>
                  <a:cubicBezTo>
                    <a:pt x="218" y="84"/>
                    <a:pt x="219" y="85"/>
                    <a:pt x="220" y="84"/>
                  </a:cubicBezTo>
                  <a:cubicBezTo>
                    <a:pt x="221" y="83"/>
                    <a:pt x="221" y="84"/>
                    <a:pt x="221" y="83"/>
                  </a:cubicBezTo>
                  <a:cubicBezTo>
                    <a:pt x="221" y="82"/>
                    <a:pt x="222" y="79"/>
                    <a:pt x="222" y="79"/>
                  </a:cubicBezTo>
                  <a:cubicBezTo>
                    <a:pt x="222" y="78"/>
                    <a:pt x="222" y="78"/>
                    <a:pt x="224" y="77"/>
                  </a:cubicBezTo>
                  <a:cubicBezTo>
                    <a:pt x="227" y="76"/>
                    <a:pt x="226" y="76"/>
                    <a:pt x="228" y="76"/>
                  </a:cubicBezTo>
                  <a:cubicBezTo>
                    <a:pt x="229" y="75"/>
                    <a:pt x="230" y="74"/>
                    <a:pt x="229" y="74"/>
                  </a:cubicBezTo>
                  <a:cubicBezTo>
                    <a:pt x="229" y="73"/>
                    <a:pt x="227" y="73"/>
                    <a:pt x="227" y="73"/>
                  </a:cubicBezTo>
                  <a:cubicBezTo>
                    <a:pt x="226" y="72"/>
                    <a:pt x="224" y="74"/>
                    <a:pt x="224" y="74"/>
                  </a:cubicBezTo>
                  <a:cubicBezTo>
                    <a:pt x="224" y="74"/>
                    <a:pt x="222" y="75"/>
                    <a:pt x="221" y="76"/>
                  </a:cubicBezTo>
                  <a:cubicBezTo>
                    <a:pt x="220" y="77"/>
                    <a:pt x="219" y="76"/>
                    <a:pt x="218" y="76"/>
                  </a:cubicBezTo>
                  <a:cubicBezTo>
                    <a:pt x="217" y="76"/>
                    <a:pt x="217" y="76"/>
                    <a:pt x="217" y="76"/>
                  </a:cubicBezTo>
                  <a:cubicBezTo>
                    <a:pt x="217" y="76"/>
                    <a:pt x="215" y="75"/>
                    <a:pt x="214" y="77"/>
                  </a:cubicBezTo>
                  <a:cubicBezTo>
                    <a:pt x="214" y="79"/>
                    <a:pt x="212" y="81"/>
                    <a:pt x="212" y="81"/>
                  </a:cubicBezTo>
                  <a:cubicBezTo>
                    <a:pt x="212" y="81"/>
                    <a:pt x="211" y="82"/>
                    <a:pt x="211" y="80"/>
                  </a:cubicBezTo>
                  <a:cubicBezTo>
                    <a:pt x="211" y="79"/>
                    <a:pt x="210" y="76"/>
                    <a:pt x="210" y="76"/>
                  </a:cubicBezTo>
                  <a:cubicBezTo>
                    <a:pt x="210" y="76"/>
                    <a:pt x="210" y="76"/>
                    <a:pt x="210" y="76"/>
                  </a:cubicBezTo>
                  <a:cubicBezTo>
                    <a:pt x="209" y="76"/>
                    <a:pt x="206" y="75"/>
                    <a:pt x="206" y="75"/>
                  </a:cubicBezTo>
                  <a:cubicBezTo>
                    <a:pt x="206" y="75"/>
                    <a:pt x="207" y="75"/>
                    <a:pt x="207" y="73"/>
                  </a:cubicBezTo>
                  <a:cubicBezTo>
                    <a:pt x="206" y="72"/>
                    <a:pt x="206" y="71"/>
                    <a:pt x="206" y="71"/>
                  </a:cubicBezTo>
                  <a:cubicBezTo>
                    <a:pt x="207" y="71"/>
                    <a:pt x="208" y="71"/>
                    <a:pt x="208" y="71"/>
                  </a:cubicBezTo>
                  <a:cubicBezTo>
                    <a:pt x="209" y="71"/>
                    <a:pt x="209" y="71"/>
                    <a:pt x="209" y="69"/>
                  </a:cubicBezTo>
                  <a:cubicBezTo>
                    <a:pt x="209" y="66"/>
                    <a:pt x="208" y="65"/>
                    <a:pt x="208" y="65"/>
                  </a:cubicBezTo>
                  <a:cubicBezTo>
                    <a:pt x="208" y="65"/>
                    <a:pt x="207" y="64"/>
                    <a:pt x="207" y="64"/>
                  </a:cubicBezTo>
                  <a:cubicBezTo>
                    <a:pt x="207" y="60"/>
                    <a:pt x="207" y="60"/>
                    <a:pt x="207" y="60"/>
                  </a:cubicBezTo>
                  <a:cubicBezTo>
                    <a:pt x="207" y="60"/>
                    <a:pt x="207" y="59"/>
                    <a:pt x="206" y="58"/>
                  </a:cubicBezTo>
                  <a:cubicBezTo>
                    <a:pt x="205" y="57"/>
                    <a:pt x="205" y="56"/>
                    <a:pt x="204" y="57"/>
                  </a:cubicBezTo>
                  <a:cubicBezTo>
                    <a:pt x="204" y="57"/>
                    <a:pt x="203" y="58"/>
                    <a:pt x="202" y="58"/>
                  </a:cubicBezTo>
                  <a:cubicBezTo>
                    <a:pt x="201" y="57"/>
                    <a:pt x="199" y="56"/>
                    <a:pt x="199" y="56"/>
                  </a:cubicBezTo>
                  <a:cubicBezTo>
                    <a:pt x="195" y="54"/>
                    <a:pt x="195" y="54"/>
                    <a:pt x="195" y="54"/>
                  </a:cubicBezTo>
                  <a:cubicBezTo>
                    <a:pt x="195" y="54"/>
                    <a:pt x="195" y="54"/>
                    <a:pt x="194" y="55"/>
                  </a:cubicBezTo>
                  <a:cubicBezTo>
                    <a:pt x="194" y="56"/>
                    <a:pt x="193" y="55"/>
                    <a:pt x="193" y="57"/>
                  </a:cubicBezTo>
                  <a:cubicBezTo>
                    <a:pt x="194" y="58"/>
                    <a:pt x="194" y="59"/>
                    <a:pt x="194" y="60"/>
                  </a:cubicBezTo>
                  <a:cubicBezTo>
                    <a:pt x="193" y="61"/>
                    <a:pt x="193" y="62"/>
                    <a:pt x="193" y="64"/>
                  </a:cubicBezTo>
                  <a:cubicBezTo>
                    <a:pt x="192" y="65"/>
                    <a:pt x="191" y="65"/>
                    <a:pt x="191" y="66"/>
                  </a:cubicBezTo>
                  <a:cubicBezTo>
                    <a:pt x="191" y="67"/>
                    <a:pt x="192" y="67"/>
                    <a:pt x="192" y="68"/>
                  </a:cubicBezTo>
                  <a:cubicBezTo>
                    <a:pt x="192" y="68"/>
                    <a:pt x="191" y="70"/>
                    <a:pt x="190" y="70"/>
                  </a:cubicBezTo>
                  <a:cubicBezTo>
                    <a:pt x="190" y="71"/>
                    <a:pt x="189" y="72"/>
                    <a:pt x="188" y="72"/>
                  </a:cubicBezTo>
                  <a:cubicBezTo>
                    <a:pt x="188" y="71"/>
                    <a:pt x="187" y="71"/>
                    <a:pt x="186" y="71"/>
                  </a:cubicBezTo>
                  <a:cubicBezTo>
                    <a:pt x="185" y="71"/>
                    <a:pt x="184" y="72"/>
                    <a:pt x="184" y="72"/>
                  </a:cubicBezTo>
                  <a:cubicBezTo>
                    <a:pt x="184" y="72"/>
                    <a:pt x="183" y="73"/>
                    <a:pt x="182" y="72"/>
                  </a:cubicBezTo>
                  <a:cubicBezTo>
                    <a:pt x="180" y="71"/>
                    <a:pt x="179" y="70"/>
                    <a:pt x="179" y="70"/>
                  </a:cubicBezTo>
                  <a:cubicBezTo>
                    <a:pt x="179" y="68"/>
                    <a:pt x="179" y="68"/>
                    <a:pt x="179" y="68"/>
                  </a:cubicBezTo>
                  <a:cubicBezTo>
                    <a:pt x="179" y="68"/>
                    <a:pt x="183" y="69"/>
                    <a:pt x="178" y="66"/>
                  </a:cubicBezTo>
                  <a:cubicBezTo>
                    <a:pt x="174" y="64"/>
                    <a:pt x="174" y="64"/>
                    <a:pt x="174" y="64"/>
                  </a:cubicBezTo>
                  <a:cubicBezTo>
                    <a:pt x="174" y="64"/>
                    <a:pt x="174" y="65"/>
                    <a:pt x="173" y="66"/>
                  </a:cubicBezTo>
                  <a:cubicBezTo>
                    <a:pt x="172" y="66"/>
                    <a:pt x="172" y="67"/>
                    <a:pt x="172" y="67"/>
                  </a:cubicBezTo>
                  <a:cubicBezTo>
                    <a:pt x="171" y="69"/>
                    <a:pt x="171" y="69"/>
                    <a:pt x="171" y="69"/>
                  </a:cubicBezTo>
                  <a:cubicBezTo>
                    <a:pt x="170" y="69"/>
                    <a:pt x="170" y="69"/>
                    <a:pt x="170" y="69"/>
                  </a:cubicBezTo>
                  <a:cubicBezTo>
                    <a:pt x="168" y="72"/>
                    <a:pt x="168" y="72"/>
                    <a:pt x="168" y="72"/>
                  </a:cubicBezTo>
                  <a:cubicBezTo>
                    <a:pt x="168" y="72"/>
                    <a:pt x="167" y="73"/>
                    <a:pt x="166" y="73"/>
                  </a:cubicBezTo>
                  <a:cubicBezTo>
                    <a:pt x="166" y="73"/>
                    <a:pt x="165" y="73"/>
                    <a:pt x="165" y="73"/>
                  </a:cubicBezTo>
                  <a:cubicBezTo>
                    <a:pt x="164" y="73"/>
                    <a:pt x="163" y="73"/>
                    <a:pt x="163" y="72"/>
                  </a:cubicBezTo>
                  <a:cubicBezTo>
                    <a:pt x="162" y="72"/>
                    <a:pt x="162" y="72"/>
                    <a:pt x="162" y="71"/>
                  </a:cubicBezTo>
                  <a:cubicBezTo>
                    <a:pt x="162" y="70"/>
                    <a:pt x="162" y="68"/>
                    <a:pt x="161" y="67"/>
                  </a:cubicBezTo>
                  <a:cubicBezTo>
                    <a:pt x="161" y="66"/>
                    <a:pt x="161" y="66"/>
                    <a:pt x="160" y="64"/>
                  </a:cubicBezTo>
                  <a:cubicBezTo>
                    <a:pt x="159" y="63"/>
                    <a:pt x="158" y="61"/>
                    <a:pt x="158" y="61"/>
                  </a:cubicBezTo>
                  <a:cubicBezTo>
                    <a:pt x="153" y="58"/>
                    <a:pt x="153" y="58"/>
                    <a:pt x="153" y="58"/>
                  </a:cubicBezTo>
                  <a:cubicBezTo>
                    <a:pt x="153" y="58"/>
                    <a:pt x="154" y="57"/>
                    <a:pt x="152" y="57"/>
                  </a:cubicBezTo>
                  <a:cubicBezTo>
                    <a:pt x="151" y="58"/>
                    <a:pt x="149" y="60"/>
                    <a:pt x="149" y="60"/>
                  </a:cubicBezTo>
                  <a:cubicBezTo>
                    <a:pt x="149" y="60"/>
                    <a:pt x="149" y="62"/>
                    <a:pt x="149" y="63"/>
                  </a:cubicBezTo>
                  <a:cubicBezTo>
                    <a:pt x="149" y="63"/>
                    <a:pt x="148" y="64"/>
                    <a:pt x="148" y="65"/>
                  </a:cubicBezTo>
                  <a:cubicBezTo>
                    <a:pt x="149" y="67"/>
                    <a:pt x="150" y="69"/>
                    <a:pt x="149" y="70"/>
                  </a:cubicBezTo>
                  <a:cubicBezTo>
                    <a:pt x="149" y="70"/>
                    <a:pt x="148" y="72"/>
                    <a:pt x="148" y="74"/>
                  </a:cubicBezTo>
                  <a:cubicBezTo>
                    <a:pt x="148" y="76"/>
                    <a:pt x="149" y="78"/>
                    <a:pt x="148" y="78"/>
                  </a:cubicBezTo>
                  <a:cubicBezTo>
                    <a:pt x="147" y="79"/>
                    <a:pt x="147" y="80"/>
                    <a:pt x="147" y="80"/>
                  </a:cubicBezTo>
                  <a:cubicBezTo>
                    <a:pt x="146" y="80"/>
                    <a:pt x="146" y="80"/>
                    <a:pt x="146" y="80"/>
                  </a:cubicBezTo>
                  <a:cubicBezTo>
                    <a:pt x="146" y="80"/>
                    <a:pt x="146" y="79"/>
                    <a:pt x="147" y="76"/>
                  </a:cubicBezTo>
                  <a:cubicBezTo>
                    <a:pt x="147" y="73"/>
                    <a:pt x="146" y="72"/>
                    <a:pt x="146" y="71"/>
                  </a:cubicBezTo>
                  <a:cubicBezTo>
                    <a:pt x="145" y="71"/>
                    <a:pt x="145" y="71"/>
                    <a:pt x="145" y="70"/>
                  </a:cubicBezTo>
                  <a:cubicBezTo>
                    <a:pt x="145" y="69"/>
                    <a:pt x="145" y="68"/>
                    <a:pt x="145" y="68"/>
                  </a:cubicBezTo>
                  <a:cubicBezTo>
                    <a:pt x="145" y="68"/>
                    <a:pt x="143" y="66"/>
                    <a:pt x="143" y="65"/>
                  </a:cubicBezTo>
                  <a:cubicBezTo>
                    <a:pt x="143" y="64"/>
                    <a:pt x="144" y="63"/>
                    <a:pt x="144" y="61"/>
                  </a:cubicBezTo>
                  <a:cubicBezTo>
                    <a:pt x="144" y="58"/>
                    <a:pt x="145" y="58"/>
                    <a:pt x="144" y="57"/>
                  </a:cubicBezTo>
                  <a:cubicBezTo>
                    <a:pt x="143" y="56"/>
                    <a:pt x="144" y="55"/>
                    <a:pt x="143" y="54"/>
                  </a:cubicBezTo>
                  <a:cubicBezTo>
                    <a:pt x="142" y="54"/>
                    <a:pt x="142" y="55"/>
                    <a:pt x="141" y="54"/>
                  </a:cubicBezTo>
                  <a:cubicBezTo>
                    <a:pt x="141" y="54"/>
                    <a:pt x="141" y="55"/>
                    <a:pt x="141" y="55"/>
                  </a:cubicBezTo>
                  <a:cubicBezTo>
                    <a:pt x="142" y="53"/>
                    <a:pt x="142" y="53"/>
                    <a:pt x="142" y="53"/>
                  </a:cubicBezTo>
                  <a:cubicBezTo>
                    <a:pt x="142" y="53"/>
                    <a:pt x="143" y="49"/>
                    <a:pt x="142" y="51"/>
                  </a:cubicBezTo>
                  <a:cubicBezTo>
                    <a:pt x="141" y="52"/>
                    <a:pt x="138" y="53"/>
                    <a:pt x="138" y="52"/>
                  </a:cubicBezTo>
                  <a:cubicBezTo>
                    <a:pt x="139" y="51"/>
                    <a:pt x="138" y="50"/>
                    <a:pt x="138" y="50"/>
                  </a:cubicBezTo>
                  <a:cubicBezTo>
                    <a:pt x="138" y="50"/>
                    <a:pt x="134" y="50"/>
                    <a:pt x="134" y="50"/>
                  </a:cubicBezTo>
                  <a:cubicBezTo>
                    <a:pt x="134" y="50"/>
                    <a:pt x="134" y="49"/>
                    <a:pt x="134" y="51"/>
                  </a:cubicBezTo>
                  <a:cubicBezTo>
                    <a:pt x="134" y="52"/>
                    <a:pt x="135" y="54"/>
                    <a:pt x="133" y="54"/>
                  </a:cubicBezTo>
                  <a:cubicBezTo>
                    <a:pt x="131" y="55"/>
                    <a:pt x="130" y="55"/>
                    <a:pt x="130" y="55"/>
                  </a:cubicBezTo>
                  <a:cubicBezTo>
                    <a:pt x="130" y="54"/>
                    <a:pt x="128" y="53"/>
                    <a:pt x="128" y="53"/>
                  </a:cubicBezTo>
                  <a:cubicBezTo>
                    <a:pt x="128" y="53"/>
                    <a:pt x="127" y="53"/>
                    <a:pt x="126" y="53"/>
                  </a:cubicBezTo>
                  <a:cubicBezTo>
                    <a:pt x="126" y="54"/>
                    <a:pt x="124" y="54"/>
                    <a:pt x="124" y="54"/>
                  </a:cubicBezTo>
                  <a:cubicBezTo>
                    <a:pt x="124" y="56"/>
                    <a:pt x="124" y="56"/>
                    <a:pt x="124" y="56"/>
                  </a:cubicBezTo>
                  <a:cubicBezTo>
                    <a:pt x="124" y="57"/>
                    <a:pt x="124" y="57"/>
                    <a:pt x="124" y="57"/>
                  </a:cubicBezTo>
                  <a:cubicBezTo>
                    <a:pt x="124" y="57"/>
                    <a:pt x="123" y="57"/>
                    <a:pt x="123" y="57"/>
                  </a:cubicBezTo>
                  <a:cubicBezTo>
                    <a:pt x="122" y="58"/>
                    <a:pt x="121" y="58"/>
                    <a:pt x="122" y="59"/>
                  </a:cubicBezTo>
                  <a:cubicBezTo>
                    <a:pt x="122" y="59"/>
                    <a:pt x="122" y="59"/>
                    <a:pt x="122" y="61"/>
                  </a:cubicBezTo>
                  <a:cubicBezTo>
                    <a:pt x="122" y="62"/>
                    <a:pt x="122" y="62"/>
                    <a:pt x="122" y="63"/>
                  </a:cubicBezTo>
                  <a:cubicBezTo>
                    <a:pt x="121" y="64"/>
                    <a:pt x="121" y="65"/>
                    <a:pt x="120" y="66"/>
                  </a:cubicBezTo>
                  <a:cubicBezTo>
                    <a:pt x="120" y="66"/>
                    <a:pt x="119" y="67"/>
                    <a:pt x="119" y="67"/>
                  </a:cubicBezTo>
                  <a:cubicBezTo>
                    <a:pt x="118" y="68"/>
                    <a:pt x="118" y="68"/>
                    <a:pt x="117" y="68"/>
                  </a:cubicBezTo>
                  <a:cubicBezTo>
                    <a:pt x="116" y="68"/>
                    <a:pt x="116" y="69"/>
                    <a:pt x="116" y="68"/>
                  </a:cubicBezTo>
                  <a:cubicBezTo>
                    <a:pt x="116" y="66"/>
                    <a:pt x="116" y="65"/>
                    <a:pt x="116" y="63"/>
                  </a:cubicBezTo>
                  <a:cubicBezTo>
                    <a:pt x="116" y="62"/>
                    <a:pt x="117" y="62"/>
                    <a:pt x="115" y="60"/>
                  </a:cubicBezTo>
                  <a:cubicBezTo>
                    <a:pt x="114" y="58"/>
                    <a:pt x="113" y="58"/>
                    <a:pt x="113" y="57"/>
                  </a:cubicBezTo>
                  <a:cubicBezTo>
                    <a:pt x="113" y="57"/>
                    <a:pt x="113" y="56"/>
                    <a:pt x="113" y="55"/>
                  </a:cubicBezTo>
                  <a:cubicBezTo>
                    <a:pt x="113" y="54"/>
                    <a:pt x="113" y="56"/>
                    <a:pt x="113" y="52"/>
                  </a:cubicBezTo>
                  <a:cubicBezTo>
                    <a:pt x="114" y="49"/>
                    <a:pt x="113" y="48"/>
                    <a:pt x="113" y="48"/>
                  </a:cubicBezTo>
                  <a:cubicBezTo>
                    <a:pt x="113" y="48"/>
                    <a:pt x="114" y="43"/>
                    <a:pt x="114" y="43"/>
                  </a:cubicBezTo>
                  <a:cubicBezTo>
                    <a:pt x="113" y="43"/>
                    <a:pt x="110" y="43"/>
                    <a:pt x="109" y="43"/>
                  </a:cubicBezTo>
                  <a:cubicBezTo>
                    <a:pt x="108" y="43"/>
                    <a:pt x="108" y="43"/>
                    <a:pt x="107" y="43"/>
                  </a:cubicBezTo>
                  <a:cubicBezTo>
                    <a:pt x="107" y="44"/>
                    <a:pt x="106" y="43"/>
                    <a:pt x="106" y="45"/>
                  </a:cubicBezTo>
                  <a:cubicBezTo>
                    <a:pt x="105" y="47"/>
                    <a:pt x="104" y="47"/>
                    <a:pt x="104" y="49"/>
                  </a:cubicBezTo>
                  <a:cubicBezTo>
                    <a:pt x="104" y="50"/>
                    <a:pt x="104" y="52"/>
                    <a:pt x="104" y="52"/>
                  </a:cubicBezTo>
                  <a:cubicBezTo>
                    <a:pt x="104" y="53"/>
                    <a:pt x="103" y="54"/>
                    <a:pt x="103" y="54"/>
                  </a:cubicBezTo>
                  <a:cubicBezTo>
                    <a:pt x="103" y="54"/>
                    <a:pt x="103" y="55"/>
                    <a:pt x="103" y="57"/>
                  </a:cubicBezTo>
                  <a:cubicBezTo>
                    <a:pt x="102" y="59"/>
                    <a:pt x="102" y="60"/>
                    <a:pt x="102" y="61"/>
                  </a:cubicBezTo>
                  <a:cubicBezTo>
                    <a:pt x="102" y="61"/>
                    <a:pt x="102" y="61"/>
                    <a:pt x="101" y="62"/>
                  </a:cubicBezTo>
                  <a:cubicBezTo>
                    <a:pt x="100" y="63"/>
                    <a:pt x="98" y="66"/>
                    <a:pt x="97" y="66"/>
                  </a:cubicBezTo>
                  <a:cubicBezTo>
                    <a:pt x="97" y="66"/>
                    <a:pt x="97" y="66"/>
                    <a:pt x="96" y="67"/>
                  </a:cubicBezTo>
                  <a:cubicBezTo>
                    <a:pt x="96" y="67"/>
                    <a:pt x="94" y="70"/>
                    <a:pt x="93" y="70"/>
                  </a:cubicBezTo>
                  <a:cubicBezTo>
                    <a:pt x="92" y="71"/>
                    <a:pt x="93" y="71"/>
                    <a:pt x="92" y="71"/>
                  </a:cubicBezTo>
                  <a:cubicBezTo>
                    <a:pt x="92" y="70"/>
                    <a:pt x="91" y="70"/>
                    <a:pt x="91" y="69"/>
                  </a:cubicBezTo>
                  <a:cubicBezTo>
                    <a:pt x="91" y="67"/>
                    <a:pt x="91" y="67"/>
                    <a:pt x="92" y="65"/>
                  </a:cubicBezTo>
                  <a:cubicBezTo>
                    <a:pt x="92" y="64"/>
                    <a:pt x="93" y="62"/>
                    <a:pt x="93" y="62"/>
                  </a:cubicBezTo>
                  <a:cubicBezTo>
                    <a:pt x="93" y="62"/>
                    <a:pt x="94" y="61"/>
                    <a:pt x="93" y="61"/>
                  </a:cubicBezTo>
                  <a:cubicBezTo>
                    <a:pt x="92" y="61"/>
                    <a:pt x="91" y="61"/>
                    <a:pt x="90" y="61"/>
                  </a:cubicBezTo>
                  <a:cubicBezTo>
                    <a:pt x="88" y="61"/>
                    <a:pt x="86" y="62"/>
                    <a:pt x="85" y="63"/>
                  </a:cubicBezTo>
                  <a:cubicBezTo>
                    <a:pt x="84" y="63"/>
                    <a:pt x="84" y="64"/>
                    <a:pt x="82" y="66"/>
                  </a:cubicBezTo>
                  <a:cubicBezTo>
                    <a:pt x="80" y="67"/>
                    <a:pt x="80" y="67"/>
                    <a:pt x="80" y="67"/>
                  </a:cubicBezTo>
                  <a:cubicBezTo>
                    <a:pt x="79" y="69"/>
                    <a:pt x="79" y="69"/>
                    <a:pt x="79" y="69"/>
                  </a:cubicBezTo>
                  <a:cubicBezTo>
                    <a:pt x="79" y="70"/>
                    <a:pt x="79" y="70"/>
                    <a:pt x="79" y="70"/>
                  </a:cubicBezTo>
                  <a:cubicBezTo>
                    <a:pt x="79" y="70"/>
                    <a:pt x="79" y="68"/>
                    <a:pt x="79" y="68"/>
                  </a:cubicBezTo>
                  <a:cubicBezTo>
                    <a:pt x="79" y="68"/>
                    <a:pt x="78" y="68"/>
                    <a:pt x="78" y="69"/>
                  </a:cubicBezTo>
                  <a:cubicBezTo>
                    <a:pt x="78" y="69"/>
                    <a:pt x="77" y="70"/>
                    <a:pt x="77" y="70"/>
                  </a:cubicBezTo>
                  <a:cubicBezTo>
                    <a:pt x="76" y="71"/>
                    <a:pt x="76" y="72"/>
                    <a:pt x="76" y="73"/>
                  </a:cubicBezTo>
                  <a:cubicBezTo>
                    <a:pt x="75" y="74"/>
                    <a:pt x="75" y="76"/>
                    <a:pt x="74" y="76"/>
                  </a:cubicBezTo>
                  <a:cubicBezTo>
                    <a:pt x="74" y="76"/>
                    <a:pt x="74" y="77"/>
                    <a:pt x="74" y="77"/>
                  </a:cubicBezTo>
                  <a:cubicBezTo>
                    <a:pt x="73" y="77"/>
                    <a:pt x="72" y="78"/>
                    <a:pt x="72" y="78"/>
                  </a:cubicBezTo>
                  <a:cubicBezTo>
                    <a:pt x="72" y="79"/>
                    <a:pt x="71" y="77"/>
                    <a:pt x="71" y="75"/>
                  </a:cubicBezTo>
                  <a:cubicBezTo>
                    <a:pt x="72" y="74"/>
                    <a:pt x="72" y="74"/>
                    <a:pt x="72" y="73"/>
                  </a:cubicBezTo>
                  <a:cubicBezTo>
                    <a:pt x="73" y="73"/>
                    <a:pt x="73" y="71"/>
                    <a:pt x="74" y="71"/>
                  </a:cubicBezTo>
                  <a:cubicBezTo>
                    <a:pt x="74" y="71"/>
                    <a:pt x="74" y="72"/>
                    <a:pt x="74" y="70"/>
                  </a:cubicBezTo>
                  <a:cubicBezTo>
                    <a:pt x="75" y="68"/>
                    <a:pt x="75" y="67"/>
                    <a:pt x="75" y="67"/>
                  </a:cubicBezTo>
                  <a:cubicBezTo>
                    <a:pt x="75" y="67"/>
                    <a:pt x="75" y="67"/>
                    <a:pt x="75" y="66"/>
                  </a:cubicBezTo>
                  <a:cubicBezTo>
                    <a:pt x="74" y="65"/>
                    <a:pt x="74" y="66"/>
                    <a:pt x="74" y="65"/>
                  </a:cubicBezTo>
                  <a:cubicBezTo>
                    <a:pt x="75" y="64"/>
                    <a:pt x="75" y="63"/>
                    <a:pt x="75" y="62"/>
                  </a:cubicBezTo>
                  <a:cubicBezTo>
                    <a:pt x="76" y="62"/>
                    <a:pt x="76" y="61"/>
                    <a:pt x="76" y="61"/>
                  </a:cubicBezTo>
                  <a:cubicBezTo>
                    <a:pt x="76" y="61"/>
                    <a:pt x="76" y="61"/>
                    <a:pt x="76" y="60"/>
                  </a:cubicBezTo>
                  <a:cubicBezTo>
                    <a:pt x="76" y="60"/>
                    <a:pt x="75" y="59"/>
                    <a:pt x="75" y="59"/>
                  </a:cubicBezTo>
                  <a:cubicBezTo>
                    <a:pt x="75" y="59"/>
                    <a:pt x="75" y="58"/>
                    <a:pt x="75" y="58"/>
                  </a:cubicBezTo>
                  <a:cubicBezTo>
                    <a:pt x="75" y="58"/>
                    <a:pt x="76" y="57"/>
                    <a:pt x="76" y="56"/>
                  </a:cubicBezTo>
                  <a:cubicBezTo>
                    <a:pt x="75" y="56"/>
                    <a:pt x="75" y="55"/>
                    <a:pt x="74" y="54"/>
                  </a:cubicBezTo>
                  <a:cubicBezTo>
                    <a:pt x="73" y="54"/>
                    <a:pt x="73" y="54"/>
                    <a:pt x="73" y="53"/>
                  </a:cubicBezTo>
                  <a:cubicBezTo>
                    <a:pt x="73" y="53"/>
                    <a:pt x="71" y="52"/>
                    <a:pt x="71" y="52"/>
                  </a:cubicBezTo>
                  <a:cubicBezTo>
                    <a:pt x="71" y="52"/>
                    <a:pt x="72" y="50"/>
                    <a:pt x="72" y="50"/>
                  </a:cubicBezTo>
                  <a:cubicBezTo>
                    <a:pt x="72" y="50"/>
                    <a:pt x="72" y="49"/>
                    <a:pt x="73" y="49"/>
                  </a:cubicBezTo>
                  <a:cubicBezTo>
                    <a:pt x="73" y="50"/>
                    <a:pt x="73" y="51"/>
                    <a:pt x="73" y="51"/>
                  </a:cubicBezTo>
                  <a:cubicBezTo>
                    <a:pt x="73" y="52"/>
                    <a:pt x="76" y="53"/>
                    <a:pt x="76" y="53"/>
                  </a:cubicBezTo>
                  <a:cubicBezTo>
                    <a:pt x="76" y="53"/>
                    <a:pt x="78" y="52"/>
                    <a:pt x="78" y="52"/>
                  </a:cubicBezTo>
                  <a:cubicBezTo>
                    <a:pt x="79" y="52"/>
                    <a:pt x="79" y="50"/>
                    <a:pt x="79" y="50"/>
                  </a:cubicBezTo>
                  <a:cubicBezTo>
                    <a:pt x="79" y="50"/>
                    <a:pt x="78" y="50"/>
                    <a:pt x="79" y="49"/>
                  </a:cubicBezTo>
                  <a:cubicBezTo>
                    <a:pt x="80" y="49"/>
                    <a:pt x="82" y="48"/>
                    <a:pt x="82" y="48"/>
                  </a:cubicBezTo>
                  <a:cubicBezTo>
                    <a:pt x="82" y="47"/>
                    <a:pt x="83" y="47"/>
                    <a:pt x="83" y="47"/>
                  </a:cubicBezTo>
                  <a:cubicBezTo>
                    <a:pt x="83" y="47"/>
                    <a:pt x="84" y="46"/>
                    <a:pt x="84" y="46"/>
                  </a:cubicBezTo>
                  <a:cubicBezTo>
                    <a:pt x="84" y="45"/>
                    <a:pt x="85" y="45"/>
                    <a:pt x="84" y="44"/>
                  </a:cubicBezTo>
                  <a:cubicBezTo>
                    <a:pt x="84" y="44"/>
                    <a:pt x="84" y="43"/>
                    <a:pt x="84" y="42"/>
                  </a:cubicBezTo>
                  <a:cubicBezTo>
                    <a:pt x="84" y="42"/>
                    <a:pt x="86" y="43"/>
                    <a:pt x="84" y="41"/>
                  </a:cubicBezTo>
                  <a:cubicBezTo>
                    <a:pt x="82" y="40"/>
                    <a:pt x="80" y="39"/>
                    <a:pt x="81" y="39"/>
                  </a:cubicBezTo>
                  <a:cubicBezTo>
                    <a:pt x="82" y="39"/>
                    <a:pt x="83" y="39"/>
                    <a:pt x="83" y="39"/>
                  </a:cubicBezTo>
                  <a:cubicBezTo>
                    <a:pt x="84" y="39"/>
                    <a:pt x="85" y="40"/>
                    <a:pt x="85" y="39"/>
                  </a:cubicBezTo>
                  <a:cubicBezTo>
                    <a:pt x="86" y="39"/>
                    <a:pt x="86" y="39"/>
                    <a:pt x="86" y="38"/>
                  </a:cubicBezTo>
                  <a:cubicBezTo>
                    <a:pt x="85" y="37"/>
                    <a:pt x="85" y="37"/>
                    <a:pt x="85" y="37"/>
                  </a:cubicBezTo>
                  <a:cubicBezTo>
                    <a:pt x="84" y="36"/>
                    <a:pt x="84" y="36"/>
                    <a:pt x="83" y="36"/>
                  </a:cubicBezTo>
                  <a:cubicBezTo>
                    <a:pt x="83" y="36"/>
                    <a:pt x="82" y="37"/>
                    <a:pt x="83" y="35"/>
                  </a:cubicBezTo>
                  <a:cubicBezTo>
                    <a:pt x="83" y="33"/>
                    <a:pt x="83" y="33"/>
                    <a:pt x="83" y="32"/>
                  </a:cubicBezTo>
                  <a:cubicBezTo>
                    <a:pt x="83" y="32"/>
                    <a:pt x="85" y="32"/>
                    <a:pt x="83" y="32"/>
                  </a:cubicBezTo>
                  <a:cubicBezTo>
                    <a:pt x="82" y="31"/>
                    <a:pt x="82" y="31"/>
                    <a:pt x="82" y="31"/>
                  </a:cubicBezTo>
                  <a:cubicBezTo>
                    <a:pt x="81" y="31"/>
                    <a:pt x="82" y="31"/>
                    <a:pt x="80" y="31"/>
                  </a:cubicBezTo>
                  <a:cubicBezTo>
                    <a:pt x="79" y="31"/>
                    <a:pt x="80" y="29"/>
                    <a:pt x="80" y="29"/>
                  </a:cubicBezTo>
                  <a:cubicBezTo>
                    <a:pt x="80" y="28"/>
                    <a:pt x="81" y="24"/>
                    <a:pt x="81" y="24"/>
                  </a:cubicBezTo>
                  <a:cubicBezTo>
                    <a:pt x="80" y="23"/>
                    <a:pt x="80" y="23"/>
                    <a:pt x="80" y="23"/>
                  </a:cubicBezTo>
                  <a:cubicBezTo>
                    <a:pt x="80" y="23"/>
                    <a:pt x="79" y="21"/>
                    <a:pt x="79" y="21"/>
                  </a:cubicBezTo>
                  <a:cubicBezTo>
                    <a:pt x="79" y="20"/>
                    <a:pt x="79" y="19"/>
                    <a:pt x="78" y="19"/>
                  </a:cubicBezTo>
                  <a:cubicBezTo>
                    <a:pt x="78" y="19"/>
                    <a:pt x="77" y="18"/>
                    <a:pt x="77" y="18"/>
                  </a:cubicBezTo>
                  <a:cubicBezTo>
                    <a:pt x="77" y="18"/>
                    <a:pt x="76" y="18"/>
                    <a:pt x="76" y="17"/>
                  </a:cubicBezTo>
                  <a:cubicBezTo>
                    <a:pt x="76" y="16"/>
                    <a:pt x="76" y="15"/>
                    <a:pt x="76" y="15"/>
                  </a:cubicBezTo>
                  <a:cubicBezTo>
                    <a:pt x="76" y="14"/>
                    <a:pt x="76" y="13"/>
                    <a:pt x="76" y="13"/>
                  </a:cubicBezTo>
                  <a:cubicBezTo>
                    <a:pt x="74" y="8"/>
                    <a:pt x="74" y="8"/>
                    <a:pt x="74" y="8"/>
                  </a:cubicBezTo>
                  <a:cubicBezTo>
                    <a:pt x="74" y="7"/>
                    <a:pt x="74" y="7"/>
                    <a:pt x="74" y="7"/>
                  </a:cubicBezTo>
                  <a:cubicBezTo>
                    <a:pt x="73" y="5"/>
                    <a:pt x="73" y="5"/>
                    <a:pt x="73" y="5"/>
                  </a:cubicBezTo>
                  <a:cubicBezTo>
                    <a:pt x="72" y="5"/>
                    <a:pt x="72" y="5"/>
                    <a:pt x="72" y="5"/>
                  </a:cubicBezTo>
                  <a:cubicBezTo>
                    <a:pt x="72" y="3"/>
                    <a:pt x="72" y="3"/>
                    <a:pt x="72" y="3"/>
                  </a:cubicBezTo>
                  <a:cubicBezTo>
                    <a:pt x="72" y="3"/>
                    <a:pt x="71" y="3"/>
                    <a:pt x="71" y="4"/>
                  </a:cubicBezTo>
                  <a:cubicBezTo>
                    <a:pt x="71" y="4"/>
                    <a:pt x="71" y="5"/>
                    <a:pt x="70" y="5"/>
                  </a:cubicBezTo>
                  <a:cubicBezTo>
                    <a:pt x="69" y="5"/>
                    <a:pt x="68" y="4"/>
                    <a:pt x="68" y="4"/>
                  </a:cubicBezTo>
                  <a:cubicBezTo>
                    <a:pt x="68" y="4"/>
                    <a:pt x="68" y="3"/>
                    <a:pt x="68" y="2"/>
                  </a:cubicBezTo>
                  <a:cubicBezTo>
                    <a:pt x="67" y="2"/>
                    <a:pt x="64" y="0"/>
                    <a:pt x="64" y="0"/>
                  </a:cubicBezTo>
                  <a:cubicBezTo>
                    <a:pt x="64" y="0"/>
                    <a:pt x="64" y="0"/>
                    <a:pt x="64" y="1"/>
                  </a:cubicBezTo>
                  <a:cubicBezTo>
                    <a:pt x="64" y="1"/>
                    <a:pt x="63" y="2"/>
                    <a:pt x="63" y="1"/>
                  </a:cubicBezTo>
                  <a:cubicBezTo>
                    <a:pt x="62" y="1"/>
                    <a:pt x="60" y="0"/>
                    <a:pt x="60" y="0"/>
                  </a:cubicBezTo>
                  <a:cubicBezTo>
                    <a:pt x="60" y="0"/>
                    <a:pt x="60" y="1"/>
                    <a:pt x="60" y="1"/>
                  </a:cubicBezTo>
                  <a:cubicBezTo>
                    <a:pt x="60" y="2"/>
                    <a:pt x="61" y="3"/>
                    <a:pt x="61" y="3"/>
                  </a:cubicBezTo>
                  <a:cubicBezTo>
                    <a:pt x="60" y="3"/>
                    <a:pt x="59" y="3"/>
                    <a:pt x="59" y="3"/>
                  </a:cubicBezTo>
                  <a:cubicBezTo>
                    <a:pt x="59" y="3"/>
                    <a:pt x="59" y="3"/>
                    <a:pt x="58" y="3"/>
                  </a:cubicBezTo>
                  <a:cubicBezTo>
                    <a:pt x="58" y="2"/>
                    <a:pt x="57" y="2"/>
                    <a:pt x="57" y="2"/>
                  </a:cubicBezTo>
                  <a:cubicBezTo>
                    <a:pt x="57" y="3"/>
                    <a:pt x="56" y="3"/>
                    <a:pt x="56" y="5"/>
                  </a:cubicBezTo>
                  <a:cubicBezTo>
                    <a:pt x="57" y="6"/>
                    <a:pt x="56" y="6"/>
                    <a:pt x="57" y="7"/>
                  </a:cubicBezTo>
                  <a:cubicBezTo>
                    <a:pt x="58" y="7"/>
                    <a:pt x="58" y="7"/>
                    <a:pt x="59" y="8"/>
                  </a:cubicBezTo>
                  <a:cubicBezTo>
                    <a:pt x="60" y="8"/>
                    <a:pt x="60" y="8"/>
                    <a:pt x="61" y="8"/>
                  </a:cubicBezTo>
                  <a:cubicBezTo>
                    <a:pt x="61" y="8"/>
                    <a:pt x="62" y="8"/>
                    <a:pt x="63" y="8"/>
                  </a:cubicBezTo>
                  <a:cubicBezTo>
                    <a:pt x="63" y="8"/>
                    <a:pt x="64" y="7"/>
                    <a:pt x="64" y="7"/>
                  </a:cubicBezTo>
                  <a:cubicBezTo>
                    <a:pt x="64" y="7"/>
                    <a:pt x="64" y="8"/>
                    <a:pt x="64" y="8"/>
                  </a:cubicBezTo>
                  <a:cubicBezTo>
                    <a:pt x="64" y="8"/>
                    <a:pt x="63" y="8"/>
                    <a:pt x="64" y="9"/>
                  </a:cubicBezTo>
                  <a:cubicBezTo>
                    <a:pt x="64" y="9"/>
                    <a:pt x="64" y="9"/>
                    <a:pt x="64" y="9"/>
                  </a:cubicBezTo>
                  <a:cubicBezTo>
                    <a:pt x="65" y="10"/>
                    <a:pt x="65" y="10"/>
                    <a:pt x="65" y="10"/>
                  </a:cubicBezTo>
                  <a:cubicBezTo>
                    <a:pt x="65" y="10"/>
                    <a:pt x="65" y="10"/>
                    <a:pt x="65" y="10"/>
                  </a:cubicBezTo>
                  <a:cubicBezTo>
                    <a:pt x="65" y="10"/>
                    <a:pt x="65" y="11"/>
                    <a:pt x="65" y="11"/>
                  </a:cubicBezTo>
                  <a:cubicBezTo>
                    <a:pt x="65" y="12"/>
                    <a:pt x="65" y="12"/>
                    <a:pt x="66" y="12"/>
                  </a:cubicBezTo>
                  <a:cubicBezTo>
                    <a:pt x="67" y="13"/>
                    <a:pt x="67" y="12"/>
                    <a:pt x="67" y="12"/>
                  </a:cubicBezTo>
                  <a:cubicBezTo>
                    <a:pt x="67" y="12"/>
                    <a:pt x="69" y="14"/>
                    <a:pt x="68" y="14"/>
                  </a:cubicBezTo>
                  <a:cubicBezTo>
                    <a:pt x="68" y="14"/>
                    <a:pt x="67" y="13"/>
                    <a:pt x="68" y="14"/>
                  </a:cubicBezTo>
                  <a:cubicBezTo>
                    <a:pt x="69" y="15"/>
                    <a:pt x="70" y="15"/>
                    <a:pt x="70" y="15"/>
                  </a:cubicBezTo>
                  <a:cubicBezTo>
                    <a:pt x="70" y="15"/>
                    <a:pt x="69" y="16"/>
                    <a:pt x="67" y="15"/>
                  </a:cubicBezTo>
                  <a:cubicBezTo>
                    <a:pt x="66" y="15"/>
                    <a:pt x="66" y="15"/>
                    <a:pt x="66" y="15"/>
                  </a:cubicBezTo>
                  <a:cubicBezTo>
                    <a:pt x="66" y="15"/>
                    <a:pt x="65" y="14"/>
                    <a:pt x="65" y="14"/>
                  </a:cubicBezTo>
                  <a:cubicBezTo>
                    <a:pt x="64" y="13"/>
                    <a:pt x="64" y="12"/>
                    <a:pt x="64" y="12"/>
                  </a:cubicBezTo>
                  <a:cubicBezTo>
                    <a:pt x="64" y="12"/>
                    <a:pt x="63" y="11"/>
                    <a:pt x="62" y="11"/>
                  </a:cubicBezTo>
                  <a:cubicBezTo>
                    <a:pt x="61" y="10"/>
                    <a:pt x="60" y="11"/>
                    <a:pt x="59" y="11"/>
                  </a:cubicBezTo>
                  <a:cubicBezTo>
                    <a:pt x="59" y="11"/>
                    <a:pt x="58" y="12"/>
                    <a:pt x="57" y="12"/>
                  </a:cubicBezTo>
                  <a:cubicBezTo>
                    <a:pt x="57" y="12"/>
                    <a:pt x="57" y="13"/>
                    <a:pt x="57" y="14"/>
                  </a:cubicBezTo>
                  <a:cubicBezTo>
                    <a:pt x="58" y="15"/>
                    <a:pt x="60" y="19"/>
                    <a:pt x="60" y="19"/>
                  </a:cubicBezTo>
                  <a:cubicBezTo>
                    <a:pt x="60" y="19"/>
                    <a:pt x="62" y="21"/>
                    <a:pt x="62" y="21"/>
                  </a:cubicBezTo>
                  <a:cubicBezTo>
                    <a:pt x="62" y="21"/>
                    <a:pt x="63" y="23"/>
                    <a:pt x="63" y="23"/>
                  </a:cubicBezTo>
                  <a:cubicBezTo>
                    <a:pt x="63" y="23"/>
                    <a:pt x="63" y="23"/>
                    <a:pt x="64" y="24"/>
                  </a:cubicBezTo>
                  <a:cubicBezTo>
                    <a:pt x="65" y="24"/>
                    <a:pt x="64" y="24"/>
                    <a:pt x="64" y="24"/>
                  </a:cubicBezTo>
                  <a:cubicBezTo>
                    <a:pt x="64" y="25"/>
                    <a:pt x="63" y="26"/>
                    <a:pt x="63" y="27"/>
                  </a:cubicBezTo>
                  <a:cubicBezTo>
                    <a:pt x="63" y="27"/>
                    <a:pt x="63" y="26"/>
                    <a:pt x="63" y="27"/>
                  </a:cubicBezTo>
                  <a:cubicBezTo>
                    <a:pt x="63" y="29"/>
                    <a:pt x="63" y="31"/>
                    <a:pt x="63" y="31"/>
                  </a:cubicBezTo>
                  <a:cubicBezTo>
                    <a:pt x="62" y="33"/>
                    <a:pt x="62" y="33"/>
                    <a:pt x="62" y="33"/>
                  </a:cubicBezTo>
                  <a:cubicBezTo>
                    <a:pt x="61" y="34"/>
                    <a:pt x="61" y="34"/>
                    <a:pt x="61" y="34"/>
                  </a:cubicBezTo>
                  <a:cubicBezTo>
                    <a:pt x="61" y="34"/>
                    <a:pt x="61" y="34"/>
                    <a:pt x="61" y="34"/>
                  </a:cubicBezTo>
                  <a:cubicBezTo>
                    <a:pt x="60" y="34"/>
                    <a:pt x="61" y="33"/>
                    <a:pt x="61" y="33"/>
                  </a:cubicBezTo>
                  <a:cubicBezTo>
                    <a:pt x="61" y="32"/>
                    <a:pt x="61" y="32"/>
                    <a:pt x="61" y="32"/>
                  </a:cubicBezTo>
                  <a:cubicBezTo>
                    <a:pt x="62" y="30"/>
                    <a:pt x="62" y="30"/>
                    <a:pt x="62" y="30"/>
                  </a:cubicBezTo>
                  <a:cubicBezTo>
                    <a:pt x="62" y="30"/>
                    <a:pt x="61" y="29"/>
                    <a:pt x="60" y="29"/>
                  </a:cubicBezTo>
                  <a:cubicBezTo>
                    <a:pt x="60" y="28"/>
                    <a:pt x="60" y="29"/>
                    <a:pt x="59" y="29"/>
                  </a:cubicBezTo>
                  <a:cubicBezTo>
                    <a:pt x="59" y="29"/>
                    <a:pt x="58" y="31"/>
                    <a:pt x="58" y="31"/>
                  </a:cubicBezTo>
                  <a:cubicBezTo>
                    <a:pt x="58" y="31"/>
                    <a:pt x="57" y="31"/>
                    <a:pt x="58" y="30"/>
                  </a:cubicBezTo>
                  <a:cubicBezTo>
                    <a:pt x="58" y="30"/>
                    <a:pt x="58" y="28"/>
                    <a:pt x="59" y="28"/>
                  </a:cubicBezTo>
                  <a:cubicBezTo>
                    <a:pt x="59" y="28"/>
                    <a:pt x="59" y="28"/>
                    <a:pt x="59" y="28"/>
                  </a:cubicBezTo>
                  <a:cubicBezTo>
                    <a:pt x="59" y="27"/>
                    <a:pt x="60" y="27"/>
                    <a:pt x="60" y="26"/>
                  </a:cubicBezTo>
                  <a:cubicBezTo>
                    <a:pt x="60" y="25"/>
                    <a:pt x="60" y="25"/>
                    <a:pt x="60" y="24"/>
                  </a:cubicBezTo>
                  <a:cubicBezTo>
                    <a:pt x="59" y="24"/>
                    <a:pt x="59" y="23"/>
                    <a:pt x="59" y="22"/>
                  </a:cubicBezTo>
                  <a:cubicBezTo>
                    <a:pt x="58" y="22"/>
                    <a:pt x="57" y="23"/>
                    <a:pt x="57" y="23"/>
                  </a:cubicBezTo>
                  <a:cubicBezTo>
                    <a:pt x="57" y="24"/>
                    <a:pt x="57" y="24"/>
                    <a:pt x="57" y="24"/>
                  </a:cubicBezTo>
                  <a:cubicBezTo>
                    <a:pt x="56" y="25"/>
                    <a:pt x="56" y="25"/>
                    <a:pt x="55" y="26"/>
                  </a:cubicBezTo>
                  <a:cubicBezTo>
                    <a:pt x="54" y="27"/>
                    <a:pt x="54" y="27"/>
                    <a:pt x="54" y="27"/>
                  </a:cubicBezTo>
                  <a:cubicBezTo>
                    <a:pt x="54" y="27"/>
                    <a:pt x="55" y="25"/>
                    <a:pt x="55" y="25"/>
                  </a:cubicBezTo>
                  <a:cubicBezTo>
                    <a:pt x="55" y="25"/>
                    <a:pt x="56" y="24"/>
                    <a:pt x="55" y="24"/>
                  </a:cubicBezTo>
                  <a:cubicBezTo>
                    <a:pt x="55" y="24"/>
                    <a:pt x="55" y="24"/>
                    <a:pt x="55" y="23"/>
                  </a:cubicBezTo>
                  <a:cubicBezTo>
                    <a:pt x="55" y="23"/>
                    <a:pt x="55" y="22"/>
                    <a:pt x="55" y="22"/>
                  </a:cubicBezTo>
                  <a:cubicBezTo>
                    <a:pt x="55" y="22"/>
                    <a:pt x="56" y="22"/>
                    <a:pt x="55" y="22"/>
                  </a:cubicBezTo>
                  <a:cubicBezTo>
                    <a:pt x="54" y="22"/>
                    <a:pt x="54" y="22"/>
                    <a:pt x="54" y="22"/>
                  </a:cubicBezTo>
                  <a:cubicBezTo>
                    <a:pt x="54" y="22"/>
                    <a:pt x="53" y="22"/>
                    <a:pt x="53" y="22"/>
                  </a:cubicBezTo>
                  <a:cubicBezTo>
                    <a:pt x="53" y="21"/>
                    <a:pt x="54" y="21"/>
                    <a:pt x="54" y="21"/>
                  </a:cubicBezTo>
                  <a:cubicBezTo>
                    <a:pt x="54" y="20"/>
                    <a:pt x="55" y="19"/>
                    <a:pt x="55" y="19"/>
                  </a:cubicBezTo>
                  <a:cubicBezTo>
                    <a:pt x="55" y="19"/>
                    <a:pt x="54" y="18"/>
                    <a:pt x="54" y="18"/>
                  </a:cubicBezTo>
                  <a:cubicBezTo>
                    <a:pt x="53" y="17"/>
                    <a:pt x="53" y="16"/>
                    <a:pt x="53" y="16"/>
                  </a:cubicBezTo>
                  <a:cubicBezTo>
                    <a:pt x="53" y="16"/>
                    <a:pt x="53" y="18"/>
                    <a:pt x="53" y="15"/>
                  </a:cubicBezTo>
                  <a:cubicBezTo>
                    <a:pt x="52" y="12"/>
                    <a:pt x="52" y="12"/>
                    <a:pt x="52" y="12"/>
                  </a:cubicBezTo>
                  <a:cubicBezTo>
                    <a:pt x="51" y="11"/>
                    <a:pt x="51" y="11"/>
                    <a:pt x="51" y="11"/>
                  </a:cubicBezTo>
                  <a:cubicBezTo>
                    <a:pt x="51" y="11"/>
                    <a:pt x="51" y="10"/>
                    <a:pt x="50" y="10"/>
                  </a:cubicBezTo>
                  <a:cubicBezTo>
                    <a:pt x="50" y="9"/>
                    <a:pt x="48" y="8"/>
                    <a:pt x="48" y="8"/>
                  </a:cubicBezTo>
                  <a:cubicBezTo>
                    <a:pt x="48" y="7"/>
                    <a:pt x="48" y="7"/>
                    <a:pt x="48" y="7"/>
                  </a:cubicBezTo>
                  <a:cubicBezTo>
                    <a:pt x="48" y="7"/>
                    <a:pt x="48" y="6"/>
                    <a:pt x="48" y="6"/>
                  </a:cubicBezTo>
                  <a:cubicBezTo>
                    <a:pt x="47" y="6"/>
                    <a:pt x="46" y="5"/>
                    <a:pt x="46" y="6"/>
                  </a:cubicBezTo>
                  <a:cubicBezTo>
                    <a:pt x="46" y="7"/>
                    <a:pt x="46" y="7"/>
                    <a:pt x="46" y="8"/>
                  </a:cubicBezTo>
                  <a:cubicBezTo>
                    <a:pt x="45" y="8"/>
                    <a:pt x="43" y="8"/>
                    <a:pt x="43" y="8"/>
                  </a:cubicBezTo>
                  <a:cubicBezTo>
                    <a:pt x="43" y="8"/>
                    <a:pt x="43" y="9"/>
                    <a:pt x="43" y="9"/>
                  </a:cubicBezTo>
                  <a:cubicBezTo>
                    <a:pt x="41" y="10"/>
                    <a:pt x="41" y="10"/>
                    <a:pt x="41" y="10"/>
                  </a:cubicBezTo>
                  <a:cubicBezTo>
                    <a:pt x="41" y="10"/>
                    <a:pt x="41" y="9"/>
                    <a:pt x="41" y="10"/>
                  </a:cubicBezTo>
                  <a:cubicBezTo>
                    <a:pt x="42" y="11"/>
                    <a:pt x="42" y="12"/>
                    <a:pt x="42" y="13"/>
                  </a:cubicBezTo>
                  <a:cubicBezTo>
                    <a:pt x="42" y="13"/>
                    <a:pt x="44" y="14"/>
                    <a:pt x="43" y="14"/>
                  </a:cubicBezTo>
                  <a:cubicBezTo>
                    <a:pt x="43" y="14"/>
                    <a:pt x="41" y="14"/>
                    <a:pt x="41" y="14"/>
                  </a:cubicBezTo>
                  <a:cubicBezTo>
                    <a:pt x="41" y="14"/>
                    <a:pt x="40" y="13"/>
                    <a:pt x="40" y="12"/>
                  </a:cubicBezTo>
                  <a:cubicBezTo>
                    <a:pt x="40" y="12"/>
                    <a:pt x="39" y="11"/>
                    <a:pt x="38" y="11"/>
                  </a:cubicBezTo>
                  <a:cubicBezTo>
                    <a:pt x="38" y="11"/>
                    <a:pt x="37" y="11"/>
                    <a:pt x="36" y="12"/>
                  </a:cubicBezTo>
                  <a:cubicBezTo>
                    <a:pt x="36" y="13"/>
                    <a:pt x="36" y="12"/>
                    <a:pt x="36" y="14"/>
                  </a:cubicBezTo>
                  <a:cubicBezTo>
                    <a:pt x="36" y="16"/>
                    <a:pt x="36" y="18"/>
                    <a:pt x="36" y="18"/>
                  </a:cubicBezTo>
                  <a:cubicBezTo>
                    <a:pt x="36" y="18"/>
                    <a:pt x="37" y="19"/>
                    <a:pt x="38" y="20"/>
                  </a:cubicBezTo>
                  <a:cubicBezTo>
                    <a:pt x="38" y="20"/>
                    <a:pt x="39" y="23"/>
                    <a:pt x="39" y="23"/>
                  </a:cubicBezTo>
                  <a:cubicBezTo>
                    <a:pt x="39" y="24"/>
                    <a:pt x="40" y="25"/>
                    <a:pt x="40" y="25"/>
                  </a:cubicBezTo>
                  <a:cubicBezTo>
                    <a:pt x="40" y="25"/>
                    <a:pt x="35" y="23"/>
                    <a:pt x="35" y="22"/>
                  </a:cubicBezTo>
                  <a:cubicBezTo>
                    <a:pt x="35" y="21"/>
                    <a:pt x="35" y="19"/>
                    <a:pt x="34" y="19"/>
                  </a:cubicBezTo>
                  <a:cubicBezTo>
                    <a:pt x="34" y="19"/>
                    <a:pt x="34" y="18"/>
                    <a:pt x="33" y="19"/>
                  </a:cubicBezTo>
                  <a:cubicBezTo>
                    <a:pt x="32" y="19"/>
                    <a:pt x="32" y="19"/>
                    <a:pt x="31" y="19"/>
                  </a:cubicBezTo>
                  <a:cubicBezTo>
                    <a:pt x="31" y="20"/>
                    <a:pt x="31" y="21"/>
                    <a:pt x="31" y="21"/>
                  </a:cubicBezTo>
                  <a:cubicBezTo>
                    <a:pt x="31" y="21"/>
                    <a:pt x="31" y="22"/>
                    <a:pt x="31" y="23"/>
                  </a:cubicBezTo>
                  <a:cubicBezTo>
                    <a:pt x="32" y="25"/>
                    <a:pt x="32" y="25"/>
                    <a:pt x="32" y="26"/>
                  </a:cubicBezTo>
                  <a:cubicBezTo>
                    <a:pt x="33" y="27"/>
                    <a:pt x="34" y="27"/>
                    <a:pt x="34" y="28"/>
                  </a:cubicBezTo>
                  <a:cubicBezTo>
                    <a:pt x="34" y="28"/>
                    <a:pt x="35" y="29"/>
                    <a:pt x="35" y="29"/>
                  </a:cubicBezTo>
                  <a:cubicBezTo>
                    <a:pt x="35" y="29"/>
                    <a:pt x="34" y="31"/>
                    <a:pt x="34" y="31"/>
                  </a:cubicBezTo>
                  <a:cubicBezTo>
                    <a:pt x="34" y="32"/>
                    <a:pt x="33" y="33"/>
                    <a:pt x="33" y="33"/>
                  </a:cubicBezTo>
                  <a:cubicBezTo>
                    <a:pt x="33" y="33"/>
                    <a:pt x="35" y="34"/>
                    <a:pt x="35" y="34"/>
                  </a:cubicBezTo>
                  <a:cubicBezTo>
                    <a:pt x="35" y="34"/>
                    <a:pt x="36" y="35"/>
                    <a:pt x="35" y="36"/>
                  </a:cubicBezTo>
                  <a:cubicBezTo>
                    <a:pt x="34" y="36"/>
                    <a:pt x="34" y="36"/>
                    <a:pt x="33" y="36"/>
                  </a:cubicBezTo>
                  <a:cubicBezTo>
                    <a:pt x="33" y="35"/>
                    <a:pt x="32" y="36"/>
                    <a:pt x="32" y="34"/>
                  </a:cubicBezTo>
                  <a:cubicBezTo>
                    <a:pt x="33" y="33"/>
                    <a:pt x="33" y="32"/>
                    <a:pt x="33" y="32"/>
                  </a:cubicBezTo>
                  <a:cubicBezTo>
                    <a:pt x="32" y="32"/>
                    <a:pt x="31" y="30"/>
                    <a:pt x="31" y="30"/>
                  </a:cubicBezTo>
                  <a:cubicBezTo>
                    <a:pt x="31" y="30"/>
                    <a:pt x="33" y="33"/>
                    <a:pt x="30" y="28"/>
                  </a:cubicBezTo>
                  <a:cubicBezTo>
                    <a:pt x="28" y="24"/>
                    <a:pt x="28" y="24"/>
                    <a:pt x="28" y="24"/>
                  </a:cubicBezTo>
                  <a:cubicBezTo>
                    <a:pt x="28" y="22"/>
                    <a:pt x="28" y="22"/>
                    <a:pt x="28" y="22"/>
                  </a:cubicBezTo>
                  <a:cubicBezTo>
                    <a:pt x="28" y="22"/>
                    <a:pt x="27" y="22"/>
                    <a:pt x="27" y="22"/>
                  </a:cubicBezTo>
                  <a:cubicBezTo>
                    <a:pt x="27" y="22"/>
                    <a:pt x="26" y="21"/>
                    <a:pt x="26" y="21"/>
                  </a:cubicBezTo>
                  <a:cubicBezTo>
                    <a:pt x="26" y="21"/>
                    <a:pt x="24" y="21"/>
                    <a:pt x="24" y="21"/>
                  </a:cubicBezTo>
                  <a:cubicBezTo>
                    <a:pt x="24" y="22"/>
                    <a:pt x="24" y="22"/>
                    <a:pt x="24" y="23"/>
                  </a:cubicBezTo>
                  <a:cubicBezTo>
                    <a:pt x="23" y="23"/>
                    <a:pt x="23" y="25"/>
                    <a:pt x="23" y="25"/>
                  </a:cubicBezTo>
                  <a:cubicBezTo>
                    <a:pt x="22" y="25"/>
                    <a:pt x="22" y="27"/>
                    <a:pt x="22" y="27"/>
                  </a:cubicBezTo>
                  <a:cubicBezTo>
                    <a:pt x="22" y="27"/>
                    <a:pt x="23" y="27"/>
                    <a:pt x="23" y="28"/>
                  </a:cubicBezTo>
                  <a:cubicBezTo>
                    <a:pt x="24" y="29"/>
                    <a:pt x="24" y="30"/>
                    <a:pt x="24" y="30"/>
                  </a:cubicBezTo>
                  <a:cubicBezTo>
                    <a:pt x="24" y="30"/>
                    <a:pt x="23" y="29"/>
                    <a:pt x="23" y="29"/>
                  </a:cubicBezTo>
                  <a:cubicBezTo>
                    <a:pt x="22" y="29"/>
                    <a:pt x="22" y="29"/>
                    <a:pt x="22" y="29"/>
                  </a:cubicBezTo>
                  <a:cubicBezTo>
                    <a:pt x="21" y="30"/>
                    <a:pt x="21" y="30"/>
                    <a:pt x="21" y="30"/>
                  </a:cubicBezTo>
                  <a:cubicBezTo>
                    <a:pt x="21" y="30"/>
                    <a:pt x="21" y="30"/>
                    <a:pt x="21" y="30"/>
                  </a:cubicBezTo>
                  <a:cubicBezTo>
                    <a:pt x="21" y="30"/>
                    <a:pt x="21" y="32"/>
                    <a:pt x="21" y="32"/>
                  </a:cubicBezTo>
                  <a:cubicBezTo>
                    <a:pt x="21" y="32"/>
                    <a:pt x="22" y="33"/>
                    <a:pt x="22" y="33"/>
                  </a:cubicBezTo>
                  <a:cubicBezTo>
                    <a:pt x="22" y="33"/>
                    <a:pt x="22" y="34"/>
                    <a:pt x="22" y="34"/>
                  </a:cubicBezTo>
                  <a:cubicBezTo>
                    <a:pt x="22" y="34"/>
                    <a:pt x="23" y="35"/>
                    <a:pt x="23" y="35"/>
                  </a:cubicBezTo>
                  <a:cubicBezTo>
                    <a:pt x="23" y="36"/>
                    <a:pt x="23" y="36"/>
                    <a:pt x="23" y="36"/>
                  </a:cubicBezTo>
                  <a:cubicBezTo>
                    <a:pt x="23" y="36"/>
                    <a:pt x="23" y="36"/>
                    <a:pt x="23" y="36"/>
                  </a:cubicBezTo>
                  <a:cubicBezTo>
                    <a:pt x="22" y="36"/>
                    <a:pt x="23" y="37"/>
                    <a:pt x="22" y="36"/>
                  </a:cubicBezTo>
                  <a:cubicBezTo>
                    <a:pt x="21" y="35"/>
                    <a:pt x="21" y="36"/>
                    <a:pt x="20" y="35"/>
                  </a:cubicBezTo>
                  <a:cubicBezTo>
                    <a:pt x="20" y="33"/>
                    <a:pt x="20" y="33"/>
                    <a:pt x="20" y="33"/>
                  </a:cubicBezTo>
                  <a:cubicBezTo>
                    <a:pt x="20" y="33"/>
                    <a:pt x="21" y="32"/>
                    <a:pt x="19" y="31"/>
                  </a:cubicBezTo>
                  <a:cubicBezTo>
                    <a:pt x="18" y="29"/>
                    <a:pt x="18" y="28"/>
                    <a:pt x="18" y="28"/>
                  </a:cubicBezTo>
                  <a:cubicBezTo>
                    <a:pt x="18" y="28"/>
                    <a:pt x="17" y="27"/>
                    <a:pt x="16" y="27"/>
                  </a:cubicBezTo>
                  <a:cubicBezTo>
                    <a:pt x="16" y="28"/>
                    <a:pt x="16" y="28"/>
                    <a:pt x="15" y="28"/>
                  </a:cubicBezTo>
                  <a:cubicBezTo>
                    <a:pt x="14" y="29"/>
                    <a:pt x="14" y="29"/>
                    <a:pt x="13" y="29"/>
                  </a:cubicBezTo>
                  <a:cubicBezTo>
                    <a:pt x="13" y="29"/>
                    <a:pt x="11" y="29"/>
                    <a:pt x="11" y="29"/>
                  </a:cubicBezTo>
                  <a:cubicBezTo>
                    <a:pt x="11" y="29"/>
                    <a:pt x="11" y="29"/>
                    <a:pt x="9" y="30"/>
                  </a:cubicBezTo>
                  <a:cubicBezTo>
                    <a:pt x="8" y="32"/>
                    <a:pt x="7" y="32"/>
                    <a:pt x="8" y="32"/>
                  </a:cubicBezTo>
                  <a:cubicBezTo>
                    <a:pt x="9" y="33"/>
                    <a:pt x="11" y="33"/>
                    <a:pt x="11" y="33"/>
                  </a:cubicBezTo>
                  <a:cubicBezTo>
                    <a:pt x="11" y="33"/>
                    <a:pt x="12" y="33"/>
                    <a:pt x="13" y="34"/>
                  </a:cubicBezTo>
                  <a:cubicBezTo>
                    <a:pt x="14" y="34"/>
                    <a:pt x="16" y="36"/>
                    <a:pt x="16" y="36"/>
                  </a:cubicBezTo>
                  <a:cubicBezTo>
                    <a:pt x="18" y="39"/>
                    <a:pt x="18" y="39"/>
                    <a:pt x="18" y="39"/>
                  </a:cubicBezTo>
                  <a:cubicBezTo>
                    <a:pt x="18" y="39"/>
                    <a:pt x="18" y="40"/>
                    <a:pt x="18" y="40"/>
                  </a:cubicBezTo>
                  <a:cubicBezTo>
                    <a:pt x="18" y="40"/>
                    <a:pt x="18" y="40"/>
                    <a:pt x="18" y="41"/>
                  </a:cubicBezTo>
                  <a:cubicBezTo>
                    <a:pt x="18" y="41"/>
                    <a:pt x="18" y="42"/>
                    <a:pt x="18" y="42"/>
                  </a:cubicBezTo>
                  <a:cubicBezTo>
                    <a:pt x="18" y="42"/>
                    <a:pt x="19" y="43"/>
                    <a:pt x="20" y="44"/>
                  </a:cubicBezTo>
                  <a:cubicBezTo>
                    <a:pt x="21" y="44"/>
                    <a:pt x="21" y="44"/>
                    <a:pt x="22" y="44"/>
                  </a:cubicBezTo>
                  <a:cubicBezTo>
                    <a:pt x="23" y="44"/>
                    <a:pt x="22" y="44"/>
                    <a:pt x="23" y="44"/>
                  </a:cubicBezTo>
                  <a:cubicBezTo>
                    <a:pt x="25" y="43"/>
                    <a:pt x="25" y="43"/>
                    <a:pt x="25" y="43"/>
                  </a:cubicBezTo>
                  <a:cubicBezTo>
                    <a:pt x="25" y="43"/>
                    <a:pt x="25" y="43"/>
                    <a:pt x="26" y="43"/>
                  </a:cubicBezTo>
                  <a:cubicBezTo>
                    <a:pt x="28" y="43"/>
                    <a:pt x="27" y="44"/>
                    <a:pt x="28" y="44"/>
                  </a:cubicBezTo>
                  <a:cubicBezTo>
                    <a:pt x="28" y="43"/>
                    <a:pt x="30" y="43"/>
                    <a:pt x="30" y="43"/>
                  </a:cubicBezTo>
                  <a:cubicBezTo>
                    <a:pt x="31" y="43"/>
                    <a:pt x="31" y="42"/>
                    <a:pt x="32" y="43"/>
                  </a:cubicBezTo>
                  <a:cubicBezTo>
                    <a:pt x="32" y="44"/>
                    <a:pt x="32" y="44"/>
                    <a:pt x="32" y="45"/>
                  </a:cubicBezTo>
                  <a:cubicBezTo>
                    <a:pt x="33" y="45"/>
                    <a:pt x="34" y="46"/>
                    <a:pt x="34" y="46"/>
                  </a:cubicBezTo>
                  <a:cubicBezTo>
                    <a:pt x="36" y="46"/>
                    <a:pt x="36" y="46"/>
                    <a:pt x="36" y="46"/>
                  </a:cubicBezTo>
                  <a:cubicBezTo>
                    <a:pt x="36" y="46"/>
                    <a:pt x="36" y="45"/>
                    <a:pt x="37" y="45"/>
                  </a:cubicBezTo>
                  <a:cubicBezTo>
                    <a:pt x="37" y="44"/>
                    <a:pt x="38" y="43"/>
                    <a:pt x="38" y="43"/>
                  </a:cubicBezTo>
                  <a:cubicBezTo>
                    <a:pt x="38" y="43"/>
                    <a:pt x="37" y="43"/>
                    <a:pt x="38" y="44"/>
                  </a:cubicBezTo>
                  <a:cubicBezTo>
                    <a:pt x="39" y="44"/>
                    <a:pt x="39" y="44"/>
                    <a:pt x="40" y="45"/>
                  </a:cubicBezTo>
                  <a:cubicBezTo>
                    <a:pt x="40" y="45"/>
                    <a:pt x="42" y="44"/>
                    <a:pt x="42" y="44"/>
                  </a:cubicBezTo>
                  <a:cubicBezTo>
                    <a:pt x="43" y="44"/>
                    <a:pt x="43" y="44"/>
                    <a:pt x="43" y="44"/>
                  </a:cubicBezTo>
                  <a:cubicBezTo>
                    <a:pt x="43" y="44"/>
                    <a:pt x="42" y="45"/>
                    <a:pt x="43" y="45"/>
                  </a:cubicBezTo>
                  <a:cubicBezTo>
                    <a:pt x="43" y="45"/>
                    <a:pt x="42" y="45"/>
                    <a:pt x="43" y="45"/>
                  </a:cubicBezTo>
                  <a:cubicBezTo>
                    <a:pt x="44" y="45"/>
                    <a:pt x="45" y="44"/>
                    <a:pt x="45" y="44"/>
                  </a:cubicBezTo>
                  <a:cubicBezTo>
                    <a:pt x="45" y="44"/>
                    <a:pt x="44" y="45"/>
                    <a:pt x="44" y="46"/>
                  </a:cubicBezTo>
                  <a:cubicBezTo>
                    <a:pt x="44" y="46"/>
                    <a:pt x="44" y="47"/>
                    <a:pt x="44" y="47"/>
                  </a:cubicBezTo>
                  <a:cubicBezTo>
                    <a:pt x="44" y="47"/>
                    <a:pt x="44" y="48"/>
                    <a:pt x="45" y="49"/>
                  </a:cubicBezTo>
                  <a:cubicBezTo>
                    <a:pt x="46" y="49"/>
                    <a:pt x="47" y="49"/>
                    <a:pt x="47" y="49"/>
                  </a:cubicBezTo>
                  <a:cubicBezTo>
                    <a:pt x="47" y="49"/>
                    <a:pt x="49" y="49"/>
                    <a:pt x="49" y="49"/>
                  </a:cubicBezTo>
                  <a:cubicBezTo>
                    <a:pt x="49" y="50"/>
                    <a:pt x="49" y="49"/>
                    <a:pt x="49" y="50"/>
                  </a:cubicBezTo>
                  <a:cubicBezTo>
                    <a:pt x="49" y="50"/>
                    <a:pt x="50" y="49"/>
                    <a:pt x="50" y="49"/>
                  </a:cubicBezTo>
                  <a:cubicBezTo>
                    <a:pt x="51" y="49"/>
                    <a:pt x="52" y="49"/>
                    <a:pt x="52" y="49"/>
                  </a:cubicBezTo>
                  <a:cubicBezTo>
                    <a:pt x="52" y="50"/>
                    <a:pt x="51" y="51"/>
                    <a:pt x="51" y="51"/>
                  </a:cubicBezTo>
                  <a:cubicBezTo>
                    <a:pt x="51" y="51"/>
                    <a:pt x="51" y="51"/>
                    <a:pt x="51" y="52"/>
                  </a:cubicBezTo>
                  <a:cubicBezTo>
                    <a:pt x="51" y="52"/>
                    <a:pt x="53" y="52"/>
                    <a:pt x="53" y="52"/>
                  </a:cubicBezTo>
                  <a:cubicBezTo>
                    <a:pt x="53" y="52"/>
                    <a:pt x="53" y="51"/>
                    <a:pt x="54" y="52"/>
                  </a:cubicBezTo>
                  <a:cubicBezTo>
                    <a:pt x="54" y="53"/>
                    <a:pt x="54" y="53"/>
                    <a:pt x="54" y="53"/>
                  </a:cubicBezTo>
                  <a:cubicBezTo>
                    <a:pt x="53" y="53"/>
                    <a:pt x="53" y="52"/>
                    <a:pt x="53" y="54"/>
                  </a:cubicBezTo>
                  <a:cubicBezTo>
                    <a:pt x="52" y="55"/>
                    <a:pt x="53" y="56"/>
                    <a:pt x="53" y="56"/>
                  </a:cubicBezTo>
                  <a:cubicBezTo>
                    <a:pt x="54" y="58"/>
                    <a:pt x="54" y="58"/>
                    <a:pt x="54" y="58"/>
                  </a:cubicBezTo>
                  <a:cubicBezTo>
                    <a:pt x="54" y="58"/>
                    <a:pt x="55" y="58"/>
                    <a:pt x="56" y="58"/>
                  </a:cubicBezTo>
                  <a:cubicBezTo>
                    <a:pt x="56" y="58"/>
                    <a:pt x="56" y="58"/>
                    <a:pt x="56" y="58"/>
                  </a:cubicBezTo>
                  <a:cubicBezTo>
                    <a:pt x="57" y="57"/>
                    <a:pt x="57" y="57"/>
                    <a:pt x="58" y="57"/>
                  </a:cubicBezTo>
                  <a:cubicBezTo>
                    <a:pt x="58" y="57"/>
                    <a:pt x="59" y="58"/>
                    <a:pt x="59" y="58"/>
                  </a:cubicBezTo>
                  <a:cubicBezTo>
                    <a:pt x="59" y="59"/>
                    <a:pt x="59" y="59"/>
                    <a:pt x="59" y="59"/>
                  </a:cubicBezTo>
                  <a:cubicBezTo>
                    <a:pt x="59" y="59"/>
                    <a:pt x="59" y="60"/>
                    <a:pt x="59" y="60"/>
                  </a:cubicBezTo>
                  <a:cubicBezTo>
                    <a:pt x="60" y="61"/>
                    <a:pt x="61" y="61"/>
                    <a:pt x="61" y="61"/>
                  </a:cubicBezTo>
                  <a:cubicBezTo>
                    <a:pt x="61" y="61"/>
                    <a:pt x="61" y="61"/>
                    <a:pt x="61" y="62"/>
                  </a:cubicBezTo>
                  <a:cubicBezTo>
                    <a:pt x="62" y="63"/>
                    <a:pt x="64" y="64"/>
                    <a:pt x="64" y="64"/>
                  </a:cubicBezTo>
                  <a:cubicBezTo>
                    <a:pt x="64" y="64"/>
                    <a:pt x="61" y="63"/>
                    <a:pt x="61" y="63"/>
                  </a:cubicBezTo>
                  <a:cubicBezTo>
                    <a:pt x="60" y="63"/>
                    <a:pt x="58" y="63"/>
                    <a:pt x="58" y="63"/>
                  </a:cubicBezTo>
                  <a:cubicBezTo>
                    <a:pt x="57" y="63"/>
                    <a:pt x="55" y="63"/>
                    <a:pt x="55" y="63"/>
                  </a:cubicBezTo>
                  <a:cubicBezTo>
                    <a:pt x="52" y="64"/>
                    <a:pt x="52" y="64"/>
                    <a:pt x="52" y="64"/>
                  </a:cubicBezTo>
                  <a:cubicBezTo>
                    <a:pt x="52" y="64"/>
                    <a:pt x="50" y="65"/>
                    <a:pt x="49" y="65"/>
                  </a:cubicBezTo>
                  <a:cubicBezTo>
                    <a:pt x="49" y="65"/>
                    <a:pt x="48" y="65"/>
                    <a:pt x="47" y="65"/>
                  </a:cubicBezTo>
                  <a:cubicBezTo>
                    <a:pt x="47" y="66"/>
                    <a:pt x="46" y="66"/>
                    <a:pt x="45" y="66"/>
                  </a:cubicBezTo>
                  <a:cubicBezTo>
                    <a:pt x="45" y="66"/>
                    <a:pt x="43" y="66"/>
                    <a:pt x="42" y="66"/>
                  </a:cubicBezTo>
                  <a:cubicBezTo>
                    <a:pt x="42" y="66"/>
                    <a:pt x="41" y="66"/>
                    <a:pt x="41" y="66"/>
                  </a:cubicBezTo>
                  <a:cubicBezTo>
                    <a:pt x="38" y="67"/>
                    <a:pt x="38" y="67"/>
                    <a:pt x="38" y="67"/>
                  </a:cubicBezTo>
                  <a:cubicBezTo>
                    <a:pt x="39" y="68"/>
                    <a:pt x="39" y="68"/>
                    <a:pt x="39" y="68"/>
                  </a:cubicBezTo>
                  <a:cubicBezTo>
                    <a:pt x="41" y="69"/>
                    <a:pt x="41" y="69"/>
                    <a:pt x="41" y="69"/>
                  </a:cubicBezTo>
                  <a:cubicBezTo>
                    <a:pt x="41" y="69"/>
                    <a:pt x="41" y="69"/>
                    <a:pt x="41" y="69"/>
                  </a:cubicBezTo>
                  <a:cubicBezTo>
                    <a:pt x="42" y="69"/>
                    <a:pt x="43" y="70"/>
                    <a:pt x="43" y="70"/>
                  </a:cubicBezTo>
                  <a:cubicBezTo>
                    <a:pt x="43" y="70"/>
                    <a:pt x="44" y="71"/>
                    <a:pt x="45" y="72"/>
                  </a:cubicBezTo>
                  <a:cubicBezTo>
                    <a:pt x="45" y="72"/>
                    <a:pt x="46" y="73"/>
                    <a:pt x="46" y="73"/>
                  </a:cubicBezTo>
                  <a:lnTo>
                    <a:pt x="48" y="74"/>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3" name="Freeform 19"/>
            <p:cNvSpPr>
              <a:spLocks/>
            </p:cNvSpPr>
            <p:nvPr/>
          </p:nvSpPr>
          <p:spPr bwMode="auto">
            <a:xfrm>
              <a:off x="8058243" y="3440357"/>
              <a:ext cx="855341" cy="696212"/>
            </a:xfrm>
            <a:custGeom>
              <a:avLst/>
              <a:gdLst>
                <a:gd name="T0" fmla="*/ 194 w 352"/>
                <a:gd name="T1" fmla="*/ 16 h 295"/>
                <a:gd name="T2" fmla="*/ 260 w 352"/>
                <a:gd name="T3" fmla="*/ 5 h 295"/>
                <a:gd name="T4" fmla="*/ 289 w 352"/>
                <a:gd name="T5" fmla="*/ 13 h 295"/>
                <a:gd name="T6" fmla="*/ 314 w 352"/>
                <a:gd name="T7" fmla="*/ 60 h 295"/>
                <a:gd name="T8" fmla="*/ 314 w 352"/>
                <a:gd name="T9" fmla="*/ 90 h 295"/>
                <a:gd name="T10" fmla="*/ 303 w 352"/>
                <a:gd name="T11" fmla="*/ 114 h 295"/>
                <a:gd name="T12" fmla="*/ 318 w 352"/>
                <a:gd name="T13" fmla="*/ 139 h 295"/>
                <a:gd name="T14" fmla="*/ 326 w 352"/>
                <a:gd name="T15" fmla="*/ 158 h 295"/>
                <a:gd name="T16" fmla="*/ 344 w 352"/>
                <a:gd name="T17" fmla="*/ 175 h 295"/>
                <a:gd name="T18" fmla="*/ 346 w 352"/>
                <a:gd name="T19" fmla="*/ 189 h 295"/>
                <a:gd name="T20" fmla="*/ 344 w 352"/>
                <a:gd name="T21" fmla="*/ 210 h 295"/>
                <a:gd name="T22" fmla="*/ 327 w 352"/>
                <a:gd name="T23" fmla="*/ 235 h 295"/>
                <a:gd name="T24" fmla="*/ 317 w 352"/>
                <a:gd name="T25" fmla="*/ 269 h 295"/>
                <a:gd name="T26" fmla="*/ 322 w 352"/>
                <a:gd name="T27" fmla="*/ 280 h 295"/>
                <a:gd name="T28" fmla="*/ 315 w 352"/>
                <a:gd name="T29" fmla="*/ 285 h 295"/>
                <a:gd name="T30" fmla="*/ 309 w 352"/>
                <a:gd name="T31" fmla="*/ 283 h 295"/>
                <a:gd name="T32" fmla="*/ 302 w 352"/>
                <a:gd name="T33" fmla="*/ 282 h 295"/>
                <a:gd name="T34" fmla="*/ 296 w 352"/>
                <a:gd name="T35" fmla="*/ 280 h 295"/>
                <a:gd name="T36" fmla="*/ 290 w 352"/>
                <a:gd name="T37" fmla="*/ 275 h 295"/>
                <a:gd name="T38" fmla="*/ 283 w 352"/>
                <a:gd name="T39" fmla="*/ 272 h 295"/>
                <a:gd name="T40" fmla="*/ 276 w 352"/>
                <a:gd name="T41" fmla="*/ 271 h 295"/>
                <a:gd name="T42" fmla="*/ 267 w 352"/>
                <a:gd name="T43" fmla="*/ 273 h 295"/>
                <a:gd name="T44" fmla="*/ 262 w 352"/>
                <a:gd name="T45" fmla="*/ 275 h 295"/>
                <a:gd name="T46" fmla="*/ 256 w 352"/>
                <a:gd name="T47" fmla="*/ 279 h 295"/>
                <a:gd name="T48" fmla="*/ 250 w 352"/>
                <a:gd name="T49" fmla="*/ 282 h 295"/>
                <a:gd name="T50" fmla="*/ 245 w 352"/>
                <a:gd name="T51" fmla="*/ 277 h 295"/>
                <a:gd name="T52" fmla="*/ 240 w 352"/>
                <a:gd name="T53" fmla="*/ 280 h 295"/>
                <a:gd name="T54" fmla="*/ 235 w 352"/>
                <a:gd name="T55" fmla="*/ 281 h 295"/>
                <a:gd name="T56" fmla="*/ 230 w 352"/>
                <a:gd name="T57" fmla="*/ 284 h 295"/>
                <a:gd name="T58" fmla="*/ 225 w 352"/>
                <a:gd name="T59" fmla="*/ 289 h 295"/>
                <a:gd name="T60" fmla="*/ 223 w 352"/>
                <a:gd name="T61" fmla="*/ 294 h 295"/>
                <a:gd name="T62" fmla="*/ 216 w 352"/>
                <a:gd name="T63" fmla="*/ 295 h 295"/>
                <a:gd name="T64" fmla="*/ 215 w 352"/>
                <a:gd name="T65" fmla="*/ 288 h 295"/>
                <a:gd name="T66" fmla="*/ 207 w 352"/>
                <a:gd name="T67" fmla="*/ 283 h 295"/>
                <a:gd name="T68" fmla="*/ 195 w 352"/>
                <a:gd name="T69" fmla="*/ 279 h 295"/>
                <a:gd name="T70" fmla="*/ 185 w 352"/>
                <a:gd name="T71" fmla="*/ 289 h 295"/>
                <a:gd name="T72" fmla="*/ 181 w 352"/>
                <a:gd name="T73" fmla="*/ 283 h 295"/>
                <a:gd name="T74" fmla="*/ 169 w 352"/>
                <a:gd name="T75" fmla="*/ 270 h 295"/>
                <a:gd name="T76" fmla="*/ 147 w 352"/>
                <a:gd name="T77" fmla="*/ 262 h 295"/>
                <a:gd name="T78" fmla="*/ 137 w 352"/>
                <a:gd name="T79" fmla="*/ 251 h 295"/>
                <a:gd name="T80" fmla="*/ 117 w 352"/>
                <a:gd name="T81" fmla="*/ 244 h 295"/>
                <a:gd name="T82" fmla="*/ 106 w 352"/>
                <a:gd name="T83" fmla="*/ 255 h 295"/>
                <a:gd name="T84" fmla="*/ 92 w 352"/>
                <a:gd name="T85" fmla="*/ 252 h 295"/>
                <a:gd name="T86" fmla="*/ 87 w 352"/>
                <a:gd name="T87" fmla="*/ 241 h 295"/>
                <a:gd name="T88" fmla="*/ 77 w 352"/>
                <a:gd name="T89" fmla="*/ 236 h 295"/>
                <a:gd name="T90" fmla="*/ 66 w 352"/>
                <a:gd name="T91" fmla="*/ 231 h 295"/>
                <a:gd name="T92" fmla="*/ 51 w 352"/>
                <a:gd name="T93" fmla="*/ 226 h 295"/>
                <a:gd name="T94" fmla="*/ 40 w 352"/>
                <a:gd name="T95" fmla="*/ 222 h 295"/>
                <a:gd name="T96" fmla="*/ 38 w 352"/>
                <a:gd name="T97" fmla="*/ 218 h 295"/>
                <a:gd name="T98" fmla="*/ 35 w 352"/>
                <a:gd name="T99" fmla="*/ 198 h 295"/>
                <a:gd name="T100" fmla="*/ 28 w 352"/>
                <a:gd name="T101" fmla="*/ 184 h 295"/>
                <a:gd name="T102" fmla="*/ 24 w 352"/>
                <a:gd name="T103" fmla="*/ 164 h 295"/>
                <a:gd name="T104" fmla="*/ 20 w 352"/>
                <a:gd name="T105" fmla="*/ 139 h 295"/>
                <a:gd name="T106" fmla="*/ 4 w 352"/>
                <a:gd name="T107" fmla="*/ 113 h 295"/>
                <a:gd name="T108" fmla="*/ 4 w 352"/>
                <a:gd name="T109" fmla="*/ 80 h 295"/>
                <a:gd name="T110" fmla="*/ 6 w 352"/>
                <a:gd name="T111" fmla="*/ 63 h 295"/>
                <a:gd name="T112" fmla="*/ 45 w 352"/>
                <a:gd name="T113" fmla="*/ 45 h 295"/>
                <a:gd name="T114" fmla="*/ 64 w 352"/>
                <a:gd name="T115" fmla="*/ 32 h 295"/>
                <a:gd name="T116" fmla="*/ 89 w 352"/>
                <a:gd name="T117" fmla="*/ 12 h 295"/>
                <a:gd name="T118" fmla="*/ 121 w 352"/>
                <a:gd name="T119" fmla="*/ 2 h 295"/>
                <a:gd name="T120" fmla="*/ 132 w 352"/>
                <a:gd name="T121" fmla="*/ 14 h 295"/>
                <a:gd name="T122" fmla="*/ 151 w 352"/>
                <a:gd name="T123" fmla="*/ 24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52" h="295">
                  <a:moveTo>
                    <a:pt x="155" y="23"/>
                  </a:moveTo>
                  <a:cubicBezTo>
                    <a:pt x="157" y="23"/>
                    <a:pt x="166" y="16"/>
                    <a:pt x="166" y="16"/>
                  </a:cubicBezTo>
                  <a:cubicBezTo>
                    <a:pt x="166" y="16"/>
                    <a:pt x="171" y="18"/>
                    <a:pt x="174" y="17"/>
                  </a:cubicBezTo>
                  <a:cubicBezTo>
                    <a:pt x="177" y="17"/>
                    <a:pt x="187" y="16"/>
                    <a:pt x="187" y="16"/>
                  </a:cubicBezTo>
                  <a:cubicBezTo>
                    <a:pt x="187" y="16"/>
                    <a:pt x="192" y="16"/>
                    <a:pt x="194" y="16"/>
                  </a:cubicBezTo>
                  <a:cubicBezTo>
                    <a:pt x="196" y="16"/>
                    <a:pt x="205" y="15"/>
                    <a:pt x="207" y="15"/>
                  </a:cubicBezTo>
                  <a:cubicBezTo>
                    <a:pt x="209" y="15"/>
                    <a:pt x="215" y="14"/>
                    <a:pt x="216" y="13"/>
                  </a:cubicBezTo>
                  <a:cubicBezTo>
                    <a:pt x="218" y="13"/>
                    <a:pt x="230" y="12"/>
                    <a:pt x="231" y="12"/>
                  </a:cubicBezTo>
                  <a:cubicBezTo>
                    <a:pt x="233" y="12"/>
                    <a:pt x="252" y="10"/>
                    <a:pt x="252" y="10"/>
                  </a:cubicBezTo>
                  <a:cubicBezTo>
                    <a:pt x="260" y="5"/>
                    <a:pt x="260" y="5"/>
                    <a:pt x="260" y="5"/>
                  </a:cubicBezTo>
                  <a:cubicBezTo>
                    <a:pt x="269" y="3"/>
                    <a:pt x="269" y="3"/>
                    <a:pt x="269" y="3"/>
                  </a:cubicBezTo>
                  <a:cubicBezTo>
                    <a:pt x="269" y="3"/>
                    <a:pt x="272" y="0"/>
                    <a:pt x="272" y="1"/>
                  </a:cubicBezTo>
                  <a:cubicBezTo>
                    <a:pt x="273" y="3"/>
                    <a:pt x="275" y="6"/>
                    <a:pt x="275" y="6"/>
                  </a:cubicBezTo>
                  <a:cubicBezTo>
                    <a:pt x="275" y="6"/>
                    <a:pt x="286" y="6"/>
                    <a:pt x="286" y="6"/>
                  </a:cubicBezTo>
                  <a:cubicBezTo>
                    <a:pt x="286" y="7"/>
                    <a:pt x="289" y="13"/>
                    <a:pt x="289" y="13"/>
                  </a:cubicBezTo>
                  <a:cubicBezTo>
                    <a:pt x="292" y="16"/>
                    <a:pt x="292" y="16"/>
                    <a:pt x="292" y="16"/>
                  </a:cubicBezTo>
                  <a:cubicBezTo>
                    <a:pt x="292" y="16"/>
                    <a:pt x="293" y="21"/>
                    <a:pt x="293" y="24"/>
                  </a:cubicBezTo>
                  <a:cubicBezTo>
                    <a:pt x="294" y="26"/>
                    <a:pt x="301" y="38"/>
                    <a:pt x="301" y="38"/>
                  </a:cubicBezTo>
                  <a:cubicBezTo>
                    <a:pt x="306" y="49"/>
                    <a:pt x="306" y="49"/>
                    <a:pt x="306" y="49"/>
                  </a:cubicBezTo>
                  <a:cubicBezTo>
                    <a:pt x="314" y="60"/>
                    <a:pt x="314" y="60"/>
                    <a:pt x="314" y="60"/>
                  </a:cubicBezTo>
                  <a:cubicBezTo>
                    <a:pt x="315" y="68"/>
                    <a:pt x="315" y="68"/>
                    <a:pt x="315" y="68"/>
                  </a:cubicBezTo>
                  <a:cubicBezTo>
                    <a:pt x="315" y="68"/>
                    <a:pt x="318" y="71"/>
                    <a:pt x="318" y="73"/>
                  </a:cubicBezTo>
                  <a:cubicBezTo>
                    <a:pt x="318" y="74"/>
                    <a:pt x="318" y="77"/>
                    <a:pt x="318" y="78"/>
                  </a:cubicBezTo>
                  <a:cubicBezTo>
                    <a:pt x="319" y="78"/>
                    <a:pt x="320" y="83"/>
                    <a:pt x="319" y="83"/>
                  </a:cubicBezTo>
                  <a:cubicBezTo>
                    <a:pt x="318" y="84"/>
                    <a:pt x="314" y="90"/>
                    <a:pt x="314" y="90"/>
                  </a:cubicBezTo>
                  <a:cubicBezTo>
                    <a:pt x="310" y="92"/>
                    <a:pt x="310" y="92"/>
                    <a:pt x="310" y="92"/>
                  </a:cubicBezTo>
                  <a:cubicBezTo>
                    <a:pt x="305" y="99"/>
                    <a:pt x="305" y="99"/>
                    <a:pt x="305" y="99"/>
                  </a:cubicBezTo>
                  <a:cubicBezTo>
                    <a:pt x="302" y="108"/>
                    <a:pt x="302" y="108"/>
                    <a:pt x="302" y="108"/>
                  </a:cubicBezTo>
                  <a:cubicBezTo>
                    <a:pt x="301" y="111"/>
                    <a:pt x="301" y="111"/>
                    <a:pt x="301" y="111"/>
                  </a:cubicBezTo>
                  <a:cubicBezTo>
                    <a:pt x="301" y="111"/>
                    <a:pt x="302" y="114"/>
                    <a:pt x="303" y="114"/>
                  </a:cubicBezTo>
                  <a:cubicBezTo>
                    <a:pt x="305" y="114"/>
                    <a:pt x="312" y="115"/>
                    <a:pt x="312" y="115"/>
                  </a:cubicBezTo>
                  <a:cubicBezTo>
                    <a:pt x="318" y="119"/>
                    <a:pt x="318" y="119"/>
                    <a:pt x="318" y="119"/>
                  </a:cubicBezTo>
                  <a:cubicBezTo>
                    <a:pt x="318" y="123"/>
                    <a:pt x="318" y="123"/>
                    <a:pt x="318" y="123"/>
                  </a:cubicBezTo>
                  <a:cubicBezTo>
                    <a:pt x="318" y="123"/>
                    <a:pt x="319" y="131"/>
                    <a:pt x="319" y="132"/>
                  </a:cubicBezTo>
                  <a:cubicBezTo>
                    <a:pt x="319" y="132"/>
                    <a:pt x="318" y="139"/>
                    <a:pt x="318" y="139"/>
                  </a:cubicBezTo>
                  <a:cubicBezTo>
                    <a:pt x="318" y="139"/>
                    <a:pt x="320" y="143"/>
                    <a:pt x="320" y="144"/>
                  </a:cubicBezTo>
                  <a:cubicBezTo>
                    <a:pt x="321" y="145"/>
                    <a:pt x="323" y="147"/>
                    <a:pt x="323" y="148"/>
                  </a:cubicBezTo>
                  <a:cubicBezTo>
                    <a:pt x="324" y="148"/>
                    <a:pt x="324" y="149"/>
                    <a:pt x="324" y="149"/>
                  </a:cubicBezTo>
                  <a:cubicBezTo>
                    <a:pt x="326" y="154"/>
                    <a:pt x="326" y="154"/>
                    <a:pt x="326" y="154"/>
                  </a:cubicBezTo>
                  <a:cubicBezTo>
                    <a:pt x="326" y="158"/>
                    <a:pt x="326" y="158"/>
                    <a:pt x="326" y="158"/>
                  </a:cubicBezTo>
                  <a:cubicBezTo>
                    <a:pt x="326" y="158"/>
                    <a:pt x="326" y="161"/>
                    <a:pt x="328" y="161"/>
                  </a:cubicBezTo>
                  <a:cubicBezTo>
                    <a:pt x="330" y="161"/>
                    <a:pt x="331" y="162"/>
                    <a:pt x="331" y="164"/>
                  </a:cubicBezTo>
                  <a:cubicBezTo>
                    <a:pt x="331" y="166"/>
                    <a:pt x="336" y="168"/>
                    <a:pt x="336" y="168"/>
                  </a:cubicBezTo>
                  <a:cubicBezTo>
                    <a:pt x="336" y="168"/>
                    <a:pt x="336" y="172"/>
                    <a:pt x="337" y="173"/>
                  </a:cubicBezTo>
                  <a:cubicBezTo>
                    <a:pt x="339" y="174"/>
                    <a:pt x="341" y="175"/>
                    <a:pt x="344" y="175"/>
                  </a:cubicBezTo>
                  <a:cubicBezTo>
                    <a:pt x="347" y="176"/>
                    <a:pt x="346" y="180"/>
                    <a:pt x="348" y="181"/>
                  </a:cubicBezTo>
                  <a:cubicBezTo>
                    <a:pt x="350" y="182"/>
                    <a:pt x="352" y="184"/>
                    <a:pt x="350" y="184"/>
                  </a:cubicBezTo>
                  <a:cubicBezTo>
                    <a:pt x="349" y="185"/>
                    <a:pt x="346" y="185"/>
                    <a:pt x="346" y="185"/>
                  </a:cubicBezTo>
                  <a:cubicBezTo>
                    <a:pt x="346" y="185"/>
                    <a:pt x="345" y="186"/>
                    <a:pt x="345" y="188"/>
                  </a:cubicBezTo>
                  <a:cubicBezTo>
                    <a:pt x="346" y="189"/>
                    <a:pt x="346" y="189"/>
                    <a:pt x="346" y="189"/>
                  </a:cubicBezTo>
                  <a:cubicBezTo>
                    <a:pt x="350" y="194"/>
                    <a:pt x="350" y="194"/>
                    <a:pt x="350" y="194"/>
                  </a:cubicBezTo>
                  <a:cubicBezTo>
                    <a:pt x="350" y="200"/>
                    <a:pt x="350" y="200"/>
                    <a:pt x="350" y="200"/>
                  </a:cubicBezTo>
                  <a:cubicBezTo>
                    <a:pt x="350" y="200"/>
                    <a:pt x="350" y="202"/>
                    <a:pt x="350" y="204"/>
                  </a:cubicBezTo>
                  <a:cubicBezTo>
                    <a:pt x="350" y="205"/>
                    <a:pt x="349" y="207"/>
                    <a:pt x="347" y="207"/>
                  </a:cubicBezTo>
                  <a:cubicBezTo>
                    <a:pt x="345" y="207"/>
                    <a:pt x="345" y="210"/>
                    <a:pt x="344" y="210"/>
                  </a:cubicBezTo>
                  <a:cubicBezTo>
                    <a:pt x="343" y="211"/>
                    <a:pt x="341" y="208"/>
                    <a:pt x="340" y="211"/>
                  </a:cubicBezTo>
                  <a:cubicBezTo>
                    <a:pt x="339" y="215"/>
                    <a:pt x="337" y="218"/>
                    <a:pt x="337" y="219"/>
                  </a:cubicBezTo>
                  <a:cubicBezTo>
                    <a:pt x="336" y="220"/>
                    <a:pt x="333" y="221"/>
                    <a:pt x="333" y="223"/>
                  </a:cubicBezTo>
                  <a:cubicBezTo>
                    <a:pt x="332" y="225"/>
                    <a:pt x="332" y="223"/>
                    <a:pt x="330" y="228"/>
                  </a:cubicBezTo>
                  <a:cubicBezTo>
                    <a:pt x="328" y="233"/>
                    <a:pt x="327" y="235"/>
                    <a:pt x="327" y="235"/>
                  </a:cubicBezTo>
                  <a:cubicBezTo>
                    <a:pt x="318" y="247"/>
                    <a:pt x="318" y="247"/>
                    <a:pt x="318" y="247"/>
                  </a:cubicBezTo>
                  <a:cubicBezTo>
                    <a:pt x="318" y="247"/>
                    <a:pt x="313" y="255"/>
                    <a:pt x="313" y="256"/>
                  </a:cubicBezTo>
                  <a:cubicBezTo>
                    <a:pt x="313" y="257"/>
                    <a:pt x="313" y="261"/>
                    <a:pt x="313" y="261"/>
                  </a:cubicBezTo>
                  <a:cubicBezTo>
                    <a:pt x="317" y="265"/>
                    <a:pt x="317" y="265"/>
                    <a:pt x="317" y="265"/>
                  </a:cubicBezTo>
                  <a:cubicBezTo>
                    <a:pt x="317" y="269"/>
                    <a:pt x="317" y="269"/>
                    <a:pt x="317" y="269"/>
                  </a:cubicBezTo>
                  <a:cubicBezTo>
                    <a:pt x="317" y="269"/>
                    <a:pt x="317" y="272"/>
                    <a:pt x="318" y="273"/>
                  </a:cubicBezTo>
                  <a:cubicBezTo>
                    <a:pt x="319" y="273"/>
                    <a:pt x="319" y="273"/>
                    <a:pt x="319" y="273"/>
                  </a:cubicBezTo>
                  <a:cubicBezTo>
                    <a:pt x="318" y="276"/>
                    <a:pt x="318" y="276"/>
                    <a:pt x="318" y="276"/>
                  </a:cubicBezTo>
                  <a:cubicBezTo>
                    <a:pt x="318" y="276"/>
                    <a:pt x="319" y="279"/>
                    <a:pt x="320" y="279"/>
                  </a:cubicBezTo>
                  <a:cubicBezTo>
                    <a:pt x="320" y="279"/>
                    <a:pt x="322" y="280"/>
                    <a:pt x="322" y="280"/>
                  </a:cubicBezTo>
                  <a:cubicBezTo>
                    <a:pt x="322" y="280"/>
                    <a:pt x="324" y="282"/>
                    <a:pt x="324" y="282"/>
                  </a:cubicBezTo>
                  <a:cubicBezTo>
                    <a:pt x="325" y="283"/>
                    <a:pt x="324" y="285"/>
                    <a:pt x="324" y="285"/>
                  </a:cubicBezTo>
                  <a:cubicBezTo>
                    <a:pt x="324" y="285"/>
                    <a:pt x="324" y="286"/>
                    <a:pt x="323" y="286"/>
                  </a:cubicBezTo>
                  <a:cubicBezTo>
                    <a:pt x="322" y="286"/>
                    <a:pt x="322" y="286"/>
                    <a:pt x="320" y="286"/>
                  </a:cubicBezTo>
                  <a:cubicBezTo>
                    <a:pt x="319" y="285"/>
                    <a:pt x="316" y="285"/>
                    <a:pt x="315" y="285"/>
                  </a:cubicBezTo>
                  <a:cubicBezTo>
                    <a:pt x="314" y="285"/>
                    <a:pt x="314" y="285"/>
                    <a:pt x="314" y="285"/>
                  </a:cubicBezTo>
                  <a:cubicBezTo>
                    <a:pt x="313" y="285"/>
                    <a:pt x="313" y="285"/>
                    <a:pt x="312" y="286"/>
                  </a:cubicBezTo>
                  <a:cubicBezTo>
                    <a:pt x="312" y="285"/>
                    <a:pt x="312" y="285"/>
                    <a:pt x="312" y="285"/>
                  </a:cubicBezTo>
                  <a:cubicBezTo>
                    <a:pt x="312" y="284"/>
                    <a:pt x="312" y="283"/>
                    <a:pt x="312" y="283"/>
                  </a:cubicBezTo>
                  <a:cubicBezTo>
                    <a:pt x="312" y="283"/>
                    <a:pt x="309" y="283"/>
                    <a:pt x="309" y="283"/>
                  </a:cubicBezTo>
                  <a:cubicBezTo>
                    <a:pt x="308" y="283"/>
                    <a:pt x="307" y="283"/>
                    <a:pt x="307" y="283"/>
                  </a:cubicBezTo>
                  <a:cubicBezTo>
                    <a:pt x="307" y="283"/>
                    <a:pt x="305" y="282"/>
                    <a:pt x="305" y="282"/>
                  </a:cubicBezTo>
                  <a:cubicBezTo>
                    <a:pt x="305" y="282"/>
                    <a:pt x="304" y="282"/>
                    <a:pt x="304" y="282"/>
                  </a:cubicBezTo>
                  <a:cubicBezTo>
                    <a:pt x="304" y="281"/>
                    <a:pt x="303" y="282"/>
                    <a:pt x="303" y="282"/>
                  </a:cubicBezTo>
                  <a:cubicBezTo>
                    <a:pt x="302" y="282"/>
                    <a:pt x="302" y="282"/>
                    <a:pt x="302" y="282"/>
                  </a:cubicBezTo>
                  <a:cubicBezTo>
                    <a:pt x="300" y="282"/>
                    <a:pt x="300" y="282"/>
                    <a:pt x="300" y="282"/>
                  </a:cubicBezTo>
                  <a:cubicBezTo>
                    <a:pt x="300" y="282"/>
                    <a:pt x="300" y="281"/>
                    <a:pt x="300" y="281"/>
                  </a:cubicBezTo>
                  <a:cubicBezTo>
                    <a:pt x="300" y="280"/>
                    <a:pt x="299" y="281"/>
                    <a:pt x="299" y="281"/>
                  </a:cubicBezTo>
                  <a:cubicBezTo>
                    <a:pt x="299" y="281"/>
                    <a:pt x="297" y="281"/>
                    <a:pt x="297" y="281"/>
                  </a:cubicBezTo>
                  <a:cubicBezTo>
                    <a:pt x="297" y="280"/>
                    <a:pt x="296" y="280"/>
                    <a:pt x="296" y="280"/>
                  </a:cubicBezTo>
                  <a:cubicBezTo>
                    <a:pt x="296" y="280"/>
                    <a:pt x="293" y="280"/>
                    <a:pt x="292" y="280"/>
                  </a:cubicBezTo>
                  <a:cubicBezTo>
                    <a:pt x="292" y="279"/>
                    <a:pt x="292" y="279"/>
                    <a:pt x="292" y="279"/>
                  </a:cubicBezTo>
                  <a:cubicBezTo>
                    <a:pt x="292" y="279"/>
                    <a:pt x="292" y="278"/>
                    <a:pt x="292" y="277"/>
                  </a:cubicBezTo>
                  <a:cubicBezTo>
                    <a:pt x="292" y="277"/>
                    <a:pt x="291" y="277"/>
                    <a:pt x="291" y="276"/>
                  </a:cubicBezTo>
                  <a:cubicBezTo>
                    <a:pt x="291" y="276"/>
                    <a:pt x="290" y="275"/>
                    <a:pt x="290" y="275"/>
                  </a:cubicBezTo>
                  <a:cubicBezTo>
                    <a:pt x="290" y="274"/>
                    <a:pt x="289" y="274"/>
                    <a:pt x="289" y="273"/>
                  </a:cubicBezTo>
                  <a:cubicBezTo>
                    <a:pt x="289" y="273"/>
                    <a:pt x="288" y="274"/>
                    <a:pt x="288" y="274"/>
                  </a:cubicBezTo>
                  <a:cubicBezTo>
                    <a:pt x="287" y="274"/>
                    <a:pt x="286" y="273"/>
                    <a:pt x="286" y="273"/>
                  </a:cubicBezTo>
                  <a:cubicBezTo>
                    <a:pt x="285" y="272"/>
                    <a:pt x="285" y="272"/>
                    <a:pt x="285" y="272"/>
                  </a:cubicBezTo>
                  <a:cubicBezTo>
                    <a:pt x="285" y="272"/>
                    <a:pt x="284" y="272"/>
                    <a:pt x="283" y="272"/>
                  </a:cubicBezTo>
                  <a:cubicBezTo>
                    <a:pt x="283" y="272"/>
                    <a:pt x="283" y="274"/>
                    <a:pt x="283" y="274"/>
                  </a:cubicBezTo>
                  <a:cubicBezTo>
                    <a:pt x="283" y="274"/>
                    <a:pt x="282" y="274"/>
                    <a:pt x="281" y="273"/>
                  </a:cubicBezTo>
                  <a:cubicBezTo>
                    <a:pt x="281" y="273"/>
                    <a:pt x="280" y="272"/>
                    <a:pt x="279" y="272"/>
                  </a:cubicBezTo>
                  <a:cubicBezTo>
                    <a:pt x="279" y="272"/>
                    <a:pt x="278" y="272"/>
                    <a:pt x="277" y="271"/>
                  </a:cubicBezTo>
                  <a:cubicBezTo>
                    <a:pt x="277" y="271"/>
                    <a:pt x="276" y="271"/>
                    <a:pt x="276" y="271"/>
                  </a:cubicBezTo>
                  <a:cubicBezTo>
                    <a:pt x="276" y="271"/>
                    <a:pt x="272" y="272"/>
                    <a:pt x="272" y="272"/>
                  </a:cubicBezTo>
                  <a:cubicBezTo>
                    <a:pt x="272" y="272"/>
                    <a:pt x="272" y="273"/>
                    <a:pt x="271" y="273"/>
                  </a:cubicBezTo>
                  <a:cubicBezTo>
                    <a:pt x="271" y="274"/>
                    <a:pt x="270" y="273"/>
                    <a:pt x="270" y="273"/>
                  </a:cubicBezTo>
                  <a:cubicBezTo>
                    <a:pt x="270" y="273"/>
                    <a:pt x="269" y="273"/>
                    <a:pt x="268" y="273"/>
                  </a:cubicBezTo>
                  <a:cubicBezTo>
                    <a:pt x="268" y="273"/>
                    <a:pt x="267" y="273"/>
                    <a:pt x="267" y="273"/>
                  </a:cubicBezTo>
                  <a:cubicBezTo>
                    <a:pt x="267" y="273"/>
                    <a:pt x="266" y="272"/>
                    <a:pt x="265" y="272"/>
                  </a:cubicBezTo>
                  <a:cubicBezTo>
                    <a:pt x="265" y="272"/>
                    <a:pt x="264" y="272"/>
                    <a:pt x="264" y="272"/>
                  </a:cubicBezTo>
                  <a:cubicBezTo>
                    <a:pt x="264" y="272"/>
                    <a:pt x="263" y="273"/>
                    <a:pt x="263" y="273"/>
                  </a:cubicBezTo>
                  <a:cubicBezTo>
                    <a:pt x="262" y="274"/>
                    <a:pt x="262" y="274"/>
                    <a:pt x="262" y="274"/>
                  </a:cubicBezTo>
                  <a:cubicBezTo>
                    <a:pt x="262" y="275"/>
                    <a:pt x="262" y="275"/>
                    <a:pt x="262" y="275"/>
                  </a:cubicBezTo>
                  <a:cubicBezTo>
                    <a:pt x="260" y="274"/>
                    <a:pt x="260" y="274"/>
                    <a:pt x="260" y="274"/>
                  </a:cubicBezTo>
                  <a:cubicBezTo>
                    <a:pt x="260" y="274"/>
                    <a:pt x="259" y="274"/>
                    <a:pt x="258" y="274"/>
                  </a:cubicBezTo>
                  <a:cubicBezTo>
                    <a:pt x="256" y="275"/>
                    <a:pt x="257" y="276"/>
                    <a:pt x="257" y="276"/>
                  </a:cubicBezTo>
                  <a:cubicBezTo>
                    <a:pt x="258" y="276"/>
                    <a:pt x="259" y="278"/>
                    <a:pt x="259" y="278"/>
                  </a:cubicBezTo>
                  <a:cubicBezTo>
                    <a:pt x="259" y="278"/>
                    <a:pt x="256" y="279"/>
                    <a:pt x="256" y="279"/>
                  </a:cubicBezTo>
                  <a:cubicBezTo>
                    <a:pt x="255" y="280"/>
                    <a:pt x="255" y="280"/>
                    <a:pt x="255" y="281"/>
                  </a:cubicBezTo>
                  <a:cubicBezTo>
                    <a:pt x="255" y="281"/>
                    <a:pt x="254" y="282"/>
                    <a:pt x="254" y="283"/>
                  </a:cubicBezTo>
                  <a:cubicBezTo>
                    <a:pt x="254" y="283"/>
                    <a:pt x="253" y="282"/>
                    <a:pt x="252" y="282"/>
                  </a:cubicBezTo>
                  <a:cubicBezTo>
                    <a:pt x="251" y="282"/>
                    <a:pt x="251" y="281"/>
                    <a:pt x="251" y="281"/>
                  </a:cubicBezTo>
                  <a:cubicBezTo>
                    <a:pt x="250" y="282"/>
                    <a:pt x="250" y="282"/>
                    <a:pt x="250" y="282"/>
                  </a:cubicBezTo>
                  <a:cubicBezTo>
                    <a:pt x="249" y="282"/>
                    <a:pt x="249" y="282"/>
                    <a:pt x="249" y="282"/>
                  </a:cubicBezTo>
                  <a:cubicBezTo>
                    <a:pt x="249" y="282"/>
                    <a:pt x="248" y="281"/>
                    <a:pt x="248" y="280"/>
                  </a:cubicBezTo>
                  <a:cubicBezTo>
                    <a:pt x="248" y="280"/>
                    <a:pt x="248" y="280"/>
                    <a:pt x="248" y="280"/>
                  </a:cubicBezTo>
                  <a:cubicBezTo>
                    <a:pt x="247" y="280"/>
                    <a:pt x="246" y="280"/>
                    <a:pt x="246" y="279"/>
                  </a:cubicBezTo>
                  <a:cubicBezTo>
                    <a:pt x="245" y="277"/>
                    <a:pt x="245" y="277"/>
                    <a:pt x="245" y="277"/>
                  </a:cubicBezTo>
                  <a:cubicBezTo>
                    <a:pt x="245" y="277"/>
                    <a:pt x="243" y="278"/>
                    <a:pt x="243" y="279"/>
                  </a:cubicBezTo>
                  <a:cubicBezTo>
                    <a:pt x="242" y="279"/>
                    <a:pt x="243" y="279"/>
                    <a:pt x="242" y="278"/>
                  </a:cubicBezTo>
                  <a:cubicBezTo>
                    <a:pt x="241" y="278"/>
                    <a:pt x="241" y="279"/>
                    <a:pt x="241" y="279"/>
                  </a:cubicBezTo>
                  <a:cubicBezTo>
                    <a:pt x="241" y="279"/>
                    <a:pt x="241" y="279"/>
                    <a:pt x="241" y="279"/>
                  </a:cubicBezTo>
                  <a:cubicBezTo>
                    <a:pt x="241" y="280"/>
                    <a:pt x="240" y="280"/>
                    <a:pt x="240" y="280"/>
                  </a:cubicBezTo>
                  <a:cubicBezTo>
                    <a:pt x="240" y="281"/>
                    <a:pt x="239" y="280"/>
                    <a:pt x="239" y="280"/>
                  </a:cubicBezTo>
                  <a:cubicBezTo>
                    <a:pt x="238" y="280"/>
                    <a:pt x="237" y="280"/>
                    <a:pt x="237" y="280"/>
                  </a:cubicBezTo>
                  <a:cubicBezTo>
                    <a:pt x="237" y="280"/>
                    <a:pt x="237" y="279"/>
                    <a:pt x="237" y="279"/>
                  </a:cubicBezTo>
                  <a:cubicBezTo>
                    <a:pt x="235" y="280"/>
                    <a:pt x="235" y="280"/>
                    <a:pt x="235" y="280"/>
                  </a:cubicBezTo>
                  <a:cubicBezTo>
                    <a:pt x="235" y="280"/>
                    <a:pt x="235" y="281"/>
                    <a:pt x="235" y="281"/>
                  </a:cubicBezTo>
                  <a:cubicBezTo>
                    <a:pt x="235" y="281"/>
                    <a:pt x="234" y="281"/>
                    <a:pt x="233" y="282"/>
                  </a:cubicBezTo>
                  <a:cubicBezTo>
                    <a:pt x="231" y="282"/>
                    <a:pt x="232" y="281"/>
                    <a:pt x="231" y="282"/>
                  </a:cubicBezTo>
                  <a:cubicBezTo>
                    <a:pt x="231" y="282"/>
                    <a:pt x="231" y="282"/>
                    <a:pt x="231" y="283"/>
                  </a:cubicBezTo>
                  <a:cubicBezTo>
                    <a:pt x="231" y="283"/>
                    <a:pt x="232" y="283"/>
                    <a:pt x="231" y="284"/>
                  </a:cubicBezTo>
                  <a:cubicBezTo>
                    <a:pt x="230" y="285"/>
                    <a:pt x="230" y="284"/>
                    <a:pt x="230" y="284"/>
                  </a:cubicBezTo>
                  <a:cubicBezTo>
                    <a:pt x="229" y="284"/>
                    <a:pt x="228" y="285"/>
                    <a:pt x="228" y="285"/>
                  </a:cubicBezTo>
                  <a:cubicBezTo>
                    <a:pt x="228" y="285"/>
                    <a:pt x="228" y="286"/>
                    <a:pt x="228" y="286"/>
                  </a:cubicBezTo>
                  <a:cubicBezTo>
                    <a:pt x="228" y="286"/>
                    <a:pt x="227" y="286"/>
                    <a:pt x="226" y="286"/>
                  </a:cubicBezTo>
                  <a:cubicBezTo>
                    <a:pt x="225" y="286"/>
                    <a:pt x="226" y="287"/>
                    <a:pt x="226" y="287"/>
                  </a:cubicBezTo>
                  <a:cubicBezTo>
                    <a:pt x="226" y="287"/>
                    <a:pt x="226" y="288"/>
                    <a:pt x="225" y="289"/>
                  </a:cubicBezTo>
                  <a:cubicBezTo>
                    <a:pt x="225" y="289"/>
                    <a:pt x="225" y="290"/>
                    <a:pt x="225" y="291"/>
                  </a:cubicBezTo>
                  <a:cubicBezTo>
                    <a:pt x="225" y="291"/>
                    <a:pt x="225" y="291"/>
                    <a:pt x="225" y="293"/>
                  </a:cubicBezTo>
                  <a:cubicBezTo>
                    <a:pt x="225" y="294"/>
                    <a:pt x="225" y="294"/>
                    <a:pt x="225" y="294"/>
                  </a:cubicBezTo>
                  <a:cubicBezTo>
                    <a:pt x="225" y="294"/>
                    <a:pt x="224" y="294"/>
                    <a:pt x="224" y="294"/>
                  </a:cubicBezTo>
                  <a:cubicBezTo>
                    <a:pt x="224" y="293"/>
                    <a:pt x="223" y="294"/>
                    <a:pt x="223" y="294"/>
                  </a:cubicBezTo>
                  <a:cubicBezTo>
                    <a:pt x="223" y="294"/>
                    <a:pt x="222" y="293"/>
                    <a:pt x="222" y="292"/>
                  </a:cubicBezTo>
                  <a:cubicBezTo>
                    <a:pt x="222" y="292"/>
                    <a:pt x="221" y="292"/>
                    <a:pt x="221" y="292"/>
                  </a:cubicBezTo>
                  <a:cubicBezTo>
                    <a:pt x="221" y="292"/>
                    <a:pt x="219" y="293"/>
                    <a:pt x="219" y="293"/>
                  </a:cubicBezTo>
                  <a:cubicBezTo>
                    <a:pt x="219" y="293"/>
                    <a:pt x="219" y="294"/>
                    <a:pt x="219" y="294"/>
                  </a:cubicBezTo>
                  <a:cubicBezTo>
                    <a:pt x="218" y="294"/>
                    <a:pt x="216" y="295"/>
                    <a:pt x="216" y="295"/>
                  </a:cubicBezTo>
                  <a:cubicBezTo>
                    <a:pt x="216" y="295"/>
                    <a:pt x="215" y="295"/>
                    <a:pt x="215" y="295"/>
                  </a:cubicBezTo>
                  <a:cubicBezTo>
                    <a:pt x="214" y="294"/>
                    <a:pt x="214" y="294"/>
                    <a:pt x="214" y="294"/>
                  </a:cubicBezTo>
                  <a:cubicBezTo>
                    <a:pt x="214" y="293"/>
                    <a:pt x="214" y="293"/>
                    <a:pt x="214" y="293"/>
                  </a:cubicBezTo>
                  <a:cubicBezTo>
                    <a:pt x="216" y="291"/>
                    <a:pt x="216" y="291"/>
                    <a:pt x="216" y="291"/>
                  </a:cubicBezTo>
                  <a:cubicBezTo>
                    <a:pt x="215" y="288"/>
                    <a:pt x="215" y="288"/>
                    <a:pt x="215" y="288"/>
                  </a:cubicBezTo>
                  <a:cubicBezTo>
                    <a:pt x="213" y="286"/>
                    <a:pt x="213" y="286"/>
                    <a:pt x="213" y="286"/>
                  </a:cubicBezTo>
                  <a:cubicBezTo>
                    <a:pt x="213" y="285"/>
                    <a:pt x="213" y="285"/>
                    <a:pt x="213" y="285"/>
                  </a:cubicBezTo>
                  <a:cubicBezTo>
                    <a:pt x="210" y="285"/>
                    <a:pt x="210" y="285"/>
                    <a:pt x="210" y="285"/>
                  </a:cubicBezTo>
                  <a:cubicBezTo>
                    <a:pt x="208" y="284"/>
                    <a:pt x="208" y="284"/>
                    <a:pt x="208" y="284"/>
                  </a:cubicBezTo>
                  <a:cubicBezTo>
                    <a:pt x="207" y="283"/>
                    <a:pt x="207" y="283"/>
                    <a:pt x="207" y="283"/>
                  </a:cubicBezTo>
                  <a:cubicBezTo>
                    <a:pt x="204" y="281"/>
                    <a:pt x="204" y="281"/>
                    <a:pt x="204" y="281"/>
                  </a:cubicBezTo>
                  <a:cubicBezTo>
                    <a:pt x="202" y="275"/>
                    <a:pt x="202" y="275"/>
                    <a:pt x="202" y="275"/>
                  </a:cubicBezTo>
                  <a:cubicBezTo>
                    <a:pt x="199" y="275"/>
                    <a:pt x="199" y="275"/>
                    <a:pt x="199" y="275"/>
                  </a:cubicBezTo>
                  <a:cubicBezTo>
                    <a:pt x="199" y="275"/>
                    <a:pt x="197" y="277"/>
                    <a:pt x="197" y="278"/>
                  </a:cubicBezTo>
                  <a:cubicBezTo>
                    <a:pt x="197" y="279"/>
                    <a:pt x="195" y="279"/>
                    <a:pt x="195" y="279"/>
                  </a:cubicBezTo>
                  <a:cubicBezTo>
                    <a:pt x="193" y="282"/>
                    <a:pt x="193" y="282"/>
                    <a:pt x="193" y="282"/>
                  </a:cubicBezTo>
                  <a:cubicBezTo>
                    <a:pt x="193" y="282"/>
                    <a:pt x="193" y="286"/>
                    <a:pt x="193" y="287"/>
                  </a:cubicBezTo>
                  <a:cubicBezTo>
                    <a:pt x="193" y="288"/>
                    <a:pt x="191" y="286"/>
                    <a:pt x="191" y="286"/>
                  </a:cubicBezTo>
                  <a:cubicBezTo>
                    <a:pt x="191" y="286"/>
                    <a:pt x="189" y="287"/>
                    <a:pt x="188" y="288"/>
                  </a:cubicBezTo>
                  <a:cubicBezTo>
                    <a:pt x="187" y="289"/>
                    <a:pt x="185" y="289"/>
                    <a:pt x="185" y="289"/>
                  </a:cubicBezTo>
                  <a:cubicBezTo>
                    <a:pt x="185" y="289"/>
                    <a:pt x="184" y="287"/>
                    <a:pt x="183" y="286"/>
                  </a:cubicBezTo>
                  <a:cubicBezTo>
                    <a:pt x="183" y="286"/>
                    <a:pt x="183" y="285"/>
                    <a:pt x="183" y="283"/>
                  </a:cubicBezTo>
                  <a:cubicBezTo>
                    <a:pt x="183" y="282"/>
                    <a:pt x="181" y="284"/>
                    <a:pt x="181" y="284"/>
                  </a:cubicBezTo>
                  <a:cubicBezTo>
                    <a:pt x="181" y="284"/>
                    <a:pt x="181" y="284"/>
                    <a:pt x="181" y="284"/>
                  </a:cubicBezTo>
                  <a:cubicBezTo>
                    <a:pt x="181" y="283"/>
                    <a:pt x="181" y="283"/>
                    <a:pt x="181" y="283"/>
                  </a:cubicBezTo>
                  <a:cubicBezTo>
                    <a:pt x="180" y="281"/>
                    <a:pt x="179" y="280"/>
                    <a:pt x="179" y="280"/>
                  </a:cubicBezTo>
                  <a:cubicBezTo>
                    <a:pt x="179" y="280"/>
                    <a:pt x="178" y="278"/>
                    <a:pt x="178" y="276"/>
                  </a:cubicBezTo>
                  <a:cubicBezTo>
                    <a:pt x="178" y="275"/>
                    <a:pt x="174" y="273"/>
                    <a:pt x="174" y="273"/>
                  </a:cubicBezTo>
                  <a:cubicBezTo>
                    <a:pt x="174" y="273"/>
                    <a:pt x="175" y="275"/>
                    <a:pt x="173" y="273"/>
                  </a:cubicBezTo>
                  <a:cubicBezTo>
                    <a:pt x="171" y="270"/>
                    <a:pt x="169" y="270"/>
                    <a:pt x="169" y="270"/>
                  </a:cubicBezTo>
                  <a:cubicBezTo>
                    <a:pt x="168" y="262"/>
                    <a:pt x="168" y="262"/>
                    <a:pt x="168" y="262"/>
                  </a:cubicBezTo>
                  <a:cubicBezTo>
                    <a:pt x="160" y="264"/>
                    <a:pt x="160" y="264"/>
                    <a:pt x="160" y="264"/>
                  </a:cubicBezTo>
                  <a:cubicBezTo>
                    <a:pt x="160" y="264"/>
                    <a:pt x="155" y="262"/>
                    <a:pt x="154" y="261"/>
                  </a:cubicBezTo>
                  <a:cubicBezTo>
                    <a:pt x="153" y="260"/>
                    <a:pt x="150" y="259"/>
                    <a:pt x="150" y="259"/>
                  </a:cubicBezTo>
                  <a:cubicBezTo>
                    <a:pt x="147" y="262"/>
                    <a:pt x="147" y="262"/>
                    <a:pt x="147" y="262"/>
                  </a:cubicBezTo>
                  <a:cubicBezTo>
                    <a:pt x="144" y="262"/>
                    <a:pt x="144" y="262"/>
                    <a:pt x="144" y="262"/>
                  </a:cubicBezTo>
                  <a:cubicBezTo>
                    <a:pt x="144" y="262"/>
                    <a:pt x="140" y="261"/>
                    <a:pt x="139" y="260"/>
                  </a:cubicBezTo>
                  <a:cubicBezTo>
                    <a:pt x="137" y="258"/>
                    <a:pt x="138" y="257"/>
                    <a:pt x="137" y="257"/>
                  </a:cubicBezTo>
                  <a:cubicBezTo>
                    <a:pt x="135" y="257"/>
                    <a:pt x="134" y="255"/>
                    <a:pt x="134" y="255"/>
                  </a:cubicBezTo>
                  <a:cubicBezTo>
                    <a:pt x="134" y="255"/>
                    <a:pt x="136" y="252"/>
                    <a:pt x="137" y="251"/>
                  </a:cubicBezTo>
                  <a:cubicBezTo>
                    <a:pt x="137" y="250"/>
                    <a:pt x="139" y="251"/>
                    <a:pt x="138" y="248"/>
                  </a:cubicBezTo>
                  <a:cubicBezTo>
                    <a:pt x="136" y="246"/>
                    <a:pt x="135" y="245"/>
                    <a:pt x="135" y="245"/>
                  </a:cubicBezTo>
                  <a:cubicBezTo>
                    <a:pt x="135" y="245"/>
                    <a:pt x="135" y="247"/>
                    <a:pt x="133" y="248"/>
                  </a:cubicBezTo>
                  <a:cubicBezTo>
                    <a:pt x="131" y="248"/>
                    <a:pt x="128" y="249"/>
                    <a:pt x="128" y="249"/>
                  </a:cubicBezTo>
                  <a:cubicBezTo>
                    <a:pt x="117" y="244"/>
                    <a:pt x="117" y="244"/>
                    <a:pt x="117" y="244"/>
                  </a:cubicBezTo>
                  <a:cubicBezTo>
                    <a:pt x="117" y="244"/>
                    <a:pt x="114" y="243"/>
                    <a:pt x="113" y="243"/>
                  </a:cubicBezTo>
                  <a:cubicBezTo>
                    <a:pt x="112" y="244"/>
                    <a:pt x="108" y="243"/>
                    <a:pt x="108" y="243"/>
                  </a:cubicBezTo>
                  <a:cubicBezTo>
                    <a:pt x="110" y="247"/>
                    <a:pt x="110" y="247"/>
                    <a:pt x="110" y="247"/>
                  </a:cubicBezTo>
                  <a:cubicBezTo>
                    <a:pt x="112" y="253"/>
                    <a:pt x="112" y="253"/>
                    <a:pt x="112" y="253"/>
                  </a:cubicBezTo>
                  <a:cubicBezTo>
                    <a:pt x="106" y="255"/>
                    <a:pt x="106" y="255"/>
                    <a:pt x="106" y="255"/>
                  </a:cubicBezTo>
                  <a:cubicBezTo>
                    <a:pt x="105" y="260"/>
                    <a:pt x="105" y="260"/>
                    <a:pt x="105" y="260"/>
                  </a:cubicBezTo>
                  <a:cubicBezTo>
                    <a:pt x="105" y="260"/>
                    <a:pt x="99" y="264"/>
                    <a:pt x="99" y="262"/>
                  </a:cubicBezTo>
                  <a:cubicBezTo>
                    <a:pt x="98" y="261"/>
                    <a:pt x="97" y="257"/>
                    <a:pt x="97" y="257"/>
                  </a:cubicBezTo>
                  <a:cubicBezTo>
                    <a:pt x="97" y="257"/>
                    <a:pt x="96" y="255"/>
                    <a:pt x="95" y="254"/>
                  </a:cubicBezTo>
                  <a:cubicBezTo>
                    <a:pt x="93" y="253"/>
                    <a:pt x="92" y="252"/>
                    <a:pt x="92" y="252"/>
                  </a:cubicBezTo>
                  <a:cubicBezTo>
                    <a:pt x="89" y="251"/>
                    <a:pt x="89" y="251"/>
                    <a:pt x="89" y="251"/>
                  </a:cubicBezTo>
                  <a:cubicBezTo>
                    <a:pt x="89" y="251"/>
                    <a:pt x="88" y="247"/>
                    <a:pt x="87" y="247"/>
                  </a:cubicBezTo>
                  <a:cubicBezTo>
                    <a:pt x="86" y="247"/>
                    <a:pt x="85" y="247"/>
                    <a:pt x="85" y="247"/>
                  </a:cubicBezTo>
                  <a:cubicBezTo>
                    <a:pt x="85" y="244"/>
                    <a:pt x="85" y="244"/>
                    <a:pt x="85" y="244"/>
                  </a:cubicBezTo>
                  <a:cubicBezTo>
                    <a:pt x="87" y="241"/>
                    <a:pt x="87" y="241"/>
                    <a:pt x="87" y="241"/>
                  </a:cubicBezTo>
                  <a:cubicBezTo>
                    <a:pt x="87" y="241"/>
                    <a:pt x="88" y="242"/>
                    <a:pt x="88" y="238"/>
                  </a:cubicBezTo>
                  <a:cubicBezTo>
                    <a:pt x="89" y="233"/>
                    <a:pt x="86" y="233"/>
                    <a:pt x="86" y="233"/>
                  </a:cubicBezTo>
                  <a:cubicBezTo>
                    <a:pt x="83" y="234"/>
                    <a:pt x="83" y="234"/>
                    <a:pt x="83" y="234"/>
                  </a:cubicBezTo>
                  <a:cubicBezTo>
                    <a:pt x="79" y="236"/>
                    <a:pt x="79" y="236"/>
                    <a:pt x="79" y="236"/>
                  </a:cubicBezTo>
                  <a:cubicBezTo>
                    <a:pt x="77" y="236"/>
                    <a:pt x="77" y="236"/>
                    <a:pt x="77" y="236"/>
                  </a:cubicBezTo>
                  <a:cubicBezTo>
                    <a:pt x="76" y="236"/>
                    <a:pt x="74" y="233"/>
                    <a:pt x="74" y="233"/>
                  </a:cubicBezTo>
                  <a:cubicBezTo>
                    <a:pt x="74" y="233"/>
                    <a:pt x="76" y="230"/>
                    <a:pt x="73" y="233"/>
                  </a:cubicBezTo>
                  <a:cubicBezTo>
                    <a:pt x="70" y="236"/>
                    <a:pt x="68" y="232"/>
                    <a:pt x="68" y="232"/>
                  </a:cubicBezTo>
                  <a:cubicBezTo>
                    <a:pt x="67" y="231"/>
                    <a:pt x="67" y="231"/>
                    <a:pt x="67" y="231"/>
                  </a:cubicBezTo>
                  <a:cubicBezTo>
                    <a:pt x="67" y="231"/>
                    <a:pt x="67" y="231"/>
                    <a:pt x="66" y="231"/>
                  </a:cubicBezTo>
                  <a:cubicBezTo>
                    <a:pt x="65" y="232"/>
                    <a:pt x="62" y="232"/>
                    <a:pt x="62" y="231"/>
                  </a:cubicBezTo>
                  <a:cubicBezTo>
                    <a:pt x="61" y="229"/>
                    <a:pt x="59" y="228"/>
                    <a:pt x="59" y="228"/>
                  </a:cubicBezTo>
                  <a:cubicBezTo>
                    <a:pt x="56" y="229"/>
                    <a:pt x="56" y="229"/>
                    <a:pt x="56" y="229"/>
                  </a:cubicBezTo>
                  <a:cubicBezTo>
                    <a:pt x="56" y="229"/>
                    <a:pt x="54" y="229"/>
                    <a:pt x="53" y="229"/>
                  </a:cubicBezTo>
                  <a:cubicBezTo>
                    <a:pt x="53" y="228"/>
                    <a:pt x="53" y="227"/>
                    <a:pt x="51" y="226"/>
                  </a:cubicBezTo>
                  <a:cubicBezTo>
                    <a:pt x="49" y="225"/>
                    <a:pt x="48" y="222"/>
                    <a:pt x="48" y="222"/>
                  </a:cubicBezTo>
                  <a:cubicBezTo>
                    <a:pt x="48" y="222"/>
                    <a:pt x="49" y="220"/>
                    <a:pt x="47" y="220"/>
                  </a:cubicBezTo>
                  <a:cubicBezTo>
                    <a:pt x="46" y="220"/>
                    <a:pt x="44" y="219"/>
                    <a:pt x="44" y="219"/>
                  </a:cubicBezTo>
                  <a:cubicBezTo>
                    <a:pt x="44" y="219"/>
                    <a:pt x="41" y="217"/>
                    <a:pt x="41" y="218"/>
                  </a:cubicBezTo>
                  <a:cubicBezTo>
                    <a:pt x="40" y="219"/>
                    <a:pt x="40" y="221"/>
                    <a:pt x="40" y="222"/>
                  </a:cubicBezTo>
                  <a:cubicBezTo>
                    <a:pt x="40" y="222"/>
                    <a:pt x="41" y="225"/>
                    <a:pt x="41" y="225"/>
                  </a:cubicBezTo>
                  <a:cubicBezTo>
                    <a:pt x="41" y="225"/>
                    <a:pt x="37" y="227"/>
                    <a:pt x="36" y="227"/>
                  </a:cubicBezTo>
                  <a:cubicBezTo>
                    <a:pt x="35" y="227"/>
                    <a:pt x="34" y="228"/>
                    <a:pt x="34" y="226"/>
                  </a:cubicBezTo>
                  <a:cubicBezTo>
                    <a:pt x="34" y="225"/>
                    <a:pt x="36" y="220"/>
                    <a:pt x="36" y="220"/>
                  </a:cubicBezTo>
                  <a:cubicBezTo>
                    <a:pt x="37" y="219"/>
                    <a:pt x="38" y="218"/>
                    <a:pt x="38" y="218"/>
                  </a:cubicBezTo>
                  <a:cubicBezTo>
                    <a:pt x="38" y="218"/>
                    <a:pt x="37" y="216"/>
                    <a:pt x="37" y="215"/>
                  </a:cubicBezTo>
                  <a:cubicBezTo>
                    <a:pt x="37" y="214"/>
                    <a:pt x="36" y="214"/>
                    <a:pt x="38" y="211"/>
                  </a:cubicBezTo>
                  <a:cubicBezTo>
                    <a:pt x="41" y="208"/>
                    <a:pt x="41" y="206"/>
                    <a:pt x="41" y="206"/>
                  </a:cubicBezTo>
                  <a:cubicBezTo>
                    <a:pt x="41" y="206"/>
                    <a:pt x="39" y="203"/>
                    <a:pt x="38" y="202"/>
                  </a:cubicBezTo>
                  <a:cubicBezTo>
                    <a:pt x="38" y="202"/>
                    <a:pt x="35" y="198"/>
                    <a:pt x="35" y="198"/>
                  </a:cubicBezTo>
                  <a:cubicBezTo>
                    <a:pt x="35" y="197"/>
                    <a:pt x="35" y="195"/>
                    <a:pt x="35" y="195"/>
                  </a:cubicBezTo>
                  <a:cubicBezTo>
                    <a:pt x="35" y="195"/>
                    <a:pt x="33" y="193"/>
                    <a:pt x="32" y="193"/>
                  </a:cubicBezTo>
                  <a:cubicBezTo>
                    <a:pt x="31" y="193"/>
                    <a:pt x="28" y="192"/>
                    <a:pt x="28" y="192"/>
                  </a:cubicBezTo>
                  <a:cubicBezTo>
                    <a:pt x="28" y="189"/>
                    <a:pt x="28" y="189"/>
                    <a:pt x="28" y="189"/>
                  </a:cubicBezTo>
                  <a:cubicBezTo>
                    <a:pt x="28" y="184"/>
                    <a:pt x="28" y="184"/>
                    <a:pt x="28" y="184"/>
                  </a:cubicBezTo>
                  <a:cubicBezTo>
                    <a:pt x="24" y="179"/>
                    <a:pt x="24" y="179"/>
                    <a:pt x="24" y="179"/>
                  </a:cubicBezTo>
                  <a:cubicBezTo>
                    <a:pt x="23" y="176"/>
                    <a:pt x="23" y="176"/>
                    <a:pt x="23" y="176"/>
                  </a:cubicBezTo>
                  <a:cubicBezTo>
                    <a:pt x="23" y="176"/>
                    <a:pt x="24" y="174"/>
                    <a:pt x="24" y="172"/>
                  </a:cubicBezTo>
                  <a:cubicBezTo>
                    <a:pt x="25" y="171"/>
                    <a:pt x="26" y="168"/>
                    <a:pt x="26" y="168"/>
                  </a:cubicBezTo>
                  <a:cubicBezTo>
                    <a:pt x="24" y="164"/>
                    <a:pt x="24" y="164"/>
                    <a:pt x="24" y="164"/>
                  </a:cubicBezTo>
                  <a:cubicBezTo>
                    <a:pt x="24" y="164"/>
                    <a:pt x="23" y="163"/>
                    <a:pt x="24" y="162"/>
                  </a:cubicBezTo>
                  <a:cubicBezTo>
                    <a:pt x="24" y="161"/>
                    <a:pt x="23" y="155"/>
                    <a:pt x="23" y="155"/>
                  </a:cubicBezTo>
                  <a:cubicBezTo>
                    <a:pt x="23" y="155"/>
                    <a:pt x="22" y="149"/>
                    <a:pt x="21" y="150"/>
                  </a:cubicBezTo>
                  <a:cubicBezTo>
                    <a:pt x="19" y="150"/>
                    <a:pt x="18" y="146"/>
                    <a:pt x="18" y="146"/>
                  </a:cubicBezTo>
                  <a:cubicBezTo>
                    <a:pt x="20" y="139"/>
                    <a:pt x="20" y="139"/>
                    <a:pt x="20" y="139"/>
                  </a:cubicBezTo>
                  <a:cubicBezTo>
                    <a:pt x="20" y="139"/>
                    <a:pt x="21" y="134"/>
                    <a:pt x="18" y="132"/>
                  </a:cubicBezTo>
                  <a:cubicBezTo>
                    <a:pt x="15" y="131"/>
                    <a:pt x="9" y="128"/>
                    <a:pt x="8" y="127"/>
                  </a:cubicBezTo>
                  <a:cubicBezTo>
                    <a:pt x="8" y="127"/>
                    <a:pt x="5" y="124"/>
                    <a:pt x="4" y="123"/>
                  </a:cubicBezTo>
                  <a:cubicBezTo>
                    <a:pt x="3" y="123"/>
                    <a:pt x="2" y="122"/>
                    <a:pt x="2" y="122"/>
                  </a:cubicBezTo>
                  <a:cubicBezTo>
                    <a:pt x="4" y="113"/>
                    <a:pt x="4" y="113"/>
                    <a:pt x="4" y="113"/>
                  </a:cubicBezTo>
                  <a:cubicBezTo>
                    <a:pt x="9" y="109"/>
                    <a:pt x="9" y="109"/>
                    <a:pt x="9" y="109"/>
                  </a:cubicBezTo>
                  <a:cubicBezTo>
                    <a:pt x="9" y="101"/>
                    <a:pt x="9" y="101"/>
                    <a:pt x="9" y="101"/>
                  </a:cubicBezTo>
                  <a:cubicBezTo>
                    <a:pt x="9" y="92"/>
                    <a:pt x="9" y="92"/>
                    <a:pt x="9" y="92"/>
                  </a:cubicBezTo>
                  <a:cubicBezTo>
                    <a:pt x="9" y="92"/>
                    <a:pt x="10" y="91"/>
                    <a:pt x="7" y="87"/>
                  </a:cubicBezTo>
                  <a:cubicBezTo>
                    <a:pt x="5" y="84"/>
                    <a:pt x="4" y="80"/>
                    <a:pt x="4" y="80"/>
                  </a:cubicBezTo>
                  <a:cubicBezTo>
                    <a:pt x="4" y="79"/>
                    <a:pt x="3" y="75"/>
                    <a:pt x="2" y="74"/>
                  </a:cubicBezTo>
                  <a:cubicBezTo>
                    <a:pt x="2" y="73"/>
                    <a:pt x="2" y="72"/>
                    <a:pt x="2" y="70"/>
                  </a:cubicBezTo>
                  <a:cubicBezTo>
                    <a:pt x="3" y="69"/>
                    <a:pt x="0" y="66"/>
                    <a:pt x="0" y="66"/>
                  </a:cubicBezTo>
                  <a:cubicBezTo>
                    <a:pt x="0" y="66"/>
                    <a:pt x="1" y="64"/>
                    <a:pt x="2" y="64"/>
                  </a:cubicBezTo>
                  <a:cubicBezTo>
                    <a:pt x="3" y="64"/>
                    <a:pt x="4" y="63"/>
                    <a:pt x="6" y="63"/>
                  </a:cubicBezTo>
                  <a:cubicBezTo>
                    <a:pt x="8" y="63"/>
                    <a:pt x="9" y="61"/>
                    <a:pt x="11" y="61"/>
                  </a:cubicBezTo>
                  <a:cubicBezTo>
                    <a:pt x="12" y="60"/>
                    <a:pt x="12" y="58"/>
                    <a:pt x="13" y="58"/>
                  </a:cubicBezTo>
                  <a:cubicBezTo>
                    <a:pt x="15" y="57"/>
                    <a:pt x="17" y="58"/>
                    <a:pt x="20" y="56"/>
                  </a:cubicBezTo>
                  <a:cubicBezTo>
                    <a:pt x="23" y="55"/>
                    <a:pt x="23" y="54"/>
                    <a:pt x="25" y="52"/>
                  </a:cubicBezTo>
                  <a:cubicBezTo>
                    <a:pt x="26" y="51"/>
                    <a:pt x="45" y="45"/>
                    <a:pt x="45" y="45"/>
                  </a:cubicBezTo>
                  <a:cubicBezTo>
                    <a:pt x="45" y="45"/>
                    <a:pt x="50" y="42"/>
                    <a:pt x="52" y="42"/>
                  </a:cubicBezTo>
                  <a:cubicBezTo>
                    <a:pt x="53" y="41"/>
                    <a:pt x="53" y="40"/>
                    <a:pt x="55" y="40"/>
                  </a:cubicBezTo>
                  <a:cubicBezTo>
                    <a:pt x="56" y="41"/>
                    <a:pt x="60" y="41"/>
                    <a:pt x="60" y="41"/>
                  </a:cubicBezTo>
                  <a:cubicBezTo>
                    <a:pt x="60" y="41"/>
                    <a:pt x="61" y="38"/>
                    <a:pt x="62" y="37"/>
                  </a:cubicBezTo>
                  <a:cubicBezTo>
                    <a:pt x="63" y="35"/>
                    <a:pt x="64" y="33"/>
                    <a:pt x="64" y="32"/>
                  </a:cubicBezTo>
                  <a:cubicBezTo>
                    <a:pt x="65" y="30"/>
                    <a:pt x="66" y="29"/>
                    <a:pt x="67" y="28"/>
                  </a:cubicBezTo>
                  <a:cubicBezTo>
                    <a:pt x="68" y="26"/>
                    <a:pt x="69" y="25"/>
                    <a:pt x="69" y="25"/>
                  </a:cubicBezTo>
                  <a:cubicBezTo>
                    <a:pt x="70" y="25"/>
                    <a:pt x="76" y="22"/>
                    <a:pt x="77" y="22"/>
                  </a:cubicBezTo>
                  <a:cubicBezTo>
                    <a:pt x="78" y="21"/>
                    <a:pt x="86" y="18"/>
                    <a:pt x="86" y="17"/>
                  </a:cubicBezTo>
                  <a:cubicBezTo>
                    <a:pt x="86" y="17"/>
                    <a:pt x="89" y="13"/>
                    <a:pt x="89" y="12"/>
                  </a:cubicBezTo>
                  <a:cubicBezTo>
                    <a:pt x="89" y="11"/>
                    <a:pt x="93" y="10"/>
                    <a:pt x="93" y="10"/>
                  </a:cubicBezTo>
                  <a:cubicBezTo>
                    <a:pt x="94" y="10"/>
                    <a:pt x="94" y="10"/>
                    <a:pt x="95" y="9"/>
                  </a:cubicBezTo>
                  <a:cubicBezTo>
                    <a:pt x="97" y="9"/>
                    <a:pt x="106" y="5"/>
                    <a:pt x="106" y="5"/>
                  </a:cubicBezTo>
                  <a:cubicBezTo>
                    <a:pt x="106" y="5"/>
                    <a:pt x="114" y="2"/>
                    <a:pt x="114" y="2"/>
                  </a:cubicBezTo>
                  <a:cubicBezTo>
                    <a:pt x="115" y="3"/>
                    <a:pt x="120" y="2"/>
                    <a:pt x="121" y="2"/>
                  </a:cubicBezTo>
                  <a:cubicBezTo>
                    <a:pt x="121" y="3"/>
                    <a:pt x="127" y="2"/>
                    <a:pt x="127" y="2"/>
                  </a:cubicBezTo>
                  <a:cubicBezTo>
                    <a:pt x="127" y="2"/>
                    <a:pt x="129" y="3"/>
                    <a:pt x="129" y="4"/>
                  </a:cubicBezTo>
                  <a:cubicBezTo>
                    <a:pt x="129" y="5"/>
                    <a:pt x="127" y="6"/>
                    <a:pt x="128" y="7"/>
                  </a:cubicBezTo>
                  <a:cubicBezTo>
                    <a:pt x="129" y="8"/>
                    <a:pt x="133" y="11"/>
                    <a:pt x="133" y="11"/>
                  </a:cubicBezTo>
                  <a:cubicBezTo>
                    <a:pt x="133" y="11"/>
                    <a:pt x="132" y="14"/>
                    <a:pt x="132" y="14"/>
                  </a:cubicBezTo>
                  <a:cubicBezTo>
                    <a:pt x="132" y="15"/>
                    <a:pt x="133" y="16"/>
                    <a:pt x="134" y="18"/>
                  </a:cubicBezTo>
                  <a:cubicBezTo>
                    <a:pt x="135" y="19"/>
                    <a:pt x="137" y="21"/>
                    <a:pt x="137" y="21"/>
                  </a:cubicBezTo>
                  <a:cubicBezTo>
                    <a:pt x="137" y="21"/>
                    <a:pt x="136" y="22"/>
                    <a:pt x="140" y="24"/>
                  </a:cubicBezTo>
                  <a:cubicBezTo>
                    <a:pt x="144" y="26"/>
                    <a:pt x="147" y="24"/>
                    <a:pt x="147" y="24"/>
                  </a:cubicBezTo>
                  <a:cubicBezTo>
                    <a:pt x="147" y="24"/>
                    <a:pt x="150" y="24"/>
                    <a:pt x="151" y="24"/>
                  </a:cubicBezTo>
                  <a:cubicBezTo>
                    <a:pt x="152" y="24"/>
                    <a:pt x="155" y="23"/>
                    <a:pt x="155" y="23"/>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4" name="Freeform 33"/>
            <p:cNvSpPr>
              <a:spLocks/>
            </p:cNvSpPr>
            <p:nvPr/>
          </p:nvSpPr>
          <p:spPr bwMode="auto">
            <a:xfrm>
              <a:off x="6096818" y="3271131"/>
              <a:ext cx="403064" cy="442941"/>
            </a:xfrm>
            <a:custGeom>
              <a:avLst/>
              <a:gdLst>
                <a:gd name="T0" fmla="*/ 115 w 166"/>
                <a:gd name="T1" fmla="*/ 170 h 188"/>
                <a:gd name="T2" fmla="*/ 92 w 166"/>
                <a:gd name="T3" fmla="*/ 176 h 188"/>
                <a:gd name="T4" fmla="*/ 71 w 166"/>
                <a:gd name="T5" fmla="*/ 177 h 188"/>
                <a:gd name="T6" fmla="*/ 50 w 166"/>
                <a:gd name="T7" fmla="*/ 188 h 188"/>
                <a:gd name="T8" fmla="*/ 19 w 166"/>
                <a:gd name="T9" fmla="*/ 183 h 188"/>
                <a:gd name="T10" fmla="*/ 18 w 166"/>
                <a:gd name="T11" fmla="*/ 180 h 188"/>
                <a:gd name="T12" fmla="*/ 22 w 166"/>
                <a:gd name="T13" fmla="*/ 175 h 188"/>
                <a:gd name="T14" fmla="*/ 9 w 166"/>
                <a:gd name="T15" fmla="*/ 171 h 188"/>
                <a:gd name="T16" fmla="*/ 21 w 166"/>
                <a:gd name="T17" fmla="*/ 165 h 188"/>
                <a:gd name="T18" fmla="*/ 7 w 166"/>
                <a:gd name="T19" fmla="*/ 161 h 188"/>
                <a:gd name="T20" fmla="*/ 5 w 166"/>
                <a:gd name="T21" fmla="*/ 157 h 188"/>
                <a:gd name="T22" fmla="*/ 18 w 166"/>
                <a:gd name="T23" fmla="*/ 152 h 188"/>
                <a:gd name="T24" fmla="*/ 20 w 166"/>
                <a:gd name="T25" fmla="*/ 148 h 188"/>
                <a:gd name="T26" fmla="*/ 3 w 166"/>
                <a:gd name="T27" fmla="*/ 144 h 188"/>
                <a:gd name="T28" fmla="*/ 15 w 166"/>
                <a:gd name="T29" fmla="*/ 138 h 188"/>
                <a:gd name="T30" fmla="*/ 23 w 166"/>
                <a:gd name="T31" fmla="*/ 144 h 188"/>
                <a:gd name="T32" fmla="*/ 27 w 166"/>
                <a:gd name="T33" fmla="*/ 134 h 188"/>
                <a:gd name="T34" fmla="*/ 40 w 166"/>
                <a:gd name="T35" fmla="*/ 130 h 188"/>
                <a:gd name="T36" fmla="*/ 56 w 166"/>
                <a:gd name="T37" fmla="*/ 131 h 188"/>
                <a:gd name="T38" fmla="*/ 54 w 166"/>
                <a:gd name="T39" fmla="*/ 129 h 188"/>
                <a:gd name="T40" fmla="*/ 38 w 166"/>
                <a:gd name="T41" fmla="*/ 127 h 188"/>
                <a:gd name="T42" fmla="*/ 36 w 166"/>
                <a:gd name="T43" fmla="*/ 123 h 188"/>
                <a:gd name="T44" fmla="*/ 49 w 166"/>
                <a:gd name="T45" fmla="*/ 112 h 188"/>
                <a:gd name="T46" fmla="*/ 62 w 166"/>
                <a:gd name="T47" fmla="*/ 104 h 188"/>
                <a:gd name="T48" fmla="*/ 64 w 166"/>
                <a:gd name="T49" fmla="*/ 97 h 188"/>
                <a:gd name="T50" fmla="*/ 44 w 166"/>
                <a:gd name="T51" fmla="*/ 94 h 188"/>
                <a:gd name="T52" fmla="*/ 45 w 166"/>
                <a:gd name="T53" fmla="*/ 89 h 188"/>
                <a:gd name="T54" fmla="*/ 38 w 166"/>
                <a:gd name="T55" fmla="*/ 84 h 188"/>
                <a:gd name="T56" fmla="*/ 36 w 166"/>
                <a:gd name="T57" fmla="*/ 78 h 188"/>
                <a:gd name="T58" fmla="*/ 39 w 166"/>
                <a:gd name="T59" fmla="*/ 71 h 188"/>
                <a:gd name="T60" fmla="*/ 48 w 166"/>
                <a:gd name="T61" fmla="*/ 64 h 188"/>
                <a:gd name="T62" fmla="*/ 48 w 166"/>
                <a:gd name="T63" fmla="*/ 59 h 188"/>
                <a:gd name="T64" fmla="*/ 39 w 166"/>
                <a:gd name="T65" fmla="*/ 49 h 188"/>
                <a:gd name="T66" fmla="*/ 49 w 166"/>
                <a:gd name="T67" fmla="*/ 45 h 188"/>
                <a:gd name="T68" fmla="*/ 45 w 166"/>
                <a:gd name="T69" fmla="*/ 45 h 188"/>
                <a:gd name="T70" fmla="*/ 56 w 166"/>
                <a:gd name="T71" fmla="*/ 38 h 188"/>
                <a:gd name="T72" fmla="*/ 70 w 166"/>
                <a:gd name="T73" fmla="*/ 40 h 188"/>
                <a:gd name="T74" fmla="*/ 81 w 166"/>
                <a:gd name="T75" fmla="*/ 45 h 188"/>
                <a:gd name="T76" fmla="*/ 92 w 166"/>
                <a:gd name="T77" fmla="*/ 48 h 188"/>
                <a:gd name="T78" fmla="*/ 107 w 166"/>
                <a:gd name="T79" fmla="*/ 39 h 188"/>
                <a:gd name="T80" fmla="*/ 98 w 166"/>
                <a:gd name="T81" fmla="*/ 31 h 188"/>
                <a:gd name="T82" fmla="*/ 102 w 166"/>
                <a:gd name="T83" fmla="*/ 20 h 188"/>
                <a:gd name="T84" fmla="*/ 107 w 166"/>
                <a:gd name="T85" fmla="*/ 12 h 188"/>
                <a:gd name="T86" fmla="*/ 121 w 166"/>
                <a:gd name="T87" fmla="*/ 6 h 188"/>
                <a:gd name="T88" fmla="*/ 135 w 166"/>
                <a:gd name="T89" fmla="*/ 4 h 188"/>
                <a:gd name="T90" fmla="*/ 134 w 166"/>
                <a:gd name="T91" fmla="*/ 16 h 188"/>
                <a:gd name="T92" fmla="*/ 137 w 166"/>
                <a:gd name="T93" fmla="*/ 7 h 188"/>
                <a:gd name="T94" fmla="*/ 144 w 166"/>
                <a:gd name="T95" fmla="*/ 3 h 188"/>
                <a:gd name="T96" fmla="*/ 156 w 166"/>
                <a:gd name="T97" fmla="*/ 11 h 188"/>
                <a:gd name="T98" fmla="*/ 137 w 166"/>
                <a:gd name="T99" fmla="*/ 27 h 188"/>
                <a:gd name="T100" fmla="*/ 115 w 166"/>
                <a:gd name="T101" fmla="*/ 42 h 188"/>
                <a:gd name="T102" fmla="*/ 135 w 166"/>
                <a:gd name="T103" fmla="*/ 64 h 188"/>
                <a:gd name="T104" fmla="*/ 161 w 166"/>
                <a:gd name="T105" fmla="*/ 76 h 188"/>
                <a:gd name="T106" fmla="*/ 157 w 166"/>
                <a:gd name="T107" fmla="*/ 86 h 188"/>
                <a:gd name="T108" fmla="*/ 158 w 166"/>
                <a:gd name="T109" fmla="*/ 112 h 188"/>
                <a:gd name="T110" fmla="*/ 157 w 166"/>
                <a:gd name="T111" fmla="*/ 129 h 188"/>
                <a:gd name="T112" fmla="*/ 146 w 166"/>
                <a:gd name="T113" fmla="*/ 151 h 188"/>
                <a:gd name="T114" fmla="*/ 134 w 166"/>
                <a:gd name="T115" fmla="*/ 165 h 188"/>
                <a:gd name="T116" fmla="*/ 132 w 166"/>
                <a:gd name="T117" fmla="*/ 17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66" h="188">
                  <a:moveTo>
                    <a:pt x="132" y="174"/>
                  </a:moveTo>
                  <a:cubicBezTo>
                    <a:pt x="128" y="174"/>
                    <a:pt x="128" y="174"/>
                    <a:pt x="128" y="174"/>
                  </a:cubicBezTo>
                  <a:cubicBezTo>
                    <a:pt x="128" y="174"/>
                    <a:pt x="126" y="171"/>
                    <a:pt x="125" y="171"/>
                  </a:cubicBezTo>
                  <a:cubicBezTo>
                    <a:pt x="124" y="171"/>
                    <a:pt x="122" y="170"/>
                    <a:pt x="122" y="170"/>
                  </a:cubicBezTo>
                  <a:cubicBezTo>
                    <a:pt x="121" y="172"/>
                    <a:pt x="121" y="172"/>
                    <a:pt x="121" y="172"/>
                  </a:cubicBezTo>
                  <a:cubicBezTo>
                    <a:pt x="121" y="172"/>
                    <a:pt x="120" y="173"/>
                    <a:pt x="119" y="173"/>
                  </a:cubicBezTo>
                  <a:cubicBezTo>
                    <a:pt x="119" y="173"/>
                    <a:pt x="118" y="172"/>
                    <a:pt x="118" y="172"/>
                  </a:cubicBezTo>
                  <a:cubicBezTo>
                    <a:pt x="118" y="170"/>
                    <a:pt x="118" y="170"/>
                    <a:pt x="118" y="170"/>
                  </a:cubicBezTo>
                  <a:cubicBezTo>
                    <a:pt x="115" y="170"/>
                    <a:pt x="115" y="170"/>
                    <a:pt x="115" y="170"/>
                  </a:cubicBezTo>
                  <a:cubicBezTo>
                    <a:pt x="115" y="170"/>
                    <a:pt x="115" y="173"/>
                    <a:pt x="114" y="173"/>
                  </a:cubicBezTo>
                  <a:cubicBezTo>
                    <a:pt x="113" y="172"/>
                    <a:pt x="112" y="172"/>
                    <a:pt x="110" y="172"/>
                  </a:cubicBezTo>
                  <a:cubicBezTo>
                    <a:pt x="108" y="171"/>
                    <a:pt x="104" y="172"/>
                    <a:pt x="104" y="172"/>
                  </a:cubicBezTo>
                  <a:cubicBezTo>
                    <a:pt x="102" y="171"/>
                    <a:pt x="102" y="171"/>
                    <a:pt x="102" y="171"/>
                  </a:cubicBezTo>
                  <a:cubicBezTo>
                    <a:pt x="99" y="171"/>
                    <a:pt x="99" y="171"/>
                    <a:pt x="99" y="171"/>
                  </a:cubicBezTo>
                  <a:cubicBezTo>
                    <a:pt x="95" y="171"/>
                    <a:pt x="95" y="171"/>
                    <a:pt x="95" y="171"/>
                  </a:cubicBezTo>
                  <a:cubicBezTo>
                    <a:pt x="94" y="173"/>
                    <a:pt x="94" y="173"/>
                    <a:pt x="94" y="173"/>
                  </a:cubicBezTo>
                  <a:cubicBezTo>
                    <a:pt x="95" y="174"/>
                    <a:pt x="95" y="174"/>
                    <a:pt x="95" y="174"/>
                  </a:cubicBezTo>
                  <a:cubicBezTo>
                    <a:pt x="92" y="176"/>
                    <a:pt x="92" y="176"/>
                    <a:pt x="92" y="176"/>
                  </a:cubicBezTo>
                  <a:cubicBezTo>
                    <a:pt x="88" y="175"/>
                    <a:pt x="88" y="175"/>
                    <a:pt x="88" y="175"/>
                  </a:cubicBezTo>
                  <a:cubicBezTo>
                    <a:pt x="86" y="177"/>
                    <a:pt x="86" y="177"/>
                    <a:pt x="86" y="177"/>
                  </a:cubicBezTo>
                  <a:cubicBezTo>
                    <a:pt x="85" y="175"/>
                    <a:pt x="85" y="175"/>
                    <a:pt x="85" y="175"/>
                  </a:cubicBezTo>
                  <a:cubicBezTo>
                    <a:pt x="79" y="179"/>
                    <a:pt x="79" y="179"/>
                    <a:pt x="79" y="179"/>
                  </a:cubicBezTo>
                  <a:cubicBezTo>
                    <a:pt x="80" y="181"/>
                    <a:pt x="80" y="181"/>
                    <a:pt x="80" y="181"/>
                  </a:cubicBezTo>
                  <a:cubicBezTo>
                    <a:pt x="75" y="182"/>
                    <a:pt x="75" y="182"/>
                    <a:pt x="75" y="182"/>
                  </a:cubicBezTo>
                  <a:cubicBezTo>
                    <a:pt x="72" y="181"/>
                    <a:pt x="72" y="181"/>
                    <a:pt x="72" y="181"/>
                  </a:cubicBezTo>
                  <a:cubicBezTo>
                    <a:pt x="72" y="181"/>
                    <a:pt x="70" y="180"/>
                    <a:pt x="70" y="179"/>
                  </a:cubicBezTo>
                  <a:cubicBezTo>
                    <a:pt x="71" y="178"/>
                    <a:pt x="71" y="177"/>
                    <a:pt x="71" y="177"/>
                  </a:cubicBezTo>
                  <a:cubicBezTo>
                    <a:pt x="71" y="177"/>
                    <a:pt x="69" y="176"/>
                    <a:pt x="69" y="177"/>
                  </a:cubicBezTo>
                  <a:cubicBezTo>
                    <a:pt x="69" y="179"/>
                    <a:pt x="68" y="181"/>
                    <a:pt x="68" y="181"/>
                  </a:cubicBezTo>
                  <a:cubicBezTo>
                    <a:pt x="65" y="183"/>
                    <a:pt x="65" y="183"/>
                    <a:pt x="65" y="183"/>
                  </a:cubicBezTo>
                  <a:cubicBezTo>
                    <a:pt x="61" y="184"/>
                    <a:pt x="61" y="184"/>
                    <a:pt x="61" y="184"/>
                  </a:cubicBezTo>
                  <a:cubicBezTo>
                    <a:pt x="60" y="183"/>
                    <a:pt x="60" y="183"/>
                    <a:pt x="60" y="183"/>
                  </a:cubicBezTo>
                  <a:cubicBezTo>
                    <a:pt x="60" y="186"/>
                    <a:pt x="60" y="186"/>
                    <a:pt x="60" y="186"/>
                  </a:cubicBezTo>
                  <a:cubicBezTo>
                    <a:pt x="55" y="186"/>
                    <a:pt x="55" y="186"/>
                    <a:pt x="55" y="186"/>
                  </a:cubicBezTo>
                  <a:cubicBezTo>
                    <a:pt x="52" y="186"/>
                    <a:pt x="52" y="186"/>
                    <a:pt x="52" y="186"/>
                  </a:cubicBezTo>
                  <a:cubicBezTo>
                    <a:pt x="50" y="188"/>
                    <a:pt x="50" y="188"/>
                    <a:pt x="50" y="188"/>
                  </a:cubicBezTo>
                  <a:cubicBezTo>
                    <a:pt x="47" y="187"/>
                    <a:pt x="47" y="187"/>
                    <a:pt x="47" y="187"/>
                  </a:cubicBezTo>
                  <a:cubicBezTo>
                    <a:pt x="42" y="188"/>
                    <a:pt x="42" y="188"/>
                    <a:pt x="42" y="188"/>
                  </a:cubicBezTo>
                  <a:cubicBezTo>
                    <a:pt x="41" y="186"/>
                    <a:pt x="41" y="186"/>
                    <a:pt x="41" y="186"/>
                  </a:cubicBezTo>
                  <a:cubicBezTo>
                    <a:pt x="34" y="186"/>
                    <a:pt x="34" y="186"/>
                    <a:pt x="34" y="186"/>
                  </a:cubicBezTo>
                  <a:cubicBezTo>
                    <a:pt x="31" y="187"/>
                    <a:pt x="31" y="187"/>
                    <a:pt x="31" y="187"/>
                  </a:cubicBezTo>
                  <a:cubicBezTo>
                    <a:pt x="30" y="185"/>
                    <a:pt x="30" y="185"/>
                    <a:pt x="30" y="185"/>
                  </a:cubicBezTo>
                  <a:cubicBezTo>
                    <a:pt x="29" y="185"/>
                    <a:pt x="29" y="185"/>
                    <a:pt x="29" y="185"/>
                  </a:cubicBezTo>
                  <a:cubicBezTo>
                    <a:pt x="29" y="185"/>
                    <a:pt x="27" y="185"/>
                    <a:pt x="26" y="185"/>
                  </a:cubicBezTo>
                  <a:cubicBezTo>
                    <a:pt x="25" y="185"/>
                    <a:pt x="19" y="183"/>
                    <a:pt x="19" y="183"/>
                  </a:cubicBezTo>
                  <a:cubicBezTo>
                    <a:pt x="17" y="185"/>
                    <a:pt x="17" y="185"/>
                    <a:pt x="17" y="185"/>
                  </a:cubicBezTo>
                  <a:cubicBezTo>
                    <a:pt x="17" y="185"/>
                    <a:pt x="14" y="185"/>
                    <a:pt x="14" y="184"/>
                  </a:cubicBezTo>
                  <a:cubicBezTo>
                    <a:pt x="14" y="184"/>
                    <a:pt x="14" y="183"/>
                    <a:pt x="15" y="182"/>
                  </a:cubicBezTo>
                  <a:cubicBezTo>
                    <a:pt x="16" y="182"/>
                    <a:pt x="17" y="182"/>
                    <a:pt x="19" y="181"/>
                  </a:cubicBezTo>
                  <a:cubicBezTo>
                    <a:pt x="21" y="181"/>
                    <a:pt x="22" y="181"/>
                    <a:pt x="22" y="181"/>
                  </a:cubicBezTo>
                  <a:cubicBezTo>
                    <a:pt x="23" y="180"/>
                    <a:pt x="23" y="180"/>
                    <a:pt x="23" y="180"/>
                  </a:cubicBezTo>
                  <a:cubicBezTo>
                    <a:pt x="23" y="179"/>
                    <a:pt x="24" y="178"/>
                    <a:pt x="22" y="179"/>
                  </a:cubicBezTo>
                  <a:cubicBezTo>
                    <a:pt x="21" y="179"/>
                    <a:pt x="21" y="179"/>
                    <a:pt x="21" y="179"/>
                  </a:cubicBezTo>
                  <a:cubicBezTo>
                    <a:pt x="20" y="180"/>
                    <a:pt x="19" y="180"/>
                    <a:pt x="18" y="180"/>
                  </a:cubicBezTo>
                  <a:cubicBezTo>
                    <a:pt x="18" y="180"/>
                    <a:pt x="16" y="180"/>
                    <a:pt x="16" y="180"/>
                  </a:cubicBezTo>
                  <a:cubicBezTo>
                    <a:pt x="16" y="180"/>
                    <a:pt x="15" y="179"/>
                    <a:pt x="16" y="179"/>
                  </a:cubicBezTo>
                  <a:cubicBezTo>
                    <a:pt x="17" y="178"/>
                    <a:pt x="17" y="178"/>
                    <a:pt x="18" y="178"/>
                  </a:cubicBezTo>
                  <a:cubicBezTo>
                    <a:pt x="20" y="178"/>
                    <a:pt x="21" y="177"/>
                    <a:pt x="23" y="177"/>
                  </a:cubicBezTo>
                  <a:cubicBezTo>
                    <a:pt x="25" y="177"/>
                    <a:pt x="26" y="177"/>
                    <a:pt x="26" y="177"/>
                  </a:cubicBezTo>
                  <a:cubicBezTo>
                    <a:pt x="27" y="176"/>
                    <a:pt x="28" y="176"/>
                    <a:pt x="28" y="175"/>
                  </a:cubicBezTo>
                  <a:cubicBezTo>
                    <a:pt x="28" y="174"/>
                    <a:pt x="27" y="173"/>
                    <a:pt x="27" y="173"/>
                  </a:cubicBezTo>
                  <a:cubicBezTo>
                    <a:pt x="27" y="173"/>
                    <a:pt x="26" y="173"/>
                    <a:pt x="25" y="174"/>
                  </a:cubicBezTo>
                  <a:cubicBezTo>
                    <a:pt x="24" y="174"/>
                    <a:pt x="23" y="175"/>
                    <a:pt x="22" y="175"/>
                  </a:cubicBezTo>
                  <a:cubicBezTo>
                    <a:pt x="22" y="175"/>
                    <a:pt x="22" y="175"/>
                    <a:pt x="21" y="175"/>
                  </a:cubicBezTo>
                  <a:cubicBezTo>
                    <a:pt x="20" y="175"/>
                    <a:pt x="18" y="174"/>
                    <a:pt x="18" y="174"/>
                  </a:cubicBezTo>
                  <a:cubicBezTo>
                    <a:pt x="17" y="174"/>
                    <a:pt x="16" y="174"/>
                    <a:pt x="15" y="174"/>
                  </a:cubicBezTo>
                  <a:cubicBezTo>
                    <a:pt x="14" y="174"/>
                    <a:pt x="15" y="174"/>
                    <a:pt x="13" y="174"/>
                  </a:cubicBezTo>
                  <a:cubicBezTo>
                    <a:pt x="11" y="175"/>
                    <a:pt x="12" y="175"/>
                    <a:pt x="9" y="175"/>
                  </a:cubicBezTo>
                  <a:cubicBezTo>
                    <a:pt x="7" y="175"/>
                    <a:pt x="4" y="174"/>
                    <a:pt x="4" y="174"/>
                  </a:cubicBezTo>
                  <a:cubicBezTo>
                    <a:pt x="4" y="174"/>
                    <a:pt x="2" y="175"/>
                    <a:pt x="3" y="174"/>
                  </a:cubicBezTo>
                  <a:cubicBezTo>
                    <a:pt x="5" y="173"/>
                    <a:pt x="7" y="173"/>
                    <a:pt x="8" y="172"/>
                  </a:cubicBezTo>
                  <a:cubicBezTo>
                    <a:pt x="9" y="172"/>
                    <a:pt x="10" y="172"/>
                    <a:pt x="9" y="171"/>
                  </a:cubicBezTo>
                  <a:cubicBezTo>
                    <a:pt x="9" y="171"/>
                    <a:pt x="9" y="171"/>
                    <a:pt x="9" y="171"/>
                  </a:cubicBezTo>
                  <a:cubicBezTo>
                    <a:pt x="10" y="171"/>
                    <a:pt x="12" y="170"/>
                    <a:pt x="12" y="170"/>
                  </a:cubicBezTo>
                  <a:cubicBezTo>
                    <a:pt x="14" y="169"/>
                    <a:pt x="14" y="169"/>
                    <a:pt x="14" y="169"/>
                  </a:cubicBezTo>
                  <a:cubicBezTo>
                    <a:pt x="14" y="169"/>
                    <a:pt x="14" y="168"/>
                    <a:pt x="16" y="168"/>
                  </a:cubicBezTo>
                  <a:cubicBezTo>
                    <a:pt x="18" y="168"/>
                    <a:pt x="18" y="168"/>
                    <a:pt x="18" y="167"/>
                  </a:cubicBezTo>
                  <a:cubicBezTo>
                    <a:pt x="19" y="167"/>
                    <a:pt x="18" y="167"/>
                    <a:pt x="19" y="167"/>
                  </a:cubicBezTo>
                  <a:cubicBezTo>
                    <a:pt x="21" y="167"/>
                    <a:pt x="21" y="166"/>
                    <a:pt x="22" y="166"/>
                  </a:cubicBezTo>
                  <a:cubicBezTo>
                    <a:pt x="24" y="166"/>
                    <a:pt x="25" y="165"/>
                    <a:pt x="24" y="165"/>
                  </a:cubicBezTo>
                  <a:cubicBezTo>
                    <a:pt x="23" y="165"/>
                    <a:pt x="23" y="165"/>
                    <a:pt x="21" y="165"/>
                  </a:cubicBezTo>
                  <a:cubicBezTo>
                    <a:pt x="20" y="166"/>
                    <a:pt x="19" y="165"/>
                    <a:pt x="19" y="166"/>
                  </a:cubicBezTo>
                  <a:cubicBezTo>
                    <a:pt x="18" y="166"/>
                    <a:pt x="16" y="166"/>
                    <a:pt x="16" y="166"/>
                  </a:cubicBezTo>
                  <a:cubicBezTo>
                    <a:pt x="15" y="165"/>
                    <a:pt x="15" y="165"/>
                    <a:pt x="14" y="166"/>
                  </a:cubicBezTo>
                  <a:cubicBezTo>
                    <a:pt x="13" y="166"/>
                    <a:pt x="14" y="167"/>
                    <a:pt x="12" y="167"/>
                  </a:cubicBezTo>
                  <a:cubicBezTo>
                    <a:pt x="11" y="167"/>
                    <a:pt x="10" y="166"/>
                    <a:pt x="10" y="166"/>
                  </a:cubicBezTo>
                  <a:cubicBezTo>
                    <a:pt x="10" y="166"/>
                    <a:pt x="7" y="166"/>
                    <a:pt x="7" y="165"/>
                  </a:cubicBezTo>
                  <a:cubicBezTo>
                    <a:pt x="7" y="165"/>
                    <a:pt x="7" y="163"/>
                    <a:pt x="7" y="163"/>
                  </a:cubicBezTo>
                  <a:cubicBezTo>
                    <a:pt x="7" y="162"/>
                    <a:pt x="8" y="162"/>
                    <a:pt x="8" y="162"/>
                  </a:cubicBezTo>
                  <a:cubicBezTo>
                    <a:pt x="7" y="161"/>
                    <a:pt x="7" y="161"/>
                    <a:pt x="7" y="161"/>
                  </a:cubicBezTo>
                  <a:cubicBezTo>
                    <a:pt x="7" y="161"/>
                    <a:pt x="7" y="161"/>
                    <a:pt x="6" y="161"/>
                  </a:cubicBezTo>
                  <a:cubicBezTo>
                    <a:pt x="6" y="161"/>
                    <a:pt x="4" y="162"/>
                    <a:pt x="4" y="162"/>
                  </a:cubicBezTo>
                  <a:cubicBezTo>
                    <a:pt x="4" y="162"/>
                    <a:pt x="4" y="162"/>
                    <a:pt x="3" y="162"/>
                  </a:cubicBezTo>
                  <a:cubicBezTo>
                    <a:pt x="3" y="162"/>
                    <a:pt x="2" y="162"/>
                    <a:pt x="2" y="162"/>
                  </a:cubicBezTo>
                  <a:cubicBezTo>
                    <a:pt x="2" y="162"/>
                    <a:pt x="2" y="161"/>
                    <a:pt x="2" y="160"/>
                  </a:cubicBezTo>
                  <a:cubicBezTo>
                    <a:pt x="2" y="160"/>
                    <a:pt x="2" y="159"/>
                    <a:pt x="2" y="159"/>
                  </a:cubicBezTo>
                  <a:cubicBezTo>
                    <a:pt x="2" y="159"/>
                    <a:pt x="2" y="159"/>
                    <a:pt x="2" y="159"/>
                  </a:cubicBezTo>
                  <a:cubicBezTo>
                    <a:pt x="2" y="158"/>
                    <a:pt x="0" y="158"/>
                    <a:pt x="2" y="157"/>
                  </a:cubicBezTo>
                  <a:cubicBezTo>
                    <a:pt x="4" y="157"/>
                    <a:pt x="4" y="157"/>
                    <a:pt x="5" y="157"/>
                  </a:cubicBezTo>
                  <a:cubicBezTo>
                    <a:pt x="5" y="157"/>
                    <a:pt x="6" y="157"/>
                    <a:pt x="6" y="157"/>
                  </a:cubicBezTo>
                  <a:cubicBezTo>
                    <a:pt x="6" y="157"/>
                    <a:pt x="7" y="156"/>
                    <a:pt x="7" y="156"/>
                  </a:cubicBezTo>
                  <a:cubicBezTo>
                    <a:pt x="6" y="155"/>
                    <a:pt x="6" y="155"/>
                    <a:pt x="6" y="155"/>
                  </a:cubicBezTo>
                  <a:cubicBezTo>
                    <a:pt x="6" y="154"/>
                    <a:pt x="6" y="154"/>
                    <a:pt x="7" y="154"/>
                  </a:cubicBezTo>
                  <a:cubicBezTo>
                    <a:pt x="8" y="154"/>
                    <a:pt x="8" y="153"/>
                    <a:pt x="9" y="153"/>
                  </a:cubicBezTo>
                  <a:cubicBezTo>
                    <a:pt x="9" y="153"/>
                    <a:pt x="10" y="153"/>
                    <a:pt x="11" y="153"/>
                  </a:cubicBezTo>
                  <a:cubicBezTo>
                    <a:pt x="11" y="153"/>
                    <a:pt x="11" y="152"/>
                    <a:pt x="13" y="152"/>
                  </a:cubicBezTo>
                  <a:cubicBezTo>
                    <a:pt x="14" y="152"/>
                    <a:pt x="15" y="152"/>
                    <a:pt x="16" y="152"/>
                  </a:cubicBezTo>
                  <a:cubicBezTo>
                    <a:pt x="16" y="152"/>
                    <a:pt x="18" y="152"/>
                    <a:pt x="18" y="152"/>
                  </a:cubicBezTo>
                  <a:cubicBezTo>
                    <a:pt x="18" y="152"/>
                    <a:pt x="20" y="151"/>
                    <a:pt x="20" y="151"/>
                  </a:cubicBezTo>
                  <a:cubicBezTo>
                    <a:pt x="21" y="150"/>
                    <a:pt x="21" y="150"/>
                    <a:pt x="21" y="150"/>
                  </a:cubicBezTo>
                  <a:cubicBezTo>
                    <a:pt x="21" y="150"/>
                    <a:pt x="21" y="150"/>
                    <a:pt x="22" y="150"/>
                  </a:cubicBezTo>
                  <a:cubicBezTo>
                    <a:pt x="23" y="150"/>
                    <a:pt x="23" y="150"/>
                    <a:pt x="24" y="150"/>
                  </a:cubicBezTo>
                  <a:cubicBezTo>
                    <a:pt x="24" y="150"/>
                    <a:pt x="25" y="150"/>
                    <a:pt x="25" y="150"/>
                  </a:cubicBezTo>
                  <a:cubicBezTo>
                    <a:pt x="25" y="149"/>
                    <a:pt x="25" y="149"/>
                    <a:pt x="25" y="148"/>
                  </a:cubicBezTo>
                  <a:cubicBezTo>
                    <a:pt x="24" y="148"/>
                    <a:pt x="24" y="148"/>
                    <a:pt x="23" y="148"/>
                  </a:cubicBezTo>
                  <a:cubicBezTo>
                    <a:pt x="22" y="149"/>
                    <a:pt x="21" y="149"/>
                    <a:pt x="21" y="148"/>
                  </a:cubicBezTo>
                  <a:cubicBezTo>
                    <a:pt x="21" y="148"/>
                    <a:pt x="21" y="148"/>
                    <a:pt x="20" y="148"/>
                  </a:cubicBezTo>
                  <a:cubicBezTo>
                    <a:pt x="19" y="148"/>
                    <a:pt x="18" y="148"/>
                    <a:pt x="18" y="148"/>
                  </a:cubicBezTo>
                  <a:cubicBezTo>
                    <a:pt x="18" y="148"/>
                    <a:pt x="17" y="148"/>
                    <a:pt x="16" y="148"/>
                  </a:cubicBezTo>
                  <a:cubicBezTo>
                    <a:pt x="14" y="147"/>
                    <a:pt x="14" y="147"/>
                    <a:pt x="13" y="147"/>
                  </a:cubicBezTo>
                  <a:cubicBezTo>
                    <a:pt x="12" y="147"/>
                    <a:pt x="11" y="147"/>
                    <a:pt x="11" y="147"/>
                  </a:cubicBezTo>
                  <a:cubicBezTo>
                    <a:pt x="11" y="147"/>
                    <a:pt x="13" y="147"/>
                    <a:pt x="10" y="146"/>
                  </a:cubicBezTo>
                  <a:cubicBezTo>
                    <a:pt x="7" y="145"/>
                    <a:pt x="7" y="145"/>
                    <a:pt x="7" y="145"/>
                  </a:cubicBezTo>
                  <a:cubicBezTo>
                    <a:pt x="6" y="145"/>
                    <a:pt x="6" y="145"/>
                    <a:pt x="6" y="145"/>
                  </a:cubicBezTo>
                  <a:cubicBezTo>
                    <a:pt x="5" y="145"/>
                    <a:pt x="5" y="146"/>
                    <a:pt x="4" y="145"/>
                  </a:cubicBezTo>
                  <a:cubicBezTo>
                    <a:pt x="4" y="145"/>
                    <a:pt x="3" y="144"/>
                    <a:pt x="3" y="144"/>
                  </a:cubicBezTo>
                  <a:cubicBezTo>
                    <a:pt x="3" y="143"/>
                    <a:pt x="3" y="143"/>
                    <a:pt x="4" y="142"/>
                  </a:cubicBezTo>
                  <a:cubicBezTo>
                    <a:pt x="4" y="142"/>
                    <a:pt x="6" y="141"/>
                    <a:pt x="6" y="141"/>
                  </a:cubicBezTo>
                  <a:cubicBezTo>
                    <a:pt x="6" y="142"/>
                    <a:pt x="6" y="142"/>
                    <a:pt x="6" y="142"/>
                  </a:cubicBezTo>
                  <a:cubicBezTo>
                    <a:pt x="6" y="142"/>
                    <a:pt x="6" y="143"/>
                    <a:pt x="7" y="142"/>
                  </a:cubicBezTo>
                  <a:cubicBezTo>
                    <a:pt x="7" y="142"/>
                    <a:pt x="8" y="140"/>
                    <a:pt x="8" y="140"/>
                  </a:cubicBezTo>
                  <a:cubicBezTo>
                    <a:pt x="8" y="140"/>
                    <a:pt x="7" y="140"/>
                    <a:pt x="8" y="139"/>
                  </a:cubicBezTo>
                  <a:cubicBezTo>
                    <a:pt x="9" y="139"/>
                    <a:pt x="9" y="139"/>
                    <a:pt x="10" y="139"/>
                  </a:cubicBezTo>
                  <a:cubicBezTo>
                    <a:pt x="10" y="139"/>
                    <a:pt x="12" y="139"/>
                    <a:pt x="13" y="139"/>
                  </a:cubicBezTo>
                  <a:cubicBezTo>
                    <a:pt x="13" y="138"/>
                    <a:pt x="15" y="138"/>
                    <a:pt x="15" y="138"/>
                  </a:cubicBezTo>
                  <a:cubicBezTo>
                    <a:pt x="15" y="138"/>
                    <a:pt x="16" y="139"/>
                    <a:pt x="15" y="140"/>
                  </a:cubicBezTo>
                  <a:cubicBezTo>
                    <a:pt x="15" y="140"/>
                    <a:pt x="14" y="140"/>
                    <a:pt x="15" y="141"/>
                  </a:cubicBezTo>
                  <a:cubicBezTo>
                    <a:pt x="16" y="141"/>
                    <a:pt x="17" y="141"/>
                    <a:pt x="17" y="141"/>
                  </a:cubicBezTo>
                  <a:cubicBezTo>
                    <a:pt x="17" y="141"/>
                    <a:pt x="18" y="140"/>
                    <a:pt x="18" y="140"/>
                  </a:cubicBezTo>
                  <a:cubicBezTo>
                    <a:pt x="19" y="140"/>
                    <a:pt x="18" y="139"/>
                    <a:pt x="19" y="139"/>
                  </a:cubicBezTo>
                  <a:cubicBezTo>
                    <a:pt x="20" y="140"/>
                    <a:pt x="20" y="141"/>
                    <a:pt x="20" y="141"/>
                  </a:cubicBezTo>
                  <a:cubicBezTo>
                    <a:pt x="20" y="141"/>
                    <a:pt x="20" y="141"/>
                    <a:pt x="20" y="142"/>
                  </a:cubicBezTo>
                  <a:cubicBezTo>
                    <a:pt x="21" y="142"/>
                    <a:pt x="22" y="142"/>
                    <a:pt x="22" y="143"/>
                  </a:cubicBezTo>
                  <a:cubicBezTo>
                    <a:pt x="22" y="143"/>
                    <a:pt x="21" y="143"/>
                    <a:pt x="23" y="144"/>
                  </a:cubicBezTo>
                  <a:cubicBezTo>
                    <a:pt x="24" y="144"/>
                    <a:pt x="25" y="144"/>
                    <a:pt x="25" y="144"/>
                  </a:cubicBezTo>
                  <a:cubicBezTo>
                    <a:pt x="25" y="144"/>
                    <a:pt x="26" y="144"/>
                    <a:pt x="26" y="143"/>
                  </a:cubicBezTo>
                  <a:cubicBezTo>
                    <a:pt x="25" y="142"/>
                    <a:pt x="25" y="141"/>
                    <a:pt x="25" y="141"/>
                  </a:cubicBezTo>
                  <a:cubicBezTo>
                    <a:pt x="25" y="141"/>
                    <a:pt x="26" y="140"/>
                    <a:pt x="26" y="140"/>
                  </a:cubicBezTo>
                  <a:cubicBezTo>
                    <a:pt x="26" y="139"/>
                    <a:pt x="26" y="137"/>
                    <a:pt x="26" y="137"/>
                  </a:cubicBezTo>
                  <a:cubicBezTo>
                    <a:pt x="26" y="137"/>
                    <a:pt x="27" y="136"/>
                    <a:pt x="26" y="136"/>
                  </a:cubicBezTo>
                  <a:cubicBezTo>
                    <a:pt x="25" y="136"/>
                    <a:pt x="25" y="135"/>
                    <a:pt x="25" y="135"/>
                  </a:cubicBezTo>
                  <a:cubicBezTo>
                    <a:pt x="24" y="135"/>
                    <a:pt x="24" y="134"/>
                    <a:pt x="24" y="134"/>
                  </a:cubicBezTo>
                  <a:cubicBezTo>
                    <a:pt x="27" y="134"/>
                    <a:pt x="27" y="134"/>
                    <a:pt x="27" y="134"/>
                  </a:cubicBezTo>
                  <a:cubicBezTo>
                    <a:pt x="29" y="134"/>
                    <a:pt x="29" y="134"/>
                    <a:pt x="29" y="134"/>
                  </a:cubicBezTo>
                  <a:cubicBezTo>
                    <a:pt x="31" y="133"/>
                    <a:pt x="31" y="133"/>
                    <a:pt x="31" y="133"/>
                  </a:cubicBezTo>
                  <a:cubicBezTo>
                    <a:pt x="31" y="133"/>
                    <a:pt x="32" y="134"/>
                    <a:pt x="32" y="133"/>
                  </a:cubicBezTo>
                  <a:cubicBezTo>
                    <a:pt x="32" y="133"/>
                    <a:pt x="33" y="132"/>
                    <a:pt x="33" y="132"/>
                  </a:cubicBezTo>
                  <a:cubicBezTo>
                    <a:pt x="35" y="132"/>
                    <a:pt x="35" y="132"/>
                    <a:pt x="35" y="132"/>
                  </a:cubicBezTo>
                  <a:cubicBezTo>
                    <a:pt x="35" y="132"/>
                    <a:pt x="34" y="131"/>
                    <a:pt x="34" y="131"/>
                  </a:cubicBezTo>
                  <a:cubicBezTo>
                    <a:pt x="35" y="131"/>
                    <a:pt x="35" y="129"/>
                    <a:pt x="35" y="129"/>
                  </a:cubicBezTo>
                  <a:cubicBezTo>
                    <a:pt x="35" y="129"/>
                    <a:pt x="36" y="128"/>
                    <a:pt x="37" y="129"/>
                  </a:cubicBezTo>
                  <a:cubicBezTo>
                    <a:pt x="37" y="129"/>
                    <a:pt x="39" y="129"/>
                    <a:pt x="40" y="130"/>
                  </a:cubicBezTo>
                  <a:cubicBezTo>
                    <a:pt x="40" y="130"/>
                    <a:pt x="41" y="130"/>
                    <a:pt x="41" y="130"/>
                  </a:cubicBezTo>
                  <a:cubicBezTo>
                    <a:pt x="43" y="130"/>
                    <a:pt x="43" y="130"/>
                    <a:pt x="43" y="130"/>
                  </a:cubicBezTo>
                  <a:cubicBezTo>
                    <a:pt x="43" y="130"/>
                    <a:pt x="45" y="131"/>
                    <a:pt x="45" y="131"/>
                  </a:cubicBezTo>
                  <a:cubicBezTo>
                    <a:pt x="45" y="131"/>
                    <a:pt x="47" y="132"/>
                    <a:pt x="48" y="132"/>
                  </a:cubicBezTo>
                  <a:cubicBezTo>
                    <a:pt x="48" y="132"/>
                    <a:pt x="49" y="131"/>
                    <a:pt x="49" y="131"/>
                  </a:cubicBezTo>
                  <a:cubicBezTo>
                    <a:pt x="49" y="131"/>
                    <a:pt x="49" y="130"/>
                    <a:pt x="50" y="131"/>
                  </a:cubicBezTo>
                  <a:cubicBezTo>
                    <a:pt x="51" y="131"/>
                    <a:pt x="52" y="131"/>
                    <a:pt x="53" y="131"/>
                  </a:cubicBezTo>
                  <a:cubicBezTo>
                    <a:pt x="53" y="130"/>
                    <a:pt x="53" y="130"/>
                    <a:pt x="54" y="130"/>
                  </a:cubicBezTo>
                  <a:cubicBezTo>
                    <a:pt x="55" y="131"/>
                    <a:pt x="56" y="131"/>
                    <a:pt x="56" y="131"/>
                  </a:cubicBezTo>
                  <a:cubicBezTo>
                    <a:pt x="57" y="131"/>
                    <a:pt x="59" y="130"/>
                    <a:pt x="59" y="130"/>
                  </a:cubicBezTo>
                  <a:cubicBezTo>
                    <a:pt x="59" y="130"/>
                    <a:pt x="58" y="129"/>
                    <a:pt x="59" y="130"/>
                  </a:cubicBezTo>
                  <a:cubicBezTo>
                    <a:pt x="60" y="130"/>
                    <a:pt x="61" y="129"/>
                    <a:pt x="61" y="129"/>
                  </a:cubicBezTo>
                  <a:cubicBezTo>
                    <a:pt x="59" y="128"/>
                    <a:pt x="59" y="128"/>
                    <a:pt x="59" y="128"/>
                  </a:cubicBezTo>
                  <a:cubicBezTo>
                    <a:pt x="59" y="128"/>
                    <a:pt x="60" y="126"/>
                    <a:pt x="60" y="126"/>
                  </a:cubicBezTo>
                  <a:cubicBezTo>
                    <a:pt x="60" y="126"/>
                    <a:pt x="59" y="125"/>
                    <a:pt x="59" y="125"/>
                  </a:cubicBezTo>
                  <a:cubicBezTo>
                    <a:pt x="59" y="125"/>
                    <a:pt x="58" y="125"/>
                    <a:pt x="58" y="126"/>
                  </a:cubicBezTo>
                  <a:cubicBezTo>
                    <a:pt x="58" y="127"/>
                    <a:pt x="57" y="128"/>
                    <a:pt x="56" y="128"/>
                  </a:cubicBezTo>
                  <a:cubicBezTo>
                    <a:pt x="56" y="128"/>
                    <a:pt x="55" y="129"/>
                    <a:pt x="54" y="129"/>
                  </a:cubicBezTo>
                  <a:cubicBezTo>
                    <a:pt x="54" y="129"/>
                    <a:pt x="53" y="130"/>
                    <a:pt x="53" y="130"/>
                  </a:cubicBezTo>
                  <a:cubicBezTo>
                    <a:pt x="53" y="130"/>
                    <a:pt x="53" y="131"/>
                    <a:pt x="51" y="130"/>
                  </a:cubicBezTo>
                  <a:cubicBezTo>
                    <a:pt x="50" y="129"/>
                    <a:pt x="49" y="129"/>
                    <a:pt x="49" y="129"/>
                  </a:cubicBezTo>
                  <a:cubicBezTo>
                    <a:pt x="49" y="129"/>
                    <a:pt x="49" y="128"/>
                    <a:pt x="48" y="129"/>
                  </a:cubicBezTo>
                  <a:cubicBezTo>
                    <a:pt x="46" y="129"/>
                    <a:pt x="47" y="130"/>
                    <a:pt x="46" y="129"/>
                  </a:cubicBezTo>
                  <a:cubicBezTo>
                    <a:pt x="45" y="129"/>
                    <a:pt x="42" y="129"/>
                    <a:pt x="42" y="128"/>
                  </a:cubicBezTo>
                  <a:cubicBezTo>
                    <a:pt x="42" y="128"/>
                    <a:pt x="41" y="127"/>
                    <a:pt x="41" y="127"/>
                  </a:cubicBezTo>
                  <a:cubicBezTo>
                    <a:pt x="41" y="127"/>
                    <a:pt x="41" y="125"/>
                    <a:pt x="41" y="125"/>
                  </a:cubicBezTo>
                  <a:cubicBezTo>
                    <a:pt x="40" y="126"/>
                    <a:pt x="39" y="127"/>
                    <a:pt x="38" y="127"/>
                  </a:cubicBezTo>
                  <a:cubicBezTo>
                    <a:pt x="38" y="127"/>
                    <a:pt x="36" y="127"/>
                    <a:pt x="35" y="127"/>
                  </a:cubicBezTo>
                  <a:cubicBezTo>
                    <a:pt x="35" y="127"/>
                    <a:pt x="35" y="127"/>
                    <a:pt x="34" y="127"/>
                  </a:cubicBezTo>
                  <a:cubicBezTo>
                    <a:pt x="33" y="127"/>
                    <a:pt x="32" y="128"/>
                    <a:pt x="31" y="128"/>
                  </a:cubicBezTo>
                  <a:cubicBezTo>
                    <a:pt x="30" y="128"/>
                    <a:pt x="30" y="127"/>
                    <a:pt x="29" y="127"/>
                  </a:cubicBezTo>
                  <a:cubicBezTo>
                    <a:pt x="28" y="127"/>
                    <a:pt x="28" y="127"/>
                    <a:pt x="28" y="127"/>
                  </a:cubicBezTo>
                  <a:cubicBezTo>
                    <a:pt x="28" y="127"/>
                    <a:pt x="28" y="127"/>
                    <a:pt x="28" y="127"/>
                  </a:cubicBezTo>
                  <a:cubicBezTo>
                    <a:pt x="28" y="127"/>
                    <a:pt x="28" y="125"/>
                    <a:pt x="30" y="125"/>
                  </a:cubicBezTo>
                  <a:cubicBezTo>
                    <a:pt x="31" y="124"/>
                    <a:pt x="30" y="124"/>
                    <a:pt x="32" y="124"/>
                  </a:cubicBezTo>
                  <a:cubicBezTo>
                    <a:pt x="34" y="124"/>
                    <a:pt x="35" y="124"/>
                    <a:pt x="36" y="123"/>
                  </a:cubicBezTo>
                  <a:cubicBezTo>
                    <a:pt x="37" y="122"/>
                    <a:pt x="37" y="121"/>
                    <a:pt x="38" y="121"/>
                  </a:cubicBezTo>
                  <a:cubicBezTo>
                    <a:pt x="39" y="120"/>
                    <a:pt x="39" y="119"/>
                    <a:pt x="40" y="120"/>
                  </a:cubicBezTo>
                  <a:cubicBezTo>
                    <a:pt x="42" y="120"/>
                    <a:pt x="44" y="120"/>
                    <a:pt x="44" y="120"/>
                  </a:cubicBezTo>
                  <a:cubicBezTo>
                    <a:pt x="44" y="120"/>
                    <a:pt x="44" y="119"/>
                    <a:pt x="44" y="118"/>
                  </a:cubicBezTo>
                  <a:cubicBezTo>
                    <a:pt x="44" y="118"/>
                    <a:pt x="44" y="118"/>
                    <a:pt x="44" y="117"/>
                  </a:cubicBezTo>
                  <a:cubicBezTo>
                    <a:pt x="45" y="117"/>
                    <a:pt x="45" y="116"/>
                    <a:pt x="45" y="116"/>
                  </a:cubicBezTo>
                  <a:cubicBezTo>
                    <a:pt x="46" y="116"/>
                    <a:pt x="46" y="115"/>
                    <a:pt x="47" y="115"/>
                  </a:cubicBezTo>
                  <a:cubicBezTo>
                    <a:pt x="47" y="114"/>
                    <a:pt x="48" y="114"/>
                    <a:pt x="48" y="113"/>
                  </a:cubicBezTo>
                  <a:cubicBezTo>
                    <a:pt x="49" y="113"/>
                    <a:pt x="49" y="112"/>
                    <a:pt x="49" y="112"/>
                  </a:cubicBezTo>
                  <a:cubicBezTo>
                    <a:pt x="49" y="112"/>
                    <a:pt x="46" y="111"/>
                    <a:pt x="46" y="111"/>
                  </a:cubicBezTo>
                  <a:cubicBezTo>
                    <a:pt x="47" y="110"/>
                    <a:pt x="47" y="110"/>
                    <a:pt x="47" y="110"/>
                  </a:cubicBezTo>
                  <a:cubicBezTo>
                    <a:pt x="51" y="107"/>
                    <a:pt x="51" y="107"/>
                    <a:pt x="51" y="107"/>
                  </a:cubicBezTo>
                  <a:cubicBezTo>
                    <a:pt x="51" y="107"/>
                    <a:pt x="52" y="105"/>
                    <a:pt x="52" y="105"/>
                  </a:cubicBezTo>
                  <a:cubicBezTo>
                    <a:pt x="53" y="105"/>
                    <a:pt x="54" y="104"/>
                    <a:pt x="54" y="104"/>
                  </a:cubicBezTo>
                  <a:cubicBezTo>
                    <a:pt x="55" y="102"/>
                    <a:pt x="55" y="102"/>
                    <a:pt x="55" y="102"/>
                  </a:cubicBezTo>
                  <a:cubicBezTo>
                    <a:pt x="55" y="102"/>
                    <a:pt x="55" y="101"/>
                    <a:pt x="56" y="102"/>
                  </a:cubicBezTo>
                  <a:cubicBezTo>
                    <a:pt x="57" y="102"/>
                    <a:pt x="57" y="103"/>
                    <a:pt x="58" y="103"/>
                  </a:cubicBezTo>
                  <a:cubicBezTo>
                    <a:pt x="59" y="104"/>
                    <a:pt x="62" y="104"/>
                    <a:pt x="62" y="104"/>
                  </a:cubicBezTo>
                  <a:cubicBezTo>
                    <a:pt x="61" y="102"/>
                    <a:pt x="61" y="102"/>
                    <a:pt x="61" y="102"/>
                  </a:cubicBezTo>
                  <a:cubicBezTo>
                    <a:pt x="65" y="102"/>
                    <a:pt x="65" y="102"/>
                    <a:pt x="65" y="102"/>
                  </a:cubicBezTo>
                  <a:cubicBezTo>
                    <a:pt x="65" y="104"/>
                    <a:pt x="65" y="104"/>
                    <a:pt x="65" y="104"/>
                  </a:cubicBezTo>
                  <a:cubicBezTo>
                    <a:pt x="67" y="103"/>
                    <a:pt x="67" y="103"/>
                    <a:pt x="67" y="103"/>
                  </a:cubicBezTo>
                  <a:cubicBezTo>
                    <a:pt x="66" y="101"/>
                    <a:pt x="66" y="101"/>
                    <a:pt x="66" y="101"/>
                  </a:cubicBezTo>
                  <a:cubicBezTo>
                    <a:pt x="66" y="101"/>
                    <a:pt x="68" y="101"/>
                    <a:pt x="68" y="101"/>
                  </a:cubicBezTo>
                  <a:cubicBezTo>
                    <a:pt x="67" y="101"/>
                    <a:pt x="65" y="99"/>
                    <a:pt x="65" y="99"/>
                  </a:cubicBezTo>
                  <a:cubicBezTo>
                    <a:pt x="66" y="97"/>
                    <a:pt x="66" y="97"/>
                    <a:pt x="66" y="97"/>
                  </a:cubicBezTo>
                  <a:cubicBezTo>
                    <a:pt x="64" y="97"/>
                    <a:pt x="64" y="97"/>
                    <a:pt x="64" y="97"/>
                  </a:cubicBezTo>
                  <a:cubicBezTo>
                    <a:pt x="64" y="97"/>
                    <a:pt x="60" y="97"/>
                    <a:pt x="59" y="97"/>
                  </a:cubicBezTo>
                  <a:cubicBezTo>
                    <a:pt x="58" y="96"/>
                    <a:pt x="58" y="96"/>
                    <a:pt x="57" y="96"/>
                  </a:cubicBezTo>
                  <a:cubicBezTo>
                    <a:pt x="56" y="96"/>
                    <a:pt x="55" y="96"/>
                    <a:pt x="54" y="96"/>
                  </a:cubicBezTo>
                  <a:cubicBezTo>
                    <a:pt x="53" y="96"/>
                    <a:pt x="52" y="96"/>
                    <a:pt x="51" y="96"/>
                  </a:cubicBezTo>
                  <a:cubicBezTo>
                    <a:pt x="51" y="96"/>
                    <a:pt x="50" y="96"/>
                    <a:pt x="49" y="96"/>
                  </a:cubicBezTo>
                  <a:cubicBezTo>
                    <a:pt x="49" y="95"/>
                    <a:pt x="50" y="94"/>
                    <a:pt x="49" y="94"/>
                  </a:cubicBezTo>
                  <a:cubicBezTo>
                    <a:pt x="48" y="94"/>
                    <a:pt x="47" y="92"/>
                    <a:pt x="46" y="93"/>
                  </a:cubicBezTo>
                  <a:cubicBezTo>
                    <a:pt x="46" y="93"/>
                    <a:pt x="46" y="93"/>
                    <a:pt x="45" y="93"/>
                  </a:cubicBezTo>
                  <a:cubicBezTo>
                    <a:pt x="45" y="94"/>
                    <a:pt x="44" y="94"/>
                    <a:pt x="44" y="94"/>
                  </a:cubicBezTo>
                  <a:cubicBezTo>
                    <a:pt x="43" y="93"/>
                    <a:pt x="43" y="94"/>
                    <a:pt x="44" y="93"/>
                  </a:cubicBezTo>
                  <a:cubicBezTo>
                    <a:pt x="44" y="92"/>
                    <a:pt x="43" y="90"/>
                    <a:pt x="44" y="90"/>
                  </a:cubicBezTo>
                  <a:cubicBezTo>
                    <a:pt x="45" y="91"/>
                    <a:pt x="45" y="91"/>
                    <a:pt x="46" y="91"/>
                  </a:cubicBezTo>
                  <a:cubicBezTo>
                    <a:pt x="46" y="91"/>
                    <a:pt x="47" y="91"/>
                    <a:pt x="47" y="91"/>
                  </a:cubicBezTo>
                  <a:cubicBezTo>
                    <a:pt x="47" y="90"/>
                    <a:pt x="48" y="88"/>
                    <a:pt x="48" y="88"/>
                  </a:cubicBezTo>
                  <a:cubicBezTo>
                    <a:pt x="48" y="88"/>
                    <a:pt x="51" y="89"/>
                    <a:pt x="50" y="88"/>
                  </a:cubicBezTo>
                  <a:cubicBezTo>
                    <a:pt x="49" y="87"/>
                    <a:pt x="47" y="86"/>
                    <a:pt x="47" y="86"/>
                  </a:cubicBezTo>
                  <a:cubicBezTo>
                    <a:pt x="47" y="86"/>
                    <a:pt x="46" y="86"/>
                    <a:pt x="46" y="87"/>
                  </a:cubicBezTo>
                  <a:cubicBezTo>
                    <a:pt x="45" y="88"/>
                    <a:pt x="46" y="88"/>
                    <a:pt x="45" y="89"/>
                  </a:cubicBezTo>
                  <a:cubicBezTo>
                    <a:pt x="44" y="89"/>
                    <a:pt x="44" y="89"/>
                    <a:pt x="43" y="89"/>
                  </a:cubicBezTo>
                  <a:cubicBezTo>
                    <a:pt x="43" y="89"/>
                    <a:pt x="43" y="89"/>
                    <a:pt x="42" y="89"/>
                  </a:cubicBezTo>
                  <a:cubicBezTo>
                    <a:pt x="42" y="89"/>
                    <a:pt x="40" y="89"/>
                    <a:pt x="40" y="88"/>
                  </a:cubicBezTo>
                  <a:cubicBezTo>
                    <a:pt x="40" y="88"/>
                    <a:pt x="40" y="88"/>
                    <a:pt x="40" y="87"/>
                  </a:cubicBezTo>
                  <a:cubicBezTo>
                    <a:pt x="40" y="86"/>
                    <a:pt x="40" y="85"/>
                    <a:pt x="42" y="85"/>
                  </a:cubicBezTo>
                  <a:cubicBezTo>
                    <a:pt x="43" y="85"/>
                    <a:pt x="43" y="86"/>
                    <a:pt x="43" y="85"/>
                  </a:cubicBezTo>
                  <a:cubicBezTo>
                    <a:pt x="43" y="85"/>
                    <a:pt x="43" y="84"/>
                    <a:pt x="42" y="84"/>
                  </a:cubicBezTo>
                  <a:cubicBezTo>
                    <a:pt x="42" y="83"/>
                    <a:pt x="42" y="83"/>
                    <a:pt x="41" y="83"/>
                  </a:cubicBezTo>
                  <a:cubicBezTo>
                    <a:pt x="40" y="83"/>
                    <a:pt x="38" y="84"/>
                    <a:pt x="38" y="84"/>
                  </a:cubicBezTo>
                  <a:cubicBezTo>
                    <a:pt x="38" y="84"/>
                    <a:pt x="39" y="84"/>
                    <a:pt x="37" y="84"/>
                  </a:cubicBezTo>
                  <a:cubicBezTo>
                    <a:pt x="36" y="83"/>
                    <a:pt x="37" y="83"/>
                    <a:pt x="36" y="82"/>
                  </a:cubicBezTo>
                  <a:cubicBezTo>
                    <a:pt x="36" y="81"/>
                    <a:pt x="36" y="81"/>
                    <a:pt x="35" y="81"/>
                  </a:cubicBezTo>
                  <a:cubicBezTo>
                    <a:pt x="35" y="81"/>
                    <a:pt x="35" y="81"/>
                    <a:pt x="34" y="81"/>
                  </a:cubicBezTo>
                  <a:cubicBezTo>
                    <a:pt x="33" y="80"/>
                    <a:pt x="32" y="80"/>
                    <a:pt x="32" y="79"/>
                  </a:cubicBezTo>
                  <a:cubicBezTo>
                    <a:pt x="32" y="78"/>
                    <a:pt x="32" y="77"/>
                    <a:pt x="33" y="78"/>
                  </a:cubicBezTo>
                  <a:cubicBezTo>
                    <a:pt x="34" y="78"/>
                    <a:pt x="33" y="77"/>
                    <a:pt x="34" y="78"/>
                  </a:cubicBezTo>
                  <a:cubicBezTo>
                    <a:pt x="36" y="79"/>
                    <a:pt x="36" y="79"/>
                    <a:pt x="36" y="79"/>
                  </a:cubicBezTo>
                  <a:cubicBezTo>
                    <a:pt x="36" y="79"/>
                    <a:pt x="37" y="79"/>
                    <a:pt x="36" y="78"/>
                  </a:cubicBezTo>
                  <a:cubicBezTo>
                    <a:pt x="36" y="77"/>
                    <a:pt x="35" y="76"/>
                    <a:pt x="35" y="76"/>
                  </a:cubicBezTo>
                  <a:cubicBezTo>
                    <a:pt x="35" y="76"/>
                    <a:pt x="34" y="76"/>
                    <a:pt x="34" y="75"/>
                  </a:cubicBezTo>
                  <a:cubicBezTo>
                    <a:pt x="34" y="74"/>
                    <a:pt x="34" y="74"/>
                    <a:pt x="33" y="73"/>
                  </a:cubicBezTo>
                  <a:cubicBezTo>
                    <a:pt x="33" y="73"/>
                    <a:pt x="34" y="73"/>
                    <a:pt x="34" y="73"/>
                  </a:cubicBezTo>
                  <a:cubicBezTo>
                    <a:pt x="35" y="73"/>
                    <a:pt x="34" y="73"/>
                    <a:pt x="35" y="73"/>
                  </a:cubicBezTo>
                  <a:cubicBezTo>
                    <a:pt x="37" y="73"/>
                    <a:pt x="36" y="73"/>
                    <a:pt x="37" y="73"/>
                  </a:cubicBezTo>
                  <a:cubicBezTo>
                    <a:pt x="37" y="73"/>
                    <a:pt x="38" y="73"/>
                    <a:pt x="38" y="73"/>
                  </a:cubicBezTo>
                  <a:cubicBezTo>
                    <a:pt x="38" y="74"/>
                    <a:pt x="39" y="72"/>
                    <a:pt x="39" y="72"/>
                  </a:cubicBezTo>
                  <a:cubicBezTo>
                    <a:pt x="39" y="72"/>
                    <a:pt x="38" y="71"/>
                    <a:pt x="39" y="71"/>
                  </a:cubicBezTo>
                  <a:cubicBezTo>
                    <a:pt x="40" y="71"/>
                    <a:pt x="40" y="72"/>
                    <a:pt x="41" y="72"/>
                  </a:cubicBezTo>
                  <a:cubicBezTo>
                    <a:pt x="43" y="72"/>
                    <a:pt x="43" y="73"/>
                    <a:pt x="44" y="73"/>
                  </a:cubicBezTo>
                  <a:cubicBezTo>
                    <a:pt x="44" y="72"/>
                    <a:pt x="45" y="73"/>
                    <a:pt x="45" y="72"/>
                  </a:cubicBezTo>
                  <a:cubicBezTo>
                    <a:pt x="44" y="71"/>
                    <a:pt x="44" y="72"/>
                    <a:pt x="44" y="71"/>
                  </a:cubicBezTo>
                  <a:cubicBezTo>
                    <a:pt x="43" y="70"/>
                    <a:pt x="43" y="71"/>
                    <a:pt x="43" y="69"/>
                  </a:cubicBezTo>
                  <a:cubicBezTo>
                    <a:pt x="44" y="68"/>
                    <a:pt x="44" y="67"/>
                    <a:pt x="44" y="67"/>
                  </a:cubicBezTo>
                  <a:cubicBezTo>
                    <a:pt x="44" y="66"/>
                    <a:pt x="44" y="66"/>
                    <a:pt x="44" y="66"/>
                  </a:cubicBezTo>
                  <a:cubicBezTo>
                    <a:pt x="46" y="64"/>
                    <a:pt x="46" y="64"/>
                    <a:pt x="46" y="64"/>
                  </a:cubicBezTo>
                  <a:cubicBezTo>
                    <a:pt x="46" y="64"/>
                    <a:pt x="47" y="64"/>
                    <a:pt x="48" y="64"/>
                  </a:cubicBezTo>
                  <a:cubicBezTo>
                    <a:pt x="50" y="64"/>
                    <a:pt x="51" y="65"/>
                    <a:pt x="52" y="65"/>
                  </a:cubicBezTo>
                  <a:cubicBezTo>
                    <a:pt x="54" y="65"/>
                    <a:pt x="55" y="65"/>
                    <a:pt x="55" y="65"/>
                  </a:cubicBezTo>
                  <a:cubicBezTo>
                    <a:pt x="54" y="64"/>
                    <a:pt x="54" y="64"/>
                    <a:pt x="54" y="64"/>
                  </a:cubicBezTo>
                  <a:cubicBezTo>
                    <a:pt x="54" y="64"/>
                    <a:pt x="54" y="64"/>
                    <a:pt x="54" y="63"/>
                  </a:cubicBezTo>
                  <a:cubicBezTo>
                    <a:pt x="55" y="63"/>
                    <a:pt x="55" y="63"/>
                    <a:pt x="56" y="63"/>
                  </a:cubicBezTo>
                  <a:cubicBezTo>
                    <a:pt x="56" y="63"/>
                    <a:pt x="57" y="61"/>
                    <a:pt x="57" y="61"/>
                  </a:cubicBezTo>
                  <a:cubicBezTo>
                    <a:pt x="56" y="60"/>
                    <a:pt x="56" y="60"/>
                    <a:pt x="55" y="59"/>
                  </a:cubicBezTo>
                  <a:cubicBezTo>
                    <a:pt x="53" y="59"/>
                    <a:pt x="50" y="59"/>
                    <a:pt x="50" y="59"/>
                  </a:cubicBezTo>
                  <a:cubicBezTo>
                    <a:pt x="50" y="59"/>
                    <a:pt x="49" y="59"/>
                    <a:pt x="48" y="59"/>
                  </a:cubicBezTo>
                  <a:cubicBezTo>
                    <a:pt x="47" y="59"/>
                    <a:pt x="45" y="59"/>
                    <a:pt x="45" y="58"/>
                  </a:cubicBezTo>
                  <a:cubicBezTo>
                    <a:pt x="44" y="58"/>
                    <a:pt x="44" y="58"/>
                    <a:pt x="44" y="56"/>
                  </a:cubicBezTo>
                  <a:cubicBezTo>
                    <a:pt x="44" y="55"/>
                    <a:pt x="43" y="55"/>
                    <a:pt x="43" y="55"/>
                  </a:cubicBezTo>
                  <a:cubicBezTo>
                    <a:pt x="44" y="53"/>
                    <a:pt x="44" y="53"/>
                    <a:pt x="44" y="53"/>
                  </a:cubicBezTo>
                  <a:cubicBezTo>
                    <a:pt x="44" y="53"/>
                    <a:pt x="43" y="52"/>
                    <a:pt x="43" y="52"/>
                  </a:cubicBezTo>
                  <a:cubicBezTo>
                    <a:pt x="42" y="52"/>
                    <a:pt x="42" y="52"/>
                    <a:pt x="42" y="52"/>
                  </a:cubicBezTo>
                  <a:cubicBezTo>
                    <a:pt x="41" y="52"/>
                    <a:pt x="42" y="52"/>
                    <a:pt x="40" y="51"/>
                  </a:cubicBezTo>
                  <a:cubicBezTo>
                    <a:pt x="38" y="51"/>
                    <a:pt x="37" y="50"/>
                    <a:pt x="37" y="50"/>
                  </a:cubicBezTo>
                  <a:cubicBezTo>
                    <a:pt x="37" y="49"/>
                    <a:pt x="37" y="49"/>
                    <a:pt x="39" y="49"/>
                  </a:cubicBezTo>
                  <a:cubicBezTo>
                    <a:pt x="40" y="49"/>
                    <a:pt x="41" y="49"/>
                    <a:pt x="42" y="49"/>
                  </a:cubicBezTo>
                  <a:cubicBezTo>
                    <a:pt x="43" y="50"/>
                    <a:pt x="45" y="49"/>
                    <a:pt x="45" y="49"/>
                  </a:cubicBezTo>
                  <a:cubicBezTo>
                    <a:pt x="45" y="49"/>
                    <a:pt x="44" y="49"/>
                    <a:pt x="46" y="50"/>
                  </a:cubicBezTo>
                  <a:cubicBezTo>
                    <a:pt x="48" y="51"/>
                    <a:pt x="47" y="51"/>
                    <a:pt x="48" y="51"/>
                  </a:cubicBezTo>
                  <a:cubicBezTo>
                    <a:pt x="49" y="51"/>
                    <a:pt x="50" y="50"/>
                    <a:pt x="49" y="50"/>
                  </a:cubicBezTo>
                  <a:cubicBezTo>
                    <a:pt x="49" y="49"/>
                    <a:pt x="50" y="49"/>
                    <a:pt x="49" y="49"/>
                  </a:cubicBezTo>
                  <a:cubicBezTo>
                    <a:pt x="48" y="48"/>
                    <a:pt x="48" y="48"/>
                    <a:pt x="48" y="48"/>
                  </a:cubicBezTo>
                  <a:cubicBezTo>
                    <a:pt x="48" y="48"/>
                    <a:pt x="48" y="48"/>
                    <a:pt x="48" y="47"/>
                  </a:cubicBezTo>
                  <a:cubicBezTo>
                    <a:pt x="48" y="46"/>
                    <a:pt x="49" y="45"/>
                    <a:pt x="49" y="45"/>
                  </a:cubicBezTo>
                  <a:cubicBezTo>
                    <a:pt x="50" y="45"/>
                    <a:pt x="50" y="45"/>
                    <a:pt x="50" y="44"/>
                  </a:cubicBezTo>
                  <a:cubicBezTo>
                    <a:pt x="50" y="44"/>
                    <a:pt x="50" y="43"/>
                    <a:pt x="50" y="43"/>
                  </a:cubicBezTo>
                  <a:cubicBezTo>
                    <a:pt x="50" y="42"/>
                    <a:pt x="51" y="41"/>
                    <a:pt x="51" y="41"/>
                  </a:cubicBezTo>
                  <a:cubicBezTo>
                    <a:pt x="51" y="41"/>
                    <a:pt x="50" y="40"/>
                    <a:pt x="50" y="40"/>
                  </a:cubicBezTo>
                  <a:cubicBezTo>
                    <a:pt x="50" y="40"/>
                    <a:pt x="48" y="40"/>
                    <a:pt x="48" y="41"/>
                  </a:cubicBezTo>
                  <a:cubicBezTo>
                    <a:pt x="48" y="41"/>
                    <a:pt x="48" y="41"/>
                    <a:pt x="48" y="42"/>
                  </a:cubicBezTo>
                  <a:cubicBezTo>
                    <a:pt x="47" y="42"/>
                    <a:pt x="47" y="42"/>
                    <a:pt x="46" y="42"/>
                  </a:cubicBezTo>
                  <a:cubicBezTo>
                    <a:pt x="46" y="43"/>
                    <a:pt x="46" y="43"/>
                    <a:pt x="46" y="43"/>
                  </a:cubicBezTo>
                  <a:cubicBezTo>
                    <a:pt x="46" y="44"/>
                    <a:pt x="45" y="45"/>
                    <a:pt x="45" y="45"/>
                  </a:cubicBezTo>
                  <a:cubicBezTo>
                    <a:pt x="45" y="45"/>
                    <a:pt x="44" y="43"/>
                    <a:pt x="44" y="42"/>
                  </a:cubicBezTo>
                  <a:cubicBezTo>
                    <a:pt x="44" y="42"/>
                    <a:pt x="45" y="41"/>
                    <a:pt x="46" y="41"/>
                  </a:cubicBezTo>
                  <a:cubicBezTo>
                    <a:pt x="47" y="41"/>
                    <a:pt x="47" y="41"/>
                    <a:pt x="47" y="40"/>
                  </a:cubicBezTo>
                  <a:cubicBezTo>
                    <a:pt x="47" y="40"/>
                    <a:pt x="47" y="40"/>
                    <a:pt x="47" y="39"/>
                  </a:cubicBezTo>
                  <a:cubicBezTo>
                    <a:pt x="47" y="38"/>
                    <a:pt x="47" y="38"/>
                    <a:pt x="47" y="38"/>
                  </a:cubicBezTo>
                  <a:cubicBezTo>
                    <a:pt x="48" y="37"/>
                    <a:pt x="49" y="36"/>
                    <a:pt x="50" y="36"/>
                  </a:cubicBezTo>
                  <a:cubicBezTo>
                    <a:pt x="50" y="36"/>
                    <a:pt x="49" y="34"/>
                    <a:pt x="51" y="36"/>
                  </a:cubicBezTo>
                  <a:cubicBezTo>
                    <a:pt x="52" y="37"/>
                    <a:pt x="52" y="37"/>
                    <a:pt x="53" y="38"/>
                  </a:cubicBezTo>
                  <a:cubicBezTo>
                    <a:pt x="54" y="38"/>
                    <a:pt x="56" y="39"/>
                    <a:pt x="56" y="38"/>
                  </a:cubicBezTo>
                  <a:cubicBezTo>
                    <a:pt x="56" y="38"/>
                    <a:pt x="56" y="37"/>
                    <a:pt x="56" y="36"/>
                  </a:cubicBezTo>
                  <a:cubicBezTo>
                    <a:pt x="56" y="36"/>
                    <a:pt x="55" y="36"/>
                    <a:pt x="56" y="35"/>
                  </a:cubicBezTo>
                  <a:cubicBezTo>
                    <a:pt x="56" y="35"/>
                    <a:pt x="56" y="35"/>
                    <a:pt x="57" y="35"/>
                  </a:cubicBezTo>
                  <a:cubicBezTo>
                    <a:pt x="59" y="36"/>
                    <a:pt x="58" y="36"/>
                    <a:pt x="59" y="37"/>
                  </a:cubicBezTo>
                  <a:cubicBezTo>
                    <a:pt x="61" y="38"/>
                    <a:pt x="61" y="38"/>
                    <a:pt x="61" y="38"/>
                  </a:cubicBezTo>
                  <a:cubicBezTo>
                    <a:pt x="62" y="38"/>
                    <a:pt x="62" y="38"/>
                    <a:pt x="63" y="38"/>
                  </a:cubicBezTo>
                  <a:cubicBezTo>
                    <a:pt x="64" y="38"/>
                    <a:pt x="63" y="37"/>
                    <a:pt x="65" y="39"/>
                  </a:cubicBezTo>
                  <a:cubicBezTo>
                    <a:pt x="66" y="40"/>
                    <a:pt x="66" y="40"/>
                    <a:pt x="67" y="40"/>
                  </a:cubicBezTo>
                  <a:cubicBezTo>
                    <a:pt x="68" y="41"/>
                    <a:pt x="70" y="40"/>
                    <a:pt x="70" y="40"/>
                  </a:cubicBezTo>
                  <a:cubicBezTo>
                    <a:pt x="70" y="40"/>
                    <a:pt x="70" y="39"/>
                    <a:pt x="71" y="41"/>
                  </a:cubicBezTo>
                  <a:cubicBezTo>
                    <a:pt x="72" y="43"/>
                    <a:pt x="73" y="43"/>
                    <a:pt x="73" y="43"/>
                  </a:cubicBezTo>
                  <a:cubicBezTo>
                    <a:pt x="73" y="44"/>
                    <a:pt x="74" y="45"/>
                    <a:pt x="74" y="45"/>
                  </a:cubicBezTo>
                  <a:cubicBezTo>
                    <a:pt x="74" y="45"/>
                    <a:pt x="74" y="45"/>
                    <a:pt x="74" y="46"/>
                  </a:cubicBezTo>
                  <a:cubicBezTo>
                    <a:pt x="74" y="46"/>
                    <a:pt x="74" y="47"/>
                    <a:pt x="75" y="47"/>
                  </a:cubicBezTo>
                  <a:cubicBezTo>
                    <a:pt x="75" y="47"/>
                    <a:pt x="76" y="47"/>
                    <a:pt x="76" y="47"/>
                  </a:cubicBezTo>
                  <a:cubicBezTo>
                    <a:pt x="76" y="47"/>
                    <a:pt x="77" y="46"/>
                    <a:pt x="77" y="46"/>
                  </a:cubicBezTo>
                  <a:cubicBezTo>
                    <a:pt x="77" y="46"/>
                    <a:pt x="79" y="45"/>
                    <a:pt x="79" y="45"/>
                  </a:cubicBezTo>
                  <a:cubicBezTo>
                    <a:pt x="79" y="45"/>
                    <a:pt x="79" y="44"/>
                    <a:pt x="81" y="45"/>
                  </a:cubicBezTo>
                  <a:cubicBezTo>
                    <a:pt x="82" y="45"/>
                    <a:pt x="84" y="46"/>
                    <a:pt x="84" y="46"/>
                  </a:cubicBezTo>
                  <a:cubicBezTo>
                    <a:pt x="84" y="46"/>
                    <a:pt x="84" y="47"/>
                    <a:pt x="84" y="47"/>
                  </a:cubicBezTo>
                  <a:cubicBezTo>
                    <a:pt x="85" y="47"/>
                    <a:pt x="88" y="47"/>
                    <a:pt x="88" y="47"/>
                  </a:cubicBezTo>
                  <a:cubicBezTo>
                    <a:pt x="89" y="48"/>
                    <a:pt x="89" y="48"/>
                    <a:pt x="89" y="48"/>
                  </a:cubicBezTo>
                  <a:cubicBezTo>
                    <a:pt x="89" y="48"/>
                    <a:pt x="90" y="49"/>
                    <a:pt x="90" y="49"/>
                  </a:cubicBezTo>
                  <a:cubicBezTo>
                    <a:pt x="90" y="50"/>
                    <a:pt x="91" y="52"/>
                    <a:pt x="91" y="52"/>
                  </a:cubicBezTo>
                  <a:cubicBezTo>
                    <a:pt x="94" y="53"/>
                    <a:pt x="94" y="53"/>
                    <a:pt x="94" y="53"/>
                  </a:cubicBezTo>
                  <a:cubicBezTo>
                    <a:pt x="92" y="50"/>
                    <a:pt x="92" y="50"/>
                    <a:pt x="92" y="50"/>
                  </a:cubicBezTo>
                  <a:cubicBezTo>
                    <a:pt x="92" y="50"/>
                    <a:pt x="90" y="48"/>
                    <a:pt x="92" y="48"/>
                  </a:cubicBezTo>
                  <a:cubicBezTo>
                    <a:pt x="94" y="48"/>
                    <a:pt x="95" y="47"/>
                    <a:pt x="95" y="47"/>
                  </a:cubicBezTo>
                  <a:cubicBezTo>
                    <a:pt x="95" y="46"/>
                    <a:pt x="95" y="46"/>
                    <a:pt x="95" y="46"/>
                  </a:cubicBezTo>
                  <a:cubicBezTo>
                    <a:pt x="92" y="46"/>
                    <a:pt x="92" y="46"/>
                    <a:pt x="92" y="46"/>
                  </a:cubicBezTo>
                  <a:cubicBezTo>
                    <a:pt x="92" y="46"/>
                    <a:pt x="92" y="44"/>
                    <a:pt x="92" y="44"/>
                  </a:cubicBezTo>
                  <a:cubicBezTo>
                    <a:pt x="93" y="44"/>
                    <a:pt x="94" y="42"/>
                    <a:pt x="96" y="42"/>
                  </a:cubicBezTo>
                  <a:cubicBezTo>
                    <a:pt x="98" y="42"/>
                    <a:pt x="100" y="41"/>
                    <a:pt x="100" y="41"/>
                  </a:cubicBezTo>
                  <a:cubicBezTo>
                    <a:pt x="100" y="41"/>
                    <a:pt x="100" y="40"/>
                    <a:pt x="102" y="40"/>
                  </a:cubicBezTo>
                  <a:cubicBezTo>
                    <a:pt x="104" y="40"/>
                    <a:pt x="105" y="40"/>
                    <a:pt x="106" y="40"/>
                  </a:cubicBezTo>
                  <a:cubicBezTo>
                    <a:pt x="107" y="40"/>
                    <a:pt x="107" y="40"/>
                    <a:pt x="107" y="39"/>
                  </a:cubicBezTo>
                  <a:cubicBezTo>
                    <a:pt x="107" y="38"/>
                    <a:pt x="106" y="38"/>
                    <a:pt x="108" y="37"/>
                  </a:cubicBezTo>
                  <a:cubicBezTo>
                    <a:pt x="109" y="37"/>
                    <a:pt x="110" y="36"/>
                    <a:pt x="110" y="36"/>
                  </a:cubicBezTo>
                  <a:cubicBezTo>
                    <a:pt x="111" y="32"/>
                    <a:pt x="111" y="32"/>
                    <a:pt x="111" y="32"/>
                  </a:cubicBezTo>
                  <a:cubicBezTo>
                    <a:pt x="107" y="34"/>
                    <a:pt x="107" y="34"/>
                    <a:pt x="107" y="34"/>
                  </a:cubicBezTo>
                  <a:cubicBezTo>
                    <a:pt x="107" y="34"/>
                    <a:pt x="107" y="32"/>
                    <a:pt x="106" y="32"/>
                  </a:cubicBezTo>
                  <a:cubicBezTo>
                    <a:pt x="105" y="32"/>
                    <a:pt x="102" y="34"/>
                    <a:pt x="102" y="34"/>
                  </a:cubicBezTo>
                  <a:cubicBezTo>
                    <a:pt x="102" y="34"/>
                    <a:pt x="102" y="33"/>
                    <a:pt x="101" y="33"/>
                  </a:cubicBezTo>
                  <a:cubicBezTo>
                    <a:pt x="101" y="32"/>
                    <a:pt x="101" y="32"/>
                    <a:pt x="100" y="32"/>
                  </a:cubicBezTo>
                  <a:cubicBezTo>
                    <a:pt x="99" y="32"/>
                    <a:pt x="100" y="32"/>
                    <a:pt x="98" y="31"/>
                  </a:cubicBezTo>
                  <a:cubicBezTo>
                    <a:pt x="96" y="30"/>
                    <a:pt x="95" y="28"/>
                    <a:pt x="95" y="28"/>
                  </a:cubicBezTo>
                  <a:cubicBezTo>
                    <a:pt x="95" y="28"/>
                    <a:pt x="96" y="28"/>
                    <a:pt x="94" y="28"/>
                  </a:cubicBezTo>
                  <a:cubicBezTo>
                    <a:pt x="93" y="27"/>
                    <a:pt x="93" y="27"/>
                    <a:pt x="93" y="27"/>
                  </a:cubicBezTo>
                  <a:cubicBezTo>
                    <a:pt x="92" y="26"/>
                    <a:pt x="92" y="26"/>
                    <a:pt x="94" y="25"/>
                  </a:cubicBezTo>
                  <a:cubicBezTo>
                    <a:pt x="95" y="24"/>
                    <a:pt x="94" y="24"/>
                    <a:pt x="96" y="23"/>
                  </a:cubicBezTo>
                  <a:cubicBezTo>
                    <a:pt x="97" y="22"/>
                    <a:pt x="96" y="21"/>
                    <a:pt x="98" y="22"/>
                  </a:cubicBezTo>
                  <a:cubicBezTo>
                    <a:pt x="101" y="23"/>
                    <a:pt x="101" y="23"/>
                    <a:pt x="102" y="24"/>
                  </a:cubicBezTo>
                  <a:cubicBezTo>
                    <a:pt x="103" y="24"/>
                    <a:pt x="107" y="24"/>
                    <a:pt x="105" y="23"/>
                  </a:cubicBezTo>
                  <a:cubicBezTo>
                    <a:pt x="104" y="22"/>
                    <a:pt x="102" y="21"/>
                    <a:pt x="102" y="20"/>
                  </a:cubicBezTo>
                  <a:cubicBezTo>
                    <a:pt x="102" y="20"/>
                    <a:pt x="100" y="20"/>
                    <a:pt x="102" y="20"/>
                  </a:cubicBezTo>
                  <a:cubicBezTo>
                    <a:pt x="103" y="20"/>
                    <a:pt x="104" y="19"/>
                    <a:pt x="105" y="20"/>
                  </a:cubicBezTo>
                  <a:cubicBezTo>
                    <a:pt x="105" y="20"/>
                    <a:pt x="103" y="20"/>
                    <a:pt x="106" y="20"/>
                  </a:cubicBezTo>
                  <a:cubicBezTo>
                    <a:pt x="109" y="20"/>
                    <a:pt x="110" y="20"/>
                    <a:pt x="108" y="19"/>
                  </a:cubicBezTo>
                  <a:cubicBezTo>
                    <a:pt x="107" y="18"/>
                    <a:pt x="107" y="18"/>
                    <a:pt x="106" y="17"/>
                  </a:cubicBezTo>
                  <a:cubicBezTo>
                    <a:pt x="106" y="16"/>
                    <a:pt x="105" y="16"/>
                    <a:pt x="106" y="16"/>
                  </a:cubicBezTo>
                  <a:cubicBezTo>
                    <a:pt x="106" y="15"/>
                    <a:pt x="106" y="16"/>
                    <a:pt x="107" y="15"/>
                  </a:cubicBezTo>
                  <a:cubicBezTo>
                    <a:pt x="107" y="14"/>
                    <a:pt x="107" y="13"/>
                    <a:pt x="107" y="13"/>
                  </a:cubicBezTo>
                  <a:cubicBezTo>
                    <a:pt x="107" y="13"/>
                    <a:pt x="106" y="13"/>
                    <a:pt x="107" y="12"/>
                  </a:cubicBezTo>
                  <a:cubicBezTo>
                    <a:pt x="109" y="10"/>
                    <a:pt x="109" y="10"/>
                    <a:pt x="110" y="10"/>
                  </a:cubicBezTo>
                  <a:cubicBezTo>
                    <a:pt x="110" y="10"/>
                    <a:pt x="111" y="9"/>
                    <a:pt x="112" y="9"/>
                  </a:cubicBezTo>
                  <a:cubicBezTo>
                    <a:pt x="112" y="8"/>
                    <a:pt x="113" y="6"/>
                    <a:pt x="113" y="6"/>
                  </a:cubicBezTo>
                  <a:cubicBezTo>
                    <a:pt x="116" y="6"/>
                    <a:pt x="116" y="6"/>
                    <a:pt x="116" y="6"/>
                  </a:cubicBezTo>
                  <a:cubicBezTo>
                    <a:pt x="116" y="6"/>
                    <a:pt x="117" y="6"/>
                    <a:pt x="117" y="6"/>
                  </a:cubicBezTo>
                  <a:cubicBezTo>
                    <a:pt x="117" y="7"/>
                    <a:pt x="117" y="5"/>
                    <a:pt x="117" y="5"/>
                  </a:cubicBezTo>
                  <a:cubicBezTo>
                    <a:pt x="117" y="5"/>
                    <a:pt x="118" y="5"/>
                    <a:pt x="118" y="5"/>
                  </a:cubicBezTo>
                  <a:cubicBezTo>
                    <a:pt x="119" y="6"/>
                    <a:pt x="119" y="6"/>
                    <a:pt x="119" y="6"/>
                  </a:cubicBezTo>
                  <a:cubicBezTo>
                    <a:pt x="120" y="7"/>
                    <a:pt x="121" y="6"/>
                    <a:pt x="121" y="6"/>
                  </a:cubicBezTo>
                  <a:cubicBezTo>
                    <a:pt x="121" y="6"/>
                    <a:pt x="122" y="5"/>
                    <a:pt x="123" y="5"/>
                  </a:cubicBezTo>
                  <a:cubicBezTo>
                    <a:pt x="124" y="5"/>
                    <a:pt x="125" y="5"/>
                    <a:pt x="125" y="5"/>
                  </a:cubicBezTo>
                  <a:cubicBezTo>
                    <a:pt x="125" y="6"/>
                    <a:pt x="125" y="6"/>
                    <a:pt x="125" y="7"/>
                  </a:cubicBezTo>
                  <a:cubicBezTo>
                    <a:pt x="126" y="7"/>
                    <a:pt x="127" y="8"/>
                    <a:pt x="127" y="8"/>
                  </a:cubicBezTo>
                  <a:cubicBezTo>
                    <a:pt x="127" y="8"/>
                    <a:pt x="129" y="8"/>
                    <a:pt x="129" y="7"/>
                  </a:cubicBezTo>
                  <a:cubicBezTo>
                    <a:pt x="129" y="7"/>
                    <a:pt x="128" y="7"/>
                    <a:pt x="130" y="6"/>
                  </a:cubicBezTo>
                  <a:cubicBezTo>
                    <a:pt x="132" y="4"/>
                    <a:pt x="133" y="4"/>
                    <a:pt x="133" y="4"/>
                  </a:cubicBezTo>
                  <a:cubicBezTo>
                    <a:pt x="133" y="4"/>
                    <a:pt x="133" y="3"/>
                    <a:pt x="134" y="3"/>
                  </a:cubicBezTo>
                  <a:cubicBezTo>
                    <a:pt x="135" y="4"/>
                    <a:pt x="135" y="3"/>
                    <a:pt x="135" y="4"/>
                  </a:cubicBezTo>
                  <a:cubicBezTo>
                    <a:pt x="135" y="4"/>
                    <a:pt x="136" y="5"/>
                    <a:pt x="136" y="5"/>
                  </a:cubicBezTo>
                  <a:cubicBezTo>
                    <a:pt x="136" y="5"/>
                    <a:pt x="136" y="8"/>
                    <a:pt x="136" y="8"/>
                  </a:cubicBezTo>
                  <a:cubicBezTo>
                    <a:pt x="136" y="9"/>
                    <a:pt x="136" y="9"/>
                    <a:pt x="136" y="9"/>
                  </a:cubicBezTo>
                  <a:cubicBezTo>
                    <a:pt x="136" y="9"/>
                    <a:pt x="136" y="10"/>
                    <a:pt x="136" y="10"/>
                  </a:cubicBezTo>
                  <a:cubicBezTo>
                    <a:pt x="136" y="11"/>
                    <a:pt x="137" y="13"/>
                    <a:pt x="137" y="13"/>
                  </a:cubicBezTo>
                  <a:cubicBezTo>
                    <a:pt x="137" y="13"/>
                    <a:pt x="137" y="13"/>
                    <a:pt x="137" y="13"/>
                  </a:cubicBezTo>
                  <a:cubicBezTo>
                    <a:pt x="136" y="14"/>
                    <a:pt x="136" y="13"/>
                    <a:pt x="136" y="14"/>
                  </a:cubicBezTo>
                  <a:cubicBezTo>
                    <a:pt x="135" y="15"/>
                    <a:pt x="136" y="15"/>
                    <a:pt x="135" y="16"/>
                  </a:cubicBezTo>
                  <a:cubicBezTo>
                    <a:pt x="135" y="16"/>
                    <a:pt x="134" y="16"/>
                    <a:pt x="134" y="16"/>
                  </a:cubicBezTo>
                  <a:cubicBezTo>
                    <a:pt x="134" y="16"/>
                    <a:pt x="135" y="17"/>
                    <a:pt x="135" y="17"/>
                  </a:cubicBezTo>
                  <a:cubicBezTo>
                    <a:pt x="135" y="17"/>
                    <a:pt x="135" y="17"/>
                    <a:pt x="136" y="17"/>
                  </a:cubicBezTo>
                  <a:cubicBezTo>
                    <a:pt x="136" y="17"/>
                    <a:pt x="136" y="16"/>
                    <a:pt x="137" y="16"/>
                  </a:cubicBezTo>
                  <a:cubicBezTo>
                    <a:pt x="137" y="17"/>
                    <a:pt x="137" y="15"/>
                    <a:pt x="137" y="15"/>
                  </a:cubicBezTo>
                  <a:cubicBezTo>
                    <a:pt x="137" y="15"/>
                    <a:pt x="137" y="15"/>
                    <a:pt x="138" y="14"/>
                  </a:cubicBezTo>
                  <a:cubicBezTo>
                    <a:pt x="138" y="14"/>
                    <a:pt x="139" y="13"/>
                    <a:pt x="139" y="12"/>
                  </a:cubicBezTo>
                  <a:cubicBezTo>
                    <a:pt x="139" y="12"/>
                    <a:pt x="138" y="11"/>
                    <a:pt x="138" y="11"/>
                  </a:cubicBezTo>
                  <a:cubicBezTo>
                    <a:pt x="138" y="11"/>
                    <a:pt x="137" y="9"/>
                    <a:pt x="137" y="8"/>
                  </a:cubicBezTo>
                  <a:cubicBezTo>
                    <a:pt x="137" y="8"/>
                    <a:pt x="137" y="8"/>
                    <a:pt x="137" y="7"/>
                  </a:cubicBezTo>
                  <a:cubicBezTo>
                    <a:pt x="138" y="7"/>
                    <a:pt x="138" y="6"/>
                    <a:pt x="138" y="6"/>
                  </a:cubicBezTo>
                  <a:cubicBezTo>
                    <a:pt x="139" y="5"/>
                    <a:pt x="140" y="4"/>
                    <a:pt x="140" y="4"/>
                  </a:cubicBezTo>
                  <a:cubicBezTo>
                    <a:pt x="140" y="4"/>
                    <a:pt x="142" y="4"/>
                    <a:pt x="143" y="4"/>
                  </a:cubicBezTo>
                  <a:cubicBezTo>
                    <a:pt x="143" y="4"/>
                    <a:pt x="142" y="3"/>
                    <a:pt x="144" y="4"/>
                  </a:cubicBezTo>
                  <a:cubicBezTo>
                    <a:pt x="145" y="5"/>
                    <a:pt x="145" y="5"/>
                    <a:pt x="145" y="5"/>
                  </a:cubicBezTo>
                  <a:cubicBezTo>
                    <a:pt x="145" y="6"/>
                    <a:pt x="144" y="6"/>
                    <a:pt x="146" y="6"/>
                  </a:cubicBezTo>
                  <a:cubicBezTo>
                    <a:pt x="147" y="6"/>
                    <a:pt x="148" y="6"/>
                    <a:pt x="147" y="6"/>
                  </a:cubicBezTo>
                  <a:cubicBezTo>
                    <a:pt x="146" y="5"/>
                    <a:pt x="146" y="4"/>
                    <a:pt x="145" y="4"/>
                  </a:cubicBezTo>
                  <a:cubicBezTo>
                    <a:pt x="145" y="4"/>
                    <a:pt x="144" y="3"/>
                    <a:pt x="144" y="3"/>
                  </a:cubicBezTo>
                  <a:cubicBezTo>
                    <a:pt x="144" y="2"/>
                    <a:pt x="144" y="0"/>
                    <a:pt x="145" y="1"/>
                  </a:cubicBezTo>
                  <a:cubicBezTo>
                    <a:pt x="146" y="1"/>
                    <a:pt x="145" y="0"/>
                    <a:pt x="146" y="1"/>
                  </a:cubicBezTo>
                  <a:cubicBezTo>
                    <a:pt x="148" y="3"/>
                    <a:pt x="149" y="4"/>
                    <a:pt x="149" y="4"/>
                  </a:cubicBezTo>
                  <a:cubicBezTo>
                    <a:pt x="149" y="5"/>
                    <a:pt x="150" y="5"/>
                    <a:pt x="150" y="5"/>
                  </a:cubicBezTo>
                  <a:cubicBezTo>
                    <a:pt x="150" y="6"/>
                    <a:pt x="150" y="6"/>
                    <a:pt x="150" y="6"/>
                  </a:cubicBezTo>
                  <a:cubicBezTo>
                    <a:pt x="151" y="7"/>
                    <a:pt x="152" y="8"/>
                    <a:pt x="152" y="8"/>
                  </a:cubicBezTo>
                  <a:cubicBezTo>
                    <a:pt x="152" y="8"/>
                    <a:pt x="152" y="8"/>
                    <a:pt x="153" y="8"/>
                  </a:cubicBezTo>
                  <a:cubicBezTo>
                    <a:pt x="153" y="9"/>
                    <a:pt x="155" y="10"/>
                    <a:pt x="155" y="10"/>
                  </a:cubicBezTo>
                  <a:cubicBezTo>
                    <a:pt x="155" y="10"/>
                    <a:pt x="156" y="11"/>
                    <a:pt x="156" y="11"/>
                  </a:cubicBezTo>
                  <a:cubicBezTo>
                    <a:pt x="155" y="12"/>
                    <a:pt x="155" y="13"/>
                    <a:pt x="155" y="13"/>
                  </a:cubicBezTo>
                  <a:cubicBezTo>
                    <a:pt x="153" y="16"/>
                    <a:pt x="153" y="16"/>
                    <a:pt x="153" y="16"/>
                  </a:cubicBezTo>
                  <a:cubicBezTo>
                    <a:pt x="152" y="18"/>
                    <a:pt x="152" y="18"/>
                    <a:pt x="152" y="18"/>
                  </a:cubicBezTo>
                  <a:cubicBezTo>
                    <a:pt x="152" y="19"/>
                    <a:pt x="152" y="19"/>
                    <a:pt x="152" y="19"/>
                  </a:cubicBezTo>
                  <a:cubicBezTo>
                    <a:pt x="151" y="20"/>
                    <a:pt x="151" y="21"/>
                    <a:pt x="151" y="21"/>
                  </a:cubicBezTo>
                  <a:cubicBezTo>
                    <a:pt x="151" y="21"/>
                    <a:pt x="150" y="22"/>
                    <a:pt x="148" y="22"/>
                  </a:cubicBezTo>
                  <a:cubicBezTo>
                    <a:pt x="146" y="21"/>
                    <a:pt x="144" y="23"/>
                    <a:pt x="144" y="23"/>
                  </a:cubicBezTo>
                  <a:cubicBezTo>
                    <a:pt x="144" y="23"/>
                    <a:pt x="139" y="22"/>
                    <a:pt x="138" y="22"/>
                  </a:cubicBezTo>
                  <a:cubicBezTo>
                    <a:pt x="137" y="22"/>
                    <a:pt x="137" y="26"/>
                    <a:pt x="137" y="27"/>
                  </a:cubicBezTo>
                  <a:cubicBezTo>
                    <a:pt x="137" y="28"/>
                    <a:pt x="135" y="29"/>
                    <a:pt x="132" y="29"/>
                  </a:cubicBezTo>
                  <a:cubicBezTo>
                    <a:pt x="129" y="30"/>
                    <a:pt x="131" y="30"/>
                    <a:pt x="130" y="33"/>
                  </a:cubicBezTo>
                  <a:cubicBezTo>
                    <a:pt x="129" y="37"/>
                    <a:pt x="128" y="34"/>
                    <a:pt x="126" y="33"/>
                  </a:cubicBezTo>
                  <a:cubicBezTo>
                    <a:pt x="124" y="33"/>
                    <a:pt x="124" y="33"/>
                    <a:pt x="121" y="33"/>
                  </a:cubicBezTo>
                  <a:cubicBezTo>
                    <a:pt x="118" y="34"/>
                    <a:pt x="120" y="36"/>
                    <a:pt x="120" y="36"/>
                  </a:cubicBezTo>
                  <a:cubicBezTo>
                    <a:pt x="120" y="36"/>
                    <a:pt x="122" y="38"/>
                    <a:pt x="123" y="38"/>
                  </a:cubicBezTo>
                  <a:cubicBezTo>
                    <a:pt x="125" y="39"/>
                    <a:pt x="123" y="41"/>
                    <a:pt x="123" y="41"/>
                  </a:cubicBezTo>
                  <a:cubicBezTo>
                    <a:pt x="123" y="41"/>
                    <a:pt x="122" y="43"/>
                    <a:pt x="121" y="43"/>
                  </a:cubicBezTo>
                  <a:cubicBezTo>
                    <a:pt x="120" y="42"/>
                    <a:pt x="115" y="42"/>
                    <a:pt x="115" y="42"/>
                  </a:cubicBezTo>
                  <a:cubicBezTo>
                    <a:pt x="110" y="45"/>
                    <a:pt x="110" y="45"/>
                    <a:pt x="110" y="45"/>
                  </a:cubicBezTo>
                  <a:cubicBezTo>
                    <a:pt x="110" y="45"/>
                    <a:pt x="111" y="49"/>
                    <a:pt x="114" y="53"/>
                  </a:cubicBezTo>
                  <a:cubicBezTo>
                    <a:pt x="117" y="57"/>
                    <a:pt x="114" y="54"/>
                    <a:pt x="114" y="54"/>
                  </a:cubicBezTo>
                  <a:cubicBezTo>
                    <a:pt x="114" y="54"/>
                    <a:pt x="115" y="57"/>
                    <a:pt x="115" y="59"/>
                  </a:cubicBezTo>
                  <a:cubicBezTo>
                    <a:pt x="115" y="61"/>
                    <a:pt x="115" y="60"/>
                    <a:pt x="116" y="60"/>
                  </a:cubicBezTo>
                  <a:cubicBezTo>
                    <a:pt x="117" y="60"/>
                    <a:pt x="119" y="60"/>
                    <a:pt x="119" y="60"/>
                  </a:cubicBezTo>
                  <a:cubicBezTo>
                    <a:pt x="119" y="60"/>
                    <a:pt x="123" y="66"/>
                    <a:pt x="123" y="66"/>
                  </a:cubicBezTo>
                  <a:cubicBezTo>
                    <a:pt x="124" y="66"/>
                    <a:pt x="129" y="65"/>
                    <a:pt x="129" y="65"/>
                  </a:cubicBezTo>
                  <a:cubicBezTo>
                    <a:pt x="129" y="65"/>
                    <a:pt x="133" y="64"/>
                    <a:pt x="135" y="64"/>
                  </a:cubicBezTo>
                  <a:cubicBezTo>
                    <a:pt x="137" y="63"/>
                    <a:pt x="135" y="61"/>
                    <a:pt x="135" y="61"/>
                  </a:cubicBezTo>
                  <a:cubicBezTo>
                    <a:pt x="137" y="56"/>
                    <a:pt x="137" y="56"/>
                    <a:pt x="137" y="56"/>
                  </a:cubicBezTo>
                  <a:cubicBezTo>
                    <a:pt x="143" y="55"/>
                    <a:pt x="143" y="55"/>
                    <a:pt x="143" y="55"/>
                  </a:cubicBezTo>
                  <a:cubicBezTo>
                    <a:pt x="146" y="61"/>
                    <a:pt x="146" y="61"/>
                    <a:pt x="146" y="61"/>
                  </a:cubicBezTo>
                  <a:cubicBezTo>
                    <a:pt x="145" y="65"/>
                    <a:pt x="145" y="65"/>
                    <a:pt x="145" y="65"/>
                  </a:cubicBezTo>
                  <a:cubicBezTo>
                    <a:pt x="150" y="70"/>
                    <a:pt x="150" y="70"/>
                    <a:pt x="150" y="70"/>
                  </a:cubicBezTo>
                  <a:cubicBezTo>
                    <a:pt x="151" y="75"/>
                    <a:pt x="151" y="75"/>
                    <a:pt x="151" y="75"/>
                  </a:cubicBezTo>
                  <a:cubicBezTo>
                    <a:pt x="151" y="75"/>
                    <a:pt x="156" y="76"/>
                    <a:pt x="157" y="77"/>
                  </a:cubicBezTo>
                  <a:cubicBezTo>
                    <a:pt x="158" y="77"/>
                    <a:pt x="161" y="76"/>
                    <a:pt x="161" y="76"/>
                  </a:cubicBezTo>
                  <a:cubicBezTo>
                    <a:pt x="165" y="81"/>
                    <a:pt x="165" y="81"/>
                    <a:pt x="165" y="81"/>
                  </a:cubicBezTo>
                  <a:cubicBezTo>
                    <a:pt x="166" y="80"/>
                    <a:pt x="166" y="80"/>
                    <a:pt x="166" y="80"/>
                  </a:cubicBezTo>
                  <a:cubicBezTo>
                    <a:pt x="166" y="81"/>
                    <a:pt x="166" y="81"/>
                    <a:pt x="166" y="81"/>
                  </a:cubicBezTo>
                  <a:cubicBezTo>
                    <a:pt x="166" y="81"/>
                    <a:pt x="166" y="83"/>
                    <a:pt x="165" y="83"/>
                  </a:cubicBezTo>
                  <a:cubicBezTo>
                    <a:pt x="163" y="82"/>
                    <a:pt x="162" y="82"/>
                    <a:pt x="162" y="82"/>
                  </a:cubicBezTo>
                  <a:cubicBezTo>
                    <a:pt x="159" y="80"/>
                    <a:pt x="159" y="80"/>
                    <a:pt x="159" y="80"/>
                  </a:cubicBezTo>
                  <a:cubicBezTo>
                    <a:pt x="158" y="81"/>
                    <a:pt x="158" y="81"/>
                    <a:pt x="158" y="81"/>
                  </a:cubicBezTo>
                  <a:cubicBezTo>
                    <a:pt x="155" y="85"/>
                    <a:pt x="155" y="85"/>
                    <a:pt x="155" y="85"/>
                  </a:cubicBezTo>
                  <a:cubicBezTo>
                    <a:pt x="157" y="86"/>
                    <a:pt x="157" y="86"/>
                    <a:pt x="157" y="86"/>
                  </a:cubicBezTo>
                  <a:cubicBezTo>
                    <a:pt x="159" y="88"/>
                    <a:pt x="159" y="88"/>
                    <a:pt x="159" y="88"/>
                  </a:cubicBezTo>
                  <a:cubicBezTo>
                    <a:pt x="159" y="91"/>
                    <a:pt x="159" y="91"/>
                    <a:pt x="159" y="91"/>
                  </a:cubicBezTo>
                  <a:cubicBezTo>
                    <a:pt x="159" y="95"/>
                    <a:pt x="159" y="95"/>
                    <a:pt x="159" y="95"/>
                  </a:cubicBezTo>
                  <a:cubicBezTo>
                    <a:pt x="157" y="98"/>
                    <a:pt x="157" y="98"/>
                    <a:pt x="157" y="98"/>
                  </a:cubicBezTo>
                  <a:cubicBezTo>
                    <a:pt x="157" y="98"/>
                    <a:pt x="158" y="100"/>
                    <a:pt x="158" y="101"/>
                  </a:cubicBezTo>
                  <a:cubicBezTo>
                    <a:pt x="158" y="101"/>
                    <a:pt x="160" y="103"/>
                    <a:pt x="160" y="103"/>
                  </a:cubicBezTo>
                  <a:cubicBezTo>
                    <a:pt x="162" y="105"/>
                    <a:pt x="162" y="105"/>
                    <a:pt x="162" y="105"/>
                  </a:cubicBezTo>
                  <a:cubicBezTo>
                    <a:pt x="160" y="110"/>
                    <a:pt x="160" y="110"/>
                    <a:pt x="160" y="110"/>
                  </a:cubicBezTo>
                  <a:cubicBezTo>
                    <a:pt x="158" y="112"/>
                    <a:pt x="158" y="112"/>
                    <a:pt x="158" y="112"/>
                  </a:cubicBezTo>
                  <a:cubicBezTo>
                    <a:pt x="158" y="114"/>
                    <a:pt x="158" y="114"/>
                    <a:pt x="158" y="114"/>
                  </a:cubicBezTo>
                  <a:cubicBezTo>
                    <a:pt x="158" y="114"/>
                    <a:pt x="160" y="115"/>
                    <a:pt x="159" y="115"/>
                  </a:cubicBezTo>
                  <a:cubicBezTo>
                    <a:pt x="158" y="115"/>
                    <a:pt x="156" y="115"/>
                    <a:pt x="156" y="115"/>
                  </a:cubicBezTo>
                  <a:cubicBezTo>
                    <a:pt x="156" y="115"/>
                    <a:pt x="156" y="116"/>
                    <a:pt x="156" y="117"/>
                  </a:cubicBezTo>
                  <a:cubicBezTo>
                    <a:pt x="156" y="117"/>
                    <a:pt x="157" y="119"/>
                    <a:pt x="157" y="119"/>
                  </a:cubicBezTo>
                  <a:cubicBezTo>
                    <a:pt x="157" y="119"/>
                    <a:pt x="158" y="119"/>
                    <a:pt x="158" y="120"/>
                  </a:cubicBezTo>
                  <a:cubicBezTo>
                    <a:pt x="158" y="121"/>
                    <a:pt x="157" y="123"/>
                    <a:pt x="157" y="123"/>
                  </a:cubicBezTo>
                  <a:cubicBezTo>
                    <a:pt x="157" y="123"/>
                    <a:pt x="156" y="127"/>
                    <a:pt x="156" y="127"/>
                  </a:cubicBezTo>
                  <a:cubicBezTo>
                    <a:pt x="157" y="127"/>
                    <a:pt x="157" y="129"/>
                    <a:pt x="157" y="129"/>
                  </a:cubicBezTo>
                  <a:cubicBezTo>
                    <a:pt x="157" y="133"/>
                    <a:pt x="157" y="133"/>
                    <a:pt x="157" y="133"/>
                  </a:cubicBezTo>
                  <a:cubicBezTo>
                    <a:pt x="156" y="136"/>
                    <a:pt x="156" y="136"/>
                    <a:pt x="156" y="136"/>
                  </a:cubicBezTo>
                  <a:cubicBezTo>
                    <a:pt x="157" y="138"/>
                    <a:pt x="157" y="138"/>
                    <a:pt x="157" y="138"/>
                  </a:cubicBezTo>
                  <a:cubicBezTo>
                    <a:pt x="154" y="140"/>
                    <a:pt x="154" y="140"/>
                    <a:pt x="154" y="140"/>
                  </a:cubicBezTo>
                  <a:cubicBezTo>
                    <a:pt x="153" y="142"/>
                    <a:pt x="153" y="142"/>
                    <a:pt x="153" y="142"/>
                  </a:cubicBezTo>
                  <a:cubicBezTo>
                    <a:pt x="153" y="142"/>
                    <a:pt x="151" y="143"/>
                    <a:pt x="151" y="144"/>
                  </a:cubicBezTo>
                  <a:cubicBezTo>
                    <a:pt x="151" y="144"/>
                    <a:pt x="150" y="145"/>
                    <a:pt x="150" y="146"/>
                  </a:cubicBezTo>
                  <a:cubicBezTo>
                    <a:pt x="150" y="147"/>
                    <a:pt x="149" y="148"/>
                    <a:pt x="149" y="148"/>
                  </a:cubicBezTo>
                  <a:cubicBezTo>
                    <a:pt x="148" y="149"/>
                    <a:pt x="146" y="151"/>
                    <a:pt x="146" y="151"/>
                  </a:cubicBezTo>
                  <a:cubicBezTo>
                    <a:pt x="145" y="153"/>
                    <a:pt x="145" y="153"/>
                    <a:pt x="145" y="153"/>
                  </a:cubicBezTo>
                  <a:cubicBezTo>
                    <a:pt x="145" y="153"/>
                    <a:pt x="146" y="155"/>
                    <a:pt x="146" y="155"/>
                  </a:cubicBezTo>
                  <a:cubicBezTo>
                    <a:pt x="146" y="156"/>
                    <a:pt x="146" y="156"/>
                    <a:pt x="146" y="156"/>
                  </a:cubicBezTo>
                  <a:cubicBezTo>
                    <a:pt x="144" y="158"/>
                    <a:pt x="144" y="158"/>
                    <a:pt x="144" y="158"/>
                  </a:cubicBezTo>
                  <a:cubicBezTo>
                    <a:pt x="139" y="162"/>
                    <a:pt x="139" y="162"/>
                    <a:pt x="139" y="162"/>
                  </a:cubicBezTo>
                  <a:cubicBezTo>
                    <a:pt x="139" y="162"/>
                    <a:pt x="139" y="163"/>
                    <a:pt x="138" y="164"/>
                  </a:cubicBezTo>
                  <a:cubicBezTo>
                    <a:pt x="138" y="166"/>
                    <a:pt x="137" y="166"/>
                    <a:pt x="137" y="166"/>
                  </a:cubicBezTo>
                  <a:cubicBezTo>
                    <a:pt x="137" y="166"/>
                    <a:pt x="136" y="166"/>
                    <a:pt x="135" y="166"/>
                  </a:cubicBezTo>
                  <a:cubicBezTo>
                    <a:pt x="135" y="166"/>
                    <a:pt x="134" y="165"/>
                    <a:pt x="134" y="165"/>
                  </a:cubicBezTo>
                  <a:cubicBezTo>
                    <a:pt x="134" y="167"/>
                    <a:pt x="134" y="167"/>
                    <a:pt x="134" y="167"/>
                  </a:cubicBezTo>
                  <a:cubicBezTo>
                    <a:pt x="134" y="167"/>
                    <a:pt x="134" y="168"/>
                    <a:pt x="135" y="168"/>
                  </a:cubicBezTo>
                  <a:cubicBezTo>
                    <a:pt x="136" y="169"/>
                    <a:pt x="136" y="170"/>
                    <a:pt x="137" y="170"/>
                  </a:cubicBezTo>
                  <a:cubicBezTo>
                    <a:pt x="137" y="171"/>
                    <a:pt x="138" y="172"/>
                    <a:pt x="138" y="172"/>
                  </a:cubicBezTo>
                  <a:cubicBezTo>
                    <a:pt x="136" y="174"/>
                    <a:pt x="136" y="174"/>
                    <a:pt x="136" y="174"/>
                  </a:cubicBezTo>
                  <a:cubicBezTo>
                    <a:pt x="136" y="175"/>
                    <a:pt x="136" y="175"/>
                    <a:pt x="136" y="175"/>
                  </a:cubicBezTo>
                  <a:cubicBezTo>
                    <a:pt x="134" y="175"/>
                    <a:pt x="134" y="175"/>
                    <a:pt x="134" y="175"/>
                  </a:cubicBezTo>
                  <a:cubicBezTo>
                    <a:pt x="133" y="174"/>
                    <a:pt x="133" y="174"/>
                    <a:pt x="133" y="174"/>
                  </a:cubicBezTo>
                  <a:cubicBezTo>
                    <a:pt x="133" y="174"/>
                    <a:pt x="132" y="174"/>
                    <a:pt x="132" y="174"/>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5" name="Freeform 45"/>
            <p:cNvSpPr>
              <a:spLocks/>
            </p:cNvSpPr>
            <p:nvPr/>
          </p:nvSpPr>
          <p:spPr bwMode="auto">
            <a:xfrm>
              <a:off x="5707814" y="4888435"/>
              <a:ext cx="432358" cy="654191"/>
            </a:xfrm>
            <a:custGeom>
              <a:avLst/>
              <a:gdLst>
                <a:gd name="T0" fmla="*/ 84 w 178"/>
                <a:gd name="T1" fmla="*/ 3 h 278"/>
                <a:gd name="T2" fmla="*/ 97 w 178"/>
                <a:gd name="T3" fmla="*/ 2 h 278"/>
                <a:gd name="T4" fmla="*/ 107 w 178"/>
                <a:gd name="T5" fmla="*/ 5 h 278"/>
                <a:gd name="T6" fmla="*/ 102 w 178"/>
                <a:gd name="T7" fmla="*/ 16 h 278"/>
                <a:gd name="T8" fmla="*/ 113 w 178"/>
                <a:gd name="T9" fmla="*/ 16 h 278"/>
                <a:gd name="T10" fmla="*/ 119 w 178"/>
                <a:gd name="T11" fmla="*/ 18 h 278"/>
                <a:gd name="T12" fmla="*/ 126 w 178"/>
                <a:gd name="T13" fmla="*/ 24 h 278"/>
                <a:gd name="T14" fmla="*/ 134 w 178"/>
                <a:gd name="T15" fmla="*/ 25 h 278"/>
                <a:gd name="T16" fmla="*/ 145 w 178"/>
                <a:gd name="T17" fmla="*/ 19 h 278"/>
                <a:gd name="T18" fmla="*/ 154 w 178"/>
                <a:gd name="T19" fmla="*/ 24 h 278"/>
                <a:gd name="T20" fmla="*/ 164 w 178"/>
                <a:gd name="T21" fmla="*/ 27 h 278"/>
                <a:gd name="T22" fmla="*/ 167 w 178"/>
                <a:gd name="T23" fmla="*/ 34 h 278"/>
                <a:gd name="T24" fmla="*/ 165 w 178"/>
                <a:gd name="T25" fmla="*/ 42 h 278"/>
                <a:gd name="T26" fmla="*/ 178 w 178"/>
                <a:gd name="T27" fmla="*/ 50 h 278"/>
                <a:gd name="T28" fmla="*/ 168 w 178"/>
                <a:gd name="T29" fmla="*/ 59 h 278"/>
                <a:gd name="T30" fmla="*/ 156 w 178"/>
                <a:gd name="T31" fmla="*/ 65 h 278"/>
                <a:gd name="T32" fmla="*/ 144 w 178"/>
                <a:gd name="T33" fmla="*/ 74 h 278"/>
                <a:gd name="T34" fmla="*/ 142 w 178"/>
                <a:gd name="T35" fmla="*/ 81 h 278"/>
                <a:gd name="T36" fmla="*/ 141 w 178"/>
                <a:gd name="T37" fmla="*/ 92 h 278"/>
                <a:gd name="T38" fmla="*/ 137 w 178"/>
                <a:gd name="T39" fmla="*/ 103 h 278"/>
                <a:gd name="T40" fmla="*/ 135 w 178"/>
                <a:gd name="T41" fmla="*/ 112 h 278"/>
                <a:gd name="T42" fmla="*/ 126 w 178"/>
                <a:gd name="T43" fmla="*/ 117 h 278"/>
                <a:gd name="T44" fmla="*/ 130 w 178"/>
                <a:gd name="T45" fmla="*/ 128 h 278"/>
                <a:gd name="T46" fmla="*/ 123 w 178"/>
                <a:gd name="T47" fmla="*/ 137 h 278"/>
                <a:gd name="T48" fmla="*/ 120 w 178"/>
                <a:gd name="T49" fmla="*/ 144 h 278"/>
                <a:gd name="T50" fmla="*/ 111 w 178"/>
                <a:gd name="T51" fmla="*/ 143 h 278"/>
                <a:gd name="T52" fmla="*/ 102 w 178"/>
                <a:gd name="T53" fmla="*/ 141 h 278"/>
                <a:gd name="T54" fmla="*/ 102 w 178"/>
                <a:gd name="T55" fmla="*/ 149 h 278"/>
                <a:gd name="T56" fmla="*/ 103 w 178"/>
                <a:gd name="T57" fmla="*/ 157 h 278"/>
                <a:gd name="T58" fmla="*/ 104 w 178"/>
                <a:gd name="T59" fmla="*/ 166 h 278"/>
                <a:gd name="T60" fmla="*/ 107 w 178"/>
                <a:gd name="T61" fmla="*/ 174 h 278"/>
                <a:gd name="T62" fmla="*/ 114 w 178"/>
                <a:gd name="T63" fmla="*/ 180 h 278"/>
                <a:gd name="T64" fmla="*/ 106 w 178"/>
                <a:gd name="T65" fmla="*/ 189 h 278"/>
                <a:gd name="T66" fmla="*/ 96 w 178"/>
                <a:gd name="T67" fmla="*/ 196 h 278"/>
                <a:gd name="T68" fmla="*/ 93 w 178"/>
                <a:gd name="T69" fmla="*/ 205 h 278"/>
                <a:gd name="T70" fmla="*/ 94 w 178"/>
                <a:gd name="T71" fmla="*/ 214 h 278"/>
                <a:gd name="T72" fmla="*/ 100 w 178"/>
                <a:gd name="T73" fmla="*/ 224 h 278"/>
                <a:gd name="T74" fmla="*/ 100 w 178"/>
                <a:gd name="T75" fmla="*/ 233 h 278"/>
                <a:gd name="T76" fmla="*/ 91 w 178"/>
                <a:gd name="T77" fmla="*/ 233 h 278"/>
                <a:gd name="T78" fmla="*/ 80 w 178"/>
                <a:gd name="T79" fmla="*/ 243 h 278"/>
                <a:gd name="T80" fmla="*/ 71 w 178"/>
                <a:gd name="T81" fmla="*/ 254 h 278"/>
                <a:gd name="T82" fmla="*/ 71 w 178"/>
                <a:gd name="T83" fmla="*/ 268 h 278"/>
                <a:gd name="T84" fmla="*/ 62 w 178"/>
                <a:gd name="T85" fmla="*/ 275 h 278"/>
                <a:gd name="T86" fmla="*/ 40 w 178"/>
                <a:gd name="T87" fmla="*/ 274 h 278"/>
                <a:gd name="T88" fmla="*/ 26 w 178"/>
                <a:gd name="T89" fmla="*/ 268 h 278"/>
                <a:gd name="T90" fmla="*/ 11 w 178"/>
                <a:gd name="T91" fmla="*/ 265 h 278"/>
                <a:gd name="T92" fmla="*/ 4 w 178"/>
                <a:gd name="T93" fmla="*/ 261 h 278"/>
                <a:gd name="T94" fmla="*/ 14 w 178"/>
                <a:gd name="T95" fmla="*/ 247 h 278"/>
                <a:gd name="T96" fmla="*/ 21 w 178"/>
                <a:gd name="T97" fmla="*/ 225 h 278"/>
                <a:gd name="T98" fmla="*/ 28 w 178"/>
                <a:gd name="T99" fmla="*/ 199 h 278"/>
                <a:gd name="T100" fmla="*/ 25 w 178"/>
                <a:gd name="T101" fmla="*/ 188 h 278"/>
                <a:gd name="T102" fmla="*/ 11 w 178"/>
                <a:gd name="T103" fmla="*/ 188 h 278"/>
                <a:gd name="T104" fmla="*/ 14 w 178"/>
                <a:gd name="T105" fmla="*/ 174 h 278"/>
                <a:gd name="T106" fmla="*/ 4 w 178"/>
                <a:gd name="T107" fmla="*/ 171 h 278"/>
                <a:gd name="T108" fmla="*/ 11 w 178"/>
                <a:gd name="T109" fmla="*/ 157 h 278"/>
                <a:gd name="T110" fmla="*/ 18 w 178"/>
                <a:gd name="T111" fmla="*/ 143 h 278"/>
                <a:gd name="T112" fmla="*/ 22 w 178"/>
                <a:gd name="T113" fmla="*/ 135 h 278"/>
                <a:gd name="T114" fmla="*/ 32 w 178"/>
                <a:gd name="T115" fmla="*/ 129 h 278"/>
                <a:gd name="T116" fmla="*/ 49 w 178"/>
                <a:gd name="T117" fmla="*/ 98 h 278"/>
                <a:gd name="T118" fmla="*/ 71 w 178"/>
                <a:gd name="T119" fmla="*/ 55 h 278"/>
                <a:gd name="T120" fmla="*/ 70 w 178"/>
                <a:gd name="T121" fmla="*/ 32 h 278"/>
                <a:gd name="T122" fmla="*/ 72 w 178"/>
                <a:gd name="T123" fmla="*/ 19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8" h="278">
                  <a:moveTo>
                    <a:pt x="74" y="9"/>
                  </a:moveTo>
                  <a:cubicBezTo>
                    <a:pt x="74" y="9"/>
                    <a:pt x="78" y="6"/>
                    <a:pt x="78" y="6"/>
                  </a:cubicBezTo>
                  <a:cubicBezTo>
                    <a:pt x="78" y="6"/>
                    <a:pt x="79" y="5"/>
                    <a:pt x="79" y="5"/>
                  </a:cubicBezTo>
                  <a:cubicBezTo>
                    <a:pt x="80" y="5"/>
                    <a:pt x="81" y="5"/>
                    <a:pt x="82" y="5"/>
                  </a:cubicBezTo>
                  <a:cubicBezTo>
                    <a:pt x="82" y="5"/>
                    <a:pt x="83" y="4"/>
                    <a:pt x="83" y="4"/>
                  </a:cubicBezTo>
                  <a:cubicBezTo>
                    <a:pt x="84" y="3"/>
                    <a:pt x="84" y="3"/>
                    <a:pt x="84" y="3"/>
                  </a:cubicBezTo>
                  <a:cubicBezTo>
                    <a:pt x="86" y="2"/>
                    <a:pt x="86" y="2"/>
                    <a:pt x="86" y="2"/>
                  </a:cubicBezTo>
                  <a:cubicBezTo>
                    <a:pt x="88" y="2"/>
                    <a:pt x="88" y="2"/>
                    <a:pt x="88" y="2"/>
                  </a:cubicBezTo>
                  <a:cubicBezTo>
                    <a:pt x="88" y="2"/>
                    <a:pt x="89" y="2"/>
                    <a:pt x="89" y="2"/>
                  </a:cubicBezTo>
                  <a:cubicBezTo>
                    <a:pt x="89" y="2"/>
                    <a:pt x="93" y="1"/>
                    <a:pt x="93" y="1"/>
                  </a:cubicBezTo>
                  <a:cubicBezTo>
                    <a:pt x="93" y="1"/>
                    <a:pt x="94" y="2"/>
                    <a:pt x="95" y="2"/>
                  </a:cubicBezTo>
                  <a:cubicBezTo>
                    <a:pt x="95" y="2"/>
                    <a:pt x="97" y="2"/>
                    <a:pt x="97" y="2"/>
                  </a:cubicBezTo>
                  <a:cubicBezTo>
                    <a:pt x="98" y="2"/>
                    <a:pt x="100" y="1"/>
                    <a:pt x="100" y="1"/>
                  </a:cubicBezTo>
                  <a:cubicBezTo>
                    <a:pt x="104" y="0"/>
                    <a:pt x="104" y="0"/>
                    <a:pt x="104" y="0"/>
                  </a:cubicBezTo>
                  <a:cubicBezTo>
                    <a:pt x="105" y="2"/>
                    <a:pt x="105" y="2"/>
                    <a:pt x="105" y="2"/>
                  </a:cubicBezTo>
                  <a:cubicBezTo>
                    <a:pt x="105" y="2"/>
                    <a:pt x="105" y="4"/>
                    <a:pt x="105" y="4"/>
                  </a:cubicBezTo>
                  <a:cubicBezTo>
                    <a:pt x="105" y="4"/>
                    <a:pt x="105" y="5"/>
                    <a:pt x="106" y="5"/>
                  </a:cubicBezTo>
                  <a:cubicBezTo>
                    <a:pt x="107" y="5"/>
                    <a:pt x="107" y="5"/>
                    <a:pt x="107" y="5"/>
                  </a:cubicBezTo>
                  <a:cubicBezTo>
                    <a:pt x="107" y="6"/>
                    <a:pt x="107" y="9"/>
                    <a:pt x="107" y="9"/>
                  </a:cubicBezTo>
                  <a:cubicBezTo>
                    <a:pt x="104" y="10"/>
                    <a:pt x="104" y="10"/>
                    <a:pt x="104" y="10"/>
                  </a:cubicBezTo>
                  <a:cubicBezTo>
                    <a:pt x="104" y="10"/>
                    <a:pt x="103" y="10"/>
                    <a:pt x="103" y="11"/>
                  </a:cubicBezTo>
                  <a:cubicBezTo>
                    <a:pt x="103" y="11"/>
                    <a:pt x="101" y="12"/>
                    <a:pt x="101" y="12"/>
                  </a:cubicBezTo>
                  <a:cubicBezTo>
                    <a:pt x="101" y="13"/>
                    <a:pt x="100" y="13"/>
                    <a:pt x="101" y="14"/>
                  </a:cubicBezTo>
                  <a:cubicBezTo>
                    <a:pt x="101" y="15"/>
                    <a:pt x="102" y="16"/>
                    <a:pt x="102" y="16"/>
                  </a:cubicBezTo>
                  <a:cubicBezTo>
                    <a:pt x="102" y="18"/>
                    <a:pt x="102" y="18"/>
                    <a:pt x="102" y="18"/>
                  </a:cubicBezTo>
                  <a:cubicBezTo>
                    <a:pt x="102" y="18"/>
                    <a:pt x="102" y="19"/>
                    <a:pt x="103" y="19"/>
                  </a:cubicBezTo>
                  <a:cubicBezTo>
                    <a:pt x="103" y="20"/>
                    <a:pt x="104" y="19"/>
                    <a:pt x="105" y="19"/>
                  </a:cubicBezTo>
                  <a:cubicBezTo>
                    <a:pt x="107" y="19"/>
                    <a:pt x="108" y="18"/>
                    <a:pt x="109" y="18"/>
                  </a:cubicBezTo>
                  <a:cubicBezTo>
                    <a:pt x="109" y="18"/>
                    <a:pt x="110" y="18"/>
                    <a:pt x="110" y="18"/>
                  </a:cubicBezTo>
                  <a:cubicBezTo>
                    <a:pt x="111" y="17"/>
                    <a:pt x="113" y="16"/>
                    <a:pt x="113" y="16"/>
                  </a:cubicBezTo>
                  <a:cubicBezTo>
                    <a:pt x="113" y="16"/>
                    <a:pt x="113" y="14"/>
                    <a:pt x="114" y="15"/>
                  </a:cubicBezTo>
                  <a:cubicBezTo>
                    <a:pt x="114" y="15"/>
                    <a:pt x="114" y="17"/>
                    <a:pt x="114" y="17"/>
                  </a:cubicBezTo>
                  <a:cubicBezTo>
                    <a:pt x="114" y="17"/>
                    <a:pt x="113" y="19"/>
                    <a:pt x="113" y="19"/>
                  </a:cubicBezTo>
                  <a:cubicBezTo>
                    <a:pt x="114" y="20"/>
                    <a:pt x="115" y="19"/>
                    <a:pt x="115" y="19"/>
                  </a:cubicBezTo>
                  <a:cubicBezTo>
                    <a:pt x="116" y="18"/>
                    <a:pt x="117" y="18"/>
                    <a:pt x="117" y="18"/>
                  </a:cubicBezTo>
                  <a:cubicBezTo>
                    <a:pt x="119" y="18"/>
                    <a:pt x="119" y="18"/>
                    <a:pt x="119" y="18"/>
                  </a:cubicBezTo>
                  <a:cubicBezTo>
                    <a:pt x="119" y="18"/>
                    <a:pt x="121" y="18"/>
                    <a:pt x="121" y="18"/>
                  </a:cubicBezTo>
                  <a:cubicBezTo>
                    <a:pt x="121" y="18"/>
                    <a:pt x="122" y="19"/>
                    <a:pt x="123" y="19"/>
                  </a:cubicBezTo>
                  <a:cubicBezTo>
                    <a:pt x="123" y="20"/>
                    <a:pt x="126" y="21"/>
                    <a:pt x="126" y="21"/>
                  </a:cubicBezTo>
                  <a:cubicBezTo>
                    <a:pt x="125" y="23"/>
                    <a:pt x="125" y="23"/>
                    <a:pt x="125" y="23"/>
                  </a:cubicBezTo>
                  <a:cubicBezTo>
                    <a:pt x="125" y="23"/>
                    <a:pt x="124" y="25"/>
                    <a:pt x="125" y="25"/>
                  </a:cubicBezTo>
                  <a:cubicBezTo>
                    <a:pt x="125" y="25"/>
                    <a:pt x="126" y="24"/>
                    <a:pt x="126" y="24"/>
                  </a:cubicBezTo>
                  <a:cubicBezTo>
                    <a:pt x="127" y="24"/>
                    <a:pt x="128" y="23"/>
                    <a:pt x="128" y="23"/>
                  </a:cubicBezTo>
                  <a:cubicBezTo>
                    <a:pt x="128" y="23"/>
                    <a:pt x="128" y="22"/>
                    <a:pt x="128" y="22"/>
                  </a:cubicBezTo>
                  <a:cubicBezTo>
                    <a:pt x="128" y="23"/>
                    <a:pt x="130" y="24"/>
                    <a:pt x="130" y="24"/>
                  </a:cubicBezTo>
                  <a:cubicBezTo>
                    <a:pt x="130" y="24"/>
                    <a:pt x="131" y="26"/>
                    <a:pt x="131" y="26"/>
                  </a:cubicBezTo>
                  <a:cubicBezTo>
                    <a:pt x="131" y="26"/>
                    <a:pt x="133" y="25"/>
                    <a:pt x="133" y="25"/>
                  </a:cubicBezTo>
                  <a:cubicBezTo>
                    <a:pt x="133" y="25"/>
                    <a:pt x="133" y="25"/>
                    <a:pt x="134" y="25"/>
                  </a:cubicBezTo>
                  <a:cubicBezTo>
                    <a:pt x="135" y="25"/>
                    <a:pt x="135" y="25"/>
                    <a:pt x="135" y="25"/>
                  </a:cubicBezTo>
                  <a:cubicBezTo>
                    <a:pt x="136" y="26"/>
                    <a:pt x="139" y="26"/>
                    <a:pt x="139" y="26"/>
                  </a:cubicBezTo>
                  <a:cubicBezTo>
                    <a:pt x="142" y="24"/>
                    <a:pt x="142" y="24"/>
                    <a:pt x="142" y="24"/>
                  </a:cubicBezTo>
                  <a:cubicBezTo>
                    <a:pt x="143" y="21"/>
                    <a:pt x="143" y="21"/>
                    <a:pt x="143" y="21"/>
                  </a:cubicBezTo>
                  <a:cubicBezTo>
                    <a:pt x="143" y="20"/>
                    <a:pt x="143" y="20"/>
                    <a:pt x="143" y="20"/>
                  </a:cubicBezTo>
                  <a:cubicBezTo>
                    <a:pt x="143" y="20"/>
                    <a:pt x="145" y="19"/>
                    <a:pt x="145" y="19"/>
                  </a:cubicBezTo>
                  <a:cubicBezTo>
                    <a:pt x="145" y="19"/>
                    <a:pt x="146" y="19"/>
                    <a:pt x="146" y="20"/>
                  </a:cubicBezTo>
                  <a:cubicBezTo>
                    <a:pt x="146" y="20"/>
                    <a:pt x="148" y="22"/>
                    <a:pt x="148" y="22"/>
                  </a:cubicBezTo>
                  <a:cubicBezTo>
                    <a:pt x="148" y="22"/>
                    <a:pt x="150" y="22"/>
                    <a:pt x="150" y="22"/>
                  </a:cubicBezTo>
                  <a:cubicBezTo>
                    <a:pt x="151" y="22"/>
                    <a:pt x="151" y="21"/>
                    <a:pt x="152" y="22"/>
                  </a:cubicBezTo>
                  <a:cubicBezTo>
                    <a:pt x="152" y="23"/>
                    <a:pt x="152" y="24"/>
                    <a:pt x="153" y="24"/>
                  </a:cubicBezTo>
                  <a:cubicBezTo>
                    <a:pt x="153" y="24"/>
                    <a:pt x="154" y="24"/>
                    <a:pt x="154" y="24"/>
                  </a:cubicBezTo>
                  <a:cubicBezTo>
                    <a:pt x="155" y="25"/>
                    <a:pt x="157" y="25"/>
                    <a:pt x="157" y="25"/>
                  </a:cubicBezTo>
                  <a:cubicBezTo>
                    <a:pt x="158" y="23"/>
                    <a:pt x="158" y="23"/>
                    <a:pt x="158" y="23"/>
                  </a:cubicBezTo>
                  <a:cubicBezTo>
                    <a:pt x="158" y="23"/>
                    <a:pt x="158" y="22"/>
                    <a:pt x="159" y="23"/>
                  </a:cubicBezTo>
                  <a:cubicBezTo>
                    <a:pt x="160" y="23"/>
                    <a:pt x="160" y="25"/>
                    <a:pt x="160" y="25"/>
                  </a:cubicBezTo>
                  <a:cubicBezTo>
                    <a:pt x="160" y="25"/>
                    <a:pt x="161" y="26"/>
                    <a:pt x="161" y="26"/>
                  </a:cubicBezTo>
                  <a:cubicBezTo>
                    <a:pt x="161" y="26"/>
                    <a:pt x="164" y="27"/>
                    <a:pt x="164" y="27"/>
                  </a:cubicBezTo>
                  <a:cubicBezTo>
                    <a:pt x="164" y="27"/>
                    <a:pt x="166" y="26"/>
                    <a:pt x="166" y="26"/>
                  </a:cubicBezTo>
                  <a:cubicBezTo>
                    <a:pt x="167" y="26"/>
                    <a:pt x="167" y="28"/>
                    <a:pt x="167" y="28"/>
                  </a:cubicBezTo>
                  <a:cubicBezTo>
                    <a:pt x="167" y="28"/>
                    <a:pt x="167" y="29"/>
                    <a:pt x="167" y="29"/>
                  </a:cubicBezTo>
                  <a:cubicBezTo>
                    <a:pt x="166" y="30"/>
                    <a:pt x="166" y="30"/>
                    <a:pt x="167" y="30"/>
                  </a:cubicBezTo>
                  <a:cubicBezTo>
                    <a:pt x="167" y="31"/>
                    <a:pt x="168" y="32"/>
                    <a:pt x="168" y="32"/>
                  </a:cubicBezTo>
                  <a:cubicBezTo>
                    <a:pt x="168" y="32"/>
                    <a:pt x="167" y="34"/>
                    <a:pt x="167" y="34"/>
                  </a:cubicBezTo>
                  <a:cubicBezTo>
                    <a:pt x="167" y="35"/>
                    <a:pt x="166" y="36"/>
                    <a:pt x="166" y="36"/>
                  </a:cubicBezTo>
                  <a:cubicBezTo>
                    <a:pt x="165" y="37"/>
                    <a:pt x="165" y="37"/>
                    <a:pt x="165" y="37"/>
                  </a:cubicBezTo>
                  <a:cubicBezTo>
                    <a:pt x="165" y="38"/>
                    <a:pt x="165" y="38"/>
                    <a:pt x="165" y="38"/>
                  </a:cubicBezTo>
                  <a:cubicBezTo>
                    <a:pt x="165" y="39"/>
                    <a:pt x="165" y="39"/>
                    <a:pt x="165" y="39"/>
                  </a:cubicBezTo>
                  <a:cubicBezTo>
                    <a:pt x="165" y="39"/>
                    <a:pt x="165" y="40"/>
                    <a:pt x="165" y="40"/>
                  </a:cubicBezTo>
                  <a:cubicBezTo>
                    <a:pt x="164" y="40"/>
                    <a:pt x="165" y="42"/>
                    <a:pt x="165" y="42"/>
                  </a:cubicBezTo>
                  <a:cubicBezTo>
                    <a:pt x="166" y="43"/>
                    <a:pt x="166" y="43"/>
                    <a:pt x="166" y="43"/>
                  </a:cubicBezTo>
                  <a:cubicBezTo>
                    <a:pt x="166" y="43"/>
                    <a:pt x="168" y="42"/>
                    <a:pt x="168" y="42"/>
                  </a:cubicBezTo>
                  <a:cubicBezTo>
                    <a:pt x="168" y="42"/>
                    <a:pt x="171" y="43"/>
                    <a:pt x="171" y="43"/>
                  </a:cubicBezTo>
                  <a:cubicBezTo>
                    <a:pt x="171" y="43"/>
                    <a:pt x="173" y="44"/>
                    <a:pt x="173" y="45"/>
                  </a:cubicBezTo>
                  <a:cubicBezTo>
                    <a:pt x="174" y="45"/>
                    <a:pt x="176" y="47"/>
                    <a:pt x="176" y="47"/>
                  </a:cubicBezTo>
                  <a:cubicBezTo>
                    <a:pt x="178" y="50"/>
                    <a:pt x="178" y="50"/>
                    <a:pt x="178" y="50"/>
                  </a:cubicBezTo>
                  <a:cubicBezTo>
                    <a:pt x="176" y="52"/>
                    <a:pt x="176" y="52"/>
                    <a:pt x="176" y="52"/>
                  </a:cubicBezTo>
                  <a:cubicBezTo>
                    <a:pt x="174" y="55"/>
                    <a:pt x="174" y="55"/>
                    <a:pt x="174" y="55"/>
                  </a:cubicBezTo>
                  <a:cubicBezTo>
                    <a:pt x="172" y="56"/>
                    <a:pt x="172" y="56"/>
                    <a:pt x="172" y="56"/>
                  </a:cubicBezTo>
                  <a:cubicBezTo>
                    <a:pt x="172" y="56"/>
                    <a:pt x="171" y="58"/>
                    <a:pt x="171" y="58"/>
                  </a:cubicBezTo>
                  <a:cubicBezTo>
                    <a:pt x="171" y="58"/>
                    <a:pt x="169" y="59"/>
                    <a:pt x="169" y="59"/>
                  </a:cubicBezTo>
                  <a:cubicBezTo>
                    <a:pt x="168" y="59"/>
                    <a:pt x="168" y="59"/>
                    <a:pt x="168" y="59"/>
                  </a:cubicBezTo>
                  <a:cubicBezTo>
                    <a:pt x="165" y="62"/>
                    <a:pt x="165" y="62"/>
                    <a:pt x="165" y="62"/>
                  </a:cubicBezTo>
                  <a:cubicBezTo>
                    <a:pt x="163" y="63"/>
                    <a:pt x="163" y="63"/>
                    <a:pt x="163" y="63"/>
                  </a:cubicBezTo>
                  <a:cubicBezTo>
                    <a:pt x="161" y="64"/>
                    <a:pt x="161" y="64"/>
                    <a:pt x="161" y="64"/>
                  </a:cubicBezTo>
                  <a:cubicBezTo>
                    <a:pt x="160" y="64"/>
                    <a:pt x="160" y="64"/>
                    <a:pt x="160" y="64"/>
                  </a:cubicBezTo>
                  <a:cubicBezTo>
                    <a:pt x="158" y="66"/>
                    <a:pt x="158" y="66"/>
                    <a:pt x="158" y="66"/>
                  </a:cubicBezTo>
                  <a:cubicBezTo>
                    <a:pt x="156" y="65"/>
                    <a:pt x="156" y="65"/>
                    <a:pt x="156" y="65"/>
                  </a:cubicBezTo>
                  <a:cubicBezTo>
                    <a:pt x="153" y="66"/>
                    <a:pt x="153" y="66"/>
                    <a:pt x="153" y="66"/>
                  </a:cubicBezTo>
                  <a:cubicBezTo>
                    <a:pt x="153" y="67"/>
                    <a:pt x="153" y="67"/>
                    <a:pt x="153" y="67"/>
                  </a:cubicBezTo>
                  <a:cubicBezTo>
                    <a:pt x="149" y="69"/>
                    <a:pt x="149" y="69"/>
                    <a:pt x="149" y="69"/>
                  </a:cubicBezTo>
                  <a:cubicBezTo>
                    <a:pt x="148" y="72"/>
                    <a:pt x="148" y="72"/>
                    <a:pt x="148" y="72"/>
                  </a:cubicBezTo>
                  <a:cubicBezTo>
                    <a:pt x="148" y="72"/>
                    <a:pt x="146" y="72"/>
                    <a:pt x="146" y="73"/>
                  </a:cubicBezTo>
                  <a:cubicBezTo>
                    <a:pt x="145" y="73"/>
                    <a:pt x="144" y="74"/>
                    <a:pt x="144" y="74"/>
                  </a:cubicBezTo>
                  <a:cubicBezTo>
                    <a:pt x="142" y="73"/>
                    <a:pt x="142" y="73"/>
                    <a:pt x="142" y="73"/>
                  </a:cubicBezTo>
                  <a:cubicBezTo>
                    <a:pt x="141" y="74"/>
                    <a:pt x="141" y="74"/>
                    <a:pt x="141" y="74"/>
                  </a:cubicBezTo>
                  <a:cubicBezTo>
                    <a:pt x="141" y="76"/>
                    <a:pt x="141" y="76"/>
                    <a:pt x="141" y="76"/>
                  </a:cubicBezTo>
                  <a:cubicBezTo>
                    <a:pt x="142" y="76"/>
                    <a:pt x="142" y="76"/>
                    <a:pt x="142" y="76"/>
                  </a:cubicBezTo>
                  <a:cubicBezTo>
                    <a:pt x="142" y="76"/>
                    <a:pt x="142" y="78"/>
                    <a:pt x="142" y="78"/>
                  </a:cubicBezTo>
                  <a:cubicBezTo>
                    <a:pt x="142" y="79"/>
                    <a:pt x="142" y="81"/>
                    <a:pt x="142" y="81"/>
                  </a:cubicBezTo>
                  <a:cubicBezTo>
                    <a:pt x="144" y="82"/>
                    <a:pt x="144" y="82"/>
                    <a:pt x="144" y="82"/>
                  </a:cubicBezTo>
                  <a:cubicBezTo>
                    <a:pt x="144" y="82"/>
                    <a:pt x="144" y="85"/>
                    <a:pt x="143" y="85"/>
                  </a:cubicBezTo>
                  <a:cubicBezTo>
                    <a:pt x="143" y="85"/>
                    <a:pt x="141" y="86"/>
                    <a:pt x="141" y="86"/>
                  </a:cubicBezTo>
                  <a:cubicBezTo>
                    <a:pt x="141" y="87"/>
                    <a:pt x="141" y="87"/>
                    <a:pt x="141" y="87"/>
                  </a:cubicBezTo>
                  <a:cubicBezTo>
                    <a:pt x="142" y="89"/>
                    <a:pt x="142" y="89"/>
                    <a:pt x="142" y="89"/>
                  </a:cubicBezTo>
                  <a:cubicBezTo>
                    <a:pt x="142" y="89"/>
                    <a:pt x="142" y="92"/>
                    <a:pt x="141" y="92"/>
                  </a:cubicBezTo>
                  <a:cubicBezTo>
                    <a:pt x="141" y="93"/>
                    <a:pt x="140" y="95"/>
                    <a:pt x="140" y="95"/>
                  </a:cubicBezTo>
                  <a:cubicBezTo>
                    <a:pt x="139" y="96"/>
                    <a:pt x="139" y="96"/>
                    <a:pt x="139" y="96"/>
                  </a:cubicBezTo>
                  <a:cubicBezTo>
                    <a:pt x="138" y="98"/>
                    <a:pt x="138" y="98"/>
                    <a:pt x="138" y="98"/>
                  </a:cubicBezTo>
                  <a:cubicBezTo>
                    <a:pt x="139" y="99"/>
                    <a:pt x="139" y="99"/>
                    <a:pt x="139" y="99"/>
                  </a:cubicBezTo>
                  <a:cubicBezTo>
                    <a:pt x="139" y="102"/>
                    <a:pt x="139" y="102"/>
                    <a:pt x="139" y="102"/>
                  </a:cubicBezTo>
                  <a:cubicBezTo>
                    <a:pt x="137" y="103"/>
                    <a:pt x="137" y="103"/>
                    <a:pt x="137" y="103"/>
                  </a:cubicBezTo>
                  <a:cubicBezTo>
                    <a:pt x="136" y="106"/>
                    <a:pt x="136" y="106"/>
                    <a:pt x="136" y="106"/>
                  </a:cubicBezTo>
                  <a:cubicBezTo>
                    <a:pt x="137" y="107"/>
                    <a:pt x="137" y="107"/>
                    <a:pt x="137" y="107"/>
                  </a:cubicBezTo>
                  <a:cubicBezTo>
                    <a:pt x="138" y="109"/>
                    <a:pt x="138" y="109"/>
                    <a:pt x="138" y="109"/>
                  </a:cubicBezTo>
                  <a:cubicBezTo>
                    <a:pt x="137" y="111"/>
                    <a:pt x="137" y="111"/>
                    <a:pt x="137" y="111"/>
                  </a:cubicBezTo>
                  <a:cubicBezTo>
                    <a:pt x="136" y="112"/>
                    <a:pt x="136" y="112"/>
                    <a:pt x="136" y="112"/>
                  </a:cubicBezTo>
                  <a:cubicBezTo>
                    <a:pt x="135" y="112"/>
                    <a:pt x="135" y="112"/>
                    <a:pt x="135" y="112"/>
                  </a:cubicBezTo>
                  <a:cubicBezTo>
                    <a:pt x="133" y="114"/>
                    <a:pt x="133" y="114"/>
                    <a:pt x="133" y="114"/>
                  </a:cubicBezTo>
                  <a:cubicBezTo>
                    <a:pt x="131" y="114"/>
                    <a:pt x="131" y="114"/>
                    <a:pt x="131" y="114"/>
                  </a:cubicBezTo>
                  <a:cubicBezTo>
                    <a:pt x="130" y="114"/>
                    <a:pt x="130" y="114"/>
                    <a:pt x="130" y="114"/>
                  </a:cubicBezTo>
                  <a:cubicBezTo>
                    <a:pt x="128" y="116"/>
                    <a:pt x="128" y="116"/>
                    <a:pt x="128" y="116"/>
                  </a:cubicBezTo>
                  <a:cubicBezTo>
                    <a:pt x="127" y="116"/>
                    <a:pt x="127" y="116"/>
                    <a:pt x="127" y="116"/>
                  </a:cubicBezTo>
                  <a:cubicBezTo>
                    <a:pt x="126" y="117"/>
                    <a:pt x="126" y="117"/>
                    <a:pt x="126" y="117"/>
                  </a:cubicBezTo>
                  <a:cubicBezTo>
                    <a:pt x="126" y="119"/>
                    <a:pt x="126" y="119"/>
                    <a:pt x="126" y="119"/>
                  </a:cubicBezTo>
                  <a:cubicBezTo>
                    <a:pt x="126" y="119"/>
                    <a:pt x="126" y="120"/>
                    <a:pt x="126" y="120"/>
                  </a:cubicBezTo>
                  <a:cubicBezTo>
                    <a:pt x="127" y="120"/>
                    <a:pt x="127" y="121"/>
                    <a:pt x="127" y="121"/>
                  </a:cubicBezTo>
                  <a:cubicBezTo>
                    <a:pt x="128" y="123"/>
                    <a:pt x="128" y="123"/>
                    <a:pt x="128" y="123"/>
                  </a:cubicBezTo>
                  <a:cubicBezTo>
                    <a:pt x="129" y="125"/>
                    <a:pt x="129" y="125"/>
                    <a:pt x="129" y="125"/>
                  </a:cubicBezTo>
                  <a:cubicBezTo>
                    <a:pt x="130" y="128"/>
                    <a:pt x="130" y="128"/>
                    <a:pt x="130" y="128"/>
                  </a:cubicBezTo>
                  <a:cubicBezTo>
                    <a:pt x="130" y="128"/>
                    <a:pt x="129" y="130"/>
                    <a:pt x="129" y="130"/>
                  </a:cubicBezTo>
                  <a:cubicBezTo>
                    <a:pt x="129" y="130"/>
                    <a:pt x="128" y="132"/>
                    <a:pt x="128" y="132"/>
                  </a:cubicBezTo>
                  <a:cubicBezTo>
                    <a:pt x="127" y="134"/>
                    <a:pt x="127" y="134"/>
                    <a:pt x="127" y="134"/>
                  </a:cubicBezTo>
                  <a:cubicBezTo>
                    <a:pt x="126" y="136"/>
                    <a:pt x="126" y="136"/>
                    <a:pt x="126" y="136"/>
                  </a:cubicBezTo>
                  <a:cubicBezTo>
                    <a:pt x="125" y="137"/>
                    <a:pt x="125" y="137"/>
                    <a:pt x="125" y="137"/>
                  </a:cubicBezTo>
                  <a:cubicBezTo>
                    <a:pt x="123" y="137"/>
                    <a:pt x="123" y="137"/>
                    <a:pt x="123" y="137"/>
                  </a:cubicBezTo>
                  <a:cubicBezTo>
                    <a:pt x="123" y="138"/>
                    <a:pt x="123" y="138"/>
                    <a:pt x="123" y="138"/>
                  </a:cubicBezTo>
                  <a:cubicBezTo>
                    <a:pt x="122" y="140"/>
                    <a:pt x="122" y="140"/>
                    <a:pt x="122" y="140"/>
                  </a:cubicBezTo>
                  <a:cubicBezTo>
                    <a:pt x="122" y="141"/>
                    <a:pt x="122" y="141"/>
                    <a:pt x="122" y="141"/>
                  </a:cubicBezTo>
                  <a:cubicBezTo>
                    <a:pt x="121" y="141"/>
                    <a:pt x="121" y="141"/>
                    <a:pt x="121" y="141"/>
                  </a:cubicBezTo>
                  <a:cubicBezTo>
                    <a:pt x="121" y="143"/>
                    <a:pt x="121" y="143"/>
                    <a:pt x="121" y="143"/>
                  </a:cubicBezTo>
                  <a:cubicBezTo>
                    <a:pt x="120" y="144"/>
                    <a:pt x="120" y="144"/>
                    <a:pt x="120" y="144"/>
                  </a:cubicBezTo>
                  <a:cubicBezTo>
                    <a:pt x="120" y="144"/>
                    <a:pt x="119" y="144"/>
                    <a:pt x="119" y="144"/>
                  </a:cubicBezTo>
                  <a:cubicBezTo>
                    <a:pt x="118" y="144"/>
                    <a:pt x="117" y="145"/>
                    <a:pt x="117" y="145"/>
                  </a:cubicBezTo>
                  <a:cubicBezTo>
                    <a:pt x="117" y="145"/>
                    <a:pt x="115" y="145"/>
                    <a:pt x="115" y="144"/>
                  </a:cubicBezTo>
                  <a:cubicBezTo>
                    <a:pt x="115" y="144"/>
                    <a:pt x="114" y="145"/>
                    <a:pt x="113" y="144"/>
                  </a:cubicBezTo>
                  <a:cubicBezTo>
                    <a:pt x="113" y="144"/>
                    <a:pt x="112" y="143"/>
                    <a:pt x="112" y="143"/>
                  </a:cubicBezTo>
                  <a:cubicBezTo>
                    <a:pt x="111" y="143"/>
                    <a:pt x="111" y="143"/>
                    <a:pt x="111" y="143"/>
                  </a:cubicBezTo>
                  <a:cubicBezTo>
                    <a:pt x="109" y="143"/>
                    <a:pt x="109" y="143"/>
                    <a:pt x="109" y="143"/>
                  </a:cubicBezTo>
                  <a:cubicBezTo>
                    <a:pt x="106" y="143"/>
                    <a:pt x="106" y="143"/>
                    <a:pt x="106" y="143"/>
                  </a:cubicBezTo>
                  <a:cubicBezTo>
                    <a:pt x="104" y="143"/>
                    <a:pt x="104" y="143"/>
                    <a:pt x="104" y="143"/>
                  </a:cubicBezTo>
                  <a:cubicBezTo>
                    <a:pt x="104" y="142"/>
                    <a:pt x="104" y="142"/>
                    <a:pt x="104" y="142"/>
                  </a:cubicBezTo>
                  <a:cubicBezTo>
                    <a:pt x="103" y="143"/>
                    <a:pt x="103" y="143"/>
                    <a:pt x="103" y="143"/>
                  </a:cubicBezTo>
                  <a:cubicBezTo>
                    <a:pt x="102" y="141"/>
                    <a:pt x="102" y="141"/>
                    <a:pt x="102" y="141"/>
                  </a:cubicBezTo>
                  <a:cubicBezTo>
                    <a:pt x="100" y="141"/>
                    <a:pt x="100" y="141"/>
                    <a:pt x="100" y="141"/>
                  </a:cubicBezTo>
                  <a:cubicBezTo>
                    <a:pt x="98" y="141"/>
                    <a:pt x="98" y="141"/>
                    <a:pt x="98" y="141"/>
                  </a:cubicBezTo>
                  <a:cubicBezTo>
                    <a:pt x="98" y="141"/>
                    <a:pt x="98" y="142"/>
                    <a:pt x="99" y="143"/>
                  </a:cubicBezTo>
                  <a:cubicBezTo>
                    <a:pt x="99" y="143"/>
                    <a:pt x="100" y="145"/>
                    <a:pt x="100" y="145"/>
                  </a:cubicBezTo>
                  <a:cubicBezTo>
                    <a:pt x="100" y="145"/>
                    <a:pt x="100" y="147"/>
                    <a:pt x="100" y="147"/>
                  </a:cubicBezTo>
                  <a:cubicBezTo>
                    <a:pt x="100" y="147"/>
                    <a:pt x="102" y="149"/>
                    <a:pt x="102" y="149"/>
                  </a:cubicBezTo>
                  <a:cubicBezTo>
                    <a:pt x="102" y="150"/>
                    <a:pt x="102" y="150"/>
                    <a:pt x="102" y="150"/>
                  </a:cubicBezTo>
                  <a:cubicBezTo>
                    <a:pt x="102" y="150"/>
                    <a:pt x="103" y="152"/>
                    <a:pt x="103" y="152"/>
                  </a:cubicBezTo>
                  <a:cubicBezTo>
                    <a:pt x="103" y="152"/>
                    <a:pt x="105" y="153"/>
                    <a:pt x="105" y="153"/>
                  </a:cubicBezTo>
                  <a:cubicBezTo>
                    <a:pt x="105" y="155"/>
                    <a:pt x="105" y="155"/>
                    <a:pt x="105" y="155"/>
                  </a:cubicBezTo>
                  <a:cubicBezTo>
                    <a:pt x="104" y="156"/>
                    <a:pt x="104" y="156"/>
                    <a:pt x="104" y="156"/>
                  </a:cubicBezTo>
                  <a:cubicBezTo>
                    <a:pt x="103" y="157"/>
                    <a:pt x="103" y="157"/>
                    <a:pt x="103" y="157"/>
                  </a:cubicBezTo>
                  <a:cubicBezTo>
                    <a:pt x="104" y="159"/>
                    <a:pt x="104" y="159"/>
                    <a:pt x="104" y="159"/>
                  </a:cubicBezTo>
                  <a:cubicBezTo>
                    <a:pt x="104" y="161"/>
                    <a:pt x="104" y="161"/>
                    <a:pt x="104" y="161"/>
                  </a:cubicBezTo>
                  <a:cubicBezTo>
                    <a:pt x="105" y="162"/>
                    <a:pt x="105" y="162"/>
                    <a:pt x="105" y="162"/>
                  </a:cubicBezTo>
                  <a:cubicBezTo>
                    <a:pt x="105" y="163"/>
                    <a:pt x="105" y="163"/>
                    <a:pt x="105" y="163"/>
                  </a:cubicBezTo>
                  <a:cubicBezTo>
                    <a:pt x="104" y="164"/>
                    <a:pt x="104" y="164"/>
                    <a:pt x="104" y="164"/>
                  </a:cubicBezTo>
                  <a:cubicBezTo>
                    <a:pt x="104" y="166"/>
                    <a:pt x="104" y="166"/>
                    <a:pt x="104" y="166"/>
                  </a:cubicBezTo>
                  <a:cubicBezTo>
                    <a:pt x="105" y="168"/>
                    <a:pt x="105" y="168"/>
                    <a:pt x="105" y="168"/>
                  </a:cubicBezTo>
                  <a:cubicBezTo>
                    <a:pt x="106" y="170"/>
                    <a:pt x="106" y="170"/>
                    <a:pt x="106" y="170"/>
                  </a:cubicBezTo>
                  <a:cubicBezTo>
                    <a:pt x="108" y="170"/>
                    <a:pt x="108" y="170"/>
                    <a:pt x="108" y="170"/>
                  </a:cubicBezTo>
                  <a:cubicBezTo>
                    <a:pt x="108" y="172"/>
                    <a:pt x="108" y="172"/>
                    <a:pt x="108" y="172"/>
                  </a:cubicBezTo>
                  <a:cubicBezTo>
                    <a:pt x="107" y="173"/>
                    <a:pt x="107" y="173"/>
                    <a:pt x="107" y="173"/>
                  </a:cubicBezTo>
                  <a:cubicBezTo>
                    <a:pt x="107" y="173"/>
                    <a:pt x="107" y="174"/>
                    <a:pt x="107" y="174"/>
                  </a:cubicBezTo>
                  <a:cubicBezTo>
                    <a:pt x="108" y="174"/>
                    <a:pt x="109" y="175"/>
                    <a:pt x="109" y="175"/>
                  </a:cubicBezTo>
                  <a:cubicBezTo>
                    <a:pt x="111" y="174"/>
                    <a:pt x="111" y="174"/>
                    <a:pt x="111" y="174"/>
                  </a:cubicBezTo>
                  <a:cubicBezTo>
                    <a:pt x="111" y="174"/>
                    <a:pt x="112" y="174"/>
                    <a:pt x="112" y="174"/>
                  </a:cubicBezTo>
                  <a:cubicBezTo>
                    <a:pt x="112" y="175"/>
                    <a:pt x="113" y="177"/>
                    <a:pt x="113" y="177"/>
                  </a:cubicBezTo>
                  <a:cubicBezTo>
                    <a:pt x="114" y="178"/>
                    <a:pt x="114" y="178"/>
                    <a:pt x="114" y="178"/>
                  </a:cubicBezTo>
                  <a:cubicBezTo>
                    <a:pt x="114" y="180"/>
                    <a:pt x="114" y="180"/>
                    <a:pt x="114" y="180"/>
                  </a:cubicBezTo>
                  <a:cubicBezTo>
                    <a:pt x="112" y="182"/>
                    <a:pt x="112" y="182"/>
                    <a:pt x="112" y="182"/>
                  </a:cubicBezTo>
                  <a:cubicBezTo>
                    <a:pt x="110" y="184"/>
                    <a:pt x="110" y="184"/>
                    <a:pt x="110" y="184"/>
                  </a:cubicBezTo>
                  <a:cubicBezTo>
                    <a:pt x="109" y="185"/>
                    <a:pt x="109" y="185"/>
                    <a:pt x="109" y="185"/>
                  </a:cubicBezTo>
                  <a:cubicBezTo>
                    <a:pt x="109" y="187"/>
                    <a:pt x="109" y="187"/>
                    <a:pt x="109" y="187"/>
                  </a:cubicBezTo>
                  <a:cubicBezTo>
                    <a:pt x="108" y="188"/>
                    <a:pt x="108" y="188"/>
                    <a:pt x="108" y="188"/>
                  </a:cubicBezTo>
                  <a:cubicBezTo>
                    <a:pt x="106" y="189"/>
                    <a:pt x="106" y="189"/>
                    <a:pt x="106" y="189"/>
                  </a:cubicBezTo>
                  <a:cubicBezTo>
                    <a:pt x="104" y="190"/>
                    <a:pt x="104" y="190"/>
                    <a:pt x="104" y="190"/>
                  </a:cubicBezTo>
                  <a:cubicBezTo>
                    <a:pt x="103" y="190"/>
                    <a:pt x="103" y="190"/>
                    <a:pt x="103" y="190"/>
                  </a:cubicBezTo>
                  <a:cubicBezTo>
                    <a:pt x="102" y="191"/>
                    <a:pt x="102" y="191"/>
                    <a:pt x="102" y="191"/>
                  </a:cubicBezTo>
                  <a:cubicBezTo>
                    <a:pt x="99" y="192"/>
                    <a:pt x="99" y="192"/>
                    <a:pt x="99" y="192"/>
                  </a:cubicBezTo>
                  <a:cubicBezTo>
                    <a:pt x="98" y="192"/>
                    <a:pt x="98" y="192"/>
                    <a:pt x="98" y="192"/>
                  </a:cubicBezTo>
                  <a:cubicBezTo>
                    <a:pt x="96" y="196"/>
                    <a:pt x="96" y="196"/>
                    <a:pt x="96" y="196"/>
                  </a:cubicBezTo>
                  <a:cubicBezTo>
                    <a:pt x="96" y="196"/>
                    <a:pt x="96" y="198"/>
                    <a:pt x="96" y="198"/>
                  </a:cubicBezTo>
                  <a:cubicBezTo>
                    <a:pt x="96" y="198"/>
                    <a:pt x="97" y="199"/>
                    <a:pt x="97" y="199"/>
                  </a:cubicBezTo>
                  <a:cubicBezTo>
                    <a:pt x="97" y="199"/>
                    <a:pt x="95" y="201"/>
                    <a:pt x="95" y="201"/>
                  </a:cubicBezTo>
                  <a:cubicBezTo>
                    <a:pt x="95" y="201"/>
                    <a:pt x="93" y="202"/>
                    <a:pt x="93" y="202"/>
                  </a:cubicBezTo>
                  <a:cubicBezTo>
                    <a:pt x="92" y="204"/>
                    <a:pt x="92" y="204"/>
                    <a:pt x="92" y="204"/>
                  </a:cubicBezTo>
                  <a:cubicBezTo>
                    <a:pt x="93" y="205"/>
                    <a:pt x="93" y="205"/>
                    <a:pt x="93" y="205"/>
                  </a:cubicBezTo>
                  <a:cubicBezTo>
                    <a:pt x="91" y="205"/>
                    <a:pt x="91" y="205"/>
                    <a:pt x="91" y="205"/>
                  </a:cubicBezTo>
                  <a:cubicBezTo>
                    <a:pt x="92" y="207"/>
                    <a:pt x="92" y="207"/>
                    <a:pt x="92" y="207"/>
                  </a:cubicBezTo>
                  <a:cubicBezTo>
                    <a:pt x="91" y="208"/>
                    <a:pt x="91" y="208"/>
                    <a:pt x="91" y="208"/>
                  </a:cubicBezTo>
                  <a:cubicBezTo>
                    <a:pt x="92" y="209"/>
                    <a:pt x="92" y="209"/>
                    <a:pt x="92" y="209"/>
                  </a:cubicBezTo>
                  <a:cubicBezTo>
                    <a:pt x="92" y="209"/>
                    <a:pt x="93" y="212"/>
                    <a:pt x="93" y="212"/>
                  </a:cubicBezTo>
                  <a:cubicBezTo>
                    <a:pt x="93" y="213"/>
                    <a:pt x="94" y="214"/>
                    <a:pt x="94" y="214"/>
                  </a:cubicBezTo>
                  <a:cubicBezTo>
                    <a:pt x="94" y="214"/>
                    <a:pt x="95" y="215"/>
                    <a:pt x="95" y="215"/>
                  </a:cubicBezTo>
                  <a:cubicBezTo>
                    <a:pt x="95" y="216"/>
                    <a:pt x="95" y="217"/>
                    <a:pt x="95" y="218"/>
                  </a:cubicBezTo>
                  <a:cubicBezTo>
                    <a:pt x="95" y="219"/>
                    <a:pt x="96" y="221"/>
                    <a:pt x="96" y="221"/>
                  </a:cubicBezTo>
                  <a:cubicBezTo>
                    <a:pt x="97" y="223"/>
                    <a:pt x="97" y="223"/>
                    <a:pt x="97" y="223"/>
                  </a:cubicBezTo>
                  <a:cubicBezTo>
                    <a:pt x="97" y="223"/>
                    <a:pt x="97" y="224"/>
                    <a:pt x="97" y="224"/>
                  </a:cubicBezTo>
                  <a:cubicBezTo>
                    <a:pt x="98" y="224"/>
                    <a:pt x="100" y="224"/>
                    <a:pt x="100" y="224"/>
                  </a:cubicBezTo>
                  <a:cubicBezTo>
                    <a:pt x="100" y="224"/>
                    <a:pt x="102" y="224"/>
                    <a:pt x="102" y="224"/>
                  </a:cubicBezTo>
                  <a:cubicBezTo>
                    <a:pt x="102" y="224"/>
                    <a:pt x="103" y="223"/>
                    <a:pt x="104" y="224"/>
                  </a:cubicBezTo>
                  <a:cubicBezTo>
                    <a:pt x="104" y="224"/>
                    <a:pt x="104" y="225"/>
                    <a:pt x="104" y="225"/>
                  </a:cubicBezTo>
                  <a:cubicBezTo>
                    <a:pt x="104" y="225"/>
                    <a:pt x="104" y="226"/>
                    <a:pt x="104" y="226"/>
                  </a:cubicBezTo>
                  <a:cubicBezTo>
                    <a:pt x="100" y="230"/>
                    <a:pt x="100" y="230"/>
                    <a:pt x="100" y="230"/>
                  </a:cubicBezTo>
                  <a:cubicBezTo>
                    <a:pt x="100" y="233"/>
                    <a:pt x="100" y="233"/>
                    <a:pt x="100" y="233"/>
                  </a:cubicBezTo>
                  <a:cubicBezTo>
                    <a:pt x="100" y="233"/>
                    <a:pt x="99" y="233"/>
                    <a:pt x="99" y="233"/>
                  </a:cubicBezTo>
                  <a:cubicBezTo>
                    <a:pt x="98" y="233"/>
                    <a:pt x="97" y="233"/>
                    <a:pt x="97" y="233"/>
                  </a:cubicBezTo>
                  <a:cubicBezTo>
                    <a:pt x="95" y="231"/>
                    <a:pt x="95" y="231"/>
                    <a:pt x="95" y="231"/>
                  </a:cubicBezTo>
                  <a:cubicBezTo>
                    <a:pt x="93" y="232"/>
                    <a:pt x="93" y="232"/>
                    <a:pt x="93" y="232"/>
                  </a:cubicBezTo>
                  <a:cubicBezTo>
                    <a:pt x="93" y="233"/>
                    <a:pt x="93" y="233"/>
                    <a:pt x="93" y="233"/>
                  </a:cubicBezTo>
                  <a:cubicBezTo>
                    <a:pt x="93" y="233"/>
                    <a:pt x="91" y="233"/>
                    <a:pt x="91" y="233"/>
                  </a:cubicBezTo>
                  <a:cubicBezTo>
                    <a:pt x="91" y="233"/>
                    <a:pt x="88" y="233"/>
                    <a:pt x="88" y="233"/>
                  </a:cubicBezTo>
                  <a:cubicBezTo>
                    <a:pt x="87" y="234"/>
                    <a:pt x="87" y="234"/>
                    <a:pt x="87" y="234"/>
                  </a:cubicBezTo>
                  <a:cubicBezTo>
                    <a:pt x="86" y="238"/>
                    <a:pt x="86" y="238"/>
                    <a:pt x="86" y="238"/>
                  </a:cubicBezTo>
                  <a:cubicBezTo>
                    <a:pt x="84" y="240"/>
                    <a:pt x="84" y="240"/>
                    <a:pt x="84" y="240"/>
                  </a:cubicBezTo>
                  <a:cubicBezTo>
                    <a:pt x="82" y="241"/>
                    <a:pt x="82" y="241"/>
                    <a:pt x="82" y="241"/>
                  </a:cubicBezTo>
                  <a:cubicBezTo>
                    <a:pt x="80" y="243"/>
                    <a:pt x="80" y="243"/>
                    <a:pt x="80" y="243"/>
                  </a:cubicBezTo>
                  <a:cubicBezTo>
                    <a:pt x="77" y="244"/>
                    <a:pt x="77" y="244"/>
                    <a:pt x="77" y="244"/>
                  </a:cubicBezTo>
                  <a:cubicBezTo>
                    <a:pt x="77" y="244"/>
                    <a:pt x="76" y="245"/>
                    <a:pt x="76" y="245"/>
                  </a:cubicBezTo>
                  <a:cubicBezTo>
                    <a:pt x="76" y="246"/>
                    <a:pt x="75" y="249"/>
                    <a:pt x="75" y="249"/>
                  </a:cubicBezTo>
                  <a:cubicBezTo>
                    <a:pt x="75" y="249"/>
                    <a:pt x="73" y="250"/>
                    <a:pt x="73" y="251"/>
                  </a:cubicBezTo>
                  <a:cubicBezTo>
                    <a:pt x="73" y="251"/>
                    <a:pt x="71" y="252"/>
                    <a:pt x="71" y="252"/>
                  </a:cubicBezTo>
                  <a:cubicBezTo>
                    <a:pt x="71" y="252"/>
                    <a:pt x="71" y="254"/>
                    <a:pt x="71" y="254"/>
                  </a:cubicBezTo>
                  <a:cubicBezTo>
                    <a:pt x="71" y="254"/>
                    <a:pt x="72" y="256"/>
                    <a:pt x="72" y="256"/>
                  </a:cubicBezTo>
                  <a:cubicBezTo>
                    <a:pt x="72" y="259"/>
                    <a:pt x="72" y="259"/>
                    <a:pt x="72" y="259"/>
                  </a:cubicBezTo>
                  <a:cubicBezTo>
                    <a:pt x="72" y="261"/>
                    <a:pt x="72" y="261"/>
                    <a:pt x="72" y="261"/>
                  </a:cubicBezTo>
                  <a:cubicBezTo>
                    <a:pt x="73" y="263"/>
                    <a:pt x="73" y="263"/>
                    <a:pt x="73" y="263"/>
                  </a:cubicBezTo>
                  <a:cubicBezTo>
                    <a:pt x="72" y="265"/>
                    <a:pt x="72" y="265"/>
                    <a:pt x="72" y="265"/>
                  </a:cubicBezTo>
                  <a:cubicBezTo>
                    <a:pt x="71" y="268"/>
                    <a:pt x="71" y="268"/>
                    <a:pt x="71" y="268"/>
                  </a:cubicBezTo>
                  <a:cubicBezTo>
                    <a:pt x="71" y="269"/>
                    <a:pt x="71" y="269"/>
                    <a:pt x="71" y="269"/>
                  </a:cubicBezTo>
                  <a:cubicBezTo>
                    <a:pt x="71" y="271"/>
                    <a:pt x="71" y="271"/>
                    <a:pt x="71" y="271"/>
                  </a:cubicBezTo>
                  <a:cubicBezTo>
                    <a:pt x="71" y="275"/>
                    <a:pt x="71" y="275"/>
                    <a:pt x="71" y="275"/>
                  </a:cubicBezTo>
                  <a:cubicBezTo>
                    <a:pt x="68" y="274"/>
                    <a:pt x="68" y="274"/>
                    <a:pt x="68" y="274"/>
                  </a:cubicBezTo>
                  <a:cubicBezTo>
                    <a:pt x="65" y="274"/>
                    <a:pt x="65" y="274"/>
                    <a:pt x="65" y="274"/>
                  </a:cubicBezTo>
                  <a:cubicBezTo>
                    <a:pt x="62" y="275"/>
                    <a:pt x="62" y="275"/>
                    <a:pt x="62" y="275"/>
                  </a:cubicBezTo>
                  <a:cubicBezTo>
                    <a:pt x="58" y="277"/>
                    <a:pt x="58" y="277"/>
                    <a:pt x="58" y="277"/>
                  </a:cubicBezTo>
                  <a:cubicBezTo>
                    <a:pt x="52" y="278"/>
                    <a:pt x="52" y="278"/>
                    <a:pt x="52" y="278"/>
                  </a:cubicBezTo>
                  <a:cubicBezTo>
                    <a:pt x="47" y="278"/>
                    <a:pt x="47" y="278"/>
                    <a:pt x="47" y="278"/>
                  </a:cubicBezTo>
                  <a:cubicBezTo>
                    <a:pt x="44" y="277"/>
                    <a:pt x="44" y="277"/>
                    <a:pt x="44" y="277"/>
                  </a:cubicBezTo>
                  <a:cubicBezTo>
                    <a:pt x="42" y="276"/>
                    <a:pt x="42" y="276"/>
                    <a:pt x="42" y="276"/>
                  </a:cubicBezTo>
                  <a:cubicBezTo>
                    <a:pt x="40" y="274"/>
                    <a:pt x="40" y="274"/>
                    <a:pt x="40" y="274"/>
                  </a:cubicBezTo>
                  <a:cubicBezTo>
                    <a:pt x="37" y="271"/>
                    <a:pt x="37" y="271"/>
                    <a:pt x="37" y="271"/>
                  </a:cubicBezTo>
                  <a:cubicBezTo>
                    <a:pt x="34" y="271"/>
                    <a:pt x="34" y="271"/>
                    <a:pt x="34" y="271"/>
                  </a:cubicBezTo>
                  <a:cubicBezTo>
                    <a:pt x="32" y="270"/>
                    <a:pt x="32" y="270"/>
                    <a:pt x="32" y="270"/>
                  </a:cubicBezTo>
                  <a:cubicBezTo>
                    <a:pt x="30" y="269"/>
                    <a:pt x="30" y="269"/>
                    <a:pt x="30" y="269"/>
                  </a:cubicBezTo>
                  <a:cubicBezTo>
                    <a:pt x="28" y="268"/>
                    <a:pt x="28" y="268"/>
                    <a:pt x="28" y="268"/>
                  </a:cubicBezTo>
                  <a:cubicBezTo>
                    <a:pt x="26" y="268"/>
                    <a:pt x="26" y="268"/>
                    <a:pt x="26" y="268"/>
                  </a:cubicBezTo>
                  <a:cubicBezTo>
                    <a:pt x="22" y="266"/>
                    <a:pt x="22" y="266"/>
                    <a:pt x="22" y="266"/>
                  </a:cubicBezTo>
                  <a:cubicBezTo>
                    <a:pt x="18" y="264"/>
                    <a:pt x="18" y="264"/>
                    <a:pt x="18" y="264"/>
                  </a:cubicBezTo>
                  <a:cubicBezTo>
                    <a:pt x="16" y="265"/>
                    <a:pt x="16" y="265"/>
                    <a:pt x="16" y="265"/>
                  </a:cubicBezTo>
                  <a:cubicBezTo>
                    <a:pt x="16" y="266"/>
                    <a:pt x="16" y="266"/>
                    <a:pt x="16" y="266"/>
                  </a:cubicBezTo>
                  <a:cubicBezTo>
                    <a:pt x="13" y="265"/>
                    <a:pt x="13" y="265"/>
                    <a:pt x="13" y="265"/>
                  </a:cubicBezTo>
                  <a:cubicBezTo>
                    <a:pt x="11" y="265"/>
                    <a:pt x="11" y="265"/>
                    <a:pt x="11" y="265"/>
                  </a:cubicBezTo>
                  <a:cubicBezTo>
                    <a:pt x="9" y="265"/>
                    <a:pt x="9" y="265"/>
                    <a:pt x="9" y="265"/>
                  </a:cubicBezTo>
                  <a:cubicBezTo>
                    <a:pt x="5" y="266"/>
                    <a:pt x="5" y="266"/>
                    <a:pt x="5" y="266"/>
                  </a:cubicBezTo>
                  <a:cubicBezTo>
                    <a:pt x="2" y="267"/>
                    <a:pt x="2" y="267"/>
                    <a:pt x="2" y="267"/>
                  </a:cubicBezTo>
                  <a:cubicBezTo>
                    <a:pt x="0" y="266"/>
                    <a:pt x="0" y="266"/>
                    <a:pt x="0" y="266"/>
                  </a:cubicBezTo>
                  <a:cubicBezTo>
                    <a:pt x="2" y="264"/>
                    <a:pt x="2" y="264"/>
                    <a:pt x="2" y="264"/>
                  </a:cubicBezTo>
                  <a:cubicBezTo>
                    <a:pt x="4" y="261"/>
                    <a:pt x="4" y="261"/>
                    <a:pt x="4" y="261"/>
                  </a:cubicBezTo>
                  <a:cubicBezTo>
                    <a:pt x="6" y="260"/>
                    <a:pt x="6" y="260"/>
                    <a:pt x="6" y="260"/>
                  </a:cubicBezTo>
                  <a:cubicBezTo>
                    <a:pt x="7" y="257"/>
                    <a:pt x="7" y="257"/>
                    <a:pt x="7" y="257"/>
                  </a:cubicBezTo>
                  <a:cubicBezTo>
                    <a:pt x="10" y="255"/>
                    <a:pt x="10" y="255"/>
                    <a:pt x="10" y="255"/>
                  </a:cubicBezTo>
                  <a:cubicBezTo>
                    <a:pt x="10" y="252"/>
                    <a:pt x="10" y="252"/>
                    <a:pt x="10" y="252"/>
                  </a:cubicBezTo>
                  <a:cubicBezTo>
                    <a:pt x="12" y="248"/>
                    <a:pt x="12" y="248"/>
                    <a:pt x="12" y="248"/>
                  </a:cubicBezTo>
                  <a:cubicBezTo>
                    <a:pt x="12" y="248"/>
                    <a:pt x="14" y="248"/>
                    <a:pt x="14" y="247"/>
                  </a:cubicBezTo>
                  <a:cubicBezTo>
                    <a:pt x="15" y="245"/>
                    <a:pt x="15" y="244"/>
                    <a:pt x="16" y="243"/>
                  </a:cubicBezTo>
                  <a:cubicBezTo>
                    <a:pt x="16" y="242"/>
                    <a:pt x="17" y="242"/>
                    <a:pt x="17" y="241"/>
                  </a:cubicBezTo>
                  <a:cubicBezTo>
                    <a:pt x="17" y="240"/>
                    <a:pt x="16" y="237"/>
                    <a:pt x="16" y="237"/>
                  </a:cubicBezTo>
                  <a:cubicBezTo>
                    <a:pt x="16" y="237"/>
                    <a:pt x="18" y="233"/>
                    <a:pt x="18" y="233"/>
                  </a:cubicBezTo>
                  <a:cubicBezTo>
                    <a:pt x="19" y="232"/>
                    <a:pt x="19" y="228"/>
                    <a:pt x="19" y="228"/>
                  </a:cubicBezTo>
                  <a:cubicBezTo>
                    <a:pt x="19" y="228"/>
                    <a:pt x="20" y="226"/>
                    <a:pt x="21" y="225"/>
                  </a:cubicBezTo>
                  <a:cubicBezTo>
                    <a:pt x="21" y="224"/>
                    <a:pt x="21" y="221"/>
                    <a:pt x="21" y="221"/>
                  </a:cubicBezTo>
                  <a:cubicBezTo>
                    <a:pt x="19" y="218"/>
                    <a:pt x="19" y="218"/>
                    <a:pt x="19" y="218"/>
                  </a:cubicBezTo>
                  <a:cubicBezTo>
                    <a:pt x="21" y="214"/>
                    <a:pt x="21" y="214"/>
                    <a:pt x="21" y="214"/>
                  </a:cubicBezTo>
                  <a:cubicBezTo>
                    <a:pt x="24" y="209"/>
                    <a:pt x="24" y="209"/>
                    <a:pt x="24" y="209"/>
                  </a:cubicBezTo>
                  <a:cubicBezTo>
                    <a:pt x="27" y="204"/>
                    <a:pt x="27" y="204"/>
                    <a:pt x="27" y="204"/>
                  </a:cubicBezTo>
                  <a:cubicBezTo>
                    <a:pt x="28" y="199"/>
                    <a:pt x="28" y="199"/>
                    <a:pt x="28" y="199"/>
                  </a:cubicBezTo>
                  <a:cubicBezTo>
                    <a:pt x="28" y="199"/>
                    <a:pt x="28" y="197"/>
                    <a:pt x="28" y="196"/>
                  </a:cubicBezTo>
                  <a:cubicBezTo>
                    <a:pt x="28" y="196"/>
                    <a:pt x="28" y="194"/>
                    <a:pt x="28" y="194"/>
                  </a:cubicBezTo>
                  <a:cubicBezTo>
                    <a:pt x="28" y="194"/>
                    <a:pt x="28" y="192"/>
                    <a:pt x="28" y="192"/>
                  </a:cubicBezTo>
                  <a:cubicBezTo>
                    <a:pt x="28" y="192"/>
                    <a:pt x="27" y="190"/>
                    <a:pt x="27" y="190"/>
                  </a:cubicBezTo>
                  <a:cubicBezTo>
                    <a:pt x="26" y="187"/>
                    <a:pt x="26" y="187"/>
                    <a:pt x="26" y="187"/>
                  </a:cubicBezTo>
                  <a:cubicBezTo>
                    <a:pt x="25" y="188"/>
                    <a:pt x="25" y="188"/>
                    <a:pt x="25" y="188"/>
                  </a:cubicBezTo>
                  <a:cubicBezTo>
                    <a:pt x="25" y="188"/>
                    <a:pt x="24" y="189"/>
                    <a:pt x="23" y="188"/>
                  </a:cubicBezTo>
                  <a:cubicBezTo>
                    <a:pt x="23" y="188"/>
                    <a:pt x="19" y="188"/>
                    <a:pt x="19" y="188"/>
                  </a:cubicBezTo>
                  <a:cubicBezTo>
                    <a:pt x="17" y="189"/>
                    <a:pt x="17" y="189"/>
                    <a:pt x="17" y="189"/>
                  </a:cubicBezTo>
                  <a:cubicBezTo>
                    <a:pt x="14" y="188"/>
                    <a:pt x="14" y="188"/>
                    <a:pt x="14" y="188"/>
                  </a:cubicBezTo>
                  <a:cubicBezTo>
                    <a:pt x="14" y="188"/>
                    <a:pt x="13" y="189"/>
                    <a:pt x="12" y="189"/>
                  </a:cubicBezTo>
                  <a:cubicBezTo>
                    <a:pt x="12" y="189"/>
                    <a:pt x="11" y="189"/>
                    <a:pt x="11" y="188"/>
                  </a:cubicBezTo>
                  <a:cubicBezTo>
                    <a:pt x="11" y="188"/>
                    <a:pt x="14" y="185"/>
                    <a:pt x="14" y="185"/>
                  </a:cubicBezTo>
                  <a:cubicBezTo>
                    <a:pt x="14" y="185"/>
                    <a:pt x="14" y="185"/>
                    <a:pt x="14" y="184"/>
                  </a:cubicBezTo>
                  <a:cubicBezTo>
                    <a:pt x="14" y="183"/>
                    <a:pt x="14" y="181"/>
                    <a:pt x="14" y="181"/>
                  </a:cubicBezTo>
                  <a:cubicBezTo>
                    <a:pt x="14" y="180"/>
                    <a:pt x="13" y="177"/>
                    <a:pt x="13" y="177"/>
                  </a:cubicBezTo>
                  <a:cubicBezTo>
                    <a:pt x="13" y="177"/>
                    <a:pt x="12" y="176"/>
                    <a:pt x="13" y="175"/>
                  </a:cubicBezTo>
                  <a:cubicBezTo>
                    <a:pt x="13" y="174"/>
                    <a:pt x="14" y="174"/>
                    <a:pt x="14" y="174"/>
                  </a:cubicBezTo>
                  <a:cubicBezTo>
                    <a:pt x="12" y="173"/>
                    <a:pt x="12" y="173"/>
                    <a:pt x="12" y="173"/>
                  </a:cubicBezTo>
                  <a:cubicBezTo>
                    <a:pt x="12" y="173"/>
                    <a:pt x="12" y="173"/>
                    <a:pt x="11" y="173"/>
                  </a:cubicBezTo>
                  <a:cubicBezTo>
                    <a:pt x="10" y="174"/>
                    <a:pt x="9" y="174"/>
                    <a:pt x="9" y="174"/>
                  </a:cubicBezTo>
                  <a:cubicBezTo>
                    <a:pt x="8" y="172"/>
                    <a:pt x="8" y="172"/>
                    <a:pt x="8" y="172"/>
                  </a:cubicBezTo>
                  <a:cubicBezTo>
                    <a:pt x="8" y="172"/>
                    <a:pt x="7" y="173"/>
                    <a:pt x="7" y="172"/>
                  </a:cubicBezTo>
                  <a:cubicBezTo>
                    <a:pt x="6" y="172"/>
                    <a:pt x="4" y="171"/>
                    <a:pt x="4" y="171"/>
                  </a:cubicBezTo>
                  <a:cubicBezTo>
                    <a:pt x="4" y="171"/>
                    <a:pt x="4" y="169"/>
                    <a:pt x="4" y="169"/>
                  </a:cubicBezTo>
                  <a:cubicBezTo>
                    <a:pt x="5" y="168"/>
                    <a:pt x="5" y="168"/>
                    <a:pt x="5" y="167"/>
                  </a:cubicBezTo>
                  <a:cubicBezTo>
                    <a:pt x="5" y="166"/>
                    <a:pt x="5" y="165"/>
                    <a:pt x="6" y="164"/>
                  </a:cubicBezTo>
                  <a:cubicBezTo>
                    <a:pt x="6" y="163"/>
                    <a:pt x="7" y="162"/>
                    <a:pt x="8" y="162"/>
                  </a:cubicBezTo>
                  <a:cubicBezTo>
                    <a:pt x="9" y="161"/>
                    <a:pt x="9" y="161"/>
                    <a:pt x="9" y="161"/>
                  </a:cubicBezTo>
                  <a:cubicBezTo>
                    <a:pt x="11" y="157"/>
                    <a:pt x="11" y="157"/>
                    <a:pt x="11" y="157"/>
                  </a:cubicBezTo>
                  <a:cubicBezTo>
                    <a:pt x="11" y="157"/>
                    <a:pt x="11" y="155"/>
                    <a:pt x="11" y="155"/>
                  </a:cubicBezTo>
                  <a:cubicBezTo>
                    <a:pt x="11" y="155"/>
                    <a:pt x="12" y="153"/>
                    <a:pt x="12" y="152"/>
                  </a:cubicBezTo>
                  <a:cubicBezTo>
                    <a:pt x="12" y="152"/>
                    <a:pt x="13" y="150"/>
                    <a:pt x="13" y="150"/>
                  </a:cubicBezTo>
                  <a:cubicBezTo>
                    <a:pt x="13" y="150"/>
                    <a:pt x="14" y="149"/>
                    <a:pt x="14" y="148"/>
                  </a:cubicBezTo>
                  <a:cubicBezTo>
                    <a:pt x="15" y="148"/>
                    <a:pt x="17" y="146"/>
                    <a:pt x="17" y="146"/>
                  </a:cubicBezTo>
                  <a:cubicBezTo>
                    <a:pt x="17" y="146"/>
                    <a:pt x="18" y="143"/>
                    <a:pt x="18" y="143"/>
                  </a:cubicBezTo>
                  <a:cubicBezTo>
                    <a:pt x="18" y="143"/>
                    <a:pt x="19" y="140"/>
                    <a:pt x="19" y="140"/>
                  </a:cubicBezTo>
                  <a:cubicBezTo>
                    <a:pt x="18" y="138"/>
                    <a:pt x="18" y="138"/>
                    <a:pt x="18" y="138"/>
                  </a:cubicBezTo>
                  <a:cubicBezTo>
                    <a:pt x="17" y="137"/>
                    <a:pt x="17" y="137"/>
                    <a:pt x="17" y="137"/>
                  </a:cubicBezTo>
                  <a:cubicBezTo>
                    <a:pt x="19" y="136"/>
                    <a:pt x="19" y="136"/>
                    <a:pt x="19" y="136"/>
                  </a:cubicBezTo>
                  <a:cubicBezTo>
                    <a:pt x="19" y="136"/>
                    <a:pt x="19" y="136"/>
                    <a:pt x="20" y="136"/>
                  </a:cubicBezTo>
                  <a:cubicBezTo>
                    <a:pt x="21" y="136"/>
                    <a:pt x="22" y="135"/>
                    <a:pt x="22" y="135"/>
                  </a:cubicBezTo>
                  <a:cubicBezTo>
                    <a:pt x="23" y="135"/>
                    <a:pt x="25" y="134"/>
                    <a:pt x="25" y="134"/>
                  </a:cubicBezTo>
                  <a:cubicBezTo>
                    <a:pt x="25" y="133"/>
                    <a:pt x="26" y="133"/>
                    <a:pt x="26" y="133"/>
                  </a:cubicBezTo>
                  <a:cubicBezTo>
                    <a:pt x="27" y="133"/>
                    <a:pt x="29" y="132"/>
                    <a:pt x="29" y="132"/>
                  </a:cubicBezTo>
                  <a:cubicBezTo>
                    <a:pt x="29" y="132"/>
                    <a:pt x="30" y="131"/>
                    <a:pt x="30" y="131"/>
                  </a:cubicBezTo>
                  <a:cubicBezTo>
                    <a:pt x="30" y="130"/>
                    <a:pt x="30" y="130"/>
                    <a:pt x="30" y="130"/>
                  </a:cubicBezTo>
                  <a:cubicBezTo>
                    <a:pt x="32" y="129"/>
                    <a:pt x="32" y="129"/>
                    <a:pt x="32" y="129"/>
                  </a:cubicBezTo>
                  <a:cubicBezTo>
                    <a:pt x="32" y="129"/>
                    <a:pt x="33" y="128"/>
                    <a:pt x="33" y="127"/>
                  </a:cubicBezTo>
                  <a:cubicBezTo>
                    <a:pt x="33" y="127"/>
                    <a:pt x="34" y="125"/>
                    <a:pt x="34" y="125"/>
                  </a:cubicBezTo>
                  <a:cubicBezTo>
                    <a:pt x="34" y="124"/>
                    <a:pt x="37" y="121"/>
                    <a:pt x="37" y="121"/>
                  </a:cubicBezTo>
                  <a:cubicBezTo>
                    <a:pt x="41" y="114"/>
                    <a:pt x="41" y="114"/>
                    <a:pt x="41" y="114"/>
                  </a:cubicBezTo>
                  <a:cubicBezTo>
                    <a:pt x="50" y="100"/>
                    <a:pt x="50" y="100"/>
                    <a:pt x="50" y="100"/>
                  </a:cubicBezTo>
                  <a:cubicBezTo>
                    <a:pt x="49" y="98"/>
                    <a:pt x="49" y="98"/>
                    <a:pt x="49" y="98"/>
                  </a:cubicBezTo>
                  <a:cubicBezTo>
                    <a:pt x="52" y="93"/>
                    <a:pt x="52" y="93"/>
                    <a:pt x="52" y="93"/>
                  </a:cubicBezTo>
                  <a:cubicBezTo>
                    <a:pt x="57" y="85"/>
                    <a:pt x="57" y="85"/>
                    <a:pt x="57" y="85"/>
                  </a:cubicBezTo>
                  <a:cubicBezTo>
                    <a:pt x="62" y="74"/>
                    <a:pt x="62" y="74"/>
                    <a:pt x="62" y="74"/>
                  </a:cubicBezTo>
                  <a:cubicBezTo>
                    <a:pt x="65" y="68"/>
                    <a:pt x="65" y="68"/>
                    <a:pt x="65" y="68"/>
                  </a:cubicBezTo>
                  <a:cubicBezTo>
                    <a:pt x="69" y="61"/>
                    <a:pt x="69" y="61"/>
                    <a:pt x="69" y="61"/>
                  </a:cubicBezTo>
                  <a:cubicBezTo>
                    <a:pt x="71" y="55"/>
                    <a:pt x="71" y="55"/>
                    <a:pt x="71" y="55"/>
                  </a:cubicBezTo>
                  <a:cubicBezTo>
                    <a:pt x="71" y="48"/>
                    <a:pt x="71" y="48"/>
                    <a:pt x="71" y="48"/>
                  </a:cubicBezTo>
                  <a:cubicBezTo>
                    <a:pt x="71" y="43"/>
                    <a:pt x="71" y="43"/>
                    <a:pt x="71" y="43"/>
                  </a:cubicBezTo>
                  <a:cubicBezTo>
                    <a:pt x="71" y="39"/>
                    <a:pt x="71" y="39"/>
                    <a:pt x="71" y="39"/>
                  </a:cubicBezTo>
                  <a:cubicBezTo>
                    <a:pt x="71" y="37"/>
                    <a:pt x="71" y="37"/>
                    <a:pt x="71" y="37"/>
                  </a:cubicBezTo>
                  <a:cubicBezTo>
                    <a:pt x="71" y="35"/>
                    <a:pt x="71" y="35"/>
                    <a:pt x="71" y="35"/>
                  </a:cubicBezTo>
                  <a:cubicBezTo>
                    <a:pt x="70" y="32"/>
                    <a:pt x="70" y="32"/>
                    <a:pt x="70" y="32"/>
                  </a:cubicBezTo>
                  <a:cubicBezTo>
                    <a:pt x="72" y="30"/>
                    <a:pt x="72" y="30"/>
                    <a:pt x="72" y="30"/>
                  </a:cubicBezTo>
                  <a:cubicBezTo>
                    <a:pt x="72" y="28"/>
                    <a:pt x="72" y="28"/>
                    <a:pt x="72" y="28"/>
                  </a:cubicBezTo>
                  <a:cubicBezTo>
                    <a:pt x="72" y="26"/>
                    <a:pt x="72" y="26"/>
                    <a:pt x="72" y="26"/>
                  </a:cubicBezTo>
                  <a:cubicBezTo>
                    <a:pt x="72" y="24"/>
                    <a:pt x="72" y="24"/>
                    <a:pt x="72" y="24"/>
                  </a:cubicBezTo>
                  <a:cubicBezTo>
                    <a:pt x="73" y="22"/>
                    <a:pt x="73" y="22"/>
                    <a:pt x="73" y="22"/>
                  </a:cubicBezTo>
                  <a:cubicBezTo>
                    <a:pt x="72" y="19"/>
                    <a:pt x="72" y="19"/>
                    <a:pt x="72" y="19"/>
                  </a:cubicBezTo>
                  <a:cubicBezTo>
                    <a:pt x="73" y="17"/>
                    <a:pt x="73" y="17"/>
                    <a:pt x="73" y="17"/>
                  </a:cubicBezTo>
                  <a:cubicBezTo>
                    <a:pt x="72" y="16"/>
                    <a:pt x="72" y="16"/>
                    <a:pt x="72" y="16"/>
                  </a:cubicBezTo>
                  <a:cubicBezTo>
                    <a:pt x="73" y="13"/>
                    <a:pt x="73" y="13"/>
                    <a:pt x="73" y="13"/>
                  </a:cubicBezTo>
                  <a:cubicBezTo>
                    <a:pt x="73" y="11"/>
                    <a:pt x="73" y="11"/>
                    <a:pt x="73" y="11"/>
                  </a:cubicBezTo>
                  <a:lnTo>
                    <a:pt x="74" y="9"/>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6" name="Freeform 78"/>
            <p:cNvSpPr>
              <a:spLocks noEditPoints="1"/>
            </p:cNvSpPr>
            <p:nvPr/>
          </p:nvSpPr>
          <p:spPr bwMode="auto">
            <a:xfrm>
              <a:off x="7399748" y="3474429"/>
              <a:ext cx="758089" cy="973335"/>
            </a:xfrm>
            <a:custGeom>
              <a:avLst/>
              <a:gdLst>
                <a:gd name="T0" fmla="*/ 264 w 312"/>
                <a:gd name="T1" fmla="*/ 340 h 413"/>
                <a:gd name="T2" fmla="*/ 240 w 312"/>
                <a:gd name="T3" fmla="*/ 363 h 413"/>
                <a:gd name="T4" fmla="*/ 252 w 312"/>
                <a:gd name="T5" fmla="*/ 385 h 413"/>
                <a:gd name="T6" fmla="*/ 237 w 312"/>
                <a:gd name="T7" fmla="*/ 387 h 413"/>
                <a:gd name="T8" fmla="*/ 211 w 312"/>
                <a:gd name="T9" fmla="*/ 393 h 413"/>
                <a:gd name="T10" fmla="*/ 177 w 312"/>
                <a:gd name="T11" fmla="*/ 404 h 413"/>
                <a:gd name="T12" fmla="*/ 157 w 312"/>
                <a:gd name="T13" fmla="*/ 404 h 413"/>
                <a:gd name="T14" fmla="*/ 142 w 312"/>
                <a:gd name="T15" fmla="*/ 400 h 413"/>
                <a:gd name="T16" fmla="*/ 121 w 312"/>
                <a:gd name="T17" fmla="*/ 394 h 413"/>
                <a:gd name="T18" fmla="*/ 101 w 312"/>
                <a:gd name="T19" fmla="*/ 391 h 413"/>
                <a:gd name="T20" fmla="*/ 94 w 312"/>
                <a:gd name="T21" fmla="*/ 388 h 413"/>
                <a:gd name="T22" fmla="*/ 89 w 312"/>
                <a:gd name="T23" fmla="*/ 383 h 413"/>
                <a:gd name="T24" fmla="*/ 90 w 312"/>
                <a:gd name="T25" fmla="*/ 393 h 413"/>
                <a:gd name="T26" fmla="*/ 73 w 312"/>
                <a:gd name="T27" fmla="*/ 396 h 413"/>
                <a:gd name="T28" fmla="*/ 57 w 312"/>
                <a:gd name="T29" fmla="*/ 396 h 413"/>
                <a:gd name="T30" fmla="*/ 53 w 312"/>
                <a:gd name="T31" fmla="*/ 368 h 413"/>
                <a:gd name="T32" fmla="*/ 50 w 312"/>
                <a:gd name="T33" fmla="*/ 308 h 413"/>
                <a:gd name="T34" fmla="*/ 13 w 312"/>
                <a:gd name="T35" fmla="*/ 292 h 413"/>
                <a:gd name="T36" fmla="*/ 6 w 312"/>
                <a:gd name="T37" fmla="*/ 262 h 413"/>
                <a:gd name="T38" fmla="*/ 12 w 312"/>
                <a:gd name="T39" fmla="*/ 245 h 413"/>
                <a:gd name="T40" fmla="*/ 11 w 312"/>
                <a:gd name="T41" fmla="*/ 228 h 413"/>
                <a:gd name="T42" fmla="*/ 5 w 312"/>
                <a:gd name="T43" fmla="*/ 217 h 413"/>
                <a:gd name="T44" fmla="*/ 1 w 312"/>
                <a:gd name="T45" fmla="*/ 207 h 413"/>
                <a:gd name="T46" fmla="*/ 7 w 312"/>
                <a:gd name="T47" fmla="*/ 198 h 413"/>
                <a:gd name="T48" fmla="*/ 9 w 312"/>
                <a:gd name="T49" fmla="*/ 175 h 413"/>
                <a:gd name="T50" fmla="*/ 12 w 312"/>
                <a:gd name="T51" fmla="*/ 161 h 413"/>
                <a:gd name="T52" fmla="*/ 32 w 312"/>
                <a:gd name="T53" fmla="*/ 160 h 413"/>
                <a:gd name="T54" fmla="*/ 41 w 312"/>
                <a:gd name="T55" fmla="*/ 146 h 413"/>
                <a:gd name="T56" fmla="*/ 33 w 312"/>
                <a:gd name="T57" fmla="*/ 128 h 413"/>
                <a:gd name="T58" fmla="*/ 47 w 312"/>
                <a:gd name="T59" fmla="*/ 94 h 413"/>
                <a:gd name="T60" fmla="*/ 49 w 312"/>
                <a:gd name="T61" fmla="*/ 65 h 413"/>
                <a:gd name="T62" fmla="*/ 78 w 312"/>
                <a:gd name="T63" fmla="*/ 80 h 413"/>
                <a:gd name="T64" fmla="*/ 93 w 312"/>
                <a:gd name="T65" fmla="*/ 74 h 413"/>
                <a:gd name="T66" fmla="*/ 114 w 312"/>
                <a:gd name="T67" fmla="*/ 57 h 413"/>
                <a:gd name="T68" fmla="*/ 102 w 312"/>
                <a:gd name="T69" fmla="*/ 41 h 413"/>
                <a:gd name="T70" fmla="*/ 104 w 312"/>
                <a:gd name="T71" fmla="*/ 25 h 413"/>
                <a:gd name="T72" fmla="*/ 95 w 312"/>
                <a:gd name="T73" fmla="*/ 12 h 413"/>
                <a:gd name="T74" fmla="*/ 119 w 312"/>
                <a:gd name="T75" fmla="*/ 5 h 413"/>
                <a:gd name="T76" fmla="*/ 136 w 312"/>
                <a:gd name="T77" fmla="*/ 25 h 413"/>
                <a:gd name="T78" fmla="*/ 163 w 312"/>
                <a:gd name="T79" fmla="*/ 35 h 413"/>
                <a:gd name="T80" fmla="*/ 176 w 312"/>
                <a:gd name="T81" fmla="*/ 25 h 413"/>
                <a:gd name="T82" fmla="*/ 162 w 312"/>
                <a:gd name="T83" fmla="*/ 46 h 413"/>
                <a:gd name="T84" fmla="*/ 182 w 312"/>
                <a:gd name="T85" fmla="*/ 53 h 413"/>
                <a:gd name="T86" fmla="*/ 212 w 312"/>
                <a:gd name="T87" fmla="*/ 30 h 413"/>
                <a:gd name="T88" fmla="*/ 221 w 312"/>
                <a:gd name="T89" fmla="*/ 28 h 413"/>
                <a:gd name="T90" fmla="*/ 236 w 312"/>
                <a:gd name="T91" fmla="*/ 18 h 413"/>
                <a:gd name="T92" fmla="*/ 242 w 312"/>
                <a:gd name="T93" fmla="*/ 21 h 413"/>
                <a:gd name="T94" fmla="*/ 253 w 312"/>
                <a:gd name="T95" fmla="*/ 29 h 413"/>
                <a:gd name="T96" fmla="*/ 262 w 312"/>
                <a:gd name="T97" fmla="*/ 42 h 413"/>
                <a:gd name="T98" fmla="*/ 273 w 312"/>
                <a:gd name="T99" fmla="*/ 58 h 413"/>
                <a:gd name="T100" fmla="*/ 279 w 312"/>
                <a:gd name="T101" fmla="*/ 113 h 413"/>
                <a:gd name="T102" fmla="*/ 294 w 312"/>
                <a:gd name="T103" fmla="*/ 162 h 413"/>
                <a:gd name="T104" fmla="*/ 309 w 312"/>
                <a:gd name="T105" fmla="*/ 197 h 413"/>
                <a:gd name="T106" fmla="*/ 297 w 312"/>
                <a:gd name="T107" fmla="*/ 205 h 413"/>
                <a:gd name="T108" fmla="*/ 262 w 312"/>
                <a:gd name="T109" fmla="*/ 224 h 413"/>
                <a:gd name="T110" fmla="*/ 219 w 312"/>
                <a:gd name="T111" fmla="*/ 253 h 413"/>
                <a:gd name="T112" fmla="*/ 226 w 312"/>
                <a:gd name="T113" fmla="*/ 277 h 413"/>
                <a:gd name="T114" fmla="*/ 257 w 312"/>
                <a:gd name="T115" fmla="*/ 309 h 413"/>
                <a:gd name="T116" fmla="*/ 55 w 312"/>
                <a:gd name="T117" fmla="*/ 394 h 413"/>
                <a:gd name="T118" fmla="*/ 312 w 312"/>
                <a:gd name="T119" fmla="*/ 204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 h="413">
                  <a:moveTo>
                    <a:pt x="275" y="325"/>
                  </a:moveTo>
                  <a:cubicBezTo>
                    <a:pt x="275" y="325"/>
                    <a:pt x="275" y="325"/>
                    <a:pt x="275" y="325"/>
                  </a:cubicBezTo>
                  <a:cubicBezTo>
                    <a:pt x="275" y="328"/>
                    <a:pt x="275" y="328"/>
                    <a:pt x="275" y="328"/>
                  </a:cubicBezTo>
                  <a:cubicBezTo>
                    <a:pt x="276" y="333"/>
                    <a:pt x="276" y="333"/>
                    <a:pt x="276" y="333"/>
                  </a:cubicBezTo>
                  <a:cubicBezTo>
                    <a:pt x="276" y="336"/>
                    <a:pt x="276" y="336"/>
                    <a:pt x="276" y="336"/>
                  </a:cubicBezTo>
                  <a:cubicBezTo>
                    <a:pt x="276" y="336"/>
                    <a:pt x="275" y="338"/>
                    <a:pt x="274" y="338"/>
                  </a:cubicBezTo>
                  <a:cubicBezTo>
                    <a:pt x="274" y="338"/>
                    <a:pt x="273" y="339"/>
                    <a:pt x="272" y="339"/>
                  </a:cubicBezTo>
                  <a:cubicBezTo>
                    <a:pt x="271" y="338"/>
                    <a:pt x="270" y="337"/>
                    <a:pt x="270" y="337"/>
                  </a:cubicBezTo>
                  <a:cubicBezTo>
                    <a:pt x="264" y="337"/>
                    <a:pt x="264" y="337"/>
                    <a:pt x="264" y="337"/>
                  </a:cubicBezTo>
                  <a:cubicBezTo>
                    <a:pt x="264" y="337"/>
                    <a:pt x="264" y="339"/>
                    <a:pt x="264" y="340"/>
                  </a:cubicBezTo>
                  <a:cubicBezTo>
                    <a:pt x="263" y="342"/>
                    <a:pt x="263" y="342"/>
                    <a:pt x="263" y="342"/>
                  </a:cubicBezTo>
                  <a:cubicBezTo>
                    <a:pt x="263" y="347"/>
                    <a:pt x="263" y="347"/>
                    <a:pt x="263" y="347"/>
                  </a:cubicBezTo>
                  <a:cubicBezTo>
                    <a:pt x="258" y="352"/>
                    <a:pt x="258" y="352"/>
                    <a:pt x="258" y="352"/>
                  </a:cubicBezTo>
                  <a:cubicBezTo>
                    <a:pt x="257" y="352"/>
                    <a:pt x="257" y="352"/>
                    <a:pt x="257" y="352"/>
                  </a:cubicBezTo>
                  <a:cubicBezTo>
                    <a:pt x="257" y="352"/>
                    <a:pt x="256" y="353"/>
                    <a:pt x="256" y="353"/>
                  </a:cubicBezTo>
                  <a:cubicBezTo>
                    <a:pt x="256" y="353"/>
                    <a:pt x="251" y="355"/>
                    <a:pt x="251" y="355"/>
                  </a:cubicBezTo>
                  <a:cubicBezTo>
                    <a:pt x="249" y="357"/>
                    <a:pt x="249" y="357"/>
                    <a:pt x="249" y="357"/>
                  </a:cubicBezTo>
                  <a:cubicBezTo>
                    <a:pt x="248" y="357"/>
                    <a:pt x="248" y="357"/>
                    <a:pt x="248" y="357"/>
                  </a:cubicBezTo>
                  <a:cubicBezTo>
                    <a:pt x="248" y="357"/>
                    <a:pt x="245" y="359"/>
                    <a:pt x="243" y="361"/>
                  </a:cubicBezTo>
                  <a:cubicBezTo>
                    <a:pt x="240" y="363"/>
                    <a:pt x="240" y="363"/>
                    <a:pt x="240" y="363"/>
                  </a:cubicBezTo>
                  <a:cubicBezTo>
                    <a:pt x="240" y="363"/>
                    <a:pt x="240" y="363"/>
                    <a:pt x="240" y="363"/>
                  </a:cubicBezTo>
                  <a:cubicBezTo>
                    <a:pt x="240" y="363"/>
                    <a:pt x="240" y="363"/>
                    <a:pt x="240" y="363"/>
                  </a:cubicBezTo>
                  <a:cubicBezTo>
                    <a:pt x="242" y="368"/>
                    <a:pt x="242" y="368"/>
                    <a:pt x="242" y="368"/>
                  </a:cubicBezTo>
                  <a:cubicBezTo>
                    <a:pt x="245" y="371"/>
                    <a:pt x="245" y="371"/>
                    <a:pt x="245" y="371"/>
                  </a:cubicBezTo>
                  <a:cubicBezTo>
                    <a:pt x="248" y="376"/>
                    <a:pt x="248" y="376"/>
                    <a:pt x="248" y="376"/>
                  </a:cubicBezTo>
                  <a:cubicBezTo>
                    <a:pt x="248" y="379"/>
                    <a:pt x="248" y="379"/>
                    <a:pt x="248" y="379"/>
                  </a:cubicBezTo>
                  <a:cubicBezTo>
                    <a:pt x="248" y="379"/>
                    <a:pt x="246" y="381"/>
                    <a:pt x="246" y="381"/>
                  </a:cubicBezTo>
                  <a:cubicBezTo>
                    <a:pt x="246" y="382"/>
                    <a:pt x="245" y="384"/>
                    <a:pt x="246" y="384"/>
                  </a:cubicBezTo>
                  <a:cubicBezTo>
                    <a:pt x="247" y="384"/>
                    <a:pt x="251" y="385"/>
                    <a:pt x="251" y="385"/>
                  </a:cubicBezTo>
                  <a:cubicBezTo>
                    <a:pt x="251" y="385"/>
                    <a:pt x="252" y="385"/>
                    <a:pt x="252" y="385"/>
                  </a:cubicBezTo>
                  <a:cubicBezTo>
                    <a:pt x="253" y="385"/>
                    <a:pt x="253" y="386"/>
                    <a:pt x="253" y="386"/>
                  </a:cubicBezTo>
                  <a:cubicBezTo>
                    <a:pt x="253" y="390"/>
                    <a:pt x="253" y="390"/>
                    <a:pt x="253" y="390"/>
                  </a:cubicBezTo>
                  <a:cubicBezTo>
                    <a:pt x="253" y="390"/>
                    <a:pt x="253" y="391"/>
                    <a:pt x="253" y="395"/>
                  </a:cubicBezTo>
                  <a:cubicBezTo>
                    <a:pt x="253" y="399"/>
                    <a:pt x="252" y="398"/>
                    <a:pt x="252" y="398"/>
                  </a:cubicBezTo>
                  <a:cubicBezTo>
                    <a:pt x="252" y="398"/>
                    <a:pt x="247" y="396"/>
                    <a:pt x="247" y="396"/>
                  </a:cubicBezTo>
                  <a:cubicBezTo>
                    <a:pt x="247" y="396"/>
                    <a:pt x="245" y="394"/>
                    <a:pt x="245" y="394"/>
                  </a:cubicBezTo>
                  <a:cubicBezTo>
                    <a:pt x="244" y="393"/>
                    <a:pt x="244" y="392"/>
                    <a:pt x="244" y="391"/>
                  </a:cubicBezTo>
                  <a:cubicBezTo>
                    <a:pt x="244" y="390"/>
                    <a:pt x="245" y="388"/>
                    <a:pt x="245" y="388"/>
                  </a:cubicBezTo>
                  <a:cubicBezTo>
                    <a:pt x="245" y="388"/>
                    <a:pt x="241" y="387"/>
                    <a:pt x="241" y="387"/>
                  </a:cubicBezTo>
                  <a:cubicBezTo>
                    <a:pt x="241" y="387"/>
                    <a:pt x="238" y="387"/>
                    <a:pt x="237" y="387"/>
                  </a:cubicBezTo>
                  <a:cubicBezTo>
                    <a:pt x="236" y="387"/>
                    <a:pt x="235" y="389"/>
                    <a:pt x="235" y="389"/>
                  </a:cubicBezTo>
                  <a:cubicBezTo>
                    <a:pt x="234" y="390"/>
                    <a:pt x="233" y="389"/>
                    <a:pt x="232" y="389"/>
                  </a:cubicBezTo>
                  <a:cubicBezTo>
                    <a:pt x="232" y="389"/>
                    <a:pt x="231" y="387"/>
                    <a:pt x="231" y="387"/>
                  </a:cubicBezTo>
                  <a:cubicBezTo>
                    <a:pt x="230" y="387"/>
                    <a:pt x="226" y="386"/>
                    <a:pt x="225" y="386"/>
                  </a:cubicBezTo>
                  <a:cubicBezTo>
                    <a:pt x="225" y="386"/>
                    <a:pt x="223" y="386"/>
                    <a:pt x="221" y="386"/>
                  </a:cubicBezTo>
                  <a:cubicBezTo>
                    <a:pt x="220" y="387"/>
                    <a:pt x="221" y="387"/>
                    <a:pt x="222" y="390"/>
                  </a:cubicBezTo>
                  <a:cubicBezTo>
                    <a:pt x="222" y="393"/>
                    <a:pt x="221" y="391"/>
                    <a:pt x="220" y="391"/>
                  </a:cubicBezTo>
                  <a:cubicBezTo>
                    <a:pt x="219" y="391"/>
                    <a:pt x="219" y="391"/>
                    <a:pt x="217" y="391"/>
                  </a:cubicBezTo>
                  <a:cubicBezTo>
                    <a:pt x="215" y="391"/>
                    <a:pt x="214" y="391"/>
                    <a:pt x="212" y="391"/>
                  </a:cubicBezTo>
                  <a:cubicBezTo>
                    <a:pt x="211" y="392"/>
                    <a:pt x="211" y="392"/>
                    <a:pt x="211" y="393"/>
                  </a:cubicBezTo>
                  <a:cubicBezTo>
                    <a:pt x="210" y="394"/>
                    <a:pt x="208" y="394"/>
                    <a:pt x="207" y="394"/>
                  </a:cubicBezTo>
                  <a:cubicBezTo>
                    <a:pt x="206" y="394"/>
                    <a:pt x="202" y="394"/>
                    <a:pt x="202" y="394"/>
                  </a:cubicBezTo>
                  <a:cubicBezTo>
                    <a:pt x="201" y="394"/>
                    <a:pt x="200" y="396"/>
                    <a:pt x="199" y="397"/>
                  </a:cubicBezTo>
                  <a:cubicBezTo>
                    <a:pt x="199" y="397"/>
                    <a:pt x="195" y="397"/>
                    <a:pt x="195" y="397"/>
                  </a:cubicBezTo>
                  <a:cubicBezTo>
                    <a:pt x="194" y="398"/>
                    <a:pt x="194" y="398"/>
                    <a:pt x="193" y="399"/>
                  </a:cubicBezTo>
                  <a:cubicBezTo>
                    <a:pt x="191" y="400"/>
                    <a:pt x="191" y="400"/>
                    <a:pt x="190" y="402"/>
                  </a:cubicBezTo>
                  <a:cubicBezTo>
                    <a:pt x="188" y="404"/>
                    <a:pt x="189" y="403"/>
                    <a:pt x="185" y="402"/>
                  </a:cubicBezTo>
                  <a:cubicBezTo>
                    <a:pt x="182" y="402"/>
                    <a:pt x="184" y="403"/>
                    <a:pt x="183" y="403"/>
                  </a:cubicBezTo>
                  <a:cubicBezTo>
                    <a:pt x="182" y="403"/>
                    <a:pt x="181" y="404"/>
                    <a:pt x="180" y="405"/>
                  </a:cubicBezTo>
                  <a:cubicBezTo>
                    <a:pt x="180" y="406"/>
                    <a:pt x="178" y="404"/>
                    <a:pt x="177" y="404"/>
                  </a:cubicBezTo>
                  <a:cubicBezTo>
                    <a:pt x="176" y="405"/>
                    <a:pt x="176" y="403"/>
                    <a:pt x="176" y="400"/>
                  </a:cubicBezTo>
                  <a:cubicBezTo>
                    <a:pt x="175" y="398"/>
                    <a:pt x="173" y="398"/>
                    <a:pt x="173" y="398"/>
                  </a:cubicBezTo>
                  <a:cubicBezTo>
                    <a:pt x="173" y="398"/>
                    <a:pt x="171" y="398"/>
                    <a:pt x="171" y="397"/>
                  </a:cubicBezTo>
                  <a:cubicBezTo>
                    <a:pt x="171" y="396"/>
                    <a:pt x="167" y="396"/>
                    <a:pt x="166" y="396"/>
                  </a:cubicBezTo>
                  <a:cubicBezTo>
                    <a:pt x="166" y="396"/>
                    <a:pt x="163" y="396"/>
                    <a:pt x="163" y="396"/>
                  </a:cubicBezTo>
                  <a:cubicBezTo>
                    <a:pt x="163" y="396"/>
                    <a:pt x="160" y="396"/>
                    <a:pt x="160" y="397"/>
                  </a:cubicBezTo>
                  <a:cubicBezTo>
                    <a:pt x="160" y="397"/>
                    <a:pt x="159" y="397"/>
                    <a:pt x="157" y="398"/>
                  </a:cubicBezTo>
                  <a:cubicBezTo>
                    <a:pt x="154" y="399"/>
                    <a:pt x="156" y="398"/>
                    <a:pt x="156" y="400"/>
                  </a:cubicBezTo>
                  <a:cubicBezTo>
                    <a:pt x="157" y="401"/>
                    <a:pt x="157" y="402"/>
                    <a:pt x="157" y="402"/>
                  </a:cubicBezTo>
                  <a:cubicBezTo>
                    <a:pt x="158" y="403"/>
                    <a:pt x="157" y="402"/>
                    <a:pt x="157" y="404"/>
                  </a:cubicBezTo>
                  <a:cubicBezTo>
                    <a:pt x="156" y="406"/>
                    <a:pt x="156" y="405"/>
                    <a:pt x="156" y="407"/>
                  </a:cubicBezTo>
                  <a:cubicBezTo>
                    <a:pt x="155" y="408"/>
                    <a:pt x="155" y="407"/>
                    <a:pt x="154" y="410"/>
                  </a:cubicBezTo>
                  <a:cubicBezTo>
                    <a:pt x="153" y="412"/>
                    <a:pt x="154" y="410"/>
                    <a:pt x="153" y="412"/>
                  </a:cubicBezTo>
                  <a:cubicBezTo>
                    <a:pt x="152" y="413"/>
                    <a:pt x="150" y="412"/>
                    <a:pt x="148" y="411"/>
                  </a:cubicBezTo>
                  <a:cubicBezTo>
                    <a:pt x="147" y="411"/>
                    <a:pt x="148" y="410"/>
                    <a:pt x="148" y="408"/>
                  </a:cubicBezTo>
                  <a:cubicBezTo>
                    <a:pt x="149" y="406"/>
                    <a:pt x="148" y="407"/>
                    <a:pt x="148" y="406"/>
                  </a:cubicBezTo>
                  <a:cubicBezTo>
                    <a:pt x="148" y="405"/>
                    <a:pt x="147" y="406"/>
                    <a:pt x="145" y="407"/>
                  </a:cubicBezTo>
                  <a:cubicBezTo>
                    <a:pt x="144" y="407"/>
                    <a:pt x="144" y="405"/>
                    <a:pt x="145" y="403"/>
                  </a:cubicBezTo>
                  <a:cubicBezTo>
                    <a:pt x="145" y="401"/>
                    <a:pt x="144" y="402"/>
                    <a:pt x="144" y="401"/>
                  </a:cubicBezTo>
                  <a:cubicBezTo>
                    <a:pt x="144" y="401"/>
                    <a:pt x="143" y="400"/>
                    <a:pt x="142" y="400"/>
                  </a:cubicBezTo>
                  <a:cubicBezTo>
                    <a:pt x="141" y="400"/>
                    <a:pt x="140" y="399"/>
                    <a:pt x="140" y="399"/>
                  </a:cubicBezTo>
                  <a:cubicBezTo>
                    <a:pt x="139" y="398"/>
                    <a:pt x="137" y="396"/>
                    <a:pt x="136" y="395"/>
                  </a:cubicBezTo>
                  <a:cubicBezTo>
                    <a:pt x="134" y="394"/>
                    <a:pt x="132" y="395"/>
                    <a:pt x="132" y="395"/>
                  </a:cubicBezTo>
                  <a:cubicBezTo>
                    <a:pt x="132" y="395"/>
                    <a:pt x="130" y="397"/>
                    <a:pt x="128" y="399"/>
                  </a:cubicBezTo>
                  <a:cubicBezTo>
                    <a:pt x="128" y="399"/>
                    <a:pt x="128" y="400"/>
                    <a:pt x="128" y="400"/>
                  </a:cubicBezTo>
                  <a:cubicBezTo>
                    <a:pt x="127" y="400"/>
                    <a:pt x="127" y="400"/>
                    <a:pt x="127" y="399"/>
                  </a:cubicBezTo>
                  <a:cubicBezTo>
                    <a:pt x="127" y="399"/>
                    <a:pt x="126" y="398"/>
                    <a:pt x="126" y="398"/>
                  </a:cubicBezTo>
                  <a:cubicBezTo>
                    <a:pt x="126" y="398"/>
                    <a:pt x="126" y="396"/>
                    <a:pt x="125" y="396"/>
                  </a:cubicBezTo>
                  <a:cubicBezTo>
                    <a:pt x="125" y="396"/>
                    <a:pt x="124" y="396"/>
                    <a:pt x="123" y="395"/>
                  </a:cubicBezTo>
                  <a:cubicBezTo>
                    <a:pt x="122" y="395"/>
                    <a:pt x="121" y="394"/>
                    <a:pt x="121" y="394"/>
                  </a:cubicBezTo>
                  <a:cubicBezTo>
                    <a:pt x="120" y="394"/>
                    <a:pt x="118" y="392"/>
                    <a:pt x="118" y="392"/>
                  </a:cubicBezTo>
                  <a:cubicBezTo>
                    <a:pt x="118" y="392"/>
                    <a:pt x="118" y="392"/>
                    <a:pt x="117" y="392"/>
                  </a:cubicBezTo>
                  <a:cubicBezTo>
                    <a:pt x="117" y="392"/>
                    <a:pt x="116" y="391"/>
                    <a:pt x="116" y="391"/>
                  </a:cubicBezTo>
                  <a:cubicBezTo>
                    <a:pt x="115" y="391"/>
                    <a:pt x="115" y="391"/>
                    <a:pt x="115" y="391"/>
                  </a:cubicBezTo>
                  <a:cubicBezTo>
                    <a:pt x="115" y="391"/>
                    <a:pt x="115" y="391"/>
                    <a:pt x="115" y="391"/>
                  </a:cubicBezTo>
                  <a:cubicBezTo>
                    <a:pt x="114" y="391"/>
                    <a:pt x="114" y="391"/>
                    <a:pt x="113" y="390"/>
                  </a:cubicBezTo>
                  <a:cubicBezTo>
                    <a:pt x="111" y="390"/>
                    <a:pt x="112" y="390"/>
                    <a:pt x="110" y="390"/>
                  </a:cubicBezTo>
                  <a:cubicBezTo>
                    <a:pt x="109" y="390"/>
                    <a:pt x="108" y="390"/>
                    <a:pt x="108" y="390"/>
                  </a:cubicBezTo>
                  <a:cubicBezTo>
                    <a:pt x="108" y="390"/>
                    <a:pt x="107" y="389"/>
                    <a:pt x="105" y="389"/>
                  </a:cubicBezTo>
                  <a:cubicBezTo>
                    <a:pt x="104" y="390"/>
                    <a:pt x="102" y="391"/>
                    <a:pt x="101" y="391"/>
                  </a:cubicBezTo>
                  <a:cubicBezTo>
                    <a:pt x="101" y="391"/>
                    <a:pt x="100" y="390"/>
                    <a:pt x="100" y="390"/>
                  </a:cubicBezTo>
                  <a:cubicBezTo>
                    <a:pt x="100" y="390"/>
                    <a:pt x="100" y="389"/>
                    <a:pt x="100" y="389"/>
                  </a:cubicBezTo>
                  <a:cubicBezTo>
                    <a:pt x="100" y="389"/>
                    <a:pt x="99" y="388"/>
                    <a:pt x="98" y="387"/>
                  </a:cubicBezTo>
                  <a:cubicBezTo>
                    <a:pt x="98" y="387"/>
                    <a:pt x="97" y="387"/>
                    <a:pt x="97" y="387"/>
                  </a:cubicBezTo>
                  <a:cubicBezTo>
                    <a:pt x="97" y="387"/>
                    <a:pt x="97" y="387"/>
                    <a:pt x="97" y="388"/>
                  </a:cubicBezTo>
                  <a:cubicBezTo>
                    <a:pt x="97" y="389"/>
                    <a:pt x="99" y="389"/>
                    <a:pt x="97" y="389"/>
                  </a:cubicBezTo>
                  <a:cubicBezTo>
                    <a:pt x="96" y="388"/>
                    <a:pt x="95" y="388"/>
                    <a:pt x="95" y="388"/>
                  </a:cubicBezTo>
                  <a:cubicBezTo>
                    <a:pt x="92" y="389"/>
                    <a:pt x="92" y="389"/>
                    <a:pt x="92" y="389"/>
                  </a:cubicBezTo>
                  <a:cubicBezTo>
                    <a:pt x="93" y="388"/>
                    <a:pt x="93" y="388"/>
                    <a:pt x="93" y="388"/>
                  </a:cubicBezTo>
                  <a:cubicBezTo>
                    <a:pt x="93" y="388"/>
                    <a:pt x="94" y="388"/>
                    <a:pt x="94" y="388"/>
                  </a:cubicBezTo>
                  <a:cubicBezTo>
                    <a:pt x="94" y="387"/>
                    <a:pt x="94" y="387"/>
                    <a:pt x="94" y="387"/>
                  </a:cubicBezTo>
                  <a:cubicBezTo>
                    <a:pt x="94" y="387"/>
                    <a:pt x="94" y="386"/>
                    <a:pt x="94" y="386"/>
                  </a:cubicBezTo>
                  <a:cubicBezTo>
                    <a:pt x="95" y="386"/>
                    <a:pt x="96" y="385"/>
                    <a:pt x="95" y="385"/>
                  </a:cubicBezTo>
                  <a:cubicBezTo>
                    <a:pt x="94" y="385"/>
                    <a:pt x="93" y="385"/>
                    <a:pt x="93" y="385"/>
                  </a:cubicBezTo>
                  <a:cubicBezTo>
                    <a:pt x="93" y="384"/>
                    <a:pt x="93" y="384"/>
                    <a:pt x="93" y="384"/>
                  </a:cubicBezTo>
                  <a:cubicBezTo>
                    <a:pt x="93" y="384"/>
                    <a:pt x="92" y="383"/>
                    <a:pt x="92" y="383"/>
                  </a:cubicBezTo>
                  <a:cubicBezTo>
                    <a:pt x="92" y="384"/>
                    <a:pt x="92" y="385"/>
                    <a:pt x="92" y="385"/>
                  </a:cubicBezTo>
                  <a:cubicBezTo>
                    <a:pt x="91" y="385"/>
                    <a:pt x="91" y="385"/>
                    <a:pt x="91" y="384"/>
                  </a:cubicBezTo>
                  <a:cubicBezTo>
                    <a:pt x="91" y="383"/>
                    <a:pt x="91" y="383"/>
                    <a:pt x="91" y="383"/>
                  </a:cubicBezTo>
                  <a:cubicBezTo>
                    <a:pt x="90" y="383"/>
                    <a:pt x="89" y="383"/>
                    <a:pt x="89" y="383"/>
                  </a:cubicBezTo>
                  <a:cubicBezTo>
                    <a:pt x="89" y="383"/>
                    <a:pt x="90" y="384"/>
                    <a:pt x="88" y="384"/>
                  </a:cubicBezTo>
                  <a:cubicBezTo>
                    <a:pt x="87" y="384"/>
                    <a:pt x="86" y="385"/>
                    <a:pt x="85" y="385"/>
                  </a:cubicBezTo>
                  <a:cubicBezTo>
                    <a:pt x="84" y="386"/>
                    <a:pt x="84" y="387"/>
                    <a:pt x="84" y="387"/>
                  </a:cubicBezTo>
                  <a:cubicBezTo>
                    <a:pt x="84" y="388"/>
                    <a:pt x="82" y="388"/>
                    <a:pt x="82" y="389"/>
                  </a:cubicBezTo>
                  <a:cubicBezTo>
                    <a:pt x="83" y="389"/>
                    <a:pt x="82" y="389"/>
                    <a:pt x="84" y="390"/>
                  </a:cubicBezTo>
                  <a:cubicBezTo>
                    <a:pt x="85" y="390"/>
                    <a:pt x="85" y="390"/>
                    <a:pt x="86" y="390"/>
                  </a:cubicBezTo>
                  <a:cubicBezTo>
                    <a:pt x="87" y="391"/>
                    <a:pt x="88" y="390"/>
                    <a:pt x="88" y="390"/>
                  </a:cubicBezTo>
                  <a:cubicBezTo>
                    <a:pt x="88" y="390"/>
                    <a:pt x="88" y="390"/>
                    <a:pt x="89" y="391"/>
                  </a:cubicBezTo>
                  <a:cubicBezTo>
                    <a:pt x="89" y="391"/>
                    <a:pt x="90" y="390"/>
                    <a:pt x="90" y="391"/>
                  </a:cubicBezTo>
                  <a:cubicBezTo>
                    <a:pt x="90" y="392"/>
                    <a:pt x="91" y="393"/>
                    <a:pt x="90" y="393"/>
                  </a:cubicBezTo>
                  <a:cubicBezTo>
                    <a:pt x="89" y="393"/>
                    <a:pt x="88" y="394"/>
                    <a:pt x="88" y="393"/>
                  </a:cubicBezTo>
                  <a:cubicBezTo>
                    <a:pt x="88" y="393"/>
                    <a:pt x="88" y="392"/>
                    <a:pt x="87" y="392"/>
                  </a:cubicBezTo>
                  <a:cubicBezTo>
                    <a:pt x="87" y="392"/>
                    <a:pt x="86" y="392"/>
                    <a:pt x="86" y="392"/>
                  </a:cubicBezTo>
                  <a:cubicBezTo>
                    <a:pt x="85" y="394"/>
                    <a:pt x="85" y="394"/>
                    <a:pt x="85" y="394"/>
                  </a:cubicBezTo>
                  <a:cubicBezTo>
                    <a:pt x="85" y="394"/>
                    <a:pt x="85" y="395"/>
                    <a:pt x="84" y="395"/>
                  </a:cubicBezTo>
                  <a:cubicBezTo>
                    <a:pt x="83" y="395"/>
                    <a:pt x="84" y="395"/>
                    <a:pt x="82" y="395"/>
                  </a:cubicBezTo>
                  <a:cubicBezTo>
                    <a:pt x="80" y="395"/>
                    <a:pt x="80" y="394"/>
                    <a:pt x="79" y="394"/>
                  </a:cubicBezTo>
                  <a:cubicBezTo>
                    <a:pt x="79" y="394"/>
                    <a:pt x="79" y="394"/>
                    <a:pt x="78" y="394"/>
                  </a:cubicBezTo>
                  <a:cubicBezTo>
                    <a:pt x="78" y="394"/>
                    <a:pt x="76" y="392"/>
                    <a:pt x="75" y="394"/>
                  </a:cubicBezTo>
                  <a:cubicBezTo>
                    <a:pt x="74" y="395"/>
                    <a:pt x="73" y="396"/>
                    <a:pt x="73" y="396"/>
                  </a:cubicBezTo>
                  <a:cubicBezTo>
                    <a:pt x="70" y="396"/>
                    <a:pt x="70" y="396"/>
                    <a:pt x="70" y="396"/>
                  </a:cubicBezTo>
                  <a:cubicBezTo>
                    <a:pt x="70" y="396"/>
                    <a:pt x="69" y="396"/>
                    <a:pt x="68" y="396"/>
                  </a:cubicBezTo>
                  <a:cubicBezTo>
                    <a:pt x="67" y="396"/>
                    <a:pt x="66" y="396"/>
                    <a:pt x="66" y="396"/>
                  </a:cubicBezTo>
                  <a:cubicBezTo>
                    <a:pt x="65" y="397"/>
                    <a:pt x="64" y="394"/>
                    <a:pt x="64" y="394"/>
                  </a:cubicBezTo>
                  <a:cubicBezTo>
                    <a:pt x="64" y="394"/>
                    <a:pt x="65" y="392"/>
                    <a:pt x="62" y="394"/>
                  </a:cubicBezTo>
                  <a:cubicBezTo>
                    <a:pt x="59" y="396"/>
                    <a:pt x="58" y="396"/>
                    <a:pt x="58" y="396"/>
                  </a:cubicBezTo>
                  <a:cubicBezTo>
                    <a:pt x="58" y="396"/>
                    <a:pt x="57" y="396"/>
                    <a:pt x="57" y="397"/>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7" y="396"/>
                    <a:pt x="57" y="396"/>
                    <a:pt x="57" y="396"/>
                  </a:cubicBezTo>
                  <a:cubicBezTo>
                    <a:pt x="56" y="396"/>
                    <a:pt x="56" y="396"/>
                    <a:pt x="56" y="395"/>
                  </a:cubicBezTo>
                  <a:cubicBezTo>
                    <a:pt x="56" y="395"/>
                    <a:pt x="56" y="395"/>
                    <a:pt x="56" y="395"/>
                  </a:cubicBezTo>
                  <a:cubicBezTo>
                    <a:pt x="56" y="395"/>
                    <a:pt x="55" y="395"/>
                    <a:pt x="55" y="394"/>
                  </a:cubicBezTo>
                  <a:cubicBezTo>
                    <a:pt x="53" y="392"/>
                    <a:pt x="50" y="388"/>
                    <a:pt x="50" y="388"/>
                  </a:cubicBezTo>
                  <a:cubicBezTo>
                    <a:pt x="52" y="384"/>
                    <a:pt x="52" y="384"/>
                    <a:pt x="52" y="384"/>
                  </a:cubicBezTo>
                  <a:cubicBezTo>
                    <a:pt x="52" y="384"/>
                    <a:pt x="53" y="377"/>
                    <a:pt x="53" y="375"/>
                  </a:cubicBezTo>
                  <a:cubicBezTo>
                    <a:pt x="53" y="374"/>
                    <a:pt x="53" y="368"/>
                    <a:pt x="53" y="368"/>
                  </a:cubicBezTo>
                  <a:cubicBezTo>
                    <a:pt x="53" y="368"/>
                    <a:pt x="49" y="367"/>
                    <a:pt x="52" y="364"/>
                  </a:cubicBezTo>
                  <a:cubicBezTo>
                    <a:pt x="55" y="360"/>
                    <a:pt x="58" y="355"/>
                    <a:pt x="58" y="355"/>
                  </a:cubicBezTo>
                  <a:cubicBezTo>
                    <a:pt x="58" y="345"/>
                    <a:pt x="58" y="345"/>
                    <a:pt x="58" y="345"/>
                  </a:cubicBezTo>
                  <a:cubicBezTo>
                    <a:pt x="58" y="345"/>
                    <a:pt x="55" y="342"/>
                    <a:pt x="59" y="340"/>
                  </a:cubicBezTo>
                  <a:cubicBezTo>
                    <a:pt x="63" y="337"/>
                    <a:pt x="70" y="328"/>
                    <a:pt x="70" y="328"/>
                  </a:cubicBezTo>
                  <a:cubicBezTo>
                    <a:pt x="77" y="320"/>
                    <a:pt x="77" y="320"/>
                    <a:pt x="77" y="320"/>
                  </a:cubicBezTo>
                  <a:cubicBezTo>
                    <a:pt x="65" y="317"/>
                    <a:pt x="65" y="317"/>
                    <a:pt x="65" y="317"/>
                  </a:cubicBezTo>
                  <a:cubicBezTo>
                    <a:pt x="58" y="316"/>
                    <a:pt x="58" y="316"/>
                    <a:pt x="58" y="316"/>
                  </a:cubicBezTo>
                  <a:cubicBezTo>
                    <a:pt x="53" y="313"/>
                    <a:pt x="53" y="313"/>
                    <a:pt x="53" y="313"/>
                  </a:cubicBezTo>
                  <a:cubicBezTo>
                    <a:pt x="50" y="308"/>
                    <a:pt x="50" y="308"/>
                    <a:pt x="50" y="308"/>
                  </a:cubicBezTo>
                  <a:cubicBezTo>
                    <a:pt x="47" y="310"/>
                    <a:pt x="47" y="310"/>
                    <a:pt x="47" y="310"/>
                  </a:cubicBezTo>
                  <a:cubicBezTo>
                    <a:pt x="44" y="312"/>
                    <a:pt x="44" y="312"/>
                    <a:pt x="44" y="312"/>
                  </a:cubicBezTo>
                  <a:cubicBezTo>
                    <a:pt x="37" y="311"/>
                    <a:pt x="37" y="311"/>
                    <a:pt x="37" y="311"/>
                  </a:cubicBezTo>
                  <a:cubicBezTo>
                    <a:pt x="32" y="306"/>
                    <a:pt x="32" y="306"/>
                    <a:pt x="32" y="306"/>
                  </a:cubicBezTo>
                  <a:cubicBezTo>
                    <a:pt x="28" y="309"/>
                    <a:pt x="28" y="309"/>
                    <a:pt x="28" y="309"/>
                  </a:cubicBezTo>
                  <a:cubicBezTo>
                    <a:pt x="24" y="306"/>
                    <a:pt x="24" y="306"/>
                    <a:pt x="24" y="306"/>
                  </a:cubicBezTo>
                  <a:cubicBezTo>
                    <a:pt x="21" y="301"/>
                    <a:pt x="21" y="301"/>
                    <a:pt x="21" y="301"/>
                  </a:cubicBezTo>
                  <a:cubicBezTo>
                    <a:pt x="20" y="297"/>
                    <a:pt x="20" y="297"/>
                    <a:pt x="20" y="297"/>
                  </a:cubicBezTo>
                  <a:cubicBezTo>
                    <a:pt x="15" y="292"/>
                    <a:pt x="15" y="292"/>
                    <a:pt x="15" y="292"/>
                  </a:cubicBezTo>
                  <a:cubicBezTo>
                    <a:pt x="13" y="292"/>
                    <a:pt x="13" y="292"/>
                    <a:pt x="13" y="292"/>
                  </a:cubicBezTo>
                  <a:cubicBezTo>
                    <a:pt x="13" y="291"/>
                    <a:pt x="13" y="291"/>
                    <a:pt x="13" y="291"/>
                  </a:cubicBezTo>
                  <a:cubicBezTo>
                    <a:pt x="12" y="285"/>
                    <a:pt x="12" y="285"/>
                    <a:pt x="12" y="285"/>
                  </a:cubicBezTo>
                  <a:cubicBezTo>
                    <a:pt x="15" y="283"/>
                    <a:pt x="15" y="283"/>
                    <a:pt x="15" y="283"/>
                  </a:cubicBezTo>
                  <a:cubicBezTo>
                    <a:pt x="17" y="280"/>
                    <a:pt x="17" y="280"/>
                    <a:pt x="17" y="280"/>
                  </a:cubicBezTo>
                  <a:cubicBezTo>
                    <a:pt x="19" y="277"/>
                    <a:pt x="19" y="277"/>
                    <a:pt x="19" y="277"/>
                  </a:cubicBezTo>
                  <a:cubicBezTo>
                    <a:pt x="18" y="273"/>
                    <a:pt x="18" y="273"/>
                    <a:pt x="18" y="273"/>
                  </a:cubicBezTo>
                  <a:cubicBezTo>
                    <a:pt x="18" y="273"/>
                    <a:pt x="14" y="273"/>
                    <a:pt x="13" y="272"/>
                  </a:cubicBezTo>
                  <a:cubicBezTo>
                    <a:pt x="12" y="272"/>
                    <a:pt x="9" y="270"/>
                    <a:pt x="9" y="270"/>
                  </a:cubicBezTo>
                  <a:cubicBezTo>
                    <a:pt x="8" y="265"/>
                    <a:pt x="8" y="265"/>
                    <a:pt x="8" y="265"/>
                  </a:cubicBezTo>
                  <a:cubicBezTo>
                    <a:pt x="6" y="262"/>
                    <a:pt x="6" y="262"/>
                    <a:pt x="6" y="262"/>
                  </a:cubicBezTo>
                  <a:cubicBezTo>
                    <a:pt x="5" y="257"/>
                    <a:pt x="5" y="257"/>
                    <a:pt x="5" y="257"/>
                  </a:cubicBezTo>
                  <a:cubicBezTo>
                    <a:pt x="6" y="252"/>
                    <a:pt x="6" y="252"/>
                    <a:pt x="6" y="252"/>
                  </a:cubicBezTo>
                  <a:cubicBezTo>
                    <a:pt x="6" y="252"/>
                    <a:pt x="6" y="252"/>
                    <a:pt x="6" y="252"/>
                  </a:cubicBezTo>
                  <a:cubicBezTo>
                    <a:pt x="6" y="252"/>
                    <a:pt x="6" y="252"/>
                    <a:pt x="6" y="252"/>
                  </a:cubicBezTo>
                  <a:cubicBezTo>
                    <a:pt x="7" y="252"/>
                    <a:pt x="7" y="252"/>
                    <a:pt x="7" y="252"/>
                  </a:cubicBezTo>
                  <a:cubicBezTo>
                    <a:pt x="8" y="250"/>
                    <a:pt x="8" y="250"/>
                    <a:pt x="8" y="250"/>
                  </a:cubicBezTo>
                  <a:cubicBezTo>
                    <a:pt x="8" y="249"/>
                    <a:pt x="8" y="249"/>
                    <a:pt x="8" y="249"/>
                  </a:cubicBezTo>
                  <a:cubicBezTo>
                    <a:pt x="8" y="249"/>
                    <a:pt x="9" y="248"/>
                    <a:pt x="10" y="248"/>
                  </a:cubicBezTo>
                  <a:cubicBezTo>
                    <a:pt x="10" y="248"/>
                    <a:pt x="11" y="248"/>
                    <a:pt x="11" y="248"/>
                  </a:cubicBezTo>
                  <a:cubicBezTo>
                    <a:pt x="12" y="248"/>
                    <a:pt x="12" y="245"/>
                    <a:pt x="12" y="245"/>
                  </a:cubicBezTo>
                  <a:cubicBezTo>
                    <a:pt x="14" y="245"/>
                    <a:pt x="14" y="245"/>
                    <a:pt x="14" y="245"/>
                  </a:cubicBezTo>
                  <a:cubicBezTo>
                    <a:pt x="14" y="245"/>
                    <a:pt x="15" y="244"/>
                    <a:pt x="15" y="244"/>
                  </a:cubicBezTo>
                  <a:cubicBezTo>
                    <a:pt x="15" y="243"/>
                    <a:pt x="15" y="242"/>
                    <a:pt x="15" y="242"/>
                  </a:cubicBezTo>
                  <a:cubicBezTo>
                    <a:pt x="15" y="242"/>
                    <a:pt x="16" y="240"/>
                    <a:pt x="16" y="239"/>
                  </a:cubicBezTo>
                  <a:cubicBezTo>
                    <a:pt x="16" y="238"/>
                    <a:pt x="15" y="237"/>
                    <a:pt x="15" y="237"/>
                  </a:cubicBezTo>
                  <a:cubicBezTo>
                    <a:pt x="15" y="237"/>
                    <a:pt x="14" y="235"/>
                    <a:pt x="13" y="235"/>
                  </a:cubicBezTo>
                  <a:cubicBezTo>
                    <a:pt x="13" y="235"/>
                    <a:pt x="11" y="235"/>
                    <a:pt x="11" y="235"/>
                  </a:cubicBezTo>
                  <a:cubicBezTo>
                    <a:pt x="10" y="235"/>
                    <a:pt x="9" y="233"/>
                    <a:pt x="9" y="233"/>
                  </a:cubicBezTo>
                  <a:cubicBezTo>
                    <a:pt x="9" y="233"/>
                    <a:pt x="10" y="232"/>
                    <a:pt x="10" y="231"/>
                  </a:cubicBezTo>
                  <a:cubicBezTo>
                    <a:pt x="11" y="231"/>
                    <a:pt x="11" y="228"/>
                    <a:pt x="11" y="228"/>
                  </a:cubicBezTo>
                  <a:cubicBezTo>
                    <a:pt x="11" y="228"/>
                    <a:pt x="10" y="227"/>
                    <a:pt x="9" y="227"/>
                  </a:cubicBezTo>
                  <a:cubicBezTo>
                    <a:pt x="9" y="227"/>
                    <a:pt x="7" y="227"/>
                    <a:pt x="7" y="227"/>
                  </a:cubicBezTo>
                  <a:cubicBezTo>
                    <a:pt x="7" y="224"/>
                    <a:pt x="7" y="224"/>
                    <a:pt x="7" y="224"/>
                  </a:cubicBezTo>
                  <a:cubicBezTo>
                    <a:pt x="7" y="224"/>
                    <a:pt x="5" y="223"/>
                    <a:pt x="4" y="223"/>
                  </a:cubicBezTo>
                  <a:cubicBezTo>
                    <a:pt x="4" y="223"/>
                    <a:pt x="4" y="222"/>
                    <a:pt x="3" y="222"/>
                  </a:cubicBezTo>
                  <a:cubicBezTo>
                    <a:pt x="4" y="222"/>
                    <a:pt x="4" y="222"/>
                    <a:pt x="4" y="222"/>
                  </a:cubicBezTo>
                  <a:cubicBezTo>
                    <a:pt x="4" y="222"/>
                    <a:pt x="4" y="222"/>
                    <a:pt x="4" y="222"/>
                  </a:cubicBezTo>
                  <a:cubicBezTo>
                    <a:pt x="4" y="221"/>
                    <a:pt x="3" y="220"/>
                    <a:pt x="3" y="219"/>
                  </a:cubicBezTo>
                  <a:cubicBezTo>
                    <a:pt x="3" y="219"/>
                    <a:pt x="4" y="219"/>
                    <a:pt x="4" y="219"/>
                  </a:cubicBezTo>
                  <a:cubicBezTo>
                    <a:pt x="4" y="219"/>
                    <a:pt x="4" y="218"/>
                    <a:pt x="5" y="217"/>
                  </a:cubicBezTo>
                  <a:cubicBezTo>
                    <a:pt x="5" y="217"/>
                    <a:pt x="5" y="217"/>
                    <a:pt x="6" y="217"/>
                  </a:cubicBezTo>
                  <a:cubicBezTo>
                    <a:pt x="6" y="217"/>
                    <a:pt x="6" y="216"/>
                    <a:pt x="7" y="216"/>
                  </a:cubicBezTo>
                  <a:cubicBezTo>
                    <a:pt x="7" y="215"/>
                    <a:pt x="7" y="213"/>
                    <a:pt x="7" y="213"/>
                  </a:cubicBezTo>
                  <a:cubicBezTo>
                    <a:pt x="7" y="213"/>
                    <a:pt x="7" y="213"/>
                    <a:pt x="6" y="212"/>
                  </a:cubicBezTo>
                  <a:cubicBezTo>
                    <a:pt x="5" y="212"/>
                    <a:pt x="5" y="212"/>
                    <a:pt x="5" y="211"/>
                  </a:cubicBezTo>
                  <a:cubicBezTo>
                    <a:pt x="4" y="211"/>
                    <a:pt x="5" y="210"/>
                    <a:pt x="5" y="210"/>
                  </a:cubicBezTo>
                  <a:cubicBezTo>
                    <a:pt x="5" y="210"/>
                    <a:pt x="3" y="209"/>
                    <a:pt x="3" y="209"/>
                  </a:cubicBezTo>
                  <a:cubicBezTo>
                    <a:pt x="3" y="209"/>
                    <a:pt x="1" y="209"/>
                    <a:pt x="1" y="209"/>
                  </a:cubicBezTo>
                  <a:cubicBezTo>
                    <a:pt x="1" y="209"/>
                    <a:pt x="1" y="209"/>
                    <a:pt x="1" y="209"/>
                  </a:cubicBezTo>
                  <a:cubicBezTo>
                    <a:pt x="1" y="207"/>
                    <a:pt x="1" y="207"/>
                    <a:pt x="1" y="207"/>
                  </a:cubicBezTo>
                  <a:cubicBezTo>
                    <a:pt x="0" y="205"/>
                    <a:pt x="0" y="205"/>
                    <a:pt x="0" y="205"/>
                  </a:cubicBezTo>
                  <a:cubicBezTo>
                    <a:pt x="1" y="204"/>
                    <a:pt x="1" y="204"/>
                    <a:pt x="1" y="204"/>
                  </a:cubicBezTo>
                  <a:cubicBezTo>
                    <a:pt x="3" y="206"/>
                    <a:pt x="3" y="206"/>
                    <a:pt x="3" y="206"/>
                  </a:cubicBezTo>
                  <a:cubicBezTo>
                    <a:pt x="3" y="206"/>
                    <a:pt x="3" y="205"/>
                    <a:pt x="3" y="204"/>
                  </a:cubicBezTo>
                  <a:cubicBezTo>
                    <a:pt x="4" y="204"/>
                    <a:pt x="5" y="202"/>
                    <a:pt x="5" y="202"/>
                  </a:cubicBezTo>
                  <a:cubicBezTo>
                    <a:pt x="7" y="202"/>
                    <a:pt x="7" y="202"/>
                    <a:pt x="7" y="202"/>
                  </a:cubicBezTo>
                  <a:cubicBezTo>
                    <a:pt x="7" y="202"/>
                    <a:pt x="11" y="202"/>
                    <a:pt x="11" y="202"/>
                  </a:cubicBezTo>
                  <a:cubicBezTo>
                    <a:pt x="12" y="201"/>
                    <a:pt x="10" y="199"/>
                    <a:pt x="10" y="199"/>
                  </a:cubicBezTo>
                  <a:cubicBezTo>
                    <a:pt x="10" y="199"/>
                    <a:pt x="8" y="201"/>
                    <a:pt x="8" y="201"/>
                  </a:cubicBezTo>
                  <a:cubicBezTo>
                    <a:pt x="7" y="201"/>
                    <a:pt x="7" y="198"/>
                    <a:pt x="7" y="198"/>
                  </a:cubicBezTo>
                  <a:cubicBezTo>
                    <a:pt x="7" y="196"/>
                    <a:pt x="7" y="196"/>
                    <a:pt x="7" y="196"/>
                  </a:cubicBezTo>
                  <a:cubicBezTo>
                    <a:pt x="9" y="195"/>
                    <a:pt x="9" y="195"/>
                    <a:pt x="9" y="195"/>
                  </a:cubicBezTo>
                  <a:cubicBezTo>
                    <a:pt x="10" y="193"/>
                    <a:pt x="10" y="193"/>
                    <a:pt x="10" y="193"/>
                  </a:cubicBezTo>
                  <a:cubicBezTo>
                    <a:pt x="10" y="193"/>
                    <a:pt x="12" y="191"/>
                    <a:pt x="12" y="191"/>
                  </a:cubicBezTo>
                  <a:cubicBezTo>
                    <a:pt x="13" y="190"/>
                    <a:pt x="12" y="188"/>
                    <a:pt x="12" y="188"/>
                  </a:cubicBezTo>
                  <a:cubicBezTo>
                    <a:pt x="13" y="185"/>
                    <a:pt x="13" y="185"/>
                    <a:pt x="13" y="185"/>
                  </a:cubicBezTo>
                  <a:cubicBezTo>
                    <a:pt x="11" y="182"/>
                    <a:pt x="11" y="182"/>
                    <a:pt x="11" y="182"/>
                  </a:cubicBezTo>
                  <a:cubicBezTo>
                    <a:pt x="11" y="179"/>
                    <a:pt x="11" y="179"/>
                    <a:pt x="11" y="179"/>
                  </a:cubicBezTo>
                  <a:cubicBezTo>
                    <a:pt x="9" y="176"/>
                    <a:pt x="9" y="176"/>
                    <a:pt x="9" y="176"/>
                  </a:cubicBezTo>
                  <a:cubicBezTo>
                    <a:pt x="9" y="175"/>
                    <a:pt x="9" y="175"/>
                    <a:pt x="9" y="175"/>
                  </a:cubicBezTo>
                  <a:cubicBezTo>
                    <a:pt x="8" y="173"/>
                    <a:pt x="8" y="173"/>
                    <a:pt x="8" y="173"/>
                  </a:cubicBezTo>
                  <a:cubicBezTo>
                    <a:pt x="8" y="171"/>
                    <a:pt x="8" y="171"/>
                    <a:pt x="8" y="171"/>
                  </a:cubicBezTo>
                  <a:cubicBezTo>
                    <a:pt x="8" y="171"/>
                    <a:pt x="6" y="169"/>
                    <a:pt x="5" y="169"/>
                  </a:cubicBezTo>
                  <a:cubicBezTo>
                    <a:pt x="4" y="169"/>
                    <a:pt x="5" y="168"/>
                    <a:pt x="5" y="168"/>
                  </a:cubicBezTo>
                  <a:cubicBezTo>
                    <a:pt x="5" y="166"/>
                    <a:pt x="5" y="166"/>
                    <a:pt x="5" y="166"/>
                  </a:cubicBezTo>
                  <a:cubicBezTo>
                    <a:pt x="5" y="163"/>
                    <a:pt x="5" y="163"/>
                    <a:pt x="5" y="163"/>
                  </a:cubicBezTo>
                  <a:cubicBezTo>
                    <a:pt x="10" y="164"/>
                    <a:pt x="10" y="164"/>
                    <a:pt x="10" y="164"/>
                  </a:cubicBezTo>
                  <a:cubicBezTo>
                    <a:pt x="12" y="164"/>
                    <a:pt x="12" y="164"/>
                    <a:pt x="12" y="164"/>
                  </a:cubicBezTo>
                  <a:cubicBezTo>
                    <a:pt x="9" y="162"/>
                    <a:pt x="9" y="162"/>
                    <a:pt x="9" y="162"/>
                  </a:cubicBezTo>
                  <a:cubicBezTo>
                    <a:pt x="12" y="161"/>
                    <a:pt x="12" y="161"/>
                    <a:pt x="12" y="161"/>
                  </a:cubicBezTo>
                  <a:cubicBezTo>
                    <a:pt x="14" y="163"/>
                    <a:pt x="14" y="163"/>
                    <a:pt x="14" y="163"/>
                  </a:cubicBezTo>
                  <a:cubicBezTo>
                    <a:pt x="17" y="164"/>
                    <a:pt x="17" y="164"/>
                    <a:pt x="17" y="164"/>
                  </a:cubicBezTo>
                  <a:cubicBezTo>
                    <a:pt x="18" y="166"/>
                    <a:pt x="18" y="166"/>
                    <a:pt x="18" y="166"/>
                  </a:cubicBezTo>
                  <a:cubicBezTo>
                    <a:pt x="19" y="164"/>
                    <a:pt x="19" y="164"/>
                    <a:pt x="19" y="164"/>
                  </a:cubicBezTo>
                  <a:cubicBezTo>
                    <a:pt x="22" y="164"/>
                    <a:pt x="22" y="164"/>
                    <a:pt x="22" y="164"/>
                  </a:cubicBezTo>
                  <a:cubicBezTo>
                    <a:pt x="23" y="164"/>
                    <a:pt x="23" y="164"/>
                    <a:pt x="23" y="164"/>
                  </a:cubicBezTo>
                  <a:cubicBezTo>
                    <a:pt x="26" y="163"/>
                    <a:pt x="26" y="163"/>
                    <a:pt x="26" y="163"/>
                  </a:cubicBezTo>
                  <a:cubicBezTo>
                    <a:pt x="29" y="163"/>
                    <a:pt x="29" y="163"/>
                    <a:pt x="29" y="163"/>
                  </a:cubicBezTo>
                  <a:cubicBezTo>
                    <a:pt x="30" y="161"/>
                    <a:pt x="30" y="161"/>
                    <a:pt x="30" y="161"/>
                  </a:cubicBezTo>
                  <a:cubicBezTo>
                    <a:pt x="32" y="160"/>
                    <a:pt x="32" y="160"/>
                    <a:pt x="32" y="160"/>
                  </a:cubicBezTo>
                  <a:cubicBezTo>
                    <a:pt x="33" y="159"/>
                    <a:pt x="33" y="159"/>
                    <a:pt x="33" y="159"/>
                  </a:cubicBezTo>
                  <a:cubicBezTo>
                    <a:pt x="30" y="157"/>
                    <a:pt x="30" y="157"/>
                    <a:pt x="30" y="157"/>
                  </a:cubicBezTo>
                  <a:cubicBezTo>
                    <a:pt x="28" y="154"/>
                    <a:pt x="28" y="154"/>
                    <a:pt x="28" y="154"/>
                  </a:cubicBezTo>
                  <a:cubicBezTo>
                    <a:pt x="30" y="154"/>
                    <a:pt x="30" y="154"/>
                    <a:pt x="30" y="154"/>
                  </a:cubicBezTo>
                  <a:cubicBezTo>
                    <a:pt x="30" y="151"/>
                    <a:pt x="30" y="151"/>
                    <a:pt x="30" y="151"/>
                  </a:cubicBezTo>
                  <a:cubicBezTo>
                    <a:pt x="30" y="151"/>
                    <a:pt x="34" y="152"/>
                    <a:pt x="34" y="152"/>
                  </a:cubicBezTo>
                  <a:cubicBezTo>
                    <a:pt x="34" y="151"/>
                    <a:pt x="34" y="151"/>
                    <a:pt x="35" y="150"/>
                  </a:cubicBezTo>
                  <a:cubicBezTo>
                    <a:pt x="36" y="150"/>
                    <a:pt x="38" y="149"/>
                    <a:pt x="38" y="149"/>
                  </a:cubicBezTo>
                  <a:cubicBezTo>
                    <a:pt x="39" y="147"/>
                    <a:pt x="39" y="147"/>
                    <a:pt x="39" y="147"/>
                  </a:cubicBezTo>
                  <a:cubicBezTo>
                    <a:pt x="39" y="147"/>
                    <a:pt x="41" y="146"/>
                    <a:pt x="41" y="146"/>
                  </a:cubicBezTo>
                  <a:cubicBezTo>
                    <a:pt x="42" y="146"/>
                    <a:pt x="41" y="145"/>
                    <a:pt x="41" y="144"/>
                  </a:cubicBezTo>
                  <a:cubicBezTo>
                    <a:pt x="41" y="143"/>
                    <a:pt x="41" y="141"/>
                    <a:pt x="41" y="141"/>
                  </a:cubicBezTo>
                  <a:cubicBezTo>
                    <a:pt x="42" y="139"/>
                    <a:pt x="42" y="139"/>
                    <a:pt x="42" y="139"/>
                  </a:cubicBezTo>
                  <a:cubicBezTo>
                    <a:pt x="40" y="135"/>
                    <a:pt x="40" y="135"/>
                    <a:pt x="40" y="135"/>
                  </a:cubicBezTo>
                  <a:cubicBezTo>
                    <a:pt x="37" y="136"/>
                    <a:pt x="37" y="136"/>
                    <a:pt x="37" y="136"/>
                  </a:cubicBezTo>
                  <a:cubicBezTo>
                    <a:pt x="35" y="134"/>
                    <a:pt x="35" y="134"/>
                    <a:pt x="35" y="134"/>
                  </a:cubicBezTo>
                  <a:cubicBezTo>
                    <a:pt x="35" y="134"/>
                    <a:pt x="32" y="134"/>
                    <a:pt x="32" y="133"/>
                  </a:cubicBezTo>
                  <a:cubicBezTo>
                    <a:pt x="31" y="132"/>
                    <a:pt x="30" y="130"/>
                    <a:pt x="30" y="130"/>
                  </a:cubicBezTo>
                  <a:cubicBezTo>
                    <a:pt x="30" y="128"/>
                    <a:pt x="30" y="128"/>
                    <a:pt x="30" y="128"/>
                  </a:cubicBezTo>
                  <a:cubicBezTo>
                    <a:pt x="33" y="128"/>
                    <a:pt x="33" y="128"/>
                    <a:pt x="33" y="128"/>
                  </a:cubicBezTo>
                  <a:cubicBezTo>
                    <a:pt x="31" y="127"/>
                    <a:pt x="31" y="127"/>
                    <a:pt x="31" y="127"/>
                  </a:cubicBezTo>
                  <a:cubicBezTo>
                    <a:pt x="31" y="124"/>
                    <a:pt x="31" y="124"/>
                    <a:pt x="31" y="124"/>
                  </a:cubicBezTo>
                  <a:cubicBezTo>
                    <a:pt x="35" y="123"/>
                    <a:pt x="35" y="123"/>
                    <a:pt x="35" y="123"/>
                  </a:cubicBezTo>
                  <a:cubicBezTo>
                    <a:pt x="35" y="123"/>
                    <a:pt x="40" y="125"/>
                    <a:pt x="41" y="125"/>
                  </a:cubicBezTo>
                  <a:cubicBezTo>
                    <a:pt x="42" y="126"/>
                    <a:pt x="42" y="122"/>
                    <a:pt x="42" y="122"/>
                  </a:cubicBezTo>
                  <a:cubicBezTo>
                    <a:pt x="43" y="117"/>
                    <a:pt x="43" y="117"/>
                    <a:pt x="43" y="117"/>
                  </a:cubicBezTo>
                  <a:cubicBezTo>
                    <a:pt x="43" y="117"/>
                    <a:pt x="42" y="113"/>
                    <a:pt x="43" y="112"/>
                  </a:cubicBezTo>
                  <a:cubicBezTo>
                    <a:pt x="44" y="112"/>
                    <a:pt x="47" y="106"/>
                    <a:pt x="47" y="106"/>
                  </a:cubicBezTo>
                  <a:cubicBezTo>
                    <a:pt x="47" y="106"/>
                    <a:pt x="47" y="100"/>
                    <a:pt x="47" y="99"/>
                  </a:cubicBezTo>
                  <a:cubicBezTo>
                    <a:pt x="47" y="98"/>
                    <a:pt x="47" y="94"/>
                    <a:pt x="47" y="94"/>
                  </a:cubicBezTo>
                  <a:cubicBezTo>
                    <a:pt x="47" y="93"/>
                    <a:pt x="47" y="93"/>
                    <a:pt x="47" y="93"/>
                  </a:cubicBezTo>
                  <a:cubicBezTo>
                    <a:pt x="47" y="93"/>
                    <a:pt x="44" y="92"/>
                    <a:pt x="43" y="92"/>
                  </a:cubicBezTo>
                  <a:cubicBezTo>
                    <a:pt x="43" y="91"/>
                    <a:pt x="44" y="89"/>
                    <a:pt x="44" y="89"/>
                  </a:cubicBezTo>
                  <a:cubicBezTo>
                    <a:pt x="39" y="88"/>
                    <a:pt x="39" y="88"/>
                    <a:pt x="39" y="88"/>
                  </a:cubicBezTo>
                  <a:cubicBezTo>
                    <a:pt x="40" y="85"/>
                    <a:pt x="41" y="80"/>
                    <a:pt x="42" y="80"/>
                  </a:cubicBezTo>
                  <a:cubicBezTo>
                    <a:pt x="43" y="79"/>
                    <a:pt x="45" y="77"/>
                    <a:pt x="45" y="77"/>
                  </a:cubicBezTo>
                  <a:cubicBezTo>
                    <a:pt x="45" y="73"/>
                    <a:pt x="45" y="73"/>
                    <a:pt x="45" y="73"/>
                  </a:cubicBezTo>
                  <a:cubicBezTo>
                    <a:pt x="43" y="70"/>
                    <a:pt x="43" y="70"/>
                    <a:pt x="43" y="70"/>
                  </a:cubicBezTo>
                  <a:cubicBezTo>
                    <a:pt x="45" y="67"/>
                    <a:pt x="45" y="67"/>
                    <a:pt x="45" y="67"/>
                  </a:cubicBezTo>
                  <a:cubicBezTo>
                    <a:pt x="45" y="67"/>
                    <a:pt x="49" y="65"/>
                    <a:pt x="49" y="65"/>
                  </a:cubicBezTo>
                  <a:cubicBezTo>
                    <a:pt x="50" y="65"/>
                    <a:pt x="56" y="65"/>
                    <a:pt x="56" y="65"/>
                  </a:cubicBezTo>
                  <a:cubicBezTo>
                    <a:pt x="60" y="63"/>
                    <a:pt x="60" y="63"/>
                    <a:pt x="60" y="63"/>
                  </a:cubicBezTo>
                  <a:cubicBezTo>
                    <a:pt x="66" y="63"/>
                    <a:pt x="66" y="63"/>
                    <a:pt x="66" y="63"/>
                  </a:cubicBezTo>
                  <a:cubicBezTo>
                    <a:pt x="70" y="62"/>
                    <a:pt x="70" y="62"/>
                    <a:pt x="70" y="62"/>
                  </a:cubicBezTo>
                  <a:cubicBezTo>
                    <a:pt x="73" y="64"/>
                    <a:pt x="73" y="64"/>
                    <a:pt x="73" y="64"/>
                  </a:cubicBezTo>
                  <a:cubicBezTo>
                    <a:pt x="73" y="64"/>
                    <a:pt x="75" y="66"/>
                    <a:pt x="75" y="67"/>
                  </a:cubicBezTo>
                  <a:cubicBezTo>
                    <a:pt x="75" y="67"/>
                    <a:pt x="77" y="69"/>
                    <a:pt x="77" y="70"/>
                  </a:cubicBezTo>
                  <a:cubicBezTo>
                    <a:pt x="76" y="70"/>
                    <a:pt x="78" y="73"/>
                    <a:pt x="78" y="73"/>
                  </a:cubicBezTo>
                  <a:cubicBezTo>
                    <a:pt x="78" y="73"/>
                    <a:pt x="77" y="75"/>
                    <a:pt x="77" y="76"/>
                  </a:cubicBezTo>
                  <a:cubicBezTo>
                    <a:pt x="77" y="76"/>
                    <a:pt x="78" y="80"/>
                    <a:pt x="78" y="80"/>
                  </a:cubicBezTo>
                  <a:cubicBezTo>
                    <a:pt x="78" y="81"/>
                    <a:pt x="80" y="82"/>
                    <a:pt x="80" y="82"/>
                  </a:cubicBezTo>
                  <a:cubicBezTo>
                    <a:pt x="82" y="81"/>
                    <a:pt x="82" y="81"/>
                    <a:pt x="82" y="81"/>
                  </a:cubicBezTo>
                  <a:cubicBezTo>
                    <a:pt x="83" y="79"/>
                    <a:pt x="83" y="79"/>
                    <a:pt x="83" y="79"/>
                  </a:cubicBezTo>
                  <a:cubicBezTo>
                    <a:pt x="81" y="76"/>
                    <a:pt x="81" y="76"/>
                    <a:pt x="81" y="76"/>
                  </a:cubicBezTo>
                  <a:cubicBezTo>
                    <a:pt x="80" y="76"/>
                    <a:pt x="80" y="76"/>
                    <a:pt x="80" y="76"/>
                  </a:cubicBezTo>
                  <a:cubicBezTo>
                    <a:pt x="81" y="72"/>
                    <a:pt x="81" y="72"/>
                    <a:pt x="81" y="72"/>
                  </a:cubicBezTo>
                  <a:cubicBezTo>
                    <a:pt x="81" y="72"/>
                    <a:pt x="83" y="71"/>
                    <a:pt x="84" y="72"/>
                  </a:cubicBezTo>
                  <a:cubicBezTo>
                    <a:pt x="85" y="72"/>
                    <a:pt x="88" y="75"/>
                    <a:pt x="88" y="75"/>
                  </a:cubicBezTo>
                  <a:cubicBezTo>
                    <a:pt x="90" y="76"/>
                    <a:pt x="90" y="76"/>
                    <a:pt x="90" y="76"/>
                  </a:cubicBezTo>
                  <a:cubicBezTo>
                    <a:pt x="90" y="76"/>
                    <a:pt x="93" y="74"/>
                    <a:pt x="93" y="74"/>
                  </a:cubicBezTo>
                  <a:cubicBezTo>
                    <a:pt x="93" y="74"/>
                    <a:pt x="90" y="70"/>
                    <a:pt x="90" y="70"/>
                  </a:cubicBezTo>
                  <a:cubicBezTo>
                    <a:pt x="91" y="65"/>
                    <a:pt x="91" y="65"/>
                    <a:pt x="91" y="65"/>
                  </a:cubicBezTo>
                  <a:cubicBezTo>
                    <a:pt x="92" y="61"/>
                    <a:pt x="92" y="61"/>
                    <a:pt x="92" y="61"/>
                  </a:cubicBezTo>
                  <a:cubicBezTo>
                    <a:pt x="96" y="58"/>
                    <a:pt x="96" y="58"/>
                    <a:pt x="96" y="58"/>
                  </a:cubicBezTo>
                  <a:cubicBezTo>
                    <a:pt x="99" y="60"/>
                    <a:pt x="99" y="60"/>
                    <a:pt x="99" y="60"/>
                  </a:cubicBezTo>
                  <a:cubicBezTo>
                    <a:pt x="104" y="60"/>
                    <a:pt x="104" y="60"/>
                    <a:pt x="104" y="60"/>
                  </a:cubicBezTo>
                  <a:cubicBezTo>
                    <a:pt x="109" y="60"/>
                    <a:pt x="109" y="60"/>
                    <a:pt x="109" y="60"/>
                  </a:cubicBezTo>
                  <a:cubicBezTo>
                    <a:pt x="112" y="59"/>
                    <a:pt x="112" y="59"/>
                    <a:pt x="112" y="59"/>
                  </a:cubicBezTo>
                  <a:cubicBezTo>
                    <a:pt x="116" y="59"/>
                    <a:pt x="116" y="59"/>
                    <a:pt x="116" y="59"/>
                  </a:cubicBezTo>
                  <a:cubicBezTo>
                    <a:pt x="116" y="59"/>
                    <a:pt x="114" y="57"/>
                    <a:pt x="114" y="57"/>
                  </a:cubicBezTo>
                  <a:cubicBezTo>
                    <a:pt x="113" y="57"/>
                    <a:pt x="111" y="55"/>
                    <a:pt x="111" y="55"/>
                  </a:cubicBezTo>
                  <a:cubicBezTo>
                    <a:pt x="111" y="55"/>
                    <a:pt x="110" y="57"/>
                    <a:pt x="110" y="57"/>
                  </a:cubicBezTo>
                  <a:cubicBezTo>
                    <a:pt x="109" y="58"/>
                    <a:pt x="106" y="58"/>
                    <a:pt x="106" y="57"/>
                  </a:cubicBezTo>
                  <a:cubicBezTo>
                    <a:pt x="105" y="57"/>
                    <a:pt x="104" y="54"/>
                    <a:pt x="104" y="54"/>
                  </a:cubicBezTo>
                  <a:cubicBezTo>
                    <a:pt x="104" y="51"/>
                    <a:pt x="104" y="51"/>
                    <a:pt x="104" y="51"/>
                  </a:cubicBezTo>
                  <a:cubicBezTo>
                    <a:pt x="106" y="50"/>
                    <a:pt x="106" y="50"/>
                    <a:pt x="106" y="50"/>
                  </a:cubicBezTo>
                  <a:cubicBezTo>
                    <a:pt x="103" y="47"/>
                    <a:pt x="103" y="47"/>
                    <a:pt x="103" y="47"/>
                  </a:cubicBezTo>
                  <a:cubicBezTo>
                    <a:pt x="103" y="47"/>
                    <a:pt x="103" y="44"/>
                    <a:pt x="104" y="43"/>
                  </a:cubicBezTo>
                  <a:cubicBezTo>
                    <a:pt x="105" y="43"/>
                    <a:pt x="105" y="41"/>
                    <a:pt x="105" y="41"/>
                  </a:cubicBezTo>
                  <a:cubicBezTo>
                    <a:pt x="102" y="41"/>
                    <a:pt x="102" y="41"/>
                    <a:pt x="102" y="41"/>
                  </a:cubicBezTo>
                  <a:cubicBezTo>
                    <a:pt x="102" y="41"/>
                    <a:pt x="101" y="41"/>
                    <a:pt x="101" y="39"/>
                  </a:cubicBezTo>
                  <a:cubicBezTo>
                    <a:pt x="102" y="37"/>
                    <a:pt x="102" y="36"/>
                    <a:pt x="102" y="36"/>
                  </a:cubicBezTo>
                  <a:cubicBezTo>
                    <a:pt x="98" y="36"/>
                    <a:pt x="98" y="36"/>
                    <a:pt x="98" y="36"/>
                  </a:cubicBezTo>
                  <a:cubicBezTo>
                    <a:pt x="96" y="36"/>
                    <a:pt x="96" y="36"/>
                    <a:pt x="96" y="36"/>
                  </a:cubicBezTo>
                  <a:cubicBezTo>
                    <a:pt x="93" y="33"/>
                    <a:pt x="93" y="33"/>
                    <a:pt x="93" y="33"/>
                  </a:cubicBezTo>
                  <a:cubicBezTo>
                    <a:pt x="94" y="30"/>
                    <a:pt x="94" y="30"/>
                    <a:pt x="94" y="30"/>
                  </a:cubicBezTo>
                  <a:cubicBezTo>
                    <a:pt x="100" y="29"/>
                    <a:pt x="100" y="29"/>
                    <a:pt x="100" y="29"/>
                  </a:cubicBezTo>
                  <a:cubicBezTo>
                    <a:pt x="107" y="26"/>
                    <a:pt x="107" y="26"/>
                    <a:pt x="107" y="26"/>
                  </a:cubicBezTo>
                  <a:cubicBezTo>
                    <a:pt x="106" y="24"/>
                    <a:pt x="106" y="24"/>
                    <a:pt x="106" y="24"/>
                  </a:cubicBezTo>
                  <a:cubicBezTo>
                    <a:pt x="104" y="25"/>
                    <a:pt x="104" y="25"/>
                    <a:pt x="104" y="25"/>
                  </a:cubicBezTo>
                  <a:cubicBezTo>
                    <a:pt x="104" y="25"/>
                    <a:pt x="103" y="26"/>
                    <a:pt x="103" y="26"/>
                  </a:cubicBezTo>
                  <a:cubicBezTo>
                    <a:pt x="102" y="26"/>
                    <a:pt x="100" y="26"/>
                    <a:pt x="100" y="26"/>
                  </a:cubicBezTo>
                  <a:cubicBezTo>
                    <a:pt x="100" y="24"/>
                    <a:pt x="100" y="24"/>
                    <a:pt x="100" y="24"/>
                  </a:cubicBezTo>
                  <a:cubicBezTo>
                    <a:pt x="103" y="24"/>
                    <a:pt x="103" y="24"/>
                    <a:pt x="103" y="24"/>
                  </a:cubicBezTo>
                  <a:cubicBezTo>
                    <a:pt x="105" y="23"/>
                    <a:pt x="105" y="23"/>
                    <a:pt x="105" y="23"/>
                  </a:cubicBezTo>
                  <a:cubicBezTo>
                    <a:pt x="103" y="22"/>
                    <a:pt x="103" y="22"/>
                    <a:pt x="103" y="22"/>
                  </a:cubicBezTo>
                  <a:cubicBezTo>
                    <a:pt x="100" y="18"/>
                    <a:pt x="100" y="18"/>
                    <a:pt x="100" y="18"/>
                  </a:cubicBezTo>
                  <a:cubicBezTo>
                    <a:pt x="99" y="15"/>
                    <a:pt x="99" y="15"/>
                    <a:pt x="99" y="15"/>
                  </a:cubicBezTo>
                  <a:cubicBezTo>
                    <a:pt x="97" y="14"/>
                    <a:pt x="97" y="14"/>
                    <a:pt x="97" y="14"/>
                  </a:cubicBezTo>
                  <a:cubicBezTo>
                    <a:pt x="95" y="12"/>
                    <a:pt x="95" y="12"/>
                    <a:pt x="95" y="12"/>
                  </a:cubicBezTo>
                  <a:cubicBezTo>
                    <a:pt x="95" y="9"/>
                    <a:pt x="95" y="9"/>
                    <a:pt x="95" y="9"/>
                  </a:cubicBezTo>
                  <a:cubicBezTo>
                    <a:pt x="94" y="1"/>
                    <a:pt x="94" y="1"/>
                    <a:pt x="94" y="1"/>
                  </a:cubicBezTo>
                  <a:cubicBezTo>
                    <a:pt x="97" y="1"/>
                    <a:pt x="97" y="1"/>
                    <a:pt x="97" y="1"/>
                  </a:cubicBezTo>
                  <a:cubicBezTo>
                    <a:pt x="99" y="0"/>
                    <a:pt x="99" y="0"/>
                    <a:pt x="99" y="0"/>
                  </a:cubicBezTo>
                  <a:cubicBezTo>
                    <a:pt x="99" y="0"/>
                    <a:pt x="104" y="2"/>
                    <a:pt x="105" y="2"/>
                  </a:cubicBezTo>
                  <a:cubicBezTo>
                    <a:pt x="106" y="2"/>
                    <a:pt x="108" y="3"/>
                    <a:pt x="108" y="3"/>
                  </a:cubicBezTo>
                  <a:cubicBezTo>
                    <a:pt x="112" y="5"/>
                    <a:pt x="112" y="5"/>
                    <a:pt x="112" y="5"/>
                  </a:cubicBezTo>
                  <a:cubicBezTo>
                    <a:pt x="115" y="6"/>
                    <a:pt x="115" y="6"/>
                    <a:pt x="115" y="6"/>
                  </a:cubicBezTo>
                  <a:cubicBezTo>
                    <a:pt x="115" y="6"/>
                    <a:pt x="116" y="6"/>
                    <a:pt x="116" y="6"/>
                  </a:cubicBezTo>
                  <a:cubicBezTo>
                    <a:pt x="117" y="6"/>
                    <a:pt x="119" y="5"/>
                    <a:pt x="119" y="5"/>
                  </a:cubicBezTo>
                  <a:cubicBezTo>
                    <a:pt x="119" y="5"/>
                    <a:pt x="122" y="3"/>
                    <a:pt x="123" y="3"/>
                  </a:cubicBezTo>
                  <a:cubicBezTo>
                    <a:pt x="123" y="2"/>
                    <a:pt x="124" y="2"/>
                    <a:pt x="124" y="2"/>
                  </a:cubicBezTo>
                  <a:cubicBezTo>
                    <a:pt x="126" y="6"/>
                    <a:pt x="126" y="6"/>
                    <a:pt x="126" y="6"/>
                  </a:cubicBezTo>
                  <a:cubicBezTo>
                    <a:pt x="128" y="4"/>
                    <a:pt x="128" y="4"/>
                    <a:pt x="128" y="4"/>
                  </a:cubicBezTo>
                  <a:cubicBezTo>
                    <a:pt x="129" y="2"/>
                    <a:pt x="129" y="2"/>
                    <a:pt x="129" y="2"/>
                  </a:cubicBezTo>
                  <a:cubicBezTo>
                    <a:pt x="137" y="11"/>
                    <a:pt x="137" y="11"/>
                    <a:pt x="137" y="11"/>
                  </a:cubicBezTo>
                  <a:cubicBezTo>
                    <a:pt x="138" y="15"/>
                    <a:pt x="138" y="15"/>
                    <a:pt x="138" y="15"/>
                  </a:cubicBezTo>
                  <a:cubicBezTo>
                    <a:pt x="138" y="15"/>
                    <a:pt x="138" y="18"/>
                    <a:pt x="138" y="18"/>
                  </a:cubicBezTo>
                  <a:cubicBezTo>
                    <a:pt x="137" y="18"/>
                    <a:pt x="136" y="22"/>
                    <a:pt x="136" y="22"/>
                  </a:cubicBezTo>
                  <a:cubicBezTo>
                    <a:pt x="136" y="25"/>
                    <a:pt x="136" y="25"/>
                    <a:pt x="136" y="25"/>
                  </a:cubicBezTo>
                  <a:cubicBezTo>
                    <a:pt x="138" y="26"/>
                    <a:pt x="138" y="26"/>
                    <a:pt x="138" y="26"/>
                  </a:cubicBezTo>
                  <a:cubicBezTo>
                    <a:pt x="141" y="26"/>
                    <a:pt x="141" y="26"/>
                    <a:pt x="141" y="26"/>
                  </a:cubicBezTo>
                  <a:cubicBezTo>
                    <a:pt x="143" y="28"/>
                    <a:pt x="143" y="28"/>
                    <a:pt x="143" y="28"/>
                  </a:cubicBezTo>
                  <a:cubicBezTo>
                    <a:pt x="144" y="29"/>
                    <a:pt x="144" y="29"/>
                    <a:pt x="144" y="29"/>
                  </a:cubicBezTo>
                  <a:cubicBezTo>
                    <a:pt x="147" y="29"/>
                    <a:pt x="147" y="29"/>
                    <a:pt x="147" y="29"/>
                  </a:cubicBezTo>
                  <a:cubicBezTo>
                    <a:pt x="148" y="28"/>
                    <a:pt x="148" y="28"/>
                    <a:pt x="148" y="28"/>
                  </a:cubicBezTo>
                  <a:cubicBezTo>
                    <a:pt x="152" y="29"/>
                    <a:pt x="152" y="29"/>
                    <a:pt x="152" y="29"/>
                  </a:cubicBezTo>
                  <a:cubicBezTo>
                    <a:pt x="155" y="31"/>
                    <a:pt x="155" y="31"/>
                    <a:pt x="155" y="31"/>
                  </a:cubicBezTo>
                  <a:cubicBezTo>
                    <a:pt x="158" y="33"/>
                    <a:pt x="158" y="33"/>
                    <a:pt x="158" y="33"/>
                  </a:cubicBezTo>
                  <a:cubicBezTo>
                    <a:pt x="163" y="35"/>
                    <a:pt x="163" y="35"/>
                    <a:pt x="163" y="35"/>
                  </a:cubicBezTo>
                  <a:cubicBezTo>
                    <a:pt x="164" y="32"/>
                    <a:pt x="164" y="32"/>
                    <a:pt x="164" y="32"/>
                  </a:cubicBezTo>
                  <a:cubicBezTo>
                    <a:pt x="165" y="31"/>
                    <a:pt x="165" y="31"/>
                    <a:pt x="165" y="31"/>
                  </a:cubicBezTo>
                  <a:cubicBezTo>
                    <a:pt x="168" y="31"/>
                    <a:pt x="168" y="31"/>
                    <a:pt x="168" y="31"/>
                  </a:cubicBezTo>
                  <a:cubicBezTo>
                    <a:pt x="170" y="30"/>
                    <a:pt x="170" y="30"/>
                    <a:pt x="170" y="30"/>
                  </a:cubicBezTo>
                  <a:cubicBezTo>
                    <a:pt x="171" y="29"/>
                    <a:pt x="171" y="29"/>
                    <a:pt x="171" y="29"/>
                  </a:cubicBezTo>
                  <a:cubicBezTo>
                    <a:pt x="168" y="26"/>
                    <a:pt x="168" y="26"/>
                    <a:pt x="168" y="26"/>
                  </a:cubicBezTo>
                  <a:cubicBezTo>
                    <a:pt x="168" y="23"/>
                    <a:pt x="168" y="23"/>
                    <a:pt x="168" y="23"/>
                  </a:cubicBezTo>
                  <a:cubicBezTo>
                    <a:pt x="168" y="23"/>
                    <a:pt x="170" y="21"/>
                    <a:pt x="170" y="21"/>
                  </a:cubicBezTo>
                  <a:cubicBezTo>
                    <a:pt x="171" y="21"/>
                    <a:pt x="175" y="22"/>
                    <a:pt x="175" y="22"/>
                  </a:cubicBezTo>
                  <a:cubicBezTo>
                    <a:pt x="176" y="25"/>
                    <a:pt x="176" y="25"/>
                    <a:pt x="176" y="25"/>
                  </a:cubicBezTo>
                  <a:cubicBezTo>
                    <a:pt x="177" y="28"/>
                    <a:pt x="177" y="28"/>
                    <a:pt x="177" y="28"/>
                  </a:cubicBezTo>
                  <a:cubicBezTo>
                    <a:pt x="173" y="29"/>
                    <a:pt x="173" y="29"/>
                    <a:pt x="173" y="29"/>
                  </a:cubicBezTo>
                  <a:cubicBezTo>
                    <a:pt x="172" y="31"/>
                    <a:pt x="172" y="31"/>
                    <a:pt x="172" y="31"/>
                  </a:cubicBezTo>
                  <a:cubicBezTo>
                    <a:pt x="172" y="35"/>
                    <a:pt x="172" y="35"/>
                    <a:pt x="172" y="35"/>
                  </a:cubicBezTo>
                  <a:cubicBezTo>
                    <a:pt x="172" y="39"/>
                    <a:pt x="172" y="39"/>
                    <a:pt x="172" y="39"/>
                  </a:cubicBezTo>
                  <a:cubicBezTo>
                    <a:pt x="172" y="39"/>
                    <a:pt x="172" y="41"/>
                    <a:pt x="171" y="41"/>
                  </a:cubicBezTo>
                  <a:cubicBezTo>
                    <a:pt x="170" y="42"/>
                    <a:pt x="168" y="42"/>
                    <a:pt x="168" y="42"/>
                  </a:cubicBezTo>
                  <a:cubicBezTo>
                    <a:pt x="168" y="44"/>
                    <a:pt x="168" y="44"/>
                    <a:pt x="168" y="44"/>
                  </a:cubicBezTo>
                  <a:cubicBezTo>
                    <a:pt x="165" y="46"/>
                    <a:pt x="165" y="46"/>
                    <a:pt x="165" y="46"/>
                  </a:cubicBezTo>
                  <a:cubicBezTo>
                    <a:pt x="162" y="46"/>
                    <a:pt x="162" y="46"/>
                    <a:pt x="162" y="46"/>
                  </a:cubicBezTo>
                  <a:cubicBezTo>
                    <a:pt x="161" y="47"/>
                    <a:pt x="161" y="47"/>
                    <a:pt x="161" y="47"/>
                  </a:cubicBezTo>
                  <a:cubicBezTo>
                    <a:pt x="162" y="50"/>
                    <a:pt x="162" y="50"/>
                    <a:pt x="162" y="50"/>
                  </a:cubicBezTo>
                  <a:cubicBezTo>
                    <a:pt x="164" y="52"/>
                    <a:pt x="164" y="52"/>
                    <a:pt x="164" y="52"/>
                  </a:cubicBezTo>
                  <a:cubicBezTo>
                    <a:pt x="167" y="53"/>
                    <a:pt x="167" y="53"/>
                    <a:pt x="167" y="53"/>
                  </a:cubicBezTo>
                  <a:cubicBezTo>
                    <a:pt x="169" y="52"/>
                    <a:pt x="169" y="52"/>
                    <a:pt x="169" y="52"/>
                  </a:cubicBezTo>
                  <a:cubicBezTo>
                    <a:pt x="170" y="50"/>
                    <a:pt x="170" y="50"/>
                    <a:pt x="170" y="50"/>
                  </a:cubicBezTo>
                  <a:cubicBezTo>
                    <a:pt x="173" y="49"/>
                    <a:pt x="173" y="49"/>
                    <a:pt x="173" y="49"/>
                  </a:cubicBezTo>
                  <a:cubicBezTo>
                    <a:pt x="177" y="51"/>
                    <a:pt x="177" y="51"/>
                    <a:pt x="177" y="51"/>
                  </a:cubicBezTo>
                  <a:cubicBezTo>
                    <a:pt x="178" y="53"/>
                    <a:pt x="178" y="53"/>
                    <a:pt x="178" y="53"/>
                  </a:cubicBezTo>
                  <a:cubicBezTo>
                    <a:pt x="178" y="53"/>
                    <a:pt x="182" y="53"/>
                    <a:pt x="182" y="53"/>
                  </a:cubicBezTo>
                  <a:cubicBezTo>
                    <a:pt x="182" y="53"/>
                    <a:pt x="183" y="50"/>
                    <a:pt x="183" y="50"/>
                  </a:cubicBezTo>
                  <a:cubicBezTo>
                    <a:pt x="183" y="50"/>
                    <a:pt x="184" y="48"/>
                    <a:pt x="185" y="48"/>
                  </a:cubicBezTo>
                  <a:cubicBezTo>
                    <a:pt x="186" y="48"/>
                    <a:pt x="187" y="46"/>
                    <a:pt x="188" y="46"/>
                  </a:cubicBezTo>
                  <a:cubicBezTo>
                    <a:pt x="188" y="45"/>
                    <a:pt x="189" y="43"/>
                    <a:pt x="189" y="43"/>
                  </a:cubicBezTo>
                  <a:cubicBezTo>
                    <a:pt x="189" y="43"/>
                    <a:pt x="191" y="42"/>
                    <a:pt x="192" y="42"/>
                  </a:cubicBezTo>
                  <a:cubicBezTo>
                    <a:pt x="193" y="42"/>
                    <a:pt x="199" y="41"/>
                    <a:pt x="199" y="41"/>
                  </a:cubicBezTo>
                  <a:cubicBezTo>
                    <a:pt x="199" y="41"/>
                    <a:pt x="203" y="40"/>
                    <a:pt x="204" y="39"/>
                  </a:cubicBezTo>
                  <a:cubicBezTo>
                    <a:pt x="204" y="39"/>
                    <a:pt x="208" y="36"/>
                    <a:pt x="208" y="36"/>
                  </a:cubicBezTo>
                  <a:cubicBezTo>
                    <a:pt x="209" y="33"/>
                    <a:pt x="209" y="33"/>
                    <a:pt x="209" y="33"/>
                  </a:cubicBezTo>
                  <a:cubicBezTo>
                    <a:pt x="212" y="30"/>
                    <a:pt x="212" y="30"/>
                    <a:pt x="212" y="30"/>
                  </a:cubicBezTo>
                  <a:cubicBezTo>
                    <a:pt x="212" y="30"/>
                    <a:pt x="213" y="30"/>
                    <a:pt x="213" y="29"/>
                  </a:cubicBezTo>
                  <a:cubicBezTo>
                    <a:pt x="213" y="28"/>
                    <a:pt x="214" y="25"/>
                    <a:pt x="214" y="25"/>
                  </a:cubicBezTo>
                  <a:cubicBezTo>
                    <a:pt x="216" y="24"/>
                    <a:pt x="216" y="24"/>
                    <a:pt x="216" y="24"/>
                  </a:cubicBezTo>
                  <a:cubicBezTo>
                    <a:pt x="216" y="24"/>
                    <a:pt x="218" y="25"/>
                    <a:pt x="218" y="26"/>
                  </a:cubicBezTo>
                  <a:cubicBezTo>
                    <a:pt x="218" y="26"/>
                    <a:pt x="217" y="28"/>
                    <a:pt x="217" y="28"/>
                  </a:cubicBezTo>
                  <a:cubicBezTo>
                    <a:pt x="217" y="28"/>
                    <a:pt x="215" y="29"/>
                    <a:pt x="214" y="30"/>
                  </a:cubicBezTo>
                  <a:cubicBezTo>
                    <a:pt x="214" y="30"/>
                    <a:pt x="214" y="32"/>
                    <a:pt x="214" y="32"/>
                  </a:cubicBezTo>
                  <a:cubicBezTo>
                    <a:pt x="216" y="30"/>
                    <a:pt x="216" y="30"/>
                    <a:pt x="216" y="30"/>
                  </a:cubicBezTo>
                  <a:cubicBezTo>
                    <a:pt x="216" y="30"/>
                    <a:pt x="217" y="29"/>
                    <a:pt x="217" y="29"/>
                  </a:cubicBezTo>
                  <a:cubicBezTo>
                    <a:pt x="217" y="29"/>
                    <a:pt x="221" y="28"/>
                    <a:pt x="221" y="28"/>
                  </a:cubicBezTo>
                  <a:cubicBezTo>
                    <a:pt x="221" y="28"/>
                    <a:pt x="223" y="29"/>
                    <a:pt x="223" y="29"/>
                  </a:cubicBezTo>
                  <a:cubicBezTo>
                    <a:pt x="223" y="29"/>
                    <a:pt x="225" y="30"/>
                    <a:pt x="225" y="30"/>
                  </a:cubicBezTo>
                  <a:cubicBezTo>
                    <a:pt x="229" y="29"/>
                    <a:pt x="229" y="29"/>
                    <a:pt x="229" y="29"/>
                  </a:cubicBezTo>
                  <a:cubicBezTo>
                    <a:pt x="229" y="27"/>
                    <a:pt x="229" y="27"/>
                    <a:pt x="229" y="27"/>
                  </a:cubicBezTo>
                  <a:cubicBezTo>
                    <a:pt x="229" y="27"/>
                    <a:pt x="229" y="26"/>
                    <a:pt x="230" y="26"/>
                  </a:cubicBezTo>
                  <a:cubicBezTo>
                    <a:pt x="231" y="25"/>
                    <a:pt x="233" y="24"/>
                    <a:pt x="233" y="24"/>
                  </a:cubicBezTo>
                  <a:cubicBezTo>
                    <a:pt x="233" y="24"/>
                    <a:pt x="233" y="22"/>
                    <a:pt x="233" y="21"/>
                  </a:cubicBezTo>
                  <a:cubicBezTo>
                    <a:pt x="233" y="21"/>
                    <a:pt x="234" y="19"/>
                    <a:pt x="234" y="19"/>
                  </a:cubicBezTo>
                  <a:cubicBezTo>
                    <a:pt x="234" y="19"/>
                    <a:pt x="234" y="19"/>
                    <a:pt x="234" y="19"/>
                  </a:cubicBezTo>
                  <a:cubicBezTo>
                    <a:pt x="234" y="19"/>
                    <a:pt x="236" y="18"/>
                    <a:pt x="236" y="18"/>
                  </a:cubicBezTo>
                  <a:cubicBezTo>
                    <a:pt x="236" y="18"/>
                    <a:pt x="237" y="15"/>
                    <a:pt x="237" y="15"/>
                  </a:cubicBezTo>
                  <a:cubicBezTo>
                    <a:pt x="237" y="15"/>
                    <a:pt x="237" y="14"/>
                    <a:pt x="238" y="14"/>
                  </a:cubicBezTo>
                  <a:cubicBezTo>
                    <a:pt x="238" y="14"/>
                    <a:pt x="240" y="12"/>
                    <a:pt x="240" y="12"/>
                  </a:cubicBezTo>
                  <a:cubicBezTo>
                    <a:pt x="241" y="11"/>
                    <a:pt x="241" y="11"/>
                    <a:pt x="242" y="11"/>
                  </a:cubicBezTo>
                  <a:cubicBezTo>
                    <a:pt x="242" y="11"/>
                    <a:pt x="243" y="13"/>
                    <a:pt x="243" y="13"/>
                  </a:cubicBezTo>
                  <a:cubicBezTo>
                    <a:pt x="243" y="13"/>
                    <a:pt x="243" y="14"/>
                    <a:pt x="242" y="15"/>
                  </a:cubicBezTo>
                  <a:cubicBezTo>
                    <a:pt x="241" y="15"/>
                    <a:pt x="240" y="16"/>
                    <a:pt x="240" y="16"/>
                  </a:cubicBezTo>
                  <a:cubicBezTo>
                    <a:pt x="240" y="16"/>
                    <a:pt x="242" y="18"/>
                    <a:pt x="242" y="18"/>
                  </a:cubicBezTo>
                  <a:cubicBezTo>
                    <a:pt x="242" y="18"/>
                    <a:pt x="243" y="19"/>
                    <a:pt x="243" y="19"/>
                  </a:cubicBezTo>
                  <a:cubicBezTo>
                    <a:pt x="243" y="20"/>
                    <a:pt x="242" y="21"/>
                    <a:pt x="242" y="21"/>
                  </a:cubicBezTo>
                  <a:cubicBezTo>
                    <a:pt x="243" y="21"/>
                    <a:pt x="246" y="20"/>
                    <a:pt x="246" y="20"/>
                  </a:cubicBezTo>
                  <a:cubicBezTo>
                    <a:pt x="246" y="20"/>
                    <a:pt x="246" y="18"/>
                    <a:pt x="246" y="18"/>
                  </a:cubicBezTo>
                  <a:cubicBezTo>
                    <a:pt x="246" y="18"/>
                    <a:pt x="248" y="16"/>
                    <a:pt x="248" y="16"/>
                  </a:cubicBezTo>
                  <a:cubicBezTo>
                    <a:pt x="249" y="16"/>
                    <a:pt x="251" y="17"/>
                    <a:pt x="251" y="17"/>
                  </a:cubicBezTo>
                  <a:cubicBezTo>
                    <a:pt x="251" y="17"/>
                    <a:pt x="251" y="18"/>
                    <a:pt x="251" y="19"/>
                  </a:cubicBezTo>
                  <a:cubicBezTo>
                    <a:pt x="250" y="19"/>
                    <a:pt x="248" y="21"/>
                    <a:pt x="248" y="21"/>
                  </a:cubicBezTo>
                  <a:cubicBezTo>
                    <a:pt x="248" y="22"/>
                    <a:pt x="247" y="22"/>
                    <a:pt x="248" y="22"/>
                  </a:cubicBezTo>
                  <a:cubicBezTo>
                    <a:pt x="248" y="23"/>
                    <a:pt x="250" y="25"/>
                    <a:pt x="250" y="25"/>
                  </a:cubicBezTo>
                  <a:cubicBezTo>
                    <a:pt x="253" y="27"/>
                    <a:pt x="253" y="27"/>
                    <a:pt x="253" y="27"/>
                  </a:cubicBezTo>
                  <a:cubicBezTo>
                    <a:pt x="253" y="27"/>
                    <a:pt x="253" y="28"/>
                    <a:pt x="253" y="29"/>
                  </a:cubicBezTo>
                  <a:cubicBezTo>
                    <a:pt x="253" y="29"/>
                    <a:pt x="248" y="29"/>
                    <a:pt x="248" y="29"/>
                  </a:cubicBezTo>
                  <a:cubicBezTo>
                    <a:pt x="248" y="29"/>
                    <a:pt x="248" y="29"/>
                    <a:pt x="247" y="30"/>
                  </a:cubicBezTo>
                  <a:cubicBezTo>
                    <a:pt x="247" y="30"/>
                    <a:pt x="246" y="31"/>
                    <a:pt x="244" y="32"/>
                  </a:cubicBezTo>
                  <a:cubicBezTo>
                    <a:pt x="242" y="32"/>
                    <a:pt x="242" y="32"/>
                    <a:pt x="242" y="33"/>
                  </a:cubicBezTo>
                  <a:cubicBezTo>
                    <a:pt x="242" y="34"/>
                    <a:pt x="241" y="35"/>
                    <a:pt x="242" y="36"/>
                  </a:cubicBezTo>
                  <a:cubicBezTo>
                    <a:pt x="243" y="37"/>
                    <a:pt x="245" y="38"/>
                    <a:pt x="245" y="38"/>
                  </a:cubicBezTo>
                  <a:cubicBezTo>
                    <a:pt x="245" y="38"/>
                    <a:pt x="250" y="40"/>
                    <a:pt x="250" y="39"/>
                  </a:cubicBezTo>
                  <a:cubicBezTo>
                    <a:pt x="250" y="39"/>
                    <a:pt x="257" y="39"/>
                    <a:pt x="257" y="39"/>
                  </a:cubicBezTo>
                  <a:cubicBezTo>
                    <a:pt x="260" y="39"/>
                    <a:pt x="260" y="39"/>
                    <a:pt x="260" y="39"/>
                  </a:cubicBezTo>
                  <a:cubicBezTo>
                    <a:pt x="260" y="39"/>
                    <a:pt x="261" y="41"/>
                    <a:pt x="262" y="42"/>
                  </a:cubicBezTo>
                  <a:cubicBezTo>
                    <a:pt x="262" y="42"/>
                    <a:pt x="266" y="45"/>
                    <a:pt x="266" y="45"/>
                  </a:cubicBezTo>
                  <a:cubicBezTo>
                    <a:pt x="268" y="45"/>
                    <a:pt x="268" y="45"/>
                    <a:pt x="268" y="45"/>
                  </a:cubicBezTo>
                  <a:cubicBezTo>
                    <a:pt x="269" y="49"/>
                    <a:pt x="269" y="49"/>
                    <a:pt x="269" y="49"/>
                  </a:cubicBezTo>
                  <a:cubicBezTo>
                    <a:pt x="268" y="52"/>
                    <a:pt x="268" y="52"/>
                    <a:pt x="268" y="52"/>
                  </a:cubicBezTo>
                  <a:cubicBezTo>
                    <a:pt x="265" y="53"/>
                    <a:pt x="265" y="53"/>
                    <a:pt x="265" y="53"/>
                  </a:cubicBezTo>
                  <a:cubicBezTo>
                    <a:pt x="261" y="56"/>
                    <a:pt x="261" y="56"/>
                    <a:pt x="261" y="56"/>
                  </a:cubicBezTo>
                  <a:cubicBezTo>
                    <a:pt x="259" y="55"/>
                    <a:pt x="259" y="55"/>
                    <a:pt x="259" y="55"/>
                  </a:cubicBezTo>
                  <a:cubicBezTo>
                    <a:pt x="259" y="55"/>
                    <a:pt x="261" y="57"/>
                    <a:pt x="262" y="57"/>
                  </a:cubicBezTo>
                  <a:cubicBezTo>
                    <a:pt x="263" y="57"/>
                    <a:pt x="264" y="58"/>
                    <a:pt x="264" y="58"/>
                  </a:cubicBezTo>
                  <a:cubicBezTo>
                    <a:pt x="265" y="58"/>
                    <a:pt x="269" y="58"/>
                    <a:pt x="273" y="58"/>
                  </a:cubicBezTo>
                  <a:cubicBezTo>
                    <a:pt x="273" y="59"/>
                    <a:pt x="273" y="59"/>
                    <a:pt x="273" y="60"/>
                  </a:cubicBezTo>
                  <a:cubicBezTo>
                    <a:pt x="274" y="61"/>
                    <a:pt x="275" y="65"/>
                    <a:pt x="275" y="66"/>
                  </a:cubicBezTo>
                  <a:cubicBezTo>
                    <a:pt x="275" y="66"/>
                    <a:pt x="276" y="70"/>
                    <a:pt x="278" y="73"/>
                  </a:cubicBezTo>
                  <a:cubicBezTo>
                    <a:pt x="281" y="77"/>
                    <a:pt x="280" y="78"/>
                    <a:pt x="280" y="78"/>
                  </a:cubicBezTo>
                  <a:cubicBezTo>
                    <a:pt x="280" y="87"/>
                    <a:pt x="280" y="87"/>
                    <a:pt x="280" y="87"/>
                  </a:cubicBezTo>
                  <a:cubicBezTo>
                    <a:pt x="280" y="95"/>
                    <a:pt x="280" y="95"/>
                    <a:pt x="280" y="95"/>
                  </a:cubicBezTo>
                  <a:cubicBezTo>
                    <a:pt x="275" y="99"/>
                    <a:pt x="275" y="99"/>
                    <a:pt x="275" y="99"/>
                  </a:cubicBezTo>
                  <a:cubicBezTo>
                    <a:pt x="273" y="108"/>
                    <a:pt x="273" y="108"/>
                    <a:pt x="273" y="108"/>
                  </a:cubicBezTo>
                  <a:cubicBezTo>
                    <a:pt x="273" y="108"/>
                    <a:pt x="274" y="109"/>
                    <a:pt x="275" y="109"/>
                  </a:cubicBezTo>
                  <a:cubicBezTo>
                    <a:pt x="276" y="110"/>
                    <a:pt x="279" y="113"/>
                    <a:pt x="279" y="113"/>
                  </a:cubicBezTo>
                  <a:cubicBezTo>
                    <a:pt x="280" y="114"/>
                    <a:pt x="286" y="117"/>
                    <a:pt x="289" y="118"/>
                  </a:cubicBezTo>
                  <a:cubicBezTo>
                    <a:pt x="292" y="120"/>
                    <a:pt x="291" y="125"/>
                    <a:pt x="291" y="125"/>
                  </a:cubicBezTo>
                  <a:cubicBezTo>
                    <a:pt x="289" y="132"/>
                    <a:pt x="289" y="132"/>
                    <a:pt x="289" y="132"/>
                  </a:cubicBezTo>
                  <a:cubicBezTo>
                    <a:pt x="289" y="132"/>
                    <a:pt x="290" y="136"/>
                    <a:pt x="292" y="136"/>
                  </a:cubicBezTo>
                  <a:cubicBezTo>
                    <a:pt x="293" y="135"/>
                    <a:pt x="294" y="141"/>
                    <a:pt x="294" y="141"/>
                  </a:cubicBezTo>
                  <a:cubicBezTo>
                    <a:pt x="294" y="141"/>
                    <a:pt x="295" y="147"/>
                    <a:pt x="295" y="148"/>
                  </a:cubicBezTo>
                  <a:cubicBezTo>
                    <a:pt x="294" y="149"/>
                    <a:pt x="295" y="150"/>
                    <a:pt x="295" y="150"/>
                  </a:cubicBezTo>
                  <a:cubicBezTo>
                    <a:pt x="297" y="154"/>
                    <a:pt x="297" y="154"/>
                    <a:pt x="297" y="154"/>
                  </a:cubicBezTo>
                  <a:cubicBezTo>
                    <a:pt x="297" y="154"/>
                    <a:pt x="296" y="157"/>
                    <a:pt x="295" y="158"/>
                  </a:cubicBezTo>
                  <a:cubicBezTo>
                    <a:pt x="295" y="160"/>
                    <a:pt x="294" y="162"/>
                    <a:pt x="294" y="162"/>
                  </a:cubicBezTo>
                  <a:cubicBezTo>
                    <a:pt x="295" y="165"/>
                    <a:pt x="295" y="165"/>
                    <a:pt x="295" y="165"/>
                  </a:cubicBezTo>
                  <a:cubicBezTo>
                    <a:pt x="299" y="170"/>
                    <a:pt x="299" y="170"/>
                    <a:pt x="299" y="170"/>
                  </a:cubicBezTo>
                  <a:cubicBezTo>
                    <a:pt x="299" y="175"/>
                    <a:pt x="299" y="175"/>
                    <a:pt x="299" y="175"/>
                  </a:cubicBezTo>
                  <a:cubicBezTo>
                    <a:pt x="299" y="178"/>
                    <a:pt x="299" y="178"/>
                    <a:pt x="299" y="178"/>
                  </a:cubicBezTo>
                  <a:cubicBezTo>
                    <a:pt x="299" y="178"/>
                    <a:pt x="302" y="179"/>
                    <a:pt x="303" y="179"/>
                  </a:cubicBezTo>
                  <a:cubicBezTo>
                    <a:pt x="304" y="179"/>
                    <a:pt x="306" y="181"/>
                    <a:pt x="306" y="181"/>
                  </a:cubicBezTo>
                  <a:cubicBezTo>
                    <a:pt x="306" y="181"/>
                    <a:pt x="306" y="183"/>
                    <a:pt x="306" y="184"/>
                  </a:cubicBezTo>
                  <a:cubicBezTo>
                    <a:pt x="306" y="184"/>
                    <a:pt x="309" y="188"/>
                    <a:pt x="309" y="188"/>
                  </a:cubicBezTo>
                  <a:cubicBezTo>
                    <a:pt x="310" y="189"/>
                    <a:pt x="312" y="192"/>
                    <a:pt x="312" y="192"/>
                  </a:cubicBezTo>
                  <a:cubicBezTo>
                    <a:pt x="312" y="192"/>
                    <a:pt x="312" y="194"/>
                    <a:pt x="309" y="197"/>
                  </a:cubicBezTo>
                  <a:cubicBezTo>
                    <a:pt x="307" y="200"/>
                    <a:pt x="308" y="200"/>
                    <a:pt x="308" y="201"/>
                  </a:cubicBezTo>
                  <a:cubicBezTo>
                    <a:pt x="308" y="202"/>
                    <a:pt x="309" y="204"/>
                    <a:pt x="309" y="204"/>
                  </a:cubicBezTo>
                  <a:cubicBezTo>
                    <a:pt x="309" y="204"/>
                    <a:pt x="308" y="205"/>
                    <a:pt x="307" y="206"/>
                  </a:cubicBezTo>
                  <a:cubicBezTo>
                    <a:pt x="307" y="206"/>
                    <a:pt x="306" y="208"/>
                    <a:pt x="306" y="210"/>
                  </a:cubicBezTo>
                  <a:cubicBezTo>
                    <a:pt x="302" y="213"/>
                    <a:pt x="302" y="213"/>
                    <a:pt x="302" y="213"/>
                  </a:cubicBezTo>
                  <a:cubicBezTo>
                    <a:pt x="302" y="213"/>
                    <a:pt x="302" y="213"/>
                    <a:pt x="301" y="214"/>
                  </a:cubicBezTo>
                  <a:cubicBezTo>
                    <a:pt x="301" y="213"/>
                    <a:pt x="300" y="213"/>
                    <a:pt x="299" y="213"/>
                  </a:cubicBezTo>
                  <a:cubicBezTo>
                    <a:pt x="298" y="212"/>
                    <a:pt x="297" y="211"/>
                    <a:pt x="297" y="211"/>
                  </a:cubicBezTo>
                  <a:cubicBezTo>
                    <a:pt x="297" y="211"/>
                    <a:pt x="297" y="209"/>
                    <a:pt x="297" y="207"/>
                  </a:cubicBezTo>
                  <a:cubicBezTo>
                    <a:pt x="297" y="205"/>
                    <a:pt x="297" y="206"/>
                    <a:pt x="297" y="205"/>
                  </a:cubicBezTo>
                  <a:cubicBezTo>
                    <a:pt x="296" y="204"/>
                    <a:pt x="294" y="203"/>
                    <a:pt x="292" y="202"/>
                  </a:cubicBezTo>
                  <a:cubicBezTo>
                    <a:pt x="290" y="202"/>
                    <a:pt x="286" y="202"/>
                    <a:pt x="285" y="203"/>
                  </a:cubicBezTo>
                  <a:cubicBezTo>
                    <a:pt x="285" y="203"/>
                    <a:pt x="285" y="207"/>
                    <a:pt x="285" y="207"/>
                  </a:cubicBezTo>
                  <a:cubicBezTo>
                    <a:pt x="287" y="210"/>
                    <a:pt x="287" y="210"/>
                    <a:pt x="287" y="210"/>
                  </a:cubicBezTo>
                  <a:cubicBezTo>
                    <a:pt x="286" y="212"/>
                    <a:pt x="286" y="212"/>
                    <a:pt x="286" y="212"/>
                  </a:cubicBezTo>
                  <a:cubicBezTo>
                    <a:pt x="286" y="212"/>
                    <a:pt x="277" y="214"/>
                    <a:pt x="274" y="214"/>
                  </a:cubicBezTo>
                  <a:cubicBezTo>
                    <a:pt x="271" y="214"/>
                    <a:pt x="272" y="216"/>
                    <a:pt x="272" y="216"/>
                  </a:cubicBezTo>
                  <a:cubicBezTo>
                    <a:pt x="270" y="220"/>
                    <a:pt x="270" y="220"/>
                    <a:pt x="270" y="220"/>
                  </a:cubicBezTo>
                  <a:cubicBezTo>
                    <a:pt x="268" y="222"/>
                    <a:pt x="268" y="222"/>
                    <a:pt x="268" y="222"/>
                  </a:cubicBezTo>
                  <a:cubicBezTo>
                    <a:pt x="262" y="224"/>
                    <a:pt x="262" y="224"/>
                    <a:pt x="262" y="224"/>
                  </a:cubicBezTo>
                  <a:cubicBezTo>
                    <a:pt x="262" y="224"/>
                    <a:pt x="256" y="229"/>
                    <a:pt x="255" y="229"/>
                  </a:cubicBezTo>
                  <a:cubicBezTo>
                    <a:pt x="251" y="232"/>
                    <a:pt x="251" y="232"/>
                    <a:pt x="251" y="232"/>
                  </a:cubicBezTo>
                  <a:cubicBezTo>
                    <a:pt x="251" y="232"/>
                    <a:pt x="250" y="232"/>
                    <a:pt x="247" y="234"/>
                  </a:cubicBezTo>
                  <a:cubicBezTo>
                    <a:pt x="243" y="235"/>
                    <a:pt x="245" y="237"/>
                    <a:pt x="244" y="238"/>
                  </a:cubicBezTo>
                  <a:cubicBezTo>
                    <a:pt x="244" y="240"/>
                    <a:pt x="243" y="240"/>
                    <a:pt x="241" y="241"/>
                  </a:cubicBezTo>
                  <a:cubicBezTo>
                    <a:pt x="240" y="241"/>
                    <a:pt x="237" y="240"/>
                    <a:pt x="235" y="240"/>
                  </a:cubicBezTo>
                  <a:cubicBezTo>
                    <a:pt x="234" y="240"/>
                    <a:pt x="231" y="242"/>
                    <a:pt x="229" y="242"/>
                  </a:cubicBezTo>
                  <a:cubicBezTo>
                    <a:pt x="226" y="242"/>
                    <a:pt x="226" y="242"/>
                    <a:pt x="226" y="242"/>
                  </a:cubicBezTo>
                  <a:cubicBezTo>
                    <a:pt x="222" y="247"/>
                    <a:pt x="222" y="247"/>
                    <a:pt x="222" y="247"/>
                  </a:cubicBezTo>
                  <a:cubicBezTo>
                    <a:pt x="219" y="253"/>
                    <a:pt x="219" y="253"/>
                    <a:pt x="219" y="253"/>
                  </a:cubicBezTo>
                  <a:cubicBezTo>
                    <a:pt x="218" y="250"/>
                    <a:pt x="218" y="250"/>
                    <a:pt x="218" y="250"/>
                  </a:cubicBezTo>
                  <a:cubicBezTo>
                    <a:pt x="217" y="246"/>
                    <a:pt x="217" y="246"/>
                    <a:pt x="217" y="246"/>
                  </a:cubicBezTo>
                  <a:cubicBezTo>
                    <a:pt x="212" y="246"/>
                    <a:pt x="212" y="246"/>
                    <a:pt x="212" y="246"/>
                  </a:cubicBezTo>
                  <a:cubicBezTo>
                    <a:pt x="213" y="249"/>
                    <a:pt x="213" y="249"/>
                    <a:pt x="213" y="249"/>
                  </a:cubicBezTo>
                  <a:cubicBezTo>
                    <a:pt x="213" y="249"/>
                    <a:pt x="215" y="256"/>
                    <a:pt x="216" y="257"/>
                  </a:cubicBezTo>
                  <a:cubicBezTo>
                    <a:pt x="217" y="258"/>
                    <a:pt x="218" y="258"/>
                    <a:pt x="220" y="259"/>
                  </a:cubicBezTo>
                  <a:cubicBezTo>
                    <a:pt x="223" y="261"/>
                    <a:pt x="223" y="261"/>
                    <a:pt x="226" y="263"/>
                  </a:cubicBezTo>
                  <a:cubicBezTo>
                    <a:pt x="229" y="265"/>
                    <a:pt x="228" y="267"/>
                    <a:pt x="228" y="268"/>
                  </a:cubicBezTo>
                  <a:cubicBezTo>
                    <a:pt x="228" y="270"/>
                    <a:pt x="228" y="270"/>
                    <a:pt x="226" y="272"/>
                  </a:cubicBezTo>
                  <a:cubicBezTo>
                    <a:pt x="224" y="275"/>
                    <a:pt x="226" y="277"/>
                    <a:pt x="226" y="277"/>
                  </a:cubicBezTo>
                  <a:cubicBezTo>
                    <a:pt x="226" y="277"/>
                    <a:pt x="227" y="279"/>
                    <a:pt x="229" y="281"/>
                  </a:cubicBezTo>
                  <a:cubicBezTo>
                    <a:pt x="231" y="283"/>
                    <a:pt x="230" y="284"/>
                    <a:pt x="231" y="287"/>
                  </a:cubicBezTo>
                  <a:cubicBezTo>
                    <a:pt x="231" y="290"/>
                    <a:pt x="231" y="289"/>
                    <a:pt x="233" y="292"/>
                  </a:cubicBezTo>
                  <a:cubicBezTo>
                    <a:pt x="235" y="294"/>
                    <a:pt x="234" y="293"/>
                    <a:pt x="236" y="295"/>
                  </a:cubicBezTo>
                  <a:cubicBezTo>
                    <a:pt x="238" y="297"/>
                    <a:pt x="238" y="298"/>
                    <a:pt x="238" y="298"/>
                  </a:cubicBezTo>
                  <a:cubicBezTo>
                    <a:pt x="238" y="298"/>
                    <a:pt x="244" y="296"/>
                    <a:pt x="246" y="298"/>
                  </a:cubicBezTo>
                  <a:cubicBezTo>
                    <a:pt x="248" y="300"/>
                    <a:pt x="247" y="299"/>
                    <a:pt x="251" y="302"/>
                  </a:cubicBezTo>
                  <a:cubicBezTo>
                    <a:pt x="254" y="306"/>
                    <a:pt x="251" y="304"/>
                    <a:pt x="252" y="307"/>
                  </a:cubicBezTo>
                  <a:cubicBezTo>
                    <a:pt x="253" y="309"/>
                    <a:pt x="254" y="308"/>
                    <a:pt x="254" y="308"/>
                  </a:cubicBezTo>
                  <a:cubicBezTo>
                    <a:pt x="254" y="308"/>
                    <a:pt x="255" y="309"/>
                    <a:pt x="257" y="309"/>
                  </a:cubicBezTo>
                  <a:cubicBezTo>
                    <a:pt x="259" y="309"/>
                    <a:pt x="259" y="311"/>
                    <a:pt x="259" y="313"/>
                  </a:cubicBezTo>
                  <a:cubicBezTo>
                    <a:pt x="260" y="315"/>
                    <a:pt x="260" y="315"/>
                    <a:pt x="262" y="317"/>
                  </a:cubicBezTo>
                  <a:cubicBezTo>
                    <a:pt x="263" y="318"/>
                    <a:pt x="264" y="317"/>
                    <a:pt x="267" y="316"/>
                  </a:cubicBezTo>
                  <a:cubicBezTo>
                    <a:pt x="269" y="316"/>
                    <a:pt x="268" y="318"/>
                    <a:pt x="268" y="319"/>
                  </a:cubicBezTo>
                  <a:cubicBezTo>
                    <a:pt x="268" y="320"/>
                    <a:pt x="270" y="320"/>
                    <a:pt x="272" y="321"/>
                  </a:cubicBezTo>
                  <a:cubicBezTo>
                    <a:pt x="274" y="322"/>
                    <a:pt x="273" y="322"/>
                    <a:pt x="275" y="324"/>
                  </a:cubicBezTo>
                  <a:cubicBezTo>
                    <a:pt x="275" y="324"/>
                    <a:pt x="275" y="324"/>
                    <a:pt x="275" y="325"/>
                  </a:cubicBezTo>
                  <a:close/>
                  <a:moveTo>
                    <a:pt x="55" y="394"/>
                  </a:moveTo>
                  <a:cubicBezTo>
                    <a:pt x="55" y="394"/>
                    <a:pt x="55" y="394"/>
                    <a:pt x="55" y="394"/>
                  </a:cubicBezTo>
                  <a:cubicBezTo>
                    <a:pt x="55" y="394"/>
                    <a:pt x="55" y="394"/>
                    <a:pt x="55" y="394"/>
                  </a:cubicBezTo>
                  <a:cubicBezTo>
                    <a:pt x="55" y="394"/>
                    <a:pt x="55" y="394"/>
                    <a:pt x="55" y="394"/>
                  </a:cubicBezTo>
                  <a:close/>
                  <a:moveTo>
                    <a:pt x="128" y="400"/>
                  </a:moveTo>
                  <a:cubicBezTo>
                    <a:pt x="128" y="400"/>
                    <a:pt x="128" y="400"/>
                    <a:pt x="128" y="400"/>
                  </a:cubicBezTo>
                  <a:cubicBezTo>
                    <a:pt x="128" y="400"/>
                    <a:pt x="128" y="400"/>
                    <a:pt x="128" y="400"/>
                  </a:cubicBezTo>
                  <a:cubicBezTo>
                    <a:pt x="128" y="400"/>
                    <a:pt x="128" y="400"/>
                    <a:pt x="128" y="400"/>
                  </a:cubicBezTo>
                  <a:cubicBezTo>
                    <a:pt x="128" y="400"/>
                    <a:pt x="128" y="400"/>
                    <a:pt x="128" y="400"/>
                  </a:cubicBezTo>
                  <a:close/>
                  <a:moveTo>
                    <a:pt x="312" y="204"/>
                  </a:moveTo>
                  <a:cubicBezTo>
                    <a:pt x="312" y="204"/>
                    <a:pt x="312" y="204"/>
                    <a:pt x="312" y="204"/>
                  </a:cubicBezTo>
                  <a:cubicBezTo>
                    <a:pt x="312" y="204"/>
                    <a:pt x="312" y="204"/>
                    <a:pt x="312" y="204"/>
                  </a:cubicBezTo>
                  <a:cubicBezTo>
                    <a:pt x="312" y="204"/>
                    <a:pt x="312" y="204"/>
                    <a:pt x="312" y="204"/>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7" name="Freeform 80"/>
            <p:cNvSpPr>
              <a:spLocks noEditPoints="1"/>
            </p:cNvSpPr>
            <p:nvPr/>
          </p:nvSpPr>
          <p:spPr bwMode="auto">
            <a:xfrm>
              <a:off x="7433727" y="4463666"/>
              <a:ext cx="1195134" cy="1322011"/>
            </a:xfrm>
            <a:custGeom>
              <a:avLst/>
              <a:gdLst>
                <a:gd name="T0" fmla="*/ 372 w 492"/>
                <a:gd name="T1" fmla="*/ 536 h 561"/>
                <a:gd name="T2" fmla="*/ 338 w 492"/>
                <a:gd name="T3" fmla="*/ 556 h 561"/>
                <a:gd name="T4" fmla="*/ 272 w 492"/>
                <a:gd name="T5" fmla="*/ 521 h 561"/>
                <a:gd name="T6" fmla="*/ 260 w 492"/>
                <a:gd name="T7" fmla="*/ 489 h 561"/>
                <a:gd name="T8" fmla="*/ 318 w 492"/>
                <a:gd name="T9" fmla="*/ 489 h 561"/>
                <a:gd name="T10" fmla="*/ 376 w 492"/>
                <a:gd name="T11" fmla="*/ 476 h 561"/>
                <a:gd name="T12" fmla="*/ 403 w 492"/>
                <a:gd name="T13" fmla="*/ 478 h 561"/>
                <a:gd name="T14" fmla="*/ 442 w 492"/>
                <a:gd name="T15" fmla="*/ 422 h 561"/>
                <a:gd name="T16" fmla="*/ 411 w 492"/>
                <a:gd name="T17" fmla="*/ 385 h 561"/>
                <a:gd name="T18" fmla="*/ 455 w 492"/>
                <a:gd name="T19" fmla="*/ 350 h 561"/>
                <a:gd name="T20" fmla="*/ 490 w 492"/>
                <a:gd name="T21" fmla="*/ 351 h 561"/>
                <a:gd name="T22" fmla="*/ 379 w 492"/>
                <a:gd name="T23" fmla="*/ 295 h 561"/>
                <a:gd name="T24" fmla="*/ 340 w 492"/>
                <a:gd name="T25" fmla="*/ 271 h 561"/>
                <a:gd name="T26" fmla="*/ 275 w 492"/>
                <a:gd name="T27" fmla="*/ 186 h 561"/>
                <a:gd name="T28" fmla="*/ 218 w 492"/>
                <a:gd name="T29" fmla="*/ 109 h 561"/>
                <a:gd name="T30" fmla="*/ 247 w 492"/>
                <a:gd name="T31" fmla="*/ 78 h 561"/>
                <a:gd name="T32" fmla="*/ 267 w 492"/>
                <a:gd name="T33" fmla="*/ 63 h 561"/>
                <a:gd name="T34" fmla="*/ 262 w 492"/>
                <a:gd name="T35" fmla="*/ 56 h 561"/>
                <a:gd name="T36" fmla="*/ 258 w 492"/>
                <a:gd name="T37" fmla="*/ 46 h 561"/>
                <a:gd name="T38" fmla="*/ 267 w 492"/>
                <a:gd name="T39" fmla="*/ 30 h 561"/>
                <a:gd name="T40" fmla="*/ 212 w 492"/>
                <a:gd name="T41" fmla="*/ 15 h 561"/>
                <a:gd name="T42" fmla="*/ 185 w 492"/>
                <a:gd name="T43" fmla="*/ 4 h 561"/>
                <a:gd name="T44" fmla="*/ 148 w 492"/>
                <a:gd name="T45" fmla="*/ 15 h 561"/>
                <a:gd name="T46" fmla="*/ 148 w 492"/>
                <a:gd name="T47" fmla="*/ 26 h 561"/>
                <a:gd name="T48" fmla="*/ 139 w 492"/>
                <a:gd name="T49" fmla="*/ 27 h 561"/>
                <a:gd name="T50" fmla="*/ 132 w 492"/>
                <a:gd name="T51" fmla="*/ 34 h 561"/>
                <a:gd name="T52" fmla="*/ 136 w 492"/>
                <a:gd name="T53" fmla="*/ 46 h 561"/>
                <a:gd name="T54" fmla="*/ 129 w 492"/>
                <a:gd name="T55" fmla="*/ 40 h 561"/>
                <a:gd name="T56" fmla="*/ 114 w 492"/>
                <a:gd name="T57" fmla="*/ 45 h 561"/>
                <a:gd name="T58" fmla="*/ 104 w 492"/>
                <a:gd name="T59" fmla="*/ 34 h 561"/>
                <a:gd name="T60" fmla="*/ 101 w 492"/>
                <a:gd name="T61" fmla="*/ 47 h 561"/>
                <a:gd name="T62" fmla="*/ 94 w 492"/>
                <a:gd name="T63" fmla="*/ 61 h 561"/>
                <a:gd name="T64" fmla="*/ 89 w 492"/>
                <a:gd name="T65" fmla="*/ 71 h 561"/>
                <a:gd name="T66" fmla="*/ 87 w 492"/>
                <a:gd name="T67" fmla="*/ 58 h 561"/>
                <a:gd name="T68" fmla="*/ 73 w 492"/>
                <a:gd name="T69" fmla="*/ 51 h 561"/>
                <a:gd name="T70" fmla="*/ 65 w 492"/>
                <a:gd name="T71" fmla="*/ 39 h 561"/>
                <a:gd name="T72" fmla="*/ 58 w 492"/>
                <a:gd name="T73" fmla="*/ 51 h 561"/>
                <a:gd name="T74" fmla="*/ 50 w 492"/>
                <a:gd name="T75" fmla="*/ 63 h 561"/>
                <a:gd name="T76" fmla="*/ 35 w 492"/>
                <a:gd name="T77" fmla="*/ 63 h 561"/>
                <a:gd name="T78" fmla="*/ 19 w 492"/>
                <a:gd name="T79" fmla="*/ 69 h 561"/>
                <a:gd name="T80" fmla="*/ 18 w 492"/>
                <a:gd name="T81" fmla="*/ 100 h 561"/>
                <a:gd name="T82" fmla="*/ 14 w 492"/>
                <a:gd name="T83" fmla="*/ 134 h 561"/>
                <a:gd name="T84" fmla="*/ 31 w 492"/>
                <a:gd name="T85" fmla="*/ 180 h 561"/>
                <a:gd name="T86" fmla="*/ 86 w 492"/>
                <a:gd name="T87" fmla="*/ 147 h 561"/>
                <a:gd name="T88" fmla="*/ 139 w 492"/>
                <a:gd name="T89" fmla="*/ 179 h 561"/>
                <a:gd name="T90" fmla="*/ 162 w 492"/>
                <a:gd name="T91" fmla="*/ 237 h 561"/>
                <a:gd name="T92" fmla="*/ 207 w 492"/>
                <a:gd name="T93" fmla="*/ 276 h 561"/>
                <a:gd name="T94" fmla="*/ 251 w 492"/>
                <a:gd name="T95" fmla="*/ 307 h 561"/>
                <a:gd name="T96" fmla="*/ 289 w 492"/>
                <a:gd name="T97" fmla="*/ 317 h 561"/>
                <a:gd name="T98" fmla="*/ 334 w 492"/>
                <a:gd name="T99" fmla="*/ 346 h 561"/>
                <a:gd name="T100" fmla="*/ 357 w 492"/>
                <a:gd name="T101" fmla="*/ 374 h 561"/>
                <a:gd name="T102" fmla="*/ 395 w 492"/>
                <a:gd name="T103" fmla="*/ 418 h 561"/>
                <a:gd name="T104" fmla="*/ 390 w 492"/>
                <a:gd name="T105" fmla="*/ 463 h 561"/>
                <a:gd name="T106" fmla="*/ 75 w 492"/>
                <a:gd name="T107" fmla="*/ 342 h 561"/>
                <a:gd name="T108" fmla="*/ 126 w 492"/>
                <a:gd name="T109" fmla="*/ 355 h 561"/>
                <a:gd name="T110" fmla="*/ 113 w 492"/>
                <a:gd name="T111" fmla="*/ 441 h 561"/>
                <a:gd name="T112" fmla="*/ 71 w 492"/>
                <a:gd name="T113" fmla="*/ 446 h 561"/>
                <a:gd name="T114" fmla="*/ 73 w 492"/>
                <a:gd name="T115" fmla="*/ 395 h 561"/>
                <a:gd name="T116" fmla="*/ 57 w 492"/>
                <a:gd name="T117" fmla="*/ 358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2" h="561">
                  <a:moveTo>
                    <a:pt x="376" y="476"/>
                  </a:moveTo>
                  <a:cubicBezTo>
                    <a:pt x="377" y="483"/>
                    <a:pt x="377" y="483"/>
                    <a:pt x="377" y="483"/>
                  </a:cubicBezTo>
                  <a:cubicBezTo>
                    <a:pt x="377" y="483"/>
                    <a:pt x="371" y="493"/>
                    <a:pt x="371" y="494"/>
                  </a:cubicBezTo>
                  <a:cubicBezTo>
                    <a:pt x="371" y="495"/>
                    <a:pt x="369" y="499"/>
                    <a:pt x="367" y="502"/>
                  </a:cubicBezTo>
                  <a:cubicBezTo>
                    <a:pt x="366" y="504"/>
                    <a:pt x="360" y="512"/>
                    <a:pt x="360" y="512"/>
                  </a:cubicBezTo>
                  <a:cubicBezTo>
                    <a:pt x="360" y="512"/>
                    <a:pt x="360" y="515"/>
                    <a:pt x="362" y="517"/>
                  </a:cubicBezTo>
                  <a:cubicBezTo>
                    <a:pt x="363" y="519"/>
                    <a:pt x="366" y="522"/>
                    <a:pt x="366" y="525"/>
                  </a:cubicBezTo>
                  <a:cubicBezTo>
                    <a:pt x="366" y="527"/>
                    <a:pt x="371" y="530"/>
                    <a:pt x="371" y="530"/>
                  </a:cubicBezTo>
                  <a:cubicBezTo>
                    <a:pt x="372" y="536"/>
                    <a:pt x="372" y="536"/>
                    <a:pt x="372" y="536"/>
                  </a:cubicBezTo>
                  <a:cubicBezTo>
                    <a:pt x="372" y="536"/>
                    <a:pt x="375" y="539"/>
                    <a:pt x="375" y="540"/>
                  </a:cubicBezTo>
                  <a:cubicBezTo>
                    <a:pt x="374" y="541"/>
                    <a:pt x="369" y="546"/>
                    <a:pt x="369" y="546"/>
                  </a:cubicBezTo>
                  <a:cubicBezTo>
                    <a:pt x="368" y="552"/>
                    <a:pt x="368" y="552"/>
                    <a:pt x="368" y="552"/>
                  </a:cubicBezTo>
                  <a:cubicBezTo>
                    <a:pt x="368" y="555"/>
                    <a:pt x="368" y="555"/>
                    <a:pt x="368" y="555"/>
                  </a:cubicBezTo>
                  <a:cubicBezTo>
                    <a:pt x="368" y="555"/>
                    <a:pt x="369" y="555"/>
                    <a:pt x="368" y="558"/>
                  </a:cubicBezTo>
                  <a:cubicBezTo>
                    <a:pt x="367" y="560"/>
                    <a:pt x="367" y="560"/>
                    <a:pt x="366" y="560"/>
                  </a:cubicBezTo>
                  <a:cubicBezTo>
                    <a:pt x="365" y="561"/>
                    <a:pt x="355" y="560"/>
                    <a:pt x="355" y="560"/>
                  </a:cubicBezTo>
                  <a:cubicBezTo>
                    <a:pt x="345" y="558"/>
                    <a:pt x="345" y="558"/>
                    <a:pt x="345" y="558"/>
                  </a:cubicBezTo>
                  <a:cubicBezTo>
                    <a:pt x="345" y="558"/>
                    <a:pt x="340" y="557"/>
                    <a:pt x="338" y="556"/>
                  </a:cubicBezTo>
                  <a:cubicBezTo>
                    <a:pt x="337" y="555"/>
                    <a:pt x="335" y="554"/>
                    <a:pt x="335" y="554"/>
                  </a:cubicBezTo>
                  <a:cubicBezTo>
                    <a:pt x="332" y="545"/>
                    <a:pt x="332" y="545"/>
                    <a:pt x="332" y="545"/>
                  </a:cubicBezTo>
                  <a:cubicBezTo>
                    <a:pt x="324" y="544"/>
                    <a:pt x="324" y="544"/>
                    <a:pt x="324" y="544"/>
                  </a:cubicBezTo>
                  <a:cubicBezTo>
                    <a:pt x="304" y="541"/>
                    <a:pt x="304" y="541"/>
                    <a:pt x="304" y="541"/>
                  </a:cubicBezTo>
                  <a:cubicBezTo>
                    <a:pt x="304" y="541"/>
                    <a:pt x="297" y="535"/>
                    <a:pt x="296" y="534"/>
                  </a:cubicBezTo>
                  <a:cubicBezTo>
                    <a:pt x="294" y="533"/>
                    <a:pt x="292" y="530"/>
                    <a:pt x="292" y="530"/>
                  </a:cubicBezTo>
                  <a:cubicBezTo>
                    <a:pt x="288" y="529"/>
                    <a:pt x="288" y="529"/>
                    <a:pt x="288" y="529"/>
                  </a:cubicBezTo>
                  <a:cubicBezTo>
                    <a:pt x="280" y="521"/>
                    <a:pt x="280" y="521"/>
                    <a:pt x="280" y="521"/>
                  </a:cubicBezTo>
                  <a:cubicBezTo>
                    <a:pt x="272" y="521"/>
                    <a:pt x="272" y="521"/>
                    <a:pt x="272" y="521"/>
                  </a:cubicBezTo>
                  <a:cubicBezTo>
                    <a:pt x="266" y="517"/>
                    <a:pt x="266" y="517"/>
                    <a:pt x="266" y="517"/>
                  </a:cubicBezTo>
                  <a:cubicBezTo>
                    <a:pt x="259" y="517"/>
                    <a:pt x="259" y="517"/>
                    <a:pt x="259" y="517"/>
                  </a:cubicBezTo>
                  <a:cubicBezTo>
                    <a:pt x="259" y="517"/>
                    <a:pt x="254" y="516"/>
                    <a:pt x="254" y="515"/>
                  </a:cubicBezTo>
                  <a:cubicBezTo>
                    <a:pt x="253" y="513"/>
                    <a:pt x="247" y="510"/>
                    <a:pt x="247" y="510"/>
                  </a:cubicBezTo>
                  <a:cubicBezTo>
                    <a:pt x="247" y="510"/>
                    <a:pt x="247" y="504"/>
                    <a:pt x="247" y="503"/>
                  </a:cubicBezTo>
                  <a:cubicBezTo>
                    <a:pt x="247" y="502"/>
                    <a:pt x="248" y="492"/>
                    <a:pt x="248" y="492"/>
                  </a:cubicBezTo>
                  <a:cubicBezTo>
                    <a:pt x="252" y="487"/>
                    <a:pt x="252" y="487"/>
                    <a:pt x="252" y="487"/>
                  </a:cubicBezTo>
                  <a:cubicBezTo>
                    <a:pt x="258" y="485"/>
                    <a:pt x="258" y="485"/>
                    <a:pt x="258" y="485"/>
                  </a:cubicBezTo>
                  <a:cubicBezTo>
                    <a:pt x="260" y="489"/>
                    <a:pt x="260" y="489"/>
                    <a:pt x="260" y="489"/>
                  </a:cubicBezTo>
                  <a:cubicBezTo>
                    <a:pt x="267" y="492"/>
                    <a:pt x="267" y="492"/>
                    <a:pt x="267" y="492"/>
                  </a:cubicBezTo>
                  <a:cubicBezTo>
                    <a:pt x="271" y="489"/>
                    <a:pt x="271" y="489"/>
                    <a:pt x="271" y="489"/>
                  </a:cubicBezTo>
                  <a:cubicBezTo>
                    <a:pt x="273" y="483"/>
                    <a:pt x="273" y="483"/>
                    <a:pt x="273" y="483"/>
                  </a:cubicBezTo>
                  <a:cubicBezTo>
                    <a:pt x="279" y="481"/>
                    <a:pt x="279" y="481"/>
                    <a:pt x="279" y="481"/>
                  </a:cubicBezTo>
                  <a:cubicBezTo>
                    <a:pt x="286" y="484"/>
                    <a:pt x="286" y="484"/>
                    <a:pt x="286" y="484"/>
                  </a:cubicBezTo>
                  <a:cubicBezTo>
                    <a:pt x="291" y="489"/>
                    <a:pt x="291" y="489"/>
                    <a:pt x="291" y="489"/>
                  </a:cubicBezTo>
                  <a:cubicBezTo>
                    <a:pt x="301" y="492"/>
                    <a:pt x="301" y="492"/>
                    <a:pt x="301" y="492"/>
                  </a:cubicBezTo>
                  <a:cubicBezTo>
                    <a:pt x="310" y="490"/>
                    <a:pt x="310" y="490"/>
                    <a:pt x="310" y="490"/>
                  </a:cubicBezTo>
                  <a:cubicBezTo>
                    <a:pt x="318" y="489"/>
                    <a:pt x="318" y="489"/>
                    <a:pt x="318" y="489"/>
                  </a:cubicBezTo>
                  <a:cubicBezTo>
                    <a:pt x="318" y="489"/>
                    <a:pt x="322" y="489"/>
                    <a:pt x="324" y="489"/>
                  </a:cubicBezTo>
                  <a:cubicBezTo>
                    <a:pt x="325" y="488"/>
                    <a:pt x="331" y="486"/>
                    <a:pt x="331" y="486"/>
                  </a:cubicBezTo>
                  <a:cubicBezTo>
                    <a:pt x="341" y="483"/>
                    <a:pt x="341" y="483"/>
                    <a:pt x="341" y="483"/>
                  </a:cubicBezTo>
                  <a:cubicBezTo>
                    <a:pt x="347" y="475"/>
                    <a:pt x="347" y="475"/>
                    <a:pt x="347" y="475"/>
                  </a:cubicBezTo>
                  <a:cubicBezTo>
                    <a:pt x="355" y="478"/>
                    <a:pt x="355" y="478"/>
                    <a:pt x="355" y="478"/>
                  </a:cubicBezTo>
                  <a:cubicBezTo>
                    <a:pt x="362" y="479"/>
                    <a:pt x="362" y="479"/>
                    <a:pt x="362" y="479"/>
                  </a:cubicBezTo>
                  <a:cubicBezTo>
                    <a:pt x="365" y="474"/>
                    <a:pt x="365" y="474"/>
                    <a:pt x="365" y="474"/>
                  </a:cubicBezTo>
                  <a:cubicBezTo>
                    <a:pt x="372" y="470"/>
                    <a:pt x="372" y="470"/>
                    <a:pt x="372" y="470"/>
                  </a:cubicBezTo>
                  <a:cubicBezTo>
                    <a:pt x="376" y="476"/>
                    <a:pt x="376" y="476"/>
                    <a:pt x="376" y="476"/>
                  </a:cubicBezTo>
                  <a:close/>
                  <a:moveTo>
                    <a:pt x="388" y="469"/>
                  </a:moveTo>
                  <a:cubicBezTo>
                    <a:pt x="388" y="469"/>
                    <a:pt x="388" y="469"/>
                    <a:pt x="388" y="469"/>
                  </a:cubicBezTo>
                  <a:cubicBezTo>
                    <a:pt x="384" y="473"/>
                    <a:pt x="384" y="473"/>
                    <a:pt x="384" y="473"/>
                  </a:cubicBezTo>
                  <a:cubicBezTo>
                    <a:pt x="380" y="476"/>
                    <a:pt x="380" y="476"/>
                    <a:pt x="380" y="476"/>
                  </a:cubicBezTo>
                  <a:cubicBezTo>
                    <a:pt x="380" y="476"/>
                    <a:pt x="381" y="480"/>
                    <a:pt x="381" y="482"/>
                  </a:cubicBezTo>
                  <a:cubicBezTo>
                    <a:pt x="382" y="484"/>
                    <a:pt x="385" y="489"/>
                    <a:pt x="385" y="489"/>
                  </a:cubicBezTo>
                  <a:cubicBezTo>
                    <a:pt x="395" y="489"/>
                    <a:pt x="395" y="489"/>
                    <a:pt x="395" y="489"/>
                  </a:cubicBezTo>
                  <a:cubicBezTo>
                    <a:pt x="402" y="485"/>
                    <a:pt x="402" y="485"/>
                    <a:pt x="402" y="485"/>
                  </a:cubicBezTo>
                  <a:cubicBezTo>
                    <a:pt x="403" y="478"/>
                    <a:pt x="403" y="478"/>
                    <a:pt x="403" y="478"/>
                  </a:cubicBezTo>
                  <a:cubicBezTo>
                    <a:pt x="406" y="471"/>
                    <a:pt x="406" y="471"/>
                    <a:pt x="406" y="471"/>
                  </a:cubicBezTo>
                  <a:cubicBezTo>
                    <a:pt x="412" y="467"/>
                    <a:pt x="412" y="467"/>
                    <a:pt x="412" y="467"/>
                  </a:cubicBezTo>
                  <a:cubicBezTo>
                    <a:pt x="417" y="462"/>
                    <a:pt x="417" y="462"/>
                    <a:pt x="417" y="462"/>
                  </a:cubicBezTo>
                  <a:cubicBezTo>
                    <a:pt x="420" y="457"/>
                    <a:pt x="420" y="457"/>
                    <a:pt x="420" y="457"/>
                  </a:cubicBezTo>
                  <a:cubicBezTo>
                    <a:pt x="421" y="444"/>
                    <a:pt x="421" y="444"/>
                    <a:pt x="421" y="444"/>
                  </a:cubicBezTo>
                  <a:cubicBezTo>
                    <a:pt x="424" y="434"/>
                    <a:pt x="424" y="434"/>
                    <a:pt x="424" y="434"/>
                  </a:cubicBezTo>
                  <a:cubicBezTo>
                    <a:pt x="440" y="428"/>
                    <a:pt x="440" y="428"/>
                    <a:pt x="440" y="428"/>
                  </a:cubicBezTo>
                  <a:cubicBezTo>
                    <a:pt x="443" y="426"/>
                    <a:pt x="443" y="426"/>
                    <a:pt x="443" y="426"/>
                  </a:cubicBezTo>
                  <a:cubicBezTo>
                    <a:pt x="443" y="426"/>
                    <a:pt x="443" y="424"/>
                    <a:pt x="442" y="422"/>
                  </a:cubicBezTo>
                  <a:cubicBezTo>
                    <a:pt x="442" y="421"/>
                    <a:pt x="439" y="418"/>
                    <a:pt x="439" y="418"/>
                  </a:cubicBezTo>
                  <a:cubicBezTo>
                    <a:pt x="439" y="418"/>
                    <a:pt x="440" y="415"/>
                    <a:pt x="440" y="414"/>
                  </a:cubicBezTo>
                  <a:cubicBezTo>
                    <a:pt x="440" y="413"/>
                    <a:pt x="439" y="406"/>
                    <a:pt x="439" y="406"/>
                  </a:cubicBezTo>
                  <a:cubicBezTo>
                    <a:pt x="437" y="399"/>
                    <a:pt x="437" y="399"/>
                    <a:pt x="437" y="399"/>
                  </a:cubicBezTo>
                  <a:cubicBezTo>
                    <a:pt x="437" y="399"/>
                    <a:pt x="435" y="399"/>
                    <a:pt x="432" y="397"/>
                  </a:cubicBezTo>
                  <a:cubicBezTo>
                    <a:pt x="429" y="396"/>
                    <a:pt x="424" y="393"/>
                    <a:pt x="424" y="393"/>
                  </a:cubicBezTo>
                  <a:cubicBezTo>
                    <a:pt x="419" y="391"/>
                    <a:pt x="419" y="391"/>
                    <a:pt x="419" y="391"/>
                  </a:cubicBezTo>
                  <a:cubicBezTo>
                    <a:pt x="413" y="390"/>
                    <a:pt x="413" y="390"/>
                    <a:pt x="413" y="390"/>
                  </a:cubicBezTo>
                  <a:cubicBezTo>
                    <a:pt x="411" y="385"/>
                    <a:pt x="411" y="385"/>
                    <a:pt x="411" y="385"/>
                  </a:cubicBezTo>
                  <a:cubicBezTo>
                    <a:pt x="415" y="371"/>
                    <a:pt x="415" y="371"/>
                    <a:pt x="415" y="371"/>
                  </a:cubicBezTo>
                  <a:cubicBezTo>
                    <a:pt x="412" y="364"/>
                    <a:pt x="412" y="364"/>
                    <a:pt x="412" y="364"/>
                  </a:cubicBezTo>
                  <a:cubicBezTo>
                    <a:pt x="421" y="354"/>
                    <a:pt x="421" y="354"/>
                    <a:pt x="421" y="354"/>
                  </a:cubicBezTo>
                  <a:cubicBezTo>
                    <a:pt x="425" y="347"/>
                    <a:pt x="425" y="347"/>
                    <a:pt x="425" y="347"/>
                  </a:cubicBezTo>
                  <a:cubicBezTo>
                    <a:pt x="430" y="343"/>
                    <a:pt x="430" y="343"/>
                    <a:pt x="430" y="343"/>
                  </a:cubicBezTo>
                  <a:cubicBezTo>
                    <a:pt x="438" y="345"/>
                    <a:pt x="438" y="345"/>
                    <a:pt x="438" y="345"/>
                  </a:cubicBezTo>
                  <a:cubicBezTo>
                    <a:pt x="441" y="349"/>
                    <a:pt x="441" y="349"/>
                    <a:pt x="441" y="349"/>
                  </a:cubicBezTo>
                  <a:cubicBezTo>
                    <a:pt x="446" y="350"/>
                    <a:pt x="446" y="350"/>
                    <a:pt x="446" y="350"/>
                  </a:cubicBezTo>
                  <a:cubicBezTo>
                    <a:pt x="455" y="350"/>
                    <a:pt x="455" y="350"/>
                    <a:pt x="455" y="350"/>
                  </a:cubicBezTo>
                  <a:cubicBezTo>
                    <a:pt x="465" y="352"/>
                    <a:pt x="465" y="352"/>
                    <a:pt x="465" y="352"/>
                  </a:cubicBezTo>
                  <a:cubicBezTo>
                    <a:pt x="469" y="358"/>
                    <a:pt x="469" y="358"/>
                    <a:pt x="469" y="358"/>
                  </a:cubicBezTo>
                  <a:cubicBezTo>
                    <a:pt x="473" y="365"/>
                    <a:pt x="473" y="365"/>
                    <a:pt x="473" y="365"/>
                  </a:cubicBezTo>
                  <a:cubicBezTo>
                    <a:pt x="473" y="365"/>
                    <a:pt x="475" y="368"/>
                    <a:pt x="476" y="369"/>
                  </a:cubicBezTo>
                  <a:cubicBezTo>
                    <a:pt x="476" y="369"/>
                    <a:pt x="480" y="372"/>
                    <a:pt x="481" y="372"/>
                  </a:cubicBezTo>
                  <a:cubicBezTo>
                    <a:pt x="482" y="373"/>
                    <a:pt x="488" y="374"/>
                    <a:pt x="488" y="374"/>
                  </a:cubicBezTo>
                  <a:cubicBezTo>
                    <a:pt x="488" y="374"/>
                    <a:pt x="488" y="367"/>
                    <a:pt x="489" y="365"/>
                  </a:cubicBezTo>
                  <a:cubicBezTo>
                    <a:pt x="490" y="364"/>
                    <a:pt x="492" y="360"/>
                    <a:pt x="492" y="359"/>
                  </a:cubicBezTo>
                  <a:cubicBezTo>
                    <a:pt x="492" y="358"/>
                    <a:pt x="490" y="351"/>
                    <a:pt x="490" y="351"/>
                  </a:cubicBezTo>
                  <a:cubicBezTo>
                    <a:pt x="483" y="343"/>
                    <a:pt x="483" y="343"/>
                    <a:pt x="483" y="343"/>
                  </a:cubicBezTo>
                  <a:cubicBezTo>
                    <a:pt x="476" y="338"/>
                    <a:pt x="476" y="338"/>
                    <a:pt x="476" y="338"/>
                  </a:cubicBezTo>
                  <a:cubicBezTo>
                    <a:pt x="459" y="327"/>
                    <a:pt x="459" y="327"/>
                    <a:pt x="459" y="327"/>
                  </a:cubicBezTo>
                  <a:cubicBezTo>
                    <a:pt x="435" y="319"/>
                    <a:pt x="435" y="319"/>
                    <a:pt x="435" y="319"/>
                  </a:cubicBezTo>
                  <a:cubicBezTo>
                    <a:pt x="419" y="309"/>
                    <a:pt x="419" y="309"/>
                    <a:pt x="419" y="309"/>
                  </a:cubicBezTo>
                  <a:cubicBezTo>
                    <a:pt x="406" y="306"/>
                    <a:pt x="406" y="306"/>
                    <a:pt x="406" y="306"/>
                  </a:cubicBezTo>
                  <a:cubicBezTo>
                    <a:pt x="406" y="306"/>
                    <a:pt x="392" y="299"/>
                    <a:pt x="391" y="299"/>
                  </a:cubicBezTo>
                  <a:cubicBezTo>
                    <a:pt x="390" y="299"/>
                    <a:pt x="387" y="298"/>
                    <a:pt x="387" y="298"/>
                  </a:cubicBezTo>
                  <a:cubicBezTo>
                    <a:pt x="387" y="298"/>
                    <a:pt x="379" y="296"/>
                    <a:pt x="379" y="295"/>
                  </a:cubicBezTo>
                  <a:cubicBezTo>
                    <a:pt x="378" y="294"/>
                    <a:pt x="377" y="291"/>
                    <a:pt x="376" y="290"/>
                  </a:cubicBezTo>
                  <a:cubicBezTo>
                    <a:pt x="376" y="289"/>
                    <a:pt x="377" y="286"/>
                    <a:pt x="377" y="286"/>
                  </a:cubicBezTo>
                  <a:cubicBezTo>
                    <a:pt x="381" y="282"/>
                    <a:pt x="381" y="282"/>
                    <a:pt x="381" y="282"/>
                  </a:cubicBezTo>
                  <a:cubicBezTo>
                    <a:pt x="381" y="282"/>
                    <a:pt x="385" y="278"/>
                    <a:pt x="385" y="277"/>
                  </a:cubicBezTo>
                  <a:cubicBezTo>
                    <a:pt x="385" y="276"/>
                    <a:pt x="386" y="270"/>
                    <a:pt x="386" y="270"/>
                  </a:cubicBezTo>
                  <a:cubicBezTo>
                    <a:pt x="381" y="268"/>
                    <a:pt x="381" y="268"/>
                    <a:pt x="381" y="268"/>
                  </a:cubicBezTo>
                  <a:cubicBezTo>
                    <a:pt x="369" y="269"/>
                    <a:pt x="369" y="269"/>
                    <a:pt x="369" y="269"/>
                  </a:cubicBezTo>
                  <a:cubicBezTo>
                    <a:pt x="350" y="271"/>
                    <a:pt x="350" y="271"/>
                    <a:pt x="350" y="271"/>
                  </a:cubicBezTo>
                  <a:cubicBezTo>
                    <a:pt x="340" y="271"/>
                    <a:pt x="340" y="271"/>
                    <a:pt x="340" y="271"/>
                  </a:cubicBezTo>
                  <a:cubicBezTo>
                    <a:pt x="327" y="263"/>
                    <a:pt x="327" y="263"/>
                    <a:pt x="327" y="263"/>
                  </a:cubicBezTo>
                  <a:cubicBezTo>
                    <a:pt x="316" y="254"/>
                    <a:pt x="316" y="254"/>
                    <a:pt x="316" y="254"/>
                  </a:cubicBezTo>
                  <a:cubicBezTo>
                    <a:pt x="309" y="250"/>
                    <a:pt x="309" y="250"/>
                    <a:pt x="309" y="250"/>
                  </a:cubicBezTo>
                  <a:cubicBezTo>
                    <a:pt x="299" y="239"/>
                    <a:pt x="299" y="239"/>
                    <a:pt x="299" y="239"/>
                  </a:cubicBezTo>
                  <a:cubicBezTo>
                    <a:pt x="294" y="232"/>
                    <a:pt x="294" y="232"/>
                    <a:pt x="294" y="232"/>
                  </a:cubicBezTo>
                  <a:cubicBezTo>
                    <a:pt x="294" y="232"/>
                    <a:pt x="291" y="222"/>
                    <a:pt x="290" y="218"/>
                  </a:cubicBezTo>
                  <a:cubicBezTo>
                    <a:pt x="289" y="215"/>
                    <a:pt x="281" y="204"/>
                    <a:pt x="281" y="204"/>
                  </a:cubicBezTo>
                  <a:cubicBezTo>
                    <a:pt x="281" y="204"/>
                    <a:pt x="277" y="195"/>
                    <a:pt x="277" y="194"/>
                  </a:cubicBezTo>
                  <a:cubicBezTo>
                    <a:pt x="277" y="193"/>
                    <a:pt x="275" y="186"/>
                    <a:pt x="275" y="186"/>
                  </a:cubicBezTo>
                  <a:cubicBezTo>
                    <a:pt x="262" y="180"/>
                    <a:pt x="262" y="180"/>
                    <a:pt x="262" y="180"/>
                  </a:cubicBezTo>
                  <a:cubicBezTo>
                    <a:pt x="245" y="170"/>
                    <a:pt x="245" y="170"/>
                    <a:pt x="245" y="170"/>
                  </a:cubicBezTo>
                  <a:cubicBezTo>
                    <a:pt x="231" y="161"/>
                    <a:pt x="231" y="161"/>
                    <a:pt x="231" y="161"/>
                  </a:cubicBezTo>
                  <a:cubicBezTo>
                    <a:pt x="224" y="151"/>
                    <a:pt x="224" y="151"/>
                    <a:pt x="224" y="151"/>
                  </a:cubicBezTo>
                  <a:cubicBezTo>
                    <a:pt x="218" y="135"/>
                    <a:pt x="218" y="135"/>
                    <a:pt x="218" y="135"/>
                  </a:cubicBezTo>
                  <a:cubicBezTo>
                    <a:pt x="217" y="122"/>
                    <a:pt x="217" y="122"/>
                    <a:pt x="217" y="122"/>
                  </a:cubicBezTo>
                  <a:cubicBezTo>
                    <a:pt x="224" y="119"/>
                    <a:pt x="224" y="119"/>
                    <a:pt x="224" y="119"/>
                  </a:cubicBezTo>
                  <a:cubicBezTo>
                    <a:pt x="224" y="113"/>
                    <a:pt x="224" y="113"/>
                    <a:pt x="224" y="113"/>
                  </a:cubicBezTo>
                  <a:cubicBezTo>
                    <a:pt x="218" y="109"/>
                    <a:pt x="218" y="109"/>
                    <a:pt x="218" y="109"/>
                  </a:cubicBezTo>
                  <a:cubicBezTo>
                    <a:pt x="218" y="103"/>
                    <a:pt x="218" y="103"/>
                    <a:pt x="218" y="103"/>
                  </a:cubicBezTo>
                  <a:cubicBezTo>
                    <a:pt x="215" y="101"/>
                    <a:pt x="215" y="101"/>
                    <a:pt x="215" y="101"/>
                  </a:cubicBezTo>
                  <a:cubicBezTo>
                    <a:pt x="211" y="96"/>
                    <a:pt x="211" y="96"/>
                    <a:pt x="211" y="96"/>
                  </a:cubicBezTo>
                  <a:cubicBezTo>
                    <a:pt x="219" y="92"/>
                    <a:pt x="219" y="92"/>
                    <a:pt x="219" y="92"/>
                  </a:cubicBezTo>
                  <a:cubicBezTo>
                    <a:pt x="219" y="92"/>
                    <a:pt x="222" y="88"/>
                    <a:pt x="226" y="88"/>
                  </a:cubicBezTo>
                  <a:cubicBezTo>
                    <a:pt x="230" y="88"/>
                    <a:pt x="233" y="84"/>
                    <a:pt x="233" y="84"/>
                  </a:cubicBezTo>
                  <a:cubicBezTo>
                    <a:pt x="233" y="84"/>
                    <a:pt x="236" y="81"/>
                    <a:pt x="237" y="81"/>
                  </a:cubicBezTo>
                  <a:cubicBezTo>
                    <a:pt x="239" y="81"/>
                    <a:pt x="241" y="80"/>
                    <a:pt x="243" y="79"/>
                  </a:cubicBezTo>
                  <a:cubicBezTo>
                    <a:pt x="244" y="79"/>
                    <a:pt x="247" y="78"/>
                    <a:pt x="247" y="78"/>
                  </a:cubicBezTo>
                  <a:cubicBezTo>
                    <a:pt x="247" y="77"/>
                    <a:pt x="248" y="70"/>
                    <a:pt x="249" y="70"/>
                  </a:cubicBezTo>
                  <a:cubicBezTo>
                    <a:pt x="250" y="70"/>
                    <a:pt x="252" y="74"/>
                    <a:pt x="255" y="74"/>
                  </a:cubicBezTo>
                  <a:cubicBezTo>
                    <a:pt x="256" y="74"/>
                    <a:pt x="258" y="76"/>
                    <a:pt x="259" y="75"/>
                  </a:cubicBezTo>
                  <a:cubicBezTo>
                    <a:pt x="261" y="74"/>
                    <a:pt x="262" y="71"/>
                    <a:pt x="262" y="71"/>
                  </a:cubicBezTo>
                  <a:cubicBezTo>
                    <a:pt x="263" y="70"/>
                    <a:pt x="264" y="69"/>
                    <a:pt x="267" y="68"/>
                  </a:cubicBezTo>
                  <a:cubicBezTo>
                    <a:pt x="267" y="68"/>
                    <a:pt x="267" y="68"/>
                    <a:pt x="267" y="68"/>
                  </a:cubicBezTo>
                  <a:cubicBezTo>
                    <a:pt x="267" y="68"/>
                    <a:pt x="265" y="67"/>
                    <a:pt x="265" y="67"/>
                  </a:cubicBezTo>
                  <a:cubicBezTo>
                    <a:pt x="265" y="66"/>
                    <a:pt x="265" y="66"/>
                    <a:pt x="266" y="65"/>
                  </a:cubicBezTo>
                  <a:cubicBezTo>
                    <a:pt x="266" y="64"/>
                    <a:pt x="266" y="64"/>
                    <a:pt x="267" y="63"/>
                  </a:cubicBezTo>
                  <a:cubicBezTo>
                    <a:pt x="267" y="63"/>
                    <a:pt x="267" y="61"/>
                    <a:pt x="267" y="61"/>
                  </a:cubicBezTo>
                  <a:cubicBezTo>
                    <a:pt x="267" y="61"/>
                    <a:pt x="268" y="60"/>
                    <a:pt x="267" y="60"/>
                  </a:cubicBezTo>
                  <a:cubicBezTo>
                    <a:pt x="267" y="59"/>
                    <a:pt x="266" y="58"/>
                    <a:pt x="266" y="58"/>
                  </a:cubicBezTo>
                  <a:cubicBezTo>
                    <a:pt x="266" y="58"/>
                    <a:pt x="266" y="58"/>
                    <a:pt x="265" y="58"/>
                  </a:cubicBezTo>
                  <a:cubicBezTo>
                    <a:pt x="265" y="59"/>
                    <a:pt x="265" y="59"/>
                    <a:pt x="265" y="59"/>
                  </a:cubicBezTo>
                  <a:cubicBezTo>
                    <a:pt x="263" y="60"/>
                    <a:pt x="263" y="60"/>
                    <a:pt x="263" y="60"/>
                  </a:cubicBezTo>
                  <a:cubicBezTo>
                    <a:pt x="263" y="60"/>
                    <a:pt x="262" y="58"/>
                    <a:pt x="262" y="58"/>
                  </a:cubicBezTo>
                  <a:cubicBezTo>
                    <a:pt x="261" y="58"/>
                    <a:pt x="261" y="58"/>
                    <a:pt x="261" y="57"/>
                  </a:cubicBezTo>
                  <a:cubicBezTo>
                    <a:pt x="261" y="57"/>
                    <a:pt x="262" y="56"/>
                    <a:pt x="262" y="56"/>
                  </a:cubicBezTo>
                  <a:cubicBezTo>
                    <a:pt x="262" y="56"/>
                    <a:pt x="261" y="55"/>
                    <a:pt x="261" y="55"/>
                  </a:cubicBezTo>
                  <a:cubicBezTo>
                    <a:pt x="261" y="55"/>
                    <a:pt x="262" y="53"/>
                    <a:pt x="263" y="53"/>
                  </a:cubicBezTo>
                  <a:cubicBezTo>
                    <a:pt x="264" y="52"/>
                    <a:pt x="266" y="50"/>
                    <a:pt x="266" y="50"/>
                  </a:cubicBezTo>
                  <a:cubicBezTo>
                    <a:pt x="267" y="48"/>
                    <a:pt x="267" y="48"/>
                    <a:pt x="267" y="48"/>
                  </a:cubicBezTo>
                  <a:cubicBezTo>
                    <a:pt x="266" y="47"/>
                    <a:pt x="266" y="47"/>
                    <a:pt x="266" y="47"/>
                  </a:cubicBezTo>
                  <a:cubicBezTo>
                    <a:pt x="266" y="47"/>
                    <a:pt x="265" y="48"/>
                    <a:pt x="265" y="48"/>
                  </a:cubicBezTo>
                  <a:cubicBezTo>
                    <a:pt x="263" y="47"/>
                    <a:pt x="263" y="47"/>
                    <a:pt x="263" y="47"/>
                  </a:cubicBezTo>
                  <a:cubicBezTo>
                    <a:pt x="261" y="46"/>
                    <a:pt x="261" y="46"/>
                    <a:pt x="261" y="46"/>
                  </a:cubicBezTo>
                  <a:cubicBezTo>
                    <a:pt x="258" y="46"/>
                    <a:pt x="258" y="46"/>
                    <a:pt x="258" y="46"/>
                  </a:cubicBezTo>
                  <a:cubicBezTo>
                    <a:pt x="256" y="44"/>
                    <a:pt x="256" y="44"/>
                    <a:pt x="256" y="44"/>
                  </a:cubicBezTo>
                  <a:cubicBezTo>
                    <a:pt x="257" y="42"/>
                    <a:pt x="257" y="42"/>
                    <a:pt x="257" y="42"/>
                  </a:cubicBezTo>
                  <a:cubicBezTo>
                    <a:pt x="257" y="40"/>
                    <a:pt x="257" y="40"/>
                    <a:pt x="257" y="40"/>
                  </a:cubicBezTo>
                  <a:cubicBezTo>
                    <a:pt x="257" y="40"/>
                    <a:pt x="259" y="38"/>
                    <a:pt x="259" y="38"/>
                  </a:cubicBezTo>
                  <a:cubicBezTo>
                    <a:pt x="260" y="37"/>
                    <a:pt x="262" y="36"/>
                    <a:pt x="262" y="36"/>
                  </a:cubicBezTo>
                  <a:cubicBezTo>
                    <a:pt x="263" y="34"/>
                    <a:pt x="263" y="34"/>
                    <a:pt x="263" y="34"/>
                  </a:cubicBezTo>
                  <a:cubicBezTo>
                    <a:pt x="263" y="34"/>
                    <a:pt x="264" y="33"/>
                    <a:pt x="265" y="33"/>
                  </a:cubicBezTo>
                  <a:cubicBezTo>
                    <a:pt x="266" y="33"/>
                    <a:pt x="266" y="34"/>
                    <a:pt x="266" y="33"/>
                  </a:cubicBezTo>
                  <a:cubicBezTo>
                    <a:pt x="267" y="33"/>
                    <a:pt x="267" y="31"/>
                    <a:pt x="267" y="30"/>
                  </a:cubicBezTo>
                  <a:cubicBezTo>
                    <a:pt x="267" y="27"/>
                    <a:pt x="267" y="27"/>
                    <a:pt x="267" y="27"/>
                  </a:cubicBezTo>
                  <a:cubicBezTo>
                    <a:pt x="262" y="28"/>
                    <a:pt x="262" y="28"/>
                    <a:pt x="262" y="28"/>
                  </a:cubicBezTo>
                  <a:cubicBezTo>
                    <a:pt x="262" y="28"/>
                    <a:pt x="257" y="27"/>
                    <a:pt x="254" y="27"/>
                  </a:cubicBezTo>
                  <a:cubicBezTo>
                    <a:pt x="250" y="27"/>
                    <a:pt x="242" y="25"/>
                    <a:pt x="242" y="25"/>
                  </a:cubicBezTo>
                  <a:cubicBezTo>
                    <a:pt x="232" y="22"/>
                    <a:pt x="232" y="22"/>
                    <a:pt x="232" y="22"/>
                  </a:cubicBezTo>
                  <a:cubicBezTo>
                    <a:pt x="226" y="22"/>
                    <a:pt x="226" y="22"/>
                    <a:pt x="226" y="22"/>
                  </a:cubicBezTo>
                  <a:cubicBezTo>
                    <a:pt x="217" y="21"/>
                    <a:pt x="217" y="21"/>
                    <a:pt x="217" y="21"/>
                  </a:cubicBezTo>
                  <a:cubicBezTo>
                    <a:pt x="217" y="21"/>
                    <a:pt x="216" y="19"/>
                    <a:pt x="215" y="18"/>
                  </a:cubicBezTo>
                  <a:cubicBezTo>
                    <a:pt x="215" y="17"/>
                    <a:pt x="212" y="15"/>
                    <a:pt x="212" y="15"/>
                  </a:cubicBezTo>
                  <a:cubicBezTo>
                    <a:pt x="212" y="13"/>
                    <a:pt x="212" y="13"/>
                    <a:pt x="212" y="13"/>
                  </a:cubicBezTo>
                  <a:cubicBezTo>
                    <a:pt x="210" y="8"/>
                    <a:pt x="210" y="8"/>
                    <a:pt x="210" y="8"/>
                  </a:cubicBezTo>
                  <a:cubicBezTo>
                    <a:pt x="208" y="4"/>
                    <a:pt x="208" y="4"/>
                    <a:pt x="208" y="4"/>
                  </a:cubicBezTo>
                  <a:cubicBezTo>
                    <a:pt x="210" y="1"/>
                    <a:pt x="210" y="1"/>
                    <a:pt x="210" y="1"/>
                  </a:cubicBezTo>
                  <a:cubicBezTo>
                    <a:pt x="208" y="0"/>
                    <a:pt x="208" y="0"/>
                    <a:pt x="208" y="0"/>
                  </a:cubicBezTo>
                  <a:cubicBezTo>
                    <a:pt x="208" y="0"/>
                    <a:pt x="204" y="1"/>
                    <a:pt x="202" y="1"/>
                  </a:cubicBezTo>
                  <a:cubicBezTo>
                    <a:pt x="201" y="2"/>
                    <a:pt x="195" y="3"/>
                    <a:pt x="195" y="3"/>
                  </a:cubicBezTo>
                  <a:cubicBezTo>
                    <a:pt x="193" y="4"/>
                    <a:pt x="193" y="4"/>
                    <a:pt x="193" y="4"/>
                  </a:cubicBezTo>
                  <a:cubicBezTo>
                    <a:pt x="185" y="4"/>
                    <a:pt x="185" y="4"/>
                    <a:pt x="185" y="4"/>
                  </a:cubicBezTo>
                  <a:cubicBezTo>
                    <a:pt x="177" y="5"/>
                    <a:pt x="177" y="5"/>
                    <a:pt x="177" y="5"/>
                  </a:cubicBezTo>
                  <a:cubicBezTo>
                    <a:pt x="174" y="7"/>
                    <a:pt x="174" y="7"/>
                    <a:pt x="174" y="7"/>
                  </a:cubicBezTo>
                  <a:cubicBezTo>
                    <a:pt x="168" y="10"/>
                    <a:pt x="168" y="10"/>
                    <a:pt x="168" y="10"/>
                  </a:cubicBezTo>
                  <a:cubicBezTo>
                    <a:pt x="168" y="14"/>
                    <a:pt x="168" y="14"/>
                    <a:pt x="168" y="14"/>
                  </a:cubicBezTo>
                  <a:cubicBezTo>
                    <a:pt x="165" y="18"/>
                    <a:pt x="165" y="18"/>
                    <a:pt x="165" y="18"/>
                  </a:cubicBezTo>
                  <a:cubicBezTo>
                    <a:pt x="160" y="18"/>
                    <a:pt x="160" y="18"/>
                    <a:pt x="160" y="18"/>
                  </a:cubicBezTo>
                  <a:cubicBezTo>
                    <a:pt x="155" y="14"/>
                    <a:pt x="155" y="14"/>
                    <a:pt x="155" y="14"/>
                  </a:cubicBezTo>
                  <a:cubicBezTo>
                    <a:pt x="153" y="16"/>
                    <a:pt x="153" y="16"/>
                    <a:pt x="153" y="16"/>
                  </a:cubicBezTo>
                  <a:cubicBezTo>
                    <a:pt x="148" y="15"/>
                    <a:pt x="148" y="15"/>
                    <a:pt x="148" y="15"/>
                  </a:cubicBezTo>
                  <a:cubicBezTo>
                    <a:pt x="147" y="15"/>
                    <a:pt x="147" y="15"/>
                    <a:pt x="147" y="15"/>
                  </a:cubicBezTo>
                  <a:cubicBezTo>
                    <a:pt x="146" y="15"/>
                    <a:pt x="146" y="15"/>
                    <a:pt x="146" y="15"/>
                  </a:cubicBezTo>
                  <a:cubicBezTo>
                    <a:pt x="146" y="15"/>
                    <a:pt x="145" y="16"/>
                    <a:pt x="145" y="16"/>
                  </a:cubicBezTo>
                  <a:cubicBezTo>
                    <a:pt x="146" y="18"/>
                    <a:pt x="146" y="18"/>
                    <a:pt x="146" y="18"/>
                  </a:cubicBezTo>
                  <a:cubicBezTo>
                    <a:pt x="145" y="19"/>
                    <a:pt x="145" y="19"/>
                    <a:pt x="145" y="19"/>
                  </a:cubicBezTo>
                  <a:cubicBezTo>
                    <a:pt x="146" y="21"/>
                    <a:pt x="146" y="21"/>
                    <a:pt x="146" y="21"/>
                  </a:cubicBezTo>
                  <a:cubicBezTo>
                    <a:pt x="146" y="21"/>
                    <a:pt x="145" y="22"/>
                    <a:pt x="144" y="23"/>
                  </a:cubicBezTo>
                  <a:cubicBezTo>
                    <a:pt x="143" y="23"/>
                    <a:pt x="145" y="25"/>
                    <a:pt x="145" y="25"/>
                  </a:cubicBezTo>
                  <a:cubicBezTo>
                    <a:pt x="145" y="25"/>
                    <a:pt x="146" y="25"/>
                    <a:pt x="148" y="26"/>
                  </a:cubicBezTo>
                  <a:cubicBezTo>
                    <a:pt x="149" y="27"/>
                    <a:pt x="148" y="27"/>
                    <a:pt x="148" y="27"/>
                  </a:cubicBezTo>
                  <a:cubicBezTo>
                    <a:pt x="148" y="28"/>
                    <a:pt x="148" y="29"/>
                    <a:pt x="147" y="29"/>
                  </a:cubicBezTo>
                  <a:cubicBezTo>
                    <a:pt x="147" y="30"/>
                    <a:pt x="147" y="30"/>
                    <a:pt x="147" y="30"/>
                  </a:cubicBezTo>
                  <a:cubicBezTo>
                    <a:pt x="146" y="30"/>
                    <a:pt x="146" y="30"/>
                    <a:pt x="146" y="30"/>
                  </a:cubicBezTo>
                  <a:cubicBezTo>
                    <a:pt x="146" y="30"/>
                    <a:pt x="143" y="31"/>
                    <a:pt x="143" y="30"/>
                  </a:cubicBezTo>
                  <a:cubicBezTo>
                    <a:pt x="142" y="30"/>
                    <a:pt x="143" y="30"/>
                    <a:pt x="143" y="30"/>
                  </a:cubicBezTo>
                  <a:cubicBezTo>
                    <a:pt x="142" y="30"/>
                    <a:pt x="142" y="30"/>
                    <a:pt x="142" y="30"/>
                  </a:cubicBezTo>
                  <a:cubicBezTo>
                    <a:pt x="142" y="30"/>
                    <a:pt x="139" y="28"/>
                    <a:pt x="139" y="28"/>
                  </a:cubicBezTo>
                  <a:cubicBezTo>
                    <a:pt x="139" y="27"/>
                    <a:pt x="139" y="27"/>
                    <a:pt x="139" y="27"/>
                  </a:cubicBezTo>
                  <a:cubicBezTo>
                    <a:pt x="139" y="27"/>
                    <a:pt x="138" y="26"/>
                    <a:pt x="138" y="26"/>
                  </a:cubicBezTo>
                  <a:cubicBezTo>
                    <a:pt x="137" y="26"/>
                    <a:pt x="137" y="27"/>
                    <a:pt x="137" y="27"/>
                  </a:cubicBezTo>
                  <a:cubicBezTo>
                    <a:pt x="136" y="27"/>
                    <a:pt x="135" y="27"/>
                    <a:pt x="134" y="27"/>
                  </a:cubicBezTo>
                  <a:cubicBezTo>
                    <a:pt x="134" y="27"/>
                    <a:pt x="134" y="28"/>
                    <a:pt x="133" y="28"/>
                  </a:cubicBezTo>
                  <a:cubicBezTo>
                    <a:pt x="133" y="29"/>
                    <a:pt x="133" y="29"/>
                    <a:pt x="133" y="30"/>
                  </a:cubicBezTo>
                  <a:cubicBezTo>
                    <a:pt x="132" y="30"/>
                    <a:pt x="132" y="31"/>
                    <a:pt x="132" y="31"/>
                  </a:cubicBezTo>
                  <a:cubicBezTo>
                    <a:pt x="132" y="32"/>
                    <a:pt x="132" y="32"/>
                    <a:pt x="132" y="32"/>
                  </a:cubicBezTo>
                  <a:cubicBezTo>
                    <a:pt x="131" y="34"/>
                    <a:pt x="131" y="34"/>
                    <a:pt x="131" y="34"/>
                  </a:cubicBezTo>
                  <a:cubicBezTo>
                    <a:pt x="132" y="34"/>
                    <a:pt x="132" y="34"/>
                    <a:pt x="132" y="34"/>
                  </a:cubicBezTo>
                  <a:cubicBezTo>
                    <a:pt x="132" y="34"/>
                    <a:pt x="132" y="36"/>
                    <a:pt x="132" y="36"/>
                  </a:cubicBezTo>
                  <a:cubicBezTo>
                    <a:pt x="132" y="37"/>
                    <a:pt x="132" y="37"/>
                    <a:pt x="132" y="37"/>
                  </a:cubicBezTo>
                  <a:cubicBezTo>
                    <a:pt x="133" y="38"/>
                    <a:pt x="134" y="37"/>
                    <a:pt x="134" y="37"/>
                  </a:cubicBezTo>
                  <a:cubicBezTo>
                    <a:pt x="134" y="37"/>
                    <a:pt x="135" y="38"/>
                    <a:pt x="135" y="39"/>
                  </a:cubicBezTo>
                  <a:cubicBezTo>
                    <a:pt x="136" y="39"/>
                    <a:pt x="135" y="40"/>
                    <a:pt x="135" y="40"/>
                  </a:cubicBezTo>
                  <a:cubicBezTo>
                    <a:pt x="135" y="40"/>
                    <a:pt x="134" y="41"/>
                    <a:pt x="134" y="41"/>
                  </a:cubicBezTo>
                  <a:cubicBezTo>
                    <a:pt x="133" y="41"/>
                    <a:pt x="133" y="41"/>
                    <a:pt x="134" y="42"/>
                  </a:cubicBezTo>
                  <a:cubicBezTo>
                    <a:pt x="134" y="43"/>
                    <a:pt x="135" y="43"/>
                    <a:pt x="135" y="43"/>
                  </a:cubicBezTo>
                  <a:cubicBezTo>
                    <a:pt x="136" y="43"/>
                    <a:pt x="136" y="46"/>
                    <a:pt x="136" y="46"/>
                  </a:cubicBezTo>
                  <a:cubicBezTo>
                    <a:pt x="136" y="47"/>
                    <a:pt x="135" y="48"/>
                    <a:pt x="135" y="48"/>
                  </a:cubicBezTo>
                  <a:cubicBezTo>
                    <a:pt x="135" y="48"/>
                    <a:pt x="135" y="48"/>
                    <a:pt x="135" y="48"/>
                  </a:cubicBezTo>
                  <a:cubicBezTo>
                    <a:pt x="134" y="48"/>
                    <a:pt x="134" y="48"/>
                    <a:pt x="134" y="49"/>
                  </a:cubicBezTo>
                  <a:cubicBezTo>
                    <a:pt x="134" y="49"/>
                    <a:pt x="132" y="49"/>
                    <a:pt x="132" y="49"/>
                  </a:cubicBezTo>
                  <a:cubicBezTo>
                    <a:pt x="132" y="49"/>
                    <a:pt x="133" y="47"/>
                    <a:pt x="132" y="47"/>
                  </a:cubicBezTo>
                  <a:cubicBezTo>
                    <a:pt x="132" y="46"/>
                    <a:pt x="131" y="46"/>
                    <a:pt x="130" y="45"/>
                  </a:cubicBezTo>
                  <a:cubicBezTo>
                    <a:pt x="129" y="43"/>
                    <a:pt x="130" y="43"/>
                    <a:pt x="130" y="43"/>
                  </a:cubicBezTo>
                  <a:cubicBezTo>
                    <a:pt x="130" y="43"/>
                    <a:pt x="130" y="43"/>
                    <a:pt x="129" y="42"/>
                  </a:cubicBezTo>
                  <a:cubicBezTo>
                    <a:pt x="129" y="41"/>
                    <a:pt x="129" y="40"/>
                    <a:pt x="129" y="40"/>
                  </a:cubicBezTo>
                  <a:cubicBezTo>
                    <a:pt x="129" y="40"/>
                    <a:pt x="127" y="40"/>
                    <a:pt x="126" y="40"/>
                  </a:cubicBezTo>
                  <a:cubicBezTo>
                    <a:pt x="124" y="40"/>
                    <a:pt x="125" y="41"/>
                    <a:pt x="125" y="41"/>
                  </a:cubicBezTo>
                  <a:cubicBezTo>
                    <a:pt x="123" y="41"/>
                    <a:pt x="123" y="41"/>
                    <a:pt x="123" y="41"/>
                  </a:cubicBezTo>
                  <a:cubicBezTo>
                    <a:pt x="123" y="41"/>
                    <a:pt x="122" y="42"/>
                    <a:pt x="122" y="42"/>
                  </a:cubicBezTo>
                  <a:cubicBezTo>
                    <a:pt x="121" y="43"/>
                    <a:pt x="121" y="42"/>
                    <a:pt x="120" y="42"/>
                  </a:cubicBezTo>
                  <a:cubicBezTo>
                    <a:pt x="120" y="42"/>
                    <a:pt x="119" y="42"/>
                    <a:pt x="119" y="42"/>
                  </a:cubicBezTo>
                  <a:cubicBezTo>
                    <a:pt x="119" y="42"/>
                    <a:pt x="118" y="43"/>
                    <a:pt x="119" y="44"/>
                  </a:cubicBezTo>
                  <a:cubicBezTo>
                    <a:pt x="119" y="45"/>
                    <a:pt x="119" y="45"/>
                    <a:pt x="118" y="45"/>
                  </a:cubicBezTo>
                  <a:cubicBezTo>
                    <a:pt x="118" y="46"/>
                    <a:pt x="116" y="45"/>
                    <a:pt x="114" y="45"/>
                  </a:cubicBezTo>
                  <a:cubicBezTo>
                    <a:pt x="111" y="45"/>
                    <a:pt x="113" y="44"/>
                    <a:pt x="112" y="44"/>
                  </a:cubicBezTo>
                  <a:cubicBezTo>
                    <a:pt x="112" y="43"/>
                    <a:pt x="110" y="43"/>
                    <a:pt x="110" y="42"/>
                  </a:cubicBezTo>
                  <a:cubicBezTo>
                    <a:pt x="110" y="40"/>
                    <a:pt x="110" y="40"/>
                    <a:pt x="110" y="39"/>
                  </a:cubicBezTo>
                  <a:cubicBezTo>
                    <a:pt x="110" y="38"/>
                    <a:pt x="109" y="37"/>
                    <a:pt x="109" y="37"/>
                  </a:cubicBezTo>
                  <a:cubicBezTo>
                    <a:pt x="108" y="36"/>
                    <a:pt x="109" y="35"/>
                    <a:pt x="110" y="35"/>
                  </a:cubicBezTo>
                  <a:cubicBezTo>
                    <a:pt x="110" y="34"/>
                    <a:pt x="109" y="34"/>
                    <a:pt x="109" y="34"/>
                  </a:cubicBezTo>
                  <a:cubicBezTo>
                    <a:pt x="107" y="35"/>
                    <a:pt x="107" y="35"/>
                    <a:pt x="107" y="35"/>
                  </a:cubicBezTo>
                  <a:cubicBezTo>
                    <a:pt x="106" y="35"/>
                    <a:pt x="106" y="35"/>
                    <a:pt x="106" y="35"/>
                  </a:cubicBezTo>
                  <a:cubicBezTo>
                    <a:pt x="106" y="35"/>
                    <a:pt x="105" y="34"/>
                    <a:pt x="104" y="34"/>
                  </a:cubicBezTo>
                  <a:cubicBezTo>
                    <a:pt x="104" y="33"/>
                    <a:pt x="103" y="34"/>
                    <a:pt x="103" y="34"/>
                  </a:cubicBezTo>
                  <a:cubicBezTo>
                    <a:pt x="101" y="36"/>
                    <a:pt x="101" y="36"/>
                    <a:pt x="101" y="36"/>
                  </a:cubicBezTo>
                  <a:cubicBezTo>
                    <a:pt x="101" y="37"/>
                    <a:pt x="101" y="37"/>
                    <a:pt x="101" y="37"/>
                  </a:cubicBezTo>
                  <a:cubicBezTo>
                    <a:pt x="102" y="39"/>
                    <a:pt x="102" y="39"/>
                    <a:pt x="102" y="39"/>
                  </a:cubicBezTo>
                  <a:cubicBezTo>
                    <a:pt x="102" y="41"/>
                    <a:pt x="102" y="41"/>
                    <a:pt x="102" y="41"/>
                  </a:cubicBezTo>
                  <a:cubicBezTo>
                    <a:pt x="102" y="41"/>
                    <a:pt x="102" y="42"/>
                    <a:pt x="102" y="43"/>
                  </a:cubicBezTo>
                  <a:cubicBezTo>
                    <a:pt x="102" y="43"/>
                    <a:pt x="102" y="44"/>
                    <a:pt x="102" y="44"/>
                  </a:cubicBezTo>
                  <a:cubicBezTo>
                    <a:pt x="102" y="45"/>
                    <a:pt x="102" y="45"/>
                    <a:pt x="102" y="45"/>
                  </a:cubicBezTo>
                  <a:cubicBezTo>
                    <a:pt x="102" y="45"/>
                    <a:pt x="101" y="46"/>
                    <a:pt x="101" y="47"/>
                  </a:cubicBezTo>
                  <a:cubicBezTo>
                    <a:pt x="101" y="47"/>
                    <a:pt x="101" y="48"/>
                    <a:pt x="101" y="49"/>
                  </a:cubicBezTo>
                  <a:cubicBezTo>
                    <a:pt x="100" y="50"/>
                    <a:pt x="100" y="50"/>
                    <a:pt x="100" y="50"/>
                  </a:cubicBezTo>
                  <a:cubicBezTo>
                    <a:pt x="100" y="50"/>
                    <a:pt x="99" y="51"/>
                    <a:pt x="99" y="52"/>
                  </a:cubicBezTo>
                  <a:cubicBezTo>
                    <a:pt x="99" y="52"/>
                    <a:pt x="97" y="52"/>
                    <a:pt x="97" y="52"/>
                  </a:cubicBezTo>
                  <a:cubicBezTo>
                    <a:pt x="97" y="52"/>
                    <a:pt x="96" y="54"/>
                    <a:pt x="95" y="54"/>
                  </a:cubicBezTo>
                  <a:cubicBezTo>
                    <a:pt x="95" y="54"/>
                    <a:pt x="95" y="56"/>
                    <a:pt x="95" y="57"/>
                  </a:cubicBezTo>
                  <a:cubicBezTo>
                    <a:pt x="95" y="57"/>
                    <a:pt x="95" y="58"/>
                    <a:pt x="95" y="58"/>
                  </a:cubicBezTo>
                  <a:cubicBezTo>
                    <a:pt x="93" y="59"/>
                    <a:pt x="93" y="59"/>
                    <a:pt x="93" y="59"/>
                  </a:cubicBezTo>
                  <a:cubicBezTo>
                    <a:pt x="93" y="59"/>
                    <a:pt x="94" y="61"/>
                    <a:pt x="94" y="61"/>
                  </a:cubicBezTo>
                  <a:cubicBezTo>
                    <a:pt x="94" y="62"/>
                    <a:pt x="93" y="62"/>
                    <a:pt x="93" y="62"/>
                  </a:cubicBezTo>
                  <a:cubicBezTo>
                    <a:pt x="92" y="63"/>
                    <a:pt x="93" y="63"/>
                    <a:pt x="93" y="64"/>
                  </a:cubicBezTo>
                  <a:cubicBezTo>
                    <a:pt x="92" y="65"/>
                    <a:pt x="93" y="65"/>
                    <a:pt x="93" y="65"/>
                  </a:cubicBezTo>
                  <a:cubicBezTo>
                    <a:pt x="93" y="66"/>
                    <a:pt x="96" y="67"/>
                    <a:pt x="96" y="67"/>
                  </a:cubicBezTo>
                  <a:cubicBezTo>
                    <a:pt x="96" y="67"/>
                    <a:pt x="96" y="67"/>
                    <a:pt x="95" y="68"/>
                  </a:cubicBezTo>
                  <a:cubicBezTo>
                    <a:pt x="93" y="69"/>
                    <a:pt x="94" y="71"/>
                    <a:pt x="94" y="71"/>
                  </a:cubicBezTo>
                  <a:cubicBezTo>
                    <a:pt x="93" y="72"/>
                    <a:pt x="93" y="72"/>
                    <a:pt x="93" y="72"/>
                  </a:cubicBezTo>
                  <a:cubicBezTo>
                    <a:pt x="93" y="72"/>
                    <a:pt x="92" y="71"/>
                    <a:pt x="91" y="71"/>
                  </a:cubicBezTo>
                  <a:cubicBezTo>
                    <a:pt x="91" y="71"/>
                    <a:pt x="91" y="71"/>
                    <a:pt x="89" y="71"/>
                  </a:cubicBezTo>
                  <a:cubicBezTo>
                    <a:pt x="87" y="71"/>
                    <a:pt x="89" y="70"/>
                    <a:pt x="89" y="70"/>
                  </a:cubicBezTo>
                  <a:cubicBezTo>
                    <a:pt x="89" y="70"/>
                    <a:pt x="89" y="68"/>
                    <a:pt x="89" y="67"/>
                  </a:cubicBezTo>
                  <a:cubicBezTo>
                    <a:pt x="89" y="67"/>
                    <a:pt x="89" y="67"/>
                    <a:pt x="89" y="67"/>
                  </a:cubicBezTo>
                  <a:cubicBezTo>
                    <a:pt x="89" y="67"/>
                    <a:pt x="89" y="66"/>
                    <a:pt x="88" y="65"/>
                  </a:cubicBezTo>
                  <a:cubicBezTo>
                    <a:pt x="88" y="64"/>
                    <a:pt x="87" y="64"/>
                    <a:pt x="87" y="64"/>
                  </a:cubicBezTo>
                  <a:cubicBezTo>
                    <a:pt x="84" y="62"/>
                    <a:pt x="84" y="62"/>
                    <a:pt x="84" y="62"/>
                  </a:cubicBezTo>
                  <a:cubicBezTo>
                    <a:pt x="84" y="62"/>
                    <a:pt x="85" y="60"/>
                    <a:pt x="86" y="59"/>
                  </a:cubicBezTo>
                  <a:cubicBezTo>
                    <a:pt x="86" y="59"/>
                    <a:pt x="86" y="59"/>
                    <a:pt x="86" y="59"/>
                  </a:cubicBezTo>
                  <a:cubicBezTo>
                    <a:pt x="86" y="59"/>
                    <a:pt x="86" y="59"/>
                    <a:pt x="87" y="58"/>
                  </a:cubicBezTo>
                  <a:cubicBezTo>
                    <a:pt x="87" y="57"/>
                    <a:pt x="86" y="57"/>
                    <a:pt x="86" y="57"/>
                  </a:cubicBezTo>
                  <a:cubicBezTo>
                    <a:pt x="85" y="57"/>
                    <a:pt x="85" y="57"/>
                    <a:pt x="85" y="57"/>
                  </a:cubicBezTo>
                  <a:cubicBezTo>
                    <a:pt x="84" y="56"/>
                    <a:pt x="84" y="56"/>
                    <a:pt x="84" y="56"/>
                  </a:cubicBezTo>
                  <a:cubicBezTo>
                    <a:pt x="84" y="56"/>
                    <a:pt x="82" y="57"/>
                    <a:pt x="82" y="56"/>
                  </a:cubicBezTo>
                  <a:cubicBezTo>
                    <a:pt x="81" y="56"/>
                    <a:pt x="79" y="56"/>
                    <a:pt x="79" y="55"/>
                  </a:cubicBezTo>
                  <a:cubicBezTo>
                    <a:pt x="79" y="55"/>
                    <a:pt x="78" y="55"/>
                    <a:pt x="77" y="55"/>
                  </a:cubicBezTo>
                  <a:cubicBezTo>
                    <a:pt x="77" y="55"/>
                    <a:pt x="76" y="55"/>
                    <a:pt x="76" y="55"/>
                  </a:cubicBezTo>
                  <a:cubicBezTo>
                    <a:pt x="75" y="54"/>
                    <a:pt x="74" y="53"/>
                    <a:pt x="74" y="53"/>
                  </a:cubicBezTo>
                  <a:cubicBezTo>
                    <a:pt x="74" y="52"/>
                    <a:pt x="73" y="51"/>
                    <a:pt x="73" y="51"/>
                  </a:cubicBezTo>
                  <a:cubicBezTo>
                    <a:pt x="72" y="51"/>
                    <a:pt x="72" y="51"/>
                    <a:pt x="72" y="51"/>
                  </a:cubicBezTo>
                  <a:cubicBezTo>
                    <a:pt x="72" y="51"/>
                    <a:pt x="71" y="49"/>
                    <a:pt x="70" y="49"/>
                  </a:cubicBezTo>
                  <a:cubicBezTo>
                    <a:pt x="70" y="49"/>
                    <a:pt x="70" y="48"/>
                    <a:pt x="70" y="48"/>
                  </a:cubicBezTo>
                  <a:cubicBezTo>
                    <a:pt x="69" y="47"/>
                    <a:pt x="69" y="47"/>
                    <a:pt x="69" y="47"/>
                  </a:cubicBezTo>
                  <a:cubicBezTo>
                    <a:pt x="69" y="47"/>
                    <a:pt x="69" y="46"/>
                    <a:pt x="69" y="45"/>
                  </a:cubicBezTo>
                  <a:cubicBezTo>
                    <a:pt x="69" y="45"/>
                    <a:pt x="70" y="43"/>
                    <a:pt x="70" y="43"/>
                  </a:cubicBezTo>
                  <a:cubicBezTo>
                    <a:pt x="70" y="43"/>
                    <a:pt x="69" y="41"/>
                    <a:pt x="69" y="40"/>
                  </a:cubicBezTo>
                  <a:cubicBezTo>
                    <a:pt x="69" y="39"/>
                    <a:pt x="70" y="37"/>
                    <a:pt x="70" y="37"/>
                  </a:cubicBezTo>
                  <a:cubicBezTo>
                    <a:pt x="70" y="37"/>
                    <a:pt x="66" y="38"/>
                    <a:pt x="65" y="39"/>
                  </a:cubicBezTo>
                  <a:cubicBezTo>
                    <a:pt x="64" y="39"/>
                    <a:pt x="64" y="40"/>
                    <a:pt x="64" y="40"/>
                  </a:cubicBezTo>
                  <a:cubicBezTo>
                    <a:pt x="64" y="40"/>
                    <a:pt x="64" y="41"/>
                    <a:pt x="64" y="42"/>
                  </a:cubicBezTo>
                  <a:cubicBezTo>
                    <a:pt x="63" y="42"/>
                    <a:pt x="63" y="42"/>
                    <a:pt x="63" y="42"/>
                  </a:cubicBezTo>
                  <a:cubicBezTo>
                    <a:pt x="63" y="42"/>
                    <a:pt x="61" y="44"/>
                    <a:pt x="60" y="44"/>
                  </a:cubicBezTo>
                  <a:cubicBezTo>
                    <a:pt x="60" y="45"/>
                    <a:pt x="60" y="45"/>
                    <a:pt x="59" y="45"/>
                  </a:cubicBezTo>
                  <a:cubicBezTo>
                    <a:pt x="58" y="45"/>
                    <a:pt x="57" y="46"/>
                    <a:pt x="57" y="46"/>
                  </a:cubicBezTo>
                  <a:cubicBezTo>
                    <a:pt x="56" y="47"/>
                    <a:pt x="56" y="47"/>
                    <a:pt x="56" y="47"/>
                  </a:cubicBezTo>
                  <a:cubicBezTo>
                    <a:pt x="57" y="48"/>
                    <a:pt x="57" y="48"/>
                    <a:pt x="57" y="48"/>
                  </a:cubicBezTo>
                  <a:cubicBezTo>
                    <a:pt x="58" y="51"/>
                    <a:pt x="58" y="51"/>
                    <a:pt x="58" y="51"/>
                  </a:cubicBezTo>
                  <a:cubicBezTo>
                    <a:pt x="57" y="53"/>
                    <a:pt x="57" y="53"/>
                    <a:pt x="57" y="53"/>
                  </a:cubicBezTo>
                  <a:cubicBezTo>
                    <a:pt x="57" y="53"/>
                    <a:pt x="57" y="53"/>
                    <a:pt x="57" y="54"/>
                  </a:cubicBezTo>
                  <a:cubicBezTo>
                    <a:pt x="56" y="56"/>
                    <a:pt x="56" y="56"/>
                    <a:pt x="56" y="56"/>
                  </a:cubicBezTo>
                  <a:cubicBezTo>
                    <a:pt x="55" y="57"/>
                    <a:pt x="55" y="57"/>
                    <a:pt x="55" y="57"/>
                  </a:cubicBezTo>
                  <a:cubicBezTo>
                    <a:pt x="54" y="58"/>
                    <a:pt x="54" y="58"/>
                    <a:pt x="54" y="58"/>
                  </a:cubicBezTo>
                  <a:cubicBezTo>
                    <a:pt x="54" y="58"/>
                    <a:pt x="54" y="59"/>
                    <a:pt x="54" y="60"/>
                  </a:cubicBezTo>
                  <a:cubicBezTo>
                    <a:pt x="54" y="60"/>
                    <a:pt x="54" y="61"/>
                    <a:pt x="53" y="62"/>
                  </a:cubicBezTo>
                  <a:cubicBezTo>
                    <a:pt x="52" y="63"/>
                    <a:pt x="52" y="63"/>
                    <a:pt x="52" y="63"/>
                  </a:cubicBezTo>
                  <a:cubicBezTo>
                    <a:pt x="52" y="63"/>
                    <a:pt x="51" y="63"/>
                    <a:pt x="50" y="63"/>
                  </a:cubicBezTo>
                  <a:cubicBezTo>
                    <a:pt x="49" y="63"/>
                    <a:pt x="49" y="64"/>
                    <a:pt x="48" y="64"/>
                  </a:cubicBezTo>
                  <a:cubicBezTo>
                    <a:pt x="46" y="64"/>
                    <a:pt x="47" y="65"/>
                    <a:pt x="47" y="66"/>
                  </a:cubicBezTo>
                  <a:cubicBezTo>
                    <a:pt x="47" y="66"/>
                    <a:pt x="47" y="66"/>
                    <a:pt x="47" y="67"/>
                  </a:cubicBezTo>
                  <a:cubicBezTo>
                    <a:pt x="46" y="67"/>
                    <a:pt x="44" y="67"/>
                    <a:pt x="44" y="66"/>
                  </a:cubicBezTo>
                  <a:cubicBezTo>
                    <a:pt x="43" y="66"/>
                    <a:pt x="43" y="66"/>
                    <a:pt x="42" y="66"/>
                  </a:cubicBezTo>
                  <a:cubicBezTo>
                    <a:pt x="42" y="67"/>
                    <a:pt x="41" y="65"/>
                    <a:pt x="41" y="65"/>
                  </a:cubicBezTo>
                  <a:cubicBezTo>
                    <a:pt x="41" y="65"/>
                    <a:pt x="40" y="64"/>
                    <a:pt x="40" y="64"/>
                  </a:cubicBezTo>
                  <a:cubicBezTo>
                    <a:pt x="40" y="63"/>
                    <a:pt x="38" y="64"/>
                    <a:pt x="38" y="64"/>
                  </a:cubicBezTo>
                  <a:cubicBezTo>
                    <a:pt x="37" y="63"/>
                    <a:pt x="35" y="63"/>
                    <a:pt x="35" y="63"/>
                  </a:cubicBezTo>
                  <a:cubicBezTo>
                    <a:pt x="34" y="63"/>
                    <a:pt x="35" y="64"/>
                    <a:pt x="35" y="64"/>
                  </a:cubicBezTo>
                  <a:cubicBezTo>
                    <a:pt x="35" y="64"/>
                    <a:pt x="34" y="64"/>
                    <a:pt x="33" y="64"/>
                  </a:cubicBezTo>
                  <a:cubicBezTo>
                    <a:pt x="32" y="64"/>
                    <a:pt x="32" y="65"/>
                    <a:pt x="32" y="65"/>
                  </a:cubicBezTo>
                  <a:cubicBezTo>
                    <a:pt x="32" y="67"/>
                    <a:pt x="32" y="67"/>
                    <a:pt x="32" y="67"/>
                  </a:cubicBezTo>
                  <a:cubicBezTo>
                    <a:pt x="32" y="67"/>
                    <a:pt x="29" y="67"/>
                    <a:pt x="28" y="67"/>
                  </a:cubicBezTo>
                  <a:cubicBezTo>
                    <a:pt x="27" y="67"/>
                    <a:pt x="26" y="66"/>
                    <a:pt x="25" y="66"/>
                  </a:cubicBezTo>
                  <a:cubicBezTo>
                    <a:pt x="24" y="66"/>
                    <a:pt x="23" y="67"/>
                    <a:pt x="23" y="67"/>
                  </a:cubicBezTo>
                  <a:cubicBezTo>
                    <a:pt x="23" y="67"/>
                    <a:pt x="21" y="68"/>
                    <a:pt x="21" y="68"/>
                  </a:cubicBezTo>
                  <a:cubicBezTo>
                    <a:pt x="21" y="68"/>
                    <a:pt x="20" y="69"/>
                    <a:pt x="19" y="69"/>
                  </a:cubicBezTo>
                  <a:cubicBezTo>
                    <a:pt x="18" y="69"/>
                    <a:pt x="18" y="68"/>
                    <a:pt x="18" y="68"/>
                  </a:cubicBezTo>
                  <a:cubicBezTo>
                    <a:pt x="18" y="68"/>
                    <a:pt x="16" y="66"/>
                    <a:pt x="16" y="66"/>
                  </a:cubicBezTo>
                  <a:cubicBezTo>
                    <a:pt x="16" y="66"/>
                    <a:pt x="16" y="66"/>
                    <a:pt x="16" y="66"/>
                  </a:cubicBezTo>
                  <a:cubicBezTo>
                    <a:pt x="12" y="68"/>
                    <a:pt x="12" y="68"/>
                    <a:pt x="12" y="68"/>
                  </a:cubicBezTo>
                  <a:cubicBezTo>
                    <a:pt x="7" y="72"/>
                    <a:pt x="7" y="72"/>
                    <a:pt x="7" y="72"/>
                  </a:cubicBezTo>
                  <a:cubicBezTo>
                    <a:pt x="7" y="77"/>
                    <a:pt x="7" y="77"/>
                    <a:pt x="7" y="77"/>
                  </a:cubicBezTo>
                  <a:cubicBezTo>
                    <a:pt x="11" y="79"/>
                    <a:pt x="9" y="81"/>
                    <a:pt x="18" y="85"/>
                  </a:cubicBezTo>
                  <a:cubicBezTo>
                    <a:pt x="19" y="85"/>
                    <a:pt x="21" y="90"/>
                    <a:pt x="21" y="90"/>
                  </a:cubicBezTo>
                  <a:cubicBezTo>
                    <a:pt x="21" y="91"/>
                    <a:pt x="19" y="99"/>
                    <a:pt x="18" y="100"/>
                  </a:cubicBezTo>
                  <a:cubicBezTo>
                    <a:pt x="16" y="101"/>
                    <a:pt x="14" y="105"/>
                    <a:pt x="14" y="105"/>
                  </a:cubicBezTo>
                  <a:cubicBezTo>
                    <a:pt x="14" y="105"/>
                    <a:pt x="10" y="109"/>
                    <a:pt x="9" y="109"/>
                  </a:cubicBezTo>
                  <a:cubicBezTo>
                    <a:pt x="8" y="109"/>
                    <a:pt x="5" y="110"/>
                    <a:pt x="4" y="110"/>
                  </a:cubicBezTo>
                  <a:cubicBezTo>
                    <a:pt x="4" y="110"/>
                    <a:pt x="0" y="110"/>
                    <a:pt x="1" y="111"/>
                  </a:cubicBezTo>
                  <a:cubicBezTo>
                    <a:pt x="1" y="111"/>
                    <a:pt x="1" y="113"/>
                    <a:pt x="1" y="113"/>
                  </a:cubicBezTo>
                  <a:cubicBezTo>
                    <a:pt x="2" y="114"/>
                    <a:pt x="5" y="118"/>
                    <a:pt x="5" y="118"/>
                  </a:cubicBezTo>
                  <a:cubicBezTo>
                    <a:pt x="10" y="121"/>
                    <a:pt x="10" y="121"/>
                    <a:pt x="10" y="121"/>
                  </a:cubicBezTo>
                  <a:cubicBezTo>
                    <a:pt x="13" y="124"/>
                    <a:pt x="13" y="124"/>
                    <a:pt x="13" y="124"/>
                  </a:cubicBezTo>
                  <a:cubicBezTo>
                    <a:pt x="14" y="134"/>
                    <a:pt x="14" y="134"/>
                    <a:pt x="14" y="134"/>
                  </a:cubicBezTo>
                  <a:cubicBezTo>
                    <a:pt x="10" y="140"/>
                    <a:pt x="10" y="140"/>
                    <a:pt x="10" y="140"/>
                  </a:cubicBezTo>
                  <a:cubicBezTo>
                    <a:pt x="6" y="145"/>
                    <a:pt x="8" y="142"/>
                    <a:pt x="9" y="149"/>
                  </a:cubicBezTo>
                  <a:cubicBezTo>
                    <a:pt x="12" y="149"/>
                    <a:pt x="12" y="149"/>
                    <a:pt x="12" y="149"/>
                  </a:cubicBezTo>
                  <a:cubicBezTo>
                    <a:pt x="17" y="157"/>
                    <a:pt x="17" y="157"/>
                    <a:pt x="17" y="157"/>
                  </a:cubicBezTo>
                  <a:cubicBezTo>
                    <a:pt x="27" y="161"/>
                    <a:pt x="27" y="161"/>
                    <a:pt x="27" y="161"/>
                  </a:cubicBezTo>
                  <a:cubicBezTo>
                    <a:pt x="36" y="161"/>
                    <a:pt x="36" y="161"/>
                    <a:pt x="36" y="161"/>
                  </a:cubicBezTo>
                  <a:cubicBezTo>
                    <a:pt x="40" y="164"/>
                    <a:pt x="40" y="164"/>
                    <a:pt x="40" y="164"/>
                  </a:cubicBezTo>
                  <a:cubicBezTo>
                    <a:pt x="37" y="175"/>
                    <a:pt x="37" y="175"/>
                    <a:pt x="37" y="175"/>
                  </a:cubicBezTo>
                  <a:cubicBezTo>
                    <a:pt x="31" y="180"/>
                    <a:pt x="31" y="180"/>
                    <a:pt x="31" y="180"/>
                  </a:cubicBezTo>
                  <a:cubicBezTo>
                    <a:pt x="31" y="180"/>
                    <a:pt x="31" y="180"/>
                    <a:pt x="30" y="180"/>
                  </a:cubicBezTo>
                  <a:cubicBezTo>
                    <a:pt x="30" y="180"/>
                    <a:pt x="31" y="181"/>
                    <a:pt x="34" y="182"/>
                  </a:cubicBezTo>
                  <a:cubicBezTo>
                    <a:pt x="36" y="182"/>
                    <a:pt x="36" y="184"/>
                    <a:pt x="39" y="183"/>
                  </a:cubicBezTo>
                  <a:cubicBezTo>
                    <a:pt x="42" y="182"/>
                    <a:pt x="46" y="181"/>
                    <a:pt x="47" y="180"/>
                  </a:cubicBezTo>
                  <a:cubicBezTo>
                    <a:pt x="48" y="178"/>
                    <a:pt x="50" y="177"/>
                    <a:pt x="51" y="176"/>
                  </a:cubicBezTo>
                  <a:cubicBezTo>
                    <a:pt x="52" y="174"/>
                    <a:pt x="58" y="167"/>
                    <a:pt x="59" y="167"/>
                  </a:cubicBezTo>
                  <a:cubicBezTo>
                    <a:pt x="59" y="167"/>
                    <a:pt x="65" y="159"/>
                    <a:pt x="66" y="158"/>
                  </a:cubicBezTo>
                  <a:cubicBezTo>
                    <a:pt x="67" y="157"/>
                    <a:pt x="75" y="151"/>
                    <a:pt x="75" y="151"/>
                  </a:cubicBezTo>
                  <a:cubicBezTo>
                    <a:pt x="86" y="147"/>
                    <a:pt x="86" y="147"/>
                    <a:pt x="86" y="147"/>
                  </a:cubicBezTo>
                  <a:cubicBezTo>
                    <a:pt x="86" y="147"/>
                    <a:pt x="91" y="152"/>
                    <a:pt x="92" y="153"/>
                  </a:cubicBezTo>
                  <a:cubicBezTo>
                    <a:pt x="93" y="153"/>
                    <a:pt x="104" y="158"/>
                    <a:pt x="104" y="158"/>
                  </a:cubicBezTo>
                  <a:cubicBezTo>
                    <a:pt x="104" y="158"/>
                    <a:pt x="111" y="161"/>
                    <a:pt x="112" y="162"/>
                  </a:cubicBezTo>
                  <a:cubicBezTo>
                    <a:pt x="112" y="163"/>
                    <a:pt x="118" y="168"/>
                    <a:pt x="118" y="168"/>
                  </a:cubicBezTo>
                  <a:cubicBezTo>
                    <a:pt x="122" y="170"/>
                    <a:pt x="122" y="170"/>
                    <a:pt x="122" y="170"/>
                  </a:cubicBezTo>
                  <a:cubicBezTo>
                    <a:pt x="125" y="167"/>
                    <a:pt x="125" y="167"/>
                    <a:pt x="125" y="167"/>
                  </a:cubicBezTo>
                  <a:cubicBezTo>
                    <a:pt x="129" y="169"/>
                    <a:pt x="129" y="169"/>
                    <a:pt x="129" y="169"/>
                  </a:cubicBezTo>
                  <a:cubicBezTo>
                    <a:pt x="136" y="173"/>
                    <a:pt x="136" y="173"/>
                    <a:pt x="136" y="173"/>
                  </a:cubicBezTo>
                  <a:cubicBezTo>
                    <a:pt x="139" y="179"/>
                    <a:pt x="139" y="179"/>
                    <a:pt x="139" y="179"/>
                  </a:cubicBezTo>
                  <a:cubicBezTo>
                    <a:pt x="139" y="179"/>
                    <a:pt x="141" y="187"/>
                    <a:pt x="141" y="190"/>
                  </a:cubicBezTo>
                  <a:cubicBezTo>
                    <a:pt x="141" y="193"/>
                    <a:pt x="142" y="198"/>
                    <a:pt x="142" y="198"/>
                  </a:cubicBezTo>
                  <a:cubicBezTo>
                    <a:pt x="151" y="202"/>
                    <a:pt x="151" y="202"/>
                    <a:pt x="151" y="202"/>
                  </a:cubicBezTo>
                  <a:cubicBezTo>
                    <a:pt x="151" y="202"/>
                    <a:pt x="151" y="211"/>
                    <a:pt x="151" y="212"/>
                  </a:cubicBezTo>
                  <a:cubicBezTo>
                    <a:pt x="151" y="214"/>
                    <a:pt x="152" y="217"/>
                    <a:pt x="152" y="220"/>
                  </a:cubicBezTo>
                  <a:cubicBezTo>
                    <a:pt x="152" y="223"/>
                    <a:pt x="152" y="226"/>
                    <a:pt x="152" y="226"/>
                  </a:cubicBezTo>
                  <a:cubicBezTo>
                    <a:pt x="156" y="229"/>
                    <a:pt x="156" y="229"/>
                    <a:pt x="156" y="229"/>
                  </a:cubicBezTo>
                  <a:cubicBezTo>
                    <a:pt x="161" y="232"/>
                    <a:pt x="161" y="232"/>
                    <a:pt x="161" y="232"/>
                  </a:cubicBezTo>
                  <a:cubicBezTo>
                    <a:pt x="162" y="237"/>
                    <a:pt x="162" y="237"/>
                    <a:pt x="162" y="237"/>
                  </a:cubicBezTo>
                  <a:cubicBezTo>
                    <a:pt x="170" y="240"/>
                    <a:pt x="170" y="240"/>
                    <a:pt x="170" y="240"/>
                  </a:cubicBezTo>
                  <a:cubicBezTo>
                    <a:pt x="172" y="246"/>
                    <a:pt x="172" y="246"/>
                    <a:pt x="172" y="246"/>
                  </a:cubicBezTo>
                  <a:cubicBezTo>
                    <a:pt x="177" y="251"/>
                    <a:pt x="177" y="251"/>
                    <a:pt x="177" y="251"/>
                  </a:cubicBezTo>
                  <a:cubicBezTo>
                    <a:pt x="177" y="255"/>
                    <a:pt x="177" y="255"/>
                    <a:pt x="177" y="255"/>
                  </a:cubicBezTo>
                  <a:cubicBezTo>
                    <a:pt x="177" y="255"/>
                    <a:pt x="177" y="257"/>
                    <a:pt x="179" y="257"/>
                  </a:cubicBezTo>
                  <a:cubicBezTo>
                    <a:pt x="181" y="257"/>
                    <a:pt x="188" y="256"/>
                    <a:pt x="188" y="256"/>
                  </a:cubicBezTo>
                  <a:cubicBezTo>
                    <a:pt x="195" y="262"/>
                    <a:pt x="195" y="262"/>
                    <a:pt x="195" y="262"/>
                  </a:cubicBezTo>
                  <a:cubicBezTo>
                    <a:pt x="203" y="269"/>
                    <a:pt x="203" y="269"/>
                    <a:pt x="203" y="269"/>
                  </a:cubicBezTo>
                  <a:cubicBezTo>
                    <a:pt x="207" y="276"/>
                    <a:pt x="207" y="276"/>
                    <a:pt x="207" y="276"/>
                  </a:cubicBezTo>
                  <a:cubicBezTo>
                    <a:pt x="213" y="278"/>
                    <a:pt x="213" y="278"/>
                    <a:pt x="213" y="278"/>
                  </a:cubicBezTo>
                  <a:cubicBezTo>
                    <a:pt x="221" y="283"/>
                    <a:pt x="221" y="283"/>
                    <a:pt x="221" y="283"/>
                  </a:cubicBezTo>
                  <a:cubicBezTo>
                    <a:pt x="224" y="290"/>
                    <a:pt x="224" y="290"/>
                    <a:pt x="224" y="290"/>
                  </a:cubicBezTo>
                  <a:cubicBezTo>
                    <a:pt x="231" y="297"/>
                    <a:pt x="231" y="297"/>
                    <a:pt x="231" y="297"/>
                  </a:cubicBezTo>
                  <a:cubicBezTo>
                    <a:pt x="235" y="299"/>
                    <a:pt x="235" y="299"/>
                    <a:pt x="235" y="299"/>
                  </a:cubicBezTo>
                  <a:cubicBezTo>
                    <a:pt x="237" y="303"/>
                    <a:pt x="237" y="303"/>
                    <a:pt x="237" y="303"/>
                  </a:cubicBezTo>
                  <a:cubicBezTo>
                    <a:pt x="241" y="305"/>
                    <a:pt x="241" y="305"/>
                    <a:pt x="241" y="305"/>
                  </a:cubicBezTo>
                  <a:cubicBezTo>
                    <a:pt x="245" y="306"/>
                    <a:pt x="245" y="306"/>
                    <a:pt x="245" y="306"/>
                  </a:cubicBezTo>
                  <a:cubicBezTo>
                    <a:pt x="251" y="307"/>
                    <a:pt x="251" y="307"/>
                    <a:pt x="251" y="307"/>
                  </a:cubicBezTo>
                  <a:cubicBezTo>
                    <a:pt x="255" y="311"/>
                    <a:pt x="255" y="311"/>
                    <a:pt x="255" y="311"/>
                  </a:cubicBezTo>
                  <a:cubicBezTo>
                    <a:pt x="255" y="311"/>
                    <a:pt x="257" y="313"/>
                    <a:pt x="257" y="314"/>
                  </a:cubicBezTo>
                  <a:cubicBezTo>
                    <a:pt x="257" y="316"/>
                    <a:pt x="255" y="317"/>
                    <a:pt x="258" y="317"/>
                  </a:cubicBezTo>
                  <a:cubicBezTo>
                    <a:pt x="261" y="317"/>
                    <a:pt x="264" y="316"/>
                    <a:pt x="264" y="316"/>
                  </a:cubicBezTo>
                  <a:cubicBezTo>
                    <a:pt x="270" y="315"/>
                    <a:pt x="270" y="315"/>
                    <a:pt x="270" y="315"/>
                  </a:cubicBezTo>
                  <a:cubicBezTo>
                    <a:pt x="274" y="315"/>
                    <a:pt x="274" y="315"/>
                    <a:pt x="274" y="315"/>
                  </a:cubicBezTo>
                  <a:cubicBezTo>
                    <a:pt x="278" y="315"/>
                    <a:pt x="278" y="315"/>
                    <a:pt x="278" y="315"/>
                  </a:cubicBezTo>
                  <a:cubicBezTo>
                    <a:pt x="285" y="314"/>
                    <a:pt x="285" y="314"/>
                    <a:pt x="285" y="314"/>
                  </a:cubicBezTo>
                  <a:cubicBezTo>
                    <a:pt x="289" y="317"/>
                    <a:pt x="289" y="317"/>
                    <a:pt x="289" y="317"/>
                  </a:cubicBezTo>
                  <a:cubicBezTo>
                    <a:pt x="300" y="330"/>
                    <a:pt x="300" y="330"/>
                    <a:pt x="300" y="330"/>
                  </a:cubicBezTo>
                  <a:cubicBezTo>
                    <a:pt x="300" y="330"/>
                    <a:pt x="303" y="335"/>
                    <a:pt x="303" y="337"/>
                  </a:cubicBezTo>
                  <a:cubicBezTo>
                    <a:pt x="303" y="338"/>
                    <a:pt x="307" y="337"/>
                    <a:pt x="308" y="337"/>
                  </a:cubicBezTo>
                  <a:cubicBezTo>
                    <a:pt x="309" y="337"/>
                    <a:pt x="317" y="337"/>
                    <a:pt x="317" y="337"/>
                  </a:cubicBezTo>
                  <a:cubicBezTo>
                    <a:pt x="323" y="341"/>
                    <a:pt x="323" y="341"/>
                    <a:pt x="323" y="341"/>
                  </a:cubicBezTo>
                  <a:cubicBezTo>
                    <a:pt x="319" y="346"/>
                    <a:pt x="319" y="346"/>
                    <a:pt x="319" y="346"/>
                  </a:cubicBezTo>
                  <a:cubicBezTo>
                    <a:pt x="325" y="349"/>
                    <a:pt x="325" y="349"/>
                    <a:pt x="325" y="349"/>
                  </a:cubicBezTo>
                  <a:cubicBezTo>
                    <a:pt x="328" y="345"/>
                    <a:pt x="328" y="345"/>
                    <a:pt x="328" y="345"/>
                  </a:cubicBezTo>
                  <a:cubicBezTo>
                    <a:pt x="334" y="346"/>
                    <a:pt x="334" y="346"/>
                    <a:pt x="334" y="346"/>
                  </a:cubicBezTo>
                  <a:cubicBezTo>
                    <a:pt x="339" y="350"/>
                    <a:pt x="339" y="350"/>
                    <a:pt x="339" y="350"/>
                  </a:cubicBezTo>
                  <a:cubicBezTo>
                    <a:pt x="340" y="353"/>
                    <a:pt x="340" y="353"/>
                    <a:pt x="340" y="353"/>
                  </a:cubicBezTo>
                  <a:cubicBezTo>
                    <a:pt x="343" y="355"/>
                    <a:pt x="343" y="355"/>
                    <a:pt x="343" y="355"/>
                  </a:cubicBezTo>
                  <a:cubicBezTo>
                    <a:pt x="342" y="360"/>
                    <a:pt x="342" y="360"/>
                    <a:pt x="342" y="360"/>
                  </a:cubicBezTo>
                  <a:cubicBezTo>
                    <a:pt x="342" y="363"/>
                    <a:pt x="342" y="363"/>
                    <a:pt x="342" y="363"/>
                  </a:cubicBezTo>
                  <a:cubicBezTo>
                    <a:pt x="344" y="367"/>
                    <a:pt x="344" y="367"/>
                    <a:pt x="344" y="367"/>
                  </a:cubicBezTo>
                  <a:cubicBezTo>
                    <a:pt x="349" y="369"/>
                    <a:pt x="349" y="369"/>
                    <a:pt x="349" y="369"/>
                  </a:cubicBezTo>
                  <a:cubicBezTo>
                    <a:pt x="354" y="372"/>
                    <a:pt x="354" y="372"/>
                    <a:pt x="354" y="372"/>
                  </a:cubicBezTo>
                  <a:cubicBezTo>
                    <a:pt x="357" y="374"/>
                    <a:pt x="357" y="374"/>
                    <a:pt x="357" y="374"/>
                  </a:cubicBezTo>
                  <a:cubicBezTo>
                    <a:pt x="361" y="374"/>
                    <a:pt x="361" y="374"/>
                    <a:pt x="361" y="374"/>
                  </a:cubicBezTo>
                  <a:cubicBezTo>
                    <a:pt x="367" y="373"/>
                    <a:pt x="367" y="373"/>
                    <a:pt x="367" y="373"/>
                  </a:cubicBezTo>
                  <a:cubicBezTo>
                    <a:pt x="374" y="374"/>
                    <a:pt x="374" y="374"/>
                    <a:pt x="374" y="374"/>
                  </a:cubicBezTo>
                  <a:cubicBezTo>
                    <a:pt x="380" y="384"/>
                    <a:pt x="380" y="384"/>
                    <a:pt x="380" y="384"/>
                  </a:cubicBezTo>
                  <a:cubicBezTo>
                    <a:pt x="383" y="393"/>
                    <a:pt x="383" y="393"/>
                    <a:pt x="383" y="393"/>
                  </a:cubicBezTo>
                  <a:cubicBezTo>
                    <a:pt x="387" y="401"/>
                    <a:pt x="387" y="401"/>
                    <a:pt x="387" y="401"/>
                  </a:cubicBezTo>
                  <a:cubicBezTo>
                    <a:pt x="390" y="406"/>
                    <a:pt x="390" y="406"/>
                    <a:pt x="390" y="406"/>
                  </a:cubicBezTo>
                  <a:cubicBezTo>
                    <a:pt x="392" y="414"/>
                    <a:pt x="392" y="414"/>
                    <a:pt x="392" y="414"/>
                  </a:cubicBezTo>
                  <a:cubicBezTo>
                    <a:pt x="395" y="418"/>
                    <a:pt x="395" y="418"/>
                    <a:pt x="395" y="418"/>
                  </a:cubicBezTo>
                  <a:cubicBezTo>
                    <a:pt x="400" y="428"/>
                    <a:pt x="400" y="428"/>
                    <a:pt x="400" y="428"/>
                  </a:cubicBezTo>
                  <a:cubicBezTo>
                    <a:pt x="402" y="432"/>
                    <a:pt x="402" y="432"/>
                    <a:pt x="402" y="432"/>
                  </a:cubicBezTo>
                  <a:cubicBezTo>
                    <a:pt x="400" y="437"/>
                    <a:pt x="400" y="437"/>
                    <a:pt x="400" y="437"/>
                  </a:cubicBezTo>
                  <a:cubicBezTo>
                    <a:pt x="400" y="437"/>
                    <a:pt x="398" y="442"/>
                    <a:pt x="397" y="442"/>
                  </a:cubicBezTo>
                  <a:cubicBezTo>
                    <a:pt x="397" y="443"/>
                    <a:pt x="394" y="444"/>
                    <a:pt x="393" y="444"/>
                  </a:cubicBezTo>
                  <a:cubicBezTo>
                    <a:pt x="392" y="445"/>
                    <a:pt x="391" y="445"/>
                    <a:pt x="390" y="446"/>
                  </a:cubicBezTo>
                  <a:cubicBezTo>
                    <a:pt x="389" y="447"/>
                    <a:pt x="388" y="450"/>
                    <a:pt x="388" y="450"/>
                  </a:cubicBezTo>
                  <a:cubicBezTo>
                    <a:pt x="391" y="456"/>
                    <a:pt x="391" y="456"/>
                    <a:pt x="391" y="456"/>
                  </a:cubicBezTo>
                  <a:cubicBezTo>
                    <a:pt x="390" y="463"/>
                    <a:pt x="390" y="463"/>
                    <a:pt x="390" y="463"/>
                  </a:cubicBezTo>
                  <a:cubicBezTo>
                    <a:pt x="388" y="469"/>
                    <a:pt x="388" y="469"/>
                    <a:pt x="388" y="469"/>
                  </a:cubicBezTo>
                  <a:close/>
                  <a:moveTo>
                    <a:pt x="57" y="345"/>
                  </a:moveTo>
                  <a:cubicBezTo>
                    <a:pt x="57" y="345"/>
                    <a:pt x="57" y="345"/>
                    <a:pt x="57" y="345"/>
                  </a:cubicBezTo>
                  <a:cubicBezTo>
                    <a:pt x="60" y="335"/>
                    <a:pt x="60" y="335"/>
                    <a:pt x="60" y="335"/>
                  </a:cubicBezTo>
                  <a:cubicBezTo>
                    <a:pt x="64" y="331"/>
                    <a:pt x="64" y="331"/>
                    <a:pt x="64" y="331"/>
                  </a:cubicBezTo>
                  <a:cubicBezTo>
                    <a:pt x="63" y="336"/>
                    <a:pt x="63" y="336"/>
                    <a:pt x="63" y="336"/>
                  </a:cubicBezTo>
                  <a:cubicBezTo>
                    <a:pt x="62" y="342"/>
                    <a:pt x="62" y="342"/>
                    <a:pt x="62" y="342"/>
                  </a:cubicBezTo>
                  <a:cubicBezTo>
                    <a:pt x="62" y="342"/>
                    <a:pt x="70" y="345"/>
                    <a:pt x="71" y="345"/>
                  </a:cubicBezTo>
                  <a:cubicBezTo>
                    <a:pt x="72" y="345"/>
                    <a:pt x="73" y="343"/>
                    <a:pt x="75" y="342"/>
                  </a:cubicBezTo>
                  <a:cubicBezTo>
                    <a:pt x="76" y="341"/>
                    <a:pt x="83" y="341"/>
                    <a:pt x="83" y="341"/>
                  </a:cubicBezTo>
                  <a:cubicBezTo>
                    <a:pt x="83" y="341"/>
                    <a:pt x="84" y="338"/>
                    <a:pt x="85" y="336"/>
                  </a:cubicBezTo>
                  <a:cubicBezTo>
                    <a:pt x="86" y="334"/>
                    <a:pt x="91" y="329"/>
                    <a:pt x="92" y="328"/>
                  </a:cubicBezTo>
                  <a:cubicBezTo>
                    <a:pt x="93" y="328"/>
                    <a:pt x="95" y="326"/>
                    <a:pt x="96" y="326"/>
                  </a:cubicBezTo>
                  <a:cubicBezTo>
                    <a:pt x="97" y="325"/>
                    <a:pt x="102" y="323"/>
                    <a:pt x="102" y="323"/>
                  </a:cubicBezTo>
                  <a:cubicBezTo>
                    <a:pt x="115" y="328"/>
                    <a:pt x="115" y="328"/>
                    <a:pt x="115" y="328"/>
                  </a:cubicBezTo>
                  <a:cubicBezTo>
                    <a:pt x="117" y="336"/>
                    <a:pt x="117" y="336"/>
                    <a:pt x="117" y="336"/>
                  </a:cubicBezTo>
                  <a:cubicBezTo>
                    <a:pt x="124" y="349"/>
                    <a:pt x="124" y="349"/>
                    <a:pt x="124" y="349"/>
                  </a:cubicBezTo>
                  <a:cubicBezTo>
                    <a:pt x="126" y="355"/>
                    <a:pt x="126" y="355"/>
                    <a:pt x="126" y="355"/>
                  </a:cubicBezTo>
                  <a:cubicBezTo>
                    <a:pt x="126" y="355"/>
                    <a:pt x="129" y="358"/>
                    <a:pt x="128" y="361"/>
                  </a:cubicBezTo>
                  <a:cubicBezTo>
                    <a:pt x="127" y="365"/>
                    <a:pt x="121" y="375"/>
                    <a:pt x="121" y="375"/>
                  </a:cubicBezTo>
                  <a:cubicBezTo>
                    <a:pt x="121" y="381"/>
                    <a:pt x="121" y="381"/>
                    <a:pt x="121" y="381"/>
                  </a:cubicBezTo>
                  <a:cubicBezTo>
                    <a:pt x="125" y="389"/>
                    <a:pt x="125" y="389"/>
                    <a:pt x="125" y="389"/>
                  </a:cubicBezTo>
                  <a:cubicBezTo>
                    <a:pt x="119" y="404"/>
                    <a:pt x="119" y="404"/>
                    <a:pt x="119" y="404"/>
                  </a:cubicBezTo>
                  <a:cubicBezTo>
                    <a:pt x="122" y="415"/>
                    <a:pt x="122" y="415"/>
                    <a:pt x="122" y="415"/>
                  </a:cubicBezTo>
                  <a:cubicBezTo>
                    <a:pt x="120" y="430"/>
                    <a:pt x="120" y="430"/>
                    <a:pt x="120" y="430"/>
                  </a:cubicBezTo>
                  <a:cubicBezTo>
                    <a:pt x="119" y="438"/>
                    <a:pt x="119" y="438"/>
                    <a:pt x="119" y="438"/>
                  </a:cubicBezTo>
                  <a:cubicBezTo>
                    <a:pt x="119" y="438"/>
                    <a:pt x="115" y="442"/>
                    <a:pt x="113" y="441"/>
                  </a:cubicBezTo>
                  <a:cubicBezTo>
                    <a:pt x="111" y="440"/>
                    <a:pt x="101" y="433"/>
                    <a:pt x="101" y="433"/>
                  </a:cubicBezTo>
                  <a:cubicBezTo>
                    <a:pt x="97" y="432"/>
                    <a:pt x="97" y="432"/>
                    <a:pt x="97" y="432"/>
                  </a:cubicBezTo>
                  <a:cubicBezTo>
                    <a:pt x="94" y="439"/>
                    <a:pt x="94" y="439"/>
                    <a:pt x="94" y="439"/>
                  </a:cubicBezTo>
                  <a:cubicBezTo>
                    <a:pt x="95" y="444"/>
                    <a:pt x="95" y="444"/>
                    <a:pt x="95" y="444"/>
                  </a:cubicBezTo>
                  <a:cubicBezTo>
                    <a:pt x="90" y="453"/>
                    <a:pt x="90" y="453"/>
                    <a:pt x="90" y="453"/>
                  </a:cubicBezTo>
                  <a:cubicBezTo>
                    <a:pt x="85" y="453"/>
                    <a:pt x="85" y="453"/>
                    <a:pt x="85" y="453"/>
                  </a:cubicBezTo>
                  <a:cubicBezTo>
                    <a:pt x="79" y="451"/>
                    <a:pt x="79" y="451"/>
                    <a:pt x="79" y="451"/>
                  </a:cubicBezTo>
                  <a:cubicBezTo>
                    <a:pt x="73" y="443"/>
                    <a:pt x="73" y="443"/>
                    <a:pt x="73" y="443"/>
                  </a:cubicBezTo>
                  <a:cubicBezTo>
                    <a:pt x="73" y="443"/>
                    <a:pt x="73" y="445"/>
                    <a:pt x="71" y="446"/>
                  </a:cubicBezTo>
                  <a:cubicBezTo>
                    <a:pt x="69" y="446"/>
                    <a:pt x="66" y="445"/>
                    <a:pt x="66" y="445"/>
                  </a:cubicBezTo>
                  <a:cubicBezTo>
                    <a:pt x="68" y="439"/>
                    <a:pt x="68" y="439"/>
                    <a:pt x="68" y="439"/>
                  </a:cubicBezTo>
                  <a:cubicBezTo>
                    <a:pt x="66" y="432"/>
                    <a:pt x="66" y="432"/>
                    <a:pt x="66" y="432"/>
                  </a:cubicBezTo>
                  <a:cubicBezTo>
                    <a:pt x="68" y="425"/>
                    <a:pt x="68" y="425"/>
                    <a:pt x="68" y="425"/>
                  </a:cubicBezTo>
                  <a:cubicBezTo>
                    <a:pt x="68" y="415"/>
                    <a:pt x="68" y="415"/>
                    <a:pt x="68" y="415"/>
                  </a:cubicBezTo>
                  <a:cubicBezTo>
                    <a:pt x="70" y="411"/>
                    <a:pt x="70" y="411"/>
                    <a:pt x="70" y="411"/>
                  </a:cubicBezTo>
                  <a:cubicBezTo>
                    <a:pt x="71" y="406"/>
                    <a:pt x="71" y="406"/>
                    <a:pt x="71" y="406"/>
                  </a:cubicBezTo>
                  <a:cubicBezTo>
                    <a:pt x="74" y="400"/>
                    <a:pt x="74" y="400"/>
                    <a:pt x="74" y="400"/>
                  </a:cubicBezTo>
                  <a:cubicBezTo>
                    <a:pt x="73" y="395"/>
                    <a:pt x="73" y="395"/>
                    <a:pt x="73" y="395"/>
                  </a:cubicBezTo>
                  <a:cubicBezTo>
                    <a:pt x="71" y="396"/>
                    <a:pt x="71" y="396"/>
                    <a:pt x="71" y="396"/>
                  </a:cubicBezTo>
                  <a:cubicBezTo>
                    <a:pt x="65" y="390"/>
                    <a:pt x="65" y="390"/>
                    <a:pt x="65" y="390"/>
                  </a:cubicBezTo>
                  <a:cubicBezTo>
                    <a:pt x="65" y="390"/>
                    <a:pt x="67" y="388"/>
                    <a:pt x="69" y="386"/>
                  </a:cubicBezTo>
                  <a:cubicBezTo>
                    <a:pt x="71" y="384"/>
                    <a:pt x="71" y="383"/>
                    <a:pt x="71" y="381"/>
                  </a:cubicBezTo>
                  <a:cubicBezTo>
                    <a:pt x="71" y="379"/>
                    <a:pt x="70" y="374"/>
                    <a:pt x="69" y="374"/>
                  </a:cubicBezTo>
                  <a:cubicBezTo>
                    <a:pt x="68" y="373"/>
                    <a:pt x="66" y="371"/>
                    <a:pt x="66" y="371"/>
                  </a:cubicBezTo>
                  <a:cubicBezTo>
                    <a:pt x="66" y="365"/>
                    <a:pt x="66" y="365"/>
                    <a:pt x="66" y="365"/>
                  </a:cubicBezTo>
                  <a:cubicBezTo>
                    <a:pt x="66" y="365"/>
                    <a:pt x="65" y="362"/>
                    <a:pt x="64" y="362"/>
                  </a:cubicBezTo>
                  <a:cubicBezTo>
                    <a:pt x="62" y="361"/>
                    <a:pt x="57" y="358"/>
                    <a:pt x="57" y="358"/>
                  </a:cubicBezTo>
                  <a:cubicBezTo>
                    <a:pt x="58" y="351"/>
                    <a:pt x="58" y="351"/>
                    <a:pt x="58" y="351"/>
                  </a:cubicBezTo>
                  <a:cubicBezTo>
                    <a:pt x="56" y="349"/>
                    <a:pt x="56" y="349"/>
                    <a:pt x="56" y="349"/>
                  </a:cubicBezTo>
                  <a:lnTo>
                    <a:pt x="57" y="345"/>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8" name="Freeform 86"/>
            <p:cNvSpPr>
              <a:spLocks/>
            </p:cNvSpPr>
            <p:nvPr/>
          </p:nvSpPr>
          <p:spPr bwMode="auto">
            <a:xfrm>
              <a:off x="8678072" y="4141114"/>
              <a:ext cx="896350" cy="626933"/>
            </a:xfrm>
            <a:custGeom>
              <a:avLst/>
              <a:gdLst>
                <a:gd name="T0" fmla="*/ 59 w 369"/>
                <a:gd name="T1" fmla="*/ 73 h 266"/>
                <a:gd name="T2" fmla="*/ 59 w 369"/>
                <a:gd name="T3" fmla="*/ 83 h 266"/>
                <a:gd name="T4" fmla="*/ 59 w 369"/>
                <a:gd name="T5" fmla="*/ 83 h 266"/>
                <a:gd name="T6" fmla="*/ 58 w 369"/>
                <a:gd name="T7" fmla="*/ 84 h 266"/>
                <a:gd name="T8" fmla="*/ 58 w 369"/>
                <a:gd name="T9" fmla="*/ 84 h 266"/>
                <a:gd name="T10" fmla="*/ 56 w 369"/>
                <a:gd name="T11" fmla="*/ 84 h 266"/>
                <a:gd name="T12" fmla="*/ 56 w 369"/>
                <a:gd name="T13" fmla="*/ 85 h 266"/>
                <a:gd name="T14" fmla="*/ 56 w 369"/>
                <a:gd name="T15" fmla="*/ 85 h 266"/>
                <a:gd name="T16" fmla="*/ 56 w 369"/>
                <a:gd name="T17" fmla="*/ 85 h 266"/>
                <a:gd name="T18" fmla="*/ 51 w 369"/>
                <a:gd name="T19" fmla="*/ 97 h 266"/>
                <a:gd name="T20" fmla="*/ 50 w 369"/>
                <a:gd name="T21" fmla="*/ 106 h 266"/>
                <a:gd name="T22" fmla="*/ 50 w 369"/>
                <a:gd name="T23" fmla="*/ 106 h 266"/>
                <a:gd name="T24" fmla="*/ 50 w 369"/>
                <a:gd name="T25" fmla="*/ 106 h 266"/>
                <a:gd name="T26" fmla="*/ 50 w 369"/>
                <a:gd name="T27" fmla="*/ 107 h 266"/>
                <a:gd name="T28" fmla="*/ 50 w 369"/>
                <a:gd name="T29" fmla="*/ 107 h 266"/>
                <a:gd name="T30" fmla="*/ 50 w 369"/>
                <a:gd name="T31" fmla="*/ 107 h 266"/>
                <a:gd name="T32" fmla="*/ 50 w 369"/>
                <a:gd name="T33" fmla="*/ 108 h 266"/>
                <a:gd name="T34" fmla="*/ 49 w 369"/>
                <a:gd name="T35" fmla="*/ 109 h 266"/>
                <a:gd name="T36" fmla="*/ 42 w 369"/>
                <a:gd name="T37" fmla="*/ 131 h 266"/>
                <a:gd name="T38" fmla="*/ 26 w 369"/>
                <a:gd name="T39" fmla="*/ 154 h 266"/>
                <a:gd name="T40" fmla="*/ 6 w 369"/>
                <a:gd name="T41" fmla="*/ 161 h 266"/>
                <a:gd name="T42" fmla="*/ 2 w 369"/>
                <a:gd name="T43" fmla="*/ 161 h 266"/>
                <a:gd name="T44" fmla="*/ 1 w 369"/>
                <a:gd name="T45" fmla="*/ 161 h 266"/>
                <a:gd name="T46" fmla="*/ 0 w 369"/>
                <a:gd name="T47" fmla="*/ 161 h 266"/>
                <a:gd name="T48" fmla="*/ 0 w 369"/>
                <a:gd name="T49" fmla="*/ 161 h 266"/>
                <a:gd name="T50" fmla="*/ 14 w 369"/>
                <a:gd name="T51" fmla="*/ 169 h 266"/>
                <a:gd name="T52" fmla="*/ 28 w 369"/>
                <a:gd name="T53" fmla="*/ 190 h 266"/>
                <a:gd name="T54" fmla="*/ 52 w 369"/>
                <a:gd name="T55" fmla="*/ 201 h 266"/>
                <a:gd name="T56" fmla="*/ 64 w 369"/>
                <a:gd name="T57" fmla="*/ 216 h 266"/>
                <a:gd name="T58" fmla="*/ 69 w 369"/>
                <a:gd name="T59" fmla="*/ 229 h 266"/>
                <a:gd name="T60" fmla="*/ 90 w 369"/>
                <a:gd name="T61" fmla="*/ 232 h 266"/>
                <a:gd name="T62" fmla="*/ 113 w 369"/>
                <a:gd name="T63" fmla="*/ 227 h 266"/>
                <a:gd name="T64" fmla="*/ 107 w 369"/>
                <a:gd name="T65" fmla="*/ 240 h 266"/>
                <a:gd name="T66" fmla="*/ 128 w 369"/>
                <a:gd name="T67" fmla="*/ 250 h 266"/>
                <a:gd name="T68" fmla="*/ 241 w 369"/>
                <a:gd name="T69" fmla="*/ 249 h 266"/>
                <a:gd name="T70" fmla="*/ 346 w 369"/>
                <a:gd name="T71" fmla="*/ 215 h 266"/>
                <a:gd name="T72" fmla="*/ 361 w 369"/>
                <a:gd name="T73" fmla="*/ 123 h 266"/>
                <a:gd name="T74" fmla="*/ 350 w 369"/>
                <a:gd name="T75" fmla="*/ 120 h 266"/>
                <a:gd name="T76" fmla="*/ 302 w 369"/>
                <a:gd name="T77" fmla="*/ 127 h 266"/>
                <a:gd name="T78" fmla="*/ 300 w 369"/>
                <a:gd name="T79" fmla="*/ 118 h 266"/>
                <a:gd name="T80" fmla="*/ 293 w 369"/>
                <a:gd name="T81" fmla="*/ 101 h 266"/>
                <a:gd name="T82" fmla="*/ 293 w 369"/>
                <a:gd name="T83" fmla="*/ 88 h 266"/>
                <a:gd name="T84" fmla="*/ 290 w 369"/>
                <a:gd name="T85" fmla="*/ 74 h 266"/>
                <a:gd name="T86" fmla="*/ 280 w 369"/>
                <a:gd name="T87" fmla="*/ 57 h 266"/>
                <a:gd name="T88" fmla="*/ 264 w 369"/>
                <a:gd name="T89" fmla="*/ 44 h 266"/>
                <a:gd name="T90" fmla="*/ 251 w 369"/>
                <a:gd name="T91" fmla="*/ 33 h 266"/>
                <a:gd name="T92" fmla="*/ 242 w 369"/>
                <a:gd name="T93" fmla="*/ 26 h 266"/>
                <a:gd name="T94" fmla="*/ 237 w 369"/>
                <a:gd name="T95" fmla="*/ 17 h 266"/>
                <a:gd name="T96" fmla="*/ 232 w 369"/>
                <a:gd name="T97" fmla="*/ 11 h 266"/>
                <a:gd name="T98" fmla="*/ 224 w 369"/>
                <a:gd name="T99" fmla="*/ 5 h 266"/>
                <a:gd name="T100" fmla="*/ 217 w 369"/>
                <a:gd name="T101" fmla="*/ 1 h 266"/>
                <a:gd name="T102" fmla="*/ 199 w 369"/>
                <a:gd name="T103" fmla="*/ 7 h 266"/>
                <a:gd name="T104" fmla="*/ 150 w 369"/>
                <a:gd name="T105" fmla="*/ 40 h 266"/>
                <a:gd name="T106" fmla="*/ 110 w 369"/>
                <a:gd name="T107" fmla="*/ 38 h 266"/>
                <a:gd name="T108" fmla="*/ 85 w 369"/>
                <a:gd name="T109" fmla="*/ 50 h 266"/>
                <a:gd name="T110" fmla="*/ 81 w 369"/>
                <a:gd name="T111" fmla="*/ 54 h 266"/>
                <a:gd name="T112" fmla="*/ 81 w 369"/>
                <a:gd name="T113" fmla="*/ 54 h 266"/>
                <a:gd name="T114" fmla="*/ 77 w 369"/>
                <a:gd name="T115" fmla="*/ 56 h 266"/>
                <a:gd name="T116" fmla="*/ 77 w 369"/>
                <a:gd name="T117" fmla="*/ 56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69" h="266">
                  <a:moveTo>
                    <a:pt x="69" y="61"/>
                  </a:moveTo>
                  <a:cubicBezTo>
                    <a:pt x="69" y="61"/>
                    <a:pt x="69" y="61"/>
                    <a:pt x="69" y="61"/>
                  </a:cubicBezTo>
                  <a:cubicBezTo>
                    <a:pt x="66" y="62"/>
                    <a:pt x="66" y="62"/>
                    <a:pt x="66" y="62"/>
                  </a:cubicBezTo>
                  <a:cubicBezTo>
                    <a:pt x="64" y="64"/>
                    <a:pt x="64" y="64"/>
                    <a:pt x="64" y="64"/>
                  </a:cubicBezTo>
                  <a:cubicBezTo>
                    <a:pt x="62" y="70"/>
                    <a:pt x="62" y="70"/>
                    <a:pt x="62" y="70"/>
                  </a:cubicBezTo>
                  <a:cubicBezTo>
                    <a:pt x="62" y="70"/>
                    <a:pt x="62" y="70"/>
                    <a:pt x="62" y="70"/>
                  </a:cubicBezTo>
                  <a:cubicBezTo>
                    <a:pt x="59" y="73"/>
                    <a:pt x="59" y="73"/>
                    <a:pt x="59" y="73"/>
                  </a:cubicBezTo>
                  <a:cubicBezTo>
                    <a:pt x="59" y="73"/>
                    <a:pt x="59" y="73"/>
                    <a:pt x="59" y="73"/>
                  </a:cubicBezTo>
                  <a:cubicBezTo>
                    <a:pt x="58" y="78"/>
                    <a:pt x="58" y="78"/>
                    <a:pt x="58" y="78"/>
                  </a:cubicBezTo>
                  <a:cubicBezTo>
                    <a:pt x="58" y="78"/>
                    <a:pt x="59" y="82"/>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9" y="83"/>
                    <a:pt x="59" y="83"/>
                    <a:pt x="59" y="83"/>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8" y="84"/>
                    <a:pt x="58" y="84"/>
                    <a:pt x="58" y="84"/>
                  </a:cubicBezTo>
                  <a:cubicBezTo>
                    <a:pt x="57"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4"/>
                    <a:pt x="56" y="84"/>
                    <a:pt x="56" y="84"/>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6" y="85"/>
                    <a:pt x="56" y="85"/>
                    <a:pt x="56" y="85"/>
                  </a:cubicBezTo>
                  <a:cubicBezTo>
                    <a:pt x="55" y="93"/>
                    <a:pt x="55" y="93"/>
                    <a:pt x="55" y="93"/>
                  </a:cubicBezTo>
                  <a:cubicBezTo>
                    <a:pt x="51" y="97"/>
                    <a:pt x="51" y="97"/>
                    <a:pt x="51" y="97"/>
                  </a:cubicBezTo>
                  <a:cubicBezTo>
                    <a:pt x="50" y="102"/>
                    <a:pt x="50" y="102"/>
                    <a:pt x="50" y="102"/>
                  </a:cubicBezTo>
                  <a:cubicBezTo>
                    <a:pt x="50" y="105"/>
                    <a:pt x="50" y="105"/>
                    <a:pt x="50" y="105"/>
                  </a:cubicBezTo>
                  <a:cubicBezTo>
                    <a:pt x="50" y="105"/>
                    <a:pt x="50" y="105"/>
                    <a:pt x="50" y="105"/>
                  </a:cubicBezTo>
                  <a:cubicBezTo>
                    <a:pt x="50" y="105"/>
                    <a:pt x="50" y="105"/>
                    <a:pt x="50" y="105"/>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6"/>
                    <a:pt x="50" y="106"/>
                    <a:pt x="50" y="106"/>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7"/>
                    <a:pt x="50" y="107"/>
                    <a:pt x="50" y="107"/>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8"/>
                    <a:pt x="50" y="108"/>
                    <a:pt x="50" y="108"/>
                  </a:cubicBezTo>
                  <a:cubicBezTo>
                    <a:pt x="50" y="109"/>
                    <a:pt x="50" y="109"/>
                    <a:pt x="49" y="109"/>
                  </a:cubicBezTo>
                  <a:cubicBezTo>
                    <a:pt x="47" y="110"/>
                    <a:pt x="46" y="112"/>
                    <a:pt x="46" y="112"/>
                  </a:cubicBezTo>
                  <a:cubicBezTo>
                    <a:pt x="46" y="119"/>
                    <a:pt x="46" y="119"/>
                    <a:pt x="46" y="119"/>
                  </a:cubicBezTo>
                  <a:cubicBezTo>
                    <a:pt x="45" y="121"/>
                    <a:pt x="45" y="121"/>
                    <a:pt x="45" y="121"/>
                  </a:cubicBezTo>
                  <a:cubicBezTo>
                    <a:pt x="43" y="124"/>
                    <a:pt x="43" y="124"/>
                    <a:pt x="43" y="124"/>
                  </a:cubicBezTo>
                  <a:cubicBezTo>
                    <a:pt x="44" y="128"/>
                    <a:pt x="44" y="128"/>
                    <a:pt x="44" y="128"/>
                  </a:cubicBezTo>
                  <a:cubicBezTo>
                    <a:pt x="44" y="128"/>
                    <a:pt x="44" y="128"/>
                    <a:pt x="44" y="128"/>
                  </a:cubicBezTo>
                  <a:cubicBezTo>
                    <a:pt x="42" y="131"/>
                    <a:pt x="42" y="131"/>
                    <a:pt x="42" y="131"/>
                  </a:cubicBezTo>
                  <a:cubicBezTo>
                    <a:pt x="43" y="136"/>
                    <a:pt x="43" y="136"/>
                    <a:pt x="43" y="136"/>
                  </a:cubicBezTo>
                  <a:cubicBezTo>
                    <a:pt x="41" y="139"/>
                    <a:pt x="41" y="139"/>
                    <a:pt x="41" y="139"/>
                  </a:cubicBezTo>
                  <a:cubicBezTo>
                    <a:pt x="40" y="140"/>
                    <a:pt x="40" y="140"/>
                    <a:pt x="40" y="140"/>
                  </a:cubicBezTo>
                  <a:cubicBezTo>
                    <a:pt x="39" y="143"/>
                    <a:pt x="39" y="143"/>
                    <a:pt x="39" y="143"/>
                  </a:cubicBezTo>
                  <a:cubicBezTo>
                    <a:pt x="37" y="148"/>
                    <a:pt x="37" y="148"/>
                    <a:pt x="37" y="148"/>
                  </a:cubicBezTo>
                  <a:cubicBezTo>
                    <a:pt x="29" y="155"/>
                    <a:pt x="29" y="155"/>
                    <a:pt x="29" y="155"/>
                  </a:cubicBezTo>
                  <a:cubicBezTo>
                    <a:pt x="26" y="154"/>
                    <a:pt x="26" y="154"/>
                    <a:pt x="26" y="154"/>
                  </a:cubicBezTo>
                  <a:cubicBezTo>
                    <a:pt x="24" y="155"/>
                    <a:pt x="24" y="155"/>
                    <a:pt x="24" y="155"/>
                  </a:cubicBezTo>
                  <a:cubicBezTo>
                    <a:pt x="22" y="157"/>
                    <a:pt x="22" y="157"/>
                    <a:pt x="22" y="157"/>
                  </a:cubicBezTo>
                  <a:cubicBezTo>
                    <a:pt x="22" y="157"/>
                    <a:pt x="23" y="157"/>
                    <a:pt x="21" y="159"/>
                  </a:cubicBezTo>
                  <a:cubicBezTo>
                    <a:pt x="19" y="160"/>
                    <a:pt x="15" y="161"/>
                    <a:pt x="15" y="161"/>
                  </a:cubicBezTo>
                  <a:cubicBezTo>
                    <a:pt x="13" y="161"/>
                    <a:pt x="13" y="161"/>
                    <a:pt x="13" y="161"/>
                  </a:cubicBezTo>
                  <a:cubicBezTo>
                    <a:pt x="6" y="161"/>
                    <a:pt x="6" y="161"/>
                    <a:pt x="6" y="161"/>
                  </a:cubicBezTo>
                  <a:cubicBezTo>
                    <a:pt x="6" y="161"/>
                    <a:pt x="6" y="161"/>
                    <a:pt x="6" y="161"/>
                  </a:cubicBezTo>
                  <a:cubicBezTo>
                    <a:pt x="6" y="161"/>
                    <a:pt x="6" y="161"/>
                    <a:pt x="6" y="161"/>
                  </a:cubicBezTo>
                  <a:cubicBezTo>
                    <a:pt x="6" y="161"/>
                    <a:pt x="5" y="160"/>
                    <a:pt x="4" y="161"/>
                  </a:cubicBezTo>
                  <a:cubicBezTo>
                    <a:pt x="4" y="161"/>
                    <a:pt x="3" y="161"/>
                    <a:pt x="3" y="161"/>
                  </a:cubicBezTo>
                  <a:cubicBezTo>
                    <a:pt x="3" y="161"/>
                    <a:pt x="3" y="161"/>
                    <a:pt x="3"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2" y="161"/>
                    <a:pt x="2" y="161"/>
                    <a:pt x="2"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0" y="161"/>
                    <a:pt x="0" y="161"/>
                  </a:cubicBezTo>
                  <a:cubicBezTo>
                    <a:pt x="0" y="161"/>
                    <a:pt x="1" y="162"/>
                    <a:pt x="2" y="162"/>
                  </a:cubicBezTo>
                  <a:cubicBezTo>
                    <a:pt x="4" y="163"/>
                    <a:pt x="5" y="166"/>
                    <a:pt x="6" y="166"/>
                  </a:cubicBezTo>
                  <a:cubicBezTo>
                    <a:pt x="8" y="167"/>
                    <a:pt x="10" y="167"/>
                    <a:pt x="11" y="167"/>
                  </a:cubicBezTo>
                  <a:cubicBezTo>
                    <a:pt x="12" y="168"/>
                    <a:pt x="14" y="169"/>
                    <a:pt x="14" y="169"/>
                  </a:cubicBezTo>
                  <a:cubicBezTo>
                    <a:pt x="14" y="169"/>
                    <a:pt x="19" y="174"/>
                    <a:pt x="20" y="174"/>
                  </a:cubicBezTo>
                  <a:cubicBezTo>
                    <a:pt x="21" y="174"/>
                    <a:pt x="21" y="174"/>
                    <a:pt x="22" y="176"/>
                  </a:cubicBezTo>
                  <a:cubicBezTo>
                    <a:pt x="23" y="177"/>
                    <a:pt x="26" y="176"/>
                    <a:pt x="26" y="176"/>
                  </a:cubicBezTo>
                  <a:cubicBezTo>
                    <a:pt x="26" y="176"/>
                    <a:pt x="27" y="179"/>
                    <a:pt x="26" y="180"/>
                  </a:cubicBezTo>
                  <a:cubicBezTo>
                    <a:pt x="26" y="181"/>
                    <a:pt x="26" y="184"/>
                    <a:pt x="26" y="184"/>
                  </a:cubicBezTo>
                  <a:cubicBezTo>
                    <a:pt x="26" y="184"/>
                    <a:pt x="26" y="185"/>
                    <a:pt x="26" y="186"/>
                  </a:cubicBezTo>
                  <a:cubicBezTo>
                    <a:pt x="27" y="188"/>
                    <a:pt x="28" y="188"/>
                    <a:pt x="28" y="190"/>
                  </a:cubicBezTo>
                  <a:cubicBezTo>
                    <a:pt x="29" y="191"/>
                    <a:pt x="28" y="191"/>
                    <a:pt x="29" y="192"/>
                  </a:cubicBezTo>
                  <a:cubicBezTo>
                    <a:pt x="30" y="193"/>
                    <a:pt x="31" y="195"/>
                    <a:pt x="32" y="195"/>
                  </a:cubicBezTo>
                  <a:cubicBezTo>
                    <a:pt x="33" y="195"/>
                    <a:pt x="34" y="195"/>
                    <a:pt x="37" y="196"/>
                  </a:cubicBezTo>
                  <a:cubicBezTo>
                    <a:pt x="40" y="198"/>
                    <a:pt x="41" y="198"/>
                    <a:pt x="42" y="199"/>
                  </a:cubicBezTo>
                  <a:cubicBezTo>
                    <a:pt x="44" y="200"/>
                    <a:pt x="43" y="199"/>
                    <a:pt x="46" y="200"/>
                  </a:cubicBezTo>
                  <a:cubicBezTo>
                    <a:pt x="50" y="201"/>
                    <a:pt x="49" y="200"/>
                    <a:pt x="50" y="201"/>
                  </a:cubicBezTo>
                  <a:cubicBezTo>
                    <a:pt x="51" y="201"/>
                    <a:pt x="50" y="200"/>
                    <a:pt x="52" y="201"/>
                  </a:cubicBezTo>
                  <a:cubicBezTo>
                    <a:pt x="55" y="201"/>
                    <a:pt x="57" y="202"/>
                    <a:pt x="57" y="202"/>
                  </a:cubicBezTo>
                  <a:cubicBezTo>
                    <a:pt x="57" y="204"/>
                    <a:pt x="57" y="204"/>
                    <a:pt x="57" y="204"/>
                  </a:cubicBezTo>
                  <a:cubicBezTo>
                    <a:pt x="55" y="208"/>
                    <a:pt x="55" y="208"/>
                    <a:pt x="55" y="208"/>
                  </a:cubicBezTo>
                  <a:cubicBezTo>
                    <a:pt x="55" y="211"/>
                    <a:pt x="55" y="211"/>
                    <a:pt x="55" y="211"/>
                  </a:cubicBezTo>
                  <a:cubicBezTo>
                    <a:pt x="55" y="211"/>
                    <a:pt x="53" y="211"/>
                    <a:pt x="55" y="212"/>
                  </a:cubicBezTo>
                  <a:cubicBezTo>
                    <a:pt x="57" y="213"/>
                    <a:pt x="61" y="214"/>
                    <a:pt x="61" y="214"/>
                  </a:cubicBezTo>
                  <a:cubicBezTo>
                    <a:pt x="64" y="216"/>
                    <a:pt x="64" y="216"/>
                    <a:pt x="64" y="216"/>
                  </a:cubicBezTo>
                  <a:cubicBezTo>
                    <a:pt x="64" y="216"/>
                    <a:pt x="62" y="219"/>
                    <a:pt x="61" y="220"/>
                  </a:cubicBezTo>
                  <a:cubicBezTo>
                    <a:pt x="60" y="220"/>
                    <a:pt x="57" y="220"/>
                    <a:pt x="57" y="220"/>
                  </a:cubicBezTo>
                  <a:cubicBezTo>
                    <a:pt x="57" y="220"/>
                    <a:pt x="56" y="223"/>
                    <a:pt x="58" y="223"/>
                  </a:cubicBezTo>
                  <a:cubicBezTo>
                    <a:pt x="59" y="224"/>
                    <a:pt x="61" y="224"/>
                    <a:pt x="62" y="224"/>
                  </a:cubicBezTo>
                  <a:cubicBezTo>
                    <a:pt x="63" y="224"/>
                    <a:pt x="65" y="225"/>
                    <a:pt x="65" y="225"/>
                  </a:cubicBezTo>
                  <a:cubicBezTo>
                    <a:pt x="65" y="225"/>
                    <a:pt x="66" y="225"/>
                    <a:pt x="67" y="226"/>
                  </a:cubicBezTo>
                  <a:cubicBezTo>
                    <a:pt x="67" y="228"/>
                    <a:pt x="68" y="229"/>
                    <a:pt x="69" y="229"/>
                  </a:cubicBezTo>
                  <a:cubicBezTo>
                    <a:pt x="70" y="229"/>
                    <a:pt x="72" y="229"/>
                    <a:pt x="73" y="229"/>
                  </a:cubicBezTo>
                  <a:cubicBezTo>
                    <a:pt x="74" y="229"/>
                    <a:pt x="74" y="228"/>
                    <a:pt x="75" y="228"/>
                  </a:cubicBezTo>
                  <a:cubicBezTo>
                    <a:pt x="76" y="229"/>
                    <a:pt x="82" y="228"/>
                    <a:pt x="82" y="228"/>
                  </a:cubicBezTo>
                  <a:cubicBezTo>
                    <a:pt x="82" y="228"/>
                    <a:pt x="82" y="228"/>
                    <a:pt x="83" y="230"/>
                  </a:cubicBezTo>
                  <a:cubicBezTo>
                    <a:pt x="85" y="233"/>
                    <a:pt x="88" y="234"/>
                    <a:pt x="88" y="234"/>
                  </a:cubicBezTo>
                  <a:cubicBezTo>
                    <a:pt x="88" y="234"/>
                    <a:pt x="89" y="235"/>
                    <a:pt x="89" y="234"/>
                  </a:cubicBezTo>
                  <a:cubicBezTo>
                    <a:pt x="89" y="233"/>
                    <a:pt x="90" y="232"/>
                    <a:pt x="90" y="232"/>
                  </a:cubicBezTo>
                  <a:cubicBezTo>
                    <a:pt x="90" y="232"/>
                    <a:pt x="92" y="229"/>
                    <a:pt x="92" y="228"/>
                  </a:cubicBezTo>
                  <a:cubicBezTo>
                    <a:pt x="93" y="227"/>
                    <a:pt x="94" y="224"/>
                    <a:pt x="95" y="224"/>
                  </a:cubicBezTo>
                  <a:cubicBezTo>
                    <a:pt x="96" y="223"/>
                    <a:pt x="99" y="221"/>
                    <a:pt x="99" y="221"/>
                  </a:cubicBezTo>
                  <a:cubicBezTo>
                    <a:pt x="99" y="221"/>
                    <a:pt x="99" y="220"/>
                    <a:pt x="101" y="221"/>
                  </a:cubicBezTo>
                  <a:cubicBezTo>
                    <a:pt x="102" y="223"/>
                    <a:pt x="105" y="225"/>
                    <a:pt x="105" y="225"/>
                  </a:cubicBezTo>
                  <a:cubicBezTo>
                    <a:pt x="110" y="225"/>
                    <a:pt x="110" y="225"/>
                    <a:pt x="110" y="225"/>
                  </a:cubicBezTo>
                  <a:cubicBezTo>
                    <a:pt x="110" y="225"/>
                    <a:pt x="113" y="226"/>
                    <a:pt x="113" y="227"/>
                  </a:cubicBezTo>
                  <a:cubicBezTo>
                    <a:pt x="113" y="228"/>
                    <a:pt x="112" y="228"/>
                    <a:pt x="110" y="229"/>
                  </a:cubicBezTo>
                  <a:cubicBezTo>
                    <a:pt x="109" y="229"/>
                    <a:pt x="106" y="226"/>
                    <a:pt x="106" y="227"/>
                  </a:cubicBezTo>
                  <a:cubicBezTo>
                    <a:pt x="105" y="228"/>
                    <a:pt x="105" y="230"/>
                    <a:pt x="105" y="230"/>
                  </a:cubicBezTo>
                  <a:cubicBezTo>
                    <a:pt x="101" y="232"/>
                    <a:pt x="101" y="232"/>
                    <a:pt x="101" y="232"/>
                  </a:cubicBezTo>
                  <a:cubicBezTo>
                    <a:pt x="102" y="234"/>
                    <a:pt x="102" y="234"/>
                    <a:pt x="102" y="234"/>
                  </a:cubicBezTo>
                  <a:cubicBezTo>
                    <a:pt x="102" y="234"/>
                    <a:pt x="107" y="236"/>
                    <a:pt x="107" y="237"/>
                  </a:cubicBezTo>
                  <a:cubicBezTo>
                    <a:pt x="107" y="238"/>
                    <a:pt x="107" y="240"/>
                    <a:pt x="107" y="240"/>
                  </a:cubicBezTo>
                  <a:cubicBezTo>
                    <a:pt x="110" y="241"/>
                    <a:pt x="110" y="241"/>
                    <a:pt x="110" y="241"/>
                  </a:cubicBezTo>
                  <a:cubicBezTo>
                    <a:pt x="112" y="240"/>
                    <a:pt x="112" y="240"/>
                    <a:pt x="112" y="240"/>
                  </a:cubicBezTo>
                  <a:cubicBezTo>
                    <a:pt x="112" y="244"/>
                    <a:pt x="112" y="244"/>
                    <a:pt x="112" y="244"/>
                  </a:cubicBezTo>
                  <a:cubicBezTo>
                    <a:pt x="112" y="248"/>
                    <a:pt x="112" y="248"/>
                    <a:pt x="112" y="248"/>
                  </a:cubicBezTo>
                  <a:cubicBezTo>
                    <a:pt x="112" y="248"/>
                    <a:pt x="112" y="248"/>
                    <a:pt x="112" y="248"/>
                  </a:cubicBezTo>
                  <a:cubicBezTo>
                    <a:pt x="112" y="248"/>
                    <a:pt x="112" y="248"/>
                    <a:pt x="112" y="248"/>
                  </a:cubicBezTo>
                  <a:cubicBezTo>
                    <a:pt x="119" y="246"/>
                    <a:pt x="125" y="250"/>
                    <a:pt x="128" y="250"/>
                  </a:cubicBezTo>
                  <a:cubicBezTo>
                    <a:pt x="134" y="251"/>
                    <a:pt x="121" y="258"/>
                    <a:pt x="123" y="258"/>
                  </a:cubicBezTo>
                  <a:cubicBezTo>
                    <a:pt x="125" y="257"/>
                    <a:pt x="123" y="263"/>
                    <a:pt x="126" y="264"/>
                  </a:cubicBezTo>
                  <a:cubicBezTo>
                    <a:pt x="131" y="265"/>
                    <a:pt x="135" y="261"/>
                    <a:pt x="141" y="261"/>
                  </a:cubicBezTo>
                  <a:cubicBezTo>
                    <a:pt x="146" y="260"/>
                    <a:pt x="152" y="263"/>
                    <a:pt x="154" y="261"/>
                  </a:cubicBezTo>
                  <a:cubicBezTo>
                    <a:pt x="158" y="256"/>
                    <a:pt x="174" y="266"/>
                    <a:pt x="182" y="261"/>
                  </a:cubicBezTo>
                  <a:cubicBezTo>
                    <a:pt x="187" y="257"/>
                    <a:pt x="207" y="255"/>
                    <a:pt x="214" y="255"/>
                  </a:cubicBezTo>
                  <a:cubicBezTo>
                    <a:pt x="232" y="254"/>
                    <a:pt x="233" y="254"/>
                    <a:pt x="241" y="249"/>
                  </a:cubicBezTo>
                  <a:cubicBezTo>
                    <a:pt x="241" y="249"/>
                    <a:pt x="246" y="238"/>
                    <a:pt x="249" y="233"/>
                  </a:cubicBezTo>
                  <a:cubicBezTo>
                    <a:pt x="251" y="229"/>
                    <a:pt x="257" y="227"/>
                    <a:pt x="263" y="223"/>
                  </a:cubicBezTo>
                  <a:cubicBezTo>
                    <a:pt x="268" y="219"/>
                    <a:pt x="281" y="215"/>
                    <a:pt x="284" y="214"/>
                  </a:cubicBezTo>
                  <a:cubicBezTo>
                    <a:pt x="287" y="214"/>
                    <a:pt x="308" y="215"/>
                    <a:pt x="308" y="215"/>
                  </a:cubicBezTo>
                  <a:cubicBezTo>
                    <a:pt x="319" y="212"/>
                    <a:pt x="319" y="212"/>
                    <a:pt x="319" y="212"/>
                  </a:cubicBezTo>
                  <a:cubicBezTo>
                    <a:pt x="319" y="212"/>
                    <a:pt x="321" y="220"/>
                    <a:pt x="324" y="221"/>
                  </a:cubicBezTo>
                  <a:cubicBezTo>
                    <a:pt x="337" y="223"/>
                    <a:pt x="345" y="222"/>
                    <a:pt x="346" y="215"/>
                  </a:cubicBezTo>
                  <a:cubicBezTo>
                    <a:pt x="347" y="210"/>
                    <a:pt x="342" y="201"/>
                    <a:pt x="341" y="194"/>
                  </a:cubicBezTo>
                  <a:cubicBezTo>
                    <a:pt x="340" y="186"/>
                    <a:pt x="344" y="178"/>
                    <a:pt x="344" y="171"/>
                  </a:cubicBezTo>
                  <a:cubicBezTo>
                    <a:pt x="344" y="170"/>
                    <a:pt x="342" y="168"/>
                    <a:pt x="348" y="160"/>
                  </a:cubicBezTo>
                  <a:cubicBezTo>
                    <a:pt x="353" y="152"/>
                    <a:pt x="367" y="156"/>
                    <a:pt x="369" y="151"/>
                  </a:cubicBezTo>
                  <a:cubicBezTo>
                    <a:pt x="363" y="123"/>
                    <a:pt x="363" y="123"/>
                    <a:pt x="363" y="123"/>
                  </a:cubicBezTo>
                  <a:cubicBezTo>
                    <a:pt x="362" y="123"/>
                    <a:pt x="362" y="123"/>
                    <a:pt x="362" y="123"/>
                  </a:cubicBezTo>
                  <a:cubicBezTo>
                    <a:pt x="361" y="123"/>
                    <a:pt x="361" y="123"/>
                    <a:pt x="361" y="123"/>
                  </a:cubicBezTo>
                  <a:cubicBezTo>
                    <a:pt x="359" y="122"/>
                    <a:pt x="359" y="122"/>
                    <a:pt x="359" y="122"/>
                  </a:cubicBezTo>
                  <a:cubicBezTo>
                    <a:pt x="357" y="122"/>
                    <a:pt x="357" y="122"/>
                    <a:pt x="357" y="122"/>
                  </a:cubicBezTo>
                  <a:cubicBezTo>
                    <a:pt x="355" y="121"/>
                    <a:pt x="355" y="121"/>
                    <a:pt x="355" y="121"/>
                  </a:cubicBezTo>
                  <a:cubicBezTo>
                    <a:pt x="353" y="120"/>
                    <a:pt x="353" y="120"/>
                    <a:pt x="353" y="120"/>
                  </a:cubicBezTo>
                  <a:cubicBezTo>
                    <a:pt x="351" y="120"/>
                    <a:pt x="351" y="120"/>
                    <a:pt x="351" y="120"/>
                  </a:cubicBezTo>
                  <a:cubicBezTo>
                    <a:pt x="351" y="120"/>
                    <a:pt x="351" y="120"/>
                    <a:pt x="351" y="120"/>
                  </a:cubicBezTo>
                  <a:cubicBezTo>
                    <a:pt x="350" y="120"/>
                    <a:pt x="350" y="120"/>
                    <a:pt x="350" y="120"/>
                  </a:cubicBezTo>
                  <a:cubicBezTo>
                    <a:pt x="343" y="119"/>
                    <a:pt x="334" y="135"/>
                    <a:pt x="334" y="135"/>
                  </a:cubicBezTo>
                  <a:cubicBezTo>
                    <a:pt x="330" y="142"/>
                    <a:pt x="330" y="142"/>
                    <a:pt x="330" y="142"/>
                  </a:cubicBezTo>
                  <a:cubicBezTo>
                    <a:pt x="320" y="140"/>
                    <a:pt x="310" y="139"/>
                    <a:pt x="303" y="131"/>
                  </a:cubicBezTo>
                  <a:cubicBezTo>
                    <a:pt x="303" y="128"/>
                    <a:pt x="303" y="128"/>
                    <a:pt x="303" y="128"/>
                  </a:cubicBezTo>
                  <a:cubicBezTo>
                    <a:pt x="303" y="128"/>
                    <a:pt x="303" y="128"/>
                    <a:pt x="303" y="128"/>
                  </a:cubicBezTo>
                  <a:cubicBezTo>
                    <a:pt x="303" y="128"/>
                    <a:pt x="303" y="128"/>
                    <a:pt x="303" y="128"/>
                  </a:cubicBezTo>
                  <a:cubicBezTo>
                    <a:pt x="302" y="127"/>
                    <a:pt x="302" y="127"/>
                    <a:pt x="302" y="127"/>
                  </a:cubicBezTo>
                  <a:cubicBezTo>
                    <a:pt x="302" y="127"/>
                    <a:pt x="301" y="127"/>
                    <a:pt x="301" y="127"/>
                  </a:cubicBezTo>
                  <a:cubicBezTo>
                    <a:pt x="300" y="127"/>
                    <a:pt x="299" y="126"/>
                    <a:pt x="299" y="126"/>
                  </a:cubicBezTo>
                  <a:cubicBezTo>
                    <a:pt x="300" y="124"/>
                    <a:pt x="300" y="124"/>
                    <a:pt x="300" y="124"/>
                  </a:cubicBezTo>
                  <a:cubicBezTo>
                    <a:pt x="300" y="124"/>
                    <a:pt x="301" y="123"/>
                    <a:pt x="301" y="123"/>
                  </a:cubicBezTo>
                  <a:cubicBezTo>
                    <a:pt x="302" y="123"/>
                    <a:pt x="301" y="123"/>
                    <a:pt x="301" y="122"/>
                  </a:cubicBezTo>
                  <a:cubicBezTo>
                    <a:pt x="301" y="122"/>
                    <a:pt x="301" y="120"/>
                    <a:pt x="301" y="119"/>
                  </a:cubicBezTo>
                  <a:cubicBezTo>
                    <a:pt x="300" y="118"/>
                    <a:pt x="300" y="118"/>
                    <a:pt x="300" y="118"/>
                  </a:cubicBezTo>
                  <a:cubicBezTo>
                    <a:pt x="300" y="118"/>
                    <a:pt x="299" y="116"/>
                    <a:pt x="298" y="115"/>
                  </a:cubicBezTo>
                  <a:cubicBezTo>
                    <a:pt x="297" y="115"/>
                    <a:pt x="298" y="114"/>
                    <a:pt x="298" y="114"/>
                  </a:cubicBezTo>
                  <a:cubicBezTo>
                    <a:pt x="297" y="113"/>
                    <a:pt x="298" y="113"/>
                    <a:pt x="298" y="112"/>
                  </a:cubicBezTo>
                  <a:cubicBezTo>
                    <a:pt x="298" y="112"/>
                    <a:pt x="297" y="110"/>
                    <a:pt x="297" y="110"/>
                  </a:cubicBezTo>
                  <a:cubicBezTo>
                    <a:pt x="297" y="110"/>
                    <a:pt x="295" y="107"/>
                    <a:pt x="294" y="105"/>
                  </a:cubicBezTo>
                  <a:cubicBezTo>
                    <a:pt x="294" y="104"/>
                    <a:pt x="294" y="103"/>
                    <a:pt x="294" y="103"/>
                  </a:cubicBezTo>
                  <a:cubicBezTo>
                    <a:pt x="295" y="102"/>
                    <a:pt x="293" y="101"/>
                    <a:pt x="293" y="101"/>
                  </a:cubicBezTo>
                  <a:cubicBezTo>
                    <a:pt x="293" y="101"/>
                    <a:pt x="293" y="99"/>
                    <a:pt x="293" y="99"/>
                  </a:cubicBezTo>
                  <a:cubicBezTo>
                    <a:pt x="293" y="99"/>
                    <a:pt x="293" y="97"/>
                    <a:pt x="293" y="97"/>
                  </a:cubicBezTo>
                  <a:cubicBezTo>
                    <a:pt x="294" y="96"/>
                    <a:pt x="293" y="95"/>
                    <a:pt x="293" y="94"/>
                  </a:cubicBezTo>
                  <a:cubicBezTo>
                    <a:pt x="293" y="94"/>
                    <a:pt x="291" y="93"/>
                    <a:pt x="291" y="93"/>
                  </a:cubicBezTo>
                  <a:cubicBezTo>
                    <a:pt x="292" y="91"/>
                    <a:pt x="292" y="91"/>
                    <a:pt x="292" y="91"/>
                  </a:cubicBezTo>
                  <a:cubicBezTo>
                    <a:pt x="292" y="90"/>
                    <a:pt x="292" y="90"/>
                    <a:pt x="292" y="90"/>
                  </a:cubicBezTo>
                  <a:cubicBezTo>
                    <a:pt x="292" y="90"/>
                    <a:pt x="293" y="88"/>
                    <a:pt x="293" y="88"/>
                  </a:cubicBezTo>
                  <a:cubicBezTo>
                    <a:pt x="294" y="87"/>
                    <a:pt x="293" y="86"/>
                    <a:pt x="292" y="86"/>
                  </a:cubicBezTo>
                  <a:cubicBezTo>
                    <a:pt x="291" y="86"/>
                    <a:pt x="292" y="85"/>
                    <a:pt x="292" y="85"/>
                  </a:cubicBezTo>
                  <a:cubicBezTo>
                    <a:pt x="293" y="83"/>
                    <a:pt x="293" y="83"/>
                    <a:pt x="293" y="83"/>
                  </a:cubicBezTo>
                  <a:cubicBezTo>
                    <a:pt x="292" y="80"/>
                    <a:pt x="292" y="80"/>
                    <a:pt x="292" y="80"/>
                  </a:cubicBezTo>
                  <a:cubicBezTo>
                    <a:pt x="292" y="79"/>
                    <a:pt x="292" y="79"/>
                    <a:pt x="292" y="79"/>
                  </a:cubicBezTo>
                  <a:cubicBezTo>
                    <a:pt x="292" y="79"/>
                    <a:pt x="291" y="77"/>
                    <a:pt x="291" y="77"/>
                  </a:cubicBezTo>
                  <a:cubicBezTo>
                    <a:pt x="291" y="76"/>
                    <a:pt x="290" y="74"/>
                    <a:pt x="290" y="74"/>
                  </a:cubicBezTo>
                  <a:cubicBezTo>
                    <a:pt x="290" y="74"/>
                    <a:pt x="290" y="73"/>
                    <a:pt x="290" y="73"/>
                  </a:cubicBezTo>
                  <a:cubicBezTo>
                    <a:pt x="290" y="72"/>
                    <a:pt x="290" y="72"/>
                    <a:pt x="290" y="72"/>
                  </a:cubicBezTo>
                  <a:cubicBezTo>
                    <a:pt x="290" y="71"/>
                    <a:pt x="289" y="70"/>
                    <a:pt x="288" y="69"/>
                  </a:cubicBezTo>
                  <a:cubicBezTo>
                    <a:pt x="287" y="67"/>
                    <a:pt x="287" y="67"/>
                    <a:pt x="287" y="67"/>
                  </a:cubicBezTo>
                  <a:cubicBezTo>
                    <a:pt x="287" y="67"/>
                    <a:pt x="285" y="65"/>
                    <a:pt x="284" y="64"/>
                  </a:cubicBezTo>
                  <a:cubicBezTo>
                    <a:pt x="284" y="62"/>
                    <a:pt x="284" y="62"/>
                    <a:pt x="283" y="61"/>
                  </a:cubicBezTo>
                  <a:cubicBezTo>
                    <a:pt x="283" y="59"/>
                    <a:pt x="281" y="57"/>
                    <a:pt x="280" y="57"/>
                  </a:cubicBezTo>
                  <a:cubicBezTo>
                    <a:pt x="280" y="57"/>
                    <a:pt x="279" y="54"/>
                    <a:pt x="279" y="53"/>
                  </a:cubicBezTo>
                  <a:cubicBezTo>
                    <a:pt x="278" y="53"/>
                    <a:pt x="276" y="52"/>
                    <a:pt x="276" y="52"/>
                  </a:cubicBezTo>
                  <a:cubicBezTo>
                    <a:pt x="275" y="52"/>
                    <a:pt x="273" y="51"/>
                    <a:pt x="273" y="51"/>
                  </a:cubicBezTo>
                  <a:cubicBezTo>
                    <a:pt x="270" y="50"/>
                    <a:pt x="270" y="50"/>
                    <a:pt x="270" y="50"/>
                  </a:cubicBezTo>
                  <a:cubicBezTo>
                    <a:pt x="267" y="47"/>
                    <a:pt x="267" y="47"/>
                    <a:pt x="267" y="47"/>
                  </a:cubicBezTo>
                  <a:cubicBezTo>
                    <a:pt x="267" y="47"/>
                    <a:pt x="266" y="47"/>
                    <a:pt x="265" y="46"/>
                  </a:cubicBezTo>
                  <a:cubicBezTo>
                    <a:pt x="265" y="46"/>
                    <a:pt x="264" y="44"/>
                    <a:pt x="264" y="44"/>
                  </a:cubicBezTo>
                  <a:cubicBezTo>
                    <a:pt x="263" y="42"/>
                    <a:pt x="263" y="42"/>
                    <a:pt x="263" y="42"/>
                  </a:cubicBezTo>
                  <a:cubicBezTo>
                    <a:pt x="257" y="40"/>
                    <a:pt x="257" y="40"/>
                    <a:pt x="257" y="40"/>
                  </a:cubicBezTo>
                  <a:cubicBezTo>
                    <a:pt x="257" y="40"/>
                    <a:pt x="256" y="38"/>
                    <a:pt x="256" y="38"/>
                  </a:cubicBezTo>
                  <a:cubicBezTo>
                    <a:pt x="256" y="37"/>
                    <a:pt x="255" y="37"/>
                    <a:pt x="255" y="36"/>
                  </a:cubicBezTo>
                  <a:cubicBezTo>
                    <a:pt x="255" y="35"/>
                    <a:pt x="254" y="35"/>
                    <a:pt x="254" y="34"/>
                  </a:cubicBezTo>
                  <a:cubicBezTo>
                    <a:pt x="254" y="33"/>
                    <a:pt x="253" y="33"/>
                    <a:pt x="253" y="33"/>
                  </a:cubicBezTo>
                  <a:cubicBezTo>
                    <a:pt x="252" y="33"/>
                    <a:pt x="251" y="33"/>
                    <a:pt x="251" y="33"/>
                  </a:cubicBezTo>
                  <a:cubicBezTo>
                    <a:pt x="251" y="33"/>
                    <a:pt x="250" y="32"/>
                    <a:pt x="250" y="32"/>
                  </a:cubicBezTo>
                  <a:cubicBezTo>
                    <a:pt x="250" y="32"/>
                    <a:pt x="248" y="30"/>
                    <a:pt x="247" y="30"/>
                  </a:cubicBezTo>
                  <a:cubicBezTo>
                    <a:pt x="247" y="29"/>
                    <a:pt x="247" y="29"/>
                    <a:pt x="247" y="29"/>
                  </a:cubicBezTo>
                  <a:cubicBezTo>
                    <a:pt x="247" y="29"/>
                    <a:pt x="247" y="29"/>
                    <a:pt x="246" y="29"/>
                  </a:cubicBezTo>
                  <a:cubicBezTo>
                    <a:pt x="245" y="29"/>
                    <a:pt x="245" y="29"/>
                    <a:pt x="245" y="28"/>
                  </a:cubicBezTo>
                  <a:cubicBezTo>
                    <a:pt x="244" y="28"/>
                    <a:pt x="244" y="26"/>
                    <a:pt x="243" y="26"/>
                  </a:cubicBezTo>
                  <a:cubicBezTo>
                    <a:pt x="243" y="26"/>
                    <a:pt x="243" y="26"/>
                    <a:pt x="242" y="26"/>
                  </a:cubicBezTo>
                  <a:cubicBezTo>
                    <a:pt x="241" y="26"/>
                    <a:pt x="240" y="24"/>
                    <a:pt x="240" y="24"/>
                  </a:cubicBezTo>
                  <a:cubicBezTo>
                    <a:pt x="239" y="24"/>
                    <a:pt x="240" y="23"/>
                    <a:pt x="240" y="22"/>
                  </a:cubicBezTo>
                  <a:cubicBezTo>
                    <a:pt x="240" y="21"/>
                    <a:pt x="239" y="21"/>
                    <a:pt x="239" y="21"/>
                  </a:cubicBezTo>
                  <a:cubicBezTo>
                    <a:pt x="239" y="21"/>
                    <a:pt x="239" y="21"/>
                    <a:pt x="239" y="21"/>
                  </a:cubicBezTo>
                  <a:cubicBezTo>
                    <a:pt x="239" y="21"/>
                    <a:pt x="238" y="21"/>
                    <a:pt x="238" y="20"/>
                  </a:cubicBezTo>
                  <a:cubicBezTo>
                    <a:pt x="238" y="20"/>
                    <a:pt x="237" y="19"/>
                    <a:pt x="237" y="18"/>
                  </a:cubicBezTo>
                  <a:cubicBezTo>
                    <a:pt x="237" y="17"/>
                    <a:pt x="237" y="17"/>
                    <a:pt x="237" y="17"/>
                  </a:cubicBezTo>
                  <a:cubicBezTo>
                    <a:pt x="237" y="17"/>
                    <a:pt x="236" y="16"/>
                    <a:pt x="236" y="16"/>
                  </a:cubicBezTo>
                  <a:cubicBezTo>
                    <a:pt x="235" y="15"/>
                    <a:pt x="235" y="15"/>
                    <a:pt x="235" y="15"/>
                  </a:cubicBezTo>
                  <a:cubicBezTo>
                    <a:pt x="235" y="14"/>
                    <a:pt x="235" y="14"/>
                    <a:pt x="235" y="14"/>
                  </a:cubicBezTo>
                  <a:cubicBezTo>
                    <a:pt x="234" y="14"/>
                    <a:pt x="234" y="14"/>
                    <a:pt x="234" y="14"/>
                  </a:cubicBezTo>
                  <a:cubicBezTo>
                    <a:pt x="233" y="14"/>
                    <a:pt x="233" y="13"/>
                    <a:pt x="233" y="12"/>
                  </a:cubicBezTo>
                  <a:cubicBezTo>
                    <a:pt x="233" y="12"/>
                    <a:pt x="233" y="12"/>
                    <a:pt x="233" y="12"/>
                  </a:cubicBezTo>
                  <a:cubicBezTo>
                    <a:pt x="232" y="11"/>
                    <a:pt x="232" y="11"/>
                    <a:pt x="232" y="11"/>
                  </a:cubicBezTo>
                  <a:cubicBezTo>
                    <a:pt x="231" y="10"/>
                    <a:pt x="231" y="10"/>
                    <a:pt x="231" y="10"/>
                  </a:cubicBezTo>
                  <a:cubicBezTo>
                    <a:pt x="230" y="9"/>
                    <a:pt x="230" y="9"/>
                    <a:pt x="230" y="9"/>
                  </a:cubicBezTo>
                  <a:cubicBezTo>
                    <a:pt x="230" y="9"/>
                    <a:pt x="229" y="8"/>
                    <a:pt x="229" y="8"/>
                  </a:cubicBezTo>
                  <a:cubicBezTo>
                    <a:pt x="228" y="7"/>
                    <a:pt x="227" y="6"/>
                    <a:pt x="227" y="6"/>
                  </a:cubicBezTo>
                  <a:cubicBezTo>
                    <a:pt x="227" y="6"/>
                    <a:pt x="227" y="5"/>
                    <a:pt x="227" y="5"/>
                  </a:cubicBezTo>
                  <a:cubicBezTo>
                    <a:pt x="227" y="5"/>
                    <a:pt x="226" y="5"/>
                    <a:pt x="226" y="5"/>
                  </a:cubicBezTo>
                  <a:cubicBezTo>
                    <a:pt x="224" y="5"/>
                    <a:pt x="224" y="5"/>
                    <a:pt x="224" y="5"/>
                  </a:cubicBezTo>
                  <a:cubicBezTo>
                    <a:pt x="224" y="3"/>
                    <a:pt x="224" y="3"/>
                    <a:pt x="224" y="3"/>
                  </a:cubicBezTo>
                  <a:cubicBezTo>
                    <a:pt x="224" y="3"/>
                    <a:pt x="224" y="3"/>
                    <a:pt x="223" y="3"/>
                  </a:cubicBezTo>
                  <a:cubicBezTo>
                    <a:pt x="222" y="3"/>
                    <a:pt x="222" y="2"/>
                    <a:pt x="222" y="2"/>
                  </a:cubicBezTo>
                  <a:cubicBezTo>
                    <a:pt x="222" y="1"/>
                    <a:pt x="222" y="1"/>
                    <a:pt x="222" y="1"/>
                  </a:cubicBezTo>
                  <a:cubicBezTo>
                    <a:pt x="219" y="2"/>
                    <a:pt x="219" y="2"/>
                    <a:pt x="219" y="2"/>
                  </a:cubicBezTo>
                  <a:cubicBezTo>
                    <a:pt x="219" y="2"/>
                    <a:pt x="219" y="2"/>
                    <a:pt x="219" y="2"/>
                  </a:cubicBezTo>
                  <a:cubicBezTo>
                    <a:pt x="219" y="2"/>
                    <a:pt x="217" y="1"/>
                    <a:pt x="217" y="1"/>
                  </a:cubicBezTo>
                  <a:cubicBezTo>
                    <a:pt x="217" y="0"/>
                    <a:pt x="216" y="0"/>
                    <a:pt x="216" y="0"/>
                  </a:cubicBezTo>
                  <a:cubicBezTo>
                    <a:pt x="215" y="1"/>
                    <a:pt x="215" y="1"/>
                    <a:pt x="215" y="1"/>
                  </a:cubicBezTo>
                  <a:cubicBezTo>
                    <a:pt x="213" y="1"/>
                    <a:pt x="213" y="1"/>
                    <a:pt x="213" y="1"/>
                  </a:cubicBezTo>
                  <a:cubicBezTo>
                    <a:pt x="212" y="1"/>
                    <a:pt x="212" y="1"/>
                    <a:pt x="212" y="1"/>
                  </a:cubicBezTo>
                  <a:cubicBezTo>
                    <a:pt x="211" y="0"/>
                    <a:pt x="211" y="0"/>
                    <a:pt x="211" y="0"/>
                  </a:cubicBezTo>
                  <a:cubicBezTo>
                    <a:pt x="208" y="1"/>
                    <a:pt x="207" y="1"/>
                    <a:pt x="207" y="1"/>
                  </a:cubicBezTo>
                  <a:cubicBezTo>
                    <a:pt x="204" y="2"/>
                    <a:pt x="199" y="5"/>
                    <a:pt x="199" y="7"/>
                  </a:cubicBezTo>
                  <a:cubicBezTo>
                    <a:pt x="198" y="9"/>
                    <a:pt x="199" y="14"/>
                    <a:pt x="197" y="15"/>
                  </a:cubicBezTo>
                  <a:cubicBezTo>
                    <a:pt x="194" y="15"/>
                    <a:pt x="191" y="20"/>
                    <a:pt x="190" y="20"/>
                  </a:cubicBezTo>
                  <a:cubicBezTo>
                    <a:pt x="181" y="25"/>
                    <a:pt x="181" y="25"/>
                    <a:pt x="181" y="25"/>
                  </a:cubicBezTo>
                  <a:cubicBezTo>
                    <a:pt x="181" y="25"/>
                    <a:pt x="174" y="28"/>
                    <a:pt x="170" y="28"/>
                  </a:cubicBezTo>
                  <a:cubicBezTo>
                    <a:pt x="166" y="29"/>
                    <a:pt x="163" y="32"/>
                    <a:pt x="163" y="32"/>
                  </a:cubicBezTo>
                  <a:cubicBezTo>
                    <a:pt x="158" y="39"/>
                    <a:pt x="158" y="39"/>
                    <a:pt x="158" y="39"/>
                  </a:cubicBezTo>
                  <a:cubicBezTo>
                    <a:pt x="150" y="40"/>
                    <a:pt x="150" y="40"/>
                    <a:pt x="150" y="40"/>
                  </a:cubicBezTo>
                  <a:cubicBezTo>
                    <a:pt x="146" y="36"/>
                    <a:pt x="146" y="36"/>
                    <a:pt x="146" y="36"/>
                  </a:cubicBezTo>
                  <a:cubicBezTo>
                    <a:pt x="142" y="37"/>
                    <a:pt x="142" y="37"/>
                    <a:pt x="142" y="37"/>
                  </a:cubicBezTo>
                  <a:cubicBezTo>
                    <a:pt x="141" y="36"/>
                    <a:pt x="141" y="36"/>
                    <a:pt x="141" y="36"/>
                  </a:cubicBezTo>
                  <a:cubicBezTo>
                    <a:pt x="139" y="37"/>
                    <a:pt x="139" y="37"/>
                    <a:pt x="139" y="37"/>
                  </a:cubicBezTo>
                  <a:cubicBezTo>
                    <a:pt x="127" y="36"/>
                    <a:pt x="127" y="36"/>
                    <a:pt x="127" y="36"/>
                  </a:cubicBezTo>
                  <a:cubicBezTo>
                    <a:pt x="121" y="39"/>
                    <a:pt x="121" y="39"/>
                    <a:pt x="121" y="39"/>
                  </a:cubicBezTo>
                  <a:cubicBezTo>
                    <a:pt x="110" y="38"/>
                    <a:pt x="110" y="38"/>
                    <a:pt x="110" y="38"/>
                  </a:cubicBezTo>
                  <a:cubicBezTo>
                    <a:pt x="110" y="38"/>
                    <a:pt x="102" y="39"/>
                    <a:pt x="100" y="39"/>
                  </a:cubicBezTo>
                  <a:cubicBezTo>
                    <a:pt x="97" y="39"/>
                    <a:pt x="97" y="39"/>
                    <a:pt x="97" y="39"/>
                  </a:cubicBezTo>
                  <a:cubicBezTo>
                    <a:pt x="95" y="38"/>
                    <a:pt x="93" y="36"/>
                    <a:pt x="93" y="36"/>
                  </a:cubicBezTo>
                  <a:cubicBezTo>
                    <a:pt x="93" y="36"/>
                    <a:pt x="89" y="37"/>
                    <a:pt x="88" y="38"/>
                  </a:cubicBezTo>
                  <a:cubicBezTo>
                    <a:pt x="87" y="39"/>
                    <a:pt x="83" y="44"/>
                    <a:pt x="83" y="44"/>
                  </a:cubicBezTo>
                  <a:cubicBezTo>
                    <a:pt x="83" y="45"/>
                    <a:pt x="83" y="45"/>
                    <a:pt x="83" y="45"/>
                  </a:cubicBezTo>
                  <a:cubicBezTo>
                    <a:pt x="85" y="50"/>
                    <a:pt x="85" y="50"/>
                    <a:pt x="85" y="50"/>
                  </a:cubicBezTo>
                  <a:cubicBezTo>
                    <a:pt x="81" y="53"/>
                    <a:pt x="81" y="53"/>
                    <a:pt x="81" y="53"/>
                  </a:cubicBezTo>
                  <a:cubicBezTo>
                    <a:pt x="81" y="53"/>
                    <a:pt x="81" y="53"/>
                    <a:pt x="81" y="53"/>
                  </a:cubicBezTo>
                  <a:cubicBezTo>
                    <a:pt x="81" y="53"/>
                    <a:pt x="81" y="53"/>
                    <a:pt x="81" y="53"/>
                  </a:cubicBezTo>
                  <a:cubicBezTo>
                    <a:pt x="81" y="53"/>
                    <a:pt x="81" y="53"/>
                    <a:pt x="81" y="53"/>
                  </a:cubicBezTo>
                  <a:cubicBezTo>
                    <a:pt x="81" y="53"/>
                    <a:pt x="81" y="53"/>
                    <a:pt x="81" y="53"/>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4"/>
                    <a:pt x="81" y="54"/>
                    <a:pt x="81" y="54"/>
                  </a:cubicBezTo>
                  <a:cubicBezTo>
                    <a:pt x="81" y="55"/>
                    <a:pt x="80" y="55"/>
                    <a:pt x="79" y="55"/>
                  </a:cubicBezTo>
                  <a:cubicBezTo>
                    <a:pt x="79" y="56"/>
                    <a:pt x="78"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7" y="56"/>
                    <a:pt x="77" y="56"/>
                    <a:pt x="77" y="56"/>
                  </a:cubicBezTo>
                  <a:cubicBezTo>
                    <a:pt x="76" y="57"/>
                    <a:pt x="76" y="57"/>
                    <a:pt x="76" y="57"/>
                  </a:cubicBezTo>
                  <a:cubicBezTo>
                    <a:pt x="73" y="60"/>
                    <a:pt x="73" y="60"/>
                    <a:pt x="73" y="60"/>
                  </a:cubicBezTo>
                  <a:cubicBezTo>
                    <a:pt x="69" y="61"/>
                    <a:pt x="69" y="61"/>
                    <a:pt x="69" y="61"/>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39" name="Freeform 90"/>
            <p:cNvSpPr>
              <a:spLocks/>
            </p:cNvSpPr>
            <p:nvPr/>
          </p:nvSpPr>
          <p:spPr bwMode="auto">
            <a:xfrm>
              <a:off x="8796414" y="3468751"/>
              <a:ext cx="1492745" cy="1006273"/>
            </a:xfrm>
            <a:custGeom>
              <a:avLst/>
              <a:gdLst>
                <a:gd name="T0" fmla="*/ 166 w 614"/>
                <a:gd name="T1" fmla="*/ 283 h 427"/>
                <a:gd name="T2" fmla="*/ 173 w 614"/>
                <a:gd name="T3" fmla="*/ 277 h 427"/>
                <a:gd name="T4" fmla="*/ 185 w 614"/>
                <a:gd name="T5" fmla="*/ 270 h 427"/>
                <a:gd name="T6" fmla="*/ 195 w 614"/>
                <a:gd name="T7" fmla="*/ 267 h 427"/>
                <a:gd name="T8" fmla="*/ 207 w 614"/>
                <a:gd name="T9" fmla="*/ 270 h 427"/>
                <a:gd name="T10" fmla="*/ 208 w 614"/>
                <a:gd name="T11" fmla="*/ 270 h 427"/>
                <a:gd name="T12" fmla="*/ 208 w 614"/>
                <a:gd name="T13" fmla="*/ 270 h 427"/>
                <a:gd name="T14" fmla="*/ 209 w 614"/>
                <a:gd name="T15" fmla="*/ 270 h 427"/>
                <a:gd name="T16" fmla="*/ 210 w 614"/>
                <a:gd name="T17" fmla="*/ 270 h 427"/>
                <a:gd name="T18" fmla="*/ 210 w 614"/>
                <a:gd name="T19" fmla="*/ 270 h 427"/>
                <a:gd name="T20" fmla="*/ 211 w 614"/>
                <a:gd name="T21" fmla="*/ 270 h 427"/>
                <a:gd name="T22" fmla="*/ 213 w 614"/>
                <a:gd name="T23" fmla="*/ 273 h 427"/>
                <a:gd name="T24" fmla="*/ 223 w 614"/>
                <a:gd name="T25" fmla="*/ 273 h 427"/>
                <a:gd name="T26" fmla="*/ 227 w 614"/>
                <a:gd name="T27" fmla="*/ 278 h 427"/>
                <a:gd name="T28" fmla="*/ 249 w 614"/>
                <a:gd name="T29" fmla="*/ 280 h 427"/>
                <a:gd name="T30" fmla="*/ 259 w 614"/>
                <a:gd name="T31" fmla="*/ 288 h 427"/>
                <a:gd name="T32" fmla="*/ 268 w 614"/>
                <a:gd name="T33" fmla="*/ 305 h 427"/>
                <a:gd name="T34" fmla="*/ 280 w 614"/>
                <a:gd name="T35" fmla="*/ 312 h 427"/>
                <a:gd name="T36" fmla="*/ 287 w 614"/>
                <a:gd name="T37" fmla="*/ 326 h 427"/>
                <a:gd name="T38" fmla="*/ 302 w 614"/>
                <a:gd name="T39" fmla="*/ 337 h 427"/>
                <a:gd name="T40" fmla="*/ 305 w 614"/>
                <a:gd name="T41" fmla="*/ 349 h 427"/>
                <a:gd name="T42" fmla="*/ 292 w 614"/>
                <a:gd name="T43" fmla="*/ 353 h 427"/>
                <a:gd name="T44" fmla="*/ 281 w 614"/>
                <a:gd name="T45" fmla="*/ 356 h 427"/>
                <a:gd name="T46" fmla="*/ 271 w 614"/>
                <a:gd name="T47" fmla="*/ 366 h 427"/>
                <a:gd name="T48" fmla="*/ 270 w 614"/>
                <a:gd name="T49" fmla="*/ 387 h 427"/>
                <a:gd name="T50" fmla="*/ 268 w 614"/>
                <a:gd name="T51" fmla="*/ 405 h 427"/>
                <a:gd name="T52" fmla="*/ 255 w 614"/>
                <a:gd name="T53" fmla="*/ 414 h 427"/>
                <a:gd name="T54" fmla="*/ 314 w 614"/>
                <a:gd name="T55" fmla="*/ 376 h 427"/>
                <a:gd name="T56" fmla="*/ 377 w 614"/>
                <a:gd name="T57" fmla="*/ 333 h 427"/>
                <a:gd name="T58" fmla="*/ 407 w 614"/>
                <a:gd name="T59" fmla="*/ 375 h 427"/>
                <a:gd name="T60" fmla="*/ 478 w 614"/>
                <a:gd name="T61" fmla="*/ 393 h 427"/>
                <a:gd name="T62" fmla="*/ 548 w 614"/>
                <a:gd name="T63" fmla="*/ 335 h 427"/>
                <a:gd name="T64" fmla="*/ 481 w 614"/>
                <a:gd name="T65" fmla="*/ 326 h 427"/>
                <a:gd name="T66" fmla="*/ 450 w 614"/>
                <a:gd name="T67" fmla="*/ 310 h 427"/>
                <a:gd name="T68" fmla="*/ 518 w 614"/>
                <a:gd name="T69" fmla="*/ 261 h 427"/>
                <a:gd name="T70" fmla="*/ 572 w 614"/>
                <a:gd name="T71" fmla="*/ 207 h 427"/>
                <a:gd name="T72" fmla="*/ 606 w 614"/>
                <a:gd name="T73" fmla="*/ 147 h 427"/>
                <a:gd name="T74" fmla="*/ 586 w 614"/>
                <a:gd name="T75" fmla="*/ 102 h 427"/>
                <a:gd name="T76" fmla="*/ 567 w 614"/>
                <a:gd name="T77" fmla="*/ 72 h 427"/>
                <a:gd name="T78" fmla="*/ 512 w 614"/>
                <a:gd name="T79" fmla="*/ 67 h 427"/>
                <a:gd name="T80" fmla="*/ 472 w 614"/>
                <a:gd name="T81" fmla="*/ 70 h 427"/>
                <a:gd name="T82" fmla="*/ 436 w 614"/>
                <a:gd name="T83" fmla="*/ 77 h 427"/>
                <a:gd name="T84" fmla="*/ 386 w 614"/>
                <a:gd name="T85" fmla="*/ 51 h 427"/>
                <a:gd name="T86" fmla="*/ 361 w 614"/>
                <a:gd name="T87" fmla="*/ 26 h 427"/>
                <a:gd name="T88" fmla="*/ 307 w 614"/>
                <a:gd name="T89" fmla="*/ 17 h 427"/>
                <a:gd name="T90" fmla="*/ 258 w 614"/>
                <a:gd name="T91" fmla="*/ 44 h 427"/>
                <a:gd name="T92" fmla="*/ 243 w 614"/>
                <a:gd name="T93" fmla="*/ 94 h 427"/>
                <a:gd name="T94" fmla="*/ 202 w 614"/>
                <a:gd name="T95" fmla="*/ 96 h 427"/>
                <a:gd name="T96" fmla="*/ 166 w 614"/>
                <a:gd name="T97" fmla="*/ 97 h 427"/>
                <a:gd name="T98" fmla="*/ 118 w 614"/>
                <a:gd name="T99" fmla="*/ 102 h 427"/>
                <a:gd name="T100" fmla="*/ 44 w 614"/>
                <a:gd name="T101" fmla="*/ 111 h 427"/>
                <a:gd name="T102" fmla="*/ 30 w 614"/>
                <a:gd name="T103" fmla="*/ 130 h 427"/>
                <a:gd name="T104" fmla="*/ 27 w 614"/>
                <a:gd name="T105" fmla="*/ 152 h 427"/>
                <a:gd name="T106" fmla="*/ 46 w 614"/>
                <a:gd name="T107" fmla="*/ 182 h 427"/>
                <a:gd name="T108" fmla="*/ 33 w 614"/>
                <a:gd name="T109" fmla="*/ 207 h 427"/>
                <a:gd name="T110" fmla="*/ 14 w 614"/>
                <a:gd name="T111" fmla="*/ 261 h 427"/>
                <a:gd name="T112" fmla="*/ 15 w 614"/>
                <a:gd name="T113" fmla="*/ 273 h 427"/>
                <a:gd name="T114" fmla="*/ 6 w 614"/>
                <a:gd name="T115" fmla="*/ 282 h 427"/>
                <a:gd name="T116" fmla="*/ 1 w 614"/>
                <a:gd name="T117" fmla="*/ 297 h 427"/>
                <a:gd name="T118" fmla="*/ 0 w 614"/>
                <a:gd name="T119" fmla="*/ 311 h 427"/>
                <a:gd name="T120" fmla="*/ 22 w 614"/>
                <a:gd name="T121" fmla="*/ 321 h 427"/>
                <a:gd name="T122" fmla="*/ 61 w 614"/>
                <a:gd name="T123" fmla="*/ 323 h 427"/>
                <a:gd name="T124" fmla="*/ 114 w 614"/>
                <a:gd name="T125" fmla="*/ 317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4" h="427">
                  <a:moveTo>
                    <a:pt x="141" y="305"/>
                  </a:moveTo>
                  <a:cubicBezTo>
                    <a:pt x="142" y="305"/>
                    <a:pt x="145" y="300"/>
                    <a:pt x="148" y="300"/>
                  </a:cubicBezTo>
                  <a:cubicBezTo>
                    <a:pt x="150" y="299"/>
                    <a:pt x="149" y="294"/>
                    <a:pt x="150" y="292"/>
                  </a:cubicBezTo>
                  <a:cubicBezTo>
                    <a:pt x="151" y="290"/>
                    <a:pt x="156" y="286"/>
                    <a:pt x="159" y="285"/>
                  </a:cubicBezTo>
                  <a:cubicBezTo>
                    <a:pt x="160" y="285"/>
                    <a:pt x="160" y="285"/>
                    <a:pt x="160" y="285"/>
                  </a:cubicBezTo>
                  <a:cubicBezTo>
                    <a:pt x="160" y="283"/>
                    <a:pt x="160" y="283"/>
                    <a:pt x="160" y="283"/>
                  </a:cubicBezTo>
                  <a:cubicBezTo>
                    <a:pt x="160" y="283"/>
                    <a:pt x="163" y="282"/>
                    <a:pt x="163" y="281"/>
                  </a:cubicBezTo>
                  <a:cubicBezTo>
                    <a:pt x="164" y="281"/>
                    <a:pt x="164" y="282"/>
                    <a:pt x="164" y="282"/>
                  </a:cubicBezTo>
                  <a:cubicBezTo>
                    <a:pt x="164" y="282"/>
                    <a:pt x="165" y="283"/>
                    <a:pt x="166" y="283"/>
                  </a:cubicBezTo>
                  <a:cubicBezTo>
                    <a:pt x="166" y="283"/>
                    <a:pt x="167" y="282"/>
                    <a:pt x="167" y="282"/>
                  </a:cubicBezTo>
                  <a:cubicBezTo>
                    <a:pt x="167" y="281"/>
                    <a:pt x="167" y="280"/>
                    <a:pt x="167" y="280"/>
                  </a:cubicBezTo>
                  <a:cubicBezTo>
                    <a:pt x="166" y="279"/>
                    <a:pt x="166" y="278"/>
                    <a:pt x="166" y="278"/>
                  </a:cubicBezTo>
                  <a:cubicBezTo>
                    <a:pt x="166" y="278"/>
                    <a:pt x="166" y="278"/>
                    <a:pt x="166" y="278"/>
                  </a:cubicBezTo>
                  <a:cubicBezTo>
                    <a:pt x="166" y="278"/>
                    <a:pt x="167" y="278"/>
                    <a:pt x="167" y="278"/>
                  </a:cubicBezTo>
                  <a:cubicBezTo>
                    <a:pt x="167" y="278"/>
                    <a:pt x="168" y="277"/>
                    <a:pt x="168" y="277"/>
                  </a:cubicBezTo>
                  <a:cubicBezTo>
                    <a:pt x="170" y="278"/>
                    <a:pt x="170" y="278"/>
                    <a:pt x="170" y="278"/>
                  </a:cubicBezTo>
                  <a:cubicBezTo>
                    <a:pt x="170" y="278"/>
                    <a:pt x="171" y="278"/>
                    <a:pt x="171" y="278"/>
                  </a:cubicBezTo>
                  <a:cubicBezTo>
                    <a:pt x="172" y="279"/>
                    <a:pt x="173" y="277"/>
                    <a:pt x="173" y="277"/>
                  </a:cubicBezTo>
                  <a:cubicBezTo>
                    <a:pt x="174" y="276"/>
                    <a:pt x="174" y="276"/>
                    <a:pt x="174" y="276"/>
                  </a:cubicBezTo>
                  <a:cubicBezTo>
                    <a:pt x="174" y="276"/>
                    <a:pt x="174" y="276"/>
                    <a:pt x="174" y="275"/>
                  </a:cubicBezTo>
                  <a:cubicBezTo>
                    <a:pt x="174" y="275"/>
                    <a:pt x="175" y="275"/>
                    <a:pt x="176" y="275"/>
                  </a:cubicBezTo>
                  <a:cubicBezTo>
                    <a:pt x="176" y="275"/>
                    <a:pt x="178" y="275"/>
                    <a:pt x="179" y="275"/>
                  </a:cubicBezTo>
                  <a:cubicBezTo>
                    <a:pt x="180" y="275"/>
                    <a:pt x="180" y="275"/>
                    <a:pt x="180" y="275"/>
                  </a:cubicBezTo>
                  <a:cubicBezTo>
                    <a:pt x="182" y="274"/>
                    <a:pt x="182" y="274"/>
                    <a:pt x="182" y="274"/>
                  </a:cubicBezTo>
                  <a:cubicBezTo>
                    <a:pt x="182" y="274"/>
                    <a:pt x="183" y="273"/>
                    <a:pt x="183" y="273"/>
                  </a:cubicBezTo>
                  <a:cubicBezTo>
                    <a:pt x="183" y="272"/>
                    <a:pt x="183" y="271"/>
                    <a:pt x="183" y="271"/>
                  </a:cubicBezTo>
                  <a:cubicBezTo>
                    <a:pt x="183" y="270"/>
                    <a:pt x="185" y="270"/>
                    <a:pt x="185" y="270"/>
                  </a:cubicBezTo>
                  <a:cubicBezTo>
                    <a:pt x="185" y="270"/>
                    <a:pt x="185" y="270"/>
                    <a:pt x="185" y="270"/>
                  </a:cubicBezTo>
                  <a:cubicBezTo>
                    <a:pt x="186" y="270"/>
                    <a:pt x="186" y="271"/>
                    <a:pt x="186" y="271"/>
                  </a:cubicBezTo>
                  <a:cubicBezTo>
                    <a:pt x="186" y="271"/>
                    <a:pt x="187" y="270"/>
                    <a:pt x="187" y="270"/>
                  </a:cubicBezTo>
                  <a:cubicBezTo>
                    <a:pt x="187" y="269"/>
                    <a:pt x="188" y="269"/>
                    <a:pt x="188" y="269"/>
                  </a:cubicBezTo>
                  <a:cubicBezTo>
                    <a:pt x="188" y="269"/>
                    <a:pt x="190" y="268"/>
                    <a:pt x="190" y="267"/>
                  </a:cubicBezTo>
                  <a:cubicBezTo>
                    <a:pt x="191" y="266"/>
                    <a:pt x="191" y="267"/>
                    <a:pt x="191" y="265"/>
                  </a:cubicBezTo>
                  <a:cubicBezTo>
                    <a:pt x="191" y="264"/>
                    <a:pt x="192" y="265"/>
                    <a:pt x="192" y="266"/>
                  </a:cubicBezTo>
                  <a:cubicBezTo>
                    <a:pt x="192" y="266"/>
                    <a:pt x="192" y="266"/>
                    <a:pt x="193" y="267"/>
                  </a:cubicBezTo>
                  <a:cubicBezTo>
                    <a:pt x="193" y="267"/>
                    <a:pt x="193" y="267"/>
                    <a:pt x="195" y="267"/>
                  </a:cubicBezTo>
                  <a:cubicBezTo>
                    <a:pt x="196" y="268"/>
                    <a:pt x="196" y="266"/>
                    <a:pt x="198" y="266"/>
                  </a:cubicBezTo>
                  <a:cubicBezTo>
                    <a:pt x="200" y="266"/>
                    <a:pt x="199" y="266"/>
                    <a:pt x="200" y="267"/>
                  </a:cubicBezTo>
                  <a:cubicBezTo>
                    <a:pt x="201" y="267"/>
                    <a:pt x="201" y="267"/>
                    <a:pt x="202" y="267"/>
                  </a:cubicBezTo>
                  <a:cubicBezTo>
                    <a:pt x="203" y="268"/>
                    <a:pt x="203" y="268"/>
                    <a:pt x="203" y="268"/>
                  </a:cubicBezTo>
                  <a:cubicBezTo>
                    <a:pt x="203" y="268"/>
                    <a:pt x="204" y="268"/>
                    <a:pt x="205" y="269"/>
                  </a:cubicBezTo>
                  <a:cubicBezTo>
                    <a:pt x="205"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7" y="270"/>
                    <a:pt x="207" y="270"/>
                    <a:pt x="207"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8" y="270"/>
                    <a:pt x="208" y="270"/>
                    <a:pt x="208"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09" y="270"/>
                    <a:pt x="209" y="270"/>
                    <a:pt x="209"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0" y="270"/>
                    <a:pt x="210" y="270"/>
                    <a:pt x="210"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1" y="270"/>
                    <a:pt x="211" y="270"/>
                    <a:pt x="211" y="270"/>
                  </a:cubicBezTo>
                  <a:cubicBezTo>
                    <a:pt x="212" y="271"/>
                    <a:pt x="212" y="271"/>
                    <a:pt x="212" y="271"/>
                  </a:cubicBezTo>
                  <a:cubicBezTo>
                    <a:pt x="212" y="271"/>
                    <a:pt x="212" y="273"/>
                    <a:pt x="213" y="273"/>
                  </a:cubicBezTo>
                  <a:cubicBezTo>
                    <a:pt x="213" y="274"/>
                    <a:pt x="213" y="274"/>
                    <a:pt x="214" y="274"/>
                  </a:cubicBezTo>
                  <a:cubicBezTo>
                    <a:pt x="214" y="274"/>
                    <a:pt x="215" y="272"/>
                    <a:pt x="215" y="271"/>
                  </a:cubicBezTo>
                  <a:cubicBezTo>
                    <a:pt x="215" y="271"/>
                    <a:pt x="216" y="272"/>
                    <a:pt x="216" y="272"/>
                  </a:cubicBezTo>
                  <a:cubicBezTo>
                    <a:pt x="216" y="272"/>
                    <a:pt x="216" y="274"/>
                    <a:pt x="217" y="274"/>
                  </a:cubicBezTo>
                  <a:cubicBezTo>
                    <a:pt x="217" y="273"/>
                    <a:pt x="218" y="273"/>
                    <a:pt x="218" y="273"/>
                  </a:cubicBezTo>
                  <a:cubicBezTo>
                    <a:pt x="219" y="273"/>
                    <a:pt x="218" y="272"/>
                    <a:pt x="218" y="272"/>
                  </a:cubicBezTo>
                  <a:cubicBezTo>
                    <a:pt x="218" y="272"/>
                    <a:pt x="219" y="271"/>
                    <a:pt x="219" y="271"/>
                  </a:cubicBezTo>
                  <a:cubicBezTo>
                    <a:pt x="220" y="271"/>
                    <a:pt x="222" y="271"/>
                    <a:pt x="222" y="271"/>
                  </a:cubicBezTo>
                  <a:cubicBezTo>
                    <a:pt x="223" y="271"/>
                    <a:pt x="223" y="273"/>
                    <a:pt x="223" y="273"/>
                  </a:cubicBezTo>
                  <a:cubicBezTo>
                    <a:pt x="223" y="273"/>
                    <a:pt x="222" y="275"/>
                    <a:pt x="222" y="275"/>
                  </a:cubicBezTo>
                  <a:cubicBezTo>
                    <a:pt x="222" y="275"/>
                    <a:pt x="221" y="276"/>
                    <a:pt x="221" y="277"/>
                  </a:cubicBezTo>
                  <a:cubicBezTo>
                    <a:pt x="221" y="277"/>
                    <a:pt x="221" y="277"/>
                    <a:pt x="222" y="276"/>
                  </a:cubicBezTo>
                  <a:cubicBezTo>
                    <a:pt x="224" y="276"/>
                    <a:pt x="223" y="275"/>
                    <a:pt x="223" y="275"/>
                  </a:cubicBezTo>
                  <a:cubicBezTo>
                    <a:pt x="224" y="273"/>
                    <a:pt x="224" y="273"/>
                    <a:pt x="224" y="273"/>
                  </a:cubicBezTo>
                  <a:cubicBezTo>
                    <a:pt x="224" y="273"/>
                    <a:pt x="226" y="274"/>
                    <a:pt x="226" y="275"/>
                  </a:cubicBezTo>
                  <a:cubicBezTo>
                    <a:pt x="226" y="275"/>
                    <a:pt x="226" y="276"/>
                    <a:pt x="226" y="276"/>
                  </a:cubicBezTo>
                  <a:cubicBezTo>
                    <a:pt x="226" y="277"/>
                    <a:pt x="227" y="277"/>
                    <a:pt x="227" y="278"/>
                  </a:cubicBezTo>
                  <a:cubicBezTo>
                    <a:pt x="228" y="279"/>
                    <a:pt x="227" y="278"/>
                    <a:pt x="227" y="278"/>
                  </a:cubicBezTo>
                  <a:cubicBezTo>
                    <a:pt x="227" y="277"/>
                    <a:pt x="228" y="275"/>
                    <a:pt x="228" y="275"/>
                  </a:cubicBezTo>
                  <a:cubicBezTo>
                    <a:pt x="229" y="273"/>
                    <a:pt x="229" y="273"/>
                    <a:pt x="229" y="273"/>
                  </a:cubicBezTo>
                  <a:cubicBezTo>
                    <a:pt x="229" y="273"/>
                    <a:pt x="233" y="273"/>
                    <a:pt x="237" y="273"/>
                  </a:cubicBezTo>
                  <a:cubicBezTo>
                    <a:pt x="241" y="273"/>
                    <a:pt x="238" y="272"/>
                    <a:pt x="238" y="272"/>
                  </a:cubicBezTo>
                  <a:cubicBezTo>
                    <a:pt x="240" y="272"/>
                    <a:pt x="240" y="272"/>
                    <a:pt x="240" y="272"/>
                  </a:cubicBezTo>
                  <a:cubicBezTo>
                    <a:pt x="241" y="276"/>
                    <a:pt x="241" y="276"/>
                    <a:pt x="241" y="276"/>
                  </a:cubicBezTo>
                  <a:cubicBezTo>
                    <a:pt x="241" y="276"/>
                    <a:pt x="243" y="278"/>
                    <a:pt x="244" y="278"/>
                  </a:cubicBezTo>
                  <a:cubicBezTo>
                    <a:pt x="245" y="279"/>
                    <a:pt x="245" y="279"/>
                    <a:pt x="247" y="280"/>
                  </a:cubicBezTo>
                  <a:cubicBezTo>
                    <a:pt x="250" y="280"/>
                    <a:pt x="249" y="280"/>
                    <a:pt x="249" y="280"/>
                  </a:cubicBezTo>
                  <a:cubicBezTo>
                    <a:pt x="250" y="280"/>
                    <a:pt x="250" y="278"/>
                    <a:pt x="251" y="277"/>
                  </a:cubicBezTo>
                  <a:cubicBezTo>
                    <a:pt x="251" y="276"/>
                    <a:pt x="252" y="276"/>
                    <a:pt x="252" y="276"/>
                  </a:cubicBezTo>
                  <a:cubicBezTo>
                    <a:pt x="252" y="276"/>
                    <a:pt x="254" y="278"/>
                    <a:pt x="254" y="278"/>
                  </a:cubicBezTo>
                  <a:cubicBezTo>
                    <a:pt x="255" y="279"/>
                    <a:pt x="255" y="280"/>
                    <a:pt x="255" y="280"/>
                  </a:cubicBezTo>
                  <a:cubicBezTo>
                    <a:pt x="258" y="281"/>
                    <a:pt x="258" y="281"/>
                    <a:pt x="258" y="281"/>
                  </a:cubicBezTo>
                  <a:cubicBezTo>
                    <a:pt x="258" y="282"/>
                    <a:pt x="258" y="282"/>
                    <a:pt x="258" y="282"/>
                  </a:cubicBezTo>
                  <a:cubicBezTo>
                    <a:pt x="258" y="285"/>
                    <a:pt x="258" y="285"/>
                    <a:pt x="258" y="285"/>
                  </a:cubicBezTo>
                  <a:cubicBezTo>
                    <a:pt x="260" y="286"/>
                    <a:pt x="260" y="286"/>
                    <a:pt x="260" y="286"/>
                  </a:cubicBezTo>
                  <a:cubicBezTo>
                    <a:pt x="259" y="288"/>
                    <a:pt x="259" y="288"/>
                    <a:pt x="259" y="288"/>
                  </a:cubicBezTo>
                  <a:cubicBezTo>
                    <a:pt x="259" y="288"/>
                    <a:pt x="260" y="290"/>
                    <a:pt x="260" y="291"/>
                  </a:cubicBezTo>
                  <a:cubicBezTo>
                    <a:pt x="260" y="291"/>
                    <a:pt x="261" y="293"/>
                    <a:pt x="261" y="293"/>
                  </a:cubicBezTo>
                  <a:cubicBezTo>
                    <a:pt x="261" y="296"/>
                    <a:pt x="261" y="296"/>
                    <a:pt x="261" y="296"/>
                  </a:cubicBezTo>
                  <a:cubicBezTo>
                    <a:pt x="260" y="298"/>
                    <a:pt x="260" y="298"/>
                    <a:pt x="260" y="298"/>
                  </a:cubicBezTo>
                  <a:cubicBezTo>
                    <a:pt x="261" y="299"/>
                    <a:pt x="261" y="299"/>
                    <a:pt x="261" y="299"/>
                  </a:cubicBezTo>
                  <a:cubicBezTo>
                    <a:pt x="261" y="299"/>
                    <a:pt x="261" y="302"/>
                    <a:pt x="262" y="303"/>
                  </a:cubicBezTo>
                  <a:cubicBezTo>
                    <a:pt x="263" y="305"/>
                    <a:pt x="264" y="302"/>
                    <a:pt x="264" y="302"/>
                  </a:cubicBezTo>
                  <a:cubicBezTo>
                    <a:pt x="266" y="302"/>
                    <a:pt x="266" y="302"/>
                    <a:pt x="266" y="302"/>
                  </a:cubicBezTo>
                  <a:cubicBezTo>
                    <a:pt x="268" y="305"/>
                    <a:pt x="268" y="305"/>
                    <a:pt x="268" y="305"/>
                  </a:cubicBezTo>
                  <a:cubicBezTo>
                    <a:pt x="269" y="305"/>
                    <a:pt x="269" y="305"/>
                    <a:pt x="269" y="305"/>
                  </a:cubicBezTo>
                  <a:cubicBezTo>
                    <a:pt x="271" y="306"/>
                    <a:pt x="271" y="306"/>
                    <a:pt x="271" y="306"/>
                  </a:cubicBezTo>
                  <a:cubicBezTo>
                    <a:pt x="272" y="309"/>
                    <a:pt x="272" y="309"/>
                    <a:pt x="272" y="309"/>
                  </a:cubicBezTo>
                  <a:cubicBezTo>
                    <a:pt x="274" y="308"/>
                    <a:pt x="274" y="308"/>
                    <a:pt x="274" y="308"/>
                  </a:cubicBezTo>
                  <a:cubicBezTo>
                    <a:pt x="275" y="305"/>
                    <a:pt x="275" y="305"/>
                    <a:pt x="275" y="305"/>
                  </a:cubicBezTo>
                  <a:cubicBezTo>
                    <a:pt x="277" y="306"/>
                    <a:pt x="277" y="306"/>
                    <a:pt x="277" y="306"/>
                  </a:cubicBezTo>
                  <a:cubicBezTo>
                    <a:pt x="279" y="306"/>
                    <a:pt x="279" y="306"/>
                    <a:pt x="279" y="306"/>
                  </a:cubicBezTo>
                  <a:cubicBezTo>
                    <a:pt x="279" y="310"/>
                    <a:pt x="279" y="310"/>
                    <a:pt x="279" y="310"/>
                  </a:cubicBezTo>
                  <a:cubicBezTo>
                    <a:pt x="279" y="310"/>
                    <a:pt x="280" y="311"/>
                    <a:pt x="280" y="312"/>
                  </a:cubicBezTo>
                  <a:cubicBezTo>
                    <a:pt x="280" y="312"/>
                    <a:pt x="280" y="314"/>
                    <a:pt x="280" y="314"/>
                  </a:cubicBezTo>
                  <a:cubicBezTo>
                    <a:pt x="281" y="316"/>
                    <a:pt x="281" y="316"/>
                    <a:pt x="281" y="316"/>
                  </a:cubicBezTo>
                  <a:cubicBezTo>
                    <a:pt x="278" y="317"/>
                    <a:pt x="278" y="317"/>
                    <a:pt x="278" y="317"/>
                  </a:cubicBezTo>
                  <a:cubicBezTo>
                    <a:pt x="280" y="318"/>
                    <a:pt x="280" y="318"/>
                    <a:pt x="280" y="318"/>
                  </a:cubicBezTo>
                  <a:cubicBezTo>
                    <a:pt x="280" y="318"/>
                    <a:pt x="282" y="318"/>
                    <a:pt x="283" y="318"/>
                  </a:cubicBezTo>
                  <a:cubicBezTo>
                    <a:pt x="284" y="318"/>
                    <a:pt x="284" y="321"/>
                    <a:pt x="284" y="321"/>
                  </a:cubicBezTo>
                  <a:cubicBezTo>
                    <a:pt x="284" y="321"/>
                    <a:pt x="284" y="322"/>
                    <a:pt x="283" y="323"/>
                  </a:cubicBezTo>
                  <a:cubicBezTo>
                    <a:pt x="283" y="323"/>
                    <a:pt x="283" y="324"/>
                    <a:pt x="283" y="325"/>
                  </a:cubicBezTo>
                  <a:cubicBezTo>
                    <a:pt x="284" y="325"/>
                    <a:pt x="286" y="326"/>
                    <a:pt x="287" y="326"/>
                  </a:cubicBezTo>
                  <a:cubicBezTo>
                    <a:pt x="289" y="326"/>
                    <a:pt x="289" y="326"/>
                    <a:pt x="289" y="326"/>
                  </a:cubicBezTo>
                  <a:cubicBezTo>
                    <a:pt x="291" y="326"/>
                    <a:pt x="291" y="326"/>
                    <a:pt x="291" y="326"/>
                  </a:cubicBezTo>
                  <a:cubicBezTo>
                    <a:pt x="291" y="326"/>
                    <a:pt x="292" y="327"/>
                    <a:pt x="293" y="327"/>
                  </a:cubicBezTo>
                  <a:cubicBezTo>
                    <a:pt x="293" y="326"/>
                    <a:pt x="295" y="326"/>
                    <a:pt x="295" y="326"/>
                  </a:cubicBezTo>
                  <a:cubicBezTo>
                    <a:pt x="297" y="328"/>
                    <a:pt x="297" y="328"/>
                    <a:pt x="297" y="328"/>
                  </a:cubicBezTo>
                  <a:cubicBezTo>
                    <a:pt x="299" y="327"/>
                    <a:pt x="299" y="327"/>
                    <a:pt x="299" y="327"/>
                  </a:cubicBezTo>
                  <a:cubicBezTo>
                    <a:pt x="299" y="329"/>
                    <a:pt x="299" y="329"/>
                    <a:pt x="299" y="329"/>
                  </a:cubicBezTo>
                  <a:cubicBezTo>
                    <a:pt x="299" y="329"/>
                    <a:pt x="301" y="333"/>
                    <a:pt x="301" y="333"/>
                  </a:cubicBezTo>
                  <a:cubicBezTo>
                    <a:pt x="302" y="334"/>
                    <a:pt x="302" y="336"/>
                    <a:pt x="302" y="337"/>
                  </a:cubicBezTo>
                  <a:cubicBezTo>
                    <a:pt x="302" y="338"/>
                    <a:pt x="303" y="340"/>
                    <a:pt x="303" y="340"/>
                  </a:cubicBezTo>
                  <a:cubicBezTo>
                    <a:pt x="303" y="340"/>
                    <a:pt x="302" y="340"/>
                    <a:pt x="301" y="341"/>
                  </a:cubicBezTo>
                  <a:cubicBezTo>
                    <a:pt x="300" y="342"/>
                    <a:pt x="302" y="343"/>
                    <a:pt x="302" y="343"/>
                  </a:cubicBezTo>
                  <a:cubicBezTo>
                    <a:pt x="304" y="343"/>
                    <a:pt x="304" y="343"/>
                    <a:pt x="304" y="343"/>
                  </a:cubicBezTo>
                  <a:cubicBezTo>
                    <a:pt x="304" y="343"/>
                    <a:pt x="306" y="345"/>
                    <a:pt x="306" y="346"/>
                  </a:cubicBezTo>
                  <a:cubicBezTo>
                    <a:pt x="307" y="347"/>
                    <a:pt x="309" y="346"/>
                    <a:pt x="310" y="346"/>
                  </a:cubicBezTo>
                  <a:cubicBezTo>
                    <a:pt x="311" y="345"/>
                    <a:pt x="313" y="346"/>
                    <a:pt x="313" y="347"/>
                  </a:cubicBezTo>
                  <a:cubicBezTo>
                    <a:pt x="313" y="347"/>
                    <a:pt x="310" y="348"/>
                    <a:pt x="309" y="348"/>
                  </a:cubicBezTo>
                  <a:cubicBezTo>
                    <a:pt x="308" y="349"/>
                    <a:pt x="305" y="349"/>
                    <a:pt x="305" y="349"/>
                  </a:cubicBezTo>
                  <a:cubicBezTo>
                    <a:pt x="304" y="352"/>
                    <a:pt x="304" y="352"/>
                    <a:pt x="304" y="352"/>
                  </a:cubicBezTo>
                  <a:cubicBezTo>
                    <a:pt x="302" y="353"/>
                    <a:pt x="302" y="353"/>
                    <a:pt x="302" y="353"/>
                  </a:cubicBezTo>
                  <a:cubicBezTo>
                    <a:pt x="301" y="350"/>
                    <a:pt x="301" y="350"/>
                    <a:pt x="301" y="350"/>
                  </a:cubicBezTo>
                  <a:cubicBezTo>
                    <a:pt x="297" y="347"/>
                    <a:pt x="297" y="347"/>
                    <a:pt x="297" y="347"/>
                  </a:cubicBezTo>
                  <a:cubicBezTo>
                    <a:pt x="297" y="350"/>
                    <a:pt x="297" y="350"/>
                    <a:pt x="297" y="350"/>
                  </a:cubicBezTo>
                  <a:cubicBezTo>
                    <a:pt x="295" y="351"/>
                    <a:pt x="295" y="351"/>
                    <a:pt x="295" y="351"/>
                  </a:cubicBezTo>
                  <a:cubicBezTo>
                    <a:pt x="295" y="351"/>
                    <a:pt x="295" y="352"/>
                    <a:pt x="295" y="353"/>
                  </a:cubicBezTo>
                  <a:cubicBezTo>
                    <a:pt x="295" y="354"/>
                    <a:pt x="294" y="354"/>
                    <a:pt x="294" y="354"/>
                  </a:cubicBezTo>
                  <a:cubicBezTo>
                    <a:pt x="292" y="353"/>
                    <a:pt x="292" y="353"/>
                    <a:pt x="292" y="353"/>
                  </a:cubicBezTo>
                  <a:cubicBezTo>
                    <a:pt x="292" y="353"/>
                    <a:pt x="290" y="353"/>
                    <a:pt x="289" y="353"/>
                  </a:cubicBezTo>
                  <a:cubicBezTo>
                    <a:pt x="288" y="353"/>
                    <a:pt x="288" y="351"/>
                    <a:pt x="288" y="351"/>
                  </a:cubicBezTo>
                  <a:cubicBezTo>
                    <a:pt x="287" y="352"/>
                    <a:pt x="287" y="352"/>
                    <a:pt x="287" y="352"/>
                  </a:cubicBezTo>
                  <a:cubicBezTo>
                    <a:pt x="287" y="352"/>
                    <a:pt x="287" y="353"/>
                    <a:pt x="286" y="354"/>
                  </a:cubicBezTo>
                  <a:cubicBezTo>
                    <a:pt x="286" y="355"/>
                    <a:pt x="286" y="354"/>
                    <a:pt x="284" y="354"/>
                  </a:cubicBezTo>
                  <a:cubicBezTo>
                    <a:pt x="283" y="355"/>
                    <a:pt x="283" y="353"/>
                    <a:pt x="282" y="352"/>
                  </a:cubicBezTo>
                  <a:cubicBezTo>
                    <a:pt x="282" y="350"/>
                    <a:pt x="282" y="352"/>
                    <a:pt x="281" y="352"/>
                  </a:cubicBezTo>
                  <a:cubicBezTo>
                    <a:pt x="280" y="352"/>
                    <a:pt x="282" y="355"/>
                    <a:pt x="282" y="355"/>
                  </a:cubicBezTo>
                  <a:cubicBezTo>
                    <a:pt x="281" y="356"/>
                    <a:pt x="281" y="356"/>
                    <a:pt x="281" y="356"/>
                  </a:cubicBezTo>
                  <a:cubicBezTo>
                    <a:pt x="281" y="356"/>
                    <a:pt x="281" y="358"/>
                    <a:pt x="279" y="359"/>
                  </a:cubicBezTo>
                  <a:cubicBezTo>
                    <a:pt x="278" y="359"/>
                    <a:pt x="279" y="357"/>
                    <a:pt x="279" y="357"/>
                  </a:cubicBezTo>
                  <a:cubicBezTo>
                    <a:pt x="279" y="353"/>
                    <a:pt x="279" y="353"/>
                    <a:pt x="279" y="353"/>
                  </a:cubicBezTo>
                  <a:cubicBezTo>
                    <a:pt x="277" y="348"/>
                    <a:pt x="277" y="348"/>
                    <a:pt x="277" y="348"/>
                  </a:cubicBezTo>
                  <a:cubicBezTo>
                    <a:pt x="277" y="348"/>
                    <a:pt x="273" y="352"/>
                    <a:pt x="272" y="352"/>
                  </a:cubicBezTo>
                  <a:cubicBezTo>
                    <a:pt x="272" y="353"/>
                    <a:pt x="270" y="357"/>
                    <a:pt x="269" y="357"/>
                  </a:cubicBezTo>
                  <a:cubicBezTo>
                    <a:pt x="269" y="358"/>
                    <a:pt x="269" y="360"/>
                    <a:pt x="269" y="360"/>
                  </a:cubicBezTo>
                  <a:cubicBezTo>
                    <a:pt x="271" y="363"/>
                    <a:pt x="271" y="363"/>
                    <a:pt x="271" y="363"/>
                  </a:cubicBezTo>
                  <a:cubicBezTo>
                    <a:pt x="271" y="366"/>
                    <a:pt x="271" y="366"/>
                    <a:pt x="271" y="366"/>
                  </a:cubicBezTo>
                  <a:cubicBezTo>
                    <a:pt x="273" y="368"/>
                    <a:pt x="273" y="368"/>
                    <a:pt x="273" y="368"/>
                  </a:cubicBezTo>
                  <a:cubicBezTo>
                    <a:pt x="273" y="368"/>
                    <a:pt x="275" y="368"/>
                    <a:pt x="276" y="369"/>
                  </a:cubicBezTo>
                  <a:cubicBezTo>
                    <a:pt x="277" y="369"/>
                    <a:pt x="276" y="371"/>
                    <a:pt x="276" y="371"/>
                  </a:cubicBezTo>
                  <a:cubicBezTo>
                    <a:pt x="275" y="375"/>
                    <a:pt x="275" y="375"/>
                    <a:pt x="275" y="375"/>
                  </a:cubicBezTo>
                  <a:cubicBezTo>
                    <a:pt x="275" y="375"/>
                    <a:pt x="276" y="376"/>
                    <a:pt x="277" y="377"/>
                  </a:cubicBezTo>
                  <a:cubicBezTo>
                    <a:pt x="277" y="378"/>
                    <a:pt x="275" y="380"/>
                    <a:pt x="275" y="380"/>
                  </a:cubicBezTo>
                  <a:cubicBezTo>
                    <a:pt x="274" y="380"/>
                    <a:pt x="271" y="383"/>
                    <a:pt x="271" y="383"/>
                  </a:cubicBezTo>
                  <a:cubicBezTo>
                    <a:pt x="271" y="383"/>
                    <a:pt x="270" y="384"/>
                    <a:pt x="269" y="384"/>
                  </a:cubicBezTo>
                  <a:cubicBezTo>
                    <a:pt x="268" y="384"/>
                    <a:pt x="270" y="387"/>
                    <a:pt x="270" y="387"/>
                  </a:cubicBezTo>
                  <a:cubicBezTo>
                    <a:pt x="271" y="390"/>
                    <a:pt x="271" y="390"/>
                    <a:pt x="271" y="390"/>
                  </a:cubicBezTo>
                  <a:cubicBezTo>
                    <a:pt x="271" y="390"/>
                    <a:pt x="270" y="391"/>
                    <a:pt x="270" y="391"/>
                  </a:cubicBezTo>
                  <a:cubicBezTo>
                    <a:pt x="269" y="392"/>
                    <a:pt x="269" y="394"/>
                    <a:pt x="269" y="394"/>
                  </a:cubicBezTo>
                  <a:cubicBezTo>
                    <a:pt x="267" y="394"/>
                    <a:pt x="267" y="394"/>
                    <a:pt x="267" y="394"/>
                  </a:cubicBezTo>
                  <a:cubicBezTo>
                    <a:pt x="266" y="396"/>
                    <a:pt x="266" y="396"/>
                    <a:pt x="266" y="396"/>
                  </a:cubicBezTo>
                  <a:cubicBezTo>
                    <a:pt x="266" y="396"/>
                    <a:pt x="266" y="399"/>
                    <a:pt x="265" y="399"/>
                  </a:cubicBezTo>
                  <a:cubicBezTo>
                    <a:pt x="264" y="399"/>
                    <a:pt x="265" y="401"/>
                    <a:pt x="265" y="401"/>
                  </a:cubicBezTo>
                  <a:cubicBezTo>
                    <a:pt x="264" y="403"/>
                    <a:pt x="264" y="403"/>
                    <a:pt x="264" y="403"/>
                  </a:cubicBezTo>
                  <a:cubicBezTo>
                    <a:pt x="268" y="405"/>
                    <a:pt x="268" y="405"/>
                    <a:pt x="268" y="405"/>
                  </a:cubicBezTo>
                  <a:cubicBezTo>
                    <a:pt x="267" y="407"/>
                    <a:pt x="267" y="407"/>
                    <a:pt x="267" y="407"/>
                  </a:cubicBezTo>
                  <a:cubicBezTo>
                    <a:pt x="267" y="409"/>
                    <a:pt x="267" y="409"/>
                    <a:pt x="267" y="409"/>
                  </a:cubicBezTo>
                  <a:cubicBezTo>
                    <a:pt x="268" y="409"/>
                    <a:pt x="268" y="409"/>
                    <a:pt x="268" y="409"/>
                  </a:cubicBezTo>
                  <a:cubicBezTo>
                    <a:pt x="268" y="409"/>
                    <a:pt x="266" y="410"/>
                    <a:pt x="265" y="410"/>
                  </a:cubicBezTo>
                  <a:cubicBezTo>
                    <a:pt x="264" y="411"/>
                    <a:pt x="263" y="410"/>
                    <a:pt x="262" y="411"/>
                  </a:cubicBezTo>
                  <a:cubicBezTo>
                    <a:pt x="261" y="411"/>
                    <a:pt x="258" y="412"/>
                    <a:pt x="258" y="412"/>
                  </a:cubicBezTo>
                  <a:cubicBezTo>
                    <a:pt x="257" y="416"/>
                    <a:pt x="257" y="416"/>
                    <a:pt x="257" y="416"/>
                  </a:cubicBezTo>
                  <a:cubicBezTo>
                    <a:pt x="255" y="416"/>
                    <a:pt x="255" y="416"/>
                    <a:pt x="255" y="416"/>
                  </a:cubicBezTo>
                  <a:cubicBezTo>
                    <a:pt x="255" y="414"/>
                    <a:pt x="255" y="414"/>
                    <a:pt x="255" y="414"/>
                  </a:cubicBezTo>
                  <a:cubicBezTo>
                    <a:pt x="254" y="413"/>
                    <a:pt x="254" y="413"/>
                    <a:pt x="254" y="413"/>
                  </a:cubicBezTo>
                  <a:cubicBezTo>
                    <a:pt x="254" y="415"/>
                    <a:pt x="254" y="416"/>
                    <a:pt x="254" y="416"/>
                  </a:cubicBezTo>
                  <a:cubicBezTo>
                    <a:pt x="264" y="423"/>
                    <a:pt x="264" y="423"/>
                    <a:pt x="264" y="423"/>
                  </a:cubicBezTo>
                  <a:cubicBezTo>
                    <a:pt x="281" y="427"/>
                    <a:pt x="281" y="427"/>
                    <a:pt x="281" y="427"/>
                  </a:cubicBezTo>
                  <a:cubicBezTo>
                    <a:pt x="285" y="420"/>
                    <a:pt x="285" y="420"/>
                    <a:pt x="285" y="420"/>
                  </a:cubicBezTo>
                  <a:cubicBezTo>
                    <a:pt x="285" y="420"/>
                    <a:pt x="294" y="404"/>
                    <a:pt x="301" y="405"/>
                  </a:cubicBezTo>
                  <a:cubicBezTo>
                    <a:pt x="306" y="406"/>
                    <a:pt x="313" y="408"/>
                    <a:pt x="314" y="408"/>
                  </a:cubicBezTo>
                  <a:cubicBezTo>
                    <a:pt x="313" y="402"/>
                    <a:pt x="302" y="392"/>
                    <a:pt x="304" y="390"/>
                  </a:cubicBezTo>
                  <a:cubicBezTo>
                    <a:pt x="306" y="387"/>
                    <a:pt x="311" y="380"/>
                    <a:pt x="314" y="376"/>
                  </a:cubicBezTo>
                  <a:cubicBezTo>
                    <a:pt x="316" y="372"/>
                    <a:pt x="326" y="369"/>
                    <a:pt x="326" y="369"/>
                  </a:cubicBezTo>
                  <a:cubicBezTo>
                    <a:pt x="334" y="354"/>
                    <a:pt x="334" y="354"/>
                    <a:pt x="334" y="354"/>
                  </a:cubicBezTo>
                  <a:cubicBezTo>
                    <a:pt x="332" y="331"/>
                    <a:pt x="330" y="325"/>
                    <a:pt x="354" y="322"/>
                  </a:cubicBezTo>
                  <a:cubicBezTo>
                    <a:pt x="358" y="321"/>
                    <a:pt x="363" y="318"/>
                    <a:pt x="363" y="318"/>
                  </a:cubicBezTo>
                  <a:cubicBezTo>
                    <a:pt x="371" y="315"/>
                    <a:pt x="371" y="315"/>
                    <a:pt x="371" y="315"/>
                  </a:cubicBezTo>
                  <a:cubicBezTo>
                    <a:pt x="386" y="313"/>
                    <a:pt x="386" y="313"/>
                    <a:pt x="386" y="313"/>
                  </a:cubicBezTo>
                  <a:cubicBezTo>
                    <a:pt x="374" y="320"/>
                    <a:pt x="374" y="320"/>
                    <a:pt x="374" y="320"/>
                  </a:cubicBezTo>
                  <a:cubicBezTo>
                    <a:pt x="365" y="330"/>
                    <a:pt x="365" y="330"/>
                    <a:pt x="365" y="330"/>
                  </a:cubicBezTo>
                  <a:cubicBezTo>
                    <a:pt x="377" y="333"/>
                    <a:pt x="377" y="333"/>
                    <a:pt x="377" y="333"/>
                  </a:cubicBezTo>
                  <a:cubicBezTo>
                    <a:pt x="377" y="333"/>
                    <a:pt x="377" y="342"/>
                    <a:pt x="383" y="340"/>
                  </a:cubicBezTo>
                  <a:cubicBezTo>
                    <a:pt x="388" y="338"/>
                    <a:pt x="400" y="333"/>
                    <a:pt x="402" y="333"/>
                  </a:cubicBezTo>
                  <a:cubicBezTo>
                    <a:pt x="404" y="332"/>
                    <a:pt x="415" y="329"/>
                    <a:pt x="418" y="329"/>
                  </a:cubicBezTo>
                  <a:cubicBezTo>
                    <a:pt x="421" y="329"/>
                    <a:pt x="437" y="327"/>
                    <a:pt x="437" y="327"/>
                  </a:cubicBezTo>
                  <a:cubicBezTo>
                    <a:pt x="439" y="336"/>
                    <a:pt x="439" y="336"/>
                    <a:pt x="439" y="336"/>
                  </a:cubicBezTo>
                  <a:cubicBezTo>
                    <a:pt x="432" y="345"/>
                    <a:pt x="432" y="345"/>
                    <a:pt x="432" y="345"/>
                  </a:cubicBezTo>
                  <a:cubicBezTo>
                    <a:pt x="423" y="354"/>
                    <a:pt x="423" y="354"/>
                    <a:pt x="423" y="354"/>
                  </a:cubicBezTo>
                  <a:cubicBezTo>
                    <a:pt x="409" y="367"/>
                    <a:pt x="409" y="367"/>
                    <a:pt x="409" y="367"/>
                  </a:cubicBezTo>
                  <a:cubicBezTo>
                    <a:pt x="409" y="367"/>
                    <a:pt x="405" y="374"/>
                    <a:pt x="407" y="375"/>
                  </a:cubicBezTo>
                  <a:cubicBezTo>
                    <a:pt x="409" y="376"/>
                    <a:pt x="424" y="374"/>
                    <a:pt x="424" y="374"/>
                  </a:cubicBezTo>
                  <a:cubicBezTo>
                    <a:pt x="441" y="375"/>
                    <a:pt x="441" y="375"/>
                    <a:pt x="441" y="375"/>
                  </a:cubicBezTo>
                  <a:cubicBezTo>
                    <a:pt x="441" y="375"/>
                    <a:pt x="444" y="376"/>
                    <a:pt x="446" y="382"/>
                  </a:cubicBezTo>
                  <a:cubicBezTo>
                    <a:pt x="449" y="389"/>
                    <a:pt x="451" y="392"/>
                    <a:pt x="452" y="394"/>
                  </a:cubicBezTo>
                  <a:cubicBezTo>
                    <a:pt x="454" y="397"/>
                    <a:pt x="458" y="403"/>
                    <a:pt x="458" y="403"/>
                  </a:cubicBezTo>
                  <a:cubicBezTo>
                    <a:pt x="458" y="403"/>
                    <a:pt x="454" y="407"/>
                    <a:pt x="459" y="406"/>
                  </a:cubicBezTo>
                  <a:cubicBezTo>
                    <a:pt x="465" y="406"/>
                    <a:pt x="469" y="405"/>
                    <a:pt x="469" y="405"/>
                  </a:cubicBezTo>
                  <a:cubicBezTo>
                    <a:pt x="469" y="405"/>
                    <a:pt x="470" y="399"/>
                    <a:pt x="472" y="397"/>
                  </a:cubicBezTo>
                  <a:cubicBezTo>
                    <a:pt x="475" y="396"/>
                    <a:pt x="478" y="393"/>
                    <a:pt x="478" y="393"/>
                  </a:cubicBezTo>
                  <a:cubicBezTo>
                    <a:pt x="478" y="393"/>
                    <a:pt x="477" y="387"/>
                    <a:pt x="480" y="385"/>
                  </a:cubicBezTo>
                  <a:cubicBezTo>
                    <a:pt x="483" y="384"/>
                    <a:pt x="487" y="383"/>
                    <a:pt x="491" y="382"/>
                  </a:cubicBezTo>
                  <a:cubicBezTo>
                    <a:pt x="495" y="380"/>
                    <a:pt x="499" y="373"/>
                    <a:pt x="499" y="373"/>
                  </a:cubicBezTo>
                  <a:cubicBezTo>
                    <a:pt x="504" y="369"/>
                    <a:pt x="504" y="369"/>
                    <a:pt x="504" y="369"/>
                  </a:cubicBezTo>
                  <a:cubicBezTo>
                    <a:pt x="516" y="365"/>
                    <a:pt x="516" y="365"/>
                    <a:pt x="516" y="365"/>
                  </a:cubicBezTo>
                  <a:cubicBezTo>
                    <a:pt x="515" y="355"/>
                    <a:pt x="515" y="355"/>
                    <a:pt x="515" y="355"/>
                  </a:cubicBezTo>
                  <a:cubicBezTo>
                    <a:pt x="515" y="355"/>
                    <a:pt x="516" y="353"/>
                    <a:pt x="519" y="353"/>
                  </a:cubicBezTo>
                  <a:cubicBezTo>
                    <a:pt x="521" y="352"/>
                    <a:pt x="542" y="345"/>
                    <a:pt x="542" y="345"/>
                  </a:cubicBezTo>
                  <a:cubicBezTo>
                    <a:pt x="548" y="335"/>
                    <a:pt x="548" y="335"/>
                    <a:pt x="548" y="335"/>
                  </a:cubicBezTo>
                  <a:cubicBezTo>
                    <a:pt x="548" y="325"/>
                    <a:pt x="548" y="325"/>
                    <a:pt x="548" y="325"/>
                  </a:cubicBezTo>
                  <a:cubicBezTo>
                    <a:pt x="548" y="325"/>
                    <a:pt x="550" y="319"/>
                    <a:pt x="546" y="319"/>
                  </a:cubicBezTo>
                  <a:cubicBezTo>
                    <a:pt x="542" y="319"/>
                    <a:pt x="532" y="329"/>
                    <a:pt x="532" y="329"/>
                  </a:cubicBezTo>
                  <a:cubicBezTo>
                    <a:pt x="521" y="330"/>
                    <a:pt x="521" y="330"/>
                    <a:pt x="521" y="330"/>
                  </a:cubicBezTo>
                  <a:cubicBezTo>
                    <a:pt x="521" y="330"/>
                    <a:pt x="516" y="339"/>
                    <a:pt x="514" y="339"/>
                  </a:cubicBezTo>
                  <a:cubicBezTo>
                    <a:pt x="512" y="340"/>
                    <a:pt x="506" y="342"/>
                    <a:pt x="504" y="341"/>
                  </a:cubicBezTo>
                  <a:cubicBezTo>
                    <a:pt x="502" y="341"/>
                    <a:pt x="505" y="352"/>
                    <a:pt x="498" y="339"/>
                  </a:cubicBezTo>
                  <a:cubicBezTo>
                    <a:pt x="491" y="326"/>
                    <a:pt x="488" y="326"/>
                    <a:pt x="488" y="326"/>
                  </a:cubicBezTo>
                  <a:cubicBezTo>
                    <a:pt x="481" y="326"/>
                    <a:pt x="481" y="326"/>
                    <a:pt x="481" y="326"/>
                  </a:cubicBezTo>
                  <a:cubicBezTo>
                    <a:pt x="481" y="326"/>
                    <a:pt x="475" y="329"/>
                    <a:pt x="474" y="327"/>
                  </a:cubicBezTo>
                  <a:cubicBezTo>
                    <a:pt x="474" y="325"/>
                    <a:pt x="471" y="319"/>
                    <a:pt x="471" y="319"/>
                  </a:cubicBezTo>
                  <a:cubicBezTo>
                    <a:pt x="461" y="319"/>
                    <a:pt x="461" y="319"/>
                    <a:pt x="461" y="319"/>
                  </a:cubicBezTo>
                  <a:cubicBezTo>
                    <a:pt x="457" y="321"/>
                    <a:pt x="457" y="321"/>
                    <a:pt x="457" y="321"/>
                  </a:cubicBezTo>
                  <a:cubicBezTo>
                    <a:pt x="442" y="320"/>
                    <a:pt x="442" y="320"/>
                    <a:pt x="442" y="320"/>
                  </a:cubicBezTo>
                  <a:cubicBezTo>
                    <a:pt x="436" y="316"/>
                    <a:pt x="436" y="316"/>
                    <a:pt x="436" y="316"/>
                  </a:cubicBezTo>
                  <a:cubicBezTo>
                    <a:pt x="444" y="312"/>
                    <a:pt x="444" y="312"/>
                    <a:pt x="444" y="312"/>
                  </a:cubicBezTo>
                  <a:cubicBezTo>
                    <a:pt x="444" y="312"/>
                    <a:pt x="447" y="315"/>
                    <a:pt x="448" y="315"/>
                  </a:cubicBezTo>
                  <a:cubicBezTo>
                    <a:pt x="450" y="314"/>
                    <a:pt x="448" y="311"/>
                    <a:pt x="450" y="310"/>
                  </a:cubicBezTo>
                  <a:cubicBezTo>
                    <a:pt x="453" y="309"/>
                    <a:pt x="456" y="306"/>
                    <a:pt x="459" y="308"/>
                  </a:cubicBezTo>
                  <a:cubicBezTo>
                    <a:pt x="462" y="309"/>
                    <a:pt x="459" y="315"/>
                    <a:pt x="464" y="311"/>
                  </a:cubicBezTo>
                  <a:cubicBezTo>
                    <a:pt x="469" y="307"/>
                    <a:pt x="474" y="308"/>
                    <a:pt x="474" y="308"/>
                  </a:cubicBezTo>
                  <a:cubicBezTo>
                    <a:pt x="480" y="298"/>
                    <a:pt x="480" y="298"/>
                    <a:pt x="480" y="298"/>
                  </a:cubicBezTo>
                  <a:cubicBezTo>
                    <a:pt x="484" y="289"/>
                    <a:pt x="484" y="289"/>
                    <a:pt x="484" y="289"/>
                  </a:cubicBezTo>
                  <a:cubicBezTo>
                    <a:pt x="484" y="289"/>
                    <a:pt x="486" y="290"/>
                    <a:pt x="488" y="291"/>
                  </a:cubicBezTo>
                  <a:cubicBezTo>
                    <a:pt x="491" y="291"/>
                    <a:pt x="498" y="279"/>
                    <a:pt x="498" y="279"/>
                  </a:cubicBezTo>
                  <a:cubicBezTo>
                    <a:pt x="498" y="279"/>
                    <a:pt x="499" y="267"/>
                    <a:pt x="501" y="267"/>
                  </a:cubicBezTo>
                  <a:cubicBezTo>
                    <a:pt x="503" y="266"/>
                    <a:pt x="518" y="261"/>
                    <a:pt x="518" y="261"/>
                  </a:cubicBezTo>
                  <a:cubicBezTo>
                    <a:pt x="528" y="255"/>
                    <a:pt x="528" y="255"/>
                    <a:pt x="528" y="255"/>
                  </a:cubicBezTo>
                  <a:cubicBezTo>
                    <a:pt x="528" y="255"/>
                    <a:pt x="533" y="248"/>
                    <a:pt x="535" y="247"/>
                  </a:cubicBezTo>
                  <a:cubicBezTo>
                    <a:pt x="537" y="247"/>
                    <a:pt x="539" y="243"/>
                    <a:pt x="541" y="238"/>
                  </a:cubicBezTo>
                  <a:cubicBezTo>
                    <a:pt x="544" y="234"/>
                    <a:pt x="546" y="231"/>
                    <a:pt x="546" y="231"/>
                  </a:cubicBezTo>
                  <a:cubicBezTo>
                    <a:pt x="546" y="231"/>
                    <a:pt x="558" y="228"/>
                    <a:pt x="557" y="227"/>
                  </a:cubicBezTo>
                  <a:cubicBezTo>
                    <a:pt x="557" y="225"/>
                    <a:pt x="552" y="221"/>
                    <a:pt x="558" y="221"/>
                  </a:cubicBezTo>
                  <a:cubicBezTo>
                    <a:pt x="564" y="221"/>
                    <a:pt x="564" y="221"/>
                    <a:pt x="567" y="219"/>
                  </a:cubicBezTo>
                  <a:cubicBezTo>
                    <a:pt x="569" y="218"/>
                    <a:pt x="568" y="217"/>
                    <a:pt x="569" y="214"/>
                  </a:cubicBezTo>
                  <a:cubicBezTo>
                    <a:pt x="571" y="212"/>
                    <a:pt x="572" y="209"/>
                    <a:pt x="572" y="207"/>
                  </a:cubicBezTo>
                  <a:cubicBezTo>
                    <a:pt x="571" y="205"/>
                    <a:pt x="566" y="197"/>
                    <a:pt x="566" y="195"/>
                  </a:cubicBezTo>
                  <a:cubicBezTo>
                    <a:pt x="565" y="192"/>
                    <a:pt x="566" y="186"/>
                    <a:pt x="566" y="186"/>
                  </a:cubicBezTo>
                  <a:cubicBezTo>
                    <a:pt x="566" y="186"/>
                    <a:pt x="569" y="185"/>
                    <a:pt x="572" y="184"/>
                  </a:cubicBezTo>
                  <a:cubicBezTo>
                    <a:pt x="574" y="182"/>
                    <a:pt x="578" y="175"/>
                    <a:pt x="578" y="175"/>
                  </a:cubicBezTo>
                  <a:cubicBezTo>
                    <a:pt x="579" y="170"/>
                    <a:pt x="579" y="170"/>
                    <a:pt x="579" y="170"/>
                  </a:cubicBezTo>
                  <a:cubicBezTo>
                    <a:pt x="579" y="170"/>
                    <a:pt x="583" y="167"/>
                    <a:pt x="584" y="167"/>
                  </a:cubicBezTo>
                  <a:cubicBezTo>
                    <a:pt x="586" y="166"/>
                    <a:pt x="602" y="160"/>
                    <a:pt x="603" y="160"/>
                  </a:cubicBezTo>
                  <a:cubicBezTo>
                    <a:pt x="604" y="160"/>
                    <a:pt x="614" y="161"/>
                    <a:pt x="611" y="156"/>
                  </a:cubicBezTo>
                  <a:cubicBezTo>
                    <a:pt x="608" y="152"/>
                    <a:pt x="607" y="150"/>
                    <a:pt x="606" y="147"/>
                  </a:cubicBezTo>
                  <a:cubicBezTo>
                    <a:pt x="605" y="144"/>
                    <a:pt x="605" y="137"/>
                    <a:pt x="605" y="136"/>
                  </a:cubicBezTo>
                  <a:cubicBezTo>
                    <a:pt x="606" y="135"/>
                    <a:pt x="614" y="132"/>
                    <a:pt x="605" y="131"/>
                  </a:cubicBezTo>
                  <a:cubicBezTo>
                    <a:pt x="596" y="130"/>
                    <a:pt x="603" y="127"/>
                    <a:pt x="601" y="125"/>
                  </a:cubicBezTo>
                  <a:cubicBezTo>
                    <a:pt x="598" y="123"/>
                    <a:pt x="592" y="119"/>
                    <a:pt x="592" y="119"/>
                  </a:cubicBezTo>
                  <a:cubicBezTo>
                    <a:pt x="589" y="119"/>
                    <a:pt x="589" y="119"/>
                    <a:pt x="589" y="119"/>
                  </a:cubicBezTo>
                  <a:cubicBezTo>
                    <a:pt x="590" y="109"/>
                    <a:pt x="590" y="109"/>
                    <a:pt x="590" y="109"/>
                  </a:cubicBezTo>
                  <a:cubicBezTo>
                    <a:pt x="590" y="109"/>
                    <a:pt x="593" y="105"/>
                    <a:pt x="594" y="105"/>
                  </a:cubicBezTo>
                  <a:cubicBezTo>
                    <a:pt x="595" y="104"/>
                    <a:pt x="596" y="100"/>
                    <a:pt x="594" y="100"/>
                  </a:cubicBezTo>
                  <a:cubicBezTo>
                    <a:pt x="592" y="101"/>
                    <a:pt x="586" y="102"/>
                    <a:pt x="586" y="102"/>
                  </a:cubicBezTo>
                  <a:cubicBezTo>
                    <a:pt x="586" y="102"/>
                    <a:pt x="581" y="102"/>
                    <a:pt x="582" y="100"/>
                  </a:cubicBezTo>
                  <a:cubicBezTo>
                    <a:pt x="582" y="97"/>
                    <a:pt x="584" y="97"/>
                    <a:pt x="587" y="94"/>
                  </a:cubicBezTo>
                  <a:cubicBezTo>
                    <a:pt x="590" y="91"/>
                    <a:pt x="591" y="89"/>
                    <a:pt x="591" y="89"/>
                  </a:cubicBezTo>
                  <a:cubicBezTo>
                    <a:pt x="590" y="83"/>
                    <a:pt x="590" y="83"/>
                    <a:pt x="590" y="83"/>
                  </a:cubicBezTo>
                  <a:cubicBezTo>
                    <a:pt x="590" y="83"/>
                    <a:pt x="590" y="79"/>
                    <a:pt x="589" y="79"/>
                  </a:cubicBezTo>
                  <a:cubicBezTo>
                    <a:pt x="589" y="78"/>
                    <a:pt x="583" y="66"/>
                    <a:pt x="583" y="66"/>
                  </a:cubicBezTo>
                  <a:cubicBezTo>
                    <a:pt x="583" y="66"/>
                    <a:pt x="577" y="64"/>
                    <a:pt x="576" y="66"/>
                  </a:cubicBezTo>
                  <a:cubicBezTo>
                    <a:pt x="576" y="68"/>
                    <a:pt x="574" y="72"/>
                    <a:pt x="574" y="72"/>
                  </a:cubicBezTo>
                  <a:cubicBezTo>
                    <a:pt x="567" y="72"/>
                    <a:pt x="567" y="72"/>
                    <a:pt x="567" y="72"/>
                  </a:cubicBezTo>
                  <a:cubicBezTo>
                    <a:pt x="563" y="69"/>
                    <a:pt x="563" y="69"/>
                    <a:pt x="563" y="69"/>
                  </a:cubicBezTo>
                  <a:cubicBezTo>
                    <a:pt x="555" y="67"/>
                    <a:pt x="555" y="67"/>
                    <a:pt x="555" y="67"/>
                  </a:cubicBezTo>
                  <a:cubicBezTo>
                    <a:pt x="555" y="67"/>
                    <a:pt x="554" y="68"/>
                    <a:pt x="553" y="69"/>
                  </a:cubicBezTo>
                  <a:cubicBezTo>
                    <a:pt x="553" y="70"/>
                    <a:pt x="545" y="65"/>
                    <a:pt x="545" y="65"/>
                  </a:cubicBezTo>
                  <a:cubicBezTo>
                    <a:pt x="545" y="65"/>
                    <a:pt x="542" y="69"/>
                    <a:pt x="541" y="70"/>
                  </a:cubicBezTo>
                  <a:cubicBezTo>
                    <a:pt x="541" y="70"/>
                    <a:pt x="533" y="68"/>
                    <a:pt x="533" y="68"/>
                  </a:cubicBezTo>
                  <a:cubicBezTo>
                    <a:pt x="525" y="69"/>
                    <a:pt x="525" y="69"/>
                    <a:pt x="525" y="69"/>
                  </a:cubicBezTo>
                  <a:cubicBezTo>
                    <a:pt x="518" y="70"/>
                    <a:pt x="518" y="70"/>
                    <a:pt x="518" y="70"/>
                  </a:cubicBezTo>
                  <a:cubicBezTo>
                    <a:pt x="512" y="67"/>
                    <a:pt x="512" y="67"/>
                    <a:pt x="512" y="67"/>
                  </a:cubicBezTo>
                  <a:cubicBezTo>
                    <a:pt x="510" y="70"/>
                    <a:pt x="510" y="70"/>
                    <a:pt x="510" y="70"/>
                  </a:cubicBezTo>
                  <a:cubicBezTo>
                    <a:pt x="511" y="75"/>
                    <a:pt x="511" y="75"/>
                    <a:pt x="511" y="75"/>
                  </a:cubicBezTo>
                  <a:cubicBezTo>
                    <a:pt x="506" y="78"/>
                    <a:pt x="506" y="78"/>
                    <a:pt x="506" y="78"/>
                  </a:cubicBezTo>
                  <a:cubicBezTo>
                    <a:pt x="500" y="74"/>
                    <a:pt x="500" y="74"/>
                    <a:pt x="500" y="74"/>
                  </a:cubicBezTo>
                  <a:cubicBezTo>
                    <a:pt x="495" y="73"/>
                    <a:pt x="495" y="73"/>
                    <a:pt x="495" y="73"/>
                  </a:cubicBezTo>
                  <a:cubicBezTo>
                    <a:pt x="488" y="66"/>
                    <a:pt x="488" y="66"/>
                    <a:pt x="488" y="66"/>
                  </a:cubicBezTo>
                  <a:cubicBezTo>
                    <a:pt x="482" y="64"/>
                    <a:pt x="482" y="64"/>
                    <a:pt x="482" y="64"/>
                  </a:cubicBezTo>
                  <a:cubicBezTo>
                    <a:pt x="476" y="61"/>
                    <a:pt x="476" y="61"/>
                    <a:pt x="476" y="61"/>
                  </a:cubicBezTo>
                  <a:cubicBezTo>
                    <a:pt x="476" y="61"/>
                    <a:pt x="473" y="69"/>
                    <a:pt x="472" y="70"/>
                  </a:cubicBezTo>
                  <a:cubicBezTo>
                    <a:pt x="471" y="70"/>
                    <a:pt x="466" y="72"/>
                    <a:pt x="465" y="72"/>
                  </a:cubicBezTo>
                  <a:cubicBezTo>
                    <a:pt x="463" y="73"/>
                    <a:pt x="462" y="78"/>
                    <a:pt x="462" y="78"/>
                  </a:cubicBezTo>
                  <a:cubicBezTo>
                    <a:pt x="457" y="81"/>
                    <a:pt x="457" y="81"/>
                    <a:pt x="457" y="81"/>
                  </a:cubicBezTo>
                  <a:cubicBezTo>
                    <a:pt x="457" y="81"/>
                    <a:pt x="454" y="79"/>
                    <a:pt x="452" y="79"/>
                  </a:cubicBezTo>
                  <a:cubicBezTo>
                    <a:pt x="451" y="79"/>
                    <a:pt x="450" y="80"/>
                    <a:pt x="450" y="80"/>
                  </a:cubicBezTo>
                  <a:cubicBezTo>
                    <a:pt x="448" y="83"/>
                    <a:pt x="448" y="83"/>
                    <a:pt x="448" y="83"/>
                  </a:cubicBezTo>
                  <a:cubicBezTo>
                    <a:pt x="448" y="83"/>
                    <a:pt x="447" y="83"/>
                    <a:pt x="444" y="81"/>
                  </a:cubicBezTo>
                  <a:cubicBezTo>
                    <a:pt x="442" y="80"/>
                    <a:pt x="439" y="78"/>
                    <a:pt x="439" y="78"/>
                  </a:cubicBezTo>
                  <a:cubicBezTo>
                    <a:pt x="436" y="77"/>
                    <a:pt x="436" y="77"/>
                    <a:pt x="436" y="77"/>
                  </a:cubicBezTo>
                  <a:cubicBezTo>
                    <a:pt x="436" y="77"/>
                    <a:pt x="427" y="81"/>
                    <a:pt x="426" y="82"/>
                  </a:cubicBezTo>
                  <a:cubicBezTo>
                    <a:pt x="426" y="83"/>
                    <a:pt x="424" y="86"/>
                    <a:pt x="424" y="86"/>
                  </a:cubicBezTo>
                  <a:cubicBezTo>
                    <a:pt x="419" y="82"/>
                    <a:pt x="419" y="82"/>
                    <a:pt x="419" y="82"/>
                  </a:cubicBezTo>
                  <a:cubicBezTo>
                    <a:pt x="413" y="78"/>
                    <a:pt x="413" y="78"/>
                    <a:pt x="413" y="78"/>
                  </a:cubicBezTo>
                  <a:cubicBezTo>
                    <a:pt x="412" y="71"/>
                    <a:pt x="412" y="71"/>
                    <a:pt x="412" y="71"/>
                  </a:cubicBezTo>
                  <a:cubicBezTo>
                    <a:pt x="401" y="61"/>
                    <a:pt x="401" y="61"/>
                    <a:pt x="401" y="61"/>
                  </a:cubicBezTo>
                  <a:cubicBezTo>
                    <a:pt x="399" y="51"/>
                    <a:pt x="399" y="51"/>
                    <a:pt x="399" y="51"/>
                  </a:cubicBezTo>
                  <a:cubicBezTo>
                    <a:pt x="391" y="45"/>
                    <a:pt x="391" y="45"/>
                    <a:pt x="391" y="45"/>
                  </a:cubicBezTo>
                  <a:cubicBezTo>
                    <a:pt x="386" y="51"/>
                    <a:pt x="386" y="51"/>
                    <a:pt x="386" y="51"/>
                  </a:cubicBezTo>
                  <a:cubicBezTo>
                    <a:pt x="378" y="50"/>
                    <a:pt x="378" y="50"/>
                    <a:pt x="378" y="50"/>
                  </a:cubicBezTo>
                  <a:cubicBezTo>
                    <a:pt x="370" y="52"/>
                    <a:pt x="370" y="52"/>
                    <a:pt x="370" y="52"/>
                  </a:cubicBezTo>
                  <a:cubicBezTo>
                    <a:pt x="370" y="52"/>
                    <a:pt x="365" y="57"/>
                    <a:pt x="365" y="55"/>
                  </a:cubicBezTo>
                  <a:cubicBezTo>
                    <a:pt x="364" y="53"/>
                    <a:pt x="366" y="49"/>
                    <a:pt x="366" y="47"/>
                  </a:cubicBezTo>
                  <a:cubicBezTo>
                    <a:pt x="365" y="46"/>
                    <a:pt x="360" y="49"/>
                    <a:pt x="361" y="45"/>
                  </a:cubicBezTo>
                  <a:cubicBezTo>
                    <a:pt x="362" y="43"/>
                    <a:pt x="361" y="40"/>
                    <a:pt x="360" y="39"/>
                  </a:cubicBezTo>
                  <a:cubicBezTo>
                    <a:pt x="358" y="37"/>
                    <a:pt x="352" y="37"/>
                    <a:pt x="354" y="33"/>
                  </a:cubicBezTo>
                  <a:cubicBezTo>
                    <a:pt x="356" y="30"/>
                    <a:pt x="361" y="28"/>
                    <a:pt x="361" y="28"/>
                  </a:cubicBezTo>
                  <a:cubicBezTo>
                    <a:pt x="361" y="26"/>
                    <a:pt x="361" y="26"/>
                    <a:pt x="361" y="26"/>
                  </a:cubicBezTo>
                  <a:cubicBezTo>
                    <a:pt x="357" y="22"/>
                    <a:pt x="357" y="22"/>
                    <a:pt x="357" y="22"/>
                  </a:cubicBezTo>
                  <a:cubicBezTo>
                    <a:pt x="346" y="17"/>
                    <a:pt x="346" y="17"/>
                    <a:pt x="346" y="17"/>
                  </a:cubicBezTo>
                  <a:cubicBezTo>
                    <a:pt x="346" y="17"/>
                    <a:pt x="345" y="11"/>
                    <a:pt x="343" y="11"/>
                  </a:cubicBezTo>
                  <a:cubicBezTo>
                    <a:pt x="342" y="10"/>
                    <a:pt x="339" y="7"/>
                    <a:pt x="339" y="7"/>
                  </a:cubicBezTo>
                  <a:cubicBezTo>
                    <a:pt x="339" y="7"/>
                    <a:pt x="336" y="3"/>
                    <a:pt x="332" y="2"/>
                  </a:cubicBezTo>
                  <a:cubicBezTo>
                    <a:pt x="328" y="0"/>
                    <a:pt x="325" y="9"/>
                    <a:pt x="325" y="9"/>
                  </a:cubicBezTo>
                  <a:cubicBezTo>
                    <a:pt x="321" y="5"/>
                    <a:pt x="321" y="5"/>
                    <a:pt x="321" y="5"/>
                  </a:cubicBezTo>
                  <a:cubicBezTo>
                    <a:pt x="313" y="8"/>
                    <a:pt x="313" y="8"/>
                    <a:pt x="313" y="8"/>
                  </a:cubicBezTo>
                  <a:cubicBezTo>
                    <a:pt x="307" y="17"/>
                    <a:pt x="307" y="17"/>
                    <a:pt x="307" y="17"/>
                  </a:cubicBezTo>
                  <a:cubicBezTo>
                    <a:pt x="303" y="18"/>
                    <a:pt x="303" y="18"/>
                    <a:pt x="303" y="18"/>
                  </a:cubicBezTo>
                  <a:cubicBezTo>
                    <a:pt x="297" y="19"/>
                    <a:pt x="297" y="19"/>
                    <a:pt x="297" y="19"/>
                  </a:cubicBezTo>
                  <a:cubicBezTo>
                    <a:pt x="288" y="21"/>
                    <a:pt x="288" y="21"/>
                    <a:pt x="288" y="21"/>
                  </a:cubicBezTo>
                  <a:cubicBezTo>
                    <a:pt x="286" y="27"/>
                    <a:pt x="286" y="27"/>
                    <a:pt x="286" y="27"/>
                  </a:cubicBezTo>
                  <a:cubicBezTo>
                    <a:pt x="287" y="33"/>
                    <a:pt x="287" y="33"/>
                    <a:pt x="287" y="33"/>
                  </a:cubicBezTo>
                  <a:cubicBezTo>
                    <a:pt x="282" y="37"/>
                    <a:pt x="282" y="37"/>
                    <a:pt x="282" y="37"/>
                  </a:cubicBezTo>
                  <a:cubicBezTo>
                    <a:pt x="270" y="36"/>
                    <a:pt x="270" y="36"/>
                    <a:pt x="270" y="36"/>
                  </a:cubicBezTo>
                  <a:cubicBezTo>
                    <a:pt x="262" y="38"/>
                    <a:pt x="262" y="38"/>
                    <a:pt x="262" y="38"/>
                  </a:cubicBezTo>
                  <a:cubicBezTo>
                    <a:pt x="258" y="44"/>
                    <a:pt x="258" y="44"/>
                    <a:pt x="258" y="44"/>
                  </a:cubicBezTo>
                  <a:cubicBezTo>
                    <a:pt x="246" y="44"/>
                    <a:pt x="246" y="44"/>
                    <a:pt x="246" y="44"/>
                  </a:cubicBezTo>
                  <a:cubicBezTo>
                    <a:pt x="244" y="56"/>
                    <a:pt x="244" y="56"/>
                    <a:pt x="244" y="56"/>
                  </a:cubicBezTo>
                  <a:cubicBezTo>
                    <a:pt x="241" y="64"/>
                    <a:pt x="241" y="64"/>
                    <a:pt x="241" y="64"/>
                  </a:cubicBezTo>
                  <a:cubicBezTo>
                    <a:pt x="238" y="73"/>
                    <a:pt x="238" y="73"/>
                    <a:pt x="238" y="73"/>
                  </a:cubicBezTo>
                  <a:cubicBezTo>
                    <a:pt x="240" y="78"/>
                    <a:pt x="240" y="78"/>
                    <a:pt x="240" y="78"/>
                  </a:cubicBezTo>
                  <a:cubicBezTo>
                    <a:pt x="243" y="85"/>
                    <a:pt x="243" y="85"/>
                    <a:pt x="243" y="85"/>
                  </a:cubicBezTo>
                  <a:cubicBezTo>
                    <a:pt x="249" y="92"/>
                    <a:pt x="249" y="92"/>
                    <a:pt x="249" y="92"/>
                  </a:cubicBezTo>
                  <a:cubicBezTo>
                    <a:pt x="249" y="92"/>
                    <a:pt x="249" y="92"/>
                    <a:pt x="249" y="92"/>
                  </a:cubicBezTo>
                  <a:cubicBezTo>
                    <a:pt x="243" y="94"/>
                    <a:pt x="243" y="94"/>
                    <a:pt x="243" y="94"/>
                  </a:cubicBezTo>
                  <a:cubicBezTo>
                    <a:pt x="239" y="95"/>
                    <a:pt x="239" y="95"/>
                    <a:pt x="239" y="95"/>
                  </a:cubicBezTo>
                  <a:cubicBezTo>
                    <a:pt x="235" y="89"/>
                    <a:pt x="235" y="89"/>
                    <a:pt x="235" y="89"/>
                  </a:cubicBezTo>
                  <a:cubicBezTo>
                    <a:pt x="229" y="87"/>
                    <a:pt x="229" y="87"/>
                    <a:pt x="229" y="87"/>
                  </a:cubicBezTo>
                  <a:cubicBezTo>
                    <a:pt x="222" y="90"/>
                    <a:pt x="222" y="90"/>
                    <a:pt x="222" y="90"/>
                  </a:cubicBezTo>
                  <a:cubicBezTo>
                    <a:pt x="215" y="92"/>
                    <a:pt x="215" y="92"/>
                    <a:pt x="215" y="92"/>
                  </a:cubicBezTo>
                  <a:cubicBezTo>
                    <a:pt x="213" y="92"/>
                    <a:pt x="213" y="92"/>
                    <a:pt x="213" y="92"/>
                  </a:cubicBezTo>
                  <a:cubicBezTo>
                    <a:pt x="211" y="96"/>
                    <a:pt x="211" y="96"/>
                    <a:pt x="211" y="96"/>
                  </a:cubicBezTo>
                  <a:cubicBezTo>
                    <a:pt x="205" y="99"/>
                    <a:pt x="205" y="99"/>
                    <a:pt x="205" y="99"/>
                  </a:cubicBezTo>
                  <a:cubicBezTo>
                    <a:pt x="205" y="99"/>
                    <a:pt x="203" y="97"/>
                    <a:pt x="202" y="96"/>
                  </a:cubicBezTo>
                  <a:cubicBezTo>
                    <a:pt x="201" y="95"/>
                    <a:pt x="198" y="93"/>
                    <a:pt x="198" y="93"/>
                  </a:cubicBezTo>
                  <a:cubicBezTo>
                    <a:pt x="198" y="93"/>
                    <a:pt x="197" y="91"/>
                    <a:pt x="196" y="90"/>
                  </a:cubicBezTo>
                  <a:cubicBezTo>
                    <a:pt x="195" y="90"/>
                    <a:pt x="189" y="94"/>
                    <a:pt x="189" y="94"/>
                  </a:cubicBezTo>
                  <a:cubicBezTo>
                    <a:pt x="189" y="94"/>
                    <a:pt x="184" y="97"/>
                    <a:pt x="184" y="98"/>
                  </a:cubicBezTo>
                  <a:cubicBezTo>
                    <a:pt x="185" y="98"/>
                    <a:pt x="184" y="103"/>
                    <a:pt x="184" y="103"/>
                  </a:cubicBezTo>
                  <a:cubicBezTo>
                    <a:pt x="177" y="97"/>
                    <a:pt x="177" y="97"/>
                    <a:pt x="177" y="97"/>
                  </a:cubicBezTo>
                  <a:cubicBezTo>
                    <a:pt x="172" y="101"/>
                    <a:pt x="172" y="101"/>
                    <a:pt x="172" y="101"/>
                  </a:cubicBezTo>
                  <a:cubicBezTo>
                    <a:pt x="168" y="98"/>
                    <a:pt x="168" y="98"/>
                    <a:pt x="168" y="98"/>
                  </a:cubicBezTo>
                  <a:cubicBezTo>
                    <a:pt x="166" y="97"/>
                    <a:pt x="166" y="97"/>
                    <a:pt x="166" y="97"/>
                  </a:cubicBezTo>
                  <a:cubicBezTo>
                    <a:pt x="160" y="104"/>
                    <a:pt x="160" y="104"/>
                    <a:pt x="160" y="104"/>
                  </a:cubicBezTo>
                  <a:cubicBezTo>
                    <a:pt x="156" y="102"/>
                    <a:pt x="156" y="102"/>
                    <a:pt x="156" y="102"/>
                  </a:cubicBezTo>
                  <a:cubicBezTo>
                    <a:pt x="154" y="109"/>
                    <a:pt x="154" y="109"/>
                    <a:pt x="154" y="109"/>
                  </a:cubicBezTo>
                  <a:cubicBezTo>
                    <a:pt x="149" y="105"/>
                    <a:pt x="149" y="105"/>
                    <a:pt x="149" y="105"/>
                  </a:cubicBezTo>
                  <a:cubicBezTo>
                    <a:pt x="149" y="105"/>
                    <a:pt x="144" y="104"/>
                    <a:pt x="143" y="104"/>
                  </a:cubicBezTo>
                  <a:cubicBezTo>
                    <a:pt x="142" y="104"/>
                    <a:pt x="139" y="108"/>
                    <a:pt x="139" y="108"/>
                  </a:cubicBezTo>
                  <a:cubicBezTo>
                    <a:pt x="134" y="104"/>
                    <a:pt x="134" y="104"/>
                    <a:pt x="134" y="104"/>
                  </a:cubicBezTo>
                  <a:cubicBezTo>
                    <a:pt x="130" y="101"/>
                    <a:pt x="130" y="101"/>
                    <a:pt x="130" y="101"/>
                  </a:cubicBezTo>
                  <a:cubicBezTo>
                    <a:pt x="130" y="101"/>
                    <a:pt x="119" y="102"/>
                    <a:pt x="118" y="102"/>
                  </a:cubicBezTo>
                  <a:cubicBezTo>
                    <a:pt x="117" y="102"/>
                    <a:pt x="110" y="101"/>
                    <a:pt x="110" y="101"/>
                  </a:cubicBezTo>
                  <a:cubicBezTo>
                    <a:pt x="101" y="103"/>
                    <a:pt x="101" y="103"/>
                    <a:pt x="101" y="103"/>
                  </a:cubicBezTo>
                  <a:cubicBezTo>
                    <a:pt x="88" y="103"/>
                    <a:pt x="88" y="103"/>
                    <a:pt x="88" y="103"/>
                  </a:cubicBezTo>
                  <a:cubicBezTo>
                    <a:pt x="76" y="104"/>
                    <a:pt x="76" y="104"/>
                    <a:pt x="76" y="104"/>
                  </a:cubicBezTo>
                  <a:cubicBezTo>
                    <a:pt x="67" y="104"/>
                    <a:pt x="67" y="104"/>
                    <a:pt x="67" y="104"/>
                  </a:cubicBezTo>
                  <a:cubicBezTo>
                    <a:pt x="60" y="109"/>
                    <a:pt x="60" y="109"/>
                    <a:pt x="60" y="109"/>
                  </a:cubicBezTo>
                  <a:cubicBezTo>
                    <a:pt x="53" y="110"/>
                    <a:pt x="53" y="110"/>
                    <a:pt x="53" y="110"/>
                  </a:cubicBezTo>
                  <a:cubicBezTo>
                    <a:pt x="45" y="111"/>
                    <a:pt x="45" y="111"/>
                    <a:pt x="45" y="111"/>
                  </a:cubicBezTo>
                  <a:cubicBezTo>
                    <a:pt x="44" y="111"/>
                    <a:pt x="44" y="111"/>
                    <a:pt x="44" y="111"/>
                  </a:cubicBezTo>
                  <a:cubicBezTo>
                    <a:pt x="43" y="112"/>
                    <a:pt x="43" y="112"/>
                    <a:pt x="43" y="112"/>
                  </a:cubicBezTo>
                  <a:cubicBezTo>
                    <a:pt x="40" y="114"/>
                    <a:pt x="40" y="114"/>
                    <a:pt x="40" y="114"/>
                  </a:cubicBezTo>
                  <a:cubicBezTo>
                    <a:pt x="40" y="115"/>
                    <a:pt x="40" y="115"/>
                    <a:pt x="40" y="115"/>
                  </a:cubicBezTo>
                  <a:cubicBezTo>
                    <a:pt x="38" y="117"/>
                    <a:pt x="38" y="117"/>
                    <a:pt x="38" y="117"/>
                  </a:cubicBezTo>
                  <a:cubicBezTo>
                    <a:pt x="37" y="122"/>
                    <a:pt x="37" y="122"/>
                    <a:pt x="37" y="122"/>
                  </a:cubicBezTo>
                  <a:cubicBezTo>
                    <a:pt x="36" y="124"/>
                    <a:pt x="34" y="126"/>
                    <a:pt x="33" y="128"/>
                  </a:cubicBezTo>
                  <a:cubicBezTo>
                    <a:pt x="33" y="128"/>
                    <a:pt x="33" y="128"/>
                    <a:pt x="33" y="128"/>
                  </a:cubicBezTo>
                  <a:cubicBezTo>
                    <a:pt x="33" y="128"/>
                    <a:pt x="30" y="127"/>
                    <a:pt x="30" y="129"/>
                  </a:cubicBezTo>
                  <a:cubicBezTo>
                    <a:pt x="30" y="130"/>
                    <a:pt x="30" y="130"/>
                    <a:pt x="30" y="130"/>
                  </a:cubicBezTo>
                  <a:cubicBezTo>
                    <a:pt x="27" y="131"/>
                    <a:pt x="22" y="129"/>
                    <a:pt x="22" y="129"/>
                  </a:cubicBezTo>
                  <a:cubicBezTo>
                    <a:pt x="17" y="132"/>
                    <a:pt x="17" y="132"/>
                    <a:pt x="17" y="132"/>
                  </a:cubicBezTo>
                  <a:cubicBezTo>
                    <a:pt x="17" y="133"/>
                    <a:pt x="17" y="134"/>
                    <a:pt x="18" y="134"/>
                  </a:cubicBezTo>
                  <a:cubicBezTo>
                    <a:pt x="19" y="135"/>
                    <a:pt x="19" y="135"/>
                    <a:pt x="19" y="136"/>
                  </a:cubicBezTo>
                  <a:cubicBezTo>
                    <a:pt x="20" y="136"/>
                    <a:pt x="20" y="137"/>
                    <a:pt x="20" y="137"/>
                  </a:cubicBezTo>
                  <a:cubicBezTo>
                    <a:pt x="22" y="142"/>
                    <a:pt x="22" y="142"/>
                    <a:pt x="22" y="142"/>
                  </a:cubicBezTo>
                  <a:cubicBezTo>
                    <a:pt x="22" y="146"/>
                    <a:pt x="22" y="146"/>
                    <a:pt x="22" y="146"/>
                  </a:cubicBezTo>
                  <a:cubicBezTo>
                    <a:pt x="22" y="146"/>
                    <a:pt x="22" y="149"/>
                    <a:pt x="24" y="149"/>
                  </a:cubicBezTo>
                  <a:cubicBezTo>
                    <a:pt x="26" y="149"/>
                    <a:pt x="27" y="150"/>
                    <a:pt x="27" y="152"/>
                  </a:cubicBezTo>
                  <a:cubicBezTo>
                    <a:pt x="27" y="154"/>
                    <a:pt x="32" y="156"/>
                    <a:pt x="32" y="156"/>
                  </a:cubicBezTo>
                  <a:cubicBezTo>
                    <a:pt x="32" y="156"/>
                    <a:pt x="32" y="160"/>
                    <a:pt x="33" y="161"/>
                  </a:cubicBezTo>
                  <a:cubicBezTo>
                    <a:pt x="35" y="162"/>
                    <a:pt x="37" y="163"/>
                    <a:pt x="40" y="163"/>
                  </a:cubicBezTo>
                  <a:cubicBezTo>
                    <a:pt x="43" y="164"/>
                    <a:pt x="42" y="168"/>
                    <a:pt x="44" y="169"/>
                  </a:cubicBezTo>
                  <a:cubicBezTo>
                    <a:pt x="46" y="170"/>
                    <a:pt x="48" y="172"/>
                    <a:pt x="46" y="172"/>
                  </a:cubicBezTo>
                  <a:cubicBezTo>
                    <a:pt x="45" y="173"/>
                    <a:pt x="42" y="173"/>
                    <a:pt x="42" y="173"/>
                  </a:cubicBezTo>
                  <a:cubicBezTo>
                    <a:pt x="42" y="173"/>
                    <a:pt x="41" y="174"/>
                    <a:pt x="41" y="176"/>
                  </a:cubicBezTo>
                  <a:cubicBezTo>
                    <a:pt x="42" y="177"/>
                    <a:pt x="42" y="177"/>
                    <a:pt x="42" y="177"/>
                  </a:cubicBezTo>
                  <a:cubicBezTo>
                    <a:pt x="46" y="182"/>
                    <a:pt x="46" y="182"/>
                    <a:pt x="46" y="182"/>
                  </a:cubicBezTo>
                  <a:cubicBezTo>
                    <a:pt x="46" y="188"/>
                    <a:pt x="46" y="188"/>
                    <a:pt x="46" y="188"/>
                  </a:cubicBezTo>
                  <a:cubicBezTo>
                    <a:pt x="46" y="188"/>
                    <a:pt x="46" y="190"/>
                    <a:pt x="46" y="192"/>
                  </a:cubicBezTo>
                  <a:cubicBezTo>
                    <a:pt x="46" y="193"/>
                    <a:pt x="45" y="195"/>
                    <a:pt x="43" y="195"/>
                  </a:cubicBezTo>
                  <a:cubicBezTo>
                    <a:pt x="43" y="195"/>
                    <a:pt x="43" y="195"/>
                    <a:pt x="43" y="195"/>
                  </a:cubicBezTo>
                  <a:cubicBezTo>
                    <a:pt x="43" y="195"/>
                    <a:pt x="43" y="195"/>
                    <a:pt x="43" y="195"/>
                  </a:cubicBezTo>
                  <a:cubicBezTo>
                    <a:pt x="42" y="195"/>
                    <a:pt x="42" y="195"/>
                    <a:pt x="42" y="195"/>
                  </a:cubicBezTo>
                  <a:cubicBezTo>
                    <a:pt x="41" y="196"/>
                    <a:pt x="41" y="198"/>
                    <a:pt x="40" y="198"/>
                  </a:cubicBezTo>
                  <a:cubicBezTo>
                    <a:pt x="39" y="199"/>
                    <a:pt x="37" y="196"/>
                    <a:pt x="36" y="199"/>
                  </a:cubicBezTo>
                  <a:cubicBezTo>
                    <a:pt x="35" y="203"/>
                    <a:pt x="33" y="206"/>
                    <a:pt x="33" y="207"/>
                  </a:cubicBezTo>
                  <a:cubicBezTo>
                    <a:pt x="32" y="208"/>
                    <a:pt x="29" y="209"/>
                    <a:pt x="29" y="211"/>
                  </a:cubicBezTo>
                  <a:cubicBezTo>
                    <a:pt x="28" y="213"/>
                    <a:pt x="28" y="211"/>
                    <a:pt x="26" y="216"/>
                  </a:cubicBezTo>
                  <a:cubicBezTo>
                    <a:pt x="24" y="221"/>
                    <a:pt x="23" y="223"/>
                    <a:pt x="23" y="223"/>
                  </a:cubicBezTo>
                  <a:cubicBezTo>
                    <a:pt x="14" y="235"/>
                    <a:pt x="14" y="235"/>
                    <a:pt x="14" y="235"/>
                  </a:cubicBezTo>
                  <a:cubicBezTo>
                    <a:pt x="14" y="235"/>
                    <a:pt x="9" y="243"/>
                    <a:pt x="9" y="244"/>
                  </a:cubicBezTo>
                  <a:cubicBezTo>
                    <a:pt x="9" y="245"/>
                    <a:pt x="9" y="249"/>
                    <a:pt x="9" y="249"/>
                  </a:cubicBezTo>
                  <a:cubicBezTo>
                    <a:pt x="13" y="253"/>
                    <a:pt x="13" y="253"/>
                    <a:pt x="13" y="253"/>
                  </a:cubicBezTo>
                  <a:cubicBezTo>
                    <a:pt x="13" y="257"/>
                    <a:pt x="13" y="257"/>
                    <a:pt x="13" y="257"/>
                  </a:cubicBezTo>
                  <a:cubicBezTo>
                    <a:pt x="13" y="257"/>
                    <a:pt x="13" y="260"/>
                    <a:pt x="14" y="261"/>
                  </a:cubicBezTo>
                  <a:cubicBezTo>
                    <a:pt x="15" y="261"/>
                    <a:pt x="15" y="261"/>
                    <a:pt x="15" y="261"/>
                  </a:cubicBezTo>
                  <a:cubicBezTo>
                    <a:pt x="14" y="264"/>
                    <a:pt x="14" y="264"/>
                    <a:pt x="14" y="264"/>
                  </a:cubicBezTo>
                  <a:cubicBezTo>
                    <a:pt x="14" y="264"/>
                    <a:pt x="15" y="267"/>
                    <a:pt x="16" y="267"/>
                  </a:cubicBezTo>
                  <a:cubicBezTo>
                    <a:pt x="16" y="267"/>
                    <a:pt x="18" y="268"/>
                    <a:pt x="18" y="268"/>
                  </a:cubicBezTo>
                  <a:cubicBezTo>
                    <a:pt x="18" y="268"/>
                    <a:pt x="20" y="270"/>
                    <a:pt x="20" y="270"/>
                  </a:cubicBezTo>
                  <a:cubicBezTo>
                    <a:pt x="21" y="271"/>
                    <a:pt x="20" y="273"/>
                    <a:pt x="20" y="273"/>
                  </a:cubicBezTo>
                  <a:cubicBezTo>
                    <a:pt x="20" y="273"/>
                    <a:pt x="20" y="274"/>
                    <a:pt x="19" y="274"/>
                  </a:cubicBezTo>
                  <a:cubicBezTo>
                    <a:pt x="18" y="274"/>
                    <a:pt x="18" y="274"/>
                    <a:pt x="16" y="274"/>
                  </a:cubicBezTo>
                  <a:cubicBezTo>
                    <a:pt x="16" y="273"/>
                    <a:pt x="16" y="273"/>
                    <a:pt x="15" y="273"/>
                  </a:cubicBezTo>
                  <a:cubicBezTo>
                    <a:pt x="13" y="273"/>
                    <a:pt x="13" y="273"/>
                    <a:pt x="13" y="273"/>
                  </a:cubicBezTo>
                  <a:cubicBezTo>
                    <a:pt x="12" y="273"/>
                    <a:pt x="12" y="273"/>
                    <a:pt x="11" y="273"/>
                  </a:cubicBezTo>
                  <a:cubicBezTo>
                    <a:pt x="10" y="273"/>
                    <a:pt x="10" y="273"/>
                    <a:pt x="10" y="273"/>
                  </a:cubicBezTo>
                  <a:cubicBezTo>
                    <a:pt x="9" y="273"/>
                    <a:pt x="9" y="273"/>
                    <a:pt x="8" y="274"/>
                  </a:cubicBezTo>
                  <a:cubicBezTo>
                    <a:pt x="8" y="275"/>
                    <a:pt x="8" y="275"/>
                    <a:pt x="8" y="275"/>
                  </a:cubicBezTo>
                  <a:cubicBezTo>
                    <a:pt x="8" y="275"/>
                    <a:pt x="7" y="276"/>
                    <a:pt x="7" y="277"/>
                  </a:cubicBezTo>
                  <a:cubicBezTo>
                    <a:pt x="6" y="277"/>
                    <a:pt x="6" y="279"/>
                    <a:pt x="6" y="279"/>
                  </a:cubicBezTo>
                  <a:cubicBezTo>
                    <a:pt x="6" y="279"/>
                    <a:pt x="6" y="280"/>
                    <a:pt x="6" y="280"/>
                  </a:cubicBezTo>
                  <a:cubicBezTo>
                    <a:pt x="6" y="280"/>
                    <a:pt x="6" y="282"/>
                    <a:pt x="6" y="282"/>
                  </a:cubicBezTo>
                  <a:cubicBezTo>
                    <a:pt x="5" y="284"/>
                    <a:pt x="5" y="284"/>
                    <a:pt x="5" y="284"/>
                  </a:cubicBezTo>
                  <a:cubicBezTo>
                    <a:pt x="5" y="284"/>
                    <a:pt x="4" y="285"/>
                    <a:pt x="5" y="286"/>
                  </a:cubicBezTo>
                  <a:cubicBezTo>
                    <a:pt x="5" y="286"/>
                    <a:pt x="5" y="287"/>
                    <a:pt x="5" y="287"/>
                  </a:cubicBezTo>
                  <a:cubicBezTo>
                    <a:pt x="6" y="288"/>
                    <a:pt x="6" y="288"/>
                    <a:pt x="6" y="288"/>
                  </a:cubicBezTo>
                  <a:cubicBezTo>
                    <a:pt x="4" y="290"/>
                    <a:pt x="4" y="290"/>
                    <a:pt x="4" y="290"/>
                  </a:cubicBezTo>
                  <a:cubicBezTo>
                    <a:pt x="4" y="292"/>
                    <a:pt x="4" y="292"/>
                    <a:pt x="4" y="292"/>
                  </a:cubicBezTo>
                  <a:cubicBezTo>
                    <a:pt x="4" y="292"/>
                    <a:pt x="5" y="293"/>
                    <a:pt x="4" y="294"/>
                  </a:cubicBezTo>
                  <a:cubicBezTo>
                    <a:pt x="4" y="294"/>
                    <a:pt x="3" y="295"/>
                    <a:pt x="3" y="295"/>
                  </a:cubicBezTo>
                  <a:cubicBezTo>
                    <a:pt x="3" y="295"/>
                    <a:pt x="1" y="297"/>
                    <a:pt x="1" y="297"/>
                  </a:cubicBezTo>
                  <a:cubicBezTo>
                    <a:pt x="1" y="297"/>
                    <a:pt x="1" y="298"/>
                    <a:pt x="1" y="298"/>
                  </a:cubicBezTo>
                  <a:cubicBezTo>
                    <a:pt x="1" y="298"/>
                    <a:pt x="0" y="300"/>
                    <a:pt x="0" y="300"/>
                  </a:cubicBezTo>
                  <a:cubicBezTo>
                    <a:pt x="0" y="300"/>
                    <a:pt x="0" y="303"/>
                    <a:pt x="0" y="303"/>
                  </a:cubicBezTo>
                  <a:cubicBezTo>
                    <a:pt x="0" y="303"/>
                    <a:pt x="1" y="304"/>
                    <a:pt x="1" y="304"/>
                  </a:cubicBezTo>
                  <a:cubicBezTo>
                    <a:pt x="1" y="304"/>
                    <a:pt x="1" y="305"/>
                    <a:pt x="1" y="306"/>
                  </a:cubicBezTo>
                  <a:cubicBezTo>
                    <a:pt x="0" y="306"/>
                    <a:pt x="1" y="307"/>
                    <a:pt x="1" y="308"/>
                  </a:cubicBezTo>
                  <a:cubicBezTo>
                    <a:pt x="1" y="308"/>
                    <a:pt x="1" y="309"/>
                    <a:pt x="1" y="309"/>
                  </a:cubicBezTo>
                  <a:cubicBezTo>
                    <a:pt x="0" y="311"/>
                    <a:pt x="0" y="311"/>
                    <a:pt x="0" y="311"/>
                  </a:cubicBezTo>
                  <a:cubicBezTo>
                    <a:pt x="0" y="311"/>
                    <a:pt x="0" y="311"/>
                    <a:pt x="0" y="311"/>
                  </a:cubicBezTo>
                  <a:cubicBezTo>
                    <a:pt x="0" y="312"/>
                    <a:pt x="0" y="312"/>
                    <a:pt x="0" y="312"/>
                  </a:cubicBezTo>
                  <a:cubicBezTo>
                    <a:pt x="0" y="314"/>
                    <a:pt x="0" y="314"/>
                    <a:pt x="0" y="314"/>
                  </a:cubicBezTo>
                  <a:cubicBezTo>
                    <a:pt x="2" y="314"/>
                    <a:pt x="2" y="314"/>
                    <a:pt x="2" y="314"/>
                  </a:cubicBezTo>
                  <a:cubicBezTo>
                    <a:pt x="3" y="313"/>
                    <a:pt x="3" y="313"/>
                    <a:pt x="3" y="313"/>
                  </a:cubicBezTo>
                  <a:cubicBezTo>
                    <a:pt x="8" y="311"/>
                    <a:pt x="8" y="311"/>
                    <a:pt x="8" y="311"/>
                  </a:cubicBezTo>
                  <a:cubicBezTo>
                    <a:pt x="11" y="314"/>
                    <a:pt x="11" y="314"/>
                    <a:pt x="11" y="314"/>
                  </a:cubicBezTo>
                  <a:cubicBezTo>
                    <a:pt x="14" y="317"/>
                    <a:pt x="14" y="317"/>
                    <a:pt x="14" y="317"/>
                  </a:cubicBezTo>
                  <a:cubicBezTo>
                    <a:pt x="19" y="317"/>
                    <a:pt x="19" y="317"/>
                    <a:pt x="19" y="317"/>
                  </a:cubicBezTo>
                  <a:cubicBezTo>
                    <a:pt x="22" y="321"/>
                    <a:pt x="22" y="321"/>
                    <a:pt x="22" y="321"/>
                  </a:cubicBezTo>
                  <a:cubicBezTo>
                    <a:pt x="25" y="324"/>
                    <a:pt x="25" y="324"/>
                    <a:pt x="25" y="324"/>
                  </a:cubicBezTo>
                  <a:cubicBezTo>
                    <a:pt x="30" y="323"/>
                    <a:pt x="30" y="323"/>
                    <a:pt x="30" y="323"/>
                  </a:cubicBezTo>
                  <a:cubicBezTo>
                    <a:pt x="35" y="326"/>
                    <a:pt x="35" y="326"/>
                    <a:pt x="35" y="326"/>
                  </a:cubicBezTo>
                  <a:cubicBezTo>
                    <a:pt x="34" y="329"/>
                    <a:pt x="34" y="329"/>
                    <a:pt x="34" y="329"/>
                  </a:cubicBezTo>
                  <a:cubicBezTo>
                    <a:pt x="34" y="329"/>
                    <a:pt x="38" y="324"/>
                    <a:pt x="39" y="323"/>
                  </a:cubicBezTo>
                  <a:cubicBezTo>
                    <a:pt x="40" y="322"/>
                    <a:pt x="44" y="321"/>
                    <a:pt x="44" y="321"/>
                  </a:cubicBezTo>
                  <a:cubicBezTo>
                    <a:pt x="44" y="321"/>
                    <a:pt x="46" y="323"/>
                    <a:pt x="48" y="324"/>
                  </a:cubicBezTo>
                  <a:cubicBezTo>
                    <a:pt x="51" y="324"/>
                    <a:pt x="51" y="324"/>
                    <a:pt x="51" y="324"/>
                  </a:cubicBezTo>
                  <a:cubicBezTo>
                    <a:pt x="53" y="324"/>
                    <a:pt x="61" y="323"/>
                    <a:pt x="61" y="323"/>
                  </a:cubicBezTo>
                  <a:cubicBezTo>
                    <a:pt x="72" y="324"/>
                    <a:pt x="72" y="324"/>
                    <a:pt x="72" y="324"/>
                  </a:cubicBezTo>
                  <a:cubicBezTo>
                    <a:pt x="78" y="321"/>
                    <a:pt x="78" y="321"/>
                    <a:pt x="78" y="321"/>
                  </a:cubicBezTo>
                  <a:cubicBezTo>
                    <a:pt x="90" y="322"/>
                    <a:pt x="90" y="322"/>
                    <a:pt x="90" y="322"/>
                  </a:cubicBezTo>
                  <a:cubicBezTo>
                    <a:pt x="92" y="321"/>
                    <a:pt x="92" y="321"/>
                    <a:pt x="92" y="321"/>
                  </a:cubicBezTo>
                  <a:cubicBezTo>
                    <a:pt x="93" y="322"/>
                    <a:pt x="93" y="322"/>
                    <a:pt x="93" y="322"/>
                  </a:cubicBezTo>
                  <a:cubicBezTo>
                    <a:pt x="97" y="321"/>
                    <a:pt x="97" y="321"/>
                    <a:pt x="97" y="321"/>
                  </a:cubicBezTo>
                  <a:cubicBezTo>
                    <a:pt x="101" y="325"/>
                    <a:pt x="101" y="325"/>
                    <a:pt x="101" y="325"/>
                  </a:cubicBezTo>
                  <a:cubicBezTo>
                    <a:pt x="109" y="324"/>
                    <a:pt x="109" y="324"/>
                    <a:pt x="109" y="324"/>
                  </a:cubicBezTo>
                  <a:cubicBezTo>
                    <a:pt x="114" y="317"/>
                    <a:pt x="114" y="317"/>
                    <a:pt x="114" y="317"/>
                  </a:cubicBezTo>
                  <a:cubicBezTo>
                    <a:pt x="114" y="317"/>
                    <a:pt x="117" y="314"/>
                    <a:pt x="121" y="313"/>
                  </a:cubicBezTo>
                  <a:cubicBezTo>
                    <a:pt x="125" y="313"/>
                    <a:pt x="132" y="310"/>
                    <a:pt x="132" y="310"/>
                  </a:cubicBezTo>
                  <a:lnTo>
                    <a:pt x="141" y="305"/>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0" name="Freeform 92"/>
            <p:cNvSpPr>
              <a:spLocks noEditPoints="1"/>
            </p:cNvSpPr>
            <p:nvPr/>
          </p:nvSpPr>
          <p:spPr bwMode="auto">
            <a:xfrm>
              <a:off x="7798126" y="1560695"/>
              <a:ext cx="685445" cy="1805839"/>
            </a:xfrm>
            <a:custGeom>
              <a:avLst/>
              <a:gdLst>
                <a:gd name="T0" fmla="*/ 246 w 282"/>
                <a:gd name="T1" fmla="*/ 59 h 766"/>
                <a:gd name="T2" fmla="*/ 210 w 282"/>
                <a:gd name="T3" fmla="*/ 30 h 766"/>
                <a:gd name="T4" fmla="*/ 183 w 282"/>
                <a:gd name="T5" fmla="*/ 8 h 766"/>
                <a:gd name="T6" fmla="*/ 167 w 282"/>
                <a:gd name="T7" fmla="*/ 32 h 766"/>
                <a:gd name="T8" fmla="*/ 123 w 282"/>
                <a:gd name="T9" fmla="*/ 69 h 766"/>
                <a:gd name="T10" fmla="*/ 100 w 282"/>
                <a:gd name="T11" fmla="*/ 111 h 766"/>
                <a:gd name="T12" fmla="*/ 65 w 282"/>
                <a:gd name="T13" fmla="*/ 180 h 766"/>
                <a:gd name="T14" fmla="*/ 52 w 282"/>
                <a:gd name="T15" fmla="*/ 265 h 766"/>
                <a:gd name="T16" fmla="*/ 15 w 282"/>
                <a:gd name="T17" fmla="*/ 333 h 766"/>
                <a:gd name="T18" fmla="*/ 25 w 282"/>
                <a:gd name="T19" fmla="*/ 418 h 766"/>
                <a:gd name="T20" fmla="*/ 27 w 282"/>
                <a:gd name="T21" fmla="*/ 466 h 766"/>
                <a:gd name="T22" fmla="*/ 29 w 282"/>
                <a:gd name="T23" fmla="*/ 515 h 766"/>
                <a:gd name="T24" fmla="*/ 13 w 282"/>
                <a:gd name="T25" fmla="*/ 535 h 766"/>
                <a:gd name="T26" fmla="*/ 8 w 282"/>
                <a:gd name="T27" fmla="*/ 567 h 766"/>
                <a:gd name="T28" fmla="*/ 10 w 282"/>
                <a:gd name="T29" fmla="*/ 603 h 766"/>
                <a:gd name="T30" fmla="*/ 12 w 282"/>
                <a:gd name="T31" fmla="*/ 616 h 766"/>
                <a:gd name="T32" fmla="*/ 19 w 282"/>
                <a:gd name="T33" fmla="*/ 636 h 766"/>
                <a:gd name="T34" fmla="*/ 25 w 282"/>
                <a:gd name="T35" fmla="*/ 655 h 766"/>
                <a:gd name="T36" fmla="*/ 46 w 282"/>
                <a:gd name="T37" fmla="*/ 685 h 766"/>
                <a:gd name="T38" fmla="*/ 50 w 282"/>
                <a:gd name="T39" fmla="*/ 705 h 766"/>
                <a:gd name="T40" fmla="*/ 60 w 282"/>
                <a:gd name="T41" fmla="*/ 739 h 766"/>
                <a:gd name="T42" fmla="*/ 64 w 282"/>
                <a:gd name="T43" fmla="*/ 764 h 766"/>
                <a:gd name="T44" fmla="*/ 93 w 282"/>
                <a:gd name="T45" fmla="*/ 758 h 766"/>
                <a:gd name="T46" fmla="*/ 107 w 282"/>
                <a:gd name="T47" fmla="*/ 752 h 766"/>
                <a:gd name="T48" fmla="*/ 114 w 282"/>
                <a:gd name="T49" fmla="*/ 729 h 766"/>
                <a:gd name="T50" fmla="*/ 122 w 282"/>
                <a:gd name="T51" fmla="*/ 717 h 766"/>
                <a:gd name="T52" fmla="*/ 158 w 282"/>
                <a:gd name="T53" fmla="*/ 688 h 766"/>
                <a:gd name="T54" fmla="*/ 165 w 282"/>
                <a:gd name="T55" fmla="*/ 629 h 766"/>
                <a:gd name="T56" fmla="*/ 163 w 282"/>
                <a:gd name="T57" fmla="*/ 590 h 766"/>
                <a:gd name="T58" fmla="*/ 182 w 282"/>
                <a:gd name="T59" fmla="*/ 559 h 766"/>
                <a:gd name="T60" fmla="*/ 191 w 282"/>
                <a:gd name="T61" fmla="*/ 558 h 766"/>
                <a:gd name="T62" fmla="*/ 205 w 282"/>
                <a:gd name="T63" fmla="*/ 541 h 766"/>
                <a:gd name="T64" fmla="*/ 207 w 282"/>
                <a:gd name="T65" fmla="*/ 514 h 766"/>
                <a:gd name="T66" fmla="*/ 199 w 282"/>
                <a:gd name="T67" fmla="*/ 493 h 766"/>
                <a:gd name="T68" fmla="*/ 180 w 282"/>
                <a:gd name="T69" fmla="*/ 467 h 766"/>
                <a:gd name="T70" fmla="*/ 161 w 282"/>
                <a:gd name="T71" fmla="*/ 459 h 766"/>
                <a:gd name="T72" fmla="*/ 151 w 282"/>
                <a:gd name="T73" fmla="*/ 424 h 766"/>
                <a:gd name="T74" fmla="*/ 157 w 282"/>
                <a:gd name="T75" fmla="*/ 407 h 766"/>
                <a:gd name="T76" fmla="*/ 154 w 282"/>
                <a:gd name="T77" fmla="*/ 369 h 766"/>
                <a:gd name="T78" fmla="*/ 168 w 282"/>
                <a:gd name="T79" fmla="*/ 350 h 766"/>
                <a:gd name="T80" fmla="*/ 182 w 282"/>
                <a:gd name="T81" fmla="*/ 325 h 766"/>
                <a:gd name="T82" fmla="*/ 196 w 282"/>
                <a:gd name="T83" fmla="*/ 307 h 766"/>
                <a:gd name="T84" fmla="*/ 210 w 282"/>
                <a:gd name="T85" fmla="*/ 295 h 766"/>
                <a:gd name="T86" fmla="*/ 225 w 282"/>
                <a:gd name="T87" fmla="*/ 266 h 766"/>
                <a:gd name="T88" fmla="*/ 229 w 282"/>
                <a:gd name="T89" fmla="*/ 238 h 766"/>
                <a:gd name="T90" fmla="*/ 225 w 282"/>
                <a:gd name="T91" fmla="*/ 219 h 766"/>
                <a:gd name="T92" fmla="*/ 229 w 282"/>
                <a:gd name="T93" fmla="*/ 198 h 766"/>
                <a:gd name="T94" fmla="*/ 242 w 282"/>
                <a:gd name="T95" fmla="*/ 187 h 766"/>
                <a:gd name="T96" fmla="*/ 258 w 282"/>
                <a:gd name="T97" fmla="*/ 170 h 766"/>
                <a:gd name="T98" fmla="*/ 269 w 282"/>
                <a:gd name="T99" fmla="*/ 173 h 766"/>
                <a:gd name="T100" fmla="*/ 275 w 282"/>
                <a:gd name="T101" fmla="*/ 169 h 766"/>
                <a:gd name="T102" fmla="*/ 279 w 282"/>
                <a:gd name="T103" fmla="*/ 165 h 766"/>
                <a:gd name="T104" fmla="*/ 266 w 282"/>
                <a:gd name="T105" fmla="*/ 119 h 766"/>
                <a:gd name="T106" fmla="*/ 164 w 282"/>
                <a:gd name="T107" fmla="*/ 699 h 766"/>
                <a:gd name="T108" fmla="*/ 174 w 282"/>
                <a:gd name="T109" fmla="*/ 650 h 766"/>
                <a:gd name="T110" fmla="*/ 175 w 282"/>
                <a:gd name="T111" fmla="*/ 673 h 766"/>
                <a:gd name="T112" fmla="*/ 165 w 282"/>
                <a:gd name="T113" fmla="*/ 710 h 766"/>
                <a:gd name="T114" fmla="*/ 210 w 282"/>
                <a:gd name="T115" fmla="*/ 625 h 766"/>
                <a:gd name="T116" fmla="*/ 229 w 282"/>
                <a:gd name="T117" fmla="*/ 607 h 766"/>
                <a:gd name="T118" fmla="*/ 224 w 282"/>
                <a:gd name="T119" fmla="*/ 631 h 766"/>
                <a:gd name="T120" fmla="*/ 216 w 282"/>
                <a:gd name="T121" fmla="*/ 660 h 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82" h="766">
                  <a:moveTo>
                    <a:pt x="255" y="88"/>
                  </a:moveTo>
                  <a:cubicBezTo>
                    <a:pt x="255" y="87"/>
                    <a:pt x="255" y="87"/>
                    <a:pt x="255" y="87"/>
                  </a:cubicBezTo>
                  <a:cubicBezTo>
                    <a:pt x="255" y="87"/>
                    <a:pt x="253" y="83"/>
                    <a:pt x="254" y="81"/>
                  </a:cubicBezTo>
                  <a:cubicBezTo>
                    <a:pt x="254" y="81"/>
                    <a:pt x="254" y="81"/>
                    <a:pt x="254" y="80"/>
                  </a:cubicBezTo>
                  <a:cubicBezTo>
                    <a:pt x="254" y="79"/>
                    <a:pt x="254" y="79"/>
                    <a:pt x="254" y="79"/>
                  </a:cubicBezTo>
                  <a:cubicBezTo>
                    <a:pt x="250" y="80"/>
                    <a:pt x="250" y="80"/>
                    <a:pt x="250" y="80"/>
                  </a:cubicBezTo>
                  <a:cubicBezTo>
                    <a:pt x="247" y="76"/>
                    <a:pt x="247" y="76"/>
                    <a:pt x="247" y="76"/>
                  </a:cubicBezTo>
                  <a:cubicBezTo>
                    <a:pt x="248" y="71"/>
                    <a:pt x="248" y="71"/>
                    <a:pt x="248" y="71"/>
                  </a:cubicBezTo>
                  <a:cubicBezTo>
                    <a:pt x="246" y="59"/>
                    <a:pt x="246" y="59"/>
                    <a:pt x="246" y="59"/>
                  </a:cubicBezTo>
                  <a:cubicBezTo>
                    <a:pt x="248" y="53"/>
                    <a:pt x="248" y="53"/>
                    <a:pt x="248" y="53"/>
                  </a:cubicBezTo>
                  <a:cubicBezTo>
                    <a:pt x="242" y="50"/>
                    <a:pt x="242" y="50"/>
                    <a:pt x="242" y="50"/>
                  </a:cubicBezTo>
                  <a:cubicBezTo>
                    <a:pt x="238" y="44"/>
                    <a:pt x="238" y="44"/>
                    <a:pt x="238" y="44"/>
                  </a:cubicBezTo>
                  <a:cubicBezTo>
                    <a:pt x="238" y="44"/>
                    <a:pt x="237" y="46"/>
                    <a:pt x="236" y="45"/>
                  </a:cubicBezTo>
                  <a:cubicBezTo>
                    <a:pt x="235" y="44"/>
                    <a:pt x="230" y="36"/>
                    <a:pt x="230" y="36"/>
                  </a:cubicBezTo>
                  <a:cubicBezTo>
                    <a:pt x="221" y="33"/>
                    <a:pt x="221" y="33"/>
                    <a:pt x="221" y="33"/>
                  </a:cubicBezTo>
                  <a:cubicBezTo>
                    <a:pt x="217" y="31"/>
                    <a:pt x="217" y="31"/>
                    <a:pt x="217" y="31"/>
                  </a:cubicBezTo>
                  <a:cubicBezTo>
                    <a:pt x="212" y="30"/>
                    <a:pt x="212" y="30"/>
                    <a:pt x="212" y="30"/>
                  </a:cubicBezTo>
                  <a:cubicBezTo>
                    <a:pt x="212" y="30"/>
                    <a:pt x="211" y="32"/>
                    <a:pt x="210" y="30"/>
                  </a:cubicBezTo>
                  <a:cubicBezTo>
                    <a:pt x="209" y="28"/>
                    <a:pt x="207" y="26"/>
                    <a:pt x="207" y="26"/>
                  </a:cubicBezTo>
                  <a:cubicBezTo>
                    <a:pt x="203" y="27"/>
                    <a:pt x="203" y="27"/>
                    <a:pt x="203" y="27"/>
                  </a:cubicBezTo>
                  <a:cubicBezTo>
                    <a:pt x="200" y="23"/>
                    <a:pt x="200" y="23"/>
                    <a:pt x="200" y="23"/>
                  </a:cubicBezTo>
                  <a:cubicBezTo>
                    <a:pt x="200" y="23"/>
                    <a:pt x="199" y="23"/>
                    <a:pt x="198" y="23"/>
                  </a:cubicBezTo>
                  <a:cubicBezTo>
                    <a:pt x="197" y="22"/>
                    <a:pt x="195" y="21"/>
                    <a:pt x="195" y="21"/>
                  </a:cubicBezTo>
                  <a:cubicBezTo>
                    <a:pt x="192" y="16"/>
                    <a:pt x="192" y="16"/>
                    <a:pt x="192" y="16"/>
                  </a:cubicBezTo>
                  <a:cubicBezTo>
                    <a:pt x="188" y="14"/>
                    <a:pt x="188" y="14"/>
                    <a:pt x="188" y="14"/>
                  </a:cubicBezTo>
                  <a:cubicBezTo>
                    <a:pt x="183" y="12"/>
                    <a:pt x="183" y="12"/>
                    <a:pt x="183" y="12"/>
                  </a:cubicBezTo>
                  <a:cubicBezTo>
                    <a:pt x="183" y="8"/>
                    <a:pt x="183" y="8"/>
                    <a:pt x="183" y="8"/>
                  </a:cubicBezTo>
                  <a:cubicBezTo>
                    <a:pt x="176" y="4"/>
                    <a:pt x="176" y="4"/>
                    <a:pt x="176" y="4"/>
                  </a:cubicBezTo>
                  <a:cubicBezTo>
                    <a:pt x="176" y="4"/>
                    <a:pt x="175" y="2"/>
                    <a:pt x="176" y="2"/>
                  </a:cubicBezTo>
                  <a:cubicBezTo>
                    <a:pt x="177" y="1"/>
                    <a:pt x="180" y="1"/>
                    <a:pt x="182" y="1"/>
                  </a:cubicBezTo>
                  <a:cubicBezTo>
                    <a:pt x="177" y="0"/>
                    <a:pt x="177" y="0"/>
                    <a:pt x="177" y="0"/>
                  </a:cubicBezTo>
                  <a:cubicBezTo>
                    <a:pt x="171" y="5"/>
                    <a:pt x="171" y="5"/>
                    <a:pt x="171" y="5"/>
                  </a:cubicBezTo>
                  <a:cubicBezTo>
                    <a:pt x="168" y="5"/>
                    <a:pt x="168" y="5"/>
                    <a:pt x="168" y="5"/>
                  </a:cubicBezTo>
                  <a:cubicBezTo>
                    <a:pt x="168" y="5"/>
                    <a:pt x="166" y="6"/>
                    <a:pt x="166" y="7"/>
                  </a:cubicBezTo>
                  <a:cubicBezTo>
                    <a:pt x="167" y="8"/>
                    <a:pt x="169" y="17"/>
                    <a:pt x="170" y="19"/>
                  </a:cubicBezTo>
                  <a:cubicBezTo>
                    <a:pt x="171" y="20"/>
                    <a:pt x="171" y="27"/>
                    <a:pt x="167" y="32"/>
                  </a:cubicBezTo>
                  <a:cubicBezTo>
                    <a:pt x="171" y="36"/>
                    <a:pt x="171" y="36"/>
                    <a:pt x="171" y="36"/>
                  </a:cubicBezTo>
                  <a:cubicBezTo>
                    <a:pt x="167" y="41"/>
                    <a:pt x="167" y="41"/>
                    <a:pt x="167" y="41"/>
                  </a:cubicBezTo>
                  <a:cubicBezTo>
                    <a:pt x="161" y="42"/>
                    <a:pt x="161" y="42"/>
                    <a:pt x="161" y="42"/>
                  </a:cubicBezTo>
                  <a:cubicBezTo>
                    <a:pt x="161" y="42"/>
                    <a:pt x="155" y="41"/>
                    <a:pt x="154" y="40"/>
                  </a:cubicBezTo>
                  <a:cubicBezTo>
                    <a:pt x="153" y="39"/>
                    <a:pt x="148" y="37"/>
                    <a:pt x="147" y="37"/>
                  </a:cubicBezTo>
                  <a:cubicBezTo>
                    <a:pt x="145" y="38"/>
                    <a:pt x="131" y="37"/>
                    <a:pt x="131" y="37"/>
                  </a:cubicBezTo>
                  <a:cubicBezTo>
                    <a:pt x="128" y="41"/>
                    <a:pt x="129" y="62"/>
                    <a:pt x="130" y="65"/>
                  </a:cubicBezTo>
                  <a:cubicBezTo>
                    <a:pt x="128" y="69"/>
                    <a:pt x="128" y="69"/>
                    <a:pt x="128" y="69"/>
                  </a:cubicBezTo>
                  <a:cubicBezTo>
                    <a:pt x="123" y="69"/>
                    <a:pt x="123" y="69"/>
                    <a:pt x="123" y="69"/>
                  </a:cubicBezTo>
                  <a:cubicBezTo>
                    <a:pt x="113" y="64"/>
                    <a:pt x="113" y="64"/>
                    <a:pt x="113" y="64"/>
                  </a:cubicBezTo>
                  <a:cubicBezTo>
                    <a:pt x="109" y="72"/>
                    <a:pt x="109" y="72"/>
                    <a:pt x="109" y="72"/>
                  </a:cubicBezTo>
                  <a:cubicBezTo>
                    <a:pt x="109" y="72"/>
                    <a:pt x="105" y="76"/>
                    <a:pt x="105" y="78"/>
                  </a:cubicBezTo>
                  <a:cubicBezTo>
                    <a:pt x="105" y="79"/>
                    <a:pt x="103" y="83"/>
                    <a:pt x="103" y="83"/>
                  </a:cubicBezTo>
                  <a:cubicBezTo>
                    <a:pt x="103" y="84"/>
                    <a:pt x="103" y="91"/>
                    <a:pt x="103" y="91"/>
                  </a:cubicBezTo>
                  <a:cubicBezTo>
                    <a:pt x="101" y="95"/>
                    <a:pt x="101" y="95"/>
                    <a:pt x="101" y="95"/>
                  </a:cubicBezTo>
                  <a:cubicBezTo>
                    <a:pt x="95" y="99"/>
                    <a:pt x="95" y="99"/>
                    <a:pt x="95" y="99"/>
                  </a:cubicBezTo>
                  <a:cubicBezTo>
                    <a:pt x="95" y="104"/>
                    <a:pt x="95" y="104"/>
                    <a:pt x="95" y="104"/>
                  </a:cubicBezTo>
                  <a:cubicBezTo>
                    <a:pt x="95" y="104"/>
                    <a:pt x="98" y="110"/>
                    <a:pt x="100" y="111"/>
                  </a:cubicBezTo>
                  <a:cubicBezTo>
                    <a:pt x="101" y="113"/>
                    <a:pt x="103" y="121"/>
                    <a:pt x="103" y="121"/>
                  </a:cubicBezTo>
                  <a:cubicBezTo>
                    <a:pt x="103" y="121"/>
                    <a:pt x="100" y="128"/>
                    <a:pt x="99" y="130"/>
                  </a:cubicBezTo>
                  <a:cubicBezTo>
                    <a:pt x="98" y="132"/>
                    <a:pt x="90" y="142"/>
                    <a:pt x="90" y="142"/>
                  </a:cubicBezTo>
                  <a:cubicBezTo>
                    <a:pt x="85" y="155"/>
                    <a:pt x="85" y="155"/>
                    <a:pt x="85" y="155"/>
                  </a:cubicBezTo>
                  <a:cubicBezTo>
                    <a:pt x="85" y="164"/>
                    <a:pt x="85" y="164"/>
                    <a:pt x="85" y="164"/>
                  </a:cubicBezTo>
                  <a:cubicBezTo>
                    <a:pt x="84" y="169"/>
                    <a:pt x="84" y="169"/>
                    <a:pt x="84" y="169"/>
                  </a:cubicBezTo>
                  <a:cubicBezTo>
                    <a:pt x="77" y="176"/>
                    <a:pt x="77" y="176"/>
                    <a:pt x="77" y="176"/>
                  </a:cubicBezTo>
                  <a:cubicBezTo>
                    <a:pt x="68" y="177"/>
                    <a:pt x="68" y="177"/>
                    <a:pt x="68" y="177"/>
                  </a:cubicBezTo>
                  <a:cubicBezTo>
                    <a:pt x="65" y="180"/>
                    <a:pt x="65" y="180"/>
                    <a:pt x="65" y="180"/>
                  </a:cubicBezTo>
                  <a:cubicBezTo>
                    <a:pt x="70" y="197"/>
                    <a:pt x="70" y="197"/>
                    <a:pt x="70" y="197"/>
                  </a:cubicBezTo>
                  <a:cubicBezTo>
                    <a:pt x="68" y="205"/>
                    <a:pt x="68" y="205"/>
                    <a:pt x="68" y="205"/>
                  </a:cubicBezTo>
                  <a:cubicBezTo>
                    <a:pt x="67" y="212"/>
                    <a:pt x="67" y="212"/>
                    <a:pt x="67" y="212"/>
                  </a:cubicBezTo>
                  <a:cubicBezTo>
                    <a:pt x="67" y="212"/>
                    <a:pt x="65" y="218"/>
                    <a:pt x="66" y="219"/>
                  </a:cubicBezTo>
                  <a:cubicBezTo>
                    <a:pt x="67" y="221"/>
                    <a:pt x="68" y="225"/>
                    <a:pt x="68" y="225"/>
                  </a:cubicBezTo>
                  <a:cubicBezTo>
                    <a:pt x="64" y="228"/>
                    <a:pt x="64" y="228"/>
                    <a:pt x="64" y="228"/>
                  </a:cubicBezTo>
                  <a:cubicBezTo>
                    <a:pt x="65" y="234"/>
                    <a:pt x="65" y="234"/>
                    <a:pt x="65" y="234"/>
                  </a:cubicBezTo>
                  <a:cubicBezTo>
                    <a:pt x="50" y="260"/>
                    <a:pt x="50" y="260"/>
                    <a:pt x="50" y="260"/>
                  </a:cubicBezTo>
                  <a:cubicBezTo>
                    <a:pt x="52" y="265"/>
                    <a:pt x="52" y="265"/>
                    <a:pt x="52" y="265"/>
                  </a:cubicBezTo>
                  <a:cubicBezTo>
                    <a:pt x="61" y="267"/>
                    <a:pt x="61" y="267"/>
                    <a:pt x="61" y="267"/>
                  </a:cubicBezTo>
                  <a:cubicBezTo>
                    <a:pt x="62" y="283"/>
                    <a:pt x="62" y="283"/>
                    <a:pt x="62" y="283"/>
                  </a:cubicBezTo>
                  <a:cubicBezTo>
                    <a:pt x="59" y="290"/>
                    <a:pt x="59" y="290"/>
                    <a:pt x="59" y="290"/>
                  </a:cubicBezTo>
                  <a:cubicBezTo>
                    <a:pt x="58" y="292"/>
                    <a:pt x="58" y="292"/>
                    <a:pt x="58" y="292"/>
                  </a:cubicBezTo>
                  <a:cubicBezTo>
                    <a:pt x="34" y="293"/>
                    <a:pt x="34" y="293"/>
                    <a:pt x="34" y="293"/>
                  </a:cubicBezTo>
                  <a:cubicBezTo>
                    <a:pt x="21" y="310"/>
                    <a:pt x="21" y="310"/>
                    <a:pt x="21" y="310"/>
                  </a:cubicBezTo>
                  <a:cubicBezTo>
                    <a:pt x="19" y="320"/>
                    <a:pt x="19" y="320"/>
                    <a:pt x="19" y="320"/>
                  </a:cubicBezTo>
                  <a:cubicBezTo>
                    <a:pt x="18" y="327"/>
                    <a:pt x="18" y="327"/>
                    <a:pt x="18" y="327"/>
                  </a:cubicBezTo>
                  <a:cubicBezTo>
                    <a:pt x="18" y="327"/>
                    <a:pt x="15" y="331"/>
                    <a:pt x="15" y="333"/>
                  </a:cubicBezTo>
                  <a:cubicBezTo>
                    <a:pt x="15" y="334"/>
                    <a:pt x="15" y="340"/>
                    <a:pt x="15" y="340"/>
                  </a:cubicBezTo>
                  <a:cubicBezTo>
                    <a:pt x="19" y="348"/>
                    <a:pt x="19" y="348"/>
                    <a:pt x="19" y="348"/>
                  </a:cubicBezTo>
                  <a:cubicBezTo>
                    <a:pt x="19" y="354"/>
                    <a:pt x="19" y="354"/>
                    <a:pt x="19" y="354"/>
                  </a:cubicBezTo>
                  <a:cubicBezTo>
                    <a:pt x="17" y="357"/>
                    <a:pt x="17" y="357"/>
                    <a:pt x="17" y="357"/>
                  </a:cubicBezTo>
                  <a:cubicBezTo>
                    <a:pt x="18" y="364"/>
                    <a:pt x="18" y="364"/>
                    <a:pt x="18" y="364"/>
                  </a:cubicBezTo>
                  <a:cubicBezTo>
                    <a:pt x="18" y="364"/>
                    <a:pt x="19" y="366"/>
                    <a:pt x="18" y="367"/>
                  </a:cubicBezTo>
                  <a:cubicBezTo>
                    <a:pt x="16" y="369"/>
                    <a:pt x="16" y="371"/>
                    <a:pt x="17" y="373"/>
                  </a:cubicBezTo>
                  <a:cubicBezTo>
                    <a:pt x="17" y="374"/>
                    <a:pt x="24" y="387"/>
                    <a:pt x="24" y="387"/>
                  </a:cubicBezTo>
                  <a:cubicBezTo>
                    <a:pt x="25" y="418"/>
                    <a:pt x="25" y="418"/>
                    <a:pt x="25" y="418"/>
                  </a:cubicBezTo>
                  <a:cubicBezTo>
                    <a:pt x="28" y="426"/>
                    <a:pt x="28" y="426"/>
                    <a:pt x="28" y="426"/>
                  </a:cubicBezTo>
                  <a:cubicBezTo>
                    <a:pt x="35" y="431"/>
                    <a:pt x="35" y="431"/>
                    <a:pt x="35" y="431"/>
                  </a:cubicBezTo>
                  <a:cubicBezTo>
                    <a:pt x="41" y="436"/>
                    <a:pt x="41" y="436"/>
                    <a:pt x="41" y="436"/>
                  </a:cubicBezTo>
                  <a:cubicBezTo>
                    <a:pt x="42" y="445"/>
                    <a:pt x="42" y="445"/>
                    <a:pt x="42" y="445"/>
                  </a:cubicBezTo>
                  <a:cubicBezTo>
                    <a:pt x="42" y="445"/>
                    <a:pt x="40" y="452"/>
                    <a:pt x="40" y="453"/>
                  </a:cubicBezTo>
                  <a:cubicBezTo>
                    <a:pt x="41" y="454"/>
                    <a:pt x="35" y="454"/>
                    <a:pt x="35" y="454"/>
                  </a:cubicBezTo>
                  <a:cubicBezTo>
                    <a:pt x="30" y="455"/>
                    <a:pt x="30" y="455"/>
                    <a:pt x="30" y="455"/>
                  </a:cubicBezTo>
                  <a:cubicBezTo>
                    <a:pt x="25" y="460"/>
                    <a:pt x="25" y="460"/>
                    <a:pt x="25" y="460"/>
                  </a:cubicBezTo>
                  <a:cubicBezTo>
                    <a:pt x="27" y="466"/>
                    <a:pt x="27" y="466"/>
                    <a:pt x="27" y="466"/>
                  </a:cubicBezTo>
                  <a:cubicBezTo>
                    <a:pt x="30" y="475"/>
                    <a:pt x="30" y="475"/>
                    <a:pt x="30" y="475"/>
                  </a:cubicBezTo>
                  <a:cubicBezTo>
                    <a:pt x="36" y="482"/>
                    <a:pt x="36" y="482"/>
                    <a:pt x="36" y="482"/>
                  </a:cubicBezTo>
                  <a:cubicBezTo>
                    <a:pt x="38" y="488"/>
                    <a:pt x="38" y="488"/>
                    <a:pt x="38" y="488"/>
                  </a:cubicBezTo>
                  <a:cubicBezTo>
                    <a:pt x="35" y="494"/>
                    <a:pt x="35" y="494"/>
                    <a:pt x="35" y="494"/>
                  </a:cubicBezTo>
                  <a:cubicBezTo>
                    <a:pt x="33" y="497"/>
                    <a:pt x="33" y="497"/>
                    <a:pt x="33" y="497"/>
                  </a:cubicBezTo>
                  <a:cubicBezTo>
                    <a:pt x="35" y="502"/>
                    <a:pt x="35" y="502"/>
                    <a:pt x="35" y="502"/>
                  </a:cubicBezTo>
                  <a:cubicBezTo>
                    <a:pt x="35" y="507"/>
                    <a:pt x="35" y="507"/>
                    <a:pt x="35" y="507"/>
                  </a:cubicBezTo>
                  <a:cubicBezTo>
                    <a:pt x="35" y="507"/>
                    <a:pt x="33" y="510"/>
                    <a:pt x="33" y="511"/>
                  </a:cubicBezTo>
                  <a:cubicBezTo>
                    <a:pt x="33" y="512"/>
                    <a:pt x="29" y="515"/>
                    <a:pt x="29" y="515"/>
                  </a:cubicBezTo>
                  <a:cubicBezTo>
                    <a:pt x="26" y="518"/>
                    <a:pt x="26" y="518"/>
                    <a:pt x="26" y="518"/>
                  </a:cubicBezTo>
                  <a:cubicBezTo>
                    <a:pt x="23" y="519"/>
                    <a:pt x="23" y="519"/>
                    <a:pt x="23" y="519"/>
                  </a:cubicBezTo>
                  <a:cubicBezTo>
                    <a:pt x="23" y="519"/>
                    <a:pt x="21" y="518"/>
                    <a:pt x="20" y="519"/>
                  </a:cubicBezTo>
                  <a:cubicBezTo>
                    <a:pt x="20" y="519"/>
                    <a:pt x="18" y="521"/>
                    <a:pt x="18" y="521"/>
                  </a:cubicBezTo>
                  <a:cubicBezTo>
                    <a:pt x="18" y="524"/>
                    <a:pt x="18" y="524"/>
                    <a:pt x="18" y="524"/>
                  </a:cubicBezTo>
                  <a:cubicBezTo>
                    <a:pt x="20" y="526"/>
                    <a:pt x="20" y="526"/>
                    <a:pt x="20" y="526"/>
                  </a:cubicBezTo>
                  <a:cubicBezTo>
                    <a:pt x="19" y="531"/>
                    <a:pt x="19" y="531"/>
                    <a:pt x="19" y="531"/>
                  </a:cubicBezTo>
                  <a:cubicBezTo>
                    <a:pt x="16" y="534"/>
                    <a:pt x="16" y="534"/>
                    <a:pt x="16" y="534"/>
                  </a:cubicBezTo>
                  <a:cubicBezTo>
                    <a:pt x="13" y="535"/>
                    <a:pt x="13" y="535"/>
                    <a:pt x="13" y="535"/>
                  </a:cubicBezTo>
                  <a:cubicBezTo>
                    <a:pt x="15" y="541"/>
                    <a:pt x="15" y="541"/>
                    <a:pt x="15" y="541"/>
                  </a:cubicBezTo>
                  <a:cubicBezTo>
                    <a:pt x="19" y="548"/>
                    <a:pt x="19" y="548"/>
                    <a:pt x="19" y="548"/>
                  </a:cubicBezTo>
                  <a:cubicBezTo>
                    <a:pt x="19" y="554"/>
                    <a:pt x="19" y="554"/>
                    <a:pt x="19" y="554"/>
                  </a:cubicBezTo>
                  <a:cubicBezTo>
                    <a:pt x="16" y="560"/>
                    <a:pt x="16" y="560"/>
                    <a:pt x="16" y="560"/>
                  </a:cubicBezTo>
                  <a:cubicBezTo>
                    <a:pt x="15" y="567"/>
                    <a:pt x="15" y="567"/>
                    <a:pt x="15" y="567"/>
                  </a:cubicBezTo>
                  <a:cubicBezTo>
                    <a:pt x="14" y="573"/>
                    <a:pt x="14" y="573"/>
                    <a:pt x="14" y="573"/>
                  </a:cubicBezTo>
                  <a:cubicBezTo>
                    <a:pt x="12" y="574"/>
                    <a:pt x="12" y="574"/>
                    <a:pt x="12" y="574"/>
                  </a:cubicBezTo>
                  <a:cubicBezTo>
                    <a:pt x="9" y="574"/>
                    <a:pt x="9" y="574"/>
                    <a:pt x="9" y="574"/>
                  </a:cubicBezTo>
                  <a:cubicBezTo>
                    <a:pt x="9" y="574"/>
                    <a:pt x="9" y="568"/>
                    <a:pt x="8" y="567"/>
                  </a:cubicBezTo>
                  <a:cubicBezTo>
                    <a:pt x="8" y="567"/>
                    <a:pt x="1" y="561"/>
                    <a:pt x="1" y="561"/>
                  </a:cubicBezTo>
                  <a:cubicBezTo>
                    <a:pt x="1" y="567"/>
                    <a:pt x="1" y="567"/>
                    <a:pt x="1" y="567"/>
                  </a:cubicBezTo>
                  <a:cubicBezTo>
                    <a:pt x="0" y="574"/>
                    <a:pt x="0" y="574"/>
                    <a:pt x="0" y="574"/>
                  </a:cubicBezTo>
                  <a:cubicBezTo>
                    <a:pt x="0" y="574"/>
                    <a:pt x="1" y="578"/>
                    <a:pt x="2" y="579"/>
                  </a:cubicBezTo>
                  <a:cubicBezTo>
                    <a:pt x="3" y="580"/>
                    <a:pt x="4" y="587"/>
                    <a:pt x="4" y="587"/>
                  </a:cubicBezTo>
                  <a:cubicBezTo>
                    <a:pt x="3" y="594"/>
                    <a:pt x="3" y="594"/>
                    <a:pt x="3" y="594"/>
                  </a:cubicBezTo>
                  <a:cubicBezTo>
                    <a:pt x="3" y="594"/>
                    <a:pt x="5" y="599"/>
                    <a:pt x="5" y="599"/>
                  </a:cubicBezTo>
                  <a:cubicBezTo>
                    <a:pt x="5" y="600"/>
                    <a:pt x="6" y="604"/>
                    <a:pt x="6" y="604"/>
                  </a:cubicBezTo>
                  <a:cubicBezTo>
                    <a:pt x="10" y="603"/>
                    <a:pt x="10" y="603"/>
                    <a:pt x="10" y="603"/>
                  </a:cubicBezTo>
                  <a:cubicBezTo>
                    <a:pt x="9" y="600"/>
                    <a:pt x="9" y="600"/>
                    <a:pt x="9" y="600"/>
                  </a:cubicBezTo>
                  <a:cubicBezTo>
                    <a:pt x="12" y="604"/>
                    <a:pt x="12" y="604"/>
                    <a:pt x="12" y="604"/>
                  </a:cubicBezTo>
                  <a:cubicBezTo>
                    <a:pt x="12" y="604"/>
                    <a:pt x="10" y="605"/>
                    <a:pt x="12" y="604"/>
                  </a:cubicBezTo>
                  <a:cubicBezTo>
                    <a:pt x="13" y="604"/>
                    <a:pt x="15" y="602"/>
                    <a:pt x="15" y="602"/>
                  </a:cubicBezTo>
                  <a:cubicBezTo>
                    <a:pt x="14" y="605"/>
                    <a:pt x="14" y="605"/>
                    <a:pt x="14" y="605"/>
                  </a:cubicBezTo>
                  <a:cubicBezTo>
                    <a:pt x="12" y="609"/>
                    <a:pt x="12" y="609"/>
                    <a:pt x="12" y="609"/>
                  </a:cubicBezTo>
                  <a:cubicBezTo>
                    <a:pt x="13" y="610"/>
                    <a:pt x="13" y="610"/>
                    <a:pt x="13" y="610"/>
                  </a:cubicBezTo>
                  <a:cubicBezTo>
                    <a:pt x="16" y="611"/>
                    <a:pt x="16" y="611"/>
                    <a:pt x="16" y="611"/>
                  </a:cubicBezTo>
                  <a:cubicBezTo>
                    <a:pt x="12" y="616"/>
                    <a:pt x="12" y="616"/>
                    <a:pt x="12" y="616"/>
                  </a:cubicBezTo>
                  <a:cubicBezTo>
                    <a:pt x="12" y="616"/>
                    <a:pt x="14" y="619"/>
                    <a:pt x="15" y="620"/>
                  </a:cubicBezTo>
                  <a:cubicBezTo>
                    <a:pt x="15" y="620"/>
                    <a:pt x="19" y="617"/>
                    <a:pt x="19" y="617"/>
                  </a:cubicBezTo>
                  <a:cubicBezTo>
                    <a:pt x="19" y="617"/>
                    <a:pt x="19" y="618"/>
                    <a:pt x="19" y="619"/>
                  </a:cubicBezTo>
                  <a:cubicBezTo>
                    <a:pt x="19" y="619"/>
                    <a:pt x="16" y="622"/>
                    <a:pt x="16" y="624"/>
                  </a:cubicBezTo>
                  <a:cubicBezTo>
                    <a:pt x="17" y="625"/>
                    <a:pt x="22" y="623"/>
                    <a:pt x="21" y="624"/>
                  </a:cubicBezTo>
                  <a:cubicBezTo>
                    <a:pt x="20" y="625"/>
                    <a:pt x="20" y="627"/>
                    <a:pt x="20" y="627"/>
                  </a:cubicBezTo>
                  <a:cubicBezTo>
                    <a:pt x="20" y="627"/>
                    <a:pt x="17" y="630"/>
                    <a:pt x="19" y="631"/>
                  </a:cubicBezTo>
                  <a:cubicBezTo>
                    <a:pt x="20" y="632"/>
                    <a:pt x="23" y="633"/>
                    <a:pt x="22" y="633"/>
                  </a:cubicBezTo>
                  <a:cubicBezTo>
                    <a:pt x="22" y="634"/>
                    <a:pt x="19" y="636"/>
                    <a:pt x="19" y="636"/>
                  </a:cubicBezTo>
                  <a:cubicBezTo>
                    <a:pt x="19" y="636"/>
                    <a:pt x="18" y="638"/>
                    <a:pt x="19" y="639"/>
                  </a:cubicBezTo>
                  <a:cubicBezTo>
                    <a:pt x="20" y="640"/>
                    <a:pt x="23" y="640"/>
                    <a:pt x="23" y="640"/>
                  </a:cubicBezTo>
                  <a:cubicBezTo>
                    <a:pt x="23" y="640"/>
                    <a:pt x="23" y="638"/>
                    <a:pt x="23" y="639"/>
                  </a:cubicBezTo>
                  <a:cubicBezTo>
                    <a:pt x="23" y="640"/>
                    <a:pt x="22" y="642"/>
                    <a:pt x="22" y="642"/>
                  </a:cubicBezTo>
                  <a:cubicBezTo>
                    <a:pt x="22" y="642"/>
                    <a:pt x="21" y="644"/>
                    <a:pt x="22" y="645"/>
                  </a:cubicBezTo>
                  <a:cubicBezTo>
                    <a:pt x="23" y="645"/>
                    <a:pt x="25" y="645"/>
                    <a:pt x="25" y="645"/>
                  </a:cubicBezTo>
                  <a:cubicBezTo>
                    <a:pt x="25" y="645"/>
                    <a:pt x="25" y="646"/>
                    <a:pt x="25" y="648"/>
                  </a:cubicBezTo>
                  <a:cubicBezTo>
                    <a:pt x="25" y="649"/>
                    <a:pt x="25" y="652"/>
                    <a:pt x="25" y="652"/>
                  </a:cubicBezTo>
                  <a:cubicBezTo>
                    <a:pt x="25" y="653"/>
                    <a:pt x="25" y="655"/>
                    <a:pt x="25" y="655"/>
                  </a:cubicBezTo>
                  <a:cubicBezTo>
                    <a:pt x="25" y="655"/>
                    <a:pt x="24" y="656"/>
                    <a:pt x="27" y="656"/>
                  </a:cubicBezTo>
                  <a:cubicBezTo>
                    <a:pt x="29" y="656"/>
                    <a:pt x="29" y="655"/>
                    <a:pt x="30" y="655"/>
                  </a:cubicBezTo>
                  <a:cubicBezTo>
                    <a:pt x="31" y="655"/>
                    <a:pt x="31" y="656"/>
                    <a:pt x="32" y="657"/>
                  </a:cubicBezTo>
                  <a:cubicBezTo>
                    <a:pt x="32" y="659"/>
                    <a:pt x="32" y="660"/>
                    <a:pt x="32" y="661"/>
                  </a:cubicBezTo>
                  <a:cubicBezTo>
                    <a:pt x="33" y="662"/>
                    <a:pt x="37" y="672"/>
                    <a:pt x="37" y="672"/>
                  </a:cubicBezTo>
                  <a:cubicBezTo>
                    <a:pt x="37" y="672"/>
                    <a:pt x="38" y="676"/>
                    <a:pt x="39" y="677"/>
                  </a:cubicBezTo>
                  <a:cubicBezTo>
                    <a:pt x="39" y="678"/>
                    <a:pt x="40" y="679"/>
                    <a:pt x="41" y="680"/>
                  </a:cubicBezTo>
                  <a:cubicBezTo>
                    <a:pt x="41" y="680"/>
                    <a:pt x="43" y="683"/>
                    <a:pt x="43" y="683"/>
                  </a:cubicBezTo>
                  <a:cubicBezTo>
                    <a:pt x="46" y="685"/>
                    <a:pt x="46" y="685"/>
                    <a:pt x="46" y="685"/>
                  </a:cubicBezTo>
                  <a:cubicBezTo>
                    <a:pt x="50" y="692"/>
                    <a:pt x="50" y="692"/>
                    <a:pt x="50" y="692"/>
                  </a:cubicBezTo>
                  <a:cubicBezTo>
                    <a:pt x="50" y="692"/>
                    <a:pt x="53" y="695"/>
                    <a:pt x="53" y="695"/>
                  </a:cubicBezTo>
                  <a:cubicBezTo>
                    <a:pt x="54" y="695"/>
                    <a:pt x="56" y="693"/>
                    <a:pt x="56" y="693"/>
                  </a:cubicBezTo>
                  <a:cubicBezTo>
                    <a:pt x="56" y="693"/>
                    <a:pt x="59" y="694"/>
                    <a:pt x="59" y="695"/>
                  </a:cubicBezTo>
                  <a:cubicBezTo>
                    <a:pt x="58" y="695"/>
                    <a:pt x="57" y="699"/>
                    <a:pt x="57" y="700"/>
                  </a:cubicBezTo>
                  <a:cubicBezTo>
                    <a:pt x="58" y="701"/>
                    <a:pt x="58" y="703"/>
                    <a:pt x="58" y="703"/>
                  </a:cubicBezTo>
                  <a:cubicBezTo>
                    <a:pt x="56" y="704"/>
                    <a:pt x="56" y="704"/>
                    <a:pt x="56" y="704"/>
                  </a:cubicBezTo>
                  <a:cubicBezTo>
                    <a:pt x="54" y="705"/>
                    <a:pt x="54" y="705"/>
                    <a:pt x="54" y="705"/>
                  </a:cubicBezTo>
                  <a:cubicBezTo>
                    <a:pt x="50" y="705"/>
                    <a:pt x="50" y="705"/>
                    <a:pt x="50" y="705"/>
                  </a:cubicBezTo>
                  <a:cubicBezTo>
                    <a:pt x="49" y="709"/>
                    <a:pt x="49" y="709"/>
                    <a:pt x="49" y="709"/>
                  </a:cubicBezTo>
                  <a:cubicBezTo>
                    <a:pt x="53" y="711"/>
                    <a:pt x="53" y="711"/>
                    <a:pt x="53" y="711"/>
                  </a:cubicBezTo>
                  <a:cubicBezTo>
                    <a:pt x="53" y="711"/>
                    <a:pt x="55" y="713"/>
                    <a:pt x="56" y="713"/>
                  </a:cubicBezTo>
                  <a:cubicBezTo>
                    <a:pt x="56" y="714"/>
                    <a:pt x="56" y="718"/>
                    <a:pt x="56" y="718"/>
                  </a:cubicBezTo>
                  <a:cubicBezTo>
                    <a:pt x="55" y="718"/>
                    <a:pt x="51" y="718"/>
                    <a:pt x="51" y="718"/>
                  </a:cubicBezTo>
                  <a:cubicBezTo>
                    <a:pt x="51" y="718"/>
                    <a:pt x="49" y="721"/>
                    <a:pt x="49" y="721"/>
                  </a:cubicBezTo>
                  <a:cubicBezTo>
                    <a:pt x="49" y="722"/>
                    <a:pt x="48" y="722"/>
                    <a:pt x="50" y="725"/>
                  </a:cubicBezTo>
                  <a:cubicBezTo>
                    <a:pt x="51" y="727"/>
                    <a:pt x="56" y="733"/>
                    <a:pt x="56" y="733"/>
                  </a:cubicBezTo>
                  <a:cubicBezTo>
                    <a:pt x="56" y="733"/>
                    <a:pt x="60" y="739"/>
                    <a:pt x="60" y="739"/>
                  </a:cubicBezTo>
                  <a:cubicBezTo>
                    <a:pt x="60" y="740"/>
                    <a:pt x="63" y="744"/>
                    <a:pt x="63" y="744"/>
                  </a:cubicBezTo>
                  <a:cubicBezTo>
                    <a:pt x="64" y="744"/>
                    <a:pt x="64" y="748"/>
                    <a:pt x="64" y="748"/>
                  </a:cubicBezTo>
                  <a:cubicBezTo>
                    <a:pt x="63" y="750"/>
                    <a:pt x="63" y="750"/>
                    <a:pt x="63" y="750"/>
                  </a:cubicBezTo>
                  <a:cubicBezTo>
                    <a:pt x="62" y="753"/>
                    <a:pt x="62" y="753"/>
                    <a:pt x="62" y="753"/>
                  </a:cubicBezTo>
                  <a:cubicBezTo>
                    <a:pt x="61" y="756"/>
                    <a:pt x="61" y="756"/>
                    <a:pt x="61" y="756"/>
                  </a:cubicBezTo>
                  <a:cubicBezTo>
                    <a:pt x="62" y="758"/>
                    <a:pt x="62" y="758"/>
                    <a:pt x="62" y="758"/>
                  </a:cubicBezTo>
                  <a:cubicBezTo>
                    <a:pt x="61" y="760"/>
                    <a:pt x="61" y="760"/>
                    <a:pt x="61" y="760"/>
                  </a:cubicBezTo>
                  <a:cubicBezTo>
                    <a:pt x="59" y="763"/>
                    <a:pt x="59" y="763"/>
                    <a:pt x="59" y="763"/>
                  </a:cubicBezTo>
                  <a:cubicBezTo>
                    <a:pt x="64" y="764"/>
                    <a:pt x="64" y="764"/>
                    <a:pt x="64" y="764"/>
                  </a:cubicBezTo>
                  <a:cubicBezTo>
                    <a:pt x="70" y="763"/>
                    <a:pt x="70" y="763"/>
                    <a:pt x="70" y="763"/>
                  </a:cubicBezTo>
                  <a:cubicBezTo>
                    <a:pt x="70" y="763"/>
                    <a:pt x="71" y="765"/>
                    <a:pt x="71" y="765"/>
                  </a:cubicBezTo>
                  <a:cubicBezTo>
                    <a:pt x="72" y="766"/>
                    <a:pt x="77" y="765"/>
                    <a:pt x="77" y="765"/>
                  </a:cubicBezTo>
                  <a:cubicBezTo>
                    <a:pt x="81" y="763"/>
                    <a:pt x="81" y="763"/>
                    <a:pt x="81" y="763"/>
                  </a:cubicBezTo>
                  <a:cubicBezTo>
                    <a:pt x="84" y="761"/>
                    <a:pt x="84" y="761"/>
                    <a:pt x="84" y="761"/>
                  </a:cubicBezTo>
                  <a:cubicBezTo>
                    <a:pt x="84" y="759"/>
                    <a:pt x="84" y="759"/>
                    <a:pt x="84" y="759"/>
                  </a:cubicBezTo>
                  <a:cubicBezTo>
                    <a:pt x="84" y="759"/>
                    <a:pt x="86" y="756"/>
                    <a:pt x="86" y="756"/>
                  </a:cubicBezTo>
                  <a:cubicBezTo>
                    <a:pt x="87" y="756"/>
                    <a:pt x="90" y="757"/>
                    <a:pt x="90" y="757"/>
                  </a:cubicBezTo>
                  <a:cubicBezTo>
                    <a:pt x="90" y="757"/>
                    <a:pt x="93" y="757"/>
                    <a:pt x="93" y="758"/>
                  </a:cubicBezTo>
                  <a:cubicBezTo>
                    <a:pt x="93" y="759"/>
                    <a:pt x="95" y="760"/>
                    <a:pt x="95" y="760"/>
                  </a:cubicBezTo>
                  <a:cubicBezTo>
                    <a:pt x="98" y="760"/>
                    <a:pt x="98" y="760"/>
                    <a:pt x="98" y="760"/>
                  </a:cubicBezTo>
                  <a:cubicBezTo>
                    <a:pt x="101" y="759"/>
                    <a:pt x="101" y="759"/>
                    <a:pt x="101" y="759"/>
                  </a:cubicBezTo>
                  <a:cubicBezTo>
                    <a:pt x="105" y="758"/>
                    <a:pt x="105" y="758"/>
                    <a:pt x="105" y="758"/>
                  </a:cubicBezTo>
                  <a:cubicBezTo>
                    <a:pt x="105" y="758"/>
                    <a:pt x="104" y="756"/>
                    <a:pt x="105" y="756"/>
                  </a:cubicBezTo>
                  <a:cubicBezTo>
                    <a:pt x="106" y="756"/>
                    <a:pt x="109" y="756"/>
                    <a:pt x="109" y="756"/>
                  </a:cubicBezTo>
                  <a:cubicBezTo>
                    <a:pt x="109" y="756"/>
                    <a:pt x="110" y="758"/>
                    <a:pt x="111" y="758"/>
                  </a:cubicBezTo>
                  <a:cubicBezTo>
                    <a:pt x="111" y="758"/>
                    <a:pt x="113" y="756"/>
                    <a:pt x="112" y="755"/>
                  </a:cubicBezTo>
                  <a:cubicBezTo>
                    <a:pt x="111" y="754"/>
                    <a:pt x="107" y="752"/>
                    <a:pt x="107" y="752"/>
                  </a:cubicBezTo>
                  <a:cubicBezTo>
                    <a:pt x="107" y="752"/>
                    <a:pt x="105" y="749"/>
                    <a:pt x="105" y="748"/>
                  </a:cubicBezTo>
                  <a:cubicBezTo>
                    <a:pt x="104" y="747"/>
                    <a:pt x="104" y="744"/>
                    <a:pt x="103" y="743"/>
                  </a:cubicBezTo>
                  <a:cubicBezTo>
                    <a:pt x="102" y="743"/>
                    <a:pt x="101" y="742"/>
                    <a:pt x="101" y="740"/>
                  </a:cubicBezTo>
                  <a:cubicBezTo>
                    <a:pt x="102" y="737"/>
                    <a:pt x="102" y="736"/>
                    <a:pt x="102" y="736"/>
                  </a:cubicBezTo>
                  <a:cubicBezTo>
                    <a:pt x="102" y="735"/>
                    <a:pt x="102" y="731"/>
                    <a:pt x="102" y="731"/>
                  </a:cubicBezTo>
                  <a:cubicBezTo>
                    <a:pt x="102" y="731"/>
                    <a:pt x="101" y="729"/>
                    <a:pt x="104" y="727"/>
                  </a:cubicBezTo>
                  <a:cubicBezTo>
                    <a:pt x="107" y="725"/>
                    <a:pt x="107" y="723"/>
                    <a:pt x="108" y="724"/>
                  </a:cubicBezTo>
                  <a:cubicBezTo>
                    <a:pt x="109" y="725"/>
                    <a:pt x="111" y="727"/>
                    <a:pt x="112" y="727"/>
                  </a:cubicBezTo>
                  <a:cubicBezTo>
                    <a:pt x="112" y="728"/>
                    <a:pt x="113" y="728"/>
                    <a:pt x="114" y="729"/>
                  </a:cubicBezTo>
                  <a:cubicBezTo>
                    <a:pt x="114" y="730"/>
                    <a:pt x="113" y="731"/>
                    <a:pt x="115" y="731"/>
                  </a:cubicBezTo>
                  <a:cubicBezTo>
                    <a:pt x="116" y="731"/>
                    <a:pt x="118" y="731"/>
                    <a:pt x="118" y="731"/>
                  </a:cubicBezTo>
                  <a:cubicBezTo>
                    <a:pt x="118" y="731"/>
                    <a:pt x="119" y="731"/>
                    <a:pt x="119" y="730"/>
                  </a:cubicBezTo>
                  <a:cubicBezTo>
                    <a:pt x="119" y="729"/>
                    <a:pt x="119" y="726"/>
                    <a:pt x="118" y="726"/>
                  </a:cubicBezTo>
                  <a:cubicBezTo>
                    <a:pt x="117" y="725"/>
                    <a:pt x="116" y="724"/>
                    <a:pt x="116" y="724"/>
                  </a:cubicBezTo>
                  <a:cubicBezTo>
                    <a:pt x="116" y="724"/>
                    <a:pt x="118" y="723"/>
                    <a:pt x="115" y="722"/>
                  </a:cubicBezTo>
                  <a:cubicBezTo>
                    <a:pt x="112" y="720"/>
                    <a:pt x="112" y="719"/>
                    <a:pt x="113" y="718"/>
                  </a:cubicBezTo>
                  <a:cubicBezTo>
                    <a:pt x="115" y="717"/>
                    <a:pt x="119" y="718"/>
                    <a:pt x="119" y="718"/>
                  </a:cubicBezTo>
                  <a:cubicBezTo>
                    <a:pt x="122" y="717"/>
                    <a:pt x="122" y="717"/>
                    <a:pt x="122" y="717"/>
                  </a:cubicBezTo>
                  <a:cubicBezTo>
                    <a:pt x="122" y="717"/>
                    <a:pt x="124" y="715"/>
                    <a:pt x="126" y="716"/>
                  </a:cubicBezTo>
                  <a:cubicBezTo>
                    <a:pt x="127" y="717"/>
                    <a:pt x="131" y="716"/>
                    <a:pt x="131" y="716"/>
                  </a:cubicBezTo>
                  <a:cubicBezTo>
                    <a:pt x="136" y="717"/>
                    <a:pt x="136" y="717"/>
                    <a:pt x="136" y="717"/>
                  </a:cubicBezTo>
                  <a:cubicBezTo>
                    <a:pt x="138" y="715"/>
                    <a:pt x="138" y="715"/>
                    <a:pt x="138" y="715"/>
                  </a:cubicBezTo>
                  <a:cubicBezTo>
                    <a:pt x="143" y="717"/>
                    <a:pt x="143" y="717"/>
                    <a:pt x="143" y="717"/>
                  </a:cubicBezTo>
                  <a:cubicBezTo>
                    <a:pt x="143" y="717"/>
                    <a:pt x="142" y="717"/>
                    <a:pt x="145" y="718"/>
                  </a:cubicBezTo>
                  <a:cubicBezTo>
                    <a:pt x="147" y="718"/>
                    <a:pt x="150" y="716"/>
                    <a:pt x="150" y="715"/>
                  </a:cubicBezTo>
                  <a:cubicBezTo>
                    <a:pt x="151" y="715"/>
                    <a:pt x="155" y="708"/>
                    <a:pt x="155" y="708"/>
                  </a:cubicBezTo>
                  <a:cubicBezTo>
                    <a:pt x="158" y="688"/>
                    <a:pt x="158" y="688"/>
                    <a:pt x="158" y="688"/>
                  </a:cubicBezTo>
                  <a:cubicBezTo>
                    <a:pt x="158" y="688"/>
                    <a:pt x="162" y="685"/>
                    <a:pt x="161" y="685"/>
                  </a:cubicBezTo>
                  <a:cubicBezTo>
                    <a:pt x="161" y="684"/>
                    <a:pt x="161" y="677"/>
                    <a:pt x="161" y="676"/>
                  </a:cubicBezTo>
                  <a:cubicBezTo>
                    <a:pt x="161" y="675"/>
                    <a:pt x="163" y="668"/>
                    <a:pt x="163" y="668"/>
                  </a:cubicBezTo>
                  <a:cubicBezTo>
                    <a:pt x="163" y="668"/>
                    <a:pt x="167" y="665"/>
                    <a:pt x="165" y="662"/>
                  </a:cubicBezTo>
                  <a:cubicBezTo>
                    <a:pt x="164" y="659"/>
                    <a:pt x="163" y="654"/>
                    <a:pt x="163" y="654"/>
                  </a:cubicBezTo>
                  <a:cubicBezTo>
                    <a:pt x="163" y="654"/>
                    <a:pt x="162" y="649"/>
                    <a:pt x="162" y="648"/>
                  </a:cubicBezTo>
                  <a:cubicBezTo>
                    <a:pt x="162" y="647"/>
                    <a:pt x="166" y="642"/>
                    <a:pt x="166" y="642"/>
                  </a:cubicBezTo>
                  <a:cubicBezTo>
                    <a:pt x="163" y="633"/>
                    <a:pt x="163" y="633"/>
                    <a:pt x="163" y="633"/>
                  </a:cubicBezTo>
                  <a:cubicBezTo>
                    <a:pt x="163" y="633"/>
                    <a:pt x="165" y="630"/>
                    <a:pt x="165" y="629"/>
                  </a:cubicBezTo>
                  <a:cubicBezTo>
                    <a:pt x="165" y="628"/>
                    <a:pt x="163" y="619"/>
                    <a:pt x="163" y="619"/>
                  </a:cubicBezTo>
                  <a:cubicBezTo>
                    <a:pt x="163" y="617"/>
                    <a:pt x="163" y="617"/>
                    <a:pt x="163" y="617"/>
                  </a:cubicBezTo>
                  <a:cubicBezTo>
                    <a:pt x="163" y="617"/>
                    <a:pt x="166" y="612"/>
                    <a:pt x="165" y="611"/>
                  </a:cubicBezTo>
                  <a:cubicBezTo>
                    <a:pt x="165" y="610"/>
                    <a:pt x="165" y="605"/>
                    <a:pt x="165" y="605"/>
                  </a:cubicBezTo>
                  <a:cubicBezTo>
                    <a:pt x="163" y="599"/>
                    <a:pt x="163" y="599"/>
                    <a:pt x="163" y="599"/>
                  </a:cubicBezTo>
                  <a:cubicBezTo>
                    <a:pt x="163" y="599"/>
                    <a:pt x="165" y="598"/>
                    <a:pt x="164" y="597"/>
                  </a:cubicBezTo>
                  <a:cubicBezTo>
                    <a:pt x="163" y="595"/>
                    <a:pt x="162" y="594"/>
                    <a:pt x="162" y="594"/>
                  </a:cubicBezTo>
                  <a:cubicBezTo>
                    <a:pt x="162" y="592"/>
                    <a:pt x="162" y="592"/>
                    <a:pt x="162" y="592"/>
                  </a:cubicBezTo>
                  <a:cubicBezTo>
                    <a:pt x="163" y="590"/>
                    <a:pt x="163" y="590"/>
                    <a:pt x="163" y="590"/>
                  </a:cubicBezTo>
                  <a:cubicBezTo>
                    <a:pt x="165" y="588"/>
                    <a:pt x="165" y="588"/>
                    <a:pt x="165" y="588"/>
                  </a:cubicBezTo>
                  <a:cubicBezTo>
                    <a:pt x="164" y="582"/>
                    <a:pt x="164" y="582"/>
                    <a:pt x="164" y="582"/>
                  </a:cubicBezTo>
                  <a:cubicBezTo>
                    <a:pt x="160" y="581"/>
                    <a:pt x="160" y="581"/>
                    <a:pt x="160" y="581"/>
                  </a:cubicBezTo>
                  <a:cubicBezTo>
                    <a:pt x="160" y="581"/>
                    <a:pt x="160" y="579"/>
                    <a:pt x="161" y="579"/>
                  </a:cubicBezTo>
                  <a:cubicBezTo>
                    <a:pt x="163" y="578"/>
                    <a:pt x="170" y="575"/>
                    <a:pt x="170" y="575"/>
                  </a:cubicBezTo>
                  <a:cubicBezTo>
                    <a:pt x="170" y="575"/>
                    <a:pt x="172" y="572"/>
                    <a:pt x="173" y="572"/>
                  </a:cubicBezTo>
                  <a:cubicBezTo>
                    <a:pt x="173" y="571"/>
                    <a:pt x="181" y="566"/>
                    <a:pt x="181" y="566"/>
                  </a:cubicBezTo>
                  <a:cubicBezTo>
                    <a:pt x="181" y="566"/>
                    <a:pt x="181" y="563"/>
                    <a:pt x="181" y="562"/>
                  </a:cubicBezTo>
                  <a:cubicBezTo>
                    <a:pt x="182" y="562"/>
                    <a:pt x="182" y="561"/>
                    <a:pt x="182" y="559"/>
                  </a:cubicBezTo>
                  <a:cubicBezTo>
                    <a:pt x="183" y="559"/>
                    <a:pt x="181" y="550"/>
                    <a:pt x="181" y="547"/>
                  </a:cubicBezTo>
                  <a:cubicBezTo>
                    <a:pt x="182" y="545"/>
                    <a:pt x="184" y="549"/>
                    <a:pt x="184" y="549"/>
                  </a:cubicBezTo>
                  <a:cubicBezTo>
                    <a:pt x="185" y="552"/>
                    <a:pt x="185" y="552"/>
                    <a:pt x="185" y="552"/>
                  </a:cubicBezTo>
                  <a:cubicBezTo>
                    <a:pt x="185" y="558"/>
                    <a:pt x="185" y="558"/>
                    <a:pt x="185" y="558"/>
                  </a:cubicBezTo>
                  <a:cubicBezTo>
                    <a:pt x="188" y="559"/>
                    <a:pt x="188" y="559"/>
                    <a:pt x="188" y="559"/>
                  </a:cubicBezTo>
                  <a:cubicBezTo>
                    <a:pt x="189" y="562"/>
                    <a:pt x="189" y="562"/>
                    <a:pt x="189" y="562"/>
                  </a:cubicBezTo>
                  <a:cubicBezTo>
                    <a:pt x="189" y="562"/>
                    <a:pt x="188" y="565"/>
                    <a:pt x="189" y="565"/>
                  </a:cubicBezTo>
                  <a:cubicBezTo>
                    <a:pt x="190" y="564"/>
                    <a:pt x="190" y="564"/>
                    <a:pt x="190" y="564"/>
                  </a:cubicBezTo>
                  <a:cubicBezTo>
                    <a:pt x="191" y="558"/>
                    <a:pt x="191" y="558"/>
                    <a:pt x="191" y="558"/>
                  </a:cubicBezTo>
                  <a:cubicBezTo>
                    <a:pt x="191" y="558"/>
                    <a:pt x="195" y="558"/>
                    <a:pt x="194" y="556"/>
                  </a:cubicBezTo>
                  <a:cubicBezTo>
                    <a:pt x="194" y="555"/>
                    <a:pt x="193" y="553"/>
                    <a:pt x="194" y="553"/>
                  </a:cubicBezTo>
                  <a:cubicBezTo>
                    <a:pt x="200" y="552"/>
                    <a:pt x="198" y="552"/>
                    <a:pt x="201" y="550"/>
                  </a:cubicBezTo>
                  <a:cubicBezTo>
                    <a:pt x="201" y="550"/>
                    <a:pt x="203" y="546"/>
                    <a:pt x="203" y="546"/>
                  </a:cubicBezTo>
                  <a:cubicBezTo>
                    <a:pt x="203" y="545"/>
                    <a:pt x="204" y="543"/>
                    <a:pt x="204" y="543"/>
                  </a:cubicBezTo>
                  <a:cubicBezTo>
                    <a:pt x="202" y="542"/>
                    <a:pt x="202" y="542"/>
                    <a:pt x="202" y="542"/>
                  </a:cubicBezTo>
                  <a:cubicBezTo>
                    <a:pt x="201" y="539"/>
                    <a:pt x="201" y="539"/>
                    <a:pt x="201" y="539"/>
                  </a:cubicBezTo>
                  <a:cubicBezTo>
                    <a:pt x="201" y="539"/>
                    <a:pt x="202" y="537"/>
                    <a:pt x="203" y="538"/>
                  </a:cubicBezTo>
                  <a:cubicBezTo>
                    <a:pt x="203" y="539"/>
                    <a:pt x="204" y="541"/>
                    <a:pt x="205" y="541"/>
                  </a:cubicBezTo>
                  <a:cubicBezTo>
                    <a:pt x="206" y="541"/>
                    <a:pt x="209" y="538"/>
                    <a:pt x="209" y="538"/>
                  </a:cubicBezTo>
                  <a:cubicBezTo>
                    <a:pt x="209" y="535"/>
                    <a:pt x="202" y="531"/>
                    <a:pt x="200" y="530"/>
                  </a:cubicBezTo>
                  <a:cubicBezTo>
                    <a:pt x="200" y="526"/>
                    <a:pt x="210" y="521"/>
                    <a:pt x="210" y="520"/>
                  </a:cubicBezTo>
                  <a:cubicBezTo>
                    <a:pt x="211" y="519"/>
                    <a:pt x="211" y="519"/>
                    <a:pt x="211" y="518"/>
                  </a:cubicBezTo>
                  <a:cubicBezTo>
                    <a:pt x="211" y="517"/>
                    <a:pt x="210" y="516"/>
                    <a:pt x="209" y="517"/>
                  </a:cubicBezTo>
                  <a:cubicBezTo>
                    <a:pt x="209" y="517"/>
                    <a:pt x="208" y="519"/>
                    <a:pt x="207" y="519"/>
                  </a:cubicBezTo>
                  <a:cubicBezTo>
                    <a:pt x="207" y="519"/>
                    <a:pt x="205" y="519"/>
                    <a:pt x="205" y="519"/>
                  </a:cubicBezTo>
                  <a:cubicBezTo>
                    <a:pt x="205" y="519"/>
                    <a:pt x="204" y="517"/>
                    <a:pt x="205" y="516"/>
                  </a:cubicBezTo>
                  <a:cubicBezTo>
                    <a:pt x="206" y="515"/>
                    <a:pt x="205" y="515"/>
                    <a:pt x="207" y="514"/>
                  </a:cubicBezTo>
                  <a:cubicBezTo>
                    <a:pt x="208" y="513"/>
                    <a:pt x="209" y="513"/>
                    <a:pt x="210" y="513"/>
                  </a:cubicBezTo>
                  <a:cubicBezTo>
                    <a:pt x="210" y="512"/>
                    <a:pt x="211" y="511"/>
                    <a:pt x="212" y="511"/>
                  </a:cubicBezTo>
                  <a:cubicBezTo>
                    <a:pt x="213" y="511"/>
                    <a:pt x="218" y="508"/>
                    <a:pt x="218" y="508"/>
                  </a:cubicBezTo>
                  <a:cubicBezTo>
                    <a:pt x="219" y="506"/>
                    <a:pt x="219" y="506"/>
                    <a:pt x="219" y="506"/>
                  </a:cubicBezTo>
                  <a:cubicBezTo>
                    <a:pt x="219" y="506"/>
                    <a:pt x="216" y="503"/>
                    <a:pt x="216" y="503"/>
                  </a:cubicBezTo>
                  <a:cubicBezTo>
                    <a:pt x="216" y="503"/>
                    <a:pt x="211" y="499"/>
                    <a:pt x="211" y="499"/>
                  </a:cubicBezTo>
                  <a:cubicBezTo>
                    <a:pt x="211" y="499"/>
                    <a:pt x="209" y="499"/>
                    <a:pt x="209" y="498"/>
                  </a:cubicBezTo>
                  <a:cubicBezTo>
                    <a:pt x="209" y="498"/>
                    <a:pt x="207" y="496"/>
                    <a:pt x="207" y="496"/>
                  </a:cubicBezTo>
                  <a:cubicBezTo>
                    <a:pt x="205" y="491"/>
                    <a:pt x="203" y="495"/>
                    <a:pt x="199" y="493"/>
                  </a:cubicBezTo>
                  <a:cubicBezTo>
                    <a:pt x="199" y="493"/>
                    <a:pt x="197" y="489"/>
                    <a:pt x="197" y="489"/>
                  </a:cubicBezTo>
                  <a:cubicBezTo>
                    <a:pt x="197" y="489"/>
                    <a:pt x="199" y="489"/>
                    <a:pt x="199" y="488"/>
                  </a:cubicBezTo>
                  <a:cubicBezTo>
                    <a:pt x="199" y="486"/>
                    <a:pt x="197" y="484"/>
                    <a:pt x="197" y="484"/>
                  </a:cubicBezTo>
                  <a:cubicBezTo>
                    <a:pt x="195" y="482"/>
                    <a:pt x="195" y="482"/>
                    <a:pt x="195" y="482"/>
                  </a:cubicBezTo>
                  <a:cubicBezTo>
                    <a:pt x="191" y="478"/>
                    <a:pt x="192" y="487"/>
                    <a:pt x="189" y="479"/>
                  </a:cubicBezTo>
                  <a:cubicBezTo>
                    <a:pt x="189" y="479"/>
                    <a:pt x="188" y="479"/>
                    <a:pt x="187" y="477"/>
                  </a:cubicBezTo>
                  <a:cubicBezTo>
                    <a:pt x="186" y="476"/>
                    <a:pt x="183" y="473"/>
                    <a:pt x="183" y="473"/>
                  </a:cubicBezTo>
                  <a:cubicBezTo>
                    <a:pt x="183" y="473"/>
                    <a:pt x="182" y="470"/>
                    <a:pt x="182" y="470"/>
                  </a:cubicBezTo>
                  <a:cubicBezTo>
                    <a:pt x="181" y="470"/>
                    <a:pt x="180" y="467"/>
                    <a:pt x="180" y="467"/>
                  </a:cubicBezTo>
                  <a:cubicBezTo>
                    <a:pt x="175" y="470"/>
                    <a:pt x="175" y="470"/>
                    <a:pt x="175" y="470"/>
                  </a:cubicBezTo>
                  <a:cubicBezTo>
                    <a:pt x="172" y="473"/>
                    <a:pt x="172" y="473"/>
                    <a:pt x="172" y="473"/>
                  </a:cubicBezTo>
                  <a:cubicBezTo>
                    <a:pt x="172" y="473"/>
                    <a:pt x="171" y="471"/>
                    <a:pt x="171" y="471"/>
                  </a:cubicBezTo>
                  <a:cubicBezTo>
                    <a:pt x="171" y="471"/>
                    <a:pt x="171" y="467"/>
                    <a:pt x="171" y="467"/>
                  </a:cubicBezTo>
                  <a:cubicBezTo>
                    <a:pt x="171" y="467"/>
                    <a:pt x="168" y="466"/>
                    <a:pt x="167" y="466"/>
                  </a:cubicBezTo>
                  <a:cubicBezTo>
                    <a:pt x="167" y="466"/>
                    <a:pt x="164" y="466"/>
                    <a:pt x="164" y="466"/>
                  </a:cubicBezTo>
                  <a:cubicBezTo>
                    <a:pt x="160" y="465"/>
                    <a:pt x="160" y="465"/>
                    <a:pt x="160" y="465"/>
                  </a:cubicBezTo>
                  <a:cubicBezTo>
                    <a:pt x="160" y="462"/>
                    <a:pt x="160" y="462"/>
                    <a:pt x="160" y="462"/>
                  </a:cubicBezTo>
                  <a:cubicBezTo>
                    <a:pt x="160" y="462"/>
                    <a:pt x="162" y="460"/>
                    <a:pt x="161" y="459"/>
                  </a:cubicBezTo>
                  <a:cubicBezTo>
                    <a:pt x="161" y="458"/>
                    <a:pt x="158" y="456"/>
                    <a:pt x="158" y="456"/>
                  </a:cubicBezTo>
                  <a:cubicBezTo>
                    <a:pt x="158" y="454"/>
                    <a:pt x="158" y="454"/>
                    <a:pt x="158" y="454"/>
                  </a:cubicBezTo>
                  <a:cubicBezTo>
                    <a:pt x="155" y="450"/>
                    <a:pt x="155" y="450"/>
                    <a:pt x="155" y="450"/>
                  </a:cubicBezTo>
                  <a:cubicBezTo>
                    <a:pt x="155" y="450"/>
                    <a:pt x="157" y="447"/>
                    <a:pt x="157" y="447"/>
                  </a:cubicBezTo>
                  <a:cubicBezTo>
                    <a:pt x="157" y="446"/>
                    <a:pt x="153" y="437"/>
                    <a:pt x="153" y="437"/>
                  </a:cubicBezTo>
                  <a:cubicBezTo>
                    <a:pt x="153" y="437"/>
                    <a:pt x="155" y="433"/>
                    <a:pt x="155" y="432"/>
                  </a:cubicBezTo>
                  <a:cubicBezTo>
                    <a:pt x="155" y="432"/>
                    <a:pt x="153" y="428"/>
                    <a:pt x="153" y="428"/>
                  </a:cubicBezTo>
                  <a:cubicBezTo>
                    <a:pt x="151" y="428"/>
                    <a:pt x="151" y="428"/>
                    <a:pt x="151" y="428"/>
                  </a:cubicBezTo>
                  <a:cubicBezTo>
                    <a:pt x="151" y="424"/>
                    <a:pt x="151" y="424"/>
                    <a:pt x="151" y="424"/>
                  </a:cubicBezTo>
                  <a:cubicBezTo>
                    <a:pt x="152" y="421"/>
                    <a:pt x="152" y="421"/>
                    <a:pt x="152" y="421"/>
                  </a:cubicBezTo>
                  <a:cubicBezTo>
                    <a:pt x="150" y="419"/>
                    <a:pt x="150" y="419"/>
                    <a:pt x="150" y="419"/>
                  </a:cubicBezTo>
                  <a:cubicBezTo>
                    <a:pt x="150" y="419"/>
                    <a:pt x="151" y="417"/>
                    <a:pt x="152" y="417"/>
                  </a:cubicBezTo>
                  <a:cubicBezTo>
                    <a:pt x="152" y="417"/>
                    <a:pt x="152" y="413"/>
                    <a:pt x="152" y="413"/>
                  </a:cubicBezTo>
                  <a:cubicBezTo>
                    <a:pt x="152" y="413"/>
                    <a:pt x="153" y="411"/>
                    <a:pt x="154" y="411"/>
                  </a:cubicBezTo>
                  <a:cubicBezTo>
                    <a:pt x="154" y="411"/>
                    <a:pt x="157" y="413"/>
                    <a:pt x="157" y="413"/>
                  </a:cubicBezTo>
                  <a:cubicBezTo>
                    <a:pt x="157" y="413"/>
                    <a:pt x="160" y="414"/>
                    <a:pt x="160" y="413"/>
                  </a:cubicBezTo>
                  <a:cubicBezTo>
                    <a:pt x="160" y="413"/>
                    <a:pt x="159" y="410"/>
                    <a:pt x="159" y="410"/>
                  </a:cubicBezTo>
                  <a:cubicBezTo>
                    <a:pt x="159" y="409"/>
                    <a:pt x="157" y="407"/>
                    <a:pt x="157" y="407"/>
                  </a:cubicBezTo>
                  <a:cubicBezTo>
                    <a:pt x="156" y="406"/>
                    <a:pt x="156" y="401"/>
                    <a:pt x="156" y="401"/>
                  </a:cubicBezTo>
                  <a:cubicBezTo>
                    <a:pt x="156" y="401"/>
                    <a:pt x="154" y="397"/>
                    <a:pt x="155" y="397"/>
                  </a:cubicBezTo>
                  <a:cubicBezTo>
                    <a:pt x="155" y="397"/>
                    <a:pt x="156" y="395"/>
                    <a:pt x="156" y="395"/>
                  </a:cubicBezTo>
                  <a:cubicBezTo>
                    <a:pt x="157" y="388"/>
                    <a:pt x="157" y="388"/>
                    <a:pt x="157" y="388"/>
                  </a:cubicBezTo>
                  <a:cubicBezTo>
                    <a:pt x="158" y="382"/>
                    <a:pt x="158" y="382"/>
                    <a:pt x="158" y="382"/>
                  </a:cubicBezTo>
                  <a:cubicBezTo>
                    <a:pt x="155" y="379"/>
                    <a:pt x="155" y="379"/>
                    <a:pt x="155" y="379"/>
                  </a:cubicBezTo>
                  <a:cubicBezTo>
                    <a:pt x="154" y="377"/>
                    <a:pt x="154" y="377"/>
                    <a:pt x="154" y="377"/>
                  </a:cubicBezTo>
                  <a:cubicBezTo>
                    <a:pt x="152" y="375"/>
                    <a:pt x="152" y="375"/>
                    <a:pt x="152" y="375"/>
                  </a:cubicBezTo>
                  <a:cubicBezTo>
                    <a:pt x="154" y="369"/>
                    <a:pt x="154" y="369"/>
                    <a:pt x="154" y="369"/>
                  </a:cubicBezTo>
                  <a:cubicBezTo>
                    <a:pt x="158" y="369"/>
                    <a:pt x="158" y="369"/>
                    <a:pt x="158" y="369"/>
                  </a:cubicBezTo>
                  <a:cubicBezTo>
                    <a:pt x="160" y="366"/>
                    <a:pt x="160" y="366"/>
                    <a:pt x="160" y="366"/>
                  </a:cubicBezTo>
                  <a:cubicBezTo>
                    <a:pt x="160" y="366"/>
                    <a:pt x="163" y="364"/>
                    <a:pt x="163" y="363"/>
                  </a:cubicBezTo>
                  <a:cubicBezTo>
                    <a:pt x="163" y="363"/>
                    <a:pt x="164" y="359"/>
                    <a:pt x="164" y="359"/>
                  </a:cubicBezTo>
                  <a:cubicBezTo>
                    <a:pt x="163" y="356"/>
                    <a:pt x="163" y="356"/>
                    <a:pt x="163" y="356"/>
                  </a:cubicBezTo>
                  <a:cubicBezTo>
                    <a:pt x="165" y="357"/>
                    <a:pt x="165" y="357"/>
                    <a:pt x="165" y="357"/>
                  </a:cubicBezTo>
                  <a:cubicBezTo>
                    <a:pt x="165" y="354"/>
                    <a:pt x="165" y="354"/>
                    <a:pt x="165" y="354"/>
                  </a:cubicBezTo>
                  <a:cubicBezTo>
                    <a:pt x="165" y="354"/>
                    <a:pt x="166" y="351"/>
                    <a:pt x="166" y="351"/>
                  </a:cubicBezTo>
                  <a:cubicBezTo>
                    <a:pt x="167" y="351"/>
                    <a:pt x="168" y="350"/>
                    <a:pt x="168" y="350"/>
                  </a:cubicBezTo>
                  <a:cubicBezTo>
                    <a:pt x="168" y="350"/>
                    <a:pt x="170" y="346"/>
                    <a:pt x="170" y="346"/>
                  </a:cubicBezTo>
                  <a:cubicBezTo>
                    <a:pt x="170" y="346"/>
                    <a:pt x="171" y="347"/>
                    <a:pt x="172" y="346"/>
                  </a:cubicBezTo>
                  <a:cubicBezTo>
                    <a:pt x="173" y="345"/>
                    <a:pt x="173" y="345"/>
                    <a:pt x="173" y="344"/>
                  </a:cubicBezTo>
                  <a:cubicBezTo>
                    <a:pt x="174" y="342"/>
                    <a:pt x="176" y="338"/>
                    <a:pt x="176" y="338"/>
                  </a:cubicBezTo>
                  <a:cubicBezTo>
                    <a:pt x="176" y="338"/>
                    <a:pt x="176" y="337"/>
                    <a:pt x="176" y="336"/>
                  </a:cubicBezTo>
                  <a:cubicBezTo>
                    <a:pt x="177" y="336"/>
                    <a:pt x="179" y="336"/>
                    <a:pt x="179" y="335"/>
                  </a:cubicBezTo>
                  <a:cubicBezTo>
                    <a:pt x="178" y="334"/>
                    <a:pt x="176" y="331"/>
                    <a:pt x="176" y="331"/>
                  </a:cubicBezTo>
                  <a:cubicBezTo>
                    <a:pt x="179" y="328"/>
                    <a:pt x="179" y="328"/>
                    <a:pt x="179" y="328"/>
                  </a:cubicBezTo>
                  <a:cubicBezTo>
                    <a:pt x="179" y="328"/>
                    <a:pt x="182" y="325"/>
                    <a:pt x="182" y="325"/>
                  </a:cubicBezTo>
                  <a:cubicBezTo>
                    <a:pt x="182" y="326"/>
                    <a:pt x="183" y="326"/>
                    <a:pt x="184" y="325"/>
                  </a:cubicBezTo>
                  <a:cubicBezTo>
                    <a:pt x="184" y="325"/>
                    <a:pt x="185" y="324"/>
                    <a:pt x="186" y="323"/>
                  </a:cubicBezTo>
                  <a:cubicBezTo>
                    <a:pt x="186" y="323"/>
                    <a:pt x="187" y="322"/>
                    <a:pt x="188" y="322"/>
                  </a:cubicBezTo>
                  <a:cubicBezTo>
                    <a:pt x="188" y="321"/>
                    <a:pt x="189" y="319"/>
                    <a:pt x="189" y="318"/>
                  </a:cubicBezTo>
                  <a:cubicBezTo>
                    <a:pt x="189" y="318"/>
                    <a:pt x="191" y="313"/>
                    <a:pt x="191" y="313"/>
                  </a:cubicBezTo>
                  <a:cubicBezTo>
                    <a:pt x="191" y="310"/>
                    <a:pt x="191" y="310"/>
                    <a:pt x="191" y="310"/>
                  </a:cubicBezTo>
                  <a:cubicBezTo>
                    <a:pt x="192" y="309"/>
                    <a:pt x="192" y="309"/>
                    <a:pt x="192" y="309"/>
                  </a:cubicBezTo>
                  <a:cubicBezTo>
                    <a:pt x="194" y="307"/>
                    <a:pt x="194" y="307"/>
                    <a:pt x="194" y="307"/>
                  </a:cubicBezTo>
                  <a:cubicBezTo>
                    <a:pt x="194" y="307"/>
                    <a:pt x="196" y="306"/>
                    <a:pt x="196" y="307"/>
                  </a:cubicBezTo>
                  <a:cubicBezTo>
                    <a:pt x="196" y="307"/>
                    <a:pt x="195" y="309"/>
                    <a:pt x="195" y="309"/>
                  </a:cubicBezTo>
                  <a:cubicBezTo>
                    <a:pt x="198" y="309"/>
                    <a:pt x="198" y="309"/>
                    <a:pt x="198" y="309"/>
                  </a:cubicBezTo>
                  <a:cubicBezTo>
                    <a:pt x="198" y="309"/>
                    <a:pt x="198" y="307"/>
                    <a:pt x="198" y="308"/>
                  </a:cubicBezTo>
                  <a:cubicBezTo>
                    <a:pt x="199" y="308"/>
                    <a:pt x="200" y="309"/>
                    <a:pt x="200" y="309"/>
                  </a:cubicBezTo>
                  <a:cubicBezTo>
                    <a:pt x="200" y="308"/>
                    <a:pt x="201" y="306"/>
                    <a:pt x="201" y="306"/>
                  </a:cubicBezTo>
                  <a:cubicBezTo>
                    <a:pt x="201" y="303"/>
                    <a:pt x="201" y="303"/>
                    <a:pt x="201" y="303"/>
                  </a:cubicBezTo>
                  <a:cubicBezTo>
                    <a:pt x="201" y="303"/>
                    <a:pt x="203" y="301"/>
                    <a:pt x="204" y="300"/>
                  </a:cubicBezTo>
                  <a:cubicBezTo>
                    <a:pt x="204" y="299"/>
                    <a:pt x="207" y="296"/>
                    <a:pt x="207" y="296"/>
                  </a:cubicBezTo>
                  <a:cubicBezTo>
                    <a:pt x="210" y="295"/>
                    <a:pt x="210" y="295"/>
                    <a:pt x="210" y="295"/>
                  </a:cubicBezTo>
                  <a:cubicBezTo>
                    <a:pt x="210" y="295"/>
                    <a:pt x="211" y="294"/>
                    <a:pt x="212" y="294"/>
                  </a:cubicBezTo>
                  <a:cubicBezTo>
                    <a:pt x="212" y="294"/>
                    <a:pt x="215" y="290"/>
                    <a:pt x="215" y="290"/>
                  </a:cubicBezTo>
                  <a:cubicBezTo>
                    <a:pt x="215" y="290"/>
                    <a:pt x="215" y="289"/>
                    <a:pt x="216" y="288"/>
                  </a:cubicBezTo>
                  <a:cubicBezTo>
                    <a:pt x="216" y="287"/>
                    <a:pt x="218" y="287"/>
                    <a:pt x="218" y="286"/>
                  </a:cubicBezTo>
                  <a:cubicBezTo>
                    <a:pt x="219" y="286"/>
                    <a:pt x="221" y="281"/>
                    <a:pt x="221" y="281"/>
                  </a:cubicBezTo>
                  <a:cubicBezTo>
                    <a:pt x="221" y="281"/>
                    <a:pt x="222" y="281"/>
                    <a:pt x="222" y="280"/>
                  </a:cubicBezTo>
                  <a:cubicBezTo>
                    <a:pt x="222" y="278"/>
                    <a:pt x="223" y="276"/>
                    <a:pt x="223" y="276"/>
                  </a:cubicBezTo>
                  <a:cubicBezTo>
                    <a:pt x="225" y="272"/>
                    <a:pt x="225" y="272"/>
                    <a:pt x="225" y="272"/>
                  </a:cubicBezTo>
                  <a:cubicBezTo>
                    <a:pt x="225" y="266"/>
                    <a:pt x="225" y="266"/>
                    <a:pt x="225" y="266"/>
                  </a:cubicBezTo>
                  <a:cubicBezTo>
                    <a:pt x="227" y="261"/>
                    <a:pt x="227" y="261"/>
                    <a:pt x="227" y="261"/>
                  </a:cubicBezTo>
                  <a:cubicBezTo>
                    <a:pt x="227" y="261"/>
                    <a:pt x="228" y="260"/>
                    <a:pt x="228" y="259"/>
                  </a:cubicBezTo>
                  <a:cubicBezTo>
                    <a:pt x="229" y="259"/>
                    <a:pt x="230" y="256"/>
                    <a:pt x="230" y="256"/>
                  </a:cubicBezTo>
                  <a:cubicBezTo>
                    <a:pt x="230" y="256"/>
                    <a:pt x="233" y="252"/>
                    <a:pt x="233" y="252"/>
                  </a:cubicBezTo>
                  <a:cubicBezTo>
                    <a:pt x="233" y="252"/>
                    <a:pt x="234" y="249"/>
                    <a:pt x="234" y="248"/>
                  </a:cubicBezTo>
                  <a:cubicBezTo>
                    <a:pt x="235" y="248"/>
                    <a:pt x="235" y="248"/>
                    <a:pt x="235" y="248"/>
                  </a:cubicBezTo>
                  <a:cubicBezTo>
                    <a:pt x="235" y="245"/>
                    <a:pt x="235" y="245"/>
                    <a:pt x="235" y="245"/>
                  </a:cubicBezTo>
                  <a:cubicBezTo>
                    <a:pt x="233" y="241"/>
                    <a:pt x="233" y="241"/>
                    <a:pt x="233" y="241"/>
                  </a:cubicBezTo>
                  <a:cubicBezTo>
                    <a:pt x="229" y="238"/>
                    <a:pt x="229" y="238"/>
                    <a:pt x="229" y="238"/>
                  </a:cubicBezTo>
                  <a:cubicBezTo>
                    <a:pt x="226" y="238"/>
                    <a:pt x="226" y="238"/>
                    <a:pt x="226" y="238"/>
                  </a:cubicBezTo>
                  <a:cubicBezTo>
                    <a:pt x="224" y="236"/>
                    <a:pt x="224" y="236"/>
                    <a:pt x="224" y="236"/>
                  </a:cubicBezTo>
                  <a:cubicBezTo>
                    <a:pt x="225" y="234"/>
                    <a:pt x="225" y="234"/>
                    <a:pt x="225" y="234"/>
                  </a:cubicBezTo>
                  <a:cubicBezTo>
                    <a:pt x="223" y="231"/>
                    <a:pt x="223" y="231"/>
                    <a:pt x="223" y="231"/>
                  </a:cubicBezTo>
                  <a:cubicBezTo>
                    <a:pt x="222" y="229"/>
                    <a:pt x="222" y="229"/>
                    <a:pt x="222" y="229"/>
                  </a:cubicBezTo>
                  <a:cubicBezTo>
                    <a:pt x="220" y="227"/>
                    <a:pt x="220" y="227"/>
                    <a:pt x="220" y="227"/>
                  </a:cubicBezTo>
                  <a:cubicBezTo>
                    <a:pt x="220" y="227"/>
                    <a:pt x="222" y="224"/>
                    <a:pt x="222" y="224"/>
                  </a:cubicBezTo>
                  <a:cubicBezTo>
                    <a:pt x="222" y="224"/>
                    <a:pt x="223" y="223"/>
                    <a:pt x="223" y="222"/>
                  </a:cubicBezTo>
                  <a:cubicBezTo>
                    <a:pt x="223" y="222"/>
                    <a:pt x="225" y="219"/>
                    <a:pt x="225" y="219"/>
                  </a:cubicBezTo>
                  <a:cubicBezTo>
                    <a:pt x="225" y="219"/>
                    <a:pt x="227" y="216"/>
                    <a:pt x="227" y="216"/>
                  </a:cubicBezTo>
                  <a:cubicBezTo>
                    <a:pt x="227" y="216"/>
                    <a:pt x="228" y="215"/>
                    <a:pt x="228" y="214"/>
                  </a:cubicBezTo>
                  <a:cubicBezTo>
                    <a:pt x="228" y="213"/>
                    <a:pt x="227" y="209"/>
                    <a:pt x="227" y="209"/>
                  </a:cubicBezTo>
                  <a:cubicBezTo>
                    <a:pt x="227" y="209"/>
                    <a:pt x="227" y="206"/>
                    <a:pt x="228" y="206"/>
                  </a:cubicBezTo>
                  <a:cubicBezTo>
                    <a:pt x="228" y="205"/>
                    <a:pt x="229" y="204"/>
                    <a:pt x="229" y="204"/>
                  </a:cubicBezTo>
                  <a:cubicBezTo>
                    <a:pt x="229" y="204"/>
                    <a:pt x="230" y="204"/>
                    <a:pt x="231" y="205"/>
                  </a:cubicBezTo>
                  <a:cubicBezTo>
                    <a:pt x="232" y="205"/>
                    <a:pt x="232" y="203"/>
                    <a:pt x="232" y="203"/>
                  </a:cubicBezTo>
                  <a:cubicBezTo>
                    <a:pt x="232" y="203"/>
                    <a:pt x="232" y="200"/>
                    <a:pt x="231" y="200"/>
                  </a:cubicBezTo>
                  <a:cubicBezTo>
                    <a:pt x="230" y="200"/>
                    <a:pt x="229" y="198"/>
                    <a:pt x="229" y="198"/>
                  </a:cubicBezTo>
                  <a:cubicBezTo>
                    <a:pt x="229" y="198"/>
                    <a:pt x="230" y="197"/>
                    <a:pt x="230" y="197"/>
                  </a:cubicBezTo>
                  <a:cubicBezTo>
                    <a:pt x="230" y="196"/>
                    <a:pt x="232" y="195"/>
                    <a:pt x="232" y="195"/>
                  </a:cubicBezTo>
                  <a:cubicBezTo>
                    <a:pt x="235" y="194"/>
                    <a:pt x="235" y="194"/>
                    <a:pt x="235" y="194"/>
                  </a:cubicBezTo>
                  <a:cubicBezTo>
                    <a:pt x="234" y="191"/>
                    <a:pt x="234" y="191"/>
                    <a:pt x="234" y="191"/>
                  </a:cubicBezTo>
                  <a:cubicBezTo>
                    <a:pt x="234" y="188"/>
                    <a:pt x="234" y="188"/>
                    <a:pt x="234" y="188"/>
                  </a:cubicBezTo>
                  <a:cubicBezTo>
                    <a:pt x="234" y="188"/>
                    <a:pt x="238" y="189"/>
                    <a:pt x="238" y="189"/>
                  </a:cubicBezTo>
                  <a:cubicBezTo>
                    <a:pt x="238" y="190"/>
                    <a:pt x="239" y="192"/>
                    <a:pt x="240" y="192"/>
                  </a:cubicBezTo>
                  <a:cubicBezTo>
                    <a:pt x="240" y="191"/>
                    <a:pt x="240" y="189"/>
                    <a:pt x="240" y="189"/>
                  </a:cubicBezTo>
                  <a:cubicBezTo>
                    <a:pt x="240" y="189"/>
                    <a:pt x="241" y="186"/>
                    <a:pt x="242" y="187"/>
                  </a:cubicBezTo>
                  <a:cubicBezTo>
                    <a:pt x="244" y="188"/>
                    <a:pt x="245" y="186"/>
                    <a:pt x="246" y="186"/>
                  </a:cubicBezTo>
                  <a:cubicBezTo>
                    <a:pt x="246" y="185"/>
                    <a:pt x="247" y="183"/>
                    <a:pt x="247" y="183"/>
                  </a:cubicBezTo>
                  <a:cubicBezTo>
                    <a:pt x="247" y="183"/>
                    <a:pt x="248" y="180"/>
                    <a:pt x="247" y="179"/>
                  </a:cubicBezTo>
                  <a:cubicBezTo>
                    <a:pt x="246" y="179"/>
                    <a:pt x="245" y="179"/>
                    <a:pt x="245" y="178"/>
                  </a:cubicBezTo>
                  <a:cubicBezTo>
                    <a:pt x="245" y="178"/>
                    <a:pt x="246" y="176"/>
                    <a:pt x="247" y="176"/>
                  </a:cubicBezTo>
                  <a:cubicBezTo>
                    <a:pt x="248" y="176"/>
                    <a:pt x="248" y="176"/>
                    <a:pt x="250" y="175"/>
                  </a:cubicBezTo>
                  <a:cubicBezTo>
                    <a:pt x="251" y="174"/>
                    <a:pt x="251" y="173"/>
                    <a:pt x="251" y="173"/>
                  </a:cubicBezTo>
                  <a:cubicBezTo>
                    <a:pt x="251" y="173"/>
                    <a:pt x="254" y="172"/>
                    <a:pt x="254" y="172"/>
                  </a:cubicBezTo>
                  <a:cubicBezTo>
                    <a:pt x="258" y="170"/>
                    <a:pt x="258" y="170"/>
                    <a:pt x="258" y="170"/>
                  </a:cubicBezTo>
                  <a:cubicBezTo>
                    <a:pt x="258" y="168"/>
                    <a:pt x="258" y="168"/>
                    <a:pt x="258" y="168"/>
                  </a:cubicBezTo>
                  <a:cubicBezTo>
                    <a:pt x="258" y="168"/>
                    <a:pt x="260" y="168"/>
                    <a:pt x="260" y="168"/>
                  </a:cubicBezTo>
                  <a:cubicBezTo>
                    <a:pt x="261" y="168"/>
                    <a:pt x="262" y="169"/>
                    <a:pt x="262" y="169"/>
                  </a:cubicBezTo>
                  <a:cubicBezTo>
                    <a:pt x="262" y="169"/>
                    <a:pt x="264" y="169"/>
                    <a:pt x="264" y="169"/>
                  </a:cubicBezTo>
                  <a:cubicBezTo>
                    <a:pt x="264" y="168"/>
                    <a:pt x="263" y="167"/>
                    <a:pt x="264" y="167"/>
                  </a:cubicBezTo>
                  <a:cubicBezTo>
                    <a:pt x="265" y="168"/>
                    <a:pt x="265" y="168"/>
                    <a:pt x="265" y="169"/>
                  </a:cubicBezTo>
                  <a:cubicBezTo>
                    <a:pt x="266" y="169"/>
                    <a:pt x="266" y="169"/>
                    <a:pt x="266" y="169"/>
                  </a:cubicBezTo>
                  <a:cubicBezTo>
                    <a:pt x="267" y="169"/>
                    <a:pt x="268" y="170"/>
                    <a:pt x="269" y="171"/>
                  </a:cubicBezTo>
                  <a:cubicBezTo>
                    <a:pt x="269" y="171"/>
                    <a:pt x="269" y="172"/>
                    <a:pt x="269" y="173"/>
                  </a:cubicBezTo>
                  <a:cubicBezTo>
                    <a:pt x="269" y="174"/>
                    <a:pt x="269" y="174"/>
                    <a:pt x="269" y="175"/>
                  </a:cubicBezTo>
                  <a:cubicBezTo>
                    <a:pt x="269" y="176"/>
                    <a:pt x="269" y="176"/>
                    <a:pt x="269" y="176"/>
                  </a:cubicBezTo>
                  <a:cubicBezTo>
                    <a:pt x="269" y="176"/>
                    <a:pt x="272" y="178"/>
                    <a:pt x="272" y="177"/>
                  </a:cubicBezTo>
                  <a:cubicBezTo>
                    <a:pt x="272" y="176"/>
                    <a:pt x="272" y="177"/>
                    <a:pt x="272" y="175"/>
                  </a:cubicBezTo>
                  <a:cubicBezTo>
                    <a:pt x="271" y="174"/>
                    <a:pt x="272" y="173"/>
                    <a:pt x="272" y="172"/>
                  </a:cubicBezTo>
                  <a:cubicBezTo>
                    <a:pt x="271" y="171"/>
                    <a:pt x="270" y="169"/>
                    <a:pt x="270" y="168"/>
                  </a:cubicBezTo>
                  <a:cubicBezTo>
                    <a:pt x="270" y="168"/>
                    <a:pt x="271" y="167"/>
                    <a:pt x="272" y="167"/>
                  </a:cubicBezTo>
                  <a:cubicBezTo>
                    <a:pt x="273" y="167"/>
                    <a:pt x="272" y="166"/>
                    <a:pt x="273" y="167"/>
                  </a:cubicBezTo>
                  <a:cubicBezTo>
                    <a:pt x="274" y="168"/>
                    <a:pt x="274" y="169"/>
                    <a:pt x="275" y="169"/>
                  </a:cubicBezTo>
                  <a:cubicBezTo>
                    <a:pt x="276" y="169"/>
                    <a:pt x="276" y="169"/>
                    <a:pt x="276" y="169"/>
                  </a:cubicBezTo>
                  <a:cubicBezTo>
                    <a:pt x="276" y="170"/>
                    <a:pt x="277" y="171"/>
                    <a:pt x="277" y="172"/>
                  </a:cubicBezTo>
                  <a:cubicBezTo>
                    <a:pt x="277" y="173"/>
                    <a:pt x="277" y="173"/>
                    <a:pt x="277" y="174"/>
                  </a:cubicBezTo>
                  <a:cubicBezTo>
                    <a:pt x="277" y="174"/>
                    <a:pt x="279" y="177"/>
                    <a:pt x="279" y="177"/>
                  </a:cubicBezTo>
                  <a:cubicBezTo>
                    <a:pt x="279" y="177"/>
                    <a:pt x="281" y="175"/>
                    <a:pt x="281" y="175"/>
                  </a:cubicBezTo>
                  <a:cubicBezTo>
                    <a:pt x="281" y="174"/>
                    <a:pt x="281" y="173"/>
                    <a:pt x="281" y="173"/>
                  </a:cubicBezTo>
                  <a:cubicBezTo>
                    <a:pt x="281" y="172"/>
                    <a:pt x="281" y="171"/>
                    <a:pt x="281" y="171"/>
                  </a:cubicBezTo>
                  <a:cubicBezTo>
                    <a:pt x="281" y="170"/>
                    <a:pt x="278" y="167"/>
                    <a:pt x="278" y="167"/>
                  </a:cubicBezTo>
                  <a:cubicBezTo>
                    <a:pt x="278" y="167"/>
                    <a:pt x="278" y="166"/>
                    <a:pt x="279" y="165"/>
                  </a:cubicBezTo>
                  <a:cubicBezTo>
                    <a:pt x="279" y="165"/>
                    <a:pt x="280" y="164"/>
                    <a:pt x="282" y="163"/>
                  </a:cubicBezTo>
                  <a:cubicBezTo>
                    <a:pt x="276" y="150"/>
                    <a:pt x="276" y="150"/>
                    <a:pt x="276" y="150"/>
                  </a:cubicBezTo>
                  <a:cubicBezTo>
                    <a:pt x="270" y="147"/>
                    <a:pt x="270" y="147"/>
                    <a:pt x="270" y="147"/>
                  </a:cubicBezTo>
                  <a:cubicBezTo>
                    <a:pt x="266" y="143"/>
                    <a:pt x="266" y="143"/>
                    <a:pt x="266" y="143"/>
                  </a:cubicBezTo>
                  <a:cubicBezTo>
                    <a:pt x="266" y="138"/>
                    <a:pt x="266" y="138"/>
                    <a:pt x="266" y="138"/>
                  </a:cubicBezTo>
                  <a:cubicBezTo>
                    <a:pt x="263" y="134"/>
                    <a:pt x="263" y="134"/>
                    <a:pt x="263" y="134"/>
                  </a:cubicBezTo>
                  <a:cubicBezTo>
                    <a:pt x="263" y="134"/>
                    <a:pt x="264" y="131"/>
                    <a:pt x="264" y="130"/>
                  </a:cubicBezTo>
                  <a:cubicBezTo>
                    <a:pt x="265" y="129"/>
                    <a:pt x="267" y="124"/>
                    <a:pt x="267" y="124"/>
                  </a:cubicBezTo>
                  <a:cubicBezTo>
                    <a:pt x="267" y="124"/>
                    <a:pt x="266" y="120"/>
                    <a:pt x="266" y="119"/>
                  </a:cubicBezTo>
                  <a:cubicBezTo>
                    <a:pt x="266" y="118"/>
                    <a:pt x="267" y="113"/>
                    <a:pt x="267" y="113"/>
                  </a:cubicBezTo>
                  <a:cubicBezTo>
                    <a:pt x="266" y="108"/>
                    <a:pt x="266" y="108"/>
                    <a:pt x="266" y="108"/>
                  </a:cubicBezTo>
                  <a:cubicBezTo>
                    <a:pt x="254" y="94"/>
                    <a:pt x="254" y="94"/>
                    <a:pt x="254" y="94"/>
                  </a:cubicBezTo>
                  <a:cubicBezTo>
                    <a:pt x="255" y="88"/>
                    <a:pt x="255" y="88"/>
                    <a:pt x="255" y="88"/>
                  </a:cubicBezTo>
                  <a:cubicBezTo>
                    <a:pt x="255" y="88"/>
                    <a:pt x="255" y="88"/>
                    <a:pt x="255" y="88"/>
                  </a:cubicBezTo>
                  <a:close/>
                  <a:moveTo>
                    <a:pt x="165" y="710"/>
                  </a:moveTo>
                  <a:cubicBezTo>
                    <a:pt x="165" y="710"/>
                    <a:pt x="165" y="710"/>
                    <a:pt x="165" y="710"/>
                  </a:cubicBezTo>
                  <a:cubicBezTo>
                    <a:pt x="166" y="702"/>
                    <a:pt x="166" y="702"/>
                    <a:pt x="166" y="702"/>
                  </a:cubicBezTo>
                  <a:cubicBezTo>
                    <a:pt x="166" y="702"/>
                    <a:pt x="164" y="699"/>
                    <a:pt x="164" y="699"/>
                  </a:cubicBezTo>
                  <a:cubicBezTo>
                    <a:pt x="164" y="698"/>
                    <a:pt x="163" y="696"/>
                    <a:pt x="163" y="693"/>
                  </a:cubicBezTo>
                  <a:cubicBezTo>
                    <a:pt x="164" y="690"/>
                    <a:pt x="164" y="689"/>
                    <a:pt x="165" y="687"/>
                  </a:cubicBezTo>
                  <a:cubicBezTo>
                    <a:pt x="165" y="685"/>
                    <a:pt x="167" y="684"/>
                    <a:pt x="167" y="682"/>
                  </a:cubicBezTo>
                  <a:cubicBezTo>
                    <a:pt x="167" y="679"/>
                    <a:pt x="167" y="678"/>
                    <a:pt x="168" y="676"/>
                  </a:cubicBezTo>
                  <a:cubicBezTo>
                    <a:pt x="168" y="674"/>
                    <a:pt x="169" y="672"/>
                    <a:pt x="170" y="672"/>
                  </a:cubicBezTo>
                  <a:cubicBezTo>
                    <a:pt x="170" y="671"/>
                    <a:pt x="172" y="667"/>
                    <a:pt x="172" y="667"/>
                  </a:cubicBezTo>
                  <a:cubicBezTo>
                    <a:pt x="173" y="662"/>
                    <a:pt x="173" y="662"/>
                    <a:pt x="173" y="662"/>
                  </a:cubicBezTo>
                  <a:cubicBezTo>
                    <a:pt x="173" y="662"/>
                    <a:pt x="175" y="657"/>
                    <a:pt x="175" y="656"/>
                  </a:cubicBezTo>
                  <a:cubicBezTo>
                    <a:pt x="175" y="655"/>
                    <a:pt x="174" y="651"/>
                    <a:pt x="174" y="650"/>
                  </a:cubicBezTo>
                  <a:cubicBezTo>
                    <a:pt x="175" y="649"/>
                    <a:pt x="177" y="647"/>
                    <a:pt x="177" y="647"/>
                  </a:cubicBezTo>
                  <a:cubicBezTo>
                    <a:pt x="180" y="647"/>
                    <a:pt x="180" y="647"/>
                    <a:pt x="180" y="647"/>
                  </a:cubicBezTo>
                  <a:cubicBezTo>
                    <a:pt x="180" y="647"/>
                    <a:pt x="180" y="650"/>
                    <a:pt x="179" y="651"/>
                  </a:cubicBezTo>
                  <a:cubicBezTo>
                    <a:pt x="178" y="651"/>
                    <a:pt x="177" y="652"/>
                    <a:pt x="177" y="652"/>
                  </a:cubicBezTo>
                  <a:cubicBezTo>
                    <a:pt x="177" y="653"/>
                    <a:pt x="179" y="655"/>
                    <a:pt x="179" y="655"/>
                  </a:cubicBezTo>
                  <a:cubicBezTo>
                    <a:pt x="179" y="659"/>
                    <a:pt x="179" y="659"/>
                    <a:pt x="179" y="659"/>
                  </a:cubicBezTo>
                  <a:cubicBezTo>
                    <a:pt x="177" y="663"/>
                    <a:pt x="177" y="663"/>
                    <a:pt x="177" y="663"/>
                  </a:cubicBezTo>
                  <a:cubicBezTo>
                    <a:pt x="175" y="668"/>
                    <a:pt x="175" y="668"/>
                    <a:pt x="175" y="668"/>
                  </a:cubicBezTo>
                  <a:cubicBezTo>
                    <a:pt x="175" y="673"/>
                    <a:pt x="175" y="673"/>
                    <a:pt x="175" y="673"/>
                  </a:cubicBezTo>
                  <a:cubicBezTo>
                    <a:pt x="174" y="676"/>
                    <a:pt x="174" y="676"/>
                    <a:pt x="174" y="676"/>
                  </a:cubicBezTo>
                  <a:cubicBezTo>
                    <a:pt x="173" y="679"/>
                    <a:pt x="173" y="679"/>
                    <a:pt x="173" y="679"/>
                  </a:cubicBezTo>
                  <a:cubicBezTo>
                    <a:pt x="171" y="685"/>
                    <a:pt x="171" y="685"/>
                    <a:pt x="171" y="685"/>
                  </a:cubicBezTo>
                  <a:cubicBezTo>
                    <a:pt x="172" y="690"/>
                    <a:pt x="172" y="690"/>
                    <a:pt x="172" y="690"/>
                  </a:cubicBezTo>
                  <a:cubicBezTo>
                    <a:pt x="169" y="696"/>
                    <a:pt x="169" y="696"/>
                    <a:pt x="169" y="696"/>
                  </a:cubicBezTo>
                  <a:cubicBezTo>
                    <a:pt x="169" y="696"/>
                    <a:pt x="169" y="699"/>
                    <a:pt x="169" y="700"/>
                  </a:cubicBezTo>
                  <a:cubicBezTo>
                    <a:pt x="169" y="701"/>
                    <a:pt x="169" y="707"/>
                    <a:pt x="169" y="707"/>
                  </a:cubicBezTo>
                  <a:cubicBezTo>
                    <a:pt x="169" y="707"/>
                    <a:pt x="169" y="710"/>
                    <a:pt x="168" y="710"/>
                  </a:cubicBezTo>
                  <a:cubicBezTo>
                    <a:pt x="167" y="710"/>
                    <a:pt x="165" y="710"/>
                    <a:pt x="165" y="710"/>
                  </a:cubicBezTo>
                  <a:close/>
                  <a:moveTo>
                    <a:pt x="206" y="649"/>
                  </a:moveTo>
                  <a:cubicBezTo>
                    <a:pt x="206" y="649"/>
                    <a:pt x="206" y="649"/>
                    <a:pt x="206" y="649"/>
                  </a:cubicBezTo>
                  <a:cubicBezTo>
                    <a:pt x="205" y="647"/>
                    <a:pt x="205" y="647"/>
                    <a:pt x="205" y="647"/>
                  </a:cubicBezTo>
                  <a:cubicBezTo>
                    <a:pt x="208" y="646"/>
                    <a:pt x="208" y="646"/>
                    <a:pt x="208" y="646"/>
                  </a:cubicBezTo>
                  <a:cubicBezTo>
                    <a:pt x="208" y="646"/>
                    <a:pt x="207" y="642"/>
                    <a:pt x="207" y="641"/>
                  </a:cubicBezTo>
                  <a:cubicBezTo>
                    <a:pt x="207" y="640"/>
                    <a:pt x="206" y="641"/>
                    <a:pt x="205" y="639"/>
                  </a:cubicBezTo>
                  <a:cubicBezTo>
                    <a:pt x="204" y="638"/>
                    <a:pt x="204" y="635"/>
                    <a:pt x="204" y="635"/>
                  </a:cubicBezTo>
                  <a:cubicBezTo>
                    <a:pt x="204" y="634"/>
                    <a:pt x="205" y="631"/>
                    <a:pt x="205" y="631"/>
                  </a:cubicBezTo>
                  <a:cubicBezTo>
                    <a:pt x="205" y="631"/>
                    <a:pt x="208" y="627"/>
                    <a:pt x="210" y="625"/>
                  </a:cubicBezTo>
                  <a:cubicBezTo>
                    <a:pt x="213" y="622"/>
                    <a:pt x="212" y="622"/>
                    <a:pt x="212" y="620"/>
                  </a:cubicBezTo>
                  <a:cubicBezTo>
                    <a:pt x="211" y="619"/>
                    <a:pt x="213" y="618"/>
                    <a:pt x="213" y="618"/>
                  </a:cubicBezTo>
                  <a:cubicBezTo>
                    <a:pt x="216" y="615"/>
                    <a:pt x="216" y="615"/>
                    <a:pt x="216" y="615"/>
                  </a:cubicBezTo>
                  <a:cubicBezTo>
                    <a:pt x="218" y="610"/>
                    <a:pt x="218" y="610"/>
                    <a:pt x="218" y="610"/>
                  </a:cubicBezTo>
                  <a:cubicBezTo>
                    <a:pt x="218" y="610"/>
                    <a:pt x="221" y="613"/>
                    <a:pt x="221" y="613"/>
                  </a:cubicBezTo>
                  <a:cubicBezTo>
                    <a:pt x="222" y="613"/>
                    <a:pt x="222" y="612"/>
                    <a:pt x="222" y="611"/>
                  </a:cubicBezTo>
                  <a:cubicBezTo>
                    <a:pt x="222" y="610"/>
                    <a:pt x="224" y="610"/>
                    <a:pt x="224" y="610"/>
                  </a:cubicBezTo>
                  <a:cubicBezTo>
                    <a:pt x="225" y="610"/>
                    <a:pt x="228" y="609"/>
                    <a:pt x="228" y="609"/>
                  </a:cubicBezTo>
                  <a:cubicBezTo>
                    <a:pt x="229" y="607"/>
                    <a:pt x="229" y="607"/>
                    <a:pt x="229" y="607"/>
                  </a:cubicBezTo>
                  <a:cubicBezTo>
                    <a:pt x="229" y="607"/>
                    <a:pt x="233" y="606"/>
                    <a:pt x="235" y="607"/>
                  </a:cubicBezTo>
                  <a:cubicBezTo>
                    <a:pt x="236" y="608"/>
                    <a:pt x="234" y="608"/>
                    <a:pt x="234" y="609"/>
                  </a:cubicBezTo>
                  <a:cubicBezTo>
                    <a:pt x="234" y="610"/>
                    <a:pt x="234" y="610"/>
                    <a:pt x="234" y="611"/>
                  </a:cubicBezTo>
                  <a:cubicBezTo>
                    <a:pt x="234" y="612"/>
                    <a:pt x="233" y="613"/>
                    <a:pt x="230" y="613"/>
                  </a:cubicBezTo>
                  <a:cubicBezTo>
                    <a:pt x="227" y="614"/>
                    <a:pt x="229" y="616"/>
                    <a:pt x="229" y="616"/>
                  </a:cubicBezTo>
                  <a:cubicBezTo>
                    <a:pt x="229" y="616"/>
                    <a:pt x="229" y="620"/>
                    <a:pt x="229" y="620"/>
                  </a:cubicBezTo>
                  <a:cubicBezTo>
                    <a:pt x="228" y="621"/>
                    <a:pt x="226" y="623"/>
                    <a:pt x="224" y="623"/>
                  </a:cubicBezTo>
                  <a:cubicBezTo>
                    <a:pt x="223" y="624"/>
                    <a:pt x="223" y="626"/>
                    <a:pt x="223" y="626"/>
                  </a:cubicBezTo>
                  <a:cubicBezTo>
                    <a:pt x="223" y="627"/>
                    <a:pt x="224" y="629"/>
                    <a:pt x="224" y="631"/>
                  </a:cubicBezTo>
                  <a:cubicBezTo>
                    <a:pt x="224" y="632"/>
                    <a:pt x="224" y="632"/>
                    <a:pt x="225" y="634"/>
                  </a:cubicBezTo>
                  <a:cubicBezTo>
                    <a:pt x="225" y="635"/>
                    <a:pt x="227" y="635"/>
                    <a:pt x="228" y="635"/>
                  </a:cubicBezTo>
                  <a:cubicBezTo>
                    <a:pt x="228" y="636"/>
                    <a:pt x="230" y="638"/>
                    <a:pt x="229" y="639"/>
                  </a:cubicBezTo>
                  <a:cubicBezTo>
                    <a:pt x="228" y="640"/>
                    <a:pt x="227" y="641"/>
                    <a:pt x="226" y="641"/>
                  </a:cubicBezTo>
                  <a:cubicBezTo>
                    <a:pt x="226" y="642"/>
                    <a:pt x="224" y="645"/>
                    <a:pt x="224" y="645"/>
                  </a:cubicBezTo>
                  <a:cubicBezTo>
                    <a:pt x="224" y="645"/>
                    <a:pt x="225" y="647"/>
                    <a:pt x="224" y="649"/>
                  </a:cubicBezTo>
                  <a:cubicBezTo>
                    <a:pt x="224" y="651"/>
                    <a:pt x="222" y="650"/>
                    <a:pt x="221" y="651"/>
                  </a:cubicBezTo>
                  <a:cubicBezTo>
                    <a:pt x="221" y="651"/>
                    <a:pt x="218" y="654"/>
                    <a:pt x="218" y="654"/>
                  </a:cubicBezTo>
                  <a:cubicBezTo>
                    <a:pt x="217" y="654"/>
                    <a:pt x="216" y="658"/>
                    <a:pt x="216" y="660"/>
                  </a:cubicBezTo>
                  <a:cubicBezTo>
                    <a:pt x="216" y="661"/>
                    <a:pt x="216" y="663"/>
                    <a:pt x="216" y="664"/>
                  </a:cubicBezTo>
                  <a:cubicBezTo>
                    <a:pt x="216" y="665"/>
                    <a:pt x="216" y="664"/>
                    <a:pt x="214" y="667"/>
                  </a:cubicBezTo>
                  <a:cubicBezTo>
                    <a:pt x="211" y="670"/>
                    <a:pt x="212" y="668"/>
                    <a:pt x="209" y="667"/>
                  </a:cubicBezTo>
                  <a:cubicBezTo>
                    <a:pt x="205" y="667"/>
                    <a:pt x="209" y="666"/>
                    <a:pt x="210" y="664"/>
                  </a:cubicBezTo>
                  <a:cubicBezTo>
                    <a:pt x="211" y="662"/>
                    <a:pt x="212" y="660"/>
                    <a:pt x="212" y="660"/>
                  </a:cubicBezTo>
                  <a:cubicBezTo>
                    <a:pt x="211" y="656"/>
                    <a:pt x="211" y="656"/>
                    <a:pt x="211" y="656"/>
                  </a:cubicBezTo>
                  <a:cubicBezTo>
                    <a:pt x="209" y="653"/>
                    <a:pt x="209" y="653"/>
                    <a:pt x="209" y="653"/>
                  </a:cubicBezTo>
                  <a:lnTo>
                    <a:pt x="206" y="649"/>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1" name="Freeform 96"/>
            <p:cNvSpPr>
              <a:spLocks noEditPoints="1"/>
            </p:cNvSpPr>
            <p:nvPr/>
          </p:nvSpPr>
          <p:spPr bwMode="auto">
            <a:xfrm>
              <a:off x="7379829" y="1291522"/>
              <a:ext cx="1307617" cy="1791074"/>
            </a:xfrm>
            <a:custGeom>
              <a:avLst/>
              <a:gdLst>
                <a:gd name="T0" fmla="*/ 383 w 538"/>
                <a:gd name="T1" fmla="*/ 61 h 760"/>
                <a:gd name="T2" fmla="*/ 367 w 538"/>
                <a:gd name="T3" fmla="*/ 127 h 760"/>
                <a:gd name="T4" fmla="*/ 435 w 538"/>
                <a:gd name="T5" fmla="*/ 150 h 760"/>
                <a:gd name="T6" fmla="*/ 438 w 538"/>
                <a:gd name="T7" fmla="*/ 149 h 760"/>
                <a:gd name="T8" fmla="*/ 438 w 538"/>
                <a:gd name="T9" fmla="*/ 148 h 760"/>
                <a:gd name="T10" fmla="*/ 443 w 538"/>
                <a:gd name="T11" fmla="*/ 86 h 760"/>
                <a:gd name="T12" fmla="*/ 500 w 538"/>
                <a:gd name="T13" fmla="*/ 70 h 760"/>
                <a:gd name="T14" fmla="*/ 509 w 538"/>
                <a:gd name="T15" fmla="*/ 106 h 760"/>
                <a:gd name="T16" fmla="*/ 499 w 538"/>
                <a:gd name="T17" fmla="*/ 50 h 760"/>
                <a:gd name="T18" fmla="*/ 468 w 538"/>
                <a:gd name="T19" fmla="*/ 9 h 760"/>
                <a:gd name="T20" fmla="*/ 444 w 538"/>
                <a:gd name="T21" fmla="*/ 21 h 760"/>
                <a:gd name="T22" fmla="*/ 425 w 538"/>
                <a:gd name="T23" fmla="*/ 23 h 760"/>
                <a:gd name="T24" fmla="*/ 400 w 538"/>
                <a:gd name="T25" fmla="*/ 33 h 760"/>
                <a:gd name="T26" fmla="*/ 377 w 538"/>
                <a:gd name="T27" fmla="*/ 69 h 760"/>
                <a:gd name="T28" fmla="*/ 361 w 538"/>
                <a:gd name="T29" fmla="*/ 85 h 760"/>
                <a:gd name="T30" fmla="*/ 328 w 538"/>
                <a:gd name="T31" fmla="*/ 96 h 760"/>
                <a:gd name="T32" fmla="*/ 298 w 538"/>
                <a:gd name="T33" fmla="*/ 115 h 760"/>
                <a:gd name="T34" fmla="*/ 281 w 538"/>
                <a:gd name="T35" fmla="*/ 161 h 760"/>
                <a:gd name="T36" fmla="*/ 241 w 538"/>
                <a:gd name="T37" fmla="*/ 187 h 760"/>
                <a:gd name="T38" fmla="*/ 235 w 538"/>
                <a:gd name="T39" fmla="*/ 201 h 760"/>
                <a:gd name="T40" fmla="*/ 241 w 538"/>
                <a:gd name="T41" fmla="*/ 223 h 760"/>
                <a:gd name="T42" fmla="*/ 235 w 538"/>
                <a:gd name="T43" fmla="*/ 256 h 760"/>
                <a:gd name="T44" fmla="*/ 219 w 538"/>
                <a:gd name="T45" fmla="*/ 306 h 760"/>
                <a:gd name="T46" fmla="*/ 193 w 538"/>
                <a:gd name="T47" fmla="*/ 362 h 760"/>
                <a:gd name="T48" fmla="*/ 174 w 538"/>
                <a:gd name="T49" fmla="*/ 390 h 760"/>
                <a:gd name="T50" fmla="*/ 145 w 538"/>
                <a:gd name="T51" fmla="*/ 436 h 760"/>
                <a:gd name="T52" fmla="*/ 139 w 538"/>
                <a:gd name="T53" fmla="*/ 456 h 760"/>
                <a:gd name="T54" fmla="*/ 97 w 538"/>
                <a:gd name="T55" fmla="*/ 474 h 760"/>
                <a:gd name="T56" fmla="*/ 59 w 538"/>
                <a:gd name="T57" fmla="*/ 500 h 760"/>
                <a:gd name="T58" fmla="*/ 24 w 538"/>
                <a:gd name="T59" fmla="*/ 527 h 760"/>
                <a:gd name="T60" fmla="*/ 14 w 538"/>
                <a:gd name="T61" fmla="*/ 551 h 760"/>
                <a:gd name="T62" fmla="*/ 4 w 538"/>
                <a:gd name="T63" fmla="*/ 599 h 760"/>
                <a:gd name="T64" fmla="*/ 13 w 538"/>
                <a:gd name="T65" fmla="*/ 650 h 760"/>
                <a:gd name="T66" fmla="*/ 22 w 538"/>
                <a:gd name="T67" fmla="*/ 686 h 760"/>
                <a:gd name="T68" fmla="*/ 33 w 538"/>
                <a:gd name="T69" fmla="*/ 742 h 760"/>
                <a:gd name="T70" fmla="*/ 96 w 538"/>
                <a:gd name="T71" fmla="*/ 747 h 760"/>
                <a:gd name="T72" fmla="*/ 173 w 538"/>
                <a:gd name="T73" fmla="*/ 704 h 760"/>
                <a:gd name="T74" fmla="*/ 188 w 538"/>
                <a:gd name="T75" fmla="*/ 671 h 760"/>
                <a:gd name="T76" fmla="*/ 193 w 538"/>
                <a:gd name="T77" fmla="*/ 655 h 760"/>
                <a:gd name="T78" fmla="*/ 193 w 538"/>
                <a:gd name="T79" fmla="*/ 655 h 760"/>
                <a:gd name="T80" fmla="*/ 207 w 538"/>
                <a:gd name="T81" fmla="*/ 644 h 760"/>
                <a:gd name="T82" fmla="*/ 212 w 538"/>
                <a:gd name="T83" fmla="*/ 590 h 760"/>
                <a:gd name="T84" fmla="*/ 213 w 538"/>
                <a:gd name="T85" fmla="*/ 589 h 760"/>
                <a:gd name="T86" fmla="*/ 213 w 538"/>
                <a:gd name="T87" fmla="*/ 586 h 760"/>
                <a:gd name="T88" fmla="*/ 213 w 538"/>
                <a:gd name="T89" fmla="*/ 584 h 760"/>
                <a:gd name="T90" fmla="*/ 214 w 538"/>
                <a:gd name="T91" fmla="*/ 582 h 760"/>
                <a:gd name="T92" fmla="*/ 189 w 538"/>
                <a:gd name="T93" fmla="*/ 510 h 760"/>
                <a:gd name="T94" fmla="*/ 231 w 538"/>
                <a:gd name="T95" fmla="*/ 427 h 760"/>
                <a:gd name="T96" fmla="*/ 240 w 538"/>
                <a:gd name="T97" fmla="*/ 314 h 760"/>
                <a:gd name="T98" fmla="*/ 275 w 538"/>
                <a:gd name="T99" fmla="*/ 228 h 760"/>
                <a:gd name="T100" fmla="*/ 275 w 538"/>
                <a:gd name="T101" fmla="*/ 220 h 760"/>
                <a:gd name="T102" fmla="*/ 275 w 538"/>
                <a:gd name="T103" fmla="*/ 218 h 760"/>
                <a:gd name="T104" fmla="*/ 276 w 538"/>
                <a:gd name="T105" fmla="*/ 217 h 760"/>
                <a:gd name="T106" fmla="*/ 277 w 538"/>
                <a:gd name="T107" fmla="*/ 215 h 760"/>
                <a:gd name="T108" fmla="*/ 302 w 538"/>
                <a:gd name="T109" fmla="*/ 202 h 760"/>
                <a:gd name="T110" fmla="*/ 342 w 538"/>
                <a:gd name="T111" fmla="*/ 142 h 760"/>
                <a:gd name="T112" fmla="*/ 360 w 538"/>
                <a:gd name="T113" fmla="*/ 125 h 760"/>
                <a:gd name="T114" fmla="*/ 361 w 538"/>
                <a:gd name="T115" fmla="*/ 125 h 760"/>
                <a:gd name="T116" fmla="*/ 363 w 538"/>
                <a:gd name="T117" fmla="*/ 125 h 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38" h="760">
                  <a:moveTo>
                    <a:pt x="370" y="57"/>
                  </a:moveTo>
                  <a:cubicBezTo>
                    <a:pt x="368" y="57"/>
                    <a:pt x="365" y="58"/>
                    <a:pt x="365" y="56"/>
                  </a:cubicBezTo>
                  <a:cubicBezTo>
                    <a:pt x="365" y="55"/>
                    <a:pt x="362" y="52"/>
                    <a:pt x="362" y="52"/>
                  </a:cubicBezTo>
                  <a:cubicBezTo>
                    <a:pt x="362" y="51"/>
                    <a:pt x="360" y="49"/>
                    <a:pt x="363" y="48"/>
                  </a:cubicBezTo>
                  <a:cubicBezTo>
                    <a:pt x="365" y="46"/>
                    <a:pt x="372" y="43"/>
                    <a:pt x="373" y="43"/>
                  </a:cubicBezTo>
                  <a:cubicBezTo>
                    <a:pt x="373" y="43"/>
                    <a:pt x="376" y="38"/>
                    <a:pt x="377" y="37"/>
                  </a:cubicBezTo>
                  <a:cubicBezTo>
                    <a:pt x="378" y="37"/>
                    <a:pt x="384" y="37"/>
                    <a:pt x="384" y="37"/>
                  </a:cubicBezTo>
                  <a:cubicBezTo>
                    <a:pt x="384" y="37"/>
                    <a:pt x="385" y="38"/>
                    <a:pt x="387" y="38"/>
                  </a:cubicBezTo>
                  <a:cubicBezTo>
                    <a:pt x="389" y="39"/>
                    <a:pt x="393" y="36"/>
                    <a:pt x="391" y="39"/>
                  </a:cubicBezTo>
                  <a:cubicBezTo>
                    <a:pt x="388" y="41"/>
                    <a:pt x="387" y="42"/>
                    <a:pt x="386" y="42"/>
                  </a:cubicBezTo>
                  <a:cubicBezTo>
                    <a:pt x="385" y="43"/>
                    <a:pt x="380" y="47"/>
                    <a:pt x="380" y="49"/>
                  </a:cubicBezTo>
                  <a:cubicBezTo>
                    <a:pt x="379" y="51"/>
                    <a:pt x="380" y="51"/>
                    <a:pt x="379" y="52"/>
                  </a:cubicBezTo>
                  <a:cubicBezTo>
                    <a:pt x="377" y="53"/>
                    <a:pt x="371" y="56"/>
                    <a:pt x="370" y="57"/>
                  </a:cubicBezTo>
                  <a:close/>
                  <a:moveTo>
                    <a:pt x="383" y="61"/>
                  </a:moveTo>
                  <a:cubicBezTo>
                    <a:pt x="383" y="61"/>
                    <a:pt x="383" y="61"/>
                    <a:pt x="383" y="61"/>
                  </a:cubicBezTo>
                  <a:cubicBezTo>
                    <a:pt x="383" y="61"/>
                    <a:pt x="386" y="62"/>
                    <a:pt x="386" y="61"/>
                  </a:cubicBezTo>
                  <a:cubicBezTo>
                    <a:pt x="386" y="61"/>
                    <a:pt x="387" y="59"/>
                    <a:pt x="387" y="56"/>
                  </a:cubicBezTo>
                  <a:cubicBezTo>
                    <a:pt x="388" y="53"/>
                    <a:pt x="390" y="53"/>
                    <a:pt x="391" y="52"/>
                  </a:cubicBezTo>
                  <a:cubicBezTo>
                    <a:pt x="392" y="51"/>
                    <a:pt x="391" y="51"/>
                    <a:pt x="392" y="49"/>
                  </a:cubicBezTo>
                  <a:cubicBezTo>
                    <a:pt x="392" y="47"/>
                    <a:pt x="391" y="47"/>
                    <a:pt x="389" y="46"/>
                  </a:cubicBezTo>
                  <a:cubicBezTo>
                    <a:pt x="386" y="46"/>
                    <a:pt x="386" y="48"/>
                    <a:pt x="384" y="48"/>
                  </a:cubicBezTo>
                  <a:cubicBezTo>
                    <a:pt x="383" y="49"/>
                    <a:pt x="383" y="51"/>
                    <a:pt x="384" y="52"/>
                  </a:cubicBezTo>
                  <a:cubicBezTo>
                    <a:pt x="384" y="53"/>
                    <a:pt x="382" y="54"/>
                    <a:pt x="380" y="55"/>
                  </a:cubicBezTo>
                  <a:cubicBezTo>
                    <a:pt x="378" y="57"/>
                    <a:pt x="378" y="59"/>
                    <a:pt x="378" y="59"/>
                  </a:cubicBezTo>
                  <a:cubicBezTo>
                    <a:pt x="383" y="61"/>
                    <a:pt x="383" y="61"/>
                    <a:pt x="383" y="61"/>
                  </a:cubicBezTo>
                  <a:close/>
                  <a:moveTo>
                    <a:pt x="363" y="126"/>
                  </a:moveTo>
                  <a:cubicBezTo>
                    <a:pt x="363" y="126"/>
                    <a:pt x="363" y="126"/>
                    <a:pt x="363" y="126"/>
                  </a:cubicBezTo>
                  <a:cubicBezTo>
                    <a:pt x="367" y="127"/>
                    <a:pt x="367" y="127"/>
                    <a:pt x="367" y="127"/>
                  </a:cubicBezTo>
                  <a:cubicBezTo>
                    <a:pt x="374" y="135"/>
                    <a:pt x="374" y="135"/>
                    <a:pt x="374" y="135"/>
                  </a:cubicBezTo>
                  <a:cubicBezTo>
                    <a:pt x="380" y="142"/>
                    <a:pt x="380" y="142"/>
                    <a:pt x="380" y="142"/>
                  </a:cubicBezTo>
                  <a:cubicBezTo>
                    <a:pt x="380" y="142"/>
                    <a:pt x="389" y="149"/>
                    <a:pt x="391" y="150"/>
                  </a:cubicBezTo>
                  <a:cubicBezTo>
                    <a:pt x="393" y="151"/>
                    <a:pt x="404" y="153"/>
                    <a:pt x="405" y="154"/>
                  </a:cubicBezTo>
                  <a:cubicBezTo>
                    <a:pt x="408" y="150"/>
                    <a:pt x="408" y="150"/>
                    <a:pt x="408" y="150"/>
                  </a:cubicBezTo>
                  <a:cubicBezTo>
                    <a:pt x="412" y="147"/>
                    <a:pt x="412" y="147"/>
                    <a:pt x="412" y="147"/>
                  </a:cubicBezTo>
                  <a:cubicBezTo>
                    <a:pt x="411" y="145"/>
                    <a:pt x="411" y="145"/>
                    <a:pt x="411" y="145"/>
                  </a:cubicBezTo>
                  <a:cubicBezTo>
                    <a:pt x="416" y="142"/>
                    <a:pt x="416" y="142"/>
                    <a:pt x="416" y="142"/>
                  </a:cubicBezTo>
                  <a:cubicBezTo>
                    <a:pt x="420" y="145"/>
                    <a:pt x="420" y="145"/>
                    <a:pt x="420" y="145"/>
                  </a:cubicBezTo>
                  <a:cubicBezTo>
                    <a:pt x="430" y="147"/>
                    <a:pt x="430" y="147"/>
                    <a:pt x="430" y="147"/>
                  </a:cubicBezTo>
                  <a:cubicBezTo>
                    <a:pt x="434" y="150"/>
                    <a:pt x="434" y="150"/>
                    <a:pt x="434" y="150"/>
                  </a:cubicBezTo>
                  <a:cubicBezTo>
                    <a:pt x="434" y="150"/>
                    <a:pt x="434" y="150"/>
                    <a:pt x="435" y="150"/>
                  </a:cubicBezTo>
                  <a:cubicBezTo>
                    <a:pt x="435" y="150"/>
                    <a:pt x="435" y="150"/>
                    <a:pt x="435" y="150"/>
                  </a:cubicBezTo>
                  <a:cubicBezTo>
                    <a:pt x="435" y="150"/>
                    <a:pt x="435" y="150"/>
                    <a:pt x="435" y="150"/>
                  </a:cubicBezTo>
                  <a:cubicBezTo>
                    <a:pt x="436" y="149"/>
                    <a:pt x="436" y="149"/>
                    <a:pt x="436" y="149"/>
                  </a:cubicBezTo>
                  <a:cubicBezTo>
                    <a:pt x="436" y="149"/>
                    <a:pt x="436" y="149"/>
                    <a:pt x="436" y="149"/>
                  </a:cubicBezTo>
                  <a:cubicBezTo>
                    <a:pt x="436" y="149"/>
                    <a:pt x="436" y="149"/>
                    <a:pt x="436" y="149"/>
                  </a:cubicBezTo>
                  <a:cubicBezTo>
                    <a:pt x="436" y="149"/>
                    <a:pt x="436" y="149"/>
                    <a:pt x="436" y="149"/>
                  </a:cubicBezTo>
                  <a:cubicBezTo>
                    <a:pt x="436" y="149"/>
                    <a:pt x="437" y="149"/>
                    <a:pt x="437" y="149"/>
                  </a:cubicBezTo>
                  <a:cubicBezTo>
                    <a:pt x="437" y="149"/>
                    <a:pt x="437" y="149"/>
                    <a:pt x="437" y="149"/>
                  </a:cubicBezTo>
                  <a:cubicBezTo>
                    <a:pt x="437" y="149"/>
                    <a:pt x="437" y="149"/>
                    <a:pt x="437" y="149"/>
                  </a:cubicBezTo>
                  <a:cubicBezTo>
                    <a:pt x="437" y="149"/>
                    <a:pt x="437" y="149"/>
                    <a:pt x="437" y="149"/>
                  </a:cubicBezTo>
                  <a:cubicBezTo>
                    <a:pt x="437" y="149"/>
                    <a:pt x="437" y="149"/>
                    <a:pt x="437"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9"/>
                    <a:pt x="438" y="149"/>
                    <a:pt x="438" y="149"/>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8"/>
                    <a:pt x="438" y="148"/>
                    <a:pt x="438" y="148"/>
                  </a:cubicBezTo>
                  <a:cubicBezTo>
                    <a:pt x="438" y="147"/>
                    <a:pt x="438" y="147"/>
                    <a:pt x="438" y="147"/>
                  </a:cubicBezTo>
                  <a:cubicBezTo>
                    <a:pt x="438" y="146"/>
                    <a:pt x="438" y="140"/>
                    <a:pt x="438" y="140"/>
                  </a:cubicBezTo>
                  <a:cubicBezTo>
                    <a:pt x="438" y="140"/>
                    <a:pt x="435" y="138"/>
                    <a:pt x="438" y="136"/>
                  </a:cubicBezTo>
                  <a:cubicBezTo>
                    <a:pt x="441" y="133"/>
                    <a:pt x="445" y="130"/>
                    <a:pt x="445" y="130"/>
                  </a:cubicBezTo>
                  <a:cubicBezTo>
                    <a:pt x="445" y="130"/>
                    <a:pt x="447" y="129"/>
                    <a:pt x="447" y="126"/>
                  </a:cubicBezTo>
                  <a:cubicBezTo>
                    <a:pt x="447" y="123"/>
                    <a:pt x="445" y="115"/>
                    <a:pt x="445" y="115"/>
                  </a:cubicBezTo>
                  <a:cubicBezTo>
                    <a:pt x="445" y="115"/>
                    <a:pt x="443" y="110"/>
                    <a:pt x="443" y="108"/>
                  </a:cubicBezTo>
                  <a:cubicBezTo>
                    <a:pt x="445" y="96"/>
                    <a:pt x="440" y="88"/>
                    <a:pt x="443" y="86"/>
                  </a:cubicBezTo>
                  <a:cubicBezTo>
                    <a:pt x="443" y="86"/>
                    <a:pt x="443" y="86"/>
                    <a:pt x="443" y="86"/>
                  </a:cubicBezTo>
                  <a:cubicBezTo>
                    <a:pt x="443" y="86"/>
                    <a:pt x="443" y="86"/>
                    <a:pt x="443" y="86"/>
                  </a:cubicBezTo>
                  <a:cubicBezTo>
                    <a:pt x="445" y="85"/>
                    <a:pt x="445" y="85"/>
                    <a:pt x="445" y="85"/>
                  </a:cubicBezTo>
                  <a:cubicBezTo>
                    <a:pt x="448" y="83"/>
                    <a:pt x="448" y="83"/>
                    <a:pt x="448" y="83"/>
                  </a:cubicBezTo>
                  <a:cubicBezTo>
                    <a:pt x="448" y="83"/>
                    <a:pt x="448" y="82"/>
                    <a:pt x="448" y="82"/>
                  </a:cubicBezTo>
                  <a:cubicBezTo>
                    <a:pt x="448" y="77"/>
                    <a:pt x="442" y="72"/>
                    <a:pt x="449" y="71"/>
                  </a:cubicBezTo>
                  <a:cubicBezTo>
                    <a:pt x="452" y="69"/>
                    <a:pt x="452" y="69"/>
                    <a:pt x="452" y="69"/>
                  </a:cubicBezTo>
                  <a:cubicBezTo>
                    <a:pt x="461" y="69"/>
                    <a:pt x="461" y="69"/>
                    <a:pt x="461" y="69"/>
                  </a:cubicBezTo>
                  <a:cubicBezTo>
                    <a:pt x="463" y="63"/>
                    <a:pt x="463" y="63"/>
                    <a:pt x="463" y="63"/>
                  </a:cubicBezTo>
                  <a:cubicBezTo>
                    <a:pt x="467" y="59"/>
                    <a:pt x="467" y="59"/>
                    <a:pt x="467" y="59"/>
                  </a:cubicBezTo>
                  <a:cubicBezTo>
                    <a:pt x="470" y="59"/>
                    <a:pt x="474" y="58"/>
                    <a:pt x="476" y="59"/>
                  </a:cubicBezTo>
                  <a:cubicBezTo>
                    <a:pt x="478" y="62"/>
                    <a:pt x="478" y="64"/>
                    <a:pt x="482" y="65"/>
                  </a:cubicBezTo>
                  <a:cubicBezTo>
                    <a:pt x="494" y="69"/>
                    <a:pt x="494" y="69"/>
                    <a:pt x="494" y="69"/>
                  </a:cubicBezTo>
                  <a:cubicBezTo>
                    <a:pt x="500" y="70"/>
                    <a:pt x="500" y="70"/>
                    <a:pt x="500" y="70"/>
                  </a:cubicBezTo>
                  <a:cubicBezTo>
                    <a:pt x="500" y="70"/>
                    <a:pt x="500" y="70"/>
                    <a:pt x="500" y="70"/>
                  </a:cubicBezTo>
                  <a:cubicBezTo>
                    <a:pt x="501" y="70"/>
                    <a:pt x="501" y="70"/>
                    <a:pt x="501" y="70"/>
                  </a:cubicBezTo>
                  <a:cubicBezTo>
                    <a:pt x="501" y="70"/>
                    <a:pt x="501" y="70"/>
                    <a:pt x="501" y="70"/>
                  </a:cubicBezTo>
                  <a:cubicBezTo>
                    <a:pt x="503" y="72"/>
                    <a:pt x="503" y="72"/>
                    <a:pt x="503" y="72"/>
                  </a:cubicBezTo>
                  <a:cubicBezTo>
                    <a:pt x="503" y="72"/>
                    <a:pt x="503" y="72"/>
                    <a:pt x="503" y="72"/>
                  </a:cubicBezTo>
                  <a:cubicBezTo>
                    <a:pt x="503" y="72"/>
                    <a:pt x="503" y="72"/>
                    <a:pt x="503" y="72"/>
                  </a:cubicBezTo>
                  <a:cubicBezTo>
                    <a:pt x="503" y="72"/>
                    <a:pt x="503" y="72"/>
                    <a:pt x="503" y="72"/>
                  </a:cubicBezTo>
                  <a:cubicBezTo>
                    <a:pt x="503" y="74"/>
                    <a:pt x="503" y="76"/>
                    <a:pt x="504" y="77"/>
                  </a:cubicBezTo>
                  <a:cubicBezTo>
                    <a:pt x="504" y="79"/>
                    <a:pt x="505" y="82"/>
                    <a:pt x="505" y="82"/>
                  </a:cubicBezTo>
                  <a:cubicBezTo>
                    <a:pt x="505" y="82"/>
                    <a:pt x="504" y="85"/>
                    <a:pt x="504" y="87"/>
                  </a:cubicBezTo>
                  <a:cubicBezTo>
                    <a:pt x="503" y="88"/>
                    <a:pt x="503" y="91"/>
                    <a:pt x="503" y="92"/>
                  </a:cubicBezTo>
                  <a:cubicBezTo>
                    <a:pt x="503" y="93"/>
                    <a:pt x="503" y="94"/>
                    <a:pt x="503" y="95"/>
                  </a:cubicBezTo>
                  <a:cubicBezTo>
                    <a:pt x="503" y="97"/>
                    <a:pt x="504" y="100"/>
                    <a:pt x="505" y="101"/>
                  </a:cubicBezTo>
                  <a:cubicBezTo>
                    <a:pt x="505" y="102"/>
                    <a:pt x="510" y="105"/>
                    <a:pt x="510" y="105"/>
                  </a:cubicBezTo>
                  <a:cubicBezTo>
                    <a:pt x="510" y="105"/>
                    <a:pt x="510" y="105"/>
                    <a:pt x="509" y="106"/>
                  </a:cubicBezTo>
                  <a:cubicBezTo>
                    <a:pt x="509" y="106"/>
                    <a:pt x="509" y="107"/>
                    <a:pt x="510" y="107"/>
                  </a:cubicBezTo>
                  <a:cubicBezTo>
                    <a:pt x="512" y="107"/>
                    <a:pt x="515" y="106"/>
                    <a:pt x="515" y="106"/>
                  </a:cubicBezTo>
                  <a:cubicBezTo>
                    <a:pt x="515" y="106"/>
                    <a:pt x="515" y="97"/>
                    <a:pt x="514" y="94"/>
                  </a:cubicBezTo>
                  <a:cubicBezTo>
                    <a:pt x="513" y="90"/>
                    <a:pt x="518" y="86"/>
                    <a:pt x="518" y="86"/>
                  </a:cubicBezTo>
                  <a:cubicBezTo>
                    <a:pt x="525" y="79"/>
                    <a:pt x="525" y="79"/>
                    <a:pt x="525" y="79"/>
                  </a:cubicBezTo>
                  <a:cubicBezTo>
                    <a:pt x="524" y="71"/>
                    <a:pt x="524" y="71"/>
                    <a:pt x="524" y="71"/>
                  </a:cubicBezTo>
                  <a:cubicBezTo>
                    <a:pt x="532" y="72"/>
                    <a:pt x="532" y="72"/>
                    <a:pt x="532" y="72"/>
                  </a:cubicBezTo>
                  <a:cubicBezTo>
                    <a:pt x="532" y="72"/>
                    <a:pt x="538" y="69"/>
                    <a:pt x="536" y="65"/>
                  </a:cubicBezTo>
                  <a:cubicBezTo>
                    <a:pt x="534" y="60"/>
                    <a:pt x="532" y="52"/>
                    <a:pt x="530" y="54"/>
                  </a:cubicBezTo>
                  <a:cubicBezTo>
                    <a:pt x="527" y="56"/>
                    <a:pt x="522" y="62"/>
                    <a:pt x="522" y="62"/>
                  </a:cubicBezTo>
                  <a:cubicBezTo>
                    <a:pt x="521" y="52"/>
                    <a:pt x="521" y="52"/>
                    <a:pt x="521" y="52"/>
                  </a:cubicBezTo>
                  <a:cubicBezTo>
                    <a:pt x="513" y="55"/>
                    <a:pt x="513" y="55"/>
                    <a:pt x="513" y="55"/>
                  </a:cubicBezTo>
                  <a:cubicBezTo>
                    <a:pt x="505" y="53"/>
                    <a:pt x="505" y="53"/>
                    <a:pt x="505" y="53"/>
                  </a:cubicBezTo>
                  <a:cubicBezTo>
                    <a:pt x="505" y="53"/>
                    <a:pt x="502" y="49"/>
                    <a:pt x="499" y="50"/>
                  </a:cubicBezTo>
                  <a:cubicBezTo>
                    <a:pt x="496" y="50"/>
                    <a:pt x="491" y="50"/>
                    <a:pt x="491" y="50"/>
                  </a:cubicBezTo>
                  <a:cubicBezTo>
                    <a:pt x="491" y="50"/>
                    <a:pt x="487" y="47"/>
                    <a:pt x="489" y="46"/>
                  </a:cubicBezTo>
                  <a:cubicBezTo>
                    <a:pt x="492" y="46"/>
                    <a:pt x="498" y="47"/>
                    <a:pt x="501" y="46"/>
                  </a:cubicBezTo>
                  <a:cubicBezTo>
                    <a:pt x="503" y="46"/>
                    <a:pt x="519" y="42"/>
                    <a:pt x="519" y="42"/>
                  </a:cubicBezTo>
                  <a:cubicBezTo>
                    <a:pt x="520" y="35"/>
                    <a:pt x="520" y="35"/>
                    <a:pt x="520" y="35"/>
                  </a:cubicBezTo>
                  <a:cubicBezTo>
                    <a:pt x="527" y="29"/>
                    <a:pt x="527" y="29"/>
                    <a:pt x="527" y="29"/>
                  </a:cubicBezTo>
                  <a:cubicBezTo>
                    <a:pt x="515" y="20"/>
                    <a:pt x="515" y="20"/>
                    <a:pt x="515" y="20"/>
                  </a:cubicBezTo>
                  <a:cubicBezTo>
                    <a:pt x="510" y="12"/>
                    <a:pt x="510" y="12"/>
                    <a:pt x="510" y="12"/>
                  </a:cubicBezTo>
                  <a:cubicBezTo>
                    <a:pt x="510" y="12"/>
                    <a:pt x="509" y="9"/>
                    <a:pt x="507" y="9"/>
                  </a:cubicBezTo>
                  <a:cubicBezTo>
                    <a:pt x="504" y="9"/>
                    <a:pt x="496" y="13"/>
                    <a:pt x="496" y="13"/>
                  </a:cubicBezTo>
                  <a:cubicBezTo>
                    <a:pt x="490" y="9"/>
                    <a:pt x="490" y="9"/>
                    <a:pt x="490" y="9"/>
                  </a:cubicBezTo>
                  <a:cubicBezTo>
                    <a:pt x="481" y="10"/>
                    <a:pt x="481" y="10"/>
                    <a:pt x="481" y="10"/>
                  </a:cubicBezTo>
                  <a:cubicBezTo>
                    <a:pt x="468" y="6"/>
                    <a:pt x="468" y="6"/>
                    <a:pt x="468" y="6"/>
                  </a:cubicBezTo>
                  <a:cubicBezTo>
                    <a:pt x="468" y="9"/>
                    <a:pt x="468" y="9"/>
                    <a:pt x="468" y="9"/>
                  </a:cubicBezTo>
                  <a:cubicBezTo>
                    <a:pt x="468" y="9"/>
                    <a:pt x="464" y="8"/>
                    <a:pt x="463" y="6"/>
                  </a:cubicBezTo>
                  <a:cubicBezTo>
                    <a:pt x="463" y="4"/>
                    <a:pt x="463" y="2"/>
                    <a:pt x="463" y="2"/>
                  </a:cubicBezTo>
                  <a:cubicBezTo>
                    <a:pt x="458" y="3"/>
                    <a:pt x="458" y="3"/>
                    <a:pt x="458" y="3"/>
                  </a:cubicBezTo>
                  <a:cubicBezTo>
                    <a:pt x="456" y="3"/>
                    <a:pt x="456" y="3"/>
                    <a:pt x="456" y="3"/>
                  </a:cubicBezTo>
                  <a:cubicBezTo>
                    <a:pt x="450" y="0"/>
                    <a:pt x="450" y="0"/>
                    <a:pt x="450" y="0"/>
                  </a:cubicBezTo>
                  <a:cubicBezTo>
                    <a:pt x="447" y="6"/>
                    <a:pt x="447" y="6"/>
                    <a:pt x="447" y="6"/>
                  </a:cubicBezTo>
                  <a:cubicBezTo>
                    <a:pt x="451" y="13"/>
                    <a:pt x="451" y="13"/>
                    <a:pt x="451" y="13"/>
                  </a:cubicBezTo>
                  <a:cubicBezTo>
                    <a:pt x="447" y="21"/>
                    <a:pt x="447" y="21"/>
                    <a:pt x="447" y="21"/>
                  </a:cubicBezTo>
                  <a:cubicBezTo>
                    <a:pt x="450" y="26"/>
                    <a:pt x="450" y="26"/>
                    <a:pt x="450" y="26"/>
                  </a:cubicBezTo>
                  <a:cubicBezTo>
                    <a:pt x="450" y="33"/>
                    <a:pt x="450" y="33"/>
                    <a:pt x="450" y="33"/>
                  </a:cubicBezTo>
                  <a:cubicBezTo>
                    <a:pt x="446" y="41"/>
                    <a:pt x="446" y="41"/>
                    <a:pt x="446" y="41"/>
                  </a:cubicBezTo>
                  <a:cubicBezTo>
                    <a:pt x="440" y="36"/>
                    <a:pt x="440" y="36"/>
                    <a:pt x="440" y="36"/>
                  </a:cubicBezTo>
                  <a:cubicBezTo>
                    <a:pt x="441" y="29"/>
                    <a:pt x="441" y="29"/>
                    <a:pt x="441" y="29"/>
                  </a:cubicBezTo>
                  <a:cubicBezTo>
                    <a:pt x="444" y="21"/>
                    <a:pt x="444" y="21"/>
                    <a:pt x="444" y="21"/>
                  </a:cubicBezTo>
                  <a:cubicBezTo>
                    <a:pt x="440" y="13"/>
                    <a:pt x="440" y="13"/>
                    <a:pt x="440" y="13"/>
                  </a:cubicBezTo>
                  <a:cubicBezTo>
                    <a:pt x="432" y="20"/>
                    <a:pt x="432" y="20"/>
                    <a:pt x="432" y="20"/>
                  </a:cubicBezTo>
                  <a:cubicBezTo>
                    <a:pt x="432" y="30"/>
                    <a:pt x="432" y="30"/>
                    <a:pt x="432" y="30"/>
                  </a:cubicBezTo>
                  <a:cubicBezTo>
                    <a:pt x="428" y="37"/>
                    <a:pt x="428" y="37"/>
                    <a:pt x="428" y="37"/>
                  </a:cubicBezTo>
                  <a:cubicBezTo>
                    <a:pt x="428" y="46"/>
                    <a:pt x="428" y="46"/>
                    <a:pt x="428" y="46"/>
                  </a:cubicBezTo>
                  <a:cubicBezTo>
                    <a:pt x="426" y="53"/>
                    <a:pt x="426" y="53"/>
                    <a:pt x="426" y="53"/>
                  </a:cubicBezTo>
                  <a:cubicBezTo>
                    <a:pt x="425" y="62"/>
                    <a:pt x="425" y="62"/>
                    <a:pt x="425" y="62"/>
                  </a:cubicBezTo>
                  <a:cubicBezTo>
                    <a:pt x="425" y="62"/>
                    <a:pt x="425" y="64"/>
                    <a:pt x="423" y="64"/>
                  </a:cubicBezTo>
                  <a:cubicBezTo>
                    <a:pt x="421" y="65"/>
                    <a:pt x="417" y="63"/>
                    <a:pt x="417" y="63"/>
                  </a:cubicBezTo>
                  <a:cubicBezTo>
                    <a:pt x="417" y="50"/>
                    <a:pt x="417" y="50"/>
                    <a:pt x="417" y="50"/>
                  </a:cubicBezTo>
                  <a:cubicBezTo>
                    <a:pt x="419" y="43"/>
                    <a:pt x="419" y="43"/>
                    <a:pt x="419" y="43"/>
                  </a:cubicBezTo>
                  <a:cubicBezTo>
                    <a:pt x="422" y="37"/>
                    <a:pt x="422" y="37"/>
                    <a:pt x="422" y="37"/>
                  </a:cubicBezTo>
                  <a:cubicBezTo>
                    <a:pt x="426" y="29"/>
                    <a:pt x="426" y="29"/>
                    <a:pt x="426" y="29"/>
                  </a:cubicBezTo>
                  <a:cubicBezTo>
                    <a:pt x="426" y="29"/>
                    <a:pt x="426" y="24"/>
                    <a:pt x="425" y="23"/>
                  </a:cubicBezTo>
                  <a:cubicBezTo>
                    <a:pt x="425" y="23"/>
                    <a:pt x="423" y="22"/>
                    <a:pt x="424" y="22"/>
                  </a:cubicBezTo>
                  <a:cubicBezTo>
                    <a:pt x="424" y="21"/>
                    <a:pt x="428" y="17"/>
                    <a:pt x="428" y="17"/>
                  </a:cubicBezTo>
                  <a:cubicBezTo>
                    <a:pt x="428" y="17"/>
                    <a:pt x="428" y="14"/>
                    <a:pt x="425" y="12"/>
                  </a:cubicBezTo>
                  <a:cubicBezTo>
                    <a:pt x="423" y="11"/>
                    <a:pt x="421" y="9"/>
                    <a:pt x="419" y="10"/>
                  </a:cubicBezTo>
                  <a:cubicBezTo>
                    <a:pt x="418" y="11"/>
                    <a:pt x="413" y="13"/>
                    <a:pt x="413" y="14"/>
                  </a:cubicBezTo>
                  <a:cubicBezTo>
                    <a:pt x="412" y="15"/>
                    <a:pt x="413" y="17"/>
                    <a:pt x="414" y="18"/>
                  </a:cubicBezTo>
                  <a:cubicBezTo>
                    <a:pt x="415" y="18"/>
                    <a:pt x="416" y="19"/>
                    <a:pt x="417" y="19"/>
                  </a:cubicBezTo>
                  <a:cubicBezTo>
                    <a:pt x="417" y="20"/>
                    <a:pt x="418" y="23"/>
                    <a:pt x="417" y="24"/>
                  </a:cubicBezTo>
                  <a:cubicBezTo>
                    <a:pt x="416" y="25"/>
                    <a:pt x="417" y="28"/>
                    <a:pt x="414" y="27"/>
                  </a:cubicBezTo>
                  <a:cubicBezTo>
                    <a:pt x="412" y="26"/>
                    <a:pt x="406" y="22"/>
                    <a:pt x="406" y="22"/>
                  </a:cubicBezTo>
                  <a:cubicBezTo>
                    <a:pt x="405" y="22"/>
                    <a:pt x="406" y="18"/>
                    <a:pt x="404" y="22"/>
                  </a:cubicBezTo>
                  <a:cubicBezTo>
                    <a:pt x="402" y="25"/>
                    <a:pt x="401" y="26"/>
                    <a:pt x="402" y="28"/>
                  </a:cubicBezTo>
                  <a:cubicBezTo>
                    <a:pt x="403" y="30"/>
                    <a:pt x="404" y="30"/>
                    <a:pt x="404" y="31"/>
                  </a:cubicBezTo>
                  <a:cubicBezTo>
                    <a:pt x="404" y="32"/>
                    <a:pt x="400" y="32"/>
                    <a:pt x="400" y="33"/>
                  </a:cubicBezTo>
                  <a:cubicBezTo>
                    <a:pt x="400" y="34"/>
                    <a:pt x="399" y="35"/>
                    <a:pt x="401" y="37"/>
                  </a:cubicBezTo>
                  <a:cubicBezTo>
                    <a:pt x="403" y="38"/>
                    <a:pt x="405" y="39"/>
                    <a:pt x="405" y="39"/>
                  </a:cubicBezTo>
                  <a:cubicBezTo>
                    <a:pt x="405" y="39"/>
                    <a:pt x="407" y="42"/>
                    <a:pt x="406" y="42"/>
                  </a:cubicBezTo>
                  <a:cubicBezTo>
                    <a:pt x="406" y="43"/>
                    <a:pt x="400" y="42"/>
                    <a:pt x="400" y="43"/>
                  </a:cubicBezTo>
                  <a:cubicBezTo>
                    <a:pt x="400" y="44"/>
                    <a:pt x="400" y="46"/>
                    <a:pt x="400" y="47"/>
                  </a:cubicBezTo>
                  <a:cubicBezTo>
                    <a:pt x="400" y="48"/>
                    <a:pt x="400" y="50"/>
                    <a:pt x="400" y="50"/>
                  </a:cubicBezTo>
                  <a:cubicBezTo>
                    <a:pt x="400" y="51"/>
                    <a:pt x="396" y="51"/>
                    <a:pt x="395" y="52"/>
                  </a:cubicBezTo>
                  <a:cubicBezTo>
                    <a:pt x="393" y="53"/>
                    <a:pt x="392" y="56"/>
                    <a:pt x="392" y="58"/>
                  </a:cubicBezTo>
                  <a:cubicBezTo>
                    <a:pt x="391" y="60"/>
                    <a:pt x="391" y="62"/>
                    <a:pt x="391" y="63"/>
                  </a:cubicBezTo>
                  <a:cubicBezTo>
                    <a:pt x="391" y="64"/>
                    <a:pt x="389" y="66"/>
                    <a:pt x="389" y="66"/>
                  </a:cubicBezTo>
                  <a:cubicBezTo>
                    <a:pt x="389" y="66"/>
                    <a:pt x="389" y="67"/>
                    <a:pt x="387" y="66"/>
                  </a:cubicBezTo>
                  <a:cubicBezTo>
                    <a:pt x="385" y="66"/>
                    <a:pt x="378" y="62"/>
                    <a:pt x="377" y="62"/>
                  </a:cubicBezTo>
                  <a:cubicBezTo>
                    <a:pt x="375" y="62"/>
                    <a:pt x="373" y="63"/>
                    <a:pt x="373" y="65"/>
                  </a:cubicBezTo>
                  <a:cubicBezTo>
                    <a:pt x="373" y="66"/>
                    <a:pt x="376" y="69"/>
                    <a:pt x="377" y="69"/>
                  </a:cubicBezTo>
                  <a:cubicBezTo>
                    <a:pt x="377" y="69"/>
                    <a:pt x="382" y="70"/>
                    <a:pt x="383" y="71"/>
                  </a:cubicBezTo>
                  <a:cubicBezTo>
                    <a:pt x="383" y="72"/>
                    <a:pt x="383" y="79"/>
                    <a:pt x="383" y="79"/>
                  </a:cubicBezTo>
                  <a:cubicBezTo>
                    <a:pt x="383" y="79"/>
                    <a:pt x="387" y="87"/>
                    <a:pt x="380" y="80"/>
                  </a:cubicBezTo>
                  <a:cubicBezTo>
                    <a:pt x="372" y="73"/>
                    <a:pt x="372" y="72"/>
                    <a:pt x="371" y="71"/>
                  </a:cubicBezTo>
                  <a:cubicBezTo>
                    <a:pt x="370" y="71"/>
                    <a:pt x="363" y="69"/>
                    <a:pt x="363" y="69"/>
                  </a:cubicBezTo>
                  <a:cubicBezTo>
                    <a:pt x="363" y="69"/>
                    <a:pt x="362" y="66"/>
                    <a:pt x="361" y="69"/>
                  </a:cubicBezTo>
                  <a:cubicBezTo>
                    <a:pt x="360" y="71"/>
                    <a:pt x="363" y="76"/>
                    <a:pt x="363" y="76"/>
                  </a:cubicBezTo>
                  <a:cubicBezTo>
                    <a:pt x="362" y="75"/>
                    <a:pt x="362" y="75"/>
                    <a:pt x="362" y="75"/>
                  </a:cubicBezTo>
                  <a:cubicBezTo>
                    <a:pt x="362" y="75"/>
                    <a:pt x="359" y="73"/>
                    <a:pt x="357" y="72"/>
                  </a:cubicBezTo>
                  <a:cubicBezTo>
                    <a:pt x="356" y="70"/>
                    <a:pt x="353" y="72"/>
                    <a:pt x="353" y="72"/>
                  </a:cubicBezTo>
                  <a:cubicBezTo>
                    <a:pt x="353" y="72"/>
                    <a:pt x="352" y="73"/>
                    <a:pt x="350" y="75"/>
                  </a:cubicBezTo>
                  <a:cubicBezTo>
                    <a:pt x="349" y="76"/>
                    <a:pt x="345" y="72"/>
                    <a:pt x="349" y="77"/>
                  </a:cubicBezTo>
                  <a:cubicBezTo>
                    <a:pt x="352" y="81"/>
                    <a:pt x="355" y="82"/>
                    <a:pt x="356" y="83"/>
                  </a:cubicBezTo>
                  <a:cubicBezTo>
                    <a:pt x="356" y="83"/>
                    <a:pt x="360" y="84"/>
                    <a:pt x="361" y="85"/>
                  </a:cubicBezTo>
                  <a:cubicBezTo>
                    <a:pt x="362" y="86"/>
                    <a:pt x="362" y="89"/>
                    <a:pt x="362" y="90"/>
                  </a:cubicBezTo>
                  <a:cubicBezTo>
                    <a:pt x="362" y="90"/>
                    <a:pt x="365" y="94"/>
                    <a:pt x="360" y="91"/>
                  </a:cubicBezTo>
                  <a:cubicBezTo>
                    <a:pt x="355" y="87"/>
                    <a:pt x="355" y="86"/>
                    <a:pt x="353" y="86"/>
                  </a:cubicBezTo>
                  <a:cubicBezTo>
                    <a:pt x="352" y="86"/>
                    <a:pt x="350" y="88"/>
                    <a:pt x="350" y="88"/>
                  </a:cubicBezTo>
                  <a:cubicBezTo>
                    <a:pt x="350" y="88"/>
                    <a:pt x="344" y="87"/>
                    <a:pt x="344" y="84"/>
                  </a:cubicBezTo>
                  <a:cubicBezTo>
                    <a:pt x="343" y="81"/>
                    <a:pt x="345" y="76"/>
                    <a:pt x="341" y="77"/>
                  </a:cubicBezTo>
                  <a:cubicBezTo>
                    <a:pt x="336" y="77"/>
                    <a:pt x="335" y="79"/>
                    <a:pt x="335" y="80"/>
                  </a:cubicBezTo>
                  <a:cubicBezTo>
                    <a:pt x="335" y="81"/>
                    <a:pt x="332" y="82"/>
                    <a:pt x="335" y="85"/>
                  </a:cubicBezTo>
                  <a:cubicBezTo>
                    <a:pt x="338" y="88"/>
                    <a:pt x="340" y="90"/>
                    <a:pt x="341" y="90"/>
                  </a:cubicBezTo>
                  <a:cubicBezTo>
                    <a:pt x="341" y="90"/>
                    <a:pt x="347" y="90"/>
                    <a:pt x="344" y="91"/>
                  </a:cubicBezTo>
                  <a:cubicBezTo>
                    <a:pt x="342" y="93"/>
                    <a:pt x="338" y="93"/>
                    <a:pt x="337" y="93"/>
                  </a:cubicBezTo>
                  <a:cubicBezTo>
                    <a:pt x="336" y="93"/>
                    <a:pt x="337" y="92"/>
                    <a:pt x="336" y="93"/>
                  </a:cubicBezTo>
                  <a:cubicBezTo>
                    <a:pt x="334" y="94"/>
                    <a:pt x="329" y="99"/>
                    <a:pt x="329" y="99"/>
                  </a:cubicBezTo>
                  <a:cubicBezTo>
                    <a:pt x="329" y="99"/>
                    <a:pt x="328" y="97"/>
                    <a:pt x="328" y="96"/>
                  </a:cubicBezTo>
                  <a:cubicBezTo>
                    <a:pt x="328" y="95"/>
                    <a:pt x="332" y="93"/>
                    <a:pt x="332" y="91"/>
                  </a:cubicBezTo>
                  <a:cubicBezTo>
                    <a:pt x="332" y="89"/>
                    <a:pt x="330" y="82"/>
                    <a:pt x="330" y="82"/>
                  </a:cubicBezTo>
                  <a:cubicBezTo>
                    <a:pt x="330" y="82"/>
                    <a:pt x="326" y="80"/>
                    <a:pt x="326" y="80"/>
                  </a:cubicBezTo>
                  <a:cubicBezTo>
                    <a:pt x="325" y="79"/>
                    <a:pt x="322" y="77"/>
                    <a:pt x="321" y="78"/>
                  </a:cubicBezTo>
                  <a:cubicBezTo>
                    <a:pt x="320" y="79"/>
                    <a:pt x="318" y="82"/>
                    <a:pt x="320" y="84"/>
                  </a:cubicBezTo>
                  <a:cubicBezTo>
                    <a:pt x="322" y="87"/>
                    <a:pt x="324" y="89"/>
                    <a:pt x="323" y="89"/>
                  </a:cubicBezTo>
                  <a:cubicBezTo>
                    <a:pt x="321" y="90"/>
                    <a:pt x="320" y="91"/>
                    <a:pt x="319" y="90"/>
                  </a:cubicBezTo>
                  <a:cubicBezTo>
                    <a:pt x="318" y="90"/>
                    <a:pt x="316" y="88"/>
                    <a:pt x="313" y="89"/>
                  </a:cubicBezTo>
                  <a:cubicBezTo>
                    <a:pt x="310" y="90"/>
                    <a:pt x="307" y="96"/>
                    <a:pt x="307" y="96"/>
                  </a:cubicBezTo>
                  <a:cubicBezTo>
                    <a:pt x="307" y="96"/>
                    <a:pt x="310" y="102"/>
                    <a:pt x="311" y="103"/>
                  </a:cubicBezTo>
                  <a:cubicBezTo>
                    <a:pt x="312" y="103"/>
                    <a:pt x="313" y="105"/>
                    <a:pt x="313" y="107"/>
                  </a:cubicBezTo>
                  <a:cubicBezTo>
                    <a:pt x="312" y="109"/>
                    <a:pt x="313" y="106"/>
                    <a:pt x="311" y="107"/>
                  </a:cubicBezTo>
                  <a:cubicBezTo>
                    <a:pt x="308" y="108"/>
                    <a:pt x="307" y="109"/>
                    <a:pt x="305" y="109"/>
                  </a:cubicBezTo>
                  <a:cubicBezTo>
                    <a:pt x="303" y="109"/>
                    <a:pt x="298" y="115"/>
                    <a:pt x="298" y="115"/>
                  </a:cubicBezTo>
                  <a:cubicBezTo>
                    <a:pt x="301" y="119"/>
                    <a:pt x="301" y="119"/>
                    <a:pt x="301" y="119"/>
                  </a:cubicBezTo>
                  <a:cubicBezTo>
                    <a:pt x="301" y="119"/>
                    <a:pt x="293" y="122"/>
                    <a:pt x="291" y="123"/>
                  </a:cubicBezTo>
                  <a:cubicBezTo>
                    <a:pt x="290" y="123"/>
                    <a:pt x="294" y="122"/>
                    <a:pt x="289" y="123"/>
                  </a:cubicBezTo>
                  <a:cubicBezTo>
                    <a:pt x="285" y="125"/>
                    <a:pt x="282" y="129"/>
                    <a:pt x="281" y="131"/>
                  </a:cubicBezTo>
                  <a:cubicBezTo>
                    <a:pt x="281" y="132"/>
                    <a:pt x="277" y="132"/>
                    <a:pt x="277" y="135"/>
                  </a:cubicBezTo>
                  <a:cubicBezTo>
                    <a:pt x="277" y="137"/>
                    <a:pt x="278" y="141"/>
                    <a:pt x="277" y="142"/>
                  </a:cubicBezTo>
                  <a:cubicBezTo>
                    <a:pt x="277" y="143"/>
                    <a:pt x="277" y="143"/>
                    <a:pt x="277" y="145"/>
                  </a:cubicBezTo>
                  <a:cubicBezTo>
                    <a:pt x="277" y="147"/>
                    <a:pt x="276" y="149"/>
                    <a:pt x="279" y="149"/>
                  </a:cubicBezTo>
                  <a:cubicBezTo>
                    <a:pt x="282" y="149"/>
                    <a:pt x="286" y="147"/>
                    <a:pt x="287" y="146"/>
                  </a:cubicBezTo>
                  <a:cubicBezTo>
                    <a:pt x="287" y="145"/>
                    <a:pt x="288" y="141"/>
                    <a:pt x="289" y="143"/>
                  </a:cubicBezTo>
                  <a:cubicBezTo>
                    <a:pt x="291" y="144"/>
                    <a:pt x="291" y="148"/>
                    <a:pt x="291" y="148"/>
                  </a:cubicBezTo>
                  <a:cubicBezTo>
                    <a:pt x="291" y="148"/>
                    <a:pt x="291" y="152"/>
                    <a:pt x="291" y="153"/>
                  </a:cubicBezTo>
                  <a:cubicBezTo>
                    <a:pt x="290" y="155"/>
                    <a:pt x="297" y="153"/>
                    <a:pt x="290" y="156"/>
                  </a:cubicBezTo>
                  <a:cubicBezTo>
                    <a:pt x="283" y="160"/>
                    <a:pt x="281" y="160"/>
                    <a:pt x="281" y="161"/>
                  </a:cubicBezTo>
                  <a:cubicBezTo>
                    <a:pt x="281" y="163"/>
                    <a:pt x="285" y="168"/>
                    <a:pt x="280" y="166"/>
                  </a:cubicBezTo>
                  <a:cubicBezTo>
                    <a:pt x="275" y="165"/>
                    <a:pt x="275" y="166"/>
                    <a:pt x="275" y="165"/>
                  </a:cubicBezTo>
                  <a:cubicBezTo>
                    <a:pt x="274" y="164"/>
                    <a:pt x="276" y="170"/>
                    <a:pt x="270" y="161"/>
                  </a:cubicBezTo>
                  <a:cubicBezTo>
                    <a:pt x="264" y="152"/>
                    <a:pt x="264" y="153"/>
                    <a:pt x="264" y="151"/>
                  </a:cubicBezTo>
                  <a:cubicBezTo>
                    <a:pt x="264" y="149"/>
                    <a:pt x="263" y="142"/>
                    <a:pt x="263" y="142"/>
                  </a:cubicBezTo>
                  <a:cubicBezTo>
                    <a:pt x="263" y="142"/>
                    <a:pt x="262" y="135"/>
                    <a:pt x="259" y="138"/>
                  </a:cubicBezTo>
                  <a:cubicBezTo>
                    <a:pt x="255" y="141"/>
                    <a:pt x="255" y="146"/>
                    <a:pt x="255" y="146"/>
                  </a:cubicBezTo>
                  <a:cubicBezTo>
                    <a:pt x="255" y="146"/>
                    <a:pt x="250" y="151"/>
                    <a:pt x="249" y="152"/>
                  </a:cubicBezTo>
                  <a:cubicBezTo>
                    <a:pt x="248" y="152"/>
                    <a:pt x="246" y="152"/>
                    <a:pt x="243" y="154"/>
                  </a:cubicBezTo>
                  <a:cubicBezTo>
                    <a:pt x="241" y="157"/>
                    <a:pt x="234" y="167"/>
                    <a:pt x="234" y="167"/>
                  </a:cubicBezTo>
                  <a:cubicBezTo>
                    <a:pt x="234" y="167"/>
                    <a:pt x="230" y="174"/>
                    <a:pt x="231" y="176"/>
                  </a:cubicBezTo>
                  <a:cubicBezTo>
                    <a:pt x="232" y="178"/>
                    <a:pt x="235" y="181"/>
                    <a:pt x="235" y="181"/>
                  </a:cubicBezTo>
                  <a:cubicBezTo>
                    <a:pt x="235" y="181"/>
                    <a:pt x="236" y="180"/>
                    <a:pt x="236" y="183"/>
                  </a:cubicBezTo>
                  <a:cubicBezTo>
                    <a:pt x="236" y="186"/>
                    <a:pt x="241" y="187"/>
                    <a:pt x="241" y="187"/>
                  </a:cubicBezTo>
                  <a:cubicBezTo>
                    <a:pt x="241" y="187"/>
                    <a:pt x="243" y="188"/>
                    <a:pt x="241" y="190"/>
                  </a:cubicBezTo>
                  <a:cubicBezTo>
                    <a:pt x="238" y="192"/>
                    <a:pt x="230" y="193"/>
                    <a:pt x="230" y="193"/>
                  </a:cubicBezTo>
                  <a:cubicBezTo>
                    <a:pt x="222" y="193"/>
                    <a:pt x="222" y="193"/>
                    <a:pt x="222" y="193"/>
                  </a:cubicBezTo>
                  <a:cubicBezTo>
                    <a:pt x="222" y="193"/>
                    <a:pt x="218" y="198"/>
                    <a:pt x="217" y="198"/>
                  </a:cubicBezTo>
                  <a:cubicBezTo>
                    <a:pt x="215" y="199"/>
                    <a:pt x="212" y="201"/>
                    <a:pt x="211" y="204"/>
                  </a:cubicBezTo>
                  <a:cubicBezTo>
                    <a:pt x="211" y="206"/>
                    <a:pt x="202" y="214"/>
                    <a:pt x="202" y="214"/>
                  </a:cubicBezTo>
                  <a:cubicBezTo>
                    <a:pt x="202" y="214"/>
                    <a:pt x="202" y="217"/>
                    <a:pt x="202" y="218"/>
                  </a:cubicBezTo>
                  <a:cubicBezTo>
                    <a:pt x="202" y="219"/>
                    <a:pt x="198" y="221"/>
                    <a:pt x="200" y="222"/>
                  </a:cubicBezTo>
                  <a:cubicBezTo>
                    <a:pt x="202" y="223"/>
                    <a:pt x="205" y="224"/>
                    <a:pt x="207" y="220"/>
                  </a:cubicBezTo>
                  <a:cubicBezTo>
                    <a:pt x="209" y="217"/>
                    <a:pt x="209" y="212"/>
                    <a:pt x="209" y="212"/>
                  </a:cubicBezTo>
                  <a:cubicBezTo>
                    <a:pt x="209" y="212"/>
                    <a:pt x="211" y="210"/>
                    <a:pt x="213" y="210"/>
                  </a:cubicBezTo>
                  <a:cubicBezTo>
                    <a:pt x="216" y="210"/>
                    <a:pt x="219" y="207"/>
                    <a:pt x="222" y="206"/>
                  </a:cubicBezTo>
                  <a:cubicBezTo>
                    <a:pt x="225" y="206"/>
                    <a:pt x="229" y="201"/>
                    <a:pt x="230" y="201"/>
                  </a:cubicBezTo>
                  <a:cubicBezTo>
                    <a:pt x="232" y="201"/>
                    <a:pt x="231" y="202"/>
                    <a:pt x="235" y="201"/>
                  </a:cubicBezTo>
                  <a:cubicBezTo>
                    <a:pt x="239" y="201"/>
                    <a:pt x="243" y="201"/>
                    <a:pt x="244" y="200"/>
                  </a:cubicBezTo>
                  <a:cubicBezTo>
                    <a:pt x="246" y="199"/>
                    <a:pt x="254" y="204"/>
                    <a:pt x="255" y="205"/>
                  </a:cubicBezTo>
                  <a:cubicBezTo>
                    <a:pt x="255" y="206"/>
                    <a:pt x="248" y="207"/>
                    <a:pt x="251" y="209"/>
                  </a:cubicBezTo>
                  <a:cubicBezTo>
                    <a:pt x="255" y="211"/>
                    <a:pt x="255" y="212"/>
                    <a:pt x="256" y="212"/>
                  </a:cubicBezTo>
                  <a:cubicBezTo>
                    <a:pt x="257" y="212"/>
                    <a:pt x="259" y="211"/>
                    <a:pt x="262" y="210"/>
                  </a:cubicBezTo>
                  <a:cubicBezTo>
                    <a:pt x="264" y="208"/>
                    <a:pt x="260" y="205"/>
                    <a:pt x="266" y="207"/>
                  </a:cubicBezTo>
                  <a:cubicBezTo>
                    <a:pt x="271" y="209"/>
                    <a:pt x="271" y="211"/>
                    <a:pt x="271" y="211"/>
                  </a:cubicBezTo>
                  <a:cubicBezTo>
                    <a:pt x="270" y="213"/>
                    <a:pt x="270" y="213"/>
                    <a:pt x="270" y="213"/>
                  </a:cubicBezTo>
                  <a:cubicBezTo>
                    <a:pt x="266" y="214"/>
                    <a:pt x="266" y="214"/>
                    <a:pt x="266" y="214"/>
                  </a:cubicBezTo>
                  <a:cubicBezTo>
                    <a:pt x="260" y="213"/>
                    <a:pt x="260" y="213"/>
                    <a:pt x="260" y="213"/>
                  </a:cubicBezTo>
                  <a:cubicBezTo>
                    <a:pt x="256" y="215"/>
                    <a:pt x="256" y="215"/>
                    <a:pt x="256" y="215"/>
                  </a:cubicBezTo>
                  <a:cubicBezTo>
                    <a:pt x="256" y="215"/>
                    <a:pt x="255" y="216"/>
                    <a:pt x="254" y="216"/>
                  </a:cubicBezTo>
                  <a:cubicBezTo>
                    <a:pt x="254" y="216"/>
                    <a:pt x="245" y="217"/>
                    <a:pt x="245" y="217"/>
                  </a:cubicBezTo>
                  <a:cubicBezTo>
                    <a:pt x="241" y="223"/>
                    <a:pt x="241" y="223"/>
                    <a:pt x="241" y="223"/>
                  </a:cubicBezTo>
                  <a:cubicBezTo>
                    <a:pt x="241" y="223"/>
                    <a:pt x="244" y="227"/>
                    <a:pt x="244" y="227"/>
                  </a:cubicBezTo>
                  <a:cubicBezTo>
                    <a:pt x="245" y="227"/>
                    <a:pt x="251" y="225"/>
                    <a:pt x="251" y="226"/>
                  </a:cubicBezTo>
                  <a:cubicBezTo>
                    <a:pt x="252" y="226"/>
                    <a:pt x="253" y="228"/>
                    <a:pt x="252" y="229"/>
                  </a:cubicBezTo>
                  <a:cubicBezTo>
                    <a:pt x="252" y="230"/>
                    <a:pt x="248" y="233"/>
                    <a:pt x="248" y="233"/>
                  </a:cubicBezTo>
                  <a:cubicBezTo>
                    <a:pt x="246" y="237"/>
                    <a:pt x="246" y="237"/>
                    <a:pt x="246" y="237"/>
                  </a:cubicBezTo>
                  <a:cubicBezTo>
                    <a:pt x="246" y="237"/>
                    <a:pt x="250" y="238"/>
                    <a:pt x="251" y="238"/>
                  </a:cubicBezTo>
                  <a:cubicBezTo>
                    <a:pt x="251" y="238"/>
                    <a:pt x="257" y="238"/>
                    <a:pt x="256" y="239"/>
                  </a:cubicBezTo>
                  <a:cubicBezTo>
                    <a:pt x="256" y="239"/>
                    <a:pt x="247" y="240"/>
                    <a:pt x="247" y="240"/>
                  </a:cubicBezTo>
                  <a:cubicBezTo>
                    <a:pt x="247" y="240"/>
                    <a:pt x="239" y="239"/>
                    <a:pt x="240" y="239"/>
                  </a:cubicBezTo>
                  <a:cubicBezTo>
                    <a:pt x="240" y="240"/>
                    <a:pt x="239" y="242"/>
                    <a:pt x="239" y="243"/>
                  </a:cubicBezTo>
                  <a:cubicBezTo>
                    <a:pt x="239" y="243"/>
                    <a:pt x="237" y="246"/>
                    <a:pt x="237" y="246"/>
                  </a:cubicBezTo>
                  <a:cubicBezTo>
                    <a:pt x="236" y="246"/>
                    <a:pt x="234" y="246"/>
                    <a:pt x="233" y="247"/>
                  </a:cubicBezTo>
                  <a:cubicBezTo>
                    <a:pt x="233" y="248"/>
                    <a:pt x="232" y="250"/>
                    <a:pt x="232" y="252"/>
                  </a:cubicBezTo>
                  <a:cubicBezTo>
                    <a:pt x="232" y="253"/>
                    <a:pt x="235" y="256"/>
                    <a:pt x="235" y="256"/>
                  </a:cubicBezTo>
                  <a:cubicBezTo>
                    <a:pt x="234" y="258"/>
                    <a:pt x="234" y="258"/>
                    <a:pt x="234" y="258"/>
                  </a:cubicBezTo>
                  <a:cubicBezTo>
                    <a:pt x="230" y="262"/>
                    <a:pt x="230" y="262"/>
                    <a:pt x="230" y="262"/>
                  </a:cubicBezTo>
                  <a:cubicBezTo>
                    <a:pt x="230" y="262"/>
                    <a:pt x="228" y="263"/>
                    <a:pt x="228" y="264"/>
                  </a:cubicBezTo>
                  <a:cubicBezTo>
                    <a:pt x="229" y="264"/>
                    <a:pt x="225" y="266"/>
                    <a:pt x="225" y="266"/>
                  </a:cubicBezTo>
                  <a:cubicBezTo>
                    <a:pt x="218" y="270"/>
                    <a:pt x="218" y="270"/>
                    <a:pt x="218" y="270"/>
                  </a:cubicBezTo>
                  <a:cubicBezTo>
                    <a:pt x="218" y="270"/>
                    <a:pt x="219" y="273"/>
                    <a:pt x="219" y="274"/>
                  </a:cubicBezTo>
                  <a:cubicBezTo>
                    <a:pt x="219" y="274"/>
                    <a:pt x="222" y="276"/>
                    <a:pt x="220" y="278"/>
                  </a:cubicBezTo>
                  <a:cubicBezTo>
                    <a:pt x="218" y="279"/>
                    <a:pt x="216" y="280"/>
                    <a:pt x="215" y="281"/>
                  </a:cubicBezTo>
                  <a:cubicBezTo>
                    <a:pt x="215" y="281"/>
                    <a:pt x="213" y="282"/>
                    <a:pt x="213" y="285"/>
                  </a:cubicBezTo>
                  <a:cubicBezTo>
                    <a:pt x="214" y="287"/>
                    <a:pt x="212" y="290"/>
                    <a:pt x="211" y="290"/>
                  </a:cubicBezTo>
                  <a:cubicBezTo>
                    <a:pt x="211" y="290"/>
                    <a:pt x="209" y="291"/>
                    <a:pt x="209" y="294"/>
                  </a:cubicBezTo>
                  <a:cubicBezTo>
                    <a:pt x="210" y="296"/>
                    <a:pt x="209" y="303"/>
                    <a:pt x="209" y="303"/>
                  </a:cubicBezTo>
                  <a:cubicBezTo>
                    <a:pt x="209" y="303"/>
                    <a:pt x="212" y="307"/>
                    <a:pt x="213" y="307"/>
                  </a:cubicBezTo>
                  <a:cubicBezTo>
                    <a:pt x="213" y="307"/>
                    <a:pt x="218" y="305"/>
                    <a:pt x="219" y="306"/>
                  </a:cubicBezTo>
                  <a:cubicBezTo>
                    <a:pt x="221" y="306"/>
                    <a:pt x="224" y="308"/>
                    <a:pt x="224" y="308"/>
                  </a:cubicBezTo>
                  <a:cubicBezTo>
                    <a:pt x="224" y="308"/>
                    <a:pt x="223" y="313"/>
                    <a:pt x="222" y="314"/>
                  </a:cubicBezTo>
                  <a:cubicBezTo>
                    <a:pt x="221" y="314"/>
                    <a:pt x="215" y="315"/>
                    <a:pt x="215" y="315"/>
                  </a:cubicBezTo>
                  <a:cubicBezTo>
                    <a:pt x="215" y="315"/>
                    <a:pt x="212" y="313"/>
                    <a:pt x="211" y="313"/>
                  </a:cubicBezTo>
                  <a:cubicBezTo>
                    <a:pt x="210" y="314"/>
                    <a:pt x="205" y="319"/>
                    <a:pt x="205" y="319"/>
                  </a:cubicBezTo>
                  <a:cubicBezTo>
                    <a:pt x="205" y="319"/>
                    <a:pt x="205" y="322"/>
                    <a:pt x="204" y="322"/>
                  </a:cubicBezTo>
                  <a:cubicBezTo>
                    <a:pt x="202" y="323"/>
                    <a:pt x="201" y="321"/>
                    <a:pt x="201" y="323"/>
                  </a:cubicBezTo>
                  <a:cubicBezTo>
                    <a:pt x="201" y="324"/>
                    <a:pt x="201" y="327"/>
                    <a:pt x="201" y="328"/>
                  </a:cubicBezTo>
                  <a:cubicBezTo>
                    <a:pt x="201" y="330"/>
                    <a:pt x="201" y="333"/>
                    <a:pt x="201" y="333"/>
                  </a:cubicBezTo>
                  <a:cubicBezTo>
                    <a:pt x="201" y="333"/>
                    <a:pt x="199" y="337"/>
                    <a:pt x="198" y="339"/>
                  </a:cubicBezTo>
                  <a:cubicBezTo>
                    <a:pt x="197" y="341"/>
                    <a:pt x="195" y="346"/>
                    <a:pt x="195" y="347"/>
                  </a:cubicBezTo>
                  <a:cubicBezTo>
                    <a:pt x="196" y="348"/>
                    <a:pt x="198" y="353"/>
                    <a:pt x="198" y="353"/>
                  </a:cubicBezTo>
                  <a:cubicBezTo>
                    <a:pt x="191" y="357"/>
                    <a:pt x="191" y="357"/>
                    <a:pt x="191" y="357"/>
                  </a:cubicBezTo>
                  <a:cubicBezTo>
                    <a:pt x="193" y="362"/>
                    <a:pt x="193" y="362"/>
                    <a:pt x="193" y="362"/>
                  </a:cubicBezTo>
                  <a:cubicBezTo>
                    <a:pt x="193" y="362"/>
                    <a:pt x="194" y="362"/>
                    <a:pt x="194" y="363"/>
                  </a:cubicBezTo>
                  <a:cubicBezTo>
                    <a:pt x="194" y="365"/>
                    <a:pt x="189" y="368"/>
                    <a:pt x="189" y="368"/>
                  </a:cubicBezTo>
                  <a:cubicBezTo>
                    <a:pt x="189" y="368"/>
                    <a:pt x="189" y="373"/>
                    <a:pt x="189" y="374"/>
                  </a:cubicBezTo>
                  <a:cubicBezTo>
                    <a:pt x="189" y="375"/>
                    <a:pt x="184" y="371"/>
                    <a:pt x="184" y="371"/>
                  </a:cubicBezTo>
                  <a:cubicBezTo>
                    <a:pt x="180" y="372"/>
                    <a:pt x="180" y="372"/>
                    <a:pt x="180" y="372"/>
                  </a:cubicBezTo>
                  <a:cubicBezTo>
                    <a:pt x="180" y="376"/>
                    <a:pt x="180" y="376"/>
                    <a:pt x="180" y="376"/>
                  </a:cubicBezTo>
                  <a:cubicBezTo>
                    <a:pt x="178" y="380"/>
                    <a:pt x="178" y="380"/>
                    <a:pt x="178" y="380"/>
                  </a:cubicBezTo>
                  <a:cubicBezTo>
                    <a:pt x="171" y="380"/>
                    <a:pt x="171" y="380"/>
                    <a:pt x="171" y="380"/>
                  </a:cubicBezTo>
                  <a:cubicBezTo>
                    <a:pt x="171" y="380"/>
                    <a:pt x="165" y="384"/>
                    <a:pt x="165" y="384"/>
                  </a:cubicBezTo>
                  <a:cubicBezTo>
                    <a:pt x="166" y="385"/>
                    <a:pt x="163" y="388"/>
                    <a:pt x="166" y="388"/>
                  </a:cubicBezTo>
                  <a:cubicBezTo>
                    <a:pt x="168" y="388"/>
                    <a:pt x="169" y="388"/>
                    <a:pt x="170" y="388"/>
                  </a:cubicBezTo>
                  <a:cubicBezTo>
                    <a:pt x="172" y="387"/>
                    <a:pt x="176" y="385"/>
                    <a:pt x="177" y="385"/>
                  </a:cubicBezTo>
                  <a:cubicBezTo>
                    <a:pt x="178" y="385"/>
                    <a:pt x="181" y="385"/>
                    <a:pt x="179" y="387"/>
                  </a:cubicBezTo>
                  <a:cubicBezTo>
                    <a:pt x="177" y="389"/>
                    <a:pt x="175" y="389"/>
                    <a:pt x="174" y="390"/>
                  </a:cubicBezTo>
                  <a:cubicBezTo>
                    <a:pt x="172" y="391"/>
                    <a:pt x="169" y="391"/>
                    <a:pt x="169" y="394"/>
                  </a:cubicBezTo>
                  <a:cubicBezTo>
                    <a:pt x="169" y="397"/>
                    <a:pt x="168" y="400"/>
                    <a:pt x="168" y="400"/>
                  </a:cubicBezTo>
                  <a:cubicBezTo>
                    <a:pt x="175" y="398"/>
                    <a:pt x="175" y="398"/>
                    <a:pt x="175" y="398"/>
                  </a:cubicBezTo>
                  <a:cubicBezTo>
                    <a:pt x="175" y="398"/>
                    <a:pt x="177" y="397"/>
                    <a:pt x="177" y="400"/>
                  </a:cubicBezTo>
                  <a:cubicBezTo>
                    <a:pt x="178" y="404"/>
                    <a:pt x="175" y="405"/>
                    <a:pt x="173" y="405"/>
                  </a:cubicBezTo>
                  <a:cubicBezTo>
                    <a:pt x="172" y="405"/>
                    <a:pt x="167" y="401"/>
                    <a:pt x="167" y="401"/>
                  </a:cubicBezTo>
                  <a:cubicBezTo>
                    <a:pt x="163" y="404"/>
                    <a:pt x="163" y="404"/>
                    <a:pt x="163" y="404"/>
                  </a:cubicBezTo>
                  <a:cubicBezTo>
                    <a:pt x="163" y="404"/>
                    <a:pt x="162" y="403"/>
                    <a:pt x="158" y="406"/>
                  </a:cubicBezTo>
                  <a:cubicBezTo>
                    <a:pt x="154" y="410"/>
                    <a:pt x="152" y="415"/>
                    <a:pt x="152" y="416"/>
                  </a:cubicBezTo>
                  <a:cubicBezTo>
                    <a:pt x="152" y="417"/>
                    <a:pt x="152" y="419"/>
                    <a:pt x="149" y="421"/>
                  </a:cubicBezTo>
                  <a:cubicBezTo>
                    <a:pt x="147" y="422"/>
                    <a:pt x="144" y="425"/>
                    <a:pt x="144" y="425"/>
                  </a:cubicBezTo>
                  <a:cubicBezTo>
                    <a:pt x="144" y="425"/>
                    <a:pt x="143" y="428"/>
                    <a:pt x="142" y="430"/>
                  </a:cubicBezTo>
                  <a:cubicBezTo>
                    <a:pt x="141" y="432"/>
                    <a:pt x="141" y="432"/>
                    <a:pt x="141" y="432"/>
                  </a:cubicBezTo>
                  <a:cubicBezTo>
                    <a:pt x="145" y="436"/>
                    <a:pt x="145" y="436"/>
                    <a:pt x="145" y="436"/>
                  </a:cubicBezTo>
                  <a:cubicBezTo>
                    <a:pt x="138" y="440"/>
                    <a:pt x="138" y="440"/>
                    <a:pt x="138" y="440"/>
                  </a:cubicBezTo>
                  <a:cubicBezTo>
                    <a:pt x="135" y="442"/>
                    <a:pt x="135" y="442"/>
                    <a:pt x="135" y="442"/>
                  </a:cubicBezTo>
                  <a:cubicBezTo>
                    <a:pt x="135" y="442"/>
                    <a:pt x="129" y="448"/>
                    <a:pt x="133" y="449"/>
                  </a:cubicBezTo>
                  <a:cubicBezTo>
                    <a:pt x="138" y="450"/>
                    <a:pt x="141" y="450"/>
                    <a:pt x="141" y="450"/>
                  </a:cubicBezTo>
                  <a:cubicBezTo>
                    <a:pt x="141" y="450"/>
                    <a:pt x="140" y="456"/>
                    <a:pt x="141" y="456"/>
                  </a:cubicBezTo>
                  <a:cubicBezTo>
                    <a:pt x="142" y="456"/>
                    <a:pt x="151" y="456"/>
                    <a:pt x="151" y="456"/>
                  </a:cubicBezTo>
                  <a:cubicBezTo>
                    <a:pt x="156" y="452"/>
                    <a:pt x="156" y="452"/>
                    <a:pt x="156" y="452"/>
                  </a:cubicBezTo>
                  <a:cubicBezTo>
                    <a:pt x="159" y="450"/>
                    <a:pt x="159" y="450"/>
                    <a:pt x="159" y="450"/>
                  </a:cubicBezTo>
                  <a:cubicBezTo>
                    <a:pt x="161" y="454"/>
                    <a:pt x="161" y="454"/>
                    <a:pt x="161" y="454"/>
                  </a:cubicBezTo>
                  <a:cubicBezTo>
                    <a:pt x="161" y="454"/>
                    <a:pt x="159" y="457"/>
                    <a:pt x="157" y="457"/>
                  </a:cubicBezTo>
                  <a:cubicBezTo>
                    <a:pt x="154" y="457"/>
                    <a:pt x="155" y="457"/>
                    <a:pt x="153" y="459"/>
                  </a:cubicBezTo>
                  <a:cubicBezTo>
                    <a:pt x="150" y="462"/>
                    <a:pt x="149" y="463"/>
                    <a:pt x="147" y="463"/>
                  </a:cubicBezTo>
                  <a:cubicBezTo>
                    <a:pt x="146" y="463"/>
                    <a:pt x="144" y="466"/>
                    <a:pt x="142" y="462"/>
                  </a:cubicBezTo>
                  <a:cubicBezTo>
                    <a:pt x="141" y="459"/>
                    <a:pt x="139" y="456"/>
                    <a:pt x="139" y="456"/>
                  </a:cubicBezTo>
                  <a:cubicBezTo>
                    <a:pt x="130" y="452"/>
                    <a:pt x="130" y="452"/>
                    <a:pt x="130" y="452"/>
                  </a:cubicBezTo>
                  <a:cubicBezTo>
                    <a:pt x="128" y="453"/>
                    <a:pt x="128" y="453"/>
                    <a:pt x="128" y="453"/>
                  </a:cubicBezTo>
                  <a:cubicBezTo>
                    <a:pt x="128" y="453"/>
                    <a:pt x="127" y="457"/>
                    <a:pt x="126" y="457"/>
                  </a:cubicBezTo>
                  <a:cubicBezTo>
                    <a:pt x="125" y="457"/>
                    <a:pt x="119" y="457"/>
                    <a:pt x="117" y="457"/>
                  </a:cubicBezTo>
                  <a:cubicBezTo>
                    <a:pt x="116" y="457"/>
                    <a:pt x="114" y="457"/>
                    <a:pt x="114" y="456"/>
                  </a:cubicBezTo>
                  <a:cubicBezTo>
                    <a:pt x="113" y="454"/>
                    <a:pt x="114" y="454"/>
                    <a:pt x="113" y="453"/>
                  </a:cubicBezTo>
                  <a:cubicBezTo>
                    <a:pt x="112" y="452"/>
                    <a:pt x="110" y="448"/>
                    <a:pt x="108" y="449"/>
                  </a:cubicBezTo>
                  <a:cubicBezTo>
                    <a:pt x="107" y="449"/>
                    <a:pt x="102" y="451"/>
                    <a:pt x="102" y="451"/>
                  </a:cubicBezTo>
                  <a:cubicBezTo>
                    <a:pt x="101" y="459"/>
                    <a:pt x="101" y="459"/>
                    <a:pt x="101" y="459"/>
                  </a:cubicBezTo>
                  <a:cubicBezTo>
                    <a:pt x="101" y="459"/>
                    <a:pt x="98" y="459"/>
                    <a:pt x="99" y="461"/>
                  </a:cubicBezTo>
                  <a:cubicBezTo>
                    <a:pt x="99" y="463"/>
                    <a:pt x="103" y="465"/>
                    <a:pt x="103" y="465"/>
                  </a:cubicBezTo>
                  <a:cubicBezTo>
                    <a:pt x="103" y="465"/>
                    <a:pt x="105" y="467"/>
                    <a:pt x="105" y="468"/>
                  </a:cubicBezTo>
                  <a:cubicBezTo>
                    <a:pt x="106" y="470"/>
                    <a:pt x="103" y="472"/>
                    <a:pt x="103" y="472"/>
                  </a:cubicBezTo>
                  <a:cubicBezTo>
                    <a:pt x="103" y="472"/>
                    <a:pt x="98" y="472"/>
                    <a:pt x="97" y="474"/>
                  </a:cubicBezTo>
                  <a:cubicBezTo>
                    <a:pt x="97" y="475"/>
                    <a:pt x="98" y="478"/>
                    <a:pt x="97" y="478"/>
                  </a:cubicBezTo>
                  <a:cubicBezTo>
                    <a:pt x="96" y="479"/>
                    <a:pt x="95" y="481"/>
                    <a:pt x="95" y="482"/>
                  </a:cubicBezTo>
                  <a:cubicBezTo>
                    <a:pt x="95" y="482"/>
                    <a:pt x="97" y="487"/>
                    <a:pt x="97" y="487"/>
                  </a:cubicBezTo>
                  <a:cubicBezTo>
                    <a:pt x="97" y="487"/>
                    <a:pt x="97" y="491"/>
                    <a:pt x="95" y="489"/>
                  </a:cubicBezTo>
                  <a:cubicBezTo>
                    <a:pt x="93" y="487"/>
                    <a:pt x="87" y="484"/>
                    <a:pt x="87" y="484"/>
                  </a:cubicBezTo>
                  <a:cubicBezTo>
                    <a:pt x="83" y="481"/>
                    <a:pt x="83" y="481"/>
                    <a:pt x="83" y="481"/>
                  </a:cubicBezTo>
                  <a:cubicBezTo>
                    <a:pt x="83" y="481"/>
                    <a:pt x="79" y="484"/>
                    <a:pt x="78" y="484"/>
                  </a:cubicBezTo>
                  <a:cubicBezTo>
                    <a:pt x="78" y="485"/>
                    <a:pt x="71" y="484"/>
                    <a:pt x="69" y="485"/>
                  </a:cubicBezTo>
                  <a:cubicBezTo>
                    <a:pt x="68" y="486"/>
                    <a:pt x="68" y="487"/>
                    <a:pt x="67" y="489"/>
                  </a:cubicBezTo>
                  <a:cubicBezTo>
                    <a:pt x="65" y="491"/>
                    <a:pt x="62" y="491"/>
                    <a:pt x="65" y="494"/>
                  </a:cubicBezTo>
                  <a:cubicBezTo>
                    <a:pt x="67" y="497"/>
                    <a:pt x="72" y="498"/>
                    <a:pt x="72" y="498"/>
                  </a:cubicBezTo>
                  <a:cubicBezTo>
                    <a:pt x="72" y="498"/>
                    <a:pt x="74" y="499"/>
                    <a:pt x="72" y="502"/>
                  </a:cubicBezTo>
                  <a:cubicBezTo>
                    <a:pt x="70" y="506"/>
                    <a:pt x="66" y="503"/>
                    <a:pt x="65" y="503"/>
                  </a:cubicBezTo>
                  <a:cubicBezTo>
                    <a:pt x="64" y="502"/>
                    <a:pt x="60" y="499"/>
                    <a:pt x="59" y="500"/>
                  </a:cubicBezTo>
                  <a:cubicBezTo>
                    <a:pt x="58" y="501"/>
                    <a:pt x="55" y="506"/>
                    <a:pt x="55" y="506"/>
                  </a:cubicBezTo>
                  <a:cubicBezTo>
                    <a:pt x="55" y="506"/>
                    <a:pt x="52" y="507"/>
                    <a:pt x="51" y="506"/>
                  </a:cubicBezTo>
                  <a:cubicBezTo>
                    <a:pt x="50" y="506"/>
                    <a:pt x="47" y="501"/>
                    <a:pt x="46" y="502"/>
                  </a:cubicBezTo>
                  <a:cubicBezTo>
                    <a:pt x="45" y="503"/>
                    <a:pt x="44" y="505"/>
                    <a:pt x="44" y="506"/>
                  </a:cubicBezTo>
                  <a:cubicBezTo>
                    <a:pt x="44" y="507"/>
                    <a:pt x="46" y="509"/>
                    <a:pt x="45" y="510"/>
                  </a:cubicBezTo>
                  <a:cubicBezTo>
                    <a:pt x="45" y="511"/>
                    <a:pt x="40" y="512"/>
                    <a:pt x="39" y="513"/>
                  </a:cubicBezTo>
                  <a:cubicBezTo>
                    <a:pt x="39" y="514"/>
                    <a:pt x="39" y="512"/>
                    <a:pt x="37" y="516"/>
                  </a:cubicBezTo>
                  <a:cubicBezTo>
                    <a:pt x="36" y="520"/>
                    <a:pt x="37" y="520"/>
                    <a:pt x="36" y="520"/>
                  </a:cubicBezTo>
                  <a:cubicBezTo>
                    <a:pt x="34" y="521"/>
                    <a:pt x="30" y="518"/>
                    <a:pt x="30" y="518"/>
                  </a:cubicBezTo>
                  <a:cubicBezTo>
                    <a:pt x="30" y="518"/>
                    <a:pt x="27" y="515"/>
                    <a:pt x="27" y="518"/>
                  </a:cubicBezTo>
                  <a:cubicBezTo>
                    <a:pt x="27" y="522"/>
                    <a:pt x="26" y="526"/>
                    <a:pt x="26" y="526"/>
                  </a:cubicBezTo>
                  <a:cubicBezTo>
                    <a:pt x="29" y="528"/>
                    <a:pt x="29" y="528"/>
                    <a:pt x="29" y="528"/>
                  </a:cubicBezTo>
                  <a:cubicBezTo>
                    <a:pt x="29" y="528"/>
                    <a:pt x="28" y="530"/>
                    <a:pt x="27" y="530"/>
                  </a:cubicBezTo>
                  <a:cubicBezTo>
                    <a:pt x="27" y="530"/>
                    <a:pt x="25" y="529"/>
                    <a:pt x="24" y="527"/>
                  </a:cubicBezTo>
                  <a:cubicBezTo>
                    <a:pt x="23" y="526"/>
                    <a:pt x="24" y="526"/>
                    <a:pt x="21" y="525"/>
                  </a:cubicBezTo>
                  <a:cubicBezTo>
                    <a:pt x="18" y="524"/>
                    <a:pt x="16" y="522"/>
                    <a:pt x="16" y="524"/>
                  </a:cubicBezTo>
                  <a:cubicBezTo>
                    <a:pt x="16" y="525"/>
                    <a:pt x="15" y="527"/>
                    <a:pt x="16" y="528"/>
                  </a:cubicBezTo>
                  <a:cubicBezTo>
                    <a:pt x="17" y="530"/>
                    <a:pt x="19" y="532"/>
                    <a:pt x="19" y="532"/>
                  </a:cubicBezTo>
                  <a:cubicBezTo>
                    <a:pt x="20" y="532"/>
                    <a:pt x="20" y="532"/>
                    <a:pt x="20" y="532"/>
                  </a:cubicBezTo>
                  <a:cubicBezTo>
                    <a:pt x="20" y="532"/>
                    <a:pt x="19" y="535"/>
                    <a:pt x="18" y="535"/>
                  </a:cubicBezTo>
                  <a:cubicBezTo>
                    <a:pt x="17" y="536"/>
                    <a:pt x="16" y="534"/>
                    <a:pt x="15" y="534"/>
                  </a:cubicBezTo>
                  <a:cubicBezTo>
                    <a:pt x="15" y="534"/>
                    <a:pt x="12" y="536"/>
                    <a:pt x="12" y="536"/>
                  </a:cubicBezTo>
                  <a:cubicBezTo>
                    <a:pt x="12" y="536"/>
                    <a:pt x="13" y="538"/>
                    <a:pt x="13" y="539"/>
                  </a:cubicBezTo>
                  <a:cubicBezTo>
                    <a:pt x="13" y="540"/>
                    <a:pt x="10" y="541"/>
                    <a:pt x="10" y="542"/>
                  </a:cubicBezTo>
                  <a:cubicBezTo>
                    <a:pt x="9" y="542"/>
                    <a:pt x="8" y="543"/>
                    <a:pt x="8" y="544"/>
                  </a:cubicBezTo>
                  <a:cubicBezTo>
                    <a:pt x="8" y="545"/>
                    <a:pt x="9" y="548"/>
                    <a:pt x="10" y="547"/>
                  </a:cubicBezTo>
                  <a:cubicBezTo>
                    <a:pt x="11" y="547"/>
                    <a:pt x="16" y="548"/>
                    <a:pt x="16" y="548"/>
                  </a:cubicBezTo>
                  <a:cubicBezTo>
                    <a:pt x="16" y="548"/>
                    <a:pt x="15" y="550"/>
                    <a:pt x="14" y="551"/>
                  </a:cubicBezTo>
                  <a:cubicBezTo>
                    <a:pt x="13" y="551"/>
                    <a:pt x="12" y="553"/>
                    <a:pt x="11" y="554"/>
                  </a:cubicBezTo>
                  <a:cubicBezTo>
                    <a:pt x="10" y="556"/>
                    <a:pt x="12" y="560"/>
                    <a:pt x="14" y="561"/>
                  </a:cubicBezTo>
                  <a:cubicBezTo>
                    <a:pt x="17" y="562"/>
                    <a:pt x="20" y="562"/>
                    <a:pt x="20" y="564"/>
                  </a:cubicBezTo>
                  <a:cubicBezTo>
                    <a:pt x="19" y="565"/>
                    <a:pt x="14" y="569"/>
                    <a:pt x="13" y="570"/>
                  </a:cubicBezTo>
                  <a:cubicBezTo>
                    <a:pt x="12" y="570"/>
                    <a:pt x="10" y="571"/>
                    <a:pt x="10" y="573"/>
                  </a:cubicBezTo>
                  <a:cubicBezTo>
                    <a:pt x="10" y="575"/>
                    <a:pt x="10" y="576"/>
                    <a:pt x="8" y="577"/>
                  </a:cubicBezTo>
                  <a:cubicBezTo>
                    <a:pt x="6" y="578"/>
                    <a:pt x="5" y="577"/>
                    <a:pt x="5" y="580"/>
                  </a:cubicBezTo>
                  <a:cubicBezTo>
                    <a:pt x="5" y="582"/>
                    <a:pt x="6" y="583"/>
                    <a:pt x="7" y="583"/>
                  </a:cubicBezTo>
                  <a:cubicBezTo>
                    <a:pt x="8" y="583"/>
                    <a:pt x="8" y="583"/>
                    <a:pt x="8" y="583"/>
                  </a:cubicBezTo>
                  <a:cubicBezTo>
                    <a:pt x="16" y="582"/>
                    <a:pt x="16" y="582"/>
                    <a:pt x="16" y="582"/>
                  </a:cubicBezTo>
                  <a:cubicBezTo>
                    <a:pt x="16" y="582"/>
                    <a:pt x="15" y="585"/>
                    <a:pt x="15" y="586"/>
                  </a:cubicBezTo>
                  <a:cubicBezTo>
                    <a:pt x="15" y="587"/>
                    <a:pt x="9" y="593"/>
                    <a:pt x="9" y="593"/>
                  </a:cubicBezTo>
                  <a:cubicBezTo>
                    <a:pt x="9" y="593"/>
                    <a:pt x="10" y="596"/>
                    <a:pt x="9" y="596"/>
                  </a:cubicBezTo>
                  <a:cubicBezTo>
                    <a:pt x="7" y="597"/>
                    <a:pt x="5" y="598"/>
                    <a:pt x="4" y="599"/>
                  </a:cubicBezTo>
                  <a:cubicBezTo>
                    <a:pt x="4" y="600"/>
                    <a:pt x="4" y="602"/>
                    <a:pt x="4" y="603"/>
                  </a:cubicBezTo>
                  <a:cubicBezTo>
                    <a:pt x="5" y="605"/>
                    <a:pt x="7" y="608"/>
                    <a:pt x="7" y="609"/>
                  </a:cubicBezTo>
                  <a:cubicBezTo>
                    <a:pt x="8" y="610"/>
                    <a:pt x="6" y="612"/>
                    <a:pt x="6" y="612"/>
                  </a:cubicBezTo>
                  <a:cubicBezTo>
                    <a:pt x="4" y="620"/>
                    <a:pt x="4" y="620"/>
                    <a:pt x="4" y="620"/>
                  </a:cubicBezTo>
                  <a:cubicBezTo>
                    <a:pt x="4" y="620"/>
                    <a:pt x="4" y="624"/>
                    <a:pt x="4" y="625"/>
                  </a:cubicBezTo>
                  <a:cubicBezTo>
                    <a:pt x="4" y="626"/>
                    <a:pt x="0" y="627"/>
                    <a:pt x="2" y="630"/>
                  </a:cubicBezTo>
                  <a:cubicBezTo>
                    <a:pt x="4" y="632"/>
                    <a:pt x="5" y="633"/>
                    <a:pt x="6" y="634"/>
                  </a:cubicBezTo>
                  <a:cubicBezTo>
                    <a:pt x="8" y="634"/>
                    <a:pt x="13" y="634"/>
                    <a:pt x="13" y="635"/>
                  </a:cubicBezTo>
                  <a:cubicBezTo>
                    <a:pt x="13" y="635"/>
                    <a:pt x="13" y="636"/>
                    <a:pt x="10" y="637"/>
                  </a:cubicBezTo>
                  <a:cubicBezTo>
                    <a:pt x="8" y="637"/>
                    <a:pt x="6" y="636"/>
                    <a:pt x="6" y="638"/>
                  </a:cubicBezTo>
                  <a:cubicBezTo>
                    <a:pt x="5" y="639"/>
                    <a:pt x="1" y="645"/>
                    <a:pt x="1" y="645"/>
                  </a:cubicBezTo>
                  <a:cubicBezTo>
                    <a:pt x="6" y="651"/>
                    <a:pt x="6" y="651"/>
                    <a:pt x="6" y="651"/>
                  </a:cubicBezTo>
                  <a:cubicBezTo>
                    <a:pt x="6" y="651"/>
                    <a:pt x="8" y="649"/>
                    <a:pt x="9" y="649"/>
                  </a:cubicBezTo>
                  <a:cubicBezTo>
                    <a:pt x="10" y="648"/>
                    <a:pt x="13" y="649"/>
                    <a:pt x="13" y="650"/>
                  </a:cubicBezTo>
                  <a:cubicBezTo>
                    <a:pt x="13" y="650"/>
                    <a:pt x="11" y="653"/>
                    <a:pt x="10" y="653"/>
                  </a:cubicBezTo>
                  <a:cubicBezTo>
                    <a:pt x="10" y="654"/>
                    <a:pt x="7" y="655"/>
                    <a:pt x="7" y="656"/>
                  </a:cubicBezTo>
                  <a:cubicBezTo>
                    <a:pt x="7" y="656"/>
                    <a:pt x="10" y="660"/>
                    <a:pt x="10" y="660"/>
                  </a:cubicBezTo>
                  <a:cubicBezTo>
                    <a:pt x="10" y="660"/>
                    <a:pt x="12" y="660"/>
                    <a:pt x="12" y="662"/>
                  </a:cubicBezTo>
                  <a:cubicBezTo>
                    <a:pt x="12" y="663"/>
                    <a:pt x="8" y="665"/>
                    <a:pt x="8" y="665"/>
                  </a:cubicBezTo>
                  <a:cubicBezTo>
                    <a:pt x="9" y="668"/>
                    <a:pt x="9" y="668"/>
                    <a:pt x="9" y="668"/>
                  </a:cubicBezTo>
                  <a:cubicBezTo>
                    <a:pt x="6" y="674"/>
                    <a:pt x="6" y="674"/>
                    <a:pt x="6" y="674"/>
                  </a:cubicBezTo>
                  <a:cubicBezTo>
                    <a:pt x="11" y="677"/>
                    <a:pt x="11" y="677"/>
                    <a:pt x="11" y="677"/>
                  </a:cubicBezTo>
                  <a:cubicBezTo>
                    <a:pt x="11" y="677"/>
                    <a:pt x="15" y="677"/>
                    <a:pt x="14" y="680"/>
                  </a:cubicBezTo>
                  <a:cubicBezTo>
                    <a:pt x="12" y="682"/>
                    <a:pt x="9" y="684"/>
                    <a:pt x="9" y="685"/>
                  </a:cubicBezTo>
                  <a:cubicBezTo>
                    <a:pt x="9" y="687"/>
                    <a:pt x="8" y="689"/>
                    <a:pt x="10" y="690"/>
                  </a:cubicBezTo>
                  <a:cubicBezTo>
                    <a:pt x="12" y="690"/>
                    <a:pt x="12" y="691"/>
                    <a:pt x="13" y="690"/>
                  </a:cubicBezTo>
                  <a:cubicBezTo>
                    <a:pt x="15" y="689"/>
                    <a:pt x="17" y="688"/>
                    <a:pt x="17" y="688"/>
                  </a:cubicBezTo>
                  <a:cubicBezTo>
                    <a:pt x="17" y="688"/>
                    <a:pt x="20" y="686"/>
                    <a:pt x="22" y="686"/>
                  </a:cubicBezTo>
                  <a:cubicBezTo>
                    <a:pt x="23" y="686"/>
                    <a:pt x="25" y="687"/>
                    <a:pt x="26" y="688"/>
                  </a:cubicBezTo>
                  <a:cubicBezTo>
                    <a:pt x="26" y="689"/>
                    <a:pt x="26" y="690"/>
                    <a:pt x="27" y="691"/>
                  </a:cubicBezTo>
                  <a:cubicBezTo>
                    <a:pt x="28" y="691"/>
                    <a:pt x="26" y="696"/>
                    <a:pt x="26" y="696"/>
                  </a:cubicBezTo>
                  <a:cubicBezTo>
                    <a:pt x="23" y="700"/>
                    <a:pt x="23" y="700"/>
                    <a:pt x="23" y="700"/>
                  </a:cubicBezTo>
                  <a:cubicBezTo>
                    <a:pt x="23" y="700"/>
                    <a:pt x="26" y="704"/>
                    <a:pt x="25" y="704"/>
                  </a:cubicBezTo>
                  <a:cubicBezTo>
                    <a:pt x="25" y="704"/>
                    <a:pt x="20" y="705"/>
                    <a:pt x="19" y="705"/>
                  </a:cubicBezTo>
                  <a:cubicBezTo>
                    <a:pt x="18" y="705"/>
                    <a:pt x="17" y="704"/>
                    <a:pt x="17" y="706"/>
                  </a:cubicBezTo>
                  <a:cubicBezTo>
                    <a:pt x="16" y="708"/>
                    <a:pt x="13" y="713"/>
                    <a:pt x="13" y="713"/>
                  </a:cubicBezTo>
                  <a:cubicBezTo>
                    <a:pt x="13" y="713"/>
                    <a:pt x="12" y="715"/>
                    <a:pt x="13" y="717"/>
                  </a:cubicBezTo>
                  <a:cubicBezTo>
                    <a:pt x="14" y="719"/>
                    <a:pt x="18" y="726"/>
                    <a:pt x="18" y="726"/>
                  </a:cubicBezTo>
                  <a:cubicBezTo>
                    <a:pt x="18" y="727"/>
                    <a:pt x="20" y="730"/>
                    <a:pt x="23" y="732"/>
                  </a:cubicBezTo>
                  <a:cubicBezTo>
                    <a:pt x="26" y="734"/>
                    <a:pt x="28" y="734"/>
                    <a:pt x="28" y="736"/>
                  </a:cubicBezTo>
                  <a:cubicBezTo>
                    <a:pt x="29" y="738"/>
                    <a:pt x="29" y="738"/>
                    <a:pt x="29" y="738"/>
                  </a:cubicBezTo>
                  <a:cubicBezTo>
                    <a:pt x="33" y="742"/>
                    <a:pt x="33" y="742"/>
                    <a:pt x="33" y="742"/>
                  </a:cubicBezTo>
                  <a:cubicBezTo>
                    <a:pt x="33" y="742"/>
                    <a:pt x="35" y="743"/>
                    <a:pt x="38" y="743"/>
                  </a:cubicBezTo>
                  <a:cubicBezTo>
                    <a:pt x="41" y="744"/>
                    <a:pt x="45" y="744"/>
                    <a:pt x="45" y="745"/>
                  </a:cubicBezTo>
                  <a:cubicBezTo>
                    <a:pt x="46" y="745"/>
                    <a:pt x="42" y="748"/>
                    <a:pt x="42" y="748"/>
                  </a:cubicBezTo>
                  <a:cubicBezTo>
                    <a:pt x="42" y="748"/>
                    <a:pt x="37" y="752"/>
                    <a:pt x="39" y="753"/>
                  </a:cubicBezTo>
                  <a:cubicBezTo>
                    <a:pt x="41" y="754"/>
                    <a:pt x="55" y="757"/>
                    <a:pt x="55" y="757"/>
                  </a:cubicBezTo>
                  <a:cubicBezTo>
                    <a:pt x="55" y="757"/>
                    <a:pt x="57" y="758"/>
                    <a:pt x="57" y="759"/>
                  </a:cubicBezTo>
                  <a:cubicBezTo>
                    <a:pt x="57" y="760"/>
                    <a:pt x="60" y="758"/>
                    <a:pt x="60" y="758"/>
                  </a:cubicBezTo>
                  <a:cubicBezTo>
                    <a:pt x="61" y="757"/>
                    <a:pt x="65" y="759"/>
                    <a:pt x="66" y="759"/>
                  </a:cubicBezTo>
                  <a:cubicBezTo>
                    <a:pt x="66" y="759"/>
                    <a:pt x="72" y="758"/>
                    <a:pt x="72" y="758"/>
                  </a:cubicBezTo>
                  <a:cubicBezTo>
                    <a:pt x="77" y="756"/>
                    <a:pt x="77" y="756"/>
                    <a:pt x="77" y="756"/>
                  </a:cubicBezTo>
                  <a:cubicBezTo>
                    <a:pt x="77" y="756"/>
                    <a:pt x="80" y="751"/>
                    <a:pt x="82" y="752"/>
                  </a:cubicBezTo>
                  <a:cubicBezTo>
                    <a:pt x="85" y="753"/>
                    <a:pt x="84" y="755"/>
                    <a:pt x="86" y="755"/>
                  </a:cubicBezTo>
                  <a:cubicBezTo>
                    <a:pt x="87" y="755"/>
                    <a:pt x="89" y="755"/>
                    <a:pt x="91" y="752"/>
                  </a:cubicBezTo>
                  <a:cubicBezTo>
                    <a:pt x="93" y="750"/>
                    <a:pt x="95" y="748"/>
                    <a:pt x="96" y="747"/>
                  </a:cubicBezTo>
                  <a:cubicBezTo>
                    <a:pt x="97" y="747"/>
                    <a:pt x="109" y="740"/>
                    <a:pt x="109" y="740"/>
                  </a:cubicBezTo>
                  <a:cubicBezTo>
                    <a:pt x="117" y="726"/>
                    <a:pt x="117" y="726"/>
                    <a:pt x="117" y="726"/>
                  </a:cubicBezTo>
                  <a:cubicBezTo>
                    <a:pt x="120" y="716"/>
                    <a:pt x="120" y="716"/>
                    <a:pt x="120" y="716"/>
                  </a:cubicBezTo>
                  <a:cubicBezTo>
                    <a:pt x="120" y="716"/>
                    <a:pt x="124" y="711"/>
                    <a:pt x="127" y="711"/>
                  </a:cubicBezTo>
                  <a:cubicBezTo>
                    <a:pt x="129" y="711"/>
                    <a:pt x="136" y="708"/>
                    <a:pt x="135" y="706"/>
                  </a:cubicBezTo>
                  <a:cubicBezTo>
                    <a:pt x="135" y="703"/>
                    <a:pt x="138" y="702"/>
                    <a:pt x="138" y="706"/>
                  </a:cubicBezTo>
                  <a:cubicBezTo>
                    <a:pt x="139" y="710"/>
                    <a:pt x="138" y="714"/>
                    <a:pt x="140" y="712"/>
                  </a:cubicBezTo>
                  <a:cubicBezTo>
                    <a:pt x="143" y="710"/>
                    <a:pt x="148" y="704"/>
                    <a:pt x="148" y="704"/>
                  </a:cubicBezTo>
                  <a:cubicBezTo>
                    <a:pt x="148" y="704"/>
                    <a:pt x="151" y="701"/>
                    <a:pt x="153" y="700"/>
                  </a:cubicBezTo>
                  <a:cubicBezTo>
                    <a:pt x="155" y="700"/>
                    <a:pt x="158" y="693"/>
                    <a:pt x="158" y="693"/>
                  </a:cubicBezTo>
                  <a:cubicBezTo>
                    <a:pt x="158" y="693"/>
                    <a:pt x="162" y="690"/>
                    <a:pt x="164" y="693"/>
                  </a:cubicBezTo>
                  <a:cubicBezTo>
                    <a:pt x="165" y="697"/>
                    <a:pt x="169" y="702"/>
                    <a:pt x="169" y="704"/>
                  </a:cubicBezTo>
                  <a:cubicBezTo>
                    <a:pt x="169" y="704"/>
                    <a:pt x="171" y="705"/>
                    <a:pt x="173" y="706"/>
                  </a:cubicBezTo>
                  <a:cubicBezTo>
                    <a:pt x="173" y="704"/>
                    <a:pt x="173" y="704"/>
                    <a:pt x="173" y="704"/>
                  </a:cubicBezTo>
                  <a:cubicBezTo>
                    <a:pt x="173" y="698"/>
                    <a:pt x="173" y="698"/>
                    <a:pt x="173" y="698"/>
                  </a:cubicBezTo>
                  <a:cubicBezTo>
                    <a:pt x="173" y="698"/>
                    <a:pt x="180" y="704"/>
                    <a:pt x="180" y="704"/>
                  </a:cubicBezTo>
                  <a:cubicBezTo>
                    <a:pt x="181" y="705"/>
                    <a:pt x="181" y="711"/>
                    <a:pt x="181" y="711"/>
                  </a:cubicBezTo>
                  <a:cubicBezTo>
                    <a:pt x="183" y="711"/>
                    <a:pt x="183" y="711"/>
                    <a:pt x="183" y="711"/>
                  </a:cubicBezTo>
                  <a:cubicBezTo>
                    <a:pt x="183" y="710"/>
                    <a:pt x="183" y="710"/>
                    <a:pt x="183" y="710"/>
                  </a:cubicBezTo>
                  <a:cubicBezTo>
                    <a:pt x="185" y="711"/>
                    <a:pt x="185" y="711"/>
                    <a:pt x="185" y="711"/>
                  </a:cubicBezTo>
                  <a:cubicBezTo>
                    <a:pt x="186" y="710"/>
                    <a:pt x="186" y="710"/>
                    <a:pt x="186" y="710"/>
                  </a:cubicBezTo>
                  <a:cubicBezTo>
                    <a:pt x="187" y="704"/>
                    <a:pt x="187" y="704"/>
                    <a:pt x="187" y="704"/>
                  </a:cubicBezTo>
                  <a:cubicBezTo>
                    <a:pt x="188" y="697"/>
                    <a:pt x="188" y="697"/>
                    <a:pt x="188" y="697"/>
                  </a:cubicBezTo>
                  <a:cubicBezTo>
                    <a:pt x="191" y="691"/>
                    <a:pt x="191" y="691"/>
                    <a:pt x="191" y="691"/>
                  </a:cubicBezTo>
                  <a:cubicBezTo>
                    <a:pt x="191" y="685"/>
                    <a:pt x="191" y="685"/>
                    <a:pt x="191" y="685"/>
                  </a:cubicBezTo>
                  <a:cubicBezTo>
                    <a:pt x="187" y="678"/>
                    <a:pt x="187" y="678"/>
                    <a:pt x="187" y="678"/>
                  </a:cubicBezTo>
                  <a:cubicBezTo>
                    <a:pt x="185" y="672"/>
                    <a:pt x="185" y="672"/>
                    <a:pt x="185" y="672"/>
                  </a:cubicBezTo>
                  <a:cubicBezTo>
                    <a:pt x="188" y="671"/>
                    <a:pt x="188" y="671"/>
                    <a:pt x="188" y="671"/>
                  </a:cubicBezTo>
                  <a:cubicBezTo>
                    <a:pt x="188" y="670"/>
                    <a:pt x="188" y="670"/>
                    <a:pt x="188" y="670"/>
                  </a:cubicBezTo>
                  <a:cubicBezTo>
                    <a:pt x="189" y="670"/>
                    <a:pt x="189" y="670"/>
                    <a:pt x="189" y="670"/>
                  </a:cubicBezTo>
                  <a:cubicBezTo>
                    <a:pt x="191" y="668"/>
                    <a:pt x="191" y="668"/>
                    <a:pt x="191" y="668"/>
                  </a:cubicBezTo>
                  <a:cubicBezTo>
                    <a:pt x="192" y="663"/>
                    <a:pt x="192" y="663"/>
                    <a:pt x="192" y="663"/>
                  </a:cubicBezTo>
                  <a:cubicBezTo>
                    <a:pt x="190" y="661"/>
                    <a:pt x="190" y="661"/>
                    <a:pt x="190" y="661"/>
                  </a:cubicBezTo>
                  <a:cubicBezTo>
                    <a:pt x="190" y="658"/>
                    <a:pt x="190" y="658"/>
                    <a:pt x="190" y="658"/>
                  </a:cubicBezTo>
                  <a:cubicBezTo>
                    <a:pt x="190" y="658"/>
                    <a:pt x="192" y="656"/>
                    <a:pt x="192" y="656"/>
                  </a:cubicBezTo>
                  <a:cubicBezTo>
                    <a:pt x="192" y="656"/>
                    <a:pt x="192" y="656"/>
                    <a:pt x="192" y="656"/>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3" y="655"/>
                    <a:pt x="193" y="655"/>
                    <a:pt x="193" y="655"/>
                  </a:cubicBezTo>
                  <a:cubicBezTo>
                    <a:pt x="194" y="655"/>
                    <a:pt x="194" y="655"/>
                    <a:pt x="194" y="655"/>
                  </a:cubicBezTo>
                  <a:cubicBezTo>
                    <a:pt x="194" y="655"/>
                    <a:pt x="194" y="655"/>
                    <a:pt x="194" y="655"/>
                  </a:cubicBezTo>
                  <a:cubicBezTo>
                    <a:pt x="194" y="655"/>
                    <a:pt x="194" y="655"/>
                    <a:pt x="194" y="655"/>
                  </a:cubicBezTo>
                  <a:cubicBezTo>
                    <a:pt x="194" y="655"/>
                    <a:pt x="194" y="655"/>
                    <a:pt x="194" y="655"/>
                  </a:cubicBezTo>
                  <a:cubicBezTo>
                    <a:pt x="194" y="655"/>
                    <a:pt x="195" y="654"/>
                    <a:pt x="195" y="654"/>
                  </a:cubicBezTo>
                  <a:cubicBezTo>
                    <a:pt x="196" y="654"/>
                    <a:pt x="198" y="654"/>
                    <a:pt x="198" y="654"/>
                  </a:cubicBezTo>
                  <a:cubicBezTo>
                    <a:pt x="199" y="654"/>
                    <a:pt x="199" y="654"/>
                    <a:pt x="199" y="654"/>
                  </a:cubicBezTo>
                  <a:cubicBezTo>
                    <a:pt x="201" y="652"/>
                    <a:pt x="201" y="652"/>
                    <a:pt x="201" y="652"/>
                  </a:cubicBezTo>
                  <a:cubicBezTo>
                    <a:pt x="201" y="652"/>
                    <a:pt x="205" y="649"/>
                    <a:pt x="205" y="648"/>
                  </a:cubicBezTo>
                  <a:cubicBezTo>
                    <a:pt x="205" y="647"/>
                    <a:pt x="207" y="644"/>
                    <a:pt x="207" y="644"/>
                  </a:cubicBezTo>
                  <a:cubicBezTo>
                    <a:pt x="207" y="639"/>
                    <a:pt x="207" y="639"/>
                    <a:pt x="207" y="639"/>
                  </a:cubicBezTo>
                  <a:cubicBezTo>
                    <a:pt x="205" y="634"/>
                    <a:pt x="205" y="634"/>
                    <a:pt x="205" y="634"/>
                  </a:cubicBezTo>
                  <a:cubicBezTo>
                    <a:pt x="207" y="631"/>
                    <a:pt x="207" y="631"/>
                    <a:pt x="207" y="631"/>
                  </a:cubicBezTo>
                  <a:cubicBezTo>
                    <a:pt x="210" y="625"/>
                    <a:pt x="210" y="625"/>
                    <a:pt x="210" y="625"/>
                  </a:cubicBezTo>
                  <a:cubicBezTo>
                    <a:pt x="208" y="619"/>
                    <a:pt x="208" y="619"/>
                    <a:pt x="208" y="619"/>
                  </a:cubicBezTo>
                  <a:cubicBezTo>
                    <a:pt x="202" y="612"/>
                    <a:pt x="202" y="612"/>
                    <a:pt x="202" y="612"/>
                  </a:cubicBezTo>
                  <a:cubicBezTo>
                    <a:pt x="199" y="603"/>
                    <a:pt x="199" y="603"/>
                    <a:pt x="199" y="603"/>
                  </a:cubicBezTo>
                  <a:cubicBezTo>
                    <a:pt x="197" y="597"/>
                    <a:pt x="197" y="597"/>
                    <a:pt x="197" y="597"/>
                  </a:cubicBezTo>
                  <a:cubicBezTo>
                    <a:pt x="202" y="592"/>
                    <a:pt x="202" y="592"/>
                    <a:pt x="202" y="592"/>
                  </a:cubicBezTo>
                  <a:cubicBezTo>
                    <a:pt x="203" y="591"/>
                    <a:pt x="203" y="591"/>
                    <a:pt x="203" y="591"/>
                  </a:cubicBezTo>
                  <a:cubicBezTo>
                    <a:pt x="203" y="591"/>
                    <a:pt x="203" y="591"/>
                    <a:pt x="203" y="591"/>
                  </a:cubicBezTo>
                  <a:cubicBezTo>
                    <a:pt x="204" y="591"/>
                    <a:pt x="204" y="591"/>
                    <a:pt x="204" y="591"/>
                  </a:cubicBezTo>
                  <a:cubicBezTo>
                    <a:pt x="207" y="591"/>
                    <a:pt x="207" y="591"/>
                    <a:pt x="207" y="591"/>
                  </a:cubicBezTo>
                  <a:cubicBezTo>
                    <a:pt x="207" y="591"/>
                    <a:pt x="212" y="591"/>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90"/>
                    <a:pt x="212" y="590"/>
                    <a:pt x="212" y="590"/>
                  </a:cubicBezTo>
                  <a:cubicBezTo>
                    <a:pt x="212" y="589"/>
                    <a:pt x="212" y="589"/>
                    <a:pt x="212" y="589"/>
                  </a:cubicBezTo>
                  <a:cubicBezTo>
                    <a:pt x="212" y="589"/>
                    <a:pt x="212" y="589"/>
                    <a:pt x="212" y="589"/>
                  </a:cubicBezTo>
                  <a:cubicBezTo>
                    <a:pt x="212" y="589"/>
                    <a:pt x="212" y="589"/>
                    <a:pt x="212" y="589"/>
                  </a:cubicBezTo>
                  <a:cubicBezTo>
                    <a:pt x="212" y="589"/>
                    <a:pt x="212" y="589"/>
                    <a:pt x="212"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9"/>
                    <a:pt x="213" y="589"/>
                    <a:pt x="213" y="589"/>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8"/>
                    <a:pt x="213" y="588"/>
                    <a:pt x="213" y="588"/>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7"/>
                    <a:pt x="213" y="587"/>
                    <a:pt x="213" y="587"/>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6"/>
                    <a:pt x="213" y="586"/>
                    <a:pt x="213" y="586"/>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5"/>
                    <a:pt x="213" y="585"/>
                    <a:pt x="213" y="585"/>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4"/>
                    <a:pt x="213" y="584"/>
                    <a:pt x="213" y="584"/>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3" y="583"/>
                    <a:pt x="213" y="583"/>
                    <a:pt x="213" y="583"/>
                  </a:cubicBezTo>
                  <a:cubicBezTo>
                    <a:pt x="214" y="583"/>
                    <a:pt x="214" y="583"/>
                    <a:pt x="214" y="583"/>
                  </a:cubicBezTo>
                  <a:cubicBezTo>
                    <a:pt x="214" y="583"/>
                    <a:pt x="214" y="583"/>
                    <a:pt x="214" y="583"/>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4" y="582"/>
                    <a:pt x="214" y="582"/>
                    <a:pt x="214" y="582"/>
                  </a:cubicBezTo>
                  <a:cubicBezTo>
                    <a:pt x="213" y="573"/>
                    <a:pt x="213" y="573"/>
                    <a:pt x="213" y="573"/>
                  </a:cubicBezTo>
                  <a:cubicBezTo>
                    <a:pt x="207" y="568"/>
                    <a:pt x="207" y="568"/>
                    <a:pt x="207" y="568"/>
                  </a:cubicBezTo>
                  <a:cubicBezTo>
                    <a:pt x="200" y="563"/>
                    <a:pt x="200" y="563"/>
                    <a:pt x="200" y="563"/>
                  </a:cubicBezTo>
                  <a:cubicBezTo>
                    <a:pt x="197" y="555"/>
                    <a:pt x="197" y="555"/>
                    <a:pt x="197" y="555"/>
                  </a:cubicBezTo>
                  <a:cubicBezTo>
                    <a:pt x="196" y="524"/>
                    <a:pt x="196" y="524"/>
                    <a:pt x="196" y="524"/>
                  </a:cubicBezTo>
                  <a:cubicBezTo>
                    <a:pt x="196" y="524"/>
                    <a:pt x="189" y="511"/>
                    <a:pt x="189" y="510"/>
                  </a:cubicBezTo>
                  <a:cubicBezTo>
                    <a:pt x="188" y="508"/>
                    <a:pt x="188" y="506"/>
                    <a:pt x="190" y="504"/>
                  </a:cubicBezTo>
                  <a:cubicBezTo>
                    <a:pt x="191" y="503"/>
                    <a:pt x="190" y="501"/>
                    <a:pt x="190" y="501"/>
                  </a:cubicBezTo>
                  <a:cubicBezTo>
                    <a:pt x="189" y="494"/>
                    <a:pt x="189" y="494"/>
                    <a:pt x="189" y="494"/>
                  </a:cubicBezTo>
                  <a:cubicBezTo>
                    <a:pt x="191" y="491"/>
                    <a:pt x="191" y="491"/>
                    <a:pt x="191" y="491"/>
                  </a:cubicBezTo>
                  <a:cubicBezTo>
                    <a:pt x="191" y="485"/>
                    <a:pt x="191" y="485"/>
                    <a:pt x="191" y="485"/>
                  </a:cubicBezTo>
                  <a:cubicBezTo>
                    <a:pt x="187" y="477"/>
                    <a:pt x="187" y="477"/>
                    <a:pt x="187" y="477"/>
                  </a:cubicBezTo>
                  <a:cubicBezTo>
                    <a:pt x="187" y="477"/>
                    <a:pt x="187" y="471"/>
                    <a:pt x="187" y="470"/>
                  </a:cubicBezTo>
                  <a:cubicBezTo>
                    <a:pt x="187" y="468"/>
                    <a:pt x="190" y="464"/>
                    <a:pt x="190" y="464"/>
                  </a:cubicBezTo>
                  <a:cubicBezTo>
                    <a:pt x="191" y="457"/>
                    <a:pt x="191" y="457"/>
                    <a:pt x="191" y="457"/>
                  </a:cubicBezTo>
                  <a:cubicBezTo>
                    <a:pt x="193" y="447"/>
                    <a:pt x="193" y="447"/>
                    <a:pt x="193" y="447"/>
                  </a:cubicBezTo>
                  <a:cubicBezTo>
                    <a:pt x="206" y="430"/>
                    <a:pt x="206" y="430"/>
                    <a:pt x="206" y="430"/>
                  </a:cubicBezTo>
                  <a:cubicBezTo>
                    <a:pt x="209" y="430"/>
                    <a:pt x="209" y="430"/>
                    <a:pt x="209" y="430"/>
                  </a:cubicBezTo>
                  <a:cubicBezTo>
                    <a:pt x="230" y="429"/>
                    <a:pt x="230" y="429"/>
                    <a:pt x="230" y="429"/>
                  </a:cubicBezTo>
                  <a:cubicBezTo>
                    <a:pt x="231" y="427"/>
                    <a:pt x="231" y="427"/>
                    <a:pt x="231" y="427"/>
                  </a:cubicBezTo>
                  <a:cubicBezTo>
                    <a:pt x="232" y="426"/>
                    <a:pt x="232" y="426"/>
                    <a:pt x="232" y="426"/>
                  </a:cubicBezTo>
                  <a:cubicBezTo>
                    <a:pt x="234" y="420"/>
                    <a:pt x="234" y="420"/>
                    <a:pt x="234" y="420"/>
                  </a:cubicBezTo>
                  <a:cubicBezTo>
                    <a:pt x="233" y="404"/>
                    <a:pt x="233" y="404"/>
                    <a:pt x="233" y="404"/>
                  </a:cubicBezTo>
                  <a:cubicBezTo>
                    <a:pt x="224" y="402"/>
                    <a:pt x="224" y="402"/>
                    <a:pt x="224" y="402"/>
                  </a:cubicBezTo>
                  <a:cubicBezTo>
                    <a:pt x="222" y="397"/>
                    <a:pt x="222" y="397"/>
                    <a:pt x="222" y="397"/>
                  </a:cubicBezTo>
                  <a:cubicBezTo>
                    <a:pt x="237" y="371"/>
                    <a:pt x="237" y="371"/>
                    <a:pt x="237" y="371"/>
                  </a:cubicBezTo>
                  <a:cubicBezTo>
                    <a:pt x="236" y="365"/>
                    <a:pt x="236" y="365"/>
                    <a:pt x="236" y="365"/>
                  </a:cubicBezTo>
                  <a:cubicBezTo>
                    <a:pt x="240" y="362"/>
                    <a:pt x="240" y="362"/>
                    <a:pt x="240" y="362"/>
                  </a:cubicBezTo>
                  <a:cubicBezTo>
                    <a:pt x="240" y="362"/>
                    <a:pt x="239" y="358"/>
                    <a:pt x="238" y="356"/>
                  </a:cubicBezTo>
                  <a:cubicBezTo>
                    <a:pt x="237" y="355"/>
                    <a:pt x="239" y="349"/>
                    <a:pt x="239" y="349"/>
                  </a:cubicBezTo>
                  <a:cubicBezTo>
                    <a:pt x="240" y="342"/>
                    <a:pt x="240" y="342"/>
                    <a:pt x="240" y="342"/>
                  </a:cubicBezTo>
                  <a:cubicBezTo>
                    <a:pt x="242" y="334"/>
                    <a:pt x="242" y="334"/>
                    <a:pt x="242" y="334"/>
                  </a:cubicBezTo>
                  <a:cubicBezTo>
                    <a:pt x="237" y="317"/>
                    <a:pt x="237" y="317"/>
                    <a:pt x="237" y="317"/>
                  </a:cubicBezTo>
                  <a:cubicBezTo>
                    <a:pt x="240" y="314"/>
                    <a:pt x="240" y="314"/>
                    <a:pt x="240" y="314"/>
                  </a:cubicBezTo>
                  <a:cubicBezTo>
                    <a:pt x="244" y="314"/>
                    <a:pt x="244" y="314"/>
                    <a:pt x="244" y="314"/>
                  </a:cubicBezTo>
                  <a:cubicBezTo>
                    <a:pt x="245" y="314"/>
                    <a:pt x="247" y="313"/>
                    <a:pt x="249" y="313"/>
                  </a:cubicBezTo>
                  <a:cubicBezTo>
                    <a:pt x="251" y="312"/>
                    <a:pt x="252" y="311"/>
                    <a:pt x="255" y="308"/>
                  </a:cubicBezTo>
                  <a:cubicBezTo>
                    <a:pt x="256" y="306"/>
                    <a:pt x="256" y="306"/>
                    <a:pt x="256" y="306"/>
                  </a:cubicBezTo>
                  <a:cubicBezTo>
                    <a:pt x="257" y="301"/>
                    <a:pt x="257" y="301"/>
                    <a:pt x="257" y="301"/>
                  </a:cubicBezTo>
                  <a:cubicBezTo>
                    <a:pt x="257" y="292"/>
                    <a:pt x="257" y="292"/>
                    <a:pt x="257" y="292"/>
                  </a:cubicBezTo>
                  <a:cubicBezTo>
                    <a:pt x="262" y="279"/>
                    <a:pt x="262" y="279"/>
                    <a:pt x="262" y="279"/>
                  </a:cubicBezTo>
                  <a:cubicBezTo>
                    <a:pt x="262" y="279"/>
                    <a:pt x="270" y="269"/>
                    <a:pt x="271" y="267"/>
                  </a:cubicBezTo>
                  <a:cubicBezTo>
                    <a:pt x="272" y="265"/>
                    <a:pt x="275" y="258"/>
                    <a:pt x="275" y="258"/>
                  </a:cubicBezTo>
                  <a:cubicBezTo>
                    <a:pt x="275" y="258"/>
                    <a:pt x="273" y="250"/>
                    <a:pt x="272" y="248"/>
                  </a:cubicBezTo>
                  <a:cubicBezTo>
                    <a:pt x="270" y="247"/>
                    <a:pt x="267" y="241"/>
                    <a:pt x="267" y="241"/>
                  </a:cubicBezTo>
                  <a:cubicBezTo>
                    <a:pt x="267" y="236"/>
                    <a:pt x="267" y="236"/>
                    <a:pt x="267" y="236"/>
                  </a:cubicBezTo>
                  <a:cubicBezTo>
                    <a:pt x="273" y="232"/>
                    <a:pt x="273" y="232"/>
                    <a:pt x="273" y="232"/>
                  </a:cubicBezTo>
                  <a:cubicBezTo>
                    <a:pt x="275" y="228"/>
                    <a:pt x="275" y="228"/>
                    <a:pt x="275" y="228"/>
                  </a:cubicBezTo>
                  <a:cubicBezTo>
                    <a:pt x="275" y="228"/>
                    <a:pt x="275" y="221"/>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20"/>
                    <a:pt x="275" y="220"/>
                    <a:pt x="275" y="220"/>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9"/>
                    <a:pt x="275" y="219"/>
                    <a:pt x="275" y="219"/>
                  </a:cubicBezTo>
                  <a:cubicBezTo>
                    <a:pt x="275" y="218"/>
                    <a:pt x="275" y="218"/>
                    <a:pt x="275" y="218"/>
                  </a:cubicBezTo>
                  <a:cubicBezTo>
                    <a:pt x="275" y="218"/>
                    <a:pt x="275" y="218"/>
                    <a:pt x="275" y="218"/>
                  </a:cubicBezTo>
                  <a:cubicBezTo>
                    <a:pt x="275" y="218"/>
                    <a:pt x="275" y="218"/>
                    <a:pt x="275" y="218"/>
                  </a:cubicBezTo>
                  <a:cubicBezTo>
                    <a:pt x="275" y="218"/>
                    <a:pt x="275" y="218"/>
                    <a:pt x="275"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8"/>
                    <a:pt x="276" y="218"/>
                    <a:pt x="276" y="218"/>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7"/>
                    <a:pt x="276" y="217"/>
                    <a:pt x="276" y="217"/>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6" y="216"/>
                    <a:pt x="276" y="216"/>
                    <a:pt x="276" y="216"/>
                  </a:cubicBezTo>
                  <a:cubicBezTo>
                    <a:pt x="277" y="216"/>
                    <a:pt x="277" y="216"/>
                    <a:pt x="277" y="216"/>
                  </a:cubicBezTo>
                  <a:cubicBezTo>
                    <a:pt x="277" y="216"/>
                    <a:pt x="277" y="216"/>
                    <a:pt x="277" y="216"/>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5"/>
                    <a:pt x="277" y="215"/>
                    <a:pt x="277" y="215"/>
                  </a:cubicBezTo>
                  <a:cubicBezTo>
                    <a:pt x="277" y="213"/>
                    <a:pt x="281" y="209"/>
                    <a:pt x="281" y="209"/>
                  </a:cubicBezTo>
                  <a:cubicBezTo>
                    <a:pt x="285" y="201"/>
                    <a:pt x="285" y="201"/>
                    <a:pt x="285" y="201"/>
                  </a:cubicBezTo>
                  <a:cubicBezTo>
                    <a:pt x="295" y="206"/>
                    <a:pt x="295" y="206"/>
                    <a:pt x="295" y="206"/>
                  </a:cubicBezTo>
                  <a:cubicBezTo>
                    <a:pt x="300" y="206"/>
                    <a:pt x="300" y="206"/>
                    <a:pt x="300" y="206"/>
                  </a:cubicBezTo>
                  <a:cubicBezTo>
                    <a:pt x="302" y="202"/>
                    <a:pt x="302" y="202"/>
                    <a:pt x="302" y="202"/>
                  </a:cubicBezTo>
                  <a:cubicBezTo>
                    <a:pt x="301" y="199"/>
                    <a:pt x="300" y="178"/>
                    <a:pt x="303" y="174"/>
                  </a:cubicBezTo>
                  <a:cubicBezTo>
                    <a:pt x="303" y="174"/>
                    <a:pt x="317" y="175"/>
                    <a:pt x="319" y="174"/>
                  </a:cubicBezTo>
                  <a:cubicBezTo>
                    <a:pt x="320" y="174"/>
                    <a:pt x="325" y="176"/>
                    <a:pt x="326" y="177"/>
                  </a:cubicBezTo>
                  <a:cubicBezTo>
                    <a:pt x="326" y="177"/>
                    <a:pt x="326" y="177"/>
                    <a:pt x="326" y="177"/>
                  </a:cubicBezTo>
                  <a:cubicBezTo>
                    <a:pt x="326" y="177"/>
                    <a:pt x="326" y="177"/>
                    <a:pt x="326" y="177"/>
                  </a:cubicBezTo>
                  <a:cubicBezTo>
                    <a:pt x="327" y="178"/>
                    <a:pt x="328" y="178"/>
                    <a:pt x="329" y="178"/>
                  </a:cubicBezTo>
                  <a:cubicBezTo>
                    <a:pt x="331" y="179"/>
                    <a:pt x="333" y="179"/>
                    <a:pt x="333" y="179"/>
                  </a:cubicBezTo>
                  <a:cubicBezTo>
                    <a:pt x="339" y="178"/>
                    <a:pt x="339" y="178"/>
                    <a:pt x="339" y="178"/>
                  </a:cubicBezTo>
                  <a:cubicBezTo>
                    <a:pt x="343" y="173"/>
                    <a:pt x="343" y="173"/>
                    <a:pt x="343" y="173"/>
                  </a:cubicBezTo>
                  <a:cubicBezTo>
                    <a:pt x="339" y="169"/>
                    <a:pt x="339" y="169"/>
                    <a:pt x="339" y="169"/>
                  </a:cubicBezTo>
                  <a:cubicBezTo>
                    <a:pt x="343" y="164"/>
                    <a:pt x="343" y="157"/>
                    <a:pt x="342" y="156"/>
                  </a:cubicBezTo>
                  <a:cubicBezTo>
                    <a:pt x="341" y="154"/>
                    <a:pt x="339" y="145"/>
                    <a:pt x="338" y="144"/>
                  </a:cubicBezTo>
                  <a:cubicBezTo>
                    <a:pt x="338" y="143"/>
                    <a:pt x="340" y="142"/>
                    <a:pt x="340" y="142"/>
                  </a:cubicBezTo>
                  <a:cubicBezTo>
                    <a:pt x="342" y="142"/>
                    <a:pt x="342" y="142"/>
                    <a:pt x="342" y="142"/>
                  </a:cubicBezTo>
                  <a:cubicBezTo>
                    <a:pt x="342" y="142"/>
                    <a:pt x="343" y="141"/>
                    <a:pt x="344" y="141"/>
                  </a:cubicBezTo>
                  <a:cubicBezTo>
                    <a:pt x="349" y="137"/>
                    <a:pt x="349" y="137"/>
                    <a:pt x="349" y="137"/>
                  </a:cubicBezTo>
                  <a:cubicBezTo>
                    <a:pt x="354" y="138"/>
                    <a:pt x="354" y="138"/>
                    <a:pt x="354" y="138"/>
                  </a:cubicBezTo>
                  <a:cubicBezTo>
                    <a:pt x="354" y="138"/>
                    <a:pt x="354" y="137"/>
                    <a:pt x="355" y="137"/>
                  </a:cubicBezTo>
                  <a:cubicBezTo>
                    <a:pt x="356" y="137"/>
                    <a:pt x="356" y="136"/>
                    <a:pt x="356" y="136"/>
                  </a:cubicBezTo>
                  <a:cubicBezTo>
                    <a:pt x="356" y="136"/>
                    <a:pt x="353" y="130"/>
                    <a:pt x="355" y="127"/>
                  </a:cubicBezTo>
                  <a:cubicBezTo>
                    <a:pt x="356" y="125"/>
                    <a:pt x="357"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59" y="125"/>
                    <a:pt x="359" y="125"/>
                    <a:pt x="359"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0" y="125"/>
                    <a:pt x="360" y="125"/>
                    <a:pt x="360"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1" y="125"/>
                    <a:pt x="361" y="125"/>
                    <a:pt x="361" y="125"/>
                  </a:cubicBezTo>
                  <a:cubicBezTo>
                    <a:pt x="362" y="125"/>
                    <a:pt x="362" y="125"/>
                    <a:pt x="362" y="125"/>
                  </a:cubicBezTo>
                  <a:cubicBezTo>
                    <a:pt x="362" y="125"/>
                    <a:pt x="362" y="125"/>
                    <a:pt x="362" y="125"/>
                  </a:cubicBezTo>
                  <a:cubicBezTo>
                    <a:pt x="362" y="125"/>
                    <a:pt x="362" y="125"/>
                    <a:pt x="362" y="125"/>
                  </a:cubicBezTo>
                  <a:cubicBezTo>
                    <a:pt x="362" y="125"/>
                    <a:pt x="362" y="125"/>
                    <a:pt x="362" y="125"/>
                  </a:cubicBezTo>
                  <a:cubicBezTo>
                    <a:pt x="363" y="125"/>
                    <a:pt x="363" y="125"/>
                    <a:pt x="363" y="125"/>
                  </a:cubicBezTo>
                  <a:cubicBezTo>
                    <a:pt x="363" y="125"/>
                    <a:pt x="363" y="125"/>
                    <a:pt x="363" y="125"/>
                  </a:cubicBezTo>
                  <a:cubicBezTo>
                    <a:pt x="363" y="125"/>
                    <a:pt x="363" y="125"/>
                    <a:pt x="363" y="125"/>
                  </a:cubicBezTo>
                  <a:cubicBezTo>
                    <a:pt x="363" y="125"/>
                    <a:pt x="363" y="125"/>
                    <a:pt x="363" y="125"/>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ubicBezTo>
                    <a:pt x="363" y="126"/>
                    <a:pt x="363" y="126"/>
                    <a:pt x="363" y="126"/>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2" name="Freeform 102"/>
            <p:cNvSpPr>
              <a:spLocks noEditPoints="1"/>
            </p:cNvSpPr>
            <p:nvPr/>
          </p:nvSpPr>
          <p:spPr bwMode="auto">
            <a:xfrm>
              <a:off x="8597226" y="1004178"/>
              <a:ext cx="3594774" cy="3518546"/>
            </a:xfrm>
            <a:custGeom>
              <a:avLst/>
              <a:gdLst>
                <a:gd name="T0" fmla="*/ 395 w 1479"/>
                <a:gd name="T1" fmla="*/ 1054 h 1493"/>
                <a:gd name="T2" fmla="*/ 339 w 1479"/>
                <a:gd name="T3" fmla="*/ 1061 h 1493"/>
                <a:gd name="T4" fmla="*/ 359 w 1479"/>
                <a:gd name="T5" fmla="*/ 1012 h 1493"/>
                <a:gd name="T6" fmla="*/ 298 w 1479"/>
                <a:gd name="T7" fmla="*/ 970 h 1493"/>
                <a:gd name="T8" fmla="*/ 266 w 1479"/>
                <a:gd name="T9" fmla="*/ 914 h 1493"/>
                <a:gd name="T10" fmla="*/ 197 w 1479"/>
                <a:gd name="T11" fmla="*/ 908 h 1493"/>
                <a:gd name="T12" fmla="*/ 159 w 1479"/>
                <a:gd name="T13" fmla="*/ 875 h 1493"/>
                <a:gd name="T14" fmla="*/ 149 w 1479"/>
                <a:gd name="T15" fmla="*/ 820 h 1493"/>
                <a:gd name="T16" fmla="*/ 130 w 1479"/>
                <a:gd name="T17" fmla="*/ 737 h 1493"/>
                <a:gd name="T18" fmla="*/ 185 w 1479"/>
                <a:gd name="T19" fmla="*/ 696 h 1493"/>
                <a:gd name="T20" fmla="*/ 122 w 1479"/>
                <a:gd name="T21" fmla="*/ 671 h 1493"/>
                <a:gd name="T22" fmla="*/ 160 w 1479"/>
                <a:gd name="T23" fmla="*/ 558 h 1493"/>
                <a:gd name="T24" fmla="*/ 101 w 1479"/>
                <a:gd name="T25" fmla="*/ 459 h 1493"/>
                <a:gd name="T26" fmla="*/ 76 w 1479"/>
                <a:gd name="T27" fmla="*/ 383 h 1493"/>
                <a:gd name="T28" fmla="*/ 12 w 1479"/>
                <a:gd name="T29" fmla="*/ 272 h 1493"/>
                <a:gd name="T30" fmla="*/ 0 w 1479"/>
                <a:gd name="T31" fmla="*/ 237 h 1493"/>
                <a:gd name="T32" fmla="*/ 0 w 1479"/>
                <a:gd name="T33" fmla="*/ 237 h 1493"/>
                <a:gd name="T34" fmla="*/ 1 w 1479"/>
                <a:gd name="T35" fmla="*/ 236 h 1493"/>
                <a:gd name="T36" fmla="*/ 3 w 1479"/>
                <a:gd name="T37" fmla="*/ 234 h 1493"/>
                <a:gd name="T38" fmla="*/ 8 w 1479"/>
                <a:gd name="T39" fmla="*/ 229 h 1493"/>
                <a:gd name="T40" fmla="*/ 47 w 1479"/>
                <a:gd name="T41" fmla="*/ 167 h 1493"/>
                <a:gd name="T42" fmla="*/ 56 w 1479"/>
                <a:gd name="T43" fmla="*/ 176 h 1493"/>
                <a:gd name="T44" fmla="*/ 92 w 1479"/>
                <a:gd name="T45" fmla="*/ 183 h 1493"/>
                <a:gd name="T46" fmla="*/ 196 w 1479"/>
                <a:gd name="T47" fmla="*/ 194 h 1493"/>
                <a:gd name="T48" fmla="*/ 258 w 1479"/>
                <a:gd name="T49" fmla="*/ 207 h 1493"/>
                <a:gd name="T50" fmla="*/ 281 w 1479"/>
                <a:gd name="T51" fmla="*/ 280 h 1493"/>
                <a:gd name="T52" fmla="*/ 161 w 1479"/>
                <a:gd name="T53" fmla="*/ 320 h 1493"/>
                <a:gd name="T54" fmla="*/ 109 w 1479"/>
                <a:gd name="T55" fmla="*/ 310 h 1493"/>
                <a:gd name="T56" fmla="*/ 150 w 1479"/>
                <a:gd name="T57" fmla="*/ 340 h 1493"/>
                <a:gd name="T58" fmla="*/ 189 w 1479"/>
                <a:gd name="T59" fmla="*/ 388 h 1493"/>
                <a:gd name="T60" fmla="*/ 232 w 1479"/>
                <a:gd name="T61" fmla="*/ 422 h 1493"/>
                <a:gd name="T62" fmla="*/ 288 w 1479"/>
                <a:gd name="T63" fmla="*/ 416 h 1493"/>
                <a:gd name="T64" fmla="*/ 239 w 1479"/>
                <a:gd name="T65" fmla="*/ 380 h 1493"/>
                <a:gd name="T66" fmla="*/ 322 w 1479"/>
                <a:gd name="T67" fmla="*/ 369 h 1493"/>
                <a:gd name="T68" fmla="*/ 315 w 1479"/>
                <a:gd name="T69" fmla="*/ 253 h 1493"/>
                <a:gd name="T70" fmla="*/ 350 w 1479"/>
                <a:gd name="T71" fmla="*/ 213 h 1493"/>
                <a:gd name="T72" fmla="*/ 283 w 1479"/>
                <a:gd name="T73" fmla="*/ 136 h 1493"/>
                <a:gd name="T74" fmla="*/ 351 w 1479"/>
                <a:gd name="T75" fmla="*/ 157 h 1493"/>
                <a:gd name="T76" fmla="*/ 407 w 1479"/>
                <a:gd name="T77" fmla="*/ 178 h 1493"/>
                <a:gd name="T78" fmla="*/ 420 w 1479"/>
                <a:gd name="T79" fmla="*/ 84 h 1493"/>
                <a:gd name="T80" fmla="*/ 447 w 1479"/>
                <a:gd name="T81" fmla="*/ 17 h 1493"/>
                <a:gd name="T82" fmla="*/ 1446 w 1479"/>
                <a:gd name="T83" fmla="*/ 837 h 1493"/>
                <a:gd name="T84" fmla="*/ 1247 w 1479"/>
                <a:gd name="T85" fmla="*/ 947 h 1493"/>
                <a:gd name="T86" fmla="*/ 1027 w 1479"/>
                <a:gd name="T87" fmla="*/ 1015 h 1493"/>
                <a:gd name="T88" fmla="*/ 1113 w 1479"/>
                <a:gd name="T89" fmla="*/ 1192 h 1493"/>
                <a:gd name="T90" fmla="*/ 1187 w 1479"/>
                <a:gd name="T91" fmla="*/ 1460 h 1493"/>
                <a:gd name="T92" fmla="*/ 1119 w 1479"/>
                <a:gd name="T93" fmla="*/ 1449 h 1493"/>
                <a:gd name="T94" fmla="*/ 1105 w 1479"/>
                <a:gd name="T95" fmla="*/ 1486 h 1493"/>
                <a:gd name="T96" fmla="*/ 1061 w 1479"/>
                <a:gd name="T97" fmla="*/ 1452 h 1493"/>
                <a:gd name="T98" fmla="*/ 988 w 1479"/>
                <a:gd name="T99" fmla="*/ 1445 h 1493"/>
                <a:gd name="T100" fmla="*/ 919 w 1479"/>
                <a:gd name="T101" fmla="*/ 1435 h 1493"/>
                <a:gd name="T102" fmla="*/ 899 w 1479"/>
                <a:gd name="T103" fmla="*/ 1437 h 1493"/>
                <a:gd name="T104" fmla="*/ 898 w 1479"/>
                <a:gd name="T105" fmla="*/ 1438 h 1493"/>
                <a:gd name="T106" fmla="*/ 883 w 1479"/>
                <a:gd name="T107" fmla="*/ 1439 h 1493"/>
                <a:gd name="T108" fmla="*/ 693 w 1479"/>
                <a:gd name="T109" fmla="*/ 1413 h 1493"/>
                <a:gd name="T110" fmla="*/ 650 w 1479"/>
                <a:gd name="T111" fmla="*/ 1303 h 1493"/>
                <a:gd name="T112" fmla="*/ 648 w 1479"/>
                <a:gd name="T113" fmla="*/ 1232 h 1493"/>
                <a:gd name="T114" fmla="*/ 664 w 1479"/>
                <a:gd name="T115" fmla="*/ 1146 h 1493"/>
                <a:gd name="T116" fmla="*/ 594 w 1479"/>
                <a:gd name="T117" fmla="*/ 1113 h 1493"/>
                <a:gd name="T118" fmla="*/ 521 w 1479"/>
                <a:gd name="T119" fmla="*/ 1124 h 1493"/>
                <a:gd name="T120" fmla="*/ 382 w 1479"/>
                <a:gd name="T121" fmla="*/ 71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79" h="1493">
                  <a:moveTo>
                    <a:pt x="460" y="1096"/>
                  </a:moveTo>
                  <a:cubicBezTo>
                    <a:pt x="452" y="1098"/>
                    <a:pt x="452" y="1098"/>
                    <a:pt x="452" y="1098"/>
                  </a:cubicBezTo>
                  <a:cubicBezTo>
                    <a:pt x="452" y="1098"/>
                    <a:pt x="447" y="1103"/>
                    <a:pt x="447" y="1101"/>
                  </a:cubicBezTo>
                  <a:cubicBezTo>
                    <a:pt x="446" y="1099"/>
                    <a:pt x="448" y="1095"/>
                    <a:pt x="448" y="1093"/>
                  </a:cubicBezTo>
                  <a:cubicBezTo>
                    <a:pt x="447" y="1092"/>
                    <a:pt x="442" y="1095"/>
                    <a:pt x="443" y="1091"/>
                  </a:cubicBezTo>
                  <a:cubicBezTo>
                    <a:pt x="444" y="1089"/>
                    <a:pt x="443" y="1086"/>
                    <a:pt x="442" y="1085"/>
                  </a:cubicBezTo>
                  <a:cubicBezTo>
                    <a:pt x="440" y="1083"/>
                    <a:pt x="434" y="1083"/>
                    <a:pt x="436" y="1079"/>
                  </a:cubicBezTo>
                  <a:cubicBezTo>
                    <a:pt x="438" y="1076"/>
                    <a:pt x="443" y="1074"/>
                    <a:pt x="443" y="1074"/>
                  </a:cubicBezTo>
                  <a:cubicBezTo>
                    <a:pt x="443" y="1072"/>
                    <a:pt x="443" y="1072"/>
                    <a:pt x="443" y="1072"/>
                  </a:cubicBezTo>
                  <a:cubicBezTo>
                    <a:pt x="439" y="1068"/>
                    <a:pt x="439" y="1068"/>
                    <a:pt x="439" y="1068"/>
                  </a:cubicBezTo>
                  <a:cubicBezTo>
                    <a:pt x="428" y="1063"/>
                    <a:pt x="428" y="1063"/>
                    <a:pt x="428" y="1063"/>
                  </a:cubicBezTo>
                  <a:cubicBezTo>
                    <a:pt x="428" y="1063"/>
                    <a:pt x="427" y="1057"/>
                    <a:pt x="425" y="1057"/>
                  </a:cubicBezTo>
                  <a:cubicBezTo>
                    <a:pt x="424" y="1056"/>
                    <a:pt x="421" y="1053"/>
                    <a:pt x="421" y="1053"/>
                  </a:cubicBezTo>
                  <a:cubicBezTo>
                    <a:pt x="421" y="1053"/>
                    <a:pt x="418" y="1049"/>
                    <a:pt x="414" y="1048"/>
                  </a:cubicBezTo>
                  <a:cubicBezTo>
                    <a:pt x="410" y="1046"/>
                    <a:pt x="407" y="1055"/>
                    <a:pt x="407" y="1055"/>
                  </a:cubicBezTo>
                  <a:cubicBezTo>
                    <a:pt x="403" y="1051"/>
                    <a:pt x="403" y="1051"/>
                    <a:pt x="403" y="1051"/>
                  </a:cubicBezTo>
                  <a:cubicBezTo>
                    <a:pt x="395" y="1054"/>
                    <a:pt x="395" y="1054"/>
                    <a:pt x="395" y="1054"/>
                  </a:cubicBezTo>
                  <a:cubicBezTo>
                    <a:pt x="389" y="1063"/>
                    <a:pt x="389" y="1063"/>
                    <a:pt x="389" y="1063"/>
                  </a:cubicBezTo>
                  <a:cubicBezTo>
                    <a:pt x="385" y="1064"/>
                    <a:pt x="385" y="1064"/>
                    <a:pt x="385" y="1064"/>
                  </a:cubicBezTo>
                  <a:cubicBezTo>
                    <a:pt x="379" y="1065"/>
                    <a:pt x="379" y="1065"/>
                    <a:pt x="379" y="1065"/>
                  </a:cubicBezTo>
                  <a:cubicBezTo>
                    <a:pt x="370" y="1067"/>
                    <a:pt x="370" y="1067"/>
                    <a:pt x="370" y="1067"/>
                  </a:cubicBezTo>
                  <a:cubicBezTo>
                    <a:pt x="368" y="1073"/>
                    <a:pt x="368" y="1073"/>
                    <a:pt x="368" y="1073"/>
                  </a:cubicBezTo>
                  <a:cubicBezTo>
                    <a:pt x="369" y="1079"/>
                    <a:pt x="369" y="1079"/>
                    <a:pt x="369" y="1079"/>
                  </a:cubicBezTo>
                  <a:cubicBezTo>
                    <a:pt x="364" y="1083"/>
                    <a:pt x="364" y="1083"/>
                    <a:pt x="364" y="1083"/>
                  </a:cubicBezTo>
                  <a:cubicBezTo>
                    <a:pt x="352" y="1082"/>
                    <a:pt x="352" y="1082"/>
                    <a:pt x="352" y="1082"/>
                  </a:cubicBezTo>
                  <a:cubicBezTo>
                    <a:pt x="354" y="1082"/>
                    <a:pt x="354" y="1082"/>
                    <a:pt x="354" y="1082"/>
                  </a:cubicBezTo>
                  <a:cubicBezTo>
                    <a:pt x="347" y="1078"/>
                    <a:pt x="347" y="1078"/>
                    <a:pt x="347" y="1078"/>
                  </a:cubicBezTo>
                  <a:cubicBezTo>
                    <a:pt x="347" y="1075"/>
                    <a:pt x="347" y="1075"/>
                    <a:pt x="347" y="1075"/>
                  </a:cubicBezTo>
                  <a:cubicBezTo>
                    <a:pt x="343" y="1075"/>
                    <a:pt x="343" y="1075"/>
                    <a:pt x="343" y="1075"/>
                  </a:cubicBezTo>
                  <a:cubicBezTo>
                    <a:pt x="340" y="1074"/>
                    <a:pt x="340" y="1074"/>
                    <a:pt x="340" y="1074"/>
                  </a:cubicBezTo>
                  <a:cubicBezTo>
                    <a:pt x="342" y="1072"/>
                    <a:pt x="342" y="1072"/>
                    <a:pt x="342" y="1072"/>
                  </a:cubicBezTo>
                  <a:cubicBezTo>
                    <a:pt x="340" y="1069"/>
                    <a:pt x="340" y="1069"/>
                    <a:pt x="340" y="1069"/>
                  </a:cubicBezTo>
                  <a:cubicBezTo>
                    <a:pt x="337" y="1063"/>
                    <a:pt x="337" y="1063"/>
                    <a:pt x="337" y="1063"/>
                  </a:cubicBezTo>
                  <a:cubicBezTo>
                    <a:pt x="339" y="1061"/>
                    <a:pt x="339" y="1061"/>
                    <a:pt x="339" y="1061"/>
                  </a:cubicBezTo>
                  <a:cubicBezTo>
                    <a:pt x="335" y="1059"/>
                    <a:pt x="335" y="1059"/>
                    <a:pt x="335" y="1059"/>
                  </a:cubicBezTo>
                  <a:cubicBezTo>
                    <a:pt x="333" y="1057"/>
                    <a:pt x="333" y="1057"/>
                    <a:pt x="333" y="1057"/>
                  </a:cubicBezTo>
                  <a:cubicBezTo>
                    <a:pt x="335" y="1053"/>
                    <a:pt x="335" y="1053"/>
                    <a:pt x="335" y="1053"/>
                  </a:cubicBezTo>
                  <a:cubicBezTo>
                    <a:pt x="333" y="1050"/>
                    <a:pt x="333" y="1050"/>
                    <a:pt x="333" y="1050"/>
                  </a:cubicBezTo>
                  <a:cubicBezTo>
                    <a:pt x="330" y="1046"/>
                    <a:pt x="330" y="1046"/>
                    <a:pt x="330" y="1046"/>
                  </a:cubicBezTo>
                  <a:cubicBezTo>
                    <a:pt x="325" y="1045"/>
                    <a:pt x="325" y="1045"/>
                    <a:pt x="325" y="1045"/>
                  </a:cubicBezTo>
                  <a:cubicBezTo>
                    <a:pt x="321" y="1042"/>
                    <a:pt x="321" y="1042"/>
                    <a:pt x="321" y="1042"/>
                  </a:cubicBezTo>
                  <a:cubicBezTo>
                    <a:pt x="321" y="1039"/>
                    <a:pt x="321" y="1039"/>
                    <a:pt x="321" y="1039"/>
                  </a:cubicBezTo>
                  <a:cubicBezTo>
                    <a:pt x="323" y="1032"/>
                    <a:pt x="323" y="1032"/>
                    <a:pt x="323" y="1032"/>
                  </a:cubicBezTo>
                  <a:cubicBezTo>
                    <a:pt x="323" y="1032"/>
                    <a:pt x="323" y="1031"/>
                    <a:pt x="327" y="1029"/>
                  </a:cubicBezTo>
                  <a:cubicBezTo>
                    <a:pt x="331" y="1028"/>
                    <a:pt x="332" y="1029"/>
                    <a:pt x="332" y="1029"/>
                  </a:cubicBezTo>
                  <a:cubicBezTo>
                    <a:pt x="338" y="1031"/>
                    <a:pt x="338" y="1031"/>
                    <a:pt x="338" y="1031"/>
                  </a:cubicBezTo>
                  <a:cubicBezTo>
                    <a:pt x="345" y="1029"/>
                    <a:pt x="345" y="1029"/>
                    <a:pt x="345" y="1029"/>
                  </a:cubicBezTo>
                  <a:cubicBezTo>
                    <a:pt x="345" y="1029"/>
                    <a:pt x="352" y="1023"/>
                    <a:pt x="353" y="1022"/>
                  </a:cubicBezTo>
                  <a:cubicBezTo>
                    <a:pt x="355" y="1021"/>
                    <a:pt x="353" y="1016"/>
                    <a:pt x="353" y="1016"/>
                  </a:cubicBezTo>
                  <a:cubicBezTo>
                    <a:pt x="357" y="1015"/>
                    <a:pt x="357" y="1015"/>
                    <a:pt x="357" y="1015"/>
                  </a:cubicBezTo>
                  <a:cubicBezTo>
                    <a:pt x="359" y="1012"/>
                    <a:pt x="359" y="1012"/>
                    <a:pt x="359" y="1012"/>
                  </a:cubicBezTo>
                  <a:cubicBezTo>
                    <a:pt x="359" y="1006"/>
                    <a:pt x="359" y="1006"/>
                    <a:pt x="359" y="1006"/>
                  </a:cubicBezTo>
                  <a:cubicBezTo>
                    <a:pt x="354" y="1004"/>
                    <a:pt x="354" y="1004"/>
                    <a:pt x="354" y="1004"/>
                  </a:cubicBezTo>
                  <a:cubicBezTo>
                    <a:pt x="350" y="1003"/>
                    <a:pt x="350" y="1003"/>
                    <a:pt x="350" y="1003"/>
                  </a:cubicBezTo>
                  <a:cubicBezTo>
                    <a:pt x="346" y="1000"/>
                    <a:pt x="346" y="1000"/>
                    <a:pt x="346" y="1000"/>
                  </a:cubicBezTo>
                  <a:cubicBezTo>
                    <a:pt x="348" y="995"/>
                    <a:pt x="348" y="995"/>
                    <a:pt x="348" y="995"/>
                  </a:cubicBezTo>
                  <a:cubicBezTo>
                    <a:pt x="343" y="995"/>
                    <a:pt x="343" y="995"/>
                    <a:pt x="343" y="995"/>
                  </a:cubicBezTo>
                  <a:cubicBezTo>
                    <a:pt x="338" y="994"/>
                    <a:pt x="338" y="994"/>
                    <a:pt x="338" y="994"/>
                  </a:cubicBezTo>
                  <a:cubicBezTo>
                    <a:pt x="334" y="993"/>
                    <a:pt x="334" y="993"/>
                    <a:pt x="334" y="993"/>
                  </a:cubicBezTo>
                  <a:cubicBezTo>
                    <a:pt x="331" y="994"/>
                    <a:pt x="331" y="994"/>
                    <a:pt x="331" y="994"/>
                  </a:cubicBezTo>
                  <a:cubicBezTo>
                    <a:pt x="328" y="997"/>
                    <a:pt x="328" y="997"/>
                    <a:pt x="328" y="997"/>
                  </a:cubicBezTo>
                  <a:cubicBezTo>
                    <a:pt x="323" y="997"/>
                    <a:pt x="323" y="997"/>
                    <a:pt x="323" y="997"/>
                  </a:cubicBezTo>
                  <a:cubicBezTo>
                    <a:pt x="322" y="988"/>
                    <a:pt x="322" y="988"/>
                    <a:pt x="322" y="988"/>
                  </a:cubicBezTo>
                  <a:cubicBezTo>
                    <a:pt x="320" y="984"/>
                    <a:pt x="320" y="984"/>
                    <a:pt x="320" y="984"/>
                  </a:cubicBezTo>
                  <a:cubicBezTo>
                    <a:pt x="315" y="982"/>
                    <a:pt x="315" y="982"/>
                    <a:pt x="315" y="982"/>
                  </a:cubicBezTo>
                  <a:cubicBezTo>
                    <a:pt x="304" y="980"/>
                    <a:pt x="304" y="980"/>
                    <a:pt x="304" y="980"/>
                  </a:cubicBezTo>
                  <a:cubicBezTo>
                    <a:pt x="299" y="973"/>
                    <a:pt x="299" y="973"/>
                    <a:pt x="299" y="973"/>
                  </a:cubicBezTo>
                  <a:cubicBezTo>
                    <a:pt x="298" y="970"/>
                    <a:pt x="298" y="970"/>
                    <a:pt x="298" y="970"/>
                  </a:cubicBezTo>
                  <a:cubicBezTo>
                    <a:pt x="298" y="970"/>
                    <a:pt x="297" y="970"/>
                    <a:pt x="294" y="969"/>
                  </a:cubicBezTo>
                  <a:cubicBezTo>
                    <a:pt x="291" y="969"/>
                    <a:pt x="293" y="966"/>
                    <a:pt x="293" y="966"/>
                  </a:cubicBezTo>
                  <a:cubicBezTo>
                    <a:pt x="293" y="961"/>
                    <a:pt x="293" y="961"/>
                    <a:pt x="293" y="961"/>
                  </a:cubicBezTo>
                  <a:cubicBezTo>
                    <a:pt x="289" y="961"/>
                    <a:pt x="289" y="961"/>
                    <a:pt x="289" y="961"/>
                  </a:cubicBezTo>
                  <a:cubicBezTo>
                    <a:pt x="285" y="957"/>
                    <a:pt x="285" y="957"/>
                    <a:pt x="285" y="957"/>
                  </a:cubicBezTo>
                  <a:cubicBezTo>
                    <a:pt x="278" y="955"/>
                    <a:pt x="278" y="955"/>
                    <a:pt x="278" y="955"/>
                  </a:cubicBezTo>
                  <a:cubicBezTo>
                    <a:pt x="281" y="947"/>
                    <a:pt x="281" y="947"/>
                    <a:pt x="281" y="947"/>
                  </a:cubicBezTo>
                  <a:cubicBezTo>
                    <a:pt x="281" y="944"/>
                    <a:pt x="281" y="944"/>
                    <a:pt x="281" y="944"/>
                  </a:cubicBezTo>
                  <a:cubicBezTo>
                    <a:pt x="282" y="939"/>
                    <a:pt x="282" y="939"/>
                    <a:pt x="282" y="939"/>
                  </a:cubicBezTo>
                  <a:cubicBezTo>
                    <a:pt x="279" y="936"/>
                    <a:pt x="279" y="936"/>
                    <a:pt x="279" y="936"/>
                  </a:cubicBezTo>
                  <a:cubicBezTo>
                    <a:pt x="273" y="932"/>
                    <a:pt x="273" y="932"/>
                    <a:pt x="273" y="932"/>
                  </a:cubicBezTo>
                  <a:cubicBezTo>
                    <a:pt x="273" y="929"/>
                    <a:pt x="273" y="929"/>
                    <a:pt x="273" y="929"/>
                  </a:cubicBezTo>
                  <a:cubicBezTo>
                    <a:pt x="273" y="926"/>
                    <a:pt x="273" y="926"/>
                    <a:pt x="273" y="926"/>
                  </a:cubicBezTo>
                  <a:cubicBezTo>
                    <a:pt x="273" y="918"/>
                    <a:pt x="273" y="918"/>
                    <a:pt x="273" y="918"/>
                  </a:cubicBezTo>
                  <a:cubicBezTo>
                    <a:pt x="271" y="914"/>
                    <a:pt x="271" y="914"/>
                    <a:pt x="271" y="914"/>
                  </a:cubicBezTo>
                  <a:cubicBezTo>
                    <a:pt x="267" y="916"/>
                    <a:pt x="267" y="916"/>
                    <a:pt x="267" y="916"/>
                  </a:cubicBezTo>
                  <a:cubicBezTo>
                    <a:pt x="266" y="914"/>
                    <a:pt x="266" y="914"/>
                    <a:pt x="266" y="914"/>
                  </a:cubicBezTo>
                  <a:cubicBezTo>
                    <a:pt x="263" y="915"/>
                    <a:pt x="263" y="915"/>
                    <a:pt x="263" y="915"/>
                  </a:cubicBezTo>
                  <a:cubicBezTo>
                    <a:pt x="260" y="913"/>
                    <a:pt x="260" y="913"/>
                    <a:pt x="260" y="913"/>
                  </a:cubicBezTo>
                  <a:cubicBezTo>
                    <a:pt x="257" y="910"/>
                    <a:pt x="257" y="910"/>
                    <a:pt x="257" y="910"/>
                  </a:cubicBezTo>
                  <a:cubicBezTo>
                    <a:pt x="248" y="908"/>
                    <a:pt x="248" y="908"/>
                    <a:pt x="248" y="908"/>
                  </a:cubicBezTo>
                  <a:cubicBezTo>
                    <a:pt x="248" y="908"/>
                    <a:pt x="245" y="909"/>
                    <a:pt x="241" y="910"/>
                  </a:cubicBezTo>
                  <a:cubicBezTo>
                    <a:pt x="238" y="911"/>
                    <a:pt x="239" y="912"/>
                    <a:pt x="237" y="912"/>
                  </a:cubicBezTo>
                  <a:cubicBezTo>
                    <a:pt x="235" y="913"/>
                    <a:pt x="234" y="915"/>
                    <a:pt x="234" y="917"/>
                  </a:cubicBezTo>
                  <a:cubicBezTo>
                    <a:pt x="233" y="919"/>
                    <a:pt x="229" y="920"/>
                    <a:pt x="228" y="920"/>
                  </a:cubicBezTo>
                  <a:cubicBezTo>
                    <a:pt x="226" y="921"/>
                    <a:pt x="224" y="918"/>
                    <a:pt x="224" y="918"/>
                  </a:cubicBezTo>
                  <a:cubicBezTo>
                    <a:pt x="224" y="915"/>
                    <a:pt x="224" y="915"/>
                    <a:pt x="224" y="915"/>
                  </a:cubicBezTo>
                  <a:cubicBezTo>
                    <a:pt x="223" y="909"/>
                    <a:pt x="223" y="909"/>
                    <a:pt x="223" y="909"/>
                  </a:cubicBezTo>
                  <a:cubicBezTo>
                    <a:pt x="215" y="909"/>
                    <a:pt x="215" y="909"/>
                    <a:pt x="215" y="909"/>
                  </a:cubicBezTo>
                  <a:cubicBezTo>
                    <a:pt x="208" y="911"/>
                    <a:pt x="208" y="911"/>
                    <a:pt x="208" y="911"/>
                  </a:cubicBezTo>
                  <a:cubicBezTo>
                    <a:pt x="207" y="913"/>
                    <a:pt x="207" y="913"/>
                    <a:pt x="207" y="913"/>
                  </a:cubicBezTo>
                  <a:cubicBezTo>
                    <a:pt x="202" y="913"/>
                    <a:pt x="202" y="913"/>
                    <a:pt x="202" y="913"/>
                  </a:cubicBezTo>
                  <a:cubicBezTo>
                    <a:pt x="200" y="909"/>
                    <a:pt x="200" y="909"/>
                    <a:pt x="200" y="909"/>
                  </a:cubicBezTo>
                  <a:cubicBezTo>
                    <a:pt x="197" y="908"/>
                    <a:pt x="197" y="908"/>
                    <a:pt x="197" y="908"/>
                  </a:cubicBezTo>
                  <a:cubicBezTo>
                    <a:pt x="192" y="910"/>
                    <a:pt x="192" y="910"/>
                    <a:pt x="192" y="910"/>
                  </a:cubicBezTo>
                  <a:cubicBezTo>
                    <a:pt x="192" y="910"/>
                    <a:pt x="191" y="912"/>
                    <a:pt x="190" y="912"/>
                  </a:cubicBezTo>
                  <a:cubicBezTo>
                    <a:pt x="189" y="913"/>
                    <a:pt x="188" y="912"/>
                    <a:pt x="187" y="912"/>
                  </a:cubicBezTo>
                  <a:cubicBezTo>
                    <a:pt x="186" y="912"/>
                    <a:pt x="184" y="911"/>
                    <a:pt x="183" y="910"/>
                  </a:cubicBezTo>
                  <a:cubicBezTo>
                    <a:pt x="183" y="909"/>
                    <a:pt x="183" y="908"/>
                    <a:pt x="183" y="907"/>
                  </a:cubicBezTo>
                  <a:cubicBezTo>
                    <a:pt x="183" y="906"/>
                    <a:pt x="183" y="904"/>
                    <a:pt x="183" y="904"/>
                  </a:cubicBezTo>
                  <a:cubicBezTo>
                    <a:pt x="184" y="899"/>
                    <a:pt x="184" y="899"/>
                    <a:pt x="184" y="899"/>
                  </a:cubicBezTo>
                  <a:cubicBezTo>
                    <a:pt x="184" y="899"/>
                    <a:pt x="180" y="896"/>
                    <a:pt x="179" y="895"/>
                  </a:cubicBezTo>
                  <a:cubicBezTo>
                    <a:pt x="179" y="893"/>
                    <a:pt x="178" y="890"/>
                    <a:pt x="178" y="890"/>
                  </a:cubicBezTo>
                  <a:cubicBezTo>
                    <a:pt x="178" y="890"/>
                    <a:pt x="176" y="889"/>
                    <a:pt x="175" y="888"/>
                  </a:cubicBezTo>
                  <a:cubicBezTo>
                    <a:pt x="174" y="888"/>
                    <a:pt x="173" y="887"/>
                    <a:pt x="173" y="887"/>
                  </a:cubicBezTo>
                  <a:cubicBezTo>
                    <a:pt x="174" y="884"/>
                    <a:pt x="174" y="884"/>
                    <a:pt x="174" y="884"/>
                  </a:cubicBezTo>
                  <a:cubicBezTo>
                    <a:pt x="170" y="882"/>
                    <a:pt x="170" y="882"/>
                    <a:pt x="170" y="882"/>
                  </a:cubicBezTo>
                  <a:cubicBezTo>
                    <a:pt x="165" y="878"/>
                    <a:pt x="165" y="878"/>
                    <a:pt x="165" y="878"/>
                  </a:cubicBezTo>
                  <a:cubicBezTo>
                    <a:pt x="167" y="875"/>
                    <a:pt x="167" y="875"/>
                    <a:pt x="167" y="875"/>
                  </a:cubicBezTo>
                  <a:cubicBezTo>
                    <a:pt x="163" y="872"/>
                    <a:pt x="163" y="872"/>
                    <a:pt x="163" y="872"/>
                  </a:cubicBezTo>
                  <a:cubicBezTo>
                    <a:pt x="159" y="875"/>
                    <a:pt x="159" y="875"/>
                    <a:pt x="159" y="875"/>
                  </a:cubicBezTo>
                  <a:cubicBezTo>
                    <a:pt x="159" y="871"/>
                    <a:pt x="159" y="871"/>
                    <a:pt x="159" y="871"/>
                  </a:cubicBezTo>
                  <a:cubicBezTo>
                    <a:pt x="157" y="863"/>
                    <a:pt x="157" y="863"/>
                    <a:pt x="157" y="863"/>
                  </a:cubicBezTo>
                  <a:cubicBezTo>
                    <a:pt x="159" y="860"/>
                    <a:pt x="159" y="860"/>
                    <a:pt x="159" y="860"/>
                  </a:cubicBezTo>
                  <a:cubicBezTo>
                    <a:pt x="158" y="850"/>
                    <a:pt x="158" y="850"/>
                    <a:pt x="158" y="850"/>
                  </a:cubicBezTo>
                  <a:cubicBezTo>
                    <a:pt x="158" y="850"/>
                    <a:pt x="156" y="849"/>
                    <a:pt x="155" y="849"/>
                  </a:cubicBezTo>
                  <a:cubicBezTo>
                    <a:pt x="154" y="849"/>
                    <a:pt x="151" y="847"/>
                    <a:pt x="151" y="847"/>
                  </a:cubicBezTo>
                  <a:cubicBezTo>
                    <a:pt x="147" y="846"/>
                    <a:pt x="147" y="846"/>
                    <a:pt x="147" y="846"/>
                  </a:cubicBezTo>
                  <a:cubicBezTo>
                    <a:pt x="147" y="843"/>
                    <a:pt x="147" y="843"/>
                    <a:pt x="147" y="843"/>
                  </a:cubicBezTo>
                  <a:cubicBezTo>
                    <a:pt x="144" y="840"/>
                    <a:pt x="144" y="840"/>
                    <a:pt x="144" y="840"/>
                  </a:cubicBezTo>
                  <a:cubicBezTo>
                    <a:pt x="141" y="841"/>
                    <a:pt x="141" y="841"/>
                    <a:pt x="141" y="841"/>
                  </a:cubicBezTo>
                  <a:cubicBezTo>
                    <a:pt x="141" y="841"/>
                    <a:pt x="140" y="841"/>
                    <a:pt x="140" y="840"/>
                  </a:cubicBezTo>
                  <a:cubicBezTo>
                    <a:pt x="140" y="839"/>
                    <a:pt x="138" y="835"/>
                    <a:pt x="138" y="835"/>
                  </a:cubicBezTo>
                  <a:cubicBezTo>
                    <a:pt x="141" y="832"/>
                    <a:pt x="141" y="832"/>
                    <a:pt x="141" y="832"/>
                  </a:cubicBezTo>
                  <a:cubicBezTo>
                    <a:pt x="141" y="832"/>
                    <a:pt x="141" y="828"/>
                    <a:pt x="141" y="827"/>
                  </a:cubicBezTo>
                  <a:cubicBezTo>
                    <a:pt x="141" y="825"/>
                    <a:pt x="146" y="825"/>
                    <a:pt x="146" y="825"/>
                  </a:cubicBezTo>
                  <a:cubicBezTo>
                    <a:pt x="148" y="824"/>
                    <a:pt x="148" y="824"/>
                    <a:pt x="148" y="824"/>
                  </a:cubicBezTo>
                  <a:cubicBezTo>
                    <a:pt x="149" y="820"/>
                    <a:pt x="149" y="820"/>
                    <a:pt x="149" y="820"/>
                  </a:cubicBezTo>
                  <a:cubicBezTo>
                    <a:pt x="149" y="820"/>
                    <a:pt x="146" y="820"/>
                    <a:pt x="144" y="818"/>
                  </a:cubicBezTo>
                  <a:cubicBezTo>
                    <a:pt x="143" y="816"/>
                    <a:pt x="144" y="818"/>
                    <a:pt x="144" y="817"/>
                  </a:cubicBezTo>
                  <a:cubicBezTo>
                    <a:pt x="144" y="816"/>
                    <a:pt x="143" y="817"/>
                    <a:pt x="143" y="817"/>
                  </a:cubicBezTo>
                  <a:cubicBezTo>
                    <a:pt x="143" y="817"/>
                    <a:pt x="142" y="816"/>
                    <a:pt x="142" y="815"/>
                  </a:cubicBezTo>
                  <a:cubicBezTo>
                    <a:pt x="142" y="814"/>
                    <a:pt x="142" y="812"/>
                    <a:pt x="141" y="811"/>
                  </a:cubicBezTo>
                  <a:cubicBezTo>
                    <a:pt x="140" y="810"/>
                    <a:pt x="138" y="809"/>
                    <a:pt x="138" y="809"/>
                  </a:cubicBezTo>
                  <a:cubicBezTo>
                    <a:pt x="137" y="808"/>
                    <a:pt x="137" y="809"/>
                    <a:pt x="135" y="807"/>
                  </a:cubicBezTo>
                  <a:cubicBezTo>
                    <a:pt x="134" y="805"/>
                    <a:pt x="134" y="804"/>
                    <a:pt x="134" y="804"/>
                  </a:cubicBezTo>
                  <a:cubicBezTo>
                    <a:pt x="131" y="802"/>
                    <a:pt x="133" y="797"/>
                    <a:pt x="131" y="795"/>
                  </a:cubicBezTo>
                  <a:cubicBezTo>
                    <a:pt x="127" y="791"/>
                    <a:pt x="127" y="784"/>
                    <a:pt x="125" y="782"/>
                  </a:cubicBezTo>
                  <a:cubicBezTo>
                    <a:pt x="122" y="777"/>
                    <a:pt x="124" y="776"/>
                    <a:pt x="125" y="773"/>
                  </a:cubicBezTo>
                  <a:cubicBezTo>
                    <a:pt x="126" y="767"/>
                    <a:pt x="129" y="762"/>
                    <a:pt x="130" y="752"/>
                  </a:cubicBezTo>
                  <a:cubicBezTo>
                    <a:pt x="130" y="745"/>
                    <a:pt x="130" y="745"/>
                    <a:pt x="130" y="745"/>
                  </a:cubicBezTo>
                  <a:cubicBezTo>
                    <a:pt x="135" y="741"/>
                    <a:pt x="135" y="741"/>
                    <a:pt x="135" y="741"/>
                  </a:cubicBezTo>
                  <a:cubicBezTo>
                    <a:pt x="135" y="739"/>
                    <a:pt x="135" y="739"/>
                    <a:pt x="135" y="739"/>
                  </a:cubicBezTo>
                  <a:cubicBezTo>
                    <a:pt x="130" y="737"/>
                    <a:pt x="130" y="737"/>
                    <a:pt x="130" y="737"/>
                  </a:cubicBezTo>
                  <a:cubicBezTo>
                    <a:pt x="130" y="737"/>
                    <a:pt x="130" y="737"/>
                    <a:pt x="130" y="737"/>
                  </a:cubicBezTo>
                  <a:cubicBezTo>
                    <a:pt x="130" y="735"/>
                    <a:pt x="130" y="735"/>
                    <a:pt x="130" y="735"/>
                  </a:cubicBezTo>
                  <a:cubicBezTo>
                    <a:pt x="127" y="724"/>
                    <a:pt x="127" y="724"/>
                    <a:pt x="127" y="724"/>
                  </a:cubicBezTo>
                  <a:cubicBezTo>
                    <a:pt x="128" y="719"/>
                    <a:pt x="128" y="719"/>
                    <a:pt x="128" y="719"/>
                  </a:cubicBezTo>
                  <a:cubicBezTo>
                    <a:pt x="131" y="722"/>
                    <a:pt x="131" y="722"/>
                    <a:pt x="131" y="722"/>
                  </a:cubicBezTo>
                  <a:cubicBezTo>
                    <a:pt x="134" y="723"/>
                    <a:pt x="134" y="723"/>
                    <a:pt x="134" y="723"/>
                  </a:cubicBezTo>
                  <a:cubicBezTo>
                    <a:pt x="137" y="720"/>
                    <a:pt x="137" y="720"/>
                    <a:pt x="137" y="720"/>
                  </a:cubicBezTo>
                  <a:cubicBezTo>
                    <a:pt x="136" y="715"/>
                    <a:pt x="136" y="715"/>
                    <a:pt x="136" y="715"/>
                  </a:cubicBezTo>
                  <a:cubicBezTo>
                    <a:pt x="136" y="715"/>
                    <a:pt x="137" y="712"/>
                    <a:pt x="138" y="712"/>
                  </a:cubicBezTo>
                  <a:cubicBezTo>
                    <a:pt x="139" y="713"/>
                    <a:pt x="145" y="713"/>
                    <a:pt x="145" y="713"/>
                  </a:cubicBezTo>
                  <a:cubicBezTo>
                    <a:pt x="148" y="710"/>
                    <a:pt x="148" y="710"/>
                    <a:pt x="148" y="710"/>
                  </a:cubicBezTo>
                  <a:cubicBezTo>
                    <a:pt x="148" y="704"/>
                    <a:pt x="148" y="704"/>
                    <a:pt x="148" y="704"/>
                  </a:cubicBezTo>
                  <a:cubicBezTo>
                    <a:pt x="151" y="700"/>
                    <a:pt x="151" y="700"/>
                    <a:pt x="151" y="700"/>
                  </a:cubicBezTo>
                  <a:cubicBezTo>
                    <a:pt x="157" y="699"/>
                    <a:pt x="157" y="699"/>
                    <a:pt x="157" y="699"/>
                  </a:cubicBezTo>
                  <a:cubicBezTo>
                    <a:pt x="157" y="699"/>
                    <a:pt x="168" y="699"/>
                    <a:pt x="169" y="700"/>
                  </a:cubicBezTo>
                  <a:cubicBezTo>
                    <a:pt x="170" y="700"/>
                    <a:pt x="175" y="700"/>
                    <a:pt x="176" y="700"/>
                  </a:cubicBezTo>
                  <a:cubicBezTo>
                    <a:pt x="177" y="700"/>
                    <a:pt x="183" y="700"/>
                    <a:pt x="183" y="700"/>
                  </a:cubicBezTo>
                  <a:cubicBezTo>
                    <a:pt x="185" y="696"/>
                    <a:pt x="185" y="696"/>
                    <a:pt x="185" y="696"/>
                  </a:cubicBezTo>
                  <a:cubicBezTo>
                    <a:pt x="177" y="694"/>
                    <a:pt x="177" y="694"/>
                    <a:pt x="177" y="694"/>
                  </a:cubicBezTo>
                  <a:cubicBezTo>
                    <a:pt x="171" y="693"/>
                    <a:pt x="171" y="693"/>
                    <a:pt x="171" y="693"/>
                  </a:cubicBezTo>
                  <a:cubicBezTo>
                    <a:pt x="168" y="688"/>
                    <a:pt x="168" y="688"/>
                    <a:pt x="168" y="688"/>
                  </a:cubicBezTo>
                  <a:cubicBezTo>
                    <a:pt x="162" y="688"/>
                    <a:pt x="162" y="688"/>
                    <a:pt x="162" y="688"/>
                  </a:cubicBezTo>
                  <a:cubicBezTo>
                    <a:pt x="154" y="690"/>
                    <a:pt x="154" y="690"/>
                    <a:pt x="154" y="690"/>
                  </a:cubicBezTo>
                  <a:cubicBezTo>
                    <a:pt x="149" y="691"/>
                    <a:pt x="149" y="691"/>
                    <a:pt x="149" y="691"/>
                  </a:cubicBezTo>
                  <a:cubicBezTo>
                    <a:pt x="142" y="690"/>
                    <a:pt x="142" y="690"/>
                    <a:pt x="142" y="690"/>
                  </a:cubicBezTo>
                  <a:cubicBezTo>
                    <a:pt x="140" y="687"/>
                    <a:pt x="140" y="687"/>
                    <a:pt x="140" y="687"/>
                  </a:cubicBezTo>
                  <a:cubicBezTo>
                    <a:pt x="140" y="687"/>
                    <a:pt x="135" y="686"/>
                    <a:pt x="134" y="686"/>
                  </a:cubicBezTo>
                  <a:cubicBezTo>
                    <a:pt x="133" y="686"/>
                    <a:pt x="132" y="686"/>
                    <a:pt x="131" y="685"/>
                  </a:cubicBezTo>
                  <a:cubicBezTo>
                    <a:pt x="129" y="685"/>
                    <a:pt x="126" y="678"/>
                    <a:pt x="126" y="678"/>
                  </a:cubicBezTo>
                  <a:cubicBezTo>
                    <a:pt x="126" y="674"/>
                    <a:pt x="126" y="674"/>
                    <a:pt x="126" y="674"/>
                  </a:cubicBezTo>
                  <a:cubicBezTo>
                    <a:pt x="129" y="678"/>
                    <a:pt x="129" y="678"/>
                    <a:pt x="129" y="678"/>
                  </a:cubicBezTo>
                  <a:cubicBezTo>
                    <a:pt x="129" y="678"/>
                    <a:pt x="131" y="679"/>
                    <a:pt x="131" y="678"/>
                  </a:cubicBezTo>
                  <a:cubicBezTo>
                    <a:pt x="131" y="677"/>
                    <a:pt x="130" y="671"/>
                    <a:pt x="130" y="671"/>
                  </a:cubicBezTo>
                  <a:cubicBezTo>
                    <a:pt x="130" y="671"/>
                    <a:pt x="131" y="665"/>
                    <a:pt x="128" y="666"/>
                  </a:cubicBezTo>
                  <a:cubicBezTo>
                    <a:pt x="125" y="667"/>
                    <a:pt x="122" y="669"/>
                    <a:pt x="122" y="671"/>
                  </a:cubicBezTo>
                  <a:cubicBezTo>
                    <a:pt x="122" y="672"/>
                    <a:pt x="120" y="675"/>
                    <a:pt x="120" y="677"/>
                  </a:cubicBezTo>
                  <a:cubicBezTo>
                    <a:pt x="119" y="678"/>
                    <a:pt x="118" y="679"/>
                    <a:pt x="117" y="680"/>
                  </a:cubicBezTo>
                  <a:cubicBezTo>
                    <a:pt x="116" y="681"/>
                    <a:pt x="111" y="682"/>
                    <a:pt x="111" y="682"/>
                  </a:cubicBezTo>
                  <a:cubicBezTo>
                    <a:pt x="107" y="682"/>
                    <a:pt x="107" y="682"/>
                    <a:pt x="107" y="682"/>
                  </a:cubicBezTo>
                  <a:cubicBezTo>
                    <a:pt x="110" y="678"/>
                    <a:pt x="110" y="678"/>
                    <a:pt x="110" y="678"/>
                  </a:cubicBezTo>
                  <a:cubicBezTo>
                    <a:pt x="112" y="673"/>
                    <a:pt x="112" y="673"/>
                    <a:pt x="112" y="673"/>
                  </a:cubicBezTo>
                  <a:cubicBezTo>
                    <a:pt x="112" y="673"/>
                    <a:pt x="117" y="664"/>
                    <a:pt x="117" y="662"/>
                  </a:cubicBezTo>
                  <a:cubicBezTo>
                    <a:pt x="118" y="659"/>
                    <a:pt x="119" y="657"/>
                    <a:pt x="120" y="654"/>
                  </a:cubicBezTo>
                  <a:cubicBezTo>
                    <a:pt x="121" y="652"/>
                    <a:pt x="124" y="651"/>
                    <a:pt x="124" y="651"/>
                  </a:cubicBezTo>
                  <a:cubicBezTo>
                    <a:pt x="127" y="641"/>
                    <a:pt x="127" y="641"/>
                    <a:pt x="127" y="641"/>
                  </a:cubicBezTo>
                  <a:cubicBezTo>
                    <a:pt x="140" y="615"/>
                    <a:pt x="140" y="615"/>
                    <a:pt x="140" y="615"/>
                  </a:cubicBezTo>
                  <a:cubicBezTo>
                    <a:pt x="140" y="615"/>
                    <a:pt x="142" y="607"/>
                    <a:pt x="143" y="606"/>
                  </a:cubicBezTo>
                  <a:cubicBezTo>
                    <a:pt x="143" y="604"/>
                    <a:pt x="146" y="598"/>
                    <a:pt x="146" y="596"/>
                  </a:cubicBezTo>
                  <a:cubicBezTo>
                    <a:pt x="146" y="594"/>
                    <a:pt x="149" y="587"/>
                    <a:pt x="149" y="587"/>
                  </a:cubicBezTo>
                  <a:cubicBezTo>
                    <a:pt x="149" y="587"/>
                    <a:pt x="152" y="576"/>
                    <a:pt x="152" y="574"/>
                  </a:cubicBezTo>
                  <a:cubicBezTo>
                    <a:pt x="152" y="572"/>
                    <a:pt x="154" y="571"/>
                    <a:pt x="156" y="570"/>
                  </a:cubicBezTo>
                  <a:cubicBezTo>
                    <a:pt x="157" y="569"/>
                    <a:pt x="160" y="560"/>
                    <a:pt x="160" y="558"/>
                  </a:cubicBezTo>
                  <a:cubicBezTo>
                    <a:pt x="161" y="556"/>
                    <a:pt x="163" y="538"/>
                    <a:pt x="163" y="538"/>
                  </a:cubicBezTo>
                  <a:cubicBezTo>
                    <a:pt x="161" y="526"/>
                    <a:pt x="161" y="526"/>
                    <a:pt x="161" y="526"/>
                  </a:cubicBezTo>
                  <a:cubicBezTo>
                    <a:pt x="155" y="521"/>
                    <a:pt x="155" y="521"/>
                    <a:pt x="155" y="521"/>
                  </a:cubicBezTo>
                  <a:cubicBezTo>
                    <a:pt x="149" y="518"/>
                    <a:pt x="149" y="518"/>
                    <a:pt x="149" y="518"/>
                  </a:cubicBezTo>
                  <a:cubicBezTo>
                    <a:pt x="149" y="518"/>
                    <a:pt x="142" y="514"/>
                    <a:pt x="141" y="513"/>
                  </a:cubicBezTo>
                  <a:cubicBezTo>
                    <a:pt x="140" y="512"/>
                    <a:pt x="136" y="510"/>
                    <a:pt x="135" y="510"/>
                  </a:cubicBezTo>
                  <a:cubicBezTo>
                    <a:pt x="133" y="509"/>
                    <a:pt x="128" y="508"/>
                    <a:pt x="127" y="508"/>
                  </a:cubicBezTo>
                  <a:cubicBezTo>
                    <a:pt x="126" y="508"/>
                    <a:pt x="122" y="505"/>
                    <a:pt x="119" y="503"/>
                  </a:cubicBezTo>
                  <a:cubicBezTo>
                    <a:pt x="116" y="501"/>
                    <a:pt x="112" y="496"/>
                    <a:pt x="112" y="496"/>
                  </a:cubicBezTo>
                  <a:cubicBezTo>
                    <a:pt x="117" y="488"/>
                    <a:pt x="117" y="488"/>
                    <a:pt x="117" y="488"/>
                  </a:cubicBezTo>
                  <a:cubicBezTo>
                    <a:pt x="117" y="488"/>
                    <a:pt x="118" y="482"/>
                    <a:pt x="118" y="480"/>
                  </a:cubicBezTo>
                  <a:cubicBezTo>
                    <a:pt x="118" y="479"/>
                    <a:pt x="118" y="476"/>
                    <a:pt x="118" y="476"/>
                  </a:cubicBezTo>
                  <a:cubicBezTo>
                    <a:pt x="116" y="472"/>
                    <a:pt x="116" y="472"/>
                    <a:pt x="116" y="472"/>
                  </a:cubicBezTo>
                  <a:cubicBezTo>
                    <a:pt x="113" y="467"/>
                    <a:pt x="113" y="467"/>
                    <a:pt x="113" y="467"/>
                  </a:cubicBezTo>
                  <a:cubicBezTo>
                    <a:pt x="113" y="467"/>
                    <a:pt x="109" y="466"/>
                    <a:pt x="107" y="466"/>
                  </a:cubicBezTo>
                  <a:cubicBezTo>
                    <a:pt x="106" y="467"/>
                    <a:pt x="106" y="464"/>
                    <a:pt x="105" y="462"/>
                  </a:cubicBezTo>
                  <a:cubicBezTo>
                    <a:pt x="105" y="460"/>
                    <a:pt x="103" y="460"/>
                    <a:pt x="101" y="459"/>
                  </a:cubicBezTo>
                  <a:cubicBezTo>
                    <a:pt x="98" y="457"/>
                    <a:pt x="97" y="454"/>
                    <a:pt x="97" y="454"/>
                  </a:cubicBezTo>
                  <a:cubicBezTo>
                    <a:pt x="100" y="448"/>
                    <a:pt x="100" y="448"/>
                    <a:pt x="100" y="448"/>
                  </a:cubicBezTo>
                  <a:cubicBezTo>
                    <a:pt x="100" y="448"/>
                    <a:pt x="99" y="445"/>
                    <a:pt x="98" y="444"/>
                  </a:cubicBezTo>
                  <a:cubicBezTo>
                    <a:pt x="98" y="443"/>
                    <a:pt x="94" y="443"/>
                    <a:pt x="94" y="443"/>
                  </a:cubicBezTo>
                  <a:cubicBezTo>
                    <a:pt x="87" y="442"/>
                    <a:pt x="87" y="442"/>
                    <a:pt x="87" y="442"/>
                  </a:cubicBezTo>
                  <a:cubicBezTo>
                    <a:pt x="82" y="434"/>
                    <a:pt x="82" y="434"/>
                    <a:pt x="82" y="434"/>
                  </a:cubicBezTo>
                  <a:cubicBezTo>
                    <a:pt x="82" y="434"/>
                    <a:pt x="83" y="427"/>
                    <a:pt x="84" y="426"/>
                  </a:cubicBezTo>
                  <a:cubicBezTo>
                    <a:pt x="85" y="424"/>
                    <a:pt x="84" y="423"/>
                    <a:pt x="84" y="423"/>
                  </a:cubicBezTo>
                  <a:cubicBezTo>
                    <a:pt x="79" y="421"/>
                    <a:pt x="79" y="421"/>
                    <a:pt x="79" y="421"/>
                  </a:cubicBezTo>
                  <a:cubicBezTo>
                    <a:pt x="81" y="417"/>
                    <a:pt x="81" y="417"/>
                    <a:pt x="81" y="417"/>
                  </a:cubicBezTo>
                  <a:cubicBezTo>
                    <a:pt x="78" y="411"/>
                    <a:pt x="78" y="411"/>
                    <a:pt x="78" y="411"/>
                  </a:cubicBezTo>
                  <a:cubicBezTo>
                    <a:pt x="79" y="407"/>
                    <a:pt x="79" y="407"/>
                    <a:pt x="79" y="407"/>
                  </a:cubicBezTo>
                  <a:cubicBezTo>
                    <a:pt x="76" y="403"/>
                    <a:pt x="76" y="403"/>
                    <a:pt x="76" y="403"/>
                  </a:cubicBezTo>
                  <a:cubicBezTo>
                    <a:pt x="76" y="400"/>
                    <a:pt x="76" y="400"/>
                    <a:pt x="76" y="400"/>
                  </a:cubicBezTo>
                  <a:cubicBezTo>
                    <a:pt x="79" y="395"/>
                    <a:pt x="79" y="395"/>
                    <a:pt x="79" y="395"/>
                  </a:cubicBezTo>
                  <a:cubicBezTo>
                    <a:pt x="80" y="390"/>
                    <a:pt x="80" y="390"/>
                    <a:pt x="80" y="390"/>
                  </a:cubicBezTo>
                  <a:cubicBezTo>
                    <a:pt x="76" y="383"/>
                    <a:pt x="76" y="383"/>
                    <a:pt x="76" y="383"/>
                  </a:cubicBezTo>
                  <a:cubicBezTo>
                    <a:pt x="76" y="383"/>
                    <a:pt x="73" y="378"/>
                    <a:pt x="73" y="377"/>
                  </a:cubicBezTo>
                  <a:cubicBezTo>
                    <a:pt x="73" y="376"/>
                    <a:pt x="65" y="371"/>
                    <a:pt x="65" y="371"/>
                  </a:cubicBezTo>
                  <a:cubicBezTo>
                    <a:pt x="62" y="364"/>
                    <a:pt x="62" y="364"/>
                    <a:pt x="62" y="364"/>
                  </a:cubicBezTo>
                  <a:cubicBezTo>
                    <a:pt x="54" y="355"/>
                    <a:pt x="54" y="355"/>
                    <a:pt x="54" y="355"/>
                  </a:cubicBezTo>
                  <a:cubicBezTo>
                    <a:pt x="48" y="348"/>
                    <a:pt x="48" y="348"/>
                    <a:pt x="48" y="348"/>
                  </a:cubicBezTo>
                  <a:cubicBezTo>
                    <a:pt x="44" y="344"/>
                    <a:pt x="44" y="344"/>
                    <a:pt x="44" y="344"/>
                  </a:cubicBezTo>
                  <a:cubicBezTo>
                    <a:pt x="41" y="337"/>
                    <a:pt x="41" y="337"/>
                    <a:pt x="41" y="337"/>
                  </a:cubicBezTo>
                  <a:cubicBezTo>
                    <a:pt x="41" y="337"/>
                    <a:pt x="43" y="329"/>
                    <a:pt x="43" y="328"/>
                  </a:cubicBezTo>
                  <a:cubicBezTo>
                    <a:pt x="43" y="326"/>
                    <a:pt x="46" y="319"/>
                    <a:pt x="46" y="314"/>
                  </a:cubicBezTo>
                  <a:cubicBezTo>
                    <a:pt x="45" y="310"/>
                    <a:pt x="48" y="305"/>
                    <a:pt x="48" y="305"/>
                  </a:cubicBezTo>
                  <a:cubicBezTo>
                    <a:pt x="49" y="296"/>
                    <a:pt x="49" y="296"/>
                    <a:pt x="49" y="296"/>
                  </a:cubicBezTo>
                  <a:cubicBezTo>
                    <a:pt x="46" y="293"/>
                    <a:pt x="46" y="293"/>
                    <a:pt x="46" y="293"/>
                  </a:cubicBezTo>
                  <a:cubicBezTo>
                    <a:pt x="40" y="289"/>
                    <a:pt x="40" y="289"/>
                    <a:pt x="40" y="289"/>
                  </a:cubicBezTo>
                  <a:cubicBezTo>
                    <a:pt x="36" y="284"/>
                    <a:pt x="36" y="284"/>
                    <a:pt x="36" y="284"/>
                  </a:cubicBezTo>
                  <a:cubicBezTo>
                    <a:pt x="36" y="284"/>
                    <a:pt x="34" y="278"/>
                    <a:pt x="27" y="276"/>
                  </a:cubicBezTo>
                  <a:cubicBezTo>
                    <a:pt x="20" y="275"/>
                    <a:pt x="19" y="276"/>
                    <a:pt x="19" y="276"/>
                  </a:cubicBezTo>
                  <a:cubicBezTo>
                    <a:pt x="12" y="272"/>
                    <a:pt x="12" y="272"/>
                    <a:pt x="12" y="272"/>
                  </a:cubicBezTo>
                  <a:cubicBezTo>
                    <a:pt x="7" y="264"/>
                    <a:pt x="7" y="264"/>
                    <a:pt x="7" y="264"/>
                  </a:cubicBezTo>
                  <a:cubicBezTo>
                    <a:pt x="3" y="258"/>
                    <a:pt x="3" y="258"/>
                    <a:pt x="3" y="258"/>
                  </a:cubicBezTo>
                  <a:cubicBezTo>
                    <a:pt x="6" y="254"/>
                    <a:pt x="6" y="254"/>
                    <a:pt x="6" y="254"/>
                  </a:cubicBezTo>
                  <a:cubicBezTo>
                    <a:pt x="7" y="248"/>
                    <a:pt x="7" y="248"/>
                    <a:pt x="7" y="248"/>
                  </a:cubicBezTo>
                  <a:cubicBezTo>
                    <a:pt x="7" y="244"/>
                    <a:pt x="7" y="244"/>
                    <a:pt x="7" y="244"/>
                  </a:cubicBezTo>
                  <a:cubicBezTo>
                    <a:pt x="7" y="239"/>
                    <a:pt x="7" y="239"/>
                    <a:pt x="7" y="239"/>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7"/>
                    <a:pt x="0" y="237"/>
                    <a:pt x="0" y="237"/>
                  </a:cubicBezTo>
                  <a:cubicBezTo>
                    <a:pt x="0" y="236"/>
                    <a:pt x="0" y="236"/>
                    <a:pt x="0" y="236"/>
                  </a:cubicBezTo>
                  <a:cubicBezTo>
                    <a:pt x="0" y="236"/>
                    <a:pt x="0" y="236"/>
                    <a:pt x="0" y="236"/>
                  </a:cubicBezTo>
                  <a:cubicBezTo>
                    <a:pt x="0" y="236"/>
                    <a:pt x="0" y="236"/>
                    <a:pt x="0" y="236"/>
                  </a:cubicBezTo>
                  <a:cubicBezTo>
                    <a:pt x="0" y="236"/>
                    <a:pt x="0" y="236"/>
                    <a:pt x="0"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6"/>
                    <a:pt x="1" y="236"/>
                    <a:pt x="1" y="236"/>
                  </a:cubicBezTo>
                  <a:cubicBezTo>
                    <a:pt x="1" y="235"/>
                    <a:pt x="1" y="235"/>
                    <a:pt x="1" y="235"/>
                  </a:cubicBezTo>
                  <a:cubicBezTo>
                    <a:pt x="1" y="235"/>
                    <a:pt x="1" y="235"/>
                    <a:pt x="1" y="235"/>
                  </a:cubicBezTo>
                  <a:cubicBezTo>
                    <a:pt x="1" y="235"/>
                    <a:pt x="1" y="235"/>
                    <a:pt x="1"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5"/>
                    <a:pt x="2" y="235"/>
                    <a:pt x="2" y="235"/>
                  </a:cubicBezTo>
                  <a:cubicBezTo>
                    <a:pt x="2" y="234"/>
                    <a:pt x="2" y="234"/>
                    <a:pt x="2" y="234"/>
                  </a:cubicBezTo>
                  <a:cubicBezTo>
                    <a:pt x="2" y="234"/>
                    <a:pt x="2" y="234"/>
                    <a:pt x="2" y="234"/>
                  </a:cubicBezTo>
                  <a:cubicBezTo>
                    <a:pt x="2" y="234"/>
                    <a:pt x="2" y="234"/>
                    <a:pt x="2" y="234"/>
                  </a:cubicBezTo>
                  <a:cubicBezTo>
                    <a:pt x="3" y="234"/>
                    <a:pt x="3" y="234"/>
                    <a:pt x="3" y="234"/>
                  </a:cubicBezTo>
                  <a:cubicBezTo>
                    <a:pt x="3" y="234"/>
                    <a:pt x="3" y="234"/>
                    <a:pt x="3" y="234"/>
                  </a:cubicBezTo>
                  <a:cubicBezTo>
                    <a:pt x="3" y="234"/>
                    <a:pt x="3" y="234"/>
                    <a:pt x="3" y="234"/>
                  </a:cubicBezTo>
                  <a:cubicBezTo>
                    <a:pt x="3" y="234"/>
                    <a:pt x="3" y="234"/>
                    <a:pt x="3" y="234"/>
                  </a:cubicBezTo>
                  <a:cubicBezTo>
                    <a:pt x="3" y="233"/>
                    <a:pt x="3" y="233"/>
                    <a:pt x="3" y="233"/>
                  </a:cubicBezTo>
                  <a:cubicBezTo>
                    <a:pt x="4" y="233"/>
                    <a:pt x="4" y="233"/>
                    <a:pt x="4" y="233"/>
                  </a:cubicBezTo>
                  <a:cubicBezTo>
                    <a:pt x="4" y="233"/>
                    <a:pt x="4" y="233"/>
                    <a:pt x="4" y="233"/>
                  </a:cubicBezTo>
                  <a:cubicBezTo>
                    <a:pt x="4" y="233"/>
                    <a:pt x="4" y="233"/>
                    <a:pt x="4" y="233"/>
                  </a:cubicBezTo>
                  <a:cubicBezTo>
                    <a:pt x="4" y="233"/>
                    <a:pt x="4" y="233"/>
                    <a:pt x="4" y="233"/>
                  </a:cubicBezTo>
                  <a:cubicBezTo>
                    <a:pt x="4" y="232"/>
                    <a:pt x="4" y="232"/>
                    <a:pt x="4" y="232"/>
                  </a:cubicBezTo>
                  <a:cubicBezTo>
                    <a:pt x="4" y="232"/>
                    <a:pt x="4" y="232"/>
                    <a:pt x="4"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5" y="232"/>
                    <a:pt x="5" y="232"/>
                    <a:pt x="5" y="232"/>
                  </a:cubicBezTo>
                  <a:cubicBezTo>
                    <a:pt x="6" y="230"/>
                    <a:pt x="7" y="229"/>
                    <a:pt x="8" y="229"/>
                  </a:cubicBezTo>
                  <a:cubicBezTo>
                    <a:pt x="8" y="229"/>
                    <a:pt x="8" y="228"/>
                    <a:pt x="8" y="228"/>
                  </a:cubicBezTo>
                  <a:cubicBezTo>
                    <a:pt x="9" y="228"/>
                    <a:pt x="10" y="228"/>
                    <a:pt x="12" y="228"/>
                  </a:cubicBezTo>
                  <a:cubicBezTo>
                    <a:pt x="12" y="228"/>
                    <a:pt x="14" y="219"/>
                    <a:pt x="13" y="216"/>
                  </a:cubicBezTo>
                  <a:cubicBezTo>
                    <a:pt x="12" y="212"/>
                    <a:pt x="17" y="208"/>
                    <a:pt x="17" y="208"/>
                  </a:cubicBezTo>
                  <a:cubicBezTo>
                    <a:pt x="24" y="201"/>
                    <a:pt x="24" y="201"/>
                    <a:pt x="24" y="201"/>
                  </a:cubicBezTo>
                  <a:cubicBezTo>
                    <a:pt x="23" y="193"/>
                    <a:pt x="23" y="193"/>
                    <a:pt x="23" y="193"/>
                  </a:cubicBezTo>
                  <a:cubicBezTo>
                    <a:pt x="31" y="194"/>
                    <a:pt x="31" y="194"/>
                    <a:pt x="31" y="194"/>
                  </a:cubicBezTo>
                  <a:cubicBezTo>
                    <a:pt x="31" y="194"/>
                    <a:pt x="37" y="191"/>
                    <a:pt x="35" y="187"/>
                  </a:cubicBezTo>
                  <a:cubicBezTo>
                    <a:pt x="34" y="185"/>
                    <a:pt x="33" y="182"/>
                    <a:pt x="32" y="180"/>
                  </a:cubicBezTo>
                  <a:cubicBezTo>
                    <a:pt x="33" y="179"/>
                    <a:pt x="33" y="179"/>
                    <a:pt x="33" y="178"/>
                  </a:cubicBezTo>
                  <a:cubicBezTo>
                    <a:pt x="33" y="178"/>
                    <a:pt x="35" y="175"/>
                    <a:pt x="35" y="175"/>
                  </a:cubicBezTo>
                  <a:cubicBezTo>
                    <a:pt x="38" y="175"/>
                    <a:pt x="38" y="175"/>
                    <a:pt x="38" y="175"/>
                  </a:cubicBezTo>
                  <a:cubicBezTo>
                    <a:pt x="41" y="176"/>
                    <a:pt x="41" y="176"/>
                    <a:pt x="41" y="176"/>
                  </a:cubicBezTo>
                  <a:cubicBezTo>
                    <a:pt x="41" y="176"/>
                    <a:pt x="43" y="177"/>
                    <a:pt x="44" y="177"/>
                  </a:cubicBezTo>
                  <a:cubicBezTo>
                    <a:pt x="46" y="177"/>
                    <a:pt x="49" y="175"/>
                    <a:pt x="49" y="175"/>
                  </a:cubicBezTo>
                  <a:cubicBezTo>
                    <a:pt x="46" y="171"/>
                    <a:pt x="46" y="171"/>
                    <a:pt x="46" y="171"/>
                  </a:cubicBezTo>
                  <a:cubicBezTo>
                    <a:pt x="47" y="167"/>
                    <a:pt x="47" y="167"/>
                    <a:pt x="47" y="167"/>
                  </a:cubicBezTo>
                  <a:cubicBezTo>
                    <a:pt x="51" y="167"/>
                    <a:pt x="51" y="167"/>
                    <a:pt x="51" y="167"/>
                  </a:cubicBezTo>
                  <a:cubicBezTo>
                    <a:pt x="53" y="167"/>
                    <a:pt x="53" y="167"/>
                    <a:pt x="53" y="167"/>
                  </a:cubicBezTo>
                  <a:cubicBezTo>
                    <a:pt x="49" y="161"/>
                    <a:pt x="49" y="161"/>
                    <a:pt x="49" y="161"/>
                  </a:cubicBezTo>
                  <a:cubicBezTo>
                    <a:pt x="49" y="161"/>
                    <a:pt x="50" y="158"/>
                    <a:pt x="52" y="159"/>
                  </a:cubicBezTo>
                  <a:cubicBezTo>
                    <a:pt x="53" y="159"/>
                    <a:pt x="54" y="161"/>
                    <a:pt x="55" y="161"/>
                  </a:cubicBezTo>
                  <a:cubicBezTo>
                    <a:pt x="56" y="161"/>
                    <a:pt x="59" y="162"/>
                    <a:pt x="59" y="162"/>
                  </a:cubicBezTo>
                  <a:cubicBezTo>
                    <a:pt x="63" y="163"/>
                    <a:pt x="63" y="163"/>
                    <a:pt x="63" y="163"/>
                  </a:cubicBezTo>
                  <a:cubicBezTo>
                    <a:pt x="67" y="163"/>
                    <a:pt x="67" y="163"/>
                    <a:pt x="67" y="163"/>
                  </a:cubicBezTo>
                  <a:cubicBezTo>
                    <a:pt x="72" y="163"/>
                    <a:pt x="72" y="163"/>
                    <a:pt x="72" y="163"/>
                  </a:cubicBezTo>
                  <a:cubicBezTo>
                    <a:pt x="74" y="166"/>
                    <a:pt x="74" y="166"/>
                    <a:pt x="74" y="166"/>
                  </a:cubicBezTo>
                  <a:cubicBezTo>
                    <a:pt x="74" y="166"/>
                    <a:pt x="75" y="168"/>
                    <a:pt x="74" y="169"/>
                  </a:cubicBezTo>
                  <a:cubicBezTo>
                    <a:pt x="74" y="170"/>
                    <a:pt x="73" y="173"/>
                    <a:pt x="73" y="173"/>
                  </a:cubicBezTo>
                  <a:cubicBezTo>
                    <a:pt x="72" y="173"/>
                    <a:pt x="71" y="173"/>
                    <a:pt x="70" y="174"/>
                  </a:cubicBezTo>
                  <a:cubicBezTo>
                    <a:pt x="69" y="174"/>
                    <a:pt x="64" y="174"/>
                    <a:pt x="64" y="174"/>
                  </a:cubicBezTo>
                  <a:cubicBezTo>
                    <a:pt x="60" y="174"/>
                    <a:pt x="60" y="174"/>
                    <a:pt x="60" y="174"/>
                  </a:cubicBezTo>
                  <a:cubicBezTo>
                    <a:pt x="57" y="174"/>
                    <a:pt x="57" y="174"/>
                    <a:pt x="57" y="174"/>
                  </a:cubicBezTo>
                  <a:cubicBezTo>
                    <a:pt x="56" y="176"/>
                    <a:pt x="56" y="176"/>
                    <a:pt x="56" y="176"/>
                  </a:cubicBezTo>
                  <a:cubicBezTo>
                    <a:pt x="56" y="176"/>
                    <a:pt x="59" y="177"/>
                    <a:pt x="60" y="178"/>
                  </a:cubicBezTo>
                  <a:cubicBezTo>
                    <a:pt x="62" y="178"/>
                    <a:pt x="62" y="178"/>
                    <a:pt x="62" y="178"/>
                  </a:cubicBezTo>
                  <a:cubicBezTo>
                    <a:pt x="63" y="179"/>
                    <a:pt x="65" y="181"/>
                    <a:pt x="65" y="181"/>
                  </a:cubicBezTo>
                  <a:cubicBezTo>
                    <a:pt x="64" y="184"/>
                    <a:pt x="64" y="184"/>
                    <a:pt x="64" y="184"/>
                  </a:cubicBezTo>
                  <a:cubicBezTo>
                    <a:pt x="64" y="184"/>
                    <a:pt x="67" y="180"/>
                    <a:pt x="67" y="180"/>
                  </a:cubicBezTo>
                  <a:cubicBezTo>
                    <a:pt x="68" y="180"/>
                    <a:pt x="73" y="180"/>
                    <a:pt x="73" y="180"/>
                  </a:cubicBezTo>
                  <a:cubicBezTo>
                    <a:pt x="73" y="180"/>
                    <a:pt x="77" y="178"/>
                    <a:pt x="78" y="178"/>
                  </a:cubicBezTo>
                  <a:cubicBezTo>
                    <a:pt x="78" y="178"/>
                    <a:pt x="77" y="181"/>
                    <a:pt x="77" y="181"/>
                  </a:cubicBezTo>
                  <a:cubicBezTo>
                    <a:pt x="81" y="179"/>
                    <a:pt x="81" y="179"/>
                    <a:pt x="81" y="179"/>
                  </a:cubicBezTo>
                  <a:cubicBezTo>
                    <a:pt x="85" y="177"/>
                    <a:pt x="85" y="177"/>
                    <a:pt x="85" y="177"/>
                  </a:cubicBezTo>
                  <a:cubicBezTo>
                    <a:pt x="87" y="177"/>
                    <a:pt x="87" y="177"/>
                    <a:pt x="87" y="177"/>
                  </a:cubicBezTo>
                  <a:cubicBezTo>
                    <a:pt x="87" y="177"/>
                    <a:pt x="88" y="180"/>
                    <a:pt x="88" y="181"/>
                  </a:cubicBezTo>
                  <a:cubicBezTo>
                    <a:pt x="87" y="182"/>
                    <a:pt x="87" y="182"/>
                    <a:pt x="87" y="184"/>
                  </a:cubicBezTo>
                  <a:cubicBezTo>
                    <a:pt x="87" y="185"/>
                    <a:pt x="86" y="186"/>
                    <a:pt x="87" y="187"/>
                  </a:cubicBezTo>
                  <a:cubicBezTo>
                    <a:pt x="87" y="187"/>
                    <a:pt x="87" y="188"/>
                    <a:pt x="88" y="188"/>
                  </a:cubicBezTo>
                  <a:cubicBezTo>
                    <a:pt x="89" y="189"/>
                    <a:pt x="90" y="188"/>
                    <a:pt x="90" y="188"/>
                  </a:cubicBezTo>
                  <a:cubicBezTo>
                    <a:pt x="92" y="183"/>
                    <a:pt x="92" y="183"/>
                    <a:pt x="92" y="183"/>
                  </a:cubicBezTo>
                  <a:cubicBezTo>
                    <a:pt x="92" y="183"/>
                    <a:pt x="94" y="181"/>
                    <a:pt x="94" y="181"/>
                  </a:cubicBezTo>
                  <a:cubicBezTo>
                    <a:pt x="95" y="181"/>
                    <a:pt x="98" y="179"/>
                    <a:pt x="98" y="179"/>
                  </a:cubicBezTo>
                  <a:cubicBezTo>
                    <a:pt x="103" y="179"/>
                    <a:pt x="103" y="179"/>
                    <a:pt x="103" y="179"/>
                  </a:cubicBezTo>
                  <a:cubicBezTo>
                    <a:pt x="103" y="179"/>
                    <a:pt x="108" y="178"/>
                    <a:pt x="109" y="178"/>
                  </a:cubicBezTo>
                  <a:cubicBezTo>
                    <a:pt x="109" y="179"/>
                    <a:pt x="111" y="179"/>
                    <a:pt x="112" y="179"/>
                  </a:cubicBezTo>
                  <a:cubicBezTo>
                    <a:pt x="114" y="179"/>
                    <a:pt x="115" y="179"/>
                    <a:pt x="117" y="179"/>
                  </a:cubicBezTo>
                  <a:cubicBezTo>
                    <a:pt x="118" y="179"/>
                    <a:pt x="119" y="179"/>
                    <a:pt x="119" y="179"/>
                  </a:cubicBezTo>
                  <a:cubicBezTo>
                    <a:pt x="119" y="179"/>
                    <a:pt x="121" y="177"/>
                    <a:pt x="121" y="177"/>
                  </a:cubicBezTo>
                  <a:cubicBezTo>
                    <a:pt x="121" y="176"/>
                    <a:pt x="121" y="175"/>
                    <a:pt x="121" y="175"/>
                  </a:cubicBezTo>
                  <a:cubicBezTo>
                    <a:pt x="122" y="174"/>
                    <a:pt x="123" y="172"/>
                    <a:pt x="124" y="172"/>
                  </a:cubicBezTo>
                  <a:cubicBezTo>
                    <a:pt x="125" y="172"/>
                    <a:pt x="140" y="174"/>
                    <a:pt x="140" y="174"/>
                  </a:cubicBezTo>
                  <a:cubicBezTo>
                    <a:pt x="153" y="178"/>
                    <a:pt x="153" y="178"/>
                    <a:pt x="153" y="178"/>
                  </a:cubicBezTo>
                  <a:cubicBezTo>
                    <a:pt x="162" y="180"/>
                    <a:pt x="162" y="180"/>
                    <a:pt x="162" y="180"/>
                  </a:cubicBezTo>
                  <a:cubicBezTo>
                    <a:pt x="162" y="180"/>
                    <a:pt x="169" y="184"/>
                    <a:pt x="170" y="184"/>
                  </a:cubicBezTo>
                  <a:cubicBezTo>
                    <a:pt x="171" y="185"/>
                    <a:pt x="184" y="187"/>
                    <a:pt x="184" y="187"/>
                  </a:cubicBezTo>
                  <a:cubicBezTo>
                    <a:pt x="190" y="191"/>
                    <a:pt x="190" y="191"/>
                    <a:pt x="190" y="191"/>
                  </a:cubicBezTo>
                  <a:cubicBezTo>
                    <a:pt x="190" y="191"/>
                    <a:pt x="196" y="193"/>
                    <a:pt x="196" y="194"/>
                  </a:cubicBezTo>
                  <a:cubicBezTo>
                    <a:pt x="196" y="195"/>
                    <a:pt x="200" y="197"/>
                    <a:pt x="200" y="197"/>
                  </a:cubicBezTo>
                  <a:cubicBezTo>
                    <a:pt x="204" y="195"/>
                    <a:pt x="204" y="195"/>
                    <a:pt x="204" y="195"/>
                  </a:cubicBezTo>
                  <a:cubicBezTo>
                    <a:pt x="204" y="195"/>
                    <a:pt x="209" y="196"/>
                    <a:pt x="209" y="196"/>
                  </a:cubicBezTo>
                  <a:cubicBezTo>
                    <a:pt x="210" y="197"/>
                    <a:pt x="220" y="200"/>
                    <a:pt x="220" y="200"/>
                  </a:cubicBezTo>
                  <a:cubicBezTo>
                    <a:pt x="220" y="200"/>
                    <a:pt x="227" y="202"/>
                    <a:pt x="228" y="202"/>
                  </a:cubicBezTo>
                  <a:cubicBezTo>
                    <a:pt x="229" y="202"/>
                    <a:pt x="233" y="201"/>
                    <a:pt x="233" y="201"/>
                  </a:cubicBezTo>
                  <a:cubicBezTo>
                    <a:pt x="233" y="198"/>
                    <a:pt x="233" y="198"/>
                    <a:pt x="233" y="198"/>
                  </a:cubicBezTo>
                  <a:cubicBezTo>
                    <a:pt x="233" y="198"/>
                    <a:pt x="232" y="196"/>
                    <a:pt x="234" y="197"/>
                  </a:cubicBezTo>
                  <a:cubicBezTo>
                    <a:pt x="236" y="197"/>
                    <a:pt x="237" y="197"/>
                    <a:pt x="238" y="198"/>
                  </a:cubicBezTo>
                  <a:cubicBezTo>
                    <a:pt x="238" y="199"/>
                    <a:pt x="240" y="199"/>
                    <a:pt x="241" y="200"/>
                  </a:cubicBezTo>
                  <a:cubicBezTo>
                    <a:pt x="242" y="202"/>
                    <a:pt x="246" y="203"/>
                    <a:pt x="246" y="203"/>
                  </a:cubicBezTo>
                  <a:cubicBezTo>
                    <a:pt x="251" y="205"/>
                    <a:pt x="251" y="205"/>
                    <a:pt x="251" y="205"/>
                  </a:cubicBezTo>
                  <a:cubicBezTo>
                    <a:pt x="252" y="208"/>
                    <a:pt x="252" y="208"/>
                    <a:pt x="252" y="208"/>
                  </a:cubicBezTo>
                  <a:cubicBezTo>
                    <a:pt x="253" y="209"/>
                    <a:pt x="253" y="209"/>
                    <a:pt x="253" y="209"/>
                  </a:cubicBezTo>
                  <a:cubicBezTo>
                    <a:pt x="254" y="207"/>
                    <a:pt x="254" y="207"/>
                    <a:pt x="254" y="207"/>
                  </a:cubicBezTo>
                  <a:cubicBezTo>
                    <a:pt x="255" y="206"/>
                    <a:pt x="256" y="206"/>
                    <a:pt x="256" y="206"/>
                  </a:cubicBezTo>
                  <a:cubicBezTo>
                    <a:pt x="258" y="207"/>
                    <a:pt x="258" y="207"/>
                    <a:pt x="258" y="207"/>
                  </a:cubicBezTo>
                  <a:cubicBezTo>
                    <a:pt x="258" y="207"/>
                    <a:pt x="260" y="207"/>
                    <a:pt x="260" y="207"/>
                  </a:cubicBezTo>
                  <a:cubicBezTo>
                    <a:pt x="261" y="207"/>
                    <a:pt x="264" y="206"/>
                    <a:pt x="264" y="206"/>
                  </a:cubicBezTo>
                  <a:cubicBezTo>
                    <a:pt x="264" y="207"/>
                    <a:pt x="266" y="209"/>
                    <a:pt x="267" y="209"/>
                  </a:cubicBezTo>
                  <a:cubicBezTo>
                    <a:pt x="267" y="210"/>
                    <a:pt x="269" y="213"/>
                    <a:pt x="269" y="213"/>
                  </a:cubicBezTo>
                  <a:cubicBezTo>
                    <a:pt x="269" y="213"/>
                    <a:pt x="269" y="214"/>
                    <a:pt x="269" y="216"/>
                  </a:cubicBezTo>
                  <a:cubicBezTo>
                    <a:pt x="269" y="217"/>
                    <a:pt x="270" y="218"/>
                    <a:pt x="270" y="218"/>
                  </a:cubicBezTo>
                  <a:cubicBezTo>
                    <a:pt x="272" y="220"/>
                    <a:pt x="272" y="220"/>
                    <a:pt x="272" y="220"/>
                  </a:cubicBezTo>
                  <a:cubicBezTo>
                    <a:pt x="277" y="228"/>
                    <a:pt x="277" y="228"/>
                    <a:pt x="277" y="228"/>
                  </a:cubicBezTo>
                  <a:cubicBezTo>
                    <a:pt x="279" y="230"/>
                    <a:pt x="279" y="230"/>
                    <a:pt x="279" y="230"/>
                  </a:cubicBezTo>
                  <a:cubicBezTo>
                    <a:pt x="281" y="228"/>
                    <a:pt x="281" y="228"/>
                    <a:pt x="281" y="228"/>
                  </a:cubicBezTo>
                  <a:cubicBezTo>
                    <a:pt x="284" y="228"/>
                    <a:pt x="284" y="228"/>
                    <a:pt x="284" y="228"/>
                  </a:cubicBezTo>
                  <a:cubicBezTo>
                    <a:pt x="287" y="235"/>
                    <a:pt x="287" y="235"/>
                    <a:pt x="287" y="235"/>
                  </a:cubicBezTo>
                  <a:cubicBezTo>
                    <a:pt x="290" y="244"/>
                    <a:pt x="290" y="244"/>
                    <a:pt x="290" y="244"/>
                  </a:cubicBezTo>
                  <a:cubicBezTo>
                    <a:pt x="288" y="256"/>
                    <a:pt x="288" y="256"/>
                    <a:pt x="288" y="256"/>
                  </a:cubicBezTo>
                  <a:cubicBezTo>
                    <a:pt x="288" y="264"/>
                    <a:pt x="288" y="264"/>
                    <a:pt x="288" y="264"/>
                  </a:cubicBezTo>
                  <a:cubicBezTo>
                    <a:pt x="288" y="264"/>
                    <a:pt x="286" y="270"/>
                    <a:pt x="286" y="271"/>
                  </a:cubicBezTo>
                  <a:cubicBezTo>
                    <a:pt x="286" y="273"/>
                    <a:pt x="281" y="280"/>
                    <a:pt x="281" y="280"/>
                  </a:cubicBezTo>
                  <a:cubicBezTo>
                    <a:pt x="281" y="280"/>
                    <a:pt x="278" y="286"/>
                    <a:pt x="277" y="287"/>
                  </a:cubicBezTo>
                  <a:cubicBezTo>
                    <a:pt x="276" y="289"/>
                    <a:pt x="272" y="297"/>
                    <a:pt x="272" y="297"/>
                  </a:cubicBezTo>
                  <a:cubicBezTo>
                    <a:pt x="260" y="309"/>
                    <a:pt x="260" y="309"/>
                    <a:pt x="260" y="309"/>
                  </a:cubicBezTo>
                  <a:cubicBezTo>
                    <a:pt x="260" y="309"/>
                    <a:pt x="254" y="312"/>
                    <a:pt x="252" y="313"/>
                  </a:cubicBezTo>
                  <a:cubicBezTo>
                    <a:pt x="251" y="315"/>
                    <a:pt x="241" y="316"/>
                    <a:pt x="241" y="316"/>
                  </a:cubicBezTo>
                  <a:cubicBezTo>
                    <a:pt x="233" y="316"/>
                    <a:pt x="233" y="316"/>
                    <a:pt x="233" y="316"/>
                  </a:cubicBezTo>
                  <a:cubicBezTo>
                    <a:pt x="221" y="313"/>
                    <a:pt x="221" y="313"/>
                    <a:pt x="221" y="313"/>
                  </a:cubicBezTo>
                  <a:cubicBezTo>
                    <a:pt x="214" y="315"/>
                    <a:pt x="214" y="315"/>
                    <a:pt x="214" y="315"/>
                  </a:cubicBezTo>
                  <a:cubicBezTo>
                    <a:pt x="205" y="318"/>
                    <a:pt x="205" y="318"/>
                    <a:pt x="205" y="318"/>
                  </a:cubicBezTo>
                  <a:cubicBezTo>
                    <a:pt x="197" y="318"/>
                    <a:pt x="197" y="318"/>
                    <a:pt x="197" y="318"/>
                  </a:cubicBezTo>
                  <a:cubicBezTo>
                    <a:pt x="187" y="320"/>
                    <a:pt x="187" y="320"/>
                    <a:pt x="187" y="320"/>
                  </a:cubicBezTo>
                  <a:cubicBezTo>
                    <a:pt x="187" y="320"/>
                    <a:pt x="185" y="320"/>
                    <a:pt x="183" y="320"/>
                  </a:cubicBezTo>
                  <a:cubicBezTo>
                    <a:pt x="182" y="320"/>
                    <a:pt x="176" y="318"/>
                    <a:pt x="176" y="318"/>
                  </a:cubicBezTo>
                  <a:cubicBezTo>
                    <a:pt x="169" y="316"/>
                    <a:pt x="169" y="316"/>
                    <a:pt x="169" y="316"/>
                  </a:cubicBezTo>
                  <a:cubicBezTo>
                    <a:pt x="164" y="316"/>
                    <a:pt x="164" y="316"/>
                    <a:pt x="164" y="316"/>
                  </a:cubicBezTo>
                  <a:cubicBezTo>
                    <a:pt x="163" y="320"/>
                    <a:pt x="163" y="320"/>
                    <a:pt x="163" y="320"/>
                  </a:cubicBezTo>
                  <a:cubicBezTo>
                    <a:pt x="163" y="320"/>
                    <a:pt x="163" y="320"/>
                    <a:pt x="161" y="320"/>
                  </a:cubicBezTo>
                  <a:cubicBezTo>
                    <a:pt x="159" y="320"/>
                    <a:pt x="157" y="320"/>
                    <a:pt x="157" y="320"/>
                  </a:cubicBezTo>
                  <a:cubicBezTo>
                    <a:pt x="157" y="316"/>
                    <a:pt x="157" y="316"/>
                    <a:pt x="157" y="316"/>
                  </a:cubicBezTo>
                  <a:cubicBezTo>
                    <a:pt x="150" y="316"/>
                    <a:pt x="150" y="316"/>
                    <a:pt x="150" y="316"/>
                  </a:cubicBezTo>
                  <a:cubicBezTo>
                    <a:pt x="150" y="316"/>
                    <a:pt x="147" y="317"/>
                    <a:pt x="145" y="317"/>
                  </a:cubicBezTo>
                  <a:cubicBezTo>
                    <a:pt x="142" y="317"/>
                    <a:pt x="139" y="314"/>
                    <a:pt x="138" y="314"/>
                  </a:cubicBezTo>
                  <a:cubicBezTo>
                    <a:pt x="137" y="314"/>
                    <a:pt x="137" y="315"/>
                    <a:pt x="137" y="315"/>
                  </a:cubicBezTo>
                  <a:cubicBezTo>
                    <a:pt x="137" y="318"/>
                    <a:pt x="137" y="318"/>
                    <a:pt x="137" y="318"/>
                  </a:cubicBezTo>
                  <a:cubicBezTo>
                    <a:pt x="132" y="318"/>
                    <a:pt x="132" y="318"/>
                    <a:pt x="132" y="318"/>
                  </a:cubicBezTo>
                  <a:cubicBezTo>
                    <a:pt x="126" y="316"/>
                    <a:pt x="126" y="316"/>
                    <a:pt x="126" y="316"/>
                  </a:cubicBezTo>
                  <a:cubicBezTo>
                    <a:pt x="121" y="312"/>
                    <a:pt x="121" y="312"/>
                    <a:pt x="121" y="312"/>
                  </a:cubicBezTo>
                  <a:cubicBezTo>
                    <a:pt x="117" y="308"/>
                    <a:pt x="117" y="308"/>
                    <a:pt x="117" y="308"/>
                  </a:cubicBezTo>
                  <a:cubicBezTo>
                    <a:pt x="117" y="306"/>
                    <a:pt x="117" y="306"/>
                    <a:pt x="117" y="306"/>
                  </a:cubicBezTo>
                  <a:cubicBezTo>
                    <a:pt x="112" y="306"/>
                    <a:pt x="112" y="306"/>
                    <a:pt x="112" y="306"/>
                  </a:cubicBezTo>
                  <a:cubicBezTo>
                    <a:pt x="105" y="306"/>
                    <a:pt x="105" y="306"/>
                    <a:pt x="105" y="306"/>
                  </a:cubicBezTo>
                  <a:cubicBezTo>
                    <a:pt x="101" y="308"/>
                    <a:pt x="101" y="308"/>
                    <a:pt x="101" y="308"/>
                  </a:cubicBezTo>
                  <a:cubicBezTo>
                    <a:pt x="106" y="309"/>
                    <a:pt x="106" y="309"/>
                    <a:pt x="106" y="309"/>
                  </a:cubicBezTo>
                  <a:cubicBezTo>
                    <a:pt x="109" y="310"/>
                    <a:pt x="109" y="310"/>
                    <a:pt x="109" y="310"/>
                  </a:cubicBezTo>
                  <a:cubicBezTo>
                    <a:pt x="109" y="310"/>
                    <a:pt x="113" y="309"/>
                    <a:pt x="113" y="312"/>
                  </a:cubicBezTo>
                  <a:cubicBezTo>
                    <a:pt x="113" y="314"/>
                    <a:pt x="111" y="314"/>
                    <a:pt x="113" y="316"/>
                  </a:cubicBezTo>
                  <a:cubicBezTo>
                    <a:pt x="114" y="318"/>
                    <a:pt x="118" y="320"/>
                    <a:pt x="118" y="320"/>
                  </a:cubicBezTo>
                  <a:cubicBezTo>
                    <a:pt x="118" y="320"/>
                    <a:pt x="120" y="320"/>
                    <a:pt x="121" y="320"/>
                  </a:cubicBezTo>
                  <a:cubicBezTo>
                    <a:pt x="122" y="320"/>
                    <a:pt x="123" y="320"/>
                    <a:pt x="123" y="320"/>
                  </a:cubicBezTo>
                  <a:cubicBezTo>
                    <a:pt x="125" y="323"/>
                    <a:pt x="125" y="323"/>
                    <a:pt x="125" y="323"/>
                  </a:cubicBezTo>
                  <a:cubicBezTo>
                    <a:pt x="125" y="323"/>
                    <a:pt x="124" y="324"/>
                    <a:pt x="126" y="324"/>
                  </a:cubicBezTo>
                  <a:cubicBezTo>
                    <a:pt x="127" y="324"/>
                    <a:pt x="132" y="324"/>
                    <a:pt x="132" y="324"/>
                  </a:cubicBezTo>
                  <a:cubicBezTo>
                    <a:pt x="137" y="326"/>
                    <a:pt x="137" y="326"/>
                    <a:pt x="137" y="326"/>
                  </a:cubicBezTo>
                  <a:cubicBezTo>
                    <a:pt x="137" y="329"/>
                    <a:pt x="137" y="329"/>
                    <a:pt x="137" y="329"/>
                  </a:cubicBezTo>
                  <a:cubicBezTo>
                    <a:pt x="137" y="329"/>
                    <a:pt x="136" y="331"/>
                    <a:pt x="138" y="331"/>
                  </a:cubicBezTo>
                  <a:cubicBezTo>
                    <a:pt x="139" y="332"/>
                    <a:pt x="143" y="331"/>
                    <a:pt x="143" y="331"/>
                  </a:cubicBezTo>
                  <a:cubicBezTo>
                    <a:pt x="143" y="331"/>
                    <a:pt x="142" y="330"/>
                    <a:pt x="144" y="331"/>
                  </a:cubicBezTo>
                  <a:cubicBezTo>
                    <a:pt x="145" y="332"/>
                    <a:pt x="146" y="333"/>
                    <a:pt x="146" y="333"/>
                  </a:cubicBezTo>
                  <a:cubicBezTo>
                    <a:pt x="146" y="333"/>
                    <a:pt x="147" y="335"/>
                    <a:pt x="147" y="336"/>
                  </a:cubicBezTo>
                  <a:cubicBezTo>
                    <a:pt x="147" y="337"/>
                    <a:pt x="148" y="339"/>
                    <a:pt x="148" y="339"/>
                  </a:cubicBezTo>
                  <a:cubicBezTo>
                    <a:pt x="148" y="339"/>
                    <a:pt x="145" y="340"/>
                    <a:pt x="150" y="340"/>
                  </a:cubicBezTo>
                  <a:cubicBezTo>
                    <a:pt x="155" y="340"/>
                    <a:pt x="155" y="340"/>
                    <a:pt x="155" y="340"/>
                  </a:cubicBezTo>
                  <a:cubicBezTo>
                    <a:pt x="159" y="340"/>
                    <a:pt x="159" y="340"/>
                    <a:pt x="159" y="340"/>
                  </a:cubicBezTo>
                  <a:cubicBezTo>
                    <a:pt x="163" y="341"/>
                    <a:pt x="163" y="341"/>
                    <a:pt x="163" y="341"/>
                  </a:cubicBezTo>
                  <a:cubicBezTo>
                    <a:pt x="170" y="344"/>
                    <a:pt x="170" y="344"/>
                    <a:pt x="170" y="344"/>
                  </a:cubicBezTo>
                  <a:cubicBezTo>
                    <a:pt x="177" y="348"/>
                    <a:pt x="177" y="348"/>
                    <a:pt x="177" y="348"/>
                  </a:cubicBezTo>
                  <a:cubicBezTo>
                    <a:pt x="177" y="348"/>
                    <a:pt x="176" y="351"/>
                    <a:pt x="178" y="351"/>
                  </a:cubicBezTo>
                  <a:cubicBezTo>
                    <a:pt x="179" y="351"/>
                    <a:pt x="183" y="351"/>
                    <a:pt x="183" y="351"/>
                  </a:cubicBezTo>
                  <a:cubicBezTo>
                    <a:pt x="186" y="359"/>
                    <a:pt x="186" y="359"/>
                    <a:pt x="186" y="359"/>
                  </a:cubicBezTo>
                  <a:cubicBezTo>
                    <a:pt x="181" y="359"/>
                    <a:pt x="181" y="359"/>
                    <a:pt x="181" y="359"/>
                  </a:cubicBezTo>
                  <a:cubicBezTo>
                    <a:pt x="184" y="367"/>
                    <a:pt x="184" y="367"/>
                    <a:pt x="184" y="367"/>
                  </a:cubicBezTo>
                  <a:cubicBezTo>
                    <a:pt x="186" y="371"/>
                    <a:pt x="186" y="371"/>
                    <a:pt x="186" y="371"/>
                  </a:cubicBezTo>
                  <a:cubicBezTo>
                    <a:pt x="185" y="376"/>
                    <a:pt x="185" y="376"/>
                    <a:pt x="185" y="376"/>
                  </a:cubicBezTo>
                  <a:cubicBezTo>
                    <a:pt x="182" y="379"/>
                    <a:pt x="182" y="379"/>
                    <a:pt x="182" y="379"/>
                  </a:cubicBezTo>
                  <a:cubicBezTo>
                    <a:pt x="182" y="379"/>
                    <a:pt x="182" y="381"/>
                    <a:pt x="182" y="381"/>
                  </a:cubicBezTo>
                  <a:cubicBezTo>
                    <a:pt x="182" y="382"/>
                    <a:pt x="184" y="382"/>
                    <a:pt x="184" y="382"/>
                  </a:cubicBezTo>
                  <a:cubicBezTo>
                    <a:pt x="184" y="382"/>
                    <a:pt x="186" y="384"/>
                    <a:pt x="186" y="385"/>
                  </a:cubicBezTo>
                  <a:cubicBezTo>
                    <a:pt x="186" y="386"/>
                    <a:pt x="189" y="387"/>
                    <a:pt x="189" y="388"/>
                  </a:cubicBezTo>
                  <a:cubicBezTo>
                    <a:pt x="190" y="389"/>
                    <a:pt x="193" y="392"/>
                    <a:pt x="193" y="392"/>
                  </a:cubicBezTo>
                  <a:cubicBezTo>
                    <a:pt x="194" y="394"/>
                    <a:pt x="194" y="394"/>
                    <a:pt x="194" y="394"/>
                  </a:cubicBezTo>
                  <a:cubicBezTo>
                    <a:pt x="198" y="396"/>
                    <a:pt x="198" y="396"/>
                    <a:pt x="198" y="396"/>
                  </a:cubicBezTo>
                  <a:cubicBezTo>
                    <a:pt x="198" y="396"/>
                    <a:pt x="198" y="396"/>
                    <a:pt x="198" y="397"/>
                  </a:cubicBezTo>
                  <a:cubicBezTo>
                    <a:pt x="198" y="399"/>
                    <a:pt x="200" y="401"/>
                    <a:pt x="200" y="401"/>
                  </a:cubicBezTo>
                  <a:cubicBezTo>
                    <a:pt x="204" y="404"/>
                    <a:pt x="204" y="404"/>
                    <a:pt x="204" y="404"/>
                  </a:cubicBezTo>
                  <a:cubicBezTo>
                    <a:pt x="204" y="404"/>
                    <a:pt x="204" y="403"/>
                    <a:pt x="204" y="405"/>
                  </a:cubicBezTo>
                  <a:cubicBezTo>
                    <a:pt x="204" y="407"/>
                    <a:pt x="204" y="410"/>
                    <a:pt x="204" y="410"/>
                  </a:cubicBezTo>
                  <a:cubicBezTo>
                    <a:pt x="208" y="410"/>
                    <a:pt x="208" y="410"/>
                    <a:pt x="208" y="410"/>
                  </a:cubicBezTo>
                  <a:cubicBezTo>
                    <a:pt x="207" y="414"/>
                    <a:pt x="207" y="414"/>
                    <a:pt x="207" y="414"/>
                  </a:cubicBezTo>
                  <a:cubicBezTo>
                    <a:pt x="207" y="414"/>
                    <a:pt x="205" y="414"/>
                    <a:pt x="207" y="417"/>
                  </a:cubicBezTo>
                  <a:cubicBezTo>
                    <a:pt x="209" y="419"/>
                    <a:pt x="209" y="421"/>
                    <a:pt x="209" y="421"/>
                  </a:cubicBezTo>
                  <a:cubicBezTo>
                    <a:pt x="216" y="426"/>
                    <a:pt x="216" y="426"/>
                    <a:pt x="216" y="426"/>
                  </a:cubicBezTo>
                  <a:cubicBezTo>
                    <a:pt x="220" y="426"/>
                    <a:pt x="220" y="426"/>
                    <a:pt x="220" y="426"/>
                  </a:cubicBezTo>
                  <a:cubicBezTo>
                    <a:pt x="224" y="425"/>
                    <a:pt x="224" y="425"/>
                    <a:pt x="224" y="425"/>
                  </a:cubicBezTo>
                  <a:cubicBezTo>
                    <a:pt x="226" y="421"/>
                    <a:pt x="226" y="421"/>
                    <a:pt x="226" y="421"/>
                  </a:cubicBezTo>
                  <a:cubicBezTo>
                    <a:pt x="226" y="421"/>
                    <a:pt x="229" y="421"/>
                    <a:pt x="232" y="422"/>
                  </a:cubicBezTo>
                  <a:cubicBezTo>
                    <a:pt x="234" y="423"/>
                    <a:pt x="238" y="422"/>
                    <a:pt x="238" y="422"/>
                  </a:cubicBezTo>
                  <a:cubicBezTo>
                    <a:pt x="238" y="422"/>
                    <a:pt x="238" y="422"/>
                    <a:pt x="238" y="424"/>
                  </a:cubicBezTo>
                  <a:cubicBezTo>
                    <a:pt x="239" y="426"/>
                    <a:pt x="241" y="425"/>
                    <a:pt x="241" y="425"/>
                  </a:cubicBezTo>
                  <a:cubicBezTo>
                    <a:pt x="241" y="425"/>
                    <a:pt x="244" y="425"/>
                    <a:pt x="244" y="426"/>
                  </a:cubicBezTo>
                  <a:cubicBezTo>
                    <a:pt x="244" y="427"/>
                    <a:pt x="246" y="428"/>
                    <a:pt x="247" y="430"/>
                  </a:cubicBezTo>
                  <a:cubicBezTo>
                    <a:pt x="248" y="432"/>
                    <a:pt x="248" y="431"/>
                    <a:pt x="249" y="432"/>
                  </a:cubicBezTo>
                  <a:cubicBezTo>
                    <a:pt x="249" y="433"/>
                    <a:pt x="245" y="434"/>
                    <a:pt x="250" y="434"/>
                  </a:cubicBezTo>
                  <a:cubicBezTo>
                    <a:pt x="254" y="435"/>
                    <a:pt x="264" y="436"/>
                    <a:pt x="264" y="436"/>
                  </a:cubicBezTo>
                  <a:cubicBezTo>
                    <a:pt x="264" y="436"/>
                    <a:pt x="270" y="434"/>
                    <a:pt x="273" y="434"/>
                  </a:cubicBezTo>
                  <a:cubicBezTo>
                    <a:pt x="276" y="434"/>
                    <a:pt x="276" y="435"/>
                    <a:pt x="276" y="435"/>
                  </a:cubicBezTo>
                  <a:cubicBezTo>
                    <a:pt x="279" y="435"/>
                    <a:pt x="279" y="435"/>
                    <a:pt x="279" y="435"/>
                  </a:cubicBezTo>
                  <a:cubicBezTo>
                    <a:pt x="279" y="435"/>
                    <a:pt x="281" y="434"/>
                    <a:pt x="281" y="433"/>
                  </a:cubicBezTo>
                  <a:cubicBezTo>
                    <a:pt x="281" y="432"/>
                    <a:pt x="282" y="429"/>
                    <a:pt x="282" y="429"/>
                  </a:cubicBezTo>
                  <a:cubicBezTo>
                    <a:pt x="282" y="429"/>
                    <a:pt x="281" y="427"/>
                    <a:pt x="283" y="427"/>
                  </a:cubicBezTo>
                  <a:cubicBezTo>
                    <a:pt x="285" y="427"/>
                    <a:pt x="286" y="426"/>
                    <a:pt x="286" y="426"/>
                  </a:cubicBezTo>
                  <a:cubicBezTo>
                    <a:pt x="289" y="424"/>
                    <a:pt x="289" y="424"/>
                    <a:pt x="289" y="424"/>
                  </a:cubicBezTo>
                  <a:cubicBezTo>
                    <a:pt x="288" y="416"/>
                    <a:pt x="288" y="416"/>
                    <a:pt x="288" y="416"/>
                  </a:cubicBezTo>
                  <a:cubicBezTo>
                    <a:pt x="288" y="416"/>
                    <a:pt x="288" y="413"/>
                    <a:pt x="287" y="412"/>
                  </a:cubicBezTo>
                  <a:cubicBezTo>
                    <a:pt x="285" y="411"/>
                    <a:pt x="282" y="408"/>
                    <a:pt x="282" y="408"/>
                  </a:cubicBezTo>
                  <a:cubicBezTo>
                    <a:pt x="281" y="405"/>
                    <a:pt x="281" y="405"/>
                    <a:pt x="281" y="405"/>
                  </a:cubicBezTo>
                  <a:cubicBezTo>
                    <a:pt x="277" y="402"/>
                    <a:pt x="277" y="402"/>
                    <a:pt x="277" y="402"/>
                  </a:cubicBezTo>
                  <a:cubicBezTo>
                    <a:pt x="277" y="402"/>
                    <a:pt x="276" y="400"/>
                    <a:pt x="275" y="400"/>
                  </a:cubicBezTo>
                  <a:cubicBezTo>
                    <a:pt x="274" y="401"/>
                    <a:pt x="275" y="401"/>
                    <a:pt x="273" y="404"/>
                  </a:cubicBezTo>
                  <a:cubicBezTo>
                    <a:pt x="271" y="406"/>
                    <a:pt x="268" y="407"/>
                    <a:pt x="268" y="407"/>
                  </a:cubicBezTo>
                  <a:cubicBezTo>
                    <a:pt x="262" y="409"/>
                    <a:pt x="262" y="409"/>
                    <a:pt x="262" y="409"/>
                  </a:cubicBezTo>
                  <a:cubicBezTo>
                    <a:pt x="262" y="409"/>
                    <a:pt x="258" y="407"/>
                    <a:pt x="257" y="405"/>
                  </a:cubicBezTo>
                  <a:cubicBezTo>
                    <a:pt x="256" y="404"/>
                    <a:pt x="249" y="398"/>
                    <a:pt x="249" y="398"/>
                  </a:cubicBezTo>
                  <a:cubicBezTo>
                    <a:pt x="249" y="398"/>
                    <a:pt x="245" y="395"/>
                    <a:pt x="244" y="395"/>
                  </a:cubicBezTo>
                  <a:cubicBezTo>
                    <a:pt x="242" y="395"/>
                    <a:pt x="240" y="395"/>
                    <a:pt x="240" y="395"/>
                  </a:cubicBezTo>
                  <a:cubicBezTo>
                    <a:pt x="237" y="390"/>
                    <a:pt x="237" y="390"/>
                    <a:pt x="237" y="390"/>
                  </a:cubicBezTo>
                  <a:cubicBezTo>
                    <a:pt x="236" y="389"/>
                    <a:pt x="236" y="389"/>
                    <a:pt x="236" y="389"/>
                  </a:cubicBezTo>
                  <a:cubicBezTo>
                    <a:pt x="236" y="389"/>
                    <a:pt x="233" y="386"/>
                    <a:pt x="235" y="386"/>
                  </a:cubicBezTo>
                  <a:cubicBezTo>
                    <a:pt x="238" y="386"/>
                    <a:pt x="239" y="383"/>
                    <a:pt x="239" y="383"/>
                  </a:cubicBezTo>
                  <a:cubicBezTo>
                    <a:pt x="239" y="380"/>
                    <a:pt x="239" y="380"/>
                    <a:pt x="239" y="380"/>
                  </a:cubicBezTo>
                  <a:cubicBezTo>
                    <a:pt x="239" y="378"/>
                    <a:pt x="239" y="378"/>
                    <a:pt x="239" y="378"/>
                  </a:cubicBezTo>
                  <a:cubicBezTo>
                    <a:pt x="238" y="373"/>
                    <a:pt x="238" y="373"/>
                    <a:pt x="238" y="373"/>
                  </a:cubicBezTo>
                  <a:cubicBezTo>
                    <a:pt x="238" y="373"/>
                    <a:pt x="237" y="368"/>
                    <a:pt x="238" y="367"/>
                  </a:cubicBezTo>
                  <a:cubicBezTo>
                    <a:pt x="240" y="367"/>
                    <a:pt x="246" y="366"/>
                    <a:pt x="246" y="366"/>
                  </a:cubicBezTo>
                  <a:cubicBezTo>
                    <a:pt x="246" y="366"/>
                    <a:pt x="249" y="367"/>
                    <a:pt x="252" y="368"/>
                  </a:cubicBezTo>
                  <a:cubicBezTo>
                    <a:pt x="254" y="368"/>
                    <a:pt x="256" y="369"/>
                    <a:pt x="256" y="369"/>
                  </a:cubicBezTo>
                  <a:cubicBezTo>
                    <a:pt x="256" y="369"/>
                    <a:pt x="262" y="372"/>
                    <a:pt x="263" y="373"/>
                  </a:cubicBezTo>
                  <a:cubicBezTo>
                    <a:pt x="263" y="374"/>
                    <a:pt x="265" y="375"/>
                    <a:pt x="267" y="376"/>
                  </a:cubicBezTo>
                  <a:cubicBezTo>
                    <a:pt x="270" y="378"/>
                    <a:pt x="276" y="376"/>
                    <a:pt x="276" y="376"/>
                  </a:cubicBezTo>
                  <a:cubicBezTo>
                    <a:pt x="276" y="376"/>
                    <a:pt x="279" y="375"/>
                    <a:pt x="281" y="375"/>
                  </a:cubicBezTo>
                  <a:cubicBezTo>
                    <a:pt x="282" y="375"/>
                    <a:pt x="291" y="375"/>
                    <a:pt x="291" y="375"/>
                  </a:cubicBezTo>
                  <a:cubicBezTo>
                    <a:pt x="291" y="375"/>
                    <a:pt x="295" y="375"/>
                    <a:pt x="296" y="375"/>
                  </a:cubicBezTo>
                  <a:cubicBezTo>
                    <a:pt x="297" y="375"/>
                    <a:pt x="301" y="375"/>
                    <a:pt x="301" y="375"/>
                  </a:cubicBezTo>
                  <a:cubicBezTo>
                    <a:pt x="309" y="377"/>
                    <a:pt x="309" y="377"/>
                    <a:pt x="309" y="377"/>
                  </a:cubicBezTo>
                  <a:cubicBezTo>
                    <a:pt x="315" y="374"/>
                    <a:pt x="315" y="374"/>
                    <a:pt x="315" y="374"/>
                  </a:cubicBezTo>
                  <a:cubicBezTo>
                    <a:pt x="315" y="374"/>
                    <a:pt x="315" y="369"/>
                    <a:pt x="317" y="369"/>
                  </a:cubicBezTo>
                  <a:cubicBezTo>
                    <a:pt x="318" y="369"/>
                    <a:pt x="320" y="369"/>
                    <a:pt x="322" y="369"/>
                  </a:cubicBezTo>
                  <a:cubicBezTo>
                    <a:pt x="324" y="370"/>
                    <a:pt x="330" y="368"/>
                    <a:pt x="330" y="368"/>
                  </a:cubicBezTo>
                  <a:cubicBezTo>
                    <a:pt x="324" y="360"/>
                    <a:pt x="324" y="360"/>
                    <a:pt x="324" y="360"/>
                  </a:cubicBezTo>
                  <a:cubicBezTo>
                    <a:pt x="324" y="360"/>
                    <a:pt x="324" y="360"/>
                    <a:pt x="322" y="356"/>
                  </a:cubicBezTo>
                  <a:cubicBezTo>
                    <a:pt x="321" y="352"/>
                    <a:pt x="318" y="348"/>
                    <a:pt x="318" y="348"/>
                  </a:cubicBezTo>
                  <a:cubicBezTo>
                    <a:pt x="318" y="348"/>
                    <a:pt x="314" y="347"/>
                    <a:pt x="311" y="346"/>
                  </a:cubicBezTo>
                  <a:cubicBezTo>
                    <a:pt x="308" y="345"/>
                    <a:pt x="310" y="346"/>
                    <a:pt x="308" y="344"/>
                  </a:cubicBezTo>
                  <a:cubicBezTo>
                    <a:pt x="306" y="343"/>
                    <a:pt x="297" y="338"/>
                    <a:pt x="297" y="338"/>
                  </a:cubicBezTo>
                  <a:cubicBezTo>
                    <a:pt x="297" y="338"/>
                    <a:pt x="293" y="337"/>
                    <a:pt x="292" y="335"/>
                  </a:cubicBezTo>
                  <a:cubicBezTo>
                    <a:pt x="291" y="332"/>
                    <a:pt x="292" y="323"/>
                    <a:pt x="292" y="323"/>
                  </a:cubicBezTo>
                  <a:cubicBezTo>
                    <a:pt x="293" y="318"/>
                    <a:pt x="293" y="318"/>
                    <a:pt x="293" y="318"/>
                  </a:cubicBezTo>
                  <a:cubicBezTo>
                    <a:pt x="298" y="308"/>
                    <a:pt x="298" y="308"/>
                    <a:pt x="298" y="308"/>
                  </a:cubicBezTo>
                  <a:cubicBezTo>
                    <a:pt x="300" y="299"/>
                    <a:pt x="300" y="299"/>
                    <a:pt x="300" y="299"/>
                  </a:cubicBezTo>
                  <a:cubicBezTo>
                    <a:pt x="310" y="287"/>
                    <a:pt x="310" y="287"/>
                    <a:pt x="310" y="287"/>
                  </a:cubicBezTo>
                  <a:cubicBezTo>
                    <a:pt x="313" y="278"/>
                    <a:pt x="313" y="278"/>
                    <a:pt x="313" y="278"/>
                  </a:cubicBezTo>
                  <a:cubicBezTo>
                    <a:pt x="315" y="269"/>
                    <a:pt x="315" y="269"/>
                    <a:pt x="315" y="269"/>
                  </a:cubicBezTo>
                  <a:cubicBezTo>
                    <a:pt x="315" y="260"/>
                    <a:pt x="315" y="260"/>
                    <a:pt x="315" y="260"/>
                  </a:cubicBezTo>
                  <a:cubicBezTo>
                    <a:pt x="315" y="253"/>
                    <a:pt x="315" y="253"/>
                    <a:pt x="315" y="253"/>
                  </a:cubicBezTo>
                  <a:cubicBezTo>
                    <a:pt x="328" y="253"/>
                    <a:pt x="328" y="253"/>
                    <a:pt x="328" y="253"/>
                  </a:cubicBezTo>
                  <a:cubicBezTo>
                    <a:pt x="328" y="256"/>
                    <a:pt x="328" y="256"/>
                    <a:pt x="328" y="256"/>
                  </a:cubicBezTo>
                  <a:cubicBezTo>
                    <a:pt x="328" y="256"/>
                    <a:pt x="330" y="252"/>
                    <a:pt x="331" y="252"/>
                  </a:cubicBezTo>
                  <a:cubicBezTo>
                    <a:pt x="332" y="252"/>
                    <a:pt x="340" y="247"/>
                    <a:pt x="340" y="247"/>
                  </a:cubicBezTo>
                  <a:cubicBezTo>
                    <a:pt x="343" y="249"/>
                    <a:pt x="343" y="249"/>
                    <a:pt x="343" y="249"/>
                  </a:cubicBezTo>
                  <a:cubicBezTo>
                    <a:pt x="351" y="251"/>
                    <a:pt x="351" y="251"/>
                    <a:pt x="351" y="251"/>
                  </a:cubicBezTo>
                  <a:cubicBezTo>
                    <a:pt x="351" y="251"/>
                    <a:pt x="354" y="252"/>
                    <a:pt x="353" y="254"/>
                  </a:cubicBezTo>
                  <a:cubicBezTo>
                    <a:pt x="352" y="256"/>
                    <a:pt x="352" y="256"/>
                    <a:pt x="353" y="256"/>
                  </a:cubicBezTo>
                  <a:cubicBezTo>
                    <a:pt x="354" y="256"/>
                    <a:pt x="358" y="253"/>
                    <a:pt x="358" y="253"/>
                  </a:cubicBezTo>
                  <a:cubicBezTo>
                    <a:pt x="365" y="256"/>
                    <a:pt x="365" y="256"/>
                    <a:pt x="365" y="256"/>
                  </a:cubicBezTo>
                  <a:cubicBezTo>
                    <a:pt x="359" y="249"/>
                    <a:pt x="359" y="249"/>
                    <a:pt x="359" y="249"/>
                  </a:cubicBezTo>
                  <a:cubicBezTo>
                    <a:pt x="359" y="249"/>
                    <a:pt x="358" y="244"/>
                    <a:pt x="358" y="242"/>
                  </a:cubicBezTo>
                  <a:cubicBezTo>
                    <a:pt x="358" y="240"/>
                    <a:pt x="357" y="232"/>
                    <a:pt x="357" y="232"/>
                  </a:cubicBezTo>
                  <a:cubicBezTo>
                    <a:pt x="356" y="226"/>
                    <a:pt x="356" y="226"/>
                    <a:pt x="356" y="226"/>
                  </a:cubicBezTo>
                  <a:cubicBezTo>
                    <a:pt x="354" y="221"/>
                    <a:pt x="354" y="221"/>
                    <a:pt x="354" y="221"/>
                  </a:cubicBezTo>
                  <a:cubicBezTo>
                    <a:pt x="351" y="218"/>
                    <a:pt x="351" y="218"/>
                    <a:pt x="351" y="218"/>
                  </a:cubicBezTo>
                  <a:cubicBezTo>
                    <a:pt x="350" y="213"/>
                    <a:pt x="350" y="213"/>
                    <a:pt x="350" y="213"/>
                  </a:cubicBezTo>
                  <a:cubicBezTo>
                    <a:pt x="348" y="209"/>
                    <a:pt x="348" y="209"/>
                    <a:pt x="348" y="209"/>
                  </a:cubicBezTo>
                  <a:cubicBezTo>
                    <a:pt x="341" y="205"/>
                    <a:pt x="341" y="205"/>
                    <a:pt x="341" y="205"/>
                  </a:cubicBezTo>
                  <a:cubicBezTo>
                    <a:pt x="336" y="204"/>
                    <a:pt x="336" y="204"/>
                    <a:pt x="336" y="204"/>
                  </a:cubicBezTo>
                  <a:cubicBezTo>
                    <a:pt x="332" y="205"/>
                    <a:pt x="332" y="205"/>
                    <a:pt x="332" y="205"/>
                  </a:cubicBezTo>
                  <a:cubicBezTo>
                    <a:pt x="328" y="205"/>
                    <a:pt x="328" y="205"/>
                    <a:pt x="328" y="205"/>
                  </a:cubicBezTo>
                  <a:cubicBezTo>
                    <a:pt x="325" y="200"/>
                    <a:pt x="325" y="200"/>
                    <a:pt x="325" y="200"/>
                  </a:cubicBezTo>
                  <a:cubicBezTo>
                    <a:pt x="325" y="200"/>
                    <a:pt x="324" y="193"/>
                    <a:pt x="324" y="192"/>
                  </a:cubicBezTo>
                  <a:cubicBezTo>
                    <a:pt x="324" y="191"/>
                    <a:pt x="322" y="184"/>
                    <a:pt x="322" y="184"/>
                  </a:cubicBezTo>
                  <a:cubicBezTo>
                    <a:pt x="321" y="176"/>
                    <a:pt x="321" y="176"/>
                    <a:pt x="321" y="176"/>
                  </a:cubicBezTo>
                  <a:cubicBezTo>
                    <a:pt x="318" y="168"/>
                    <a:pt x="318" y="168"/>
                    <a:pt x="318" y="168"/>
                  </a:cubicBezTo>
                  <a:cubicBezTo>
                    <a:pt x="318" y="168"/>
                    <a:pt x="316" y="163"/>
                    <a:pt x="315" y="161"/>
                  </a:cubicBezTo>
                  <a:cubicBezTo>
                    <a:pt x="314" y="159"/>
                    <a:pt x="312" y="155"/>
                    <a:pt x="312" y="155"/>
                  </a:cubicBezTo>
                  <a:cubicBezTo>
                    <a:pt x="310" y="148"/>
                    <a:pt x="310" y="148"/>
                    <a:pt x="310" y="148"/>
                  </a:cubicBezTo>
                  <a:cubicBezTo>
                    <a:pt x="302" y="146"/>
                    <a:pt x="302" y="146"/>
                    <a:pt x="302" y="146"/>
                  </a:cubicBezTo>
                  <a:cubicBezTo>
                    <a:pt x="289" y="142"/>
                    <a:pt x="289" y="142"/>
                    <a:pt x="289" y="142"/>
                  </a:cubicBezTo>
                  <a:cubicBezTo>
                    <a:pt x="282" y="139"/>
                    <a:pt x="282" y="139"/>
                    <a:pt x="282" y="139"/>
                  </a:cubicBezTo>
                  <a:cubicBezTo>
                    <a:pt x="283" y="136"/>
                    <a:pt x="283" y="136"/>
                    <a:pt x="283" y="136"/>
                  </a:cubicBezTo>
                  <a:cubicBezTo>
                    <a:pt x="287" y="135"/>
                    <a:pt x="287" y="135"/>
                    <a:pt x="287" y="135"/>
                  </a:cubicBezTo>
                  <a:cubicBezTo>
                    <a:pt x="287" y="135"/>
                    <a:pt x="289" y="135"/>
                    <a:pt x="291" y="135"/>
                  </a:cubicBezTo>
                  <a:cubicBezTo>
                    <a:pt x="294" y="135"/>
                    <a:pt x="296" y="135"/>
                    <a:pt x="298" y="135"/>
                  </a:cubicBezTo>
                  <a:cubicBezTo>
                    <a:pt x="300" y="135"/>
                    <a:pt x="303" y="135"/>
                    <a:pt x="303" y="135"/>
                  </a:cubicBezTo>
                  <a:cubicBezTo>
                    <a:pt x="307" y="130"/>
                    <a:pt x="307" y="130"/>
                    <a:pt x="307" y="130"/>
                  </a:cubicBezTo>
                  <a:cubicBezTo>
                    <a:pt x="322" y="122"/>
                    <a:pt x="322" y="122"/>
                    <a:pt x="322" y="122"/>
                  </a:cubicBezTo>
                  <a:cubicBezTo>
                    <a:pt x="329" y="121"/>
                    <a:pt x="329" y="121"/>
                    <a:pt x="329" y="121"/>
                  </a:cubicBezTo>
                  <a:cubicBezTo>
                    <a:pt x="336" y="121"/>
                    <a:pt x="336" y="121"/>
                    <a:pt x="336" y="121"/>
                  </a:cubicBezTo>
                  <a:cubicBezTo>
                    <a:pt x="336" y="121"/>
                    <a:pt x="336" y="125"/>
                    <a:pt x="338" y="126"/>
                  </a:cubicBezTo>
                  <a:cubicBezTo>
                    <a:pt x="340" y="127"/>
                    <a:pt x="341" y="127"/>
                    <a:pt x="342" y="128"/>
                  </a:cubicBezTo>
                  <a:cubicBezTo>
                    <a:pt x="344" y="128"/>
                    <a:pt x="350" y="129"/>
                    <a:pt x="350" y="129"/>
                  </a:cubicBezTo>
                  <a:cubicBezTo>
                    <a:pt x="354" y="131"/>
                    <a:pt x="354" y="131"/>
                    <a:pt x="354" y="131"/>
                  </a:cubicBezTo>
                  <a:cubicBezTo>
                    <a:pt x="358" y="137"/>
                    <a:pt x="358" y="137"/>
                    <a:pt x="358" y="137"/>
                  </a:cubicBezTo>
                  <a:cubicBezTo>
                    <a:pt x="365" y="141"/>
                    <a:pt x="365" y="141"/>
                    <a:pt x="365" y="141"/>
                  </a:cubicBezTo>
                  <a:cubicBezTo>
                    <a:pt x="365" y="141"/>
                    <a:pt x="366" y="144"/>
                    <a:pt x="365" y="145"/>
                  </a:cubicBezTo>
                  <a:cubicBezTo>
                    <a:pt x="364" y="146"/>
                    <a:pt x="365" y="149"/>
                    <a:pt x="361" y="151"/>
                  </a:cubicBezTo>
                  <a:cubicBezTo>
                    <a:pt x="357" y="153"/>
                    <a:pt x="352" y="157"/>
                    <a:pt x="351" y="157"/>
                  </a:cubicBezTo>
                  <a:cubicBezTo>
                    <a:pt x="350" y="158"/>
                    <a:pt x="347" y="162"/>
                    <a:pt x="347" y="162"/>
                  </a:cubicBezTo>
                  <a:cubicBezTo>
                    <a:pt x="345" y="166"/>
                    <a:pt x="345" y="166"/>
                    <a:pt x="345" y="166"/>
                  </a:cubicBezTo>
                  <a:cubicBezTo>
                    <a:pt x="346" y="169"/>
                    <a:pt x="346" y="169"/>
                    <a:pt x="346" y="169"/>
                  </a:cubicBezTo>
                  <a:cubicBezTo>
                    <a:pt x="346" y="169"/>
                    <a:pt x="346" y="170"/>
                    <a:pt x="346" y="171"/>
                  </a:cubicBezTo>
                  <a:cubicBezTo>
                    <a:pt x="345" y="173"/>
                    <a:pt x="344" y="176"/>
                    <a:pt x="344" y="176"/>
                  </a:cubicBezTo>
                  <a:cubicBezTo>
                    <a:pt x="345" y="181"/>
                    <a:pt x="345" y="181"/>
                    <a:pt x="345" y="181"/>
                  </a:cubicBezTo>
                  <a:cubicBezTo>
                    <a:pt x="345" y="181"/>
                    <a:pt x="346" y="183"/>
                    <a:pt x="347" y="185"/>
                  </a:cubicBezTo>
                  <a:cubicBezTo>
                    <a:pt x="347" y="186"/>
                    <a:pt x="356" y="188"/>
                    <a:pt x="356" y="188"/>
                  </a:cubicBezTo>
                  <a:cubicBezTo>
                    <a:pt x="365" y="189"/>
                    <a:pt x="365" y="189"/>
                    <a:pt x="365" y="189"/>
                  </a:cubicBezTo>
                  <a:cubicBezTo>
                    <a:pt x="372" y="196"/>
                    <a:pt x="372" y="196"/>
                    <a:pt x="372" y="196"/>
                  </a:cubicBezTo>
                  <a:cubicBezTo>
                    <a:pt x="378" y="199"/>
                    <a:pt x="378" y="199"/>
                    <a:pt x="378" y="199"/>
                  </a:cubicBezTo>
                  <a:cubicBezTo>
                    <a:pt x="385" y="198"/>
                    <a:pt x="385" y="198"/>
                    <a:pt x="385" y="198"/>
                  </a:cubicBezTo>
                  <a:cubicBezTo>
                    <a:pt x="392" y="193"/>
                    <a:pt x="392" y="193"/>
                    <a:pt x="392" y="193"/>
                  </a:cubicBezTo>
                  <a:cubicBezTo>
                    <a:pt x="397" y="190"/>
                    <a:pt x="397" y="190"/>
                    <a:pt x="397" y="190"/>
                  </a:cubicBezTo>
                  <a:cubicBezTo>
                    <a:pt x="397" y="190"/>
                    <a:pt x="400" y="186"/>
                    <a:pt x="401" y="185"/>
                  </a:cubicBezTo>
                  <a:cubicBezTo>
                    <a:pt x="402" y="184"/>
                    <a:pt x="405" y="181"/>
                    <a:pt x="405" y="181"/>
                  </a:cubicBezTo>
                  <a:cubicBezTo>
                    <a:pt x="405" y="181"/>
                    <a:pt x="407" y="179"/>
                    <a:pt x="407" y="178"/>
                  </a:cubicBezTo>
                  <a:cubicBezTo>
                    <a:pt x="407" y="177"/>
                    <a:pt x="406" y="169"/>
                    <a:pt x="406" y="169"/>
                  </a:cubicBezTo>
                  <a:cubicBezTo>
                    <a:pt x="404" y="163"/>
                    <a:pt x="404" y="163"/>
                    <a:pt x="404" y="163"/>
                  </a:cubicBezTo>
                  <a:cubicBezTo>
                    <a:pt x="401" y="156"/>
                    <a:pt x="401" y="156"/>
                    <a:pt x="401" y="156"/>
                  </a:cubicBezTo>
                  <a:cubicBezTo>
                    <a:pt x="401" y="156"/>
                    <a:pt x="399" y="153"/>
                    <a:pt x="399" y="151"/>
                  </a:cubicBezTo>
                  <a:cubicBezTo>
                    <a:pt x="399" y="150"/>
                    <a:pt x="398" y="146"/>
                    <a:pt x="398" y="146"/>
                  </a:cubicBezTo>
                  <a:cubicBezTo>
                    <a:pt x="394" y="142"/>
                    <a:pt x="394" y="142"/>
                    <a:pt x="394" y="142"/>
                  </a:cubicBezTo>
                  <a:cubicBezTo>
                    <a:pt x="396" y="138"/>
                    <a:pt x="396" y="138"/>
                    <a:pt x="396" y="138"/>
                  </a:cubicBezTo>
                  <a:cubicBezTo>
                    <a:pt x="398" y="135"/>
                    <a:pt x="398" y="135"/>
                    <a:pt x="398" y="135"/>
                  </a:cubicBezTo>
                  <a:cubicBezTo>
                    <a:pt x="403" y="129"/>
                    <a:pt x="403" y="129"/>
                    <a:pt x="403" y="129"/>
                  </a:cubicBezTo>
                  <a:cubicBezTo>
                    <a:pt x="405" y="125"/>
                    <a:pt x="405" y="125"/>
                    <a:pt x="405" y="125"/>
                  </a:cubicBezTo>
                  <a:cubicBezTo>
                    <a:pt x="401" y="120"/>
                    <a:pt x="401" y="120"/>
                    <a:pt x="401" y="120"/>
                  </a:cubicBezTo>
                  <a:cubicBezTo>
                    <a:pt x="398" y="119"/>
                    <a:pt x="398" y="119"/>
                    <a:pt x="398" y="119"/>
                  </a:cubicBezTo>
                  <a:cubicBezTo>
                    <a:pt x="404" y="116"/>
                    <a:pt x="404" y="116"/>
                    <a:pt x="404" y="116"/>
                  </a:cubicBezTo>
                  <a:cubicBezTo>
                    <a:pt x="408" y="114"/>
                    <a:pt x="408" y="114"/>
                    <a:pt x="408" y="114"/>
                  </a:cubicBezTo>
                  <a:cubicBezTo>
                    <a:pt x="413" y="102"/>
                    <a:pt x="413" y="102"/>
                    <a:pt x="413" y="102"/>
                  </a:cubicBezTo>
                  <a:cubicBezTo>
                    <a:pt x="416" y="95"/>
                    <a:pt x="416" y="95"/>
                    <a:pt x="416" y="95"/>
                  </a:cubicBezTo>
                  <a:cubicBezTo>
                    <a:pt x="420" y="84"/>
                    <a:pt x="420" y="84"/>
                    <a:pt x="420" y="84"/>
                  </a:cubicBezTo>
                  <a:cubicBezTo>
                    <a:pt x="420" y="84"/>
                    <a:pt x="422" y="76"/>
                    <a:pt x="422" y="75"/>
                  </a:cubicBezTo>
                  <a:cubicBezTo>
                    <a:pt x="422" y="74"/>
                    <a:pt x="425" y="72"/>
                    <a:pt x="425" y="72"/>
                  </a:cubicBezTo>
                  <a:cubicBezTo>
                    <a:pt x="429" y="67"/>
                    <a:pt x="429" y="67"/>
                    <a:pt x="429" y="67"/>
                  </a:cubicBezTo>
                  <a:cubicBezTo>
                    <a:pt x="432" y="61"/>
                    <a:pt x="432" y="61"/>
                    <a:pt x="432" y="61"/>
                  </a:cubicBezTo>
                  <a:cubicBezTo>
                    <a:pt x="434" y="57"/>
                    <a:pt x="434" y="57"/>
                    <a:pt x="434" y="57"/>
                  </a:cubicBezTo>
                  <a:cubicBezTo>
                    <a:pt x="439" y="49"/>
                    <a:pt x="439" y="49"/>
                    <a:pt x="439" y="49"/>
                  </a:cubicBezTo>
                  <a:cubicBezTo>
                    <a:pt x="443" y="51"/>
                    <a:pt x="443" y="51"/>
                    <a:pt x="443" y="51"/>
                  </a:cubicBezTo>
                  <a:cubicBezTo>
                    <a:pt x="443" y="51"/>
                    <a:pt x="445" y="53"/>
                    <a:pt x="445" y="55"/>
                  </a:cubicBezTo>
                  <a:cubicBezTo>
                    <a:pt x="445" y="57"/>
                    <a:pt x="444" y="58"/>
                    <a:pt x="445" y="58"/>
                  </a:cubicBezTo>
                  <a:cubicBezTo>
                    <a:pt x="447" y="58"/>
                    <a:pt x="446" y="58"/>
                    <a:pt x="447" y="57"/>
                  </a:cubicBezTo>
                  <a:cubicBezTo>
                    <a:pt x="449" y="55"/>
                    <a:pt x="450" y="51"/>
                    <a:pt x="450" y="50"/>
                  </a:cubicBezTo>
                  <a:cubicBezTo>
                    <a:pt x="450" y="49"/>
                    <a:pt x="452" y="49"/>
                    <a:pt x="450" y="48"/>
                  </a:cubicBezTo>
                  <a:cubicBezTo>
                    <a:pt x="447" y="47"/>
                    <a:pt x="443" y="45"/>
                    <a:pt x="443" y="45"/>
                  </a:cubicBezTo>
                  <a:cubicBezTo>
                    <a:pt x="443" y="45"/>
                    <a:pt x="439" y="44"/>
                    <a:pt x="439" y="43"/>
                  </a:cubicBezTo>
                  <a:cubicBezTo>
                    <a:pt x="440" y="42"/>
                    <a:pt x="443" y="33"/>
                    <a:pt x="443" y="33"/>
                  </a:cubicBezTo>
                  <a:cubicBezTo>
                    <a:pt x="447" y="23"/>
                    <a:pt x="447" y="23"/>
                    <a:pt x="447" y="23"/>
                  </a:cubicBezTo>
                  <a:cubicBezTo>
                    <a:pt x="447" y="17"/>
                    <a:pt x="447" y="17"/>
                    <a:pt x="447" y="17"/>
                  </a:cubicBezTo>
                  <a:cubicBezTo>
                    <a:pt x="450" y="12"/>
                    <a:pt x="450" y="12"/>
                    <a:pt x="450" y="12"/>
                  </a:cubicBezTo>
                  <a:cubicBezTo>
                    <a:pt x="453" y="8"/>
                    <a:pt x="455" y="2"/>
                    <a:pt x="460" y="0"/>
                  </a:cubicBezTo>
                  <a:cubicBezTo>
                    <a:pt x="1479" y="0"/>
                    <a:pt x="1479" y="0"/>
                    <a:pt x="1479" y="0"/>
                  </a:cubicBezTo>
                  <a:cubicBezTo>
                    <a:pt x="1479" y="736"/>
                    <a:pt x="1479" y="736"/>
                    <a:pt x="1479" y="736"/>
                  </a:cubicBezTo>
                  <a:cubicBezTo>
                    <a:pt x="1465" y="741"/>
                    <a:pt x="1465" y="741"/>
                    <a:pt x="1465" y="741"/>
                  </a:cubicBezTo>
                  <a:cubicBezTo>
                    <a:pt x="1463" y="741"/>
                    <a:pt x="1435" y="737"/>
                    <a:pt x="1436" y="746"/>
                  </a:cubicBezTo>
                  <a:cubicBezTo>
                    <a:pt x="1437" y="751"/>
                    <a:pt x="1442" y="752"/>
                    <a:pt x="1442" y="752"/>
                  </a:cubicBezTo>
                  <a:cubicBezTo>
                    <a:pt x="1455" y="764"/>
                    <a:pt x="1455" y="764"/>
                    <a:pt x="1455" y="764"/>
                  </a:cubicBezTo>
                  <a:cubicBezTo>
                    <a:pt x="1454" y="771"/>
                    <a:pt x="1454" y="771"/>
                    <a:pt x="1454" y="771"/>
                  </a:cubicBezTo>
                  <a:cubicBezTo>
                    <a:pt x="1462" y="773"/>
                    <a:pt x="1462" y="773"/>
                    <a:pt x="1462" y="773"/>
                  </a:cubicBezTo>
                  <a:cubicBezTo>
                    <a:pt x="1479" y="773"/>
                    <a:pt x="1479" y="773"/>
                    <a:pt x="1479" y="773"/>
                  </a:cubicBezTo>
                  <a:cubicBezTo>
                    <a:pt x="1479" y="785"/>
                    <a:pt x="1479" y="785"/>
                    <a:pt x="1479" y="785"/>
                  </a:cubicBezTo>
                  <a:cubicBezTo>
                    <a:pt x="1469" y="786"/>
                    <a:pt x="1458" y="788"/>
                    <a:pt x="1456" y="789"/>
                  </a:cubicBezTo>
                  <a:cubicBezTo>
                    <a:pt x="1445" y="801"/>
                    <a:pt x="1445" y="801"/>
                    <a:pt x="1445" y="801"/>
                  </a:cubicBezTo>
                  <a:cubicBezTo>
                    <a:pt x="1458" y="818"/>
                    <a:pt x="1458" y="818"/>
                    <a:pt x="1458" y="818"/>
                  </a:cubicBezTo>
                  <a:cubicBezTo>
                    <a:pt x="1457" y="829"/>
                    <a:pt x="1457" y="829"/>
                    <a:pt x="1457" y="829"/>
                  </a:cubicBezTo>
                  <a:cubicBezTo>
                    <a:pt x="1446" y="837"/>
                    <a:pt x="1446" y="837"/>
                    <a:pt x="1446" y="837"/>
                  </a:cubicBezTo>
                  <a:cubicBezTo>
                    <a:pt x="1455" y="846"/>
                    <a:pt x="1455" y="846"/>
                    <a:pt x="1455" y="846"/>
                  </a:cubicBezTo>
                  <a:cubicBezTo>
                    <a:pt x="1471" y="846"/>
                    <a:pt x="1471" y="846"/>
                    <a:pt x="1471" y="846"/>
                  </a:cubicBezTo>
                  <a:cubicBezTo>
                    <a:pt x="1479" y="852"/>
                    <a:pt x="1479" y="852"/>
                    <a:pt x="1479" y="852"/>
                  </a:cubicBezTo>
                  <a:cubicBezTo>
                    <a:pt x="1479" y="899"/>
                    <a:pt x="1479" y="899"/>
                    <a:pt x="1479" y="899"/>
                  </a:cubicBezTo>
                  <a:cubicBezTo>
                    <a:pt x="1476" y="899"/>
                    <a:pt x="1472" y="900"/>
                    <a:pt x="1467" y="900"/>
                  </a:cubicBezTo>
                  <a:cubicBezTo>
                    <a:pt x="1460" y="912"/>
                    <a:pt x="1460" y="912"/>
                    <a:pt x="1460" y="912"/>
                  </a:cubicBezTo>
                  <a:cubicBezTo>
                    <a:pt x="1409" y="903"/>
                    <a:pt x="1409" y="903"/>
                    <a:pt x="1409" y="903"/>
                  </a:cubicBezTo>
                  <a:cubicBezTo>
                    <a:pt x="1392" y="893"/>
                    <a:pt x="1392" y="893"/>
                    <a:pt x="1392" y="893"/>
                  </a:cubicBezTo>
                  <a:cubicBezTo>
                    <a:pt x="1379" y="902"/>
                    <a:pt x="1382" y="898"/>
                    <a:pt x="1371" y="910"/>
                  </a:cubicBezTo>
                  <a:cubicBezTo>
                    <a:pt x="1341" y="902"/>
                    <a:pt x="1341" y="902"/>
                    <a:pt x="1341" y="902"/>
                  </a:cubicBezTo>
                  <a:cubicBezTo>
                    <a:pt x="1322" y="911"/>
                    <a:pt x="1322" y="911"/>
                    <a:pt x="1322" y="911"/>
                  </a:cubicBezTo>
                  <a:cubicBezTo>
                    <a:pt x="1300" y="933"/>
                    <a:pt x="1300" y="933"/>
                    <a:pt x="1300" y="933"/>
                  </a:cubicBezTo>
                  <a:cubicBezTo>
                    <a:pt x="1263" y="931"/>
                    <a:pt x="1263" y="931"/>
                    <a:pt x="1263" y="931"/>
                  </a:cubicBezTo>
                  <a:cubicBezTo>
                    <a:pt x="1255" y="920"/>
                    <a:pt x="1255" y="920"/>
                    <a:pt x="1255" y="920"/>
                  </a:cubicBezTo>
                  <a:cubicBezTo>
                    <a:pt x="1253" y="930"/>
                    <a:pt x="1253" y="930"/>
                    <a:pt x="1253" y="930"/>
                  </a:cubicBezTo>
                  <a:cubicBezTo>
                    <a:pt x="1261" y="940"/>
                    <a:pt x="1261" y="940"/>
                    <a:pt x="1261" y="940"/>
                  </a:cubicBezTo>
                  <a:cubicBezTo>
                    <a:pt x="1247" y="947"/>
                    <a:pt x="1247" y="947"/>
                    <a:pt x="1247" y="947"/>
                  </a:cubicBezTo>
                  <a:cubicBezTo>
                    <a:pt x="1242" y="933"/>
                    <a:pt x="1242" y="933"/>
                    <a:pt x="1242" y="933"/>
                  </a:cubicBezTo>
                  <a:cubicBezTo>
                    <a:pt x="1230" y="918"/>
                    <a:pt x="1230" y="918"/>
                    <a:pt x="1230" y="918"/>
                  </a:cubicBezTo>
                  <a:cubicBezTo>
                    <a:pt x="1212" y="914"/>
                    <a:pt x="1212" y="914"/>
                    <a:pt x="1212" y="914"/>
                  </a:cubicBezTo>
                  <a:cubicBezTo>
                    <a:pt x="1202" y="907"/>
                    <a:pt x="1202" y="907"/>
                    <a:pt x="1202" y="907"/>
                  </a:cubicBezTo>
                  <a:cubicBezTo>
                    <a:pt x="1200" y="906"/>
                    <a:pt x="1163" y="910"/>
                    <a:pt x="1156" y="911"/>
                  </a:cubicBezTo>
                  <a:cubicBezTo>
                    <a:pt x="1147" y="905"/>
                    <a:pt x="1146" y="905"/>
                    <a:pt x="1136" y="900"/>
                  </a:cubicBezTo>
                  <a:cubicBezTo>
                    <a:pt x="1126" y="908"/>
                    <a:pt x="1126" y="908"/>
                    <a:pt x="1126" y="908"/>
                  </a:cubicBezTo>
                  <a:cubicBezTo>
                    <a:pt x="1126" y="908"/>
                    <a:pt x="1121" y="917"/>
                    <a:pt x="1113" y="917"/>
                  </a:cubicBezTo>
                  <a:cubicBezTo>
                    <a:pt x="1104" y="917"/>
                    <a:pt x="1105" y="905"/>
                    <a:pt x="1105" y="905"/>
                  </a:cubicBezTo>
                  <a:cubicBezTo>
                    <a:pt x="1092" y="907"/>
                    <a:pt x="1092" y="907"/>
                    <a:pt x="1092" y="907"/>
                  </a:cubicBezTo>
                  <a:cubicBezTo>
                    <a:pt x="1075" y="931"/>
                    <a:pt x="1075" y="931"/>
                    <a:pt x="1075" y="931"/>
                  </a:cubicBezTo>
                  <a:cubicBezTo>
                    <a:pt x="1054" y="949"/>
                    <a:pt x="1054" y="949"/>
                    <a:pt x="1054" y="949"/>
                  </a:cubicBezTo>
                  <a:cubicBezTo>
                    <a:pt x="1042" y="967"/>
                    <a:pt x="1042" y="967"/>
                    <a:pt x="1042" y="967"/>
                  </a:cubicBezTo>
                  <a:cubicBezTo>
                    <a:pt x="1019" y="976"/>
                    <a:pt x="1019" y="976"/>
                    <a:pt x="1019" y="976"/>
                  </a:cubicBezTo>
                  <a:cubicBezTo>
                    <a:pt x="1020" y="984"/>
                    <a:pt x="1020" y="984"/>
                    <a:pt x="1020" y="984"/>
                  </a:cubicBezTo>
                  <a:cubicBezTo>
                    <a:pt x="1043" y="1004"/>
                    <a:pt x="1043" y="1004"/>
                    <a:pt x="1043" y="1004"/>
                  </a:cubicBezTo>
                  <a:cubicBezTo>
                    <a:pt x="1027" y="1015"/>
                    <a:pt x="1027" y="1015"/>
                    <a:pt x="1027" y="1015"/>
                  </a:cubicBezTo>
                  <a:cubicBezTo>
                    <a:pt x="1003" y="990"/>
                    <a:pt x="1012" y="1009"/>
                    <a:pt x="982" y="986"/>
                  </a:cubicBezTo>
                  <a:cubicBezTo>
                    <a:pt x="977" y="1004"/>
                    <a:pt x="976" y="999"/>
                    <a:pt x="979" y="1014"/>
                  </a:cubicBezTo>
                  <a:cubicBezTo>
                    <a:pt x="966" y="1023"/>
                    <a:pt x="966" y="1023"/>
                    <a:pt x="966" y="1023"/>
                  </a:cubicBezTo>
                  <a:cubicBezTo>
                    <a:pt x="973" y="1050"/>
                    <a:pt x="968" y="1041"/>
                    <a:pt x="985" y="1059"/>
                  </a:cubicBezTo>
                  <a:cubicBezTo>
                    <a:pt x="975" y="1080"/>
                    <a:pt x="977" y="1071"/>
                    <a:pt x="978" y="1096"/>
                  </a:cubicBezTo>
                  <a:cubicBezTo>
                    <a:pt x="1001" y="1103"/>
                    <a:pt x="1001" y="1103"/>
                    <a:pt x="1001" y="1103"/>
                  </a:cubicBezTo>
                  <a:cubicBezTo>
                    <a:pt x="1007" y="1117"/>
                    <a:pt x="1007" y="1117"/>
                    <a:pt x="1007" y="1117"/>
                  </a:cubicBezTo>
                  <a:cubicBezTo>
                    <a:pt x="1022" y="1124"/>
                    <a:pt x="1022" y="1124"/>
                    <a:pt x="1022" y="1124"/>
                  </a:cubicBezTo>
                  <a:cubicBezTo>
                    <a:pt x="1037" y="1114"/>
                    <a:pt x="1037" y="1114"/>
                    <a:pt x="1037" y="1114"/>
                  </a:cubicBezTo>
                  <a:cubicBezTo>
                    <a:pt x="1059" y="1125"/>
                    <a:pt x="1059" y="1125"/>
                    <a:pt x="1059" y="1125"/>
                  </a:cubicBezTo>
                  <a:cubicBezTo>
                    <a:pt x="1088" y="1147"/>
                    <a:pt x="1088" y="1147"/>
                    <a:pt x="1088" y="1147"/>
                  </a:cubicBezTo>
                  <a:cubicBezTo>
                    <a:pt x="1105" y="1168"/>
                    <a:pt x="1105" y="1168"/>
                    <a:pt x="1105" y="1168"/>
                  </a:cubicBezTo>
                  <a:cubicBezTo>
                    <a:pt x="1095" y="1160"/>
                    <a:pt x="1095" y="1160"/>
                    <a:pt x="1095" y="1160"/>
                  </a:cubicBezTo>
                  <a:cubicBezTo>
                    <a:pt x="1089" y="1163"/>
                    <a:pt x="1089" y="1163"/>
                    <a:pt x="1089" y="1163"/>
                  </a:cubicBezTo>
                  <a:cubicBezTo>
                    <a:pt x="1093" y="1170"/>
                    <a:pt x="1093" y="1170"/>
                    <a:pt x="1093" y="1170"/>
                  </a:cubicBezTo>
                  <a:cubicBezTo>
                    <a:pt x="1114" y="1176"/>
                    <a:pt x="1114" y="1176"/>
                    <a:pt x="1114" y="1176"/>
                  </a:cubicBezTo>
                  <a:cubicBezTo>
                    <a:pt x="1113" y="1192"/>
                    <a:pt x="1113" y="1192"/>
                    <a:pt x="1113" y="1192"/>
                  </a:cubicBezTo>
                  <a:cubicBezTo>
                    <a:pt x="1097" y="1252"/>
                    <a:pt x="1097" y="1252"/>
                    <a:pt x="1097" y="1252"/>
                  </a:cubicBezTo>
                  <a:cubicBezTo>
                    <a:pt x="1084" y="1280"/>
                    <a:pt x="1084" y="1280"/>
                    <a:pt x="1084" y="1280"/>
                  </a:cubicBezTo>
                  <a:cubicBezTo>
                    <a:pt x="1081" y="1297"/>
                    <a:pt x="1081" y="1297"/>
                    <a:pt x="1081" y="1297"/>
                  </a:cubicBezTo>
                  <a:cubicBezTo>
                    <a:pt x="1079" y="1314"/>
                    <a:pt x="1079" y="1314"/>
                    <a:pt x="1079" y="1314"/>
                  </a:cubicBezTo>
                  <a:cubicBezTo>
                    <a:pt x="1083" y="1328"/>
                    <a:pt x="1083" y="1328"/>
                    <a:pt x="1083" y="1328"/>
                  </a:cubicBezTo>
                  <a:cubicBezTo>
                    <a:pt x="1083" y="1328"/>
                    <a:pt x="1083" y="1332"/>
                    <a:pt x="1087" y="1336"/>
                  </a:cubicBezTo>
                  <a:cubicBezTo>
                    <a:pt x="1091" y="1340"/>
                    <a:pt x="1092" y="1344"/>
                    <a:pt x="1097" y="1348"/>
                  </a:cubicBezTo>
                  <a:cubicBezTo>
                    <a:pt x="1102" y="1351"/>
                    <a:pt x="1100" y="1353"/>
                    <a:pt x="1118" y="1354"/>
                  </a:cubicBezTo>
                  <a:cubicBezTo>
                    <a:pt x="1135" y="1356"/>
                    <a:pt x="1119" y="1364"/>
                    <a:pt x="1120" y="1367"/>
                  </a:cubicBezTo>
                  <a:cubicBezTo>
                    <a:pt x="1121" y="1369"/>
                    <a:pt x="1122" y="1383"/>
                    <a:pt x="1129" y="1397"/>
                  </a:cubicBezTo>
                  <a:cubicBezTo>
                    <a:pt x="1136" y="1411"/>
                    <a:pt x="1140" y="1409"/>
                    <a:pt x="1151" y="1415"/>
                  </a:cubicBezTo>
                  <a:cubicBezTo>
                    <a:pt x="1162" y="1420"/>
                    <a:pt x="1157" y="1422"/>
                    <a:pt x="1164" y="1436"/>
                  </a:cubicBezTo>
                  <a:cubicBezTo>
                    <a:pt x="1171" y="1449"/>
                    <a:pt x="1188" y="1443"/>
                    <a:pt x="1191" y="1443"/>
                  </a:cubicBezTo>
                  <a:cubicBezTo>
                    <a:pt x="1193" y="1443"/>
                    <a:pt x="1195" y="1446"/>
                    <a:pt x="1198" y="1450"/>
                  </a:cubicBezTo>
                  <a:cubicBezTo>
                    <a:pt x="1198" y="1450"/>
                    <a:pt x="1198" y="1450"/>
                    <a:pt x="1198" y="1450"/>
                  </a:cubicBezTo>
                  <a:cubicBezTo>
                    <a:pt x="1198" y="1450"/>
                    <a:pt x="1192" y="1456"/>
                    <a:pt x="1190" y="1457"/>
                  </a:cubicBezTo>
                  <a:cubicBezTo>
                    <a:pt x="1189" y="1458"/>
                    <a:pt x="1188" y="1459"/>
                    <a:pt x="1187" y="1460"/>
                  </a:cubicBezTo>
                  <a:cubicBezTo>
                    <a:pt x="1186" y="1462"/>
                    <a:pt x="1189" y="1463"/>
                    <a:pt x="1187" y="1464"/>
                  </a:cubicBezTo>
                  <a:cubicBezTo>
                    <a:pt x="1185" y="1465"/>
                    <a:pt x="1183" y="1469"/>
                    <a:pt x="1183" y="1471"/>
                  </a:cubicBezTo>
                  <a:cubicBezTo>
                    <a:pt x="1184" y="1473"/>
                    <a:pt x="1182" y="1476"/>
                    <a:pt x="1182" y="1476"/>
                  </a:cubicBezTo>
                  <a:cubicBezTo>
                    <a:pt x="1182" y="1476"/>
                    <a:pt x="1178" y="1481"/>
                    <a:pt x="1173" y="1481"/>
                  </a:cubicBezTo>
                  <a:cubicBezTo>
                    <a:pt x="1169" y="1482"/>
                    <a:pt x="1166" y="1480"/>
                    <a:pt x="1162" y="1479"/>
                  </a:cubicBezTo>
                  <a:cubicBezTo>
                    <a:pt x="1158" y="1478"/>
                    <a:pt x="1158" y="1478"/>
                    <a:pt x="1158" y="1478"/>
                  </a:cubicBezTo>
                  <a:cubicBezTo>
                    <a:pt x="1158" y="1478"/>
                    <a:pt x="1155" y="1478"/>
                    <a:pt x="1151" y="1477"/>
                  </a:cubicBezTo>
                  <a:cubicBezTo>
                    <a:pt x="1147" y="1475"/>
                    <a:pt x="1150" y="1475"/>
                    <a:pt x="1150" y="1475"/>
                  </a:cubicBezTo>
                  <a:cubicBezTo>
                    <a:pt x="1146" y="1471"/>
                    <a:pt x="1146" y="1471"/>
                    <a:pt x="1146" y="1471"/>
                  </a:cubicBezTo>
                  <a:cubicBezTo>
                    <a:pt x="1142" y="1466"/>
                    <a:pt x="1142" y="1466"/>
                    <a:pt x="1142" y="1466"/>
                  </a:cubicBezTo>
                  <a:cubicBezTo>
                    <a:pt x="1142" y="1466"/>
                    <a:pt x="1141" y="1465"/>
                    <a:pt x="1141" y="1463"/>
                  </a:cubicBezTo>
                  <a:cubicBezTo>
                    <a:pt x="1140" y="1461"/>
                    <a:pt x="1140" y="1463"/>
                    <a:pt x="1138" y="1463"/>
                  </a:cubicBezTo>
                  <a:cubicBezTo>
                    <a:pt x="1136" y="1463"/>
                    <a:pt x="1135" y="1464"/>
                    <a:pt x="1133" y="1463"/>
                  </a:cubicBezTo>
                  <a:cubicBezTo>
                    <a:pt x="1132" y="1462"/>
                    <a:pt x="1132" y="1461"/>
                    <a:pt x="1132" y="1460"/>
                  </a:cubicBezTo>
                  <a:cubicBezTo>
                    <a:pt x="1132" y="1459"/>
                    <a:pt x="1129" y="1457"/>
                    <a:pt x="1126" y="1457"/>
                  </a:cubicBezTo>
                  <a:cubicBezTo>
                    <a:pt x="1123" y="1456"/>
                    <a:pt x="1124" y="1454"/>
                    <a:pt x="1120" y="1454"/>
                  </a:cubicBezTo>
                  <a:cubicBezTo>
                    <a:pt x="1116" y="1454"/>
                    <a:pt x="1119" y="1451"/>
                    <a:pt x="1119" y="1449"/>
                  </a:cubicBezTo>
                  <a:cubicBezTo>
                    <a:pt x="1118" y="1448"/>
                    <a:pt x="1115" y="1451"/>
                    <a:pt x="1114" y="1452"/>
                  </a:cubicBezTo>
                  <a:cubicBezTo>
                    <a:pt x="1113" y="1453"/>
                    <a:pt x="1112" y="1455"/>
                    <a:pt x="1110" y="1455"/>
                  </a:cubicBezTo>
                  <a:cubicBezTo>
                    <a:pt x="1109" y="1456"/>
                    <a:pt x="1108" y="1450"/>
                    <a:pt x="1108" y="1450"/>
                  </a:cubicBezTo>
                  <a:cubicBezTo>
                    <a:pt x="1108" y="1450"/>
                    <a:pt x="1108" y="1450"/>
                    <a:pt x="1104" y="1450"/>
                  </a:cubicBezTo>
                  <a:cubicBezTo>
                    <a:pt x="1099" y="1450"/>
                    <a:pt x="1102" y="1452"/>
                    <a:pt x="1102" y="1452"/>
                  </a:cubicBezTo>
                  <a:cubicBezTo>
                    <a:pt x="1099" y="1459"/>
                    <a:pt x="1099" y="1459"/>
                    <a:pt x="1099" y="1459"/>
                  </a:cubicBezTo>
                  <a:cubicBezTo>
                    <a:pt x="1094" y="1463"/>
                    <a:pt x="1094" y="1463"/>
                    <a:pt x="1094" y="1463"/>
                  </a:cubicBezTo>
                  <a:cubicBezTo>
                    <a:pt x="1094" y="1463"/>
                    <a:pt x="1095" y="1466"/>
                    <a:pt x="1096" y="1468"/>
                  </a:cubicBezTo>
                  <a:cubicBezTo>
                    <a:pt x="1096" y="1470"/>
                    <a:pt x="1099" y="1471"/>
                    <a:pt x="1099" y="1471"/>
                  </a:cubicBezTo>
                  <a:cubicBezTo>
                    <a:pt x="1099" y="1471"/>
                    <a:pt x="1102" y="1473"/>
                    <a:pt x="1105" y="1475"/>
                  </a:cubicBezTo>
                  <a:cubicBezTo>
                    <a:pt x="1108" y="1477"/>
                    <a:pt x="1107" y="1477"/>
                    <a:pt x="1109" y="1477"/>
                  </a:cubicBezTo>
                  <a:cubicBezTo>
                    <a:pt x="1111" y="1478"/>
                    <a:pt x="1114" y="1479"/>
                    <a:pt x="1118" y="1481"/>
                  </a:cubicBezTo>
                  <a:cubicBezTo>
                    <a:pt x="1122" y="1482"/>
                    <a:pt x="1120" y="1481"/>
                    <a:pt x="1126" y="1486"/>
                  </a:cubicBezTo>
                  <a:cubicBezTo>
                    <a:pt x="1131" y="1490"/>
                    <a:pt x="1125" y="1486"/>
                    <a:pt x="1124" y="1489"/>
                  </a:cubicBezTo>
                  <a:cubicBezTo>
                    <a:pt x="1123" y="1493"/>
                    <a:pt x="1117" y="1485"/>
                    <a:pt x="1113" y="1487"/>
                  </a:cubicBezTo>
                  <a:cubicBezTo>
                    <a:pt x="1109" y="1488"/>
                    <a:pt x="1108" y="1485"/>
                    <a:pt x="1105" y="1486"/>
                  </a:cubicBezTo>
                  <a:cubicBezTo>
                    <a:pt x="1105" y="1486"/>
                    <a:pt x="1105" y="1486"/>
                    <a:pt x="1105" y="1486"/>
                  </a:cubicBezTo>
                  <a:cubicBezTo>
                    <a:pt x="1104" y="1486"/>
                    <a:pt x="1104" y="1486"/>
                    <a:pt x="1104" y="1486"/>
                  </a:cubicBezTo>
                  <a:cubicBezTo>
                    <a:pt x="1104" y="1485"/>
                    <a:pt x="1103" y="1484"/>
                    <a:pt x="1103" y="1483"/>
                  </a:cubicBezTo>
                  <a:cubicBezTo>
                    <a:pt x="1102" y="1482"/>
                    <a:pt x="1097" y="1482"/>
                    <a:pt x="1097" y="1482"/>
                  </a:cubicBezTo>
                  <a:cubicBezTo>
                    <a:pt x="1093" y="1481"/>
                    <a:pt x="1093" y="1481"/>
                    <a:pt x="1093" y="1481"/>
                  </a:cubicBezTo>
                  <a:cubicBezTo>
                    <a:pt x="1090" y="1480"/>
                    <a:pt x="1090" y="1480"/>
                    <a:pt x="1090" y="1480"/>
                  </a:cubicBezTo>
                  <a:cubicBezTo>
                    <a:pt x="1087" y="1475"/>
                    <a:pt x="1087" y="1475"/>
                    <a:pt x="1087" y="1475"/>
                  </a:cubicBezTo>
                  <a:cubicBezTo>
                    <a:pt x="1084" y="1473"/>
                    <a:pt x="1084" y="1473"/>
                    <a:pt x="1084" y="1473"/>
                  </a:cubicBezTo>
                  <a:cubicBezTo>
                    <a:pt x="1081" y="1469"/>
                    <a:pt x="1081" y="1469"/>
                    <a:pt x="1081" y="1469"/>
                  </a:cubicBezTo>
                  <a:cubicBezTo>
                    <a:pt x="1082" y="1467"/>
                    <a:pt x="1082" y="1467"/>
                    <a:pt x="1082" y="1467"/>
                  </a:cubicBezTo>
                  <a:cubicBezTo>
                    <a:pt x="1085" y="1463"/>
                    <a:pt x="1085" y="1463"/>
                    <a:pt x="1085" y="1463"/>
                  </a:cubicBezTo>
                  <a:cubicBezTo>
                    <a:pt x="1085" y="1463"/>
                    <a:pt x="1086" y="1463"/>
                    <a:pt x="1087" y="1461"/>
                  </a:cubicBezTo>
                  <a:cubicBezTo>
                    <a:pt x="1089" y="1458"/>
                    <a:pt x="1087" y="1458"/>
                    <a:pt x="1087" y="1458"/>
                  </a:cubicBezTo>
                  <a:cubicBezTo>
                    <a:pt x="1087" y="1458"/>
                    <a:pt x="1083" y="1456"/>
                    <a:pt x="1081" y="1455"/>
                  </a:cubicBezTo>
                  <a:cubicBezTo>
                    <a:pt x="1079" y="1454"/>
                    <a:pt x="1076" y="1457"/>
                    <a:pt x="1076" y="1457"/>
                  </a:cubicBezTo>
                  <a:cubicBezTo>
                    <a:pt x="1070" y="1456"/>
                    <a:pt x="1070" y="1456"/>
                    <a:pt x="1070" y="1456"/>
                  </a:cubicBezTo>
                  <a:cubicBezTo>
                    <a:pt x="1065" y="1456"/>
                    <a:pt x="1065" y="1456"/>
                    <a:pt x="1065" y="1456"/>
                  </a:cubicBezTo>
                  <a:cubicBezTo>
                    <a:pt x="1061" y="1452"/>
                    <a:pt x="1061" y="1452"/>
                    <a:pt x="1061" y="1452"/>
                  </a:cubicBezTo>
                  <a:cubicBezTo>
                    <a:pt x="1054" y="1450"/>
                    <a:pt x="1054" y="1450"/>
                    <a:pt x="1054" y="1450"/>
                  </a:cubicBezTo>
                  <a:cubicBezTo>
                    <a:pt x="1050" y="1448"/>
                    <a:pt x="1050" y="1448"/>
                    <a:pt x="1050" y="1448"/>
                  </a:cubicBezTo>
                  <a:cubicBezTo>
                    <a:pt x="1050" y="1448"/>
                    <a:pt x="1050" y="1440"/>
                    <a:pt x="1050" y="1439"/>
                  </a:cubicBezTo>
                  <a:cubicBezTo>
                    <a:pt x="1050" y="1437"/>
                    <a:pt x="1050" y="1434"/>
                    <a:pt x="1050" y="1434"/>
                  </a:cubicBezTo>
                  <a:cubicBezTo>
                    <a:pt x="1050" y="1434"/>
                    <a:pt x="1044" y="1433"/>
                    <a:pt x="1041" y="1434"/>
                  </a:cubicBezTo>
                  <a:cubicBezTo>
                    <a:pt x="1039" y="1435"/>
                    <a:pt x="1036" y="1434"/>
                    <a:pt x="1036" y="1434"/>
                  </a:cubicBezTo>
                  <a:cubicBezTo>
                    <a:pt x="1036" y="1434"/>
                    <a:pt x="1028" y="1433"/>
                    <a:pt x="1027" y="1431"/>
                  </a:cubicBezTo>
                  <a:cubicBezTo>
                    <a:pt x="1027" y="1429"/>
                    <a:pt x="1027" y="1430"/>
                    <a:pt x="1026" y="1430"/>
                  </a:cubicBezTo>
                  <a:cubicBezTo>
                    <a:pt x="1024" y="1430"/>
                    <a:pt x="1018" y="1430"/>
                    <a:pt x="1018" y="1430"/>
                  </a:cubicBezTo>
                  <a:cubicBezTo>
                    <a:pt x="1012" y="1428"/>
                    <a:pt x="1012" y="1428"/>
                    <a:pt x="1012" y="1428"/>
                  </a:cubicBezTo>
                  <a:cubicBezTo>
                    <a:pt x="1012" y="1437"/>
                    <a:pt x="1012" y="1437"/>
                    <a:pt x="1012" y="1437"/>
                  </a:cubicBezTo>
                  <a:cubicBezTo>
                    <a:pt x="1011" y="1435"/>
                    <a:pt x="1011" y="1435"/>
                    <a:pt x="1011" y="1435"/>
                  </a:cubicBezTo>
                  <a:cubicBezTo>
                    <a:pt x="1001" y="1434"/>
                    <a:pt x="1001" y="1434"/>
                    <a:pt x="1001" y="1434"/>
                  </a:cubicBezTo>
                  <a:cubicBezTo>
                    <a:pt x="995" y="1437"/>
                    <a:pt x="995" y="1437"/>
                    <a:pt x="995" y="1437"/>
                  </a:cubicBezTo>
                  <a:cubicBezTo>
                    <a:pt x="990" y="1439"/>
                    <a:pt x="990" y="1439"/>
                    <a:pt x="990" y="1439"/>
                  </a:cubicBezTo>
                  <a:cubicBezTo>
                    <a:pt x="990" y="1442"/>
                    <a:pt x="990" y="1442"/>
                    <a:pt x="990" y="1442"/>
                  </a:cubicBezTo>
                  <a:cubicBezTo>
                    <a:pt x="988" y="1445"/>
                    <a:pt x="988" y="1445"/>
                    <a:pt x="988" y="1445"/>
                  </a:cubicBezTo>
                  <a:cubicBezTo>
                    <a:pt x="988" y="1445"/>
                    <a:pt x="985" y="1446"/>
                    <a:pt x="983" y="1446"/>
                  </a:cubicBezTo>
                  <a:cubicBezTo>
                    <a:pt x="983" y="1447"/>
                    <a:pt x="982" y="1449"/>
                    <a:pt x="982" y="1450"/>
                  </a:cubicBezTo>
                  <a:cubicBezTo>
                    <a:pt x="981" y="1451"/>
                    <a:pt x="979" y="1451"/>
                    <a:pt x="979" y="1451"/>
                  </a:cubicBezTo>
                  <a:cubicBezTo>
                    <a:pt x="975" y="1450"/>
                    <a:pt x="975" y="1450"/>
                    <a:pt x="975" y="1450"/>
                  </a:cubicBezTo>
                  <a:cubicBezTo>
                    <a:pt x="972" y="1450"/>
                    <a:pt x="972" y="1450"/>
                    <a:pt x="972" y="1450"/>
                  </a:cubicBezTo>
                  <a:cubicBezTo>
                    <a:pt x="970" y="1448"/>
                    <a:pt x="970" y="1448"/>
                    <a:pt x="970" y="1448"/>
                  </a:cubicBezTo>
                  <a:cubicBezTo>
                    <a:pt x="972" y="1444"/>
                    <a:pt x="972" y="1444"/>
                    <a:pt x="972" y="1444"/>
                  </a:cubicBezTo>
                  <a:cubicBezTo>
                    <a:pt x="972" y="1442"/>
                    <a:pt x="972" y="1442"/>
                    <a:pt x="972" y="1442"/>
                  </a:cubicBezTo>
                  <a:cubicBezTo>
                    <a:pt x="972" y="1442"/>
                    <a:pt x="972" y="1442"/>
                    <a:pt x="972" y="1442"/>
                  </a:cubicBezTo>
                  <a:cubicBezTo>
                    <a:pt x="972" y="1442"/>
                    <a:pt x="972" y="1442"/>
                    <a:pt x="972" y="1442"/>
                  </a:cubicBezTo>
                  <a:cubicBezTo>
                    <a:pt x="966" y="1442"/>
                    <a:pt x="966" y="1442"/>
                    <a:pt x="966" y="1442"/>
                  </a:cubicBezTo>
                  <a:cubicBezTo>
                    <a:pt x="960" y="1440"/>
                    <a:pt x="960" y="1440"/>
                    <a:pt x="960" y="1440"/>
                  </a:cubicBezTo>
                  <a:cubicBezTo>
                    <a:pt x="947" y="1439"/>
                    <a:pt x="947" y="1439"/>
                    <a:pt x="947" y="1439"/>
                  </a:cubicBezTo>
                  <a:cubicBezTo>
                    <a:pt x="939" y="1437"/>
                    <a:pt x="939" y="1437"/>
                    <a:pt x="939" y="1437"/>
                  </a:cubicBezTo>
                  <a:cubicBezTo>
                    <a:pt x="934" y="1432"/>
                    <a:pt x="934" y="1432"/>
                    <a:pt x="934" y="1432"/>
                  </a:cubicBezTo>
                  <a:cubicBezTo>
                    <a:pt x="926" y="1430"/>
                    <a:pt x="926" y="1430"/>
                    <a:pt x="926" y="1430"/>
                  </a:cubicBezTo>
                  <a:cubicBezTo>
                    <a:pt x="919" y="1435"/>
                    <a:pt x="919" y="1435"/>
                    <a:pt x="919" y="1435"/>
                  </a:cubicBezTo>
                  <a:cubicBezTo>
                    <a:pt x="919" y="1435"/>
                    <a:pt x="912" y="1432"/>
                    <a:pt x="909" y="1432"/>
                  </a:cubicBezTo>
                  <a:cubicBezTo>
                    <a:pt x="907" y="1433"/>
                    <a:pt x="903" y="1434"/>
                    <a:pt x="902" y="1435"/>
                  </a:cubicBezTo>
                  <a:cubicBezTo>
                    <a:pt x="901" y="1435"/>
                    <a:pt x="901" y="1436"/>
                    <a:pt x="900" y="1436"/>
                  </a:cubicBezTo>
                  <a:cubicBezTo>
                    <a:pt x="900" y="1436"/>
                    <a:pt x="900" y="1436"/>
                    <a:pt x="900" y="1436"/>
                  </a:cubicBezTo>
                  <a:cubicBezTo>
                    <a:pt x="900" y="1436"/>
                    <a:pt x="900" y="1436"/>
                    <a:pt x="900" y="1436"/>
                  </a:cubicBezTo>
                  <a:cubicBezTo>
                    <a:pt x="900" y="1436"/>
                    <a:pt x="900" y="1436"/>
                    <a:pt x="900" y="1436"/>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900" y="1437"/>
                    <a:pt x="900" y="1437"/>
                    <a:pt x="900"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7"/>
                    <a:pt x="899" y="1437"/>
                    <a:pt x="899" y="1437"/>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9" y="1438"/>
                    <a:pt x="899" y="1438"/>
                    <a:pt x="899"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8" y="1438"/>
                    <a:pt x="898" y="1438"/>
                    <a:pt x="898" y="1438"/>
                  </a:cubicBezTo>
                  <a:cubicBezTo>
                    <a:pt x="896" y="1439"/>
                    <a:pt x="894" y="1438"/>
                    <a:pt x="892" y="1438"/>
                  </a:cubicBezTo>
                  <a:cubicBezTo>
                    <a:pt x="891" y="1439"/>
                    <a:pt x="890" y="1440"/>
                    <a:pt x="888" y="1440"/>
                  </a:cubicBezTo>
                  <a:cubicBezTo>
                    <a:pt x="886" y="1440"/>
                    <a:pt x="885" y="1439"/>
                    <a:pt x="883" y="1439"/>
                  </a:cubicBezTo>
                  <a:cubicBezTo>
                    <a:pt x="882" y="1440"/>
                    <a:pt x="881" y="1441"/>
                    <a:pt x="879" y="1441"/>
                  </a:cubicBezTo>
                  <a:cubicBezTo>
                    <a:pt x="877" y="1441"/>
                    <a:pt x="876" y="1439"/>
                    <a:pt x="876" y="1439"/>
                  </a:cubicBezTo>
                  <a:cubicBezTo>
                    <a:pt x="873" y="1439"/>
                    <a:pt x="873" y="1439"/>
                    <a:pt x="873" y="1439"/>
                  </a:cubicBezTo>
                  <a:cubicBezTo>
                    <a:pt x="870" y="1436"/>
                    <a:pt x="870" y="1436"/>
                    <a:pt x="870" y="1436"/>
                  </a:cubicBezTo>
                  <a:cubicBezTo>
                    <a:pt x="870" y="1436"/>
                    <a:pt x="869" y="1438"/>
                    <a:pt x="866" y="1438"/>
                  </a:cubicBezTo>
                  <a:cubicBezTo>
                    <a:pt x="864" y="1437"/>
                    <a:pt x="862" y="1436"/>
                    <a:pt x="860" y="1437"/>
                  </a:cubicBezTo>
                  <a:cubicBezTo>
                    <a:pt x="858" y="1437"/>
                    <a:pt x="855" y="1438"/>
                    <a:pt x="855" y="1438"/>
                  </a:cubicBezTo>
                  <a:cubicBezTo>
                    <a:pt x="847" y="1435"/>
                    <a:pt x="847" y="1435"/>
                    <a:pt x="847" y="1435"/>
                  </a:cubicBezTo>
                  <a:cubicBezTo>
                    <a:pt x="842" y="1434"/>
                    <a:pt x="842" y="1434"/>
                    <a:pt x="842" y="1434"/>
                  </a:cubicBezTo>
                  <a:cubicBezTo>
                    <a:pt x="838" y="1433"/>
                    <a:pt x="838" y="1433"/>
                    <a:pt x="838" y="1433"/>
                  </a:cubicBezTo>
                  <a:cubicBezTo>
                    <a:pt x="836" y="1436"/>
                    <a:pt x="836" y="1436"/>
                    <a:pt x="836" y="1436"/>
                  </a:cubicBezTo>
                  <a:cubicBezTo>
                    <a:pt x="831" y="1436"/>
                    <a:pt x="831" y="1436"/>
                    <a:pt x="831" y="1436"/>
                  </a:cubicBezTo>
                  <a:cubicBezTo>
                    <a:pt x="831" y="1436"/>
                    <a:pt x="825" y="1434"/>
                    <a:pt x="821" y="1435"/>
                  </a:cubicBezTo>
                  <a:cubicBezTo>
                    <a:pt x="820" y="1435"/>
                    <a:pt x="817" y="1438"/>
                    <a:pt x="816" y="1438"/>
                  </a:cubicBezTo>
                  <a:cubicBezTo>
                    <a:pt x="815" y="1439"/>
                    <a:pt x="819" y="1442"/>
                    <a:pt x="817" y="1442"/>
                  </a:cubicBezTo>
                  <a:cubicBezTo>
                    <a:pt x="787" y="1439"/>
                    <a:pt x="752" y="1427"/>
                    <a:pt x="722" y="1419"/>
                  </a:cubicBezTo>
                  <a:cubicBezTo>
                    <a:pt x="722" y="1419"/>
                    <a:pt x="697" y="1413"/>
                    <a:pt x="693" y="1413"/>
                  </a:cubicBezTo>
                  <a:cubicBezTo>
                    <a:pt x="689" y="1413"/>
                    <a:pt x="681" y="1402"/>
                    <a:pt x="681" y="1399"/>
                  </a:cubicBezTo>
                  <a:cubicBezTo>
                    <a:pt x="681" y="1396"/>
                    <a:pt x="680" y="1387"/>
                    <a:pt x="684" y="1385"/>
                  </a:cubicBezTo>
                  <a:cubicBezTo>
                    <a:pt x="688" y="1383"/>
                    <a:pt x="688" y="1383"/>
                    <a:pt x="695" y="1377"/>
                  </a:cubicBezTo>
                  <a:cubicBezTo>
                    <a:pt x="701" y="1370"/>
                    <a:pt x="701" y="1365"/>
                    <a:pt x="701" y="1365"/>
                  </a:cubicBezTo>
                  <a:cubicBezTo>
                    <a:pt x="686" y="1356"/>
                    <a:pt x="686" y="1356"/>
                    <a:pt x="686" y="1356"/>
                  </a:cubicBezTo>
                  <a:cubicBezTo>
                    <a:pt x="686" y="1356"/>
                    <a:pt x="669" y="1365"/>
                    <a:pt x="666" y="1363"/>
                  </a:cubicBezTo>
                  <a:cubicBezTo>
                    <a:pt x="662" y="1361"/>
                    <a:pt x="646" y="1372"/>
                    <a:pt x="646" y="1372"/>
                  </a:cubicBezTo>
                  <a:cubicBezTo>
                    <a:pt x="630" y="1373"/>
                    <a:pt x="630" y="1373"/>
                    <a:pt x="630" y="1373"/>
                  </a:cubicBezTo>
                  <a:cubicBezTo>
                    <a:pt x="630" y="1371"/>
                    <a:pt x="630" y="1371"/>
                    <a:pt x="630" y="1371"/>
                  </a:cubicBezTo>
                  <a:cubicBezTo>
                    <a:pt x="630" y="1371"/>
                    <a:pt x="633" y="1361"/>
                    <a:pt x="637" y="1363"/>
                  </a:cubicBezTo>
                  <a:cubicBezTo>
                    <a:pt x="641" y="1351"/>
                    <a:pt x="641" y="1351"/>
                    <a:pt x="641" y="1351"/>
                  </a:cubicBezTo>
                  <a:cubicBezTo>
                    <a:pt x="639" y="1337"/>
                    <a:pt x="639" y="1337"/>
                    <a:pt x="639" y="1337"/>
                  </a:cubicBezTo>
                  <a:cubicBezTo>
                    <a:pt x="635" y="1318"/>
                    <a:pt x="635" y="1318"/>
                    <a:pt x="635" y="1318"/>
                  </a:cubicBezTo>
                  <a:cubicBezTo>
                    <a:pt x="655" y="1317"/>
                    <a:pt x="655" y="1317"/>
                    <a:pt x="655" y="1317"/>
                  </a:cubicBezTo>
                  <a:cubicBezTo>
                    <a:pt x="673" y="1307"/>
                    <a:pt x="673" y="1307"/>
                    <a:pt x="673" y="1307"/>
                  </a:cubicBezTo>
                  <a:cubicBezTo>
                    <a:pt x="667" y="1297"/>
                    <a:pt x="667" y="1297"/>
                    <a:pt x="667" y="1297"/>
                  </a:cubicBezTo>
                  <a:cubicBezTo>
                    <a:pt x="650" y="1303"/>
                    <a:pt x="650" y="1303"/>
                    <a:pt x="650" y="1303"/>
                  </a:cubicBezTo>
                  <a:cubicBezTo>
                    <a:pt x="634" y="1300"/>
                    <a:pt x="634" y="1300"/>
                    <a:pt x="634" y="1300"/>
                  </a:cubicBezTo>
                  <a:cubicBezTo>
                    <a:pt x="613" y="1318"/>
                    <a:pt x="613" y="1318"/>
                    <a:pt x="613" y="1318"/>
                  </a:cubicBezTo>
                  <a:cubicBezTo>
                    <a:pt x="589" y="1318"/>
                    <a:pt x="589" y="1318"/>
                    <a:pt x="589" y="1318"/>
                  </a:cubicBezTo>
                  <a:cubicBezTo>
                    <a:pt x="581" y="1317"/>
                    <a:pt x="581" y="1317"/>
                    <a:pt x="581" y="1317"/>
                  </a:cubicBezTo>
                  <a:cubicBezTo>
                    <a:pt x="582" y="1315"/>
                    <a:pt x="582" y="1313"/>
                    <a:pt x="583" y="1313"/>
                  </a:cubicBezTo>
                  <a:cubicBezTo>
                    <a:pt x="585" y="1312"/>
                    <a:pt x="600" y="1307"/>
                    <a:pt x="600" y="1307"/>
                  </a:cubicBezTo>
                  <a:cubicBezTo>
                    <a:pt x="610" y="1301"/>
                    <a:pt x="610" y="1301"/>
                    <a:pt x="610" y="1301"/>
                  </a:cubicBezTo>
                  <a:cubicBezTo>
                    <a:pt x="610" y="1301"/>
                    <a:pt x="615" y="1294"/>
                    <a:pt x="617" y="1293"/>
                  </a:cubicBezTo>
                  <a:cubicBezTo>
                    <a:pt x="619" y="1293"/>
                    <a:pt x="621" y="1289"/>
                    <a:pt x="623" y="1284"/>
                  </a:cubicBezTo>
                  <a:cubicBezTo>
                    <a:pt x="626" y="1280"/>
                    <a:pt x="628" y="1277"/>
                    <a:pt x="628" y="1277"/>
                  </a:cubicBezTo>
                  <a:cubicBezTo>
                    <a:pt x="628" y="1277"/>
                    <a:pt x="640" y="1274"/>
                    <a:pt x="639" y="1273"/>
                  </a:cubicBezTo>
                  <a:cubicBezTo>
                    <a:pt x="639" y="1271"/>
                    <a:pt x="634" y="1267"/>
                    <a:pt x="640" y="1267"/>
                  </a:cubicBezTo>
                  <a:cubicBezTo>
                    <a:pt x="646" y="1267"/>
                    <a:pt x="646" y="1267"/>
                    <a:pt x="649" y="1265"/>
                  </a:cubicBezTo>
                  <a:cubicBezTo>
                    <a:pt x="651" y="1264"/>
                    <a:pt x="650" y="1263"/>
                    <a:pt x="651" y="1260"/>
                  </a:cubicBezTo>
                  <a:cubicBezTo>
                    <a:pt x="653" y="1258"/>
                    <a:pt x="654" y="1255"/>
                    <a:pt x="654" y="1253"/>
                  </a:cubicBezTo>
                  <a:cubicBezTo>
                    <a:pt x="653" y="1251"/>
                    <a:pt x="648" y="1243"/>
                    <a:pt x="648" y="1241"/>
                  </a:cubicBezTo>
                  <a:cubicBezTo>
                    <a:pt x="647" y="1238"/>
                    <a:pt x="648" y="1232"/>
                    <a:pt x="648" y="1232"/>
                  </a:cubicBezTo>
                  <a:cubicBezTo>
                    <a:pt x="648" y="1232"/>
                    <a:pt x="651" y="1231"/>
                    <a:pt x="654" y="1230"/>
                  </a:cubicBezTo>
                  <a:cubicBezTo>
                    <a:pt x="656" y="1228"/>
                    <a:pt x="660" y="1221"/>
                    <a:pt x="660" y="1221"/>
                  </a:cubicBezTo>
                  <a:cubicBezTo>
                    <a:pt x="661" y="1216"/>
                    <a:pt x="661" y="1216"/>
                    <a:pt x="661" y="1216"/>
                  </a:cubicBezTo>
                  <a:cubicBezTo>
                    <a:pt x="661" y="1216"/>
                    <a:pt x="665" y="1213"/>
                    <a:pt x="666" y="1213"/>
                  </a:cubicBezTo>
                  <a:cubicBezTo>
                    <a:pt x="668" y="1212"/>
                    <a:pt x="684" y="1206"/>
                    <a:pt x="685" y="1206"/>
                  </a:cubicBezTo>
                  <a:cubicBezTo>
                    <a:pt x="686" y="1206"/>
                    <a:pt x="696" y="1207"/>
                    <a:pt x="693" y="1202"/>
                  </a:cubicBezTo>
                  <a:cubicBezTo>
                    <a:pt x="690" y="1198"/>
                    <a:pt x="689" y="1196"/>
                    <a:pt x="688" y="1193"/>
                  </a:cubicBezTo>
                  <a:cubicBezTo>
                    <a:pt x="687" y="1190"/>
                    <a:pt x="687" y="1183"/>
                    <a:pt x="687" y="1182"/>
                  </a:cubicBezTo>
                  <a:cubicBezTo>
                    <a:pt x="688" y="1181"/>
                    <a:pt x="696" y="1178"/>
                    <a:pt x="687" y="1177"/>
                  </a:cubicBezTo>
                  <a:cubicBezTo>
                    <a:pt x="678" y="1176"/>
                    <a:pt x="685" y="1173"/>
                    <a:pt x="683" y="1171"/>
                  </a:cubicBezTo>
                  <a:cubicBezTo>
                    <a:pt x="680" y="1169"/>
                    <a:pt x="674" y="1165"/>
                    <a:pt x="674" y="1165"/>
                  </a:cubicBezTo>
                  <a:cubicBezTo>
                    <a:pt x="671" y="1165"/>
                    <a:pt x="671" y="1165"/>
                    <a:pt x="671" y="1165"/>
                  </a:cubicBezTo>
                  <a:cubicBezTo>
                    <a:pt x="672" y="1155"/>
                    <a:pt x="672" y="1155"/>
                    <a:pt x="672" y="1155"/>
                  </a:cubicBezTo>
                  <a:cubicBezTo>
                    <a:pt x="672" y="1155"/>
                    <a:pt x="675" y="1151"/>
                    <a:pt x="676" y="1151"/>
                  </a:cubicBezTo>
                  <a:cubicBezTo>
                    <a:pt x="677" y="1150"/>
                    <a:pt x="678" y="1146"/>
                    <a:pt x="676" y="1146"/>
                  </a:cubicBezTo>
                  <a:cubicBezTo>
                    <a:pt x="674" y="1147"/>
                    <a:pt x="668" y="1148"/>
                    <a:pt x="668" y="1148"/>
                  </a:cubicBezTo>
                  <a:cubicBezTo>
                    <a:pt x="668" y="1148"/>
                    <a:pt x="663" y="1148"/>
                    <a:pt x="664" y="1146"/>
                  </a:cubicBezTo>
                  <a:cubicBezTo>
                    <a:pt x="664" y="1143"/>
                    <a:pt x="666" y="1143"/>
                    <a:pt x="669" y="1140"/>
                  </a:cubicBezTo>
                  <a:cubicBezTo>
                    <a:pt x="672" y="1137"/>
                    <a:pt x="673" y="1135"/>
                    <a:pt x="673" y="1135"/>
                  </a:cubicBezTo>
                  <a:cubicBezTo>
                    <a:pt x="672" y="1129"/>
                    <a:pt x="672" y="1129"/>
                    <a:pt x="672" y="1129"/>
                  </a:cubicBezTo>
                  <a:cubicBezTo>
                    <a:pt x="672" y="1129"/>
                    <a:pt x="672" y="1125"/>
                    <a:pt x="671" y="1125"/>
                  </a:cubicBezTo>
                  <a:cubicBezTo>
                    <a:pt x="671" y="1124"/>
                    <a:pt x="665" y="1112"/>
                    <a:pt x="665" y="1112"/>
                  </a:cubicBezTo>
                  <a:cubicBezTo>
                    <a:pt x="665" y="1112"/>
                    <a:pt x="659" y="1110"/>
                    <a:pt x="658" y="1112"/>
                  </a:cubicBezTo>
                  <a:cubicBezTo>
                    <a:pt x="658" y="1114"/>
                    <a:pt x="656" y="1118"/>
                    <a:pt x="656" y="1118"/>
                  </a:cubicBezTo>
                  <a:cubicBezTo>
                    <a:pt x="649" y="1118"/>
                    <a:pt x="649" y="1118"/>
                    <a:pt x="649" y="1118"/>
                  </a:cubicBezTo>
                  <a:cubicBezTo>
                    <a:pt x="645" y="1115"/>
                    <a:pt x="645" y="1115"/>
                    <a:pt x="645" y="1115"/>
                  </a:cubicBezTo>
                  <a:cubicBezTo>
                    <a:pt x="637" y="1113"/>
                    <a:pt x="637" y="1113"/>
                    <a:pt x="637" y="1113"/>
                  </a:cubicBezTo>
                  <a:cubicBezTo>
                    <a:pt x="637" y="1113"/>
                    <a:pt x="636" y="1114"/>
                    <a:pt x="635" y="1115"/>
                  </a:cubicBezTo>
                  <a:cubicBezTo>
                    <a:pt x="635" y="1116"/>
                    <a:pt x="627" y="1111"/>
                    <a:pt x="627" y="1111"/>
                  </a:cubicBezTo>
                  <a:cubicBezTo>
                    <a:pt x="627" y="1111"/>
                    <a:pt x="624" y="1115"/>
                    <a:pt x="623" y="1116"/>
                  </a:cubicBezTo>
                  <a:cubicBezTo>
                    <a:pt x="623" y="1116"/>
                    <a:pt x="615" y="1114"/>
                    <a:pt x="615" y="1114"/>
                  </a:cubicBezTo>
                  <a:cubicBezTo>
                    <a:pt x="607" y="1115"/>
                    <a:pt x="607" y="1115"/>
                    <a:pt x="607" y="1115"/>
                  </a:cubicBezTo>
                  <a:cubicBezTo>
                    <a:pt x="600" y="1116"/>
                    <a:pt x="600" y="1116"/>
                    <a:pt x="600" y="1116"/>
                  </a:cubicBezTo>
                  <a:cubicBezTo>
                    <a:pt x="594" y="1113"/>
                    <a:pt x="594" y="1113"/>
                    <a:pt x="594" y="1113"/>
                  </a:cubicBezTo>
                  <a:cubicBezTo>
                    <a:pt x="592" y="1116"/>
                    <a:pt x="592" y="1116"/>
                    <a:pt x="592" y="1116"/>
                  </a:cubicBezTo>
                  <a:cubicBezTo>
                    <a:pt x="593" y="1121"/>
                    <a:pt x="593" y="1121"/>
                    <a:pt x="593" y="1121"/>
                  </a:cubicBezTo>
                  <a:cubicBezTo>
                    <a:pt x="588" y="1124"/>
                    <a:pt x="588" y="1124"/>
                    <a:pt x="588" y="1124"/>
                  </a:cubicBezTo>
                  <a:cubicBezTo>
                    <a:pt x="582" y="1120"/>
                    <a:pt x="582" y="1120"/>
                    <a:pt x="582" y="1120"/>
                  </a:cubicBezTo>
                  <a:cubicBezTo>
                    <a:pt x="577" y="1119"/>
                    <a:pt x="577" y="1119"/>
                    <a:pt x="577" y="1119"/>
                  </a:cubicBezTo>
                  <a:cubicBezTo>
                    <a:pt x="570" y="1112"/>
                    <a:pt x="570" y="1112"/>
                    <a:pt x="570" y="1112"/>
                  </a:cubicBezTo>
                  <a:cubicBezTo>
                    <a:pt x="564" y="1110"/>
                    <a:pt x="564" y="1110"/>
                    <a:pt x="564" y="1110"/>
                  </a:cubicBezTo>
                  <a:cubicBezTo>
                    <a:pt x="558" y="1107"/>
                    <a:pt x="558" y="1107"/>
                    <a:pt x="558" y="1107"/>
                  </a:cubicBezTo>
                  <a:cubicBezTo>
                    <a:pt x="558" y="1107"/>
                    <a:pt x="555" y="1115"/>
                    <a:pt x="554" y="1116"/>
                  </a:cubicBezTo>
                  <a:cubicBezTo>
                    <a:pt x="553" y="1116"/>
                    <a:pt x="548" y="1118"/>
                    <a:pt x="547" y="1118"/>
                  </a:cubicBezTo>
                  <a:cubicBezTo>
                    <a:pt x="545" y="1119"/>
                    <a:pt x="544" y="1124"/>
                    <a:pt x="544" y="1124"/>
                  </a:cubicBezTo>
                  <a:cubicBezTo>
                    <a:pt x="539" y="1127"/>
                    <a:pt x="539" y="1127"/>
                    <a:pt x="539" y="1127"/>
                  </a:cubicBezTo>
                  <a:cubicBezTo>
                    <a:pt x="539" y="1127"/>
                    <a:pt x="536" y="1125"/>
                    <a:pt x="534" y="1125"/>
                  </a:cubicBezTo>
                  <a:cubicBezTo>
                    <a:pt x="533" y="1125"/>
                    <a:pt x="532" y="1126"/>
                    <a:pt x="532" y="1126"/>
                  </a:cubicBezTo>
                  <a:cubicBezTo>
                    <a:pt x="530" y="1129"/>
                    <a:pt x="530" y="1129"/>
                    <a:pt x="530" y="1129"/>
                  </a:cubicBezTo>
                  <a:cubicBezTo>
                    <a:pt x="530" y="1129"/>
                    <a:pt x="529" y="1129"/>
                    <a:pt x="526" y="1127"/>
                  </a:cubicBezTo>
                  <a:cubicBezTo>
                    <a:pt x="524" y="1126"/>
                    <a:pt x="521" y="1124"/>
                    <a:pt x="521" y="1124"/>
                  </a:cubicBezTo>
                  <a:cubicBezTo>
                    <a:pt x="518" y="1123"/>
                    <a:pt x="518" y="1123"/>
                    <a:pt x="518" y="1123"/>
                  </a:cubicBezTo>
                  <a:cubicBezTo>
                    <a:pt x="518" y="1123"/>
                    <a:pt x="509" y="1127"/>
                    <a:pt x="508" y="1128"/>
                  </a:cubicBezTo>
                  <a:cubicBezTo>
                    <a:pt x="508" y="1129"/>
                    <a:pt x="506" y="1132"/>
                    <a:pt x="506" y="1132"/>
                  </a:cubicBezTo>
                  <a:cubicBezTo>
                    <a:pt x="501" y="1128"/>
                    <a:pt x="501" y="1128"/>
                    <a:pt x="501" y="1128"/>
                  </a:cubicBezTo>
                  <a:cubicBezTo>
                    <a:pt x="495" y="1124"/>
                    <a:pt x="495" y="1124"/>
                    <a:pt x="495" y="1124"/>
                  </a:cubicBezTo>
                  <a:cubicBezTo>
                    <a:pt x="494" y="1117"/>
                    <a:pt x="494" y="1117"/>
                    <a:pt x="494" y="1117"/>
                  </a:cubicBezTo>
                  <a:cubicBezTo>
                    <a:pt x="483" y="1107"/>
                    <a:pt x="483" y="1107"/>
                    <a:pt x="483" y="1107"/>
                  </a:cubicBezTo>
                  <a:cubicBezTo>
                    <a:pt x="481" y="1097"/>
                    <a:pt x="481" y="1097"/>
                    <a:pt x="481" y="1097"/>
                  </a:cubicBezTo>
                  <a:cubicBezTo>
                    <a:pt x="473" y="1091"/>
                    <a:pt x="473" y="1091"/>
                    <a:pt x="473" y="1091"/>
                  </a:cubicBezTo>
                  <a:cubicBezTo>
                    <a:pt x="468" y="1097"/>
                    <a:pt x="468" y="1097"/>
                    <a:pt x="468" y="1097"/>
                  </a:cubicBezTo>
                  <a:cubicBezTo>
                    <a:pt x="460" y="1096"/>
                    <a:pt x="460" y="1096"/>
                    <a:pt x="460" y="1096"/>
                  </a:cubicBezTo>
                  <a:close/>
                  <a:moveTo>
                    <a:pt x="357" y="73"/>
                  </a:moveTo>
                  <a:cubicBezTo>
                    <a:pt x="357" y="73"/>
                    <a:pt x="357" y="73"/>
                    <a:pt x="357" y="73"/>
                  </a:cubicBezTo>
                  <a:cubicBezTo>
                    <a:pt x="358" y="74"/>
                    <a:pt x="358" y="74"/>
                    <a:pt x="358" y="74"/>
                  </a:cubicBezTo>
                  <a:cubicBezTo>
                    <a:pt x="358" y="74"/>
                    <a:pt x="364" y="80"/>
                    <a:pt x="369" y="80"/>
                  </a:cubicBezTo>
                  <a:cubicBezTo>
                    <a:pt x="374" y="80"/>
                    <a:pt x="370" y="80"/>
                    <a:pt x="375" y="79"/>
                  </a:cubicBezTo>
                  <a:cubicBezTo>
                    <a:pt x="379" y="77"/>
                    <a:pt x="380" y="74"/>
                    <a:pt x="382" y="71"/>
                  </a:cubicBezTo>
                  <a:cubicBezTo>
                    <a:pt x="384" y="68"/>
                    <a:pt x="384" y="68"/>
                    <a:pt x="384" y="65"/>
                  </a:cubicBezTo>
                  <a:cubicBezTo>
                    <a:pt x="384" y="62"/>
                    <a:pt x="384" y="57"/>
                    <a:pt x="384" y="54"/>
                  </a:cubicBezTo>
                  <a:cubicBezTo>
                    <a:pt x="384" y="51"/>
                    <a:pt x="387" y="52"/>
                    <a:pt x="390" y="52"/>
                  </a:cubicBezTo>
                  <a:cubicBezTo>
                    <a:pt x="392" y="52"/>
                    <a:pt x="388" y="44"/>
                    <a:pt x="388" y="44"/>
                  </a:cubicBezTo>
                  <a:cubicBezTo>
                    <a:pt x="388" y="44"/>
                    <a:pt x="379" y="40"/>
                    <a:pt x="375" y="40"/>
                  </a:cubicBezTo>
                  <a:cubicBezTo>
                    <a:pt x="371" y="40"/>
                    <a:pt x="362" y="39"/>
                    <a:pt x="362" y="39"/>
                  </a:cubicBezTo>
                  <a:cubicBezTo>
                    <a:pt x="351" y="53"/>
                    <a:pt x="351" y="53"/>
                    <a:pt x="351" y="53"/>
                  </a:cubicBezTo>
                  <a:cubicBezTo>
                    <a:pt x="351" y="53"/>
                    <a:pt x="355" y="72"/>
                    <a:pt x="357" y="73"/>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3" name="Freeform 109"/>
            <p:cNvSpPr>
              <a:spLocks noEditPoints="1"/>
            </p:cNvSpPr>
            <p:nvPr/>
          </p:nvSpPr>
          <p:spPr bwMode="auto">
            <a:xfrm>
              <a:off x="6363965" y="2683949"/>
              <a:ext cx="707706" cy="1297024"/>
            </a:xfrm>
            <a:custGeom>
              <a:avLst/>
              <a:gdLst>
                <a:gd name="T0" fmla="*/ 29 w 291"/>
                <a:gd name="T1" fmla="*/ 540 h 550"/>
                <a:gd name="T2" fmla="*/ 96 w 291"/>
                <a:gd name="T3" fmla="*/ 541 h 550"/>
                <a:gd name="T4" fmla="*/ 173 w 291"/>
                <a:gd name="T5" fmla="*/ 531 h 550"/>
                <a:gd name="T6" fmla="*/ 212 w 291"/>
                <a:gd name="T7" fmla="*/ 534 h 550"/>
                <a:gd name="T8" fmla="*/ 254 w 291"/>
                <a:gd name="T9" fmla="*/ 506 h 550"/>
                <a:gd name="T10" fmla="*/ 285 w 291"/>
                <a:gd name="T11" fmla="*/ 469 h 550"/>
                <a:gd name="T12" fmla="*/ 250 w 291"/>
                <a:gd name="T13" fmla="*/ 407 h 550"/>
                <a:gd name="T14" fmla="*/ 238 w 291"/>
                <a:gd name="T15" fmla="*/ 368 h 550"/>
                <a:gd name="T16" fmla="*/ 207 w 291"/>
                <a:gd name="T17" fmla="*/ 282 h 550"/>
                <a:gd name="T18" fmla="*/ 158 w 291"/>
                <a:gd name="T19" fmla="*/ 243 h 550"/>
                <a:gd name="T20" fmla="*/ 165 w 291"/>
                <a:gd name="T21" fmla="*/ 227 h 550"/>
                <a:gd name="T22" fmla="*/ 220 w 291"/>
                <a:gd name="T23" fmla="*/ 173 h 550"/>
                <a:gd name="T24" fmla="*/ 167 w 291"/>
                <a:gd name="T25" fmla="*/ 157 h 550"/>
                <a:gd name="T26" fmla="*/ 143 w 291"/>
                <a:gd name="T27" fmla="*/ 156 h 550"/>
                <a:gd name="T28" fmla="*/ 166 w 291"/>
                <a:gd name="T29" fmla="*/ 136 h 550"/>
                <a:gd name="T30" fmla="*/ 157 w 291"/>
                <a:gd name="T31" fmla="*/ 107 h 550"/>
                <a:gd name="T32" fmla="*/ 136 w 291"/>
                <a:gd name="T33" fmla="*/ 106 h 550"/>
                <a:gd name="T34" fmla="*/ 128 w 291"/>
                <a:gd name="T35" fmla="*/ 138 h 550"/>
                <a:gd name="T36" fmla="*/ 111 w 291"/>
                <a:gd name="T37" fmla="*/ 142 h 550"/>
                <a:gd name="T38" fmla="*/ 107 w 291"/>
                <a:gd name="T39" fmla="*/ 165 h 550"/>
                <a:gd name="T40" fmla="*/ 90 w 291"/>
                <a:gd name="T41" fmla="*/ 144 h 550"/>
                <a:gd name="T42" fmla="*/ 84 w 291"/>
                <a:gd name="T43" fmla="*/ 159 h 550"/>
                <a:gd name="T44" fmla="*/ 104 w 291"/>
                <a:gd name="T45" fmla="*/ 172 h 550"/>
                <a:gd name="T46" fmla="*/ 84 w 291"/>
                <a:gd name="T47" fmla="*/ 191 h 550"/>
                <a:gd name="T48" fmla="*/ 95 w 291"/>
                <a:gd name="T49" fmla="*/ 210 h 550"/>
                <a:gd name="T50" fmla="*/ 65 w 291"/>
                <a:gd name="T51" fmla="*/ 241 h 550"/>
                <a:gd name="T52" fmla="*/ 87 w 291"/>
                <a:gd name="T53" fmla="*/ 231 h 550"/>
                <a:gd name="T54" fmla="*/ 83 w 291"/>
                <a:gd name="T55" fmla="*/ 256 h 550"/>
                <a:gd name="T56" fmla="*/ 101 w 291"/>
                <a:gd name="T57" fmla="*/ 237 h 550"/>
                <a:gd name="T58" fmla="*/ 98 w 291"/>
                <a:gd name="T59" fmla="*/ 306 h 550"/>
                <a:gd name="T60" fmla="*/ 133 w 291"/>
                <a:gd name="T61" fmla="*/ 306 h 550"/>
                <a:gd name="T62" fmla="*/ 142 w 291"/>
                <a:gd name="T63" fmla="*/ 337 h 550"/>
                <a:gd name="T64" fmla="*/ 144 w 291"/>
                <a:gd name="T65" fmla="*/ 382 h 550"/>
                <a:gd name="T66" fmla="*/ 97 w 291"/>
                <a:gd name="T67" fmla="*/ 376 h 550"/>
                <a:gd name="T68" fmla="*/ 103 w 291"/>
                <a:gd name="T69" fmla="*/ 422 h 550"/>
                <a:gd name="T70" fmla="*/ 62 w 291"/>
                <a:gd name="T71" fmla="*/ 461 h 550"/>
                <a:gd name="T72" fmla="*/ 101 w 291"/>
                <a:gd name="T73" fmla="*/ 472 h 550"/>
                <a:gd name="T74" fmla="*/ 139 w 291"/>
                <a:gd name="T75" fmla="*/ 482 h 550"/>
                <a:gd name="T76" fmla="*/ 50 w 291"/>
                <a:gd name="T77" fmla="*/ 266 h 550"/>
                <a:gd name="T78" fmla="*/ 80 w 291"/>
                <a:gd name="T79" fmla="*/ 314 h 550"/>
                <a:gd name="T80" fmla="*/ 41 w 291"/>
                <a:gd name="T81" fmla="*/ 324 h 550"/>
                <a:gd name="T82" fmla="*/ 13 w 291"/>
                <a:gd name="T83" fmla="*/ 287 h 550"/>
                <a:gd name="T84" fmla="*/ 75 w 291"/>
                <a:gd name="T85" fmla="*/ 227 h 550"/>
                <a:gd name="T86" fmla="*/ 103 w 291"/>
                <a:gd name="T87" fmla="*/ 263 h 550"/>
                <a:gd name="T88" fmla="*/ 65 w 291"/>
                <a:gd name="T89" fmla="*/ 199 h 550"/>
                <a:gd name="T90" fmla="*/ 78 w 291"/>
                <a:gd name="T91" fmla="*/ 171 h 550"/>
                <a:gd name="T92" fmla="*/ 46 w 291"/>
                <a:gd name="T93" fmla="*/ 177 h 550"/>
                <a:gd name="T94" fmla="*/ 59 w 291"/>
                <a:gd name="T95" fmla="*/ 158 h 550"/>
                <a:gd name="T96" fmla="*/ 69 w 291"/>
                <a:gd name="T97" fmla="*/ 132 h 550"/>
                <a:gd name="T98" fmla="*/ 80 w 291"/>
                <a:gd name="T99" fmla="*/ 106 h 550"/>
                <a:gd name="T100" fmla="*/ 94 w 291"/>
                <a:gd name="T101" fmla="*/ 116 h 550"/>
                <a:gd name="T102" fmla="*/ 267 w 291"/>
                <a:gd name="T103" fmla="*/ 15 h 550"/>
                <a:gd name="T104" fmla="*/ 245 w 291"/>
                <a:gd name="T105" fmla="*/ 27 h 550"/>
                <a:gd name="T106" fmla="*/ 269 w 291"/>
                <a:gd name="T107" fmla="*/ 2 h 550"/>
                <a:gd name="T108" fmla="*/ 259 w 291"/>
                <a:gd name="T109" fmla="*/ 29 h 550"/>
                <a:gd name="T110" fmla="*/ 243 w 291"/>
                <a:gd name="T111" fmla="*/ 64 h 550"/>
                <a:gd name="T112" fmla="*/ 221 w 291"/>
                <a:gd name="T113" fmla="*/ 72 h 550"/>
                <a:gd name="T114" fmla="*/ 205 w 291"/>
                <a:gd name="T115" fmla="*/ 80 h 550"/>
                <a:gd name="T116" fmla="*/ 204 w 291"/>
                <a:gd name="T117" fmla="*/ 75 h 550"/>
                <a:gd name="T118" fmla="*/ 191 w 291"/>
                <a:gd name="T119" fmla="*/ 91 h 550"/>
                <a:gd name="T120" fmla="*/ 187 w 291"/>
                <a:gd name="T121" fmla="*/ 92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1" h="550">
                  <a:moveTo>
                    <a:pt x="73" y="501"/>
                  </a:moveTo>
                  <a:cubicBezTo>
                    <a:pt x="69" y="504"/>
                    <a:pt x="69" y="504"/>
                    <a:pt x="69" y="504"/>
                  </a:cubicBezTo>
                  <a:cubicBezTo>
                    <a:pt x="69" y="508"/>
                    <a:pt x="69" y="508"/>
                    <a:pt x="69" y="508"/>
                  </a:cubicBezTo>
                  <a:cubicBezTo>
                    <a:pt x="67" y="512"/>
                    <a:pt x="67" y="512"/>
                    <a:pt x="67" y="512"/>
                  </a:cubicBezTo>
                  <a:cubicBezTo>
                    <a:pt x="67" y="512"/>
                    <a:pt x="65" y="513"/>
                    <a:pt x="65" y="514"/>
                  </a:cubicBezTo>
                  <a:cubicBezTo>
                    <a:pt x="64" y="515"/>
                    <a:pt x="60" y="518"/>
                    <a:pt x="60" y="518"/>
                  </a:cubicBezTo>
                  <a:cubicBezTo>
                    <a:pt x="60" y="518"/>
                    <a:pt x="60" y="519"/>
                    <a:pt x="59" y="519"/>
                  </a:cubicBezTo>
                  <a:cubicBezTo>
                    <a:pt x="58" y="519"/>
                    <a:pt x="51" y="522"/>
                    <a:pt x="51" y="522"/>
                  </a:cubicBezTo>
                  <a:cubicBezTo>
                    <a:pt x="49" y="526"/>
                    <a:pt x="49" y="526"/>
                    <a:pt x="49" y="526"/>
                  </a:cubicBezTo>
                  <a:cubicBezTo>
                    <a:pt x="45" y="527"/>
                    <a:pt x="45" y="527"/>
                    <a:pt x="45" y="527"/>
                  </a:cubicBezTo>
                  <a:cubicBezTo>
                    <a:pt x="42" y="532"/>
                    <a:pt x="42" y="532"/>
                    <a:pt x="42" y="532"/>
                  </a:cubicBezTo>
                  <a:cubicBezTo>
                    <a:pt x="37" y="534"/>
                    <a:pt x="37" y="534"/>
                    <a:pt x="37" y="534"/>
                  </a:cubicBezTo>
                  <a:cubicBezTo>
                    <a:pt x="33" y="535"/>
                    <a:pt x="33" y="535"/>
                    <a:pt x="33" y="535"/>
                  </a:cubicBezTo>
                  <a:cubicBezTo>
                    <a:pt x="29" y="533"/>
                    <a:pt x="29" y="533"/>
                    <a:pt x="29" y="533"/>
                  </a:cubicBezTo>
                  <a:cubicBezTo>
                    <a:pt x="26" y="535"/>
                    <a:pt x="26" y="535"/>
                    <a:pt x="26" y="535"/>
                  </a:cubicBezTo>
                  <a:cubicBezTo>
                    <a:pt x="23" y="537"/>
                    <a:pt x="23" y="537"/>
                    <a:pt x="23" y="537"/>
                  </a:cubicBezTo>
                  <a:cubicBezTo>
                    <a:pt x="24" y="541"/>
                    <a:pt x="24" y="541"/>
                    <a:pt x="24" y="541"/>
                  </a:cubicBezTo>
                  <a:cubicBezTo>
                    <a:pt x="27" y="543"/>
                    <a:pt x="27" y="543"/>
                    <a:pt x="27" y="543"/>
                  </a:cubicBezTo>
                  <a:cubicBezTo>
                    <a:pt x="29" y="540"/>
                    <a:pt x="29" y="540"/>
                    <a:pt x="29" y="540"/>
                  </a:cubicBezTo>
                  <a:cubicBezTo>
                    <a:pt x="35" y="542"/>
                    <a:pt x="35" y="542"/>
                    <a:pt x="35" y="542"/>
                  </a:cubicBezTo>
                  <a:cubicBezTo>
                    <a:pt x="35" y="542"/>
                    <a:pt x="37" y="545"/>
                    <a:pt x="38" y="546"/>
                  </a:cubicBezTo>
                  <a:cubicBezTo>
                    <a:pt x="38" y="547"/>
                    <a:pt x="38" y="550"/>
                    <a:pt x="39" y="550"/>
                  </a:cubicBezTo>
                  <a:cubicBezTo>
                    <a:pt x="40" y="549"/>
                    <a:pt x="45" y="546"/>
                    <a:pt x="45" y="546"/>
                  </a:cubicBezTo>
                  <a:cubicBezTo>
                    <a:pt x="43" y="542"/>
                    <a:pt x="43" y="542"/>
                    <a:pt x="43" y="542"/>
                  </a:cubicBezTo>
                  <a:cubicBezTo>
                    <a:pt x="43" y="542"/>
                    <a:pt x="46" y="541"/>
                    <a:pt x="48" y="541"/>
                  </a:cubicBezTo>
                  <a:cubicBezTo>
                    <a:pt x="50" y="541"/>
                    <a:pt x="52" y="542"/>
                    <a:pt x="53" y="540"/>
                  </a:cubicBezTo>
                  <a:cubicBezTo>
                    <a:pt x="53" y="539"/>
                    <a:pt x="56" y="539"/>
                    <a:pt x="56" y="539"/>
                  </a:cubicBezTo>
                  <a:cubicBezTo>
                    <a:pt x="56" y="539"/>
                    <a:pt x="58" y="536"/>
                    <a:pt x="58" y="536"/>
                  </a:cubicBezTo>
                  <a:cubicBezTo>
                    <a:pt x="58" y="535"/>
                    <a:pt x="61" y="533"/>
                    <a:pt x="61" y="533"/>
                  </a:cubicBezTo>
                  <a:cubicBezTo>
                    <a:pt x="61" y="533"/>
                    <a:pt x="68" y="536"/>
                    <a:pt x="69" y="536"/>
                  </a:cubicBezTo>
                  <a:cubicBezTo>
                    <a:pt x="70" y="536"/>
                    <a:pt x="77" y="534"/>
                    <a:pt x="77" y="534"/>
                  </a:cubicBezTo>
                  <a:cubicBezTo>
                    <a:pt x="80" y="537"/>
                    <a:pt x="80" y="537"/>
                    <a:pt x="80" y="537"/>
                  </a:cubicBezTo>
                  <a:cubicBezTo>
                    <a:pt x="80" y="537"/>
                    <a:pt x="80" y="539"/>
                    <a:pt x="82" y="540"/>
                  </a:cubicBezTo>
                  <a:cubicBezTo>
                    <a:pt x="84" y="540"/>
                    <a:pt x="85" y="540"/>
                    <a:pt x="85" y="540"/>
                  </a:cubicBezTo>
                  <a:cubicBezTo>
                    <a:pt x="88" y="544"/>
                    <a:pt x="88" y="544"/>
                    <a:pt x="88" y="544"/>
                  </a:cubicBezTo>
                  <a:cubicBezTo>
                    <a:pt x="91" y="546"/>
                    <a:pt x="91" y="546"/>
                    <a:pt x="91" y="546"/>
                  </a:cubicBezTo>
                  <a:cubicBezTo>
                    <a:pt x="91" y="546"/>
                    <a:pt x="94" y="546"/>
                    <a:pt x="94" y="545"/>
                  </a:cubicBezTo>
                  <a:cubicBezTo>
                    <a:pt x="94" y="544"/>
                    <a:pt x="95" y="542"/>
                    <a:pt x="96" y="541"/>
                  </a:cubicBezTo>
                  <a:cubicBezTo>
                    <a:pt x="97" y="541"/>
                    <a:pt x="100" y="540"/>
                    <a:pt x="100" y="540"/>
                  </a:cubicBezTo>
                  <a:cubicBezTo>
                    <a:pt x="100" y="540"/>
                    <a:pt x="100" y="538"/>
                    <a:pt x="100" y="537"/>
                  </a:cubicBezTo>
                  <a:cubicBezTo>
                    <a:pt x="100" y="535"/>
                    <a:pt x="100" y="532"/>
                    <a:pt x="101" y="531"/>
                  </a:cubicBezTo>
                  <a:cubicBezTo>
                    <a:pt x="101" y="531"/>
                    <a:pt x="104" y="527"/>
                    <a:pt x="104" y="527"/>
                  </a:cubicBezTo>
                  <a:cubicBezTo>
                    <a:pt x="109" y="526"/>
                    <a:pt x="109" y="526"/>
                    <a:pt x="109" y="526"/>
                  </a:cubicBezTo>
                  <a:cubicBezTo>
                    <a:pt x="121" y="525"/>
                    <a:pt x="121" y="525"/>
                    <a:pt x="121" y="525"/>
                  </a:cubicBezTo>
                  <a:cubicBezTo>
                    <a:pt x="125" y="525"/>
                    <a:pt x="125" y="525"/>
                    <a:pt x="125" y="525"/>
                  </a:cubicBezTo>
                  <a:cubicBezTo>
                    <a:pt x="130" y="529"/>
                    <a:pt x="130" y="529"/>
                    <a:pt x="130" y="529"/>
                  </a:cubicBezTo>
                  <a:cubicBezTo>
                    <a:pt x="135" y="534"/>
                    <a:pt x="135" y="534"/>
                    <a:pt x="135" y="534"/>
                  </a:cubicBezTo>
                  <a:cubicBezTo>
                    <a:pt x="135" y="534"/>
                    <a:pt x="138" y="538"/>
                    <a:pt x="138" y="537"/>
                  </a:cubicBezTo>
                  <a:cubicBezTo>
                    <a:pt x="139" y="535"/>
                    <a:pt x="140" y="531"/>
                    <a:pt x="141" y="531"/>
                  </a:cubicBezTo>
                  <a:cubicBezTo>
                    <a:pt x="142" y="531"/>
                    <a:pt x="145" y="535"/>
                    <a:pt x="145" y="535"/>
                  </a:cubicBezTo>
                  <a:cubicBezTo>
                    <a:pt x="149" y="536"/>
                    <a:pt x="149" y="536"/>
                    <a:pt x="149" y="536"/>
                  </a:cubicBezTo>
                  <a:cubicBezTo>
                    <a:pt x="152" y="536"/>
                    <a:pt x="152" y="536"/>
                    <a:pt x="152" y="536"/>
                  </a:cubicBezTo>
                  <a:cubicBezTo>
                    <a:pt x="155" y="533"/>
                    <a:pt x="155" y="533"/>
                    <a:pt x="155" y="533"/>
                  </a:cubicBezTo>
                  <a:cubicBezTo>
                    <a:pt x="153" y="530"/>
                    <a:pt x="153" y="530"/>
                    <a:pt x="153" y="530"/>
                  </a:cubicBezTo>
                  <a:cubicBezTo>
                    <a:pt x="157" y="531"/>
                    <a:pt x="157" y="531"/>
                    <a:pt x="157" y="531"/>
                  </a:cubicBezTo>
                  <a:cubicBezTo>
                    <a:pt x="168" y="532"/>
                    <a:pt x="168" y="532"/>
                    <a:pt x="168" y="532"/>
                  </a:cubicBezTo>
                  <a:cubicBezTo>
                    <a:pt x="173" y="531"/>
                    <a:pt x="173" y="531"/>
                    <a:pt x="173" y="531"/>
                  </a:cubicBezTo>
                  <a:cubicBezTo>
                    <a:pt x="177" y="530"/>
                    <a:pt x="177" y="530"/>
                    <a:pt x="177" y="530"/>
                  </a:cubicBezTo>
                  <a:cubicBezTo>
                    <a:pt x="177" y="532"/>
                    <a:pt x="177" y="532"/>
                    <a:pt x="177" y="532"/>
                  </a:cubicBezTo>
                  <a:cubicBezTo>
                    <a:pt x="171" y="534"/>
                    <a:pt x="171" y="534"/>
                    <a:pt x="171" y="534"/>
                  </a:cubicBezTo>
                  <a:cubicBezTo>
                    <a:pt x="171" y="534"/>
                    <a:pt x="168" y="534"/>
                    <a:pt x="169" y="535"/>
                  </a:cubicBezTo>
                  <a:cubicBezTo>
                    <a:pt x="170" y="537"/>
                    <a:pt x="175" y="539"/>
                    <a:pt x="175" y="539"/>
                  </a:cubicBezTo>
                  <a:cubicBezTo>
                    <a:pt x="175" y="539"/>
                    <a:pt x="172" y="540"/>
                    <a:pt x="176" y="540"/>
                  </a:cubicBezTo>
                  <a:cubicBezTo>
                    <a:pt x="180" y="540"/>
                    <a:pt x="182" y="539"/>
                    <a:pt x="182" y="539"/>
                  </a:cubicBezTo>
                  <a:cubicBezTo>
                    <a:pt x="185" y="536"/>
                    <a:pt x="185" y="536"/>
                    <a:pt x="185" y="536"/>
                  </a:cubicBezTo>
                  <a:cubicBezTo>
                    <a:pt x="183" y="534"/>
                    <a:pt x="183" y="534"/>
                    <a:pt x="183" y="534"/>
                  </a:cubicBezTo>
                  <a:cubicBezTo>
                    <a:pt x="178" y="533"/>
                    <a:pt x="178" y="533"/>
                    <a:pt x="178" y="533"/>
                  </a:cubicBezTo>
                  <a:cubicBezTo>
                    <a:pt x="179" y="529"/>
                    <a:pt x="179" y="529"/>
                    <a:pt x="179" y="529"/>
                  </a:cubicBezTo>
                  <a:cubicBezTo>
                    <a:pt x="180" y="529"/>
                    <a:pt x="180" y="529"/>
                    <a:pt x="180" y="529"/>
                  </a:cubicBezTo>
                  <a:cubicBezTo>
                    <a:pt x="183" y="532"/>
                    <a:pt x="183" y="532"/>
                    <a:pt x="183" y="532"/>
                  </a:cubicBezTo>
                  <a:cubicBezTo>
                    <a:pt x="186" y="530"/>
                    <a:pt x="186" y="530"/>
                    <a:pt x="186" y="530"/>
                  </a:cubicBezTo>
                  <a:cubicBezTo>
                    <a:pt x="190" y="531"/>
                    <a:pt x="190" y="531"/>
                    <a:pt x="190" y="531"/>
                  </a:cubicBezTo>
                  <a:cubicBezTo>
                    <a:pt x="192" y="535"/>
                    <a:pt x="192" y="535"/>
                    <a:pt x="192" y="535"/>
                  </a:cubicBezTo>
                  <a:cubicBezTo>
                    <a:pt x="192" y="535"/>
                    <a:pt x="194" y="537"/>
                    <a:pt x="196" y="535"/>
                  </a:cubicBezTo>
                  <a:cubicBezTo>
                    <a:pt x="198" y="534"/>
                    <a:pt x="200" y="533"/>
                    <a:pt x="200" y="533"/>
                  </a:cubicBezTo>
                  <a:cubicBezTo>
                    <a:pt x="212" y="534"/>
                    <a:pt x="212" y="534"/>
                    <a:pt x="212" y="534"/>
                  </a:cubicBezTo>
                  <a:cubicBezTo>
                    <a:pt x="212" y="534"/>
                    <a:pt x="218" y="533"/>
                    <a:pt x="219" y="535"/>
                  </a:cubicBezTo>
                  <a:cubicBezTo>
                    <a:pt x="220" y="536"/>
                    <a:pt x="223" y="538"/>
                    <a:pt x="223" y="538"/>
                  </a:cubicBezTo>
                  <a:cubicBezTo>
                    <a:pt x="228" y="539"/>
                    <a:pt x="228" y="539"/>
                    <a:pt x="228" y="539"/>
                  </a:cubicBezTo>
                  <a:cubicBezTo>
                    <a:pt x="233" y="539"/>
                    <a:pt x="233" y="539"/>
                    <a:pt x="233" y="539"/>
                  </a:cubicBezTo>
                  <a:cubicBezTo>
                    <a:pt x="233" y="539"/>
                    <a:pt x="235" y="537"/>
                    <a:pt x="236" y="536"/>
                  </a:cubicBezTo>
                  <a:cubicBezTo>
                    <a:pt x="238" y="536"/>
                    <a:pt x="241" y="534"/>
                    <a:pt x="242" y="534"/>
                  </a:cubicBezTo>
                  <a:cubicBezTo>
                    <a:pt x="244" y="534"/>
                    <a:pt x="249" y="533"/>
                    <a:pt x="249" y="533"/>
                  </a:cubicBezTo>
                  <a:cubicBezTo>
                    <a:pt x="250" y="533"/>
                    <a:pt x="251" y="534"/>
                    <a:pt x="253" y="533"/>
                  </a:cubicBezTo>
                  <a:cubicBezTo>
                    <a:pt x="254" y="533"/>
                    <a:pt x="257" y="528"/>
                    <a:pt x="257" y="528"/>
                  </a:cubicBezTo>
                  <a:cubicBezTo>
                    <a:pt x="257" y="528"/>
                    <a:pt x="258" y="526"/>
                    <a:pt x="260" y="526"/>
                  </a:cubicBezTo>
                  <a:cubicBezTo>
                    <a:pt x="262" y="526"/>
                    <a:pt x="265" y="526"/>
                    <a:pt x="266" y="525"/>
                  </a:cubicBezTo>
                  <a:cubicBezTo>
                    <a:pt x="267" y="523"/>
                    <a:pt x="268" y="522"/>
                    <a:pt x="269" y="521"/>
                  </a:cubicBezTo>
                  <a:cubicBezTo>
                    <a:pt x="270" y="520"/>
                    <a:pt x="272" y="517"/>
                    <a:pt x="271" y="516"/>
                  </a:cubicBezTo>
                  <a:cubicBezTo>
                    <a:pt x="271" y="515"/>
                    <a:pt x="272" y="511"/>
                    <a:pt x="272" y="511"/>
                  </a:cubicBezTo>
                  <a:cubicBezTo>
                    <a:pt x="272" y="511"/>
                    <a:pt x="269" y="511"/>
                    <a:pt x="268" y="511"/>
                  </a:cubicBezTo>
                  <a:cubicBezTo>
                    <a:pt x="267" y="510"/>
                    <a:pt x="263" y="511"/>
                    <a:pt x="262" y="510"/>
                  </a:cubicBezTo>
                  <a:cubicBezTo>
                    <a:pt x="261" y="510"/>
                    <a:pt x="257" y="510"/>
                    <a:pt x="257" y="510"/>
                  </a:cubicBezTo>
                  <a:cubicBezTo>
                    <a:pt x="256" y="508"/>
                    <a:pt x="256" y="508"/>
                    <a:pt x="256" y="508"/>
                  </a:cubicBezTo>
                  <a:cubicBezTo>
                    <a:pt x="256" y="508"/>
                    <a:pt x="255" y="507"/>
                    <a:pt x="254" y="506"/>
                  </a:cubicBezTo>
                  <a:cubicBezTo>
                    <a:pt x="253" y="506"/>
                    <a:pt x="254" y="506"/>
                    <a:pt x="252" y="505"/>
                  </a:cubicBezTo>
                  <a:cubicBezTo>
                    <a:pt x="251" y="505"/>
                    <a:pt x="249" y="503"/>
                    <a:pt x="249" y="503"/>
                  </a:cubicBezTo>
                  <a:cubicBezTo>
                    <a:pt x="246" y="502"/>
                    <a:pt x="246" y="502"/>
                    <a:pt x="246" y="502"/>
                  </a:cubicBezTo>
                  <a:cubicBezTo>
                    <a:pt x="242" y="502"/>
                    <a:pt x="242" y="502"/>
                    <a:pt x="242" y="502"/>
                  </a:cubicBezTo>
                  <a:cubicBezTo>
                    <a:pt x="246" y="500"/>
                    <a:pt x="246" y="500"/>
                    <a:pt x="246" y="500"/>
                  </a:cubicBezTo>
                  <a:cubicBezTo>
                    <a:pt x="246" y="500"/>
                    <a:pt x="250" y="500"/>
                    <a:pt x="251" y="500"/>
                  </a:cubicBezTo>
                  <a:cubicBezTo>
                    <a:pt x="252" y="501"/>
                    <a:pt x="256" y="501"/>
                    <a:pt x="256" y="500"/>
                  </a:cubicBezTo>
                  <a:cubicBezTo>
                    <a:pt x="257" y="500"/>
                    <a:pt x="260" y="495"/>
                    <a:pt x="260" y="495"/>
                  </a:cubicBezTo>
                  <a:cubicBezTo>
                    <a:pt x="259" y="492"/>
                    <a:pt x="259" y="492"/>
                    <a:pt x="259" y="492"/>
                  </a:cubicBezTo>
                  <a:cubicBezTo>
                    <a:pt x="257" y="490"/>
                    <a:pt x="257" y="490"/>
                    <a:pt x="257" y="490"/>
                  </a:cubicBezTo>
                  <a:cubicBezTo>
                    <a:pt x="253" y="491"/>
                    <a:pt x="253" y="491"/>
                    <a:pt x="253" y="491"/>
                  </a:cubicBezTo>
                  <a:cubicBezTo>
                    <a:pt x="259" y="488"/>
                    <a:pt x="259" y="488"/>
                    <a:pt x="259" y="488"/>
                  </a:cubicBezTo>
                  <a:cubicBezTo>
                    <a:pt x="261" y="486"/>
                    <a:pt x="261" y="486"/>
                    <a:pt x="261" y="486"/>
                  </a:cubicBezTo>
                  <a:cubicBezTo>
                    <a:pt x="264" y="488"/>
                    <a:pt x="264" y="488"/>
                    <a:pt x="264" y="488"/>
                  </a:cubicBezTo>
                  <a:cubicBezTo>
                    <a:pt x="264" y="488"/>
                    <a:pt x="269" y="489"/>
                    <a:pt x="269" y="488"/>
                  </a:cubicBezTo>
                  <a:cubicBezTo>
                    <a:pt x="270" y="487"/>
                    <a:pt x="271" y="485"/>
                    <a:pt x="271" y="485"/>
                  </a:cubicBezTo>
                  <a:cubicBezTo>
                    <a:pt x="271" y="482"/>
                    <a:pt x="271" y="482"/>
                    <a:pt x="271" y="482"/>
                  </a:cubicBezTo>
                  <a:cubicBezTo>
                    <a:pt x="281" y="475"/>
                    <a:pt x="281" y="475"/>
                    <a:pt x="281" y="475"/>
                  </a:cubicBezTo>
                  <a:cubicBezTo>
                    <a:pt x="285" y="469"/>
                    <a:pt x="285" y="469"/>
                    <a:pt x="285" y="469"/>
                  </a:cubicBezTo>
                  <a:cubicBezTo>
                    <a:pt x="286" y="463"/>
                    <a:pt x="286" y="463"/>
                    <a:pt x="286" y="463"/>
                  </a:cubicBezTo>
                  <a:cubicBezTo>
                    <a:pt x="291" y="454"/>
                    <a:pt x="291" y="454"/>
                    <a:pt x="291" y="454"/>
                  </a:cubicBezTo>
                  <a:cubicBezTo>
                    <a:pt x="290" y="442"/>
                    <a:pt x="290" y="442"/>
                    <a:pt x="290" y="442"/>
                  </a:cubicBezTo>
                  <a:cubicBezTo>
                    <a:pt x="285" y="434"/>
                    <a:pt x="285" y="434"/>
                    <a:pt x="285" y="434"/>
                  </a:cubicBezTo>
                  <a:cubicBezTo>
                    <a:pt x="285" y="434"/>
                    <a:pt x="279" y="429"/>
                    <a:pt x="277" y="428"/>
                  </a:cubicBezTo>
                  <a:cubicBezTo>
                    <a:pt x="275" y="428"/>
                    <a:pt x="264" y="425"/>
                    <a:pt x="264" y="425"/>
                  </a:cubicBezTo>
                  <a:cubicBezTo>
                    <a:pt x="256" y="423"/>
                    <a:pt x="256" y="423"/>
                    <a:pt x="256" y="423"/>
                  </a:cubicBezTo>
                  <a:cubicBezTo>
                    <a:pt x="252" y="425"/>
                    <a:pt x="252" y="425"/>
                    <a:pt x="252" y="425"/>
                  </a:cubicBezTo>
                  <a:cubicBezTo>
                    <a:pt x="251" y="428"/>
                    <a:pt x="251" y="428"/>
                    <a:pt x="251" y="428"/>
                  </a:cubicBezTo>
                  <a:cubicBezTo>
                    <a:pt x="248" y="430"/>
                    <a:pt x="248" y="430"/>
                    <a:pt x="248" y="430"/>
                  </a:cubicBezTo>
                  <a:cubicBezTo>
                    <a:pt x="248" y="430"/>
                    <a:pt x="245" y="432"/>
                    <a:pt x="245" y="432"/>
                  </a:cubicBezTo>
                  <a:cubicBezTo>
                    <a:pt x="244" y="432"/>
                    <a:pt x="242" y="429"/>
                    <a:pt x="242" y="429"/>
                  </a:cubicBezTo>
                  <a:cubicBezTo>
                    <a:pt x="242" y="429"/>
                    <a:pt x="239" y="426"/>
                    <a:pt x="239" y="426"/>
                  </a:cubicBezTo>
                  <a:cubicBezTo>
                    <a:pt x="238" y="426"/>
                    <a:pt x="235" y="425"/>
                    <a:pt x="235" y="425"/>
                  </a:cubicBezTo>
                  <a:cubicBezTo>
                    <a:pt x="239" y="422"/>
                    <a:pt x="239" y="422"/>
                    <a:pt x="239" y="422"/>
                  </a:cubicBezTo>
                  <a:cubicBezTo>
                    <a:pt x="244" y="420"/>
                    <a:pt x="244" y="420"/>
                    <a:pt x="244" y="420"/>
                  </a:cubicBezTo>
                  <a:cubicBezTo>
                    <a:pt x="244" y="420"/>
                    <a:pt x="246" y="418"/>
                    <a:pt x="246" y="417"/>
                  </a:cubicBezTo>
                  <a:cubicBezTo>
                    <a:pt x="247" y="417"/>
                    <a:pt x="249" y="415"/>
                    <a:pt x="249" y="415"/>
                  </a:cubicBezTo>
                  <a:cubicBezTo>
                    <a:pt x="250" y="407"/>
                    <a:pt x="250" y="407"/>
                    <a:pt x="250" y="407"/>
                  </a:cubicBezTo>
                  <a:cubicBezTo>
                    <a:pt x="248" y="399"/>
                    <a:pt x="248" y="399"/>
                    <a:pt x="248" y="399"/>
                  </a:cubicBezTo>
                  <a:cubicBezTo>
                    <a:pt x="245" y="395"/>
                    <a:pt x="245" y="395"/>
                    <a:pt x="245" y="395"/>
                  </a:cubicBezTo>
                  <a:cubicBezTo>
                    <a:pt x="243" y="391"/>
                    <a:pt x="243" y="391"/>
                    <a:pt x="243" y="391"/>
                  </a:cubicBezTo>
                  <a:cubicBezTo>
                    <a:pt x="241" y="391"/>
                    <a:pt x="241" y="391"/>
                    <a:pt x="241" y="391"/>
                  </a:cubicBezTo>
                  <a:cubicBezTo>
                    <a:pt x="237" y="388"/>
                    <a:pt x="237" y="388"/>
                    <a:pt x="237" y="388"/>
                  </a:cubicBezTo>
                  <a:cubicBezTo>
                    <a:pt x="234" y="384"/>
                    <a:pt x="234" y="384"/>
                    <a:pt x="234" y="384"/>
                  </a:cubicBezTo>
                  <a:cubicBezTo>
                    <a:pt x="233" y="381"/>
                    <a:pt x="233" y="381"/>
                    <a:pt x="233" y="381"/>
                  </a:cubicBezTo>
                  <a:cubicBezTo>
                    <a:pt x="234" y="379"/>
                    <a:pt x="234" y="379"/>
                    <a:pt x="234" y="379"/>
                  </a:cubicBezTo>
                  <a:cubicBezTo>
                    <a:pt x="235" y="380"/>
                    <a:pt x="235" y="380"/>
                    <a:pt x="235" y="380"/>
                  </a:cubicBezTo>
                  <a:cubicBezTo>
                    <a:pt x="235" y="380"/>
                    <a:pt x="235" y="382"/>
                    <a:pt x="236" y="382"/>
                  </a:cubicBezTo>
                  <a:cubicBezTo>
                    <a:pt x="236" y="383"/>
                    <a:pt x="237" y="384"/>
                    <a:pt x="237" y="384"/>
                  </a:cubicBezTo>
                  <a:cubicBezTo>
                    <a:pt x="238" y="385"/>
                    <a:pt x="242" y="387"/>
                    <a:pt x="242" y="387"/>
                  </a:cubicBezTo>
                  <a:cubicBezTo>
                    <a:pt x="244" y="387"/>
                    <a:pt x="244" y="387"/>
                    <a:pt x="244" y="387"/>
                  </a:cubicBezTo>
                  <a:cubicBezTo>
                    <a:pt x="246" y="390"/>
                    <a:pt x="246" y="390"/>
                    <a:pt x="246" y="390"/>
                  </a:cubicBezTo>
                  <a:cubicBezTo>
                    <a:pt x="246" y="390"/>
                    <a:pt x="247" y="387"/>
                    <a:pt x="247" y="387"/>
                  </a:cubicBezTo>
                  <a:cubicBezTo>
                    <a:pt x="247" y="386"/>
                    <a:pt x="244" y="382"/>
                    <a:pt x="244" y="382"/>
                  </a:cubicBezTo>
                  <a:cubicBezTo>
                    <a:pt x="243" y="382"/>
                    <a:pt x="242" y="378"/>
                    <a:pt x="242" y="378"/>
                  </a:cubicBezTo>
                  <a:cubicBezTo>
                    <a:pt x="241" y="377"/>
                    <a:pt x="239" y="371"/>
                    <a:pt x="239" y="371"/>
                  </a:cubicBezTo>
                  <a:cubicBezTo>
                    <a:pt x="239" y="371"/>
                    <a:pt x="238" y="369"/>
                    <a:pt x="238" y="368"/>
                  </a:cubicBezTo>
                  <a:cubicBezTo>
                    <a:pt x="238" y="368"/>
                    <a:pt x="238" y="363"/>
                    <a:pt x="238" y="363"/>
                  </a:cubicBezTo>
                  <a:cubicBezTo>
                    <a:pt x="240" y="362"/>
                    <a:pt x="240" y="362"/>
                    <a:pt x="240" y="362"/>
                  </a:cubicBezTo>
                  <a:cubicBezTo>
                    <a:pt x="242" y="360"/>
                    <a:pt x="242" y="360"/>
                    <a:pt x="242" y="360"/>
                  </a:cubicBezTo>
                  <a:cubicBezTo>
                    <a:pt x="242" y="360"/>
                    <a:pt x="241" y="360"/>
                    <a:pt x="241" y="359"/>
                  </a:cubicBezTo>
                  <a:cubicBezTo>
                    <a:pt x="240" y="357"/>
                    <a:pt x="238" y="355"/>
                    <a:pt x="238" y="355"/>
                  </a:cubicBezTo>
                  <a:cubicBezTo>
                    <a:pt x="238" y="355"/>
                    <a:pt x="236" y="354"/>
                    <a:pt x="235" y="353"/>
                  </a:cubicBezTo>
                  <a:cubicBezTo>
                    <a:pt x="235" y="351"/>
                    <a:pt x="234" y="349"/>
                    <a:pt x="234" y="349"/>
                  </a:cubicBezTo>
                  <a:cubicBezTo>
                    <a:pt x="234" y="348"/>
                    <a:pt x="233" y="342"/>
                    <a:pt x="233" y="342"/>
                  </a:cubicBezTo>
                  <a:cubicBezTo>
                    <a:pt x="228" y="337"/>
                    <a:pt x="228" y="337"/>
                    <a:pt x="228" y="337"/>
                  </a:cubicBezTo>
                  <a:cubicBezTo>
                    <a:pt x="228" y="337"/>
                    <a:pt x="226" y="335"/>
                    <a:pt x="225" y="334"/>
                  </a:cubicBezTo>
                  <a:cubicBezTo>
                    <a:pt x="225" y="334"/>
                    <a:pt x="222" y="333"/>
                    <a:pt x="222" y="333"/>
                  </a:cubicBezTo>
                  <a:cubicBezTo>
                    <a:pt x="221" y="333"/>
                    <a:pt x="216" y="330"/>
                    <a:pt x="216" y="330"/>
                  </a:cubicBezTo>
                  <a:cubicBezTo>
                    <a:pt x="216" y="330"/>
                    <a:pt x="212" y="325"/>
                    <a:pt x="212" y="324"/>
                  </a:cubicBezTo>
                  <a:cubicBezTo>
                    <a:pt x="212" y="323"/>
                    <a:pt x="210" y="317"/>
                    <a:pt x="210" y="317"/>
                  </a:cubicBezTo>
                  <a:cubicBezTo>
                    <a:pt x="210" y="313"/>
                    <a:pt x="210" y="313"/>
                    <a:pt x="210" y="313"/>
                  </a:cubicBezTo>
                  <a:cubicBezTo>
                    <a:pt x="208" y="305"/>
                    <a:pt x="208" y="305"/>
                    <a:pt x="208" y="305"/>
                  </a:cubicBezTo>
                  <a:cubicBezTo>
                    <a:pt x="207" y="297"/>
                    <a:pt x="207" y="297"/>
                    <a:pt x="207" y="297"/>
                  </a:cubicBezTo>
                  <a:cubicBezTo>
                    <a:pt x="207" y="289"/>
                    <a:pt x="207" y="289"/>
                    <a:pt x="207" y="289"/>
                  </a:cubicBezTo>
                  <a:cubicBezTo>
                    <a:pt x="207" y="282"/>
                    <a:pt x="207" y="282"/>
                    <a:pt x="207" y="282"/>
                  </a:cubicBezTo>
                  <a:cubicBezTo>
                    <a:pt x="207" y="276"/>
                    <a:pt x="207" y="276"/>
                    <a:pt x="207" y="276"/>
                  </a:cubicBezTo>
                  <a:cubicBezTo>
                    <a:pt x="202" y="270"/>
                    <a:pt x="202" y="270"/>
                    <a:pt x="202" y="270"/>
                  </a:cubicBezTo>
                  <a:cubicBezTo>
                    <a:pt x="200" y="264"/>
                    <a:pt x="200" y="264"/>
                    <a:pt x="200" y="264"/>
                  </a:cubicBezTo>
                  <a:cubicBezTo>
                    <a:pt x="194" y="258"/>
                    <a:pt x="194" y="258"/>
                    <a:pt x="194" y="258"/>
                  </a:cubicBezTo>
                  <a:cubicBezTo>
                    <a:pt x="190" y="253"/>
                    <a:pt x="190" y="253"/>
                    <a:pt x="190" y="253"/>
                  </a:cubicBezTo>
                  <a:cubicBezTo>
                    <a:pt x="187" y="252"/>
                    <a:pt x="187" y="252"/>
                    <a:pt x="187" y="252"/>
                  </a:cubicBezTo>
                  <a:cubicBezTo>
                    <a:pt x="182" y="246"/>
                    <a:pt x="182" y="246"/>
                    <a:pt x="182" y="246"/>
                  </a:cubicBezTo>
                  <a:cubicBezTo>
                    <a:pt x="178" y="245"/>
                    <a:pt x="178" y="245"/>
                    <a:pt x="178" y="245"/>
                  </a:cubicBezTo>
                  <a:cubicBezTo>
                    <a:pt x="174" y="247"/>
                    <a:pt x="174" y="247"/>
                    <a:pt x="174" y="247"/>
                  </a:cubicBezTo>
                  <a:cubicBezTo>
                    <a:pt x="170" y="248"/>
                    <a:pt x="170" y="248"/>
                    <a:pt x="170" y="248"/>
                  </a:cubicBezTo>
                  <a:cubicBezTo>
                    <a:pt x="166" y="249"/>
                    <a:pt x="166" y="249"/>
                    <a:pt x="166" y="249"/>
                  </a:cubicBezTo>
                  <a:cubicBezTo>
                    <a:pt x="159" y="246"/>
                    <a:pt x="159" y="246"/>
                    <a:pt x="159" y="246"/>
                  </a:cubicBezTo>
                  <a:cubicBezTo>
                    <a:pt x="156" y="243"/>
                    <a:pt x="156" y="243"/>
                    <a:pt x="156" y="243"/>
                  </a:cubicBezTo>
                  <a:cubicBezTo>
                    <a:pt x="152" y="242"/>
                    <a:pt x="152" y="242"/>
                    <a:pt x="152" y="242"/>
                  </a:cubicBezTo>
                  <a:cubicBezTo>
                    <a:pt x="150" y="242"/>
                    <a:pt x="150" y="242"/>
                    <a:pt x="150" y="242"/>
                  </a:cubicBezTo>
                  <a:cubicBezTo>
                    <a:pt x="150" y="242"/>
                    <a:pt x="150" y="241"/>
                    <a:pt x="150" y="241"/>
                  </a:cubicBezTo>
                  <a:cubicBezTo>
                    <a:pt x="150" y="241"/>
                    <a:pt x="152" y="241"/>
                    <a:pt x="152" y="241"/>
                  </a:cubicBezTo>
                  <a:cubicBezTo>
                    <a:pt x="152" y="241"/>
                    <a:pt x="154" y="242"/>
                    <a:pt x="155" y="242"/>
                  </a:cubicBezTo>
                  <a:cubicBezTo>
                    <a:pt x="155" y="242"/>
                    <a:pt x="158" y="243"/>
                    <a:pt x="158" y="243"/>
                  </a:cubicBezTo>
                  <a:cubicBezTo>
                    <a:pt x="158" y="243"/>
                    <a:pt x="159" y="244"/>
                    <a:pt x="160" y="244"/>
                  </a:cubicBezTo>
                  <a:cubicBezTo>
                    <a:pt x="161" y="244"/>
                    <a:pt x="164" y="244"/>
                    <a:pt x="164" y="244"/>
                  </a:cubicBezTo>
                  <a:cubicBezTo>
                    <a:pt x="167" y="242"/>
                    <a:pt x="167" y="242"/>
                    <a:pt x="167" y="242"/>
                  </a:cubicBezTo>
                  <a:cubicBezTo>
                    <a:pt x="168" y="239"/>
                    <a:pt x="168" y="239"/>
                    <a:pt x="168" y="239"/>
                  </a:cubicBezTo>
                  <a:cubicBezTo>
                    <a:pt x="171" y="238"/>
                    <a:pt x="171" y="238"/>
                    <a:pt x="171" y="238"/>
                  </a:cubicBezTo>
                  <a:cubicBezTo>
                    <a:pt x="173" y="237"/>
                    <a:pt x="173" y="237"/>
                    <a:pt x="173" y="237"/>
                  </a:cubicBezTo>
                  <a:cubicBezTo>
                    <a:pt x="175" y="237"/>
                    <a:pt x="175" y="237"/>
                    <a:pt x="175" y="237"/>
                  </a:cubicBezTo>
                  <a:cubicBezTo>
                    <a:pt x="175" y="237"/>
                    <a:pt x="176" y="239"/>
                    <a:pt x="178" y="238"/>
                  </a:cubicBezTo>
                  <a:cubicBezTo>
                    <a:pt x="180" y="238"/>
                    <a:pt x="181" y="237"/>
                    <a:pt x="181" y="237"/>
                  </a:cubicBezTo>
                  <a:cubicBezTo>
                    <a:pt x="181" y="237"/>
                    <a:pt x="185" y="235"/>
                    <a:pt x="184" y="235"/>
                  </a:cubicBezTo>
                  <a:cubicBezTo>
                    <a:pt x="184" y="234"/>
                    <a:pt x="184" y="233"/>
                    <a:pt x="183" y="233"/>
                  </a:cubicBezTo>
                  <a:cubicBezTo>
                    <a:pt x="183" y="232"/>
                    <a:pt x="181" y="230"/>
                    <a:pt x="181" y="230"/>
                  </a:cubicBezTo>
                  <a:cubicBezTo>
                    <a:pt x="181" y="230"/>
                    <a:pt x="180" y="230"/>
                    <a:pt x="180" y="229"/>
                  </a:cubicBezTo>
                  <a:cubicBezTo>
                    <a:pt x="180" y="228"/>
                    <a:pt x="180" y="226"/>
                    <a:pt x="180" y="226"/>
                  </a:cubicBezTo>
                  <a:cubicBezTo>
                    <a:pt x="178" y="224"/>
                    <a:pt x="178" y="224"/>
                    <a:pt x="178" y="224"/>
                  </a:cubicBezTo>
                  <a:cubicBezTo>
                    <a:pt x="178" y="224"/>
                    <a:pt x="177" y="224"/>
                    <a:pt x="176" y="224"/>
                  </a:cubicBezTo>
                  <a:cubicBezTo>
                    <a:pt x="175" y="224"/>
                    <a:pt x="174" y="225"/>
                    <a:pt x="174" y="225"/>
                  </a:cubicBezTo>
                  <a:cubicBezTo>
                    <a:pt x="170" y="226"/>
                    <a:pt x="170" y="226"/>
                    <a:pt x="170" y="226"/>
                  </a:cubicBezTo>
                  <a:cubicBezTo>
                    <a:pt x="165" y="227"/>
                    <a:pt x="165" y="227"/>
                    <a:pt x="165" y="227"/>
                  </a:cubicBezTo>
                  <a:cubicBezTo>
                    <a:pt x="165" y="226"/>
                    <a:pt x="165" y="226"/>
                    <a:pt x="165" y="226"/>
                  </a:cubicBezTo>
                  <a:cubicBezTo>
                    <a:pt x="170" y="225"/>
                    <a:pt x="170" y="225"/>
                    <a:pt x="170" y="225"/>
                  </a:cubicBezTo>
                  <a:cubicBezTo>
                    <a:pt x="173" y="223"/>
                    <a:pt x="173" y="223"/>
                    <a:pt x="173" y="223"/>
                  </a:cubicBezTo>
                  <a:cubicBezTo>
                    <a:pt x="173" y="223"/>
                    <a:pt x="173" y="222"/>
                    <a:pt x="174" y="222"/>
                  </a:cubicBezTo>
                  <a:cubicBezTo>
                    <a:pt x="175" y="222"/>
                    <a:pt x="178" y="223"/>
                    <a:pt x="178" y="223"/>
                  </a:cubicBezTo>
                  <a:cubicBezTo>
                    <a:pt x="179" y="223"/>
                    <a:pt x="183" y="223"/>
                    <a:pt x="183" y="223"/>
                  </a:cubicBezTo>
                  <a:cubicBezTo>
                    <a:pt x="183" y="223"/>
                    <a:pt x="186" y="221"/>
                    <a:pt x="186" y="220"/>
                  </a:cubicBezTo>
                  <a:cubicBezTo>
                    <a:pt x="187" y="220"/>
                    <a:pt x="191" y="218"/>
                    <a:pt x="191" y="218"/>
                  </a:cubicBezTo>
                  <a:cubicBezTo>
                    <a:pt x="191" y="215"/>
                    <a:pt x="191" y="215"/>
                    <a:pt x="191" y="215"/>
                  </a:cubicBezTo>
                  <a:cubicBezTo>
                    <a:pt x="191" y="215"/>
                    <a:pt x="192" y="212"/>
                    <a:pt x="193" y="212"/>
                  </a:cubicBezTo>
                  <a:cubicBezTo>
                    <a:pt x="193" y="212"/>
                    <a:pt x="197" y="209"/>
                    <a:pt x="197" y="209"/>
                  </a:cubicBezTo>
                  <a:cubicBezTo>
                    <a:pt x="201" y="205"/>
                    <a:pt x="201" y="205"/>
                    <a:pt x="201" y="205"/>
                  </a:cubicBezTo>
                  <a:cubicBezTo>
                    <a:pt x="203" y="200"/>
                    <a:pt x="203" y="200"/>
                    <a:pt x="203" y="200"/>
                  </a:cubicBezTo>
                  <a:cubicBezTo>
                    <a:pt x="205" y="196"/>
                    <a:pt x="205" y="196"/>
                    <a:pt x="205" y="196"/>
                  </a:cubicBezTo>
                  <a:cubicBezTo>
                    <a:pt x="205" y="196"/>
                    <a:pt x="209" y="193"/>
                    <a:pt x="208" y="192"/>
                  </a:cubicBezTo>
                  <a:cubicBezTo>
                    <a:pt x="208" y="190"/>
                    <a:pt x="208" y="187"/>
                    <a:pt x="208" y="187"/>
                  </a:cubicBezTo>
                  <a:cubicBezTo>
                    <a:pt x="208" y="187"/>
                    <a:pt x="211" y="185"/>
                    <a:pt x="212" y="184"/>
                  </a:cubicBezTo>
                  <a:cubicBezTo>
                    <a:pt x="212" y="183"/>
                    <a:pt x="219" y="178"/>
                    <a:pt x="219" y="178"/>
                  </a:cubicBezTo>
                  <a:cubicBezTo>
                    <a:pt x="220" y="173"/>
                    <a:pt x="220" y="173"/>
                    <a:pt x="220" y="173"/>
                  </a:cubicBezTo>
                  <a:cubicBezTo>
                    <a:pt x="219" y="171"/>
                    <a:pt x="219" y="171"/>
                    <a:pt x="219" y="171"/>
                  </a:cubicBezTo>
                  <a:cubicBezTo>
                    <a:pt x="218" y="168"/>
                    <a:pt x="218" y="168"/>
                    <a:pt x="218" y="168"/>
                  </a:cubicBezTo>
                  <a:cubicBezTo>
                    <a:pt x="216" y="165"/>
                    <a:pt x="216" y="165"/>
                    <a:pt x="216" y="165"/>
                  </a:cubicBezTo>
                  <a:cubicBezTo>
                    <a:pt x="214" y="162"/>
                    <a:pt x="214" y="162"/>
                    <a:pt x="214" y="162"/>
                  </a:cubicBezTo>
                  <a:cubicBezTo>
                    <a:pt x="210" y="162"/>
                    <a:pt x="210" y="162"/>
                    <a:pt x="210" y="162"/>
                  </a:cubicBezTo>
                  <a:cubicBezTo>
                    <a:pt x="210" y="162"/>
                    <a:pt x="209" y="164"/>
                    <a:pt x="209" y="163"/>
                  </a:cubicBezTo>
                  <a:cubicBezTo>
                    <a:pt x="208" y="163"/>
                    <a:pt x="206" y="161"/>
                    <a:pt x="206" y="161"/>
                  </a:cubicBezTo>
                  <a:cubicBezTo>
                    <a:pt x="202" y="162"/>
                    <a:pt x="202" y="162"/>
                    <a:pt x="202" y="162"/>
                  </a:cubicBezTo>
                  <a:cubicBezTo>
                    <a:pt x="197" y="161"/>
                    <a:pt x="197" y="161"/>
                    <a:pt x="197" y="161"/>
                  </a:cubicBezTo>
                  <a:cubicBezTo>
                    <a:pt x="196" y="159"/>
                    <a:pt x="196" y="159"/>
                    <a:pt x="196" y="159"/>
                  </a:cubicBezTo>
                  <a:cubicBezTo>
                    <a:pt x="192" y="159"/>
                    <a:pt x="192" y="159"/>
                    <a:pt x="192" y="159"/>
                  </a:cubicBezTo>
                  <a:cubicBezTo>
                    <a:pt x="190" y="158"/>
                    <a:pt x="190" y="158"/>
                    <a:pt x="190" y="158"/>
                  </a:cubicBezTo>
                  <a:cubicBezTo>
                    <a:pt x="186" y="159"/>
                    <a:pt x="186" y="159"/>
                    <a:pt x="186" y="159"/>
                  </a:cubicBezTo>
                  <a:cubicBezTo>
                    <a:pt x="183" y="159"/>
                    <a:pt x="183" y="159"/>
                    <a:pt x="183" y="159"/>
                  </a:cubicBezTo>
                  <a:cubicBezTo>
                    <a:pt x="181" y="158"/>
                    <a:pt x="181" y="158"/>
                    <a:pt x="181" y="158"/>
                  </a:cubicBezTo>
                  <a:cubicBezTo>
                    <a:pt x="178" y="155"/>
                    <a:pt x="178" y="155"/>
                    <a:pt x="178" y="155"/>
                  </a:cubicBezTo>
                  <a:cubicBezTo>
                    <a:pt x="172" y="155"/>
                    <a:pt x="172" y="155"/>
                    <a:pt x="172" y="155"/>
                  </a:cubicBezTo>
                  <a:cubicBezTo>
                    <a:pt x="171" y="157"/>
                    <a:pt x="171" y="157"/>
                    <a:pt x="171" y="157"/>
                  </a:cubicBezTo>
                  <a:cubicBezTo>
                    <a:pt x="167" y="157"/>
                    <a:pt x="167" y="157"/>
                    <a:pt x="167" y="157"/>
                  </a:cubicBezTo>
                  <a:cubicBezTo>
                    <a:pt x="167" y="157"/>
                    <a:pt x="166" y="157"/>
                    <a:pt x="165" y="157"/>
                  </a:cubicBezTo>
                  <a:cubicBezTo>
                    <a:pt x="165" y="157"/>
                    <a:pt x="163" y="158"/>
                    <a:pt x="163" y="158"/>
                  </a:cubicBezTo>
                  <a:cubicBezTo>
                    <a:pt x="161" y="159"/>
                    <a:pt x="161" y="159"/>
                    <a:pt x="161" y="159"/>
                  </a:cubicBezTo>
                  <a:cubicBezTo>
                    <a:pt x="159" y="159"/>
                    <a:pt x="159" y="159"/>
                    <a:pt x="159" y="159"/>
                  </a:cubicBezTo>
                  <a:cubicBezTo>
                    <a:pt x="155" y="158"/>
                    <a:pt x="155" y="158"/>
                    <a:pt x="155" y="158"/>
                  </a:cubicBezTo>
                  <a:cubicBezTo>
                    <a:pt x="153" y="161"/>
                    <a:pt x="153" y="161"/>
                    <a:pt x="153" y="161"/>
                  </a:cubicBezTo>
                  <a:cubicBezTo>
                    <a:pt x="150" y="162"/>
                    <a:pt x="150" y="162"/>
                    <a:pt x="150" y="162"/>
                  </a:cubicBezTo>
                  <a:cubicBezTo>
                    <a:pt x="147" y="165"/>
                    <a:pt x="147" y="165"/>
                    <a:pt x="147" y="165"/>
                  </a:cubicBezTo>
                  <a:cubicBezTo>
                    <a:pt x="148" y="162"/>
                    <a:pt x="148" y="162"/>
                    <a:pt x="148" y="162"/>
                  </a:cubicBezTo>
                  <a:cubicBezTo>
                    <a:pt x="150" y="160"/>
                    <a:pt x="150" y="160"/>
                    <a:pt x="150" y="160"/>
                  </a:cubicBezTo>
                  <a:cubicBezTo>
                    <a:pt x="153" y="159"/>
                    <a:pt x="153" y="159"/>
                    <a:pt x="153" y="159"/>
                  </a:cubicBezTo>
                  <a:cubicBezTo>
                    <a:pt x="155" y="156"/>
                    <a:pt x="155" y="156"/>
                    <a:pt x="155" y="156"/>
                  </a:cubicBezTo>
                  <a:cubicBezTo>
                    <a:pt x="155" y="156"/>
                    <a:pt x="157" y="155"/>
                    <a:pt x="157" y="154"/>
                  </a:cubicBezTo>
                  <a:cubicBezTo>
                    <a:pt x="158" y="154"/>
                    <a:pt x="160" y="152"/>
                    <a:pt x="160" y="152"/>
                  </a:cubicBezTo>
                  <a:cubicBezTo>
                    <a:pt x="157" y="151"/>
                    <a:pt x="157" y="151"/>
                    <a:pt x="157" y="151"/>
                  </a:cubicBezTo>
                  <a:cubicBezTo>
                    <a:pt x="154" y="153"/>
                    <a:pt x="154" y="153"/>
                    <a:pt x="154" y="153"/>
                  </a:cubicBezTo>
                  <a:cubicBezTo>
                    <a:pt x="154" y="153"/>
                    <a:pt x="153" y="153"/>
                    <a:pt x="152" y="153"/>
                  </a:cubicBezTo>
                  <a:cubicBezTo>
                    <a:pt x="152" y="153"/>
                    <a:pt x="149" y="154"/>
                    <a:pt x="149" y="154"/>
                  </a:cubicBezTo>
                  <a:cubicBezTo>
                    <a:pt x="143" y="156"/>
                    <a:pt x="143" y="156"/>
                    <a:pt x="143" y="156"/>
                  </a:cubicBezTo>
                  <a:cubicBezTo>
                    <a:pt x="149" y="153"/>
                    <a:pt x="149" y="153"/>
                    <a:pt x="149" y="153"/>
                  </a:cubicBezTo>
                  <a:cubicBezTo>
                    <a:pt x="149" y="153"/>
                    <a:pt x="151" y="152"/>
                    <a:pt x="152" y="151"/>
                  </a:cubicBezTo>
                  <a:cubicBezTo>
                    <a:pt x="153" y="151"/>
                    <a:pt x="155" y="150"/>
                    <a:pt x="155" y="150"/>
                  </a:cubicBezTo>
                  <a:cubicBezTo>
                    <a:pt x="156" y="150"/>
                    <a:pt x="158" y="149"/>
                    <a:pt x="158" y="149"/>
                  </a:cubicBezTo>
                  <a:cubicBezTo>
                    <a:pt x="159" y="150"/>
                    <a:pt x="161" y="151"/>
                    <a:pt x="162" y="150"/>
                  </a:cubicBezTo>
                  <a:cubicBezTo>
                    <a:pt x="162" y="150"/>
                    <a:pt x="163" y="148"/>
                    <a:pt x="164" y="148"/>
                  </a:cubicBezTo>
                  <a:cubicBezTo>
                    <a:pt x="164" y="147"/>
                    <a:pt x="166" y="145"/>
                    <a:pt x="166" y="145"/>
                  </a:cubicBezTo>
                  <a:cubicBezTo>
                    <a:pt x="160" y="145"/>
                    <a:pt x="160" y="145"/>
                    <a:pt x="160" y="145"/>
                  </a:cubicBezTo>
                  <a:cubicBezTo>
                    <a:pt x="160" y="145"/>
                    <a:pt x="159" y="146"/>
                    <a:pt x="158" y="146"/>
                  </a:cubicBezTo>
                  <a:cubicBezTo>
                    <a:pt x="157" y="145"/>
                    <a:pt x="155" y="145"/>
                    <a:pt x="154" y="144"/>
                  </a:cubicBezTo>
                  <a:cubicBezTo>
                    <a:pt x="154" y="144"/>
                    <a:pt x="153" y="143"/>
                    <a:pt x="153" y="143"/>
                  </a:cubicBezTo>
                  <a:cubicBezTo>
                    <a:pt x="152" y="143"/>
                    <a:pt x="150" y="141"/>
                    <a:pt x="150" y="141"/>
                  </a:cubicBezTo>
                  <a:cubicBezTo>
                    <a:pt x="151" y="140"/>
                    <a:pt x="151" y="140"/>
                    <a:pt x="151" y="140"/>
                  </a:cubicBezTo>
                  <a:cubicBezTo>
                    <a:pt x="153" y="142"/>
                    <a:pt x="153" y="142"/>
                    <a:pt x="153" y="142"/>
                  </a:cubicBezTo>
                  <a:cubicBezTo>
                    <a:pt x="153" y="142"/>
                    <a:pt x="154" y="143"/>
                    <a:pt x="155" y="143"/>
                  </a:cubicBezTo>
                  <a:cubicBezTo>
                    <a:pt x="156" y="143"/>
                    <a:pt x="157" y="142"/>
                    <a:pt x="159" y="142"/>
                  </a:cubicBezTo>
                  <a:cubicBezTo>
                    <a:pt x="160" y="143"/>
                    <a:pt x="162" y="140"/>
                    <a:pt x="162" y="140"/>
                  </a:cubicBezTo>
                  <a:cubicBezTo>
                    <a:pt x="162" y="140"/>
                    <a:pt x="160" y="140"/>
                    <a:pt x="163" y="139"/>
                  </a:cubicBezTo>
                  <a:cubicBezTo>
                    <a:pt x="165" y="137"/>
                    <a:pt x="164" y="138"/>
                    <a:pt x="166" y="136"/>
                  </a:cubicBezTo>
                  <a:cubicBezTo>
                    <a:pt x="168" y="135"/>
                    <a:pt x="173" y="132"/>
                    <a:pt x="173" y="132"/>
                  </a:cubicBezTo>
                  <a:cubicBezTo>
                    <a:pt x="179" y="130"/>
                    <a:pt x="179" y="130"/>
                    <a:pt x="179" y="130"/>
                  </a:cubicBezTo>
                  <a:cubicBezTo>
                    <a:pt x="183" y="125"/>
                    <a:pt x="183" y="125"/>
                    <a:pt x="183" y="125"/>
                  </a:cubicBezTo>
                  <a:cubicBezTo>
                    <a:pt x="186" y="125"/>
                    <a:pt x="186" y="125"/>
                    <a:pt x="186" y="125"/>
                  </a:cubicBezTo>
                  <a:cubicBezTo>
                    <a:pt x="190" y="121"/>
                    <a:pt x="190" y="121"/>
                    <a:pt x="190" y="121"/>
                  </a:cubicBezTo>
                  <a:cubicBezTo>
                    <a:pt x="192" y="119"/>
                    <a:pt x="192" y="119"/>
                    <a:pt x="192" y="119"/>
                  </a:cubicBezTo>
                  <a:cubicBezTo>
                    <a:pt x="191" y="114"/>
                    <a:pt x="191" y="114"/>
                    <a:pt x="191" y="114"/>
                  </a:cubicBezTo>
                  <a:cubicBezTo>
                    <a:pt x="193" y="110"/>
                    <a:pt x="193" y="110"/>
                    <a:pt x="193" y="110"/>
                  </a:cubicBezTo>
                  <a:cubicBezTo>
                    <a:pt x="193" y="107"/>
                    <a:pt x="193" y="107"/>
                    <a:pt x="193" y="107"/>
                  </a:cubicBezTo>
                  <a:cubicBezTo>
                    <a:pt x="190" y="106"/>
                    <a:pt x="190" y="106"/>
                    <a:pt x="190" y="106"/>
                  </a:cubicBezTo>
                  <a:cubicBezTo>
                    <a:pt x="184" y="106"/>
                    <a:pt x="184" y="106"/>
                    <a:pt x="184" y="106"/>
                  </a:cubicBezTo>
                  <a:cubicBezTo>
                    <a:pt x="184" y="106"/>
                    <a:pt x="183" y="109"/>
                    <a:pt x="182" y="108"/>
                  </a:cubicBezTo>
                  <a:cubicBezTo>
                    <a:pt x="182" y="108"/>
                    <a:pt x="178" y="105"/>
                    <a:pt x="177" y="105"/>
                  </a:cubicBezTo>
                  <a:cubicBezTo>
                    <a:pt x="177" y="105"/>
                    <a:pt x="173" y="108"/>
                    <a:pt x="173" y="108"/>
                  </a:cubicBezTo>
                  <a:cubicBezTo>
                    <a:pt x="171" y="108"/>
                    <a:pt x="171" y="108"/>
                    <a:pt x="171" y="108"/>
                  </a:cubicBezTo>
                  <a:cubicBezTo>
                    <a:pt x="171" y="108"/>
                    <a:pt x="170" y="108"/>
                    <a:pt x="168" y="108"/>
                  </a:cubicBezTo>
                  <a:cubicBezTo>
                    <a:pt x="166" y="107"/>
                    <a:pt x="162" y="106"/>
                    <a:pt x="162" y="106"/>
                  </a:cubicBezTo>
                  <a:cubicBezTo>
                    <a:pt x="159" y="108"/>
                    <a:pt x="159" y="108"/>
                    <a:pt x="159" y="108"/>
                  </a:cubicBezTo>
                  <a:cubicBezTo>
                    <a:pt x="157" y="107"/>
                    <a:pt x="157" y="107"/>
                    <a:pt x="157" y="107"/>
                  </a:cubicBezTo>
                  <a:cubicBezTo>
                    <a:pt x="153" y="110"/>
                    <a:pt x="153" y="110"/>
                    <a:pt x="153" y="110"/>
                  </a:cubicBezTo>
                  <a:cubicBezTo>
                    <a:pt x="153" y="108"/>
                    <a:pt x="153" y="108"/>
                    <a:pt x="153" y="108"/>
                  </a:cubicBezTo>
                  <a:cubicBezTo>
                    <a:pt x="155" y="105"/>
                    <a:pt x="155" y="105"/>
                    <a:pt x="155" y="105"/>
                  </a:cubicBezTo>
                  <a:cubicBezTo>
                    <a:pt x="155" y="105"/>
                    <a:pt x="154" y="104"/>
                    <a:pt x="153" y="104"/>
                  </a:cubicBezTo>
                  <a:cubicBezTo>
                    <a:pt x="153" y="104"/>
                    <a:pt x="151" y="103"/>
                    <a:pt x="151" y="103"/>
                  </a:cubicBezTo>
                  <a:cubicBezTo>
                    <a:pt x="149" y="106"/>
                    <a:pt x="149" y="106"/>
                    <a:pt x="149" y="106"/>
                  </a:cubicBezTo>
                  <a:cubicBezTo>
                    <a:pt x="145" y="108"/>
                    <a:pt x="145" y="108"/>
                    <a:pt x="145" y="108"/>
                  </a:cubicBezTo>
                  <a:cubicBezTo>
                    <a:pt x="146" y="107"/>
                    <a:pt x="146" y="107"/>
                    <a:pt x="146" y="107"/>
                  </a:cubicBezTo>
                  <a:cubicBezTo>
                    <a:pt x="149" y="105"/>
                    <a:pt x="149" y="105"/>
                    <a:pt x="149" y="105"/>
                  </a:cubicBezTo>
                  <a:cubicBezTo>
                    <a:pt x="149" y="103"/>
                    <a:pt x="149" y="103"/>
                    <a:pt x="149" y="103"/>
                  </a:cubicBezTo>
                  <a:cubicBezTo>
                    <a:pt x="149" y="103"/>
                    <a:pt x="148" y="103"/>
                    <a:pt x="148" y="103"/>
                  </a:cubicBezTo>
                  <a:cubicBezTo>
                    <a:pt x="147" y="103"/>
                    <a:pt x="146" y="102"/>
                    <a:pt x="146" y="102"/>
                  </a:cubicBezTo>
                  <a:cubicBezTo>
                    <a:pt x="144" y="101"/>
                    <a:pt x="144" y="101"/>
                    <a:pt x="144" y="101"/>
                  </a:cubicBezTo>
                  <a:cubicBezTo>
                    <a:pt x="143" y="99"/>
                    <a:pt x="143" y="99"/>
                    <a:pt x="143" y="99"/>
                  </a:cubicBezTo>
                  <a:cubicBezTo>
                    <a:pt x="140" y="100"/>
                    <a:pt x="140" y="100"/>
                    <a:pt x="140" y="100"/>
                  </a:cubicBezTo>
                  <a:cubicBezTo>
                    <a:pt x="139" y="102"/>
                    <a:pt x="139" y="102"/>
                    <a:pt x="139" y="102"/>
                  </a:cubicBezTo>
                  <a:cubicBezTo>
                    <a:pt x="137" y="103"/>
                    <a:pt x="137" y="103"/>
                    <a:pt x="137" y="103"/>
                  </a:cubicBezTo>
                  <a:cubicBezTo>
                    <a:pt x="135" y="103"/>
                    <a:pt x="135" y="103"/>
                    <a:pt x="135" y="103"/>
                  </a:cubicBezTo>
                  <a:cubicBezTo>
                    <a:pt x="136" y="106"/>
                    <a:pt x="136" y="106"/>
                    <a:pt x="136" y="106"/>
                  </a:cubicBezTo>
                  <a:cubicBezTo>
                    <a:pt x="135" y="109"/>
                    <a:pt x="135" y="109"/>
                    <a:pt x="135" y="109"/>
                  </a:cubicBezTo>
                  <a:cubicBezTo>
                    <a:pt x="132" y="109"/>
                    <a:pt x="132" y="109"/>
                    <a:pt x="132" y="109"/>
                  </a:cubicBezTo>
                  <a:cubicBezTo>
                    <a:pt x="132" y="109"/>
                    <a:pt x="132" y="113"/>
                    <a:pt x="133" y="113"/>
                  </a:cubicBezTo>
                  <a:cubicBezTo>
                    <a:pt x="133" y="113"/>
                    <a:pt x="134" y="115"/>
                    <a:pt x="134" y="115"/>
                  </a:cubicBezTo>
                  <a:cubicBezTo>
                    <a:pt x="134" y="117"/>
                    <a:pt x="134" y="117"/>
                    <a:pt x="134" y="117"/>
                  </a:cubicBezTo>
                  <a:cubicBezTo>
                    <a:pt x="135" y="118"/>
                    <a:pt x="135" y="118"/>
                    <a:pt x="135" y="118"/>
                  </a:cubicBezTo>
                  <a:cubicBezTo>
                    <a:pt x="135" y="118"/>
                    <a:pt x="134" y="118"/>
                    <a:pt x="133" y="118"/>
                  </a:cubicBezTo>
                  <a:cubicBezTo>
                    <a:pt x="133" y="118"/>
                    <a:pt x="132" y="116"/>
                    <a:pt x="132" y="116"/>
                  </a:cubicBezTo>
                  <a:cubicBezTo>
                    <a:pt x="128" y="116"/>
                    <a:pt x="128" y="116"/>
                    <a:pt x="128" y="116"/>
                  </a:cubicBezTo>
                  <a:cubicBezTo>
                    <a:pt x="127" y="116"/>
                    <a:pt x="127" y="116"/>
                    <a:pt x="127" y="116"/>
                  </a:cubicBezTo>
                  <a:cubicBezTo>
                    <a:pt x="126" y="119"/>
                    <a:pt x="126" y="119"/>
                    <a:pt x="126" y="119"/>
                  </a:cubicBezTo>
                  <a:cubicBezTo>
                    <a:pt x="127" y="122"/>
                    <a:pt x="127" y="122"/>
                    <a:pt x="127" y="122"/>
                  </a:cubicBezTo>
                  <a:cubicBezTo>
                    <a:pt x="126" y="124"/>
                    <a:pt x="126" y="124"/>
                    <a:pt x="126" y="124"/>
                  </a:cubicBezTo>
                  <a:cubicBezTo>
                    <a:pt x="125" y="125"/>
                    <a:pt x="125" y="125"/>
                    <a:pt x="125" y="125"/>
                  </a:cubicBezTo>
                  <a:cubicBezTo>
                    <a:pt x="125" y="125"/>
                    <a:pt x="123" y="127"/>
                    <a:pt x="123" y="127"/>
                  </a:cubicBezTo>
                  <a:cubicBezTo>
                    <a:pt x="123" y="128"/>
                    <a:pt x="124" y="131"/>
                    <a:pt x="124" y="131"/>
                  </a:cubicBezTo>
                  <a:cubicBezTo>
                    <a:pt x="124" y="131"/>
                    <a:pt x="125" y="133"/>
                    <a:pt x="126" y="133"/>
                  </a:cubicBezTo>
                  <a:cubicBezTo>
                    <a:pt x="126" y="134"/>
                    <a:pt x="128" y="135"/>
                    <a:pt x="128" y="135"/>
                  </a:cubicBezTo>
                  <a:cubicBezTo>
                    <a:pt x="128" y="138"/>
                    <a:pt x="128" y="138"/>
                    <a:pt x="128" y="138"/>
                  </a:cubicBezTo>
                  <a:cubicBezTo>
                    <a:pt x="126" y="135"/>
                    <a:pt x="126" y="135"/>
                    <a:pt x="126" y="135"/>
                  </a:cubicBezTo>
                  <a:cubicBezTo>
                    <a:pt x="126" y="135"/>
                    <a:pt x="125" y="134"/>
                    <a:pt x="124" y="133"/>
                  </a:cubicBezTo>
                  <a:cubicBezTo>
                    <a:pt x="124" y="133"/>
                    <a:pt x="123" y="131"/>
                    <a:pt x="123" y="131"/>
                  </a:cubicBezTo>
                  <a:cubicBezTo>
                    <a:pt x="123" y="131"/>
                    <a:pt x="121" y="132"/>
                    <a:pt x="121" y="132"/>
                  </a:cubicBezTo>
                  <a:cubicBezTo>
                    <a:pt x="121" y="132"/>
                    <a:pt x="120" y="132"/>
                    <a:pt x="121" y="133"/>
                  </a:cubicBezTo>
                  <a:cubicBezTo>
                    <a:pt x="121" y="134"/>
                    <a:pt x="119" y="135"/>
                    <a:pt x="119" y="135"/>
                  </a:cubicBezTo>
                  <a:cubicBezTo>
                    <a:pt x="119" y="135"/>
                    <a:pt x="116" y="136"/>
                    <a:pt x="116" y="135"/>
                  </a:cubicBezTo>
                  <a:cubicBezTo>
                    <a:pt x="116" y="134"/>
                    <a:pt x="116" y="133"/>
                    <a:pt x="115" y="132"/>
                  </a:cubicBezTo>
                  <a:cubicBezTo>
                    <a:pt x="115" y="132"/>
                    <a:pt x="114" y="132"/>
                    <a:pt x="114" y="132"/>
                  </a:cubicBezTo>
                  <a:cubicBezTo>
                    <a:pt x="114" y="133"/>
                    <a:pt x="113" y="134"/>
                    <a:pt x="113" y="134"/>
                  </a:cubicBezTo>
                  <a:cubicBezTo>
                    <a:pt x="114" y="137"/>
                    <a:pt x="114" y="137"/>
                    <a:pt x="114" y="137"/>
                  </a:cubicBezTo>
                  <a:cubicBezTo>
                    <a:pt x="114" y="137"/>
                    <a:pt x="113" y="139"/>
                    <a:pt x="113" y="139"/>
                  </a:cubicBezTo>
                  <a:cubicBezTo>
                    <a:pt x="113" y="138"/>
                    <a:pt x="112" y="136"/>
                    <a:pt x="112" y="135"/>
                  </a:cubicBezTo>
                  <a:cubicBezTo>
                    <a:pt x="112" y="135"/>
                    <a:pt x="112" y="133"/>
                    <a:pt x="111" y="133"/>
                  </a:cubicBezTo>
                  <a:cubicBezTo>
                    <a:pt x="111" y="133"/>
                    <a:pt x="109" y="135"/>
                    <a:pt x="109" y="135"/>
                  </a:cubicBezTo>
                  <a:cubicBezTo>
                    <a:pt x="109" y="135"/>
                    <a:pt x="108" y="135"/>
                    <a:pt x="108" y="136"/>
                  </a:cubicBezTo>
                  <a:cubicBezTo>
                    <a:pt x="108" y="136"/>
                    <a:pt x="107" y="139"/>
                    <a:pt x="108" y="140"/>
                  </a:cubicBezTo>
                  <a:cubicBezTo>
                    <a:pt x="109" y="141"/>
                    <a:pt x="109" y="141"/>
                    <a:pt x="110" y="141"/>
                  </a:cubicBezTo>
                  <a:cubicBezTo>
                    <a:pt x="111" y="141"/>
                    <a:pt x="111" y="142"/>
                    <a:pt x="111" y="142"/>
                  </a:cubicBezTo>
                  <a:cubicBezTo>
                    <a:pt x="107" y="142"/>
                    <a:pt x="107" y="142"/>
                    <a:pt x="107" y="142"/>
                  </a:cubicBezTo>
                  <a:cubicBezTo>
                    <a:pt x="107" y="142"/>
                    <a:pt x="106" y="143"/>
                    <a:pt x="107" y="144"/>
                  </a:cubicBezTo>
                  <a:cubicBezTo>
                    <a:pt x="107" y="144"/>
                    <a:pt x="107" y="146"/>
                    <a:pt x="107" y="146"/>
                  </a:cubicBezTo>
                  <a:cubicBezTo>
                    <a:pt x="107" y="146"/>
                    <a:pt x="109" y="148"/>
                    <a:pt x="109" y="148"/>
                  </a:cubicBezTo>
                  <a:cubicBezTo>
                    <a:pt x="109" y="148"/>
                    <a:pt x="108" y="150"/>
                    <a:pt x="108" y="150"/>
                  </a:cubicBezTo>
                  <a:cubicBezTo>
                    <a:pt x="108" y="150"/>
                    <a:pt x="106" y="149"/>
                    <a:pt x="106" y="149"/>
                  </a:cubicBezTo>
                  <a:cubicBezTo>
                    <a:pt x="105" y="148"/>
                    <a:pt x="105" y="149"/>
                    <a:pt x="104" y="149"/>
                  </a:cubicBezTo>
                  <a:cubicBezTo>
                    <a:pt x="104" y="150"/>
                    <a:pt x="103" y="151"/>
                    <a:pt x="103" y="152"/>
                  </a:cubicBezTo>
                  <a:cubicBezTo>
                    <a:pt x="103" y="152"/>
                    <a:pt x="104" y="153"/>
                    <a:pt x="104" y="154"/>
                  </a:cubicBezTo>
                  <a:cubicBezTo>
                    <a:pt x="103" y="156"/>
                    <a:pt x="103" y="158"/>
                    <a:pt x="103" y="158"/>
                  </a:cubicBezTo>
                  <a:cubicBezTo>
                    <a:pt x="103" y="158"/>
                    <a:pt x="102" y="158"/>
                    <a:pt x="103" y="159"/>
                  </a:cubicBezTo>
                  <a:cubicBezTo>
                    <a:pt x="104" y="160"/>
                    <a:pt x="106" y="160"/>
                    <a:pt x="107" y="160"/>
                  </a:cubicBezTo>
                  <a:cubicBezTo>
                    <a:pt x="108" y="160"/>
                    <a:pt x="108" y="160"/>
                    <a:pt x="108" y="160"/>
                  </a:cubicBezTo>
                  <a:cubicBezTo>
                    <a:pt x="109" y="160"/>
                    <a:pt x="110" y="160"/>
                    <a:pt x="111" y="161"/>
                  </a:cubicBezTo>
                  <a:cubicBezTo>
                    <a:pt x="111" y="161"/>
                    <a:pt x="112" y="161"/>
                    <a:pt x="112" y="161"/>
                  </a:cubicBezTo>
                  <a:cubicBezTo>
                    <a:pt x="112" y="161"/>
                    <a:pt x="111" y="163"/>
                    <a:pt x="110" y="162"/>
                  </a:cubicBezTo>
                  <a:cubicBezTo>
                    <a:pt x="109" y="161"/>
                    <a:pt x="107" y="161"/>
                    <a:pt x="106" y="161"/>
                  </a:cubicBezTo>
                  <a:cubicBezTo>
                    <a:pt x="105" y="161"/>
                    <a:pt x="106" y="163"/>
                    <a:pt x="106" y="163"/>
                  </a:cubicBezTo>
                  <a:cubicBezTo>
                    <a:pt x="107" y="165"/>
                    <a:pt x="107" y="165"/>
                    <a:pt x="107" y="165"/>
                  </a:cubicBezTo>
                  <a:cubicBezTo>
                    <a:pt x="107" y="165"/>
                    <a:pt x="108" y="166"/>
                    <a:pt x="107" y="166"/>
                  </a:cubicBezTo>
                  <a:cubicBezTo>
                    <a:pt x="106" y="166"/>
                    <a:pt x="104" y="165"/>
                    <a:pt x="104" y="165"/>
                  </a:cubicBezTo>
                  <a:cubicBezTo>
                    <a:pt x="104" y="165"/>
                    <a:pt x="104" y="165"/>
                    <a:pt x="103" y="165"/>
                  </a:cubicBezTo>
                  <a:cubicBezTo>
                    <a:pt x="103" y="165"/>
                    <a:pt x="102" y="166"/>
                    <a:pt x="101" y="166"/>
                  </a:cubicBezTo>
                  <a:cubicBezTo>
                    <a:pt x="100" y="166"/>
                    <a:pt x="100" y="166"/>
                    <a:pt x="99" y="165"/>
                  </a:cubicBezTo>
                  <a:cubicBezTo>
                    <a:pt x="98" y="165"/>
                    <a:pt x="96" y="163"/>
                    <a:pt x="96" y="163"/>
                  </a:cubicBezTo>
                  <a:cubicBezTo>
                    <a:pt x="96" y="163"/>
                    <a:pt x="95" y="163"/>
                    <a:pt x="95" y="162"/>
                  </a:cubicBezTo>
                  <a:cubicBezTo>
                    <a:pt x="95" y="161"/>
                    <a:pt x="96" y="159"/>
                    <a:pt x="96" y="159"/>
                  </a:cubicBezTo>
                  <a:cubicBezTo>
                    <a:pt x="97" y="158"/>
                    <a:pt x="96" y="158"/>
                    <a:pt x="97" y="158"/>
                  </a:cubicBezTo>
                  <a:cubicBezTo>
                    <a:pt x="98" y="158"/>
                    <a:pt x="101" y="158"/>
                    <a:pt x="99" y="156"/>
                  </a:cubicBezTo>
                  <a:cubicBezTo>
                    <a:pt x="98" y="154"/>
                    <a:pt x="98" y="154"/>
                    <a:pt x="97" y="154"/>
                  </a:cubicBezTo>
                  <a:cubicBezTo>
                    <a:pt x="96" y="155"/>
                    <a:pt x="94" y="156"/>
                    <a:pt x="94" y="156"/>
                  </a:cubicBezTo>
                  <a:cubicBezTo>
                    <a:pt x="94" y="156"/>
                    <a:pt x="93" y="155"/>
                    <a:pt x="94" y="152"/>
                  </a:cubicBezTo>
                  <a:cubicBezTo>
                    <a:pt x="95" y="149"/>
                    <a:pt x="94" y="149"/>
                    <a:pt x="95" y="148"/>
                  </a:cubicBezTo>
                  <a:cubicBezTo>
                    <a:pt x="96" y="147"/>
                    <a:pt x="97" y="146"/>
                    <a:pt x="97" y="146"/>
                  </a:cubicBezTo>
                  <a:cubicBezTo>
                    <a:pt x="97" y="146"/>
                    <a:pt x="97" y="145"/>
                    <a:pt x="95" y="143"/>
                  </a:cubicBezTo>
                  <a:cubicBezTo>
                    <a:pt x="94" y="141"/>
                    <a:pt x="93" y="139"/>
                    <a:pt x="93" y="139"/>
                  </a:cubicBezTo>
                  <a:cubicBezTo>
                    <a:pt x="92" y="138"/>
                    <a:pt x="90" y="140"/>
                    <a:pt x="90" y="140"/>
                  </a:cubicBezTo>
                  <a:cubicBezTo>
                    <a:pt x="90" y="141"/>
                    <a:pt x="89" y="143"/>
                    <a:pt x="90" y="144"/>
                  </a:cubicBezTo>
                  <a:cubicBezTo>
                    <a:pt x="90" y="145"/>
                    <a:pt x="90" y="146"/>
                    <a:pt x="89" y="147"/>
                  </a:cubicBezTo>
                  <a:cubicBezTo>
                    <a:pt x="88" y="147"/>
                    <a:pt x="88" y="148"/>
                    <a:pt x="87" y="147"/>
                  </a:cubicBezTo>
                  <a:cubicBezTo>
                    <a:pt x="86" y="146"/>
                    <a:pt x="87" y="147"/>
                    <a:pt x="86" y="145"/>
                  </a:cubicBezTo>
                  <a:cubicBezTo>
                    <a:pt x="85" y="144"/>
                    <a:pt x="86" y="144"/>
                    <a:pt x="85" y="144"/>
                  </a:cubicBezTo>
                  <a:cubicBezTo>
                    <a:pt x="84" y="143"/>
                    <a:pt x="83" y="142"/>
                    <a:pt x="83" y="142"/>
                  </a:cubicBezTo>
                  <a:cubicBezTo>
                    <a:pt x="83" y="142"/>
                    <a:pt x="80" y="141"/>
                    <a:pt x="80" y="142"/>
                  </a:cubicBezTo>
                  <a:cubicBezTo>
                    <a:pt x="80" y="143"/>
                    <a:pt x="80" y="143"/>
                    <a:pt x="81" y="144"/>
                  </a:cubicBezTo>
                  <a:cubicBezTo>
                    <a:pt x="81" y="145"/>
                    <a:pt x="82" y="145"/>
                    <a:pt x="82" y="146"/>
                  </a:cubicBezTo>
                  <a:cubicBezTo>
                    <a:pt x="82" y="147"/>
                    <a:pt x="81" y="147"/>
                    <a:pt x="81" y="147"/>
                  </a:cubicBezTo>
                  <a:cubicBezTo>
                    <a:pt x="81" y="147"/>
                    <a:pt x="80" y="146"/>
                    <a:pt x="79" y="146"/>
                  </a:cubicBezTo>
                  <a:cubicBezTo>
                    <a:pt x="79" y="146"/>
                    <a:pt x="77" y="148"/>
                    <a:pt x="77" y="148"/>
                  </a:cubicBezTo>
                  <a:cubicBezTo>
                    <a:pt x="77" y="148"/>
                    <a:pt x="77" y="149"/>
                    <a:pt x="77" y="150"/>
                  </a:cubicBezTo>
                  <a:cubicBezTo>
                    <a:pt x="77" y="150"/>
                    <a:pt x="77" y="151"/>
                    <a:pt x="77" y="152"/>
                  </a:cubicBezTo>
                  <a:cubicBezTo>
                    <a:pt x="78" y="153"/>
                    <a:pt x="78" y="155"/>
                    <a:pt x="79" y="155"/>
                  </a:cubicBezTo>
                  <a:cubicBezTo>
                    <a:pt x="81" y="155"/>
                    <a:pt x="85" y="153"/>
                    <a:pt x="85" y="153"/>
                  </a:cubicBezTo>
                  <a:cubicBezTo>
                    <a:pt x="85" y="154"/>
                    <a:pt x="87" y="155"/>
                    <a:pt x="88" y="156"/>
                  </a:cubicBezTo>
                  <a:cubicBezTo>
                    <a:pt x="88" y="156"/>
                    <a:pt x="88" y="158"/>
                    <a:pt x="88" y="158"/>
                  </a:cubicBezTo>
                  <a:cubicBezTo>
                    <a:pt x="88" y="158"/>
                    <a:pt x="87" y="159"/>
                    <a:pt x="86" y="159"/>
                  </a:cubicBezTo>
                  <a:cubicBezTo>
                    <a:pt x="85" y="159"/>
                    <a:pt x="84" y="157"/>
                    <a:pt x="84" y="159"/>
                  </a:cubicBezTo>
                  <a:cubicBezTo>
                    <a:pt x="84" y="160"/>
                    <a:pt x="83" y="162"/>
                    <a:pt x="84" y="163"/>
                  </a:cubicBezTo>
                  <a:cubicBezTo>
                    <a:pt x="85" y="164"/>
                    <a:pt x="85" y="166"/>
                    <a:pt x="87" y="166"/>
                  </a:cubicBezTo>
                  <a:cubicBezTo>
                    <a:pt x="89" y="167"/>
                    <a:pt x="89" y="168"/>
                    <a:pt x="90" y="167"/>
                  </a:cubicBezTo>
                  <a:cubicBezTo>
                    <a:pt x="91" y="166"/>
                    <a:pt x="91" y="165"/>
                    <a:pt x="92" y="166"/>
                  </a:cubicBezTo>
                  <a:cubicBezTo>
                    <a:pt x="93" y="166"/>
                    <a:pt x="94" y="166"/>
                    <a:pt x="95" y="167"/>
                  </a:cubicBezTo>
                  <a:cubicBezTo>
                    <a:pt x="95" y="168"/>
                    <a:pt x="94" y="168"/>
                    <a:pt x="94" y="168"/>
                  </a:cubicBezTo>
                  <a:cubicBezTo>
                    <a:pt x="94" y="168"/>
                    <a:pt x="93" y="168"/>
                    <a:pt x="93" y="169"/>
                  </a:cubicBezTo>
                  <a:cubicBezTo>
                    <a:pt x="93" y="169"/>
                    <a:pt x="92" y="170"/>
                    <a:pt x="93" y="170"/>
                  </a:cubicBezTo>
                  <a:cubicBezTo>
                    <a:pt x="95" y="170"/>
                    <a:pt x="96" y="170"/>
                    <a:pt x="96" y="170"/>
                  </a:cubicBezTo>
                  <a:cubicBezTo>
                    <a:pt x="96" y="170"/>
                    <a:pt x="97" y="168"/>
                    <a:pt x="98" y="169"/>
                  </a:cubicBezTo>
                  <a:cubicBezTo>
                    <a:pt x="98" y="170"/>
                    <a:pt x="97" y="170"/>
                    <a:pt x="96" y="171"/>
                  </a:cubicBezTo>
                  <a:cubicBezTo>
                    <a:pt x="95" y="172"/>
                    <a:pt x="95" y="172"/>
                    <a:pt x="95" y="173"/>
                  </a:cubicBezTo>
                  <a:cubicBezTo>
                    <a:pt x="95" y="174"/>
                    <a:pt x="94" y="174"/>
                    <a:pt x="94" y="175"/>
                  </a:cubicBezTo>
                  <a:cubicBezTo>
                    <a:pt x="94" y="176"/>
                    <a:pt x="92" y="180"/>
                    <a:pt x="95" y="177"/>
                  </a:cubicBezTo>
                  <a:cubicBezTo>
                    <a:pt x="99" y="174"/>
                    <a:pt x="99" y="175"/>
                    <a:pt x="99" y="174"/>
                  </a:cubicBezTo>
                  <a:cubicBezTo>
                    <a:pt x="99" y="173"/>
                    <a:pt x="99" y="173"/>
                    <a:pt x="101" y="172"/>
                  </a:cubicBezTo>
                  <a:cubicBezTo>
                    <a:pt x="102" y="171"/>
                    <a:pt x="103" y="171"/>
                    <a:pt x="104" y="171"/>
                  </a:cubicBezTo>
                  <a:cubicBezTo>
                    <a:pt x="104" y="170"/>
                    <a:pt x="106" y="170"/>
                    <a:pt x="105" y="171"/>
                  </a:cubicBezTo>
                  <a:cubicBezTo>
                    <a:pt x="104" y="172"/>
                    <a:pt x="103" y="171"/>
                    <a:pt x="104" y="172"/>
                  </a:cubicBezTo>
                  <a:cubicBezTo>
                    <a:pt x="105" y="173"/>
                    <a:pt x="105" y="174"/>
                    <a:pt x="106" y="174"/>
                  </a:cubicBezTo>
                  <a:cubicBezTo>
                    <a:pt x="107" y="174"/>
                    <a:pt x="107" y="174"/>
                    <a:pt x="107" y="174"/>
                  </a:cubicBezTo>
                  <a:cubicBezTo>
                    <a:pt x="107" y="174"/>
                    <a:pt x="105" y="174"/>
                    <a:pt x="104" y="174"/>
                  </a:cubicBezTo>
                  <a:cubicBezTo>
                    <a:pt x="104" y="174"/>
                    <a:pt x="103" y="174"/>
                    <a:pt x="103" y="174"/>
                  </a:cubicBezTo>
                  <a:cubicBezTo>
                    <a:pt x="102" y="174"/>
                    <a:pt x="102" y="175"/>
                    <a:pt x="102" y="175"/>
                  </a:cubicBezTo>
                  <a:cubicBezTo>
                    <a:pt x="101" y="176"/>
                    <a:pt x="101" y="176"/>
                    <a:pt x="101" y="176"/>
                  </a:cubicBezTo>
                  <a:cubicBezTo>
                    <a:pt x="101" y="176"/>
                    <a:pt x="102" y="177"/>
                    <a:pt x="102" y="178"/>
                  </a:cubicBezTo>
                  <a:cubicBezTo>
                    <a:pt x="102" y="178"/>
                    <a:pt x="102" y="178"/>
                    <a:pt x="101" y="178"/>
                  </a:cubicBezTo>
                  <a:cubicBezTo>
                    <a:pt x="100" y="178"/>
                    <a:pt x="101" y="177"/>
                    <a:pt x="99" y="178"/>
                  </a:cubicBezTo>
                  <a:cubicBezTo>
                    <a:pt x="97" y="178"/>
                    <a:pt x="98" y="176"/>
                    <a:pt x="97" y="179"/>
                  </a:cubicBezTo>
                  <a:cubicBezTo>
                    <a:pt x="96" y="182"/>
                    <a:pt x="95" y="182"/>
                    <a:pt x="95" y="182"/>
                  </a:cubicBezTo>
                  <a:cubicBezTo>
                    <a:pt x="95" y="182"/>
                    <a:pt x="95" y="182"/>
                    <a:pt x="95" y="183"/>
                  </a:cubicBezTo>
                  <a:cubicBezTo>
                    <a:pt x="95" y="183"/>
                    <a:pt x="96" y="184"/>
                    <a:pt x="97" y="185"/>
                  </a:cubicBezTo>
                  <a:cubicBezTo>
                    <a:pt x="99" y="186"/>
                    <a:pt x="100" y="187"/>
                    <a:pt x="100" y="187"/>
                  </a:cubicBezTo>
                  <a:cubicBezTo>
                    <a:pt x="100" y="187"/>
                    <a:pt x="99" y="187"/>
                    <a:pt x="98" y="187"/>
                  </a:cubicBezTo>
                  <a:cubicBezTo>
                    <a:pt x="96" y="188"/>
                    <a:pt x="95" y="188"/>
                    <a:pt x="94" y="189"/>
                  </a:cubicBezTo>
                  <a:cubicBezTo>
                    <a:pt x="94" y="189"/>
                    <a:pt x="93" y="190"/>
                    <a:pt x="92" y="190"/>
                  </a:cubicBezTo>
                  <a:cubicBezTo>
                    <a:pt x="91" y="190"/>
                    <a:pt x="88" y="189"/>
                    <a:pt x="87" y="190"/>
                  </a:cubicBezTo>
                  <a:cubicBezTo>
                    <a:pt x="86" y="190"/>
                    <a:pt x="85" y="190"/>
                    <a:pt x="84" y="191"/>
                  </a:cubicBezTo>
                  <a:cubicBezTo>
                    <a:pt x="84" y="191"/>
                    <a:pt x="84" y="192"/>
                    <a:pt x="84" y="192"/>
                  </a:cubicBezTo>
                  <a:cubicBezTo>
                    <a:pt x="84" y="192"/>
                    <a:pt x="83" y="193"/>
                    <a:pt x="84" y="193"/>
                  </a:cubicBezTo>
                  <a:cubicBezTo>
                    <a:pt x="85" y="193"/>
                    <a:pt x="89" y="193"/>
                    <a:pt x="89" y="193"/>
                  </a:cubicBezTo>
                  <a:cubicBezTo>
                    <a:pt x="90" y="193"/>
                    <a:pt x="90" y="194"/>
                    <a:pt x="90" y="194"/>
                  </a:cubicBezTo>
                  <a:cubicBezTo>
                    <a:pt x="88" y="194"/>
                    <a:pt x="88" y="194"/>
                    <a:pt x="88" y="194"/>
                  </a:cubicBezTo>
                  <a:cubicBezTo>
                    <a:pt x="88" y="194"/>
                    <a:pt x="86" y="194"/>
                    <a:pt x="85" y="194"/>
                  </a:cubicBezTo>
                  <a:cubicBezTo>
                    <a:pt x="85" y="194"/>
                    <a:pt x="82" y="195"/>
                    <a:pt x="82" y="195"/>
                  </a:cubicBezTo>
                  <a:cubicBezTo>
                    <a:pt x="82" y="195"/>
                    <a:pt x="80" y="197"/>
                    <a:pt x="80" y="198"/>
                  </a:cubicBezTo>
                  <a:cubicBezTo>
                    <a:pt x="80" y="198"/>
                    <a:pt x="80" y="199"/>
                    <a:pt x="81" y="201"/>
                  </a:cubicBezTo>
                  <a:cubicBezTo>
                    <a:pt x="83" y="202"/>
                    <a:pt x="83" y="203"/>
                    <a:pt x="83" y="204"/>
                  </a:cubicBezTo>
                  <a:cubicBezTo>
                    <a:pt x="83" y="204"/>
                    <a:pt x="83" y="204"/>
                    <a:pt x="83" y="205"/>
                  </a:cubicBezTo>
                  <a:cubicBezTo>
                    <a:pt x="82" y="205"/>
                    <a:pt x="80" y="207"/>
                    <a:pt x="80" y="207"/>
                  </a:cubicBezTo>
                  <a:cubicBezTo>
                    <a:pt x="80" y="207"/>
                    <a:pt x="80" y="207"/>
                    <a:pt x="80" y="209"/>
                  </a:cubicBezTo>
                  <a:cubicBezTo>
                    <a:pt x="79" y="210"/>
                    <a:pt x="77" y="213"/>
                    <a:pt x="79" y="213"/>
                  </a:cubicBezTo>
                  <a:cubicBezTo>
                    <a:pt x="81" y="214"/>
                    <a:pt x="80" y="215"/>
                    <a:pt x="82" y="214"/>
                  </a:cubicBezTo>
                  <a:cubicBezTo>
                    <a:pt x="85" y="213"/>
                    <a:pt x="82" y="212"/>
                    <a:pt x="86" y="213"/>
                  </a:cubicBezTo>
                  <a:cubicBezTo>
                    <a:pt x="90" y="214"/>
                    <a:pt x="91" y="213"/>
                    <a:pt x="92" y="213"/>
                  </a:cubicBezTo>
                  <a:cubicBezTo>
                    <a:pt x="93" y="212"/>
                    <a:pt x="93" y="212"/>
                    <a:pt x="94" y="211"/>
                  </a:cubicBezTo>
                  <a:cubicBezTo>
                    <a:pt x="94" y="211"/>
                    <a:pt x="92" y="210"/>
                    <a:pt x="95" y="210"/>
                  </a:cubicBezTo>
                  <a:cubicBezTo>
                    <a:pt x="98" y="209"/>
                    <a:pt x="98" y="209"/>
                    <a:pt x="98" y="209"/>
                  </a:cubicBezTo>
                  <a:cubicBezTo>
                    <a:pt x="98" y="209"/>
                    <a:pt x="96" y="206"/>
                    <a:pt x="98" y="208"/>
                  </a:cubicBezTo>
                  <a:cubicBezTo>
                    <a:pt x="101" y="210"/>
                    <a:pt x="101" y="211"/>
                    <a:pt x="101" y="211"/>
                  </a:cubicBezTo>
                  <a:cubicBezTo>
                    <a:pt x="99" y="213"/>
                    <a:pt x="99" y="213"/>
                    <a:pt x="99" y="213"/>
                  </a:cubicBezTo>
                  <a:cubicBezTo>
                    <a:pt x="99" y="214"/>
                    <a:pt x="99" y="214"/>
                    <a:pt x="99" y="214"/>
                  </a:cubicBezTo>
                  <a:cubicBezTo>
                    <a:pt x="99" y="214"/>
                    <a:pt x="97" y="214"/>
                    <a:pt x="96" y="216"/>
                  </a:cubicBezTo>
                  <a:cubicBezTo>
                    <a:pt x="95" y="218"/>
                    <a:pt x="92" y="221"/>
                    <a:pt x="92" y="222"/>
                  </a:cubicBezTo>
                  <a:cubicBezTo>
                    <a:pt x="92" y="222"/>
                    <a:pt x="93" y="221"/>
                    <a:pt x="91" y="223"/>
                  </a:cubicBezTo>
                  <a:cubicBezTo>
                    <a:pt x="88" y="225"/>
                    <a:pt x="87" y="225"/>
                    <a:pt x="85" y="226"/>
                  </a:cubicBezTo>
                  <a:cubicBezTo>
                    <a:pt x="84" y="228"/>
                    <a:pt x="84" y="227"/>
                    <a:pt x="83" y="228"/>
                  </a:cubicBezTo>
                  <a:cubicBezTo>
                    <a:pt x="83" y="229"/>
                    <a:pt x="82" y="230"/>
                    <a:pt x="82" y="230"/>
                  </a:cubicBezTo>
                  <a:cubicBezTo>
                    <a:pt x="81" y="232"/>
                    <a:pt x="81" y="232"/>
                    <a:pt x="81" y="232"/>
                  </a:cubicBezTo>
                  <a:cubicBezTo>
                    <a:pt x="78" y="233"/>
                    <a:pt x="78" y="233"/>
                    <a:pt x="78" y="233"/>
                  </a:cubicBezTo>
                  <a:cubicBezTo>
                    <a:pt x="75" y="232"/>
                    <a:pt x="75" y="232"/>
                    <a:pt x="75" y="232"/>
                  </a:cubicBezTo>
                  <a:cubicBezTo>
                    <a:pt x="73" y="234"/>
                    <a:pt x="73" y="234"/>
                    <a:pt x="73" y="234"/>
                  </a:cubicBezTo>
                  <a:cubicBezTo>
                    <a:pt x="73" y="234"/>
                    <a:pt x="70" y="233"/>
                    <a:pt x="69" y="233"/>
                  </a:cubicBezTo>
                  <a:cubicBezTo>
                    <a:pt x="68" y="234"/>
                    <a:pt x="67" y="235"/>
                    <a:pt x="67" y="235"/>
                  </a:cubicBezTo>
                  <a:cubicBezTo>
                    <a:pt x="67" y="235"/>
                    <a:pt x="66" y="235"/>
                    <a:pt x="66" y="237"/>
                  </a:cubicBezTo>
                  <a:cubicBezTo>
                    <a:pt x="66" y="238"/>
                    <a:pt x="65" y="241"/>
                    <a:pt x="65" y="241"/>
                  </a:cubicBezTo>
                  <a:cubicBezTo>
                    <a:pt x="63" y="243"/>
                    <a:pt x="63" y="243"/>
                    <a:pt x="63" y="243"/>
                  </a:cubicBezTo>
                  <a:cubicBezTo>
                    <a:pt x="63" y="243"/>
                    <a:pt x="62" y="245"/>
                    <a:pt x="64" y="244"/>
                  </a:cubicBezTo>
                  <a:cubicBezTo>
                    <a:pt x="66" y="243"/>
                    <a:pt x="67" y="242"/>
                    <a:pt x="68" y="241"/>
                  </a:cubicBezTo>
                  <a:cubicBezTo>
                    <a:pt x="68" y="241"/>
                    <a:pt x="70" y="240"/>
                    <a:pt x="70" y="240"/>
                  </a:cubicBezTo>
                  <a:cubicBezTo>
                    <a:pt x="70" y="242"/>
                    <a:pt x="70" y="242"/>
                    <a:pt x="70" y="242"/>
                  </a:cubicBezTo>
                  <a:cubicBezTo>
                    <a:pt x="69" y="246"/>
                    <a:pt x="69" y="246"/>
                    <a:pt x="69" y="246"/>
                  </a:cubicBezTo>
                  <a:cubicBezTo>
                    <a:pt x="68" y="247"/>
                    <a:pt x="68" y="247"/>
                    <a:pt x="68" y="247"/>
                  </a:cubicBezTo>
                  <a:cubicBezTo>
                    <a:pt x="67" y="248"/>
                    <a:pt x="67" y="248"/>
                    <a:pt x="67" y="248"/>
                  </a:cubicBezTo>
                  <a:cubicBezTo>
                    <a:pt x="67" y="248"/>
                    <a:pt x="65" y="252"/>
                    <a:pt x="67" y="252"/>
                  </a:cubicBezTo>
                  <a:cubicBezTo>
                    <a:pt x="69" y="251"/>
                    <a:pt x="68" y="251"/>
                    <a:pt x="70" y="250"/>
                  </a:cubicBezTo>
                  <a:cubicBezTo>
                    <a:pt x="72" y="250"/>
                    <a:pt x="71" y="249"/>
                    <a:pt x="75" y="248"/>
                  </a:cubicBezTo>
                  <a:cubicBezTo>
                    <a:pt x="78" y="248"/>
                    <a:pt x="78" y="246"/>
                    <a:pt x="78" y="245"/>
                  </a:cubicBezTo>
                  <a:cubicBezTo>
                    <a:pt x="78" y="245"/>
                    <a:pt x="78" y="244"/>
                    <a:pt x="78" y="243"/>
                  </a:cubicBezTo>
                  <a:cubicBezTo>
                    <a:pt x="78" y="242"/>
                    <a:pt x="76" y="241"/>
                    <a:pt x="79" y="240"/>
                  </a:cubicBezTo>
                  <a:cubicBezTo>
                    <a:pt x="81" y="240"/>
                    <a:pt x="80" y="241"/>
                    <a:pt x="81" y="240"/>
                  </a:cubicBezTo>
                  <a:cubicBezTo>
                    <a:pt x="82" y="239"/>
                    <a:pt x="82" y="241"/>
                    <a:pt x="82" y="238"/>
                  </a:cubicBezTo>
                  <a:cubicBezTo>
                    <a:pt x="82" y="236"/>
                    <a:pt x="82" y="236"/>
                    <a:pt x="84" y="235"/>
                  </a:cubicBezTo>
                  <a:cubicBezTo>
                    <a:pt x="86" y="233"/>
                    <a:pt x="85" y="234"/>
                    <a:pt x="86" y="233"/>
                  </a:cubicBezTo>
                  <a:cubicBezTo>
                    <a:pt x="87" y="232"/>
                    <a:pt x="86" y="232"/>
                    <a:pt x="87" y="231"/>
                  </a:cubicBezTo>
                  <a:cubicBezTo>
                    <a:pt x="89" y="230"/>
                    <a:pt x="89" y="230"/>
                    <a:pt x="89" y="230"/>
                  </a:cubicBezTo>
                  <a:cubicBezTo>
                    <a:pt x="89" y="229"/>
                    <a:pt x="92" y="227"/>
                    <a:pt x="92" y="227"/>
                  </a:cubicBezTo>
                  <a:cubicBezTo>
                    <a:pt x="92" y="225"/>
                    <a:pt x="92" y="225"/>
                    <a:pt x="92" y="225"/>
                  </a:cubicBezTo>
                  <a:cubicBezTo>
                    <a:pt x="96" y="223"/>
                    <a:pt x="96" y="223"/>
                    <a:pt x="96" y="223"/>
                  </a:cubicBezTo>
                  <a:cubicBezTo>
                    <a:pt x="96" y="223"/>
                    <a:pt x="97" y="222"/>
                    <a:pt x="97" y="223"/>
                  </a:cubicBezTo>
                  <a:cubicBezTo>
                    <a:pt x="96" y="224"/>
                    <a:pt x="95" y="226"/>
                    <a:pt x="95" y="226"/>
                  </a:cubicBezTo>
                  <a:cubicBezTo>
                    <a:pt x="95" y="228"/>
                    <a:pt x="95" y="228"/>
                    <a:pt x="95" y="228"/>
                  </a:cubicBezTo>
                  <a:cubicBezTo>
                    <a:pt x="92" y="230"/>
                    <a:pt x="92" y="230"/>
                    <a:pt x="92" y="230"/>
                  </a:cubicBezTo>
                  <a:cubicBezTo>
                    <a:pt x="92" y="230"/>
                    <a:pt x="94" y="231"/>
                    <a:pt x="93" y="232"/>
                  </a:cubicBezTo>
                  <a:cubicBezTo>
                    <a:pt x="92" y="233"/>
                    <a:pt x="90" y="234"/>
                    <a:pt x="90" y="234"/>
                  </a:cubicBezTo>
                  <a:cubicBezTo>
                    <a:pt x="90" y="236"/>
                    <a:pt x="90" y="236"/>
                    <a:pt x="90" y="236"/>
                  </a:cubicBezTo>
                  <a:cubicBezTo>
                    <a:pt x="91" y="237"/>
                    <a:pt x="91" y="237"/>
                    <a:pt x="91" y="237"/>
                  </a:cubicBezTo>
                  <a:cubicBezTo>
                    <a:pt x="89" y="241"/>
                    <a:pt x="89" y="241"/>
                    <a:pt x="89" y="241"/>
                  </a:cubicBezTo>
                  <a:cubicBezTo>
                    <a:pt x="91" y="243"/>
                    <a:pt x="91" y="243"/>
                    <a:pt x="91" y="243"/>
                  </a:cubicBezTo>
                  <a:cubicBezTo>
                    <a:pt x="92" y="245"/>
                    <a:pt x="92" y="245"/>
                    <a:pt x="92" y="245"/>
                  </a:cubicBezTo>
                  <a:cubicBezTo>
                    <a:pt x="92" y="245"/>
                    <a:pt x="91" y="246"/>
                    <a:pt x="90" y="247"/>
                  </a:cubicBezTo>
                  <a:cubicBezTo>
                    <a:pt x="89" y="247"/>
                    <a:pt x="87" y="250"/>
                    <a:pt x="87" y="250"/>
                  </a:cubicBezTo>
                  <a:cubicBezTo>
                    <a:pt x="85" y="253"/>
                    <a:pt x="85" y="253"/>
                    <a:pt x="85" y="253"/>
                  </a:cubicBezTo>
                  <a:cubicBezTo>
                    <a:pt x="83" y="256"/>
                    <a:pt x="83" y="256"/>
                    <a:pt x="83" y="256"/>
                  </a:cubicBezTo>
                  <a:cubicBezTo>
                    <a:pt x="83" y="259"/>
                    <a:pt x="83" y="259"/>
                    <a:pt x="83" y="259"/>
                  </a:cubicBezTo>
                  <a:cubicBezTo>
                    <a:pt x="82" y="263"/>
                    <a:pt x="82" y="263"/>
                    <a:pt x="82" y="263"/>
                  </a:cubicBezTo>
                  <a:cubicBezTo>
                    <a:pt x="80" y="264"/>
                    <a:pt x="80" y="264"/>
                    <a:pt x="80" y="264"/>
                  </a:cubicBezTo>
                  <a:cubicBezTo>
                    <a:pt x="80" y="264"/>
                    <a:pt x="79" y="267"/>
                    <a:pt x="81" y="267"/>
                  </a:cubicBezTo>
                  <a:cubicBezTo>
                    <a:pt x="83" y="268"/>
                    <a:pt x="83" y="268"/>
                    <a:pt x="84" y="268"/>
                  </a:cubicBezTo>
                  <a:cubicBezTo>
                    <a:pt x="86" y="268"/>
                    <a:pt x="85" y="268"/>
                    <a:pt x="86" y="268"/>
                  </a:cubicBezTo>
                  <a:cubicBezTo>
                    <a:pt x="87" y="268"/>
                    <a:pt x="89" y="268"/>
                    <a:pt x="89" y="266"/>
                  </a:cubicBezTo>
                  <a:cubicBezTo>
                    <a:pt x="89" y="264"/>
                    <a:pt x="89" y="262"/>
                    <a:pt x="89" y="261"/>
                  </a:cubicBezTo>
                  <a:cubicBezTo>
                    <a:pt x="89" y="261"/>
                    <a:pt x="91" y="258"/>
                    <a:pt x="91" y="258"/>
                  </a:cubicBezTo>
                  <a:cubicBezTo>
                    <a:pt x="91" y="254"/>
                    <a:pt x="91" y="254"/>
                    <a:pt x="91" y="254"/>
                  </a:cubicBezTo>
                  <a:cubicBezTo>
                    <a:pt x="91" y="254"/>
                    <a:pt x="91" y="253"/>
                    <a:pt x="93" y="251"/>
                  </a:cubicBezTo>
                  <a:cubicBezTo>
                    <a:pt x="95" y="250"/>
                    <a:pt x="94" y="250"/>
                    <a:pt x="95" y="250"/>
                  </a:cubicBezTo>
                  <a:cubicBezTo>
                    <a:pt x="96" y="249"/>
                    <a:pt x="96" y="248"/>
                    <a:pt x="96" y="247"/>
                  </a:cubicBezTo>
                  <a:cubicBezTo>
                    <a:pt x="97" y="246"/>
                    <a:pt x="97" y="246"/>
                    <a:pt x="97" y="246"/>
                  </a:cubicBezTo>
                  <a:cubicBezTo>
                    <a:pt x="98" y="244"/>
                    <a:pt x="98" y="244"/>
                    <a:pt x="98" y="244"/>
                  </a:cubicBezTo>
                  <a:cubicBezTo>
                    <a:pt x="98" y="236"/>
                    <a:pt x="98" y="236"/>
                    <a:pt x="98" y="236"/>
                  </a:cubicBezTo>
                  <a:cubicBezTo>
                    <a:pt x="98" y="236"/>
                    <a:pt x="98" y="234"/>
                    <a:pt x="99" y="234"/>
                  </a:cubicBezTo>
                  <a:cubicBezTo>
                    <a:pt x="100" y="234"/>
                    <a:pt x="101" y="234"/>
                    <a:pt x="101" y="234"/>
                  </a:cubicBezTo>
                  <a:cubicBezTo>
                    <a:pt x="101" y="234"/>
                    <a:pt x="101" y="235"/>
                    <a:pt x="101" y="237"/>
                  </a:cubicBezTo>
                  <a:cubicBezTo>
                    <a:pt x="100" y="239"/>
                    <a:pt x="101" y="242"/>
                    <a:pt x="101" y="242"/>
                  </a:cubicBezTo>
                  <a:cubicBezTo>
                    <a:pt x="108" y="248"/>
                    <a:pt x="108" y="248"/>
                    <a:pt x="108" y="248"/>
                  </a:cubicBezTo>
                  <a:cubicBezTo>
                    <a:pt x="108" y="248"/>
                    <a:pt x="111" y="253"/>
                    <a:pt x="111" y="254"/>
                  </a:cubicBezTo>
                  <a:cubicBezTo>
                    <a:pt x="111" y="254"/>
                    <a:pt x="116" y="258"/>
                    <a:pt x="116" y="258"/>
                  </a:cubicBezTo>
                  <a:cubicBezTo>
                    <a:pt x="116" y="258"/>
                    <a:pt x="117" y="259"/>
                    <a:pt x="116" y="260"/>
                  </a:cubicBezTo>
                  <a:cubicBezTo>
                    <a:pt x="116" y="261"/>
                    <a:pt x="117" y="262"/>
                    <a:pt x="117" y="263"/>
                  </a:cubicBezTo>
                  <a:cubicBezTo>
                    <a:pt x="116" y="264"/>
                    <a:pt x="115" y="267"/>
                    <a:pt x="115" y="267"/>
                  </a:cubicBezTo>
                  <a:cubicBezTo>
                    <a:pt x="113" y="268"/>
                    <a:pt x="113" y="268"/>
                    <a:pt x="113" y="268"/>
                  </a:cubicBezTo>
                  <a:cubicBezTo>
                    <a:pt x="110" y="271"/>
                    <a:pt x="110" y="271"/>
                    <a:pt x="110" y="271"/>
                  </a:cubicBezTo>
                  <a:cubicBezTo>
                    <a:pt x="109" y="275"/>
                    <a:pt x="109" y="275"/>
                    <a:pt x="109" y="275"/>
                  </a:cubicBezTo>
                  <a:cubicBezTo>
                    <a:pt x="107" y="278"/>
                    <a:pt x="107" y="278"/>
                    <a:pt x="107" y="278"/>
                  </a:cubicBezTo>
                  <a:cubicBezTo>
                    <a:pt x="103" y="280"/>
                    <a:pt x="103" y="280"/>
                    <a:pt x="103" y="280"/>
                  </a:cubicBezTo>
                  <a:cubicBezTo>
                    <a:pt x="98" y="285"/>
                    <a:pt x="98" y="285"/>
                    <a:pt x="98" y="285"/>
                  </a:cubicBezTo>
                  <a:cubicBezTo>
                    <a:pt x="96" y="289"/>
                    <a:pt x="96" y="289"/>
                    <a:pt x="96" y="289"/>
                  </a:cubicBezTo>
                  <a:cubicBezTo>
                    <a:pt x="93" y="293"/>
                    <a:pt x="93" y="293"/>
                    <a:pt x="93" y="293"/>
                  </a:cubicBezTo>
                  <a:cubicBezTo>
                    <a:pt x="93" y="296"/>
                    <a:pt x="93" y="296"/>
                    <a:pt x="93" y="296"/>
                  </a:cubicBezTo>
                  <a:cubicBezTo>
                    <a:pt x="93" y="296"/>
                    <a:pt x="95" y="300"/>
                    <a:pt x="96" y="300"/>
                  </a:cubicBezTo>
                  <a:cubicBezTo>
                    <a:pt x="96" y="300"/>
                    <a:pt x="97" y="301"/>
                    <a:pt x="97" y="301"/>
                  </a:cubicBezTo>
                  <a:cubicBezTo>
                    <a:pt x="98" y="306"/>
                    <a:pt x="98" y="306"/>
                    <a:pt x="98" y="306"/>
                  </a:cubicBezTo>
                  <a:cubicBezTo>
                    <a:pt x="98" y="306"/>
                    <a:pt x="98" y="309"/>
                    <a:pt x="99" y="309"/>
                  </a:cubicBezTo>
                  <a:cubicBezTo>
                    <a:pt x="100" y="308"/>
                    <a:pt x="101" y="305"/>
                    <a:pt x="101" y="305"/>
                  </a:cubicBezTo>
                  <a:cubicBezTo>
                    <a:pt x="101" y="305"/>
                    <a:pt x="99" y="303"/>
                    <a:pt x="99" y="301"/>
                  </a:cubicBezTo>
                  <a:cubicBezTo>
                    <a:pt x="99" y="299"/>
                    <a:pt x="101" y="296"/>
                    <a:pt x="101" y="296"/>
                  </a:cubicBezTo>
                  <a:cubicBezTo>
                    <a:pt x="103" y="295"/>
                    <a:pt x="103" y="295"/>
                    <a:pt x="103" y="295"/>
                  </a:cubicBezTo>
                  <a:cubicBezTo>
                    <a:pt x="103" y="295"/>
                    <a:pt x="102" y="295"/>
                    <a:pt x="103" y="296"/>
                  </a:cubicBezTo>
                  <a:cubicBezTo>
                    <a:pt x="104" y="298"/>
                    <a:pt x="104" y="297"/>
                    <a:pt x="105" y="298"/>
                  </a:cubicBezTo>
                  <a:cubicBezTo>
                    <a:pt x="105" y="299"/>
                    <a:pt x="108" y="302"/>
                    <a:pt x="108" y="302"/>
                  </a:cubicBezTo>
                  <a:cubicBezTo>
                    <a:pt x="108" y="302"/>
                    <a:pt x="111" y="305"/>
                    <a:pt x="112" y="306"/>
                  </a:cubicBezTo>
                  <a:cubicBezTo>
                    <a:pt x="113" y="307"/>
                    <a:pt x="114" y="309"/>
                    <a:pt x="115" y="309"/>
                  </a:cubicBezTo>
                  <a:cubicBezTo>
                    <a:pt x="116" y="308"/>
                    <a:pt x="117" y="309"/>
                    <a:pt x="117" y="307"/>
                  </a:cubicBezTo>
                  <a:cubicBezTo>
                    <a:pt x="117" y="305"/>
                    <a:pt x="118" y="305"/>
                    <a:pt x="118" y="303"/>
                  </a:cubicBezTo>
                  <a:cubicBezTo>
                    <a:pt x="117" y="302"/>
                    <a:pt x="117" y="299"/>
                    <a:pt x="117" y="299"/>
                  </a:cubicBezTo>
                  <a:cubicBezTo>
                    <a:pt x="117" y="299"/>
                    <a:pt x="117" y="298"/>
                    <a:pt x="118" y="298"/>
                  </a:cubicBezTo>
                  <a:cubicBezTo>
                    <a:pt x="120" y="298"/>
                    <a:pt x="120" y="300"/>
                    <a:pt x="120" y="300"/>
                  </a:cubicBezTo>
                  <a:cubicBezTo>
                    <a:pt x="120" y="300"/>
                    <a:pt x="121" y="303"/>
                    <a:pt x="122" y="304"/>
                  </a:cubicBezTo>
                  <a:cubicBezTo>
                    <a:pt x="123" y="304"/>
                    <a:pt x="124" y="304"/>
                    <a:pt x="125" y="305"/>
                  </a:cubicBezTo>
                  <a:cubicBezTo>
                    <a:pt x="126" y="307"/>
                    <a:pt x="131" y="308"/>
                    <a:pt x="131" y="308"/>
                  </a:cubicBezTo>
                  <a:cubicBezTo>
                    <a:pt x="131" y="308"/>
                    <a:pt x="132" y="307"/>
                    <a:pt x="133" y="306"/>
                  </a:cubicBezTo>
                  <a:cubicBezTo>
                    <a:pt x="133" y="305"/>
                    <a:pt x="135" y="305"/>
                    <a:pt x="135" y="305"/>
                  </a:cubicBezTo>
                  <a:cubicBezTo>
                    <a:pt x="135" y="305"/>
                    <a:pt x="134" y="303"/>
                    <a:pt x="137" y="304"/>
                  </a:cubicBezTo>
                  <a:cubicBezTo>
                    <a:pt x="139" y="304"/>
                    <a:pt x="140" y="305"/>
                    <a:pt x="140" y="304"/>
                  </a:cubicBezTo>
                  <a:cubicBezTo>
                    <a:pt x="141" y="303"/>
                    <a:pt x="143" y="299"/>
                    <a:pt x="143" y="299"/>
                  </a:cubicBezTo>
                  <a:cubicBezTo>
                    <a:pt x="143" y="299"/>
                    <a:pt x="142" y="296"/>
                    <a:pt x="145" y="297"/>
                  </a:cubicBezTo>
                  <a:cubicBezTo>
                    <a:pt x="147" y="299"/>
                    <a:pt x="158" y="301"/>
                    <a:pt x="158" y="301"/>
                  </a:cubicBezTo>
                  <a:cubicBezTo>
                    <a:pt x="157" y="303"/>
                    <a:pt x="157" y="303"/>
                    <a:pt x="157" y="303"/>
                  </a:cubicBezTo>
                  <a:cubicBezTo>
                    <a:pt x="153" y="302"/>
                    <a:pt x="153" y="302"/>
                    <a:pt x="153" y="302"/>
                  </a:cubicBezTo>
                  <a:cubicBezTo>
                    <a:pt x="150" y="303"/>
                    <a:pt x="150" y="303"/>
                    <a:pt x="150" y="303"/>
                  </a:cubicBezTo>
                  <a:cubicBezTo>
                    <a:pt x="150" y="303"/>
                    <a:pt x="149" y="303"/>
                    <a:pt x="148" y="305"/>
                  </a:cubicBezTo>
                  <a:cubicBezTo>
                    <a:pt x="148" y="306"/>
                    <a:pt x="148" y="307"/>
                    <a:pt x="147" y="308"/>
                  </a:cubicBezTo>
                  <a:cubicBezTo>
                    <a:pt x="147" y="309"/>
                    <a:pt x="146" y="310"/>
                    <a:pt x="145" y="310"/>
                  </a:cubicBezTo>
                  <a:cubicBezTo>
                    <a:pt x="145" y="311"/>
                    <a:pt x="141" y="314"/>
                    <a:pt x="141" y="314"/>
                  </a:cubicBezTo>
                  <a:cubicBezTo>
                    <a:pt x="139" y="317"/>
                    <a:pt x="139" y="317"/>
                    <a:pt x="139" y="317"/>
                  </a:cubicBezTo>
                  <a:cubicBezTo>
                    <a:pt x="137" y="322"/>
                    <a:pt x="137" y="322"/>
                    <a:pt x="137" y="322"/>
                  </a:cubicBezTo>
                  <a:cubicBezTo>
                    <a:pt x="137" y="322"/>
                    <a:pt x="137" y="326"/>
                    <a:pt x="138" y="326"/>
                  </a:cubicBezTo>
                  <a:cubicBezTo>
                    <a:pt x="139" y="327"/>
                    <a:pt x="141" y="330"/>
                    <a:pt x="141" y="330"/>
                  </a:cubicBezTo>
                  <a:cubicBezTo>
                    <a:pt x="141" y="330"/>
                    <a:pt x="141" y="332"/>
                    <a:pt x="141" y="333"/>
                  </a:cubicBezTo>
                  <a:cubicBezTo>
                    <a:pt x="141" y="334"/>
                    <a:pt x="141" y="335"/>
                    <a:pt x="142" y="337"/>
                  </a:cubicBezTo>
                  <a:cubicBezTo>
                    <a:pt x="143" y="338"/>
                    <a:pt x="144" y="342"/>
                    <a:pt x="144" y="342"/>
                  </a:cubicBezTo>
                  <a:cubicBezTo>
                    <a:pt x="145" y="342"/>
                    <a:pt x="145" y="342"/>
                    <a:pt x="145" y="342"/>
                  </a:cubicBezTo>
                  <a:cubicBezTo>
                    <a:pt x="145" y="345"/>
                    <a:pt x="145" y="345"/>
                    <a:pt x="145" y="345"/>
                  </a:cubicBezTo>
                  <a:cubicBezTo>
                    <a:pt x="145" y="345"/>
                    <a:pt x="145" y="348"/>
                    <a:pt x="146" y="348"/>
                  </a:cubicBezTo>
                  <a:cubicBezTo>
                    <a:pt x="148" y="348"/>
                    <a:pt x="151" y="346"/>
                    <a:pt x="151" y="346"/>
                  </a:cubicBezTo>
                  <a:cubicBezTo>
                    <a:pt x="159" y="344"/>
                    <a:pt x="159" y="344"/>
                    <a:pt x="159" y="344"/>
                  </a:cubicBezTo>
                  <a:cubicBezTo>
                    <a:pt x="159" y="344"/>
                    <a:pt x="158" y="348"/>
                    <a:pt x="158" y="349"/>
                  </a:cubicBezTo>
                  <a:cubicBezTo>
                    <a:pt x="158" y="350"/>
                    <a:pt x="156" y="350"/>
                    <a:pt x="155" y="351"/>
                  </a:cubicBezTo>
                  <a:cubicBezTo>
                    <a:pt x="155" y="352"/>
                    <a:pt x="155" y="353"/>
                    <a:pt x="155" y="353"/>
                  </a:cubicBezTo>
                  <a:cubicBezTo>
                    <a:pt x="155" y="353"/>
                    <a:pt x="154" y="356"/>
                    <a:pt x="153" y="356"/>
                  </a:cubicBezTo>
                  <a:cubicBezTo>
                    <a:pt x="151" y="356"/>
                    <a:pt x="149" y="357"/>
                    <a:pt x="149" y="357"/>
                  </a:cubicBezTo>
                  <a:cubicBezTo>
                    <a:pt x="149" y="357"/>
                    <a:pt x="148" y="355"/>
                    <a:pt x="148" y="358"/>
                  </a:cubicBezTo>
                  <a:cubicBezTo>
                    <a:pt x="147" y="360"/>
                    <a:pt x="146" y="362"/>
                    <a:pt x="146" y="363"/>
                  </a:cubicBezTo>
                  <a:cubicBezTo>
                    <a:pt x="146" y="364"/>
                    <a:pt x="144" y="365"/>
                    <a:pt x="147" y="366"/>
                  </a:cubicBezTo>
                  <a:cubicBezTo>
                    <a:pt x="149" y="366"/>
                    <a:pt x="149" y="369"/>
                    <a:pt x="149" y="369"/>
                  </a:cubicBezTo>
                  <a:cubicBezTo>
                    <a:pt x="149" y="369"/>
                    <a:pt x="147" y="371"/>
                    <a:pt x="146" y="372"/>
                  </a:cubicBezTo>
                  <a:cubicBezTo>
                    <a:pt x="145" y="373"/>
                    <a:pt x="144" y="372"/>
                    <a:pt x="144" y="373"/>
                  </a:cubicBezTo>
                  <a:cubicBezTo>
                    <a:pt x="144" y="374"/>
                    <a:pt x="146" y="379"/>
                    <a:pt x="146" y="379"/>
                  </a:cubicBezTo>
                  <a:cubicBezTo>
                    <a:pt x="146" y="379"/>
                    <a:pt x="146" y="382"/>
                    <a:pt x="144" y="382"/>
                  </a:cubicBezTo>
                  <a:cubicBezTo>
                    <a:pt x="142" y="382"/>
                    <a:pt x="142" y="382"/>
                    <a:pt x="141" y="382"/>
                  </a:cubicBezTo>
                  <a:cubicBezTo>
                    <a:pt x="140" y="382"/>
                    <a:pt x="139" y="382"/>
                    <a:pt x="139" y="382"/>
                  </a:cubicBezTo>
                  <a:cubicBezTo>
                    <a:pt x="139" y="382"/>
                    <a:pt x="140" y="383"/>
                    <a:pt x="140" y="385"/>
                  </a:cubicBezTo>
                  <a:cubicBezTo>
                    <a:pt x="140" y="387"/>
                    <a:pt x="140" y="389"/>
                    <a:pt x="140" y="389"/>
                  </a:cubicBezTo>
                  <a:cubicBezTo>
                    <a:pt x="137" y="388"/>
                    <a:pt x="137" y="388"/>
                    <a:pt x="137" y="388"/>
                  </a:cubicBezTo>
                  <a:cubicBezTo>
                    <a:pt x="134" y="385"/>
                    <a:pt x="134" y="385"/>
                    <a:pt x="134" y="385"/>
                  </a:cubicBezTo>
                  <a:cubicBezTo>
                    <a:pt x="134" y="385"/>
                    <a:pt x="131" y="385"/>
                    <a:pt x="130" y="385"/>
                  </a:cubicBezTo>
                  <a:cubicBezTo>
                    <a:pt x="129" y="386"/>
                    <a:pt x="126" y="386"/>
                    <a:pt x="126" y="386"/>
                  </a:cubicBezTo>
                  <a:cubicBezTo>
                    <a:pt x="126" y="386"/>
                    <a:pt x="121" y="384"/>
                    <a:pt x="120" y="383"/>
                  </a:cubicBezTo>
                  <a:cubicBezTo>
                    <a:pt x="120" y="382"/>
                    <a:pt x="120" y="382"/>
                    <a:pt x="119" y="383"/>
                  </a:cubicBezTo>
                  <a:cubicBezTo>
                    <a:pt x="119" y="383"/>
                    <a:pt x="120" y="383"/>
                    <a:pt x="119" y="383"/>
                  </a:cubicBezTo>
                  <a:cubicBezTo>
                    <a:pt x="118" y="384"/>
                    <a:pt x="120" y="384"/>
                    <a:pt x="116" y="384"/>
                  </a:cubicBezTo>
                  <a:cubicBezTo>
                    <a:pt x="112" y="385"/>
                    <a:pt x="108" y="386"/>
                    <a:pt x="108" y="386"/>
                  </a:cubicBezTo>
                  <a:cubicBezTo>
                    <a:pt x="108" y="386"/>
                    <a:pt x="111" y="383"/>
                    <a:pt x="110" y="382"/>
                  </a:cubicBezTo>
                  <a:cubicBezTo>
                    <a:pt x="109" y="381"/>
                    <a:pt x="110" y="382"/>
                    <a:pt x="108" y="381"/>
                  </a:cubicBezTo>
                  <a:cubicBezTo>
                    <a:pt x="107" y="380"/>
                    <a:pt x="105" y="378"/>
                    <a:pt x="105" y="377"/>
                  </a:cubicBezTo>
                  <a:cubicBezTo>
                    <a:pt x="105" y="376"/>
                    <a:pt x="105" y="374"/>
                    <a:pt x="103" y="374"/>
                  </a:cubicBezTo>
                  <a:cubicBezTo>
                    <a:pt x="102" y="374"/>
                    <a:pt x="101" y="372"/>
                    <a:pt x="99" y="374"/>
                  </a:cubicBezTo>
                  <a:cubicBezTo>
                    <a:pt x="98" y="375"/>
                    <a:pt x="97" y="375"/>
                    <a:pt x="97" y="376"/>
                  </a:cubicBezTo>
                  <a:cubicBezTo>
                    <a:pt x="96" y="377"/>
                    <a:pt x="92" y="378"/>
                    <a:pt x="92" y="378"/>
                  </a:cubicBezTo>
                  <a:cubicBezTo>
                    <a:pt x="92" y="378"/>
                    <a:pt x="95" y="382"/>
                    <a:pt x="95" y="383"/>
                  </a:cubicBezTo>
                  <a:cubicBezTo>
                    <a:pt x="95" y="384"/>
                    <a:pt x="97" y="388"/>
                    <a:pt x="97" y="388"/>
                  </a:cubicBezTo>
                  <a:cubicBezTo>
                    <a:pt x="104" y="388"/>
                    <a:pt x="104" y="388"/>
                    <a:pt x="104" y="388"/>
                  </a:cubicBezTo>
                  <a:cubicBezTo>
                    <a:pt x="104" y="388"/>
                    <a:pt x="99" y="390"/>
                    <a:pt x="99" y="392"/>
                  </a:cubicBezTo>
                  <a:cubicBezTo>
                    <a:pt x="98" y="393"/>
                    <a:pt x="98" y="394"/>
                    <a:pt x="97" y="395"/>
                  </a:cubicBezTo>
                  <a:cubicBezTo>
                    <a:pt x="96" y="396"/>
                    <a:pt x="96" y="397"/>
                    <a:pt x="94" y="398"/>
                  </a:cubicBezTo>
                  <a:cubicBezTo>
                    <a:pt x="91" y="398"/>
                    <a:pt x="88" y="399"/>
                    <a:pt x="86" y="400"/>
                  </a:cubicBezTo>
                  <a:cubicBezTo>
                    <a:pt x="85" y="401"/>
                    <a:pt x="84" y="401"/>
                    <a:pt x="84" y="402"/>
                  </a:cubicBezTo>
                  <a:cubicBezTo>
                    <a:pt x="84" y="404"/>
                    <a:pt x="78" y="403"/>
                    <a:pt x="84" y="405"/>
                  </a:cubicBezTo>
                  <a:cubicBezTo>
                    <a:pt x="90" y="406"/>
                    <a:pt x="91" y="407"/>
                    <a:pt x="91" y="407"/>
                  </a:cubicBezTo>
                  <a:cubicBezTo>
                    <a:pt x="91" y="407"/>
                    <a:pt x="94" y="404"/>
                    <a:pt x="95" y="403"/>
                  </a:cubicBezTo>
                  <a:cubicBezTo>
                    <a:pt x="97" y="401"/>
                    <a:pt x="97" y="401"/>
                    <a:pt x="101" y="401"/>
                  </a:cubicBezTo>
                  <a:cubicBezTo>
                    <a:pt x="105" y="402"/>
                    <a:pt x="105" y="401"/>
                    <a:pt x="105" y="402"/>
                  </a:cubicBezTo>
                  <a:cubicBezTo>
                    <a:pt x="105" y="404"/>
                    <a:pt x="105" y="405"/>
                    <a:pt x="105" y="407"/>
                  </a:cubicBezTo>
                  <a:cubicBezTo>
                    <a:pt x="104" y="409"/>
                    <a:pt x="102" y="410"/>
                    <a:pt x="104" y="413"/>
                  </a:cubicBezTo>
                  <a:cubicBezTo>
                    <a:pt x="106" y="415"/>
                    <a:pt x="103" y="417"/>
                    <a:pt x="103" y="418"/>
                  </a:cubicBezTo>
                  <a:cubicBezTo>
                    <a:pt x="103" y="418"/>
                    <a:pt x="101" y="421"/>
                    <a:pt x="102" y="421"/>
                  </a:cubicBezTo>
                  <a:cubicBezTo>
                    <a:pt x="103" y="422"/>
                    <a:pt x="103" y="422"/>
                    <a:pt x="103" y="422"/>
                  </a:cubicBezTo>
                  <a:cubicBezTo>
                    <a:pt x="103" y="422"/>
                    <a:pt x="101" y="427"/>
                    <a:pt x="101" y="428"/>
                  </a:cubicBezTo>
                  <a:cubicBezTo>
                    <a:pt x="101" y="428"/>
                    <a:pt x="98" y="434"/>
                    <a:pt x="97" y="434"/>
                  </a:cubicBezTo>
                  <a:cubicBezTo>
                    <a:pt x="96" y="435"/>
                    <a:pt x="98" y="435"/>
                    <a:pt x="92" y="437"/>
                  </a:cubicBezTo>
                  <a:cubicBezTo>
                    <a:pt x="86" y="438"/>
                    <a:pt x="83" y="439"/>
                    <a:pt x="83" y="439"/>
                  </a:cubicBezTo>
                  <a:cubicBezTo>
                    <a:pt x="78" y="441"/>
                    <a:pt x="78" y="441"/>
                    <a:pt x="78" y="441"/>
                  </a:cubicBezTo>
                  <a:cubicBezTo>
                    <a:pt x="74" y="444"/>
                    <a:pt x="74" y="444"/>
                    <a:pt x="74" y="444"/>
                  </a:cubicBezTo>
                  <a:cubicBezTo>
                    <a:pt x="71" y="444"/>
                    <a:pt x="71" y="444"/>
                    <a:pt x="71" y="444"/>
                  </a:cubicBezTo>
                  <a:cubicBezTo>
                    <a:pt x="66" y="443"/>
                    <a:pt x="66" y="443"/>
                    <a:pt x="66" y="443"/>
                  </a:cubicBezTo>
                  <a:cubicBezTo>
                    <a:pt x="66" y="443"/>
                    <a:pt x="61" y="446"/>
                    <a:pt x="61" y="447"/>
                  </a:cubicBezTo>
                  <a:cubicBezTo>
                    <a:pt x="61" y="447"/>
                    <a:pt x="58" y="448"/>
                    <a:pt x="57" y="449"/>
                  </a:cubicBezTo>
                  <a:cubicBezTo>
                    <a:pt x="57" y="450"/>
                    <a:pt x="62" y="452"/>
                    <a:pt x="62" y="452"/>
                  </a:cubicBezTo>
                  <a:cubicBezTo>
                    <a:pt x="63" y="455"/>
                    <a:pt x="63" y="455"/>
                    <a:pt x="63" y="455"/>
                  </a:cubicBezTo>
                  <a:cubicBezTo>
                    <a:pt x="61" y="455"/>
                    <a:pt x="61" y="455"/>
                    <a:pt x="61" y="455"/>
                  </a:cubicBezTo>
                  <a:cubicBezTo>
                    <a:pt x="57" y="456"/>
                    <a:pt x="57" y="456"/>
                    <a:pt x="57" y="456"/>
                  </a:cubicBezTo>
                  <a:cubicBezTo>
                    <a:pt x="57" y="458"/>
                    <a:pt x="57" y="458"/>
                    <a:pt x="57" y="458"/>
                  </a:cubicBezTo>
                  <a:cubicBezTo>
                    <a:pt x="59" y="459"/>
                    <a:pt x="59" y="459"/>
                    <a:pt x="59" y="459"/>
                  </a:cubicBezTo>
                  <a:cubicBezTo>
                    <a:pt x="59" y="459"/>
                    <a:pt x="60" y="460"/>
                    <a:pt x="61" y="460"/>
                  </a:cubicBezTo>
                  <a:cubicBezTo>
                    <a:pt x="63" y="460"/>
                    <a:pt x="67" y="458"/>
                    <a:pt x="67" y="458"/>
                  </a:cubicBezTo>
                  <a:cubicBezTo>
                    <a:pt x="62" y="461"/>
                    <a:pt x="62" y="461"/>
                    <a:pt x="62" y="461"/>
                  </a:cubicBezTo>
                  <a:cubicBezTo>
                    <a:pt x="61" y="464"/>
                    <a:pt x="61" y="464"/>
                    <a:pt x="61" y="464"/>
                  </a:cubicBezTo>
                  <a:cubicBezTo>
                    <a:pt x="61" y="464"/>
                    <a:pt x="60" y="466"/>
                    <a:pt x="62" y="466"/>
                  </a:cubicBezTo>
                  <a:cubicBezTo>
                    <a:pt x="64" y="466"/>
                    <a:pt x="66" y="466"/>
                    <a:pt x="66" y="466"/>
                  </a:cubicBezTo>
                  <a:cubicBezTo>
                    <a:pt x="66" y="466"/>
                    <a:pt x="67" y="464"/>
                    <a:pt x="69" y="464"/>
                  </a:cubicBezTo>
                  <a:cubicBezTo>
                    <a:pt x="72" y="465"/>
                    <a:pt x="72" y="465"/>
                    <a:pt x="72" y="465"/>
                  </a:cubicBezTo>
                  <a:cubicBezTo>
                    <a:pt x="72" y="465"/>
                    <a:pt x="73" y="462"/>
                    <a:pt x="74" y="462"/>
                  </a:cubicBezTo>
                  <a:cubicBezTo>
                    <a:pt x="74" y="462"/>
                    <a:pt x="73" y="462"/>
                    <a:pt x="76" y="462"/>
                  </a:cubicBezTo>
                  <a:cubicBezTo>
                    <a:pt x="78" y="463"/>
                    <a:pt x="85" y="462"/>
                    <a:pt x="85" y="462"/>
                  </a:cubicBezTo>
                  <a:cubicBezTo>
                    <a:pt x="85" y="462"/>
                    <a:pt x="86" y="462"/>
                    <a:pt x="86" y="463"/>
                  </a:cubicBezTo>
                  <a:cubicBezTo>
                    <a:pt x="86" y="465"/>
                    <a:pt x="88" y="465"/>
                    <a:pt x="89" y="467"/>
                  </a:cubicBezTo>
                  <a:cubicBezTo>
                    <a:pt x="91" y="468"/>
                    <a:pt x="95" y="469"/>
                    <a:pt x="95" y="469"/>
                  </a:cubicBezTo>
                  <a:cubicBezTo>
                    <a:pt x="92" y="470"/>
                    <a:pt x="92" y="470"/>
                    <a:pt x="92" y="470"/>
                  </a:cubicBezTo>
                  <a:cubicBezTo>
                    <a:pt x="88" y="469"/>
                    <a:pt x="88" y="469"/>
                    <a:pt x="88" y="469"/>
                  </a:cubicBezTo>
                  <a:cubicBezTo>
                    <a:pt x="88" y="469"/>
                    <a:pt x="86" y="468"/>
                    <a:pt x="86" y="469"/>
                  </a:cubicBezTo>
                  <a:cubicBezTo>
                    <a:pt x="86" y="471"/>
                    <a:pt x="85" y="474"/>
                    <a:pt x="85" y="474"/>
                  </a:cubicBezTo>
                  <a:cubicBezTo>
                    <a:pt x="86" y="474"/>
                    <a:pt x="91" y="475"/>
                    <a:pt x="91" y="475"/>
                  </a:cubicBezTo>
                  <a:cubicBezTo>
                    <a:pt x="96" y="475"/>
                    <a:pt x="96" y="475"/>
                    <a:pt x="96" y="475"/>
                  </a:cubicBezTo>
                  <a:cubicBezTo>
                    <a:pt x="98" y="474"/>
                    <a:pt x="98" y="474"/>
                    <a:pt x="98" y="474"/>
                  </a:cubicBezTo>
                  <a:cubicBezTo>
                    <a:pt x="101" y="472"/>
                    <a:pt x="101" y="472"/>
                    <a:pt x="101" y="472"/>
                  </a:cubicBezTo>
                  <a:cubicBezTo>
                    <a:pt x="101" y="472"/>
                    <a:pt x="102" y="474"/>
                    <a:pt x="101" y="474"/>
                  </a:cubicBezTo>
                  <a:cubicBezTo>
                    <a:pt x="101" y="475"/>
                    <a:pt x="102" y="477"/>
                    <a:pt x="102" y="477"/>
                  </a:cubicBezTo>
                  <a:cubicBezTo>
                    <a:pt x="102" y="477"/>
                    <a:pt x="102" y="480"/>
                    <a:pt x="103" y="480"/>
                  </a:cubicBezTo>
                  <a:cubicBezTo>
                    <a:pt x="104" y="480"/>
                    <a:pt x="106" y="483"/>
                    <a:pt x="106" y="483"/>
                  </a:cubicBezTo>
                  <a:cubicBezTo>
                    <a:pt x="108" y="486"/>
                    <a:pt x="108" y="486"/>
                    <a:pt x="108" y="486"/>
                  </a:cubicBezTo>
                  <a:cubicBezTo>
                    <a:pt x="112" y="487"/>
                    <a:pt x="112" y="487"/>
                    <a:pt x="112" y="487"/>
                  </a:cubicBezTo>
                  <a:cubicBezTo>
                    <a:pt x="112" y="487"/>
                    <a:pt x="115" y="487"/>
                    <a:pt x="116" y="487"/>
                  </a:cubicBezTo>
                  <a:cubicBezTo>
                    <a:pt x="117" y="488"/>
                    <a:pt x="119" y="489"/>
                    <a:pt x="119" y="488"/>
                  </a:cubicBezTo>
                  <a:cubicBezTo>
                    <a:pt x="120" y="487"/>
                    <a:pt x="122" y="485"/>
                    <a:pt x="122" y="485"/>
                  </a:cubicBezTo>
                  <a:cubicBezTo>
                    <a:pt x="126" y="482"/>
                    <a:pt x="126" y="482"/>
                    <a:pt x="126" y="482"/>
                  </a:cubicBezTo>
                  <a:cubicBezTo>
                    <a:pt x="126" y="482"/>
                    <a:pt x="128" y="482"/>
                    <a:pt x="130" y="482"/>
                  </a:cubicBezTo>
                  <a:cubicBezTo>
                    <a:pt x="131" y="482"/>
                    <a:pt x="138" y="481"/>
                    <a:pt x="138" y="481"/>
                  </a:cubicBezTo>
                  <a:cubicBezTo>
                    <a:pt x="138" y="481"/>
                    <a:pt x="139" y="479"/>
                    <a:pt x="141" y="478"/>
                  </a:cubicBezTo>
                  <a:cubicBezTo>
                    <a:pt x="142" y="477"/>
                    <a:pt x="146" y="475"/>
                    <a:pt x="146" y="475"/>
                  </a:cubicBezTo>
                  <a:cubicBezTo>
                    <a:pt x="153" y="473"/>
                    <a:pt x="153" y="473"/>
                    <a:pt x="153" y="473"/>
                  </a:cubicBezTo>
                  <a:cubicBezTo>
                    <a:pt x="147" y="475"/>
                    <a:pt x="147" y="475"/>
                    <a:pt x="147" y="475"/>
                  </a:cubicBezTo>
                  <a:cubicBezTo>
                    <a:pt x="145" y="477"/>
                    <a:pt x="145" y="477"/>
                    <a:pt x="145" y="477"/>
                  </a:cubicBezTo>
                  <a:cubicBezTo>
                    <a:pt x="141" y="480"/>
                    <a:pt x="141" y="480"/>
                    <a:pt x="141" y="480"/>
                  </a:cubicBezTo>
                  <a:cubicBezTo>
                    <a:pt x="139" y="482"/>
                    <a:pt x="139" y="482"/>
                    <a:pt x="139" y="482"/>
                  </a:cubicBezTo>
                  <a:cubicBezTo>
                    <a:pt x="139" y="482"/>
                    <a:pt x="137" y="483"/>
                    <a:pt x="136" y="484"/>
                  </a:cubicBezTo>
                  <a:cubicBezTo>
                    <a:pt x="136" y="484"/>
                    <a:pt x="133" y="489"/>
                    <a:pt x="133" y="489"/>
                  </a:cubicBezTo>
                  <a:cubicBezTo>
                    <a:pt x="130" y="490"/>
                    <a:pt x="130" y="490"/>
                    <a:pt x="130" y="490"/>
                  </a:cubicBezTo>
                  <a:cubicBezTo>
                    <a:pt x="130" y="490"/>
                    <a:pt x="127" y="492"/>
                    <a:pt x="126" y="494"/>
                  </a:cubicBezTo>
                  <a:cubicBezTo>
                    <a:pt x="125" y="495"/>
                    <a:pt x="124" y="496"/>
                    <a:pt x="124" y="496"/>
                  </a:cubicBezTo>
                  <a:cubicBezTo>
                    <a:pt x="124" y="496"/>
                    <a:pt x="125" y="498"/>
                    <a:pt x="120" y="498"/>
                  </a:cubicBezTo>
                  <a:cubicBezTo>
                    <a:pt x="115" y="497"/>
                    <a:pt x="111" y="496"/>
                    <a:pt x="111" y="496"/>
                  </a:cubicBezTo>
                  <a:cubicBezTo>
                    <a:pt x="111" y="496"/>
                    <a:pt x="106" y="495"/>
                    <a:pt x="105" y="495"/>
                  </a:cubicBezTo>
                  <a:cubicBezTo>
                    <a:pt x="104" y="494"/>
                    <a:pt x="104" y="494"/>
                    <a:pt x="101" y="494"/>
                  </a:cubicBezTo>
                  <a:cubicBezTo>
                    <a:pt x="99" y="494"/>
                    <a:pt x="89" y="491"/>
                    <a:pt x="89" y="491"/>
                  </a:cubicBezTo>
                  <a:cubicBezTo>
                    <a:pt x="89" y="491"/>
                    <a:pt x="87" y="491"/>
                    <a:pt x="86" y="492"/>
                  </a:cubicBezTo>
                  <a:cubicBezTo>
                    <a:pt x="85" y="493"/>
                    <a:pt x="83" y="493"/>
                    <a:pt x="83" y="494"/>
                  </a:cubicBezTo>
                  <a:cubicBezTo>
                    <a:pt x="83" y="496"/>
                    <a:pt x="83" y="497"/>
                    <a:pt x="83" y="497"/>
                  </a:cubicBezTo>
                  <a:cubicBezTo>
                    <a:pt x="82" y="500"/>
                    <a:pt x="82" y="500"/>
                    <a:pt x="82" y="500"/>
                  </a:cubicBezTo>
                  <a:cubicBezTo>
                    <a:pt x="78" y="501"/>
                    <a:pt x="78" y="501"/>
                    <a:pt x="78" y="501"/>
                  </a:cubicBezTo>
                  <a:cubicBezTo>
                    <a:pt x="73" y="501"/>
                    <a:pt x="73" y="501"/>
                    <a:pt x="73" y="501"/>
                  </a:cubicBezTo>
                  <a:close/>
                  <a:moveTo>
                    <a:pt x="43" y="266"/>
                  </a:moveTo>
                  <a:cubicBezTo>
                    <a:pt x="43" y="266"/>
                    <a:pt x="43" y="266"/>
                    <a:pt x="43" y="266"/>
                  </a:cubicBezTo>
                  <a:cubicBezTo>
                    <a:pt x="44" y="266"/>
                    <a:pt x="50" y="266"/>
                    <a:pt x="50" y="266"/>
                  </a:cubicBezTo>
                  <a:cubicBezTo>
                    <a:pt x="54" y="266"/>
                    <a:pt x="54" y="266"/>
                    <a:pt x="54" y="266"/>
                  </a:cubicBezTo>
                  <a:cubicBezTo>
                    <a:pt x="54" y="266"/>
                    <a:pt x="59" y="266"/>
                    <a:pt x="60" y="266"/>
                  </a:cubicBezTo>
                  <a:cubicBezTo>
                    <a:pt x="61" y="266"/>
                    <a:pt x="62" y="267"/>
                    <a:pt x="62" y="267"/>
                  </a:cubicBezTo>
                  <a:cubicBezTo>
                    <a:pt x="62" y="267"/>
                    <a:pt x="64" y="265"/>
                    <a:pt x="65" y="266"/>
                  </a:cubicBezTo>
                  <a:cubicBezTo>
                    <a:pt x="66" y="266"/>
                    <a:pt x="68" y="269"/>
                    <a:pt x="68" y="269"/>
                  </a:cubicBezTo>
                  <a:cubicBezTo>
                    <a:pt x="70" y="274"/>
                    <a:pt x="70" y="274"/>
                    <a:pt x="70" y="274"/>
                  </a:cubicBezTo>
                  <a:cubicBezTo>
                    <a:pt x="71" y="280"/>
                    <a:pt x="71" y="280"/>
                    <a:pt x="71" y="280"/>
                  </a:cubicBezTo>
                  <a:cubicBezTo>
                    <a:pt x="72" y="285"/>
                    <a:pt x="72" y="285"/>
                    <a:pt x="72" y="285"/>
                  </a:cubicBezTo>
                  <a:cubicBezTo>
                    <a:pt x="76" y="290"/>
                    <a:pt x="76" y="290"/>
                    <a:pt x="76" y="290"/>
                  </a:cubicBezTo>
                  <a:cubicBezTo>
                    <a:pt x="74" y="293"/>
                    <a:pt x="74" y="293"/>
                    <a:pt x="74" y="293"/>
                  </a:cubicBezTo>
                  <a:cubicBezTo>
                    <a:pt x="74" y="293"/>
                    <a:pt x="74" y="297"/>
                    <a:pt x="74" y="297"/>
                  </a:cubicBezTo>
                  <a:cubicBezTo>
                    <a:pt x="73" y="297"/>
                    <a:pt x="70" y="298"/>
                    <a:pt x="70" y="298"/>
                  </a:cubicBezTo>
                  <a:cubicBezTo>
                    <a:pt x="69" y="299"/>
                    <a:pt x="68" y="302"/>
                    <a:pt x="68" y="302"/>
                  </a:cubicBezTo>
                  <a:cubicBezTo>
                    <a:pt x="68" y="302"/>
                    <a:pt x="72" y="298"/>
                    <a:pt x="73" y="299"/>
                  </a:cubicBezTo>
                  <a:cubicBezTo>
                    <a:pt x="74" y="299"/>
                    <a:pt x="77" y="299"/>
                    <a:pt x="77" y="299"/>
                  </a:cubicBezTo>
                  <a:cubicBezTo>
                    <a:pt x="79" y="301"/>
                    <a:pt x="79" y="301"/>
                    <a:pt x="79" y="301"/>
                  </a:cubicBezTo>
                  <a:cubicBezTo>
                    <a:pt x="81" y="305"/>
                    <a:pt x="81" y="305"/>
                    <a:pt x="81" y="305"/>
                  </a:cubicBezTo>
                  <a:cubicBezTo>
                    <a:pt x="81" y="310"/>
                    <a:pt x="81" y="310"/>
                    <a:pt x="81" y="310"/>
                  </a:cubicBezTo>
                  <a:cubicBezTo>
                    <a:pt x="81" y="310"/>
                    <a:pt x="81" y="314"/>
                    <a:pt x="80" y="314"/>
                  </a:cubicBezTo>
                  <a:cubicBezTo>
                    <a:pt x="80" y="315"/>
                    <a:pt x="79" y="316"/>
                    <a:pt x="78" y="316"/>
                  </a:cubicBezTo>
                  <a:cubicBezTo>
                    <a:pt x="77" y="316"/>
                    <a:pt x="76" y="316"/>
                    <a:pt x="77" y="314"/>
                  </a:cubicBezTo>
                  <a:cubicBezTo>
                    <a:pt x="77" y="312"/>
                    <a:pt x="78" y="310"/>
                    <a:pt x="78" y="310"/>
                  </a:cubicBezTo>
                  <a:cubicBezTo>
                    <a:pt x="78" y="309"/>
                    <a:pt x="79" y="305"/>
                    <a:pt x="78" y="305"/>
                  </a:cubicBezTo>
                  <a:cubicBezTo>
                    <a:pt x="76" y="305"/>
                    <a:pt x="75" y="303"/>
                    <a:pt x="75" y="305"/>
                  </a:cubicBezTo>
                  <a:cubicBezTo>
                    <a:pt x="74" y="306"/>
                    <a:pt x="75" y="310"/>
                    <a:pt x="75" y="310"/>
                  </a:cubicBezTo>
                  <a:cubicBezTo>
                    <a:pt x="75" y="310"/>
                    <a:pt x="76" y="311"/>
                    <a:pt x="76" y="312"/>
                  </a:cubicBezTo>
                  <a:cubicBezTo>
                    <a:pt x="75" y="313"/>
                    <a:pt x="75" y="312"/>
                    <a:pt x="74" y="314"/>
                  </a:cubicBezTo>
                  <a:cubicBezTo>
                    <a:pt x="72" y="315"/>
                    <a:pt x="75" y="316"/>
                    <a:pt x="75" y="316"/>
                  </a:cubicBezTo>
                  <a:cubicBezTo>
                    <a:pt x="76" y="318"/>
                    <a:pt x="76" y="318"/>
                    <a:pt x="76" y="318"/>
                  </a:cubicBezTo>
                  <a:cubicBezTo>
                    <a:pt x="76" y="318"/>
                    <a:pt x="76" y="321"/>
                    <a:pt x="75" y="321"/>
                  </a:cubicBezTo>
                  <a:cubicBezTo>
                    <a:pt x="74" y="322"/>
                    <a:pt x="74" y="323"/>
                    <a:pt x="70" y="321"/>
                  </a:cubicBezTo>
                  <a:cubicBezTo>
                    <a:pt x="66" y="320"/>
                    <a:pt x="65" y="319"/>
                    <a:pt x="65" y="319"/>
                  </a:cubicBezTo>
                  <a:cubicBezTo>
                    <a:pt x="64" y="324"/>
                    <a:pt x="64" y="324"/>
                    <a:pt x="64" y="324"/>
                  </a:cubicBezTo>
                  <a:cubicBezTo>
                    <a:pt x="62" y="328"/>
                    <a:pt x="62" y="328"/>
                    <a:pt x="62" y="328"/>
                  </a:cubicBezTo>
                  <a:cubicBezTo>
                    <a:pt x="55" y="330"/>
                    <a:pt x="55" y="330"/>
                    <a:pt x="55" y="330"/>
                  </a:cubicBezTo>
                  <a:cubicBezTo>
                    <a:pt x="51" y="325"/>
                    <a:pt x="51" y="325"/>
                    <a:pt x="51" y="325"/>
                  </a:cubicBezTo>
                  <a:cubicBezTo>
                    <a:pt x="51" y="325"/>
                    <a:pt x="48" y="326"/>
                    <a:pt x="47" y="326"/>
                  </a:cubicBezTo>
                  <a:cubicBezTo>
                    <a:pt x="46" y="325"/>
                    <a:pt x="41" y="324"/>
                    <a:pt x="41" y="324"/>
                  </a:cubicBezTo>
                  <a:cubicBezTo>
                    <a:pt x="40" y="319"/>
                    <a:pt x="40" y="319"/>
                    <a:pt x="40" y="319"/>
                  </a:cubicBezTo>
                  <a:cubicBezTo>
                    <a:pt x="35" y="314"/>
                    <a:pt x="35" y="314"/>
                    <a:pt x="35" y="314"/>
                  </a:cubicBezTo>
                  <a:cubicBezTo>
                    <a:pt x="36" y="310"/>
                    <a:pt x="36" y="310"/>
                    <a:pt x="36" y="310"/>
                  </a:cubicBezTo>
                  <a:cubicBezTo>
                    <a:pt x="33" y="304"/>
                    <a:pt x="33" y="304"/>
                    <a:pt x="33" y="304"/>
                  </a:cubicBezTo>
                  <a:cubicBezTo>
                    <a:pt x="27" y="305"/>
                    <a:pt x="27" y="305"/>
                    <a:pt x="27" y="305"/>
                  </a:cubicBezTo>
                  <a:cubicBezTo>
                    <a:pt x="25" y="310"/>
                    <a:pt x="25" y="310"/>
                    <a:pt x="25" y="310"/>
                  </a:cubicBezTo>
                  <a:cubicBezTo>
                    <a:pt x="25" y="310"/>
                    <a:pt x="27" y="312"/>
                    <a:pt x="25" y="313"/>
                  </a:cubicBezTo>
                  <a:cubicBezTo>
                    <a:pt x="23" y="313"/>
                    <a:pt x="19" y="314"/>
                    <a:pt x="19" y="314"/>
                  </a:cubicBezTo>
                  <a:cubicBezTo>
                    <a:pt x="19" y="314"/>
                    <a:pt x="14" y="315"/>
                    <a:pt x="13" y="315"/>
                  </a:cubicBezTo>
                  <a:cubicBezTo>
                    <a:pt x="13" y="315"/>
                    <a:pt x="9" y="309"/>
                    <a:pt x="9" y="309"/>
                  </a:cubicBezTo>
                  <a:cubicBezTo>
                    <a:pt x="9" y="309"/>
                    <a:pt x="7" y="309"/>
                    <a:pt x="6" y="309"/>
                  </a:cubicBezTo>
                  <a:cubicBezTo>
                    <a:pt x="5" y="309"/>
                    <a:pt x="5" y="310"/>
                    <a:pt x="5" y="308"/>
                  </a:cubicBezTo>
                  <a:cubicBezTo>
                    <a:pt x="5" y="306"/>
                    <a:pt x="4" y="303"/>
                    <a:pt x="4" y="303"/>
                  </a:cubicBezTo>
                  <a:cubicBezTo>
                    <a:pt x="4" y="303"/>
                    <a:pt x="7" y="306"/>
                    <a:pt x="4" y="302"/>
                  </a:cubicBezTo>
                  <a:cubicBezTo>
                    <a:pt x="1" y="298"/>
                    <a:pt x="0" y="294"/>
                    <a:pt x="0" y="294"/>
                  </a:cubicBezTo>
                  <a:cubicBezTo>
                    <a:pt x="5" y="291"/>
                    <a:pt x="5" y="291"/>
                    <a:pt x="5" y="291"/>
                  </a:cubicBezTo>
                  <a:cubicBezTo>
                    <a:pt x="5" y="291"/>
                    <a:pt x="10" y="291"/>
                    <a:pt x="11" y="292"/>
                  </a:cubicBezTo>
                  <a:cubicBezTo>
                    <a:pt x="12" y="292"/>
                    <a:pt x="13" y="290"/>
                    <a:pt x="13" y="290"/>
                  </a:cubicBezTo>
                  <a:cubicBezTo>
                    <a:pt x="13" y="290"/>
                    <a:pt x="15" y="288"/>
                    <a:pt x="13" y="287"/>
                  </a:cubicBezTo>
                  <a:cubicBezTo>
                    <a:pt x="12" y="287"/>
                    <a:pt x="10" y="285"/>
                    <a:pt x="10" y="285"/>
                  </a:cubicBezTo>
                  <a:cubicBezTo>
                    <a:pt x="10" y="285"/>
                    <a:pt x="8" y="283"/>
                    <a:pt x="11" y="282"/>
                  </a:cubicBezTo>
                  <a:cubicBezTo>
                    <a:pt x="14" y="282"/>
                    <a:pt x="14" y="282"/>
                    <a:pt x="16" y="282"/>
                  </a:cubicBezTo>
                  <a:cubicBezTo>
                    <a:pt x="18" y="283"/>
                    <a:pt x="19" y="286"/>
                    <a:pt x="20" y="282"/>
                  </a:cubicBezTo>
                  <a:cubicBezTo>
                    <a:pt x="21" y="279"/>
                    <a:pt x="19" y="279"/>
                    <a:pt x="22" y="278"/>
                  </a:cubicBezTo>
                  <a:cubicBezTo>
                    <a:pt x="25" y="278"/>
                    <a:pt x="27" y="277"/>
                    <a:pt x="27" y="276"/>
                  </a:cubicBezTo>
                  <a:cubicBezTo>
                    <a:pt x="27" y="275"/>
                    <a:pt x="27" y="271"/>
                    <a:pt x="28" y="271"/>
                  </a:cubicBezTo>
                  <a:cubicBezTo>
                    <a:pt x="29" y="271"/>
                    <a:pt x="34" y="272"/>
                    <a:pt x="34" y="272"/>
                  </a:cubicBezTo>
                  <a:cubicBezTo>
                    <a:pt x="34" y="272"/>
                    <a:pt x="36" y="270"/>
                    <a:pt x="38" y="271"/>
                  </a:cubicBezTo>
                  <a:cubicBezTo>
                    <a:pt x="40" y="271"/>
                    <a:pt x="41" y="270"/>
                    <a:pt x="41" y="270"/>
                  </a:cubicBezTo>
                  <a:cubicBezTo>
                    <a:pt x="41" y="270"/>
                    <a:pt x="43" y="266"/>
                    <a:pt x="43" y="266"/>
                  </a:cubicBezTo>
                  <a:close/>
                  <a:moveTo>
                    <a:pt x="74" y="227"/>
                  </a:moveTo>
                  <a:cubicBezTo>
                    <a:pt x="74" y="227"/>
                    <a:pt x="74" y="227"/>
                    <a:pt x="74" y="227"/>
                  </a:cubicBezTo>
                  <a:cubicBezTo>
                    <a:pt x="74" y="227"/>
                    <a:pt x="73" y="224"/>
                    <a:pt x="74" y="224"/>
                  </a:cubicBezTo>
                  <a:cubicBezTo>
                    <a:pt x="75" y="224"/>
                    <a:pt x="78" y="223"/>
                    <a:pt x="78" y="223"/>
                  </a:cubicBezTo>
                  <a:cubicBezTo>
                    <a:pt x="78" y="223"/>
                    <a:pt x="79" y="221"/>
                    <a:pt x="79" y="222"/>
                  </a:cubicBezTo>
                  <a:cubicBezTo>
                    <a:pt x="80" y="222"/>
                    <a:pt x="80" y="224"/>
                    <a:pt x="79" y="224"/>
                  </a:cubicBezTo>
                  <a:cubicBezTo>
                    <a:pt x="79" y="224"/>
                    <a:pt x="77" y="226"/>
                    <a:pt x="77" y="226"/>
                  </a:cubicBezTo>
                  <a:cubicBezTo>
                    <a:pt x="77" y="226"/>
                    <a:pt x="75" y="227"/>
                    <a:pt x="75" y="227"/>
                  </a:cubicBezTo>
                  <a:cubicBezTo>
                    <a:pt x="74" y="227"/>
                    <a:pt x="74" y="227"/>
                    <a:pt x="74" y="227"/>
                  </a:cubicBezTo>
                  <a:close/>
                  <a:moveTo>
                    <a:pt x="87" y="248"/>
                  </a:moveTo>
                  <a:cubicBezTo>
                    <a:pt x="87" y="248"/>
                    <a:pt x="87" y="248"/>
                    <a:pt x="87" y="248"/>
                  </a:cubicBezTo>
                  <a:cubicBezTo>
                    <a:pt x="87" y="248"/>
                    <a:pt x="87" y="249"/>
                    <a:pt x="86" y="249"/>
                  </a:cubicBezTo>
                  <a:cubicBezTo>
                    <a:pt x="85" y="249"/>
                    <a:pt x="83" y="249"/>
                    <a:pt x="83" y="248"/>
                  </a:cubicBezTo>
                  <a:cubicBezTo>
                    <a:pt x="83" y="248"/>
                    <a:pt x="84" y="246"/>
                    <a:pt x="85" y="246"/>
                  </a:cubicBezTo>
                  <a:cubicBezTo>
                    <a:pt x="85" y="246"/>
                    <a:pt x="86" y="245"/>
                    <a:pt x="86" y="245"/>
                  </a:cubicBezTo>
                  <a:cubicBezTo>
                    <a:pt x="86" y="245"/>
                    <a:pt x="86" y="244"/>
                    <a:pt x="86" y="244"/>
                  </a:cubicBezTo>
                  <a:cubicBezTo>
                    <a:pt x="87" y="244"/>
                    <a:pt x="88" y="246"/>
                    <a:pt x="88" y="246"/>
                  </a:cubicBezTo>
                  <a:cubicBezTo>
                    <a:pt x="87" y="248"/>
                    <a:pt x="87" y="248"/>
                    <a:pt x="87" y="248"/>
                  </a:cubicBezTo>
                  <a:close/>
                  <a:moveTo>
                    <a:pt x="95" y="255"/>
                  </a:moveTo>
                  <a:cubicBezTo>
                    <a:pt x="95" y="255"/>
                    <a:pt x="95" y="255"/>
                    <a:pt x="95" y="255"/>
                  </a:cubicBezTo>
                  <a:cubicBezTo>
                    <a:pt x="95" y="254"/>
                    <a:pt x="97" y="252"/>
                    <a:pt x="97" y="251"/>
                  </a:cubicBezTo>
                  <a:cubicBezTo>
                    <a:pt x="98" y="251"/>
                    <a:pt x="98" y="250"/>
                    <a:pt x="98" y="250"/>
                  </a:cubicBezTo>
                  <a:cubicBezTo>
                    <a:pt x="99" y="249"/>
                    <a:pt x="100" y="249"/>
                    <a:pt x="101" y="249"/>
                  </a:cubicBezTo>
                  <a:cubicBezTo>
                    <a:pt x="103" y="250"/>
                    <a:pt x="105" y="252"/>
                    <a:pt x="104" y="252"/>
                  </a:cubicBezTo>
                  <a:cubicBezTo>
                    <a:pt x="104" y="253"/>
                    <a:pt x="103" y="252"/>
                    <a:pt x="103" y="255"/>
                  </a:cubicBezTo>
                  <a:cubicBezTo>
                    <a:pt x="103" y="258"/>
                    <a:pt x="103" y="258"/>
                    <a:pt x="103" y="259"/>
                  </a:cubicBezTo>
                  <a:cubicBezTo>
                    <a:pt x="104" y="260"/>
                    <a:pt x="103" y="263"/>
                    <a:pt x="103" y="263"/>
                  </a:cubicBezTo>
                  <a:cubicBezTo>
                    <a:pt x="103" y="263"/>
                    <a:pt x="102" y="265"/>
                    <a:pt x="101" y="265"/>
                  </a:cubicBezTo>
                  <a:cubicBezTo>
                    <a:pt x="101" y="265"/>
                    <a:pt x="101" y="265"/>
                    <a:pt x="99" y="264"/>
                  </a:cubicBezTo>
                  <a:cubicBezTo>
                    <a:pt x="98" y="264"/>
                    <a:pt x="95" y="262"/>
                    <a:pt x="95" y="262"/>
                  </a:cubicBezTo>
                  <a:cubicBezTo>
                    <a:pt x="95" y="262"/>
                    <a:pt x="95" y="257"/>
                    <a:pt x="95" y="257"/>
                  </a:cubicBezTo>
                  <a:cubicBezTo>
                    <a:pt x="95" y="256"/>
                    <a:pt x="94" y="255"/>
                    <a:pt x="94" y="255"/>
                  </a:cubicBezTo>
                  <a:cubicBezTo>
                    <a:pt x="95" y="255"/>
                    <a:pt x="95" y="255"/>
                    <a:pt x="95" y="255"/>
                  </a:cubicBezTo>
                  <a:close/>
                  <a:moveTo>
                    <a:pt x="74" y="210"/>
                  </a:moveTo>
                  <a:cubicBezTo>
                    <a:pt x="74" y="210"/>
                    <a:pt x="74" y="210"/>
                    <a:pt x="74" y="210"/>
                  </a:cubicBezTo>
                  <a:cubicBezTo>
                    <a:pt x="74" y="210"/>
                    <a:pt x="74" y="209"/>
                    <a:pt x="76" y="209"/>
                  </a:cubicBezTo>
                  <a:cubicBezTo>
                    <a:pt x="77" y="210"/>
                    <a:pt x="77" y="211"/>
                    <a:pt x="77" y="212"/>
                  </a:cubicBezTo>
                  <a:cubicBezTo>
                    <a:pt x="77" y="213"/>
                    <a:pt x="80" y="213"/>
                    <a:pt x="79" y="214"/>
                  </a:cubicBezTo>
                  <a:cubicBezTo>
                    <a:pt x="77" y="215"/>
                    <a:pt x="76" y="215"/>
                    <a:pt x="76" y="215"/>
                  </a:cubicBezTo>
                  <a:cubicBezTo>
                    <a:pt x="76" y="214"/>
                    <a:pt x="75" y="215"/>
                    <a:pt x="75" y="214"/>
                  </a:cubicBezTo>
                  <a:cubicBezTo>
                    <a:pt x="75" y="213"/>
                    <a:pt x="73" y="212"/>
                    <a:pt x="73" y="212"/>
                  </a:cubicBezTo>
                  <a:cubicBezTo>
                    <a:pt x="73" y="212"/>
                    <a:pt x="74" y="210"/>
                    <a:pt x="74" y="210"/>
                  </a:cubicBezTo>
                  <a:close/>
                  <a:moveTo>
                    <a:pt x="61" y="196"/>
                  </a:moveTo>
                  <a:cubicBezTo>
                    <a:pt x="61" y="196"/>
                    <a:pt x="61" y="196"/>
                    <a:pt x="61" y="196"/>
                  </a:cubicBezTo>
                  <a:cubicBezTo>
                    <a:pt x="63" y="197"/>
                    <a:pt x="64" y="196"/>
                    <a:pt x="64" y="197"/>
                  </a:cubicBezTo>
                  <a:cubicBezTo>
                    <a:pt x="65" y="197"/>
                    <a:pt x="66" y="198"/>
                    <a:pt x="65" y="199"/>
                  </a:cubicBezTo>
                  <a:cubicBezTo>
                    <a:pt x="63" y="200"/>
                    <a:pt x="63" y="200"/>
                    <a:pt x="61" y="200"/>
                  </a:cubicBezTo>
                  <a:cubicBezTo>
                    <a:pt x="60" y="200"/>
                    <a:pt x="62" y="200"/>
                    <a:pt x="60" y="200"/>
                  </a:cubicBezTo>
                  <a:cubicBezTo>
                    <a:pt x="58" y="200"/>
                    <a:pt x="55" y="202"/>
                    <a:pt x="57" y="199"/>
                  </a:cubicBezTo>
                  <a:cubicBezTo>
                    <a:pt x="59" y="197"/>
                    <a:pt x="61" y="196"/>
                    <a:pt x="61" y="196"/>
                  </a:cubicBezTo>
                  <a:close/>
                  <a:moveTo>
                    <a:pt x="72" y="191"/>
                  </a:moveTo>
                  <a:cubicBezTo>
                    <a:pt x="72" y="191"/>
                    <a:pt x="72" y="191"/>
                    <a:pt x="72" y="191"/>
                  </a:cubicBezTo>
                  <a:cubicBezTo>
                    <a:pt x="73" y="191"/>
                    <a:pt x="74" y="189"/>
                    <a:pt x="75" y="190"/>
                  </a:cubicBezTo>
                  <a:cubicBezTo>
                    <a:pt x="76" y="191"/>
                    <a:pt x="78" y="192"/>
                    <a:pt x="76" y="193"/>
                  </a:cubicBezTo>
                  <a:cubicBezTo>
                    <a:pt x="74" y="194"/>
                    <a:pt x="74" y="194"/>
                    <a:pt x="73" y="195"/>
                  </a:cubicBezTo>
                  <a:cubicBezTo>
                    <a:pt x="71" y="196"/>
                    <a:pt x="69" y="197"/>
                    <a:pt x="68" y="197"/>
                  </a:cubicBezTo>
                  <a:cubicBezTo>
                    <a:pt x="67" y="197"/>
                    <a:pt x="66" y="195"/>
                    <a:pt x="67" y="195"/>
                  </a:cubicBezTo>
                  <a:cubicBezTo>
                    <a:pt x="68" y="195"/>
                    <a:pt x="69" y="194"/>
                    <a:pt x="70" y="194"/>
                  </a:cubicBezTo>
                  <a:cubicBezTo>
                    <a:pt x="70" y="193"/>
                    <a:pt x="72" y="191"/>
                    <a:pt x="72" y="191"/>
                  </a:cubicBezTo>
                  <a:close/>
                  <a:moveTo>
                    <a:pt x="78" y="171"/>
                  </a:moveTo>
                  <a:cubicBezTo>
                    <a:pt x="78" y="171"/>
                    <a:pt x="78" y="171"/>
                    <a:pt x="78" y="171"/>
                  </a:cubicBezTo>
                  <a:cubicBezTo>
                    <a:pt x="78" y="171"/>
                    <a:pt x="78" y="168"/>
                    <a:pt x="79" y="169"/>
                  </a:cubicBezTo>
                  <a:cubicBezTo>
                    <a:pt x="81" y="169"/>
                    <a:pt x="81" y="169"/>
                    <a:pt x="81" y="170"/>
                  </a:cubicBezTo>
                  <a:cubicBezTo>
                    <a:pt x="81" y="171"/>
                    <a:pt x="83" y="170"/>
                    <a:pt x="81" y="171"/>
                  </a:cubicBezTo>
                  <a:cubicBezTo>
                    <a:pt x="80" y="171"/>
                    <a:pt x="78" y="171"/>
                    <a:pt x="78" y="171"/>
                  </a:cubicBezTo>
                  <a:close/>
                  <a:moveTo>
                    <a:pt x="87" y="181"/>
                  </a:moveTo>
                  <a:cubicBezTo>
                    <a:pt x="87" y="181"/>
                    <a:pt x="87" y="181"/>
                    <a:pt x="87" y="181"/>
                  </a:cubicBezTo>
                  <a:cubicBezTo>
                    <a:pt x="87" y="181"/>
                    <a:pt x="88" y="179"/>
                    <a:pt x="89" y="179"/>
                  </a:cubicBezTo>
                  <a:cubicBezTo>
                    <a:pt x="89" y="179"/>
                    <a:pt x="90" y="179"/>
                    <a:pt x="90" y="180"/>
                  </a:cubicBezTo>
                  <a:cubicBezTo>
                    <a:pt x="90" y="181"/>
                    <a:pt x="90" y="183"/>
                    <a:pt x="89" y="183"/>
                  </a:cubicBezTo>
                  <a:cubicBezTo>
                    <a:pt x="88" y="183"/>
                    <a:pt x="88" y="184"/>
                    <a:pt x="87" y="183"/>
                  </a:cubicBezTo>
                  <a:cubicBezTo>
                    <a:pt x="86" y="183"/>
                    <a:pt x="87" y="181"/>
                    <a:pt x="87" y="181"/>
                  </a:cubicBezTo>
                  <a:close/>
                  <a:moveTo>
                    <a:pt x="82" y="177"/>
                  </a:moveTo>
                  <a:cubicBezTo>
                    <a:pt x="82" y="177"/>
                    <a:pt x="82" y="177"/>
                    <a:pt x="82" y="177"/>
                  </a:cubicBezTo>
                  <a:cubicBezTo>
                    <a:pt x="82" y="177"/>
                    <a:pt x="81" y="173"/>
                    <a:pt x="83" y="173"/>
                  </a:cubicBezTo>
                  <a:cubicBezTo>
                    <a:pt x="85" y="172"/>
                    <a:pt x="86" y="172"/>
                    <a:pt x="86" y="172"/>
                  </a:cubicBezTo>
                  <a:cubicBezTo>
                    <a:pt x="86" y="172"/>
                    <a:pt x="89" y="176"/>
                    <a:pt x="89" y="176"/>
                  </a:cubicBezTo>
                  <a:cubicBezTo>
                    <a:pt x="88" y="177"/>
                    <a:pt x="88" y="178"/>
                    <a:pt x="86" y="178"/>
                  </a:cubicBezTo>
                  <a:cubicBezTo>
                    <a:pt x="85" y="178"/>
                    <a:pt x="84" y="179"/>
                    <a:pt x="84" y="178"/>
                  </a:cubicBezTo>
                  <a:cubicBezTo>
                    <a:pt x="83" y="177"/>
                    <a:pt x="82" y="177"/>
                    <a:pt x="82" y="177"/>
                  </a:cubicBezTo>
                  <a:close/>
                  <a:moveTo>
                    <a:pt x="45" y="174"/>
                  </a:moveTo>
                  <a:cubicBezTo>
                    <a:pt x="45" y="174"/>
                    <a:pt x="45" y="174"/>
                    <a:pt x="45" y="174"/>
                  </a:cubicBezTo>
                  <a:cubicBezTo>
                    <a:pt x="46" y="174"/>
                    <a:pt x="46" y="173"/>
                    <a:pt x="46" y="175"/>
                  </a:cubicBezTo>
                  <a:cubicBezTo>
                    <a:pt x="46" y="176"/>
                    <a:pt x="46" y="177"/>
                    <a:pt x="46" y="177"/>
                  </a:cubicBezTo>
                  <a:cubicBezTo>
                    <a:pt x="46" y="177"/>
                    <a:pt x="45" y="179"/>
                    <a:pt x="44" y="178"/>
                  </a:cubicBezTo>
                  <a:cubicBezTo>
                    <a:pt x="43" y="177"/>
                    <a:pt x="43" y="176"/>
                    <a:pt x="43" y="176"/>
                  </a:cubicBezTo>
                  <a:cubicBezTo>
                    <a:pt x="45" y="174"/>
                    <a:pt x="45" y="174"/>
                    <a:pt x="45" y="174"/>
                  </a:cubicBezTo>
                  <a:close/>
                  <a:moveTo>
                    <a:pt x="53" y="164"/>
                  </a:moveTo>
                  <a:cubicBezTo>
                    <a:pt x="53" y="164"/>
                    <a:pt x="53" y="164"/>
                    <a:pt x="53" y="164"/>
                  </a:cubicBezTo>
                  <a:cubicBezTo>
                    <a:pt x="54" y="165"/>
                    <a:pt x="56" y="167"/>
                    <a:pt x="56" y="167"/>
                  </a:cubicBezTo>
                  <a:cubicBezTo>
                    <a:pt x="53" y="170"/>
                    <a:pt x="53" y="170"/>
                    <a:pt x="53" y="170"/>
                  </a:cubicBezTo>
                  <a:cubicBezTo>
                    <a:pt x="53" y="170"/>
                    <a:pt x="50" y="171"/>
                    <a:pt x="50" y="172"/>
                  </a:cubicBezTo>
                  <a:cubicBezTo>
                    <a:pt x="49" y="172"/>
                    <a:pt x="51" y="175"/>
                    <a:pt x="49" y="174"/>
                  </a:cubicBezTo>
                  <a:cubicBezTo>
                    <a:pt x="47" y="173"/>
                    <a:pt x="46" y="171"/>
                    <a:pt x="47" y="171"/>
                  </a:cubicBezTo>
                  <a:cubicBezTo>
                    <a:pt x="48" y="170"/>
                    <a:pt x="48" y="170"/>
                    <a:pt x="49" y="169"/>
                  </a:cubicBezTo>
                  <a:cubicBezTo>
                    <a:pt x="50" y="168"/>
                    <a:pt x="52" y="165"/>
                    <a:pt x="52" y="165"/>
                  </a:cubicBezTo>
                  <a:cubicBezTo>
                    <a:pt x="53" y="164"/>
                    <a:pt x="53" y="164"/>
                    <a:pt x="53" y="164"/>
                  </a:cubicBezTo>
                  <a:close/>
                  <a:moveTo>
                    <a:pt x="58" y="150"/>
                  </a:moveTo>
                  <a:cubicBezTo>
                    <a:pt x="58" y="150"/>
                    <a:pt x="58" y="150"/>
                    <a:pt x="58" y="150"/>
                  </a:cubicBezTo>
                  <a:cubicBezTo>
                    <a:pt x="58" y="150"/>
                    <a:pt x="60" y="150"/>
                    <a:pt x="61" y="151"/>
                  </a:cubicBezTo>
                  <a:cubicBezTo>
                    <a:pt x="61" y="151"/>
                    <a:pt x="62" y="154"/>
                    <a:pt x="62" y="154"/>
                  </a:cubicBezTo>
                  <a:cubicBezTo>
                    <a:pt x="62" y="154"/>
                    <a:pt x="63" y="155"/>
                    <a:pt x="62" y="156"/>
                  </a:cubicBezTo>
                  <a:cubicBezTo>
                    <a:pt x="61" y="157"/>
                    <a:pt x="59" y="158"/>
                    <a:pt x="59" y="158"/>
                  </a:cubicBezTo>
                  <a:cubicBezTo>
                    <a:pt x="59" y="163"/>
                    <a:pt x="59" y="163"/>
                    <a:pt x="59" y="163"/>
                  </a:cubicBezTo>
                  <a:cubicBezTo>
                    <a:pt x="58" y="165"/>
                    <a:pt x="58" y="165"/>
                    <a:pt x="58" y="165"/>
                  </a:cubicBezTo>
                  <a:cubicBezTo>
                    <a:pt x="55" y="164"/>
                    <a:pt x="55" y="164"/>
                    <a:pt x="55" y="164"/>
                  </a:cubicBezTo>
                  <a:cubicBezTo>
                    <a:pt x="55" y="158"/>
                    <a:pt x="55" y="158"/>
                    <a:pt x="55" y="158"/>
                  </a:cubicBezTo>
                  <a:cubicBezTo>
                    <a:pt x="54" y="155"/>
                    <a:pt x="54" y="155"/>
                    <a:pt x="54" y="155"/>
                  </a:cubicBezTo>
                  <a:cubicBezTo>
                    <a:pt x="57" y="152"/>
                    <a:pt x="57" y="152"/>
                    <a:pt x="57" y="152"/>
                  </a:cubicBezTo>
                  <a:cubicBezTo>
                    <a:pt x="58" y="150"/>
                    <a:pt x="58" y="150"/>
                    <a:pt x="58" y="150"/>
                  </a:cubicBezTo>
                  <a:close/>
                  <a:moveTo>
                    <a:pt x="60" y="142"/>
                  </a:moveTo>
                  <a:cubicBezTo>
                    <a:pt x="60" y="142"/>
                    <a:pt x="60" y="142"/>
                    <a:pt x="60" y="142"/>
                  </a:cubicBezTo>
                  <a:cubicBezTo>
                    <a:pt x="60" y="142"/>
                    <a:pt x="62" y="141"/>
                    <a:pt x="63" y="142"/>
                  </a:cubicBezTo>
                  <a:cubicBezTo>
                    <a:pt x="64" y="143"/>
                    <a:pt x="64" y="141"/>
                    <a:pt x="65" y="143"/>
                  </a:cubicBezTo>
                  <a:cubicBezTo>
                    <a:pt x="66" y="145"/>
                    <a:pt x="67" y="145"/>
                    <a:pt x="66" y="146"/>
                  </a:cubicBezTo>
                  <a:cubicBezTo>
                    <a:pt x="66" y="147"/>
                    <a:pt x="66" y="148"/>
                    <a:pt x="65" y="149"/>
                  </a:cubicBezTo>
                  <a:cubicBezTo>
                    <a:pt x="64" y="150"/>
                    <a:pt x="65" y="151"/>
                    <a:pt x="63" y="150"/>
                  </a:cubicBezTo>
                  <a:cubicBezTo>
                    <a:pt x="61" y="149"/>
                    <a:pt x="61" y="149"/>
                    <a:pt x="60" y="148"/>
                  </a:cubicBezTo>
                  <a:cubicBezTo>
                    <a:pt x="59" y="147"/>
                    <a:pt x="59" y="147"/>
                    <a:pt x="59" y="147"/>
                  </a:cubicBezTo>
                  <a:cubicBezTo>
                    <a:pt x="60" y="142"/>
                    <a:pt x="60" y="142"/>
                    <a:pt x="60" y="142"/>
                  </a:cubicBezTo>
                  <a:close/>
                  <a:moveTo>
                    <a:pt x="69" y="132"/>
                  </a:moveTo>
                  <a:cubicBezTo>
                    <a:pt x="69" y="132"/>
                    <a:pt x="69" y="132"/>
                    <a:pt x="69" y="132"/>
                  </a:cubicBezTo>
                  <a:cubicBezTo>
                    <a:pt x="69" y="132"/>
                    <a:pt x="70" y="131"/>
                    <a:pt x="69" y="133"/>
                  </a:cubicBezTo>
                  <a:cubicBezTo>
                    <a:pt x="67" y="136"/>
                    <a:pt x="67" y="137"/>
                    <a:pt x="68" y="137"/>
                  </a:cubicBezTo>
                  <a:cubicBezTo>
                    <a:pt x="68" y="137"/>
                    <a:pt x="69" y="137"/>
                    <a:pt x="69" y="137"/>
                  </a:cubicBezTo>
                  <a:cubicBezTo>
                    <a:pt x="69" y="141"/>
                    <a:pt x="69" y="141"/>
                    <a:pt x="69" y="141"/>
                  </a:cubicBezTo>
                  <a:cubicBezTo>
                    <a:pt x="69" y="141"/>
                    <a:pt x="69" y="142"/>
                    <a:pt x="66" y="141"/>
                  </a:cubicBezTo>
                  <a:cubicBezTo>
                    <a:pt x="63" y="141"/>
                    <a:pt x="61" y="140"/>
                    <a:pt x="61" y="140"/>
                  </a:cubicBezTo>
                  <a:cubicBezTo>
                    <a:pt x="58" y="137"/>
                    <a:pt x="58" y="137"/>
                    <a:pt x="58" y="137"/>
                  </a:cubicBezTo>
                  <a:cubicBezTo>
                    <a:pt x="58" y="137"/>
                    <a:pt x="57" y="136"/>
                    <a:pt x="59" y="134"/>
                  </a:cubicBezTo>
                  <a:cubicBezTo>
                    <a:pt x="60" y="132"/>
                    <a:pt x="63" y="133"/>
                    <a:pt x="63" y="133"/>
                  </a:cubicBezTo>
                  <a:cubicBezTo>
                    <a:pt x="63" y="133"/>
                    <a:pt x="64" y="135"/>
                    <a:pt x="65" y="133"/>
                  </a:cubicBezTo>
                  <a:cubicBezTo>
                    <a:pt x="66" y="131"/>
                    <a:pt x="66" y="129"/>
                    <a:pt x="67" y="130"/>
                  </a:cubicBezTo>
                  <a:cubicBezTo>
                    <a:pt x="68" y="131"/>
                    <a:pt x="69" y="132"/>
                    <a:pt x="69" y="132"/>
                  </a:cubicBezTo>
                  <a:close/>
                  <a:moveTo>
                    <a:pt x="77" y="121"/>
                  </a:moveTo>
                  <a:cubicBezTo>
                    <a:pt x="77" y="121"/>
                    <a:pt x="77" y="121"/>
                    <a:pt x="77" y="121"/>
                  </a:cubicBezTo>
                  <a:cubicBezTo>
                    <a:pt x="76" y="120"/>
                    <a:pt x="76" y="118"/>
                    <a:pt x="76" y="118"/>
                  </a:cubicBezTo>
                  <a:cubicBezTo>
                    <a:pt x="77" y="116"/>
                    <a:pt x="77" y="116"/>
                    <a:pt x="77" y="116"/>
                  </a:cubicBezTo>
                  <a:cubicBezTo>
                    <a:pt x="77" y="116"/>
                    <a:pt x="75" y="114"/>
                    <a:pt x="75" y="113"/>
                  </a:cubicBezTo>
                  <a:cubicBezTo>
                    <a:pt x="75" y="112"/>
                    <a:pt x="75" y="110"/>
                    <a:pt x="77" y="109"/>
                  </a:cubicBezTo>
                  <a:cubicBezTo>
                    <a:pt x="78" y="108"/>
                    <a:pt x="79" y="106"/>
                    <a:pt x="80" y="106"/>
                  </a:cubicBezTo>
                  <a:cubicBezTo>
                    <a:pt x="80" y="107"/>
                    <a:pt x="80" y="107"/>
                    <a:pt x="81" y="109"/>
                  </a:cubicBezTo>
                  <a:cubicBezTo>
                    <a:pt x="82" y="110"/>
                    <a:pt x="82" y="112"/>
                    <a:pt x="83" y="111"/>
                  </a:cubicBezTo>
                  <a:cubicBezTo>
                    <a:pt x="84" y="110"/>
                    <a:pt x="84" y="109"/>
                    <a:pt x="85" y="108"/>
                  </a:cubicBezTo>
                  <a:cubicBezTo>
                    <a:pt x="86" y="107"/>
                    <a:pt x="87" y="104"/>
                    <a:pt x="87" y="104"/>
                  </a:cubicBezTo>
                  <a:cubicBezTo>
                    <a:pt x="87" y="104"/>
                    <a:pt x="89" y="105"/>
                    <a:pt x="90" y="104"/>
                  </a:cubicBezTo>
                  <a:cubicBezTo>
                    <a:pt x="92" y="103"/>
                    <a:pt x="90" y="103"/>
                    <a:pt x="93" y="102"/>
                  </a:cubicBezTo>
                  <a:cubicBezTo>
                    <a:pt x="96" y="102"/>
                    <a:pt x="97" y="102"/>
                    <a:pt x="98" y="100"/>
                  </a:cubicBezTo>
                  <a:cubicBezTo>
                    <a:pt x="99" y="99"/>
                    <a:pt x="99" y="100"/>
                    <a:pt x="100" y="99"/>
                  </a:cubicBezTo>
                  <a:cubicBezTo>
                    <a:pt x="101" y="98"/>
                    <a:pt x="102" y="97"/>
                    <a:pt x="103" y="97"/>
                  </a:cubicBezTo>
                  <a:cubicBezTo>
                    <a:pt x="104" y="98"/>
                    <a:pt x="105" y="99"/>
                    <a:pt x="105" y="100"/>
                  </a:cubicBezTo>
                  <a:cubicBezTo>
                    <a:pt x="105" y="101"/>
                    <a:pt x="106" y="103"/>
                    <a:pt x="105" y="104"/>
                  </a:cubicBezTo>
                  <a:cubicBezTo>
                    <a:pt x="104" y="105"/>
                    <a:pt x="104" y="106"/>
                    <a:pt x="103" y="106"/>
                  </a:cubicBezTo>
                  <a:cubicBezTo>
                    <a:pt x="102" y="107"/>
                    <a:pt x="99" y="109"/>
                    <a:pt x="99" y="109"/>
                  </a:cubicBezTo>
                  <a:cubicBezTo>
                    <a:pt x="99" y="109"/>
                    <a:pt x="99" y="111"/>
                    <a:pt x="100" y="111"/>
                  </a:cubicBezTo>
                  <a:cubicBezTo>
                    <a:pt x="101" y="111"/>
                    <a:pt x="103" y="108"/>
                    <a:pt x="103" y="110"/>
                  </a:cubicBezTo>
                  <a:cubicBezTo>
                    <a:pt x="102" y="112"/>
                    <a:pt x="105" y="113"/>
                    <a:pt x="102" y="114"/>
                  </a:cubicBezTo>
                  <a:cubicBezTo>
                    <a:pt x="100" y="114"/>
                    <a:pt x="98" y="113"/>
                    <a:pt x="98" y="113"/>
                  </a:cubicBezTo>
                  <a:cubicBezTo>
                    <a:pt x="96" y="116"/>
                    <a:pt x="96" y="116"/>
                    <a:pt x="96" y="116"/>
                  </a:cubicBezTo>
                  <a:cubicBezTo>
                    <a:pt x="96" y="116"/>
                    <a:pt x="94" y="115"/>
                    <a:pt x="94" y="116"/>
                  </a:cubicBezTo>
                  <a:cubicBezTo>
                    <a:pt x="94" y="117"/>
                    <a:pt x="95" y="119"/>
                    <a:pt x="95" y="119"/>
                  </a:cubicBezTo>
                  <a:cubicBezTo>
                    <a:pt x="93" y="121"/>
                    <a:pt x="93" y="121"/>
                    <a:pt x="93" y="121"/>
                  </a:cubicBezTo>
                  <a:cubicBezTo>
                    <a:pt x="93" y="121"/>
                    <a:pt x="90" y="120"/>
                    <a:pt x="90" y="121"/>
                  </a:cubicBezTo>
                  <a:cubicBezTo>
                    <a:pt x="91" y="122"/>
                    <a:pt x="92" y="124"/>
                    <a:pt x="92" y="124"/>
                  </a:cubicBezTo>
                  <a:cubicBezTo>
                    <a:pt x="92" y="124"/>
                    <a:pt x="92" y="126"/>
                    <a:pt x="90" y="126"/>
                  </a:cubicBezTo>
                  <a:cubicBezTo>
                    <a:pt x="88" y="126"/>
                    <a:pt x="86" y="126"/>
                    <a:pt x="85" y="126"/>
                  </a:cubicBezTo>
                  <a:cubicBezTo>
                    <a:pt x="84" y="125"/>
                    <a:pt x="84" y="125"/>
                    <a:pt x="84" y="125"/>
                  </a:cubicBezTo>
                  <a:cubicBezTo>
                    <a:pt x="83" y="128"/>
                    <a:pt x="83" y="128"/>
                    <a:pt x="83" y="128"/>
                  </a:cubicBezTo>
                  <a:cubicBezTo>
                    <a:pt x="83" y="128"/>
                    <a:pt x="84" y="129"/>
                    <a:pt x="83" y="130"/>
                  </a:cubicBezTo>
                  <a:cubicBezTo>
                    <a:pt x="82" y="131"/>
                    <a:pt x="79" y="131"/>
                    <a:pt x="79" y="131"/>
                  </a:cubicBezTo>
                  <a:cubicBezTo>
                    <a:pt x="79" y="131"/>
                    <a:pt x="78" y="131"/>
                    <a:pt x="78" y="131"/>
                  </a:cubicBezTo>
                  <a:cubicBezTo>
                    <a:pt x="78" y="132"/>
                    <a:pt x="77" y="134"/>
                    <a:pt x="76" y="134"/>
                  </a:cubicBezTo>
                  <a:cubicBezTo>
                    <a:pt x="75" y="133"/>
                    <a:pt x="73" y="132"/>
                    <a:pt x="72" y="131"/>
                  </a:cubicBezTo>
                  <a:cubicBezTo>
                    <a:pt x="72" y="130"/>
                    <a:pt x="71" y="126"/>
                    <a:pt x="73" y="127"/>
                  </a:cubicBezTo>
                  <a:cubicBezTo>
                    <a:pt x="75" y="127"/>
                    <a:pt x="77" y="128"/>
                    <a:pt x="77" y="126"/>
                  </a:cubicBezTo>
                  <a:cubicBezTo>
                    <a:pt x="77" y="124"/>
                    <a:pt x="76" y="123"/>
                    <a:pt x="76" y="123"/>
                  </a:cubicBezTo>
                  <a:cubicBezTo>
                    <a:pt x="77" y="121"/>
                    <a:pt x="77" y="121"/>
                    <a:pt x="77" y="121"/>
                  </a:cubicBezTo>
                  <a:close/>
                  <a:moveTo>
                    <a:pt x="267" y="15"/>
                  </a:moveTo>
                  <a:cubicBezTo>
                    <a:pt x="267" y="15"/>
                    <a:pt x="267" y="15"/>
                    <a:pt x="267" y="15"/>
                  </a:cubicBezTo>
                  <a:cubicBezTo>
                    <a:pt x="268" y="15"/>
                    <a:pt x="271" y="16"/>
                    <a:pt x="271" y="15"/>
                  </a:cubicBezTo>
                  <a:cubicBezTo>
                    <a:pt x="271" y="15"/>
                    <a:pt x="272" y="13"/>
                    <a:pt x="272" y="13"/>
                  </a:cubicBezTo>
                  <a:cubicBezTo>
                    <a:pt x="271" y="12"/>
                    <a:pt x="270" y="11"/>
                    <a:pt x="269" y="12"/>
                  </a:cubicBezTo>
                  <a:cubicBezTo>
                    <a:pt x="268" y="12"/>
                    <a:pt x="267" y="13"/>
                    <a:pt x="267" y="13"/>
                  </a:cubicBezTo>
                  <a:cubicBezTo>
                    <a:pt x="267" y="14"/>
                    <a:pt x="267" y="15"/>
                    <a:pt x="267" y="15"/>
                  </a:cubicBezTo>
                  <a:close/>
                  <a:moveTo>
                    <a:pt x="235" y="32"/>
                  </a:moveTo>
                  <a:cubicBezTo>
                    <a:pt x="235" y="32"/>
                    <a:pt x="235" y="32"/>
                    <a:pt x="235" y="32"/>
                  </a:cubicBezTo>
                  <a:cubicBezTo>
                    <a:pt x="236" y="32"/>
                    <a:pt x="237" y="30"/>
                    <a:pt x="237" y="31"/>
                  </a:cubicBezTo>
                  <a:cubicBezTo>
                    <a:pt x="237" y="33"/>
                    <a:pt x="238" y="33"/>
                    <a:pt x="237" y="34"/>
                  </a:cubicBezTo>
                  <a:cubicBezTo>
                    <a:pt x="236" y="34"/>
                    <a:pt x="234" y="36"/>
                    <a:pt x="233" y="35"/>
                  </a:cubicBezTo>
                  <a:cubicBezTo>
                    <a:pt x="233" y="35"/>
                    <a:pt x="234" y="31"/>
                    <a:pt x="234" y="31"/>
                  </a:cubicBezTo>
                  <a:cubicBezTo>
                    <a:pt x="235" y="32"/>
                    <a:pt x="235" y="32"/>
                    <a:pt x="235" y="32"/>
                  </a:cubicBezTo>
                  <a:close/>
                  <a:moveTo>
                    <a:pt x="254" y="34"/>
                  </a:moveTo>
                  <a:cubicBezTo>
                    <a:pt x="254" y="34"/>
                    <a:pt x="254" y="34"/>
                    <a:pt x="254" y="34"/>
                  </a:cubicBezTo>
                  <a:cubicBezTo>
                    <a:pt x="254" y="34"/>
                    <a:pt x="254" y="35"/>
                    <a:pt x="252" y="34"/>
                  </a:cubicBezTo>
                  <a:cubicBezTo>
                    <a:pt x="249" y="34"/>
                    <a:pt x="248" y="35"/>
                    <a:pt x="248" y="33"/>
                  </a:cubicBezTo>
                  <a:cubicBezTo>
                    <a:pt x="248" y="32"/>
                    <a:pt x="249" y="31"/>
                    <a:pt x="247" y="30"/>
                  </a:cubicBezTo>
                  <a:cubicBezTo>
                    <a:pt x="245" y="30"/>
                    <a:pt x="245" y="30"/>
                    <a:pt x="245" y="30"/>
                  </a:cubicBezTo>
                  <a:cubicBezTo>
                    <a:pt x="245" y="30"/>
                    <a:pt x="244" y="28"/>
                    <a:pt x="245" y="27"/>
                  </a:cubicBezTo>
                  <a:cubicBezTo>
                    <a:pt x="247" y="25"/>
                    <a:pt x="247" y="26"/>
                    <a:pt x="248" y="26"/>
                  </a:cubicBezTo>
                  <a:cubicBezTo>
                    <a:pt x="250" y="26"/>
                    <a:pt x="249" y="26"/>
                    <a:pt x="251" y="27"/>
                  </a:cubicBezTo>
                  <a:cubicBezTo>
                    <a:pt x="253" y="27"/>
                    <a:pt x="254" y="28"/>
                    <a:pt x="254" y="26"/>
                  </a:cubicBezTo>
                  <a:cubicBezTo>
                    <a:pt x="254" y="25"/>
                    <a:pt x="255" y="25"/>
                    <a:pt x="253" y="23"/>
                  </a:cubicBezTo>
                  <a:cubicBezTo>
                    <a:pt x="252" y="21"/>
                    <a:pt x="252" y="22"/>
                    <a:pt x="251" y="21"/>
                  </a:cubicBezTo>
                  <a:cubicBezTo>
                    <a:pt x="250" y="19"/>
                    <a:pt x="248" y="17"/>
                    <a:pt x="249" y="16"/>
                  </a:cubicBezTo>
                  <a:cubicBezTo>
                    <a:pt x="249" y="15"/>
                    <a:pt x="248" y="15"/>
                    <a:pt x="250" y="13"/>
                  </a:cubicBezTo>
                  <a:cubicBezTo>
                    <a:pt x="253" y="12"/>
                    <a:pt x="255" y="10"/>
                    <a:pt x="256" y="10"/>
                  </a:cubicBezTo>
                  <a:cubicBezTo>
                    <a:pt x="257" y="10"/>
                    <a:pt x="258" y="10"/>
                    <a:pt x="258" y="11"/>
                  </a:cubicBezTo>
                  <a:cubicBezTo>
                    <a:pt x="258" y="13"/>
                    <a:pt x="258" y="14"/>
                    <a:pt x="257" y="15"/>
                  </a:cubicBezTo>
                  <a:cubicBezTo>
                    <a:pt x="256" y="15"/>
                    <a:pt x="256" y="16"/>
                    <a:pt x="256" y="16"/>
                  </a:cubicBezTo>
                  <a:cubicBezTo>
                    <a:pt x="256" y="16"/>
                    <a:pt x="255" y="19"/>
                    <a:pt x="257" y="19"/>
                  </a:cubicBezTo>
                  <a:cubicBezTo>
                    <a:pt x="259" y="18"/>
                    <a:pt x="260" y="16"/>
                    <a:pt x="260" y="15"/>
                  </a:cubicBezTo>
                  <a:cubicBezTo>
                    <a:pt x="261" y="14"/>
                    <a:pt x="262" y="15"/>
                    <a:pt x="261" y="13"/>
                  </a:cubicBezTo>
                  <a:cubicBezTo>
                    <a:pt x="261" y="11"/>
                    <a:pt x="260" y="10"/>
                    <a:pt x="261" y="10"/>
                  </a:cubicBezTo>
                  <a:cubicBezTo>
                    <a:pt x="262" y="10"/>
                    <a:pt x="263" y="12"/>
                    <a:pt x="264" y="10"/>
                  </a:cubicBezTo>
                  <a:cubicBezTo>
                    <a:pt x="266" y="7"/>
                    <a:pt x="266" y="6"/>
                    <a:pt x="266" y="6"/>
                  </a:cubicBezTo>
                  <a:cubicBezTo>
                    <a:pt x="266" y="6"/>
                    <a:pt x="265" y="6"/>
                    <a:pt x="267" y="5"/>
                  </a:cubicBezTo>
                  <a:cubicBezTo>
                    <a:pt x="269" y="4"/>
                    <a:pt x="268" y="3"/>
                    <a:pt x="269" y="2"/>
                  </a:cubicBezTo>
                  <a:cubicBezTo>
                    <a:pt x="270" y="1"/>
                    <a:pt x="268" y="0"/>
                    <a:pt x="271" y="0"/>
                  </a:cubicBezTo>
                  <a:cubicBezTo>
                    <a:pt x="273" y="1"/>
                    <a:pt x="273" y="1"/>
                    <a:pt x="274" y="2"/>
                  </a:cubicBezTo>
                  <a:cubicBezTo>
                    <a:pt x="275" y="2"/>
                    <a:pt x="273" y="6"/>
                    <a:pt x="272" y="6"/>
                  </a:cubicBezTo>
                  <a:cubicBezTo>
                    <a:pt x="271" y="6"/>
                    <a:pt x="271" y="5"/>
                    <a:pt x="269" y="6"/>
                  </a:cubicBezTo>
                  <a:cubicBezTo>
                    <a:pt x="268" y="7"/>
                    <a:pt x="270" y="9"/>
                    <a:pt x="269" y="10"/>
                  </a:cubicBezTo>
                  <a:cubicBezTo>
                    <a:pt x="268" y="11"/>
                    <a:pt x="267" y="10"/>
                    <a:pt x="266" y="11"/>
                  </a:cubicBezTo>
                  <a:cubicBezTo>
                    <a:pt x="265" y="12"/>
                    <a:pt x="265" y="12"/>
                    <a:pt x="265" y="13"/>
                  </a:cubicBezTo>
                  <a:cubicBezTo>
                    <a:pt x="265" y="14"/>
                    <a:pt x="264" y="15"/>
                    <a:pt x="263" y="16"/>
                  </a:cubicBezTo>
                  <a:cubicBezTo>
                    <a:pt x="263" y="16"/>
                    <a:pt x="260" y="14"/>
                    <a:pt x="263" y="16"/>
                  </a:cubicBezTo>
                  <a:cubicBezTo>
                    <a:pt x="266" y="18"/>
                    <a:pt x="267" y="18"/>
                    <a:pt x="266" y="19"/>
                  </a:cubicBezTo>
                  <a:cubicBezTo>
                    <a:pt x="265" y="19"/>
                    <a:pt x="263" y="19"/>
                    <a:pt x="262" y="20"/>
                  </a:cubicBezTo>
                  <a:cubicBezTo>
                    <a:pt x="261" y="20"/>
                    <a:pt x="260" y="21"/>
                    <a:pt x="262" y="22"/>
                  </a:cubicBezTo>
                  <a:cubicBezTo>
                    <a:pt x="264" y="23"/>
                    <a:pt x="263" y="23"/>
                    <a:pt x="264" y="23"/>
                  </a:cubicBezTo>
                  <a:cubicBezTo>
                    <a:pt x="265" y="22"/>
                    <a:pt x="270" y="22"/>
                    <a:pt x="270" y="23"/>
                  </a:cubicBezTo>
                  <a:cubicBezTo>
                    <a:pt x="269" y="25"/>
                    <a:pt x="270" y="25"/>
                    <a:pt x="268" y="26"/>
                  </a:cubicBezTo>
                  <a:cubicBezTo>
                    <a:pt x="265" y="27"/>
                    <a:pt x="263" y="26"/>
                    <a:pt x="262" y="25"/>
                  </a:cubicBezTo>
                  <a:cubicBezTo>
                    <a:pt x="261" y="25"/>
                    <a:pt x="261" y="23"/>
                    <a:pt x="261" y="26"/>
                  </a:cubicBezTo>
                  <a:cubicBezTo>
                    <a:pt x="262" y="29"/>
                    <a:pt x="264" y="29"/>
                    <a:pt x="263" y="29"/>
                  </a:cubicBezTo>
                  <a:cubicBezTo>
                    <a:pt x="261" y="29"/>
                    <a:pt x="259" y="29"/>
                    <a:pt x="259" y="29"/>
                  </a:cubicBezTo>
                  <a:cubicBezTo>
                    <a:pt x="259" y="29"/>
                    <a:pt x="258" y="27"/>
                    <a:pt x="259" y="30"/>
                  </a:cubicBezTo>
                  <a:cubicBezTo>
                    <a:pt x="260" y="33"/>
                    <a:pt x="260" y="33"/>
                    <a:pt x="260" y="33"/>
                  </a:cubicBezTo>
                  <a:cubicBezTo>
                    <a:pt x="260" y="33"/>
                    <a:pt x="258" y="34"/>
                    <a:pt x="258" y="34"/>
                  </a:cubicBezTo>
                  <a:cubicBezTo>
                    <a:pt x="258" y="35"/>
                    <a:pt x="259" y="37"/>
                    <a:pt x="260" y="38"/>
                  </a:cubicBezTo>
                  <a:cubicBezTo>
                    <a:pt x="260" y="38"/>
                    <a:pt x="259" y="42"/>
                    <a:pt x="258" y="42"/>
                  </a:cubicBezTo>
                  <a:cubicBezTo>
                    <a:pt x="258" y="42"/>
                    <a:pt x="258" y="43"/>
                    <a:pt x="257" y="44"/>
                  </a:cubicBezTo>
                  <a:cubicBezTo>
                    <a:pt x="256" y="45"/>
                    <a:pt x="255" y="46"/>
                    <a:pt x="255" y="46"/>
                  </a:cubicBezTo>
                  <a:cubicBezTo>
                    <a:pt x="253" y="52"/>
                    <a:pt x="253" y="52"/>
                    <a:pt x="253" y="52"/>
                  </a:cubicBezTo>
                  <a:cubicBezTo>
                    <a:pt x="253" y="52"/>
                    <a:pt x="252" y="54"/>
                    <a:pt x="251" y="52"/>
                  </a:cubicBezTo>
                  <a:cubicBezTo>
                    <a:pt x="251" y="50"/>
                    <a:pt x="250" y="50"/>
                    <a:pt x="251" y="49"/>
                  </a:cubicBezTo>
                  <a:cubicBezTo>
                    <a:pt x="252" y="49"/>
                    <a:pt x="252" y="47"/>
                    <a:pt x="253" y="46"/>
                  </a:cubicBezTo>
                  <a:cubicBezTo>
                    <a:pt x="253" y="45"/>
                    <a:pt x="254" y="41"/>
                    <a:pt x="254" y="41"/>
                  </a:cubicBezTo>
                  <a:cubicBezTo>
                    <a:pt x="254" y="41"/>
                    <a:pt x="256" y="41"/>
                    <a:pt x="257" y="40"/>
                  </a:cubicBezTo>
                  <a:cubicBezTo>
                    <a:pt x="257" y="40"/>
                    <a:pt x="255" y="36"/>
                    <a:pt x="255" y="36"/>
                  </a:cubicBezTo>
                  <a:cubicBezTo>
                    <a:pt x="256" y="34"/>
                    <a:pt x="256" y="34"/>
                    <a:pt x="256" y="34"/>
                  </a:cubicBezTo>
                  <a:cubicBezTo>
                    <a:pt x="254" y="34"/>
                    <a:pt x="254" y="34"/>
                    <a:pt x="254" y="34"/>
                  </a:cubicBezTo>
                  <a:close/>
                  <a:moveTo>
                    <a:pt x="239" y="67"/>
                  </a:moveTo>
                  <a:cubicBezTo>
                    <a:pt x="239" y="67"/>
                    <a:pt x="239" y="67"/>
                    <a:pt x="239" y="67"/>
                  </a:cubicBezTo>
                  <a:cubicBezTo>
                    <a:pt x="239" y="67"/>
                    <a:pt x="242" y="63"/>
                    <a:pt x="243" y="64"/>
                  </a:cubicBezTo>
                  <a:cubicBezTo>
                    <a:pt x="243" y="64"/>
                    <a:pt x="243" y="65"/>
                    <a:pt x="243" y="66"/>
                  </a:cubicBezTo>
                  <a:cubicBezTo>
                    <a:pt x="243" y="66"/>
                    <a:pt x="244" y="68"/>
                    <a:pt x="243" y="68"/>
                  </a:cubicBezTo>
                  <a:cubicBezTo>
                    <a:pt x="242" y="68"/>
                    <a:pt x="241" y="68"/>
                    <a:pt x="240" y="68"/>
                  </a:cubicBezTo>
                  <a:cubicBezTo>
                    <a:pt x="240" y="68"/>
                    <a:pt x="239" y="67"/>
                    <a:pt x="239" y="67"/>
                  </a:cubicBezTo>
                  <a:close/>
                  <a:moveTo>
                    <a:pt x="196" y="98"/>
                  </a:moveTo>
                  <a:cubicBezTo>
                    <a:pt x="196" y="98"/>
                    <a:pt x="196" y="98"/>
                    <a:pt x="196" y="98"/>
                  </a:cubicBezTo>
                  <a:cubicBezTo>
                    <a:pt x="198" y="96"/>
                    <a:pt x="198" y="96"/>
                    <a:pt x="198" y="96"/>
                  </a:cubicBezTo>
                  <a:cubicBezTo>
                    <a:pt x="201" y="97"/>
                    <a:pt x="201" y="97"/>
                    <a:pt x="201" y="97"/>
                  </a:cubicBezTo>
                  <a:cubicBezTo>
                    <a:pt x="201" y="97"/>
                    <a:pt x="202" y="95"/>
                    <a:pt x="202" y="97"/>
                  </a:cubicBezTo>
                  <a:cubicBezTo>
                    <a:pt x="201" y="99"/>
                    <a:pt x="199" y="102"/>
                    <a:pt x="199" y="102"/>
                  </a:cubicBezTo>
                  <a:cubicBezTo>
                    <a:pt x="199" y="102"/>
                    <a:pt x="200" y="102"/>
                    <a:pt x="198" y="103"/>
                  </a:cubicBezTo>
                  <a:cubicBezTo>
                    <a:pt x="196" y="104"/>
                    <a:pt x="196" y="105"/>
                    <a:pt x="195" y="103"/>
                  </a:cubicBezTo>
                  <a:cubicBezTo>
                    <a:pt x="194" y="102"/>
                    <a:pt x="193" y="102"/>
                    <a:pt x="193" y="101"/>
                  </a:cubicBezTo>
                  <a:cubicBezTo>
                    <a:pt x="194" y="100"/>
                    <a:pt x="194" y="98"/>
                    <a:pt x="194" y="98"/>
                  </a:cubicBezTo>
                  <a:cubicBezTo>
                    <a:pt x="196" y="98"/>
                    <a:pt x="196" y="98"/>
                    <a:pt x="196" y="98"/>
                  </a:cubicBezTo>
                  <a:close/>
                  <a:moveTo>
                    <a:pt x="217" y="72"/>
                  </a:moveTo>
                  <a:cubicBezTo>
                    <a:pt x="217" y="72"/>
                    <a:pt x="217" y="72"/>
                    <a:pt x="217" y="72"/>
                  </a:cubicBezTo>
                  <a:cubicBezTo>
                    <a:pt x="217" y="72"/>
                    <a:pt x="218" y="70"/>
                    <a:pt x="219" y="70"/>
                  </a:cubicBezTo>
                  <a:cubicBezTo>
                    <a:pt x="220" y="71"/>
                    <a:pt x="221" y="71"/>
                    <a:pt x="221" y="72"/>
                  </a:cubicBezTo>
                  <a:cubicBezTo>
                    <a:pt x="220" y="73"/>
                    <a:pt x="219" y="74"/>
                    <a:pt x="218" y="74"/>
                  </a:cubicBezTo>
                  <a:cubicBezTo>
                    <a:pt x="217" y="74"/>
                    <a:pt x="217" y="72"/>
                    <a:pt x="217" y="72"/>
                  </a:cubicBezTo>
                  <a:close/>
                  <a:moveTo>
                    <a:pt x="213" y="77"/>
                  </a:moveTo>
                  <a:cubicBezTo>
                    <a:pt x="213" y="77"/>
                    <a:pt x="213" y="77"/>
                    <a:pt x="213" y="77"/>
                  </a:cubicBezTo>
                  <a:cubicBezTo>
                    <a:pt x="213" y="77"/>
                    <a:pt x="215" y="75"/>
                    <a:pt x="216" y="76"/>
                  </a:cubicBezTo>
                  <a:cubicBezTo>
                    <a:pt x="216" y="76"/>
                    <a:pt x="217" y="76"/>
                    <a:pt x="216" y="77"/>
                  </a:cubicBezTo>
                  <a:cubicBezTo>
                    <a:pt x="216" y="78"/>
                    <a:pt x="218" y="77"/>
                    <a:pt x="215" y="78"/>
                  </a:cubicBezTo>
                  <a:cubicBezTo>
                    <a:pt x="213" y="80"/>
                    <a:pt x="214" y="81"/>
                    <a:pt x="212" y="80"/>
                  </a:cubicBezTo>
                  <a:cubicBezTo>
                    <a:pt x="211" y="79"/>
                    <a:pt x="211" y="78"/>
                    <a:pt x="211" y="77"/>
                  </a:cubicBezTo>
                  <a:cubicBezTo>
                    <a:pt x="211" y="77"/>
                    <a:pt x="212" y="75"/>
                    <a:pt x="212" y="75"/>
                  </a:cubicBezTo>
                  <a:cubicBezTo>
                    <a:pt x="213" y="76"/>
                    <a:pt x="213" y="77"/>
                    <a:pt x="213" y="77"/>
                  </a:cubicBezTo>
                  <a:close/>
                  <a:moveTo>
                    <a:pt x="205" y="80"/>
                  </a:moveTo>
                  <a:cubicBezTo>
                    <a:pt x="205" y="80"/>
                    <a:pt x="205" y="80"/>
                    <a:pt x="205" y="80"/>
                  </a:cubicBezTo>
                  <a:cubicBezTo>
                    <a:pt x="205" y="80"/>
                    <a:pt x="207" y="81"/>
                    <a:pt x="207" y="81"/>
                  </a:cubicBezTo>
                  <a:cubicBezTo>
                    <a:pt x="208" y="82"/>
                    <a:pt x="208" y="81"/>
                    <a:pt x="209" y="80"/>
                  </a:cubicBezTo>
                  <a:cubicBezTo>
                    <a:pt x="211" y="80"/>
                    <a:pt x="209" y="80"/>
                    <a:pt x="210" y="79"/>
                  </a:cubicBezTo>
                  <a:cubicBezTo>
                    <a:pt x="211" y="77"/>
                    <a:pt x="210" y="78"/>
                    <a:pt x="210" y="77"/>
                  </a:cubicBezTo>
                  <a:cubicBezTo>
                    <a:pt x="209" y="77"/>
                    <a:pt x="209" y="77"/>
                    <a:pt x="208" y="77"/>
                  </a:cubicBezTo>
                  <a:cubicBezTo>
                    <a:pt x="206" y="77"/>
                    <a:pt x="205" y="80"/>
                    <a:pt x="205" y="80"/>
                  </a:cubicBezTo>
                  <a:close/>
                  <a:moveTo>
                    <a:pt x="209" y="86"/>
                  </a:moveTo>
                  <a:cubicBezTo>
                    <a:pt x="209" y="86"/>
                    <a:pt x="209" y="86"/>
                    <a:pt x="209" y="86"/>
                  </a:cubicBezTo>
                  <a:cubicBezTo>
                    <a:pt x="209" y="86"/>
                    <a:pt x="210" y="83"/>
                    <a:pt x="211" y="83"/>
                  </a:cubicBezTo>
                  <a:cubicBezTo>
                    <a:pt x="212" y="84"/>
                    <a:pt x="212" y="83"/>
                    <a:pt x="212" y="84"/>
                  </a:cubicBezTo>
                  <a:cubicBezTo>
                    <a:pt x="212" y="85"/>
                    <a:pt x="212" y="87"/>
                    <a:pt x="211" y="87"/>
                  </a:cubicBezTo>
                  <a:cubicBezTo>
                    <a:pt x="210" y="87"/>
                    <a:pt x="209" y="86"/>
                    <a:pt x="209" y="86"/>
                  </a:cubicBezTo>
                  <a:close/>
                  <a:moveTo>
                    <a:pt x="201" y="86"/>
                  </a:moveTo>
                  <a:cubicBezTo>
                    <a:pt x="201" y="86"/>
                    <a:pt x="201" y="86"/>
                    <a:pt x="201" y="86"/>
                  </a:cubicBezTo>
                  <a:cubicBezTo>
                    <a:pt x="202" y="84"/>
                    <a:pt x="202" y="84"/>
                    <a:pt x="202" y="84"/>
                  </a:cubicBezTo>
                  <a:cubicBezTo>
                    <a:pt x="204" y="85"/>
                    <a:pt x="204" y="85"/>
                    <a:pt x="204" y="85"/>
                  </a:cubicBezTo>
                  <a:cubicBezTo>
                    <a:pt x="204" y="85"/>
                    <a:pt x="205" y="86"/>
                    <a:pt x="204" y="86"/>
                  </a:cubicBezTo>
                  <a:cubicBezTo>
                    <a:pt x="204" y="87"/>
                    <a:pt x="203" y="87"/>
                    <a:pt x="203" y="88"/>
                  </a:cubicBezTo>
                  <a:cubicBezTo>
                    <a:pt x="202" y="88"/>
                    <a:pt x="201" y="87"/>
                    <a:pt x="201" y="87"/>
                  </a:cubicBezTo>
                  <a:cubicBezTo>
                    <a:pt x="201" y="86"/>
                    <a:pt x="201" y="86"/>
                    <a:pt x="201" y="86"/>
                  </a:cubicBezTo>
                  <a:close/>
                  <a:moveTo>
                    <a:pt x="201" y="73"/>
                  </a:moveTo>
                  <a:cubicBezTo>
                    <a:pt x="201" y="73"/>
                    <a:pt x="201" y="73"/>
                    <a:pt x="201" y="73"/>
                  </a:cubicBezTo>
                  <a:cubicBezTo>
                    <a:pt x="201" y="73"/>
                    <a:pt x="203" y="70"/>
                    <a:pt x="203" y="70"/>
                  </a:cubicBezTo>
                  <a:cubicBezTo>
                    <a:pt x="204" y="70"/>
                    <a:pt x="205" y="69"/>
                    <a:pt x="205" y="71"/>
                  </a:cubicBezTo>
                  <a:cubicBezTo>
                    <a:pt x="205" y="73"/>
                    <a:pt x="207" y="75"/>
                    <a:pt x="204" y="75"/>
                  </a:cubicBezTo>
                  <a:cubicBezTo>
                    <a:pt x="202" y="75"/>
                    <a:pt x="201" y="76"/>
                    <a:pt x="201" y="75"/>
                  </a:cubicBezTo>
                  <a:cubicBezTo>
                    <a:pt x="200" y="74"/>
                    <a:pt x="201" y="73"/>
                    <a:pt x="201" y="73"/>
                  </a:cubicBezTo>
                  <a:close/>
                  <a:moveTo>
                    <a:pt x="197" y="79"/>
                  </a:moveTo>
                  <a:cubicBezTo>
                    <a:pt x="197" y="79"/>
                    <a:pt x="197" y="79"/>
                    <a:pt x="197" y="79"/>
                  </a:cubicBezTo>
                  <a:cubicBezTo>
                    <a:pt x="197" y="79"/>
                    <a:pt x="199" y="77"/>
                    <a:pt x="200" y="77"/>
                  </a:cubicBezTo>
                  <a:cubicBezTo>
                    <a:pt x="201" y="78"/>
                    <a:pt x="202" y="78"/>
                    <a:pt x="202" y="79"/>
                  </a:cubicBezTo>
                  <a:cubicBezTo>
                    <a:pt x="202" y="80"/>
                    <a:pt x="202" y="80"/>
                    <a:pt x="201" y="81"/>
                  </a:cubicBezTo>
                  <a:cubicBezTo>
                    <a:pt x="201" y="82"/>
                    <a:pt x="200" y="82"/>
                    <a:pt x="199" y="82"/>
                  </a:cubicBezTo>
                  <a:cubicBezTo>
                    <a:pt x="199" y="82"/>
                    <a:pt x="197" y="79"/>
                    <a:pt x="197" y="79"/>
                  </a:cubicBezTo>
                  <a:close/>
                  <a:moveTo>
                    <a:pt x="200" y="91"/>
                  </a:moveTo>
                  <a:cubicBezTo>
                    <a:pt x="200" y="91"/>
                    <a:pt x="200" y="91"/>
                    <a:pt x="200" y="91"/>
                  </a:cubicBezTo>
                  <a:cubicBezTo>
                    <a:pt x="200" y="91"/>
                    <a:pt x="199" y="94"/>
                    <a:pt x="199" y="95"/>
                  </a:cubicBezTo>
                  <a:cubicBezTo>
                    <a:pt x="199" y="96"/>
                    <a:pt x="202" y="96"/>
                    <a:pt x="203" y="95"/>
                  </a:cubicBezTo>
                  <a:cubicBezTo>
                    <a:pt x="203" y="95"/>
                    <a:pt x="204" y="93"/>
                    <a:pt x="204" y="93"/>
                  </a:cubicBezTo>
                  <a:cubicBezTo>
                    <a:pt x="204" y="93"/>
                    <a:pt x="203" y="91"/>
                    <a:pt x="202" y="90"/>
                  </a:cubicBezTo>
                  <a:cubicBezTo>
                    <a:pt x="201" y="89"/>
                    <a:pt x="200" y="91"/>
                    <a:pt x="200" y="91"/>
                  </a:cubicBezTo>
                  <a:close/>
                  <a:moveTo>
                    <a:pt x="191" y="88"/>
                  </a:moveTo>
                  <a:cubicBezTo>
                    <a:pt x="191" y="88"/>
                    <a:pt x="191" y="88"/>
                    <a:pt x="191" y="88"/>
                  </a:cubicBezTo>
                  <a:cubicBezTo>
                    <a:pt x="191" y="91"/>
                    <a:pt x="191" y="91"/>
                    <a:pt x="191" y="91"/>
                  </a:cubicBezTo>
                  <a:cubicBezTo>
                    <a:pt x="191" y="91"/>
                    <a:pt x="193" y="93"/>
                    <a:pt x="194" y="93"/>
                  </a:cubicBezTo>
                  <a:cubicBezTo>
                    <a:pt x="195" y="94"/>
                    <a:pt x="195" y="93"/>
                    <a:pt x="197" y="94"/>
                  </a:cubicBezTo>
                  <a:cubicBezTo>
                    <a:pt x="198" y="94"/>
                    <a:pt x="198" y="93"/>
                    <a:pt x="198" y="93"/>
                  </a:cubicBezTo>
                  <a:cubicBezTo>
                    <a:pt x="199" y="93"/>
                    <a:pt x="199" y="93"/>
                    <a:pt x="199" y="92"/>
                  </a:cubicBezTo>
                  <a:cubicBezTo>
                    <a:pt x="199" y="92"/>
                    <a:pt x="197" y="91"/>
                    <a:pt x="196" y="90"/>
                  </a:cubicBezTo>
                  <a:cubicBezTo>
                    <a:pt x="196" y="89"/>
                    <a:pt x="196" y="89"/>
                    <a:pt x="196" y="88"/>
                  </a:cubicBezTo>
                  <a:cubicBezTo>
                    <a:pt x="196" y="88"/>
                    <a:pt x="197" y="87"/>
                    <a:pt x="198" y="87"/>
                  </a:cubicBezTo>
                  <a:cubicBezTo>
                    <a:pt x="198" y="86"/>
                    <a:pt x="198" y="84"/>
                    <a:pt x="198" y="84"/>
                  </a:cubicBezTo>
                  <a:cubicBezTo>
                    <a:pt x="198" y="84"/>
                    <a:pt x="196" y="84"/>
                    <a:pt x="196" y="83"/>
                  </a:cubicBezTo>
                  <a:cubicBezTo>
                    <a:pt x="196" y="83"/>
                    <a:pt x="195" y="82"/>
                    <a:pt x="194" y="81"/>
                  </a:cubicBezTo>
                  <a:cubicBezTo>
                    <a:pt x="194" y="80"/>
                    <a:pt x="192" y="80"/>
                    <a:pt x="191" y="80"/>
                  </a:cubicBezTo>
                  <a:cubicBezTo>
                    <a:pt x="191" y="80"/>
                    <a:pt x="190" y="83"/>
                    <a:pt x="189" y="84"/>
                  </a:cubicBezTo>
                  <a:cubicBezTo>
                    <a:pt x="189" y="84"/>
                    <a:pt x="188" y="86"/>
                    <a:pt x="188" y="86"/>
                  </a:cubicBezTo>
                  <a:cubicBezTo>
                    <a:pt x="188" y="87"/>
                    <a:pt x="188" y="88"/>
                    <a:pt x="189" y="89"/>
                  </a:cubicBezTo>
                  <a:cubicBezTo>
                    <a:pt x="190" y="89"/>
                    <a:pt x="191" y="88"/>
                    <a:pt x="191" y="88"/>
                  </a:cubicBezTo>
                  <a:close/>
                  <a:moveTo>
                    <a:pt x="188" y="96"/>
                  </a:moveTo>
                  <a:cubicBezTo>
                    <a:pt x="188" y="96"/>
                    <a:pt x="188" y="96"/>
                    <a:pt x="188" y="96"/>
                  </a:cubicBezTo>
                  <a:cubicBezTo>
                    <a:pt x="187" y="96"/>
                    <a:pt x="185" y="94"/>
                    <a:pt x="185" y="94"/>
                  </a:cubicBezTo>
                  <a:cubicBezTo>
                    <a:pt x="185" y="94"/>
                    <a:pt x="187" y="93"/>
                    <a:pt x="187" y="92"/>
                  </a:cubicBezTo>
                  <a:cubicBezTo>
                    <a:pt x="188" y="92"/>
                    <a:pt x="187" y="91"/>
                    <a:pt x="189" y="91"/>
                  </a:cubicBezTo>
                  <a:cubicBezTo>
                    <a:pt x="191" y="92"/>
                    <a:pt x="191" y="93"/>
                    <a:pt x="191" y="93"/>
                  </a:cubicBezTo>
                  <a:cubicBezTo>
                    <a:pt x="191" y="93"/>
                    <a:pt x="192" y="95"/>
                    <a:pt x="192" y="96"/>
                  </a:cubicBezTo>
                  <a:cubicBezTo>
                    <a:pt x="192" y="96"/>
                    <a:pt x="192" y="97"/>
                    <a:pt x="192" y="97"/>
                  </a:cubicBezTo>
                  <a:cubicBezTo>
                    <a:pt x="192" y="98"/>
                    <a:pt x="194" y="99"/>
                    <a:pt x="191" y="99"/>
                  </a:cubicBezTo>
                  <a:cubicBezTo>
                    <a:pt x="189" y="99"/>
                    <a:pt x="189" y="99"/>
                    <a:pt x="189" y="99"/>
                  </a:cubicBezTo>
                  <a:lnTo>
                    <a:pt x="188" y="96"/>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4" name="Freeform 139"/>
            <p:cNvSpPr>
              <a:spLocks noEditPoints="1"/>
            </p:cNvSpPr>
            <p:nvPr/>
          </p:nvSpPr>
          <p:spPr bwMode="auto">
            <a:xfrm>
              <a:off x="5880053" y="4691951"/>
              <a:ext cx="1298243" cy="1034666"/>
            </a:xfrm>
            <a:custGeom>
              <a:avLst/>
              <a:gdLst>
                <a:gd name="T0" fmla="*/ 432 w 534"/>
                <a:gd name="T1" fmla="*/ 208 h 439"/>
                <a:gd name="T2" fmla="*/ 350 w 534"/>
                <a:gd name="T3" fmla="*/ 268 h 439"/>
                <a:gd name="T4" fmla="*/ 305 w 534"/>
                <a:gd name="T5" fmla="*/ 368 h 439"/>
                <a:gd name="T6" fmla="*/ 243 w 534"/>
                <a:gd name="T7" fmla="*/ 412 h 439"/>
                <a:gd name="T8" fmla="*/ 174 w 534"/>
                <a:gd name="T9" fmla="*/ 422 h 439"/>
                <a:gd name="T10" fmla="*/ 78 w 534"/>
                <a:gd name="T11" fmla="*/ 433 h 439"/>
                <a:gd name="T12" fmla="*/ 40 w 534"/>
                <a:gd name="T13" fmla="*/ 384 h 439"/>
                <a:gd name="T14" fmla="*/ 1 w 534"/>
                <a:gd name="T15" fmla="*/ 348 h 439"/>
                <a:gd name="T16" fmla="*/ 2 w 534"/>
                <a:gd name="T17" fmla="*/ 334 h 439"/>
                <a:gd name="T18" fmla="*/ 15 w 534"/>
                <a:gd name="T19" fmla="*/ 321 h 439"/>
                <a:gd name="T20" fmla="*/ 26 w 534"/>
                <a:gd name="T21" fmla="*/ 316 h 439"/>
                <a:gd name="T22" fmla="*/ 31 w 534"/>
                <a:gd name="T23" fmla="*/ 307 h 439"/>
                <a:gd name="T24" fmla="*/ 23 w 534"/>
                <a:gd name="T25" fmla="*/ 297 h 439"/>
                <a:gd name="T26" fmla="*/ 21 w 534"/>
                <a:gd name="T27" fmla="*/ 287 h 439"/>
                <a:gd name="T28" fmla="*/ 28 w 534"/>
                <a:gd name="T29" fmla="*/ 275 h 439"/>
                <a:gd name="T30" fmla="*/ 38 w 534"/>
                <a:gd name="T31" fmla="*/ 268 h 439"/>
                <a:gd name="T32" fmla="*/ 40 w 534"/>
                <a:gd name="T33" fmla="*/ 257 h 439"/>
                <a:gd name="T34" fmla="*/ 34 w 534"/>
                <a:gd name="T35" fmla="*/ 251 h 439"/>
                <a:gd name="T36" fmla="*/ 32 w 534"/>
                <a:gd name="T37" fmla="*/ 240 h 439"/>
                <a:gd name="T38" fmla="*/ 29 w 534"/>
                <a:gd name="T39" fmla="*/ 230 h 439"/>
                <a:gd name="T40" fmla="*/ 33 w 534"/>
                <a:gd name="T41" fmla="*/ 225 h 439"/>
                <a:gd name="T42" fmla="*/ 44 w 534"/>
                <a:gd name="T43" fmla="*/ 227 h 439"/>
                <a:gd name="T44" fmla="*/ 51 w 534"/>
                <a:gd name="T45" fmla="*/ 223 h 439"/>
                <a:gd name="T46" fmla="*/ 58 w 534"/>
                <a:gd name="T47" fmla="*/ 213 h 439"/>
                <a:gd name="T48" fmla="*/ 55 w 534"/>
                <a:gd name="T49" fmla="*/ 200 h 439"/>
                <a:gd name="T50" fmla="*/ 65 w 534"/>
                <a:gd name="T51" fmla="*/ 195 h 439"/>
                <a:gd name="T52" fmla="*/ 68 w 534"/>
                <a:gd name="T53" fmla="*/ 182 h 439"/>
                <a:gd name="T54" fmla="*/ 70 w 534"/>
                <a:gd name="T55" fmla="*/ 169 h 439"/>
                <a:gd name="T56" fmla="*/ 70 w 534"/>
                <a:gd name="T57" fmla="*/ 157 h 439"/>
                <a:gd name="T58" fmla="*/ 82 w 534"/>
                <a:gd name="T59" fmla="*/ 149 h 439"/>
                <a:gd name="T60" fmla="*/ 97 w 534"/>
                <a:gd name="T61" fmla="*/ 142 h 439"/>
                <a:gd name="T62" fmla="*/ 105 w 534"/>
                <a:gd name="T63" fmla="*/ 130 h 439"/>
                <a:gd name="T64" fmla="*/ 94 w 534"/>
                <a:gd name="T65" fmla="*/ 122 h 439"/>
                <a:gd name="T66" fmla="*/ 96 w 534"/>
                <a:gd name="T67" fmla="*/ 112 h 439"/>
                <a:gd name="T68" fmla="*/ 87 w 534"/>
                <a:gd name="T69" fmla="*/ 106 h 439"/>
                <a:gd name="T70" fmla="*/ 75 w 534"/>
                <a:gd name="T71" fmla="*/ 103 h 439"/>
                <a:gd name="T72" fmla="*/ 63 w 534"/>
                <a:gd name="T73" fmla="*/ 108 h 439"/>
                <a:gd name="T74" fmla="*/ 54 w 534"/>
                <a:gd name="T75" fmla="*/ 108 h 439"/>
                <a:gd name="T76" fmla="*/ 44 w 534"/>
                <a:gd name="T77" fmla="*/ 102 h 439"/>
                <a:gd name="T78" fmla="*/ 34 w 534"/>
                <a:gd name="T79" fmla="*/ 102 h 439"/>
                <a:gd name="T80" fmla="*/ 33 w 534"/>
                <a:gd name="T81" fmla="*/ 93 h 439"/>
                <a:gd name="T82" fmla="*/ 29 w 534"/>
                <a:gd name="T83" fmla="*/ 84 h 439"/>
                <a:gd name="T84" fmla="*/ 13 w 534"/>
                <a:gd name="T85" fmla="*/ 86 h 439"/>
                <a:gd name="T86" fmla="*/ 6 w 534"/>
                <a:gd name="T87" fmla="*/ 77 h 439"/>
                <a:gd name="T88" fmla="*/ 6 w 534"/>
                <a:gd name="T89" fmla="*/ 41 h 439"/>
                <a:gd name="T90" fmla="*/ 35 w 534"/>
                <a:gd name="T91" fmla="*/ 17 h 439"/>
                <a:gd name="T92" fmla="*/ 130 w 534"/>
                <a:gd name="T93" fmla="*/ 26 h 439"/>
                <a:gd name="T94" fmla="*/ 280 w 534"/>
                <a:gd name="T95" fmla="*/ 72 h 439"/>
                <a:gd name="T96" fmla="*/ 366 w 534"/>
                <a:gd name="T97" fmla="*/ 119 h 439"/>
                <a:gd name="T98" fmla="*/ 424 w 534"/>
                <a:gd name="T99" fmla="*/ 134 h 439"/>
                <a:gd name="T100" fmla="*/ 424 w 534"/>
                <a:gd name="T101" fmla="*/ 138 h 439"/>
                <a:gd name="T102" fmla="*/ 426 w 534"/>
                <a:gd name="T103" fmla="*/ 141 h 439"/>
                <a:gd name="T104" fmla="*/ 456 w 534"/>
                <a:gd name="T105" fmla="*/ 145 h 439"/>
                <a:gd name="T106" fmla="*/ 521 w 534"/>
                <a:gd name="T107" fmla="*/ 289 h 439"/>
                <a:gd name="T108" fmla="*/ 460 w 534"/>
                <a:gd name="T109" fmla="*/ 299 h 439"/>
                <a:gd name="T110" fmla="*/ 478 w 534"/>
                <a:gd name="T111" fmla="*/ 282 h 439"/>
                <a:gd name="T112" fmla="*/ 411 w 534"/>
                <a:gd name="T113" fmla="*/ 326 h 4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4" h="439">
                  <a:moveTo>
                    <a:pt x="496" y="159"/>
                  </a:moveTo>
                  <a:cubicBezTo>
                    <a:pt x="493" y="161"/>
                    <a:pt x="492" y="156"/>
                    <a:pt x="490" y="159"/>
                  </a:cubicBezTo>
                  <a:cubicBezTo>
                    <a:pt x="487" y="163"/>
                    <a:pt x="495" y="172"/>
                    <a:pt x="492" y="177"/>
                  </a:cubicBezTo>
                  <a:cubicBezTo>
                    <a:pt x="488" y="182"/>
                    <a:pt x="480" y="189"/>
                    <a:pt x="469" y="191"/>
                  </a:cubicBezTo>
                  <a:cubicBezTo>
                    <a:pt x="464" y="192"/>
                    <a:pt x="460" y="197"/>
                    <a:pt x="456" y="196"/>
                  </a:cubicBezTo>
                  <a:cubicBezTo>
                    <a:pt x="453" y="196"/>
                    <a:pt x="446" y="203"/>
                    <a:pt x="445" y="205"/>
                  </a:cubicBezTo>
                  <a:cubicBezTo>
                    <a:pt x="443" y="208"/>
                    <a:pt x="437" y="205"/>
                    <a:pt x="432" y="208"/>
                  </a:cubicBezTo>
                  <a:cubicBezTo>
                    <a:pt x="425" y="211"/>
                    <a:pt x="429" y="207"/>
                    <a:pt x="404" y="214"/>
                  </a:cubicBezTo>
                  <a:cubicBezTo>
                    <a:pt x="399" y="215"/>
                    <a:pt x="395" y="217"/>
                    <a:pt x="391" y="218"/>
                  </a:cubicBezTo>
                  <a:cubicBezTo>
                    <a:pt x="387" y="220"/>
                    <a:pt x="383" y="219"/>
                    <a:pt x="383" y="227"/>
                  </a:cubicBezTo>
                  <a:cubicBezTo>
                    <a:pt x="384" y="231"/>
                    <a:pt x="389" y="228"/>
                    <a:pt x="388" y="232"/>
                  </a:cubicBezTo>
                  <a:cubicBezTo>
                    <a:pt x="388" y="235"/>
                    <a:pt x="381" y="234"/>
                    <a:pt x="374" y="238"/>
                  </a:cubicBezTo>
                  <a:cubicBezTo>
                    <a:pt x="371" y="240"/>
                    <a:pt x="369" y="247"/>
                    <a:pt x="367" y="249"/>
                  </a:cubicBezTo>
                  <a:cubicBezTo>
                    <a:pt x="357" y="255"/>
                    <a:pt x="350" y="268"/>
                    <a:pt x="350" y="268"/>
                  </a:cubicBezTo>
                  <a:cubicBezTo>
                    <a:pt x="345" y="273"/>
                    <a:pt x="339" y="277"/>
                    <a:pt x="336" y="283"/>
                  </a:cubicBezTo>
                  <a:cubicBezTo>
                    <a:pt x="329" y="296"/>
                    <a:pt x="327" y="289"/>
                    <a:pt x="331" y="305"/>
                  </a:cubicBezTo>
                  <a:cubicBezTo>
                    <a:pt x="332" y="307"/>
                    <a:pt x="332" y="314"/>
                    <a:pt x="335" y="319"/>
                  </a:cubicBezTo>
                  <a:cubicBezTo>
                    <a:pt x="340" y="326"/>
                    <a:pt x="351" y="333"/>
                    <a:pt x="348" y="335"/>
                  </a:cubicBezTo>
                  <a:cubicBezTo>
                    <a:pt x="346" y="336"/>
                    <a:pt x="334" y="344"/>
                    <a:pt x="330" y="344"/>
                  </a:cubicBezTo>
                  <a:cubicBezTo>
                    <a:pt x="324" y="345"/>
                    <a:pt x="321" y="349"/>
                    <a:pt x="313" y="358"/>
                  </a:cubicBezTo>
                  <a:cubicBezTo>
                    <a:pt x="309" y="361"/>
                    <a:pt x="308" y="364"/>
                    <a:pt x="305" y="368"/>
                  </a:cubicBezTo>
                  <a:cubicBezTo>
                    <a:pt x="300" y="374"/>
                    <a:pt x="302" y="373"/>
                    <a:pt x="298" y="380"/>
                  </a:cubicBezTo>
                  <a:cubicBezTo>
                    <a:pt x="297" y="382"/>
                    <a:pt x="298" y="389"/>
                    <a:pt x="298" y="392"/>
                  </a:cubicBezTo>
                  <a:cubicBezTo>
                    <a:pt x="288" y="393"/>
                    <a:pt x="288" y="393"/>
                    <a:pt x="288" y="393"/>
                  </a:cubicBezTo>
                  <a:cubicBezTo>
                    <a:pt x="271" y="388"/>
                    <a:pt x="271" y="388"/>
                    <a:pt x="271" y="388"/>
                  </a:cubicBezTo>
                  <a:cubicBezTo>
                    <a:pt x="261" y="397"/>
                    <a:pt x="261" y="397"/>
                    <a:pt x="261" y="397"/>
                  </a:cubicBezTo>
                  <a:cubicBezTo>
                    <a:pt x="257" y="400"/>
                    <a:pt x="251" y="398"/>
                    <a:pt x="247" y="401"/>
                  </a:cubicBezTo>
                  <a:cubicBezTo>
                    <a:pt x="247" y="401"/>
                    <a:pt x="244" y="410"/>
                    <a:pt x="243" y="412"/>
                  </a:cubicBezTo>
                  <a:cubicBezTo>
                    <a:pt x="243" y="415"/>
                    <a:pt x="236" y="423"/>
                    <a:pt x="236" y="423"/>
                  </a:cubicBezTo>
                  <a:cubicBezTo>
                    <a:pt x="235" y="424"/>
                    <a:pt x="230" y="429"/>
                    <a:pt x="228" y="430"/>
                  </a:cubicBezTo>
                  <a:cubicBezTo>
                    <a:pt x="225" y="431"/>
                    <a:pt x="223" y="423"/>
                    <a:pt x="221" y="423"/>
                  </a:cubicBezTo>
                  <a:cubicBezTo>
                    <a:pt x="217" y="423"/>
                    <a:pt x="217" y="422"/>
                    <a:pt x="213" y="421"/>
                  </a:cubicBezTo>
                  <a:cubicBezTo>
                    <a:pt x="208" y="421"/>
                    <a:pt x="207" y="428"/>
                    <a:pt x="202" y="428"/>
                  </a:cubicBezTo>
                  <a:cubicBezTo>
                    <a:pt x="194" y="427"/>
                    <a:pt x="180" y="419"/>
                    <a:pt x="180" y="419"/>
                  </a:cubicBezTo>
                  <a:cubicBezTo>
                    <a:pt x="177" y="418"/>
                    <a:pt x="177" y="422"/>
                    <a:pt x="174" y="422"/>
                  </a:cubicBezTo>
                  <a:cubicBezTo>
                    <a:pt x="168" y="421"/>
                    <a:pt x="160" y="417"/>
                    <a:pt x="152" y="415"/>
                  </a:cubicBezTo>
                  <a:cubicBezTo>
                    <a:pt x="146" y="414"/>
                    <a:pt x="134" y="412"/>
                    <a:pt x="134" y="412"/>
                  </a:cubicBezTo>
                  <a:cubicBezTo>
                    <a:pt x="131" y="414"/>
                    <a:pt x="128" y="414"/>
                    <a:pt x="125" y="415"/>
                  </a:cubicBezTo>
                  <a:cubicBezTo>
                    <a:pt x="121" y="417"/>
                    <a:pt x="117" y="420"/>
                    <a:pt x="114" y="421"/>
                  </a:cubicBezTo>
                  <a:cubicBezTo>
                    <a:pt x="111" y="422"/>
                    <a:pt x="105" y="417"/>
                    <a:pt x="96" y="422"/>
                  </a:cubicBezTo>
                  <a:cubicBezTo>
                    <a:pt x="93" y="423"/>
                    <a:pt x="89" y="422"/>
                    <a:pt x="87" y="424"/>
                  </a:cubicBezTo>
                  <a:cubicBezTo>
                    <a:pt x="84" y="427"/>
                    <a:pt x="83" y="431"/>
                    <a:pt x="78" y="433"/>
                  </a:cubicBezTo>
                  <a:cubicBezTo>
                    <a:pt x="75" y="434"/>
                    <a:pt x="71" y="438"/>
                    <a:pt x="69" y="439"/>
                  </a:cubicBezTo>
                  <a:cubicBezTo>
                    <a:pt x="64" y="436"/>
                    <a:pt x="57" y="436"/>
                    <a:pt x="55" y="428"/>
                  </a:cubicBezTo>
                  <a:cubicBezTo>
                    <a:pt x="54" y="425"/>
                    <a:pt x="51" y="428"/>
                    <a:pt x="49" y="425"/>
                  </a:cubicBezTo>
                  <a:cubicBezTo>
                    <a:pt x="45" y="421"/>
                    <a:pt x="42" y="412"/>
                    <a:pt x="42" y="408"/>
                  </a:cubicBezTo>
                  <a:cubicBezTo>
                    <a:pt x="42" y="408"/>
                    <a:pt x="45" y="404"/>
                    <a:pt x="42" y="400"/>
                  </a:cubicBezTo>
                  <a:cubicBezTo>
                    <a:pt x="40" y="396"/>
                    <a:pt x="37" y="395"/>
                    <a:pt x="38" y="391"/>
                  </a:cubicBezTo>
                  <a:cubicBezTo>
                    <a:pt x="41" y="391"/>
                    <a:pt x="40" y="384"/>
                    <a:pt x="40" y="384"/>
                  </a:cubicBezTo>
                  <a:cubicBezTo>
                    <a:pt x="40" y="382"/>
                    <a:pt x="33" y="370"/>
                    <a:pt x="31" y="368"/>
                  </a:cubicBezTo>
                  <a:cubicBezTo>
                    <a:pt x="26" y="365"/>
                    <a:pt x="20" y="361"/>
                    <a:pt x="14" y="360"/>
                  </a:cubicBezTo>
                  <a:cubicBezTo>
                    <a:pt x="0" y="358"/>
                    <a:pt x="0" y="358"/>
                    <a:pt x="0" y="358"/>
                  </a:cubicBezTo>
                  <a:cubicBezTo>
                    <a:pt x="0" y="354"/>
                    <a:pt x="0" y="354"/>
                    <a:pt x="0" y="354"/>
                  </a:cubicBezTo>
                  <a:cubicBezTo>
                    <a:pt x="0" y="352"/>
                    <a:pt x="0" y="352"/>
                    <a:pt x="0" y="352"/>
                  </a:cubicBezTo>
                  <a:cubicBezTo>
                    <a:pt x="0" y="351"/>
                    <a:pt x="0" y="351"/>
                    <a:pt x="0" y="351"/>
                  </a:cubicBezTo>
                  <a:cubicBezTo>
                    <a:pt x="1" y="348"/>
                    <a:pt x="1" y="348"/>
                    <a:pt x="1" y="348"/>
                  </a:cubicBezTo>
                  <a:cubicBezTo>
                    <a:pt x="2" y="346"/>
                    <a:pt x="2" y="346"/>
                    <a:pt x="2" y="346"/>
                  </a:cubicBezTo>
                  <a:cubicBezTo>
                    <a:pt x="1" y="344"/>
                    <a:pt x="1" y="344"/>
                    <a:pt x="1" y="344"/>
                  </a:cubicBezTo>
                  <a:cubicBezTo>
                    <a:pt x="1" y="342"/>
                    <a:pt x="1" y="342"/>
                    <a:pt x="1" y="342"/>
                  </a:cubicBezTo>
                  <a:cubicBezTo>
                    <a:pt x="1" y="339"/>
                    <a:pt x="1" y="339"/>
                    <a:pt x="1" y="339"/>
                  </a:cubicBezTo>
                  <a:cubicBezTo>
                    <a:pt x="1" y="339"/>
                    <a:pt x="0" y="337"/>
                    <a:pt x="0" y="337"/>
                  </a:cubicBezTo>
                  <a:cubicBezTo>
                    <a:pt x="0" y="337"/>
                    <a:pt x="0" y="335"/>
                    <a:pt x="0" y="335"/>
                  </a:cubicBezTo>
                  <a:cubicBezTo>
                    <a:pt x="0" y="335"/>
                    <a:pt x="2" y="334"/>
                    <a:pt x="2" y="334"/>
                  </a:cubicBezTo>
                  <a:cubicBezTo>
                    <a:pt x="2" y="333"/>
                    <a:pt x="4" y="332"/>
                    <a:pt x="4" y="332"/>
                  </a:cubicBezTo>
                  <a:cubicBezTo>
                    <a:pt x="4" y="332"/>
                    <a:pt x="5" y="329"/>
                    <a:pt x="5" y="328"/>
                  </a:cubicBezTo>
                  <a:cubicBezTo>
                    <a:pt x="5" y="328"/>
                    <a:pt x="6" y="327"/>
                    <a:pt x="6" y="327"/>
                  </a:cubicBezTo>
                  <a:cubicBezTo>
                    <a:pt x="9" y="326"/>
                    <a:pt x="9" y="326"/>
                    <a:pt x="9" y="326"/>
                  </a:cubicBezTo>
                  <a:cubicBezTo>
                    <a:pt x="11" y="324"/>
                    <a:pt x="11" y="324"/>
                    <a:pt x="11" y="324"/>
                  </a:cubicBezTo>
                  <a:cubicBezTo>
                    <a:pt x="13" y="323"/>
                    <a:pt x="13" y="323"/>
                    <a:pt x="13" y="323"/>
                  </a:cubicBezTo>
                  <a:cubicBezTo>
                    <a:pt x="15" y="321"/>
                    <a:pt x="15" y="321"/>
                    <a:pt x="15" y="321"/>
                  </a:cubicBezTo>
                  <a:cubicBezTo>
                    <a:pt x="16" y="317"/>
                    <a:pt x="16" y="317"/>
                    <a:pt x="16" y="317"/>
                  </a:cubicBezTo>
                  <a:cubicBezTo>
                    <a:pt x="17" y="316"/>
                    <a:pt x="17" y="316"/>
                    <a:pt x="17" y="316"/>
                  </a:cubicBezTo>
                  <a:cubicBezTo>
                    <a:pt x="17" y="316"/>
                    <a:pt x="20" y="316"/>
                    <a:pt x="20" y="316"/>
                  </a:cubicBezTo>
                  <a:cubicBezTo>
                    <a:pt x="20" y="316"/>
                    <a:pt x="22" y="316"/>
                    <a:pt x="22" y="316"/>
                  </a:cubicBezTo>
                  <a:cubicBezTo>
                    <a:pt x="22" y="315"/>
                    <a:pt x="22" y="315"/>
                    <a:pt x="22" y="315"/>
                  </a:cubicBezTo>
                  <a:cubicBezTo>
                    <a:pt x="24" y="314"/>
                    <a:pt x="24" y="314"/>
                    <a:pt x="24" y="314"/>
                  </a:cubicBezTo>
                  <a:cubicBezTo>
                    <a:pt x="26" y="316"/>
                    <a:pt x="26" y="316"/>
                    <a:pt x="26" y="316"/>
                  </a:cubicBezTo>
                  <a:cubicBezTo>
                    <a:pt x="26" y="316"/>
                    <a:pt x="27" y="316"/>
                    <a:pt x="28" y="316"/>
                  </a:cubicBezTo>
                  <a:cubicBezTo>
                    <a:pt x="28" y="316"/>
                    <a:pt x="29" y="316"/>
                    <a:pt x="29" y="316"/>
                  </a:cubicBezTo>
                  <a:cubicBezTo>
                    <a:pt x="29" y="313"/>
                    <a:pt x="29" y="313"/>
                    <a:pt x="29" y="313"/>
                  </a:cubicBezTo>
                  <a:cubicBezTo>
                    <a:pt x="33" y="309"/>
                    <a:pt x="33" y="309"/>
                    <a:pt x="33" y="309"/>
                  </a:cubicBezTo>
                  <a:cubicBezTo>
                    <a:pt x="33" y="309"/>
                    <a:pt x="33" y="308"/>
                    <a:pt x="33" y="308"/>
                  </a:cubicBezTo>
                  <a:cubicBezTo>
                    <a:pt x="33" y="308"/>
                    <a:pt x="33" y="307"/>
                    <a:pt x="33" y="307"/>
                  </a:cubicBezTo>
                  <a:cubicBezTo>
                    <a:pt x="32" y="306"/>
                    <a:pt x="31" y="307"/>
                    <a:pt x="31" y="307"/>
                  </a:cubicBezTo>
                  <a:cubicBezTo>
                    <a:pt x="31" y="307"/>
                    <a:pt x="29" y="307"/>
                    <a:pt x="29" y="307"/>
                  </a:cubicBezTo>
                  <a:cubicBezTo>
                    <a:pt x="29" y="307"/>
                    <a:pt x="27" y="307"/>
                    <a:pt x="26" y="307"/>
                  </a:cubicBezTo>
                  <a:cubicBezTo>
                    <a:pt x="26" y="307"/>
                    <a:pt x="26" y="306"/>
                    <a:pt x="26" y="306"/>
                  </a:cubicBezTo>
                  <a:cubicBezTo>
                    <a:pt x="25" y="304"/>
                    <a:pt x="25" y="304"/>
                    <a:pt x="25" y="304"/>
                  </a:cubicBezTo>
                  <a:cubicBezTo>
                    <a:pt x="25" y="304"/>
                    <a:pt x="24" y="302"/>
                    <a:pt x="24" y="301"/>
                  </a:cubicBezTo>
                  <a:cubicBezTo>
                    <a:pt x="24" y="300"/>
                    <a:pt x="24" y="299"/>
                    <a:pt x="24" y="298"/>
                  </a:cubicBezTo>
                  <a:cubicBezTo>
                    <a:pt x="24" y="298"/>
                    <a:pt x="23" y="297"/>
                    <a:pt x="23" y="297"/>
                  </a:cubicBezTo>
                  <a:cubicBezTo>
                    <a:pt x="23" y="297"/>
                    <a:pt x="22" y="296"/>
                    <a:pt x="22" y="295"/>
                  </a:cubicBezTo>
                  <a:cubicBezTo>
                    <a:pt x="22" y="295"/>
                    <a:pt x="21" y="292"/>
                    <a:pt x="21" y="292"/>
                  </a:cubicBezTo>
                  <a:cubicBezTo>
                    <a:pt x="20" y="291"/>
                    <a:pt x="20" y="291"/>
                    <a:pt x="20" y="291"/>
                  </a:cubicBezTo>
                  <a:cubicBezTo>
                    <a:pt x="21" y="290"/>
                    <a:pt x="21" y="290"/>
                    <a:pt x="21" y="290"/>
                  </a:cubicBezTo>
                  <a:cubicBezTo>
                    <a:pt x="20" y="288"/>
                    <a:pt x="20" y="288"/>
                    <a:pt x="20" y="288"/>
                  </a:cubicBezTo>
                  <a:cubicBezTo>
                    <a:pt x="22" y="288"/>
                    <a:pt x="22" y="288"/>
                    <a:pt x="22" y="288"/>
                  </a:cubicBezTo>
                  <a:cubicBezTo>
                    <a:pt x="21" y="287"/>
                    <a:pt x="21" y="287"/>
                    <a:pt x="21" y="287"/>
                  </a:cubicBezTo>
                  <a:cubicBezTo>
                    <a:pt x="22" y="285"/>
                    <a:pt x="22" y="285"/>
                    <a:pt x="22" y="285"/>
                  </a:cubicBezTo>
                  <a:cubicBezTo>
                    <a:pt x="22" y="285"/>
                    <a:pt x="24" y="284"/>
                    <a:pt x="24" y="284"/>
                  </a:cubicBezTo>
                  <a:cubicBezTo>
                    <a:pt x="24" y="284"/>
                    <a:pt x="26" y="282"/>
                    <a:pt x="26" y="282"/>
                  </a:cubicBezTo>
                  <a:cubicBezTo>
                    <a:pt x="26" y="282"/>
                    <a:pt x="25" y="281"/>
                    <a:pt x="25" y="281"/>
                  </a:cubicBezTo>
                  <a:cubicBezTo>
                    <a:pt x="25" y="281"/>
                    <a:pt x="25" y="279"/>
                    <a:pt x="25" y="279"/>
                  </a:cubicBezTo>
                  <a:cubicBezTo>
                    <a:pt x="27" y="275"/>
                    <a:pt x="27" y="275"/>
                    <a:pt x="27" y="275"/>
                  </a:cubicBezTo>
                  <a:cubicBezTo>
                    <a:pt x="28" y="275"/>
                    <a:pt x="28" y="275"/>
                    <a:pt x="28" y="275"/>
                  </a:cubicBezTo>
                  <a:cubicBezTo>
                    <a:pt x="31" y="274"/>
                    <a:pt x="31" y="274"/>
                    <a:pt x="31" y="274"/>
                  </a:cubicBezTo>
                  <a:cubicBezTo>
                    <a:pt x="32" y="273"/>
                    <a:pt x="32" y="273"/>
                    <a:pt x="32" y="273"/>
                  </a:cubicBezTo>
                  <a:cubicBezTo>
                    <a:pt x="33" y="273"/>
                    <a:pt x="33" y="273"/>
                    <a:pt x="33" y="273"/>
                  </a:cubicBezTo>
                  <a:cubicBezTo>
                    <a:pt x="35" y="272"/>
                    <a:pt x="35" y="272"/>
                    <a:pt x="35" y="272"/>
                  </a:cubicBezTo>
                  <a:cubicBezTo>
                    <a:pt x="37" y="271"/>
                    <a:pt x="37" y="271"/>
                    <a:pt x="37" y="271"/>
                  </a:cubicBezTo>
                  <a:cubicBezTo>
                    <a:pt x="38" y="270"/>
                    <a:pt x="38" y="270"/>
                    <a:pt x="38" y="270"/>
                  </a:cubicBezTo>
                  <a:cubicBezTo>
                    <a:pt x="38" y="268"/>
                    <a:pt x="38" y="268"/>
                    <a:pt x="38" y="268"/>
                  </a:cubicBezTo>
                  <a:cubicBezTo>
                    <a:pt x="39" y="267"/>
                    <a:pt x="39" y="267"/>
                    <a:pt x="39" y="267"/>
                  </a:cubicBezTo>
                  <a:cubicBezTo>
                    <a:pt x="41" y="265"/>
                    <a:pt x="41" y="265"/>
                    <a:pt x="41" y="265"/>
                  </a:cubicBezTo>
                  <a:cubicBezTo>
                    <a:pt x="43" y="263"/>
                    <a:pt x="43" y="263"/>
                    <a:pt x="43" y="263"/>
                  </a:cubicBezTo>
                  <a:cubicBezTo>
                    <a:pt x="43" y="261"/>
                    <a:pt x="43" y="261"/>
                    <a:pt x="43" y="261"/>
                  </a:cubicBezTo>
                  <a:cubicBezTo>
                    <a:pt x="42" y="260"/>
                    <a:pt x="42" y="260"/>
                    <a:pt x="42" y="260"/>
                  </a:cubicBezTo>
                  <a:cubicBezTo>
                    <a:pt x="42" y="260"/>
                    <a:pt x="41" y="258"/>
                    <a:pt x="41" y="257"/>
                  </a:cubicBezTo>
                  <a:cubicBezTo>
                    <a:pt x="41" y="257"/>
                    <a:pt x="40" y="257"/>
                    <a:pt x="40" y="257"/>
                  </a:cubicBezTo>
                  <a:cubicBezTo>
                    <a:pt x="38" y="258"/>
                    <a:pt x="38" y="258"/>
                    <a:pt x="38" y="258"/>
                  </a:cubicBezTo>
                  <a:cubicBezTo>
                    <a:pt x="38" y="258"/>
                    <a:pt x="37" y="257"/>
                    <a:pt x="36" y="257"/>
                  </a:cubicBezTo>
                  <a:cubicBezTo>
                    <a:pt x="36" y="257"/>
                    <a:pt x="36" y="256"/>
                    <a:pt x="36" y="256"/>
                  </a:cubicBezTo>
                  <a:cubicBezTo>
                    <a:pt x="37" y="255"/>
                    <a:pt x="37" y="255"/>
                    <a:pt x="37" y="255"/>
                  </a:cubicBezTo>
                  <a:cubicBezTo>
                    <a:pt x="37" y="253"/>
                    <a:pt x="37" y="253"/>
                    <a:pt x="37" y="253"/>
                  </a:cubicBezTo>
                  <a:cubicBezTo>
                    <a:pt x="35" y="253"/>
                    <a:pt x="35" y="253"/>
                    <a:pt x="35" y="253"/>
                  </a:cubicBezTo>
                  <a:cubicBezTo>
                    <a:pt x="34" y="251"/>
                    <a:pt x="34" y="251"/>
                    <a:pt x="34" y="251"/>
                  </a:cubicBezTo>
                  <a:cubicBezTo>
                    <a:pt x="33" y="249"/>
                    <a:pt x="33" y="249"/>
                    <a:pt x="33" y="249"/>
                  </a:cubicBezTo>
                  <a:cubicBezTo>
                    <a:pt x="33" y="247"/>
                    <a:pt x="33" y="247"/>
                    <a:pt x="33" y="247"/>
                  </a:cubicBezTo>
                  <a:cubicBezTo>
                    <a:pt x="34" y="246"/>
                    <a:pt x="34" y="246"/>
                    <a:pt x="34" y="246"/>
                  </a:cubicBezTo>
                  <a:cubicBezTo>
                    <a:pt x="34" y="245"/>
                    <a:pt x="34" y="245"/>
                    <a:pt x="34" y="245"/>
                  </a:cubicBezTo>
                  <a:cubicBezTo>
                    <a:pt x="33" y="244"/>
                    <a:pt x="33" y="244"/>
                    <a:pt x="33" y="244"/>
                  </a:cubicBezTo>
                  <a:cubicBezTo>
                    <a:pt x="33" y="242"/>
                    <a:pt x="33" y="242"/>
                    <a:pt x="33" y="242"/>
                  </a:cubicBezTo>
                  <a:cubicBezTo>
                    <a:pt x="32" y="240"/>
                    <a:pt x="32" y="240"/>
                    <a:pt x="32" y="240"/>
                  </a:cubicBezTo>
                  <a:cubicBezTo>
                    <a:pt x="33" y="239"/>
                    <a:pt x="33" y="239"/>
                    <a:pt x="33" y="239"/>
                  </a:cubicBezTo>
                  <a:cubicBezTo>
                    <a:pt x="34" y="238"/>
                    <a:pt x="34" y="238"/>
                    <a:pt x="34" y="238"/>
                  </a:cubicBezTo>
                  <a:cubicBezTo>
                    <a:pt x="34" y="236"/>
                    <a:pt x="34" y="236"/>
                    <a:pt x="34" y="236"/>
                  </a:cubicBezTo>
                  <a:cubicBezTo>
                    <a:pt x="34" y="236"/>
                    <a:pt x="32" y="235"/>
                    <a:pt x="32" y="235"/>
                  </a:cubicBezTo>
                  <a:cubicBezTo>
                    <a:pt x="32" y="235"/>
                    <a:pt x="31" y="233"/>
                    <a:pt x="31" y="233"/>
                  </a:cubicBezTo>
                  <a:cubicBezTo>
                    <a:pt x="31" y="232"/>
                    <a:pt x="31" y="232"/>
                    <a:pt x="31" y="232"/>
                  </a:cubicBezTo>
                  <a:cubicBezTo>
                    <a:pt x="31" y="232"/>
                    <a:pt x="29" y="230"/>
                    <a:pt x="29" y="230"/>
                  </a:cubicBezTo>
                  <a:cubicBezTo>
                    <a:pt x="29" y="230"/>
                    <a:pt x="29" y="228"/>
                    <a:pt x="29" y="228"/>
                  </a:cubicBezTo>
                  <a:cubicBezTo>
                    <a:pt x="29" y="228"/>
                    <a:pt x="28" y="226"/>
                    <a:pt x="28" y="226"/>
                  </a:cubicBezTo>
                  <a:cubicBezTo>
                    <a:pt x="27" y="225"/>
                    <a:pt x="27" y="224"/>
                    <a:pt x="27" y="224"/>
                  </a:cubicBezTo>
                  <a:cubicBezTo>
                    <a:pt x="29" y="224"/>
                    <a:pt x="29" y="224"/>
                    <a:pt x="29" y="224"/>
                  </a:cubicBezTo>
                  <a:cubicBezTo>
                    <a:pt x="31" y="224"/>
                    <a:pt x="31" y="224"/>
                    <a:pt x="31" y="224"/>
                  </a:cubicBezTo>
                  <a:cubicBezTo>
                    <a:pt x="32" y="226"/>
                    <a:pt x="32" y="226"/>
                    <a:pt x="32" y="226"/>
                  </a:cubicBezTo>
                  <a:cubicBezTo>
                    <a:pt x="33" y="225"/>
                    <a:pt x="33" y="225"/>
                    <a:pt x="33" y="225"/>
                  </a:cubicBezTo>
                  <a:cubicBezTo>
                    <a:pt x="33" y="226"/>
                    <a:pt x="33" y="226"/>
                    <a:pt x="33" y="226"/>
                  </a:cubicBezTo>
                  <a:cubicBezTo>
                    <a:pt x="35" y="226"/>
                    <a:pt x="35" y="226"/>
                    <a:pt x="35" y="226"/>
                  </a:cubicBezTo>
                  <a:cubicBezTo>
                    <a:pt x="38" y="226"/>
                    <a:pt x="38" y="226"/>
                    <a:pt x="38" y="226"/>
                  </a:cubicBezTo>
                  <a:cubicBezTo>
                    <a:pt x="40" y="226"/>
                    <a:pt x="40" y="226"/>
                    <a:pt x="40" y="226"/>
                  </a:cubicBezTo>
                  <a:cubicBezTo>
                    <a:pt x="41" y="226"/>
                    <a:pt x="41" y="226"/>
                    <a:pt x="41" y="226"/>
                  </a:cubicBezTo>
                  <a:cubicBezTo>
                    <a:pt x="41" y="226"/>
                    <a:pt x="42" y="227"/>
                    <a:pt x="42" y="227"/>
                  </a:cubicBezTo>
                  <a:cubicBezTo>
                    <a:pt x="43" y="228"/>
                    <a:pt x="44" y="227"/>
                    <a:pt x="44" y="227"/>
                  </a:cubicBezTo>
                  <a:cubicBezTo>
                    <a:pt x="44" y="228"/>
                    <a:pt x="46" y="228"/>
                    <a:pt x="46" y="228"/>
                  </a:cubicBezTo>
                  <a:cubicBezTo>
                    <a:pt x="46" y="228"/>
                    <a:pt x="47" y="227"/>
                    <a:pt x="48" y="227"/>
                  </a:cubicBezTo>
                  <a:cubicBezTo>
                    <a:pt x="48" y="227"/>
                    <a:pt x="49" y="227"/>
                    <a:pt x="49" y="227"/>
                  </a:cubicBezTo>
                  <a:cubicBezTo>
                    <a:pt x="50" y="226"/>
                    <a:pt x="50" y="226"/>
                    <a:pt x="50" y="226"/>
                  </a:cubicBezTo>
                  <a:cubicBezTo>
                    <a:pt x="50" y="224"/>
                    <a:pt x="50" y="224"/>
                    <a:pt x="50" y="224"/>
                  </a:cubicBezTo>
                  <a:cubicBezTo>
                    <a:pt x="51" y="224"/>
                    <a:pt x="51" y="224"/>
                    <a:pt x="51" y="224"/>
                  </a:cubicBezTo>
                  <a:cubicBezTo>
                    <a:pt x="51" y="223"/>
                    <a:pt x="51" y="223"/>
                    <a:pt x="51" y="223"/>
                  </a:cubicBezTo>
                  <a:cubicBezTo>
                    <a:pt x="52" y="221"/>
                    <a:pt x="52" y="221"/>
                    <a:pt x="52" y="221"/>
                  </a:cubicBezTo>
                  <a:cubicBezTo>
                    <a:pt x="52" y="220"/>
                    <a:pt x="52" y="220"/>
                    <a:pt x="52" y="220"/>
                  </a:cubicBezTo>
                  <a:cubicBezTo>
                    <a:pt x="54" y="220"/>
                    <a:pt x="54" y="220"/>
                    <a:pt x="54" y="220"/>
                  </a:cubicBezTo>
                  <a:cubicBezTo>
                    <a:pt x="55" y="219"/>
                    <a:pt x="55" y="219"/>
                    <a:pt x="55" y="219"/>
                  </a:cubicBezTo>
                  <a:cubicBezTo>
                    <a:pt x="56" y="217"/>
                    <a:pt x="56" y="217"/>
                    <a:pt x="56" y="217"/>
                  </a:cubicBezTo>
                  <a:cubicBezTo>
                    <a:pt x="57" y="215"/>
                    <a:pt x="57" y="215"/>
                    <a:pt x="57" y="215"/>
                  </a:cubicBezTo>
                  <a:cubicBezTo>
                    <a:pt x="57" y="215"/>
                    <a:pt x="58" y="213"/>
                    <a:pt x="58" y="213"/>
                  </a:cubicBezTo>
                  <a:cubicBezTo>
                    <a:pt x="58" y="213"/>
                    <a:pt x="59" y="211"/>
                    <a:pt x="59" y="211"/>
                  </a:cubicBezTo>
                  <a:cubicBezTo>
                    <a:pt x="58" y="208"/>
                    <a:pt x="58" y="208"/>
                    <a:pt x="58" y="208"/>
                  </a:cubicBezTo>
                  <a:cubicBezTo>
                    <a:pt x="57" y="206"/>
                    <a:pt x="57" y="206"/>
                    <a:pt x="57" y="206"/>
                  </a:cubicBezTo>
                  <a:cubicBezTo>
                    <a:pt x="56" y="204"/>
                    <a:pt x="56" y="204"/>
                    <a:pt x="56" y="204"/>
                  </a:cubicBezTo>
                  <a:cubicBezTo>
                    <a:pt x="56" y="204"/>
                    <a:pt x="56" y="203"/>
                    <a:pt x="55" y="203"/>
                  </a:cubicBezTo>
                  <a:cubicBezTo>
                    <a:pt x="55" y="203"/>
                    <a:pt x="55" y="202"/>
                    <a:pt x="55" y="202"/>
                  </a:cubicBezTo>
                  <a:cubicBezTo>
                    <a:pt x="55" y="200"/>
                    <a:pt x="55" y="200"/>
                    <a:pt x="55" y="200"/>
                  </a:cubicBezTo>
                  <a:cubicBezTo>
                    <a:pt x="56" y="199"/>
                    <a:pt x="56" y="199"/>
                    <a:pt x="56" y="199"/>
                  </a:cubicBezTo>
                  <a:cubicBezTo>
                    <a:pt x="57" y="199"/>
                    <a:pt x="57" y="199"/>
                    <a:pt x="57" y="199"/>
                  </a:cubicBezTo>
                  <a:cubicBezTo>
                    <a:pt x="59" y="197"/>
                    <a:pt x="59" y="197"/>
                    <a:pt x="59" y="197"/>
                  </a:cubicBezTo>
                  <a:cubicBezTo>
                    <a:pt x="60" y="197"/>
                    <a:pt x="60" y="197"/>
                    <a:pt x="60" y="197"/>
                  </a:cubicBezTo>
                  <a:cubicBezTo>
                    <a:pt x="62" y="197"/>
                    <a:pt x="62" y="197"/>
                    <a:pt x="62" y="197"/>
                  </a:cubicBezTo>
                  <a:cubicBezTo>
                    <a:pt x="64" y="195"/>
                    <a:pt x="64" y="195"/>
                    <a:pt x="64" y="195"/>
                  </a:cubicBezTo>
                  <a:cubicBezTo>
                    <a:pt x="65" y="195"/>
                    <a:pt x="65" y="195"/>
                    <a:pt x="65" y="195"/>
                  </a:cubicBezTo>
                  <a:cubicBezTo>
                    <a:pt x="66" y="194"/>
                    <a:pt x="66" y="194"/>
                    <a:pt x="66" y="194"/>
                  </a:cubicBezTo>
                  <a:cubicBezTo>
                    <a:pt x="67" y="192"/>
                    <a:pt x="67" y="192"/>
                    <a:pt x="67" y="192"/>
                  </a:cubicBezTo>
                  <a:cubicBezTo>
                    <a:pt x="66" y="190"/>
                    <a:pt x="66" y="190"/>
                    <a:pt x="66" y="190"/>
                  </a:cubicBezTo>
                  <a:cubicBezTo>
                    <a:pt x="65" y="189"/>
                    <a:pt x="65" y="189"/>
                    <a:pt x="65" y="189"/>
                  </a:cubicBezTo>
                  <a:cubicBezTo>
                    <a:pt x="66" y="186"/>
                    <a:pt x="66" y="186"/>
                    <a:pt x="66" y="186"/>
                  </a:cubicBezTo>
                  <a:cubicBezTo>
                    <a:pt x="68" y="185"/>
                    <a:pt x="68" y="185"/>
                    <a:pt x="68" y="185"/>
                  </a:cubicBezTo>
                  <a:cubicBezTo>
                    <a:pt x="68" y="182"/>
                    <a:pt x="68" y="182"/>
                    <a:pt x="68" y="182"/>
                  </a:cubicBezTo>
                  <a:cubicBezTo>
                    <a:pt x="67" y="181"/>
                    <a:pt x="67" y="181"/>
                    <a:pt x="67" y="181"/>
                  </a:cubicBezTo>
                  <a:cubicBezTo>
                    <a:pt x="68" y="179"/>
                    <a:pt x="68" y="179"/>
                    <a:pt x="68" y="179"/>
                  </a:cubicBezTo>
                  <a:cubicBezTo>
                    <a:pt x="69" y="178"/>
                    <a:pt x="69" y="178"/>
                    <a:pt x="69" y="178"/>
                  </a:cubicBezTo>
                  <a:cubicBezTo>
                    <a:pt x="69" y="178"/>
                    <a:pt x="70" y="176"/>
                    <a:pt x="70" y="175"/>
                  </a:cubicBezTo>
                  <a:cubicBezTo>
                    <a:pt x="71" y="175"/>
                    <a:pt x="71" y="172"/>
                    <a:pt x="71" y="172"/>
                  </a:cubicBezTo>
                  <a:cubicBezTo>
                    <a:pt x="70" y="170"/>
                    <a:pt x="70" y="170"/>
                    <a:pt x="70" y="170"/>
                  </a:cubicBezTo>
                  <a:cubicBezTo>
                    <a:pt x="70" y="169"/>
                    <a:pt x="70" y="169"/>
                    <a:pt x="70" y="169"/>
                  </a:cubicBezTo>
                  <a:cubicBezTo>
                    <a:pt x="70" y="169"/>
                    <a:pt x="72" y="168"/>
                    <a:pt x="72" y="168"/>
                  </a:cubicBezTo>
                  <a:cubicBezTo>
                    <a:pt x="73" y="168"/>
                    <a:pt x="73" y="165"/>
                    <a:pt x="73" y="165"/>
                  </a:cubicBezTo>
                  <a:cubicBezTo>
                    <a:pt x="71" y="164"/>
                    <a:pt x="71" y="164"/>
                    <a:pt x="71" y="164"/>
                  </a:cubicBezTo>
                  <a:cubicBezTo>
                    <a:pt x="71" y="164"/>
                    <a:pt x="71" y="162"/>
                    <a:pt x="71" y="161"/>
                  </a:cubicBezTo>
                  <a:cubicBezTo>
                    <a:pt x="71" y="161"/>
                    <a:pt x="71" y="159"/>
                    <a:pt x="71" y="159"/>
                  </a:cubicBezTo>
                  <a:cubicBezTo>
                    <a:pt x="70" y="159"/>
                    <a:pt x="70" y="159"/>
                    <a:pt x="70" y="159"/>
                  </a:cubicBezTo>
                  <a:cubicBezTo>
                    <a:pt x="70" y="157"/>
                    <a:pt x="70" y="157"/>
                    <a:pt x="70" y="157"/>
                  </a:cubicBezTo>
                  <a:cubicBezTo>
                    <a:pt x="71" y="156"/>
                    <a:pt x="71" y="156"/>
                    <a:pt x="71" y="156"/>
                  </a:cubicBezTo>
                  <a:cubicBezTo>
                    <a:pt x="73" y="157"/>
                    <a:pt x="73" y="157"/>
                    <a:pt x="73" y="157"/>
                  </a:cubicBezTo>
                  <a:cubicBezTo>
                    <a:pt x="73" y="157"/>
                    <a:pt x="74" y="156"/>
                    <a:pt x="75" y="156"/>
                  </a:cubicBezTo>
                  <a:cubicBezTo>
                    <a:pt x="75" y="155"/>
                    <a:pt x="77" y="155"/>
                    <a:pt x="77" y="155"/>
                  </a:cubicBezTo>
                  <a:cubicBezTo>
                    <a:pt x="78" y="152"/>
                    <a:pt x="78" y="152"/>
                    <a:pt x="78" y="152"/>
                  </a:cubicBezTo>
                  <a:cubicBezTo>
                    <a:pt x="82" y="150"/>
                    <a:pt x="82" y="150"/>
                    <a:pt x="82" y="150"/>
                  </a:cubicBezTo>
                  <a:cubicBezTo>
                    <a:pt x="82" y="149"/>
                    <a:pt x="82" y="149"/>
                    <a:pt x="82" y="149"/>
                  </a:cubicBezTo>
                  <a:cubicBezTo>
                    <a:pt x="85" y="148"/>
                    <a:pt x="85" y="148"/>
                    <a:pt x="85" y="148"/>
                  </a:cubicBezTo>
                  <a:cubicBezTo>
                    <a:pt x="87" y="149"/>
                    <a:pt x="87" y="149"/>
                    <a:pt x="87" y="149"/>
                  </a:cubicBezTo>
                  <a:cubicBezTo>
                    <a:pt x="89" y="147"/>
                    <a:pt x="89" y="147"/>
                    <a:pt x="89" y="147"/>
                  </a:cubicBezTo>
                  <a:cubicBezTo>
                    <a:pt x="90" y="147"/>
                    <a:pt x="90" y="147"/>
                    <a:pt x="90" y="147"/>
                  </a:cubicBezTo>
                  <a:cubicBezTo>
                    <a:pt x="92" y="146"/>
                    <a:pt x="92" y="146"/>
                    <a:pt x="92" y="146"/>
                  </a:cubicBezTo>
                  <a:cubicBezTo>
                    <a:pt x="94" y="145"/>
                    <a:pt x="94" y="145"/>
                    <a:pt x="94" y="145"/>
                  </a:cubicBezTo>
                  <a:cubicBezTo>
                    <a:pt x="97" y="142"/>
                    <a:pt x="97" y="142"/>
                    <a:pt x="97" y="142"/>
                  </a:cubicBezTo>
                  <a:cubicBezTo>
                    <a:pt x="98" y="142"/>
                    <a:pt x="98" y="142"/>
                    <a:pt x="98" y="142"/>
                  </a:cubicBezTo>
                  <a:cubicBezTo>
                    <a:pt x="98" y="142"/>
                    <a:pt x="100" y="141"/>
                    <a:pt x="100" y="141"/>
                  </a:cubicBezTo>
                  <a:cubicBezTo>
                    <a:pt x="100" y="141"/>
                    <a:pt x="101" y="139"/>
                    <a:pt x="101" y="139"/>
                  </a:cubicBezTo>
                  <a:cubicBezTo>
                    <a:pt x="103" y="138"/>
                    <a:pt x="103" y="138"/>
                    <a:pt x="103" y="138"/>
                  </a:cubicBezTo>
                  <a:cubicBezTo>
                    <a:pt x="105" y="135"/>
                    <a:pt x="105" y="135"/>
                    <a:pt x="105" y="135"/>
                  </a:cubicBezTo>
                  <a:cubicBezTo>
                    <a:pt x="107" y="133"/>
                    <a:pt x="107" y="133"/>
                    <a:pt x="107" y="133"/>
                  </a:cubicBezTo>
                  <a:cubicBezTo>
                    <a:pt x="105" y="130"/>
                    <a:pt x="105" y="130"/>
                    <a:pt x="105" y="130"/>
                  </a:cubicBezTo>
                  <a:cubicBezTo>
                    <a:pt x="105" y="130"/>
                    <a:pt x="103" y="128"/>
                    <a:pt x="102" y="128"/>
                  </a:cubicBezTo>
                  <a:cubicBezTo>
                    <a:pt x="102" y="127"/>
                    <a:pt x="100" y="126"/>
                    <a:pt x="100" y="126"/>
                  </a:cubicBezTo>
                  <a:cubicBezTo>
                    <a:pt x="100" y="126"/>
                    <a:pt x="97" y="125"/>
                    <a:pt x="97" y="125"/>
                  </a:cubicBezTo>
                  <a:cubicBezTo>
                    <a:pt x="97" y="125"/>
                    <a:pt x="95" y="126"/>
                    <a:pt x="95" y="126"/>
                  </a:cubicBezTo>
                  <a:cubicBezTo>
                    <a:pt x="94" y="125"/>
                    <a:pt x="94" y="125"/>
                    <a:pt x="94" y="125"/>
                  </a:cubicBezTo>
                  <a:cubicBezTo>
                    <a:pt x="94" y="125"/>
                    <a:pt x="93" y="123"/>
                    <a:pt x="94" y="123"/>
                  </a:cubicBezTo>
                  <a:cubicBezTo>
                    <a:pt x="94" y="123"/>
                    <a:pt x="94" y="122"/>
                    <a:pt x="94" y="122"/>
                  </a:cubicBezTo>
                  <a:cubicBezTo>
                    <a:pt x="94" y="121"/>
                    <a:pt x="94" y="121"/>
                    <a:pt x="94" y="121"/>
                  </a:cubicBezTo>
                  <a:cubicBezTo>
                    <a:pt x="94" y="120"/>
                    <a:pt x="94" y="120"/>
                    <a:pt x="94" y="120"/>
                  </a:cubicBezTo>
                  <a:cubicBezTo>
                    <a:pt x="95" y="119"/>
                    <a:pt x="95" y="119"/>
                    <a:pt x="95" y="119"/>
                  </a:cubicBezTo>
                  <a:cubicBezTo>
                    <a:pt x="95" y="119"/>
                    <a:pt x="96" y="118"/>
                    <a:pt x="96" y="117"/>
                  </a:cubicBezTo>
                  <a:cubicBezTo>
                    <a:pt x="96" y="117"/>
                    <a:pt x="97" y="115"/>
                    <a:pt x="97" y="115"/>
                  </a:cubicBezTo>
                  <a:cubicBezTo>
                    <a:pt x="97" y="115"/>
                    <a:pt x="96" y="114"/>
                    <a:pt x="96" y="113"/>
                  </a:cubicBezTo>
                  <a:cubicBezTo>
                    <a:pt x="95" y="113"/>
                    <a:pt x="95" y="113"/>
                    <a:pt x="96" y="112"/>
                  </a:cubicBezTo>
                  <a:cubicBezTo>
                    <a:pt x="96" y="112"/>
                    <a:pt x="96" y="111"/>
                    <a:pt x="96" y="111"/>
                  </a:cubicBezTo>
                  <a:cubicBezTo>
                    <a:pt x="96" y="111"/>
                    <a:pt x="96" y="109"/>
                    <a:pt x="95" y="109"/>
                  </a:cubicBezTo>
                  <a:cubicBezTo>
                    <a:pt x="95" y="109"/>
                    <a:pt x="93" y="110"/>
                    <a:pt x="93" y="110"/>
                  </a:cubicBezTo>
                  <a:cubicBezTo>
                    <a:pt x="93" y="110"/>
                    <a:pt x="90" y="109"/>
                    <a:pt x="90" y="109"/>
                  </a:cubicBezTo>
                  <a:cubicBezTo>
                    <a:pt x="90" y="109"/>
                    <a:pt x="89" y="108"/>
                    <a:pt x="89" y="108"/>
                  </a:cubicBezTo>
                  <a:cubicBezTo>
                    <a:pt x="89" y="108"/>
                    <a:pt x="89" y="106"/>
                    <a:pt x="88" y="106"/>
                  </a:cubicBezTo>
                  <a:cubicBezTo>
                    <a:pt x="87" y="105"/>
                    <a:pt x="87" y="106"/>
                    <a:pt x="87" y="106"/>
                  </a:cubicBezTo>
                  <a:cubicBezTo>
                    <a:pt x="86" y="108"/>
                    <a:pt x="86" y="108"/>
                    <a:pt x="86" y="108"/>
                  </a:cubicBezTo>
                  <a:cubicBezTo>
                    <a:pt x="86" y="108"/>
                    <a:pt x="84" y="108"/>
                    <a:pt x="83" y="107"/>
                  </a:cubicBezTo>
                  <a:cubicBezTo>
                    <a:pt x="83" y="107"/>
                    <a:pt x="82" y="107"/>
                    <a:pt x="82" y="107"/>
                  </a:cubicBezTo>
                  <a:cubicBezTo>
                    <a:pt x="81" y="107"/>
                    <a:pt x="81" y="106"/>
                    <a:pt x="81" y="105"/>
                  </a:cubicBezTo>
                  <a:cubicBezTo>
                    <a:pt x="80" y="104"/>
                    <a:pt x="80" y="105"/>
                    <a:pt x="79" y="105"/>
                  </a:cubicBezTo>
                  <a:cubicBezTo>
                    <a:pt x="79" y="105"/>
                    <a:pt x="77" y="105"/>
                    <a:pt x="77" y="105"/>
                  </a:cubicBezTo>
                  <a:cubicBezTo>
                    <a:pt x="77" y="105"/>
                    <a:pt x="75" y="103"/>
                    <a:pt x="75" y="103"/>
                  </a:cubicBezTo>
                  <a:cubicBezTo>
                    <a:pt x="75" y="102"/>
                    <a:pt x="74" y="102"/>
                    <a:pt x="74" y="102"/>
                  </a:cubicBezTo>
                  <a:cubicBezTo>
                    <a:pt x="74" y="102"/>
                    <a:pt x="72" y="103"/>
                    <a:pt x="72" y="103"/>
                  </a:cubicBezTo>
                  <a:cubicBezTo>
                    <a:pt x="72" y="104"/>
                    <a:pt x="72" y="104"/>
                    <a:pt x="72" y="104"/>
                  </a:cubicBezTo>
                  <a:cubicBezTo>
                    <a:pt x="71" y="107"/>
                    <a:pt x="71" y="107"/>
                    <a:pt x="71" y="107"/>
                  </a:cubicBezTo>
                  <a:cubicBezTo>
                    <a:pt x="68" y="109"/>
                    <a:pt x="68" y="109"/>
                    <a:pt x="68" y="109"/>
                  </a:cubicBezTo>
                  <a:cubicBezTo>
                    <a:pt x="68" y="109"/>
                    <a:pt x="65" y="109"/>
                    <a:pt x="64" y="108"/>
                  </a:cubicBezTo>
                  <a:cubicBezTo>
                    <a:pt x="64" y="108"/>
                    <a:pt x="64" y="108"/>
                    <a:pt x="63" y="108"/>
                  </a:cubicBezTo>
                  <a:cubicBezTo>
                    <a:pt x="62" y="108"/>
                    <a:pt x="62" y="108"/>
                    <a:pt x="62" y="108"/>
                  </a:cubicBezTo>
                  <a:cubicBezTo>
                    <a:pt x="62" y="108"/>
                    <a:pt x="60" y="109"/>
                    <a:pt x="60" y="109"/>
                  </a:cubicBezTo>
                  <a:cubicBezTo>
                    <a:pt x="60" y="109"/>
                    <a:pt x="59" y="107"/>
                    <a:pt x="59" y="107"/>
                  </a:cubicBezTo>
                  <a:cubicBezTo>
                    <a:pt x="59" y="107"/>
                    <a:pt x="57" y="106"/>
                    <a:pt x="57" y="105"/>
                  </a:cubicBezTo>
                  <a:cubicBezTo>
                    <a:pt x="57" y="105"/>
                    <a:pt x="57" y="106"/>
                    <a:pt x="57" y="106"/>
                  </a:cubicBezTo>
                  <a:cubicBezTo>
                    <a:pt x="57" y="106"/>
                    <a:pt x="56" y="107"/>
                    <a:pt x="55" y="107"/>
                  </a:cubicBezTo>
                  <a:cubicBezTo>
                    <a:pt x="55" y="107"/>
                    <a:pt x="54" y="108"/>
                    <a:pt x="54" y="108"/>
                  </a:cubicBezTo>
                  <a:cubicBezTo>
                    <a:pt x="53" y="108"/>
                    <a:pt x="54" y="106"/>
                    <a:pt x="54" y="106"/>
                  </a:cubicBezTo>
                  <a:cubicBezTo>
                    <a:pt x="55" y="104"/>
                    <a:pt x="55" y="104"/>
                    <a:pt x="55" y="104"/>
                  </a:cubicBezTo>
                  <a:cubicBezTo>
                    <a:pt x="55" y="104"/>
                    <a:pt x="52" y="103"/>
                    <a:pt x="52" y="102"/>
                  </a:cubicBezTo>
                  <a:cubicBezTo>
                    <a:pt x="51" y="102"/>
                    <a:pt x="50" y="101"/>
                    <a:pt x="50" y="101"/>
                  </a:cubicBezTo>
                  <a:cubicBezTo>
                    <a:pt x="50" y="101"/>
                    <a:pt x="48" y="101"/>
                    <a:pt x="48" y="101"/>
                  </a:cubicBezTo>
                  <a:cubicBezTo>
                    <a:pt x="46" y="101"/>
                    <a:pt x="46" y="101"/>
                    <a:pt x="46" y="101"/>
                  </a:cubicBezTo>
                  <a:cubicBezTo>
                    <a:pt x="46" y="101"/>
                    <a:pt x="45" y="101"/>
                    <a:pt x="44" y="102"/>
                  </a:cubicBezTo>
                  <a:cubicBezTo>
                    <a:pt x="44" y="102"/>
                    <a:pt x="43" y="103"/>
                    <a:pt x="42" y="102"/>
                  </a:cubicBezTo>
                  <a:cubicBezTo>
                    <a:pt x="42" y="102"/>
                    <a:pt x="43" y="100"/>
                    <a:pt x="43" y="100"/>
                  </a:cubicBezTo>
                  <a:cubicBezTo>
                    <a:pt x="43" y="100"/>
                    <a:pt x="43" y="98"/>
                    <a:pt x="43" y="98"/>
                  </a:cubicBezTo>
                  <a:cubicBezTo>
                    <a:pt x="42" y="97"/>
                    <a:pt x="42" y="99"/>
                    <a:pt x="42" y="99"/>
                  </a:cubicBezTo>
                  <a:cubicBezTo>
                    <a:pt x="42" y="99"/>
                    <a:pt x="40" y="100"/>
                    <a:pt x="39" y="101"/>
                  </a:cubicBezTo>
                  <a:cubicBezTo>
                    <a:pt x="39" y="101"/>
                    <a:pt x="38" y="101"/>
                    <a:pt x="38" y="101"/>
                  </a:cubicBezTo>
                  <a:cubicBezTo>
                    <a:pt x="37" y="101"/>
                    <a:pt x="36" y="102"/>
                    <a:pt x="34" y="102"/>
                  </a:cubicBezTo>
                  <a:cubicBezTo>
                    <a:pt x="33" y="102"/>
                    <a:pt x="32" y="103"/>
                    <a:pt x="32" y="102"/>
                  </a:cubicBezTo>
                  <a:cubicBezTo>
                    <a:pt x="31" y="102"/>
                    <a:pt x="31" y="101"/>
                    <a:pt x="31" y="101"/>
                  </a:cubicBezTo>
                  <a:cubicBezTo>
                    <a:pt x="31" y="99"/>
                    <a:pt x="31" y="99"/>
                    <a:pt x="31" y="99"/>
                  </a:cubicBezTo>
                  <a:cubicBezTo>
                    <a:pt x="31" y="99"/>
                    <a:pt x="30" y="98"/>
                    <a:pt x="30" y="97"/>
                  </a:cubicBezTo>
                  <a:cubicBezTo>
                    <a:pt x="29" y="96"/>
                    <a:pt x="30" y="96"/>
                    <a:pt x="30" y="95"/>
                  </a:cubicBezTo>
                  <a:cubicBezTo>
                    <a:pt x="30" y="95"/>
                    <a:pt x="32" y="94"/>
                    <a:pt x="32" y="94"/>
                  </a:cubicBezTo>
                  <a:cubicBezTo>
                    <a:pt x="32" y="93"/>
                    <a:pt x="33" y="93"/>
                    <a:pt x="33" y="93"/>
                  </a:cubicBezTo>
                  <a:cubicBezTo>
                    <a:pt x="36" y="92"/>
                    <a:pt x="36" y="92"/>
                    <a:pt x="36" y="92"/>
                  </a:cubicBezTo>
                  <a:cubicBezTo>
                    <a:pt x="36" y="92"/>
                    <a:pt x="36" y="89"/>
                    <a:pt x="36" y="88"/>
                  </a:cubicBezTo>
                  <a:cubicBezTo>
                    <a:pt x="36" y="88"/>
                    <a:pt x="36" y="88"/>
                    <a:pt x="35" y="88"/>
                  </a:cubicBezTo>
                  <a:cubicBezTo>
                    <a:pt x="34" y="88"/>
                    <a:pt x="34" y="87"/>
                    <a:pt x="34" y="87"/>
                  </a:cubicBezTo>
                  <a:cubicBezTo>
                    <a:pt x="34" y="87"/>
                    <a:pt x="34" y="85"/>
                    <a:pt x="34" y="85"/>
                  </a:cubicBezTo>
                  <a:cubicBezTo>
                    <a:pt x="33" y="83"/>
                    <a:pt x="33" y="83"/>
                    <a:pt x="33" y="83"/>
                  </a:cubicBezTo>
                  <a:cubicBezTo>
                    <a:pt x="29" y="84"/>
                    <a:pt x="29" y="84"/>
                    <a:pt x="29" y="84"/>
                  </a:cubicBezTo>
                  <a:cubicBezTo>
                    <a:pt x="29" y="84"/>
                    <a:pt x="27" y="85"/>
                    <a:pt x="26" y="85"/>
                  </a:cubicBezTo>
                  <a:cubicBezTo>
                    <a:pt x="26" y="85"/>
                    <a:pt x="24" y="85"/>
                    <a:pt x="24" y="85"/>
                  </a:cubicBezTo>
                  <a:cubicBezTo>
                    <a:pt x="23" y="85"/>
                    <a:pt x="22" y="84"/>
                    <a:pt x="22" y="84"/>
                  </a:cubicBezTo>
                  <a:cubicBezTo>
                    <a:pt x="22" y="84"/>
                    <a:pt x="18" y="85"/>
                    <a:pt x="18" y="85"/>
                  </a:cubicBezTo>
                  <a:cubicBezTo>
                    <a:pt x="18" y="85"/>
                    <a:pt x="17" y="85"/>
                    <a:pt x="17" y="85"/>
                  </a:cubicBezTo>
                  <a:cubicBezTo>
                    <a:pt x="15" y="85"/>
                    <a:pt x="15" y="85"/>
                    <a:pt x="15" y="85"/>
                  </a:cubicBezTo>
                  <a:cubicBezTo>
                    <a:pt x="13" y="86"/>
                    <a:pt x="13" y="86"/>
                    <a:pt x="13" y="86"/>
                  </a:cubicBezTo>
                  <a:cubicBezTo>
                    <a:pt x="12" y="87"/>
                    <a:pt x="12" y="87"/>
                    <a:pt x="12" y="87"/>
                  </a:cubicBezTo>
                  <a:cubicBezTo>
                    <a:pt x="12" y="87"/>
                    <a:pt x="11" y="88"/>
                    <a:pt x="11" y="88"/>
                  </a:cubicBezTo>
                  <a:cubicBezTo>
                    <a:pt x="10" y="88"/>
                    <a:pt x="9" y="88"/>
                    <a:pt x="8" y="88"/>
                  </a:cubicBezTo>
                  <a:cubicBezTo>
                    <a:pt x="8" y="88"/>
                    <a:pt x="7" y="89"/>
                    <a:pt x="7" y="89"/>
                  </a:cubicBezTo>
                  <a:cubicBezTo>
                    <a:pt x="7" y="89"/>
                    <a:pt x="5" y="90"/>
                    <a:pt x="4" y="91"/>
                  </a:cubicBezTo>
                  <a:cubicBezTo>
                    <a:pt x="3" y="86"/>
                    <a:pt x="3" y="86"/>
                    <a:pt x="3" y="86"/>
                  </a:cubicBezTo>
                  <a:cubicBezTo>
                    <a:pt x="6" y="77"/>
                    <a:pt x="6" y="77"/>
                    <a:pt x="6" y="77"/>
                  </a:cubicBezTo>
                  <a:cubicBezTo>
                    <a:pt x="11" y="73"/>
                    <a:pt x="11" y="73"/>
                    <a:pt x="11" y="73"/>
                  </a:cubicBezTo>
                  <a:cubicBezTo>
                    <a:pt x="13" y="65"/>
                    <a:pt x="13" y="65"/>
                    <a:pt x="13" y="65"/>
                  </a:cubicBezTo>
                  <a:cubicBezTo>
                    <a:pt x="10" y="62"/>
                    <a:pt x="10" y="62"/>
                    <a:pt x="10" y="62"/>
                  </a:cubicBezTo>
                  <a:cubicBezTo>
                    <a:pt x="10" y="59"/>
                    <a:pt x="19" y="53"/>
                    <a:pt x="18" y="50"/>
                  </a:cubicBezTo>
                  <a:cubicBezTo>
                    <a:pt x="17" y="47"/>
                    <a:pt x="6" y="56"/>
                    <a:pt x="5" y="53"/>
                  </a:cubicBezTo>
                  <a:cubicBezTo>
                    <a:pt x="4" y="47"/>
                    <a:pt x="7" y="48"/>
                    <a:pt x="12" y="43"/>
                  </a:cubicBezTo>
                  <a:cubicBezTo>
                    <a:pt x="6" y="41"/>
                    <a:pt x="6" y="41"/>
                    <a:pt x="6" y="41"/>
                  </a:cubicBezTo>
                  <a:cubicBezTo>
                    <a:pt x="6" y="35"/>
                    <a:pt x="6" y="35"/>
                    <a:pt x="6" y="35"/>
                  </a:cubicBezTo>
                  <a:cubicBezTo>
                    <a:pt x="2" y="33"/>
                    <a:pt x="2" y="33"/>
                    <a:pt x="2" y="33"/>
                  </a:cubicBezTo>
                  <a:cubicBezTo>
                    <a:pt x="2" y="33"/>
                    <a:pt x="3" y="30"/>
                    <a:pt x="3" y="27"/>
                  </a:cubicBezTo>
                  <a:cubicBezTo>
                    <a:pt x="3" y="24"/>
                    <a:pt x="6" y="23"/>
                    <a:pt x="6" y="23"/>
                  </a:cubicBezTo>
                  <a:cubicBezTo>
                    <a:pt x="9" y="22"/>
                    <a:pt x="11" y="20"/>
                    <a:pt x="14" y="18"/>
                  </a:cubicBezTo>
                  <a:cubicBezTo>
                    <a:pt x="17" y="14"/>
                    <a:pt x="20" y="16"/>
                    <a:pt x="22" y="15"/>
                  </a:cubicBezTo>
                  <a:cubicBezTo>
                    <a:pt x="25" y="13"/>
                    <a:pt x="25" y="15"/>
                    <a:pt x="35" y="17"/>
                  </a:cubicBezTo>
                  <a:cubicBezTo>
                    <a:pt x="37" y="16"/>
                    <a:pt x="41" y="16"/>
                    <a:pt x="42" y="14"/>
                  </a:cubicBezTo>
                  <a:cubicBezTo>
                    <a:pt x="44" y="12"/>
                    <a:pt x="47" y="13"/>
                    <a:pt x="47" y="9"/>
                  </a:cubicBezTo>
                  <a:cubicBezTo>
                    <a:pt x="48" y="3"/>
                    <a:pt x="59" y="7"/>
                    <a:pt x="59" y="5"/>
                  </a:cubicBezTo>
                  <a:cubicBezTo>
                    <a:pt x="61" y="5"/>
                    <a:pt x="63" y="0"/>
                    <a:pt x="68" y="0"/>
                  </a:cubicBezTo>
                  <a:cubicBezTo>
                    <a:pt x="72" y="1"/>
                    <a:pt x="73" y="2"/>
                    <a:pt x="76" y="3"/>
                  </a:cubicBezTo>
                  <a:cubicBezTo>
                    <a:pt x="87" y="10"/>
                    <a:pt x="82" y="14"/>
                    <a:pt x="95" y="18"/>
                  </a:cubicBezTo>
                  <a:cubicBezTo>
                    <a:pt x="106" y="21"/>
                    <a:pt x="119" y="24"/>
                    <a:pt x="130" y="26"/>
                  </a:cubicBezTo>
                  <a:cubicBezTo>
                    <a:pt x="140" y="27"/>
                    <a:pt x="150" y="31"/>
                    <a:pt x="160" y="35"/>
                  </a:cubicBezTo>
                  <a:cubicBezTo>
                    <a:pt x="160" y="35"/>
                    <a:pt x="197" y="52"/>
                    <a:pt x="198" y="53"/>
                  </a:cubicBezTo>
                  <a:cubicBezTo>
                    <a:pt x="199" y="53"/>
                    <a:pt x="220" y="49"/>
                    <a:pt x="221" y="49"/>
                  </a:cubicBezTo>
                  <a:cubicBezTo>
                    <a:pt x="222" y="49"/>
                    <a:pt x="229" y="50"/>
                    <a:pt x="234" y="53"/>
                  </a:cubicBezTo>
                  <a:cubicBezTo>
                    <a:pt x="237" y="56"/>
                    <a:pt x="247" y="63"/>
                    <a:pt x="247" y="63"/>
                  </a:cubicBezTo>
                  <a:cubicBezTo>
                    <a:pt x="249" y="64"/>
                    <a:pt x="261" y="62"/>
                    <a:pt x="261" y="62"/>
                  </a:cubicBezTo>
                  <a:cubicBezTo>
                    <a:pt x="269" y="62"/>
                    <a:pt x="276" y="71"/>
                    <a:pt x="280" y="72"/>
                  </a:cubicBezTo>
                  <a:cubicBezTo>
                    <a:pt x="285" y="73"/>
                    <a:pt x="297" y="67"/>
                    <a:pt x="302" y="72"/>
                  </a:cubicBezTo>
                  <a:cubicBezTo>
                    <a:pt x="302" y="72"/>
                    <a:pt x="312" y="73"/>
                    <a:pt x="313" y="78"/>
                  </a:cubicBezTo>
                  <a:cubicBezTo>
                    <a:pt x="315" y="83"/>
                    <a:pt x="319" y="91"/>
                    <a:pt x="319" y="91"/>
                  </a:cubicBezTo>
                  <a:cubicBezTo>
                    <a:pt x="332" y="96"/>
                    <a:pt x="332" y="96"/>
                    <a:pt x="332" y="96"/>
                  </a:cubicBezTo>
                  <a:cubicBezTo>
                    <a:pt x="332" y="96"/>
                    <a:pt x="339" y="102"/>
                    <a:pt x="340" y="104"/>
                  </a:cubicBezTo>
                  <a:cubicBezTo>
                    <a:pt x="341" y="105"/>
                    <a:pt x="356" y="110"/>
                    <a:pt x="356" y="110"/>
                  </a:cubicBezTo>
                  <a:cubicBezTo>
                    <a:pt x="366" y="119"/>
                    <a:pt x="366" y="119"/>
                    <a:pt x="366" y="119"/>
                  </a:cubicBezTo>
                  <a:cubicBezTo>
                    <a:pt x="381" y="119"/>
                    <a:pt x="381" y="119"/>
                    <a:pt x="381" y="119"/>
                  </a:cubicBezTo>
                  <a:cubicBezTo>
                    <a:pt x="391" y="121"/>
                    <a:pt x="391" y="121"/>
                    <a:pt x="391" y="121"/>
                  </a:cubicBezTo>
                  <a:cubicBezTo>
                    <a:pt x="396" y="115"/>
                    <a:pt x="396" y="115"/>
                    <a:pt x="396" y="115"/>
                  </a:cubicBezTo>
                  <a:cubicBezTo>
                    <a:pt x="396" y="115"/>
                    <a:pt x="421" y="127"/>
                    <a:pt x="422" y="127"/>
                  </a:cubicBezTo>
                  <a:cubicBezTo>
                    <a:pt x="423" y="127"/>
                    <a:pt x="423" y="130"/>
                    <a:pt x="424" y="133"/>
                  </a:cubicBezTo>
                  <a:cubicBezTo>
                    <a:pt x="424" y="134"/>
                    <a:pt x="424" y="134"/>
                    <a:pt x="424" y="134"/>
                  </a:cubicBezTo>
                  <a:cubicBezTo>
                    <a:pt x="423" y="134"/>
                    <a:pt x="424" y="134"/>
                    <a:pt x="424" y="134"/>
                  </a:cubicBezTo>
                  <a:cubicBezTo>
                    <a:pt x="424" y="134"/>
                    <a:pt x="424" y="134"/>
                    <a:pt x="424" y="134"/>
                  </a:cubicBezTo>
                  <a:cubicBezTo>
                    <a:pt x="424" y="136"/>
                    <a:pt x="424" y="136"/>
                    <a:pt x="424" y="136"/>
                  </a:cubicBezTo>
                  <a:cubicBezTo>
                    <a:pt x="424" y="137"/>
                    <a:pt x="424" y="137"/>
                    <a:pt x="424" y="137"/>
                  </a:cubicBezTo>
                  <a:cubicBezTo>
                    <a:pt x="423" y="137"/>
                    <a:pt x="423" y="137"/>
                    <a:pt x="423" y="137"/>
                  </a:cubicBezTo>
                  <a:cubicBezTo>
                    <a:pt x="423" y="137"/>
                    <a:pt x="423" y="137"/>
                    <a:pt x="423" y="137"/>
                  </a:cubicBezTo>
                  <a:cubicBezTo>
                    <a:pt x="424" y="138"/>
                    <a:pt x="424" y="138"/>
                    <a:pt x="424" y="138"/>
                  </a:cubicBezTo>
                  <a:cubicBezTo>
                    <a:pt x="424" y="138"/>
                    <a:pt x="424" y="138"/>
                    <a:pt x="424" y="138"/>
                  </a:cubicBezTo>
                  <a:cubicBezTo>
                    <a:pt x="424" y="138"/>
                    <a:pt x="424" y="138"/>
                    <a:pt x="424" y="139"/>
                  </a:cubicBezTo>
                  <a:cubicBezTo>
                    <a:pt x="424" y="139"/>
                    <a:pt x="424" y="139"/>
                    <a:pt x="424" y="139"/>
                  </a:cubicBezTo>
                  <a:cubicBezTo>
                    <a:pt x="424" y="139"/>
                    <a:pt x="424" y="139"/>
                    <a:pt x="424" y="140"/>
                  </a:cubicBezTo>
                  <a:cubicBezTo>
                    <a:pt x="424" y="140"/>
                    <a:pt x="424" y="140"/>
                    <a:pt x="424" y="140"/>
                  </a:cubicBezTo>
                  <a:cubicBezTo>
                    <a:pt x="425" y="140"/>
                    <a:pt x="425" y="140"/>
                    <a:pt x="425" y="140"/>
                  </a:cubicBezTo>
                  <a:cubicBezTo>
                    <a:pt x="425" y="140"/>
                    <a:pt x="425" y="140"/>
                    <a:pt x="425" y="140"/>
                  </a:cubicBezTo>
                  <a:cubicBezTo>
                    <a:pt x="425" y="140"/>
                    <a:pt x="426" y="141"/>
                    <a:pt x="426" y="141"/>
                  </a:cubicBezTo>
                  <a:cubicBezTo>
                    <a:pt x="426" y="141"/>
                    <a:pt x="426" y="141"/>
                    <a:pt x="427" y="141"/>
                  </a:cubicBezTo>
                  <a:cubicBezTo>
                    <a:pt x="427" y="141"/>
                    <a:pt x="427" y="141"/>
                    <a:pt x="428" y="141"/>
                  </a:cubicBezTo>
                  <a:cubicBezTo>
                    <a:pt x="428" y="141"/>
                    <a:pt x="428" y="141"/>
                    <a:pt x="428" y="141"/>
                  </a:cubicBezTo>
                  <a:cubicBezTo>
                    <a:pt x="428" y="141"/>
                    <a:pt x="429" y="141"/>
                    <a:pt x="429" y="140"/>
                  </a:cubicBezTo>
                  <a:cubicBezTo>
                    <a:pt x="442" y="143"/>
                    <a:pt x="442" y="143"/>
                    <a:pt x="442" y="143"/>
                  </a:cubicBezTo>
                  <a:cubicBezTo>
                    <a:pt x="445" y="144"/>
                    <a:pt x="445" y="146"/>
                    <a:pt x="448" y="148"/>
                  </a:cubicBezTo>
                  <a:cubicBezTo>
                    <a:pt x="456" y="145"/>
                    <a:pt x="456" y="145"/>
                    <a:pt x="456" y="145"/>
                  </a:cubicBezTo>
                  <a:cubicBezTo>
                    <a:pt x="466" y="152"/>
                    <a:pt x="466" y="152"/>
                    <a:pt x="466" y="152"/>
                  </a:cubicBezTo>
                  <a:cubicBezTo>
                    <a:pt x="475" y="149"/>
                    <a:pt x="475" y="149"/>
                    <a:pt x="475" y="149"/>
                  </a:cubicBezTo>
                  <a:cubicBezTo>
                    <a:pt x="484" y="149"/>
                    <a:pt x="484" y="149"/>
                    <a:pt x="484" y="149"/>
                  </a:cubicBezTo>
                  <a:cubicBezTo>
                    <a:pt x="484" y="147"/>
                    <a:pt x="505" y="149"/>
                    <a:pt x="496" y="159"/>
                  </a:cubicBezTo>
                  <a:close/>
                  <a:moveTo>
                    <a:pt x="506" y="281"/>
                  </a:moveTo>
                  <a:cubicBezTo>
                    <a:pt x="506" y="281"/>
                    <a:pt x="506" y="281"/>
                    <a:pt x="506" y="281"/>
                  </a:cubicBezTo>
                  <a:cubicBezTo>
                    <a:pt x="506" y="287"/>
                    <a:pt x="516" y="285"/>
                    <a:pt x="521" y="289"/>
                  </a:cubicBezTo>
                  <a:cubicBezTo>
                    <a:pt x="523" y="291"/>
                    <a:pt x="521" y="296"/>
                    <a:pt x="524" y="297"/>
                  </a:cubicBezTo>
                  <a:cubicBezTo>
                    <a:pt x="531" y="303"/>
                    <a:pt x="534" y="292"/>
                    <a:pt x="528" y="281"/>
                  </a:cubicBezTo>
                  <a:cubicBezTo>
                    <a:pt x="526" y="279"/>
                    <a:pt x="523" y="279"/>
                    <a:pt x="520" y="279"/>
                  </a:cubicBezTo>
                  <a:cubicBezTo>
                    <a:pt x="515" y="279"/>
                    <a:pt x="505" y="276"/>
                    <a:pt x="506" y="281"/>
                  </a:cubicBezTo>
                  <a:close/>
                  <a:moveTo>
                    <a:pt x="448" y="300"/>
                  </a:moveTo>
                  <a:cubicBezTo>
                    <a:pt x="448" y="300"/>
                    <a:pt x="448" y="300"/>
                    <a:pt x="448" y="300"/>
                  </a:cubicBezTo>
                  <a:cubicBezTo>
                    <a:pt x="452" y="301"/>
                    <a:pt x="456" y="297"/>
                    <a:pt x="460" y="299"/>
                  </a:cubicBezTo>
                  <a:cubicBezTo>
                    <a:pt x="462" y="301"/>
                    <a:pt x="461" y="305"/>
                    <a:pt x="462" y="308"/>
                  </a:cubicBezTo>
                  <a:cubicBezTo>
                    <a:pt x="456" y="314"/>
                    <a:pt x="472" y="313"/>
                    <a:pt x="473" y="313"/>
                  </a:cubicBezTo>
                  <a:cubicBezTo>
                    <a:pt x="473" y="315"/>
                    <a:pt x="475" y="320"/>
                    <a:pt x="478" y="318"/>
                  </a:cubicBezTo>
                  <a:cubicBezTo>
                    <a:pt x="494" y="299"/>
                    <a:pt x="494" y="299"/>
                    <a:pt x="494" y="299"/>
                  </a:cubicBezTo>
                  <a:cubicBezTo>
                    <a:pt x="494" y="297"/>
                    <a:pt x="493" y="295"/>
                    <a:pt x="491" y="295"/>
                  </a:cubicBezTo>
                  <a:cubicBezTo>
                    <a:pt x="487" y="293"/>
                    <a:pt x="482" y="297"/>
                    <a:pt x="479" y="295"/>
                  </a:cubicBezTo>
                  <a:cubicBezTo>
                    <a:pt x="476" y="293"/>
                    <a:pt x="482" y="285"/>
                    <a:pt x="478" y="282"/>
                  </a:cubicBezTo>
                  <a:cubicBezTo>
                    <a:pt x="470" y="276"/>
                    <a:pt x="467" y="283"/>
                    <a:pt x="461" y="288"/>
                  </a:cubicBezTo>
                  <a:cubicBezTo>
                    <a:pt x="457" y="291"/>
                    <a:pt x="451" y="292"/>
                    <a:pt x="447" y="296"/>
                  </a:cubicBezTo>
                  <a:cubicBezTo>
                    <a:pt x="446" y="297"/>
                    <a:pt x="447" y="300"/>
                    <a:pt x="448" y="300"/>
                  </a:cubicBezTo>
                  <a:close/>
                  <a:moveTo>
                    <a:pt x="391" y="329"/>
                  </a:moveTo>
                  <a:cubicBezTo>
                    <a:pt x="391" y="329"/>
                    <a:pt x="391" y="329"/>
                    <a:pt x="391" y="329"/>
                  </a:cubicBezTo>
                  <a:cubicBezTo>
                    <a:pt x="387" y="332"/>
                    <a:pt x="395" y="337"/>
                    <a:pt x="397" y="337"/>
                  </a:cubicBezTo>
                  <a:cubicBezTo>
                    <a:pt x="399" y="337"/>
                    <a:pt x="411" y="329"/>
                    <a:pt x="411" y="326"/>
                  </a:cubicBezTo>
                  <a:cubicBezTo>
                    <a:pt x="410" y="322"/>
                    <a:pt x="405" y="321"/>
                    <a:pt x="402" y="321"/>
                  </a:cubicBezTo>
                  <a:cubicBezTo>
                    <a:pt x="398" y="322"/>
                    <a:pt x="394" y="326"/>
                    <a:pt x="391" y="329"/>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5" name="Freeform 146"/>
            <p:cNvSpPr>
              <a:spLocks noEditPoints="1"/>
            </p:cNvSpPr>
            <p:nvPr/>
          </p:nvSpPr>
          <p:spPr bwMode="auto">
            <a:xfrm>
              <a:off x="8757748" y="4958852"/>
              <a:ext cx="991258" cy="894969"/>
            </a:xfrm>
            <a:custGeom>
              <a:avLst/>
              <a:gdLst>
                <a:gd name="T0" fmla="*/ 263 w 408"/>
                <a:gd name="T1" fmla="*/ 27 h 380"/>
                <a:gd name="T2" fmla="*/ 184 w 408"/>
                <a:gd name="T3" fmla="*/ 62 h 380"/>
                <a:gd name="T4" fmla="*/ 187 w 408"/>
                <a:gd name="T5" fmla="*/ 95 h 380"/>
                <a:gd name="T6" fmla="*/ 179 w 408"/>
                <a:gd name="T7" fmla="*/ 109 h 380"/>
                <a:gd name="T8" fmla="*/ 168 w 408"/>
                <a:gd name="T9" fmla="*/ 118 h 380"/>
                <a:gd name="T10" fmla="*/ 128 w 408"/>
                <a:gd name="T11" fmla="*/ 89 h 380"/>
                <a:gd name="T12" fmla="*/ 141 w 408"/>
                <a:gd name="T13" fmla="*/ 145 h 380"/>
                <a:gd name="T14" fmla="*/ 138 w 408"/>
                <a:gd name="T15" fmla="*/ 166 h 380"/>
                <a:gd name="T16" fmla="*/ 152 w 408"/>
                <a:gd name="T17" fmla="*/ 191 h 380"/>
                <a:gd name="T18" fmla="*/ 154 w 408"/>
                <a:gd name="T19" fmla="*/ 172 h 380"/>
                <a:gd name="T20" fmla="*/ 214 w 408"/>
                <a:gd name="T21" fmla="*/ 210 h 380"/>
                <a:gd name="T22" fmla="*/ 187 w 408"/>
                <a:gd name="T23" fmla="*/ 202 h 380"/>
                <a:gd name="T24" fmla="*/ 199 w 408"/>
                <a:gd name="T25" fmla="*/ 234 h 380"/>
                <a:gd name="T26" fmla="*/ 164 w 408"/>
                <a:gd name="T27" fmla="*/ 233 h 380"/>
                <a:gd name="T28" fmla="*/ 133 w 408"/>
                <a:gd name="T29" fmla="*/ 212 h 380"/>
                <a:gd name="T30" fmla="*/ 67 w 408"/>
                <a:gd name="T31" fmla="*/ 211 h 380"/>
                <a:gd name="T32" fmla="*/ 71 w 408"/>
                <a:gd name="T33" fmla="*/ 194 h 380"/>
                <a:gd name="T34" fmla="*/ 29 w 408"/>
                <a:gd name="T35" fmla="*/ 157 h 380"/>
                <a:gd name="T36" fmla="*/ 89 w 408"/>
                <a:gd name="T37" fmla="*/ 68 h 380"/>
                <a:gd name="T38" fmla="*/ 195 w 408"/>
                <a:gd name="T39" fmla="*/ 33 h 380"/>
                <a:gd name="T40" fmla="*/ 184 w 408"/>
                <a:gd name="T41" fmla="*/ 157 h 380"/>
                <a:gd name="T42" fmla="*/ 353 w 408"/>
                <a:gd name="T43" fmla="*/ 252 h 380"/>
                <a:gd name="T44" fmla="*/ 393 w 408"/>
                <a:gd name="T45" fmla="*/ 297 h 380"/>
                <a:gd name="T46" fmla="*/ 373 w 408"/>
                <a:gd name="T47" fmla="*/ 331 h 380"/>
                <a:gd name="T48" fmla="*/ 370 w 408"/>
                <a:gd name="T49" fmla="*/ 333 h 380"/>
                <a:gd name="T50" fmla="*/ 174 w 408"/>
                <a:gd name="T51" fmla="*/ 162 h 380"/>
                <a:gd name="T52" fmla="*/ 262 w 408"/>
                <a:gd name="T53" fmla="*/ 176 h 380"/>
                <a:gd name="T54" fmla="*/ 205 w 408"/>
                <a:gd name="T55" fmla="*/ 72 h 380"/>
                <a:gd name="T56" fmla="*/ 233 w 408"/>
                <a:gd name="T57" fmla="*/ 105 h 380"/>
                <a:gd name="T58" fmla="*/ 281 w 408"/>
                <a:gd name="T59" fmla="*/ 146 h 380"/>
                <a:gd name="T60" fmla="*/ 277 w 408"/>
                <a:gd name="T61" fmla="*/ 131 h 380"/>
                <a:gd name="T62" fmla="*/ 288 w 408"/>
                <a:gd name="T63" fmla="*/ 180 h 380"/>
                <a:gd name="T64" fmla="*/ 288 w 408"/>
                <a:gd name="T65" fmla="*/ 190 h 380"/>
                <a:gd name="T66" fmla="*/ 315 w 408"/>
                <a:gd name="T67" fmla="*/ 213 h 380"/>
                <a:gd name="T68" fmla="*/ 279 w 408"/>
                <a:gd name="T69" fmla="*/ 292 h 380"/>
                <a:gd name="T70" fmla="*/ 239 w 408"/>
                <a:gd name="T71" fmla="*/ 288 h 380"/>
                <a:gd name="T72" fmla="*/ 255 w 408"/>
                <a:gd name="T73" fmla="*/ 287 h 380"/>
                <a:gd name="T74" fmla="*/ 274 w 408"/>
                <a:gd name="T75" fmla="*/ 259 h 380"/>
                <a:gd name="T76" fmla="*/ 267 w 408"/>
                <a:gd name="T77" fmla="*/ 256 h 380"/>
                <a:gd name="T78" fmla="*/ 244 w 408"/>
                <a:gd name="T79" fmla="*/ 271 h 380"/>
                <a:gd name="T80" fmla="*/ 219 w 408"/>
                <a:gd name="T81" fmla="*/ 239 h 380"/>
                <a:gd name="T82" fmla="*/ 245 w 408"/>
                <a:gd name="T83" fmla="*/ 240 h 380"/>
                <a:gd name="T84" fmla="*/ 270 w 408"/>
                <a:gd name="T85" fmla="*/ 236 h 380"/>
                <a:gd name="T86" fmla="*/ 245 w 408"/>
                <a:gd name="T87" fmla="*/ 222 h 380"/>
                <a:gd name="T88" fmla="*/ 221 w 408"/>
                <a:gd name="T89" fmla="*/ 357 h 380"/>
                <a:gd name="T90" fmla="*/ 282 w 408"/>
                <a:gd name="T91" fmla="*/ 356 h 380"/>
                <a:gd name="T92" fmla="*/ 335 w 408"/>
                <a:gd name="T93" fmla="*/ 353 h 380"/>
                <a:gd name="T94" fmla="*/ 260 w 408"/>
                <a:gd name="T95" fmla="*/ 372 h 380"/>
                <a:gd name="T96" fmla="*/ 172 w 408"/>
                <a:gd name="T97" fmla="*/ 319 h 380"/>
                <a:gd name="T98" fmla="*/ 87 w 408"/>
                <a:gd name="T99" fmla="*/ 238 h 380"/>
                <a:gd name="T100" fmla="*/ 107 w 408"/>
                <a:gd name="T101" fmla="*/ 292 h 380"/>
                <a:gd name="T102" fmla="*/ 138 w 408"/>
                <a:gd name="T103" fmla="*/ 298 h 380"/>
                <a:gd name="T104" fmla="*/ 163 w 408"/>
                <a:gd name="T105" fmla="*/ 298 h 380"/>
                <a:gd name="T106" fmla="*/ 174 w 408"/>
                <a:gd name="T107" fmla="*/ 293 h 380"/>
                <a:gd name="T108" fmla="*/ 169 w 408"/>
                <a:gd name="T109" fmla="*/ 263 h 380"/>
                <a:gd name="T110" fmla="*/ 178 w 408"/>
                <a:gd name="T111" fmla="*/ 247 h 380"/>
                <a:gd name="T112" fmla="*/ 115 w 408"/>
                <a:gd name="T113" fmla="*/ 223 h 380"/>
                <a:gd name="T114" fmla="*/ 66 w 408"/>
                <a:gd name="T115" fmla="*/ 265 h 380"/>
                <a:gd name="T116" fmla="*/ 65 w 408"/>
                <a:gd name="T117" fmla="*/ 242 h 380"/>
                <a:gd name="T118" fmla="*/ 11 w 408"/>
                <a:gd name="T119" fmla="*/ 161 h 380"/>
                <a:gd name="T120" fmla="*/ 11 w 408"/>
                <a:gd name="T121" fmla="*/ 157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08" h="380">
                  <a:moveTo>
                    <a:pt x="222" y="32"/>
                  </a:moveTo>
                  <a:cubicBezTo>
                    <a:pt x="227" y="30"/>
                    <a:pt x="227" y="30"/>
                    <a:pt x="227" y="30"/>
                  </a:cubicBezTo>
                  <a:cubicBezTo>
                    <a:pt x="227" y="30"/>
                    <a:pt x="233" y="28"/>
                    <a:pt x="234" y="28"/>
                  </a:cubicBezTo>
                  <a:cubicBezTo>
                    <a:pt x="235" y="28"/>
                    <a:pt x="240" y="27"/>
                    <a:pt x="241" y="26"/>
                  </a:cubicBezTo>
                  <a:cubicBezTo>
                    <a:pt x="242" y="26"/>
                    <a:pt x="245" y="24"/>
                    <a:pt x="246" y="23"/>
                  </a:cubicBezTo>
                  <a:cubicBezTo>
                    <a:pt x="247" y="23"/>
                    <a:pt x="249" y="23"/>
                    <a:pt x="251" y="21"/>
                  </a:cubicBezTo>
                  <a:cubicBezTo>
                    <a:pt x="252" y="20"/>
                    <a:pt x="253" y="17"/>
                    <a:pt x="253" y="16"/>
                  </a:cubicBezTo>
                  <a:cubicBezTo>
                    <a:pt x="253" y="15"/>
                    <a:pt x="252" y="15"/>
                    <a:pt x="251" y="12"/>
                  </a:cubicBezTo>
                  <a:cubicBezTo>
                    <a:pt x="249" y="9"/>
                    <a:pt x="247" y="7"/>
                    <a:pt x="247" y="6"/>
                  </a:cubicBezTo>
                  <a:cubicBezTo>
                    <a:pt x="246" y="4"/>
                    <a:pt x="246" y="2"/>
                    <a:pt x="247" y="2"/>
                  </a:cubicBezTo>
                  <a:cubicBezTo>
                    <a:pt x="248" y="1"/>
                    <a:pt x="251" y="0"/>
                    <a:pt x="253" y="0"/>
                  </a:cubicBezTo>
                  <a:cubicBezTo>
                    <a:pt x="255" y="1"/>
                    <a:pt x="260" y="2"/>
                    <a:pt x="261" y="2"/>
                  </a:cubicBezTo>
                  <a:cubicBezTo>
                    <a:pt x="262" y="2"/>
                    <a:pt x="267" y="5"/>
                    <a:pt x="267" y="5"/>
                  </a:cubicBezTo>
                  <a:cubicBezTo>
                    <a:pt x="267" y="5"/>
                    <a:pt x="269" y="10"/>
                    <a:pt x="269" y="11"/>
                  </a:cubicBezTo>
                  <a:cubicBezTo>
                    <a:pt x="269" y="12"/>
                    <a:pt x="274" y="18"/>
                    <a:pt x="272" y="18"/>
                  </a:cubicBezTo>
                  <a:cubicBezTo>
                    <a:pt x="271" y="18"/>
                    <a:pt x="267" y="19"/>
                    <a:pt x="267" y="19"/>
                  </a:cubicBezTo>
                  <a:cubicBezTo>
                    <a:pt x="265" y="22"/>
                    <a:pt x="265" y="22"/>
                    <a:pt x="265" y="22"/>
                  </a:cubicBezTo>
                  <a:cubicBezTo>
                    <a:pt x="265" y="22"/>
                    <a:pt x="263" y="26"/>
                    <a:pt x="263" y="27"/>
                  </a:cubicBezTo>
                  <a:cubicBezTo>
                    <a:pt x="263" y="28"/>
                    <a:pt x="262" y="33"/>
                    <a:pt x="262" y="33"/>
                  </a:cubicBezTo>
                  <a:cubicBezTo>
                    <a:pt x="267" y="44"/>
                    <a:pt x="267" y="44"/>
                    <a:pt x="267" y="44"/>
                  </a:cubicBezTo>
                  <a:cubicBezTo>
                    <a:pt x="262" y="51"/>
                    <a:pt x="262" y="51"/>
                    <a:pt x="262" y="51"/>
                  </a:cubicBezTo>
                  <a:cubicBezTo>
                    <a:pt x="258" y="55"/>
                    <a:pt x="258" y="55"/>
                    <a:pt x="258" y="55"/>
                  </a:cubicBezTo>
                  <a:cubicBezTo>
                    <a:pt x="258" y="55"/>
                    <a:pt x="252" y="55"/>
                    <a:pt x="252" y="54"/>
                  </a:cubicBezTo>
                  <a:cubicBezTo>
                    <a:pt x="252" y="53"/>
                    <a:pt x="248" y="51"/>
                    <a:pt x="248" y="51"/>
                  </a:cubicBezTo>
                  <a:cubicBezTo>
                    <a:pt x="248" y="51"/>
                    <a:pt x="242" y="52"/>
                    <a:pt x="241" y="53"/>
                  </a:cubicBezTo>
                  <a:cubicBezTo>
                    <a:pt x="240" y="53"/>
                    <a:pt x="226" y="54"/>
                    <a:pt x="226" y="54"/>
                  </a:cubicBezTo>
                  <a:cubicBezTo>
                    <a:pt x="226" y="54"/>
                    <a:pt x="223" y="53"/>
                    <a:pt x="222" y="53"/>
                  </a:cubicBezTo>
                  <a:cubicBezTo>
                    <a:pt x="221" y="53"/>
                    <a:pt x="216" y="53"/>
                    <a:pt x="216" y="53"/>
                  </a:cubicBezTo>
                  <a:cubicBezTo>
                    <a:pt x="215" y="49"/>
                    <a:pt x="215" y="49"/>
                    <a:pt x="215" y="49"/>
                  </a:cubicBezTo>
                  <a:cubicBezTo>
                    <a:pt x="211" y="50"/>
                    <a:pt x="211" y="50"/>
                    <a:pt x="211" y="50"/>
                  </a:cubicBezTo>
                  <a:cubicBezTo>
                    <a:pt x="210" y="54"/>
                    <a:pt x="210" y="54"/>
                    <a:pt x="210" y="54"/>
                  </a:cubicBezTo>
                  <a:cubicBezTo>
                    <a:pt x="205" y="57"/>
                    <a:pt x="205" y="57"/>
                    <a:pt x="205" y="57"/>
                  </a:cubicBezTo>
                  <a:cubicBezTo>
                    <a:pt x="200" y="60"/>
                    <a:pt x="200" y="60"/>
                    <a:pt x="200" y="60"/>
                  </a:cubicBezTo>
                  <a:cubicBezTo>
                    <a:pt x="190" y="60"/>
                    <a:pt x="190" y="60"/>
                    <a:pt x="190" y="60"/>
                  </a:cubicBezTo>
                  <a:cubicBezTo>
                    <a:pt x="184" y="60"/>
                    <a:pt x="184" y="60"/>
                    <a:pt x="184" y="60"/>
                  </a:cubicBezTo>
                  <a:cubicBezTo>
                    <a:pt x="184" y="62"/>
                    <a:pt x="184" y="62"/>
                    <a:pt x="184" y="62"/>
                  </a:cubicBezTo>
                  <a:cubicBezTo>
                    <a:pt x="181" y="68"/>
                    <a:pt x="181" y="68"/>
                    <a:pt x="181" y="68"/>
                  </a:cubicBezTo>
                  <a:cubicBezTo>
                    <a:pt x="177" y="71"/>
                    <a:pt x="177" y="71"/>
                    <a:pt x="177" y="71"/>
                  </a:cubicBezTo>
                  <a:cubicBezTo>
                    <a:pt x="177" y="71"/>
                    <a:pt x="171" y="73"/>
                    <a:pt x="170" y="74"/>
                  </a:cubicBezTo>
                  <a:cubicBezTo>
                    <a:pt x="170" y="74"/>
                    <a:pt x="166" y="73"/>
                    <a:pt x="166" y="73"/>
                  </a:cubicBezTo>
                  <a:cubicBezTo>
                    <a:pt x="161" y="76"/>
                    <a:pt x="161" y="76"/>
                    <a:pt x="161" y="76"/>
                  </a:cubicBezTo>
                  <a:cubicBezTo>
                    <a:pt x="160" y="79"/>
                    <a:pt x="160" y="79"/>
                    <a:pt x="160" y="79"/>
                  </a:cubicBezTo>
                  <a:cubicBezTo>
                    <a:pt x="162" y="81"/>
                    <a:pt x="162" y="81"/>
                    <a:pt x="162" y="81"/>
                  </a:cubicBezTo>
                  <a:cubicBezTo>
                    <a:pt x="166" y="83"/>
                    <a:pt x="166" y="83"/>
                    <a:pt x="166" y="83"/>
                  </a:cubicBezTo>
                  <a:cubicBezTo>
                    <a:pt x="166" y="83"/>
                    <a:pt x="169" y="84"/>
                    <a:pt x="169" y="85"/>
                  </a:cubicBezTo>
                  <a:cubicBezTo>
                    <a:pt x="169" y="85"/>
                    <a:pt x="168" y="87"/>
                    <a:pt x="168" y="87"/>
                  </a:cubicBezTo>
                  <a:cubicBezTo>
                    <a:pt x="168" y="92"/>
                    <a:pt x="168" y="92"/>
                    <a:pt x="168" y="92"/>
                  </a:cubicBezTo>
                  <a:cubicBezTo>
                    <a:pt x="168" y="92"/>
                    <a:pt x="171" y="93"/>
                    <a:pt x="172" y="93"/>
                  </a:cubicBezTo>
                  <a:cubicBezTo>
                    <a:pt x="172" y="93"/>
                    <a:pt x="175" y="91"/>
                    <a:pt x="175" y="91"/>
                  </a:cubicBezTo>
                  <a:cubicBezTo>
                    <a:pt x="175" y="90"/>
                    <a:pt x="176" y="89"/>
                    <a:pt x="176" y="89"/>
                  </a:cubicBezTo>
                  <a:cubicBezTo>
                    <a:pt x="178" y="91"/>
                    <a:pt x="178" y="91"/>
                    <a:pt x="178" y="91"/>
                  </a:cubicBezTo>
                  <a:cubicBezTo>
                    <a:pt x="178" y="91"/>
                    <a:pt x="179" y="93"/>
                    <a:pt x="180" y="93"/>
                  </a:cubicBezTo>
                  <a:cubicBezTo>
                    <a:pt x="180" y="93"/>
                    <a:pt x="183" y="93"/>
                    <a:pt x="183" y="93"/>
                  </a:cubicBezTo>
                  <a:cubicBezTo>
                    <a:pt x="187" y="95"/>
                    <a:pt x="187" y="95"/>
                    <a:pt x="187" y="95"/>
                  </a:cubicBezTo>
                  <a:cubicBezTo>
                    <a:pt x="192" y="99"/>
                    <a:pt x="192" y="99"/>
                    <a:pt x="192" y="99"/>
                  </a:cubicBezTo>
                  <a:cubicBezTo>
                    <a:pt x="192" y="99"/>
                    <a:pt x="196" y="101"/>
                    <a:pt x="195" y="102"/>
                  </a:cubicBezTo>
                  <a:cubicBezTo>
                    <a:pt x="193" y="103"/>
                    <a:pt x="191" y="104"/>
                    <a:pt x="190" y="104"/>
                  </a:cubicBezTo>
                  <a:cubicBezTo>
                    <a:pt x="190" y="104"/>
                    <a:pt x="188" y="103"/>
                    <a:pt x="188" y="102"/>
                  </a:cubicBezTo>
                  <a:cubicBezTo>
                    <a:pt x="188" y="100"/>
                    <a:pt x="187" y="99"/>
                    <a:pt x="186" y="99"/>
                  </a:cubicBezTo>
                  <a:cubicBezTo>
                    <a:pt x="185" y="99"/>
                    <a:pt x="183" y="97"/>
                    <a:pt x="183" y="97"/>
                  </a:cubicBezTo>
                  <a:cubicBezTo>
                    <a:pt x="182" y="97"/>
                    <a:pt x="180" y="97"/>
                    <a:pt x="179" y="98"/>
                  </a:cubicBezTo>
                  <a:cubicBezTo>
                    <a:pt x="178" y="98"/>
                    <a:pt x="176" y="98"/>
                    <a:pt x="176" y="97"/>
                  </a:cubicBezTo>
                  <a:cubicBezTo>
                    <a:pt x="175" y="97"/>
                    <a:pt x="174" y="94"/>
                    <a:pt x="174" y="94"/>
                  </a:cubicBezTo>
                  <a:cubicBezTo>
                    <a:pt x="169" y="93"/>
                    <a:pt x="169" y="93"/>
                    <a:pt x="169" y="93"/>
                  </a:cubicBezTo>
                  <a:cubicBezTo>
                    <a:pt x="169" y="93"/>
                    <a:pt x="168" y="94"/>
                    <a:pt x="168" y="95"/>
                  </a:cubicBezTo>
                  <a:cubicBezTo>
                    <a:pt x="168" y="95"/>
                    <a:pt x="166" y="97"/>
                    <a:pt x="166" y="97"/>
                  </a:cubicBezTo>
                  <a:cubicBezTo>
                    <a:pt x="165" y="98"/>
                    <a:pt x="165" y="98"/>
                    <a:pt x="165" y="98"/>
                  </a:cubicBezTo>
                  <a:cubicBezTo>
                    <a:pt x="165" y="100"/>
                    <a:pt x="165" y="100"/>
                    <a:pt x="165" y="100"/>
                  </a:cubicBezTo>
                  <a:cubicBezTo>
                    <a:pt x="167" y="102"/>
                    <a:pt x="167" y="102"/>
                    <a:pt x="167" y="102"/>
                  </a:cubicBezTo>
                  <a:cubicBezTo>
                    <a:pt x="171" y="105"/>
                    <a:pt x="171" y="105"/>
                    <a:pt x="171" y="105"/>
                  </a:cubicBezTo>
                  <a:cubicBezTo>
                    <a:pt x="171" y="105"/>
                    <a:pt x="176" y="106"/>
                    <a:pt x="176" y="106"/>
                  </a:cubicBezTo>
                  <a:cubicBezTo>
                    <a:pt x="177" y="106"/>
                    <a:pt x="179" y="109"/>
                    <a:pt x="179" y="109"/>
                  </a:cubicBezTo>
                  <a:cubicBezTo>
                    <a:pt x="179" y="112"/>
                    <a:pt x="179" y="112"/>
                    <a:pt x="179" y="112"/>
                  </a:cubicBezTo>
                  <a:cubicBezTo>
                    <a:pt x="178" y="115"/>
                    <a:pt x="178" y="115"/>
                    <a:pt x="178" y="115"/>
                  </a:cubicBezTo>
                  <a:cubicBezTo>
                    <a:pt x="178" y="115"/>
                    <a:pt x="178" y="117"/>
                    <a:pt x="176" y="116"/>
                  </a:cubicBezTo>
                  <a:cubicBezTo>
                    <a:pt x="174" y="115"/>
                    <a:pt x="173" y="114"/>
                    <a:pt x="173" y="114"/>
                  </a:cubicBezTo>
                  <a:cubicBezTo>
                    <a:pt x="170" y="113"/>
                    <a:pt x="170" y="113"/>
                    <a:pt x="170" y="113"/>
                  </a:cubicBezTo>
                  <a:cubicBezTo>
                    <a:pt x="169" y="109"/>
                    <a:pt x="169" y="109"/>
                    <a:pt x="169" y="109"/>
                  </a:cubicBezTo>
                  <a:cubicBezTo>
                    <a:pt x="169" y="109"/>
                    <a:pt x="167" y="107"/>
                    <a:pt x="167" y="107"/>
                  </a:cubicBezTo>
                  <a:cubicBezTo>
                    <a:pt x="166" y="107"/>
                    <a:pt x="161" y="104"/>
                    <a:pt x="161" y="104"/>
                  </a:cubicBezTo>
                  <a:cubicBezTo>
                    <a:pt x="155" y="104"/>
                    <a:pt x="155" y="104"/>
                    <a:pt x="155" y="104"/>
                  </a:cubicBezTo>
                  <a:cubicBezTo>
                    <a:pt x="151" y="104"/>
                    <a:pt x="151" y="104"/>
                    <a:pt x="151" y="104"/>
                  </a:cubicBezTo>
                  <a:cubicBezTo>
                    <a:pt x="150" y="107"/>
                    <a:pt x="150" y="107"/>
                    <a:pt x="150" y="107"/>
                  </a:cubicBezTo>
                  <a:cubicBezTo>
                    <a:pt x="150" y="107"/>
                    <a:pt x="150" y="109"/>
                    <a:pt x="151" y="109"/>
                  </a:cubicBezTo>
                  <a:cubicBezTo>
                    <a:pt x="151" y="110"/>
                    <a:pt x="154" y="112"/>
                    <a:pt x="154" y="112"/>
                  </a:cubicBezTo>
                  <a:cubicBezTo>
                    <a:pt x="154" y="112"/>
                    <a:pt x="156" y="112"/>
                    <a:pt x="156" y="113"/>
                  </a:cubicBezTo>
                  <a:cubicBezTo>
                    <a:pt x="157" y="114"/>
                    <a:pt x="159" y="116"/>
                    <a:pt x="159" y="116"/>
                  </a:cubicBezTo>
                  <a:cubicBezTo>
                    <a:pt x="159" y="116"/>
                    <a:pt x="160" y="116"/>
                    <a:pt x="161" y="116"/>
                  </a:cubicBezTo>
                  <a:cubicBezTo>
                    <a:pt x="163" y="116"/>
                    <a:pt x="165" y="117"/>
                    <a:pt x="165" y="117"/>
                  </a:cubicBezTo>
                  <a:cubicBezTo>
                    <a:pt x="168" y="118"/>
                    <a:pt x="168" y="118"/>
                    <a:pt x="168" y="118"/>
                  </a:cubicBezTo>
                  <a:cubicBezTo>
                    <a:pt x="169" y="119"/>
                    <a:pt x="169" y="119"/>
                    <a:pt x="169" y="119"/>
                  </a:cubicBezTo>
                  <a:cubicBezTo>
                    <a:pt x="169" y="119"/>
                    <a:pt x="166" y="120"/>
                    <a:pt x="165" y="120"/>
                  </a:cubicBezTo>
                  <a:cubicBezTo>
                    <a:pt x="164" y="121"/>
                    <a:pt x="161" y="121"/>
                    <a:pt x="161" y="121"/>
                  </a:cubicBezTo>
                  <a:cubicBezTo>
                    <a:pt x="161" y="121"/>
                    <a:pt x="159" y="119"/>
                    <a:pt x="158" y="119"/>
                  </a:cubicBezTo>
                  <a:cubicBezTo>
                    <a:pt x="158" y="119"/>
                    <a:pt x="155" y="120"/>
                    <a:pt x="155" y="120"/>
                  </a:cubicBezTo>
                  <a:cubicBezTo>
                    <a:pt x="155" y="120"/>
                    <a:pt x="153" y="122"/>
                    <a:pt x="152" y="120"/>
                  </a:cubicBezTo>
                  <a:cubicBezTo>
                    <a:pt x="151" y="118"/>
                    <a:pt x="150" y="116"/>
                    <a:pt x="150" y="116"/>
                  </a:cubicBezTo>
                  <a:cubicBezTo>
                    <a:pt x="150" y="114"/>
                    <a:pt x="150" y="114"/>
                    <a:pt x="150" y="114"/>
                  </a:cubicBezTo>
                  <a:cubicBezTo>
                    <a:pt x="150" y="111"/>
                    <a:pt x="150" y="111"/>
                    <a:pt x="150" y="111"/>
                  </a:cubicBezTo>
                  <a:cubicBezTo>
                    <a:pt x="149" y="108"/>
                    <a:pt x="149" y="108"/>
                    <a:pt x="149" y="108"/>
                  </a:cubicBezTo>
                  <a:cubicBezTo>
                    <a:pt x="145" y="106"/>
                    <a:pt x="145" y="106"/>
                    <a:pt x="145" y="106"/>
                  </a:cubicBezTo>
                  <a:cubicBezTo>
                    <a:pt x="140" y="106"/>
                    <a:pt x="140" y="106"/>
                    <a:pt x="140" y="106"/>
                  </a:cubicBezTo>
                  <a:cubicBezTo>
                    <a:pt x="135" y="103"/>
                    <a:pt x="135" y="103"/>
                    <a:pt x="135" y="103"/>
                  </a:cubicBezTo>
                  <a:cubicBezTo>
                    <a:pt x="129" y="101"/>
                    <a:pt x="129" y="101"/>
                    <a:pt x="129" y="101"/>
                  </a:cubicBezTo>
                  <a:cubicBezTo>
                    <a:pt x="127" y="97"/>
                    <a:pt x="127" y="97"/>
                    <a:pt x="127" y="97"/>
                  </a:cubicBezTo>
                  <a:cubicBezTo>
                    <a:pt x="131" y="94"/>
                    <a:pt x="131" y="94"/>
                    <a:pt x="131" y="94"/>
                  </a:cubicBezTo>
                  <a:cubicBezTo>
                    <a:pt x="130" y="91"/>
                    <a:pt x="130" y="91"/>
                    <a:pt x="130" y="91"/>
                  </a:cubicBezTo>
                  <a:cubicBezTo>
                    <a:pt x="128" y="89"/>
                    <a:pt x="128" y="89"/>
                    <a:pt x="128" y="89"/>
                  </a:cubicBezTo>
                  <a:cubicBezTo>
                    <a:pt x="123" y="92"/>
                    <a:pt x="123" y="92"/>
                    <a:pt x="123" y="92"/>
                  </a:cubicBezTo>
                  <a:cubicBezTo>
                    <a:pt x="123" y="95"/>
                    <a:pt x="123" y="95"/>
                    <a:pt x="123" y="95"/>
                  </a:cubicBezTo>
                  <a:cubicBezTo>
                    <a:pt x="118" y="97"/>
                    <a:pt x="118" y="97"/>
                    <a:pt x="118" y="97"/>
                  </a:cubicBezTo>
                  <a:cubicBezTo>
                    <a:pt x="116" y="101"/>
                    <a:pt x="116" y="101"/>
                    <a:pt x="116" y="101"/>
                  </a:cubicBezTo>
                  <a:cubicBezTo>
                    <a:pt x="119" y="104"/>
                    <a:pt x="119" y="104"/>
                    <a:pt x="119" y="104"/>
                  </a:cubicBezTo>
                  <a:cubicBezTo>
                    <a:pt x="119" y="109"/>
                    <a:pt x="119" y="109"/>
                    <a:pt x="119" y="109"/>
                  </a:cubicBezTo>
                  <a:cubicBezTo>
                    <a:pt x="119" y="109"/>
                    <a:pt x="118" y="114"/>
                    <a:pt x="119" y="115"/>
                  </a:cubicBezTo>
                  <a:cubicBezTo>
                    <a:pt x="119" y="115"/>
                    <a:pt x="118" y="118"/>
                    <a:pt x="118" y="120"/>
                  </a:cubicBezTo>
                  <a:cubicBezTo>
                    <a:pt x="119" y="121"/>
                    <a:pt x="119" y="122"/>
                    <a:pt x="121" y="123"/>
                  </a:cubicBezTo>
                  <a:cubicBezTo>
                    <a:pt x="122" y="124"/>
                    <a:pt x="122" y="124"/>
                    <a:pt x="124" y="125"/>
                  </a:cubicBezTo>
                  <a:cubicBezTo>
                    <a:pt x="126" y="126"/>
                    <a:pt x="127" y="127"/>
                    <a:pt x="127" y="127"/>
                  </a:cubicBezTo>
                  <a:cubicBezTo>
                    <a:pt x="129" y="131"/>
                    <a:pt x="129" y="131"/>
                    <a:pt x="129" y="131"/>
                  </a:cubicBezTo>
                  <a:cubicBezTo>
                    <a:pt x="129" y="131"/>
                    <a:pt x="130" y="132"/>
                    <a:pt x="131" y="132"/>
                  </a:cubicBezTo>
                  <a:cubicBezTo>
                    <a:pt x="132" y="133"/>
                    <a:pt x="135" y="134"/>
                    <a:pt x="135" y="135"/>
                  </a:cubicBezTo>
                  <a:cubicBezTo>
                    <a:pt x="135" y="137"/>
                    <a:pt x="136" y="139"/>
                    <a:pt x="136" y="139"/>
                  </a:cubicBezTo>
                  <a:cubicBezTo>
                    <a:pt x="136" y="139"/>
                    <a:pt x="137" y="141"/>
                    <a:pt x="137" y="141"/>
                  </a:cubicBezTo>
                  <a:cubicBezTo>
                    <a:pt x="138" y="142"/>
                    <a:pt x="139" y="141"/>
                    <a:pt x="139" y="142"/>
                  </a:cubicBezTo>
                  <a:cubicBezTo>
                    <a:pt x="140" y="143"/>
                    <a:pt x="139" y="144"/>
                    <a:pt x="141" y="145"/>
                  </a:cubicBezTo>
                  <a:cubicBezTo>
                    <a:pt x="142" y="147"/>
                    <a:pt x="144" y="148"/>
                    <a:pt x="144" y="148"/>
                  </a:cubicBezTo>
                  <a:cubicBezTo>
                    <a:pt x="145" y="148"/>
                    <a:pt x="147" y="149"/>
                    <a:pt x="147" y="149"/>
                  </a:cubicBezTo>
                  <a:cubicBezTo>
                    <a:pt x="153" y="153"/>
                    <a:pt x="153" y="153"/>
                    <a:pt x="153" y="153"/>
                  </a:cubicBezTo>
                  <a:cubicBezTo>
                    <a:pt x="157" y="158"/>
                    <a:pt x="157" y="158"/>
                    <a:pt x="157" y="158"/>
                  </a:cubicBezTo>
                  <a:cubicBezTo>
                    <a:pt x="160" y="161"/>
                    <a:pt x="160" y="161"/>
                    <a:pt x="160" y="161"/>
                  </a:cubicBezTo>
                  <a:cubicBezTo>
                    <a:pt x="159" y="165"/>
                    <a:pt x="159" y="165"/>
                    <a:pt x="159" y="165"/>
                  </a:cubicBezTo>
                  <a:cubicBezTo>
                    <a:pt x="158" y="167"/>
                    <a:pt x="158" y="167"/>
                    <a:pt x="158" y="167"/>
                  </a:cubicBezTo>
                  <a:cubicBezTo>
                    <a:pt x="158" y="167"/>
                    <a:pt x="156" y="168"/>
                    <a:pt x="155" y="168"/>
                  </a:cubicBezTo>
                  <a:cubicBezTo>
                    <a:pt x="155" y="168"/>
                    <a:pt x="153" y="169"/>
                    <a:pt x="153" y="169"/>
                  </a:cubicBezTo>
                  <a:cubicBezTo>
                    <a:pt x="153" y="169"/>
                    <a:pt x="152" y="168"/>
                    <a:pt x="152" y="168"/>
                  </a:cubicBezTo>
                  <a:cubicBezTo>
                    <a:pt x="153" y="167"/>
                    <a:pt x="156" y="166"/>
                    <a:pt x="156" y="166"/>
                  </a:cubicBezTo>
                  <a:cubicBezTo>
                    <a:pt x="156" y="166"/>
                    <a:pt x="156" y="163"/>
                    <a:pt x="155" y="163"/>
                  </a:cubicBezTo>
                  <a:cubicBezTo>
                    <a:pt x="154" y="162"/>
                    <a:pt x="151" y="160"/>
                    <a:pt x="151" y="160"/>
                  </a:cubicBezTo>
                  <a:cubicBezTo>
                    <a:pt x="149" y="158"/>
                    <a:pt x="149" y="158"/>
                    <a:pt x="149" y="158"/>
                  </a:cubicBezTo>
                  <a:cubicBezTo>
                    <a:pt x="146" y="158"/>
                    <a:pt x="146" y="158"/>
                    <a:pt x="146" y="158"/>
                  </a:cubicBezTo>
                  <a:cubicBezTo>
                    <a:pt x="146" y="158"/>
                    <a:pt x="144" y="158"/>
                    <a:pt x="144" y="159"/>
                  </a:cubicBezTo>
                  <a:cubicBezTo>
                    <a:pt x="143" y="160"/>
                    <a:pt x="140" y="162"/>
                    <a:pt x="140" y="162"/>
                  </a:cubicBezTo>
                  <a:cubicBezTo>
                    <a:pt x="138" y="166"/>
                    <a:pt x="138" y="166"/>
                    <a:pt x="138" y="166"/>
                  </a:cubicBezTo>
                  <a:cubicBezTo>
                    <a:pt x="143" y="167"/>
                    <a:pt x="143" y="167"/>
                    <a:pt x="143" y="167"/>
                  </a:cubicBezTo>
                  <a:cubicBezTo>
                    <a:pt x="143" y="167"/>
                    <a:pt x="145" y="169"/>
                    <a:pt x="145" y="169"/>
                  </a:cubicBezTo>
                  <a:cubicBezTo>
                    <a:pt x="145" y="170"/>
                    <a:pt x="147" y="172"/>
                    <a:pt x="147" y="172"/>
                  </a:cubicBezTo>
                  <a:cubicBezTo>
                    <a:pt x="149" y="173"/>
                    <a:pt x="149" y="173"/>
                    <a:pt x="149" y="173"/>
                  </a:cubicBezTo>
                  <a:cubicBezTo>
                    <a:pt x="149" y="175"/>
                    <a:pt x="149" y="175"/>
                    <a:pt x="149" y="175"/>
                  </a:cubicBezTo>
                  <a:cubicBezTo>
                    <a:pt x="148" y="178"/>
                    <a:pt x="148" y="178"/>
                    <a:pt x="148" y="178"/>
                  </a:cubicBezTo>
                  <a:cubicBezTo>
                    <a:pt x="145" y="182"/>
                    <a:pt x="145" y="182"/>
                    <a:pt x="145" y="182"/>
                  </a:cubicBezTo>
                  <a:cubicBezTo>
                    <a:pt x="145" y="182"/>
                    <a:pt x="143" y="183"/>
                    <a:pt x="143" y="183"/>
                  </a:cubicBezTo>
                  <a:cubicBezTo>
                    <a:pt x="142" y="183"/>
                    <a:pt x="140" y="185"/>
                    <a:pt x="140" y="185"/>
                  </a:cubicBezTo>
                  <a:cubicBezTo>
                    <a:pt x="140" y="185"/>
                    <a:pt x="139" y="185"/>
                    <a:pt x="139" y="185"/>
                  </a:cubicBezTo>
                  <a:cubicBezTo>
                    <a:pt x="138" y="185"/>
                    <a:pt x="136" y="184"/>
                    <a:pt x="135" y="184"/>
                  </a:cubicBezTo>
                  <a:cubicBezTo>
                    <a:pt x="135" y="184"/>
                    <a:pt x="133" y="185"/>
                    <a:pt x="133" y="185"/>
                  </a:cubicBezTo>
                  <a:cubicBezTo>
                    <a:pt x="133" y="185"/>
                    <a:pt x="130" y="187"/>
                    <a:pt x="134" y="188"/>
                  </a:cubicBezTo>
                  <a:cubicBezTo>
                    <a:pt x="138" y="188"/>
                    <a:pt x="139" y="188"/>
                    <a:pt x="140" y="188"/>
                  </a:cubicBezTo>
                  <a:cubicBezTo>
                    <a:pt x="140" y="188"/>
                    <a:pt x="144" y="188"/>
                    <a:pt x="144" y="188"/>
                  </a:cubicBezTo>
                  <a:cubicBezTo>
                    <a:pt x="144" y="188"/>
                    <a:pt x="145" y="188"/>
                    <a:pt x="146" y="189"/>
                  </a:cubicBezTo>
                  <a:cubicBezTo>
                    <a:pt x="148" y="189"/>
                    <a:pt x="149" y="189"/>
                    <a:pt x="150" y="190"/>
                  </a:cubicBezTo>
                  <a:cubicBezTo>
                    <a:pt x="151" y="190"/>
                    <a:pt x="152" y="191"/>
                    <a:pt x="152" y="191"/>
                  </a:cubicBezTo>
                  <a:cubicBezTo>
                    <a:pt x="152" y="192"/>
                    <a:pt x="152" y="192"/>
                    <a:pt x="153" y="192"/>
                  </a:cubicBezTo>
                  <a:cubicBezTo>
                    <a:pt x="154" y="192"/>
                    <a:pt x="155" y="193"/>
                    <a:pt x="155" y="193"/>
                  </a:cubicBezTo>
                  <a:cubicBezTo>
                    <a:pt x="156" y="193"/>
                    <a:pt x="156" y="193"/>
                    <a:pt x="156" y="193"/>
                  </a:cubicBezTo>
                  <a:cubicBezTo>
                    <a:pt x="156" y="193"/>
                    <a:pt x="157" y="193"/>
                    <a:pt x="158" y="193"/>
                  </a:cubicBezTo>
                  <a:cubicBezTo>
                    <a:pt x="159" y="193"/>
                    <a:pt x="159" y="192"/>
                    <a:pt x="160" y="192"/>
                  </a:cubicBezTo>
                  <a:cubicBezTo>
                    <a:pt x="161" y="192"/>
                    <a:pt x="164" y="192"/>
                    <a:pt x="164" y="192"/>
                  </a:cubicBezTo>
                  <a:cubicBezTo>
                    <a:pt x="166" y="196"/>
                    <a:pt x="166" y="196"/>
                    <a:pt x="166" y="196"/>
                  </a:cubicBezTo>
                  <a:cubicBezTo>
                    <a:pt x="166" y="196"/>
                    <a:pt x="166" y="197"/>
                    <a:pt x="167" y="197"/>
                  </a:cubicBezTo>
                  <a:cubicBezTo>
                    <a:pt x="167" y="198"/>
                    <a:pt x="169" y="199"/>
                    <a:pt x="170" y="199"/>
                  </a:cubicBezTo>
                  <a:cubicBezTo>
                    <a:pt x="171" y="199"/>
                    <a:pt x="179" y="197"/>
                    <a:pt x="179" y="197"/>
                  </a:cubicBezTo>
                  <a:cubicBezTo>
                    <a:pt x="175" y="194"/>
                    <a:pt x="175" y="194"/>
                    <a:pt x="175" y="194"/>
                  </a:cubicBezTo>
                  <a:cubicBezTo>
                    <a:pt x="175" y="194"/>
                    <a:pt x="173" y="192"/>
                    <a:pt x="172" y="191"/>
                  </a:cubicBezTo>
                  <a:cubicBezTo>
                    <a:pt x="172" y="190"/>
                    <a:pt x="167" y="187"/>
                    <a:pt x="167" y="187"/>
                  </a:cubicBezTo>
                  <a:cubicBezTo>
                    <a:pt x="162" y="186"/>
                    <a:pt x="162" y="186"/>
                    <a:pt x="162" y="186"/>
                  </a:cubicBezTo>
                  <a:cubicBezTo>
                    <a:pt x="156" y="183"/>
                    <a:pt x="156" y="183"/>
                    <a:pt x="156" y="183"/>
                  </a:cubicBezTo>
                  <a:cubicBezTo>
                    <a:pt x="150" y="181"/>
                    <a:pt x="150" y="181"/>
                    <a:pt x="150" y="181"/>
                  </a:cubicBezTo>
                  <a:cubicBezTo>
                    <a:pt x="150" y="181"/>
                    <a:pt x="152" y="177"/>
                    <a:pt x="153" y="176"/>
                  </a:cubicBezTo>
                  <a:cubicBezTo>
                    <a:pt x="153" y="175"/>
                    <a:pt x="153" y="172"/>
                    <a:pt x="154" y="172"/>
                  </a:cubicBezTo>
                  <a:cubicBezTo>
                    <a:pt x="155" y="173"/>
                    <a:pt x="157" y="173"/>
                    <a:pt x="158" y="173"/>
                  </a:cubicBezTo>
                  <a:cubicBezTo>
                    <a:pt x="159" y="173"/>
                    <a:pt x="161" y="172"/>
                    <a:pt x="162" y="172"/>
                  </a:cubicBezTo>
                  <a:cubicBezTo>
                    <a:pt x="163" y="172"/>
                    <a:pt x="165" y="173"/>
                    <a:pt x="165" y="173"/>
                  </a:cubicBezTo>
                  <a:cubicBezTo>
                    <a:pt x="165" y="173"/>
                    <a:pt x="166" y="175"/>
                    <a:pt x="166" y="176"/>
                  </a:cubicBezTo>
                  <a:cubicBezTo>
                    <a:pt x="167" y="176"/>
                    <a:pt x="167" y="178"/>
                    <a:pt x="168" y="179"/>
                  </a:cubicBezTo>
                  <a:cubicBezTo>
                    <a:pt x="169" y="179"/>
                    <a:pt x="174" y="181"/>
                    <a:pt x="174" y="181"/>
                  </a:cubicBezTo>
                  <a:cubicBezTo>
                    <a:pt x="174" y="181"/>
                    <a:pt x="180" y="183"/>
                    <a:pt x="180" y="183"/>
                  </a:cubicBezTo>
                  <a:cubicBezTo>
                    <a:pt x="181" y="183"/>
                    <a:pt x="183" y="183"/>
                    <a:pt x="183" y="183"/>
                  </a:cubicBezTo>
                  <a:cubicBezTo>
                    <a:pt x="186" y="186"/>
                    <a:pt x="186" y="186"/>
                    <a:pt x="186" y="186"/>
                  </a:cubicBezTo>
                  <a:cubicBezTo>
                    <a:pt x="192" y="185"/>
                    <a:pt x="192" y="185"/>
                    <a:pt x="192" y="185"/>
                  </a:cubicBezTo>
                  <a:cubicBezTo>
                    <a:pt x="198" y="184"/>
                    <a:pt x="198" y="184"/>
                    <a:pt x="198" y="184"/>
                  </a:cubicBezTo>
                  <a:cubicBezTo>
                    <a:pt x="199" y="186"/>
                    <a:pt x="199" y="186"/>
                    <a:pt x="199" y="186"/>
                  </a:cubicBezTo>
                  <a:cubicBezTo>
                    <a:pt x="199" y="186"/>
                    <a:pt x="202" y="188"/>
                    <a:pt x="202" y="188"/>
                  </a:cubicBezTo>
                  <a:cubicBezTo>
                    <a:pt x="202" y="189"/>
                    <a:pt x="204" y="193"/>
                    <a:pt x="204" y="193"/>
                  </a:cubicBezTo>
                  <a:cubicBezTo>
                    <a:pt x="204" y="193"/>
                    <a:pt x="204" y="196"/>
                    <a:pt x="204" y="196"/>
                  </a:cubicBezTo>
                  <a:cubicBezTo>
                    <a:pt x="204" y="197"/>
                    <a:pt x="206" y="201"/>
                    <a:pt x="206" y="201"/>
                  </a:cubicBezTo>
                  <a:cubicBezTo>
                    <a:pt x="207" y="202"/>
                    <a:pt x="211" y="206"/>
                    <a:pt x="211" y="207"/>
                  </a:cubicBezTo>
                  <a:cubicBezTo>
                    <a:pt x="211" y="207"/>
                    <a:pt x="213" y="210"/>
                    <a:pt x="214" y="210"/>
                  </a:cubicBezTo>
                  <a:cubicBezTo>
                    <a:pt x="214" y="210"/>
                    <a:pt x="215" y="209"/>
                    <a:pt x="215" y="209"/>
                  </a:cubicBezTo>
                  <a:cubicBezTo>
                    <a:pt x="216" y="209"/>
                    <a:pt x="219" y="207"/>
                    <a:pt x="219" y="207"/>
                  </a:cubicBezTo>
                  <a:cubicBezTo>
                    <a:pt x="219" y="207"/>
                    <a:pt x="222" y="207"/>
                    <a:pt x="222" y="208"/>
                  </a:cubicBezTo>
                  <a:cubicBezTo>
                    <a:pt x="222" y="209"/>
                    <a:pt x="226" y="212"/>
                    <a:pt x="226" y="212"/>
                  </a:cubicBezTo>
                  <a:cubicBezTo>
                    <a:pt x="226" y="212"/>
                    <a:pt x="227" y="216"/>
                    <a:pt x="227" y="216"/>
                  </a:cubicBezTo>
                  <a:cubicBezTo>
                    <a:pt x="226" y="217"/>
                    <a:pt x="223" y="218"/>
                    <a:pt x="223" y="219"/>
                  </a:cubicBezTo>
                  <a:cubicBezTo>
                    <a:pt x="222" y="219"/>
                    <a:pt x="219" y="219"/>
                    <a:pt x="219" y="219"/>
                  </a:cubicBezTo>
                  <a:cubicBezTo>
                    <a:pt x="218" y="220"/>
                    <a:pt x="214" y="221"/>
                    <a:pt x="214" y="221"/>
                  </a:cubicBezTo>
                  <a:cubicBezTo>
                    <a:pt x="214" y="217"/>
                    <a:pt x="214" y="217"/>
                    <a:pt x="214" y="217"/>
                  </a:cubicBezTo>
                  <a:cubicBezTo>
                    <a:pt x="214" y="217"/>
                    <a:pt x="214" y="216"/>
                    <a:pt x="213" y="216"/>
                  </a:cubicBezTo>
                  <a:cubicBezTo>
                    <a:pt x="213" y="216"/>
                    <a:pt x="207" y="214"/>
                    <a:pt x="207" y="214"/>
                  </a:cubicBezTo>
                  <a:cubicBezTo>
                    <a:pt x="206" y="209"/>
                    <a:pt x="206" y="209"/>
                    <a:pt x="206" y="209"/>
                  </a:cubicBezTo>
                  <a:cubicBezTo>
                    <a:pt x="203" y="206"/>
                    <a:pt x="203" y="206"/>
                    <a:pt x="203" y="206"/>
                  </a:cubicBezTo>
                  <a:cubicBezTo>
                    <a:pt x="200" y="204"/>
                    <a:pt x="200" y="204"/>
                    <a:pt x="200" y="204"/>
                  </a:cubicBezTo>
                  <a:cubicBezTo>
                    <a:pt x="198" y="201"/>
                    <a:pt x="198" y="201"/>
                    <a:pt x="198" y="201"/>
                  </a:cubicBezTo>
                  <a:cubicBezTo>
                    <a:pt x="194" y="201"/>
                    <a:pt x="194" y="201"/>
                    <a:pt x="194" y="201"/>
                  </a:cubicBezTo>
                  <a:cubicBezTo>
                    <a:pt x="194" y="201"/>
                    <a:pt x="192" y="202"/>
                    <a:pt x="192" y="202"/>
                  </a:cubicBezTo>
                  <a:cubicBezTo>
                    <a:pt x="191" y="203"/>
                    <a:pt x="187" y="202"/>
                    <a:pt x="187" y="202"/>
                  </a:cubicBezTo>
                  <a:cubicBezTo>
                    <a:pt x="184" y="203"/>
                    <a:pt x="184" y="203"/>
                    <a:pt x="184" y="203"/>
                  </a:cubicBezTo>
                  <a:cubicBezTo>
                    <a:pt x="184" y="205"/>
                    <a:pt x="184" y="205"/>
                    <a:pt x="184" y="205"/>
                  </a:cubicBezTo>
                  <a:cubicBezTo>
                    <a:pt x="189" y="205"/>
                    <a:pt x="189" y="205"/>
                    <a:pt x="189" y="205"/>
                  </a:cubicBezTo>
                  <a:cubicBezTo>
                    <a:pt x="193" y="206"/>
                    <a:pt x="193" y="206"/>
                    <a:pt x="193" y="206"/>
                  </a:cubicBezTo>
                  <a:cubicBezTo>
                    <a:pt x="199" y="207"/>
                    <a:pt x="199" y="207"/>
                    <a:pt x="199" y="207"/>
                  </a:cubicBezTo>
                  <a:cubicBezTo>
                    <a:pt x="199" y="211"/>
                    <a:pt x="199" y="211"/>
                    <a:pt x="199" y="211"/>
                  </a:cubicBezTo>
                  <a:cubicBezTo>
                    <a:pt x="199" y="211"/>
                    <a:pt x="200" y="213"/>
                    <a:pt x="200" y="214"/>
                  </a:cubicBezTo>
                  <a:cubicBezTo>
                    <a:pt x="200" y="215"/>
                    <a:pt x="202" y="219"/>
                    <a:pt x="202" y="219"/>
                  </a:cubicBezTo>
                  <a:cubicBezTo>
                    <a:pt x="204" y="225"/>
                    <a:pt x="204" y="225"/>
                    <a:pt x="204" y="225"/>
                  </a:cubicBezTo>
                  <a:cubicBezTo>
                    <a:pt x="206" y="229"/>
                    <a:pt x="206" y="229"/>
                    <a:pt x="206" y="229"/>
                  </a:cubicBezTo>
                  <a:cubicBezTo>
                    <a:pt x="208" y="230"/>
                    <a:pt x="208" y="230"/>
                    <a:pt x="208" y="230"/>
                  </a:cubicBezTo>
                  <a:cubicBezTo>
                    <a:pt x="208" y="234"/>
                    <a:pt x="208" y="234"/>
                    <a:pt x="208" y="234"/>
                  </a:cubicBezTo>
                  <a:cubicBezTo>
                    <a:pt x="210" y="235"/>
                    <a:pt x="210" y="235"/>
                    <a:pt x="210" y="235"/>
                  </a:cubicBezTo>
                  <a:cubicBezTo>
                    <a:pt x="210" y="235"/>
                    <a:pt x="209" y="236"/>
                    <a:pt x="209" y="237"/>
                  </a:cubicBezTo>
                  <a:cubicBezTo>
                    <a:pt x="209" y="237"/>
                    <a:pt x="207" y="240"/>
                    <a:pt x="207" y="240"/>
                  </a:cubicBezTo>
                  <a:cubicBezTo>
                    <a:pt x="207" y="240"/>
                    <a:pt x="205" y="240"/>
                    <a:pt x="204" y="240"/>
                  </a:cubicBezTo>
                  <a:cubicBezTo>
                    <a:pt x="204" y="239"/>
                    <a:pt x="203" y="237"/>
                    <a:pt x="202" y="237"/>
                  </a:cubicBezTo>
                  <a:cubicBezTo>
                    <a:pt x="200" y="236"/>
                    <a:pt x="200" y="234"/>
                    <a:pt x="199" y="234"/>
                  </a:cubicBezTo>
                  <a:cubicBezTo>
                    <a:pt x="198" y="234"/>
                    <a:pt x="195" y="234"/>
                    <a:pt x="195" y="234"/>
                  </a:cubicBezTo>
                  <a:cubicBezTo>
                    <a:pt x="195" y="234"/>
                    <a:pt x="193" y="231"/>
                    <a:pt x="192" y="230"/>
                  </a:cubicBezTo>
                  <a:cubicBezTo>
                    <a:pt x="192" y="230"/>
                    <a:pt x="191" y="229"/>
                    <a:pt x="190" y="228"/>
                  </a:cubicBezTo>
                  <a:cubicBezTo>
                    <a:pt x="189" y="227"/>
                    <a:pt x="187" y="224"/>
                    <a:pt x="187" y="225"/>
                  </a:cubicBezTo>
                  <a:cubicBezTo>
                    <a:pt x="187" y="227"/>
                    <a:pt x="188" y="229"/>
                    <a:pt x="187" y="229"/>
                  </a:cubicBezTo>
                  <a:cubicBezTo>
                    <a:pt x="185" y="229"/>
                    <a:pt x="184" y="229"/>
                    <a:pt x="184" y="229"/>
                  </a:cubicBezTo>
                  <a:cubicBezTo>
                    <a:pt x="184" y="229"/>
                    <a:pt x="182" y="231"/>
                    <a:pt x="181" y="232"/>
                  </a:cubicBezTo>
                  <a:cubicBezTo>
                    <a:pt x="181" y="232"/>
                    <a:pt x="182" y="232"/>
                    <a:pt x="180" y="233"/>
                  </a:cubicBezTo>
                  <a:cubicBezTo>
                    <a:pt x="179" y="233"/>
                    <a:pt x="177" y="233"/>
                    <a:pt x="177" y="233"/>
                  </a:cubicBezTo>
                  <a:cubicBezTo>
                    <a:pt x="177" y="232"/>
                    <a:pt x="177" y="232"/>
                    <a:pt x="177" y="231"/>
                  </a:cubicBezTo>
                  <a:cubicBezTo>
                    <a:pt x="178" y="230"/>
                    <a:pt x="184" y="227"/>
                    <a:pt x="184" y="227"/>
                  </a:cubicBezTo>
                  <a:cubicBezTo>
                    <a:pt x="184" y="226"/>
                    <a:pt x="182" y="223"/>
                    <a:pt x="182" y="223"/>
                  </a:cubicBezTo>
                  <a:cubicBezTo>
                    <a:pt x="181" y="224"/>
                    <a:pt x="181" y="224"/>
                    <a:pt x="181" y="224"/>
                  </a:cubicBezTo>
                  <a:cubicBezTo>
                    <a:pt x="178" y="226"/>
                    <a:pt x="178" y="226"/>
                    <a:pt x="178" y="226"/>
                  </a:cubicBezTo>
                  <a:cubicBezTo>
                    <a:pt x="174" y="229"/>
                    <a:pt x="174" y="229"/>
                    <a:pt x="174" y="229"/>
                  </a:cubicBezTo>
                  <a:cubicBezTo>
                    <a:pt x="171" y="230"/>
                    <a:pt x="171" y="230"/>
                    <a:pt x="171" y="230"/>
                  </a:cubicBezTo>
                  <a:cubicBezTo>
                    <a:pt x="168" y="232"/>
                    <a:pt x="168" y="232"/>
                    <a:pt x="168" y="232"/>
                  </a:cubicBezTo>
                  <a:cubicBezTo>
                    <a:pt x="164" y="233"/>
                    <a:pt x="164" y="233"/>
                    <a:pt x="164" y="233"/>
                  </a:cubicBezTo>
                  <a:cubicBezTo>
                    <a:pt x="160" y="233"/>
                    <a:pt x="160" y="233"/>
                    <a:pt x="160" y="233"/>
                  </a:cubicBezTo>
                  <a:cubicBezTo>
                    <a:pt x="158" y="232"/>
                    <a:pt x="158" y="232"/>
                    <a:pt x="158" y="232"/>
                  </a:cubicBezTo>
                  <a:cubicBezTo>
                    <a:pt x="156" y="229"/>
                    <a:pt x="156" y="229"/>
                    <a:pt x="156" y="229"/>
                  </a:cubicBezTo>
                  <a:cubicBezTo>
                    <a:pt x="155" y="229"/>
                    <a:pt x="155" y="229"/>
                    <a:pt x="155" y="229"/>
                  </a:cubicBezTo>
                  <a:cubicBezTo>
                    <a:pt x="155" y="229"/>
                    <a:pt x="154" y="227"/>
                    <a:pt x="155" y="226"/>
                  </a:cubicBezTo>
                  <a:cubicBezTo>
                    <a:pt x="155" y="226"/>
                    <a:pt x="156" y="225"/>
                    <a:pt x="158" y="225"/>
                  </a:cubicBezTo>
                  <a:cubicBezTo>
                    <a:pt x="160" y="225"/>
                    <a:pt x="161" y="225"/>
                    <a:pt x="162" y="225"/>
                  </a:cubicBezTo>
                  <a:cubicBezTo>
                    <a:pt x="163" y="225"/>
                    <a:pt x="164" y="224"/>
                    <a:pt x="164" y="224"/>
                  </a:cubicBezTo>
                  <a:cubicBezTo>
                    <a:pt x="164" y="224"/>
                    <a:pt x="165" y="224"/>
                    <a:pt x="165" y="223"/>
                  </a:cubicBezTo>
                  <a:cubicBezTo>
                    <a:pt x="165" y="222"/>
                    <a:pt x="162" y="218"/>
                    <a:pt x="162" y="218"/>
                  </a:cubicBezTo>
                  <a:cubicBezTo>
                    <a:pt x="162" y="218"/>
                    <a:pt x="158" y="218"/>
                    <a:pt x="157" y="219"/>
                  </a:cubicBezTo>
                  <a:cubicBezTo>
                    <a:pt x="155" y="219"/>
                    <a:pt x="155" y="221"/>
                    <a:pt x="153" y="220"/>
                  </a:cubicBezTo>
                  <a:cubicBezTo>
                    <a:pt x="151" y="219"/>
                    <a:pt x="146" y="217"/>
                    <a:pt x="146" y="217"/>
                  </a:cubicBezTo>
                  <a:cubicBezTo>
                    <a:pt x="142" y="213"/>
                    <a:pt x="142" y="213"/>
                    <a:pt x="142" y="213"/>
                  </a:cubicBezTo>
                  <a:cubicBezTo>
                    <a:pt x="140" y="215"/>
                    <a:pt x="140" y="215"/>
                    <a:pt x="140" y="215"/>
                  </a:cubicBezTo>
                  <a:cubicBezTo>
                    <a:pt x="137" y="217"/>
                    <a:pt x="137" y="217"/>
                    <a:pt x="137" y="217"/>
                  </a:cubicBezTo>
                  <a:cubicBezTo>
                    <a:pt x="137" y="217"/>
                    <a:pt x="137" y="219"/>
                    <a:pt x="135" y="217"/>
                  </a:cubicBezTo>
                  <a:cubicBezTo>
                    <a:pt x="133" y="214"/>
                    <a:pt x="133" y="212"/>
                    <a:pt x="133" y="212"/>
                  </a:cubicBezTo>
                  <a:cubicBezTo>
                    <a:pt x="130" y="212"/>
                    <a:pt x="130" y="212"/>
                    <a:pt x="130" y="212"/>
                  </a:cubicBezTo>
                  <a:cubicBezTo>
                    <a:pt x="129" y="215"/>
                    <a:pt x="129" y="215"/>
                    <a:pt x="129" y="215"/>
                  </a:cubicBezTo>
                  <a:cubicBezTo>
                    <a:pt x="129" y="215"/>
                    <a:pt x="127" y="218"/>
                    <a:pt x="127" y="218"/>
                  </a:cubicBezTo>
                  <a:cubicBezTo>
                    <a:pt x="126" y="218"/>
                    <a:pt x="123" y="218"/>
                    <a:pt x="122" y="219"/>
                  </a:cubicBezTo>
                  <a:cubicBezTo>
                    <a:pt x="122" y="219"/>
                    <a:pt x="117" y="219"/>
                    <a:pt x="117" y="219"/>
                  </a:cubicBezTo>
                  <a:cubicBezTo>
                    <a:pt x="110" y="217"/>
                    <a:pt x="110" y="217"/>
                    <a:pt x="110" y="217"/>
                  </a:cubicBezTo>
                  <a:cubicBezTo>
                    <a:pt x="110" y="217"/>
                    <a:pt x="108" y="218"/>
                    <a:pt x="108" y="218"/>
                  </a:cubicBezTo>
                  <a:cubicBezTo>
                    <a:pt x="107" y="219"/>
                    <a:pt x="97" y="221"/>
                    <a:pt x="97" y="221"/>
                  </a:cubicBezTo>
                  <a:cubicBezTo>
                    <a:pt x="92" y="224"/>
                    <a:pt x="92" y="224"/>
                    <a:pt x="92" y="224"/>
                  </a:cubicBezTo>
                  <a:cubicBezTo>
                    <a:pt x="89" y="224"/>
                    <a:pt x="89" y="224"/>
                    <a:pt x="89" y="224"/>
                  </a:cubicBezTo>
                  <a:cubicBezTo>
                    <a:pt x="86" y="220"/>
                    <a:pt x="86" y="220"/>
                    <a:pt x="86" y="220"/>
                  </a:cubicBezTo>
                  <a:cubicBezTo>
                    <a:pt x="84" y="217"/>
                    <a:pt x="84" y="217"/>
                    <a:pt x="84" y="217"/>
                  </a:cubicBezTo>
                  <a:cubicBezTo>
                    <a:pt x="84" y="221"/>
                    <a:pt x="84" y="221"/>
                    <a:pt x="84" y="221"/>
                  </a:cubicBezTo>
                  <a:cubicBezTo>
                    <a:pt x="83" y="223"/>
                    <a:pt x="83" y="223"/>
                    <a:pt x="83" y="223"/>
                  </a:cubicBezTo>
                  <a:cubicBezTo>
                    <a:pt x="83" y="223"/>
                    <a:pt x="79" y="227"/>
                    <a:pt x="78" y="228"/>
                  </a:cubicBezTo>
                  <a:cubicBezTo>
                    <a:pt x="78" y="228"/>
                    <a:pt x="73" y="223"/>
                    <a:pt x="73" y="223"/>
                  </a:cubicBezTo>
                  <a:cubicBezTo>
                    <a:pt x="72" y="216"/>
                    <a:pt x="72" y="216"/>
                    <a:pt x="72" y="216"/>
                  </a:cubicBezTo>
                  <a:cubicBezTo>
                    <a:pt x="67" y="211"/>
                    <a:pt x="67" y="211"/>
                    <a:pt x="67" y="211"/>
                  </a:cubicBezTo>
                  <a:cubicBezTo>
                    <a:pt x="64" y="212"/>
                    <a:pt x="64" y="212"/>
                    <a:pt x="64" y="212"/>
                  </a:cubicBezTo>
                  <a:cubicBezTo>
                    <a:pt x="63" y="207"/>
                    <a:pt x="63" y="207"/>
                    <a:pt x="63" y="207"/>
                  </a:cubicBezTo>
                  <a:cubicBezTo>
                    <a:pt x="61" y="204"/>
                    <a:pt x="61" y="204"/>
                    <a:pt x="61" y="204"/>
                  </a:cubicBezTo>
                  <a:cubicBezTo>
                    <a:pt x="57" y="204"/>
                    <a:pt x="57" y="204"/>
                    <a:pt x="57" y="204"/>
                  </a:cubicBezTo>
                  <a:cubicBezTo>
                    <a:pt x="56" y="206"/>
                    <a:pt x="56" y="206"/>
                    <a:pt x="56" y="206"/>
                  </a:cubicBezTo>
                  <a:cubicBezTo>
                    <a:pt x="55" y="209"/>
                    <a:pt x="55" y="209"/>
                    <a:pt x="55" y="209"/>
                  </a:cubicBezTo>
                  <a:cubicBezTo>
                    <a:pt x="55" y="209"/>
                    <a:pt x="56" y="212"/>
                    <a:pt x="56" y="212"/>
                  </a:cubicBezTo>
                  <a:cubicBezTo>
                    <a:pt x="56" y="213"/>
                    <a:pt x="55" y="214"/>
                    <a:pt x="54" y="214"/>
                  </a:cubicBezTo>
                  <a:cubicBezTo>
                    <a:pt x="54" y="214"/>
                    <a:pt x="49" y="216"/>
                    <a:pt x="49" y="216"/>
                  </a:cubicBezTo>
                  <a:cubicBezTo>
                    <a:pt x="49" y="216"/>
                    <a:pt x="48" y="213"/>
                    <a:pt x="48" y="212"/>
                  </a:cubicBezTo>
                  <a:cubicBezTo>
                    <a:pt x="48" y="210"/>
                    <a:pt x="48" y="207"/>
                    <a:pt x="48" y="207"/>
                  </a:cubicBezTo>
                  <a:cubicBezTo>
                    <a:pt x="48" y="207"/>
                    <a:pt x="52" y="205"/>
                    <a:pt x="52" y="205"/>
                  </a:cubicBezTo>
                  <a:cubicBezTo>
                    <a:pt x="52" y="204"/>
                    <a:pt x="55" y="199"/>
                    <a:pt x="55" y="199"/>
                  </a:cubicBezTo>
                  <a:cubicBezTo>
                    <a:pt x="55" y="196"/>
                    <a:pt x="55" y="196"/>
                    <a:pt x="55" y="196"/>
                  </a:cubicBezTo>
                  <a:cubicBezTo>
                    <a:pt x="55" y="196"/>
                    <a:pt x="59" y="195"/>
                    <a:pt x="60" y="195"/>
                  </a:cubicBezTo>
                  <a:cubicBezTo>
                    <a:pt x="61" y="195"/>
                    <a:pt x="63" y="195"/>
                    <a:pt x="64" y="196"/>
                  </a:cubicBezTo>
                  <a:cubicBezTo>
                    <a:pt x="66" y="197"/>
                    <a:pt x="65" y="197"/>
                    <a:pt x="67" y="197"/>
                  </a:cubicBezTo>
                  <a:cubicBezTo>
                    <a:pt x="69" y="196"/>
                    <a:pt x="71" y="195"/>
                    <a:pt x="71" y="194"/>
                  </a:cubicBezTo>
                  <a:cubicBezTo>
                    <a:pt x="71" y="193"/>
                    <a:pt x="72" y="189"/>
                    <a:pt x="69" y="189"/>
                  </a:cubicBezTo>
                  <a:cubicBezTo>
                    <a:pt x="67" y="189"/>
                    <a:pt x="64" y="191"/>
                    <a:pt x="63" y="191"/>
                  </a:cubicBezTo>
                  <a:cubicBezTo>
                    <a:pt x="62" y="192"/>
                    <a:pt x="61" y="191"/>
                    <a:pt x="59" y="190"/>
                  </a:cubicBezTo>
                  <a:cubicBezTo>
                    <a:pt x="58" y="190"/>
                    <a:pt x="56" y="189"/>
                    <a:pt x="56" y="189"/>
                  </a:cubicBezTo>
                  <a:cubicBezTo>
                    <a:pt x="53" y="192"/>
                    <a:pt x="53" y="192"/>
                    <a:pt x="53" y="192"/>
                  </a:cubicBezTo>
                  <a:cubicBezTo>
                    <a:pt x="53" y="192"/>
                    <a:pt x="55" y="196"/>
                    <a:pt x="51" y="193"/>
                  </a:cubicBezTo>
                  <a:cubicBezTo>
                    <a:pt x="47" y="191"/>
                    <a:pt x="47" y="190"/>
                    <a:pt x="47" y="190"/>
                  </a:cubicBezTo>
                  <a:cubicBezTo>
                    <a:pt x="43" y="186"/>
                    <a:pt x="43" y="186"/>
                    <a:pt x="43" y="186"/>
                  </a:cubicBezTo>
                  <a:cubicBezTo>
                    <a:pt x="41" y="179"/>
                    <a:pt x="41" y="179"/>
                    <a:pt x="41" y="179"/>
                  </a:cubicBezTo>
                  <a:cubicBezTo>
                    <a:pt x="38" y="175"/>
                    <a:pt x="38" y="175"/>
                    <a:pt x="38" y="175"/>
                  </a:cubicBezTo>
                  <a:cubicBezTo>
                    <a:pt x="38" y="175"/>
                    <a:pt x="37" y="177"/>
                    <a:pt x="36" y="179"/>
                  </a:cubicBezTo>
                  <a:cubicBezTo>
                    <a:pt x="35" y="180"/>
                    <a:pt x="33" y="180"/>
                    <a:pt x="32" y="179"/>
                  </a:cubicBezTo>
                  <a:cubicBezTo>
                    <a:pt x="32" y="177"/>
                    <a:pt x="29" y="173"/>
                    <a:pt x="29" y="173"/>
                  </a:cubicBezTo>
                  <a:cubicBezTo>
                    <a:pt x="30" y="169"/>
                    <a:pt x="30" y="169"/>
                    <a:pt x="30" y="169"/>
                  </a:cubicBezTo>
                  <a:cubicBezTo>
                    <a:pt x="26" y="168"/>
                    <a:pt x="26" y="168"/>
                    <a:pt x="26" y="168"/>
                  </a:cubicBezTo>
                  <a:cubicBezTo>
                    <a:pt x="26" y="168"/>
                    <a:pt x="24" y="167"/>
                    <a:pt x="24" y="166"/>
                  </a:cubicBezTo>
                  <a:cubicBezTo>
                    <a:pt x="25" y="164"/>
                    <a:pt x="27" y="161"/>
                    <a:pt x="27" y="161"/>
                  </a:cubicBezTo>
                  <a:cubicBezTo>
                    <a:pt x="29" y="157"/>
                    <a:pt x="29" y="157"/>
                    <a:pt x="29" y="157"/>
                  </a:cubicBezTo>
                  <a:cubicBezTo>
                    <a:pt x="29" y="157"/>
                    <a:pt x="29" y="154"/>
                    <a:pt x="28" y="153"/>
                  </a:cubicBezTo>
                  <a:cubicBezTo>
                    <a:pt x="28" y="152"/>
                    <a:pt x="27" y="139"/>
                    <a:pt x="27" y="139"/>
                  </a:cubicBezTo>
                  <a:cubicBezTo>
                    <a:pt x="35" y="134"/>
                    <a:pt x="35" y="134"/>
                    <a:pt x="35" y="134"/>
                  </a:cubicBezTo>
                  <a:cubicBezTo>
                    <a:pt x="40" y="126"/>
                    <a:pt x="40" y="126"/>
                    <a:pt x="40" y="126"/>
                  </a:cubicBezTo>
                  <a:cubicBezTo>
                    <a:pt x="42" y="117"/>
                    <a:pt x="42" y="117"/>
                    <a:pt x="42" y="117"/>
                  </a:cubicBezTo>
                  <a:cubicBezTo>
                    <a:pt x="45" y="109"/>
                    <a:pt x="45" y="109"/>
                    <a:pt x="45" y="109"/>
                  </a:cubicBezTo>
                  <a:cubicBezTo>
                    <a:pt x="45" y="109"/>
                    <a:pt x="49" y="105"/>
                    <a:pt x="49" y="106"/>
                  </a:cubicBezTo>
                  <a:cubicBezTo>
                    <a:pt x="50" y="107"/>
                    <a:pt x="49" y="98"/>
                    <a:pt x="49" y="98"/>
                  </a:cubicBezTo>
                  <a:cubicBezTo>
                    <a:pt x="46" y="95"/>
                    <a:pt x="46" y="95"/>
                    <a:pt x="46" y="95"/>
                  </a:cubicBezTo>
                  <a:cubicBezTo>
                    <a:pt x="46" y="90"/>
                    <a:pt x="46" y="90"/>
                    <a:pt x="46" y="90"/>
                  </a:cubicBezTo>
                  <a:cubicBezTo>
                    <a:pt x="46" y="90"/>
                    <a:pt x="51" y="89"/>
                    <a:pt x="52" y="89"/>
                  </a:cubicBezTo>
                  <a:cubicBezTo>
                    <a:pt x="53" y="89"/>
                    <a:pt x="55" y="88"/>
                    <a:pt x="58" y="87"/>
                  </a:cubicBezTo>
                  <a:cubicBezTo>
                    <a:pt x="60" y="87"/>
                    <a:pt x="62" y="85"/>
                    <a:pt x="64" y="85"/>
                  </a:cubicBezTo>
                  <a:cubicBezTo>
                    <a:pt x="65" y="85"/>
                    <a:pt x="70" y="85"/>
                    <a:pt x="70" y="85"/>
                  </a:cubicBezTo>
                  <a:cubicBezTo>
                    <a:pt x="70" y="85"/>
                    <a:pt x="75" y="82"/>
                    <a:pt x="76" y="81"/>
                  </a:cubicBezTo>
                  <a:cubicBezTo>
                    <a:pt x="77" y="80"/>
                    <a:pt x="80" y="76"/>
                    <a:pt x="80" y="76"/>
                  </a:cubicBezTo>
                  <a:cubicBezTo>
                    <a:pt x="80" y="76"/>
                    <a:pt x="81" y="71"/>
                    <a:pt x="83" y="70"/>
                  </a:cubicBezTo>
                  <a:cubicBezTo>
                    <a:pt x="84" y="70"/>
                    <a:pt x="87" y="68"/>
                    <a:pt x="89" y="68"/>
                  </a:cubicBezTo>
                  <a:cubicBezTo>
                    <a:pt x="91" y="67"/>
                    <a:pt x="96" y="66"/>
                    <a:pt x="97" y="66"/>
                  </a:cubicBezTo>
                  <a:cubicBezTo>
                    <a:pt x="98" y="66"/>
                    <a:pt x="110" y="64"/>
                    <a:pt x="110" y="64"/>
                  </a:cubicBezTo>
                  <a:cubicBezTo>
                    <a:pt x="115" y="60"/>
                    <a:pt x="115" y="60"/>
                    <a:pt x="115" y="60"/>
                  </a:cubicBezTo>
                  <a:cubicBezTo>
                    <a:pt x="114" y="51"/>
                    <a:pt x="114" y="51"/>
                    <a:pt x="114" y="51"/>
                  </a:cubicBezTo>
                  <a:cubicBezTo>
                    <a:pt x="129" y="49"/>
                    <a:pt x="129" y="49"/>
                    <a:pt x="129" y="49"/>
                  </a:cubicBezTo>
                  <a:cubicBezTo>
                    <a:pt x="135" y="45"/>
                    <a:pt x="135" y="45"/>
                    <a:pt x="135" y="45"/>
                  </a:cubicBezTo>
                  <a:cubicBezTo>
                    <a:pt x="135" y="45"/>
                    <a:pt x="138" y="42"/>
                    <a:pt x="139" y="42"/>
                  </a:cubicBezTo>
                  <a:cubicBezTo>
                    <a:pt x="140" y="43"/>
                    <a:pt x="142" y="42"/>
                    <a:pt x="142" y="42"/>
                  </a:cubicBezTo>
                  <a:cubicBezTo>
                    <a:pt x="149" y="40"/>
                    <a:pt x="149" y="40"/>
                    <a:pt x="149" y="40"/>
                  </a:cubicBezTo>
                  <a:cubicBezTo>
                    <a:pt x="149" y="40"/>
                    <a:pt x="158" y="37"/>
                    <a:pt x="159" y="36"/>
                  </a:cubicBezTo>
                  <a:cubicBezTo>
                    <a:pt x="159" y="36"/>
                    <a:pt x="164" y="34"/>
                    <a:pt x="164" y="34"/>
                  </a:cubicBezTo>
                  <a:cubicBezTo>
                    <a:pt x="166" y="30"/>
                    <a:pt x="166" y="30"/>
                    <a:pt x="166" y="30"/>
                  </a:cubicBezTo>
                  <a:cubicBezTo>
                    <a:pt x="166" y="30"/>
                    <a:pt x="168" y="28"/>
                    <a:pt x="171" y="28"/>
                  </a:cubicBezTo>
                  <a:cubicBezTo>
                    <a:pt x="173" y="28"/>
                    <a:pt x="175" y="28"/>
                    <a:pt x="176" y="28"/>
                  </a:cubicBezTo>
                  <a:cubicBezTo>
                    <a:pt x="176" y="27"/>
                    <a:pt x="177" y="25"/>
                    <a:pt x="178" y="25"/>
                  </a:cubicBezTo>
                  <a:cubicBezTo>
                    <a:pt x="179" y="25"/>
                    <a:pt x="185" y="24"/>
                    <a:pt x="185" y="24"/>
                  </a:cubicBezTo>
                  <a:cubicBezTo>
                    <a:pt x="188" y="29"/>
                    <a:pt x="188" y="29"/>
                    <a:pt x="188" y="29"/>
                  </a:cubicBezTo>
                  <a:cubicBezTo>
                    <a:pt x="188" y="29"/>
                    <a:pt x="194" y="33"/>
                    <a:pt x="195" y="33"/>
                  </a:cubicBezTo>
                  <a:cubicBezTo>
                    <a:pt x="196" y="33"/>
                    <a:pt x="201" y="29"/>
                    <a:pt x="201" y="29"/>
                  </a:cubicBezTo>
                  <a:cubicBezTo>
                    <a:pt x="211" y="32"/>
                    <a:pt x="211" y="32"/>
                    <a:pt x="211" y="32"/>
                  </a:cubicBezTo>
                  <a:cubicBezTo>
                    <a:pt x="219" y="34"/>
                    <a:pt x="219" y="34"/>
                    <a:pt x="219" y="34"/>
                  </a:cubicBezTo>
                  <a:cubicBezTo>
                    <a:pt x="222" y="32"/>
                    <a:pt x="222" y="32"/>
                    <a:pt x="222" y="32"/>
                  </a:cubicBezTo>
                  <a:close/>
                  <a:moveTo>
                    <a:pt x="188" y="149"/>
                  </a:moveTo>
                  <a:cubicBezTo>
                    <a:pt x="188" y="149"/>
                    <a:pt x="188" y="149"/>
                    <a:pt x="188" y="149"/>
                  </a:cubicBezTo>
                  <a:cubicBezTo>
                    <a:pt x="189" y="150"/>
                    <a:pt x="189" y="150"/>
                    <a:pt x="189" y="150"/>
                  </a:cubicBezTo>
                  <a:cubicBezTo>
                    <a:pt x="189" y="150"/>
                    <a:pt x="191" y="150"/>
                    <a:pt x="192" y="149"/>
                  </a:cubicBezTo>
                  <a:cubicBezTo>
                    <a:pt x="193" y="149"/>
                    <a:pt x="191" y="148"/>
                    <a:pt x="191" y="148"/>
                  </a:cubicBezTo>
                  <a:cubicBezTo>
                    <a:pt x="189" y="148"/>
                    <a:pt x="189" y="148"/>
                    <a:pt x="189" y="148"/>
                  </a:cubicBezTo>
                  <a:cubicBezTo>
                    <a:pt x="189" y="148"/>
                    <a:pt x="188" y="149"/>
                    <a:pt x="188" y="149"/>
                  </a:cubicBezTo>
                  <a:close/>
                  <a:moveTo>
                    <a:pt x="184" y="157"/>
                  </a:moveTo>
                  <a:cubicBezTo>
                    <a:pt x="184" y="157"/>
                    <a:pt x="184" y="157"/>
                    <a:pt x="184" y="157"/>
                  </a:cubicBezTo>
                  <a:cubicBezTo>
                    <a:pt x="185" y="158"/>
                    <a:pt x="185" y="158"/>
                    <a:pt x="185" y="158"/>
                  </a:cubicBezTo>
                  <a:cubicBezTo>
                    <a:pt x="185" y="158"/>
                    <a:pt x="186" y="155"/>
                    <a:pt x="187" y="154"/>
                  </a:cubicBezTo>
                  <a:cubicBezTo>
                    <a:pt x="188" y="152"/>
                    <a:pt x="186" y="153"/>
                    <a:pt x="186" y="153"/>
                  </a:cubicBezTo>
                  <a:cubicBezTo>
                    <a:pt x="185" y="154"/>
                    <a:pt x="185" y="154"/>
                    <a:pt x="185" y="154"/>
                  </a:cubicBezTo>
                  <a:cubicBezTo>
                    <a:pt x="185" y="154"/>
                    <a:pt x="184" y="157"/>
                    <a:pt x="184" y="157"/>
                  </a:cubicBezTo>
                  <a:close/>
                  <a:moveTo>
                    <a:pt x="318" y="231"/>
                  </a:moveTo>
                  <a:cubicBezTo>
                    <a:pt x="318" y="231"/>
                    <a:pt x="318" y="231"/>
                    <a:pt x="318" y="231"/>
                  </a:cubicBezTo>
                  <a:cubicBezTo>
                    <a:pt x="318" y="231"/>
                    <a:pt x="321" y="233"/>
                    <a:pt x="321" y="233"/>
                  </a:cubicBezTo>
                  <a:cubicBezTo>
                    <a:pt x="319" y="237"/>
                    <a:pt x="319" y="237"/>
                    <a:pt x="319" y="237"/>
                  </a:cubicBezTo>
                  <a:cubicBezTo>
                    <a:pt x="316" y="235"/>
                    <a:pt x="316" y="235"/>
                    <a:pt x="316" y="235"/>
                  </a:cubicBezTo>
                  <a:cubicBezTo>
                    <a:pt x="318" y="231"/>
                    <a:pt x="318" y="231"/>
                    <a:pt x="318" y="231"/>
                  </a:cubicBezTo>
                  <a:close/>
                  <a:moveTo>
                    <a:pt x="342" y="250"/>
                  </a:moveTo>
                  <a:cubicBezTo>
                    <a:pt x="342" y="250"/>
                    <a:pt x="342" y="250"/>
                    <a:pt x="342" y="250"/>
                  </a:cubicBezTo>
                  <a:cubicBezTo>
                    <a:pt x="342" y="250"/>
                    <a:pt x="347" y="251"/>
                    <a:pt x="347" y="250"/>
                  </a:cubicBezTo>
                  <a:cubicBezTo>
                    <a:pt x="347" y="249"/>
                    <a:pt x="348" y="247"/>
                    <a:pt x="348" y="247"/>
                  </a:cubicBezTo>
                  <a:cubicBezTo>
                    <a:pt x="347" y="246"/>
                    <a:pt x="344" y="245"/>
                    <a:pt x="344" y="245"/>
                  </a:cubicBezTo>
                  <a:cubicBezTo>
                    <a:pt x="343" y="245"/>
                    <a:pt x="342" y="245"/>
                    <a:pt x="341" y="244"/>
                  </a:cubicBezTo>
                  <a:cubicBezTo>
                    <a:pt x="335" y="237"/>
                    <a:pt x="339" y="246"/>
                    <a:pt x="342" y="247"/>
                  </a:cubicBezTo>
                  <a:cubicBezTo>
                    <a:pt x="342" y="248"/>
                    <a:pt x="342" y="248"/>
                    <a:pt x="342" y="248"/>
                  </a:cubicBezTo>
                  <a:cubicBezTo>
                    <a:pt x="342" y="250"/>
                    <a:pt x="342" y="250"/>
                    <a:pt x="342" y="250"/>
                  </a:cubicBezTo>
                  <a:close/>
                  <a:moveTo>
                    <a:pt x="349" y="257"/>
                  </a:moveTo>
                  <a:cubicBezTo>
                    <a:pt x="349" y="257"/>
                    <a:pt x="349" y="257"/>
                    <a:pt x="349" y="257"/>
                  </a:cubicBezTo>
                  <a:cubicBezTo>
                    <a:pt x="353" y="252"/>
                    <a:pt x="353" y="252"/>
                    <a:pt x="353" y="252"/>
                  </a:cubicBezTo>
                  <a:cubicBezTo>
                    <a:pt x="353" y="252"/>
                    <a:pt x="355" y="250"/>
                    <a:pt x="356" y="250"/>
                  </a:cubicBezTo>
                  <a:cubicBezTo>
                    <a:pt x="357" y="250"/>
                    <a:pt x="361" y="249"/>
                    <a:pt x="361" y="249"/>
                  </a:cubicBezTo>
                  <a:cubicBezTo>
                    <a:pt x="361" y="249"/>
                    <a:pt x="364" y="250"/>
                    <a:pt x="362" y="251"/>
                  </a:cubicBezTo>
                  <a:cubicBezTo>
                    <a:pt x="361" y="252"/>
                    <a:pt x="358" y="254"/>
                    <a:pt x="357" y="254"/>
                  </a:cubicBezTo>
                  <a:cubicBezTo>
                    <a:pt x="356" y="255"/>
                    <a:pt x="354" y="258"/>
                    <a:pt x="354" y="258"/>
                  </a:cubicBezTo>
                  <a:cubicBezTo>
                    <a:pt x="350" y="259"/>
                    <a:pt x="350" y="259"/>
                    <a:pt x="350" y="259"/>
                  </a:cubicBezTo>
                  <a:cubicBezTo>
                    <a:pt x="346" y="261"/>
                    <a:pt x="346" y="261"/>
                    <a:pt x="346" y="261"/>
                  </a:cubicBezTo>
                  <a:cubicBezTo>
                    <a:pt x="347" y="265"/>
                    <a:pt x="347" y="265"/>
                    <a:pt x="347" y="265"/>
                  </a:cubicBezTo>
                  <a:cubicBezTo>
                    <a:pt x="347" y="265"/>
                    <a:pt x="346" y="266"/>
                    <a:pt x="345" y="266"/>
                  </a:cubicBezTo>
                  <a:cubicBezTo>
                    <a:pt x="345" y="265"/>
                    <a:pt x="342" y="263"/>
                    <a:pt x="342" y="263"/>
                  </a:cubicBezTo>
                  <a:cubicBezTo>
                    <a:pt x="343" y="258"/>
                    <a:pt x="343" y="258"/>
                    <a:pt x="343" y="258"/>
                  </a:cubicBezTo>
                  <a:cubicBezTo>
                    <a:pt x="347" y="258"/>
                    <a:pt x="347" y="258"/>
                    <a:pt x="347" y="258"/>
                  </a:cubicBezTo>
                  <a:cubicBezTo>
                    <a:pt x="349" y="257"/>
                    <a:pt x="349" y="257"/>
                    <a:pt x="349" y="257"/>
                  </a:cubicBezTo>
                  <a:close/>
                  <a:moveTo>
                    <a:pt x="388" y="286"/>
                  </a:moveTo>
                  <a:cubicBezTo>
                    <a:pt x="388" y="286"/>
                    <a:pt x="388" y="286"/>
                    <a:pt x="388" y="286"/>
                  </a:cubicBezTo>
                  <a:cubicBezTo>
                    <a:pt x="388" y="286"/>
                    <a:pt x="392" y="290"/>
                    <a:pt x="392" y="290"/>
                  </a:cubicBezTo>
                  <a:cubicBezTo>
                    <a:pt x="391" y="295"/>
                    <a:pt x="391" y="295"/>
                    <a:pt x="391" y="295"/>
                  </a:cubicBezTo>
                  <a:cubicBezTo>
                    <a:pt x="391" y="295"/>
                    <a:pt x="391" y="297"/>
                    <a:pt x="393" y="297"/>
                  </a:cubicBezTo>
                  <a:cubicBezTo>
                    <a:pt x="395" y="298"/>
                    <a:pt x="398" y="298"/>
                    <a:pt x="398" y="296"/>
                  </a:cubicBezTo>
                  <a:cubicBezTo>
                    <a:pt x="398" y="294"/>
                    <a:pt x="399" y="292"/>
                    <a:pt x="400" y="291"/>
                  </a:cubicBezTo>
                  <a:cubicBezTo>
                    <a:pt x="401" y="289"/>
                    <a:pt x="403" y="286"/>
                    <a:pt x="403" y="286"/>
                  </a:cubicBezTo>
                  <a:cubicBezTo>
                    <a:pt x="403" y="286"/>
                    <a:pt x="404" y="286"/>
                    <a:pt x="405" y="285"/>
                  </a:cubicBezTo>
                  <a:cubicBezTo>
                    <a:pt x="406" y="285"/>
                    <a:pt x="404" y="282"/>
                    <a:pt x="404" y="282"/>
                  </a:cubicBezTo>
                  <a:cubicBezTo>
                    <a:pt x="404" y="282"/>
                    <a:pt x="403" y="282"/>
                    <a:pt x="405" y="278"/>
                  </a:cubicBezTo>
                  <a:cubicBezTo>
                    <a:pt x="407" y="275"/>
                    <a:pt x="407" y="275"/>
                    <a:pt x="407" y="275"/>
                  </a:cubicBezTo>
                  <a:cubicBezTo>
                    <a:pt x="407" y="274"/>
                    <a:pt x="408" y="271"/>
                    <a:pt x="408" y="270"/>
                  </a:cubicBezTo>
                  <a:cubicBezTo>
                    <a:pt x="407" y="268"/>
                    <a:pt x="406" y="263"/>
                    <a:pt x="406" y="263"/>
                  </a:cubicBezTo>
                  <a:cubicBezTo>
                    <a:pt x="404" y="265"/>
                    <a:pt x="404" y="265"/>
                    <a:pt x="404" y="265"/>
                  </a:cubicBezTo>
                  <a:cubicBezTo>
                    <a:pt x="404" y="265"/>
                    <a:pt x="402" y="267"/>
                    <a:pt x="400" y="267"/>
                  </a:cubicBezTo>
                  <a:cubicBezTo>
                    <a:pt x="398" y="268"/>
                    <a:pt x="396" y="269"/>
                    <a:pt x="396" y="270"/>
                  </a:cubicBezTo>
                  <a:cubicBezTo>
                    <a:pt x="396" y="270"/>
                    <a:pt x="396" y="273"/>
                    <a:pt x="395" y="274"/>
                  </a:cubicBezTo>
                  <a:cubicBezTo>
                    <a:pt x="394" y="275"/>
                    <a:pt x="391" y="278"/>
                    <a:pt x="391" y="278"/>
                  </a:cubicBezTo>
                  <a:cubicBezTo>
                    <a:pt x="389" y="283"/>
                    <a:pt x="389" y="283"/>
                    <a:pt x="389" y="283"/>
                  </a:cubicBezTo>
                  <a:cubicBezTo>
                    <a:pt x="389" y="283"/>
                    <a:pt x="388" y="286"/>
                    <a:pt x="388" y="286"/>
                  </a:cubicBezTo>
                  <a:close/>
                  <a:moveTo>
                    <a:pt x="373" y="331"/>
                  </a:moveTo>
                  <a:cubicBezTo>
                    <a:pt x="373" y="331"/>
                    <a:pt x="373" y="331"/>
                    <a:pt x="373" y="331"/>
                  </a:cubicBezTo>
                  <a:cubicBezTo>
                    <a:pt x="371" y="330"/>
                    <a:pt x="369" y="328"/>
                    <a:pt x="369" y="326"/>
                  </a:cubicBezTo>
                  <a:cubicBezTo>
                    <a:pt x="369" y="325"/>
                    <a:pt x="370" y="323"/>
                    <a:pt x="370" y="323"/>
                  </a:cubicBezTo>
                  <a:cubicBezTo>
                    <a:pt x="370" y="323"/>
                    <a:pt x="368" y="322"/>
                    <a:pt x="368" y="321"/>
                  </a:cubicBezTo>
                  <a:cubicBezTo>
                    <a:pt x="368" y="321"/>
                    <a:pt x="370" y="317"/>
                    <a:pt x="370" y="315"/>
                  </a:cubicBezTo>
                  <a:cubicBezTo>
                    <a:pt x="369" y="314"/>
                    <a:pt x="370" y="308"/>
                    <a:pt x="370" y="308"/>
                  </a:cubicBezTo>
                  <a:cubicBezTo>
                    <a:pt x="370" y="308"/>
                    <a:pt x="373" y="307"/>
                    <a:pt x="373" y="308"/>
                  </a:cubicBezTo>
                  <a:cubicBezTo>
                    <a:pt x="373" y="309"/>
                    <a:pt x="372" y="312"/>
                    <a:pt x="372" y="313"/>
                  </a:cubicBezTo>
                  <a:cubicBezTo>
                    <a:pt x="372" y="314"/>
                    <a:pt x="371" y="318"/>
                    <a:pt x="371" y="319"/>
                  </a:cubicBezTo>
                  <a:cubicBezTo>
                    <a:pt x="371" y="319"/>
                    <a:pt x="372" y="318"/>
                    <a:pt x="374" y="320"/>
                  </a:cubicBezTo>
                  <a:cubicBezTo>
                    <a:pt x="376" y="322"/>
                    <a:pt x="376" y="325"/>
                    <a:pt x="376" y="325"/>
                  </a:cubicBezTo>
                  <a:cubicBezTo>
                    <a:pt x="374" y="327"/>
                    <a:pt x="374" y="327"/>
                    <a:pt x="374" y="327"/>
                  </a:cubicBezTo>
                  <a:cubicBezTo>
                    <a:pt x="373" y="331"/>
                    <a:pt x="373" y="331"/>
                    <a:pt x="373" y="331"/>
                  </a:cubicBezTo>
                  <a:close/>
                  <a:moveTo>
                    <a:pt x="361" y="333"/>
                  </a:moveTo>
                  <a:cubicBezTo>
                    <a:pt x="361" y="333"/>
                    <a:pt x="361" y="333"/>
                    <a:pt x="361" y="333"/>
                  </a:cubicBezTo>
                  <a:cubicBezTo>
                    <a:pt x="361" y="333"/>
                    <a:pt x="360" y="337"/>
                    <a:pt x="360" y="338"/>
                  </a:cubicBezTo>
                  <a:cubicBezTo>
                    <a:pt x="360" y="338"/>
                    <a:pt x="361" y="338"/>
                    <a:pt x="362" y="338"/>
                  </a:cubicBezTo>
                  <a:cubicBezTo>
                    <a:pt x="363" y="337"/>
                    <a:pt x="364" y="337"/>
                    <a:pt x="365" y="336"/>
                  </a:cubicBezTo>
                  <a:cubicBezTo>
                    <a:pt x="366" y="335"/>
                    <a:pt x="369" y="333"/>
                    <a:pt x="370" y="333"/>
                  </a:cubicBezTo>
                  <a:cubicBezTo>
                    <a:pt x="371" y="332"/>
                    <a:pt x="366" y="330"/>
                    <a:pt x="366" y="330"/>
                  </a:cubicBezTo>
                  <a:cubicBezTo>
                    <a:pt x="361" y="333"/>
                    <a:pt x="361" y="333"/>
                    <a:pt x="361" y="333"/>
                  </a:cubicBezTo>
                  <a:close/>
                  <a:moveTo>
                    <a:pt x="225" y="132"/>
                  </a:moveTo>
                  <a:cubicBezTo>
                    <a:pt x="225" y="132"/>
                    <a:pt x="225" y="132"/>
                    <a:pt x="225" y="132"/>
                  </a:cubicBezTo>
                  <a:cubicBezTo>
                    <a:pt x="227" y="133"/>
                    <a:pt x="227" y="133"/>
                    <a:pt x="227" y="133"/>
                  </a:cubicBezTo>
                  <a:cubicBezTo>
                    <a:pt x="227" y="133"/>
                    <a:pt x="228" y="132"/>
                    <a:pt x="229" y="131"/>
                  </a:cubicBezTo>
                  <a:cubicBezTo>
                    <a:pt x="230" y="130"/>
                    <a:pt x="228" y="129"/>
                    <a:pt x="228" y="129"/>
                  </a:cubicBezTo>
                  <a:cubicBezTo>
                    <a:pt x="227" y="130"/>
                    <a:pt x="227" y="130"/>
                    <a:pt x="227" y="130"/>
                  </a:cubicBezTo>
                  <a:cubicBezTo>
                    <a:pt x="227" y="130"/>
                    <a:pt x="225" y="132"/>
                    <a:pt x="225" y="132"/>
                  </a:cubicBezTo>
                  <a:close/>
                  <a:moveTo>
                    <a:pt x="164" y="164"/>
                  </a:moveTo>
                  <a:cubicBezTo>
                    <a:pt x="164" y="164"/>
                    <a:pt x="164" y="164"/>
                    <a:pt x="164" y="164"/>
                  </a:cubicBezTo>
                  <a:cubicBezTo>
                    <a:pt x="165" y="165"/>
                    <a:pt x="165" y="165"/>
                    <a:pt x="165" y="165"/>
                  </a:cubicBezTo>
                  <a:cubicBezTo>
                    <a:pt x="165" y="165"/>
                    <a:pt x="166" y="163"/>
                    <a:pt x="168" y="162"/>
                  </a:cubicBezTo>
                  <a:cubicBezTo>
                    <a:pt x="169" y="161"/>
                    <a:pt x="167" y="161"/>
                    <a:pt x="167" y="161"/>
                  </a:cubicBezTo>
                  <a:cubicBezTo>
                    <a:pt x="165" y="162"/>
                    <a:pt x="165" y="162"/>
                    <a:pt x="165" y="162"/>
                  </a:cubicBezTo>
                  <a:cubicBezTo>
                    <a:pt x="165" y="162"/>
                    <a:pt x="164" y="163"/>
                    <a:pt x="164" y="164"/>
                  </a:cubicBezTo>
                  <a:close/>
                  <a:moveTo>
                    <a:pt x="174" y="162"/>
                  </a:moveTo>
                  <a:cubicBezTo>
                    <a:pt x="174" y="162"/>
                    <a:pt x="174" y="162"/>
                    <a:pt x="174" y="162"/>
                  </a:cubicBezTo>
                  <a:cubicBezTo>
                    <a:pt x="174" y="164"/>
                    <a:pt x="174" y="164"/>
                    <a:pt x="174" y="164"/>
                  </a:cubicBezTo>
                  <a:cubicBezTo>
                    <a:pt x="174" y="164"/>
                    <a:pt x="177" y="165"/>
                    <a:pt x="179" y="166"/>
                  </a:cubicBezTo>
                  <a:cubicBezTo>
                    <a:pt x="182" y="167"/>
                    <a:pt x="180" y="164"/>
                    <a:pt x="180" y="164"/>
                  </a:cubicBezTo>
                  <a:cubicBezTo>
                    <a:pt x="178" y="162"/>
                    <a:pt x="178" y="162"/>
                    <a:pt x="178" y="162"/>
                  </a:cubicBezTo>
                  <a:cubicBezTo>
                    <a:pt x="178" y="162"/>
                    <a:pt x="175" y="161"/>
                    <a:pt x="174" y="162"/>
                  </a:cubicBezTo>
                  <a:close/>
                  <a:moveTo>
                    <a:pt x="211" y="164"/>
                  </a:moveTo>
                  <a:cubicBezTo>
                    <a:pt x="211" y="164"/>
                    <a:pt x="211" y="164"/>
                    <a:pt x="211" y="164"/>
                  </a:cubicBezTo>
                  <a:cubicBezTo>
                    <a:pt x="210" y="166"/>
                    <a:pt x="210" y="166"/>
                    <a:pt x="210" y="166"/>
                  </a:cubicBezTo>
                  <a:cubicBezTo>
                    <a:pt x="210" y="166"/>
                    <a:pt x="212" y="168"/>
                    <a:pt x="213" y="170"/>
                  </a:cubicBezTo>
                  <a:cubicBezTo>
                    <a:pt x="214" y="170"/>
                    <a:pt x="218" y="174"/>
                    <a:pt x="220" y="174"/>
                  </a:cubicBezTo>
                  <a:cubicBezTo>
                    <a:pt x="228" y="177"/>
                    <a:pt x="215" y="167"/>
                    <a:pt x="214" y="166"/>
                  </a:cubicBezTo>
                  <a:cubicBezTo>
                    <a:pt x="214" y="166"/>
                    <a:pt x="211" y="163"/>
                    <a:pt x="211" y="164"/>
                  </a:cubicBezTo>
                  <a:close/>
                  <a:moveTo>
                    <a:pt x="258" y="178"/>
                  </a:moveTo>
                  <a:cubicBezTo>
                    <a:pt x="258" y="178"/>
                    <a:pt x="258" y="178"/>
                    <a:pt x="258" y="178"/>
                  </a:cubicBezTo>
                  <a:cubicBezTo>
                    <a:pt x="260" y="180"/>
                    <a:pt x="260" y="180"/>
                    <a:pt x="260" y="180"/>
                  </a:cubicBezTo>
                  <a:cubicBezTo>
                    <a:pt x="260" y="180"/>
                    <a:pt x="263" y="179"/>
                    <a:pt x="265" y="178"/>
                  </a:cubicBezTo>
                  <a:cubicBezTo>
                    <a:pt x="267" y="178"/>
                    <a:pt x="265" y="176"/>
                    <a:pt x="265" y="176"/>
                  </a:cubicBezTo>
                  <a:cubicBezTo>
                    <a:pt x="262" y="176"/>
                    <a:pt x="262" y="176"/>
                    <a:pt x="262" y="176"/>
                  </a:cubicBezTo>
                  <a:cubicBezTo>
                    <a:pt x="262" y="176"/>
                    <a:pt x="258" y="177"/>
                    <a:pt x="258" y="178"/>
                  </a:cubicBezTo>
                  <a:close/>
                  <a:moveTo>
                    <a:pt x="238" y="73"/>
                  </a:moveTo>
                  <a:cubicBezTo>
                    <a:pt x="238" y="73"/>
                    <a:pt x="238" y="73"/>
                    <a:pt x="238" y="73"/>
                  </a:cubicBezTo>
                  <a:cubicBezTo>
                    <a:pt x="238" y="73"/>
                    <a:pt x="234" y="75"/>
                    <a:pt x="234" y="75"/>
                  </a:cubicBezTo>
                  <a:cubicBezTo>
                    <a:pt x="233" y="75"/>
                    <a:pt x="234" y="77"/>
                    <a:pt x="235" y="77"/>
                  </a:cubicBezTo>
                  <a:cubicBezTo>
                    <a:pt x="236" y="78"/>
                    <a:pt x="239" y="79"/>
                    <a:pt x="239" y="79"/>
                  </a:cubicBezTo>
                  <a:cubicBezTo>
                    <a:pt x="240" y="79"/>
                    <a:pt x="243" y="77"/>
                    <a:pt x="245" y="75"/>
                  </a:cubicBezTo>
                  <a:cubicBezTo>
                    <a:pt x="247" y="74"/>
                    <a:pt x="243" y="73"/>
                    <a:pt x="243" y="73"/>
                  </a:cubicBezTo>
                  <a:cubicBezTo>
                    <a:pt x="238" y="73"/>
                    <a:pt x="238" y="73"/>
                    <a:pt x="238" y="73"/>
                  </a:cubicBezTo>
                  <a:close/>
                  <a:moveTo>
                    <a:pt x="202" y="66"/>
                  </a:moveTo>
                  <a:cubicBezTo>
                    <a:pt x="202" y="66"/>
                    <a:pt x="202" y="66"/>
                    <a:pt x="202" y="66"/>
                  </a:cubicBezTo>
                  <a:cubicBezTo>
                    <a:pt x="202" y="66"/>
                    <a:pt x="198" y="66"/>
                    <a:pt x="197" y="66"/>
                  </a:cubicBezTo>
                  <a:cubicBezTo>
                    <a:pt x="197" y="66"/>
                    <a:pt x="196" y="67"/>
                    <a:pt x="195" y="68"/>
                  </a:cubicBezTo>
                  <a:cubicBezTo>
                    <a:pt x="194" y="69"/>
                    <a:pt x="194" y="71"/>
                    <a:pt x="193" y="73"/>
                  </a:cubicBezTo>
                  <a:cubicBezTo>
                    <a:pt x="193" y="75"/>
                    <a:pt x="194" y="75"/>
                    <a:pt x="194" y="75"/>
                  </a:cubicBezTo>
                  <a:cubicBezTo>
                    <a:pt x="195" y="76"/>
                    <a:pt x="195" y="76"/>
                    <a:pt x="197" y="78"/>
                  </a:cubicBezTo>
                  <a:cubicBezTo>
                    <a:pt x="199" y="79"/>
                    <a:pt x="201" y="77"/>
                    <a:pt x="203" y="76"/>
                  </a:cubicBezTo>
                  <a:cubicBezTo>
                    <a:pt x="206" y="75"/>
                    <a:pt x="204" y="74"/>
                    <a:pt x="205" y="72"/>
                  </a:cubicBezTo>
                  <a:cubicBezTo>
                    <a:pt x="205" y="71"/>
                    <a:pt x="204" y="68"/>
                    <a:pt x="204" y="68"/>
                  </a:cubicBezTo>
                  <a:cubicBezTo>
                    <a:pt x="204" y="67"/>
                    <a:pt x="202" y="66"/>
                    <a:pt x="202" y="66"/>
                  </a:cubicBezTo>
                  <a:close/>
                  <a:moveTo>
                    <a:pt x="236" y="103"/>
                  </a:moveTo>
                  <a:cubicBezTo>
                    <a:pt x="236" y="103"/>
                    <a:pt x="236" y="103"/>
                    <a:pt x="236" y="103"/>
                  </a:cubicBezTo>
                  <a:cubicBezTo>
                    <a:pt x="236" y="103"/>
                    <a:pt x="235" y="105"/>
                    <a:pt x="235" y="105"/>
                  </a:cubicBezTo>
                  <a:cubicBezTo>
                    <a:pt x="235" y="105"/>
                    <a:pt x="235" y="107"/>
                    <a:pt x="235" y="107"/>
                  </a:cubicBezTo>
                  <a:cubicBezTo>
                    <a:pt x="235" y="107"/>
                    <a:pt x="234" y="108"/>
                    <a:pt x="233" y="109"/>
                  </a:cubicBezTo>
                  <a:cubicBezTo>
                    <a:pt x="231" y="111"/>
                    <a:pt x="233" y="111"/>
                    <a:pt x="234" y="112"/>
                  </a:cubicBezTo>
                  <a:cubicBezTo>
                    <a:pt x="235" y="114"/>
                    <a:pt x="234" y="113"/>
                    <a:pt x="235" y="113"/>
                  </a:cubicBezTo>
                  <a:cubicBezTo>
                    <a:pt x="235" y="114"/>
                    <a:pt x="236" y="113"/>
                    <a:pt x="238" y="112"/>
                  </a:cubicBezTo>
                  <a:cubicBezTo>
                    <a:pt x="240" y="111"/>
                    <a:pt x="239" y="111"/>
                    <a:pt x="239" y="111"/>
                  </a:cubicBezTo>
                  <a:cubicBezTo>
                    <a:pt x="239" y="111"/>
                    <a:pt x="237" y="108"/>
                    <a:pt x="237" y="108"/>
                  </a:cubicBezTo>
                  <a:cubicBezTo>
                    <a:pt x="237" y="108"/>
                    <a:pt x="237" y="107"/>
                    <a:pt x="237" y="107"/>
                  </a:cubicBezTo>
                  <a:cubicBezTo>
                    <a:pt x="237" y="106"/>
                    <a:pt x="238" y="106"/>
                    <a:pt x="239" y="105"/>
                  </a:cubicBezTo>
                  <a:cubicBezTo>
                    <a:pt x="240" y="103"/>
                    <a:pt x="240" y="102"/>
                    <a:pt x="240" y="102"/>
                  </a:cubicBezTo>
                  <a:cubicBezTo>
                    <a:pt x="240" y="101"/>
                    <a:pt x="238" y="101"/>
                    <a:pt x="238" y="101"/>
                  </a:cubicBezTo>
                  <a:cubicBezTo>
                    <a:pt x="238" y="101"/>
                    <a:pt x="236" y="102"/>
                    <a:pt x="236" y="103"/>
                  </a:cubicBezTo>
                  <a:close/>
                  <a:moveTo>
                    <a:pt x="233" y="105"/>
                  </a:moveTo>
                  <a:cubicBezTo>
                    <a:pt x="233" y="105"/>
                    <a:pt x="233" y="105"/>
                    <a:pt x="233" y="105"/>
                  </a:cubicBezTo>
                  <a:cubicBezTo>
                    <a:pt x="232" y="103"/>
                    <a:pt x="232" y="103"/>
                    <a:pt x="232" y="103"/>
                  </a:cubicBezTo>
                  <a:cubicBezTo>
                    <a:pt x="232" y="103"/>
                    <a:pt x="231" y="102"/>
                    <a:pt x="228" y="102"/>
                  </a:cubicBezTo>
                  <a:cubicBezTo>
                    <a:pt x="226" y="102"/>
                    <a:pt x="226" y="103"/>
                    <a:pt x="224" y="103"/>
                  </a:cubicBezTo>
                  <a:cubicBezTo>
                    <a:pt x="222" y="103"/>
                    <a:pt x="222" y="105"/>
                    <a:pt x="222" y="106"/>
                  </a:cubicBezTo>
                  <a:cubicBezTo>
                    <a:pt x="221" y="108"/>
                    <a:pt x="222" y="107"/>
                    <a:pt x="223" y="108"/>
                  </a:cubicBezTo>
                  <a:cubicBezTo>
                    <a:pt x="224" y="109"/>
                    <a:pt x="223" y="109"/>
                    <a:pt x="224" y="112"/>
                  </a:cubicBezTo>
                  <a:cubicBezTo>
                    <a:pt x="224" y="114"/>
                    <a:pt x="225" y="113"/>
                    <a:pt x="225" y="113"/>
                  </a:cubicBezTo>
                  <a:cubicBezTo>
                    <a:pt x="226" y="114"/>
                    <a:pt x="227" y="113"/>
                    <a:pt x="229" y="112"/>
                  </a:cubicBezTo>
                  <a:cubicBezTo>
                    <a:pt x="231" y="110"/>
                    <a:pt x="229" y="110"/>
                    <a:pt x="229" y="110"/>
                  </a:cubicBezTo>
                  <a:cubicBezTo>
                    <a:pt x="229" y="110"/>
                    <a:pt x="231" y="109"/>
                    <a:pt x="233" y="107"/>
                  </a:cubicBezTo>
                  <a:cubicBezTo>
                    <a:pt x="234" y="105"/>
                    <a:pt x="233" y="105"/>
                    <a:pt x="233" y="105"/>
                  </a:cubicBezTo>
                  <a:close/>
                  <a:moveTo>
                    <a:pt x="284" y="139"/>
                  </a:moveTo>
                  <a:cubicBezTo>
                    <a:pt x="284" y="139"/>
                    <a:pt x="284" y="139"/>
                    <a:pt x="284" y="139"/>
                  </a:cubicBezTo>
                  <a:cubicBezTo>
                    <a:pt x="283" y="139"/>
                    <a:pt x="282" y="141"/>
                    <a:pt x="282" y="141"/>
                  </a:cubicBezTo>
                  <a:cubicBezTo>
                    <a:pt x="282" y="141"/>
                    <a:pt x="281" y="142"/>
                    <a:pt x="281" y="143"/>
                  </a:cubicBezTo>
                  <a:cubicBezTo>
                    <a:pt x="280" y="143"/>
                    <a:pt x="279" y="145"/>
                    <a:pt x="279" y="145"/>
                  </a:cubicBezTo>
                  <a:cubicBezTo>
                    <a:pt x="279" y="145"/>
                    <a:pt x="280" y="146"/>
                    <a:pt x="281" y="146"/>
                  </a:cubicBezTo>
                  <a:cubicBezTo>
                    <a:pt x="282" y="147"/>
                    <a:pt x="282" y="147"/>
                    <a:pt x="283" y="147"/>
                  </a:cubicBezTo>
                  <a:cubicBezTo>
                    <a:pt x="284" y="147"/>
                    <a:pt x="284" y="147"/>
                    <a:pt x="287" y="147"/>
                  </a:cubicBezTo>
                  <a:cubicBezTo>
                    <a:pt x="291" y="147"/>
                    <a:pt x="294" y="147"/>
                    <a:pt x="295" y="147"/>
                  </a:cubicBezTo>
                  <a:cubicBezTo>
                    <a:pt x="295" y="147"/>
                    <a:pt x="297" y="146"/>
                    <a:pt x="297" y="146"/>
                  </a:cubicBezTo>
                  <a:cubicBezTo>
                    <a:pt x="297" y="145"/>
                    <a:pt x="297" y="145"/>
                    <a:pt x="296" y="144"/>
                  </a:cubicBezTo>
                  <a:cubicBezTo>
                    <a:pt x="295" y="142"/>
                    <a:pt x="293" y="141"/>
                    <a:pt x="293" y="141"/>
                  </a:cubicBezTo>
                  <a:cubicBezTo>
                    <a:pt x="292" y="141"/>
                    <a:pt x="293" y="139"/>
                    <a:pt x="294" y="140"/>
                  </a:cubicBezTo>
                  <a:cubicBezTo>
                    <a:pt x="294" y="140"/>
                    <a:pt x="297" y="143"/>
                    <a:pt x="297" y="143"/>
                  </a:cubicBezTo>
                  <a:cubicBezTo>
                    <a:pt x="298" y="143"/>
                    <a:pt x="300" y="143"/>
                    <a:pt x="300" y="141"/>
                  </a:cubicBezTo>
                  <a:cubicBezTo>
                    <a:pt x="299" y="140"/>
                    <a:pt x="301" y="138"/>
                    <a:pt x="298" y="137"/>
                  </a:cubicBezTo>
                  <a:cubicBezTo>
                    <a:pt x="296" y="136"/>
                    <a:pt x="295" y="135"/>
                    <a:pt x="294" y="135"/>
                  </a:cubicBezTo>
                  <a:cubicBezTo>
                    <a:pt x="292" y="135"/>
                    <a:pt x="295" y="136"/>
                    <a:pt x="291" y="133"/>
                  </a:cubicBezTo>
                  <a:cubicBezTo>
                    <a:pt x="287" y="130"/>
                    <a:pt x="287" y="131"/>
                    <a:pt x="287" y="131"/>
                  </a:cubicBezTo>
                  <a:cubicBezTo>
                    <a:pt x="287" y="131"/>
                    <a:pt x="289" y="128"/>
                    <a:pt x="288" y="127"/>
                  </a:cubicBezTo>
                  <a:cubicBezTo>
                    <a:pt x="288" y="127"/>
                    <a:pt x="284" y="126"/>
                    <a:pt x="284" y="126"/>
                  </a:cubicBezTo>
                  <a:cubicBezTo>
                    <a:pt x="284" y="126"/>
                    <a:pt x="279" y="127"/>
                    <a:pt x="279" y="127"/>
                  </a:cubicBezTo>
                  <a:cubicBezTo>
                    <a:pt x="278" y="128"/>
                    <a:pt x="277" y="129"/>
                    <a:pt x="277" y="129"/>
                  </a:cubicBezTo>
                  <a:cubicBezTo>
                    <a:pt x="277" y="131"/>
                    <a:pt x="277" y="131"/>
                    <a:pt x="277" y="131"/>
                  </a:cubicBezTo>
                  <a:cubicBezTo>
                    <a:pt x="275" y="132"/>
                    <a:pt x="275" y="132"/>
                    <a:pt x="275" y="132"/>
                  </a:cubicBezTo>
                  <a:cubicBezTo>
                    <a:pt x="275" y="132"/>
                    <a:pt x="274" y="134"/>
                    <a:pt x="274" y="134"/>
                  </a:cubicBezTo>
                  <a:cubicBezTo>
                    <a:pt x="273" y="134"/>
                    <a:pt x="271" y="135"/>
                    <a:pt x="271" y="135"/>
                  </a:cubicBezTo>
                  <a:cubicBezTo>
                    <a:pt x="270" y="135"/>
                    <a:pt x="268" y="135"/>
                    <a:pt x="268" y="136"/>
                  </a:cubicBezTo>
                  <a:cubicBezTo>
                    <a:pt x="267" y="137"/>
                    <a:pt x="264" y="138"/>
                    <a:pt x="264" y="138"/>
                  </a:cubicBezTo>
                  <a:cubicBezTo>
                    <a:pt x="264" y="138"/>
                    <a:pt x="263" y="139"/>
                    <a:pt x="265" y="141"/>
                  </a:cubicBezTo>
                  <a:cubicBezTo>
                    <a:pt x="267" y="142"/>
                    <a:pt x="269" y="142"/>
                    <a:pt x="269" y="143"/>
                  </a:cubicBezTo>
                  <a:cubicBezTo>
                    <a:pt x="270" y="143"/>
                    <a:pt x="270" y="143"/>
                    <a:pt x="271" y="143"/>
                  </a:cubicBezTo>
                  <a:cubicBezTo>
                    <a:pt x="272" y="144"/>
                    <a:pt x="272" y="144"/>
                    <a:pt x="274" y="144"/>
                  </a:cubicBezTo>
                  <a:cubicBezTo>
                    <a:pt x="275" y="143"/>
                    <a:pt x="277" y="143"/>
                    <a:pt x="277" y="142"/>
                  </a:cubicBezTo>
                  <a:cubicBezTo>
                    <a:pt x="278" y="141"/>
                    <a:pt x="278" y="140"/>
                    <a:pt x="279" y="139"/>
                  </a:cubicBezTo>
                  <a:cubicBezTo>
                    <a:pt x="279" y="138"/>
                    <a:pt x="279" y="137"/>
                    <a:pt x="281" y="137"/>
                  </a:cubicBezTo>
                  <a:cubicBezTo>
                    <a:pt x="282" y="137"/>
                    <a:pt x="284" y="136"/>
                    <a:pt x="284" y="136"/>
                  </a:cubicBezTo>
                  <a:cubicBezTo>
                    <a:pt x="284" y="136"/>
                    <a:pt x="284" y="139"/>
                    <a:pt x="284" y="139"/>
                  </a:cubicBezTo>
                  <a:close/>
                  <a:moveTo>
                    <a:pt x="289" y="182"/>
                  </a:moveTo>
                  <a:cubicBezTo>
                    <a:pt x="289" y="182"/>
                    <a:pt x="289" y="182"/>
                    <a:pt x="289" y="182"/>
                  </a:cubicBezTo>
                  <a:cubicBezTo>
                    <a:pt x="288" y="181"/>
                    <a:pt x="288" y="181"/>
                    <a:pt x="288" y="181"/>
                  </a:cubicBezTo>
                  <a:cubicBezTo>
                    <a:pt x="288" y="180"/>
                    <a:pt x="288" y="180"/>
                    <a:pt x="288" y="180"/>
                  </a:cubicBezTo>
                  <a:cubicBezTo>
                    <a:pt x="285" y="177"/>
                    <a:pt x="285" y="177"/>
                    <a:pt x="285" y="177"/>
                  </a:cubicBezTo>
                  <a:cubicBezTo>
                    <a:pt x="285" y="177"/>
                    <a:pt x="289" y="176"/>
                    <a:pt x="291" y="175"/>
                  </a:cubicBezTo>
                  <a:cubicBezTo>
                    <a:pt x="294" y="174"/>
                    <a:pt x="291" y="173"/>
                    <a:pt x="291" y="172"/>
                  </a:cubicBezTo>
                  <a:cubicBezTo>
                    <a:pt x="291" y="172"/>
                    <a:pt x="290" y="172"/>
                    <a:pt x="288" y="172"/>
                  </a:cubicBezTo>
                  <a:cubicBezTo>
                    <a:pt x="287" y="172"/>
                    <a:pt x="286" y="172"/>
                    <a:pt x="284" y="173"/>
                  </a:cubicBezTo>
                  <a:cubicBezTo>
                    <a:pt x="283" y="173"/>
                    <a:pt x="282" y="171"/>
                    <a:pt x="282" y="171"/>
                  </a:cubicBezTo>
                  <a:cubicBezTo>
                    <a:pt x="281" y="171"/>
                    <a:pt x="277" y="171"/>
                    <a:pt x="276" y="171"/>
                  </a:cubicBezTo>
                  <a:cubicBezTo>
                    <a:pt x="276" y="171"/>
                    <a:pt x="275" y="173"/>
                    <a:pt x="274" y="174"/>
                  </a:cubicBezTo>
                  <a:cubicBezTo>
                    <a:pt x="273" y="175"/>
                    <a:pt x="272" y="176"/>
                    <a:pt x="271" y="176"/>
                  </a:cubicBezTo>
                  <a:cubicBezTo>
                    <a:pt x="270" y="177"/>
                    <a:pt x="274" y="179"/>
                    <a:pt x="275" y="179"/>
                  </a:cubicBezTo>
                  <a:cubicBezTo>
                    <a:pt x="275" y="180"/>
                    <a:pt x="278" y="180"/>
                    <a:pt x="278" y="181"/>
                  </a:cubicBezTo>
                  <a:cubicBezTo>
                    <a:pt x="279" y="181"/>
                    <a:pt x="282" y="183"/>
                    <a:pt x="283" y="183"/>
                  </a:cubicBezTo>
                  <a:cubicBezTo>
                    <a:pt x="284" y="184"/>
                    <a:pt x="282" y="185"/>
                    <a:pt x="281" y="187"/>
                  </a:cubicBezTo>
                  <a:cubicBezTo>
                    <a:pt x="280" y="189"/>
                    <a:pt x="279" y="189"/>
                    <a:pt x="278" y="190"/>
                  </a:cubicBezTo>
                  <a:cubicBezTo>
                    <a:pt x="277" y="191"/>
                    <a:pt x="279" y="192"/>
                    <a:pt x="280" y="193"/>
                  </a:cubicBezTo>
                  <a:cubicBezTo>
                    <a:pt x="281" y="194"/>
                    <a:pt x="283" y="195"/>
                    <a:pt x="283" y="195"/>
                  </a:cubicBezTo>
                  <a:cubicBezTo>
                    <a:pt x="284" y="195"/>
                    <a:pt x="287" y="193"/>
                    <a:pt x="287" y="193"/>
                  </a:cubicBezTo>
                  <a:cubicBezTo>
                    <a:pt x="287" y="193"/>
                    <a:pt x="288" y="190"/>
                    <a:pt x="288" y="190"/>
                  </a:cubicBezTo>
                  <a:cubicBezTo>
                    <a:pt x="288" y="189"/>
                    <a:pt x="289" y="187"/>
                    <a:pt x="289" y="187"/>
                  </a:cubicBezTo>
                  <a:cubicBezTo>
                    <a:pt x="290" y="186"/>
                    <a:pt x="290" y="186"/>
                    <a:pt x="290" y="186"/>
                  </a:cubicBezTo>
                  <a:cubicBezTo>
                    <a:pt x="289" y="182"/>
                    <a:pt x="289" y="182"/>
                    <a:pt x="289" y="182"/>
                  </a:cubicBezTo>
                  <a:close/>
                  <a:moveTo>
                    <a:pt x="316" y="209"/>
                  </a:moveTo>
                  <a:cubicBezTo>
                    <a:pt x="316" y="209"/>
                    <a:pt x="316" y="209"/>
                    <a:pt x="316" y="209"/>
                  </a:cubicBezTo>
                  <a:cubicBezTo>
                    <a:pt x="317" y="208"/>
                    <a:pt x="319" y="206"/>
                    <a:pt x="319" y="205"/>
                  </a:cubicBezTo>
                  <a:cubicBezTo>
                    <a:pt x="319" y="205"/>
                    <a:pt x="321" y="205"/>
                    <a:pt x="322" y="205"/>
                  </a:cubicBezTo>
                  <a:cubicBezTo>
                    <a:pt x="322" y="205"/>
                    <a:pt x="326" y="206"/>
                    <a:pt x="326" y="206"/>
                  </a:cubicBezTo>
                  <a:cubicBezTo>
                    <a:pt x="326" y="206"/>
                    <a:pt x="329" y="206"/>
                    <a:pt x="329" y="206"/>
                  </a:cubicBezTo>
                  <a:cubicBezTo>
                    <a:pt x="329" y="206"/>
                    <a:pt x="332" y="204"/>
                    <a:pt x="332" y="204"/>
                  </a:cubicBezTo>
                  <a:cubicBezTo>
                    <a:pt x="333" y="204"/>
                    <a:pt x="336" y="207"/>
                    <a:pt x="336" y="207"/>
                  </a:cubicBezTo>
                  <a:cubicBezTo>
                    <a:pt x="336" y="207"/>
                    <a:pt x="334" y="210"/>
                    <a:pt x="333" y="210"/>
                  </a:cubicBezTo>
                  <a:cubicBezTo>
                    <a:pt x="332" y="211"/>
                    <a:pt x="331" y="211"/>
                    <a:pt x="330" y="212"/>
                  </a:cubicBezTo>
                  <a:cubicBezTo>
                    <a:pt x="329" y="214"/>
                    <a:pt x="329" y="214"/>
                    <a:pt x="329" y="215"/>
                  </a:cubicBezTo>
                  <a:cubicBezTo>
                    <a:pt x="328" y="215"/>
                    <a:pt x="327" y="217"/>
                    <a:pt x="325" y="215"/>
                  </a:cubicBezTo>
                  <a:cubicBezTo>
                    <a:pt x="323" y="214"/>
                    <a:pt x="321" y="212"/>
                    <a:pt x="321" y="212"/>
                  </a:cubicBezTo>
                  <a:cubicBezTo>
                    <a:pt x="321" y="212"/>
                    <a:pt x="319" y="213"/>
                    <a:pt x="318" y="213"/>
                  </a:cubicBezTo>
                  <a:cubicBezTo>
                    <a:pt x="317" y="214"/>
                    <a:pt x="315" y="213"/>
                    <a:pt x="315" y="213"/>
                  </a:cubicBezTo>
                  <a:cubicBezTo>
                    <a:pt x="316" y="212"/>
                    <a:pt x="315" y="210"/>
                    <a:pt x="316" y="209"/>
                  </a:cubicBezTo>
                  <a:close/>
                  <a:moveTo>
                    <a:pt x="295" y="229"/>
                  </a:moveTo>
                  <a:cubicBezTo>
                    <a:pt x="295" y="229"/>
                    <a:pt x="295" y="229"/>
                    <a:pt x="295" y="229"/>
                  </a:cubicBezTo>
                  <a:cubicBezTo>
                    <a:pt x="295" y="229"/>
                    <a:pt x="291" y="227"/>
                    <a:pt x="292" y="226"/>
                  </a:cubicBezTo>
                  <a:cubicBezTo>
                    <a:pt x="293" y="224"/>
                    <a:pt x="297" y="220"/>
                    <a:pt x="298" y="219"/>
                  </a:cubicBezTo>
                  <a:cubicBezTo>
                    <a:pt x="298" y="219"/>
                    <a:pt x="301" y="220"/>
                    <a:pt x="301" y="220"/>
                  </a:cubicBezTo>
                  <a:cubicBezTo>
                    <a:pt x="302" y="220"/>
                    <a:pt x="303" y="217"/>
                    <a:pt x="304" y="217"/>
                  </a:cubicBezTo>
                  <a:cubicBezTo>
                    <a:pt x="304" y="217"/>
                    <a:pt x="308" y="217"/>
                    <a:pt x="308" y="217"/>
                  </a:cubicBezTo>
                  <a:cubicBezTo>
                    <a:pt x="308" y="217"/>
                    <a:pt x="306" y="221"/>
                    <a:pt x="304" y="222"/>
                  </a:cubicBezTo>
                  <a:cubicBezTo>
                    <a:pt x="302" y="223"/>
                    <a:pt x="301" y="223"/>
                    <a:pt x="301" y="224"/>
                  </a:cubicBezTo>
                  <a:cubicBezTo>
                    <a:pt x="300" y="225"/>
                    <a:pt x="299" y="226"/>
                    <a:pt x="299" y="227"/>
                  </a:cubicBezTo>
                  <a:cubicBezTo>
                    <a:pt x="298" y="227"/>
                    <a:pt x="295" y="229"/>
                    <a:pt x="295" y="229"/>
                  </a:cubicBezTo>
                  <a:close/>
                  <a:moveTo>
                    <a:pt x="282" y="268"/>
                  </a:moveTo>
                  <a:cubicBezTo>
                    <a:pt x="282" y="268"/>
                    <a:pt x="282" y="268"/>
                    <a:pt x="282" y="268"/>
                  </a:cubicBezTo>
                  <a:cubicBezTo>
                    <a:pt x="283" y="269"/>
                    <a:pt x="281" y="273"/>
                    <a:pt x="278" y="271"/>
                  </a:cubicBezTo>
                  <a:cubicBezTo>
                    <a:pt x="278" y="271"/>
                    <a:pt x="277" y="269"/>
                    <a:pt x="279" y="268"/>
                  </a:cubicBezTo>
                  <a:cubicBezTo>
                    <a:pt x="280" y="268"/>
                    <a:pt x="282" y="268"/>
                    <a:pt x="282" y="268"/>
                  </a:cubicBezTo>
                  <a:close/>
                  <a:moveTo>
                    <a:pt x="279" y="292"/>
                  </a:moveTo>
                  <a:cubicBezTo>
                    <a:pt x="279" y="292"/>
                    <a:pt x="279" y="292"/>
                    <a:pt x="279" y="292"/>
                  </a:cubicBezTo>
                  <a:cubicBezTo>
                    <a:pt x="279" y="292"/>
                    <a:pt x="281" y="290"/>
                    <a:pt x="281" y="290"/>
                  </a:cubicBezTo>
                  <a:cubicBezTo>
                    <a:pt x="282" y="290"/>
                    <a:pt x="283" y="291"/>
                    <a:pt x="283" y="291"/>
                  </a:cubicBezTo>
                  <a:cubicBezTo>
                    <a:pt x="283" y="291"/>
                    <a:pt x="286" y="293"/>
                    <a:pt x="286" y="293"/>
                  </a:cubicBezTo>
                  <a:cubicBezTo>
                    <a:pt x="286" y="294"/>
                    <a:pt x="287" y="296"/>
                    <a:pt x="286" y="296"/>
                  </a:cubicBezTo>
                  <a:cubicBezTo>
                    <a:pt x="285" y="297"/>
                    <a:pt x="284" y="298"/>
                    <a:pt x="283" y="297"/>
                  </a:cubicBezTo>
                  <a:cubicBezTo>
                    <a:pt x="282" y="297"/>
                    <a:pt x="281" y="297"/>
                    <a:pt x="281" y="296"/>
                  </a:cubicBezTo>
                  <a:cubicBezTo>
                    <a:pt x="281" y="295"/>
                    <a:pt x="281" y="295"/>
                    <a:pt x="281" y="294"/>
                  </a:cubicBezTo>
                  <a:cubicBezTo>
                    <a:pt x="281" y="294"/>
                    <a:pt x="279" y="294"/>
                    <a:pt x="279" y="294"/>
                  </a:cubicBezTo>
                  <a:cubicBezTo>
                    <a:pt x="279" y="292"/>
                    <a:pt x="279" y="292"/>
                    <a:pt x="279" y="292"/>
                  </a:cubicBezTo>
                  <a:close/>
                  <a:moveTo>
                    <a:pt x="238" y="279"/>
                  </a:moveTo>
                  <a:cubicBezTo>
                    <a:pt x="238" y="279"/>
                    <a:pt x="238" y="279"/>
                    <a:pt x="238" y="279"/>
                  </a:cubicBezTo>
                  <a:cubicBezTo>
                    <a:pt x="239" y="279"/>
                    <a:pt x="241" y="278"/>
                    <a:pt x="241" y="279"/>
                  </a:cubicBezTo>
                  <a:cubicBezTo>
                    <a:pt x="242" y="280"/>
                    <a:pt x="243" y="280"/>
                    <a:pt x="243" y="281"/>
                  </a:cubicBezTo>
                  <a:cubicBezTo>
                    <a:pt x="243" y="281"/>
                    <a:pt x="244" y="282"/>
                    <a:pt x="242" y="283"/>
                  </a:cubicBezTo>
                  <a:cubicBezTo>
                    <a:pt x="240" y="283"/>
                    <a:pt x="239" y="283"/>
                    <a:pt x="239" y="283"/>
                  </a:cubicBezTo>
                  <a:cubicBezTo>
                    <a:pt x="240" y="286"/>
                    <a:pt x="240" y="286"/>
                    <a:pt x="240" y="286"/>
                  </a:cubicBezTo>
                  <a:cubicBezTo>
                    <a:pt x="240" y="286"/>
                    <a:pt x="242" y="286"/>
                    <a:pt x="239" y="288"/>
                  </a:cubicBezTo>
                  <a:cubicBezTo>
                    <a:pt x="237" y="290"/>
                    <a:pt x="235" y="290"/>
                    <a:pt x="235" y="290"/>
                  </a:cubicBezTo>
                  <a:cubicBezTo>
                    <a:pt x="235" y="289"/>
                    <a:pt x="235" y="289"/>
                    <a:pt x="235" y="289"/>
                  </a:cubicBezTo>
                  <a:cubicBezTo>
                    <a:pt x="232" y="290"/>
                    <a:pt x="232" y="290"/>
                    <a:pt x="232" y="290"/>
                  </a:cubicBezTo>
                  <a:cubicBezTo>
                    <a:pt x="232" y="290"/>
                    <a:pt x="231" y="291"/>
                    <a:pt x="231" y="290"/>
                  </a:cubicBezTo>
                  <a:cubicBezTo>
                    <a:pt x="230" y="288"/>
                    <a:pt x="229" y="286"/>
                    <a:pt x="231" y="286"/>
                  </a:cubicBezTo>
                  <a:cubicBezTo>
                    <a:pt x="233" y="285"/>
                    <a:pt x="233" y="284"/>
                    <a:pt x="234" y="285"/>
                  </a:cubicBezTo>
                  <a:cubicBezTo>
                    <a:pt x="235" y="286"/>
                    <a:pt x="235" y="287"/>
                    <a:pt x="235" y="287"/>
                  </a:cubicBezTo>
                  <a:cubicBezTo>
                    <a:pt x="236" y="284"/>
                    <a:pt x="236" y="284"/>
                    <a:pt x="236" y="284"/>
                  </a:cubicBezTo>
                  <a:cubicBezTo>
                    <a:pt x="236" y="284"/>
                    <a:pt x="235" y="284"/>
                    <a:pt x="235" y="283"/>
                  </a:cubicBezTo>
                  <a:cubicBezTo>
                    <a:pt x="236" y="282"/>
                    <a:pt x="236" y="282"/>
                    <a:pt x="237" y="281"/>
                  </a:cubicBezTo>
                  <a:cubicBezTo>
                    <a:pt x="238" y="281"/>
                    <a:pt x="239" y="282"/>
                    <a:pt x="239" y="282"/>
                  </a:cubicBezTo>
                  <a:cubicBezTo>
                    <a:pt x="238" y="279"/>
                    <a:pt x="238" y="279"/>
                    <a:pt x="238" y="279"/>
                  </a:cubicBezTo>
                  <a:close/>
                  <a:moveTo>
                    <a:pt x="258" y="286"/>
                  </a:moveTo>
                  <a:cubicBezTo>
                    <a:pt x="258" y="286"/>
                    <a:pt x="258" y="286"/>
                    <a:pt x="258" y="286"/>
                  </a:cubicBezTo>
                  <a:cubicBezTo>
                    <a:pt x="258" y="286"/>
                    <a:pt x="259" y="286"/>
                    <a:pt x="259" y="287"/>
                  </a:cubicBezTo>
                  <a:cubicBezTo>
                    <a:pt x="260" y="288"/>
                    <a:pt x="260" y="288"/>
                    <a:pt x="259" y="288"/>
                  </a:cubicBezTo>
                  <a:cubicBezTo>
                    <a:pt x="259" y="288"/>
                    <a:pt x="256" y="288"/>
                    <a:pt x="256" y="288"/>
                  </a:cubicBezTo>
                  <a:cubicBezTo>
                    <a:pt x="256" y="288"/>
                    <a:pt x="255" y="289"/>
                    <a:pt x="255" y="287"/>
                  </a:cubicBezTo>
                  <a:cubicBezTo>
                    <a:pt x="255" y="286"/>
                    <a:pt x="255" y="285"/>
                    <a:pt x="255" y="285"/>
                  </a:cubicBezTo>
                  <a:cubicBezTo>
                    <a:pt x="258" y="286"/>
                    <a:pt x="258" y="286"/>
                    <a:pt x="258" y="286"/>
                  </a:cubicBezTo>
                  <a:close/>
                  <a:moveTo>
                    <a:pt x="265" y="282"/>
                  </a:moveTo>
                  <a:cubicBezTo>
                    <a:pt x="265" y="282"/>
                    <a:pt x="265" y="282"/>
                    <a:pt x="265" y="282"/>
                  </a:cubicBezTo>
                  <a:cubicBezTo>
                    <a:pt x="269" y="279"/>
                    <a:pt x="269" y="279"/>
                    <a:pt x="269" y="279"/>
                  </a:cubicBezTo>
                  <a:cubicBezTo>
                    <a:pt x="269" y="279"/>
                    <a:pt x="270" y="282"/>
                    <a:pt x="268" y="283"/>
                  </a:cubicBezTo>
                  <a:cubicBezTo>
                    <a:pt x="267" y="284"/>
                    <a:pt x="266" y="284"/>
                    <a:pt x="266" y="284"/>
                  </a:cubicBezTo>
                  <a:cubicBezTo>
                    <a:pt x="264" y="283"/>
                    <a:pt x="264" y="283"/>
                    <a:pt x="264" y="283"/>
                  </a:cubicBezTo>
                  <a:cubicBezTo>
                    <a:pt x="265" y="282"/>
                    <a:pt x="265" y="282"/>
                    <a:pt x="265" y="282"/>
                  </a:cubicBezTo>
                  <a:close/>
                  <a:moveTo>
                    <a:pt x="273" y="275"/>
                  </a:moveTo>
                  <a:cubicBezTo>
                    <a:pt x="273" y="275"/>
                    <a:pt x="273" y="275"/>
                    <a:pt x="273" y="275"/>
                  </a:cubicBezTo>
                  <a:cubicBezTo>
                    <a:pt x="273" y="275"/>
                    <a:pt x="272" y="278"/>
                    <a:pt x="273" y="280"/>
                  </a:cubicBezTo>
                  <a:cubicBezTo>
                    <a:pt x="273" y="281"/>
                    <a:pt x="273" y="281"/>
                    <a:pt x="274" y="281"/>
                  </a:cubicBezTo>
                  <a:cubicBezTo>
                    <a:pt x="275" y="282"/>
                    <a:pt x="276" y="282"/>
                    <a:pt x="277" y="281"/>
                  </a:cubicBezTo>
                  <a:cubicBezTo>
                    <a:pt x="278" y="281"/>
                    <a:pt x="278" y="278"/>
                    <a:pt x="278" y="278"/>
                  </a:cubicBezTo>
                  <a:cubicBezTo>
                    <a:pt x="278" y="278"/>
                    <a:pt x="278" y="277"/>
                    <a:pt x="277" y="275"/>
                  </a:cubicBezTo>
                  <a:cubicBezTo>
                    <a:pt x="276" y="272"/>
                    <a:pt x="274" y="275"/>
                    <a:pt x="273" y="275"/>
                  </a:cubicBezTo>
                  <a:close/>
                  <a:moveTo>
                    <a:pt x="274" y="259"/>
                  </a:moveTo>
                  <a:cubicBezTo>
                    <a:pt x="274" y="259"/>
                    <a:pt x="274" y="259"/>
                    <a:pt x="274" y="259"/>
                  </a:cubicBezTo>
                  <a:cubicBezTo>
                    <a:pt x="274" y="258"/>
                    <a:pt x="274" y="255"/>
                    <a:pt x="275" y="254"/>
                  </a:cubicBezTo>
                  <a:cubicBezTo>
                    <a:pt x="276" y="254"/>
                    <a:pt x="276" y="253"/>
                    <a:pt x="277" y="252"/>
                  </a:cubicBezTo>
                  <a:cubicBezTo>
                    <a:pt x="277" y="251"/>
                    <a:pt x="281" y="251"/>
                    <a:pt x="281" y="251"/>
                  </a:cubicBezTo>
                  <a:cubicBezTo>
                    <a:pt x="282" y="253"/>
                    <a:pt x="282" y="253"/>
                    <a:pt x="282" y="253"/>
                  </a:cubicBezTo>
                  <a:cubicBezTo>
                    <a:pt x="282" y="253"/>
                    <a:pt x="282" y="255"/>
                    <a:pt x="282" y="256"/>
                  </a:cubicBezTo>
                  <a:cubicBezTo>
                    <a:pt x="282" y="257"/>
                    <a:pt x="282" y="257"/>
                    <a:pt x="283" y="259"/>
                  </a:cubicBezTo>
                  <a:cubicBezTo>
                    <a:pt x="283" y="260"/>
                    <a:pt x="282" y="262"/>
                    <a:pt x="282" y="263"/>
                  </a:cubicBezTo>
                  <a:cubicBezTo>
                    <a:pt x="281" y="264"/>
                    <a:pt x="281" y="265"/>
                    <a:pt x="280" y="265"/>
                  </a:cubicBezTo>
                  <a:cubicBezTo>
                    <a:pt x="279" y="266"/>
                    <a:pt x="279" y="267"/>
                    <a:pt x="278" y="266"/>
                  </a:cubicBezTo>
                  <a:cubicBezTo>
                    <a:pt x="277" y="265"/>
                    <a:pt x="274" y="264"/>
                    <a:pt x="274" y="263"/>
                  </a:cubicBezTo>
                  <a:cubicBezTo>
                    <a:pt x="274" y="263"/>
                    <a:pt x="274" y="261"/>
                    <a:pt x="274" y="261"/>
                  </a:cubicBezTo>
                  <a:cubicBezTo>
                    <a:pt x="274" y="259"/>
                    <a:pt x="274" y="259"/>
                    <a:pt x="274" y="259"/>
                  </a:cubicBezTo>
                  <a:close/>
                  <a:moveTo>
                    <a:pt x="262" y="264"/>
                  </a:moveTo>
                  <a:cubicBezTo>
                    <a:pt x="262" y="264"/>
                    <a:pt x="262" y="264"/>
                    <a:pt x="262" y="264"/>
                  </a:cubicBezTo>
                  <a:cubicBezTo>
                    <a:pt x="262" y="263"/>
                    <a:pt x="263" y="259"/>
                    <a:pt x="263" y="259"/>
                  </a:cubicBezTo>
                  <a:cubicBezTo>
                    <a:pt x="263" y="259"/>
                    <a:pt x="263" y="257"/>
                    <a:pt x="265" y="256"/>
                  </a:cubicBezTo>
                  <a:cubicBezTo>
                    <a:pt x="266" y="256"/>
                    <a:pt x="266" y="255"/>
                    <a:pt x="267" y="256"/>
                  </a:cubicBezTo>
                  <a:cubicBezTo>
                    <a:pt x="268" y="257"/>
                    <a:pt x="269" y="258"/>
                    <a:pt x="269" y="258"/>
                  </a:cubicBezTo>
                  <a:cubicBezTo>
                    <a:pt x="269" y="258"/>
                    <a:pt x="268" y="258"/>
                    <a:pt x="268" y="259"/>
                  </a:cubicBezTo>
                  <a:cubicBezTo>
                    <a:pt x="268" y="259"/>
                    <a:pt x="269" y="261"/>
                    <a:pt x="269" y="261"/>
                  </a:cubicBezTo>
                  <a:cubicBezTo>
                    <a:pt x="268" y="262"/>
                    <a:pt x="267" y="263"/>
                    <a:pt x="266" y="264"/>
                  </a:cubicBezTo>
                  <a:cubicBezTo>
                    <a:pt x="266" y="265"/>
                    <a:pt x="264" y="266"/>
                    <a:pt x="264" y="266"/>
                  </a:cubicBezTo>
                  <a:cubicBezTo>
                    <a:pt x="261" y="268"/>
                    <a:pt x="261" y="268"/>
                    <a:pt x="261" y="268"/>
                  </a:cubicBezTo>
                  <a:cubicBezTo>
                    <a:pt x="261" y="269"/>
                    <a:pt x="261" y="269"/>
                    <a:pt x="261" y="269"/>
                  </a:cubicBezTo>
                  <a:cubicBezTo>
                    <a:pt x="260" y="269"/>
                    <a:pt x="260" y="269"/>
                    <a:pt x="260" y="269"/>
                  </a:cubicBezTo>
                  <a:cubicBezTo>
                    <a:pt x="258" y="266"/>
                    <a:pt x="258" y="266"/>
                    <a:pt x="258" y="266"/>
                  </a:cubicBezTo>
                  <a:cubicBezTo>
                    <a:pt x="261" y="264"/>
                    <a:pt x="261" y="264"/>
                    <a:pt x="261" y="264"/>
                  </a:cubicBezTo>
                  <a:cubicBezTo>
                    <a:pt x="262" y="264"/>
                    <a:pt x="262" y="264"/>
                    <a:pt x="262" y="264"/>
                  </a:cubicBezTo>
                  <a:close/>
                  <a:moveTo>
                    <a:pt x="242" y="268"/>
                  </a:moveTo>
                  <a:cubicBezTo>
                    <a:pt x="242" y="268"/>
                    <a:pt x="242" y="268"/>
                    <a:pt x="242" y="268"/>
                  </a:cubicBezTo>
                  <a:cubicBezTo>
                    <a:pt x="245" y="267"/>
                    <a:pt x="245" y="267"/>
                    <a:pt x="245" y="267"/>
                  </a:cubicBezTo>
                  <a:cubicBezTo>
                    <a:pt x="248" y="269"/>
                    <a:pt x="248" y="269"/>
                    <a:pt x="248" y="269"/>
                  </a:cubicBezTo>
                  <a:cubicBezTo>
                    <a:pt x="248" y="272"/>
                    <a:pt x="248" y="272"/>
                    <a:pt x="248" y="272"/>
                  </a:cubicBezTo>
                  <a:cubicBezTo>
                    <a:pt x="248" y="272"/>
                    <a:pt x="246" y="276"/>
                    <a:pt x="245" y="275"/>
                  </a:cubicBezTo>
                  <a:cubicBezTo>
                    <a:pt x="244" y="273"/>
                    <a:pt x="244" y="271"/>
                    <a:pt x="244" y="271"/>
                  </a:cubicBezTo>
                  <a:cubicBezTo>
                    <a:pt x="242" y="268"/>
                    <a:pt x="242" y="268"/>
                    <a:pt x="242" y="268"/>
                  </a:cubicBezTo>
                  <a:close/>
                  <a:moveTo>
                    <a:pt x="229" y="260"/>
                  </a:moveTo>
                  <a:cubicBezTo>
                    <a:pt x="229" y="260"/>
                    <a:pt x="229" y="260"/>
                    <a:pt x="229" y="260"/>
                  </a:cubicBezTo>
                  <a:cubicBezTo>
                    <a:pt x="229" y="260"/>
                    <a:pt x="234" y="259"/>
                    <a:pt x="234" y="260"/>
                  </a:cubicBezTo>
                  <a:cubicBezTo>
                    <a:pt x="234" y="260"/>
                    <a:pt x="234" y="262"/>
                    <a:pt x="235" y="262"/>
                  </a:cubicBezTo>
                  <a:cubicBezTo>
                    <a:pt x="235" y="263"/>
                    <a:pt x="232" y="266"/>
                    <a:pt x="231" y="266"/>
                  </a:cubicBezTo>
                  <a:cubicBezTo>
                    <a:pt x="231" y="266"/>
                    <a:pt x="230" y="265"/>
                    <a:pt x="230" y="265"/>
                  </a:cubicBezTo>
                  <a:cubicBezTo>
                    <a:pt x="229" y="260"/>
                    <a:pt x="229" y="260"/>
                    <a:pt x="229" y="260"/>
                  </a:cubicBezTo>
                  <a:close/>
                  <a:moveTo>
                    <a:pt x="225" y="247"/>
                  </a:moveTo>
                  <a:cubicBezTo>
                    <a:pt x="225" y="247"/>
                    <a:pt x="225" y="247"/>
                    <a:pt x="225" y="247"/>
                  </a:cubicBezTo>
                  <a:cubicBezTo>
                    <a:pt x="225" y="247"/>
                    <a:pt x="226" y="246"/>
                    <a:pt x="227" y="246"/>
                  </a:cubicBezTo>
                  <a:cubicBezTo>
                    <a:pt x="228" y="247"/>
                    <a:pt x="228" y="250"/>
                    <a:pt x="228" y="250"/>
                  </a:cubicBezTo>
                  <a:cubicBezTo>
                    <a:pt x="227" y="253"/>
                    <a:pt x="227" y="253"/>
                    <a:pt x="227" y="253"/>
                  </a:cubicBezTo>
                  <a:cubicBezTo>
                    <a:pt x="227" y="253"/>
                    <a:pt x="225" y="256"/>
                    <a:pt x="225" y="256"/>
                  </a:cubicBezTo>
                  <a:cubicBezTo>
                    <a:pt x="225" y="255"/>
                    <a:pt x="224" y="250"/>
                    <a:pt x="224" y="250"/>
                  </a:cubicBezTo>
                  <a:cubicBezTo>
                    <a:pt x="225" y="247"/>
                    <a:pt x="225" y="247"/>
                    <a:pt x="225" y="247"/>
                  </a:cubicBezTo>
                  <a:close/>
                  <a:moveTo>
                    <a:pt x="219" y="239"/>
                  </a:moveTo>
                  <a:cubicBezTo>
                    <a:pt x="219" y="239"/>
                    <a:pt x="219" y="239"/>
                    <a:pt x="219" y="239"/>
                  </a:cubicBezTo>
                  <a:cubicBezTo>
                    <a:pt x="219" y="239"/>
                    <a:pt x="218" y="242"/>
                    <a:pt x="218" y="243"/>
                  </a:cubicBezTo>
                  <a:cubicBezTo>
                    <a:pt x="218" y="243"/>
                    <a:pt x="219" y="245"/>
                    <a:pt x="219" y="245"/>
                  </a:cubicBezTo>
                  <a:cubicBezTo>
                    <a:pt x="219" y="246"/>
                    <a:pt x="219" y="245"/>
                    <a:pt x="220" y="244"/>
                  </a:cubicBezTo>
                  <a:cubicBezTo>
                    <a:pt x="221" y="243"/>
                    <a:pt x="221" y="242"/>
                    <a:pt x="221" y="242"/>
                  </a:cubicBezTo>
                  <a:cubicBezTo>
                    <a:pt x="221" y="242"/>
                    <a:pt x="223" y="241"/>
                    <a:pt x="223" y="240"/>
                  </a:cubicBezTo>
                  <a:cubicBezTo>
                    <a:pt x="224" y="240"/>
                    <a:pt x="224" y="237"/>
                    <a:pt x="224" y="237"/>
                  </a:cubicBezTo>
                  <a:cubicBezTo>
                    <a:pt x="224" y="237"/>
                    <a:pt x="221" y="235"/>
                    <a:pt x="221" y="236"/>
                  </a:cubicBezTo>
                  <a:cubicBezTo>
                    <a:pt x="220" y="236"/>
                    <a:pt x="219" y="239"/>
                    <a:pt x="219" y="239"/>
                  </a:cubicBezTo>
                  <a:close/>
                  <a:moveTo>
                    <a:pt x="233" y="237"/>
                  </a:moveTo>
                  <a:cubicBezTo>
                    <a:pt x="233" y="237"/>
                    <a:pt x="233" y="237"/>
                    <a:pt x="233" y="237"/>
                  </a:cubicBezTo>
                  <a:cubicBezTo>
                    <a:pt x="234" y="237"/>
                    <a:pt x="234" y="237"/>
                    <a:pt x="234" y="237"/>
                  </a:cubicBezTo>
                  <a:cubicBezTo>
                    <a:pt x="234" y="238"/>
                    <a:pt x="234" y="238"/>
                    <a:pt x="234" y="238"/>
                  </a:cubicBezTo>
                  <a:cubicBezTo>
                    <a:pt x="234" y="238"/>
                    <a:pt x="237" y="237"/>
                    <a:pt x="238" y="237"/>
                  </a:cubicBezTo>
                  <a:cubicBezTo>
                    <a:pt x="239" y="236"/>
                    <a:pt x="238" y="235"/>
                    <a:pt x="238" y="234"/>
                  </a:cubicBezTo>
                  <a:cubicBezTo>
                    <a:pt x="237" y="233"/>
                    <a:pt x="233" y="237"/>
                    <a:pt x="233" y="237"/>
                  </a:cubicBezTo>
                  <a:close/>
                  <a:moveTo>
                    <a:pt x="247" y="241"/>
                  </a:moveTo>
                  <a:cubicBezTo>
                    <a:pt x="247" y="241"/>
                    <a:pt x="247" y="241"/>
                    <a:pt x="247" y="241"/>
                  </a:cubicBezTo>
                  <a:cubicBezTo>
                    <a:pt x="245" y="240"/>
                    <a:pt x="245" y="240"/>
                    <a:pt x="245" y="240"/>
                  </a:cubicBezTo>
                  <a:cubicBezTo>
                    <a:pt x="245" y="242"/>
                    <a:pt x="245" y="242"/>
                    <a:pt x="245" y="242"/>
                  </a:cubicBezTo>
                  <a:cubicBezTo>
                    <a:pt x="245" y="242"/>
                    <a:pt x="246" y="244"/>
                    <a:pt x="247" y="245"/>
                  </a:cubicBezTo>
                  <a:cubicBezTo>
                    <a:pt x="247" y="245"/>
                    <a:pt x="245" y="247"/>
                    <a:pt x="245" y="247"/>
                  </a:cubicBezTo>
                  <a:cubicBezTo>
                    <a:pt x="247" y="250"/>
                    <a:pt x="247" y="250"/>
                    <a:pt x="247" y="250"/>
                  </a:cubicBezTo>
                  <a:cubicBezTo>
                    <a:pt x="250" y="245"/>
                    <a:pt x="250" y="245"/>
                    <a:pt x="250" y="245"/>
                  </a:cubicBezTo>
                  <a:cubicBezTo>
                    <a:pt x="250" y="245"/>
                    <a:pt x="249" y="243"/>
                    <a:pt x="249" y="243"/>
                  </a:cubicBezTo>
                  <a:cubicBezTo>
                    <a:pt x="249" y="242"/>
                    <a:pt x="247" y="241"/>
                    <a:pt x="247" y="241"/>
                  </a:cubicBezTo>
                  <a:close/>
                  <a:moveTo>
                    <a:pt x="261" y="241"/>
                  </a:moveTo>
                  <a:cubicBezTo>
                    <a:pt x="261" y="241"/>
                    <a:pt x="261" y="241"/>
                    <a:pt x="261" y="241"/>
                  </a:cubicBezTo>
                  <a:cubicBezTo>
                    <a:pt x="262" y="243"/>
                    <a:pt x="262" y="243"/>
                    <a:pt x="262" y="243"/>
                  </a:cubicBezTo>
                  <a:cubicBezTo>
                    <a:pt x="262" y="243"/>
                    <a:pt x="261" y="245"/>
                    <a:pt x="260" y="245"/>
                  </a:cubicBezTo>
                  <a:cubicBezTo>
                    <a:pt x="260" y="245"/>
                    <a:pt x="259" y="244"/>
                    <a:pt x="259" y="244"/>
                  </a:cubicBezTo>
                  <a:cubicBezTo>
                    <a:pt x="261" y="241"/>
                    <a:pt x="261" y="241"/>
                    <a:pt x="261" y="241"/>
                  </a:cubicBezTo>
                  <a:close/>
                  <a:moveTo>
                    <a:pt x="264" y="238"/>
                  </a:moveTo>
                  <a:cubicBezTo>
                    <a:pt x="264" y="238"/>
                    <a:pt x="264" y="238"/>
                    <a:pt x="264" y="238"/>
                  </a:cubicBezTo>
                  <a:cubicBezTo>
                    <a:pt x="265" y="240"/>
                    <a:pt x="265" y="240"/>
                    <a:pt x="265" y="240"/>
                  </a:cubicBezTo>
                  <a:cubicBezTo>
                    <a:pt x="265" y="240"/>
                    <a:pt x="268" y="239"/>
                    <a:pt x="270" y="238"/>
                  </a:cubicBezTo>
                  <a:cubicBezTo>
                    <a:pt x="273" y="237"/>
                    <a:pt x="270" y="236"/>
                    <a:pt x="270" y="236"/>
                  </a:cubicBezTo>
                  <a:cubicBezTo>
                    <a:pt x="267" y="236"/>
                    <a:pt x="267" y="236"/>
                    <a:pt x="267" y="236"/>
                  </a:cubicBezTo>
                  <a:cubicBezTo>
                    <a:pt x="267" y="236"/>
                    <a:pt x="264" y="237"/>
                    <a:pt x="264" y="238"/>
                  </a:cubicBezTo>
                  <a:close/>
                  <a:moveTo>
                    <a:pt x="247" y="230"/>
                  </a:moveTo>
                  <a:cubicBezTo>
                    <a:pt x="247" y="230"/>
                    <a:pt x="247" y="230"/>
                    <a:pt x="247" y="230"/>
                  </a:cubicBezTo>
                  <a:cubicBezTo>
                    <a:pt x="250" y="233"/>
                    <a:pt x="250" y="233"/>
                    <a:pt x="250" y="233"/>
                  </a:cubicBezTo>
                  <a:cubicBezTo>
                    <a:pt x="250" y="233"/>
                    <a:pt x="254" y="235"/>
                    <a:pt x="255" y="235"/>
                  </a:cubicBezTo>
                  <a:cubicBezTo>
                    <a:pt x="255" y="236"/>
                    <a:pt x="257" y="235"/>
                    <a:pt x="259" y="235"/>
                  </a:cubicBezTo>
                  <a:cubicBezTo>
                    <a:pt x="260" y="234"/>
                    <a:pt x="260" y="234"/>
                    <a:pt x="260" y="233"/>
                  </a:cubicBezTo>
                  <a:cubicBezTo>
                    <a:pt x="260" y="233"/>
                    <a:pt x="259" y="232"/>
                    <a:pt x="259" y="232"/>
                  </a:cubicBezTo>
                  <a:cubicBezTo>
                    <a:pt x="259" y="232"/>
                    <a:pt x="258" y="230"/>
                    <a:pt x="255" y="230"/>
                  </a:cubicBezTo>
                  <a:cubicBezTo>
                    <a:pt x="253" y="231"/>
                    <a:pt x="253" y="230"/>
                    <a:pt x="253" y="230"/>
                  </a:cubicBezTo>
                  <a:cubicBezTo>
                    <a:pt x="253" y="230"/>
                    <a:pt x="252" y="230"/>
                    <a:pt x="249" y="229"/>
                  </a:cubicBezTo>
                  <a:cubicBezTo>
                    <a:pt x="247" y="229"/>
                    <a:pt x="248" y="230"/>
                    <a:pt x="247" y="230"/>
                  </a:cubicBezTo>
                  <a:close/>
                  <a:moveTo>
                    <a:pt x="245" y="229"/>
                  </a:moveTo>
                  <a:cubicBezTo>
                    <a:pt x="245" y="229"/>
                    <a:pt x="245" y="229"/>
                    <a:pt x="245" y="229"/>
                  </a:cubicBezTo>
                  <a:cubicBezTo>
                    <a:pt x="246" y="228"/>
                    <a:pt x="246" y="228"/>
                    <a:pt x="246" y="228"/>
                  </a:cubicBezTo>
                  <a:cubicBezTo>
                    <a:pt x="246" y="228"/>
                    <a:pt x="246" y="226"/>
                    <a:pt x="246" y="223"/>
                  </a:cubicBezTo>
                  <a:cubicBezTo>
                    <a:pt x="246" y="221"/>
                    <a:pt x="245" y="222"/>
                    <a:pt x="245" y="222"/>
                  </a:cubicBezTo>
                  <a:cubicBezTo>
                    <a:pt x="245" y="221"/>
                    <a:pt x="245" y="220"/>
                    <a:pt x="244" y="218"/>
                  </a:cubicBezTo>
                  <a:cubicBezTo>
                    <a:pt x="243" y="217"/>
                    <a:pt x="243" y="218"/>
                    <a:pt x="242" y="218"/>
                  </a:cubicBezTo>
                  <a:cubicBezTo>
                    <a:pt x="242" y="218"/>
                    <a:pt x="241" y="219"/>
                    <a:pt x="239" y="219"/>
                  </a:cubicBezTo>
                  <a:cubicBezTo>
                    <a:pt x="237" y="219"/>
                    <a:pt x="238" y="217"/>
                    <a:pt x="237" y="216"/>
                  </a:cubicBezTo>
                  <a:cubicBezTo>
                    <a:pt x="236" y="215"/>
                    <a:pt x="234" y="215"/>
                    <a:pt x="234" y="215"/>
                  </a:cubicBezTo>
                  <a:cubicBezTo>
                    <a:pt x="233" y="215"/>
                    <a:pt x="231" y="218"/>
                    <a:pt x="231" y="219"/>
                  </a:cubicBezTo>
                  <a:cubicBezTo>
                    <a:pt x="231" y="220"/>
                    <a:pt x="232" y="220"/>
                    <a:pt x="235" y="223"/>
                  </a:cubicBezTo>
                  <a:cubicBezTo>
                    <a:pt x="238" y="225"/>
                    <a:pt x="239" y="225"/>
                    <a:pt x="240" y="225"/>
                  </a:cubicBezTo>
                  <a:cubicBezTo>
                    <a:pt x="241" y="226"/>
                    <a:pt x="244" y="228"/>
                    <a:pt x="245" y="229"/>
                  </a:cubicBezTo>
                  <a:close/>
                  <a:moveTo>
                    <a:pt x="216" y="360"/>
                  </a:moveTo>
                  <a:cubicBezTo>
                    <a:pt x="216" y="360"/>
                    <a:pt x="216" y="360"/>
                    <a:pt x="216" y="360"/>
                  </a:cubicBezTo>
                  <a:cubicBezTo>
                    <a:pt x="217" y="357"/>
                    <a:pt x="217" y="357"/>
                    <a:pt x="217" y="357"/>
                  </a:cubicBezTo>
                  <a:cubicBezTo>
                    <a:pt x="215" y="354"/>
                    <a:pt x="215" y="354"/>
                    <a:pt x="215" y="354"/>
                  </a:cubicBezTo>
                  <a:cubicBezTo>
                    <a:pt x="215" y="350"/>
                    <a:pt x="215" y="350"/>
                    <a:pt x="215" y="350"/>
                  </a:cubicBezTo>
                  <a:cubicBezTo>
                    <a:pt x="216" y="349"/>
                    <a:pt x="216" y="349"/>
                    <a:pt x="216" y="349"/>
                  </a:cubicBezTo>
                  <a:cubicBezTo>
                    <a:pt x="216" y="349"/>
                    <a:pt x="218" y="351"/>
                    <a:pt x="218" y="352"/>
                  </a:cubicBezTo>
                  <a:cubicBezTo>
                    <a:pt x="218" y="353"/>
                    <a:pt x="218" y="355"/>
                    <a:pt x="218" y="355"/>
                  </a:cubicBezTo>
                  <a:cubicBezTo>
                    <a:pt x="218" y="355"/>
                    <a:pt x="221" y="357"/>
                    <a:pt x="221" y="357"/>
                  </a:cubicBezTo>
                  <a:cubicBezTo>
                    <a:pt x="222" y="357"/>
                    <a:pt x="228" y="356"/>
                    <a:pt x="228" y="356"/>
                  </a:cubicBezTo>
                  <a:cubicBezTo>
                    <a:pt x="228" y="356"/>
                    <a:pt x="230" y="353"/>
                    <a:pt x="230" y="353"/>
                  </a:cubicBezTo>
                  <a:cubicBezTo>
                    <a:pt x="231" y="352"/>
                    <a:pt x="234" y="350"/>
                    <a:pt x="234" y="350"/>
                  </a:cubicBezTo>
                  <a:cubicBezTo>
                    <a:pt x="234" y="350"/>
                    <a:pt x="234" y="349"/>
                    <a:pt x="236" y="351"/>
                  </a:cubicBezTo>
                  <a:cubicBezTo>
                    <a:pt x="238" y="352"/>
                    <a:pt x="236" y="355"/>
                    <a:pt x="236" y="355"/>
                  </a:cubicBezTo>
                  <a:cubicBezTo>
                    <a:pt x="235" y="355"/>
                    <a:pt x="235" y="356"/>
                    <a:pt x="235" y="356"/>
                  </a:cubicBezTo>
                  <a:cubicBezTo>
                    <a:pt x="237" y="358"/>
                    <a:pt x="237" y="358"/>
                    <a:pt x="237" y="358"/>
                  </a:cubicBezTo>
                  <a:cubicBezTo>
                    <a:pt x="237" y="358"/>
                    <a:pt x="237" y="356"/>
                    <a:pt x="238" y="356"/>
                  </a:cubicBezTo>
                  <a:cubicBezTo>
                    <a:pt x="239" y="356"/>
                    <a:pt x="239" y="355"/>
                    <a:pt x="240" y="355"/>
                  </a:cubicBezTo>
                  <a:cubicBezTo>
                    <a:pt x="240" y="356"/>
                    <a:pt x="242" y="358"/>
                    <a:pt x="242" y="358"/>
                  </a:cubicBezTo>
                  <a:cubicBezTo>
                    <a:pt x="242" y="358"/>
                    <a:pt x="242" y="361"/>
                    <a:pt x="243" y="361"/>
                  </a:cubicBezTo>
                  <a:cubicBezTo>
                    <a:pt x="244" y="360"/>
                    <a:pt x="246" y="361"/>
                    <a:pt x="247" y="360"/>
                  </a:cubicBezTo>
                  <a:cubicBezTo>
                    <a:pt x="248" y="360"/>
                    <a:pt x="258" y="357"/>
                    <a:pt x="258" y="357"/>
                  </a:cubicBezTo>
                  <a:cubicBezTo>
                    <a:pt x="261" y="355"/>
                    <a:pt x="261" y="355"/>
                    <a:pt x="261" y="355"/>
                  </a:cubicBezTo>
                  <a:cubicBezTo>
                    <a:pt x="261" y="355"/>
                    <a:pt x="263" y="354"/>
                    <a:pt x="265" y="354"/>
                  </a:cubicBezTo>
                  <a:cubicBezTo>
                    <a:pt x="266" y="354"/>
                    <a:pt x="272" y="352"/>
                    <a:pt x="272" y="352"/>
                  </a:cubicBezTo>
                  <a:cubicBezTo>
                    <a:pt x="272" y="352"/>
                    <a:pt x="275" y="350"/>
                    <a:pt x="277" y="351"/>
                  </a:cubicBezTo>
                  <a:cubicBezTo>
                    <a:pt x="278" y="353"/>
                    <a:pt x="282" y="356"/>
                    <a:pt x="282" y="356"/>
                  </a:cubicBezTo>
                  <a:cubicBezTo>
                    <a:pt x="288" y="355"/>
                    <a:pt x="288" y="355"/>
                    <a:pt x="288" y="355"/>
                  </a:cubicBezTo>
                  <a:cubicBezTo>
                    <a:pt x="288" y="355"/>
                    <a:pt x="290" y="354"/>
                    <a:pt x="290" y="354"/>
                  </a:cubicBezTo>
                  <a:cubicBezTo>
                    <a:pt x="291" y="355"/>
                    <a:pt x="297" y="354"/>
                    <a:pt x="297" y="354"/>
                  </a:cubicBezTo>
                  <a:cubicBezTo>
                    <a:pt x="297" y="354"/>
                    <a:pt x="300" y="351"/>
                    <a:pt x="301" y="351"/>
                  </a:cubicBezTo>
                  <a:cubicBezTo>
                    <a:pt x="301" y="351"/>
                    <a:pt x="308" y="349"/>
                    <a:pt x="308" y="349"/>
                  </a:cubicBezTo>
                  <a:cubicBezTo>
                    <a:pt x="308" y="349"/>
                    <a:pt x="309" y="349"/>
                    <a:pt x="309" y="351"/>
                  </a:cubicBezTo>
                  <a:cubicBezTo>
                    <a:pt x="309" y="353"/>
                    <a:pt x="309" y="356"/>
                    <a:pt x="309" y="357"/>
                  </a:cubicBezTo>
                  <a:cubicBezTo>
                    <a:pt x="310" y="358"/>
                    <a:pt x="309" y="360"/>
                    <a:pt x="311" y="360"/>
                  </a:cubicBezTo>
                  <a:cubicBezTo>
                    <a:pt x="313" y="359"/>
                    <a:pt x="315" y="358"/>
                    <a:pt x="315" y="358"/>
                  </a:cubicBezTo>
                  <a:cubicBezTo>
                    <a:pt x="315" y="358"/>
                    <a:pt x="313" y="358"/>
                    <a:pt x="317" y="356"/>
                  </a:cubicBezTo>
                  <a:cubicBezTo>
                    <a:pt x="320" y="354"/>
                    <a:pt x="321" y="353"/>
                    <a:pt x="322" y="353"/>
                  </a:cubicBezTo>
                  <a:cubicBezTo>
                    <a:pt x="323" y="353"/>
                    <a:pt x="323" y="352"/>
                    <a:pt x="324" y="352"/>
                  </a:cubicBezTo>
                  <a:cubicBezTo>
                    <a:pt x="326" y="352"/>
                    <a:pt x="326" y="352"/>
                    <a:pt x="327" y="352"/>
                  </a:cubicBezTo>
                  <a:cubicBezTo>
                    <a:pt x="328" y="351"/>
                    <a:pt x="330" y="348"/>
                    <a:pt x="330" y="348"/>
                  </a:cubicBezTo>
                  <a:cubicBezTo>
                    <a:pt x="330" y="348"/>
                    <a:pt x="331" y="346"/>
                    <a:pt x="332" y="346"/>
                  </a:cubicBezTo>
                  <a:cubicBezTo>
                    <a:pt x="332" y="346"/>
                    <a:pt x="334" y="345"/>
                    <a:pt x="334" y="345"/>
                  </a:cubicBezTo>
                  <a:cubicBezTo>
                    <a:pt x="333" y="348"/>
                    <a:pt x="333" y="348"/>
                    <a:pt x="333" y="348"/>
                  </a:cubicBezTo>
                  <a:cubicBezTo>
                    <a:pt x="333" y="348"/>
                    <a:pt x="335" y="352"/>
                    <a:pt x="335" y="353"/>
                  </a:cubicBezTo>
                  <a:cubicBezTo>
                    <a:pt x="335" y="353"/>
                    <a:pt x="335" y="354"/>
                    <a:pt x="334" y="355"/>
                  </a:cubicBezTo>
                  <a:cubicBezTo>
                    <a:pt x="334" y="357"/>
                    <a:pt x="334" y="358"/>
                    <a:pt x="334" y="358"/>
                  </a:cubicBezTo>
                  <a:cubicBezTo>
                    <a:pt x="333" y="359"/>
                    <a:pt x="333" y="360"/>
                    <a:pt x="333" y="361"/>
                  </a:cubicBezTo>
                  <a:cubicBezTo>
                    <a:pt x="332" y="361"/>
                    <a:pt x="329" y="363"/>
                    <a:pt x="329" y="363"/>
                  </a:cubicBezTo>
                  <a:cubicBezTo>
                    <a:pt x="324" y="362"/>
                    <a:pt x="324" y="362"/>
                    <a:pt x="324" y="362"/>
                  </a:cubicBezTo>
                  <a:cubicBezTo>
                    <a:pt x="324" y="362"/>
                    <a:pt x="322" y="363"/>
                    <a:pt x="321" y="364"/>
                  </a:cubicBezTo>
                  <a:cubicBezTo>
                    <a:pt x="319" y="364"/>
                    <a:pt x="316" y="367"/>
                    <a:pt x="315" y="367"/>
                  </a:cubicBezTo>
                  <a:cubicBezTo>
                    <a:pt x="314" y="367"/>
                    <a:pt x="311" y="367"/>
                    <a:pt x="308" y="367"/>
                  </a:cubicBezTo>
                  <a:cubicBezTo>
                    <a:pt x="305" y="368"/>
                    <a:pt x="297" y="370"/>
                    <a:pt x="297" y="370"/>
                  </a:cubicBezTo>
                  <a:cubicBezTo>
                    <a:pt x="297" y="370"/>
                    <a:pt x="296" y="371"/>
                    <a:pt x="295" y="372"/>
                  </a:cubicBezTo>
                  <a:cubicBezTo>
                    <a:pt x="293" y="372"/>
                    <a:pt x="289" y="374"/>
                    <a:pt x="288" y="374"/>
                  </a:cubicBezTo>
                  <a:cubicBezTo>
                    <a:pt x="287" y="375"/>
                    <a:pt x="284" y="377"/>
                    <a:pt x="283" y="377"/>
                  </a:cubicBezTo>
                  <a:cubicBezTo>
                    <a:pt x="282" y="377"/>
                    <a:pt x="281" y="378"/>
                    <a:pt x="277" y="378"/>
                  </a:cubicBezTo>
                  <a:cubicBezTo>
                    <a:pt x="272" y="379"/>
                    <a:pt x="271" y="380"/>
                    <a:pt x="271" y="380"/>
                  </a:cubicBezTo>
                  <a:cubicBezTo>
                    <a:pt x="268" y="380"/>
                    <a:pt x="268" y="380"/>
                    <a:pt x="268" y="380"/>
                  </a:cubicBezTo>
                  <a:cubicBezTo>
                    <a:pt x="268" y="373"/>
                    <a:pt x="268" y="373"/>
                    <a:pt x="268" y="373"/>
                  </a:cubicBezTo>
                  <a:cubicBezTo>
                    <a:pt x="268" y="373"/>
                    <a:pt x="268" y="370"/>
                    <a:pt x="265" y="371"/>
                  </a:cubicBezTo>
                  <a:cubicBezTo>
                    <a:pt x="262" y="372"/>
                    <a:pt x="266" y="371"/>
                    <a:pt x="260" y="372"/>
                  </a:cubicBezTo>
                  <a:cubicBezTo>
                    <a:pt x="255" y="373"/>
                    <a:pt x="252" y="370"/>
                    <a:pt x="252" y="370"/>
                  </a:cubicBezTo>
                  <a:cubicBezTo>
                    <a:pt x="252" y="370"/>
                    <a:pt x="247" y="370"/>
                    <a:pt x="245" y="371"/>
                  </a:cubicBezTo>
                  <a:cubicBezTo>
                    <a:pt x="243" y="371"/>
                    <a:pt x="240" y="371"/>
                    <a:pt x="239" y="371"/>
                  </a:cubicBezTo>
                  <a:cubicBezTo>
                    <a:pt x="238" y="372"/>
                    <a:pt x="238" y="371"/>
                    <a:pt x="235" y="372"/>
                  </a:cubicBezTo>
                  <a:cubicBezTo>
                    <a:pt x="232" y="372"/>
                    <a:pt x="229" y="373"/>
                    <a:pt x="229" y="373"/>
                  </a:cubicBezTo>
                  <a:cubicBezTo>
                    <a:pt x="226" y="371"/>
                    <a:pt x="226" y="371"/>
                    <a:pt x="226" y="371"/>
                  </a:cubicBezTo>
                  <a:cubicBezTo>
                    <a:pt x="226" y="371"/>
                    <a:pt x="223" y="371"/>
                    <a:pt x="222" y="372"/>
                  </a:cubicBezTo>
                  <a:cubicBezTo>
                    <a:pt x="220" y="373"/>
                    <a:pt x="221" y="374"/>
                    <a:pt x="219" y="374"/>
                  </a:cubicBezTo>
                  <a:cubicBezTo>
                    <a:pt x="217" y="374"/>
                    <a:pt x="218" y="375"/>
                    <a:pt x="216" y="374"/>
                  </a:cubicBezTo>
                  <a:cubicBezTo>
                    <a:pt x="213" y="373"/>
                    <a:pt x="211" y="372"/>
                    <a:pt x="211" y="372"/>
                  </a:cubicBezTo>
                  <a:cubicBezTo>
                    <a:pt x="210" y="366"/>
                    <a:pt x="210" y="366"/>
                    <a:pt x="210" y="366"/>
                  </a:cubicBezTo>
                  <a:cubicBezTo>
                    <a:pt x="210" y="366"/>
                    <a:pt x="210" y="366"/>
                    <a:pt x="210" y="363"/>
                  </a:cubicBezTo>
                  <a:cubicBezTo>
                    <a:pt x="209" y="361"/>
                    <a:pt x="208" y="357"/>
                    <a:pt x="208" y="357"/>
                  </a:cubicBezTo>
                  <a:cubicBezTo>
                    <a:pt x="210" y="354"/>
                    <a:pt x="210" y="354"/>
                    <a:pt x="210" y="354"/>
                  </a:cubicBezTo>
                  <a:cubicBezTo>
                    <a:pt x="210" y="354"/>
                    <a:pt x="211" y="356"/>
                    <a:pt x="211" y="357"/>
                  </a:cubicBezTo>
                  <a:cubicBezTo>
                    <a:pt x="211" y="357"/>
                    <a:pt x="211" y="360"/>
                    <a:pt x="212" y="360"/>
                  </a:cubicBezTo>
                  <a:cubicBezTo>
                    <a:pt x="214" y="360"/>
                    <a:pt x="216" y="360"/>
                    <a:pt x="216" y="360"/>
                  </a:cubicBezTo>
                  <a:close/>
                  <a:moveTo>
                    <a:pt x="172" y="319"/>
                  </a:moveTo>
                  <a:cubicBezTo>
                    <a:pt x="172" y="319"/>
                    <a:pt x="172" y="319"/>
                    <a:pt x="172" y="319"/>
                  </a:cubicBezTo>
                  <a:cubicBezTo>
                    <a:pt x="175" y="318"/>
                    <a:pt x="175" y="318"/>
                    <a:pt x="175" y="318"/>
                  </a:cubicBezTo>
                  <a:cubicBezTo>
                    <a:pt x="176" y="321"/>
                    <a:pt x="176" y="321"/>
                    <a:pt x="176" y="321"/>
                  </a:cubicBezTo>
                  <a:cubicBezTo>
                    <a:pt x="179" y="322"/>
                    <a:pt x="179" y="322"/>
                    <a:pt x="179" y="322"/>
                  </a:cubicBezTo>
                  <a:cubicBezTo>
                    <a:pt x="179" y="322"/>
                    <a:pt x="183" y="324"/>
                    <a:pt x="183" y="325"/>
                  </a:cubicBezTo>
                  <a:cubicBezTo>
                    <a:pt x="183" y="325"/>
                    <a:pt x="181" y="328"/>
                    <a:pt x="181" y="328"/>
                  </a:cubicBezTo>
                  <a:cubicBezTo>
                    <a:pt x="181" y="328"/>
                    <a:pt x="181" y="330"/>
                    <a:pt x="181" y="331"/>
                  </a:cubicBezTo>
                  <a:cubicBezTo>
                    <a:pt x="181" y="331"/>
                    <a:pt x="179" y="331"/>
                    <a:pt x="178" y="331"/>
                  </a:cubicBezTo>
                  <a:cubicBezTo>
                    <a:pt x="177" y="330"/>
                    <a:pt x="174" y="329"/>
                    <a:pt x="174" y="329"/>
                  </a:cubicBezTo>
                  <a:cubicBezTo>
                    <a:pt x="174" y="325"/>
                    <a:pt x="174" y="325"/>
                    <a:pt x="174" y="325"/>
                  </a:cubicBezTo>
                  <a:cubicBezTo>
                    <a:pt x="171" y="322"/>
                    <a:pt x="171" y="322"/>
                    <a:pt x="171" y="322"/>
                  </a:cubicBezTo>
                  <a:cubicBezTo>
                    <a:pt x="172" y="319"/>
                    <a:pt x="172" y="319"/>
                    <a:pt x="172" y="319"/>
                  </a:cubicBezTo>
                  <a:close/>
                  <a:moveTo>
                    <a:pt x="92" y="232"/>
                  </a:moveTo>
                  <a:cubicBezTo>
                    <a:pt x="92" y="232"/>
                    <a:pt x="92" y="232"/>
                    <a:pt x="92" y="232"/>
                  </a:cubicBezTo>
                  <a:cubicBezTo>
                    <a:pt x="92" y="232"/>
                    <a:pt x="90" y="232"/>
                    <a:pt x="90" y="232"/>
                  </a:cubicBezTo>
                  <a:cubicBezTo>
                    <a:pt x="89" y="232"/>
                    <a:pt x="88" y="232"/>
                    <a:pt x="87" y="232"/>
                  </a:cubicBezTo>
                  <a:cubicBezTo>
                    <a:pt x="86" y="232"/>
                    <a:pt x="87" y="234"/>
                    <a:pt x="87" y="235"/>
                  </a:cubicBezTo>
                  <a:cubicBezTo>
                    <a:pt x="87" y="235"/>
                    <a:pt x="87" y="237"/>
                    <a:pt x="87" y="238"/>
                  </a:cubicBezTo>
                  <a:cubicBezTo>
                    <a:pt x="86" y="239"/>
                    <a:pt x="85" y="240"/>
                    <a:pt x="85" y="241"/>
                  </a:cubicBezTo>
                  <a:cubicBezTo>
                    <a:pt x="85" y="241"/>
                    <a:pt x="85" y="243"/>
                    <a:pt x="85" y="244"/>
                  </a:cubicBezTo>
                  <a:cubicBezTo>
                    <a:pt x="84" y="244"/>
                    <a:pt x="82" y="246"/>
                    <a:pt x="81" y="246"/>
                  </a:cubicBezTo>
                  <a:cubicBezTo>
                    <a:pt x="80" y="247"/>
                    <a:pt x="78" y="248"/>
                    <a:pt x="78" y="248"/>
                  </a:cubicBezTo>
                  <a:cubicBezTo>
                    <a:pt x="80" y="253"/>
                    <a:pt x="80" y="253"/>
                    <a:pt x="80" y="253"/>
                  </a:cubicBezTo>
                  <a:cubicBezTo>
                    <a:pt x="80" y="253"/>
                    <a:pt x="82" y="252"/>
                    <a:pt x="83" y="253"/>
                  </a:cubicBezTo>
                  <a:cubicBezTo>
                    <a:pt x="84" y="254"/>
                    <a:pt x="87" y="256"/>
                    <a:pt x="88" y="256"/>
                  </a:cubicBezTo>
                  <a:cubicBezTo>
                    <a:pt x="88" y="256"/>
                    <a:pt x="90" y="262"/>
                    <a:pt x="90" y="262"/>
                  </a:cubicBezTo>
                  <a:cubicBezTo>
                    <a:pt x="91" y="263"/>
                    <a:pt x="92" y="262"/>
                    <a:pt x="92" y="262"/>
                  </a:cubicBezTo>
                  <a:cubicBezTo>
                    <a:pt x="92" y="262"/>
                    <a:pt x="94" y="263"/>
                    <a:pt x="95" y="264"/>
                  </a:cubicBezTo>
                  <a:cubicBezTo>
                    <a:pt x="96" y="264"/>
                    <a:pt x="98" y="265"/>
                    <a:pt x="99" y="266"/>
                  </a:cubicBezTo>
                  <a:cubicBezTo>
                    <a:pt x="100" y="266"/>
                    <a:pt x="102" y="269"/>
                    <a:pt x="103" y="269"/>
                  </a:cubicBezTo>
                  <a:cubicBezTo>
                    <a:pt x="104" y="270"/>
                    <a:pt x="106" y="272"/>
                    <a:pt x="106" y="272"/>
                  </a:cubicBezTo>
                  <a:cubicBezTo>
                    <a:pt x="106" y="272"/>
                    <a:pt x="108" y="275"/>
                    <a:pt x="109" y="277"/>
                  </a:cubicBezTo>
                  <a:cubicBezTo>
                    <a:pt x="109" y="278"/>
                    <a:pt x="109" y="278"/>
                    <a:pt x="108" y="279"/>
                  </a:cubicBezTo>
                  <a:cubicBezTo>
                    <a:pt x="107" y="280"/>
                    <a:pt x="107" y="281"/>
                    <a:pt x="106" y="283"/>
                  </a:cubicBezTo>
                  <a:cubicBezTo>
                    <a:pt x="105" y="285"/>
                    <a:pt x="107" y="287"/>
                    <a:pt x="107" y="287"/>
                  </a:cubicBezTo>
                  <a:cubicBezTo>
                    <a:pt x="107" y="292"/>
                    <a:pt x="107" y="292"/>
                    <a:pt x="107" y="292"/>
                  </a:cubicBezTo>
                  <a:cubicBezTo>
                    <a:pt x="108" y="294"/>
                    <a:pt x="108" y="294"/>
                    <a:pt x="108" y="294"/>
                  </a:cubicBezTo>
                  <a:cubicBezTo>
                    <a:pt x="108" y="294"/>
                    <a:pt x="109" y="295"/>
                    <a:pt x="110" y="295"/>
                  </a:cubicBezTo>
                  <a:cubicBezTo>
                    <a:pt x="111" y="296"/>
                    <a:pt x="111" y="296"/>
                    <a:pt x="111" y="296"/>
                  </a:cubicBezTo>
                  <a:cubicBezTo>
                    <a:pt x="111" y="296"/>
                    <a:pt x="113" y="298"/>
                    <a:pt x="114" y="299"/>
                  </a:cubicBezTo>
                  <a:cubicBezTo>
                    <a:pt x="114" y="300"/>
                    <a:pt x="113" y="301"/>
                    <a:pt x="113" y="302"/>
                  </a:cubicBezTo>
                  <a:cubicBezTo>
                    <a:pt x="113" y="303"/>
                    <a:pt x="114" y="307"/>
                    <a:pt x="114" y="307"/>
                  </a:cubicBezTo>
                  <a:cubicBezTo>
                    <a:pt x="114" y="307"/>
                    <a:pt x="116" y="306"/>
                    <a:pt x="118" y="305"/>
                  </a:cubicBezTo>
                  <a:cubicBezTo>
                    <a:pt x="119" y="305"/>
                    <a:pt x="120" y="306"/>
                    <a:pt x="121" y="306"/>
                  </a:cubicBezTo>
                  <a:cubicBezTo>
                    <a:pt x="122" y="307"/>
                    <a:pt x="122" y="308"/>
                    <a:pt x="122" y="308"/>
                  </a:cubicBezTo>
                  <a:cubicBezTo>
                    <a:pt x="122" y="308"/>
                    <a:pt x="125" y="306"/>
                    <a:pt x="125" y="305"/>
                  </a:cubicBezTo>
                  <a:cubicBezTo>
                    <a:pt x="125" y="305"/>
                    <a:pt x="125" y="303"/>
                    <a:pt x="125" y="303"/>
                  </a:cubicBezTo>
                  <a:cubicBezTo>
                    <a:pt x="125" y="303"/>
                    <a:pt x="125" y="299"/>
                    <a:pt x="125" y="298"/>
                  </a:cubicBezTo>
                  <a:cubicBezTo>
                    <a:pt x="125" y="297"/>
                    <a:pt x="124" y="294"/>
                    <a:pt x="124" y="293"/>
                  </a:cubicBezTo>
                  <a:cubicBezTo>
                    <a:pt x="124" y="293"/>
                    <a:pt x="125" y="291"/>
                    <a:pt x="125" y="291"/>
                  </a:cubicBezTo>
                  <a:cubicBezTo>
                    <a:pt x="125" y="291"/>
                    <a:pt x="128" y="290"/>
                    <a:pt x="129" y="290"/>
                  </a:cubicBezTo>
                  <a:cubicBezTo>
                    <a:pt x="130" y="290"/>
                    <a:pt x="131" y="291"/>
                    <a:pt x="132" y="292"/>
                  </a:cubicBezTo>
                  <a:cubicBezTo>
                    <a:pt x="132" y="293"/>
                    <a:pt x="132" y="297"/>
                    <a:pt x="132" y="297"/>
                  </a:cubicBezTo>
                  <a:cubicBezTo>
                    <a:pt x="138" y="298"/>
                    <a:pt x="138" y="298"/>
                    <a:pt x="138" y="298"/>
                  </a:cubicBezTo>
                  <a:cubicBezTo>
                    <a:pt x="138" y="298"/>
                    <a:pt x="140" y="299"/>
                    <a:pt x="140" y="299"/>
                  </a:cubicBezTo>
                  <a:cubicBezTo>
                    <a:pt x="140" y="300"/>
                    <a:pt x="141" y="302"/>
                    <a:pt x="142" y="303"/>
                  </a:cubicBezTo>
                  <a:cubicBezTo>
                    <a:pt x="143" y="304"/>
                    <a:pt x="144" y="305"/>
                    <a:pt x="144" y="305"/>
                  </a:cubicBezTo>
                  <a:cubicBezTo>
                    <a:pt x="144" y="305"/>
                    <a:pt x="146" y="310"/>
                    <a:pt x="147" y="311"/>
                  </a:cubicBezTo>
                  <a:cubicBezTo>
                    <a:pt x="147" y="312"/>
                    <a:pt x="147" y="314"/>
                    <a:pt x="147" y="316"/>
                  </a:cubicBezTo>
                  <a:cubicBezTo>
                    <a:pt x="147" y="318"/>
                    <a:pt x="147" y="318"/>
                    <a:pt x="147" y="318"/>
                  </a:cubicBezTo>
                  <a:cubicBezTo>
                    <a:pt x="147" y="318"/>
                    <a:pt x="150" y="319"/>
                    <a:pt x="151" y="320"/>
                  </a:cubicBezTo>
                  <a:cubicBezTo>
                    <a:pt x="153" y="321"/>
                    <a:pt x="152" y="320"/>
                    <a:pt x="153" y="319"/>
                  </a:cubicBezTo>
                  <a:cubicBezTo>
                    <a:pt x="154" y="318"/>
                    <a:pt x="153" y="317"/>
                    <a:pt x="153" y="316"/>
                  </a:cubicBezTo>
                  <a:cubicBezTo>
                    <a:pt x="153" y="315"/>
                    <a:pt x="153" y="313"/>
                    <a:pt x="152" y="311"/>
                  </a:cubicBezTo>
                  <a:cubicBezTo>
                    <a:pt x="152" y="310"/>
                    <a:pt x="152" y="309"/>
                    <a:pt x="152" y="309"/>
                  </a:cubicBezTo>
                  <a:cubicBezTo>
                    <a:pt x="152" y="309"/>
                    <a:pt x="153" y="307"/>
                    <a:pt x="153" y="306"/>
                  </a:cubicBezTo>
                  <a:cubicBezTo>
                    <a:pt x="153" y="306"/>
                    <a:pt x="153" y="304"/>
                    <a:pt x="153" y="303"/>
                  </a:cubicBezTo>
                  <a:cubicBezTo>
                    <a:pt x="153" y="302"/>
                    <a:pt x="155" y="301"/>
                    <a:pt x="155" y="301"/>
                  </a:cubicBezTo>
                  <a:cubicBezTo>
                    <a:pt x="155" y="301"/>
                    <a:pt x="155" y="300"/>
                    <a:pt x="156" y="298"/>
                  </a:cubicBezTo>
                  <a:cubicBezTo>
                    <a:pt x="157" y="297"/>
                    <a:pt x="156" y="298"/>
                    <a:pt x="157" y="298"/>
                  </a:cubicBezTo>
                  <a:cubicBezTo>
                    <a:pt x="158" y="297"/>
                    <a:pt x="159" y="297"/>
                    <a:pt x="161" y="297"/>
                  </a:cubicBezTo>
                  <a:cubicBezTo>
                    <a:pt x="162" y="297"/>
                    <a:pt x="163" y="298"/>
                    <a:pt x="163" y="298"/>
                  </a:cubicBezTo>
                  <a:cubicBezTo>
                    <a:pt x="165" y="301"/>
                    <a:pt x="165" y="301"/>
                    <a:pt x="165" y="301"/>
                  </a:cubicBezTo>
                  <a:cubicBezTo>
                    <a:pt x="165" y="301"/>
                    <a:pt x="165" y="301"/>
                    <a:pt x="165" y="302"/>
                  </a:cubicBezTo>
                  <a:cubicBezTo>
                    <a:pt x="165" y="303"/>
                    <a:pt x="167" y="305"/>
                    <a:pt x="167" y="305"/>
                  </a:cubicBezTo>
                  <a:cubicBezTo>
                    <a:pt x="171" y="308"/>
                    <a:pt x="171" y="308"/>
                    <a:pt x="171" y="308"/>
                  </a:cubicBezTo>
                  <a:cubicBezTo>
                    <a:pt x="171" y="308"/>
                    <a:pt x="171" y="309"/>
                    <a:pt x="171" y="309"/>
                  </a:cubicBezTo>
                  <a:cubicBezTo>
                    <a:pt x="171" y="310"/>
                    <a:pt x="172" y="312"/>
                    <a:pt x="173" y="313"/>
                  </a:cubicBezTo>
                  <a:cubicBezTo>
                    <a:pt x="174" y="315"/>
                    <a:pt x="173" y="312"/>
                    <a:pt x="174" y="312"/>
                  </a:cubicBezTo>
                  <a:cubicBezTo>
                    <a:pt x="174" y="311"/>
                    <a:pt x="175" y="310"/>
                    <a:pt x="175" y="310"/>
                  </a:cubicBezTo>
                  <a:cubicBezTo>
                    <a:pt x="177" y="313"/>
                    <a:pt x="177" y="313"/>
                    <a:pt x="177" y="313"/>
                  </a:cubicBezTo>
                  <a:cubicBezTo>
                    <a:pt x="177" y="313"/>
                    <a:pt x="181" y="314"/>
                    <a:pt x="182" y="314"/>
                  </a:cubicBezTo>
                  <a:cubicBezTo>
                    <a:pt x="183" y="313"/>
                    <a:pt x="184" y="312"/>
                    <a:pt x="184" y="312"/>
                  </a:cubicBezTo>
                  <a:cubicBezTo>
                    <a:pt x="182" y="310"/>
                    <a:pt x="182" y="310"/>
                    <a:pt x="182" y="310"/>
                  </a:cubicBezTo>
                  <a:cubicBezTo>
                    <a:pt x="180" y="307"/>
                    <a:pt x="180" y="307"/>
                    <a:pt x="180" y="307"/>
                  </a:cubicBezTo>
                  <a:cubicBezTo>
                    <a:pt x="180" y="307"/>
                    <a:pt x="177" y="304"/>
                    <a:pt x="176" y="304"/>
                  </a:cubicBezTo>
                  <a:cubicBezTo>
                    <a:pt x="175" y="303"/>
                    <a:pt x="174" y="302"/>
                    <a:pt x="174" y="301"/>
                  </a:cubicBezTo>
                  <a:cubicBezTo>
                    <a:pt x="173" y="300"/>
                    <a:pt x="173" y="298"/>
                    <a:pt x="173" y="298"/>
                  </a:cubicBezTo>
                  <a:cubicBezTo>
                    <a:pt x="174" y="297"/>
                    <a:pt x="174" y="295"/>
                    <a:pt x="175" y="293"/>
                  </a:cubicBezTo>
                  <a:cubicBezTo>
                    <a:pt x="176" y="291"/>
                    <a:pt x="174" y="293"/>
                    <a:pt x="174" y="293"/>
                  </a:cubicBezTo>
                  <a:cubicBezTo>
                    <a:pt x="174" y="293"/>
                    <a:pt x="172" y="290"/>
                    <a:pt x="173" y="289"/>
                  </a:cubicBezTo>
                  <a:cubicBezTo>
                    <a:pt x="173" y="289"/>
                    <a:pt x="169" y="283"/>
                    <a:pt x="169" y="283"/>
                  </a:cubicBezTo>
                  <a:cubicBezTo>
                    <a:pt x="169" y="283"/>
                    <a:pt x="168" y="281"/>
                    <a:pt x="168" y="281"/>
                  </a:cubicBezTo>
                  <a:cubicBezTo>
                    <a:pt x="168" y="281"/>
                    <a:pt x="165" y="279"/>
                    <a:pt x="164" y="279"/>
                  </a:cubicBezTo>
                  <a:cubicBezTo>
                    <a:pt x="163" y="278"/>
                    <a:pt x="162" y="277"/>
                    <a:pt x="162" y="277"/>
                  </a:cubicBezTo>
                  <a:cubicBezTo>
                    <a:pt x="162" y="276"/>
                    <a:pt x="162" y="274"/>
                    <a:pt x="162" y="273"/>
                  </a:cubicBezTo>
                  <a:cubicBezTo>
                    <a:pt x="161" y="272"/>
                    <a:pt x="160" y="270"/>
                    <a:pt x="159" y="269"/>
                  </a:cubicBezTo>
                  <a:cubicBezTo>
                    <a:pt x="158" y="268"/>
                    <a:pt x="157" y="266"/>
                    <a:pt x="156" y="264"/>
                  </a:cubicBezTo>
                  <a:cubicBezTo>
                    <a:pt x="155" y="263"/>
                    <a:pt x="154" y="261"/>
                    <a:pt x="154" y="261"/>
                  </a:cubicBezTo>
                  <a:cubicBezTo>
                    <a:pt x="153" y="257"/>
                    <a:pt x="153" y="257"/>
                    <a:pt x="153" y="257"/>
                  </a:cubicBezTo>
                  <a:cubicBezTo>
                    <a:pt x="153" y="255"/>
                    <a:pt x="153" y="255"/>
                    <a:pt x="153" y="255"/>
                  </a:cubicBezTo>
                  <a:cubicBezTo>
                    <a:pt x="156" y="257"/>
                    <a:pt x="156" y="257"/>
                    <a:pt x="156" y="257"/>
                  </a:cubicBezTo>
                  <a:cubicBezTo>
                    <a:pt x="156" y="257"/>
                    <a:pt x="158" y="256"/>
                    <a:pt x="159" y="256"/>
                  </a:cubicBezTo>
                  <a:cubicBezTo>
                    <a:pt x="160" y="256"/>
                    <a:pt x="163" y="257"/>
                    <a:pt x="163" y="257"/>
                  </a:cubicBezTo>
                  <a:cubicBezTo>
                    <a:pt x="163" y="257"/>
                    <a:pt x="165" y="258"/>
                    <a:pt x="166" y="258"/>
                  </a:cubicBezTo>
                  <a:cubicBezTo>
                    <a:pt x="166" y="258"/>
                    <a:pt x="167" y="259"/>
                    <a:pt x="168" y="258"/>
                  </a:cubicBezTo>
                  <a:cubicBezTo>
                    <a:pt x="169" y="258"/>
                    <a:pt x="170" y="260"/>
                    <a:pt x="170" y="261"/>
                  </a:cubicBezTo>
                  <a:cubicBezTo>
                    <a:pt x="170" y="262"/>
                    <a:pt x="169" y="263"/>
                    <a:pt x="169" y="263"/>
                  </a:cubicBezTo>
                  <a:cubicBezTo>
                    <a:pt x="169" y="264"/>
                    <a:pt x="169" y="265"/>
                    <a:pt x="169" y="265"/>
                  </a:cubicBezTo>
                  <a:cubicBezTo>
                    <a:pt x="169" y="265"/>
                    <a:pt x="171" y="266"/>
                    <a:pt x="172" y="266"/>
                  </a:cubicBezTo>
                  <a:cubicBezTo>
                    <a:pt x="172" y="267"/>
                    <a:pt x="171" y="268"/>
                    <a:pt x="171" y="268"/>
                  </a:cubicBezTo>
                  <a:cubicBezTo>
                    <a:pt x="171" y="268"/>
                    <a:pt x="171" y="270"/>
                    <a:pt x="171" y="271"/>
                  </a:cubicBezTo>
                  <a:cubicBezTo>
                    <a:pt x="172" y="271"/>
                    <a:pt x="173" y="269"/>
                    <a:pt x="173" y="269"/>
                  </a:cubicBezTo>
                  <a:cubicBezTo>
                    <a:pt x="173" y="269"/>
                    <a:pt x="174" y="267"/>
                    <a:pt x="174" y="266"/>
                  </a:cubicBezTo>
                  <a:cubicBezTo>
                    <a:pt x="174" y="265"/>
                    <a:pt x="176" y="264"/>
                    <a:pt x="176" y="264"/>
                  </a:cubicBezTo>
                  <a:cubicBezTo>
                    <a:pt x="178" y="260"/>
                    <a:pt x="178" y="260"/>
                    <a:pt x="178" y="260"/>
                  </a:cubicBezTo>
                  <a:cubicBezTo>
                    <a:pt x="180" y="258"/>
                    <a:pt x="180" y="258"/>
                    <a:pt x="180" y="258"/>
                  </a:cubicBezTo>
                  <a:cubicBezTo>
                    <a:pt x="180" y="258"/>
                    <a:pt x="184" y="257"/>
                    <a:pt x="185" y="256"/>
                  </a:cubicBezTo>
                  <a:cubicBezTo>
                    <a:pt x="186" y="255"/>
                    <a:pt x="186" y="256"/>
                    <a:pt x="186" y="255"/>
                  </a:cubicBezTo>
                  <a:cubicBezTo>
                    <a:pt x="187" y="255"/>
                    <a:pt x="187" y="253"/>
                    <a:pt x="187" y="253"/>
                  </a:cubicBezTo>
                  <a:cubicBezTo>
                    <a:pt x="185" y="251"/>
                    <a:pt x="185" y="251"/>
                    <a:pt x="185" y="251"/>
                  </a:cubicBezTo>
                  <a:cubicBezTo>
                    <a:pt x="181" y="252"/>
                    <a:pt x="181" y="252"/>
                    <a:pt x="181" y="252"/>
                  </a:cubicBezTo>
                  <a:cubicBezTo>
                    <a:pt x="180" y="250"/>
                    <a:pt x="180" y="250"/>
                    <a:pt x="180" y="250"/>
                  </a:cubicBezTo>
                  <a:cubicBezTo>
                    <a:pt x="180" y="250"/>
                    <a:pt x="180" y="250"/>
                    <a:pt x="181" y="250"/>
                  </a:cubicBezTo>
                  <a:cubicBezTo>
                    <a:pt x="181" y="250"/>
                    <a:pt x="181" y="246"/>
                    <a:pt x="181" y="246"/>
                  </a:cubicBezTo>
                  <a:cubicBezTo>
                    <a:pt x="181" y="246"/>
                    <a:pt x="179" y="247"/>
                    <a:pt x="178" y="247"/>
                  </a:cubicBezTo>
                  <a:cubicBezTo>
                    <a:pt x="177" y="247"/>
                    <a:pt x="178" y="250"/>
                    <a:pt x="178" y="250"/>
                  </a:cubicBezTo>
                  <a:cubicBezTo>
                    <a:pt x="178" y="250"/>
                    <a:pt x="173" y="249"/>
                    <a:pt x="172" y="249"/>
                  </a:cubicBezTo>
                  <a:cubicBezTo>
                    <a:pt x="171" y="248"/>
                    <a:pt x="171" y="247"/>
                    <a:pt x="171" y="247"/>
                  </a:cubicBezTo>
                  <a:cubicBezTo>
                    <a:pt x="170" y="246"/>
                    <a:pt x="172" y="243"/>
                    <a:pt x="172" y="243"/>
                  </a:cubicBezTo>
                  <a:cubicBezTo>
                    <a:pt x="173" y="239"/>
                    <a:pt x="173" y="239"/>
                    <a:pt x="173" y="239"/>
                  </a:cubicBezTo>
                  <a:cubicBezTo>
                    <a:pt x="173" y="239"/>
                    <a:pt x="168" y="238"/>
                    <a:pt x="168" y="237"/>
                  </a:cubicBezTo>
                  <a:cubicBezTo>
                    <a:pt x="168" y="236"/>
                    <a:pt x="163" y="239"/>
                    <a:pt x="161" y="237"/>
                  </a:cubicBezTo>
                  <a:cubicBezTo>
                    <a:pt x="160" y="235"/>
                    <a:pt x="160" y="235"/>
                    <a:pt x="160" y="235"/>
                  </a:cubicBezTo>
                  <a:cubicBezTo>
                    <a:pt x="158" y="233"/>
                    <a:pt x="158" y="233"/>
                    <a:pt x="158" y="233"/>
                  </a:cubicBezTo>
                  <a:cubicBezTo>
                    <a:pt x="156" y="233"/>
                    <a:pt x="156" y="233"/>
                    <a:pt x="156" y="233"/>
                  </a:cubicBezTo>
                  <a:cubicBezTo>
                    <a:pt x="156" y="233"/>
                    <a:pt x="153" y="234"/>
                    <a:pt x="152" y="234"/>
                  </a:cubicBezTo>
                  <a:cubicBezTo>
                    <a:pt x="151" y="234"/>
                    <a:pt x="151" y="232"/>
                    <a:pt x="151" y="232"/>
                  </a:cubicBezTo>
                  <a:cubicBezTo>
                    <a:pt x="146" y="230"/>
                    <a:pt x="146" y="230"/>
                    <a:pt x="146" y="230"/>
                  </a:cubicBezTo>
                  <a:cubicBezTo>
                    <a:pt x="141" y="229"/>
                    <a:pt x="141" y="229"/>
                    <a:pt x="141" y="229"/>
                  </a:cubicBezTo>
                  <a:cubicBezTo>
                    <a:pt x="141" y="229"/>
                    <a:pt x="135" y="228"/>
                    <a:pt x="133" y="227"/>
                  </a:cubicBezTo>
                  <a:cubicBezTo>
                    <a:pt x="132" y="227"/>
                    <a:pt x="127" y="226"/>
                    <a:pt x="125" y="226"/>
                  </a:cubicBezTo>
                  <a:cubicBezTo>
                    <a:pt x="123" y="226"/>
                    <a:pt x="121" y="226"/>
                    <a:pt x="119" y="225"/>
                  </a:cubicBezTo>
                  <a:cubicBezTo>
                    <a:pt x="118" y="224"/>
                    <a:pt x="115" y="223"/>
                    <a:pt x="115" y="223"/>
                  </a:cubicBezTo>
                  <a:cubicBezTo>
                    <a:pt x="115" y="223"/>
                    <a:pt x="109" y="221"/>
                    <a:pt x="109" y="221"/>
                  </a:cubicBezTo>
                  <a:cubicBezTo>
                    <a:pt x="108" y="221"/>
                    <a:pt x="107" y="221"/>
                    <a:pt x="107" y="221"/>
                  </a:cubicBezTo>
                  <a:cubicBezTo>
                    <a:pt x="106" y="221"/>
                    <a:pt x="104" y="224"/>
                    <a:pt x="102" y="225"/>
                  </a:cubicBezTo>
                  <a:cubicBezTo>
                    <a:pt x="101" y="225"/>
                    <a:pt x="101" y="228"/>
                    <a:pt x="100" y="229"/>
                  </a:cubicBezTo>
                  <a:cubicBezTo>
                    <a:pt x="100" y="231"/>
                    <a:pt x="99" y="232"/>
                    <a:pt x="98" y="232"/>
                  </a:cubicBezTo>
                  <a:cubicBezTo>
                    <a:pt x="98" y="233"/>
                    <a:pt x="92" y="231"/>
                    <a:pt x="92" y="232"/>
                  </a:cubicBezTo>
                  <a:close/>
                  <a:moveTo>
                    <a:pt x="60" y="252"/>
                  </a:moveTo>
                  <a:cubicBezTo>
                    <a:pt x="60" y="252"/>
                    <a:pt x="60" y="252"/>
                    <a:pt x="60" y="252"/>
                  </a:cubicBezTo>
                  <a:cubicBezTo>
                    <a:pt x="60" y="252"/>
                    <a:pt x="62" y="251"/>
                    <a:pt x="62" y="252"/>
                  </a:cubicBezTo>
                  <a:cubicBezTo>
                    <a:pt x="62" y="252"/>
                    <a:pt x="63" y="253"/>
                    <a:pt x="63" y="254"/>
                  </a:cubicBezTo>
                  <a:cubicBezTo>
                    <a:pt x="64" y="254"/>
                    <a:pt x="66" y="256"/>
                    <a:pt x="67" y="256"/>
                  </a:cubicBezTo>
                  <a:cubicBezTo>
                    <a:pt x="68" y="256"/>
                    <a:pt x="71" y="256"/>
                    <a:pt x="71" y="256"/>
                  </a:cubicBezTo>
                  <a:cubicBezTo>
                    <a:pt x="74" y="259"/>
                    <a:pt x="74" y="259"/>
                    <a:pt x="74" y="259"/>
                  </a:cubicBezTo>
                  <a:cubicBezTo>
                    <a:pt x="74" y="259"/>
                    <a:pt x="77" y="260"/>
                    <a:pt x="77" y="261"/>
                  </a:cubicBezTo>
                  <a:cubicBezTo>
                    <a:pt x="77" y="261"/>
                    <a:pt x="72" y="264"/>
                    <a:pt x="72" y="264"/>
                  </a:cubicBezTo>
                  <a:cubicBezTo>
                    <a:pt x="71" y="265"/>
                    <a:pt x="71" y="265"/>
                    <a:pt x="71" y="265"/>
                  </a:cubicBezTo>
                  <a:cubicBezTo>
                    <a:pt x="71" y="265"/>
                    <a:pt x="71" y="267"/>
                    <a:pt x="69" y="266"/>
                  </a:cubicBezTo>
                  <a:cubicBezTo>
                    <a:pt x="68" y="266"/>
                    <a:pt x="67" y="266"/>
                    <a:pt x="66" y="265"/>
                  </a:cubicBezTo>
                  <a:cubicBezTo>
                    <a:pt x="66" y="264"/>
                    <a:pt x="66" y="264"/>
                    <a:pt x="65" y="263"/>
                  </a:cubicBezTo>
                  <a:cubicBezTo>
                    <a:pt x="63" y="262"/>
                    <a:pt x="59" y="259"/>
                    <a:pt x="59" y="259"/>
                  </a:cubicBezTo>
                  <a:cubicBezTo>
                    <a:pt x="59" y="256"/>
                    <a:pt x="59" y="256"/>
                    <a:pt x="59" y="256"/>
                  </a:cubicBezTo>
                  <a:cubicBezTo>
                    <a:pt x="59" y="254"/>
                    <a:pt x="59" y="254"/>
                    <a:pt x="59" y="254"/>
                  </a:cubicBezTo>
                  <a:cubicBezTo>
                    <a:pt x="60" y="252"/>
                    <a:pt x="60" y="252"/>
                    <a:pt x="60" y="252"/>
                  </a:cubicBezTo>
                  <a:close/>
                  <a:moveTo>
                    <a:pt x="48" y="234"/>
                  </a:moveTo>
                  <a:cubicBezTo>
                    <a:pt x="48" y="234"/>
                    <a:pt x="48" y="234"/>
                    <a:pt x="48" y="234"/>
                  </a:cubicBezTo>
                  <a:cubicBezTo>
                    <a:pt x="45" y="230"/>
                    <a:pt x="45" y="230"/>
                    <a:pt x="45" y="230"/>
                  </a:cubicBezTo>
                  <a:cubicBezTo>
                    <a:pt x="43" y="234"/>
                    <a:pt x="43" y="234"/>
                    <a:pt x="43" y="234"/>
                  </a:cubicBezTo>
                  <a:cubicBezTo>
                    <a:pt x="42" y="238"/>
                    <a:pt x="42" y="238"/>
                    <a:pt x="42" y="238"/>
                  </a:cubicBezTo>
                  <a:cubicBezTo>
                    <a:pt x="45" y="240"/>
                    <a:pt x="45" y="240"/>
                    <a:pt x="45" y="240"/>
                  </a:cubicBezTo>
                  <a:cubicBezTo>
                    <a:pt x="46" y="240"/>
                    <a:pt x="46" y="240"/>
                    <a:pt x="46" y="240"/>
                  </a:cubicBezTo>
                  <a:cubicBezTo>
                    <a:pt x="48" y="237"/>
                    <a:pt x="48" y="237"/>
                    <a:pt x="48" y="237"/>
                  </a:cubicBezTo>
                  <a:cubicBezTo>
                    <a:pt x="50" y="240"/>
                    <a:pt x="50" y="240"/>
                    <a:pt x="50" y="240"/>
                  </a:cubicBezTo>
                  <a:cubicBezTo>
                    <a:pt x="52" y="244"/>
                    <a:pt x="52" y="244"/>
                    <a:pt x="52" y="244"/>
                  </a:cubicBezTo>
                  <a:cubicBezTo>
                    <a:pt x="52" y="244"/>
                    <a:pt x="54" y="242"/>
                    <a:pt x="55" y="241"/>
                  </a:cubicBezTo>
                  <a:cubicBezTo>
                    <a:pt x="56" y="241"/>
                    <a:pt x="60" y="244"/>
                    <a:pt x="60" y="244"/>
                  </a:cubicBezTo>
                  <a:cubicBezTo>
                    <a:pt x="60" y="244"/>
                    <a:pt x="64" y="242"/>
                    <a:pt x="65" y="242"/>
                  </a:cubicBezTo>
                  <a:cubicBezTo>
                    <a:pt x="66" y="242"/>
                    <a:pt x="63" y="239"/>
                    <a:pt x="63" y="239"/>
                  </a:cubicBezTo>
                  <a:cubicBezTo>
                    <a:pt x="60" y="236"/>
                    <a:pt x="60" y="236"/>
                    <a:pt x="60" y="236"/>
                  </a:cubicBezTo>
                  <a:cubicBezTo>
                    <a:pt x="58" y="234"/>
                    <a:pt x="58" y="234"/>
                    <a:pt x="58" y="234"/>
                  </a:cubicBezTo>
                  <a:cubicBezTo>
                    <a:pt x="54" y="232"/>
                    <a:pt x="54" y="232"/>
                    <a:pt x="54" y="232"/>
                  </a:cubicBezTo>
                  <a:cubicBezTo>
                    <a:pt x="54" y="231"/>
                    <a:pt x="54" y="231"/>
                    <a:pt x="54" y="231"/>
                  </a:cubicBezTo>
                  <a:cubicBezTo>
                    <a:pt x="55" y="229"/>
                    <a:pt x="55" y="229"/>
                    <a:pt x="55" y="229"/>
                  </a:cubicBezTo>
                  <a:cubicBezTo>
                    <a:pt x="55" y="229"/>
                    <a:pt x="55" y="231"/>
                    <a:pt x="57" y="230"/>
                  </a:cubicBezTo>
                  <a:cubicBezTo>
                    <a:pt x="59" y="230"/>
                    <a:pt x="59" y="230"/>
                    <a:pt x="59" y="229"/>
                  </a:cubicBezTo>
                  <a:cubicBezTo>
                    <a:pt x="60" y="229"/>
                    <a:pt x="59" y="228"/>
                    <a:pt x="59" y="228"/>
                  </a:cubicBezTo>
                  <a:cubicBezTo>
                    <a:pt x="56" y="226"/>
                    <a:pt x="56" y="226"/>
                    <a:pt x="56" y="226"/>
                  </a:cubicBezTo>
                  <a:cubicBezTo>
                    <a:pt x="57" y="223"/>
                    <a:pt x="57" y="223"/>
                    <a:pt x="57" y="223"/>
                  </a:cubicBezTo>
                  <a:cubicBezTo>
                    <a:pt x="54" y="221"/>
                    <a:pt x="54" y="221"/>
                    <a:pt x="54" y="221"/>
                  </a:cubicBezTo>
                  <a:cubicBezTo>
                    <a:pt x="53" y="224"/>
                    <a:pt x="53" y="224"/>
                    <a:pt x="53" y="224"/>
                  </a:cubicBezTo>
                  <a:cubicBezTo>
                    <a:pt x="50" y="223"/>
                    <a:pt x="50" y="223"/>
                    <a:pt x="50" y="223"/>
                  </a:cubicBezTo>
                  <a:cubicBezTo>
                    <a:pt x="50" y="223"/>
                    <a:pt x="49" y="225"/>
                    <a:pt x="49" y="225"/>
                  </a:cubicBezTo>
                  <a:cubicBezTo>
                    <a:pt x="49" y="226"/>
                    <a:pt x="50" y="229"/>
                    <a:pt x="50" y="229"/>
                  </a:cubicBezTo>
                  <a:cubicBezTo>
                    <a:pt x="48" y="234"/>
                    <a:pt x="48" y="234"/>
                    <a:pt x="48" y="234"/>
                  </a:cubicBezTo>
                  <a:close/>
                  <a:moveTo>
                    <a:pt x="11" y="161"/>
                  </a:moveTo>
                  <a:cubicBezTo>
                    <a:pt x="11" y="161"/>
                    <a:pt x="11" y="161"/>
                    <a:pt x="11" y="161"/>
                  </a:cubicBezTo>
                  <a:cubicBezTo>
                    <a:pt x="9" y="161"/>
                    <a:pt x="9" y="161"/>
                    <a:pt x="9" y="161"/>
                  </a:cubicBezTo>
                  <a:cubicBezTo>
                    <a:pt x="9" y="161"/>
                    <a:pt x="9" y="162"/>
                    <a:pt x="10" y="163"/>
                  </a:cubicBezTo>
                  <a:cubicBezTo>
                    <a:pt x="11" y="164"/>
                    <a:pt x="13" y="170"/>
                    <a:pt x="13" y="170"/>
                  </a:cubicBezTo>
                  <a:cubicBezTo>
                    <a:pt x="15" y="171"/>
                    <a:pt x="15" y="171"/>
                    <a:pt x="15" y="171"/>
                  </a:cubicBezTo>
                  <a:cubicBezTo>
                    <a:pt x="19" y="173"/>
                    <a:pt x="19" y="173"/>
                    <a:pt x="19" y="173"/>
                  </a:cubicBezTo>
                  <a:cubicBezTo>
                    <a:pt x="22" y="176"/>
                    <a:pt x="22" y="176"/>
                    <a:pt x="22" y="176"/>
                  </a:cubicBezTo>
                  <a:cubicBezTo>
                    <a:pt x="22" y="176"/>
                    <a:pt x="24" y="179"/>
                    <a:pt x="21" y="178"/>
                  </a:cubicBezTo>
                  <a:cubicBezTo>
                    <a:pt x="18" y="177"/>
                    <a:pt x="15" y="175"/>
                    <a:pt x="14" y="174"/>
                  </a:cubicBezTo>
                  <a:cubicBezTo>
                    <a:pt x="12" y="174"/>
                    <a:pt x="10" y="173"/>
                    <a:pt x="10" y="173"/>
                  </a:cubicBezTo>
                  <a:cubicBezTo>
                    <a:pt x="10" y="173"/>
                    <a:pt x="9" y="168"/>
                    <a:pt x="9" y="167"/>
                  </a:cubicBezTo>
                  <a:cubicBezTo>
                    <a:pt x="8" y="167"/>
                    <a:pt x="6" y="166"/>
                    <a:pt x="6" y="166"/>
                  </a:cubicBezTo>
                  <a:cubicBezTo>
                    <a:pt x="0" y="163"/>
                    <a:pt x="0" y="163"/>
                    <a:pt x="0" y="163"/>
                  </a:cubicBezTo>
                  <a:cubicBezTo>
                    <a:pt x="0" y="163"/>
                    <a:pt x="0" y="159"/>
                    <a:pt x="1" y="158"/>
                  </a:cubicBezTo>
                  <a:cubicBezTo>
                    <a:pt x="1" y="158"/>
                    <a:pt x="1" y="156"/>
                    <a:pt x="3" y="156"/>
                  </a:cubicBezTo>
                  <a:cubicBezTo>
                    <a:pt x="4" y="155"/>
                    <a:pt x="7" y="155"/>
                    <a:pt x="7" y="155"/>
                  </a:cubicBezTo>
                  <a:cubicBezTo>
                    <a:pt x="7" y="155"/>
                    <a:pt x="7" y="152"/>
                    <a:pt x="8" y="153"/>
                  </a:cubicBezTo>
                  <a:cubicBezTo>
                    <a:pt x="9" y="154"/>
                    <a:pt x="11" y="157"/>
                    <a:pt x="11" y="157"/>
                  </a:cubicBezTo>
                  <a:lnTo>
                    <a:pt x="11" y="161"/>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6" name="Freeform 210"/>
            <p:cNvSpPr>
              <a:spLocks noEditPoints="1"/>
            </p:cNvSpPr>
            <p:nvPr/>
          </p:nvSpPr>
          <p:spPr bwMode="auto">
            <a:xfrm>
              <a:off x="9368204" y="4571562"/>
              <a:ext cx="1929790" cy="1006273"/>
            </a:xfrm>
            <a:custGeom>
              <a:avLst/>
              <a:gdLst>
                <a:gd name="T0" fmla="*/ 742 w 794"/>
                <a:gd name="T1" fmla="*/ 116 h 427"/>
                <a:gd name="T2" fmla="*/ 780 w 794"/>
                <a:gd name="T3" fmla="*/ 173 h 427"/>
                <a:gd name="T4" fmla="*/ 770 w 794"/>
                <a:gd name="T5" fmla="*/ 188 h 427"/>
                <a:gd name="T6" fmla="*/ 699 w 794"/>
                <a:gd name="T7" fmla="*/ 222 h 427"/>
                <a:gd name="T8" fmla="*/ 627 w 794"/>
                <a:gd name="T9" fmla="*/ 256 h 427"/>
                <a:gd name="T10" fmla="*/ 498 w 794"/>
                <a:gd name="T11" fmla="*/ 320 h 427"/>
                <a:gd name="T12" fmla="*/ 472 w 794"/>
                <a:gd name="T13" fmla="*/ 373 h 427"/>
                <a:gd name="T14" fmla="*/ 438 w 794"/>
                <a:gd name="T15" fmla="*/ 333 h 427"/>
                <a:gd name="T16" fmla="*/ 374 w 794"/>
                <a:gd name="T17" fmla="*/ 377 h 427"/>
                <a:gd name="T18" fmla="*/ 261 w 794"/>
                <a:gd name="T19" fmla="*/ 378 h 427"/>
                <a:gd name="T20" fmla="*/ 178 w 794"/>
                <a:gd name="T21" fmla="*/ 417 h 427"/>
                <a:gd name="T22" fmla="*/ 129 w 794"/>
                <a:gd name="T23" fmla="*/ 413 h 427"/>
                <a:gd name="T24" fmla="*/ 100 w 794"/>
                <a:gd name="T25" fmla="*/ 401 h 427"/>
                <a:gd name="T26" fmla="*/ 84 w 794"/>
                <a:gd name="T27" fmla="*/ 373 h 427"/>
                <a:gd name="T28" fmla="*/ 94 w 794"/>
                <a:gd name="T29" fmla="*/ 369 h 427"/>
                <a:gd name="T30" fmla="*/ 66 w 794"/>
                <a:gd name="T31" fmla="*/ 348 h 427"/>
                <a:gd name="T32" fmla="*/ 45 w 794"/>
                <a:gd name="T33" fmla="*/ 343 h 427"/>
                <a:gd name="T34" fmla="*/ 49 w 794"/>
                <a:gd name="T35" fmla="*/ 326 h 427"/>
                <a:gd name="T36" fmla="*/ 70 w 794"/>
                <a:gd name="T37" fmla="*/ 333 h 427"/>
                <a:gd name="T38" fmla="*/ 65 w 794"/>
                <a:gd name="T39" fmla="*/ 316 h 427"/>
                <a:gd name="T40" fmla="*/ 55 w 794"/>
                <a:gd name="T41" fmla="*/ 299 h 427"/>
                <a:gd name="T42" fmla="*/ 43 w 794"/>
                <a:gd name="T43" fmla="*/ 278 h 427"/>
                <a:gd name="T44" fmla="*/ 22 w 794"/>
                <a:gd name="T45" fmla="*/ 277 h 427"/>
                <a:gd name="T46" fmla="*/ 22 w 794"/>
                <a:gd name="T47" fmla="*/ 246 h 427"/>
                <a:gd name="T48" fmla="*/ 47 w 794"/>
                <a:gd name="T49" fmla="*/ 225 h 427"/>
                <a:gd name="T50" fmla="*/ 79 w 794"/>
                <a:gd name="T51" fmla="*/ 220 h 427"/>
                <a:gd name="T52" fmla="*/ 83 w 794"/>
                <a:gd name="T53" fmla="*/ 218 h 427"/>
                <a:gd name="T54" fmla="*/ 123 w 794"/>
                <a:gd name="T55" fmla="*/ 207 h 427"/>
                <a:gd name="T56" fmla="*/ 120 w 794"/>
                <a:gd name="T57" fmla="*/ 197 h 427"/>
                <a:gd name="T58" fmla="*/ 154 w 794"/>
                <a:gd name="T59" fmla="*/ 177 h 427"/>
                <a:gd name="T60" fmla="*/ 88 w 794"/>
                <a:gd name="T61" fmla="*/ 179 h 427"/>
                <a:gd name="T62" fmla="*/ 48 w 794"/>
                <a:gd name="T63" fmla="*/ 214 h 427"/>
                <a:gd name="T64" fmla="*/ 18 w 794"/>
                <a:gd name="T65" fmla="*/ 248 h 427"/>
                <a:gd name="T66" fmla="*/ 15 w 794"/>
                <a:gd name="T67" fmla="*/ 240 h 427"/>
                <a:gd name="T68" fmla="*/ 33 w 794"/>
                <a:gd name="T69" fmla="*/ 217 h 427"/>
                <a:gd name="T70" fmla="*/ 0 w 794"/>
                <a:gd name="T71" fmla="*/ 217 h 427"/>
                <a:gd name="T72" fmla="*/ 11 w 794"/>
                <a:gd name="T73" fmla="*/ 197 h 427"/>
                <a:gd name="T74" fmla="*/ 18 w 794"/>
                <a:gd name="T75" fmla="*/ 175 h 427"/>
                <a:gd name="T76" fmla="*/ 1 w 794"/>
                <a:gd name="T77" fmla="*/ 162 h 427"/>
                <a:gd name="T78" fmla="*/ 5 w 794"/>
                <a:gd name="T79" fmla="*/ 158 h 427"/>
                <a:gd name="T80" fmla="*/ 32 w 794"/>
                <a:gd name="T81" fmla="*/ 135 h 427"/>
                <a:gd name="T82" fmla="*/ 65 w 794"/>
                <a:gd name="T83" fmla="*/ 131 h 427"/>
                <a:gd name="T84" fmla="*/ 106 w 794"/>
                <a:gd name="T85" fmla="*/ 157 h 427"/>
                <a:gd name="T86" fmla="*/ 159 w 794"/>
                <a:gd name="T87" fmla="*/ 154 h 427"/>
                <a:gd name="T88" fmla="*/ 203 w 794"/>
                <a:gd name="T89" fmla="*/ 143 h 427"/>
                <a:gd name="T90" fmla="*/ 235 w 794"/>
                <a:gd name="T91" fmla="*/ 107 h 427"/>
                <a:gd name="T92" fmla="*/ 325 w 794"/>
                <a:gd name="T93" fmla="*/ 69 h 427"/>
                <a:gd name="T94" fmla="*/ 358 w 794"/>
                <a:gd name="T95" fmla="*/ 81 h 427"/>
                <a:gd name="T96" fmla="*/ 390 w 794"/>
                <a:gd name="T97" fmla="*/ 93 h 427"/>
                <a:gd name="T98" fmla="*/ 427 w 794"/>
                <a:gd name="T99" fmla="*/ 89 h 427"/>
                <a:gd name="T100" fmla="*/ 454 w 794"/>
                <a:gd name="T101" fmla="*/ 87 h 427"/>
                <a:gd name="T102" fmla="*/ 490 w 794"/>
                <a:gd name="T103" fmla="*/ 75 h 427"/>
                <a:gd name="T104" fmla="*/ 516 w 794"/>
                <a:gd name="T105" fmla="*/ 67 h 427"/>
                <a:gd name="T106" fmla="*/ 554 w 794"/>
                <a:gd name="T107" fmla="*/ 51 h 427"/>
                <a:gd name="T108" fmla="*/ 575 w 794"/>
                <a:gd name="T109" fmla="*/ 27 h 427"/>
                <a:gd name="T110" fmla="*/ 606 w 794"/>
                <a:gd name="T111" fmla="*/ 14 h 427"/>
                <a:gd name="T112" fmla="*/ 642 w 794"/>
                <a:gd name="T113" fmla="*/ 9 h 427"/>
                <a:gd name="T114" fmla="*/ 671 w 794"/>
                <a:gd name="T115" fmla="*/ 16 h 427"/>
                <a:gd name="T116" fmla="*/ 674 w 794"/>
                <a:gd name="T117" fmla="*/ 40 h 427"/>
                <a:gd name="T118" fmla="*/ 685 w 794"/>
                <a:gd name="T119" fmla="*/ 59 h 427"/>
                <a:gd name="T120" fmla="*/ 708 w 794"/>
                <a:gd name="T121" fmla="*/ 58 h 427"/>
                <a:gd name="T122" fmla="*/ 727 w 794"/>
                <a:gd name="T123" fmla="*/ 80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794" h="427">
                  <a:moveTo>
                    <a:pt x="727" y="80"/>
                  </a:moveTo>
                  <a:cubicBezTo>
                    <a:pt x="717" y="84"/>
                    <a:pt x="717" y="84"/>
                    <a:pt x="717" y="84"/>
                  </a:cubicBezTo>
                  <a:cubicBezTo>
                    <a:pt x="717" y="86"/>
                    <a:pt x="717" y="86"/>
                    <a:pt x="717" y="86"/>
                  </a:cubicBezTo>
                  <a:cubicBezTo>
                    <a:pt x="723" y="93"/>
                    <a:pt x="723" y="93"/>
                    <a:pt x="723" y="93"/>
                  </a:cubicBezTo>
                  <a:cubicBezTo>
                    <a:pt x="729" y="95"/>
                    <a:pt x="729" y="95"/>
                    <a:pt x="729" y="95"/>
                  </a:cubicBezTo>
                  <a:cubicBezTo>
                    <a:pt x="733" y="105"/>
                    <a:pt x="733" y="105"/>
                    <a:pt x="733" y="105"/>
                  </a:cubicBezTo>
                  <a:cubicBezTo>
                    <a:pt x="742" y="116"/>
                    <a:pt x="742" y="116"/>
                    <a:pt x="742" y="116"/>
                  </a:cubicBezTo>
                  <a:cubicBezTo>
                    <a:pt x="748" y="129"/>
                    <a:pt x="748" y="129"/>
                    <a:pt x="748" y="129"/>
                  </a:cubicBezTo>
                  <a:cubicBezTo>
                    <a:pt x="756" y="130"/>
                    <a:pt x="756" y="130"/>
                    <a:pt x="756" y="130"/>
                  </a:cubicBezTo>
                  <a:cubicBezTo>
                    <a:pt x="758" y="135"/>
                    <a:pt x="756" y="128"/>
                    <a:pt x="756" y="136"/>
                  </a:cubicBezTo>
                  <a:cubicBezTo>
                    <a:pt x="754" y="148"/>
                    <a:pt x="753" y="140"/>
                    <a:pt x="756" y="154"/>
                  </a:cubicBezTo>
                  <a:cubicBezTo>
                    <a:pt x="756" y="158"/>
                    <a:pt x="771" y="156"/>
                    <a:pt x="772" y="156"/>
                  </a:cubicBezTo>
                  <a:cubicBezTo>
                    <a:pt x="771" y="157"/>
                    <a:pt x="777" y="160"/>
                    <a:pt x="775" y="165"/>
                  </a:cubicBezTo>
                  <a:cubicBezTo>
                    <a:pt x="773" y="169"/>
                    <a:pt x="783" y="167"/>
                    <a:pt x="780" y="173"/>
                  </a:cubicBezTo>
                  <a:cubicBezTo>
                    <a:pt x="779" y="175"/>
                    <a:pt x="787" y="173"/>
                    <a:pt x="791" y="175"/>
                  </a:cubicBezTo>
                  <a:cubicBezTo>
                    <a:pt x="794" y="176"/>
                    <a:pt x="794" y="181"/>
                    <a:pt x="793" y="182"/>
                  </a:cubicBezTo>
                  <a:cubicBezTo>
                    <a:pt x="791" y="185"/>
                    <a:pt x="790" y="183"/>
                    <a:pt x="786" y="187"/>
                  </a:cubicBezTo>
                  <a:cubicBezTo>
                    <a:pt x="780" y="191"/>
                    <a:pt x="783" y="194"/>
                    <a:pt x="783" y="195"/>
                  </a:cubicBezTo>
                  <a:cubicBezTo>
                    <a:pt x="782" y="198"/>
                    <a:pt x="780" y="199"/>
                    <a:pt x="779" y="200"/>
                  </a:cubicBezTo>
                  <a:cubicBezTo>
                    <a:pt x="772" y="196"/>
                    <a:pt x="772" y="196"/>
                    <a:pt x="772" y="196"/>
                  </a:cubicBezTo>
                  <a:cubicBezTo>
                    <a:pt x="770" y="188"/>
                    <a:pt x="770" y="188"/>
                    <a:pt x="770" y="188"/>
                  </a:cubicBezTo>
                  <a:cubicBezTo>
                    <a:pt x="761" y="188"/>
                    <a:pt x="761" y="188"/>
                    <a:pt x="761" y="188"/>
                  </a:cubicBezTo>
                  <a:cubicBezTo>
                    <a:pt x="757" y="196"/>
                    <a:pt x="757" y="196"/>
                    <a:pt x="757" y="196"/>
                  </a:cubicBezTo>
                  <a:cubicBezTo>
                    <a:pt x="737" y="198"/>
                    <a:pt x="737" y="198"/>
                    <a:pt x="737" y="198"/>
                  </a:cubicBezTo>
                  <a:cubicBezTo>
                    <a:pt x="730" y="203"/>
                    <a:pt x="726" y="194"/>
                    <a:pt x="722" y="202"/>
                  </a:cubicBezTo>
                  <a:cubicBezTo>
                    <a:pt x="713" y="203"/>
                    <a:pt x="721" y="205"/>
                    <a:pt x="712" y="204"/>
                  </a:cubicBezTo>
                  <a:cubicBezTo>
                    <a:pt x="710" y="204"/>
                    <a:pt x="711" y="216"/>
                    <a:pt x="706" y="219"/>
                  </a:cubicBezTo>
                  <a:cubicBezTo>
                    <a:pt x="703" y="220"/>
                    <a:pt x="703" y="222"/>
                    <a:pt x="699" y="222"/>
                  </a:cubicBezTo>
                  <a:cubicBezTo>
                    <a:pt x="693" y="221"/>
                    <a:pt x="697" y="217"/>
                    <a:pt x="696" y="217"/>
                  </a:cubicBezTo>
                  <a:cubicBezTo>
                    <a:pt x="690" y="216"/>
                    <a:pt x="690" y="216"/>
                    <a:pt x="690" y="216"/>
                  </a:cubicBezTo>
                  <a:cubicBezTo>
                    <a:pt x="685" y="228"/>
                    <a:pt x="685" y="228"/>
                    <a:pt x="685" y="228"/>
                  </a:cubicBezTo>
                  <a:cubicBezTo>
                    <a:pt x="670" y="234"/>
                    <a:pt x="670" y="234"/>
                    <a:pt x="670" y="234"/>
                  </a:cubicBezTo>
                  <a:cubicBezTo>
                    <a:pt x="659" y="240"/>
                    <a:pt x="659" y="240"/>
                    <a:pt x="659" y="240"/>
                  </a:cubicBezTo>
                  <a:cubicBezTo>
                    <a:pt x="638" y="246"/>
                    <a:pt x="638" y="246"/>
                    <a:pt x="638" y="246"/>
                  </a:cubicBezTo>
                  <a:cubicBezTo>
                    <a:pt x="627" y="256"/>
                    <a:pt x="627" y="256"/>
                    <a:pt x="627" y="256"/>
                  </a:cubicBezTo>
                  <a:cubicBezTo>
                    <a:pt x="610" y="261"/>
                    <a:pt x="625" y="261"/>
                    <a:pt x="609" y="276"/>
                  </a:cubicBezTo>
                  <a:cubicBezTo>
                    <a:pt x="598" y="287"/>
                    <a:pt x="580" y="290"/>
                    <a:pt x="564" y="295"/>
                  </a:cubicBezTo>
                  <a:cubicBezTo>
                    <a:pt x="551" y="288"/>
                    <a:pt x="551" y="288"/>
                    <a:pt x="551" y="288"/>
                  </a:cubicBezTo>
                  <a:cubicBezTo>
                    <a:pt x="551" y="288"/>
                    <a:pt x="545" y="290"/>
                    <a:pt x="542" y="290"/>
                  </a:cubicBezTo>
                  <a:cubicBezTo>
                    <a:pt x="539" y="291"/>
                    <a:pt x="529" y="302"/>
                    <a:pt x="529" y="302"/>
                  </a:cubicBezTo>
                  <a:cubicBezTo>
                    <a:pt x="516" y="314"/>
                    <a:pt x="516" y="314"/>
                    <a:pt x="516" y="314"/>
                  </a:cubicBezTo>
                  <a:cubicBezTo>
                    <a:pt x="511" y="317"/>
                    <a:pt x="505" y="320"/>
                    <a:pt x="498" y="320"/>
                  </a:cubicBezTo>
                  <a:cubicBezTo>
                    <a:pt x="489" y="314"/>
                    <a:pt x="489" y="314"/>
                    <a:pt x="489" y="314"/>
                  </a:cubicBezTo>
                  <a:cubicBezTo>
                    <a:pt x="480" y="314"/>
                    <a:pt x="476" y="319"/>
                    <a:pt x="481" y="326"/>
                  </a:cubicBezTo>
                  <a:cubicBezTo>
                    <a:pt x="483" y="329"/>
                    <a:pt x="481" y="331"/>
                    <a:pt x="482" y="334"/>
                  </a:cubicBezTo>
                  <a:cubicBezTo>
                    <a:pt x="482" y="339"/>
                    <a:pt x="491" y="341"/>
                    <a:pt x="490" y="345"/>
                  </a:cubicBezTo>
                  <a:cubicBezTo>
                    <a:pt x="489" y="347"/>
                    <a:pt x="484" y="347"/>
                    <a:pt x="480" y="350"/>
                  </a:cubicBezTo>
                  <a:cubicBezTo>
                    <a:pt x="477" y="352"/>
                    <a:pt x="483" y="363"/>
                    <a:pt x="481" y="363"/>
                  </a:cubicBezTo>
                  <a:cubicBezTo>
                    <a:pt x="481" y="363"/>
                    <a:pt x="476" y="375"/>
                    <a:pt x="472" y="373"/>
                  </a:cubicBezTo>
                  <a:cubicBezTo>
                    <a:pt x="470" y="371"/>
                    <a:pt x="467" y="368"/>
                    <a:pt x="465" y="364"/>
                  </a:cubicBezTo>
                  <a:cubicBezTo>
                    <a:pt x="463" y="361"/>
                    <a:pt x="456" y="358"/>
                    <a:pt x="455" y="354"/>
                  </a:cubicBezTo>
                  <a:cubicBezTo>
                    <a:pt x="452" y="350"/>
                    <a:pt x="465" y="334"/>
                    <a:pt x="464" y="333"/>
                  </a:cubicBezTo>
                  <a:cubicBezTo>
                    <a:pt x="465" y="330"/>
                    <a:pt x="465" y="330"/>
                    <a:pt x="463" y="324"/>
                  </a:cubicBezTo>
                  <a:cubicBezTo>
                    <a:pt x="463" y="321"/>
                    <a:pt x="454" y="320"/>
                    <a:pt x="452" y="317"/>
                  </a:cubicBezTo>
                  <a:cubicBezTo>
                    <a:pt x="446" y="328"/>
                    <a:pt x="446" y="328"/>
                    <a:pt x="446" y="328"/>
                  </a:cubicBezTo>
                  <a:cubicBezTo>
                    <a:pt x="438" y="333"/>
                    <a:pt x="438" y="333"/>
                    <a:pt x="438" y="333"/>
                  </a:cubicBezTo>
                  <a:cubicBezTo>
                    <a:pt x="430" y="334"/>
                    <a:pt x="443" y="343"/>
                    <a:pt x="437" y="342"/>
                  </a:cubicBezTo>
                  <a:cubicBezTo>
                    <a:pt x="436" y="341"/>
                    <a:pt x="429" y="347"/>
                    <a:pt x="423" y="344"/>
                  </a:cubicBezTo>
                  <a:cubicBezTo>
                    <a:pt x="416" y="340"/>
                    <a:pt x="407" y="339"/>
                    <a:pt x="404" y="339"/>
                  </a:cubicBezTo>
                  <a:cubicBezTo>
                    <a:pt x="395" y="343"/>
                    <a:pt x="395" y="343"/>
                    <a:pt x="395" y="343"/>
                  </a:cubicBezTo>
                  <a:cubicBezTo>
                    <a:pt x="392" y="348"/>
                    <a:pt x="391" y="354"/>
                    <a:pt x="389" y="357"/>
                  </a:cubicBezTo>
                  <a:cubicBezTo>
                    <a:pt x="381" y="368"/>
                    <a:pt x="381" y="368"/>
                    <a:pt x="381" y="368"/>
                  </a:cubicBezTo>
                  <a:cubicBezTo>
                    <a:pt x="370" y="372"/>
                    <a:pt x="379" y="375"/>
                    <a:pt x="374" y="377"/>
                  </a:cubicBezTo>
                  <a:cubicBezTo>
                    <a:pt x="372" y="378"/>
                    <a:pt x="369" y="385"/>
                    <a:pt x="362" y="387"/>
                  </a:cubicBezTo>
                  <a:cubicBezTo>
                    <a:pt x="358" y="388"/>
                    <a:pt x="352" y="393"/>
                    <a:pt x="347" y="393"/>
                  </a:cubicBezTo>
                  <a:cubicBezTo>
                    <a:pt x="345" y="393"/>
                    <a:pt x="334" y="401"/>
                    <a:pt x="333" y="403"/>
                  </a:cubicBezTo>
                  <a:cubicBezTo>
                    <a:pt x="325" y="401"/>
                    <a:pt x="303" y="395"/>
                    <a:pt x="301" y="387"/>
                  </a:cubicBezTo>
                  <a:cubicBezTo>
                    <a:pt x="299" y="380"/>
                    <a:pt x="292" y="390"/>
                    <a:pt x="286" y="383"/>
                  </a:cubicBezTo>
                  <a:cubicBezTo>
                    <a:pt x="271" y="378"/>
                    <a:pt x="271" y="378"/>
                    <a:pt x="271" y="378"/>
                  </a:cubicBezTo>
                  <a:cubicBezTo>
                    <a:pt x="261" y="378"/>
                    <a:pt x="261" y="378"/>
                    <a:pt x="261" y="378"/>
                  </a:cubicBezTo>
                  <a:cubicBezTo>
                    <a:pt x="257" y="378"/>
                    <a:pt x="239" y="380"/>
                    <a:pt x="235" y="382"/>
                  </a:cubicBezTo>
                  <a:cubicBezTo>
                    <a:pt x="238" y="393"/>
                    <a:pt x="237" y="385"/>
                    <a:pt x="237" y="398"/>
                  </a:cubicBezTo>
                  <a:cubicBezTo>
                    <a:pt x="231" y="399"/>
                    <a:pt x="238" y="412"/>
                    <a:pt x="233" y="416"/>
                  </a:cubicBezTo>
                  <a:cubicBezTo>
                    <a:pt x="216" y="420"/>
                    <a:pt x="216" y="420"/>
                    <a:pt x="216" y="420"/>
                  </a:cubicBezTo>
                  <a:cubicBezTo>
                    <a:pt x="206" y="426"/>
                    <a:pt x="206" y="426"/>
                    <a:pt x="206" y="426"/>
                  </a:cubicBezTo>
                  <a:cubicBezTo>
                    <a:pt x="188" y="426"/>
                    <a:pt x="188" y="426"/>
                    <a:pt x="188" y="426"/>
                  </a:cubicBezTo>
                  <a:cubicBezTo>
                    <a:pt x="188" y="427"/>
                    <a:pt x="179" y="421"/>
                    <a:pt x="178" y="417"/>
                  </a:cubicBezTo>
                  <a:cubicBezTo>
                    <a:pt x="173" y="404"/>
                    <a:pt x="176" y="406"/>
                    <a:pt x="172" y="404"/>
                  </a:cubicBezTo>
                  <a:cubicBezTo>
                    <a:pt x="165" y="402"/>
                    <a:pt x="165" y="405"/>
                    <a:pt x="163" y="404"/>
                  </a:cubicBezTo>
                  <a:cubicBezTo>
                    <a:pt x="163" y="403"/>
                    <a:pt x="159" y="404"/>
                    <a:pt x="153" y="409"/>
                  </a:cubicBezTo>
                  <a:cubicBezTo>
                    <a:pt x="151" y="412"/>
                    <a:pt x="147" y="420"/>
                    <a:pt x="145" y="421"/>
                  </a:cubicBezTo>
                  <a:cubicBezTo>
                    <a:pt x="143" y="423"/>
                    <a:pt x="143" y="416"/>
                    <a:pt x="141" y="417"/>
                  </a:cubicBezTo>
                  <a:cubicBezTo>
                    <a:pt x="137" y="419"/>
                    <a:pt x="138" y="413"/>
                    <a:pt x="130" y="418"/>
                  </a:cubicBezTo>
                  <a:cubicBezTo>
                    <a:pt x="127" y="420"/>
                    <a:pt x="117" y="417"/>
                    <a:pt x="129" y="413"/>
                  </a:cubicBezTo>
                  <a:cubicBezTo>
                    <a:pt x="131" y="413"/>
                    <a:pt x="147" y="401"/>
                    <a:pt x="147" y="400"/>
                  </a:cubicBezTo>
                  <a:cubicBezTo>
                    <a:pt x="148" y="398"/>
                    <a:pt x="137" y="393"/>
                    <a:pt x="136" y="393"/>
                  </a:cubicBezTo>
                  <a:cubicBezTo>
                    <a:pt x="135" y="393"/>
                    <a:pt x="130" y="401"/>
                    <a:pt x="125" y="403"/>
                  </a:cubicBezTo>
                  <a:cubicBezTo>
                    <a:pt x="117" y="405"/>
                    <a:pt x="117" y="406"/>
                    <a:pt x="113" y="407"/>
                  </a:cubicBezTo>
                  <a:cubicBezTo>
                    <a:pt x="110" y="408"/>
                    <a:pt x="109" y="404"/>
                    <a:pt x="107" y="405"/>
                  </a:cubicBezTo>
                  <a:cubicBezTo>
                    <a:pt x="104" y="406"/>
                    <a:pt x="104" y="408"/>
                    <a:pt x="102" y="408"/>
                  </a:cubicBezTo>
                  <a:cubicBezTo>
                    <a:pt x="97" y="408"/>
                    <a:pt x="100" y="401"/>
                    <a:pt x="100" y="401"/>
                  </a:cubicBezTo>
                  <a:cubicBezTo>
                    <a:pt x="104" y="399"/>
                    <a:pt x="103" y="401"/>
                    <a:pt x="109" y="399"/>
                  </a:cubicBezTo>
                  <a:cubicBezTo>
                    <a:pt x="111" y="398"/>
                    <a:pt x="117" y="396"/>
                    <a:pt x="117" y="393"/>
                  </a:cubicBezTo>
                  <a:cubicBezTo>
                    <a:pt x="114" y="382"/>
                    <a:pt x="109" y="392"/>
                    <a:pt x="107" y="388"/>
                  </a:cubicBezTo>
                  <a:cubicBezTo>
                    <a:pt x="105" y="384"/>
                    <a:pt x="102" y="386"/>
                    <a:pt x="101" y="384"/>
                  </a:cubicBezTo>
                  <a:cubicBezTo>
                    <a:pt x="99" y="379"/>
                    <a:pt x="99" y="398"/>
                    <a:pt x="95" y="384"/>
                  </a:cubicBezTo>
                  <a:cubicBezTo>
                    <a:pt x="93" y="377"/>
                    <a:pt x="98" y="377"/>
                    <a:pt x="87" y="374"/>
                  </a:cubicBezTo>
                  <a:cubicBezTo>
                    <a:pt x="87" y="374"/>
                    <a:pt x="85" y="373"/>
                    <a:pt x="84" y="373"/>
                  </a:cubicBezTo>
                  <a:cubicBezTo>
                    <a:pt x="84" y="372"/>
                    <a:pt x="85" y="371"/>
                    <a:pt x="85" y="371"/>
                  </a:cubicBezTo>
                  <a:cubicBezTo>
                    <a:pt x="85" y="371"/>
                    <a:pt x="82" y="368"/>
                    <a:pt x="81" y="368"/>
                  </a:cubicBezTo>
                  <a:cubicBezTo>
                    <a:pt x="81" y="368"/>
                    <a:pt x="78" y="370"/>
                    <a:pt x="78" y="370"/>
                  </a:cubicBezTo>
                  <a:cubicBezTo>
                    <a:pt x="78" y="370"/>
                    <a:pt x="77" y="370"/>
                    <a:pt x="76" y="370"/>
                  </a:cubicBezTo>
                  <a:cubicBezTo>
                    <a:pt x="76" y="369"/>
                    <a:pt x="79" y="369"/>
                    <a:pt x="83" y="367"/>
                  </a:cubicBezTo>
                  <a:cubicBezTo>
                    <a:pt x="85" y="367"/>
                    <a:pt x="86" y="370"/>
                    <a:pt x="88" y="370"/>
                  </a:cubicBezTo>
                  <a:cubicBezTo>
                    <a:pt x="90" y="371"/>
                    <a:pt x="94" y="370"/>
                    <a:pt x="94" y="369"/>
                  </a:cubicBezTo>
                  <a:cubicBezTo>
                    <a:pt x="95" y="368"/>
                    <a:pt x="90" y="365"/>
                    <a:pt x="91" y="360"/>
                  </a:cubicBezTo>
                  <a:cubicBezTo>
                    <a:pt x="91" y="358"/>
                    <a:pt x="93" y="358"/>
                    <a:pt x="91" y="357"/>
                  </a:cubicBezTo>
                  <a:cubicBezTo>
                    <a:pt x="89" y="356"/>
                    <a:pt x="89" y="355"/>
                    <a:pt x="89" y="355"/>
                  </a:cubicBezTo>
                  <a:cubicBezTo>
                    <a:pt x="76" y="354"/>
                    <a:pt x="76" y="354"/>
                    <a:pt x="76" y="354"/>
                  </a:cubicBezTo>
                  <a:cubicBezTo>
                    <a:pt x="76" y="354"/>
                    <a:pt x="76" y="354"/>
                    <a:pt x="74" y="353"/>
                  </a:cubicBezTo>
                  <a:cubicBezTo>
                    <a:pt x="72" y="352"/>
                    <a:pt x="70" y="351"/>
                    <a:pt x="70" y="351"/>
                  </a:cubicBezTo>
                  <a:cubicBezTo>
                    <a:pt x="66" y="348"/>
                    <a:pt x="66" y="348"/>
                    <a:pt x="66" y="348"/>
                  </a:cubicBezTo>
                  <a:cubicBezTo>
                    <a:pt x="66" y="348"/>
                    <a:pt x="62" y="349"/>
                    <a:pt x="61" y="349"/>
                  </a:cubicBezTo>
                  <a:cubicBezTo>
                    <a:pt x="61" y="349"/>
                    <a:pt x="62" y="353"/>
                    <a:pt x="62" y="353"/>
                  </a:cubicBezTo>
                  <a:cubicBezTo>
                    <a:pt x="61" y="354"/>
                    <a:pt x="61" y="358"/>
                    <a:pt x="57" y="355"/>
                  </a:cubicBezTo>
                  <a:cubicBezTo>
                    <a:pt x="56" y="354"/>
                    <a:pt x="53" y="351"/>
                    <a:pt x="52" y="351"/>
                  </a:cubicBezTo>
                  <a:cubicBezTo>
                    <a:pt x="51" y="352"/>
                    <a:pt x="47" y="351"/>
                    <a:pt x="47" y="350"/>
                  </a:cubicBezTo>
                  <a:cubicBezTo>
                    <a:pt x="46" y="349"/>
                    <a:pt x="43" y="348"/>
                    <a:pt x="43" y="348"/>
                  </a:cubicBezTo>
                  <a:cubicBezTo>
                    <a:pt x="43" y="348"/>
                    <a:pt x="46" y="344"/>
                    <a:pt x="45" y="343"/>
                  </a:cubicBezTo>
                  <a:cubicBezTo>
                    <a:pt x="44" y="343"/>
                    <a:pt x="50" y="345"/>
                    <a:pt x="50" y="345"/>
                  </a:cubicBezTo>
                  <a:cubicBezTo>
                    <a:pt x="50" y="345"/>
                    <a:pt x="50" y="340"/>
                    <a:pt x="51" y="340"/>
                  </a:cubicBezTo>
                  <a:cubicBezTo>
                    <a:pt x="52" y="339"/>
                    <a:pt x="49" y="339"/>
                    <a:pt x="48" y="338"/>
                  </a:cubicBezTo>
                  <a:cubicBezTo>
                    <a:pt x="47" y="337"/>
                    <a:pt x="46" y="334"/>
                    <a:pt x="46" y="334"/>
                  </a:cubicBezTo>
                  <a:cubicBezTo>
                    <a:pt x="46" y="334"/>
                    <a:pt x="44" y="333"/>
                    <a:pt x="44" y="332"/>
                  </a:cubicBezTo>
                  <a:cubicBezTo>
                    <a:pt x="43" y="328"/>
                    <a:pt x="46" y="325"/>
                    <a:pt x="47" y="325"/>
                  </a:cubicBezTo>
                  <a:cubicBezTo>
                    <a:pt x="48" y="326"/>
                    <a:pt x="48" y="326"/>
                    <a:pt x="49" y="326"/>
                  </a:cubicBezTo>
                  <a:cubicBezTo>
                    <a:pt x="51" y="327"/>
                    <a:pt x="51" y="327"/>
                    <a:pt x="51" y="327"/>
                  </a:cubicBezTo>
                  <a:cubicBezTo>
                    <a:pt x="51" y="327"/>
                    <a:pt x="53" y="330"/>
                    <a:pt x="53" y="330"/>
                  </a:cubicBezTo>
                  <a:cubicBezTo>
                    <a:pt x="54" y="330"/>
                    <a:pt x="57" y="333"/>
                    <a:pt x="57" y="333"/>
                  </a:cubicBezTo>
                  <a:cubicBezTo>
                    <a:pt x="57" y="333"/>
                    <a:pt x="59" y="337"/>
                    <a:pt x="60" y="338"/>
                  </a:cubicBezTo>
                  <a:cubicBezTo>
                    <a:pt x="61" y="338"/>
                    <a:pt x="61" y="336"/>
                    <a:pt x="63" y="336"/>
                  </a:cubicBezTo>
                  <a:cubicBezTo>
                    <a:pt x="65" y="337"/>
                    <a:pt x="67" y="339"/>
                    <a:pt x="68" y="338"/>
                  </a:cubicBezTo>
                  <a:cubicBezTo>
                    <a:pt x="69" y="338"/>
                    <a:pt x="70" y="333"/>
                    <a:pt x="70" y="333"/>
                  </a:cubicBezTo>
                  <a:cubicBezTo>
                    <a:pt x="70" y="333"/>
                    <a:pt x="64" y="329"/>
                    <a:pt x="63" y="329"/>
                  </a:cubicBezTo>
                  <a:cubicBezTo>
                    <a:pt x="63" y="328"/>
                    <a:pt x="61" y="327"/>
                    <a:pt x="61" y="326"/>
                  </a:cubicBezTo>
                  <a:cubicBezTo>
                    <a:pt x="60" y="326"/>
                    <a:pt x="58" y="325"/>
                    <a:pt x="58" y="325"/>
                  </a:cubicBezTo>
                  <a:cubicBezTo>
                    <a:pt x="58" y="325"/>
                    <a:pt x="57" y="322"/>
                    <a:pt x="57" y="322"/>
                  </a:cubicBezTo>
                  <a:cubicBezTo>
                    <a:pt x="56" y="321"/>
                    <a:pt x="57" y="319"/>
                    <a:pt x="57" y="319"/>
                  </a:cubicBezTo>
                  <a:cubicBezTo>
                    <a:pt x="58" y="318"/>
                    <a:pt x="60" y="317"/>
                    <a:pt x="61" y="317"/>
                  </a:cubicBezTo>
                  <a:cubicBezTo>
                    <a:pt x="62" y="317"/>
                    <a:pt x="65" y="316"/>
                    <a:pt x="65" y="316"/>
                  </a:cubicBezTo>
                  <a:cubicBezTo>
                    <a:pt x="66" y="311"/>
                    <a:pt x="66" y="311"/>
                    <a:pt x="66" y="311"/>
                  </a:cubicBezTo>
                  <a:cubicBezTo>
                    <a:pt x="66" y="311"/>
                    <a:pt x="68" y="307"/>
                    <a:pt x="68" y="307"/>
                  </a:cubicBezTo>
                  <a:cubicBezTo>
                    <a:pt x="67" y="307"/>
                    <a:pt x="60" y="310"/>
                    <a:pt x="60" y="309"/>
                  </a:cubicBezTo>
                  <a:cubicBezTo>
                    <a:pt x="59" y="309"/>
                    <a:pt x="57" y="309"/>
                    <a:pt x="57" y="308"/>
                  </a:cubicBezTo>
                  <a:cubicBezTo>
                    <a:pt x="56" y="307"/>
                    <a:pt x="56" y="305"/>
                    <a:pt x="56" y="304"/>
                  </a:cubicBezTo>
                  <a:cubicBezTo>
                    <a:pt x="56" y="303"/>
                    <a:pt x="57" y="301"/>
                    <a:pt x="57" y="301"/>
                  </a:cubicBezTo>
                  <a:cubicBezTo>
                    <a:pt x="57" y="301"/>
                    <a:pt x="56" y="299"/>
                    <a:pt x="55" y="299"/>
                  </a:cubicBezTo>
                  <a:cubicBezTo>
                    <a:pt x="55" y="298"/>
                    <a:pt x="54" y="296"/>
                    <a:pt x="54" y="296"/>
                  </a:cubicBezTo>
                  <a:cubicBezTo>
                    <a:pt x="54" y="296"/>
                    <a:pt x="47" y="292"/>
                    <a:pt x="47" y="292"/>
                  </a:cubicBezTo>
                  <a:cubicBezTo>
                    <a:pt x="47" y="291"/>
                    <a:pt x="47" y="288"/>
                    <a:pt x="48" y="288"/>
                  </a:cubicBezTo>
                  <a:cubicBezTo>
                    <a:pt x="48" y="287"/>
                    <a:pt x="47" y="285"/>
                    <a:pt x="49" y="283"/>
                  </a:cubicBezTo>
                  <a:cubicBezTo>
                    <a:pt x="52" y="281"/>
                    <a:pt x="54" y="275"/>
                    <a:pt x="54" y="275"/>
                  </a:cubicBezTo>
                  <a:cubicBezTo>
                    <a:pt x="54" y="275"/>
                    <a:pt x="47" y="274"/>
                    <a:pt x="47" y="274"/>
                  </a:cubicBezTo>
                  <a:cubicBezTo>
                    <a:pt x="46" y="274"/>
                    <a:pt x="43" y="278"/>
                    <a:pt x="43" y="278"/>
                  </a:cubicBezTo>
                  <a:cubicBezTo>
                    <a:pt x="43" y="278"/>
                    <a:pt x="39" y="279"/>
                    <a:pt x="39" y="280"/>
                  </a:cubicBezTo>
                  <a:cubicBezTo>
                    <a:pt x="38" y="280"/>
                    <a:pt x="33" y="281"/>
                    <a:pt x="33" y="282"/>
                  </a:cubicBezTo>
                  <a:cubicBezTo>
                    <a:pt x="32" y="282"/>
                    <a:pt x="30" y="284"/>
                    <a:pt x="29" y="284"/>
                  </a:cubicBezTo>
                  <a:cubicBezTo>
                    <a:pt x="28" y="285"/>
                    <a:pt x="24" y="287"/>
                    <a:pt x="24" y="287"/>
                  </a:cubicBezTo>
                  <a:cubicBezTo>
                    <a:pt x="24" y="287"/>
                    <a:pt x="20" y="287"/>
                    <a:pt x="20" y="287"/>
                  </a:cubicBezTo>
                  <a:cubicBezTo>
                    <a:pt x="20" y="286"/>
                    <a:pt x="20" y="279"/>
                    <a:pt x="20" y="279"/>
                  </a:cubicBezTo>
                  <a:cubicBezTo>
                    <a:pt x="20" y="279"/>
                    <a:pt x="22" y="278"/>
                    <a:pt x="22" y="277"/>
                  </a:cubicBezTo>
                  <a:cubicBezTo>
                    <a:pt x="22" y="277"/>
                    <a:pt x="21" y="273"/>
                    <a:pt x="20" y="272"/>
                  </a:cubicBezTo>
                  <a:cubicBezTo>
                    <a:pt x="20" y="272"/>
                    <a:pt x="20" y="267"/>
                    <a:pt x="20" y="266"/>
                  </a:cubicBezTo>
                  <a:cubicBezTo>
                    <a:pt x="20" y="264"/>
                    <a:pt x="19" y="261"/>
                    <a:pt x="19" y="261"/>
                  </a:cubicBezTo>
                  <a:cubicBezTo>
                    <a:pt x="18" y="256"/>
                    <a:pt x="18" y="256"/>
                    <a:pt x="18" y="256"/>
                  </a:cubicBezTo>
                  <a:cubicBezTo>
                    <a:pt x="19" y="252"/>
                    <a:pt x="19" y="252"/>
                    <a:pt x="19" y="252"/>
                  </a:cubicBezTo>
                  <a:cubicBezTo>
                    <a:pt x="20" y="250"/>
                    <a:pt x="20" y="250"/>
                    <a:pt x="20" y="250"/>
                  </a:cubicBezTo>
                  <a:cubicBezTo>
                    <a:pt x="20" y="250"/>
                    <a:pt x="22" y="246"/>
                    <a:pt x="22" y="246"/>
                  </a:cubicBezTo>
                  <a:cubicBezTo>
                    <a:pt x="22" y="245"/>
                    <a:pt x="24" y="241"/>
                    <a:pt x="24" y="241"/>
                  </a:cubicBezTo>
                  <a:cubicBezTo>
                    <a:pt x="25" y="240"/>
                    <a:pt x="31" y="234"/>
                    <a:pt x="31" y="234"/>
                  </a:cubicBezTo>
                  <a:cubicBezTo>
                    <a:pt x="34" y="230"/>
                    <a:pt x="34" y="230"/>
                    <a:pt x="34" y="230"/>
                  </a:cubicBezTo>
                  <a:cubicBezTo>
                    <a:pt x="34" y="230"/>
                    <a:pt x="38" y="230"/>
                    <a:pt x="39" y="230"/>
                  </a:cubicBezTo>
                  <a:cubicBezTo>
                    <a:pt x="39" y="230"/>
                    <a:pt x="43" y="227"/>
                    <a:pt x="43" y="227"/>
                  </a:cubicBezTo>
                  <a:cubicBezTo>
                    <a:pt x="44" y="225"/>
                    <a:pt x="44" y="225"/>
                    <a:pt x="44" y="225"/>
                  </a:cubicBezTo>
                  <a:cubicBezTo>
                    <a:pt x="47" y="225"/>
                    <a:pt x="47" y="225"/>
                    <a:pt x="47" y="225"/>
                  </a:cubicBezTo>
                  <a:cubicBezTo>
                    <a:pt x="47" y="225"/>
                    <a:pt x="49" y="223"/>
                    <a:pt x="50" y="223"/>
                  </a:cubicBezTo>
                  <a:cubicBezTo>
                    <a:pt x="50" y="223"/>
                    <a:pt x="52" y="223"/>
                    <a:pt x="54" y="223"/>
                  </a:cubicBezTo>
                  <a:cubicBezTo>
                    <a:pt x="56" y="223"/>
                    <a:pt x="57" y="222"/>
                    <a:pt x="58" y="222"/>
                  </a:cubicBezTo>
                  <a:cubicBezTo>
                    <a:pt x="58" y="223"/>
                    <a:pt x="62" y="227"/>
                    <a:pt x="62" y="227"/>
                  </a:cubicBezTo>
                  <a:cubicBezTo>
                    <a:pt x="74" y="225"/>
                    <a:pt x="74" y="225"/>
                    <a:pt x="74" y="225"/>
                  </a:cubicBezTo>
                  <a:cubicBezTo>
                    <a:pt x="79" y="223"/>
                    <a:pt x="79" y="223"/>
                    <a:pt x="79" y="223"/>
                  </a:cubicBezTo>
                  <a:cubicBezTo>
                    <a:pt x="79" y="223"/>
                    <a:pt x="79" y="220"/>
                    <a:pt x="79" y="220"/>
                  </a:cubicBezTo>
                  <a:cubicBezTo>
                    <a:pt x="78" y="219"/>
                    <a:pt x="73" y="218"/>
                    <a:pt x="73" y="218"/>
                  </a:cubicBezTo>
                  <a:cubicBezTo>
                    <a:pt x="73" y="218"/>
                    <a:pt x="72" y="218"/>
                    <a:pt x="73" y="218"/>
                  </a:cubicBezTo>
                  <a:cubicBezTo>
                    <a:pt x="73" y="217"/>
                    <a:pt x="75" y="213"/>
                    <a:pt x="75" y="213"/>
                  </a:cubicBezTo>
                  <a:cubicBezTo>
                    <a:pt x="76" y="213"/>
                    <a:pt x="77" y="213"/>
                    <a:pt x="79" y="213"/>
                  </a:cubicBezTo>
                  <a:cubicBezTo>
                    <a:pt x="81" y="213"/>
                    <a:pt x="85" y="213"/>
                    <a:pt x="85" y="213"/>
                  </a:cubicBezTo>
                  <a:cubicBezTo>
                    <a:pt x="85" y="213"/>
                    <a:pt x="87" y="215"/>
                    <a:pt x="85" y="216"/>
                  </a:cubicBezTo>
                  <a:cubicBezTo>
                    <a:pt x="84" y="217"/>
                    <a:pt x="83" y="217"/>
                    <a:pt x="83" y="218"/>
                  </a:cubicBezTo>
                  <a:cubicBezTo>
                    <a:pt x="83" y="218"/>
                    <a:pt x="83" y="220"/>
                    <a:pt x="84" y="220"/>
                  </a:cubicBezTo>
                  <a:cubicBezTo>
                    <a:pt x="84" y="220"/>
                    <a:pt x="89" y="219"/>
                    <a:pt x="89" y="219"/>
                  </a:cubicBezTo>
                  <a:cubicBezTo>
                    <a:pt x="89" y="219"/>
                    <a:pt x="90" y="217"/>
                    <a:pt x="92" y="217"/>
                  </a:cubicBezTo>
                  <a:cubicBezTo>
                    <a:pt x="93" y="216"/>
                    <a:pt x="96" y="215"/>
                    <a:pt x="96" y="215"/>
                  </a:cubicBezTo>
                  <a:cubicBezTo>
                    <a:pt x="106" y="214"/>
                    <a:pt x="106" y="214"/>
                    <a:pt x="106" y="214"/>
                  </a:cubicBezTo>
                  <a:cubicBezTo>
                    <a:pt x="113" y="212"/>
                    <a:pt x="113" y="212"/>
                    <a:pt x="113" y="212"/>
                  </a:cubicBezTo>
                  <a:cubicBezTo>
                    <a:pt x="113" y="212"/>
                    <a:pt x="121" y="207"/>
                    <a:pt x="123" y="207"/>
                  </a:cubicBezTo>
                  <a:cubicBezTo>
                    <a:pt x="126" y="208"/>
                    <a:pt x="128" y="208"/>
                    <a:pt x="129" y="207"/>
                  </a:cubicBezTo>
                  <a:cubicBezTo>
                    <a:pt x="130" y="206"/>
                    <a:pt x="132" y="203"/>
                    <a:pt x="132" y="203"/>
                  </a:cubicBezTo>
                  <a:cubicBezTo>
                    <a:pt x="130" y="202"/>
                    <a:pt x="130" y="202"/>
                    <a:pt x="130" y="202"/>
                  </a:cubicBezTo>
                  <a:cubicBezTo>
                    <a:pt x="125" y="202"/>
                    <a:pt x="125" y="202"/>
                    <a:pt x="125" y="202"/>
                  </a:cubicBezTo>
                  <a:cubicBezTo>
                    <a:pt x="125" y="202"/>
                    <a:pt x="120" y="203"/>
                    <a:pt x="120" y="203"/>
                  </a:cubicBezTo>
                  <a:cubicBezTo>
                    <a:pt x="119" y="202"/>
                    <a:pt x="116" y="202"/>
                    <a:pt x="117" y="201"/>
                  </a:cubicBezTo>
                  <a:cubicBezTo>
                    <a:pt x="118" y="199"/>
                    <a:pt x="118" y="199"/>
                    <a:pt x="120" y="197"/>
                  </a:cubicBezTo>
                  <a:cubicBezTo>
                    <a:pt x="121" y="196"/>
                    <a:pt x="122" y="195"/>
                    <a:pt x="123" y="194"/>
                  </a:cubicBezTo>
                  <a:cubicBezTo>
                    <a:pt x="125" y="194"/>
                    <a:pt x="125" y="193"/>
                    <a:pt x="127" y="192"/>
                  </a:cubicBezTo>
                  <a:cubicBezTo>
                    <a:pt x="129" y="191"/>
                    <a:pt x="129" y="191"/>
                    <a:pt x="133" y="189"/>
                  </a:cubicBezTo>
                  <a:cubicBezTo>
                    <a:pt x="137" y="188"/>
                    <a:pt x="145" y="182"/>
                    <a:pt x="146" y="182"/>
                  </a:cubicBezTo>
                  <a:cubicBezTo>
                    <a:pt x="147" y="182"/>
                    <a:pt x="148" y="183"/>
                    <a:pt x="152" y="181"/>
                  </a:cubicBezTo>
                  <a:cubicBezTo>
                    <a:pt x="157" y="180"/>
                    <a:pt x="160" y="177"/>
                    <a:pt x="159" y="177"/>
                  </a:cubicBezTo>
                  <a:cubicBezTo>
                    <a:pt x="158" y="177"/>
                    <a:pt x="156" y="176"/>
                    <a:pt x="154" y="177"/>
                  </a:cubicBezTo>
                  <a:cubicBezTo>
                    <a:pt x="151" y="178"/>
                    <a:pt x="153" y="176"/>
                    <a:pt x="149" y="178"/>
                  </a:cubicBezTo>
                  <a:cubicBezTo>
                    <a:pt x="144" y="181"/>
                    <a:pt x="137" y="183"/>
                    <a:pt x="135" y="183"/>
                  </a:cubicBezTo>
                  <a:cubicBezTo>
                    <a:pt x="133" y="182"/>
                    <a:pt x="131" y="181"/>
                    <a:pt x="129" y="179"/>
                  </a:cubicBezTo>
                  <a:cubicBezTo>
                    <a:pt x="126" y="177"/>
                    <a:pt x="120" y="177"/>
                    <a:pt x="120" y="176"/>
                  </a:cubicBezTo>
                  <a:cubicBezTo>
                    <a:pt x="119" y="176"/>
                    <a:pt x="111" y="179"/>
                    <a:pt x="111" y="179"/>
                  </a:cubicBezTo>
                  <a:cubicBezTo>
                    <a:pt x="111" y="179"/>
                    <a:pt x="100" y="180"/>
                    <a:pt x="97" y="180"/>
                  </a:cubicBezTo>
                  <a:cubicBezTo>
                    <a:pt x="95" y="180"/>
                    <a:pt x="89" y="179"/>
                    <a:pt x="88" y="179"/>
                  </a:cubicBezTo>
                  <a:cubicBezTo>
                    <a:pt x="88" y="179"/>
                    <a:pt x="82" y="181"/>
                    <a:pt x="82" y="181"/>
                  </a:cubicBezTo>
                  <a:cubicBezTo>
                    <a:pt x="81" y="181"/>
                    <a:pt x="77" y="187"/>
                    <a:pt x="75" y="188"/>
                  </a:cubicBezTo>
                  <a:cubicBezTo>
                    <a:pt x="73" y="189"/>
                    <a:pt x="68" y="188"/>
                    <a:pt x="68" y="188"/>
                  </a:cubicBezTo>
                  <a:cubicBezTo>
                    <a:pt x="68" y="188"/>
                    <a:pt x="66" y="190"/>
                    <a:pt x="64" y="191"/>
                  </a:cubicBezTo>
                  <a:cubicBezTo>
                    <a:pt x="62" y="192"/>
                    <a:pt x="59" y="194"/>
                    <a:pt x="57" y="195"/>
                  </a:cubicBezTo>
                  <a:cubicBezTo>
                    <a:pt x="55" y="196"/>
                    <a:pt x="54" y="204"/>
                    <a:pt x="54" y="205"/>
                  </a:cubicBezTo>
                  <a:cubicBezTo>
                    <a:pt x="53" y="207"/>
                    <a:pt x="48" y="214"/>
                    <a:pt x="48" y="214"/>
                  </a:cubicBezTo>
                  <a:cubicBezTo>
                    <a:pt x="43" y="219"/>
                    <a:pt x="43" y="219"/>
                    <a:pt x="43" y="219"/>
                  </a:cubicBezTo>
                  <a:cubicBezTo>
                    <a:pt x="43" y="219"/>
                    <a:pt x="39" y="223"/>
                    <a:pt x="38" y="223"/>
                  </a:cubicBezTo>
                  <a:cubicBezTo>
                    <a:pt x="37" y="224"/>
                    <a:pt x="31" y="230"/>
                    <a:pt x="31" y="230"/>
                  </a:cubicBezTo>
                  <a:cubicBezTo>
                    <a:pt x="31" y="230"/>
                    <a:pt x="29" y="229"/>
                    <a:pt x="29" y="229"/>
                  </a:cubicBezTo>
                  <a:cubicBezTo>
                    <a:pt x="29" y="229"/>
                    <a:pt x="25" y="235"/>
                    <a:pt x="25" y="235"/>
                  </a:cubicBezTo>
                  <a:cubicBezTo>
                    <a:pt x="25" y="235"/>
                    <a:pt x="23" y="240"/>
                    <a:pt x="22" y="241"/>
                  </a:cubicBezTo>
                  <a:cubicBezTo>
                    <a:pt x="22" y="242"/>
                    <a:pt x="18" y="248"/>
                    <a:pt x="18" y="248"/>
                  </a:cubicBezTo>
                  <a:cubicBezTo>
                    <a:pt x="17" y="250"/>
                    <a:pt x="17" y="250"/>
                    <a:pt x="17" y="250"/>
                  </a:cubicBezTo>
                  <a:cubicBezTo>
                    <a:pt x="16" y="254"/>
                    <a:pt x="16" y="254"/>
                    <a:pt x="16" y="254"/>
                  </a:cubicBezTo>
                  <a:cubicBezTo>
                    <a:pt x="16" y="254"/>
                    <a:pt x="14" y="256"/>
                    <a:pt x="14" y="255"/>
                  </a:cubicBezTo>
                  <a:cubicBezTo>
                    <a:pt x="14" y="254"/>
                    <a:pt x="14" y="250"/>
                    <a:pt x="15" y="249"/>
                  </a:cubicBezTo>
                  <a:cubicBezTo>
                    <a:pt x="16" y="248"/>
                    <a:pt x="16" y="246"/>
                    <a:pt x="16" y="246"/>
                  </a:cubicBezTo>
                  <a:cubicBezTo>
                    <a:pt x="15" y="241"/>
                    <a:pt x="15" y="241"/>
                    <a:pt x="15" y="241"/>
                  </a:cubicBezTo>
                  <a:cubicBezTo>
                    <a:pt x="15" y="241"/>
                    <a:pt x="14" y="243"/>
                    <a:pt x="15" y="240"/>
                  </a:cubicBezTo>
                  <a:cubicBezTo>
                    <a:pt x="16" y="237"/>
                    <a:pt x="15" y="237"/>
                    <a:pt x="16" y="236"/>
                  </a:cubicBezTo>
                  <a:cubicBezTo>
                    <a:pt x="18" y="235"/>
                    <a:pt x="17" y="235"/>
                    <a:pt x="20" y="233"/>
                  </a:cubicBezTo>
                  <a:cubicBezTo>
                    <a:pt x="22" y="231"/>
                    <a:pt x="21" y="230"/>
                    <a:pt x="22" y="230"/>
                  </a:cubicBezTo>
                  <a:cubicBezTo>
                    <a:pt x="24" y="229"/>
                    <a:pt x="24" y="229"/>
                    <a:pt x="26" y="228"/>
                  </a:cubicBezTo>
                  <a:cubicBezTo>
                    <a:pt x="29" y="226"/>
                    <a:pt x="30" y="225"/>
                    <a:pt x="31" y="224"/>
                  </a:cubicBezTo>
                  <a:cubicBezTo>
                    <a:pt x="31" y="223"/>
                    <a:pt x="36" y="221"/>
                    <a:pt x="35" y="220"/>
                  </a:cubicBezTo>
                  <a:cubicBezTo>
                    <a:pt x="35" y="219"/>
                    <a:pt x="36" y="217"/>
                    <a:pt x="33" y="217"/>
                  </a:cubicBezTo>
                  <a:cubicBezTo>
                    <a:pt x="31" y="217"/>
                    <a:pt x="27" y="219"/>
                    <a:pt x="25" y="220"/>
                  </a:cubicBezTo>
                  <a:cubicBezTo>
                    <a:pt x="22" y="221"/>
                    <a:pt x="19" y="223"/>
                    <a:pt x="19" y="223"/>
                  </a:cubicBezTo>
                  <a:cubicBezTo>
                    <a:pt x="19" y="223"/>
                    <a:pt x="12" y="225"/>
                    <a:pt x="11" y="225"/>
                  </a:cubicBezTo>
                  <a:cubicBezTo>
                    <a:pt x="10" y="224"/>
                    <a:pt x="8" y="225"/>
                    <a:pt x="7" y="225"/>
                  </a:cubicBezTo>
                  <a:cubicBezTo>
                    <a:pt x="5" y="226"/>
                    <a:pt x="1" y="224"/>
                    <a:pt x="1" y="224"/>
                  </a:cubicBezTo>
                  <a:cubicBezTo>
                    <a:pt x="0" y="217"/>
                    <a:pt x="0" y="217"/>
                    <a:pt x="0" y="217"/>
                  </a:cubicBezTo>
                  <a:cubicBezTo>
                    <a:pt x="0" y="217"/>
                    <a:pt x="0" y="217"/>
                    <a:pt x="0" y="217"/>
                  </a:cubicBezTo>
                  <a:cubicBezTo>
                    <a:pt x="1" y="217"/>
                    <a:pt x="1" y="218"/>
                    <a:pt x="1" y="218"/>
                  </a:cubicBezTo>
                  <a:cubicBezTo>
                    <a:pt x="1" y="218"/>
                    <a:pt x="1" y="218"/>
                    <a:pt x="1" y="218"/>
                  </a:cubicBezTo>
                  <a:cubicBezTo>
                    <a:pt x="2" y="219"/>
                    <a:pt x="7" y="219"/>
                    <a:pt x="7" y="219"/>
                  </a:cubicBezTo>
                  <a:cubicBezTo>
                    <a:pt x="11" y="215"/>
                    <a:pt x="11" y="215"/>
                    <a:pt x="11" y="215"/>
                  </a:cubicBezTo>
                  <a:cubicBezTo>
                    <a:pt x="16" y="208"/>
                    <a:pt x="16" y="208"/>
                    <a:pt x="16" y="208"/>
                  </a:cubicBezTo>
                  <a:cubicBezTo>
                    <a:pt x="11" y="197"/>
                    <a:pt x="11" y="197"/>
                    <a:pt x="11" y="197"/>
                  </a:cubicBezTo>
                  <a:cubicBezTo>
                    <a:pt x="11" y="197"/>
                    <a:pt x="11" y="197"/>
                    <a:pt x="11" y="197"/>
                  </a:cubicBezTo>
                  <a:cubicBezTo>
                    <a:pt x="11" y="197"/>
                    <a:pt x="11" y="197"/>
                    <a:pt x="11" y="197"/>
                  </a:cubicBezTo>
                  <a:cubicBezTo>
                    <a:pt x="11" y="197"/>
                    <a:pt x="11" y="197"/>
                    <a:pt x="11" y="197"/>
                  </a:cubicBezTo>
                  <a:cubicBezTo>
                    <a:pt x="11" y="196"/>
                    <a:pt x="12" y="192"/>
                    <a:pt x="12" y="191"/>
                  </a:cubicBezTo>
                  <a:cubicBezTo>
                    <a:pt x="12" y="190"/>
                    <a:pt x="14" y="186"/>
                    <a:pt x="14" y="186"/>
                  </a:cubicBezTo>
                  <a:cubicBezTo>
                    <a:pt x="16" y="183"/>
                    <a:pt x="16" y="183"/>
                    <a:pt x="16" y="183"/>
                  </a:cubicBezTo>
                  <a:cubicBezTo>
                    <a:pt x="16" y="183"/>
                    <a:pt x="20" y="182"/>
                    <a:pt x="21" y="182"/>
                  </a:cubicBezTo>
                  <a:cubicBezTo>
                    <a:pt x="23" y="182"/>
                    <a:pt x="18" y="176"/>
                    <a:pt x="18" y="175"/>
                  </a:cubicBezTo>
                  <a:cubicBezTo>
                    <a:pt x="18" y="174"/>
                    <a:pt x="16" y="169"/>
                    <a:pt x="16" y="169"/>
                  </a:cubicBezTo>
                  <a:cubicBezTo>
                    <a:pt x="16" y="169"/>
                    <a:pt x="11" y="166"/>
                    <a:pt x="10" y="166"/>
                  </a:cubicBezTo>
                  <a:cubicBezTo>
                    <a:pt x="9" y="166"/>
                    <a:pt x="4" y="165"/>
                    <a:pt x="2" y="164"/>
                  </a:cubicBezTo>
                  <a:cubicBezTo>
                    <a:pt x="2" y="164"/>
                    <a:pt x="2" y="164"/>
                    <a:pt x="2" y="164"/>
                  </a:cubicBezTo>
                  <a:cubicBezTo>
                    <a:pt x="2" y="164"/>
                    <a:pt x="2" y="164"/>
                    <a:pt x="2" y="164"/>
                  </a:cubicBezTo>
                  <a:cubicBezTo>
                    <a:pt x="2" y="164"/>
                    <a:pt x="1" y="163"/>
                    <a:pt x="1" y="162"/>
                  </a:cubicBezTo>
                  <a:cubicBezTo>
                    <a:pt x="1" y="162"/>
                    <a:pt x="1" y="162"/>
                    <a:pt x="1" y="162"/>
                  </a:cubicBezTo>
                  <a:cubicBezTo>
                    <a:pt x="1" y="162"/>
                    <a:pt x="1" y="162"/>
                    <a:pt x="1" y="162"/>
                  </a:cubicBezTo>
                  <a:cubicBezTo>
                    <a:pt x="1" y="161"/>
                    <a:pt x="1" y="161"/>
                    <a:pt x="1" y="161"/>
                  </a:cubicBezTo>
                  <a:cubicBezTo>
                    <a:pt x="1" y="161"/>
                    <a:pt x="1" y="161"/>
                    <a:pt x="1" y="161"/>
                  </a:cubicBezTo>
                  <a:cubicBezTo>
                    <a:pt x="1" y="161"/>
                    <a:pt x="1" y="161"/>
                    <a:pt x="1" y="161"/>
                  </a:cubicBezTo>
                  <a:cubicBezTo>
                    <a:pt x="1" y="161"/>
                    <a:pt x="1" y="161"/>
                    <a:pt x="1" y="161"/>
                  </a:cubicBezTo>
                  <a:cubicBezTo>
                    <a:pt x="1" y="161"/>
                    <a:pt x="1" y="161"/>
                    <a:pt x="1" y="161"/>
                  </a:cubicBezTo>
                  <a:cubicBezTo>
                    <a:pt x="2" y="159"/>
                    <a:pt x="5" y="158"/>
                    <a:pt x="5" y="158"/>
                  </a:cubicBezTo>
                  <a:cubicBezTo>
                    <a:pt x="9" y="155"/>
                    <a:pt x="9" y="155"/>
                    <a:pt x="9" y="155"/>
                  </a:cubicBezTo>
                  <a:cubicBezTo>
                    <a:pt x="8" y="151"/>
                    <a:pt x="8" y="151"/>
                    <a:pt x="8" y="151"/>
                  </a:cubicBezTo>
                  <a:cubicBezTo>
                    <a:pt x="8" y="151"/>
                    <a:pt x="12" y="148"/>
                    <a:pt x="13" y="147"/>
                  </a:cubicBezTo>
                  <a:cubicBezTo>
                    <a:pt x="15" y="146"/>
                    <a:pt x="22" y="144"/>
                    <a:pt x="22" y="144"/>
                  </a:cubicBezTo>
                  <a:cubicBezTo>
                    <a:pt x="25" y="139"/>
                    <a:pt x="25" y="139"/>
                    <a:pt x="25" y="139"/>
                  </a:cubicBezTo>
                  <a:cubicBezTo>
                    <a:pt x="30" y="138"/>
                    <a:pt x="30" y="138"/>
                    <a:pt x="30" y="138"/>
                  </a:cubicBezTo>
                  <a:cubicBezTo>
                    <a:pt x="32" y="135"/>
                    <a:pt x="32" y="135"/>
                    <a:pt x="32" y="135"/>
                  </a:cubicBezTo>
                  <a:cubicBezTo>
                    <a:pt x="37" y="136"/>
                    <a:pt x="37" y="136"/>
                    <a:pt x="37" y="136"/>
                  </a:cubicBezTo>
                  <a:cubicBezTo>
                    <a:pt x="45" y="141"/>
                    <a:pt x="45" y="141"/>
                    <a:pt x="45" y="141"/>
                  </a:cubicBezTo>
                  <a:cubicBezTo>
                    <a:pt x="45" y="141"/>
                    <a:pt x="51" y="138"/>
                    <a:pt x="52" y="137"/>
                  </a:cubicBezTo>
                  <a:cubicBezTo>
                    <a:pt x="54" y="136"/>
                    <a:pt x="56" y="136"/>
                    <a:pt x="56" y="136"/>
                  </a:cubicBezTo>
                  <a:cubicBezTo>
                    <a:pt x="59" y="134"/>
                    <a:pt x="59" y="134"/>
                    <a:pt x="59" y="134"/>
                  </a:cubicBezTo>
                  <a:cubicBezTo>
                    <a:pt x="59" y="134"/>
                    <a:pt x="64" y="132"/>
                    <a:pt x="65" y="131"/>
                  </a:cubicBezTo>
                  <a:cubicBezTo>
                    <a:pt x="65" y="131"/>
                    <a:pt x="65" y="131"/>
                    <a:pt x="65" y="131"/>
                  </a:cubicBezTo>
                  <a:cubicBezTo>
                    <a:pt x="65" y="131"/>
                    <a:pt x="65" y="131"/>
                    <a:pt x="65" y="131"/>
                  </a:cubicBezTo>
                  <a:cubicBezTo>
                    <a:pt x="67" y="150"/>
                    <a:pt x="62" y="140"/>
                    <a:pt x="72" y="147"/>
                  </a:cubicBezTo>
                  <a:cubicBezTo>
                    <a:pt x="73" y="148"/>
                    <a:pt x="72" y="149"/>
                    <a:pt x="73" y="150"/>
                  </a:cubicBezTo>
                  <a:cubicBezTo>
                    <a:pt x="73" y="152"/>
                    <a:pt x="80" y="155"/>
                    <a:pt x="80" y="155"/>
                  </a:cubicBezTo>
                  <a:cubicBezTo>
                    <a:pt x="80" y="155"/>
                    <a:pt x="86" y="155"/>
                    <a:pt x="86" y="156"/>
                  </a:cubicBezTo>
                  <a:cubicBezTo>
                    <a:pt x="87" y="157"/>
                    <a:pt x="93" y="160"/>
                    <a:pt x="93" y="160"/>
                  </a:cubicBezTo>
                  <a:cubicBezTo>
                    <a:pt x="106" y="157"/>
                    <a:pt x="106" y="157"/>
                    <a:pt x="106" y="157"/>
                  </a:cubicBezTo>
                  <a:cubicBezTo>
                    <a:pt x="112" y="163"/>
                    <a:pt x="112" y="163"/>
                    <a:pt x="112" y="163"/>
                  </a:cubicBezTo>
                  <a:cubicBezTo>
                    <a:pt x="119" y="161"/>
                    <a:pt x="119" y="161"/>
                    <a:pt x="119" y="161"/>
                  </a:cubicBezTo>
                  <a:cubicBezTo>
                    <a:pt x="119" y="161"/>
                    <a:pt x="122" y="162"/>
                    <a:pt x="124" y="163"/>
                  </a:cubicBezTo>
                  <a:cubicBezTo>
                    <a:pt x="126" y="164"/>
                    <a:pt x="132" y="163"/>
                    <a:pt x="134" y="162"/>
                  </a:cubicBezTo>
                  <a:cubicBezTo>
                    <a:pt x="136" y="162"/>
                    <a:pt x="141" y="159"/>
                    <a:pt x="143" y="160"/>
                  </a:cubicBezTo>
                  <a:cubicBezTo>
                    <a:pt x="145" y="160"/>
                    <a:pt x="154" y="158"/>
                    <a:pt x="154" y="158"/>
                  </a:cubicBezTo>
                  <a:cubicBezTo>
                    <a:pt x="159" y="154"/>
                    <a:pt x="159" y="154"/>
                    <a:pt x="159" y="154"/>
                  </a:cubicBezTo>
                  <a:cubicBezTo>
                    <a:pt x="169" y="149"/>
                    <a:pt x="169" y="149"/>
                    <a:pt x="169" y="149"/>
                  </a:cubicBezTo>
                  <a:cubicBezTo>
                    <a:pt x="180" y="161"/>
                    <a:pt x="180" y="161"/>
                    <a:pt x="180" y="161"/>
                  </a:cubicBezTo>
                  <a:cubicBezTo>
                    <a:pt x="180" y="161"/>
                    <a:pt x="191" y="159"/>
                    <a:pt x="192" y="159"/>
                  </a:cubicBezTo>
                  <a:cubicBezTo>
                    <a:pt x="194" y="159"/>
                    <a:pt x="202" y="156"/>
                    <a:pt x="202" y="156"/>
                  </a:cubicBezTo>
                  <a:cubicBezTo>
                    <a:pt x="202" y="156"/>
                    <a:pt x="204" y="153"/>
                    <a:pt x="203" y="150"/>
                  </a:cubicBezTo>
                  <a:cubicBezTo>
                    <a:pt x="203" y="148"/>
                    <a:pt x="202" y="146"/>
                    <a:pt x="202" y="146"/>
                  </a:cubicBezTo>
                  <a:cubicBezTo>
                    <a:pt x="202" y="146"/>
                    <a:pt x="200" y="144"/>
                    <a:pt x="203" y="143"/>
                  </a:cubicBezTo>
                  <a:cubicBezTo>
                    <a:pt x="206" y="142"/>
                    <a:pt x="207" y="140"/>
                    <a:pt x="209" y="139"/>
                  </a:cubicBezTo>
                  <a:cubicBezTo>
                    <a:pt x="212" y="137"/>
                    <a:pt x="214" y="134"/>
                    <a:pt x="215" y="133"/>
                  </a:cubicBezTo>
                  <a:cubicBezTo>
                    <a:pt x="216" y="133"/>
                    <a:pt x="218" y="129"/>
                    <a:pt x="219" y="129"/>
                  </a:cubicBezTo>
                  <a:cubicBezTo>
                    <a:pt x="219" y="128"/>
                    <a:pt x="221" y="125"/>
                    <a:pt x="221" y="124"/>
                  </a:cubicBezTo>
                  <a:cubicBezTo>
                    <a:pt x="222" y="124"/>
                    <a:pt x="227" y="119"/>
                    <a:pt x="227" y="119"/>
                  </a:cubicBezTo>
                  <a:cubicBezTo>
                    <a:pt x="229" y="116"/>
                    <a:pt x="229" y="116"/>
                    <a:pt x="229" y="116"/>
                  </a:cubicBezTo>
                  <a:cubicBezTo>
                    <a:pt x="229" y="116"/>
                    <a:pt x="233" y="108"/>
                    <a:pt x="235" y="107"/>
                  </a:cubicBezTo>
                  <a:cubicBezTo>
                    <a:pt x="237" y="107"/>
                    <a:pt x="248" y="98"/>
                    <a:pt x="250" y="99"/>
                  </a:cubicBezTo>
                  <a:cubicBezTo>
                    <a:pt x="252" y="99"/>
                    <a:pt x="259" y="93"/>
                    <a:pt x="261" y="91"/>
                  </a:cubicBezTo>
                  <a:cubicBezTo>
                    <a:pt x="263" y="90"/>
                    <a:pt x="263" y="88"/>
                    <a:pt x="268" y="87"/>
                  </a:cubicBezTo>
                  <a:cubicBezTo>
                    <a:pt x="272" y="87"/>
                    <a:pt x="300" y="83"/>
                    <a:pt x="300" y="83"/>
                  </a:cubicBezTo>
                  <a:cubicBezTo>
                    <a:pt x="316" y="78"/>
                    <a:pt x="316" y="78"/>
                    <a:pt x="316" y="78"/>
                  </a:cubicBezTo>
                  <a:cubicBezTo>
                    <a:pt x="324" y="72"/>
                    <a:pt x="324" y="72"/>
                    <a:pt x="324" y="72"/>
                  </a:cubicBezTo>
                  <a:cubicBezTo>
                    <a:pt x="325" y="69"/>
                    <a:pt x="325" y="69"/>
                    <a:pt x="325" y="69"/>
                  </a:cubicBezTo>
                  <a:cubicBezTo>
                    <a:pt x="334" y="69"/>
                    <a:pt x="334" y="69"/>
                    <a:pt x="334" y="69"/>
                  </a:cubicBezTo>
                  <a:cubicBezTo>
                    <a:pt x="334" y="69"/>
                    <a:pt x="333" y="73"/>
                    <a:pt x="333" y="73"/>
                  </a:cubicBezTo>
                  <a:cubicBezTo>
                    <a:pt x="333" y="74"/>
                    <a:pt x="332" y="75"/>
                    <a:pt x="335" y="76"/>
                  </a:cubicBezTo>
                  <a:cubicBezTo>
                    <a:pt x="338" y="78"/>
                    <a:pt x="341" y="80"/>
                    <a:pt x="342" y="80"/>
                  </a:cubicBezTo>
                  <a:cubicBezTo>
                    <a:pt x="343" y="80"/>
                    <a:pt x="345" y="81"/>
                    <a:pt x="346" y="81"/>
                  </a:cubicBezTo>
                  <a:cubicBezTo>
                    <a:pt x="347" y="82"/>
                    <a:pt x="352" y="83"/>
                    <a:pt x="352" y="83"/>
                  </a:cubicBezTo>
                  <a:cubicBezTo>
                    <a:pt x="352" y="83"/>
                    <a:pt x="358" y="81"/>
                    <a:pt x="358" y="81"/>
                  </a:cubicBezTo>
                  <a:cubicBezTo>
                    <a:pt x="358" y="80"/>
                    <a:pt x="361" y="79"/>
                    <a:pt x="363" y="78"/>
                  </a:cubicBezTo>
                  <a:cubicBezTo>
                    <a:pt x="365" y="77"/>
                    <a:pt x="373" y="75"/>
                    <a:pt x="373" y="75"/>
                  </a:cubicBezTo>
                  <a:cubicBezTo>
                    <a:pt x="373" y="75"/>
                    <a:pt x="375" y="78"/>
                    <a:pt x="376" y="78"/>
                  </a:cubicBezTo>
                  <a:cubicBezTo>
                    <a:pt x="376" y="79"/>
                    <a:pt x="380" y="81"/>
                    <a:pt x="379" y="83"/>
                  </a:cubicBezTo>
                  <a:cubicBezTo>
                    <a:pt x="379" y="84"/>
                    <a:pt x="379" y="87"/>
                    <a:pt x="379" y="87"/>
                  </a:cubicBezTo>
                  <a:cubicBezTo>
                    <a:pt x="385" y="90"/>
                    <a:pt x="385" y="90"/>
                    <a:pt x="385" y="90"/>
                  </a:cubicBezTo>
                  <a:cubicBezTo>
                    <a:pt x="385" y="90"/>
                    <a:pt x="389" y="92"/>
                    <a:pt x="390" y="93"/>
                  </a:cubicBezTo>
                  <a:cubicBezTo>
                    <a:pt x="391" y="93"/>
                    <a:pt x="397" y="94"/>
                    <a:pt x="397" y="94"/>
                  </a:cubicBezTo>
                  <a:cubicBezTo>
                    <a:pt x="398" y="87"/>
                    <a:pt x="398" y="87"/>
                    <a:pt x="398" y="87"/>
                  </a:cubicBezTo>
                  <a:cubicBezTo>
                    <a:pt x="398" y="87"/>
                    <a:pt x="400" y="85"/>
                    <a:pt x="403" y="85"/>
                  </a:cubicBezTo>
                  <a:cubicBezTo>
                    <a:pt x="406" y="85"/>
                    <a:pt x="411" y="85"/>
                    <a:pt x="411" y="85"/>
                  </a:cubicBezTo>
                  <a:cubicBezTo>
                    <a:pt x="411" y="85"/>
                    <a:pt x="415" y="86"/>
                    <a:pt x="415" y="87"/>
                  </a:cubicBezTo>
                  <a:cubicBezTo>
                    <a:pt x="415" y="88"/>
                    <a:pt x="420" y="91"/>
                    <a:pt x="420" y="91"/>
                  </a:cubicBezTo>
                  <a:cubicBezTo>
                    <a:pt x="427" y="89"/>
                    <a:pt x="427" y="89"/>
                    <a:pt x="427" y="89"/>
                  </a:cubicBezTo>
                  <a:cubicBezTo>
                    <a:pt x="430" y="90"/>
                    <a:pt x="430" y="90"/>
                    <a:pt x="430" y="90"/>
                  </a:cubicBezTo>
                  <a:cubicBezTo>
                    <a:pt x="439" y="91"/>
                    <a:pt x="439" y="91"/>
                    <a:pt x="439" y="91"/>
                  </a:cubicBezTo>
                  <a:cubicBezTo>
                    <a:pt x="439" y="91"/>
                    <a:pt x="441" y="91"/>
                    <a:pt x="441" y="90"/>
                  </a:cubicBezTo>
                  <a:cubicBezTo>
                    <a:pt x="442" y="89"/>
                    <a:pt x="442" y="86"/>
                    <a:pt x="442" y="86"/>
                  </a:cubicBezTo>
                  <a:cubicBezTo>
                    <a:pt x="442" y="86"/>
                    <a:pt x="441" y="86"/>
                    <a:pt x="444" y="85"/>
                  </a:cubicBezTo>
                  <a:cubicBezTo>
                    <a:pt x="447" y="85"/>
                    <a:pt x="446" y="84"/>
                    <a:pt x="447" y="85"/>
                  </a:cubicBezTo>
                  <a:cubicBezTo>
                    <a:pt x="448" y="86"/>
                    <a:pt x="452" y="86"/>
                    <a:pt x="454" y="87"/>
                  </a:cubicBezTo>
                  <a:cubicBezTo>
                    <a:pt x="455" y="87"/>
                    <a:pt x="459" y="88"/>
                    <a:pt x="460" y="88"/>
                  </a:cubicBezTo>
                  <a:cubicBezTo>
                    <a:pt x="461" y="88"/>
                    <a:pt x="471" y="87"/>
                    <a:pt x="471" y="87"/>
                  </a:cubicBezTo>
                  <a:cubicBezTo>
                    <a:pt x="471" y="87"/>
                    <a:pt x="469" y="88"/>
                    <a:pt x="473" y="86"/>
                  </a:cubicBezTo>
                  <a:cubicBezTo>
                    <a:pt x="477" y="84"/>
                    <a:pt x="482" y="81"/>
                    <a:pt x="482" y="81"/>
                  </a:cubicBezTo>
                  <a:cubicBezTo>
                    <a:pt x="482" y="81"/>
                    <a:pt x="482" y="81"/>
                    <a:pt x="485" y="80"/>
                  </a:cubicBezTo>
                  <a:cubicBezTo>
                    <a:pt x="488" y="79"/>
                    <a:pt x="488" y="75"/>
                    <a:pt x="488" y="75"/>
                  </a:cubicBezTo>
                  <a:cubicBezTo>
                    <a:pt x="488" y="75"/>
                    <a:pt x="488" y="75"/>
                    <a:pt x="490" y="75"/>
                  </a:cubicBezTo>
                  <a:cubicBezTo>
                    <a:pt x="491" y="74"/>
                    <a:pt x="497" y="73"/>
                    <a:pt x="497" y="73"/>
                  </a:cubicBezTo>
                  <a:cubicBezTo>
                    <a:pt x="497" y="73"/>
                    <a:pt x="498" y="71"/>
                    <a:pt x="499" y="70"/>
                  </a:cubicBezTo>
                  <a:cubicBezTo>
                    <a:pt x="500" y="70"/>
                    <a:pt x="502" y="68"/>
                    <a:pt x="502" y="68"/>
                  </a:cubicBezTo>
                  <a:cubicBezTo>
                    <a:pt x="503" y="68"/>
                    <a:pt x="503" y="68"/>
                    <a:pt x="503" y="68"/>
                  </a:cubicBezTo>
                  <a:cubicBezTo>
                    <a:pt x="507" y="67"/>
                    <a:pt x="507" y="67"/>
                    <a:pt x="507" y="67"/>
                  </a:cubicBezTo>
                  <a:cubicBezTo>
                    <a:pt x="508" y="65"/>
                    <a:pt x="508" y="65"/>
                    <a:pt x="508" y="65"/>
                  </a:cubicBezTo>
                  <a:cubicBezTo>
                    <a:pt x="516" y="67"/>
                    <a:pt x="516" y="67"/>
                    <a:pt x="516" y="67"/>
                  </a:cubicBezTo>
                  <a:cubicBezTo>
                    <a:pt x="516" y="67"/>
                    <a:pt x="523" y="68"/>
                    <a:pt x="524" y="67"/>
                  </a:cubicBezTo>
                  <a:cubicBezTo>
                    <a:pt x="526" y="67"/>
                    <a:pt x="529" y="62"/>
                    <a:pt x="531" y="63"/>
                  </a:cubicBezTo>
                  <a:cubicBezTo>
                    <a:pt x="532" y="63"/>
                    <a:pt x="534" y="65"/>
                    <a:pt x="535" y="64"/>
                  </a:cubicBezTo>
                  <a:cubicBezTo>
                    <a:pt x="536" y="64"/>
                    <a:pt x="537" y="66"/>
                    <a:pt x="540" y="64"/>
                  </a:cubicBezTo>
                  <a:cubicBezTo>
                    <a:pt x="544" y="61"/>
                    <a:pt x="547" y="57"/>
                    <a:pt x="547" y="57"/>
                  </a:cubicBezTo>
                  <a:cubicBezTo>
                    <a:pt x="547" y="57"/>
                    <a:pt x="546" y="55"/>
                    <a:pt x="549" y="54"/>
                  </a:cubicBezTo>
                  <a:cubicBezTo>
                    <a:pt x="552" y="52"/>
                    <a:pt x="552" y="51"/>
                    <a:pt x="554" y="51"/>
                  </a:cubicBezTo>
                  <a:cubicBezTo>
                    <a:pt x="556" y="50"/>
                    <a:pt x="556" y="51"/>
                    <a:pt x="557" y="49"/>
                  </a:cubicBezTo>
                  <a:cubicBezTo>
                    <a:pt x="557" y="47"/>
                    <a:pt x="557" y="45"/>
                    <a:pt x="558" y="44"/>
                  </a:cubicBezTo>
                  <a:cubicBezTo>
                    <a:pt x="559" y="44"/>
                    <a:pt x="560" y="42"/>
                    <a:pt x="562" y="42"/>
                  </a:cubicBezTo>
                  <a:cubicBezTo>
                    <a:pt x="563" y="41"/>
                    <a:pt x="565" y="40"/>
                    <a:pt x="565" y="38"/>
                  </a:cubicBezTo>
                  <a:cubicBezTo>
                    <a:pt x="566" y="36"/>
                    <a:pt x="564" y="37"/>
                    <a:pt x="566" y="36"/>
                  </a:cubicBezTo>
                  <a:cubicBezTo>
                    <a:pt x="568" y="34"/>
                    <a:pt x="569" y="33"/>
                    <a:pt x="571" y="31"/>
                  </a:cubicBezTo>
                  <a:cubicBezTo>
                    <a:pt x="573" y="30"/>
                    <a:pt x="574" y="29"/>
                    <a:pt x="575" y="27"/>
                  </a:cubicBezTo>
                  <a:cubicBezTo>
                    <a:pt x="575" y="25"/>
                    <a:pt x="575" y="24"/>
                    <a:pt x="576" y="21"/>
                  </a:cubicBezTo>
                  <a:cubicBezTo>
                    <a:pt x="578" y="18"/>
                    <a:pt x="576" y="16"/>
                    <a:pt x="579" y="16"/>
                  </a:cubicBezTo>
                  <a:cubicBezTo>
                    <a:pt x="580" y="16"/>
                    <a:pt x="580" y="16"/>
                    <a:pt x="581" y="16"/>
                  </a:cubicBezTo>
                  <a:cubicBezTo>
                    <a:pt x="581" y="18"/>
                    <a:pt x="583" y="19"/>
                    <a:pt x="585" y="20"/>
                  </a:cubicBezTo>
                  <a:cubicBezTo>
                    <a:pt x="588" y="21"/>
                    <a:pt x="596" y="17"/>
                    <a:pt x="596" y="17"/>
                  </a:cubicBezTo>
                  <a:cubicBezTo>
                    <a:pt x="601" y="15"/>
                    <a:pt x="601" y="15"/>
                    <a:pt x="601" y="15"/>
                  </a:cubicBezTo>
                  <a:cubicBezTo>
                    <a:pt x="606" y="14"/>
                    <a:pt x="606" y="14"/>
                    <a:pt x="606" y="14"/>
                  </a:cubicBezTo>
                  <a:cubicBezTo>
                    <a:pt x="606" y="14"/>
                    <a:pt x="618" y="13"/>
                    <a:pt x="620" y="12"/>
                  </a:cubicBezTo>
                  <a:cubicBezTo>
                    <a:pt x="623" y="10"/>
                    <a:pt x="623" y="8"/>
                    <a:pt x="623" y="8"/>
                  </a:cubicBezTo>
                  <a:cubicBezTo>
                    <a:pt x="622" y="5"/>
                    <a:pt x="622" y="5"/>
                    <a:pt x="622" y="5"/>
                  </a:cubicBezTo>
                  <a:cubicBezTo>
                    <a:pt x="622" y="5"/>
                    <a:pt x="628" y="2"/>
                    <a:pt x="631" y="1"/>
                  </a:cubicBezTo>
                  <a:cubicBezTo>
                    <a:pt x="633" y="0"/>
                    <a:pt x="635" y="2"/>
                    <a:pt x="635" y="2"/>
                  </a:cubicBezTo>
                  <a:cubicBezTo>
                    <a:pt x="638" y="5"/>
                    <a:pt x="638" y="5"/>
                    <a:pt x="638" y="5"/>
                  </a:cubicBezTo>
                  <a:cubicBezTo>
                    <a:pt x="642" y="9"/>
                    <a:pt x="642" y="9"/>
                    <a:pt x="642" y="9"/>
                  </a:cubicBezTo>
                  <a:cubicBezTo>
                    <a:pt x="647" y="10"/>
                    <a:pt x="647" y="10"/>
                    <a:pt x="647" y="10"/>
                  </a:cubicBezTo>
                  <a:cubicBezTo>
                    <a:pt x="647" y="10"/>
                    <a:pt x="650" y="13"/>
                    <a:pt x="651" y="14"/>
                  </a:cubicBezTo>
                  <a:cubicBezTo>
                    <a:pt x="651" y="16"/>
                    <a:pt x="651" y="16"/>
                    <a:pt x="651" y="16"/>
                  </a:cubicBezTo>
                  <a:cubicBezTo>
                    <a:pt x="657" y="16"/>
                    <a:pt x="657" y="16"/>
                    <a:pt x="657" y="16"/>
                  </a:cubicBezTo>
                  <a:cubicBezTo>
                    <a:pt x="662" y="14"/>
                    <a:pt x="662" y="14"/>
                    <a:pt x="662" y="14"/>
                  </a:cubicBezTo>
                  <a:cubicBezTo>
                    <a:pt x="667" y="17"/>
                    <a:pt x="667" y="17"/>
                    <a:pt x="667" y="17"/>
                  </a:cubicBezTo>
                  <a:cubicBezTo>
                    <a:pt x="671" y="16"/>
                    <a:pt x="671" y="16"/>
                    <a:pt x="671" y="16"/>
                  </a:cubicBezTo>
                  <a:cubicBezTo>
                    <a:pt x="672" y="16"/>
                    <a:pt x="672" y="17"/>
                    <a:pt x="673" y="17"/>
                  </a:cubicBezTo>
                  <a:cubicBezTo>
                    <a:pt x="673" y="18"/>
                    <a:pt x="673" y="19"/>
                    <a:pt x="673" y="20"/>
                  </a:cubicBezTo>
                  <a:cubicBezTo>
                    <a:pt x="674" y="22"/>
                    <a:pt x="675" y="22"/>
                    <a:pt x="675" y="22"/>
                  </a:cubicBezTo>
                  <a:cubicBezTo>
                    <a:pt x="677" y="25"/>
                    <a:pt x="677" y="25"/>
                    <a:pt x="677" y="25"/>
                  </a:cubicBezTo>
                  <a:cubicBezTo>
                    <a:pt x="678" y="28"/>
                    <a:pt x="678" y="28"/>
                    <a:pt x="678" y="28"/>
                  </a:cubicBezTo>
                  <a:cubicBezTo>
                    <a:pt x="677" y="33"/>
                    <a:pt x="677" y="33"/>
                    <a:pt x="677" y="33"/>
                  </a:cubicBezTo>
                  <a:cubicBezTo>
                    <a:pt x="677" y="33"/>
                    <a:pt x="675" y="38"/>
                    <a:pt x="674" y="40"/>
                  </a:cubicBezTo>
                  <a:cubicBezTo>
                    <a:pt x="673" y="42"/>
                    <a:pt x="676" y="44"/>
                    <a:pt x="676" y="44"/>
                  </a:cubicBezTo>
                  <a:cubicBezTo>
                    <a:pt x="677" y="46"/>
                    <a:pt x="677" y="46"/>
                    <a:pt x="677" y="46"/>
                  </a:cubicBezTo>
                  <a:cubicBezTo>
                    <a:pt x="677" y="46"/>
                    <a:pt x="678" y="49"/>
                    <a:pt x="679" y="50"/>
                  </a:cubicBezTo>
                  <a:cubicBezTo>
                    <a:pt x="679" y="51"/>
                    <a:pt x="679" y="51"/>
                    <a:pt x="679" y="51"/>
                  </a:cubicBezTo>
                  <a:cubicBezTo>
                    <a:pt x="679" y="51"/>
                    <a:pt x="682" y="53"/>
                    <a:pt x="683" y="54"/>
                  </a:cubicBezTo>
                  <a:cubicBezTo>
                    <a:pt x="684" y="54"/>
                    <a:pt x="684" y="55"/>
                    <a:pt x="685" y="56"/>
                  </a:cubicBezTo>
                  <a:cubicBezTo>
                    <a:pt x="686" y="57"/>
                    <a:pt x="685" y="59"/>
                    <a:pt x="685" y="59"/>
                  </a:cubicBezTo>
                  <a:cubicBezTo>
                    <a:pt x="682" y="62"/>
                    <a:pt x="682" y="62"/>
                    <a:pt x="682" y="62"/>
                  </a:cubicBezTo>
                  <a:cubicBezTo>
                    <a:pt x="682" y="62"/>
                    <a:pt x="687" y="62"/>
                    <a:pt x="689" y="62"/>
                  </a:cubicBezTo>
                  <a:cubicBezTo>
                    <a:pt x="691" y="62"/>
                    <a:pt x="691" y="62"/>
                    <a:pt x="692" y="62"/>
                  </a:cubicBezTo>
                  <a:cubicBezTo>
                    <a:pt x="693" y="62"/>
                    <a:pt x="697" y="63"/>
                    <a:pt x="697" y="63"/>
                  </a:cubicBezTo>
                  <a:cubicBezTo>
                    <a:pt x="697" y="63"/>
                    <a:pt x="699" y="62"/>
                    <a:pt x="700" y="62"/>
                  </a:cubicBezTo>
                  <a:cubicBezTo>
                    <a:pt x="702" y="61"/>
                    <a:pt x="704" y="61"/>
                    <a:pt x="704" y="61"/>
                  </a:cubicBezTo>
                  <a:cubicBezTo>
                    <a:pt x="708" y="58"/>
                    <a:pt x="708" y="58"/>
                    <a:pt x="708" y="58"/>
                  </a:cubicBezTo>
                  <a:cubicBezTo>
                    <a:pt x="708" y="58"/>
                    <a:pt x="713" y="59"/>
                    <a:pt x="715" y="59"/>
                  </a:cubicBezTo>
                  <a:cubicBezTo>
                    <a:pt x="716" y="59"/>
                    <a:pt x="719" y="59"/>
                    <a:pt x="720" y="58"/>
                  </a:cubicBezTo>
                  <a:cubicBezTo>
                    <a:pt x="721" y="58"/>
                    <a:pt x="725" y="60"/>
                    <a:pt x="725" y="60"/>
                  </a:cubicBezTo>
                  <a:cubicBezTo>
                    <a:pt x="725" y="60"/>
                    <a:pt x="727" y="62"/>
                    <a:pt x="728" y="63"/>
                  </a:cubicBezTo>
                  <a:cubicBezTo>
                    <a:pt x="727" y="66"/>
                    <a:pt x="726" y="68"/>
                    <a:pt x="726" y="69"/>
                  </a:cubicBezTo>
                  <a:cubicBezTo>
                    <a:pt x="727" y="70"/>
                    <a:pt x="730" y="72"/>
                    <a:pt x="731" y="74"/>
                  </a:cubicBezTo>
                  <a:cubicBezTo>
                    <a:pt x="731" y="75"/>
                    <a:pt x="727" y="80"/>
                    <a:pt x="727" y="80"/>
                  </a:cubicBezTo>
                  <a:close/>
                  <a:moveTo>
                    <a:pt x="0" y="164"/>
                  </a:moveTo>
                  <a:cubicBezTo>
                    <a:pt x="0" y="164"/>
                    <a:pt x="0" y="164"/>
                    <a:pt x="0" y="164"/>
                  </a:cubicBezTo>
                  <a:cubicBezTo>
                    <a:pt x="0" y="164"/>
                    <a:pt x="0" y="164"/>
                    <a:pt x="0" y="164"/>
                  </a:cubicBezTo>
                  <a:cubicBezTo>
                    <a:pt x="0" y="164"/>
                    <a:pt x="0" y="164"/>
                    <a:pt x="0" y="164"/>
                  </a:cubicBezTo>
                  <a:cubicBezTo>
                    <a:pt x="0" y="164"/>
                    <a:pt x="0" y="164"/>
                    <a:pt x="0" y="164"/>
                  </a:cubicBezTo>
                  <a:cubicBezTo>
                    <a:pt x="0" y="164"/>
                    <a:pt x="0" y="164"/>
                    <a:pt x="0" y="164"/>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7" name="Freeform 223"/>
            <p:cNvSpPr>
              <a:spLocks noEditPoints="1"/>
            </p:cNvSpPr>
            <p:nvPr/>
          </p:nvSpPr>
          <p:spPr bwMode="auto">
            <a:xfrm>
              <a:off x="8223453" y="1374431"/>
              <a:ext cx="769808" cy="1362898"/>
            </a:xfrm>
            <a:custGeom>
              <a:avLst/>
              <a:gdLst>
                <a:gd name="T0" fmla="*/ 7 w 317"/>
                <a:gd name="T1" fmla="*/ 80 h 578"/>
                <a:gd name="T2" fmla="*/ 20 w 317"/>
                <a:gd name="T3" fmla="*/ 69 h 578"/>
                <a:gd name="T4" fmla="*/ 69 w 317"/>
                <a:gd name="T5" fmla="*/ 84 h 578"/>
                <a:gd name="T6" fmla="*/ 91 w 317"/>
                <a:gd name="T7" fmla="*/ 90 h 578"/>
                <a:gd name="T8" fmla="*/ 100 w 317"/>
                <a:gd name="T9" fmla="*/ 68 h 578"/>
                <a:gd name="T10" fmla="*/ 102 w 317"/>
                <a:gd name="T11" fmla="*/ 13 h 578"/>
                <a:gd name="T12" fmla="*/ 154 w 317"/>
                <a:gd name="T13" fmla="*/ 12 h 578"/>
                <a:gd name="T14" fmla="*/ 158 w 317"/>
                <a:gd name="T15" fmla="*/ 43 h 578"/>
                <a:gd name="T16" fmla="*/ 157 w 317"/>
                <a:gd name="T17" fmla="*/ 78 h 578"/>
                <a:gd name="T18" fmla="*/ 203 w 317"/>
                <a:gd name="T19" fmla="*/ 116 h 578"/>
                <a:gd name="T20" fmla="*/ 216 w 317"/>
                <a:gd name="T21" fmla="*/ 184 h 578"/>
                <a:gd name="T22" fmla="*/ 233 w 317"/>
                <a:gd name="T23" fmla="*/ 227 h 578"/>
                <a:gd name="T24" fmla="*/ 248 w 317"/>
                <a:gd name="T25" fmla="*/ 263 h 578"/>
                <a:gd name="T26" fmla="*/ 270 w 317"/>
                <a:gd name="T27" fmla="*/ 292 h 578"/>
                <a:gd name="T28" fmla="*/ 295 w 317"/>
                <a:gd name="T29" fmla="*/ 333 h 578"/>
                <a:gd name="T30" fmla="*/ 303 w 317"/>
                <a:gd name="T31" fmla="*/ 407 h 578"/>
                <a:gd name="T32" fmla="*/ 266 w 317"/>
                <a:gd name="T33" fmla="*/ 493 h 578"/>
                <a:gd name="T34" fmla="*/ 242 w 317"/>
                <a:gd name="T35" fmla="*/ 508 h 578"/>
                <a:gd name="T36" fmla="*/ 224 w 317"/>
                <a:gd name="T37" fmla="*/ 519 h 578"/>
                <a:gd name="T38" fmla="*/ 210 w 317"/>
                <a:gd name="T39" fmla="*/ 527 h 578"/>
                <a:gd name="T40" fmla="*/ 191 w 317"/>
                <a:gd name="T41" fmla="*/ 544 h 578"/>
                <a:gd name="T42" fmla="*/ 173 w 317"/>
                <a:gd name="T43" fmla="*/ 551 h 578"/>
                <a:gd name="T44" fmla="*/ 155 w 317"/>
                <a:gd name="T45" fmla="*/ 561 h 578"/>
                <a:gd name="T46" fmla="*/ 147 w 317"/>
                <a:gd name="T47" fmla="*/ 567 h 578"/>
                <a:gd name="T48" fmla="*/ 143 w 317"/>
                <a:gd name="T49" fmla="*/ 560 h 578"/>
                <a:gd name="T50" fmla="*/ 132 w 317"/>
                <a:gd name="T51" fmla="*/ 561 h 578"/>
                <a:gd name="T52" fmla="*/ 126 w 317"/>
                <a:gd name="T53" fmla="*/ 559 h 578"/>
                <a:gd name="T54" fmla="*/ 120 w 317"/>
                <a:gd name="T55" fmla="*/ 552 h 578"/>
                <a:gd name="T56" fmla="*/ 118 w 317"/>
                <a:gd name="T57" fmla="*/ 542 h 578"/>
                <a:gd name="T58" fmla="*/ 110 w 317"/>
                <a:gd name="T59" fmla="*/ 541 h 578"/>
                <a:gd name="T60" fmla="*/ 98 w 317"/>
                <a:gd name="T61" fmla="*/ 540 h 578"/>
                <a:gd name="T62" fmla="*/ 94 w 317"/>
                <a:gd name="T63" fmla="*/ 529 h 578"/>
                <a:gd name="T64" fmla="*/ 87 w 317"/>
                <a:gd name="T65" fmla="*/ 521 h 578"/>
                <a:gd name="T66" fmla="*/ 89 w 317"/>
                <a:gd name="T67" fmla="*/ 502 h 578"/>
                <a:gd name="T68" fmla="*/ 89 w 317"/>
                <a:gd name="T69" fmla="*/ 485 h 578"/>
                <a:gd name="T70" fmla="*/ 81 w 317"/>
                <a:gd name="T71" fmla="*/ 459 h 578"/>
                <a:gd name="T72" fmla="*/ 72 w 317"/>
                <a:gd name="T73" fmla="*/ 430 h 578"/>
                <a:gd name="T74" fmla="*/ 75 w 317"/>
                <a:gd name="T75" fmla="*/ 399 h 578"/>
                <a:gd name="T76" fmla="*/ 73 w 317"/>
                <a:gd name="T77" fmla="*/ 393 h 578"/>
                <a:gd name="T78" fmla="*/ 89 w 317"/>
                <a:gd name="T79" fmla="*/ 386 h 578"/>
                <a:gd name="T80" fmla="*/ 95 w 317"/>
                <a:gd name="T81" fmla="*/ 365 h 578"/>
                <a:gd name="T82" fmla="*/ 106 w 317"/>
                <a:gd name="T83" fmla="*/ 351 h 578"/>
                <a:gd name="T84" fmla="*/ 126 w 317"/>
                <a:gd name="T85" fmla="*/ 306 h 578"/>
                <a:gd name="T86" fmla="*/ 143 w 317"/>
                <a:gd name="T87" fmla="*/ 280 h 578"/>
                <a:gd name="T88" fmla="*/ 123 w 317"/>
                <a:gd name="T89" fmla="*/ 248 h 578"/>
                <a:gd name="T90" fmla="*/ 91 w 317"/>
                <a:gd name="T91" fmla="*/ 217 h 578"/>
                <a:gd name="T92" fmla="*/ 80 w 317"/>
                <a:gd name="T93" fmla="*/ 167 h 578"/>
                <a:gd name="T94" fmla="*/ 73 w 317"/>
                <a:gd name="T95" fmla="*/ 132 h 578"/>
                <a:gd name="T96" fmla="*/ 35 w 317"/>
                <a:gd name="T97" fmla="*/ 109 h 578"/>
                <a:gd name="T98" fmla="*/ 142 w 317"/>
                <a:gd name="T99" fmla="*/ 570 h 578"/>
                <a:gd name="T100" fmla="*/ 129 w 317"/>
                <a:gd name="T101" fmla="*/ 570 h 578"/>
                <a:gd name="T102" fmla="*/ 104 w 317"/>
                <a:gd name="T103" fmla="*/ 557 h 578"/>
                <a:gd name="T104" fmla="*/ 114 w 317"/>
                <a:gd name="T105" fmla="*/ 553 h 578"/>
                <a:gd name="T106" fmla="*/ 97 w 317"/>
                <a:gd name="T107" fmla="*/ 556 h 578"/>
                <a:gd name="T108" fmla="*/ 92 w 317"/>
                <a:gd name="T109" fmla="*/ 544 h 578"/>
                <a:gd name="T110" fmla="*/ 83 w 317"/>
                <a:gd name="T111" fmla="*/ 558 h 578"/>
                <a:gd name="T112" fmla="*/ 80 w 317"/>
                <a:gd name="T113" fmla="*/ 563 h 578"/>
                <a:gd name="T114" fmla="*/ 79 w 317"/>
                <a:gd name="T115" fmla="*/ 570 h 578"/>
                <a:gd name="T116" fmla="*/ 48 w 317"/>
                <a:gd name="T117" fmla="*/ 577 h 578"/>
                <a:gd name="T118" fmla="*/ 53 w 317"/>
                <a:gd name="T119" fmla="*/ 558 h 578"/>
                <a:gd name="T120" fmla="*/ 65 w 317"/>
                <a:gd name="T121" fmla="*/ 573 h 578"/>
                <a:gd name="T122" fmla="*/ 68 w 317"/>
                <a:gd name="T123" fmla="*/ 561 h 578"/>
                <a:gd name="T124" fmla="*/ 57 w 317"/>
                <a:gd name="T125" fmla="*/ 553 h 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17" h="578">
                  <a:moveTo>
                    <a:pt x="20" y="100"/>
                  </a:moveTo>
                  <a:cubicBezTo>
                    <a:pt x="17" y="95"/>
                    <a:pt x="17" y="95"/>
                    <a:pt x="17" y="95"/>
                  </a:cubicBezTo>
                  <a:cubicBezTo>
                    <a:pt x="13" y="93"/>
                    <a:pt x="13" y="93"/>
                    <a:pt x="13" y="93"/>
                  </a:cubicBezTo>
                  <a:cubicBezTo>
                    <a:pt x="8" y="91"/>
                    <a:pt x="8" y="91"/>
                    <a:pt x="8" y="91"/>
                  </a:cubicBezTo>
                  <a:cubicBezTo>
                    <a:pt x="8" y="87"/>
                    <a:pt x="8" y="87"/>
                    <a:pt x="8" y="87"/>
                  </a:cubicBezTo>
                  <a:cubicBezTo>
                    <a:pt x="1" y="83"/>
                    <a:pt x="1" y="83"/>
                    <a:pt x="1" y="83"/>
                  </a:cubicBezTo>
                  <a:cubicBezTo>
                    <a:pt x="1" y="83"/>
                    <a:pt x="0" y="81"/>
                    <a:pt x="1" y="81"/>
                  </a:cubicBezTo>
                  <a:cubicBezTo>
                    <a:pt x="2" y="80"/>
                    <a:pt x="6" y="80"/>
                    <a:pt x="7" y="80"/>
                  </a:cubicBezTo>
                  <a:cubicBezTo>
                    <a:pt x="7" y="79"/>
                    <a:pt x="7" y="79"/>
                    <a:pt x="7" y="79"/>
                  </a:cubicBezTo>
                  <a:cubicBezTo>
                    <a:pt x="8" y="79"/>
                    <a:pt x="8" y="79"/>
                    <a:pt x="8" y="79"/>
                  </a:cubicBezTo>
                  <a:cubicBezTo>
                    <a:pt x="9" y="79"/>
                    <a:pt x="9" y="78"/>
                    <a:pt x="9" y="78"/>
                  </a:cubicBezTo>
                  <a:cubicBezTo>
                    <a:pt x="9" y="78"/>
                    <a:pt x="6" y="72"/>
                    <a:pt x="8" y="69"/>
                  </a:cubicBezTo>
                  <a:cubicBezTo>
                    <a:pt x="8" y="68"/>
                    <a:pt x="8" y="68"/>
                    <a:pt x="8" y="68"/>
                  </a:cubicBezTo>
                  <a:cubicBezTo>
                    <a:pt x="8" y="68"/>
                    <a:pt x="8" y="68"/>
                    <a:pt x="8" y="68"/>
                  </a:cubicBezTo>
                  <a:cubicBezTo>
                    <a:pt x="10" y="66"/>
                    <a:pt x="14" y="66"/>
                    <a:pt x="16" y="68"/>
                  </a:cubicBezTo>
                  <a:cubicBezTo>
                    <a:pt x="20" y="69"/>
                    <a:pt x="20" y="69"/>
                    <a:pt x="20" y="69"/>
                  </a:cubicBezTo>
                  <a:cubicBezTo>
                    <a:pt x="27" y="77"/>
                    <a:pt x="27" y="77"/>
                    <a:pt x="27" y="77"/>
                  </a:cubicBezTo>
                  <a:cubicBezTo>
                    <a:pt x="33" y="84"/>
                    <a:pt x="33" y="84"/>
                    <a:pt x="33" y="84"/>
                  </a:cubicBezTo>
                  <a:cubicBezTo>
                    <a:pt x="33" y="84"/>
                    <a:pt x="42" y="91"/>
                    <a:pt x="44" y="92"/>
                  </a:cubicBezTo>
                  <a:cubicBezTo>
                    <a:pt x="46" y="93"/>
                    <a:pt x="57" y="95"/>
                    <a:pt x="58" y="96"/>
                  </a:cubicBezTo>
                  <a:cubicBezTo>
                    <a:pt x="61" y="92"/>
                    <a:pt x="61" y="92"/>
                    <a:pt x="61" y="92"/>
                  </a:cubicBezTo>
                  <a:cubicBezTo>
                    <a:pt x="65" y="89"/>
                    <a:pt x="65" y="89"/>
                    <a:pt x="65" y="89"/>
                  </a:cubicBezTo>
                  <a:cubicBezTo>
                    <a:pt x="64" y="87"/>
                    <a:pt x="64" y="87"/>
                    <a:pt x="64" y="87"/>
                  </a:cubicBezTo>
                  <a:cubicBezTo>
                    <a:pt x="69" y="84"/>
                    <a:pt x="69" y="84"/>
                    <a:pt x="69" y="84"/>
                  </a:cubicBezTo>
                  <a:cubicBezTo>
                    <a:pt x="73" y="87"/>
                    <a:pt x="73" y="87"/>
                    <a:pt x="73" y="87"/>
                  </a:cubicBezTo>
                  <a:cubicBezTo>
                    <a:pt x="83" y="89"/>
                    <a:pt x="83" y="89"/>
                    <a:pt x="83" y="89"/>
                  </a:cubicBezTo>
                  <a:cubicBezTo>
                    <a:pt x="87" y="92"/>
                    <a:pt x="87" y="92"/>
                    <a:pt x="87" y="92"/>
                  </a:cubicBezTo>
                  <a:cubicBezTo>
                    <a:pt x="87" y="92"/>
                    <a:pt x="88" y="92"/>
                    <a:pt x="89" y="91"/>
                  </a:cubicBezTo>
                  <a:cubicBezTo>
                    <a:pt x="89" y="91"/>
                    <a:pt x="89" y="91"/>
                    <a:pt x="89" y="91"/>
                  </a:cubicBezTo>
                  <a:cubicBezTo>
                    <a:pt x="90" y="91"/>
                    <a:pt x="90" y="91"/>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90"/>
                    <a:pt x="91" y="90"/>
                    <a:pt x="91" y="90"/>
                  </a:cubicBezTo>
                  <a:cubicBezTo>
                    <a:pt x="91" y="89"/>
                    <a:pt x="91" y="89"/>
                    <a:pt x="91" y="89"/>
                  </a:cubicBezTo>
                  <a:cubicBezTo>
                    <a:pt x="91" y="88"/>
                    <a:pt x="91" y="82"/>
                    <a:pt x="91" y="82"/>
                  </a:cubicBezTo>
                  <a:cubicBezTo>
                    <a:pt x="91" y="82"/>
                    <a:pt x="88" y="80"/>
                    <a:pt x="91" y="78"/>
                  </a:cubicBezTo>
                  <a:cubicBezTo>
                    <a:pt x="94" y="75"/>
                    <a:pt x="98" y="72"/>
                    <a:pt x="98" y="72"/>
                  </a:cubicBezTo>
                  <a:cubicBezTo>
                    <a:pt x="98" y="72"/>
                    <a:pt x="100" y="71"/>
                    <a:pt x="100" y="68"/>
                  </a:cubicBezTo>
                  <a:cubicBezTo>
                    <a:pt x="100" y="65"/>
                    <a:pt x="98" y="57"/>
                    <a:pt x="98" y="57"/>
                  </a:cubicBezTo>
                  <a:cubicBezTo>
                    <a:pt x="98" y="57"/>
                    <a:pt x="96" y="52"/>
                    <a:pt x="96" y="50"/>
                  </a:cubicBezTo>
                  <a:cubicBezTo>
                    <a:pt x="98" y="38"/>
                    <a:pt x="93" y="29"/>
                    <a:pt x="96" y="28"/>
                  </a:cubicBezTo>
                  <a:cubicBezTo>
                    <a:pt x="96" y="28"/>
                    <a:pt x="96" y="28"/>
                    <a:pt x="96" y="28"/>
                  </a:cubicBezTo>
                  <a:cubicBezTo>
                    <a:pt x="98" y="27"/>
                    <a:pt x="98" y="27"/>
                    <a:pt x="98" y="27"/>
                  </a:cubicBezTo>
                  <a:cubicBezTo>
                    <a:pt x="101" y="25"/>
                    <a:pt x="101" y="25"/>
                    <a:pt x="101" y="25"/>
                  </a:cubicBezTo>
                  <a:cubicBezTo>
                    <a:pt x="101" y="25"/>
                    <a:pt x="101" y="24"/>
                    <a:pt x="101" y="24"/>
                  </a:cubicBezTo>
                  <a:cubicBezTo>
                    <a:pt x="101" y="19"/>
                    <a:pt x="95" y="14"/>
                    <a:pt x="102" y="13"/>
                  </a:cubicBezTo>
                  <a:cubicBezTo>
                    <a:pt x="105" y="11"/>
                    <a:pt x="105" y="11"/>
                    <a:pt x="105" y="11"/>
                  </a:cubicBezTo>
                  <a:cubicBezTo>
                    <a:pt x="114" y="11"/>
                    <a:pt x="114" y="11"/>
                    <a:pt x="114" y="11"/>
                  </a:cubicBezTo>
                  <a:cubicBezTo>
                    <a:pt x="116" y="5"/>
                    <a:pt x="116" y="5"/>
                    <a:pt x="116" y="5"/>
                  </a:cubicBezTo>
                  <a:cubicBezTo>
                    <a:pt x="120" y="1"/>
                    <a:pt x="120" y="1"/>
                    <a:pt x="120" y="1"/>
                  </a:cubicBezTo>
                  <a:cubicBezTo>
                    <a:pt x="123" y="1"/>
                    <a:pt x="127" y="0"/>
                    <a:pt x="129" y="1"/>
                  </a:cubicBezTo>
                  <a:cubicBezTo>
                    <a:pt x="131" y="4"/>
                    <a:pt x="131" y="6"/>
                    <a:pt x="135" y="7"/>
                  </a:cubicBezTo>
                  <a:cubicBezTo>
                    <a:pt x="147" y="11"/>
                    <a:pt x="147" y="11"/>
                    <a:pt x="147" y="11"/>
                  </a:cubicBezTo>
                  <a:cubicBezTo>
                    <a:pt x="154" y="12"/>
                    <a:pt x="154" y="12"/>
                    <a:pt x="154" y="12"/>
                  </a:cubicBezTo>
                  <a:cubicBezTo>
                    <a:pt x="156" y="14"/>
                    <a:pt x="156" y="14"/>
                    <a:pt x="156" y="14"/>
                  </a:cubicBezTo>
                  <a:cubicBezTo>
                    <a:pt x="156" y="14"/>
                    <a:pt x="156" y="14"/>
                    <a:pt x="156" y="14"/>
                  </a:cubicBezTo>
                  <a:cubicBezTo>
                    <a:pt x="156" y="16"/>
                    <a:pt x="156" y="18"/>
                    <a:pt x="157" y="19"/>
                  </a:cubicBezTo>
                  <a:cubicBezTo>
                    <a:pt x="157" y="21"/>
                    <a:pt x="158" y="24"/>
                    <a:pt x="158" y="24"/>
                  </a:cubicBezTo>
                  <a:cubicBezTo>
                    <a:pt x="158" y="24"/>
                    <a:pt x="157" y="27"/>
                    <a:pt x="157" y="29"/>
                  </a:cubicBezTo>
                  <a:cubicBezTo>
                    <a:pt x="156" y="30"/>
                    <a:pt x="156" y="33"/>
                    <a:pt x="156" y="34"/>
                  </a:cubicBezTo>
                  <a:cubicBezTo>
                    <a:pt x="156" y="35"/>
                    <a:pt x="156" y="36"/>
                    <a:pt x="156" y="37"/>
                  </a:cubicBezTo>
                  <a:cubicBezTo>
                    <a:pt x="156" y="39"/>
                    <a:pt x="157" y="42"/>
                    <a:pt x="158" y="43"/>
                  </a:cubicBezTo>
                  <a:cubicBezTo>
                    <a:pt x="158" y="44"/>
                    <a:pt x="163" y="47"/>
                    <a:pt x="163" y="47"/>
                  </a:cubicBezTo>
                  <a:cubicBezTo>
                    <a:pt x="163" y="47"/>
                    <a:pt x="163" y="48"/>
                    <a:pt x="158" y="52"/>
                  </a:cubicBezTo>
                  <a:cubicBezTo>
                    <a:pt x="154" y="57"/>
                    <a:pt x="154" y="57"/>
                    <a:pt x="154" y="57"/>
                  </a:cubicBezTo>
                  <a:cubicBezTo>
                    <a:pt x="161" y="59"/>
                    <a:pt x="161" y="59"/>
                    <a:pt x="161" y="59"/>
                  </a:cubicBezTo>
                  <a:cubicBezTo>
                    <a:pt x="161" y="64"/>
                    <a:pt x="161" y="64"/>
                    <a:pt x="161" y="64"/>
                  </a:cubicBezTo>
                  <a:cubicBezTo>
                    <a:pt x="161" y="68"/>
                    <a:pt x="161" y="68"/>
                    <a:pt x="161" y="68"/>
                  </a:cubicBezTo>
                  <a:cubicBezTo>
                    <a:pt x="160" y="74"/>
                    <a:pt x="160" y="74"/>
                    <a:pt x="160" y="74"/>
                  </a:cubicBezTo>
                  <a:cubicBezTo>
                    <a:pt x="157" y="78"/>
                    <a:pt x="157" y="78"/>
                    <a:pt x="157" y="78"/>
                  </a:cubicBezTo>
                  <a:cubicBezTo>
                    <a:pt x="161" y="84"/>
                    <a:pt x="161" y="84"/>
                    <a:pt x="161" y="84"/>
                  </a:cubicBezTo>
                  <a:cubicBezTo>
                    <a:pt x="166" y="92"/>
                    <a:pt x="166" y="92"/>
                    <a:pt x="166" y="92"/>
                  </a:cubicBezTo>
                  <a:cubicBezTo>
                    <a:pt x="173" y="96"/>
                    <a:pt x="173" y="96"/>
                    <a:pt x="173" y="96"/>
                  </a:cubicBezTo>
                  <a:cubicBezTo>
                    <a:pt x="173" y="96"/>
                    <a:pt x="174" y="95"/>
                    <a:pt x="181" y="96"/>
                  </a:cubicBezTo>
                  <a:cubicBezTo>
                    <a:pt x="188" y="98"/>
                    <a:pt x="190" y="104"/>
                    <a:pt x="190" y="104"/>
                  </a:cubicBezTo>
                  <a:cubicBezTo>
                    <a:pt x="194" y="109"/>
                    <a:pt x="194" y="109"/>
                    <a:pt x="194" y="109"/>
                  </a:cubicBezTo>
                  <a:cubicBezTo>
                    <a:pt x="200" y="113"/>
                    <a:pt x="200" y="113"/>
                    <a:pt x="200" y="113"/>
                  </a:cubicBezTo>
                  <a:cubicBezTo>
                    <a:pt x="203" y="116"/>
                    <a:pt x="203" y="116"/>
                    <a:pt x="203" y="116"/>
                  </a:cubicBezTo>
                  <a:cubicBezTo>
                    <a:pt x="202" y="125"/>
                    <a:pt x="202" y="125"/>
                    <a:pt x="202" y="125"/>
                  </a:cubicBezTo>
                  <a:cubicBezTo>
                    <a:pt x="202" y="125"/>
                    <a:pt x="199" y="130"/>
                    <a:pt x="200" y="134"/>
                  </a:cubicBezTo>
                  <a:cubicBezTo>
                    <a:pt x="200" y="139"/>
                    <a:pt x="197" y="146"/>
                    <a:pt x="197" y="148"/>
                  </a:cubicBezTo>
                  <a:cubicBezTo>
                    <a:pt x="197" y="149"/>
                    <a:pt x="195" y="157"/>
                    <a:pt x="195" y="157"/>
                  </a:cubicBezTo>
                  <a:cubicBezTo>
                    <a:pt x="198" y="164"/>
                    <a:pt x="198" y="164"/>
                    <a:pt x="198" y="164"/>
                  </a:cubicBezTo>
                  <a:cubicBezTo>
                    <a:pt x="202" y="168"/>
                    <a:pt x="202" y="168"/>
                    <a:pt x="202" y="168"/>
                  </a:cubicBezTo>
                  <a:cubicBezTo>
                    <a:pt x="208" y="175"/>
                    <a:pt x="208" y="175"/>
                    <a:pt x="208" y="175"/>
                  </a:cubicBezTo>
                  <a:cubicBezTo>
                    <a:pt x="216" y="184"/>
                    <a:pt x="216" y="184"/>
                    <a:pt x="216" y="184"/>
                  </a:cubicBezTo>
                  <a:cubicBezTo>
                    <a:pt x="219" y="191"/>
                    <a:pt x="219" y="191"/>
                    <a:pt x="219" y="191"/>
                  </a:cubicBezTo>
                  <a:cubicBezTo>
                    <a:pt x="219" y="191"/>
                    <a:pt x="227" y="196"/>
                    <a:pt x="227" y="197"/>
                  </a:cubicBezTo>
                  <a:cubicBezTo>
                    <a:pt x="227" y="198"/>
                    <a:pt x="230" y="203"/>
                    <a:pt x="230" y="203"/>
                  </a:cubicBezTo>
                  <a:cubicBezTo>
                    <a:pt x="234" y="210"/>
                    <a:pt x="234" y="210"/>
                    <a:pt x="234" y="210"/>
                  </a:cubicBezTo>
                  <a:cubicBezTo>
                    <a:pt x="233" y="215"/>
                    <a:pt x="233" y="215"/>
                    <a:pt x="233" y="215"/>
                  </a:cubicBezTo>
                  <a:cubicBezTo>
                    <a:pt x="230" y="220"/>
                    <a:pt x="230" y="220"/>
                    <a:pt x="230" y="220"/>
                  </a:cubicBezTo>
                  <a:cubicBezTo>
                    <a:pt x="230" y="223"/>
                    <a:pt x="230" y="223"/>
                    <a:pt x="230" y="223"/>
                  </a:cubicBezTo>
                  <a:cubicBezTo>
                    <a:pt x="233" y="227"/>
                    <a:pt x="233" y="227"/>
                    <a:pt x="233" y="227"/>
                  </a:cubicBezTo>
                  <a:cubicBezTo>
                    <a:pt x="232" y="231"/>
                    <a:pt x="232" y="231"/>
                    <a:pt x="232" y="231"/>
                  </a:cubicBezTo>
                  <a:cubicBezTo>
                    <a:pt x="235" y="237"/>
                    <a:pt x="235" y="237"/>
                    <a:pt x="235" y="237"/>
                  </a:cubicBezTo>
                  <a:cubicBezTo>
                    <a:pt x="233" y="241"/>
                    <a:pt x="233" y="241"/>
                    <a:pt x="233" y="241"/>
                  </a:cubicBezTo>
                  <a:cubicBezTo>
                    <a:pt x="238" y="243"/>
                    <a:pt x="238" y="243"/>
                    <a:pt x="238" y="243"/>
                  </a:cubicBezTo>
                  <a:cubicBezTo>
                    <a:pt x="238" y="243"/>
                    <a:pt x="239" y="244"/>
                    <a:pt x="238" y="246"/>
                  </a:cubicBezTo>
                  <a:cubicBezTo>
                    <a:pt x="237" y="247"/>
                    <a:pt x="236" y="254"/>
                    <a:pt x="236" y="254"/>
                  </a:cubicBezTo>
                  <a:cubicBezTo>
                    <a:pt x="241" y="262"/>
                    <a:pt x="241" y="262"/>
                    <a:pt x="241" y="262"/>
                  </a:cubicBezTo>
                  <a:cubicBezTo>
                    <a:pt x="248" y="263"/>
                    <a:pt x="248" y="263"/>
                    <a:pt x="248" y="263"/>
                  </a:cubicBezTo>
                  <a:cubicBezTo>
                    <a:pt x="248" y="263"/>
                    <a:pt x="252" y="263"/>
                    <a:pt x="252" y="264"/>
                  </a:cubicBezTo>
                  <a:cubicBezTo>
                    <a:pt x="253" y="265"/>
                    <a:pt x="254" y="268"/>
                    <a:pt x="254" y="268"/>
                  </a:cubicBezTo>
                  <a:cubicBezTo>
                    <a:pt x="251" y="274"/>
                    <a:pt x="251" y="274"/>
                    <a:pt x="251" y="274"/>
                  </a:cubicBezTo>
                  <a:cubicBezTo>
                    <a:pt x="251" y="274"/>
                    <a:pt x="252" y="277"/>
                    <a:pt x="255" y="279"/>
                  </a:cubicBezTo>
                  <a:cubicBezTo>
                    <a:pt x="257" y="280"/>
                    <a:pt x="259" y="280"/>
                    <a:pt x="259" y="282"/>
                  </a:cubicBezTo>
                  <a:cubicBezTo>
                    <a:pt x="260" y="284"/>
                    <a:pt x="260" y="287"/>
                    <a:pt x="261" y="286"/>
                  </a:cubicBezTo>
                  <a:cubicBezTo>
                    <a:pt x="263" y="286"/>
                    <a:pt x="267" y="287"/>
                    <a:pt x="267" y="287"/>
                  </a:cubicBezTo>
                  <a:cubicBezTo>
                    <a:pt x="270" y="292"/>
                    <a:pt x="270" y="292"/>
                    <a:pt x="270" y="292"/>
                  </a:cubicBezTo>
                  <a:cubicBezTo>
                    <a:pt x="272" y="296"/>
                    <a:pt x="272" y="296"/>
                    <a:pt x="272" y="296"/>
                  </a:cubicBezTo>
                  <a:cubicBezTo>
                    <a:pt x="272" y="296"/>
                    <a:pt x="272" y="299"/>
                    <a:pt x="272" y="300"/>
                  </a:cubicBezTo>
                  <a:cubicBezTo>
                    <a:pt x="272" y="302"/>
                    <a:pt x="271" y="308"/>
                    <a:pt x="271" y="308"/>
                  </a:cubicBezTo>
                  <a:cubicBezTo>
                    <a:pt x="266" y="316"/>
                    <a:pt x="266" y="316"/>
                    <a:pt x="266" y="316"/>
                  </a:cubicBezTo>
                  <a:cubicBezTo>
                    <a:pt x="266" y="316"/>
                    <a:pt x="270" y="321"/>
                    <a:pt x="273" y="323"/>
                  </a:cubicBezTo>
                  <a:cubicBezTo>
                    <a:pt x="276" y="325"/>
                    <a:pt x="280" y="328"/>
                    <a:pt x="281" y="328"/>
                  </a:cubicBezTo>
                  <a:cubicBezTo>
                    <a:pt x="282" y="328"/>
                    <a:pt x="287" y="329"/>
                    <a:pt x="289" y="330"/>
                  </a:cubicBezTo>
                  <a:cubicBezTo>
                    <a:pt x="290" y="330"/>
                    <a:pt x="294" y="332"/>
                    <a:pt x="295" y="333"/>
                  </a:cubicBezTo>
                  <a:cubicBezTo>
                    <a:pt x="296" y="334"/>
                    <a:pt x="303" y="338"/>
                    <a:pt x="303" y="338"/>
                  </a:cubicBezTo>
                  <a:cubicBezTo>
                    <a:pt x="309" y="341"/>
                    <a:pt x="309" y="341"/>
                    <a:pt x="309" y="341"/>
                  </a:cubicBezTo>
                  <a:cubicBezTo>
                    <a:pt x="315" y="346"/>
                    <a:pt x="315" y="346"/>
                    <a:pt x="315" y="346"/>
                  </a:cubicBezTo>
                  <a:cubicBezTo>
                    <a:pt x="317" y="358"/>
                    <a:pt x="317" y="358"/>
                    <a:pt x="317" y="358"/>
                  </a:cubicBezTo>
                  <a:cubicBezTo>
                    <a:pt x="317" y="358"/>
                    <a:pt x="315" y="376"/>
                    <a:pt x="314" y="378"/>
                  </a:cubicBezTo>
                  <a:cubicBezTo>
                    <a:pt x="314" y="380"/>
                    <a:pt x="311" y="389"/>
                    <a:pt x="310" y="390"/>
                  </a:cubicBezTo>
                  <a:cubicBezTo>
                    <a:pt x="308" y="391"/>
                    <a:pt x="306" y="392"/>
                    <a:pt x="306" y="394"/>
                  </a:cubicBezTo>
                  <a:cubicBezTo>
                    <a:pt x="306" y="396"/>
                    <a:pt x="303" y="407"/>
                    <a:pt x="303" y="407"/>
                  </a:cubicBezTo>
                  <a:cubicBezTo>
                    <a:pt x="303" y="407"/>
                    <a:pt x="300" y="414"/>
                    <a:pt x="300" y="416"/>
                  </a:cubicBezTo>
                  <a:cubicBezTo>
                    <a:pt x="300" y="418"/>
                    <a:pt x="297" y="424"/>
                    <a:pt x="297" y="426"/>
                  </a:cubicBezTo>
                  <a:cubicBezTo>
                    <a:pt x="296" y="427"/>
                    <a:pt x="294" y="435"/>
                    <a:pt x="294" y="435"/>
                  </a:cubicBezTo>
                  <a:cubicBezTo>
                    <a:pt x="281" y="461"/>
                    <a:pt x="281" y="461"/>
                    <a:pt x="281" y="461"/>
                  </a:cubicBezTo>
                  <a:cubicBezTo>
                    <a:pt x="278" y="471"/>
                    <a:pt x="278" y="471"/>
                    <a:pt x="278" y="471"/>
                  </a:cubicBezTo>
                  <a:cubicBezTo>
                    <a:pt x="278" y="471"/>
                    <a:pt x="275" y="472"/>
                    <a:pt x="274" y="474"/>
                  </a:cubicBezTo>
                  <a:cubicBezTo>
                    <a:pt x="273" y="477"/>
                    <a:pt x="272" y="479"/>
                    <a:pt x="271" y="482"/>
                  </a:cubicBezTo>
                  <a:cubicBezTo>
                    <a:pt x="271" y="484"/>
                    <a:pt x="266" y="493"/>
                    <a:pt x="266" y="493"/>
                  </a:cubicBezTo>
                  <a:cubicBezTo>
                    <a:pt x="264" y="498"/>
                    <a:pt x="264" y="498"/>
                    <a:pt x="264" y="498"/>
                  </a:cubicBezTo>
                  <a:cubicBezTo>
                    <a:pt x="260" y="503"/>
                    <a:pt x="260" y="503"/>
                    <a:pt x="260" y="503"/>
                  </a:cubicBezTo>
                  <a:cubicBezTo>
                    <a:pt x="260" y="503"/>
                    <a:pt x="257" y="505"/>
                    <a:pt x="257" y="505"/>
                  </a:cubicBezTo>
                  <a:cubicBezTo>
                    <a:pt x="257" y="505"/>
                    <a:pt x="255" y="505"/>
                    <a:pt x="255" y="505"/>
                  </a:cubicBezTo>
                  <a:cubicBezTo>
                    <a:pt x="250" y="505"/>
                    <a:pt x="250" y="505"/>
                    <a:pt x="250" y="505"/>
                  </a:cubicBezTo>
                  <a:cubicBezTo>
                    <a:pt x="247" y="503"/>
                    <a:pt x="247" y="503"/>
                    <a:pt x="247" y="503"/>
                  </a:cubicBezTo>
                  <a:cubicBezTo>
                    <a:pt x="247" y="503"/>
                    <a:pt x="244" y="505"/>
                    <a:pt x="244" y="505"/>
                  </a:cubicBezTo>
                  <a:cubicBezTo>
                    <a:pt x="244" y="506"/>
                    <a:pt x="242" y="507"/>
                    <a:pt x="242" y="508"/>
                  </a:cubicBezTo>
                  <a:cubicBezTo>
                    <a:pt x="242" y="508"/>
                    <a:pt x="241" y="510"/>
                    <a:pt x="240" y="510"/>
                  </a:cubicBezTo>
                  <a:cubicBezTo>
                    <a:pt x="239" y="511"/>
                    <a:pt x="238" y="512"/>
                    <a:pt x="237" y="512"/>
                  </a:cubicBezTo>
                  <a:cubicBezTo>
                    <a:pt x="237" y="513"/>
                    <a:pt x="235" y="513"/>
                    <a:pt x="235" y="513"/>
                  </a:cubicBezTo>
                  <a:cubicBezTo>
                    <a:pt x="235" y="513"/>
                    <a:pt x="235" y="514"/>
                    <a:pt x="234" y="515"/>
                  </a:cubicBezTo>
                  <a:cubicBezTo>
                    <a:pt x="234" y="515"/>
                    <a:pt x="231" y="515"/>
                    <a:pt x="230" y="514"/>
                  </a:cubicBezTo>
                  <a:cubicBezTo>
                    <a:pt x="229" y="513"/>
                    <a:pt x="227" y="512"/>
                    <a:pt x="228" y="512"/>
                  </a:cubicBezTo>
                  <a:cubicBezTo>
                    <a:pt x="228" y="513"/>
                    <a:pt x="227" y="515"/>
                    <a:pt x="227" y="515"/>
                  </a:cubicBezTo>
                  <a:cubicBezTo>
                    <a:pt x="227" y="516"/>
                    <a:pt x="225" y="519"/>
                    <a:pt x="224" y="519"/>
                  </a:cubicBezTo>
                  <a:cubicBezTo>
                    <a:pt x="223" y="519"/>
                    <a:pt x="221" y="518"/>
                    <a:pt x="220" y="517"/>
                  </a:cubicBezTo>
                  <a:cubicBezTo>
                    <a:pt x="219" y="517"/>
                    <a:pt x="218" y="517"/>
                    <a:pt x="218" y="517"/>
                  </a:cubicBezTo>
                  <a:cubicBezTo>
                    <a:pt x="218" y="518"/>
                    <a:pt x="218" y="521"/>
                    <a:pt x="218" y="522"/>
                  </a:cubicBezTo>
                  <a:cubicBezTo>
                    <a:pt x="218" y="522"/>
                    <a:pt x="218" y="523"/>
                    <a:pt x="218" y="524"/>
                  </a:cubicBezTo>
                  <a:cubicBezTo>
                    <a:pt x="217" y="524"/>
                    <a:pt x="215" y="525"/>
                    <a:pt x="215" y="525"/>
                  </a:cubicBezTo>
                  <a:cubicBezTo>
                    <a:pt x="215" y="525"/>
                    <a:pt x="216" y="527"/>
                    <a:pt x="215" y="527"/>
                  </a:cubicBezTo>
                  <a:cubicBezTo>
                    <a:pt x="214" y="528"/>
                    <a:pt x="213" y="529"/>
                    <a:pt x="212" y="529"/>
                  </a:cubicBezTo>
                  <a:cubicBezTo>
                    <a:pt x="212" y="528"/>
                    <a:pt x="210" y="527"/>
                    <a:pt x="210" y="527"/>
                  </a:cubicBezTo>
                  <a:cubicBezTo>
                    <a:pt x="209" y="528"/>
                    <a:pt x="208" y="530"/>
                    <a:pt x="208" y="530"/>
                  </a:cubicBezTo>
                  <a:cubicBezTo>
                    <a:pt x="208" y="531"/>
                    <a:pt x="207" y="532"/>
                    <a:pt x="207" y="532"/>
                  </a:cubicBezTo>
                  <a:cubicBezTo>
                    <a:pt x="207" y="532"/>
                    <a:pt x="200" y="540"/>
                    <a:pt x="200" y="540"/>
                  </a:cubicBezTo>
                  <a:cubicBezTo>
                    <a:pt x="199" y="540"/>
                    <a:pt x="197" y="537"/>
                    <a:pt x="197" y="537"/>
                  </a:cubicBezTo>
                  <a:cubicBezTo>
                    <a:pt x="197" y="538"/>
                    <a:pt x="197" y="540"/>
                    <a:pt x="197" y="540"/>
                  </a:cubicBezTo>
                  <a:cubicBezTo>
                    <a:pt x="196" y="541"/>
                    <a:pt x="194" y="542"/>
                    <a:pt x="194" y="542"/>
                  </a:cubicBezTo>
                  <a:cubicBezTo>
                    <a:pt x="194" y="543"/>
                    <a:pt x="193" y="542"/>
                    <a:pt x="192" y="542"/>
                  </a:cubicBezTo>
                  <a:cubicBezTo>
                    <a:pt x="192" y="543"/>
                    <a:pt x="191" y="543"/>
                    <a:pt x="191" y="544"/>
                  </a:cubicBezTo>
                  <a:cubicBezTo>
                    <a:pt x="191" y="545"/>
                    <a:pt x="190" y="546"/>
                    <a:pt x="190" y="546"/>
                  </a:cubicBezTo>
                  <a:cubicBezTo>
                    <a:pt x="190" y="546"/>
                    <a:pt x="188" y="547"/>
                    <a:pt x="188" y="548"/>
                  </a:cubicBezTo>
                  <a:cubicBezTo>
                    <a:pt x="187" y="549"/>
                    <a:pt x="185" y="550"/>
                    <a:pt x="185" y="550"/>
                  </a:cubicBezTo>
                  <a:cubicBezTo>
                    <a:pt x="185" y="550"/>
                    <a:pt x="184" y="551"/>
                    <a:pt x="183" y="550"/>
                  </a:cubicBezTo>
                  <a:cubicBezTo>
                    <a:pt x="182" y="550"/>
                    <a:pt x="180" y="547"/>
                    <a:pt x="180" y="547"/>
                  </a:cubicBezTo>
                  <a:cubicBezTo>
                    <a:pt x="180" y="547"/>
                    <a:pt x="178" y="547"/>
                    <a:pt x="178" y="548"/>
                  </a:cubicBezTo>
                  <a:cubicBezTo>
                    <a:pt x="177" y="549"/>
                    <a:pt x="177" y="550"/>
                    <a:pt x="176" y="550"/>
                  </a:cubicBezTo>
                  <a:cubicBezTo>
                    <a:pt x="175" y="551"/>
                    <a:pt x="174" y="551"/>
                    <a:pt x="173" y="551"/>
                  </a:cubicBezTo>
                  <a:cubicBezTo>
                    <a:pt x="172" y="552"/>
                    <a:pt x="170" y="552"/>
                    <a:pt x="170" y="553"/>
                  </a:cubicBezTo>
                  <a:cubicBezTo>
                    <a:pt x="169" y="553"/>
                    <a:pt x="168" y="555"/>
                    <a:pt x="168" y="556"/>
                  </a:cubicBezTo>
                  <a:cubicBezTo>
                    <a:pt x="168" y="557"/>
                    <a:pt x="170" y="557"/>
                    <a:pt x="168" y="557"/>
                  </a:cubicBezTo>
                  <a:cubicBezTo>
                    <a:pt x="166" y="558"/>
                    <a:pt x="163" y="558"/>
                    <a:pt x="163" y="558"/>
                  </a:cubicBezTo>
                  <a:cubicBezTo>
                    <a:pt x="163" y="558"/>
                    <a:pt x="161" y="559"/>
                    <a:pt x="161" y="560"/>
                  </a:cubicBezTo>
                  <a:cubicBezTo>
                    <a:pt x="160" y="561"/>
                    <a:pt x="161" y="561"/>
                    <a:pt x="159" y="562"/>
                  </a:cubicBezTo>
                  <a:cubicBezTo>
                    <a:pt x="158" y="562"/>
                    <a:pt x="157" y="563"/>
                    <a:pt x="157" y="563"/>
                  </a:cubicBezTo>
                  <a:cubicBezTo>
                    <a:pt x="155" y="561"/>
                    <a:pt x="155" y="561"/>
                    <a:pt x="155" y="561"/>
                  </a:cubicBezTo>
                  <a:cubicBezTo>
                    <a:pt x="156" y="559"/>
                    <a:pt x="156" y="559"/>
                    <a:pt x="156" y="559"/>
                  </a:cubicBezTo>
                  <a:cubicBezTo>
                    <a:pt x="156" y="559"/>
                    <a:pt x="155" y="557"/>
                    <a:pt x="155" y="558"/>
                  </a:cubicBezTo>
                  <a:cubicBezTo>
                    <a:pt x="154" y="560"/>
                    <a:pt x="155" y="561"/>
                    <a:pt x="155" y="561"/>
                  </a:cubicBezTo>
                  <a:cubicBezTo>
                    <a:pt x="155" y="561"/>
                    <a:pt x="154" y="561"/>
                    <a:pt x="154" y="562"/>
                  </a:cubicBezTo>
                  <a:cubicBezTo>
                    <a:pt x="153" y="563"/>
                    <a:pt x="154" y="563"/>
                    <a:pt x="153" y="564"/>
                  </a:cubicBezTo>
                  <a:cubicBezTo>
                    <a:pt x="153" y="565"/>
                    <a:pt x="152" y="566"/>
                    <a:pt x="151" y="566"/>
                  </a:cubicBezTo>
                  <a:cubicBezTo>
                    <a:pt x="151" y="567"/>
                    <a:pt x="150" y="567"/>
                    <a:pt x="149" y="567"/>
                  </a:cubicBezTo>
                  <a:cubicBezTo>
                    <a:pt x="149" y="567"/>
                    <a:pt x="147" y="567"/>
                    <a:pt x="147" y="567"/>
                  </a:cubicBezTo>
                  <a:cubicBezTo>
                    <a:pt x="146" y="567"/>
                    <a:pt x="145" y="566"/>
                    <a:pt x="146" y="566"/>
                  </a:cubicBezTo>
                  <a:cubicBezTo>
                    <a:pt x="146" y="566"/>
                    <a:pt x="148" y="565"/>
                    <a:pt x="148" y="565"/>
                  </a:cubicBezTo>
                  <a:cubicBezTo>
                    <a:pt x="148" y="565"/>
                    <a:pt x="149" y="564"/>
                    <a:pt x="148" y="564"/>
                  </a:cubicBezTo>
                  <a:cubicBezTo>
                    <a:pt x="147" y="563"/>
                    <a:pt x="146" y="562"/>
                    <a:pt x="146" y="562"/>
                  </a:cubicBezTo>
                  <a:cubicBezTo>
                    <a:pt x="146" y="562"/>
                    <a:pt x="147" y="563"/>
                    <a:pt x="144" y="563"/>
                  </a:cubicBezTo>
                  <a:cubicBezTo>
                    <a:pt x="142" y="564"/>
                    <a:pt x="141" y="564"/>
                    <a:pt x="141" y="563"/>
                  </a:cubicBezTo>
                  <a:cubicBezTo>
                    <a:pt x="141" y="563"/>
                    <a:pt x="139" y="563"/>
                    <a:pt x="140" y="562"/>
                  </a:cubicBezTo>
                  <a:cubicBezTo>
                    <a:pt x="142" y="561"/>
                    <a:pt x="142" y="560"/>
                    <a:pt x="143" y="560"/>
                  </a:cubicBezTo>
                  <a:cubicBezTo>
                    <a:pt x="144" y="560"/>
                    <a:pt x="144" y="558"/>
                    <a:pt x="144" y="557"/>
                  </a:cubicBezTo>
                  <a:cubicBezTo>
                    <a:pt x="144" y="557"/>
                    <a:pt x="146" y="559"/>
                    <a:pt x="143" y="557"/>
                  </a:cubicBezTo>
                  <a:cubicBezTo>
                    <a:pt x="141" y="554"/>
                    <a:pt x="141" y="554"/>
                    <a:pt x="141" y="554"/>
                  </a:cubicBezTo>
                  <a:cubicBezTo>
                    <a:pt x="141" y="554"/>
                    <a:pt x="140" y="555"/>
                    <a:pt x="140" y="556"/>
                  </a:cubicBezTo>
                  <a:cubicBezTo>
                    <a:pt x="141" y="557"/>
                    <a:pt x="143" y="558"/>
                    <a:pt x="140" y="559"/>
                  </a:cubicBezTo>
                  <a:cubicBezTo>
                    <a:pt x="137" y="559"/>
                    <a:pt x="137" y="559"/>
                    <a:pt x="137" y="559"/>
                  </a:cubicBezTo>
                  <a:cubicBezTo>
                    <a:pt x="136" y="560"/>
                    <a:pt x="133" y="560"/>
                    <a:pt x="133" y="560"/>
                  </a:cubicBezTo>
                  <a:cubicBezTo>
                    <a:pt x="133" y="560"/>
                    <a:pt x="131" y="560"/>
                    <a:pt x="132" y="561"/>
                  </a:cubicBezTo>
                  <a:cubicBezTo>
                    <a:pt x="132" y="562"/>
                    <a:pt x="134" y="563"/>
                    <a:pt x="134" y="563"/>
                  </a:cubicBezTo>
                  <a:cubicBezTo>
                    <a:pt x="134" y="563"/>
                    <a:pt x="134" y="564"/>
                    <a:pt x="132" y="564"/>
                  </a:cubicBezTo>
                  <a:cubicBezTo>
                    <a:pt x="131" y="565"/>
                    <a:pt x="129" y="565"/>
                    <a:pt x="129" y="565"/>
                  </a:cubicBezTo>
                  <a:cubicBezTo>
                    <a:pt x="128" y="566"/>
                    <a:pt x="128" y="566"/>
                    <a:pt x="128" y="566"/>
                  </a:cubicBezTo>
                  <a:cubicBezTo>
                    <a:pt x="128" y="566"/>
                    <a:pt x="127" y="566"/>
                    <a:pt x="127" y="565"/>
                  </a:cubicBezTo>
                  <a:cubicBezTo>
                    <a:pt x="127" y="565"/>
                    <a:pt x="128" y="564"/>
                    <a:pt x="128" y="563"/>
                  </a:cubicBezTo>
                  <a:cubicBezTo>
                    <a:pt x="128" y="562"/>
                    <a:pt x="129" y="563"/>
                    <a:pt x="128" y="562"/>
                  </a:cubicBezTo>
                  <a:cubicBezTo>
                    <a:pt x="127" y="560"/>
                    <a:pt x="126" y="560"/>
                    <a:pt x="126" y="559"/>
                  </a:cubicBezTo>
                  <a:cubicBezTo>
                    <a:pt x="127" y="558"/>
                    <a:pt x="129" y="557"/>
                    <a:pt x="129" y="557"/>
                  </a:cubicBezTo>
                  <a:cubicBezTo>
                    <a:pt x="129" y="556"/>
                    <a:pt x="129" y="555"/>
                    <a:pt x="129" y="555"/>
                  </a:cubicBezTo>
                  <a:cubicBezTo>
                    <a:pt x="129" y="555"/>
                    <a:pt x="128" y="555"/>
                    <a:pt x="129" y="554"/>
                  </a:cubicBezTo>
                  <a:cubicBezTo>
                    <a:pt x="130" y="552"/>
                    <a:pt x="131" y="551"/>
                    <a:pt x="131" y="551"/>
                  </a:cubicBezTo>
                  <a:cubicBezTo>
                    <a:pt x="131" y="550"/>
                    <a:pt x="130" y="549"/>
                    <a:pt x="129" y="549"/>
                  </a:cubicBezTo>
                  <a:cubicBezTo>
                    <a:pt x="129" y="549"/>
                    <a:pt x="128" y="551"/>
                    <a:pt x="128" y="552"/>
                  </a:cubicBezTo>
                  <a:cubicBezTo>
                    <a:pt x="128" y="552"/>
                    <a:pt x="129" y="554"/>
                    <a:pt x="126" y="553"/>
                  </a:cubicBezTo>
                  <a:cubicBezTo>
                    <a:pt x="123" y="553"/>
                    <a:pt x="121" y="553"/>
                    <a:pt x="120" y="552"/>
                  </a:cubicBezTo>
                  <a:cubicBezTo>
                    <a:pt x="120" y="551"/>
                    <a:pt x="118" y="550"/>
                    <a:pt x="121" y="550"/>
                  </a:cubicBezTo>
                  <a:cubicBezTo>
                    <a:pt x="124" y="549"/>
                    <a:pt x="124" y="549"/>
                    <a:pt x="124" y="549"/>
                  </a:cubicBezTo>
                  <a:cubicBezTo>
                    <a:pt x="125" y="548"/>
                    <a:pt x="125" y="547"/>
                    <a:pt x="125" y="546"/>
                  </a:cubicBezTo>
                  <a:cubicBezTo>
                    <a:pt x="124" y="546"/>
                    <a:pt x="123" y="544"/>
                    <a:pt x="123" y="545"/>
                  </a:cubicBezTo>
                  <a:cubicBezTo>
                    <a:pt x="122" y="547"/>
                    <a:pt x="122" y="548"/>
                    <a:pt x="122" y="548"/>
                  </a:cubicBezTo>
                  <a:cubicBezTo>
                    <a:pt x="122" y="548"/>
                    <a:pt x="118" y="548"/>
                    <a:pt x="118" y="548"/>
                  </a:cubicBezTo>
                  <a:cubicBezTo>
                    <a:pt x="118" y="548"/>
                    <a:pt x="117" y="547"/>
                    <a:pt x="117" y="546"/>
                  </a:cubicBezTo>
                  <a:cubicBezTo>
                    <a:pt x="117" y="546"/>
                    <a:pt x="118" y="542"/>
                    <a:pt x="118" y="542"/>
                  </a:cubicBezTo>
                  <a:cubicBezTo>
                    <a:pt x="118" y="542"/>
                    <a:pt x="120" y="541"/>
                    <a:pt x="119" y="541"/>
                  </a:cubicBezTo>
                  <a:cubicBezTo>
                    <a:pt x="119" y="541"/>
                    <a:pt x="117" y="540"/>
                    <a:pt x="117" y="541"/>
                  </a:cubicBezTo>
                  <a:cubicBezTo>
                    <a:pt x="116" y="541"/>
                    <a:pt x="117" y="542"/>
                    <a:pt x="117" y="543"/>
                  </a:cubicBezTo>
                  <a:cubicBezTo>
                    <a:pt x="117" y="544"/>
                    <a:pt x="117" y="545"/>
                    <a:pt x="116" y="545"/>
                  </a:cubicBezTo>
                  <a:cubicBezTo>
                    <a:pt x="115" y="546"/>
                    <a:pt x="111" y="546"/>
                    <a:pt x="111" y="546"/>
                  </a:cubicBezTo>
                  <a:cubicBezTo>
                    <a:pt x="111" y="545"/>
                    <a:pt x="110" y="545"/>
                    <a:pt x="111" y="544"/>
                  </a:cubicBezTo>
                  <a:cubicBezTo>
                    <a:pt x="111" y="543"/>
                    <a:pt x="111" y="542"/>
                    <a:pt x="111" y="542"/>
                  </a:cubicBezTo>
                  <a:cubicBezTo>
                    <a:pt x="111" y="542"/>
                    <a:pt x="110" y="540"/>
                    <a:pt x="110" y="541"/>
                  </a:cubicBezTo>
                  <a:cubicBezTo>
                    <a:pt x="109" y="541"/>
                    <a:pt x="108" y="541"/>
                    <a:pt x="108" y="541"/>
                  </a:cubicBezTo>
                  <a:cubicBezTo>
                    <a:pt x="108" y="539"/>
                    <a:pt x="108" y="539"/>
                    <a:pt x="108" y="539"/>
                  </a:cubicBezTo>
                  <a:cubicBezTo>
                    <a:pt x="106" y="539"/>
                    <a:pt x="106" y="539"/>
                    <a:pt x="106" y="539"/>
                  </a:cubicBezTo>
                  <a:cubicBezTo>
                    <a:pt x="105" y="539"/>
                    <a:pt x="105" y="539"/>
                    <a:pt x="105" y="539"/>
                  </a:cubicBezTo>
                  <a:cubicBezTo>
                    <a:pt x="105" y="539"/>
                    <a:pt x="104" y="538"/>
                    <a:pt x="104" y="538"/>
                  </a:cubicBezTo>
                  <a:cubicBezTo>
                    <a:pt x="103" y="538"/>
                    <a:pt x="103" y="538"/>
                    <a:pt x="103" y="539"/>
                  </a:cubicBezTo>
                  <a:cubicBezTo>
                    <a:pt x="102" y="539"/>
                    <a:pt x="99" y="540"/>
                    <a:pt x="99" y="540"/>
                  </a:cubicBezTo>
                  <a:cubicBezTo>
                    <a:pt x="99" y="540"/>
                    <a:pt x="99" y="538"/>
                    <a:pt x="98" y="540"/>
                  </a:cubicBezTo>
                  <a:cubicBezTo>
                    <a:pt x="98" y="541"/>
                    <a:pt x="93" y="541"/>
                    <a:pt x="93" y="541"/>
                  </a:cubicBezTo>
                  <a:cubicBezTo>
                    <a:pt x="93" y="541"/>
                    <a:pt x="92" y="539"/>
                    <a:pt x="92" y="538"/>
                  </a:cubicBezTo>
                  <a:cubicBezTo>
                    <a:pt x="92" y="538"/>
                    <a:pt x="93" y="535"/>
                    <a:pt x="93" y="535"/>
                  </a:cubicBezTo>
                  <a:cubicBezTo>
                    <a:pt x="94" y="534"/>
                    <a:pt x="94" y="534"/>
                    <a:pt x="94" y="534"/>
                  </a:cubicBezTo>
                  <a:cubicBezTo>
                    <a:pt x="93" y="533"/>
                    <a:pt x="93" y="533"/>
                    <a:pt x="93" y="533"/>
                  </a:cubicBezTo>
                  <a:cubicBezTo>
                    <a:pt x="93" y="533"/>
                    <a:pt x="90" y="533"/>
                    <a:pt x="91" y="533"/>
                  </a:cubicBezTo>
                  <a:cubicBezTo>
                    <a:pt x="91" y="532"/>
                    <a:pt x="93" y="530"/>
                    <a:pt x="93" y="530"/>
                  </a:cubicBezTo>
                  <a:cubicBezTo>
                    <a:pt x="93" y="530"/>
                    <a:pt x="94" y="529"/>
                    <a:pt x="94" y="529"/>
                  </a:cubicBezTo>
                  <a:cubicBezTo>
                    <a:pt x="95" y="528"/>
                    <a:pt x="97" y="528"/>
                    <a:pt x="96" y="527"/>
                  </a:cubicBezTo>
                  <a:cubicBezTo>
                    <a:pt x="95" y="527"/>
                    <a:pt x="94" y="526"/>
                    <a:pt x="94" y="526"/>
                  </a:cubicBezTo>
                  <a:cubicBezTo>
                    <a:pt x="94" y="526"/>
                    <a:pt x="93" y="526"/>
                    <a:pt x="93" y="525"/>
                  </a:cubicBezTo>
                  <a:cubicBezTo>
                    <a:pt x="93" y="525"/>
                    <a:pt x="94" y="523"/>
                    <a:pt x="94" y="522"/>
                  </a:cubicBezTo>
                  <a:cubicBezTo>
                    <a:pt x="94" y="521"/>
                    <a:pt x="93" y="520"/>
                    <a:pt x="93" y="520"/>
                  </a:cubicBezTo>
                  <a:cubicBezTo>
                    <a:pt x="92" y="520"/>
                    <a:pt x="93" y="521"/>
                    <a:pt x="91" y="521"/>
                  </a:cubicBezTo>
                  <a:cubicBezTo>
                    <a:pt x="90" y="522"/>
                    <a:pt x="87" y="524"/>
                    <a:pt x="87" y="524"/>
                  </a:cubicBezTo>
                  <a:cubicBezTo>
                    <a:pt x="87" y="523"/>
                    <a:pt x="87" y="522"/>
                    <a:pt x="87" y="521"/>
                  </a:cubicBezTo>
                  <a:cubicBezTo>
                    <a:pt x="88" y="520"/>
                    <a:pt x="91" y="520"/>
                    <a:pt x="92" y="519"/>
                  </a:cubicBezTo>
                  <a:cubicBezTo>
                    <a:pt x="92" y="518"/>
                    <a:pt x="90" y="515"/>
                    <a:pt x="90" y="515"/>
                  </a:cubicBezTo>
                  <a:cubicBezTo>
                    <a:pt x="90" y="515"/>
                    <a:pt x="92" y="516"/>
                    <a:pt x="91" y="514"/>
                  </a:cubicBezTo>
                  <a:cubicBezTo>
                    <a:pt x="89" y="513"/>
                    <a:pt x="89" y="513"/>
                    <a:pt x="89" y="513"/>
                  </a:cubicBezTo>
                  <a:cubicBezTo>
                    <a:pt x="89" y="512"/>
                    <a:pt x="89" y="511"/>
                    <a:pt x="90" y="510"/>
                  </a:cubicBezTo>
                  <a:cubicBezTo>
                    <a:pt x="91" y="508"/>
                    <a:pt x="92" y="508"/>
                    <a:pt x="92" y="507"/>
                  </a:cubicBezTo>
                  <a:cubicBezTo>
                    <a:pt x="92" y="507"/>
                    <a:pt x="89" y="506"/>
                    <a:pt x="89" y="505"/>
                  </a:cubicBezTo>
                  <a:cubicBezTo>
                    <a:pt x="89" y="504"/>
                    <a:pt x="87" y="504"/>
                    <a:pt x="89" y="502"/>
                  </a:cubicBezTo>
                  <a:cubicBezTo>
                    <a:pt x="90" y="501"/>
                    <a:pt x="91" y="501"/>
                    <a:pt x="91" y="501"/>
                  </a:cubicBezTo>
                  <a:cubicBezTo>
                    <a:pt x="91" y="501"/>
                    <a:pt x="91" y="498"/>
                    <a:pt x="91" y="497"/>
                  </a:cubicBezTo>
                  <a:cubicBezTo>
                    <a:pt x="91" y="496"/>
                    <a:pt x="92" y="496"/>
                    <a:pt x="92" y="495"/>
                  </a:cubicBezTo>
                  <a:cubicBezTo>
                    <a:pt x="91" y="494"/>
                    <a:pt x="90" y="494"/>
                    <a:pt x="89" y="492"/>
                  </a:cubicBezTo>
                  <a:cubicBezTo>
                    <a:pt x="89" y="491"/>
                    <a:pt x="89" y="491"/>
                    <a:pt x="89" y="490"/>
                  </a:cubicBezTo>
                  <a:cubicBezTo>
                    <a:pt x="90" y="490"/>
                    <a:pt x="91" y="489"/>
                    <a:pt x="90" y="489"/>
                  </a:cubicBezTo>
                  <a:cubicBezTo>
                    <a:pt x="90" y="488"/>
                    <a:pt x="90" y="487"/>
                    <a:pt x="90" y="487"/>
                  </a:cubicBezTo>
                  <a:cubicBezTo>
                    <a:pt x="90" y="487"/>
                    <a:pt x="90" y="487"/>
                    <a:pt x="89" y="485"/>
                  </a:cubicBezTo>
                  <a:cubicBezTo>
                    <a:pt x="88" y="484"/>
                    <a:pt x="88" y="482"/>
                    <a:pt x="88" y="481"/>
                  </a:cubicBezTo>
                  <a:cubicBezTo>
                    <a:pt x="88" y="480"/>
                    <a:pt x="89" y="476"/>
                    <a:pt x="89" y="476"/>
                  </a:cubicBezTo>
                  <a:cubicBezTo>
                    <a:pt x="89" y="476"/>
                    <a:pt x="89" y="473"/>
                    <a:pt x="87" y="472"/>
                  </a:cubicBezTo>
                  <a:cubicBezTo>
                    <a:pt x="86" y="470"/>
                    <a:pt x="84" y="469"/>
                    <a:pt x="84" y="469"/>
                  </a:cubicBezTo>
                  <a:cubicBezTo>
                    <a:pt x="84" y="469"/>
                    <a:pt x="84" y="467"/>
                    <a:pt x="84" y="466"/>
                  </a:cubicBezTo>
                  <a:cubicBezTo>
                    <a:pt x="84" y="466"/>
                    <a:pt x="82" y="465"/>
                    <a:pt x="82" y="464"/>
                  </a:cubicBezTo>
                  <a:cubicBezTo>
                    <a:pt x="82" y="463"/>
                    <a:pt x="81" y="461"/>
                    <a:pt x="81" y="461"/>
                  </a:cubicBezTo>
                  <a:cubicBezTo>
                    <a:pt x="81" y="461"/>
                    <a:pt x="80" y="461"/>
                    <a:pt x="81" y="459"/>
                  </a:cubicBezTo>
                  <a:cubicBezTo>
                    <a:pt x="81" y="456"/>
                    <a:pt x="81" y="455"/>
                    <a:pt x="81" y="454"/>
                  </a:cubicBezTo>
                  <a:cubicBezTo>
                    <a:pt x="80" y="453"/>
                    <a:pt x="79" y="451"/>
                    <a:pt x="79" y="450"/>
                  </a:cubicBezTo>
                  <a:cubicBezTo>
                    <a:pt x="79" y="449"/>
                    <a:pt x="79" y="447"/>
                    <a:pt x="79" y="447"/>
                  </a:cubicBezTo>
                  <a:cubicBezTo>
                    <a:pt x="79" y="447"/>
                    <a:pt x="79" y="446"/>
                    <a:pt x="78" y="445"/>
                  </a:cubicBezTo>
                  <a:cubicBezTo>
                    <a:pt x="77" y="444"/>
                    <a:pt x="74" y="439"/>
                    <a:pt x="74" y="439"/>
                  </a:cubicBezTo>
                  <a:cubicBezTo>
                    <a:pt x="74" y="439"/>
                    <a:pt x="73" y="439"/>
                    <a:pt x="73" y="437"/>
                  </a:cubicBezTo>
                  <a:cubicBezTo>
                    <a:pt x="72" y="435"/>
                    <a:pt x="72" y="433"/>
                    <a:pt x="72" y="433"/>
                  </a:cubicBezTo>
                  <a:cubicBezTo>
                    <a:pt x="72" y="433"/>
                    <a:pt x="72" y="430"/>
                    <a:pt x="72" y="430"/>
                  </a:cubicBezTo>
                  <a:cubicBezTo>
                    <a:pt x="69" y="427"/>
                    <a:pt x="69" y="427"/>
                    <a:pt x="69" y="427"/>
                  </a:cubicBezTo>
                  <a:cubicBezTo>
                    <a:pt x="70" y="423"/>
                    <a:pt x="70" y="423"/>
                    <a:pt x="70" y="423"/>
                  </a:cubicBezTo>
                  <a:cubicBezTo>
                    <a:pt x="70" y="419"/>
                    <a:pt x="70" y="419"/>
                    <a:pt x="70" y="419"/>
                  </a:cubicBezTo>
                  <a:cubicBezTo>
                    <a:pt x="70" y="419"/>
                    <a:pt x="70" y="414"/>
                    <a:pt x="71" y="414"/>
                  </a:cubicBezTo>
                  <a:cubicBezTo>
                    <a:pt x="72" y="414"/>
                    <a:pt x="74" y="411"/>
                    <a:pt x="74" y="411"/>
                  </a:cubicBezTo>
                  <a:cubicBezTo>
                    <a:pt x="74" y="411"/>
                    <a:pt x="76" y="408"/>
                    <a:pt x="75" y="407"/>
                  </a:cubicBezTo>
                  <a:cubicBezTo>
                    <a:pt x="75" y="406"/>
                    <a:pt x="74" y="402"/>
                    <a:pt x="74" y="402"/>
                  </a:cubicBezTo>
                  <a:cubicBezTo>
                    <a:pt x="74" y="402"/>
                    <a:pt x="76" y="399"/>
                    <a:pt x="75" y="399"/>
                  </a:cubicBezTo>
                  <a:cubicBezTo>
                    <a:pt x="75" y="398"/>
                    <a:pt x="73" y="394"/>
                    <a:pt x="73" y="394"/>
                  </a:cubicBezTo>
                  <a:cubicBezTo>
                    <a:pt x="70" y="397"/>
                    <a:pt x="70" y="397"/>
                    <a:pt x="70" y="397"/>
                  </a:cubicBezTo>
                  <a:cubicBezTo>
                    <a:pt x="68" y="396"/>
                    <a:pt x="68" y="396"/>
                    <a:pt x="68" y="396"/>
                  </a:cubicBezTo>
                  <a:cubicBezTo>
                    <a:pt x="69" y="392"/>
                    <a:pt x="69" y="392"/>
                    <a:pt x="69" y="392"/>
                  </a:cubicBezTo>
                  <a:cubicBezTo>
                    <a:pt x="69" y="392"/>
                    <a:pt x="67" y="390"/>
                    <a:pt x="67" y="389"/>
                  </a:cubicBezTo>
                  <a:cubicBezTo>
                    <a:pt x="67" y="388"/>
                    <a:pt x="69" y="386"/>
                    <a:pt x="69" y="386"/>
                  </a:cubicBezTo>
                  <a:cubicBezTo>
                    <a:pt x="69" y="386"/>
                    <a:pt x="71" y="390"/>
                    <a:pt x="71" y="391"/>
                  </a:cubicBezTo>
                  <a:cubicBezTo>
                    <a:pt x="71" y="392"/>
                    <a:pt x="73" y="393"/>
                    <a:pt x="73" y="393"/>
                  </a:cubicBezTo>
                  <a:cubicBezTo>
                    <a:pt x="74" y="392"/>
                    <a:pt x="74" y="390"/>
                    <a:pt x="75" y="390"/>
                  </a:cubicBezTo>
                  <a:cubicBezTo>
                    <a:pt x="76" y="390"/>
                    <a:pt x="77" y="391"/>
                    <a:pt x="77" y="392"/>
                  </a:cubicBezTo>
                  <a:cubicBezTo>
                    <a:pt x="77" y="392"/>
                    <a:pt x="81" y="391"/>
                    <a:pt x="81" y="391"/>
                  </a:cubicBezTo>
                  <a:cubicBezTo>
                    <a:pt x="81" y="391"/>
                    <a:pt x="80" y="390"/>
                    <a:pt x="83" y="390"/>
                  </a:cubicBezTo>
                  <a:cubicBezTo>
                    <a:pt x="86" y="391"/>
                    <a:pt x="86" y="390"/>
                    <a:pt x="86" y="388"/>
                  </a:cubicBezTo>
                  <a:cubicBezTo>
                    <a:pt x="86" y="387"/>
                    <a:pt x="83" y="383"/>
                    <a:pt x="85" y="383"/>
                  </a:cubicBezTo>
                  <a:cubicBezTo>
                    <a:pt x="88" y="383"/>
                    <a:pt x="89" y="384"/>
                    <a:pt x="89" y="384"/>
                  </a:cubicBezTo>
                  <a:cubicBezTo>
                    <a:pt x="89" y="384"/>
                    <a:pt x="89" y="385"/>
                    <a:pt x="89" y="386"/>
                  </a:cubicBezTo>
                  <a:cubicBezTo>
                    <a:pt x="89" y="388"/>
                    <a:pt x="92" y="390"/>
                    <a:pt x="92" y="388"/>
                  </a:cubicBezTo>
                  <a:cubicBezTo>
                    <a:pt x="93" y="386"/>
                    <a:pt x="93" y="387"/>
                    <a:pt x="93" y="385"/>
                  </a:cubicBezTo>
                  <a:cubicBezTo>
                    <a:pt x="93" y="383"/>
                    <a:pt x="91" y="383"/>
                    <a:pt x="90" y="381"/>
                  </a:cubicBezTo>
                  <a:cubicBezTo>
                    <a:pt x="90" y="380"/>
                    <a:pt x="89" y="382"/>
                    <a:pt x="89" y="379"/>
                  </a:cubicBezTo>
                  <a:cubicBezTo>
                    <a:pt x="90" y="376"/>
                    <a:pt x="90" y="375"/>
                    <a:pt x="91" y="375"/>
                  </a:cubicBezTo>
                  <a:cubicBezTo>
                    <a:pt x="93" y="374"/>
                    <a:pt x="91" y="375"/>
                    <a:pt x="93" y="374"/>
                  </a:cubicBezTo>
                  <a:cubicBezTo>
                    <a:pt x="95" y="374"/>
                    <a:pt x="96" y="372"/>
                    <a:pt x="95" y="369"/>
                  </a:cubicBezTo>
                  <a:cubicBezTo>
                    <a:pt x="95" y="367"/>
                    <a:pt x="94" y="366"/>
                    <a:pt x="95" y="365"/>
                  </a:cubicBezTo>
                  <a:cubicBezTo>
                    <a:pt x="97" y="364"/>
                    <a:pt x="96" y="363"/>
                    <a:pt x="98" y="364"/>
                  </a:cubicBezTo>
                  <a:cubicBezTo>
                    <a:pt x="100" y="365"/>
                    <a:pt x="99" y="365"/>
                    <a:pt x="101" y="365"/>
                  </a:cubicBezTo>
                  <a:cubicBezTo>
                    <a:pt x="102" y="364"/>
                    <a:pt x="102" y="359"/>
                    <a:pt x="102" y="359"/>
                  </a:cubicBezTo>
                  <a:cubicBezTo>
                    <a:pt x="101" y="360"/>
                    <a:pt x="99" y="358"/>
                    <a:pt x="99" y="358"/>
                  </a:cubicBezTo>
                  <a:cubicBezTo>
                    <a:pt x="98" y="358"/>
                    <a:pt x="98" y="356"/>
                    <a:pt x="99" y="355"/>
                  </a:cubicBezTo>
                  <a:cubicBezTo>
                    <a:pt x="99" y="355"/>
                    <a:pt x="99" y="353"/>
                    <a:pt x="100" y="353"/>
                  </a:cubicBezTo>
                  <a:cubicBezTo>
                    <a:pt x="102" y="353"/>
                    <a:pt x="102" y="354"/>
                    <a:pt x="104" y="353"/>
                  </a:cubicBezTo>
                  <a:cubicBezTo>
                    <a:pt x="105" y="352"/>
                    <a:pt x="105" y="352"/>
                    <a:pt x="106" y="351"/>
                  </a:cubicBezTo>
                  <a:cubicBezTo>
                    <a:pt x="107" y="350"/>
                    <a:pt x="108" y="350"/>
                    <a:pt x="109" y="348"/>
                  </a:cubicBezTo>
                  <a:cubicBezTo>
                    <a:pt x="109" y="347"/>
                    <a:pt x="110" y="341"/>
                    <a:pt x="110" y="341"/>
                  </a:cubicBezTo>
                  <a:cubicBezTo>
                    <a:pt x="109" y="340"/>
                    <a:pt x="111" y="341"/>
                    <a:pt x="113" y="340"/>
                  </a:cubicBezTo>
                  <a:cubicBezTo>
                    <a:pt x="114" y="339"/>
                    <a:pt x="115" y="333"/>
                    <a:pt x="116" y="332"/>
                  </a:cubicBezTo>
                  <a:cubicBezTo>
                    <a:pt x="117" y="330"/>
                    <a:pt x="120" y="326"/>
                    <a:pt x="120" y="325"/>
                  </a:cubicBezTo>
                  <a:cubicBezTo>
                    <a:pt x="120" y="324"/>
                    <a:pt x="123" y="317"/>
                    <a:pt x="123" y="317"/>
                  </a:cubicBezTo>
                  <a:cubicBezTo>
                    <a:pt x="127" y="310"/>
                    <a:pt x="127" y="310"/>
                    <a:pt x="127" y="310"/>
                  </a:cubicBezTo>
                  <a:cubicBezTo>
                    <a:pt x="127" y="310"/>
                    <a:pt x="127" y="308"/>
                    <a:pt x="126" y="306"/>
                  </a:cubicBezTo>
                  <a:cubicBezTo>
                    <a:pt x="126" y="305"/>
                    <a:pt x="125" y="301"/>
                    <a:pt x="126" y="300"/>
                  </a:cubicBezTo>
                  <a:cubicBezTo>
                    <a:pt x="127" y="300"/>
                    <a:pt x="128" y="297"/>
                    <a:pt x="128" y="297"/>
                  </a:cubicBezTo>
                  <a:cubicBezTo>
                    <a:pt x="128" y="293"/>
                    <a:pt x="128" y="293"/>
                    <a:pt x="128" y="293"/>
                  </a:cubicBezTo>
                  <a:cubicBezTo>
                    <a:pt x="128" y="293"/>
                    <a:pt x="133" y="290"/>
                    <a:pt x="133" y="290"/>
                  </a:cubicBezTo>
                  <a:cubicBezTo>
                    <a:pt x="139" y="289"/>
                    <a:pt x="135" y="286"/>
                    <a:pt x="142" y="289"/>
                  </a:cubicBezTo>
                  <a:cubicBezTo>
                    <a:pt x="142" y="289"/>
                    <a:pt x="146" y="288"/>
                    <a:pt x="145" y="287"/>
                  </a:cubicBezTo>
                  <a:cubicBezTo>
                    <a:pt x="145" y="287"/>
                    <a:pt x="141" y="283"/>
                    <a:pt x="141" y="283"/>
                  </a:cubicBezTo>
                  <a:cubicBezTo>
                    <a:pt x="143" y="280"/>
                    <a:pt x="143" y="280"/>
                    <a:pt x="143" y="280"/>
                  </a:cubicBezTo>
                  <a:cubicBezTo>
                    <a:pt x="143" y="280"/>
                    <a:pt x="146" y="278"/>
                    <a:pt x="143" y="277"/>
                  </a:cubicBezTo>
                  <a:cubicBezTo>
                    <a:pt x="141" y="276"/>
                    <a:pt x="139" y="275"/>
                    <a:pt x="139" y="274"/>
                  </a:cubicBezTo>
                  <a:cubicBezTo>
                    <a:pt x="139" y="274"/>
                    <a:pt x="138" y="270"/>
                    <a:pt x="138" y="269"/>
                  </a:cubicBezTo>
                  <a:cubicBezTo>
                    <a:pt x="138" y="268"/>
                    <a:pt x="137" y="265"/>
                    <a:pt x="137" y="265"/>
                  </a:cubicBezTo>
                  <a:cubicBezTo>
                    <a:pt x="137" y="265"/>
                    <a:pt x="137" y="261"/>
                    <a:pt x="137" y="260"/>
                  </a:cubicBezTo>
                  <a:cubicBezTo>
                    <a:pt x="137" y="259"/>
                    <a:pt x="136" y="256"/>
                    <a:pt x="135" y="255"/>
                  </a:cubicBezTo>
                  <a:cubicBezTo>
                    <a:pt x="134" y="254"/>
                    <a:pt x="130" y="251"/>
                    <a:pt x="130" y="251"/>
                  </a:cubicBezTo>
                  <a:cubicBezTo>
                    <a:pt x="123" y="248"/>
                    <a:pt x="123" y="248"/>
                    <a:pt x="123" y="248"/>
                  </a:cubicBezTo>
                  <a:cubicBezTo>
                    <a:pt x="121" y="250"/>
                    <a:pt x="121" y="250"/>
                    <a:pt x="121" y="250"/>
                  </a:cubicBezTo>
                  <a:cubicBezTo>
                    <a:pt x="116" y="245"/>
                    <a:pt x="116" y="245"/>
                    <a:pt x="116" y="245"/>
                  </a:cubicBezTo>
                  <a:cubicBezTo>
                    <a:pt x="112" y="244"/>
                    <a:pt x="112" y="244"/>
                    <a:pt x="112" y="244"/>
                  </a:cubicBezTo>
                  <a:cubicBezTo>
                    <a:pt x="108" y="244"/>
                    <a:pt x="108" y="244"/>
                    <a:pt x="108" y="244"/>
                  </a:cubicBezTo>
                  <a:cubicBezTo>
                    <a:pt x="101" y="229"/>
                    <a:pt x="101" y="229"/>
                    <a:pt x="101" y="229"/>
                  </a:cubicBezTo>
                  <a:cubicBezTo>
                    <a:pt x="95" y="226"/>
                    <a:pt x="95" y="226"/>
                    <a:pt x="95" y="226"/>
                  </a:cubicBezTo>
                  <a:cubicBezTo>
                    <a:pt x="91" y="222"/>
                    <a:pt x="91" y="222"/>
                    <a:pt x="91" y="222"/>
                  </a:cubicBezTo>
                  <a:cubicBezTo>
                    <a:pt x="91" y="217"/>
                    <a:pt x="91" y="217"/>
                    <a:pt x="91" y="217"/>
                  </a:cubicBezTo>
                  <a:cubicBezTo>
                    <a:pt x="88" y="213"/>
                    <a:pt x="88" y="213"/>
                    <a:pt x="88" y="213"/>
                  </a:cubicBezTo>
                  <a:cubicBezTo>
                    <a:pt x="88" y="213"/>
                    <a:pt x="89" y="210"/>
                    <a:pt x="89" y="209"/>
                  </a:cubicBezTo>
                  <a:cubicBezTo>
                    <a:pt x="90" y="208"/>
                    <a:pt x="92" y="203"/>
                    <a:pt x="92" y="203"/>
                  </a:cubicBezTo>
                  <a:cubicBezTo>
                    <a:pt x="92" y="203"/>
                    <a:pt x="91" y="199"/>
                    <a:pt x="91" y="198"/>
                  </a:cubicBezTo>
                  <a:cubicBezTo>
                    <a:pt x="91" y="197"/>
                    <a:pt x="92" y="192"/>
                    <a:pt x="92" y="192"/>
                  </a:cubicBezTo>
                  <a:cubicBezTo>
                    <a:pt x="91" y="187"/>
                    <a:pt x="91" y="187"/>
                    <a:pt x="91" y="187"/>
                  </a:cubicBezTo>
                  <a:cubicBezTo>
                    <a:pt x="79" y="173"/>
                    <a:pt x="79" y="173"/>
                    <a:pt x="79" y="173"/>
                  </a:cubicBezTo>
                  <a:cubicBezTo>
                    <a:pt x="80" y="167"/>
                    <a:pt x="80" y="167"/>
                    <a:pt x="80" y="167"/>
                  </a:cubicBezTo>
                  <a:cubicBezTo>
                    <a:pt x="79" y="164"/>
                    <a:pt x="79" y="164"/>
                    <a:pt x="79" y="164"/>
                  </a:cubicBezTo>
                  <a:cubicBezTo>
                    <a:pt x="78" y="161"/>
                    <a:pt x="78" y="161"/>
                    <a:pt x="79" y="159"/>
                  </a:cubicBezTo>
                  <a:cubicBezTo>
                    <a:pt x="79" y="158"/>
                    <a:pt x="79" y="158"/>
                    <a:pt x="79" y="158"/>
                  </a:cubicBezTo>
                  <a:cubicBezTo>
                    <a:pt x="75" y="159"/>
                    <a:pt x="75" y="159"/>
                    <a:pt x="75" y="159"/>
                  </a:cubicBezTo>
                  <a:cubicBezTo>
                    <a:pt x="72" y="155"/>
                    <a:pt x="72" y="155"/>
                    <a:pt x="72" y="155"/>
                  </a:cubicBezTo>
                  <a:cubicBezTo>
                    <a:pt x="73" y="150"/>
                    <a:pt x="73" y="150"/>
                    <a:pt x="73" y="150"/>
                  </a:cubicBezTo>
                  <a:cubicBezTo>
                    <a:pt x="71" y="138"/>
                    <a:pt x="71" y="138"/>
                    <a:pt x="71" y="138"/>
                  </a:cubicBezTo>
                  <a:cubicBezTo>
                    <a:pt x="73" y="132"/>
                    <a:pt x="73" y="132"/>
                    <a:pt x="73" y="132"/>
                  </a:cubicBezTo>
                  <a:cubicBezTo>
                    <a:pt x="67" y="129"/>
                    <a:pt x="67" y="129"/>
                    <a:pt x="67" y="129"/>
                  </a:cubicBezTo>
                  <a:cubicBezTo>
                    <a:pt x="63" y="123"/>
                    <a:pt x="63" y="123"/>
                    <a:pt x="63" y="123"/>
                  </a:cubicBezTo>
                  <a:cubicBezTo>
                    <a:pt x="63" y="123"/>
                    <a:pt x="62" y="125"/>
                    <a:pt x="61" y="124"/>
                  </a:cubicBezTo>
                  <a:cubicBezTo>
                    <a:pt x="60" y="123"/>
                    <a:pt x="55" y="115"/>
                    <a:pt x="55" y="115"/>
                  </a:cubicBezTo>
                  <a:cubicBezTo>
                    <a:pt x="46" y="112"/>
                    <a:pt x="46" y="112"/>
                    <a:pt x="46" y="112"/>
                  </a:cubicBezTo>
                  <a:cubicBezTo>
                    <a:pt x="42" y="110"/>
                    <a:pt x="42" y="110"/>
                    <a:pt x="42" y="110"/>
                  </a:cubicBezTo>
                  <a:cubicBezTo>
                    <a:pt x="37" y="109"/>
                    <a:pt x="37" y="109"/>
                    <a:pt x="37" y="109"/>
                  </a:cubicBezTo>
                  <a:cubicBezTo>
                    <a:pt x="37" y="109"/>
                    <a:pt x="36" y="111"/>
                    <a:pt x="35" y="109"/>
                  </a:cubicBezTo>
                  <a:cubicBezTo>
                    <a:pt x="34" y="107"/>
                    <a:pt x="32" y="105"/>
                    <a:pt x="32" y="105"/>
                  </a:cubicBezTo>
                  <a:cubicBezTo>
                    <a:pt x="28" y="106"/>
                    <a:pt x="28" y="106"/>
                    <a:pt x="28" y="106"/>
                  </a:cubicBezTo>
                  <a:cubicBezTo>
                    <a:pt x="25" y="102"/>
                    <a:pt x="25" y="102"/>
                    <a:pt x="25" y="102"/>
                  </a:cubicBezTo>
                  <a:cubicBezTo>
                    <a:pt x="25" y="102"/>
                    <a:pt x="24" y="102"/>
                    <a:pt x="23" y="102"/>
                  </a:cubicBezTo>
                  <a:cubicBezTo>
                    <a:pt x="22" y="101"/>
                    <a:pt x="20" y="100"/>
                    <a:pt x="20" y="100"/>
                  </a:cubicBezTo>
                  <a:close/>
                  <a:moveTo>
                    <a:pt x="142" y="568"/>
                  </a:moveTo>
                  <a:cubicBezTo>
                    <a:pt x="142" y="568"/>
                    <a:pt x="142" y="568"/>
                    <a:pt x="142" y="568"/>
                  </a:cubicBezTo>
                  <a:cubicBezTo>
                    <a:pt x="142" y="568"/>
                    <a:pt x="142" y="569"/>
                    <a:pt x="142" y="570"/>
                  </a:cubicBezTo>
                  <a:cubicBezTo>
                    <a:pt x="142" y="570"/>
                    <a:pt x="143" y="571"/>
                    <a:pt x="144" y="571"/>
                  </a:cubicBezTo>
                  <a:cubicBezTo>
                    <a:pt x="144" y="571"/>
                    <a:pt x="146" y="570"/>
                    <a:pt x="147" y="569"/>
                  </a:cubicBezTo>
                  <a:cubicBezTo>
                    <a:pt x="149" y="568"/>
                    <a:pt x="147" y="569"/>
                    <a:pt x="147" y="569"/>
                  </a:cubicBezTo>
                  <a:cubicBezTo>
                    <a:pt x="145" y="567"/>
                    <a:pt x="145" y="567"/>
                    <a:pt x="145" y="567"/>
                  </a:cubicBezTo>
                  <a:cubicBezTo>
                    <a:pt x="145" y="567"/>
                    <a:pt x="143" y="568"/>
                    <a:pt x="142" y="568"/>
                  </a:cubicBezTo>
                  <a:close/>
                  <a:moveTo>
                    <a:pt x="129" y="568"/>
                  </a:moveTo>
                  <a:cubicBezTo>
                    <a:pt x="129" y="568"/>
                    <a:pt x="129" y="568"/>
                    <a:pt x="129" y="568"/>
                  </a:cubicBezTo>
                  <a:cubicBezTo>
                    <a:pt x="129" y="568"/>
                    <a:pt x="129" y="570"/>
                    <a:pt x="129" y="570"/>
                  </a:cubicBezTo>
                  <a:cubicBezTo>
                    <a:pt x="129" y="571"/>
                    <a:pt x="130" y="571"/>
                    <a:pt x="131" y="570"/>
                  </a:cubicBezTo>
                  <a:cubicBezTo>
                    <a:pt x="131" y="570"/>
                    <a:pt x="132" y="570"/>
                    <a:pt x="133" y="569"/>
                  </a:cubicBezTo>
                  <a:cubicBezTo>
                    <a:pt x="134" y="568"/>
                    <a:pt x="133" y="567"/>
                    <a:pt x="132" y="567"/>
                  </a:cubicBezTo>
                  <a:cubicBezTo>
                    <a:pt x="132" y="566"/>
                    <a:pt x="131" y="567"/>
                    <a:pt x="131" y="567"/>
                  </a:cubicBezTo>
                  <a:cubicBezTo>
                    <a:pt x="130" y="567"/>
                    <a:pt x="129" y="568"/>
                    <a:pt x="129" y="568"/>
                  </a:cubicBezTo>
                  <a:close/>
                  <a:moveTo>
                    <a:pt x="105" y="556"/>
                  </a:moveTo>
                  <a:cubicBezTo>
                    <a:pt x="105" y="556"/>
                    <a:pt x="105" y="556"/>
                    <a:pt x="105" y="556"/>
                  </a:cubicBezTo>
                  <a:cubicBezTo>
                    <a:pt x="104" y="557"/>
                    <a:pt x="104" y="557"/>
                    <a:pt x="104" y="557"/>
                  </a:cubicBezTo>
                  <a:cubicBezTo>
                    <a:pt x="104" y="557"/>
                    <a:pt x="103" y="558"/>
                    <a:pt x="104" y="559"/>
                  </a:cubicBezTo>
                  <a:cubicBezTo>
                    <a:pt x="104" y="561"/>
                    <a:pt x="105" y="561"/>
                    <a:pt x="105" y="561"/>
                  </a:cubicBezTo>
                  <a:cubicBezTo>
                    <a:pt x="105" y="561"/>
                    <a:pt x="106" y="560"/>
                    <a:pt x="108" y="560"/>
                  </a:cubicBezTo>
                  <a:cubicBezTo>
                    <a:pt x="109" y="560"/>
                    <a:pt x="111" y="558"/>
                    <a:pt x="111" y="557"/>
                  </a:cubicBezTo>
                  <a:cubicBezTo>
                    <a:pt x="112" y="557"/>
                    <a:pt x="112" y="555"/>
                    <a:pt x="113" y="555"/>
                  </a:cubicBezTo>
                  <a:cubicBezTo>
                    <a:pt x="114" y="555"/>
                    <a:pt x="117" y="556"/>
                    <a:pt x="118" y="556"/>
                  </a:cubicBezTo>
                  <a:cubicBezTo>
                    <a:pt x="119" y="556"/>
                    <a:pt x="117" y="553"/>
                    <a:pt x="117" y="553"/>
                  </a:cubicBezTo>
                  <a:cubicBezTo>
                    <a:pt x="117" y="552"/>
                    <a:pt x="114" y="553"/>
                    <a:pt x="114" y="553"/>
                  </a:cubicBezTo>
                  <a:cubicBezTo>
                    <a:pt x="114" y="553"/>
                    <a:pt x="112" y="553"/>
                    <a:pt x="111" y="552"/>
                  </a:cubicBezTo>
                  <a:cubicBezTo>
                    <a:pt x="110" y="552"/>
                    <a:pt x="110" y="552"/>
                    <a:pt x="110" y="552"/>
                  </a:cubicBezTo>
                  <a:cubicBezTo>
                    <a:pt x="109" y="553"/>
                    <a:pt x="109" y="554"/>
                    <a:pt x="108" y="555"/>
                  </a:cubicBezTo>
                  <a:cubicBezTo>
                    <a:pt x="107" y="556"/>
                    <a:pt x="107" y="555"/>
                    <a:pt x="107" y="554"/>
                  </a:cubicBezTo>
                  <a:cubicBezTo>
                    <a:pt x="107" y="554"/>
                    <a:pt x="105" y="553"/>
                    <a:pt x="104" y="554"/>
                  </a:cubicBezTo>
                  <a:cubicBezTo>
                    <a:pt x="104" y="554"/>
                    <a:pt x="105" y="555"/>
                    <a:pt x="105" y="556"/>
                  </a:cubicBezTo>
                  <a:close/>
                  <a:moveTo>
                    <a:pt x="97" y="556"/>
                  </a:moveTo>
                  <a:cubicBezTo>
                    <a:pt x="97" y="556"/>
                    <a:pt x="97" y="556"/>
                    <a:pt x="97" y="556"/>
                  </a:cubicBezTo>
                  <a:cubicBezTo>
                    <a:pt x="97" y="556"/>
                    <a:pt x="99" y="557"/>
                    <a:pt x="101" y="557"/>
                  </a:cubicBezTo>
                  <a:cubicBezTo>
                    <a:pt x="102" y="557"/>
                    <a:pt x="101" y="556"/>
                    <a:pt x="102" y="555"/>
                  </a:cubicBezTo>
                  <a:cubicBezTo>
                    <a:pt x="102" y="554"/>
                    <a:pt x="101" y="555"/>
                    <a:pt x="100" y="554"/>
                  </a:cubicBezTo>
                  <a:cubicBezTo>
                    <a:pt x="99" y="554"/>
                    <a:pt x="99" y="554"/>
                    <a:pt x="98" y="554"/>
                  </a:cubicBezTo>
                  <a:cubicBezTo>
                    <a:pt x="96" y="554"/>
                    <a:pt x="97" y="556"/>
                    <a:pt x="97" y="556"/>
                  </a:cubicBezTo>
                  <a:close/>
                  <a:moveTo>
                    <a:pt x="88" y="545"/>
                  </a:moveTo>
                  <a:cubicBezTo>
                    <a:pt x="88" y="545"/>
                    <a:pt x="88" y="545"/>
                    <a:pt x="88" y="545"/>
                  </a:cubicBezTo>
                  <a:cubicBezTo>
                    <a:pt x="87" y="550"/>
                    <a:pt x="92" y="547"/>
                    <a:pt x="92" y="544"/>
                  </a:cubicBezTo>
                  <a:cubicBezTo>
                    <a:pt x="91" y="542"/>
                    <a:pt x="92" y="542"/>
                    <a:pt x="90" y="540"/>
                  </a:cubicBezTo>
                  <a:cubicBezTo>
                    <a:pt x="89" y="537"/>
                    <a:pt x="89" y="540"/>
                    <a:pt x="88" y="541"/>
                  </a:cubicBezTo>
                  <a:cubicBezTo>
                    <a:pt x="87" y="543"/>
                    <a:pt x="89" y="543"/>
                    <a:pt x="89" y="544"/>
                  </a:cubicBezTo>
                  <a:cubicBezTo>
                    <a:pt x="89" y="545"/>
                    <a:pt x="88" y="544"/>
                    <a:pt x="88" y="545"/>
                  </a:cubicBezTo>
                  <a:close/>
                  <a:moveTo>
                    <a:pt x="80" y="557"/>
                  </a:moveTo>
                  <a:cubicBezTo>
                    <a:pt x="80" y="557"/>
                    <a:pt x="80" y="557"/>
                    <a:pt x="80" y="557"/>
                  </a:cubicBezTo>
                  <a:cubicBezTo>
                    <a:pt x="80" y="557"/>
                    <a:pt x="79" y="558"/>
                    <a:pt x="80" y="560"/>
                  </a:cubicBezTo>
                  <a:cubicBezTo>
                    <a:pt x="80" y="561"/>
                    <a:pt x="80" y="560"/>
                    <a:pt x="83" y="558"/>
                  </a:cubicBezTo>
                  <a:cubicBezTo>
                    <a:pt x="85" y="556"/>
                    <a:pt x="82" y="557"/>
                    <a:pt x="82" y="557"/>
                  </a:cubicBezTo>
                  <a:cubicBezTo>
                    <a:pt x="82" y="556"/>
                    <a:pt x="81" y="557"/>
                    <a:pt x="80" y="557"/>
                  </a:cubicBezTo>
                  <a:close/>
                  <a:moveTo>
                    <a:pt x="80" y="563"/>
                  </a:moveTo>
                  <a:cubicBezTo>
                    <a:pt x="80" y="563"/>
                    <a:pt x="80" y="563"/>
                    <a:pt x="80" y="563"/>
                  </a:cubicBezTo>
                  <a:cubicBezTo>
                    <a:pt x="80" y="563"/>
                    <a:pt x="80" y="565"/>
                    <a:pt x="81" y="565"/>
                  </a:cubicBezTo>
                  <a:cubicBezTo>
                    <a:pt x="82" y="565"/>
                    <a:pt x="82" y="564"/>
                    <a:pt x="83" y="563"/>
                  </a:cubicBezTo>
                  <a:cubicBezTo>
                    <a:pt x="83" y="562"/>
                    <a:pt x="82" y="562"/>
                    <a:pt x="82" y="561"/>
                  </a:cubicBezTo>
                  <a:cubicBezTo>
                    <a:pt x="81" y="561"/>
                    <a:pt x="80" y="562"/>
                    <a:pt x="80" y="563"/>
                  </a:cubicBezTo>
                  <a:close/>
                  <a:moveTo>
                    <a:pt x="77" y="568"/>
                  </a:moveTo>
                  <a:cubicBezTo>
                    <a:pt x="77" y="568"/>
                    <a:pt x="77" y="568"/>
                    <a:pt x="77" y="568"/>
                  </a:cubicBezTo>
                  <a:cubicBezTo>
                    <a:pt x="75" y="568"/>
                    <a:pt x="75" y="568"/>
                    <a:pt x="75" y="568"/>
                  </a:cubicBezTo>
                  <a:cubicBezTo>
                    <a:pt x="75" y="568"/>
                    <a:pt x="75" y="568"/>
                    <a:pt x="72" y="570"/>
                  </a:cubicBezTo>
                  <a:cubicBezTo>
                    <a:pt x="69" y="571"/>
                    <a:pt x="71" y="572"/>
                    <a:pt x="71" y="573"/>
                  </a:cubicBezTo>
                  <a:cubicBezTo>
                    <a:pt x="71" y="575"/>
                    <a:pt x="74" y="573"/>
                    <a:pt x="76" y="572"/>
                  </a:cubicBezTo>
                  <a:cubicBezTo>
                    <a:pt x="77" y="572"/>
                    <a:pt x="76" y="571"/>
                    <a:pt x="77" y="571"/>
                  </a:cubicBezTo>
                  <a:cubicBezTo>
                    <a:pt x="77" y="571"/>
                    <a:pt x="77" y="571"/>
                    <a:pt x="79" y="570"/>
                  </a:cubicBezTo>
                  <a:cubicBezTo>
                    <a:pt x="81" y="569"/>
                    <a:pt x="80" y="569"/>
                    <a:pt x="80" y="568"/>
                  </a:cubicBezTo>
                  <a:cubicBezTo>
                    <a:pt x="80" y="568"/>
                    <a:pt x="78" y="567"/>
                    <a:pt x="77" y="568"/>
                  </a:cubicBezTo>
                  <a:close/>
                  <a:moveTo>
                    <a:pt x="51" y="573"/>
                  </a:moveTo>
                  <a:cubicBezTo>
                    <a:pt x="51" y="573"/>
                    <a:pt x="51" y="573"/>
                    <a:pt x="51" y="573"/>
                  </a:cubicBezTo>
                  <a:cubicBezTo>
                    <a:pt x="52" y="573"/>
                    <a:pt x="53" y="572"/>
                    <a:pt x="54" y="573"/>
                  </a:cubicBezTo>
                  <a:cubicBezTo>
                    <a:pt x="55" y="574"/>
                    <a:pt x="54" y="576"/>
                    <a:pt x="54" y="576"/>
                  </a:cubicBezTo>
                  <a:cubicBezTo>
                    <a:pt x="53" y="577"/>
                    <a:pt x="52" y="578"/>
                    <a:pt x="51" y="578"/>
                  </a:cubicBezTo>
                  <a:cubicBezTo>
                    <a:pt x="50" y="578"/>
                    <a:pt x="49" y="578"/>
                    <a:pt x="48" y="577"/>
                  </a:cubicBezTo>
                  <a:cubicBezTo>
                    <a:pt x="48" y="576"/>
                    <a:pt x="48" y="573"/>
                    <a:pt x="48" y="573"/>
                  </a:cubicBezTo>
                  <a:cubicBezTo>
                    <a:pt x="49" y="573"/>
                    <a:pt x="51" y="573"/>
                    <a:pt x="51" y="573"/>
                  </a:cubicBezTo>
                  <a:close/>
                  <a:moveTo>
                    <a:pt x="59" y="558"/>
                  </a:moveTo>
                  <a:cubicBezTo>
                    <a:pt x="59" y="558"/>
                    <a:pt x="59" y="558"/>
                    <a:pt x="59" y="558"/>
                  </a:cubicBezTo>
                  <a:cubicBezTo>
                    <a:pt x="59" y="558"/>
                    <a:pt x="59" y="558"/>
                    <a:pt x="59" y="558"/>
                  </a:cubicBezTo>
                  <a:cubicBezTo>
                    <a:pt x="59" y="558"/>
                    <a:pt x="59" y="560"/>
                    <a:pt x="58" y="560"/>
                  </a:cubicBezTo>
                  <a:cubicBezTo>
                    <a:pt x="56" y="561"/>
                    <a:pt x="57" y="558"/>
                    <a:pt x="57" y="557"/>
                  </a:cubicBezTo>
                  <a:cubicBezTo>
                    <a:pt x="57" y="556"/>
                    <a:pt x="53" y="558"/>
                    <a:pt x="53" y="558"/>
                  </a:cubicBezTo>
                  <a:cubicBezTo>
                    <a:pt x="53" y="558"/>
                    <a:pt x="53" y="561"/>
                    <a:pt x="52" y="562"/>
                  </a:cubicBezTo>
                  <a:cubicBezTo>
                    <a:pt x="51" y="562"/>
                    <a:pt x="51" y="562"/>
                    <a:pt x="50" y="563"/>
                  </a:cubicBezTo>
                  <a:cubicBezTo>
                    <a:pt x="49" y="564"/>
                    <a:pt x="49" y="566"/>
                    <a:pt x="49" y="566"/>
                  </a:cubicBezTo>
                  <a:cubicBezTo>
                    <a:pt x="50" y="567"/>
                    <a:pt x="52" y="567"/>
                    <a:pt x="52" y="567"/>
                  </a:cubicBezTo>
                  <a:cubicBezTo>
                    <a:pt x="53" y="567"/>
                    <a:pt x="53" y="567"/>
                    <a:pt x="56" y="569"/>
                  </a:cubicBezTo>
                  <a:cubicBezTo>
                    <a:pt x="60" y="570"/>
                    <a:pt x="57" y="569"/>
                    <a:pt x="60" y="569"/>
                  </a:cubicBezTo>
                  <a:cubicBezTo>
                    <a:pt x="62" y="569"/>
                    <a:pt x="61" y="570"/>
                    <a:pt x="62" y="570"/>
                  </a:cubicBezTo>
                  <a:cubicBezTo>
                    <a:pt x="63" y="570"/>
                    <a:pt x="64" y="572"/>
                    <a:pt x="65" y="573"/>
                  </a:cubicBezTo>
                  <a:cubicBezTo>
                    <a:pt x="67" y="574"/>
                    <a:pt x="68" y="572"/>
                    <a:pt x="69" y="572"/>
                  </a:cubicBezTo>
                  <a:cubicBezTo>
                    <a:pt x="69" y="571"/>
                    <a:pt x="71" y="568"/>
                    <a:pt x="71" y="568"/>
                  </a:cubicBezTo>
                  <a:cubicBezTo>
                    <a:pt x="71" y="568"/>
                    <a:pt x="65" y="566"/>
                    <a:pt x="65" y="566"/>
                  </a:cubicBezTo>
                  <a:cubicBezTo>
                    <a:pt x="64" y="566"/>
                    <a:pt x="63" y="563"/>
                    <a:pt x="65" y="563"/>
                  </a:cubicBezTo>
                  <a:cubicBezTo>
                    <a:pt x="66" y="563"/>
                    <a:pt x="66" y="564"/>
                    <a:pt x="67" y="565"/>
                  </a:cubicBezTo>
                  <a:cubicBezTo>
                    <a:pt x="67" y="566"/>
                    <a:pt x="68" y="566"/>
                    <a:pt x="69" y="566"/>
                  </a:cubicBezTo>
                  <a:cubicBezTo>
                    <a:pt x="70" y="566"/>
                    <a:pt x="71" y="565"/>
                    <a:pt x="71" y="564"/>
                  </a:cubicBezTo>
                  <a:cubicBezTo>
                    <a:pt x="71" y="563"/>
                    <a:pt x="70" y="564"/>
                    <a:pt x="68" y="561"/>
                  </a:cubicBezTo>
                  <a:cubicBezTo>
                    <a:pt x="65" y="558"/>
                    <a:pt x="68" y="559"/>
                    <a:pt x="69" y="559"/>
                  </a:cubicBezTo>
                  <a:cubicBezTo>
                    <a:pt x="69" y="558"/>
                    <a:pt x="71" y="556"/>
                    <a:pt x="71" y="556"/>
                  </a:cubicBezTo>
                  <a:cubicBezTo>
                    <a:pt x="72" y="555"/>
                    <a:pt x="69" y="555"/>
                    <a:pt x="68" y="554"/>
                  </a:cubicBezTo>
                  <a:cubicBezTo>
                    <a:pt x="67" y="554"/>
                    <a:pt x="67" y="554"/>
                    <a:pt x="67" y="554"/>
                  </a:cubicBezTo>
                  <a:cubicBezTo>
                    <a:pt x="67" y="555"/>
                    <a:pt x="64" y="554"/>
                    <a:pt x="63" y="553"/>
                  </a:cubicBezTo>
                  <a:cubicBezTo>
                    <a:pt x="63" y="553"/>
                    <a:pt x="63" y="551"/>
                    <a:pt x="62" y="550"/>
                  </a:cubicBezTo>
                  <a:cubicBezTo>
                    <a:pt x="62" y="550"/>
                    <a:pt x="60" y="550"/>
                    <a:pt x="58" y="550"/>
                  </a:cubicBezTo>
                  <a:cubicBezTo>
                    <a:pt x="56" y="550"/>
                    <a:pt x="57" y="553"/>
                    <a:pt x="57" y="553"/>
                  </a:cubicBezTo>
                  <a:cubicBezTo>
                    <a:pt x="57" y="553"/>
                    <a:pt x="58" y="555"/>
                    <a:pt x="59" y="556"/>
                  </a:cubicBezTo>
                  <a:cubicBezTo>
                    <a:pt x="59" y="556"/>
                    <a:pt x="59" y="558"/>
                    <a:pt x="59" y="558"/>
                  </a:cubicBez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sp>
          <p:nvSpPr>
            <p:cNvPr id="48" name="Freeform 235"/>
            <p:cNvSpPr>
              <a:spLocks noEditPoints="1"/>
            </p:cNvSpPr>
            <p:nvPr/>
          </p:nvSpPr>
          <p:spPr bwMode="auto">
            <a:xfrm>
              <a:off x="10945311" y="2738465"/>
              <a:ext cx="1246689" cy="1534395"/>
            </a:xfrm>
            <a:custGeom>
              <a:avLst/>
              <a:gdLst>
                <a:gd name="T0" fmla="*/ 181 w 513"/>
                <a:gd name="T1" fmla="*/ 422 h 651"/>
                <a:gd name="T2" fmla="*/ 256 w 513"/>
                <a:gd name="T3" fmla="*/ 393 h 651"/>
                <a:gd name="T4" fmla="*/ 306 w 513"/>
                <a:gd name="T5" fmla="*/ 401 h 651"/>
                <a:gd name="T6" fmla="*/ 324 w 513"/>
                <a:gd name="T7" fmla="*/ 460 h 651"/>
                <a:gd name="T8" fmla="*/ 371 w 513"/>
                <a:gd name="T9" fmla="*/ 452 h 651"/>
                <a:gd name="T10" fmla="*/ 360 w 513"/>
                <a:gd name="T11" fmla="*/ 484 h 651"/>
                <a:gd name="T12" fmla="*/ 347 w 513"/>
                <a:gd name="T13" fmla="*/ 509 h 651"/>
                <a:gd name="T14" fmla="*/ 350 w 513"/>
                <a:gd name="T15" fmla="*/ 469 h 651"/>
                <a:gd name="T16" fmla="*/ 277 w 513"/>
                <a:gd name="T17" fmla="*/ 474 h 651"/>
                <a:gd name="T18" fmla="*/ 278 w 513"/>
                <a:gd name="T19" fmla="*/ 512 h 651"/>
                <a:gd name="T20" fmla="*/ 245 w 513"/>
                <a:gd name="T21" fmla="*/ 518 h 651"/>
                <a:gd name="T22" fmla="*/ 231 w 513"/>
                <a:gd name="T23" fmla="*/ 531 h 651"/>
                <a:gd name="T24" fmla="*/ 260 w 513"/>
                <a:gd name="T25" fmla="*/ 538 h 651"/>
                <a:gd name="T26" fmla="*/ 291 w 513"/>
                <a:gd name="T27" fmla="*/ 568 h 651"/>
                <a:gd name="T28" fmla="*/ 316 w 513"/>
                <a:gd name="T29" fmla="*/ 588 h 651"/>
                <a:gd name="T30" fmla="*/ 362 w 513"/>
                <a:gd name="T31" fmla="*/ 598 h 651"/>
                <a:gd name="T32" fmla="*/ 365 w 513"/>
                <a:gd name="T33" fmla="*/ 636 h 651"/>
                <a:gd name="T34" fmla="*/ 388 w 513"/>
                <a:gd name="T35" fmla="*/ 615 h 651"/>
                <a:gd name="T36" fmla="*/ 442 w 513"/>
                <a:gd name="T37" fmla="*/ 609 h 651"/>
                <a:gd name="T38" fmla="*/ 492 w 513"/>
                <a:gd name="T39" fmla="*/ 651 h 651"/>
                <a:gd name="T40" fmla="*/ 513 w 513"/>
                <a:gd name="T41" fmla="*/ 644 h 651"/>
                <a:gd name="T42" fmla="*/ 449 w 513"/>
                <a:gd name="T43" fmla="*/ 465 h 651"/>
                <a:gd name="T44" fmla="*/ 513 w 513"/>
                <a:gd name="T45" fmla="*/ 163 h 651"/>
                <a:gd name="T46" fmla="*/ 494 w 513"/>
                <a:gd name="T47" fmla="*/ 176 h 651"/>
                <a:gd name="T48" fmla="*/ 426 w 513"/>
                <a:gd name="T49" fmla="*/ 157 h 651"/>
                <a:gd name="T50" fmla="*/ 375 w 513"/>
                <a:gd name="T51" fmla="*/ 166 h 651"/>
                <a:gd name="T52" fmla="*/ 334 w 513"/>
                <a:gd name="T53" fmla="*/ 197 h 651"/>
                <a:gd name="T54" fmla="*/ 289 w 513"/>
                <a:gd name="T55" fmla="*/ 184 h 651"/>
                <a:gd name="T56" fmla="*/ 295 w 513"/>
                <a:gd name="T57" fmla="*/ 204 h 651"/>
                <a:gd name="T58" fmla="*/ 276 w 513"/>
                <a:gd name="T59" fmla="*/ 197 h 651"/>
                <a:gd name="T60" fmla="*/ 246 w 513"/>
                <a:gd name="T61" fmla="*/ 178 h 651"/>
                <a:gd name="T62" fmla="*/ 190 w 513"/>
                <a:gd name="T63" fmla="*/ 175 h 651"/>
                <a:gd name="T64" fmla="*/ 160 w 513"/>
                <a:gd name="T65" fmla="*/ 172 h 651"/>
                <a:gd name="T66" fmla="*/ 139 w 513"/>
                <a:gd name="T67" fmla="*/ 169 h 651"/>
                <a:gd name="T68" fmla="*/ 109 w 513"/>
                <a:gd name="T69" fmla="*/ 195 h 651"/>
                <a:gd name="T70" fmla="*/ 76 w 513"/>
                <a:gd name="T71" fmla="*/ 231 h 651"/>
                <a:gd name="T72" fmla="*/ 54 w 513"/>
                <a:gd name="T73" fmla="*/ 248 h 651"/>
                <a:gd name="T74" fmla="*/ 61 w 513"/>
                <a:gd name="T75" fmla="*/ 279 h 651"/>
                <a:gd name="T76" fmla="*/ 13 w 513"/>
                <a:gd name="T77" fmla="*/ 278 h 651"/>
                <a:gd name="T78" fmla="*/ 19 w 513"/>
                <a:gd name="T79" fmla="*/ 323 h 651"/>
                <a:gd name="T80" fmla="*/ 35 w 513"/>
                <a:gd name="T81" fmla="*/ 367 h 651"/>
                <a:gd name="T82" fmla="*/ 56 w 513"/>
                <a:gd name="T83" fmla="*/ 388 h 651"/>
                <a:gd name="T84" fmla="*/ 93 w 513"/>
                <a:gd name="T85" fmla="*/ 389 h 651"/>
                <a:gd name="T86" fmla="*/ 139 w 513"/>
                <a:gd name="T87" fmla="*/ 432 h 651"/>
                <a:gd name="T88" fmla="*/ 123 w 513"/>
                <a:gd name="T89" fmla="*/ 427 h 651"/>
                <a:gd name="T90" fmla="*/ 151 w 513"/>
                <a:gd name="T91" fmla="*/ 441 h 651"/>
                <a:gd name="T92" fmla="*/ 513 w 513"/>
                <a:gd name="T93" fmla="*/ 0 h 651"/>
                <a:gd name="T94" fmla="*/ 470 w 513"/>
                <a:gd name="T95" fmla="*/ 10 h 651"/>
                <a:gd name="T96" fmla="*/ 489 w 513"/>
                <a:gd name="T97" fmla="*/ 28 h 651"/>
                <a:gd name="T98" fmla="*/ 496 w 513"/>
                <a:gd name="T99" fmla="*/ 37 h 651"/>
                <a:gd name="T100" fmla="*/ 513 w 513"/>
                <a:gd name="T101" fmla="*/ 0 h 651"/>
                <a:gd name="T102" fmla="*/ 513 w 513"/>
                <a:gd name="T103" fmla="*/ 49 h 651"/>
                <a:gd name="T104" fmla="*/ 479 w 513"/>
                <a:gd name="T105" fmla="*/ 65 h 651"/>
                <a:gd name="T106" fmla="*/ 491 w 513"/>
                <a:gd name="T107" fmla="*/ 93 h 651"/>
                <a:gd name="T108" fmla="*/ 489 w 513"/>
                <a:gd name="T109" fmla="*/ 110 h 651"/>
                <a:gd name="T110" fmla="*/ 513 w 513"/>
                <a:gd name="T111" fmla="*/ 116 h 6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13" h="651">
                  <a:moveTo>
                    <a:pt x="151" y="441"/>
                  </a:moveTo>
                  <a:cubicBezTo>
                    <a:pt x="181" y="422"/>
                    <a:pt x="181" y="422"/>
                    <a:pt x="181" y="422"/>
                  </a:cubicBezTo>
                  <a:cubicBezTo>
                    <a:pt x="217" y="395"/>
                    <a:pt x="217" y="395"/>
                    <a:pt x="217" y="395"/>
                  </a:cubicBezTo>
                  <a:cubicBezTo>
                    <a:pt x="256" y="393"/>
                    <a:pt x="256" y="393"/>
                    <a:pt x="256" y="393"/>
                  </a:cubicBezTo>
                  <a:cubicBezTo>
                    <a:pt x="266" y="395"/>
                    <a:pt x="269" y="402"/>
                    <a:pt x="287" y="388"/>
                  </a:cubicBezTo>
                  <a:cubicBezTo>
                    <a:pt x="306" y="401"/>
                    <a:pt x="306" y="401"/>
                    <a:pt x="306" y="401"/>
                  </a:cubicBezTo>
                  <a:cubicBezTo>
                    <a:pt x="318" y="425"/>
                    <a:pt x="318" y="425"/>
                    <a:pt x="318" y="425"/>
                  </a:cubicBezTo>
                  <a:cubicBezTo>
                    <a:pt x="324" y="460"/>
                    <a:pt x="324" y="460"/>
                    <a:pt x="324" y="460"/>
                  </a:cubicBezTo>
                  <a:cubicBezTo>
                    <a:pt x="352" y="460"/>
                    <a:pt x="352" y="460"/>
                    <a:pt x="352" y="460"/>
                  </a:cubicBezTo>
                  <a:cubicBezTo>
                    <a:pt x="371" y="452"/>
                    <a:pt x="371" y="452"/>
                    <a:pt x="371" y="452"/>
                  </a:cubicBezTo>
                  <a:cubicBezTo>
                    <a:pt x="384" y="463"/>
                    <a:pt x="381" y="459"/>
                    <a:pt x="384" y="468"/>
                  </a:cubicBezTo>
                  <a:cubicBezTo>
                    <a:pt x="372" y="478"/>
                    <a:pt x="374" y="476"/>
                    <a:pt x="360" y="484"/>
                  </a:cubicBezTo>
                  <a:cubicBezTo>
                    <a:pt x="354" y="508"/>
                    <a:pt x="354" y="508"/>
                    <a:pt x="354" y="508"/>
                  </a:cubicBezTo>
                  <a:cubicBezTo>
                    <a:pt x="347" y="509"/>
                    <a:pt x="347" y="509"/>
                    <a:pt x="347" y="509"/>
                  </a:cubicBezTo>
                  <a:cubicBezTo>
                    <a:pt x="347" y="485"/>
                    <a:pt x="345" y="494"/>
                    <a:pt x="356" y="472"/>
                  </a:cubicBezTo>
                  <a:cubicBezTo>
                    <a:pt x="350" y="469"/>
                    <a:pt x="350" y="469"/>
                    <a:pt x="350" y="469"/>
                  </a:cubicBezTo>
                  <a:cubicBezTo>
                    <a:pt x="320" y="469"/>
                    <a:pt x="320" y="469"/>
                    <a:pt x="320" y="469"/>
                  </a:cubicBezTo>
                  <a:cubicBezTo>
                    <a:pt x="293" y="469"/>
                    <a:pt x="306" y="467"/>
                    <a:pt x="277" y="474"/>
                  </a:cubicBezTo>
                  <a:cubicBezTo>
                    <a:pt x="276" y="477"/>
                    <a:pt x="265" y="473"/>
                    <a:pt x="263" y="476"/>
                  </a:cubicBezTo>
                  <a:cubicBezTo>
                    <a:pt x="250" y="497"/>
                    <a:pt x="245" y="502"/>
                    <a:pt x="278" y="512"/>
                  </a:cubicBezTo>
                  <a:cubicBezTo>
                    <a:pt x="274" y="523"/>
                    <a:pt x="274" y="523"/>
                    <a:pt x="274" y="523"/>
                  </a:cubicBezTo>
                  <a:cubicBezTo>
                    <a:pt x="260" y="515"/>
                    <a:pt x="267" y="517"/>
                    <a:pt x="245" y="518"/>
                  </a:cubicBezTo>
                  <a:cubicBezTo>
                    <a:pt x="231" y="519"/>
                    <a:pt x="231" y="519"/>
                    <a:pt x="231" y="519"/>
                  </a:cubicBezTo>
                  <a:cubicBezTo>
                    <a:pt x="231" y="531"/>
                    <a:pt x="231" y="531"/>
                    <a:pt x="231" y="531"/>
                  </a:cubicBezTo>
                  <a:cubicBezTo>
                    <a:pt x="246" y="530"/>
                    <a:pt x="246" y="530"/>
                    <a:pt x="246" y="530"/>
                  </a:cubicBezTo>
                  <a:cubicBezTo>
                    <a:pt x="260" y="538"/>
                    <a:pt x="260" y="538"/>
                    <a:pt x="260" y="538"/>
                  </a:cubicBezTo>
                  <a:cubicBezTo>
                    <a:pt x="269" y="548"/>
                    <a:pt x="269" y="548"/>
                    <a:pt x="269" y="548"/>
                  </a:cubicBezTo>
                  <a:cubicBezTo>
                    <a:pt x="291" y="568"/>
                    <a:pt x="291" y="568"/>
                    <a:pt x="291" y="568"/>
                  </a:cubicBezTo>
                  <a:cubicBezTo>
                    <a:pt x="294" y="586"/>
                    <a:pt x="294" y="586"/>
                    <a:pt x="294" y="586"/>
                  </a:cubicBezTo>
                  <a:cubicBezTo>
                    <a:pt x="306" y="584"/>
                    <a:pt x="305" y="583"/>
                    <a:pt x="316" y="588"/>
                  </a:cubicBezTo>
                  <a:cubicBezTo>
                    <a:pt x="334" y="596"/>
                    <a:pt x="337" y="593"/>
                    <a:pt x="358" y="589"/>
                  </a:cubicBezTo>
                  <a:cubicBezTo>
                    <a:pt x="362" y="598"/>
                    <a:pt x="362" y="598"/>
                    <a:pt x="362" y="598"/>
                  </a:cubicBezTo>
                  <a:cubicBezTo>
                    <a:pt x="362" y="618"/>
                    <a:pt x="362" y="618"/>
                    <a:pt x="362" y="618"/>
                  </a:cubicBezTo>
                  <a:cubicBezTo>
                    <a:pt x="365" y="636"/>
                    <a:pt x="365" y="636"/>
                    <a:pt x="365" y="636"/>
                  </a:cubicBezTo>
                  <a:cubicBezTo>
                    <a:pt x="381" y="626"/>
                    <a:pt x="381" y="626"/>
                    <a:pt x="381" y="626"/>
                  </a:cubicBezTo>
                  <a:cubicBezTo>
                    <a:pt x="388" y="615"/>
                    <a:pt x="388" y="615"/>
                    <a:pt x="388" y="615"/>
                  </a:cubicBezTo>
                  <a:cubicBezTo>
                    <a:pt x="413" y="607"/>
                    <a:pt x="413" y="607"/>
                    <a:pt x="413" y="607"/>
                  </a:cubicBezTo>
                  <a:cubicBezTo>
                    <a:pt x="442" y="609"/>
                    <a:pt x="442" y="609"/>
                    <a:pt x="442" y="609"/>
                  </a:cubicBezTo>
                  <a:cubicBezTo>
                    <a:pt x="442" y="610"/>
                    <a:pt x="477" y="632"/>
                    <a:pt x="482" y="637"/>
                  </a:cubicBezTo>
                  <a:cubicBezTo>
                    <a:pt x="486" y="642"/>
                    <a:pt x="492" y="651"/>
                    <a:pt x="492" y="651"/>
                  </a:cubicBezTo>
                  <a:cubicBezTo>
                    <a:pt x="511" y="646"/>
                    <a:pt x="511" y="646"/>
                    <a:pt x="511" y="646"/>
                  </a:cubicBezTo>
                  <a:cubicBezTo>
                    <a:pt x="513" y="644"/>
                    <a:pt x="513" y="644"/>
                    <a:pt x="513" y="644"/>
                  </a:cubicBezTo>
                  <a:cubicBezTo>
                    <a:pt x="513" y="618"/>
                    <a:pt x="513" y="618"/>
                    <a:pt x="513" y="618"/>
                  </a:cubicBezTo>
                  <a:cubicBezTo>
                    <a:pt x="449" y="465"/>
                    <a:pt x="449" y="465"/>
                    <a:pt x="449" y="465"/>
                  </a:cubicBezTo>
                  <a:cubicBezTo>
                    <a:pt x="513" y="436"/>
                    <a:pt x="513" y="436"/>
                    <a:pt x="513" y="436"/>
                  </a:cubicBezTo>
                  <a:cubicBezTo>
                    <a:pt x="513" y="163"/>
                    <a:pt x="513" y="163"/>
                    <a:pt x="513" y="163"/>
                  </a:cubicBezTo>
                  <a:cubicBezTo>
                    <a:pt x="510" y="163"/>
                    <a:pt x="506" y="164"/>
                    <a:pt x="501" y="164"/>
                  </a:cubicBezTo>
                  <a:cubicBezTo>
                    <a:pt x="494" y="176"/>
                    <a:pt x="494" y="176"/>
                    <a:pt x="494" y="176"/>
                  </a:cubicBezTo>
                  <a:cubicBezTo>
                    <a:pt x="443" y="167"/>
                    <a:pt x="443" y="167"/>
                    <a:pt x="443" y="167"/>
                  </a:cubicBezTo>
                  <a:cubicBezTo>
                    <a:pt x="426" y="157"/>
                    <a:pt x="426" y="157"/>
                    <a:pt x="426" y="157"/>
                  </a:cubicBezTo>
                  <a:cubicBezTo>
                    <a:pt x="413" y="166"/>
                    <a:pt x="416" y="162"/>
                    <a:pt x="405" y="174"/>
                  </a:cubicBezTo>
                  <a:cubicBezTo>
                    <a:pt x="375" y="166"/>
                    <a:pt x="375" y="166"/>
                    <a:pt x="375" y="166"/>
                  </a:cubicBezTo>
                  <a:cubicBezTo>
                    <a:pt x="356" y="175"/>
                    <a:pt x="356" y="175"/>
                    <a:pt x="356" y="175"/>
                  </a:cubicBezTo>
                  <a:cubicBezTo>
                    <a:pt x="334" y="197"/>
                    <a:pt x="334" y="197"/>
                    <a:pt x="334" y="197"/>
                  </a:cubicBezTo>
                  <a:cubicBezTo>
                    <a:pt x="297" y="195"/>
                    <a:pt x="297" y="195"/>
                    <a:pt x="297" y="195"/>
                  </a:cubicBezTo>
                  <a:cubicBezTo>
                    <a:pt x="289" y="184"/>
                    <a:pt x="289" y="184"/>
                    <a:pt x="289" y="184"/>
                  </a:cubicBezTo>
                  <a:cubicBezTo>
                    <a:pt x="287" y="194"/>
                    <a:pt x="287" y="194"/>
                    <a:pt x="287" y="194"/>
                  </a:cubicBezTo>
                  <a:cubicBezTo>
                    <a:pt x="295" y="204"/>
                    <a:pt x="295" y="204"/>
                    <a:pt x="295" y="204"/>
                  </a:cubicBezTo>
                  <a:cubicBezTo>
                    <a:pt x="281" y="211"/>
                    <a:pt x="281" y="211"/>
                    <a:pt x="281" y="211"/>
                  </a:cubicBezTo>
                  <a:cubicBezTo>
                    <a:pt x="276" y="197"/>
                    <a:pt x="276" y="197"/>
                    <a:pt x="276" y="197"/>
                  </a:cubicBezTo>
                  <a:cubicBezTo>
                    <a:pt x="264" y="182"/>
                    <a:pt x="264" y="182"/>
                    <a:pt x="264" y="182"/>
                  </a:cubicBezTo>
                  <a:cubicBezTo>
                    <a:pt x="246" y="178"/>
                    <a:pt x="246" y="178"/>
                    <a:pt x="246" y="178"/>
                  </a:cubicBezTo>
                  <a:cubicBezTo>
                    <a:pt x="236" y="171"/>
                    <a:pt x="236" y="171"/>
                    <a:pt x="236" y="171"/>
                  </a:cubicBezTo>
                  <a:cubicBezTo>
                    <a:pt x="234" y="170"/>
                    <a:pt x="197" y="174"/>
                    <a:pt x="190" y="175"/>
                  </a:cubicBezTo>
                  <a:cubicBezTo>
                    <a:pt x="181" y="169"/>
                    <a:pt x="180" y="169"/>
                    <a:pt x="170" y="164"/>
                  </a:cubicBezTo>
                  <a:cubicBezTo>
                    <a:pt x="160" y="172"/>
                    <a:pt x="160" y="172"/>
                    <a:pt x="160" y="172"/>
                  </a:cubicBezTo>
                  <a:cubicBezTo>
                    <a:pt x="160" y="172"/>
                    <a:pt x="155" y="181"/>
                    <a:pt x="147" y="181"/>
                  </a:cubicBezTo>
                  <a:cubicBezTo>
                    <a:pt x="138" y="181"/>
                    <a:pt x="139" y="169"/>
                    <a:pt x="139" y="169"/>
                  </a:cubicBezTo>
                  <a:cubicBezTo>
                    <a:pt x="126" y="171"/>
                    <a:pt x="126" y="171"/>
                    <a:pt x="126" y="171"/>
                  </a:cubicBezTo>
                  <a:cubicBezTo>
                    <a:pt x="109" y="195"/>
                    <a:pt x="109" y="195"/>
                    <a:pt x="109" y="195"/>
                  </a:cubicBezTo>
                  <a:cubicBezTo>
                    <a:pt x="88" y="213"/>
                    <a:pt x="88" y="213"/>
                    <a:pt x="88" y="213"/>
                  </a:cubicBezTo>
                  <a:cubicBezTo>
                    <a:pt x="76" y="231"/>
                    <a:pt x="76" y="231"/>
                    <a:pt x="76" y="231"/>
                  </a:cubicBezTo>
                  <a:cubicBezTo>
                    <a:pt x="53" y="240"/>
                    <a:pt x="53" y="240"/>
                    <a:pt x="53" y="240"/>
                  </a:cubicBezTo>
                  <a:cubicBezTo>
                    <a:pt x="54" y="248"/>
                    <a:pt x="54" y="248"/>
                    <a:pt x="54" y="248"/>
                  </a:cubicBezTo>
                  <a:cubicBezTo>
                    <a:pt x="77" y="268"/>
                    <a:pt x="77" y="268"/>
                    <a:pt x="77" y="268"/>
                  </a:cubicBezTo>
                  <a:cubicBezTo>
                    <a:pt x="61" y="279"/>
                    <a:pt x="61" y="279"/>
                    <a:pt x="61" y="279"/>
                  </a:cubicBezTo>
                  <a:cubicBezTo>
                    <a:pt x="37" y="254"/>
                    <a:pt x="46" y="273"/>
                    <a:pt x="16" y="250"/>
                  </a:cubicBezTo>
                  <a:cubicBezTo>
                    <a:pt x="11" y="268"/>
                    <a:pt x="10" y="263"/>
                    <a:pt x="13" y="278"/>
                  </a:cubicBezTo>
                  <a:cubicBezTo>
                    <a:pt x="0" y="287"/>
                    <a:pt x="0" y="287"/>
                    <a:pt x="0" y="287"/>
                  </a:cubicBezTo>
                  <a:cubicBezTo>
                    <a:pt x="7" y="314"/>
                    <a:pt x="2" y="305"/>
                    <a:pt x="19" y="323"/>
                  </a:cubicBezTo>
                  <a:cubicBezTo>
                    <a:pt x="9" y="344"/>
                    <a:pt x="11" y="335"/>
                    <a:pt x="12" y="360"/>
                  </a:cubicBezTo>
                  <a:cubicBezTo>
                    <a:pt x="35" y="367"/>
                    <a:pt x="35" y="367"/>
                    <a:pt x="35" y="367"/>
                  </a:cubicBezTo>
                  <a:cubicBezTo>
                    <a:pt x="41" y="381"/>
                    <a:pt x="41" y="381"/>
                    <a:pt x="41" y="381"/>
                  </a:cubicBezTo>
                  <a:cubicBezTo>
                    <a:pt x="56" y="388"/>
                    <a:pt x="56" y="388"/>
                    <a:pt x="56" y="388"/>
                  </a:cubicBezTo>
                  <a:cubicBezTo>
                    <a:pt x="71" y="378"/>
                    <a:pt x="71" y="378"/>
                    <a:pt x="71" y="378"/>
                  </a:cubicBezTo>
                  <a:cubicBezTo>
                    <a:pt x="93" y="389"/>
                    <a:pt x="93" y="389"/>
                    <a:pt x="93" y="389"/>
                  </a:cubicBezTo>
                  <a:cubicBezTo>
                    <a:pt x="122" y="411"/>
                    <a:pt x="122" y="411"/>
                    <a:pt x="122" y="411"/>
                  </a:cubicBezTo>
                  <a:cubicBezTo>
                    <a:pt x="139" y="432"/>
                    <a:pt x="139" y="432"/>
                    <a:pt x="139" y="432"/>
                  </a:cubicBezTo>
                  <a:cubicBezTo>
                    <a:pt x="129" y="424"/>
                    <a:pt x="129" y="424"/>
                    <a:pt x="129" y="424"/>
                  </a:cubicBezTo>
                  <a:cubicBezTo>
                    <a:pt x="123" y="427"/>
                    <a:pt x="123" y="427"/>
                    <a:pt x="123" y="427"/>
                  </a:cubicBezTo>
                  <a:cubicBezTo>
                    <a:pt x="127" y="434"/>
                    <a:pt x="127" y="434"/>
                    <a:pt x="127" y="434"/>
                  </a:cubicBezTo>
                  <a:cubicBezTo>
                    <a:pt x="151" y="441"/>
                    <a:pt x="151" y="441"/>
                    <a:pt x="151" y="441"/>
                  </a:cubicBezTo>
                  <a:close/>
                  <a:moveTo>
                    <a:pt x="513" y="0"/>
                  </a:moveTo>
                  <a:cubicBezTo>
                    <a:pt x="513" y="0"/>
                    <a:pt x="513" y="0"/>
                    <a:pt x="513" y="0"/>
                  </a:cubicBezTo>
                  <a:cubicBezTo>
                    <a:pt x="499" y="5"/>
                    <a:pt x="499" y="5"/>
                    <a:pt x="499" y="5"/>
                  </a:cubicBezTo>
                  <a:cubicBezTo>
                    <a:pt x="497" y="5"/>
                    <a:pt x="469" y="1"/>
                    <a:pt x="470" y="10"/>
                  </a:cubicBezTo>
                  <a:cubicBezTo>
                    <a:pt x="471" y="15"/>
                    <a:pt x="476" y="16"/>
                    <a:pt x="476" y="16"/>
                  </a:cubicBezTo>
                  <a:cubicBezTo>
                    <a:pt x="489" y="28"/>
                    <a:pt x="489" y="28"/>
                    <a:pt x="489" y="28"/>
                  </a:cubicBezTo>
                  <a:cubicBezTo>
                    <a:pt x="488" y="35"/>
                    <a:pt x="488" y="35"/>
                    <a:pt x="488" y="35"/>
                  </a:cubicBezTo>
                  <a:cubicBezTo>
                    <a:pt x="496" y="37"/>
                    <a:pt x="496" y="37"/>
                    <a:pt x="496" y="37"/>
                  </a:cubicBezTo>
                  <a:cubicBezTo>
                    <a:pt x="513" y="37"/>
                    <a:pt x="513" y="37"/>
                    <a:pt x="513" y="37"/>
                  </a:cubicBezTo>
                  <a:cubicBezTo>
                    <a:pt x="513" y="0"/>
                    <a:pt x="513" y="0"/>
                    <a:pt x="513" y="0"/>
                  </a:cubicBezTo>
                  <a:close/>
                  <a:moveTo>
                    <a:pt x="513" y="49"/>
                  </a:moveTo>
                  <a:cubicBezTo>
                    <a:pt x="513" y="49"/>
                    <a:pt x="513" y="49"/>
                    <a:pt x="513" y="49"/>
                  </a:cubicBezTo>
                  <a:cubicBezTo>
                    <a:pt x="503" y="50"/>
                    <a:pt x="492" y="52"/>
                    <a:pt x="490" y="53"/>
                  </a:cubicBezTo>
                  <a:cubicBezTo>
                    <a:pt x="479" y="65"/>
                    <a:pt x="479" y="65"/>
                    <a:pt x="479" y="65"/>
                  </a:cubicBezTo>
                  <a:cubicBezTo>
                    <a:pt x="492" y="82"/>
                    <a:pt x="492" y="82"/>
                    <a:pt x="492" y="82"/>
                  </a:cubicBezTo>
                  <a:cubicBezTo>
                    <a:pt x="491" y="93"/>
                    <a:pt x="491" y="93"/>
                    <a:pt x="491" y="93"/>
                  </a:cubicBezTo>
                  <a:cubicBezTo>
                    <a:pt x="480" y="101"/>
                    <a:pt x="480" y="101"/>
                    <a:pt x="480" y="101"/>
                  </a:cubicBezTo>
                  <a:cubicBezTo>
                    <a:pt x="489" y="110"/>
                    <a:pt x="489" y="110"/>
                    <a:pt x="489" y="110"/>
                  </a:cubicBezTo>
                  <a:cubicBezTo>
                    <a:pt x="505" y="110"/>
                    <a:pt x="505" y="110"/>
                    <a:pt x="505" y="110"/>
                  </a:cubicBezTo>
                  <a:cubicBezTo>
                    <a:pt x="513" y="116"/>
                    <a:pt x="513" y="116"/>
                    <a:pt x="513" y="116"/>
                  </a:cubicBezTo>
                  <a:lnTo>
                    <a:pt x="513" y="49"/>
                  </a:lnTo>
                  <a:close/>
                </a:path>
              </a:pathLst>
            </a:custGeom>
            <a:solidFill>
              <a:schemeClr val="bg1">
                <a:lumMod val="95000"/>
              </a:schemeClr>
            </a:solidFill>
            <a:ln w="38100" cap="rnd" cmpd="sng">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ource Sans Pro Light" charset="0"/>
              </a:endParaRPr>
            </a:p>
          </p:txBody>
        </p:sp>
      </p:grpSp>
    </p:spTree>
    <p:extLst>
      <p:ext uri="{BB962C8B-B14F-4D97-AF65-F5344CB8AC3E}">
        <p14:creationId xmlns:p14="http://schemas.microsoft.com/office/powerpoint/2010/main" val="2404221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randombar(horizontal)">
                                      <p:cBhvr>
                                        <p:cTn id="7" dur="500"/>
                                        <p:tgtEl>
                                          <p:spTgt spid="49"/>
                                        </p:tgtEl>
                                      </p:cBhvr>
                                    </p:animEffect>
                                  </p:childTnLst>
                                </p:cTn>
                              </p:par>
                            </p:childTnLst>
                          </p:cTn>
                        </p:par>
                        <p:par>
                          <p:cTn id="8" fill="hold">
                            <p:stCondLst>
                              <p:cond delay="500"/>
                            </p:stCondLst>
                            <p:childTnLst>
                              <p:par>
                                <p:cTn id="9" presetID="6" presetClass="entr" presetSubtype="16" fill="hold" nodeType="afterEffect">
                                  <p:stCondLst>
                                    <p:cond delay="0"/>
                                  </p:stCondLst>
                                  <p:childTnLst>
                                    <p:set>
                                      <p:cBhvr>
                                        <p:cTn id="10" dur="1" fill="hold">
                                          <p:stCondLst>
                                            <p:cond delay="0"/>
                                          </p:stCondLst>
                                        </p:cTn>
                                        <p:tgtEl>
                                          <p:spTgt spid="53"/>
                                        </p:tgtEl>
                                        <p:attrNameLst>
                                          <p:attrName>style.visibility</p:attrName>
                                        </p:attrNameLst>
                                      </p:cBhvr>
                                      <p:to>
                                        <p:strVal val="visible"/>
                                      </p:to>
                                    </p:set>
                                    <p:animEffect transition="in" filter="circle(in)">
                                      <p:cBhvr>
                                        <p:cTn id="11" dur="2000"/>
                                        <p:tgtEl>
                                          <p:spTgt spid="53"/>
                                        </p:tgtEl>
                                      </p:cBhvr>
                                    </p:animEffect>
                                  </p:childTnLst>
                                </p:cTn>
                              </p:par>
                            </p:childTnLst>
                          </p:cTn>
                        </p:par>
                        <p:par>
                          <p:cTn id="12" fill="hold">
                            <p:stCondLst>
                              <p:cond delay="2500"/>
                            </p:stCondLst>
                            <p:childTnLst>
                              <p:par>
                                <p:cTn id="13" presetID="22" presetClass="entr" presetSubtype="2" fill="hold" nodeType="afterEffect">
                                  <p:stCondLst>
                                    <p:cond delay="0"/>
                                  </p:stCondLst>
                                  <p:childTnLst>
                                    <p:set>
                                      <p:cBhvr>
                                        <p:cTn id="14" dur="1" fill="hold">
                                          <p:stCondLst>
                                            <p:cond delay="0"/>
                                          </p:stCondLst>
                                        </p:cTn>
                                        <p:tgtEl>
                                          <p:spTgt spid="58"/>
                                        </p:tgtEl>
                                        <p:attrNameLst>
                                          <p:attrName>style.visibility</p:attrName>
                                        </p:attrNameLst>
                                      </p:cBhvr>
                                      <p:to>
                                        <p:strVal val="visible"/>
                                      </p:to>
                                    </p:set>
                                    <p:animEffect transition="in" filter="wipe(right)">
                                      <p:cBhvr>
                                        <p:cTn id="15" dur="500"/>
                                        <p:tgtEl>
                                          <p:spTgt spid="58"/>
                                        </p:tgtEl>
                                      </p:cBhvr>
                                    </p:animEffect>
                                  </p:childTnLst>
                                </p:cTn>
                              </p:par>
                            </p:childTnLst>
                          </p:cTn>
                        </p:par>
                        <p:par>
                          <p:cTn id="16" fill="hold">
                            <p:stCondLst>
                              <p:cond delay="3000"/>
                            </p:stCondLst>
                            <p:childTnLst>
                              <p:par>
                                <p:cTn id="17" presetID="53" presetClass="entr" presetSubtype="16" fill="hold" grpId="0" nodeType="afterEffect">
                                  <p:stCondLst>
                                    <p:cond delay="0"/>
                                  </p:stCondLst>
                                  <p:childTnLst>
                                    <p:set>
                                      <p:cBhvr>
                                        <p:cTn id="18" dur="1" fill="hold">
                                          <p:stCondLst>
                                            <p:cond delay="0"/>
                                          </p:stCondLst>
                                        </p:cTn>
                                        <p:tgtEl>
                                          <p:spTgt spid="50"/>
                                        </p:tgtEl>
                                        <p:attrNameLst>
                                          <p:attrName>style.visibility</p:attrName>
                                        </p:attrNameLst>
                                      </p:cBhvr>
                                      <p:to>
                                        <p:strVal val="visible"/>
                                      </p:to>
                                    </p:set>
                                    <p:anim calcmode="lin" valueType="num">
                                      <p:cBhvr>
                                        <p:cTn id="19" dur="500" fill="hold"/>
                                        <p:tgtEl>
                                          <p:spTgt spid="50"/>
                                        </p:tgtEl>
                                        <p:attrNameLst>
                                          <p:attrName>ppt_w</p:attrName>
                                        </p:attrNameLst>
                                      </p:cBhvr>
                                      <p:tavLst>
                                        <p:tav tm="0">
                                          <p:val>
                                            <p:fltVal val="0"/>
                                          </p:val>
                                        </p:tav>
                                        <p:tav tm="100000">
                                          <p:val>
                                            <p:strVal val="#ppt_w"/>
                                          </p:val>
                                        </p:tav>
                                      </p:tavLst>
                                    </p:anim>
                                    <p:anim calcmode="lin" valueType="num">
                                      <p:cBhvr>
                                        <p:cTn id="20" dur="500" fill="hold"/>
                                        <p:tgtEl>
                                          <p:spTgt spid="50"/>
                                        </p:tgtEl>
                                        <p:attrNameLst>
                                          <p:attrName>ppt_h</p:attrName>
                                        </p:attrNameLst>
                                      </p:cBhvr>
                                      <p:tavLst>
                                        <p:tav tm="0">
                                          <p:val>
                                            <p:fltVal val="0"/>
                                          </p:val>
                                        </p:tav>
                                        <p:tav tm="100000">
                                          <p:val>
                                            <p:strVal val="#ppt_h"/>
                                          </p:val>
                                        </p:tav>
                                      </p:tavLst>
                                    </p:anim>
                                    <p:animEffect transition="in" filter="fade">
                                      <p:cBhvr>
                                        <p:cTn id="21" dur="500"/>
                                        <p:tgtEl>
                                          <p:spTgt spid="50"/>
                                        </p:tgtEl>
                                      </p:cBhvr>
                                    </p:animEffect>
                                  </p:childTnLst>
                                </p:cTn>
                              </p:par>
                            </p:childTnLst>
                          </p:cTn>
                        </p:par>
                        <p:par>
                          <p:cTn id="22" fill="hold">
                            <p:stCondLst>
                              <p:cond delay="3500"/>
                            </p:stCondLst>
                            <p:childTnLst>
                              <p:par>
                                <p:cTn id="23" presetID="2" presetClass="entr" presetSubtype="8" fill="hold" grpId="0" nodeType="afterEffect">
                                  <p:stCondLst>
                                    <p:cond delay="0"/>
                                  </p:stCondLst>
                                  <p:childTnLst>
                                    <p:set>
                                      <p:cBhvr>
                                        <p:cTn id="24" dur="1" fill="hold">
                                          <p:stCondLst>
                                            <p:cond delay="0"/>
                                          </p:stCondLst>
                                        </p:cTn>
                                        <p:tgtEl>
                                          <p:spTgt spid="51"/>
                                        </p:tgtEl>
                                        <p:attrNameLst>
                                          <p:attrName>style.visibility</p:attrName>
                                        </p:attrNameLst>
                                      </p:cBhvr>
                                      <p:to>
                                        <p:strVal val="visible"/>
                                      </p:to>
                                    </p:set>
                                    <p:anim calcmode="lin" valueType="num">
                                      <p:cBhvr additive="base">
                                        <p:cTn id="25" dur="500" fill="hold"/>
                                        <p:tgtEl>
                                          <p:spTgt spid="51"/>
                                        </p:tgtEl>
                                        <p:attrNameLst>
                                          <p:attrName>ppt_x</p:attrName>
                                        </p:attrNameLst>
                                      </p:cBhvr>
                                      <p:tavLst>
                                        <p:tav tm="0">
                                          <p:val>
                                            <p:strVal val="0-#ppt_w/2"/>
                                          </p:val>
                                        </p:tav>
                                        <p:tav tm="100000">
                                          <p:val>
                                            <p:strVal val="#ppt_x"/>
                                          </p:val>
                                        </p:tav>
                                      </p:tavLst>
                                    </p:anim>
                                    <p:anim calcmode="lin" valueType="num">
                                      <p:cBhvr additive="base">
                                        <p:cTn id="26" dur="500" fill="hold"/>
                                        <p:tgtEl>
                                          <p:spTgt spid="51"/>
                                        </p:tgtEl>
                                        <p:attrNameLst>
                                          <p:attrName>ppt_y</p:attrName>
                                        </p:attrNameLst>
                                      </p:cBhvr>
                                      <p:tavLst>
                                        <p:tav tm="0">
                                          <p:val>
                                            <p:strVal val="#ppt_y"/>
                                          </p:val>
                                        </p:tav>
                                        <p:tav tm="100000">
                                          <p:val>
                                            <p:strVal val="#ppt_y"/>
                                          </p:val>
                                        </p:tav>
                                      </p:tavLst>
                                    </p:anim>
                                  </p:childTnLst>
                                </p:cTn>
                              </p:par>
                            </p:childTnLst>
                          </p:cTn>
                        </p:par>
                        <p:par>
                          <p:cTn id="27" fill="hold">
                            <p:stCondLst>
                              <p:cond delay="4000"/>
                            </p:stCondLst>
                            <p:childTnLst>
                              <p:par>
                                <p:cTn id="28" presetID="2" presetClass="entr" presetSubtype="8" fill="hold" grpId="0" nodeType="afterEffect">
                                  <p:stCondLst>
                                    <p:cond delay="0"/>
                                  </p:stCondLst>
                                  <p:childTnLst>
                                    <p:set>
                                      <p:cBhvr>
                                        <p:cTn id="29" dur="1" fill="hold">
                                          <p:stCondLst>
                                            <p:cond delay="0"/>
                                          </p:stCondLst>
                                        </p:cTn>
                                        <p:tgtEl>
                                          <p:spTgt spid="52"/>
                                        </p:tgtEl>
                                        <p:attrNameLst>
                                          <p:attrName>style.visibility</p:attrName>
                                        </p:attrNameLst>
                                      </p:cBhvr>
                                      <p:to>
                                        <p:strVal val="visible"/>
                                      </p:to>
                                    </p:set>
                                    <p:anim calcmode="lin" valueType="num">
                                      <p:cBhvr additive="base">
                                        <p:cTn id="30" dur="500" fill="hold"/>
                                        <p:tgtEl>
                                          <p:spTgt spid="52"/>
                                        </p:tgtEl>
                                        <p:attrNameLst>
                                          <p:attrName>ppt_x</p:attrName>
                                        </p:attrNameLst>
                                      </p:cBhvr>
                                      <p:tavLst>
                                        <p:tav tm="0">
                                          <p:val>
                                            <p:strVal val="0-#ppt_w/2"/>
                                          </p:val>
                                        </p:tav>
                                        <p:tav tm="100000">
                                          <p:val>
                                            <p:strVal val="#ppt_x"/>
                                          </p:val>
                                        </p:tav>
                                      </p:tavLst>
                                    </p:anim>
                                    <p:anim calcmode="lin" valueType="num">
                                      <p:cBhvr additive="base">
                                        <p:cTn id="31" dur="5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50" grpId="0"/>
      <p:bldP spid="51" grpId="0"/>
      <p:bldP spid="52"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0" y="0"/>
            <a:ext cx="12192000" cy="6858000"/>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809448" y="3223736"/>
            <a:ext cx="4312159" cy="1477328"/>
          </a:xfrm>
          <a:prstGeom prst="rect">
            <a:avLst/>
          </a:prstGeom>
        </p:spPr>
        <p:txBody>
          <a:bodyPr wrap="square">
            <a:spAutoFit/>
          </a:bodyPr>
          <a:lstStyle/>
          <a:p>
            <a:pPr>
              <a:lnSpc>
                <a:spcPct val="150000"/>
              </a:lnSpc>
            </a:pPr>
            <a:r>
              <a:rPr lang="en-US" sz="1200" b="0" i="0" dirty="0">
                <a:solidFill>
                  <a:schemeClr val="bg1"/>
                </a:solidFill>
                <a:effectLst/>
              </a:rPr>
              <a:t>Lorem ipsum dolor sit amet, consectetur adipiscing elised do eiusmod tempor incididunt ut labore et dolore magna aliqua. Ut enim ad veniam, quis nostrud exercitati ullamco laboris nisi ut aliquip ex ea commodo consequa tuis aute irure dolor in reprehenderit in voluptate velit.</a:t>
            </a:r>
            <a:endParaRPr lang="en-US" sz="1200" dirty="0">
              <a:solidFill>
                <a:schemeClr val="bg1"/>
              </a:solidFill>
            </a:endParaRPr>
          </a:p>
        </p:txBody>
      </p:sp>
      <p:sp>
        <p:nvSpPr>
          <p:cNvPr id="30" name="TextBox 29"/>
          <p:cNvSpPr txBox="1"/>
          <p:nvPr/>
        </p:nvSpPr>
        <p:spPr>
          <a:xfrm>
            <a:off x="809448" y="5252539"/>
            <a:ext cx="1690687" cy="461665"/>
          </a:xfrm>
          <a:prstGeom prst="rect">
            <a:avLst/>
          </a:prstGeom>
          <a:noFill/>
        </p:spPr>
        <p:txBody>
          <a:bodyPr wrap="square" rtlCol="0">
            <a:spAutoFit/>
          </a:bodyPr>
          <a:lstStyle/>
          <a:p>
            <a:r>
              <a:rPr lang="en-ID" sz="2400" b="1" dirty="0">
                <a:solidFill>
                  <a:schemeClr val="bg1"/>
                </a:solidFill>
                <a:latin typeface="+mj-lt"/>
              </a:rPr>
              <a:t>$67,899</a:t>
            </a:r>
            <a:endParaRPr lang="en-US" sz="2400" b="1" dirty="0">
              <a:solidFill>
                <a:schemeClr val="bg1"/>
              </a:solidFill>
              <a:latin typeface="+mj-lt"/>
            </a:endParaRPr>
          </a:p>
        </p:txBody>
      </p:sp>
      <p:sp>
        <p:nvSpPr>
          <p:cNvPr id="31" name="TextBox 30"/>
          <p:cNvSpPr txBox="1"/>
          <p:nvPr/>
        </p:nvSpPr>
        <p:spPr>
          <a:xfrm>
            <a:off x="3622004" y="5252539"/>
            <a:ext cx="1690687" cy="461665"/>
          </a:xfrm>
          <a:prstGeom prst="rect">
            <a:avLst/>
          </a:prstGeom>
          <a:noFill/>
        </p:spPr>
        <p:txBody>
          <a:bodyPr wrap="square" rtlCol="0">
            <a:spAutoFit/>
          </a:bodyPr>
          <a:lstStyle/>
          <a:p>
            <a:r>
              <a:rPr lang="en-ID" sz="2400" b="1" dirty="0">
                <a:solidFill>
                  <a:schemeClr val="bg1"/>
                </a:solidFill>
                <a:latin typeface="+mj-lt"/>
              </a:rPr>
              <a:t>$50,789</a:t>
            </a:r>
            <a:endParaRPr lang="en-US" sz="2400" b="1" dirty="0">
              <a:solidFill>
                <a:schemeClr val="bg1"/>
              </a:solidFill>
              <a:latin typeface="+mj-lt"/>
            </a:endParaRPr>
          </a:p>
        </p:txBody>
      </p:sp>
      <p:grpSp>
        <p:nvGrpSpPr>
          <p:cNvPr id="32" name="Group 31"/>
          <p:cNvGrpSpPr/>
          <p:nvPr/>
        </p:nvGrpSpPr>
        <p:grpSpPr>
          <a:xfrm>
            <a:off x="809448" y="1168479"/>
            <a:ext cx="4231215" cy="1503782"/>
            <a:chOff x="784534" y="1157206"/>
            <a:chExt cx="4231215" cy="1503782"/>
          </a:xfrm>
        </p:grpSpPr>
        <p:sp>
          <p:nvSpPr>
            <p:cNvPr id="33" name="TextBox 32"/>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bg1"/>
                  </a:solidFill>
                  <a:latin typeface="+mj-lt"/>
                </a:rPr>
                <a:t>Our Awesome And Great Map Slides</a:t>
              </a:r>
              <a:endParaRPr lang="en-US" sz="3200" b="1" dirty="0">
                <a:solidFill>
                  <a:schemeClr val="bg1"/>
                </a:solidFill>
                <a:latin typeface="+mj-lt"/>
              </a:endParaRPr>
            </a:p>
          </p:txBody>
        </p:sp>
        <p:grpSp>
          <p:nvGrpSpPr>
            <p:cNvPr id="34" name="Group 33"/>
            <p:cNvGrpSpPr/>
            <p:nvPr/>
          </p:nvGrpSpPr>
          <p:grpSpPr>
            <a:xfrm>
              <a:off x="870259" y="2322434"/>
              <a:ext cx="2514044" cy="338554"/>
              <a:chOff x="7624598" y="2331383"/>
              <a:chExt cx="2514044" cy="338554"/>
            </a:xfrm>
          </p:grpSpPr>
          <p:sp>
            <p:nvSpPr>
              <p:cNvPr id="35"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36" name="Rectangle 35"/>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grpSp>
        <p:nvGrpSpPr>
          <p:cNvPr id="37" name="Group 36"/>
          <p:cNvGrpSpPr/>
          <p:nvPr/>
        </p:nvGrpSpPr>
        <p:grpSpPr>
          <a:xfrm>
            <a:off x="5678995" y="837948"/>
            <a:ext cx="6036560" cy="5182104"/>
            <a:chOff x="5678995" y="837948"/>
            <a:chExt cx="6036560" cy="5182104"/>
          </a:xfrm>
        </p:grpSpPr>
        <p:sp>
          <p:nvSpPr>
            <p:cNvPr id="3" name="Freeform 47"/>
            <p:cNvSpPr>
              <a:spLocks noChangeArrowheads="1"/>
            </p:cNvSpPr>
            <p:nvPr/>
          </p:nvSpPr>
          <p:spPr bwMode="auto">
            <a:xfrm>
              <a:off x="8293659" y="2554443"/>
              <a:ext cx="3224845" cy="2174500"/>
            </a:xfrm>
            <a:custGeom>
              <a:avLst/>
              <a:gdLst>
                <a:gd name="T0" fmla="*/ 7746 w 10466"/>
                <a:gd name="T1" fmla="*/ 343 h 7056"/>
                <a:gd name="T2" fmla="*/ 8224 w 10466"/>
                <a:gd name="T3" fmla="*/ 523 h 7056"/>
                <a:gd name="T4" fmla="*/ 9286 w 10466"/>
                <a:gd name="T5" fmla="*/ 602 h 7056"/>
                <a:gd name="T6" fmla="*/ 9909 w 10466"/>
                <a:gd name="T7" fmla="*/ 585 h 7056"/>
                <a:gd name="T8" fmla="*/ 10465 w 10466"/>
                <a:gd name="T9" fmla="*/ 708 h 7056"/>
                <a:gd name="T10" fmla="*/ 10111 w 10466"/>
                <a:gd name="T11" fmla="*/ 820 h 7056"/>
                <a:gd name="T12" fmla="*/ 9915 w 10466"/>
                <a:gd name="T13" fmla="*/ 1472 h 7056"/>
                <a:gd name="T14" fmla="*/ 10050 w 10466"/>
                <a:gd name="T15" fmla="*/ 1821 h 7056"/>
                <a:gd name="T16" fmla="*/ 10387 w 10466"/>
                <a:gd name="T17" fmla="*/ 1972 h 7056"/>
                <a:gd name="T18" fmla="*/ 9499 w 10466"/>
                <a:gd name="T19" fmla="*/ 2360 h 7056"/>
                <a:gd name="T20" fmla="*/ 9179 w 10466"/>
                <a:gd name="T21" fmla="*/ 2966 h 7056"/>
                <a:gd name="T22" fmla="*/ 9780 w 10466"/>
                <a:gd name="T23" fmla="*/ 4679 h 7056"/>
                <a:gd name="T24" fmla="*/ 9920 w 10466"/>
                <a:gd name="T25" fmla="*/ 5140 h 7056"/>
                <a:gd name="T26" fmla="*/ 9471 w 10466"/>
                <a:gd name="T27" fmla="*/ 5561 h 7056"/>
                <a:gd name="T28" fmla="*/ 8937 w 10466"/>
                <a:gd name="T29" fmla="*/ 5662 h 7056"/>
                <a:gd name="T30" fmla="*/ 8769 w 10466"/>
                <a:gd name="T31" fmla="*/ 5797 h 7056"/>
                <a:gd name="T32" fmla="*/ 8409 w 10466"/>
                <a:gd name="T33" fmla="*/ 6027 h 7056"/>
                <a:gd name="T34" fmla="*/ 7965 w 10466"/>
                <a:gd name="T35" fmla="*/ 6162 h 7056"/>
                <a:gd name="T36" fmla="*/ 7269 w 10466"/>
                <a:gd name="T37" fmla="*/ 6213 h 7056"/>
                <a:gd name="T38" fmla="*/ 6999 w 10466"/>
                <a:gd name="T39" fmla="*/ 6347 h 7056"/>
                <a:gd name="T40" fmla="*/ 6831 w 10466"/>
                <a:gd name="T41" fmla="*/ 6617 h 7056"/>
                <a:gd name="T42" fmla="*/ 6735 w 10466"/>
                <a:gd name="T43" fmla="*/ 7005 h 7056"/>
                <a:gd name="T44" fmla="*/ 6336 w 10466"/>
                <a:gd name="T45" fmla="*/ 6803 h 7056"/>
                <a:gd name="T46" fmla="*/ 5870 w 10466"/>
                <a:gd name="T47" fmla="*/ 6494 h 7056"/>
                <a:gd name="T48" fmla="*/ 5387 w 10466"/>
                <a:gd name="T49" fmla="*/ 6516 h 7056"/>
                <a:gd name="T50" fmla="*/ 5038 w 10466"/>
                <a:gd name="T51" fmla="*/ 6589 h 7056"/>
                <a:gd name="T52" fmla="*/ 4803 w 10466"/>
                <a:gd name="T53" fmla="*/ 6213 h 7056"/>
                <a:gd name="T54" fmla="*/ 4263 w 10466"/>
                <a:gd name="T55" fmla="*/ 6246 h 7056"/>
                <a:gd name="T56" fmla="*/ 4061 w 10466"/>
                <a:gd name="T57" fmla="*/ 5864 h 7056"/>
                <a:gd name="T58" fmla="*/ 3825 w 10466"/>
                <a:gd name="T59" fmla="*/ 5561 h 7056"/>
                <a:gd name="T60" fmla="*/ 3241 w 10466"/>
                <a:gd name="T61" fmla="*/ 4791 h 7056"/>
                <a:gd name="T62" fmla="*/ 3449 w 10466"/>
                <a:gd name="T63" fmla="*/ 4482 h 7056"/>
                <a:gd name="T64" fmla="*/ 3246 w 10466"/>
                <a:gd name="T65" fmla="*/ 4078 h 7056"/>
                <a:gd name="T66" fmla="*/ 2859 w 10466"/>
                <a:gd name="T67" fmla="*/ 3960 h 7056"/>
                <a:gd name="T68" fmla="*/ 2803 w 10466"/>
                <a:gd name="T69" fmla="*/ 3449 h 7056"/>
                <a:gd name="T70" fmla="*/ 1909 w 10466"/>
                <a:gd name="T71" fmla="*/ 3825 h 7056"/>
                <a:gd name="T72" fmla="*/ 1314 w 10466"/>
                <a:gd name="T73" fmla="*/ 3819 h 7056"/>
                <a:gd name="T74" fmla="*/ 393 w 10466"/>
                <a:gd name="T75" fmla="*/ 3831 h 7056"/>
                <a:gd name="T76" fmla="*/ 382 w 10466"/>
                <a:gd name="T77" fmla="*/ 3353 h 7056"/>
                <a:gd name="T78" fmla="*/ 90 w 10466"/>
                <a:gd name="T79" fmla="*/ 3499 h 7056"/>
                <a:gd name="T80" fmla="*/ 174 w 10466"/>
                <a:gd name="T81" fmla="*/ 3140 h 7056"/>
                <a:gd name="T82" fmla="*/ 528 w 10466"/>
                <a:gd name="T83" fmla="*/ 2613 h 7056"/>
                <a:gd name="T84" fmla="*/ 646 w 10466"/>
                <a:gd name="T85" fmla="*/ 1905 h 7056"/>
                <a:gd name="T86" fmla="*/ 1113 w 10466"/>
                <a:gd name="T87" fmla="*/ 1601 h 7056"/>
                <a:gd name="T88" fmla="*/ 1432 w 10466"/>
                <a:gd name="T89" fmla="*/ 1343 h 7056"/>
                <a:gd name="T90" fmla="*/ 1729 w 10466"/>
                <a:gd name="T91" fmla="*/ 1107 h 7056"/>
                <a:gd name="T92" fmla="*/ 2139 w 10466"/>
                <a:gd name="T93" fmla="*/ 1040 h 7056"/>
                <a:gd name="T94" fmla="*/ 2522 w 10466"/>
                <a:gd name="T95" fmla="*/ 854 h 7056"/>
                <a:gd name="T96" fmla="*/ 2915 w 10466"/>
                <a:gd name="T97" fmla="*/ 798 h 7056"/>
                <a:gd name="T98" fmla="*/ 3173 w 10466"/>
                <a:gd name="T99" fmla="*/ 753 h 7056"/>
                <a:gd name="T100" fmla="*/ 3544 w 10466"/>
                <a:gd name="T101" fmla="*/ 882 h 7056"/>
                <a:gd name="T102" fmla="*/ 4044 w 10466"/>
                <a:gd name="T103" fmla="*/ 972 h 7056"/>
                <a:gd name="T104" fmla="*/ 4303 w 10466"/>
                <a:gd name="T105" fmla="*/ 703 h 7056"/>
                <a:gd name="T106" fmla="*/ 4673 w 10466"/>
                <a:gd name="T107" fmla="*/ 489 h 7056"/>
                <a:gd name="T108" fmla="*/ 5196 w 10466"/>
                <a:gd name="T109" fmla="*/ 573 h 7056"/>
                <a:gd name="T110" fmla="*/ 5544 w 10466"/>
                <a:gd name="T111" fmla="*/ 366 h 7056"/>
                <a:gd name="T112" fmla="*/ 6179 w 10466"/>
                <a:gd name="T113" fmla="*/ 146 h 7056"/>
                <a:gd name="T114" fmla="*/ 6746 w 10466"/>
                <a:gd name="T115" fmla="*/ 113 h 70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466" h="7056">
                  <a:moveTo>
                    <a:pt x="7005" y="0"/>
                  </a:moveTo>
                  <a:lnTo>
                    <a:pt x="7005" y="0"/>
                  </a:lnTo>
                  <a:cubicBezTo>
                    <a:pt x="7044" y="17"/>
                    <a:pt x="7044" y="56"/>
                    <a:pt x="7083" y="79"/>
                  </a:cubicBezTo>
                  <a:cubicBezTo>
                    <a:pt x="7190" y="146"/>
                    <a:pt x="7263" y="152"/>
                    <a:pt x="7364" y="220"/>
                  </a:cubicBezTo>
                  <a:cubicBezTo>
                    <a:pt x="7499" y="309"/>
                    <a:pt x="7589" y="343"/>
                    <a:pt x="7746" y="343"/>
                  </a:cubicBezTo>
                  <a:cubicBezTo>
                    <a:pt x="7904" y="343"/>
                    <a:pt x="7988" y="309"/>
                    <a:pt x="8140" y="309"/>
                  </a:cubicBezTo>
                  <a:cubicBezTo>
                    <a:pt x="8168" y="309"/>
                    <a:pt x="8207" y="293"/>
                    <a:pt x="8207" y="321"/>
                  </a:cubicBezTo>
                  <a:cubicBezTo>
                    <a:pt x="8207" y="332"/>
                    <a:pt x="8201" y="337"/>
                    <a:pt x="8201" y="343"/>
                  </a:cubicBezTo>
                  <a:cubicBezTo>
                    <a:pt x="8201" y="382"/>
                    <a:pt x="8207" y="405"/>
                    <a:pt x="8213" y="438"/>
                  </a:cubicBezTo>
                  <a:cubicBezTo>
                    <a:pt x="8213" y="472"/>
                    <a:pt x="8207" y="500"/>
                    <a:pt x="8224" y="523"/>
                  </a:cubicBezTo>
                  <a:cubicBezTo>
                    <a:pt x="8252" y="551"/>
                    <a:pt x="8286" y="545"/>
                    <a:pt x="8319" y="557"/>
                  </a:cubicBezTo>
                  <a:cubicBezTo>
                    <a:pt x="8392" y="596"/>
                    <a:pt x="8432" y="624"/>
                    <a:pt x="8516" y="646"/>
                  </a:cubicBezTo>
                  <a:cubicBezTo>
                    <a:pt x="8589" y="663"/>
                    <a:pt x="8628" y="703"/>
                    <a:pt x="8701" y="703"/>
                  </a:cubicBezTo>
                  <a:cubicBezTo>
                    <a:pt x="8887" y="703"/>
                    <a:pt x="8965" y="557"/>
                    <a:pt x="9151" y="540"/>
                  </a:cubicBezTo>
                  <a:cubicBezTo>
                    <a:pt x="9196" y="579"/>
                    <a:pt x="9235" y="573"/>
                    <a:pt x="9286" y="602"/>
                  </a:cubicBezTo>
                  <a:cubicBezTo>
                    <a:pt x="9359" y="646"/>
                    <a:pt x="9404" y="686"/>
                    <a:pt x="9488" y="686"/>
                  </a:cubicBezTo>
                  <a:cubicBezTo>
                    <a:pt x="9533" y="686"/>
                    <a:pt x="9561" y="686"/>
                    <a:pt x="9606" y="675"/>
                  </a:cubicBezTo>
                  <a:cubicBezTo>
                    <a:pt x="9628" y="669"/>
                    <a:pt x="9640" y="658"/>
                    <a:pt x="9662" y="646"/>
                  </a:cubicBezTo>
                  <a:cubicBezTo>
                    <a:pt x="9718" y="624"/>
                    <a:pt x="9752" y="618"/>
                    <a:pt x="9802" y="596"/>
                  </a:cubicBezTo>
                  <a:cubicBezTo>
                    <a:pt x="9842" y="579"/>
                    <a:pt x="9870" y="590"/>
                    <a:pt x="9909" y="585"/>
                  </a:cubicBezTo>
                  <a:cubicBezTo>
                    <a:pt x="9977" y="573"/>
                    <a:pt x="10010" y="568"/>
                    <a:pt x="10078" y="568"/>
                  </a:cubicBezTo>
                  <a:cubicBezTo>
                    <a:pt x="10100" y="568"/>
                    <a:pt x="10111" y="585"/>
                    <a:pt x="10134" y="596"/>
                  </a:cubicBezTo>
                  <a:cubicBezTo>
                    <a:pt x="10190" y="618"/>
                    <a:pt x="10224" y="624"/>
                    <a:pt x="10280" y="641"/>
                  </a:cubicBezTo>
                  <a:cubicBezTo>
                    <a:pt x="10314" y="646"/>
                    <a:pt x="10336" y="663"/>
                    <a:pt x="10376" y="669"/>
                  </a:cubicBezTo>
                  <a:cubicBezTo>
                    <a:pt x="10409" y="680"/>
                    <a:pt x="10443" y="680"/>
                    <a:pt x="10465" y="708"/>
                  </a:cubicBezTo>
                  <a:lnTo>
                    <a:pt x="10465" y="708"/>
                  </a:lnTo>
                  <a:cubicBezTo>
                    <a:pt x="10443" y="719"/>
                    <a:pt x="10415" y="731"/>
                    <a:pt x="10392" y="748"/>
                  </a:cubicBezTo>
                  <a:cubicBezTo>
                    <a:pt x="10348" y="776"/>
                    <a:pt x="10342" y="837"/>
                    <a:pt x="10286" y="837"/>
                  </a:cubicBezTo>
                  <a:cubicBezTo>
                    <a:pt x="10246" y="837"/>
                    <a:pt x="10224" y="826"/>
                    <a:pt x="10184" y="820"/>
                  </a:cubicBezTo>
                  <a:cubicBezTo>
                    <a:pt x="10156" y="820"/>
                    <a:pt x="10140" y="820"/>
                    <a:pt x="10111" y="820"/>
                  </a:cubicBezTo>
                  <a:cubicBezTo>
                    <a:pt x="10061" y="820"/>
                    <a:pt x="10055" y="877"/>
                    <a:pt x="10038" y="916"/>
                  </a:cubicBezTo>
                  <a:cubicBezTo>
                    <a:pt x="10016" y="972"/>
                    <a:pt x="9994" y="995"/>
                    <a:pt x="9977" y="1045"/>
                  </a:cubicBezTo>
                  <a:cubicBezTo>
                    <a:pt x="9949" y="1107"/>
                    <a:pt x="9937" y="1152"/>
                    <a:pt x="9881" y="1191"/>
                  </a:cubicBezTo>
                  <a:cubicBezTo>
                    <a:pt x="9847" y="1214"/>
                    <a:pt x="9797" y="1225"/>
                    <a:pt x="9797" y="1264"/>
                  </a:cubicBezTo>
                  <a:cubicBezTo>
                    <a:pt x="9797" y="1360"/>
                    <a:pt x="9864" y="1399"/>
                    <a:pt x="9915" y="1472"/>
                  </a:cubicBezTo>
                  <a:cubicBezTo>
                    <a:pt x="9937" y="1506"/>
                    <a:pt x="9960" y="1523"/>
                    <a:pt x="9960" y="1562"/>
                  </a:cubicBezTo>
                  <a:cubicBezTo>
                    <a:pt x="9960" y="1585"/>
                    <a:pt x="9937" y="1596"/>
                    <a:pt x="9926" y="1613"/>
                  </a:cubicBezTo>
                  <a:cubicBezTo>
                    <a:pt x="9904" y="1652"/>
                    <a:pt x="9892" y="1674"/>
                    <a:pt x="9892" y="1714"/>
                  </a:cubicBezTo>
                  <a:cubicBezTo>
                    <a:pt x="9892" y="1748"/>
                    <a:pt x="9920" y="1770"/>
                    <a:pt x="9954" y="1781"/>
                  </a:cubicBezTo>
                  <a:cubicBezTo>
                    <a:pt x="9988" y="1804"/>
                    <a:pt x="10010" y="1821"/>
                    <a:pt x="10050" y="1821"/>
                  </a:cubicBezTo>
                  <a:cubicBezTo>
                    <a:pt x="10078" y="1821"/>
                    <a:pt x="10095" y="1815"/>
                    <a:pt x="10111" y="1798"/>
                  </a:cubicBezTo>
                  <a:cubicBezTo>
                    <a:pt x="10117" y="1787"/>
                    <a:pt x="10117" y="1764"/>
                    <a:pt x="10134" y="1764"/>
                  </a:cubicBezTo>
                  <a:cubicBezTo>
                    <a:pt x="10201" y="1764"/>
                    <a:pt x="10235" y="1781"/>
                    <a:pt x="10291" y="1815"/>
                  </a:cubicBezTo>
                  <a:cubicBezTo>
                    <a:pt x="10314" y="1832"/>
                    <a:pt x="10308" y="1860"/>
                    <a:pt x="10325" y="1882"/>
                  </a:cubicBezTo>
                  <a:cubicBezTo>
                    <a:pt x="10353" y="1910"/>
                    <a:pt x="10387" y="1927"/>
                    <a:pt x="10387" y="1972"/>
                  </a:cubicBezTo>
                  <a:cubicBezTo>
                    <a:pt x="10387" y="2006"/>
                    <a:pt x="10342" y="2006"/>
                    <a:pt x="10314" y="2028"/>
                  </a:cubicBezTo>
                  <a:cubicBezTo>
                    <a:pt x="10257" y="2068"/>
                    <a:pt x="10241" y="2107"/>
                    <a:pt x="10190" y="2152"/>
                  </a:cubicBezTo>
                  <a:cubicBezTo>
                    <a:pt x="10184" y="2163"/>
                    <a:pt x="10179" y="2175"/>
                    <a:pt x="10173" y="2180"/>
                  </a:cubicBezTo>
                  <a:cubicBezTo>
                    <a:pt x="10089" y="2264"/>
                    <a:pt x="9892" y="2242"/>
                    <a:pt x="9825" y="2326"/>
                  </a:cubicBezTo>
                  <a:cubicBezTo>
                    <a:pt x="9735" y="2444"/>
                    <a:pt x="9499" y="2247"/>
                    <a:pt x="9499" y="2360"/>
                  </a:cubicBezTo>
                  <a:cubicBezTo>
                    <a:pt x="9499" y="2489"/>
                    <a:pt x="9353" y="2422"/>
                    <a:pt x="9297" y="2438"/>
                  </a:cubicBezTo>
                  <a:cubicBezTo>
                    <a:pt x="9162" y="2495"/>
                    <a:pt x="9140" y="2483"/>
                    <a:pt x="9083" y="2635"/>
                  </a:cubicBezTo>
                  <a:cubicBezTo>
                    <a:pt x="9072" y="2669"/>
                    <a:pt x="9072" y="2714"/>
                    <a:pt x="9112" y="2742"/>
                  </a:cubicBezTo>
                  <a:cubicBezTo>
                    <a:pt x="9145" y="2759"/>
                    <a:pt x="9162" y="2742"/>
                    <a:pt x="9162" y="2798"/>
                  </a:cubicBezTo>
                  <a:cubicBezTo>
                    <a:pt x="9162" y="2832"/>
                    <a:pt x="9179" y="2909"/>
                    <a:pt x="9179" y="2966"/>
                  </a:cubicBezTo>
                  <a:cubicBezTo>
                    <a:pt x="9179" y="3078"/>
                    <a:pt x="9336" y="3179"/>
                    <a:pt x="9140" y="3235"/>
                  </a:cubicBezTo>
                  <a:cubicBezTo>
                    <a:pt x="9117" y="3246"/>
                    <a:pt x="9128" y="3314"/>
                    <a:pt x="9089" y="3314"/>
                  </a:cubicBezTo>
                  <a:cubicBezTo>
                    <a:pt x="9033" y="3314"/>
                    <a:pt x="8971" y="3437"/>
                    <a:pt x="8926" y="3505"/>
                  </a:cubicBezTo>
                  <a:cubicBezTo>
                    <a:pt x="8898" y="3555"/>
                    <a:pt x="8825" y="3533"/>
                    <a:pt x="8836" y="3572"/>
                  </a:cubicBezTo>
                  <a:cubicBezTo>
                    <a:pt x="9780" y="4679"/>
                    <a:pt x="9780" y="4679"/>
                    <a:pt x="9780" y="4679"/>
                  </a:cubicBezTo>
                  <a:lnTo>
                    <a:pt x="9780" y="4679"/>
                  </a:lnTo>
                  <a:cubicBezTo>
                    <a:pt x="9825" y="4690"/>
                    <a:pt x="9870" y="4673"/>
                    <a:pt x="9898" y="4707"/>
                  </a:cubicBezTo>
                  <a:cubicBezTo>
                    <a:pt x="9943" y="4763"/>
                    <a:pt x="9915" y="4819"/>
                    <a:pt x="9932" y="4887"/>
                  </a:cubicBezTo>
                  <a:cubicBezTo>
                    <a:pt x="9949" y="4937"/>
                    <a:pt x="9988" y="4965"/>
                    <a:pt x="9988" y="5016"/>
                  </a:cubicBezTo>
                  <a:cubicBezTo>
                    <a:pt x="9988" y="5072"/>
                    <a:pt x="9949" y="5089"/>
                    <a:pt x="9920" y="5140"/>
                  </a:cubicBezTo>
                  <a:cubicBezTo>
                    <a:pt x="9870" y="5241"/>
                    <a:pt x="9802" y="5280"/>
                    <a:pt x="9696" y="5325"/>
                  </a:cubicBezTo>
                  <a:cubicBezTo>
                    <a:pt x="9679" y="5331"/>
                    <a:pt x="9679" y="5353"/>
                    <a:pt x="9662" y="5359"/>
                  </a:cubicBezTo>
                  <a:cubicBezTo>
                    <a:pt x="9617" y="5364"/>
                    <a:pt x="9595" y="5370"/>
                    <a:pt x="9555" y="5387"/>
                  </a:cubicBezTo>
                  <a:cubicBezTo>
                    <a:pt x="9533" y="5392"/>
                    <a:pt x="9527" y="5415"/>
                    <a:pt x="9516" y="5437"/>
                  </a:cubicBezTo>
                  <a:cubicBezTo>
                    <a:pt x="9494" y="5488"/>
                    <a:pt x="9482" y="5516"/>
                    <a:pt x="9471" y="5561"/>
                  </a:cubicBezTo>
                  <a:cubicBezTo>
                    <a:pt x="9465" y="5595"/>
                    <a:pt x="9437" y="5606"/>
                    <a:pt x="9420" y="5634"/>
                  </a:cubicBezTo>
                  <a:cubicBezTo>
                    <a:pt x="9392" y="5673"/>
                    <a:pt x="9359" y="5668"/>
                    <a:pt x="9314" y="5673"/>
                  </a:cubicBezTo>
                  <a:cubicBezTo>
                    <a:pt x="9252" y="5679"/>
                    <a:pt x="9224" y="5696"/>
                    <a:pt x="9162" y="5696"/>
                  </a:cubicBezTo>
                  <a:cubicBezTo>
                    <a:pt x="9095" y="5696"/>
                    <a:pt x="9055" y="5662"/>
                    <a:pt x="8988" y="5662"/>
                  </a:cubicBezTo>
                  <a:cubicBezTo>
                    <a:pt x="8937" y="5662"/>
                    <a:pt x="8937" y="5662"/>
                    <a:pt x="8937" y="5662"/>
                  </a:cubicBezTo>
                  <a:cubicBezTo>
                    <a:pt x="8937" y="5668"/>
                    <a:pt x="8932" y="5668"/>
                    <a:pt x="8932" y="5673"/>
                  </a:cubicBezTo>
                  <a:cubicBezTo>
                    <a:pt x="8932" y="5701"/>
                    <a:pt x="8965" y="5707"/>
                    <a:pt x="8965" y="5735"/>
                  </a:cubicBezTo>
                  <a:cubicBezTo>
                    <a:pt x="8965" y="5752"/>
                    <a:pt x="8949" y="5758"/>
                    <a:pt x="8943" y="5769"/>
                  </a:cubicBezTo>
                  <a:cubicBezTo>
                    <a:pt x="8915" y="5802"/>
                    <a:pt x="8881" y="5808"/>
                    <a:pt x="8836" y="5808"/>
                  </a:cubicBezTo>
                  <a:cubicBezTo>
                    <a:pt x="8808" y="5808"/>
                    <a:pt x="8797" y="5797"/>
                    <a:pt x="8769" y="5797"/>
                  </a:cubicBezTo>
                  <a:cubicBezTo>
                    <a:pt x="8713" y="5797"/>
                    <a:pt x="8656" y="5802"/>
                    <a:pt x="8640" y="5859"/>
                  </a:cubicBezTo>
                  <a:cubicBezTo>
                    <a:pt x="8651" y="5904"/>
                    <a:pt x="8651" y="5904"/>
                    <a:pt x="8651" y="5904"/>
                  </a:cubicBezTo>
                  <a:cubicBezTo>
                    <a:pt x="8634" y="5982"/>
                    <a:pt x="8611" y="6027"/>
                    <a:pt x="8566" y="6089"/>
                  </a:cubicBezTo>
                  <a:cubicBezTo>
                    <a:pt x="8561" y="6089"/>
                    <a:pt x="8561" y="6089"/>
                    <a:pt x="8561" y="6089"/>
                  </a:cubicBezTo>
                  <a:cubicBezTo>
                    <a:pt x="8409" y="6027"/>
                    <a:pt x="8409" y="6027"/>
                    <a:pt x="8409" y="6027"/>
                  </a:cubicBezTo>
                  <a:cubicBezTo>
                    <a:pt x="8359" y="6033"/>
                    <a:pt x="8325" y="6033"/>
                    <a:pt x="8274" y="6055"/>
                  </a:cubicBezTo>
                  <a:cubicBezTo>
                    <a:pt x="8241" y="6078"/>
                    <a:pt x="8224" y="6106"/>
                    <a:pt x="8207" y="6151"/>
                  </a:cubicBezTo>
                  <a:cubicBezTo>
                    <a:pt x="8190" y="6173"/>
                    <a:pt x="8168" y="6179"/>
                    <a:pt x="8140" y="6185"/>
                  </a:cubicBezTo>
                  <a:cubicBezTo>
                    <a:pt x="8106" y="6196"/>
                    <a:pt x="8083" y="6207"/>
                    <a:pt x="8050" y="6207"/>
                  </a:cubicBezTo>
                  <a:cubicBezTo>
                    <a:pt x="8010" y="6207"/>
                    <a:pt x="7999" y="6162"/>
                    <a:pt x="7965" y="6162"/>
                  </a:cubicBezTo>
                  <a:cubicBezTo>
                    <a:pt x="7864" y="6162"/>
                    <a:pt x="7842" y="6280"/>
                    <a:pt x="7741" y="6280"/>
                  </a:cubicBezTo>
                  <a:cubicBezTo>
                    <a:pt x="7623" y="6280"/>
                    <a:pt x="7567" y="6224"/>
                    <a:pt x="7460" y="6179"/>
                  </a:cubicBezTo>
                  <a:cubicBezTo>
                    <a:pt x="7415" y="6156"/>
                    <a:pt x="7392" y="6134"/>
                    <a:pt x="7336" y="6134"/>
                  </a:cubicBezTo>
                  <a:cubicBezTo>
                    <a:pt x="7319" y="6134"/>
                    <a:pt x="7302" y="6128"/>
                    <a:pt x="7291" y="6145"/>
                  </a:cubicBezTo>
                  <a:cubicBezTo>
                    <a:pt x="7274" y="6168"/>
                    <a:pt x="7297" y="6201"/>
                    <a:pt x="7269" y="6213"/>
                  </a:cubicBezTo>
                  <a:cubicBezTo>
                    <a:pt x="7246" y="6224"/>
                    <a:pt x="7229" y="6229"/>
                    <a:pt x="7201" y="6235"/>
                  </a:cubicBezTo>
                  <a:cubicBezTo>
                    <a:pt x="7185" y="6235"/>
                    <a:pt x="7157" y="6235"/>
                    <a:pt x="7157" y="6252"/>
                  </a:cubicBezTo>
                  <a:cubicBezTo>
                    <a:pt x="7157" y="6291"/>
                    <a:pt x="7157" y="6291"/>
                    <a:pt x="7157" y="6291"/>
                  </a:cubicBezTo>
                  <a:cubicBezTo>
                    <a:pt x="7157" y="6325"/>
                    <a:pt x="7162" y="6381"/>
                    <a:pt x="7123" y="6381"/>
                  </a:cubicBezTo>
                  <a:cubicBezTo>
                    <a:pt x="7072" y="6381"/>
                    <a:pt x="7050" y="6347"/>
                    <a:pt x="6999" y="6347"/>
                  </a:cubicBezTo>
                  <a:cubicBezTo>
                    <a:pt x="6960" y="6347"/>
                    <a:pt x="6943" y="6359"/>
                    <a:pt x="6904" y="6370"/>
                  </a:cubicBezTo>
                  <a:cubicBezTo>
                    <a:pt x="6870" y="6381"/>
                    <a:pt x="6825" y="6381"/>
                    <a:pt x="6825" y="6415"/>
                  </a:cubicBezTo>
                  <a:cubicBezTo>
                    <a:pt x="6825" y="6494"/>
                    <a:pt x="6825" y="6494"/>
                    <a:pt x="6825" y="6494"/>
                  </a:cubicBezTo>
                  <a:cubicBezTo>
                    <a:pt x="6825" y="6522"/>
                    <a:pt x="6803" y="6533"/>
                    <a:pt x="6803" y="6561"/>
                  </a:cubicBezTo>
                  <a:cubicBezTo>
                    <a:pt x="6803" y="6583"/>
                    <a:pt x="6819" y="6595"/>
                    <a:pt x="6831" y="6617"/>
                  </a:cubicBezTo>
                  <a:cubicBezTo>
                    <a:pt x="6870" y="6668"/>
                    <a:pt x="6876" y="6707"/>
                    <a:pt x="6876" y="6769"/>
                  </a:cubicBezTo>
                  <a:cubicBezTo>
                    <a:pt x="6876" y="6847"/>
                    <a:pt x="6876" y="6847"/>
                    <a:pt x="6876" y="6847"/>
                  </a:cubicBezTo>
                  <a:cubicBezTo>
                    <a:pt x="6876" y="6881"/>
                    <a:pt x="6859" y="6892"/>
                    <a:pt x="6853" y="6920"/>
                  </a:cubicBezTo>
                  <a:cubicBezTo>
                    <a:pt x="6836" y="6971"/>
                    <a:pt x="6814" y="7016"/>
                    <a:pt x="6763" y="7016"/>
                  </a:cubicBezTo>
                  <a:cubicBezTo>
                    <a:pt x="6752" y="7016"/>
                    <a:pt x="6746" y="7005"/>
                    <a:pt x="6735" y="7005"/>
                  </a:cubicBezTo>
                  <a:cubicBezTo>
                    <a:pt x="6713" y="7005"/>
                    <a:pt x="6707" y="7033"/>
                    <a:pt x="6690" y="7044"/>
                  </a:cubicBezTo>
                  <a:cubicBezTo>
                    <a:pt x="6673" y="7055"/>
                    <a:pt x="6656" y="7055"/>
                    <a:pt x="6634" y="7055"/>
                  </a:cubicBezTo>
                  <a:cubicBezTo>
                    <a:pt x="6600" y="7055"/>
                    <a:pt x="6589" y="7033"/>
                    <a:pt x="6561" y="7010"/>
                  </a:cubicBezTo>
                  <a:cubicBezTo>
                    <a:pt x="6493" y="6965"/>
                    <a:pt x="6449" y="6949"/>
                    <a:pt x="6409" y="6876"/>
                  </a:cubicBezTo>
                  <a:cubicBezTo>
                    <a:pt x="6381" y="6847"/>
                    <a:pt x="6359" y="6836"/>
                    <a:pt x="6336" y="6803"/>
                  </a:cubicBezTo>
                  <a:cubicBezTo>
                    <a:pt x="6319" y="6780"/>
                    <a:pt x="6325" y="6758"/>
                    <a:pt x="6303" y="6735"/>
                  </a:cubicBezTo>
                  <a:cubicBezTo>
                    <a:pt x="6280" y="6713"/>
                    <a:pt x="6252" y="6713"/>
                    <a:pt x="6229" y="6690"/>
                  </a:cubicBezTo>
                  <a:cubicBezTo>
                    <a:pt x="6145" y="6589"/>
                    <a:pt x="6106" y="6488"/>
                    <a:pt x="5971" y="6465"/>
                  </a:cubicBezTo>
                  <a:cubicBezTo>
                    <a:pt x="5937" y="6460"/>
                    <a:pt x="5921" y="6449"/>
                    <a:pt x="5887" y="6454"/>
                  </a:cubicBezTo>
                  <a:cubicBezTo>
                    <a:pt x="5870" y="6454"/>
                    <a:pt x="5870" y="6477"/>
                    <a:pt x="5870" y="6494"/>
                  </a:cubicBezTo>
                  <a:cubicBezTo>
                    <a:pt x="5864" y="6516"/>
                    <a:pt x="5853" y="6533"/>
                    <a:pt x="5842" y="6555"/>
                  </a:cubicBezTo>
                  <a:cubicBezTo>
                    <a:pt x="5836" y="6578"/>
                    <a:pt x="5836" y="6600"/>
                    <a:pt x="5814" y="6611"/>
                  </a:cubicBezTo>
                  <a:cubicBezTo>
                    <a:pt x="5786" y="6628"/>
                    <a:pt x="5752" y="6628"/>
                    <a:pt x="5729" y="6600"/>
                  </a:cubicBezTo>
                  <a:cubicBezTo>
                    <a:pt x="5679" y="6555"/>
                    <a:pt x="5662" y="6494"/>
                    <a:pt x="5589" y="6482"/>
                  </a:cubicBezTo>
                  <a:cubicBezTo>
                    <a:pt x="5387" y="6516"/>
                    <a:pt x="5387" y="6516"/>
                    <a:pt x="5387" y="6516"/>
                  </a:cubicBezTo>
                  <a:cubicBezTo>
                    <a:pt x="5342" y="6510"/>
                    <a:pt x="5325" y="6465"/>
                    <a:pt x="5280" y="6465"/>
                  </a:cubicBezTo>
                  <a:cubicBezTo>
                    <a:pt x="5252" y="6465"/>
                    <a:pt x="5241" y="6488"/>
                    <a:pt x="5218" y="6505"/>
                  </a:cubicBezTo>
                  <a:cubicBezTo>
                    <a:pt x="5190" y="6527"/>
                    <a:pt x="5173" y="6527"/>
                    <a:pt x="5145" y="6550"/>
                  </a:cubicBezTo>
                  <a:cubicBezTo>
                    <a:pt x="5123" y="6561"/>
                    <a:pt x="5117" y="6589"/>
                    <a:pt x="5089" y="6589"/>
                  </a:cubicBezTo>
                  <a:cubicBezTo>
                    <a:pt x="5038" y="6589"/>
                    <a:pt x="5038" y="6589"/>
                    <a:pt x="5038" y="6589"/>
                  </a:cubicBezTo>
                  <a:cubicBezTo>
                    <a:pt x="4988" y="6589"/>
                    <a:pt x="4948" y="6538"/>
                    <a:pt x="4948" y="6488"/>
                  </a:cubicBezTo>
                  <a:cubicBezTo>
                    <a:pt x="4948" y="6443"/>
                    <a:pt x="4948" y="6443"/>
                    <a:pt x="4948" y="6443"/>
                  </a:cubicBezTo>
                  <a:cubicBezTo>
                    <a:pt x="4948" y="6392"/>
                    <a:pt x="4937" y="6353"/>
                    <a:pt x="4898" y="6319"/>
                  </a:cubicBezTo>
                  <a:cubicBezTo>
                    <a:pt x="4892" y="6297"/>
                    <a:pt x="4870" y="6291"/>
                    <a:pt x="4859" y="6269"/>
                  </a:cubicBezTo>
                  <a:cubicBezTo>
                    <a:pt x="4836" y="6246"/>
                    <a:pt x="4831" y="6224"/>
                    <a:pt x="4803" y="6213"/>
                  </a:cubicBezTo>
                  <a:cubicBezTo>
                    <a:pt x="4752" y="6190"/>
                    <a:pt x="4713" y="6201"/>
                    <a:pt x="4656" y="6201"/>
                  </a:cubicBezTo>
                  <a:cubicBezTo>
                    <a:pt x="4617" y="6201"/>
                    <a:pt x="4595" y="6196"/>
                    <a:pt x="4550" y="6196"/>
                  </a:cubicBezTo>
                  <a:cubicBezTo>
                    <a:pt x="4516" y="6196"/>
                    <a:pt x="4499" y="6196"/>
                    <a:pt x="4465" y="6196"/>
                  </a:cubicBezTo>
                  <a:cubicBezTo>
                    <a:pt x="4443" y="6196"/>
                    <a:pt x="4432" y="6213"/>
                    <a:pt x="4409" y="6218"/>
                  </a:cubicBezTo>
                  <a:cubicBezTo>
                    <a:pt x="4359" y="6241"/>
                    <a:pt x="4325" y="6246"/>
                    <a:pt x="4263" y="6246"/>
                  </a:cubicBezTo>
                  <a:cubicBezTo>
                    <a:pt x="4235" y="6246"/>
                    <a:pt x="4213" y="6246"/>
                    <a:pt x="4184" y="6224"/>
                  </a:cubicBezTo>
                  <a:cubicBezTo>
                    <a:pt x="4134" y="6185"/>
                    <a:pt x="4151" y="6128"/>
                    <a:pt x="4117" y="6072"/>
                  </a:cubicBezTo>
                  <a:cubicBezTo>
                    <a:pt x="4111" y="6067"/>
                    <a:pt x="4111" y="6061"/>
                    <a:pt x="4106" y="6061"/>
                  </a:cubicBezTo>
                  <a:lnTo>
                    <a:pt x="4106" y="6061"/>
                  </a:lnTo>
                  <a:cubicBezTo>
                    <a:pt x="4106" y="5982"/>
                    <a:pt x="4067" y="5937"/>
                    <a:pt x="4061" y="5864"/>
                  </a:cubicBezTo>
                  <a:cubicBezTo>
                    <a:pt x="4044" y="5791"/>
                    <a:pt x="4038" y="5758"/>
                    <a:pt x="4033" y="5690"/>
                  </a:cubicBezTo>
                  <a:cubicBezTo>
                    <a:pt x="4033" y="5657"/>
                    <a:pt x="4050" y="5628"/>
                    <a:pt x="4027" y="5600"/>
                  </a:cubicBezTo>
                  <a:cubicBezTo>
                    <a:pt x="4005" y="5572"/>
                    <a:pt x="3977" y="5567"/>
                    <a:pt x="3943" y="5550"/>
                  </a:cubicBezTo>
                  <a:cubicBezTo>
                    <a:pt x="3864" y="5561"/>
                    <a:pt x="3864" y="5561"/>
                    <a:pt x="3864" y="5561"/>
                  </a:cubicBezTo>
                  <a:cubicBezTo>
                    <a:pt x="3825" y="5561"/>
                    <a:pt x="3825" y="5561"/>
                    <a:pt x="3825" y="5561"/>
                  </a:cubicBezTo>
                  <a:cubicBezTo>
                    <a:pt x="3780" y="5561"/>
                    <a:pt x="3774" y="5516"/>
                    <a:pt x="3741" y="5493"/>
                  </a:cubicBezTo>
                  <a:cubicBezTo>
                    <a:pt x="3684" y="5449"/>
                    <a:pt x="3656" y="5409"/>
                    <a:pt x="3612" y="5353"/>
                  </a:cubicBezTo>
                  <a:cubicBezTo>
                    <a:pt x="3561" y="5280"/>
                    <a:pt x="3516" y="5252"/>
                    <a:pt x="3465" y="5185"/>
                  </a:cubicBezTo>
                  <a:cubicBezTo>
                    <a:pt x="3443" y="5156"/>
                    <a:pt x="3437" y="5140"/>
                    <a:pt x="3415" y="5117"/>
                  </a:cubicBezTo>
                  <a:cubicBezTo>
                    <a:pt x="3319" y="5005"/>
                    <a:pt x="3263" y="4932"/>
                    <a:pt x="3241" y="4791"/>
                  </a:cubicBezTo>
                  <a:cubicBezTo>
                    <a:pt x="3229" y="4718"/>
                    <a:pt x="3190" y="4685"/>
                    <a:pt x="3190" y="4617"/>
                  </a:cubicBezTo>
                  <a:cubicBezTo>
                    <a:pt x="3190" y="4595"/>
                    <a:pt x="3218" y="4600"/>
                    <a:pt x="3235" y="4600"/>
                  </a:cubicBezTo>
                  <a:cubicBezTo>
                    <a:pt x="3269" y="4595"/>
                    <a:pt x="3286" y="4595"/>
                    <a:pt x="3314" y="4589"/>
                  </a:cubicBezTo>
                  <a:cubicBezTo>
                    <a:pt x="3370" y="4583"/>
                    <a:pt x="3398" y="4567"/>
                    <a:pt x="3449" y="4567"/>
                  </a:cubicBezTo>
                  <a:cubicBezTo>
                    <a:pt x="3449" y="4533"/>
                    <a:pt x="3454" y="4516"/>
                    <a:pt x="3449" y="4482"/>
                  </a:cubicBezTo>
                  <a:cubicBezTo>
                    <a:pt x="3370" y="4466"/>
                    <a:pt x="3308" y="4443"/>
                    <a:pt x="3280" y="4364"/>
                  </a:cubicBezTo>
                  <a:cubicBezTo>
                    <a:pt x="3280" y="4347"/>
                    <a:pt x="3280" y="4347"/>
                    <a:pt x="3280" y="4347"/>
                  </a:cubicBezTo>
                  <a:cubicBezTo>
                    <a:pt x="3280" y="4280"/>
                    <a:pt x="3375" y="4263"/>
                    <a:pt x="3375" y="4196"/>
                  </a:cubicBezTo>
                  <a:cubicBezTo>
                    <a:pt x="3375" y="4168"/>
                    <a:pt x="3347" y="4168"/>
                    <a:pt x="3331" y="4157"/>
                  </a:cubicBezTo>
                  <a:cubicBezTo>
                    <a:pt x="3286" y="4140"/>
                    <a:pt x="3246" y="4123"/>
                    <a:pt x="3246" y="4078"/>
                  </a:cubicBezTo>
                  <a:cubicBezTo>
                    <a:pt x="3246" y="4010"/>
                    <a:pt x="3280" y="3971"/>
                    <a:pt x="3280" y="3904"/>
                  </a:cubicBezTo>
                  <a:cubicBezTo>
                    <a:pt x="3280" y="3859"/>
                    <a:pt x="3229" y="3853"/>
                    <a:pt x="3185" y="3853"/>
                  </a:cubicBezTo>
                  <a:cubicBezTo>
                    <a:pt x="3140" y="3853"/>
                    <a:pt x="3112" y="3870"/>
                    <a:pt x="3067" y="3887"/>
                  </a:cubicBezTo>
                  <a:cubicBezTo>
                    <a:pt x="3027" y="3892"/>
                    <a:pt x="3005" y="3892"/>
                    <a:pt x="2971" y="3909"/>
                  </a:cubicBezTo>
                  <a:cubicBezTo>
                    <a:pt x="2926" y="3932"/>
                    <a:pt x="2904" y="3960"/>
                    <a:pt x="2859" y="3960"/>
                  </a:cubicBezTo>
                  <a:cubicBezTo>
                    <a:pt x="2825" y="3960"/>
                    <a:pt x="2791" y="3932"/>
                    <a:pt x="2791" y="3898"/>
                  </a:cubicBezTo>
                  <a:cubicBezTo>
                    <a:pt x="2791" y="3848"/>
                    <a:pt x="2791" y="3848"/>
                    <a:pt x="2791" y="3848"/>
                  </a:cubicBezTo>
                  <a:cubicBezTo>
                    <a:pt x="2791" y="3769"/>
                    <a:pt x="2797" y="3713"/>
                    <a:pt x="2842" y="3640"/>
                  </a:cubicBezTo>
                  <a:cubicBezTo>
                    <a:pt x="2870" y="3600"/>
                    <a:pt x="2892" y="3578"/>
                    <a:pt x="2892" y="3533"/>
                  </a:cubicBezTo>
                  <a:cubicBezTo>
                    <a:pt x="2892" y="3488"/>
                    <a:pt x="2847" y="3466"/>
                    <a:pt x="2803" y="3449"/>
                  </a:cubicBezTo>
                  <a:cubicBezTo>
                    <a:pt x="2730" y="3426"/>
                    <a:pt x="2679" y="3415"/>
                    <a:pt x="2600" y="3415"/>
                  </a:cubicBezTo>
                  <a:cubicBezTo>
                    <a:pt x="2522" y="3415"/>
                    <a:pt x="2482" y="3454"/>
                    <a:pt x="2420" y="3505"/>
                  </a:cubicBezTo>
                  <a:cubicBezTo>
                    <a:pt x="2370" y="3550"/>
                    <a:pt x="2342" y="3578"/>
                    <a:pt x="2286" y="3628"/>
                  </a:cubicBezTo>
                  <a:cubicBezTo>
                    <a:pt x="2179" y="3724"/>
                    <a:pt x="2106" y="3763"/>
                    <a:pt x="1971" y="3808"/>
                  </a:cubicBezTo>
                  <a:cubicBezTo>
                    <a:pt x="1949" y="3814"/>
                    <a:pt x="1932" y="3825"/>
                    <a:pt x="1909" y="3825"/>
                  </a:cubicBezTo>
                  <a:cubicBezTo>
                    <a:pt x="1825" y="3825"/>
                    <a:pt x="1802" y="3735"/>
                    <a:pt x="1718" y="3702"/>
                  </a:cubicBezTo>
                  <a:cubicBezTo>
                    <a:pt x="1701" y="3696"/>
                    <a:pt x="1696" y="3679"/>
                    <a:pt x="1679" y="3679"/>
                  </a:cubicBezTo>
                  <a:cubicBezTo>
                    <a:pt x="1600" y="3679"/>
                    <a:pt x="1567" y="3724"/>
                    <a:pt x="1494" y="3752"/>
                  </a:cubicBezTo>
                  <a:cubicBezTo>
                    <a:pt x="1454" y="3769"/>
                    <a:pt x="1432" y="3775"/>
                    <a:pt x="1392" y="3791"/>
                  </a:cubicBezTo>
                  <a:cubicBezTo>
                    <a:pt x="1364" y="3803"/>
                    <a:pt x="1347" y="3819"/>
                    <a:pt x="1314" y="3819"/>
                  </a:cubicBezTo>
                  <a:cubicBezTo>
                    <a:pt x="1259" y="3819"/>
                    <a:pt x="1230" y="3819"/>
                    <a:pt x="1180" y="3819"/>
                  </a:cubicBezTo>
                  <a:cubicBezTo>
                    <a:pt x="1124" y="3819"/>
                    <a:pt x="1090" y="3831"/>
                    <a:pt x="1039" y="3836"/>
                  </a:cubicBezTo>
                  <a:cubicBezTo>
                    <a:pt x="871" y="3864"/>
                    <a:pt x="781" y="3892"/>
                    <a:pt x="612" y="3892"/>
                  </a:cubicBezTo>
                  <a:cubicBezTo>
                    <a:pt x="567" y="3892"/>
                    <a:pt x="534" y="3898"/>
                    <a:pt x="489" y="3870"/>
                  </a:cubicBezTo>
                  <a:cubicBezTo>
                    <a:pt x="455" y="3853"/>
                    <a:pt x="433" y="3831"/>
                    <a:pt x="393" y="3831"/>
                  </a:cubicBezTo>
                  <a:cubicBezTo>
                    <a:pt x="371" y="3831"/>
                    <a:pt x="354" y="3831"/>
                    <a:pt x="337" y="3831"/>
                  </a:cubicBezTo>
                  <a:cubicBezTo>
                    <a:pt x="320" y="3831"/>
                    <a:pt x="298" y="3825"/>
                    <a:pt x="298" y="3808"/>
                  </a:cubicBezTo>
                  <a:cubicBezTo>
                    <a:pt x="298" y="3735"/>
                    <a:pt x="332" y="3696"/>
                    <a:pt x="360" y="3634"/>
                  </a:cubicBezTo>
                  <a:cubicBezTo>
                    <a:pt x="388" y="3567"/>
                    <a:pt x="388" y="3527"/>
                    <a:pt x="388" y="3460"/>
                  </a:cubicBezTo>
                  <a:cubicBezTo>
                    <a:pt x="388" y="3421"/>
                    <a:pt x="393" y="3393"/>
                    <a:pt x="382" y="3353"/>
                  </a:cubicBezTo>
                  <a:cubicBezTo>
                    <a:pt x="377" y="3331"/>
                    <a:pt x="371" y="3308"/>
                    <a:pt x="348" y="3308"/>
                  </a:cubicBezTo>
                  <a:cubicBezTo>
                    <a:pt x="287" y="3308"/>
                    <a:pt x="253" y="3331"/>
                    <a:pt x="191" y="3348"/>
                  </a:cubicBezTo>
                  <a:cubicBezTo>
                    <a:pt x="163" y="3359"/>
                    <a:pt x="140" y="3359"/>
                    <a:pt x="124" y="3381"/>
                  </a:cubicBezTo>
                  <a:cubicBezTo>
                    <a:pt x="101" y="3415"/>
                    <a:pt x="118" y="3460"/>
                    <a:pt x="90" y="3499"/>
                  </a:cubicBezTo>
                  <a:lnTo>
                    <a:pt x="90" y="3499"/>
                  </a:lnTo>
                  <a:cubicBezTo>
                    <a:pt x="90" y="3426"/>
                    <a:pt x="0" y="3415"/>
                    <a:pt x="0" y="3342"/>
                  </a:cubicBezTo>
                  <a:cubicBezTo>
                    <a:pt x="0" y="3303"/>
                    <a:pt x="11" y="3269"/>
                    <a:pt x="28" y="3235"/>
                  </a:cubicBezTo>
                  <a:lnTo>
                    <a:pt x="28" y="3235"/>
                  </a:lnTo>
                  <a:cubicBezTo>
                    <a:pt x="56" y="3213"/>
                    <a:pt x="79" y="3207"/>
                    <a:pt x="112" y="3190"/>
                  </a:cubicBezTo>
                  <a:cubicBezTo>
                    <a:pt x="140" y="3173"/>
                    <a:pt x="146" y="3156"/>
                    <a:pt x="174" y="3140"/>
                  </a:cubicBezTo>
                  <a:cubicBezTo>
                    <a:pt x="230" y="3106"/>
                    <a:pt x="270" y="3089"/>
                    <a:pt x="304" y="3039"/>
                  </a:cubicBezTo>
                  <a:cubicBezTo>
                    <a:pt x="320" y="3011"/>
                    <a:pt x="315" y="2982"/>
                    <a:pt x="343" y="2966"/>
                  </a:cubicBezTo>
                  <a:cubicBezTo>
                    <a:pt x="421" y="2909"/>
                    <a:pt x="500" y="2876"/>
                    <a:pt x="500" y="2775"/>
                  </a:cubicBezTo>
                  <a:cubicBezTo>
                    <a:pt x="500" y="2702"/>
                    <a:pt x="500" y="2702"/>
                    <a:pt x="500" y="2702"/>
                  </a:cubicBezTo>
                  <a:cubicBezTo>
                    <a:pt x="500" y="2669"/>
                    <a:pt x="511" y="2646"/>
                    <a:pt x="528" y="2613"/>
                  </a:cubicBezTo>
                  <a:cubicBezTo>
                    <a:pt x="584" y="2523"/>
                    <a:pt x="635" y="2478"/>
                    <a:pt x="635" y="2377"/>
                  </a:cubicBezTo>
                  <a:cubicBezTo>
                    <a:pt x="635" y="2349"/>
                    <a:pt x="629" y="2332"/>
                    <a:pt x="629" y="2298"/>
                  </a:cubicBezTo>
                  <a:cubicBezTo>
                    <a:pt x="629" y="2242"/>
                    <a:pt x="657" y="2208"/>
                    <a:pt x="657" y="2152"/>
                  </a:cubicBezTo>
                  <a:cubicBezTo>
                    <a:pt x="657" y="2085"/>
                    <a:pt x="573" y="2062"/>
                    <a:pt x="573" y="1995"/>
                  </a:cubicBezTo>
                  <a:cubicBezTo>
                    <a:pt x="573" y="1950"/>
                    <a:pt x="618" y="1938"/>
                    <a:pt x="646" y="1905"/>
                  </a:cubicBezTo>
                  <a:cubicBezTo>
                    <a:pt x="680" y="1871"/>
                    <a:pt x="691" y="1832"/>
                    <a:pt x="736" y="1821"/>
                  </a:cubicBezTo>
                  <a:cubicBezTo>
                    <a:pt x="792" y="1809"/>
                    <a:pt x="832" y="1815"/>
                    <a:pt x="882" y="1781"/>
                  </a:cubicBezTo>
                  <a:cubicBezTo>
                    <a:pt x="921" y="1753"/>
                    <a:pt x="916" y="1703"/>
                    <a:pt x="955" y="1669"/>
                  </a:cubicBezTo>
                  <a:cubicBezTo>
                    <a:pt x="989" y="1641"/>
                    <a:pt x="1023" y="1669"/>
                    <a:pt x="1062" y="1646"/>
                  </a:cubicBezTo>
                  <a:cubicBezTo>
                    <a:pt x="1084" y="1635"/>
                    <a:pt x="1090" y="1613"/>
                    <a:pt x="1113" y="1601"/>
                  </a:cubicBezTo>
                  <a:cubicBezTo>
                    <a:pt x="1135" y="1596"/>
                    <a:pt x="1152" y="1601"/>
                    <a:pt x="1174" y="1601"/>
                  </a:cubicBezTo>
                  <a:cubicBezTo>
                    <a:pt x="1208" y="1601"/>
                    <a:pt x="1225" y="1601"/>
                    <a:pt x="1259" y="1601"/>
                  </a:cubicBezTo>
                  <a:cubicBezTo>
                    <a:pt x="1303" y="1601"/>
                    <a:pt x="1309" y="1562"/>
                    <a:pt x="1331" y="1528"/>
                  </a:cubicBezTo>
                  <a:cubicBezTo>
                    <a:pt x="1364" y="1478"/>
                    <a:pt x="1375" y="1450"/>
                    <a:pt x="1404" y="1399"/>
                  </a:cubicBezTo>
                  <a:cubicBezTo>
                    <a:pt x="1415" y="1377"/>
                    <a:pt x="1415" y="1360"/>
                    <a:pt x="1432" y="1343"/>
                  </a:cubicBezTo>
                  <a:cubicBezTo>
                    <a:pt x="1465" y="1309"/>
                    <a:pt x="1471" y="1281"/>
                    <a:pt x="1488" y="1236"/>
                  </a:cubicBezTo>
                  <a:cubicBezTo>
                    <a:pt x="1510" y="1186"/>
                    <a:pt x="1555" y="1186"/>
                    <a:pt x="1600" y="1163"/>
                  </a:cubicBezTo>
                  <a:cubicBezTo>
                    <a:pt x="1634" y="1146"/>
                    <a:pt x="1640" y="1118"/>
                    <a:pt x="1673" y="1107"/>
                  </a:cubicBezTo>
                  <a:lnTo>
                    <a:pt x="1673" y="1107"/>
                  </a:lnTo>
                  <a:cubicBezTo>
                    <a:pt x="1696" y="1107"/>
                    <a:pt x="1707" y="1107"/>
                    <a:pt x="1729" y="1107"/>
                  </a:cubicBezTo>
                  <a:cubicBezTo>
                    <a:pt x="1769" y="1107"/>
                    <a:pt x="1780" y="1141"/>
                    <a:pt x="1819" y="1141"/>
                  </a:cubicBezTo>
                  <a:cubicBezTo>
                    <a:pt x="1870" y="1141"/>
                    <a:pt x="1876" y="1085"/>
                    <a:pt x="1915" y="1057"/>
                  </a:cubicBezTo>
                  <a:cubicBezTo>
                    <a:pt x="1949" y="1034"/>
                    <a:pt x="1977" y="1034"/>
                    <a:pt x="2022" y="1034"/>
                  </a:cubicBezTo>
                  <a:cubicBezTo>
                    <a:pt x="2050" y="1034"/>
                    <a:pt x="2067" y="1040"/>
                    <a:pt x="2100" y="1040"/>
                  </a:cubicBezTo>
                  <a:cubicBezTo>
                    <a:pt x="2139" y="1040"/>
                    <a:pt x="2139" y="1040"/>
                    <a:pt x="2139" y="1040"/>
                  </a:cubicBezTo>
                  <a:cubicBezTo>
                    <a:pt x="2151" y="1040"/>
                    <a:pt x="2156" y="1034"/>
                    <a:pt x="2168" y="1034"/>
                  </a:cubicBezTo>
                  <a:cubicBezTo>
                    <a:pt x="2258" y="1034"/>
                    <a:pt x="2258" y="1034"/>
                    <a:pt x="2258" y="1034"/>
                  </a:cubicBezTo>
                  <a:cubicBezTo>
                    <a:pt x="2291" y="1034"/>
                    <a:pt x="2303" y="1012"/>
                    <a:pt x="2331" y="1000"/>
                  </a:cubicBezTo>
                  <a:cubicBezTo>
                    <a:pt x="2353" y="984"/>
                    <a:pt x="2381" y="1006"/>
                    <a:pt x="2398" y="984"/>
                  </a:cubicBezTo>
                  <a:cubicBezTo>
                    <a:pt x="2437" y="927"/>
                    <a:pt x="2465" y="893"/>
                    <a:pt x="2522" y="854"/>
                  </a:cubicBezTo>
                  <a:cubicBezTo>
                    <a:pt x="2550" y="832"/>
                    <a:pt x="2555" y="809"/>
                    <a:pt x="2583" y="787"/>
                  </a:cubicBezTo>
                  <a:cubicBezTo>
                    <a:pt x="2600" y="776"/>
                    <a:pt x="2611" y="770"/>
                    <a:pt x="2634" y="764"/>
                  </a:cubicBezTo>
                  <a:cubicBezTo>
                    <a:pt x="2673" y="748"/>
                    <a:pt x="2696" y="719"/>
                    <a:pt x="2746" y="719"/>
                  </a:cubicBezTo>
                  <a:cubicBezTo>
                    <a:pt x="2774" y="719"/>
                    <a:pt x="2786" y="742"/>
                    <a:pt x="2808" y="753"/>
                  </a:cubicBezTo>
                  <a:cubicBezTo>
                    <a:pt x="2847" y="776"/>
                    <a:pt x="2870" y="798"/>
                    <a:pt x="2915" y="798"/>
                  </a:cubicBezTo>
                  <a:cubicBezTo>
                    <a:pt x="2960" y="798"/>
                    <a:pt x="2960" y="798"/>
                    <a:pt x="2960" y="798"/>
                  </a:cubicBezTo>
                  <a:cubicBezTo>
                    <a:pt x="2999" y="798"/>
                    <a:pt x="3027" y="764"/>
                    <a:pt x="3067" y="764"/>
                  </a:cubicBezTo>
                  <a:lnTo>
                    <a:pt x="3067" y="764"/>
                  </a:lnTo>
                  <a:cubicBezTo>
                    <a:pt x="3100" y="770"/>
                    <a:pt x="3100" y="770"/>
                    <a:pt x="3100" y="770"/>
                  </a:cubicBezTo>
                  <a:cubicBezTo>
                    <a:pt x="3173" y="753"/>
                    <a:pt x="3173" y="753"/>
                    <a:pt x="3173" y="753"/>
                  </a:cubicBezTo>
                  <a:cubicBezTo>
                    <a:pt x="3185" y="753"/>
                    <a:pt x="3185" y="753"/>
                    <a:pt x="3185" y="753"/>
                  </a:cubicBezTo>
                  <a:cubicBezTo>
                    <a:pt x="3190" y="798"/>
                    <a:pt x="3229" y="826"/>
                    <a:pt x="3274" y="826"/>
                  </a:cubicBezTo>
                  <a:cubicBezTo>
                    <a:pt x="3336" y="826"/>
                    <a:pt x="3336" y="826"/>
                    <a:pt x="3336" y="826"/>
                  </a:cubicBezTo>
                  <a:cubicBezTo>
                    <a:pt x="3392" y="826"/>
                    <a:pt x="3420" y="860"/>
                    <a:pt x="3477" y="877"/>
                  </a:cubicBezTo>
                  <a:cubicBezTo>
                    <a:pt x="3505" y="882"/>
                    <a:pt x="3522" y="871"/>
                    <a:pt x="3544" y="882"/>
                  </a:cubicBezTo>
                  <a:cubicBezTo>
                    <a:pt x="3572" y="905"/>
                    <a:pt x="3572" y="933"/>
                    <a:pt x="3595" y="955"/>
                  </a:cubicBezTo>
                  <a:cubicBezTo>
                    <a:pt x="3651" y="1028"/>
                    <a:pt x="3701" y="1068"/>
                    <a:pt x="3791" y="1090"/>
                  </a:cubicBezTo>
                  <a:cubicBezTo>
                    <a:pt x="3808" y="1096"/>
                    <a:pt x="3819" y="1101"/>
                    <a:pt x="3836" y="1101"/>
                  </a:cubicBezTo>
                  <a:cubicBezTo>
                    <a:pt x="3859" y="1101"/>
                    <a:pt x="3870" y="1079"/>
                    <a:pt x="3892" y="1068"/>
                  </a:cubicBezTo>
                  <a:cubicBezTo>
                    <a:pt x="3954" y="1040"/>
                    <a:pt x="3977" y="1000"/>
                    <a:pt x="4044" y="972"/>
                  </a:cubicBezTo>
                  <a:cubicBezTo>
                    <a:pt x="4067" y="961"/>
                    <a:pt x="4078" y="939"/>
                    <a:pt x="4111" y="939"/>
                  </a:cubicBezTo>
                  <a:cubicBezTo>
                    <a:pt x="4151" y="939"/>
                    <a:pt x="4168" y="950"/>
                    <a:pt x="4207" y="950"/>
                  </a:cubicBezTo>
                  <a:cubicBezTo>
                    <a:pt x="4280" y="950"/>
                    <a:pt x="4314" y="899"/>
                    <a:pt x="4370" y="854"/>
                  </a:cubicBezTo>
                  <a:cubicBezTo>
                    <a:pt x="4348" y="809"/>
                    <a:pt x="4303" y="798"/>
                    <a:pt x="4291" y="748"/>
                  </a:cubicBezTo>
                  <a:cubicBezTo>
                    <a:pt x="4303" y="703"/>
                    <a:pt x="4303" y="703"/>
                    <a:pt x="4303" y="703"/>
                  </a:cubicBezTo>
                  <a:cubicBezTo>
                    <a:pt x="4303" y="663"/>
                    <a:pt x="4303" y="663"/>
                    <a:pt x="4303" y="663"/>
                  </a:cubicBezTo>
                  <a:cubicBezTo>
                    <a:pt x="4303" y="618"/>
                    <a:pt x="4325" y="573"/>
                    <a:pt x="4370" y="573"/>
                  </a:cubicBezTo>
                  <a:cubicBezTo>
                    <a:pt x="4392" y="573"/>
                    <a:pt x="4404" y="590"/>
                    <a:pt x="4420" y="596"/>
                  </a:cubicBezTo>
                  <a:cubicBezTo>
                    <a:pt x="4449" y="607"/>
                    <a:pt x="4465" y="607"/>
                    <a:pt x="4493" y="607"/>
                  </a:cubicBezTo>
                  <a:cubicBezTo>
                    <a:pt x="4578" y="607"/>
                    <a:pt x="4589" y="489"/>
                    <a:pt x="4673" y="489"/>
                  </a:cubicBezTo>
                  <a:cubicBezTo>
                    <a:pt x="4724" y="489"/>
                    <a:pt x="4741" y="534"/>
                    <a:pt x="4780" y="562"/>
                  </a:cubicBezTo>
                  <a:cubicBezTo>
                    <a:pt x="4836" y="602"/>
                    <a:pt x="4876" y="613"/>
                    <a:pt x="4937" y="630"/>
                  </a:cubicBezTo>
                  <a:cubicBezTo>
                    <a:pt x="4977" y="641"/>
                    <a:pt x="4993" y="669"/>
                    <a:pt x="5033" y="669"/>
                  </a:cubicBezTo>
                  <a:cubicBezTo>
                    <a:pt x="5089" y="669"/>
                    <a:pt x="5123" y="669"/>
                    <a:pt x="5168" y="641"/>
                  </a:cubicBezTo>
                  <a:cubicBezTo>
                    <a:pt x="5196" y="624"/>
                    <a:pt x="5185" y="602"/>
                    <a:pt x="5196" y="573"/>
                  </a:cubicBezTo>
                  <a:cubicBezTo>
                    <a:pt x="5207" y="517"/>
                    <a:pt x="5241" y="495"/>
                    <a:pt x="5274" y="450"/>
                  </a:cubicBezTo>
                  <a:cubicBezTo>
                    <a:pt x="5297" y="427"/>
                    <a:pt x="5308" y="399"/>
                    <a:pt x="5342" y="399"/>
                  </a:cubicBezTo>
                  <a:cubicBezTo>
                    <a:pt x="5359" y="399"/>
                    <a:pt x="5370" y="399"/>
                    <a:pt x="5387" y="399"/>
                  </a:cubicBezTo>
                  <a:cubicBezTo>
                    <a:pt x="5437" y="399"/>
                    <a:pt x="5460" y="388"/>
                    <a:pt x="5510" y="371"/>
                  </a:cubicBezTo>
                  <a:cubicBezTo>
                    <a:pt x="5522" y="366"/>
                    <a:pt x="5533" y="366"/>
                    <a:pt x="5544" y="366"/>
                  </a:cubicBezTo>
                  <a:cubicBezTo>
                    <a:pt x="5673" y="366"/>
                    <a:pt x="5673" y="366"/>
                    <a:pt x="5673" y="366"/>
                  </a:cubicBezTo>
                  <a:cubicBezTo>
                    <a:pt x="5690" y="366"/>
                    <a:pt x="5701" y="371"/>
                    <a:pt x="5718" y="371"/>
                  </a:cubicBezTo>
                  <a:cubicBezTo>
                    <a:pt x="5763" y="371"/>
                    <a:pt x="5763" y="371"/>
                    <a:pt x="5763" y="371"/>
                  </a:cubicBezTo>
                  <a:cubicBezTo>
                    <a:pt x="5825" y="371"/>
                    <a:pt x="5853" y="332"/>
                    <a:pt x="5904" y="298"/>
                  </a:cubicBezTo>
                  <a:cubicBezTo>
                    <a:pt x="6005" y="236"/>
                    <a:pt x="6072" y="203"/>
                    <a:pt x="6179" y="146"/>
                  </a:cubicBezTo>
                  <a:cubicBezTo>
                    <a:pt x="6224" y="130"/>
                    <a:pt x="6241" y="101"/>
                    <a:pt x="6291" y="101"/>
                  </a:cubicBezTo>
                  <a:cubicBezTo>
                    <a:pt x="6325" y="101"/>
                    <a:pt x="6348" y="113"/>
                    <a:pt x="6387" y="124"/>
                  </a:cubicBezTo>
                  <a:cubicBezTo>
                    <a:pt x="6421" y="141"/>
                    <a:pt x="6443" y="135"/>
                    <a:pt x="6477" y="152"/>
                  </a:cubicBezTo>
                  <a:cubicBezTo>
                    <a:pt x="6522" y="180"/>
                    <a:pt x="6544" y="208"/>
                    <a:pt x="6589" y="208"/>
                  </a:cubicBezTo>
                  <a:cubicBezTo>
                    <a:pt x="6662" y="208"/>
                    <a:pt x="6701" y="169"/>
                    <a:pt x="6746" y="113"/>
                  </a:cubicBezTo>
                  <a:cubicBezTo>
                    <a:pt x="6774" y="85"/>
                    <a:pt x="6786" y="40"/>
                    <a:pt x="6825" y="40"/>
                  </a:cubicBezTo>
                  <a:cubicBezTo>
                    <a:pt x="6859" y="40"/>
                    <a:pt x="6870" y="56"/>
                    <a:pt x="6904" y="56"/>
                  </a:cubicBezTo>
                  <a:cubicBezTo>
                    <a:pt x="6949" y="56"/>
                    <a:pt x="6977" y="40"/>
                    <a:pt x="7005" y="0"/>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4" name="Freeform 48"/>
            <p:cNvSpPr>
              <a:spLocks noChangeArrowheads="1"/>
            </p:cNvSpPr>
            <p:nvPr/>
          </p:nvSpPr>
          <p:spPr bwMode="auto">
            <a:xfrm>
              <a:off x="8122429" y="3573740"/>
              <a:ext cx="2019434" cy="2446312"/>
            </a:xfrm>
            <a:custGeom>
              <a:avLst/>
              <a:gdLst>
                <a:gd name="T0" fmla="*/ 747 w 6551"/>
                <a:gd name="T1" fmla="*/ 40 h 7939"/>
                <a:gd name="T2" fmla="*/ 916 w 6551"/>
                <a:gd name="T3" fmla="*/ 326 h 7939"/>
                <a:gd name="T4" fmla="*/ 1045 w 6551"/>
                <a:gd name="T5" fmla="*/ 562 h 7939"/>
                <a:gd name="T6" fmla="*/ 1870 w 6551"/>
                <a:gd name="T7" fmla="*/ 511 h 7939"/>
                <a:gd name="T8" fmla="*/ 2274 w 6551"/>
                <a:gd name="T9" fmla="*/ 394 h 7939"/>
                <a:gd name="T10" fmla="*/ 2976 w 6551"/>
                <a:gd name="T11" fmla="*/ 197 h 7939"/>
                <a:gd name="T12" fmla="*/ 3398 w 6551"/>
                <a:gd name="T13" fmla="*/ 332 h 7939"/>
                <a:gd name="T14" fmla="*/ 3527 w 6551"/>
                <a:gd name="T15" fmla="*/ 601 h 7939"/>
                <a:gd name="T16" fmla="*/ 3802 w 6551"/>
                <a:gd name="T17" fmla="*/ 770 h 7939"/>
                <a:gd name="T18" fmla="*/ 3836 w 6551"/>
                <a:gd name="T19" fmla="*/ 1056 h 7939"/>
                <a:gd name="T20" fmla="*/ 3791 w 6551"/>
                <a:gd name="T21" fmla="*/ 1292 h 7939"/>
                <a:gd name="T22" fmla="*/ 4021 w 6551"/>
                <a:gd name="T23" fmla="*/ 1877 h 7939"/>
                <a:gd name="T24" fmla="*/ 4420 w 6551"/>
                <a:gd name="T25" fmla="*/ 2253 h 7939"/>
                <a:gd name="T26" fmla="*/ 4617 w 6551"/>
                <a:gd name="T27" fmla="*/ 2556 h 7939"/>
                <a:gd name="T28" fmla="*/ 4448 w 6551"/>
                <a:gd name="T29" fmla="*/ 2663 h 7939"/>
                <a:gd name="T30" fmla="*/ 4572 w 6551"/>
                <a:gd name="T31" fmla="*/ 2877 h 7939"/>
                <a:gd name="T32" fmla="*/ 4785 w 6551"/>
                <a:gd name="T33" fmla="*/ 3230 h 7939"/>
                <a:gd name="T34" fmla="*/ 5325 w 6551"/>
                <a:gd name="T35" fmla="*/ 3697 h 7939"/>
                <a:gd name="T36" fmla="*/ 5252 w 6551"/>
                <a:gd name="T37" fmla="*/ 4039 h 7939"/>
                <a:gd name="T38" fmla="*/ 5269 w 6551"/>
                <a:gd name="T39" fmla="*/ 4354 h 7939"/>
                <a:gd name="T40" fmla="*/ 5432 w 6551"/>
                <a:gd name="T41" fmla="*/ 4590 h 7939"/>
                <a:gd name="T42" fmla="*/ 5606 w 6551"/>
                <a:gd name="T43" fmla="*/ 4961 h 7939"/>
                <a:gd name="T44" fmla="*/ 5555 w 6551"/>
                <a:gd name="T45" fmla="*/ 5230 h 7939"/>
                <a:gd name="T46" fmla="*/ 5668 w 6551"/>
                <a:gd name="T47" fmla="*/ 5298 h 7939"/>
                <a:gd name="T48" fmla="*/ 6201 w 6551"/>
                <a:gd name="T49" fmla="*/ 5354 h 7939"/>
                <a:gd name="T50" fmla="*/ 6482 w 6551"/>
                <a:gd name="T51" fmla="*/ 5376 h 7939"/>
                <a:gd name="T52" fmla="*/ 6499 w 6551"/>
                <a:gd name="T53" fmla="*/ 5725 h 7939"/>
                <a:gd name="T54" fmla="*/ 6330 w 6551"/>
                <a:gd name="T55" fmla="*/ 5798 h 7939"/>
                <a:gd name="T56" fmla="*/ 6156 w 6551"/>
                <a:gd name="T57" fmla="*/ 5871 h 7939"/>
                <a:gd name="T58" fmla="*/ 5741 w 6551"/>
                <a:gd name="T59" fmla="*/ 6017 h 7939"/>
                <a:gd name="T60" fmla="*/ 5533 w 6551"/>
                <a:gd name="T61" fmla="*/ 6270 h 7939"/>
                <a:gd name="T62" fmla="*/ 5432 w 6551"/>
                <a:gd name="T63" fmla="*/ 6596 h 7939"/>
                <a:gd name="T64" fmla="*/ 5061 w 6551"/>
                <a:gd name="T65" fmla="*/ 6831 h 7939"/>
                <a:gd name="T66" fmla="*/ 4965 w 6551"/>
                <a:gd name="T67" fmla="*/ 6736 h 7939"/>
                <a:gd name="T68" fmla="*/ 4465 w 6551"/>
                <a:gd name="T69" fmla="*/ 7045 h 7939"/>
                <a:gd name="T70" fmla="*/ 4212 w 6551"/>
                <a:gd name="T71" fmla="*/ 7146 h 7939"/>
                <a:gd name="T72" fmla="*/ 3931 w 6551"/>
                <a:gd name="T73" fmla="*/ 7438 h 7939"/>
                <a:gd name="T74" fmla="*/ 3594 w 6551"/>
                <a:gd name="T75" fmla="*/ 7691 h 7939"/>
                <a:gd name="T76" fmla="*/ 3353 w 6551"/>
                <a:gd name="T77" fmla="*/ 7876 h 7939"/>
                <a:gd name="T78" fmla="*/ 3381 w 6551"/>
                <a:gd name="T79" fmla="*/ 7500 h 7939"/>
                <a:gd name="T80" fmla="*/ 2954 w 6551"/>
                <a:gd name="T81" fmla="*/ 7539 h 7939"/>
                <a:gd name="T82" fmla="*/ 2544 w 6551"/>
                <a:gd name="T83" fmla="*/ 7820 h 7939"/>
                <a:gd name="T84" fmla="*/ 2252 w 6551"/>
                <a:gd name="T85" fmla="*/ 7781 h 7939"/>
                <a:gd name="T86" fmla="*/ 1466 w 6551"/>
                <a:gd name="T87" fmla="*/ 6933 h 7939"/>
                <a:gd name="T88" fmla="*/ 1303 w 6551"/>
                <a:gd name="T89" fmla="*/ 6472 h 7939"/>
                <a:gd name="T90" fmla="*/ 1146 w 6551"/>
                <a:gd name="T91" fmla="*/ 5916 h 7939"/>
                <a:gd name="T92" fmla="*/ 1045 w 6551"/>
                <a:gd name="T93" fmla="*/ 5517 h 7939"/>
                <a:gd name="T94" fmla="*/ 708 w 6551"/>
                <a:gd name="T95" fmla="*/ 5185 h 7939"/>
                <a:gd name="T96" fmla="*/ 449 w 6551"/>
                <a:gd name="T97" fmla="*/ 5023 h 7939"/>
                <a:gd name="T98" fmla="*/ 359 w 6551"/>
                <a:gd name="T99" fmla="*/ 4826 h 7939"/>
                <a:gd name="T100" fmla="*/ 39 w 6551"/>
                <a:gd name="T101" fmla="*/ 4876 h 7939"/>
                <a:gd name="T102" fmla="*/ 624 w 6551"/>
                <a:gd name="T103" fmla="*/ 4219 h 7939"/>
                <a:gd name="T104" fmla="*/ 713 w 6551"/>
                <a:gd name="T105" fmla="*/ 4124 h 7939"/>
                <a:gd name="T106" fmla="*/ 635 w 6551"/>
                <a:gd name="T107" fmla="*/ 3691 h 7939"/>
                <a:gd name="T108" fmla="*/ 337 w 6551"/>
                <a:gd name="T109" fmla="*/ 3343 h 7939"/>
                <a:gd name="T110" fmla="*/ 84 w 6551"/>
                <a:gd name="T111" fmla="*/ 2759 h 7939"/>
                <a:gd name="T112" fmla="*/ 45 w 6551"/>
                <a:gd name="T113" fmla="*/ 1798 h 7939"/>
                <a:gd name="T114" fmla="*/ 140 w 6551"/>
                <a:gd name="T115" fmla="*/ 1084 h 7939"/>
                <a:gd name="T116" fmla="*/ 337 w 6551"/>
                <a:gd name="T117" fmla="*/ 697 h 7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6551" h="7939">
                  <a:moveTo>
                    <a:pt x="646" y="191"/>
                  </a:moveTo>
                  <a:lnTo>
                    <a:pt x="646" y="191"/>
                  </a:lnTo>
                  <a:cubicBezTo>
                    <a:pt x="674" y="152"/>
                    <a:pt x="657" y="107"/>
                    <a:pt x="680" y="73"/>
                  </a:cubicBezTo>
                  <a:cubicBezTo>
                    <a:pt x="696" y="51"/>
                    <a:pt x="719" y="51"/>
                    <a:pt x="747" y="40"/>
                  </a:cubicBezTo>
                  <a:cubicBezTo>
                    <a:pt x="809" y="23"/>
                    <a:pt x="843" y="0"/>
                    <a:pt x="904" y="0"/>
                  </a:cubicBezTo>
                  <a:cubicBezTo>
                    <a:pt x="927" y="0"/>
                    <a:pt x="933" y="23"/>
                    <a:pt x="938" y="45"/>
                  </a:cubicBezTo>
                  <a:cubicBezTo>
                    <a:pt x="949" y="85"/>
                    <a:pt x="944" y="113"/>
                    <a:pt x="944" y="152"/>
                  </a:cubicBezTo>
                  <a:cubicBezTo>
                    <a:pt x="944" y="219"/>
                    <a:pt x="944" y="259"/>
                    <a:pt x="916" y="326"/>
                  </a:cubicBezTo>
                  <a:cubicBezTo>
                    <a:pt x="888" y="388"/>
                    <a:pt x="854" y="427"/>
                    <a:pt x="854" y="500"/>
                  </a:cubicBezTo>
                  <a:cubicBezTo>
                    <a:pt x="854" y="517"/>
                    <a:pt x="876" y="523"/>
                    <a:pt x="893" y="523"/>
                  </a:cubicBezTo>
                  <a:cubicBezTo>
                    <a:pt x="910" y="523"/>
                    <a:pt x="927" y="523"/>
                    <a:pt x="949" y="523"/>
                  </a:cubicBezTo>
                  <a:cubicBezTo>
                    <a:pt x="989" y="523"/>
                    <a:pt x="1011" y="545"/>
                    <a:pt x="1045" y="562"/>
                  </a:cubicBezTo>
                  <a:cubicBezTo>
                    <a:pt x="1090" y="590"/>
                    <a:pt x="1123" y="584"/>
                    <a:pt x="1168" y="584"/>
                  </a:cubicBezTo>
                  <a:cubicBezTo>
                    <a:pt x="1337" y="584"/>
                    <a:pt x="1427" y="556"/>
                    <a:pt x="1595" y="528"/>
                  </a:cubicBezTo>
                  <a:cubicBezTo>
                    <a:pt x="1646" y="523"/>
                    <a:pt x="1680" y="511"/>
                    <a:pt x="1736" y="511"/>
                  </a:cubicBezTo>
                  <a:cubicBezTo>
                    <a:pt x="1786" y="511"/>
                    <a:pt x="1815" y="511"/>
                    <a:pt x="1870" y="511"/>
                  </a:cubicBezTo>
                  <a:cubicBezTo>
                    <a:pt x="1903" y="511"/>
                    <a:pt x="1920" y="495"/>
                    <a:pt x="1948" y="483"/>
                  </a:cubicBezTo>
                  <a:cubicBezTo>
                    <a:pt x="1988" y="467"/>
                    <a:pt x="2010" y="461"/>
                    <a:pt x="2050" y="444"/>
                  </a:cubicBezTo>
                  <a:cubicBezTo>
                    <a:pt x="2123" y="416"/>
                    <a:pt x="2156" y="371"/>
                    <a:pt x="2235" y="371"/>
                  </a:cubicBezTo>
                  <a:cubicBezTo>
                    <a:pt x="2252" y="371"/>
                    <a:pt x="2257" y="388"/>
                    <a:pt x="2274" y="394"/>
                  </a:cubicBezTo>
                  <a:cubicBezTo>
                    <a:pt x="2358" y="427"/>
                    <a:pt x="2381" y="517"/>
                    <a:pt x="2465" y="517"/>
                  </a:cubicBezTo>
                  <a:cubicBezTo>
                    <a:pt x="2488" y="517"/>
                    <a:pt x="2505" y="506"/>
                    <a:pt x="2527" y="500"/>
                  </a:cubicBezTo>
                  <a:cubicBezTo>
                    <a:pt x="2662" y="455"/>
                    <a:pt x="2735" y="416"/>
                    <a:pt x="2842" y="320"/>
                  </a:cubicBezTo>
                  <a:cubicBezTo>
                    <a:pt x="2898" y="270"/>
                    <a:pt x="2926" y="242"/>
                    <a:pt x="2976" y="197"/>
                  </a:cubicBezTo>
                  <a:cubicBezTo>
                    <a:pt x="3038" y="146"/>
                    <a:pt x="3078" y="107"/>
                    <a:pt x="3156" y="107"/>
                  </a:cubicBezTo>
                  <a:cubicBezTo>
                    <a:pt x="3235" y="107"/>
                    <a:pt x="3286" y="118"/>
                    <a:pt x="3359" y="141"/>
                  </a:cubicBezTo>
                  <a:cubicBezTo>
                    <a:pt x="3403" y="158"/>
                    <a:pt x="3448" y="180"/>
                    <a:pt x="3448" y="225"/>
                  </a:cubicBezTo>
                  <a:cubicBezTo>
                    <a:pt x="3448" y="270"/>
                    <a:pt x="3426" y="292"/>
                    <a:pt x="3398" y="332"/>
                  </a:cubicBezTo>
                  <a:cubicBezTo>
                    <a:pt x="3353" y="405"/>
                    <a:pt x="3347" y="461"/>
                    <a:pt x="3347" y="540"/>
                  </a:cubicBezTo>
                  <a:cubicBezTo>
                    <a:pt x="3347" y="590"/>
                    <a:pt x="3347" y="590"/>
                    <a:pt x="3347" y="590"/>
                  </a:cubicBezTo>
                  <a:cubicBezTo>
                    <a:pt x="3347" y="624"/>
                    <a:pt x="3381" y="652"/>
                    <a:pt x="3415" y="652"/>
                  </a:cubicBezTo>
                  <a:cubicBezTo>
                    <a:pt x="3460" y="652"/>
                    <a:pt x="3482" y="624"/>
                    <a:pt x="3527" y="601"/>
                  </a:cubicBezTo>
                  <a:cubicBezTo>
                    <a:pt x="3561" y="584"/>
                    <a:pt x="3583" y="584"/>
                    <a:pt x="3623" y="579"/>
                  </a:cubicBezTo>
                  <a:cubicBezTo>
                    <a:pt x="3668" y="562"/>
                    <a:pt x="3696" y="545"/>
                    <a:pt x="3741" y="545"/>
                  </a:cubicBezTo>
                  <a:cubicBezTo>
                    <a:pt x="3785" y="545"/>
                    <a:pt x="3836" y="551"/>
                    <a:pt x="3836" y="596"/>
                  </a:cubicBezTo>
                  <a:cubicBezTo>
                    <a:pt x="3836" y="663"/>
                    <a:pt x="3802" y="702"/>
                    <a:pt x="3802" y="770"/>
                  </a:cubicBezTo>
                  <a:cubicBezTo>
                    <a:pt x="3802" y="815"/>
                    <a:pt x="3842" y="832"/>
                    <a:pt x="3887" y="849"/>
                  </a:cubicBezTo>
                  <a:cubicBezTo>
                    <a:pt x="3903" y="860"/>
                    <a:pt x="3931" y="860"/>
                    <a:pt x="3931" y="888"/>
                  </a:cubicBezTo>
                  <a:cubicBezTo>
                    <a:pt x="3931" y="955"/>
                    <a:pt x="3836" y="972"/>
                    <a:pt x="3836" y="1039"/>
                  </a:cubicBezTo>
                  <a:cubicBezTo>
                    <a:pt x="3836" y="1056"/>
                    <a:pt x="3836" y="1056"/>
                    <a:pt x="3836" y="1056"/>
                  </a:cubicBezTo>
                  <a:cubicBezTo>
                    <a:pt x="3864" y="1135"/>
                    <a:pt x="3926" y="1158"/>
                    <a:pt x="4005" y="1174"/>
                  </a:cubicBezTo>
                  <a:cubicBezTo>
                    <a:pt x="4010" y="1208"/>
                    <a:pt x="4005" y="1225"/>
                    <a:pt x="4005" y="1259"/>
                  </a:cubicBezTo>
                  <a:cubicBezTo>
                    <a:pt x="3954" y="1259"/>
                    <a:pt x="3926" y="1275"/>
                    <a:pt x="3870" y="1281"/>
                  </a:cubicBezTo>
                  <a:cubicBezTo>
                    <a:pt x="3842" y="1287"/>
                    <a:pt x="3825" y="1287"/>
                    <a:pt x="3791" y="1292"/>
                  </a:cubicBezTo>
                  <a:cubicBezTo>
                    <a:pt x="3774" y="1292"/>
                    <a:pt x="3746" y="1287"/>
                    <a:pt x="3746" y="1309"/>
                  </a:cubicBezTo>
                  <a:cubicBezTo>
                    <a:pt x="3746" y="1377"/>
                    <a:pt x="3785" y="1410"/>
                    <a:pt x="3797" y="1483"/>
                  </a:cubicBezTo>
                  <a:cubicBezTo>
                    <a:pt x="3819" y="1624"/>
                    <a:pt x="3875" y="1697"/>
                    <a:pt x="3971" y="1809"/>
                  </a:cubicBezTo>
                  <a:cubicBezTo>
                    <a:pt x="3993" y="1832"/>
                    <a:pt x="3999" y="1848"/>
                    <a:pt x="4021" y="1877"/>
                  </a:cubicBezTo>
                  <a:cubicBezTo>
                    <a:pt x="4072" y="1944"/>
                    <a:pt x="4117" y="1972"/>
                    <a:pt x="4168" y="2045"/>
                  </a:cubicBezTo>
                  <a:cubicBezTo>
                    <a:pt x="4212" y="2101"/>
                    <a:pt x="4240" y="2141"/>
                    <a:pt x="4297" y="2185"/>
                  </a:cubicBezTo>
                  <a:cubicBezTo>
                    <a:pt x="4330" y="2208"/>
                    <a:pt x="4336" y="2253"/>
                    <a:pt x="4381" y="2253"/>
                  </a:cubicBezTo>
                  <a:cubicBezTo>
                    <a:pt x="4420" y="2253"/>
                    <a:pt x="4420" y="2253"/>
                    <a:pt x="4420" y="2253"/>
                  </a:cubicBezTo>
                  <a:cubicBezTo>
                    <a:pt x="4499" y="2242"/>
                    <a:pt x="4499" y="2242"/>
                    <a:pt x="4499" y="2242"/>
                  </a:cubicBezTo>
                  <a:cubicBezTo>
                    <a:pt x="4533" y="2259"/>
                    <a:pt x="4561" y="2264"/>
                    <a:pt x="4583" y="2292"/>
                  </a:cubicBezTo>
                  <a:cubicBezTo>
                    <a:pt x="4606" y="2320"/>
                    <a:pt x="4589" y="2349"/>
                    <a:pt x="4589" y="2382"/>
                  </a:cubicBezTo>
                  <a:cubicBezTo>
                    <a:pt x="4594" y="2450"/>
                    <a:pt x="4600" y="2483"/>
                    <a:pt x="4617" y="2556"/>
                  </a:cubicBezTo>
                  <a:cubicBezTo>
                    <a:pt x="4623" y="2629"/>
                    <a:pt x="4662" y="2674"/>
                    <a:pt x="4662" y="2753"/>
                  </a:cubicBezTo>
                  <a:lnTo>
                    <a:pt x="4662" y="2753"/>
                  </a:lnTo>
                  <a:cubicBezTo>
                    <a:pt x="4645" y="2736"/>
                    <a:pt x="4628" y="2736"/>
                    <a:pt x="4606" y="2725"/>
                  </a:cubicBezTo>
                  <a:cubicBezTo>
                    <a:pt x="4544" y="2702"/>
                    <a:pt x="4510" y="2691"/>
                    <a:pt x="4448" y="2663"/>
                  </a:cubicBezTo>
                  <a:cubicBezTo>
                    <a:pt x="4432" y="2663"/>
                    <a:pt x="4432" y="2663"/>
                    <a:pt x="4432" y="2663"/>
                  </a:cubicBezTo>
                  <a:cubicBezTo>
                    <a:pt x="4432" y="2702"/>
                    <a:pt x="4420" y="2719"/>
                    <a:pt x="4420" y="2753"/>
                  </a:cubicBezTo>
                  <a:cubicBezTo>
                    <a:pt x="4420" y="2792"/>
                    <a:pt x="4432" y="2820"/>
                    <a:pt x="4465" y="2832"/>
                  </a:cubicBezTo>
                  <a:cubicBezTo>
                    <a:pt x="4505" y="2848"/>
                    <a:pt x="4572" y="2832"/>
                    <a:pt x="4572" y="2877"/>
                  </a:cubicBezTo>
                  <a:cubicBezTo>
                    <a:pt x="4572" y="2899"/>
                    <a:pt x="4566" y="2905"/>
                    <a:pt x="4566" y="2927"/>
                  </a:cubicBezTo>
                  <a:cubicBezTo>
                    <a:pt x="4578" y="2983"/>
                    <a:pt x="4600" y="3006"/>
                    <a:pt x="4628" y="3051"/>
                  </a:cubicBezTo>
                  <a:cubicBezTo>
                    <a:pt x="4662" y="3101"/>
                    <a:pt x="4679" y="3135"/>
                    <a:pt x="4718" y="3174"/>
                  </a:cubicBezTo>
                  <a:cubicBezTo>
                    <a:pt x="4740" y="3197"/>
                    <a:pt x="4763" y="3202"/>
                    <a:pt x="4785" y="3230"/>
                  </a:cubicBezTo>
                  <a:cubicBezTo>
                    <a:pt x="4830" y="3281"/>
                    <a:pt x="4853" y="3309"/>
                    <a:pt x="4904" y="3354"/>
                  </a:cubicBezTo>
                  <a:cubicBezTo>
                    <a:pt x="4988" y="3427"/>
                    <a:pt x="5049" y="3438"/>
                    <a:pt x="5145" y="3495"/>
                  </a:cubicBezTo>
                  <a:cubicBezTo>
                    <a:pt x="5190" y="3517"/>
                    <a:pt x="5190" y="3568"/>
                    <a:pt x="5229" y="3601"/>
                  </a:cubicBezTo>
                  <a:cubicBezTo>
                    <a:pt x="5274" y="3629"/>
                    <a:pt x="5325" y="3646"/>
                    <a:pt x="5325" y="3697"/>
                  </a:cubicBezTo>
                  <a:cubicBezTo>
                    <a:pt x="5325" y="3747"/>
                    <a:pt x="5314" y="3781"/>
                    <a:pt x="5286" y="3826"/>
                  </a:cubicBezTo>
                  <a:cubicBezTo>
                    <a:pt x="5269" y="3854"/>
                    <a:pt x="5235" y="3865"/>
                    <a:pt x="5235" y="3905"/>
                  </a:cubicBezTo>
                  <a:cubicBezTo>
                    <a:pt x="5235" y="3944"/>
                    <a:pt x="5257" y="3966"/>
                    <a:pt x="5257" y="4011"/>
                  </a:cubicBezTo>
                  <a:cubicBezTo>
                    <a:pt x="5257" y="4023"/>
                    <a:pt x="5252" y="4028"/>
                    <a:pt x="5252" y="4039"/>
                  </a:cubicBezTo>
                  <a:cubicBezTo>
                    <a:pt x="5252" y="4062"/>
                    <a:pt x="5257" y="4067"/>
                    <a:pt x="5263" y="4090"/>
                  </a:cubicBezTo>
                  <a:cubicBezTo>
                    <a:pt x="5280" y="4135"/>
                    <a:pt x="5297" y="4169"/>
                    <a:pt x="5297" y="4219"/>
                  </a:cubicBezTo>
                  <a:cubicBezTo>
                    <a:pt x="5297" y="4259"/>
                    <a:pt x="5297" y="4275"/>
                    <a:pt x="5286" y="4315"/>
                  </a:cubicBezTo>
                  <a:cubicBezTo>
                    <a:pt x="5280" y="4332"/>
                    <a:pt x="5269" y="4337"/>
                    <a:pt x="5269" y="4354"/>
                  </a:cubicBezTo>
                  <a:cubicBezTo>
                    <a:pt x="5269" y="4376"/>
                    <a:pt x="5286" y="4382"/>
                    <a:pt x="5297" y="4393"/>
                  </a:cubicBezTo>
                  <a:cubicBezTo>
                    <a:pt x="5319" y="4427"/>
                    <a:pt x="5336" y="4444"/>
                    <a:pt x="5364" y="4472"/>
                  </a:cubicBezTo>
                  <a:cubicBezTo>
                    <a:pt x="5387" y="4500"/>
                    <a:pt x="5381" y="4522"/>
                    <a:pt x="5392" y="4556"/>
                  </a:cubicBezTo>
                  <a:cubicBezTo>
                    <a:pt x="5398" y="4573"/>
                    <a:pt x="5415" y="4579"/>
                    <a:pt x="5432" y="4590"/>
                  </a:cubicBezTo>
                  <a:cubicBezTo>
                    <a:pt x="5454" y="4607"/>
                    <a:pt x="5460" y="4629"/>
                    <a:pt x="5471" y="4657"/>
                  </a:cubicBezTo>
                  <a:cubicBezTo>
                    <a:pt x="5493" y="4725"/>
                    <a:pt x="5533" y="4753"/>
                    <a:pt x="5561" y="4820"/>
                  </a:cubicBezTo>
                  <a:cubicBezTo>
                    <a:pt x="5572" y="4843"/>
                    <a:pt x="5561" y="4860"/>
                    <a:pt x="5572" y="4888"/>
                  </a:cubicBezTo>
                  <a:cubicBezTo>
                    <a:pt x="5583" y="4916"/>
                    <a:pt x="5606" y="4927"/>
                    <a:pt x="5606" y="4961"/>
                  </a:cubicBezTo>
                  <a:cubicBezTo>
                    <a:pt x="5606" y="4989"/>
                    <a:pt x="5589" y="5000"/>
                    <a:pt x="5589" y="5023"/>
                  </a:cubicBezTo>
                  <a:cubicBezTo>
                    <a:pt x="5589" y="5062"/>
                    <a:pt x="5589" y="5062"/>
                    <a:pt x="5589" y="5062"/>
                  </a:cubicBezTo>
                  <a:cubicBezTo>
                    <a:pt x="5589" y="5101"/>
                    <a:pt x="5555" y="5124"/>
                    <a:pt x="5555" y="5163"/>
                  </a:cubicBezTo>
                  <a:cubicBezTo>
                    <a:pt x="5555" y="5230"/>
                    <a:pt x="5555" y="5230"/>
                    <a:pt x="5555" y="5230"/>
                  </a:cubicBezTo>
                  <a:cubicBezTo>
                    <a:pt x="5555" y="5253"/>
                    <a:pt x="5549" y="5258"/>
                    <a:pt x="5549" y="5281"/>
                  </a:cubicBezTo>
                  <a:cubicBezTo>
                    <a:pt x="5549" y="5292"/>
                    <a:pt x="5555" y="5309"/>
                    <a:pt x="5572" y="5309"/>
                  </a:cubicBezTo>
                  <a:cubicBezTo>
                    <a:pt x="5589" y="5309"/>
                    <a:pt x="5600" y="5298"/>
                    <a:pt x="5617" y="5298"/>
                  </a:cubicBezTo>
                  <a:cubicBezTo>
                    <a:pt x="5668" y="5298"/>
                    <a:pt x="5668" y="5298"/>
                    <a:pt x="5668" y="5298"/>
                  </a:cubicBezTo>
                  <a:cubicBezTo>
                    <a:pt x="5763" y="5298"/>
                    <a:pt x="5814" y="5365"/>
                    <a:pt x="5909" y="5365"/>
                  </a:cubicBezTo>
                  <a:cubicBezTo>
                    <a:pt x="5954" y="5365"/>
                    <a:pt x="5954" y="5365"/>
                    <a:pt x="5954" y="5365"/>
                  </a:cubicBezTo>
                  <a:cubicBezTo>
                    <a:pt x="6016" y="5365"/>
                    <a:pt x="6044" y="5343"/>
                    <a:pt x="6106" y="5343"/>
                  </a:cubicBezTo>
                  <a:cubicBezTo>
                    <a:pt x="6145" y="5343"/>
                    <a:pt x="6162" y="5348"/>
                    <a:pt x="6201" y="5354"/>
                  </a:cubicBezTo>
                  <a:cubicBezTo>
                    <a:pt x="6229" y="5354"/>
                    <a:pt x="6240" y="5354"/>
                    <a:pt x="6263" y="5354"/>
                  </a:cubicBezTo>
                  <a:cubicBezTo>
                    <a:pt x="6291" y="5354"/>
                    <a:pt x="6308" y="5360"/>
                    <a:pt x="6336" y="5365"/>
                  </a:cubicBezTo>
                  <a:cubicBezTo>
                    <a:pt x="6387" y="5365"/>
                    <a:pt x="6387" y="5365"/>
                    <a:pt x="6387" y="5365"/>
                  </a:cubicBezTo>
                  <a:cubicBezTo>
                    <a:pt x="6426" y="5365"/>
                    <a:pt x="6448" y="5371"/>
                    <a:pt x="6482" y="5376"/>
                  </a:cubicBezTo>
                  <a:cubicBezTo>
                    <a:pt x="6510" y="5376"/>
                    <a:pt x="6550" y="5371"/>
                    <a:pt x="6550" y="5399"/>
                  </a:cubicBezTo>
                  <a:cubicBezTo>
                    <a:pt x="6550" y="5427"/>
                    <a:pt x="6533" y="5438"/>
                    <a:pt x="6533" y="5466"/>
                  </a:cubicBezTo>
                  <a:cubicBezTo>
                    <a:pt x="6533" y="5511"/>
                    <a:pt x="6538" y="5539"/>
                    <a:pt x="6538" y="5579"/>
                  </a:cubicBezTo>
                  <a:cubicBezTo>
                    <a:pt x="6527" y="5640"/>
                    <a:pt x="6499" y="5668"/>
                    <a:pt x="6499" y="5725"/>
                  </a:cubicBezTo>
                  <a:cubicBezTo>
                    <a:pt x="6499" y="5770"/>
                    <a:pt x="6499" y="5770"/>
                    <a:pt x="6499" y="5770"/>
                  </a:cubicBezTo>
                  <a:cubicBezTo>
                    <a:pt x="6482" y="5775"/>
                    <a:pt x="6471" y="5781"/>
                    <a:pt x="6448" y="5781"/>
                  </a:cubicBezTo>
                  <a:cubicBezTo>
                    <a:pt x="6403" y="5781"/>
                    <a:pt x="6403" y="5781"/>
                    <a:pt x="6403" y="5781"/>
                  </a:cubicBezTo>
                  <a:cubicBezTo>
                    <a:pt x="6370" y="5781"/>
                    <a:pt x="6358" y="5792"/>
                    <a:pt x="6330" y="5798"/>
                  </a:cubicBezTo>
                  <a:cubicBezTo>
                    <a:pt x="6285" y="5787"/>
                    <a:pt x="6285" y="5787"/>
                    <a:pt x="6285" y="5787"/>
                  </a:cubicBezTo>
                  <a:cubicBezTo>
                    <a:pt x="6257" y="5792"/>
                    <a:pt x="6252" y="5803"/>
                    <a:pt x="6224" y="5815"/>
                  </a:cubicBezTo>
                  <a:cubicBezTo>
                    <a:pt x="6207" y="5820"/>
                    <a:pt x="6190" y="5820"/>
                    <a:pt x="6179" y="5832"/>
                  </a:cubicBezTo>
                  <a:cubicBezTo>
                    <a:pt x="6168" y="5843"/>
                    <a:pt x="6168" y="5860"/>
                    <a:pt x="6156" y="5871"/>
                  </a:cubicBezTo>
                  <a:cubicBezTo>
                    <a:pt x="6095" y="5916"/>
                    <a:pt x="6050" y="5927"/>
                    <a:pt x="5982" y="5966"/>
                  </a:cubicBezTo>
                  <a:cubicBezTo>
                    <a:pt x="5926" y="6000"/>
                    <a:pt x="5887" y="6022"/>
                    <a:pt x="5819" y="6022"/>
                  </a:cubicBezTo>
                  <a:cubicBezTo>
                    <a:pt x="5780" y="6022"/>
                    <a:pt x="5780" y="6022"/>
                    <a:pt x="5780" y="6022"/>
                  </a:cubicBezTo>
                  <a:cubicBezTo>
                    <a:pt x="5763" y="6022"/>
                    <a:pt x="5757" y="6017"/>
                    <a:pt x="5741" y="6017"/>
                  </a:cubicBezTo>
                  <a:cubicBezTo>
                    <a:pt x="5701" y="6017"/>
                    <a:pt x="5701" y="6017"/>
                    <a:pt x="5701" y="6017"/>
                  </a:cubicBezTo>
                  <a:cubicBezTo>
                    <a:pt x="5673" y="6017"/>
                    <a:pt x="5656" y="6034"/>
                    <a:pt x="5628" y="6050"/>
                  </a:cubicBezTo>
                  <a:cubicBezTo>
                    <a:pt x="5594" y="6067"/>
                    <a:pt x="5572" y="6079"/>
                    <a:pt x="5555" y="6112"/>
                  </a:cubicBezTo>
                  <a:cubicBezTo>
                    <a:pt x="5527" y="6169"/>
                    <a:pt x="5538" y="6208"/>
                    <a:pt x="5533" y="6270"/>
                  </a:cubicBezTo>
                  <a:cubicBezTo>
                    <a:pt x="5527" y="6309"/>
                    <a:pt x="5499" y="6331"/>
                    <a:pt x="5499" y="6371"/>
                  </a:cubicBezTo>
                  <a:cubicBezTo>
                    <a:pt x="5499" y="6399"/>
                    <a:pt x="5516" y="6416"/>
                    <a:pt x="5516" y="6449"/>
                  </a:cubicBezTo>
                  <a:cubicBezTo>
                    <a:pt x="5516" y="6489"/>
                    <a:pt x="5493" y="6506"/>
                    <a:pt x="5471" y="6539"/>
                  </a:cubicBezTo>
                  <a:cubicBezTo>
                    <a:pt x="5460" y="6562"/>
                    <a:pt x="5454" y="6579"/>
                    <a:pt x="5432" y="6596"/>
                  </a:cubicBezTo>
                  <a:cubicBezTo>
                    <a:pt x="5381" y="6624"/>
                    <a:pt x="5347" y="6629"/>
                    <a:pt x="5308" y="6674"/>
                  </a:cubicBezTo>
                  <a:cubicBezTo>
                    <a:pt x="5263" y="6719"/>
                    <a:pt x="5229" y="6736"/>
                    <a:pt x="5190" y="6786"/>
                  </a:cubicBezTo>
                  <a:cubicBezTo>
                    <a:pt x="5151" y="6831"/>
                    <a:pt x="5139" y="6871"/>
                    <a:pt x="5089" y="6910"/>
                  </a:cubicBezTo>
                  <a:cubicBezTo>
                    <a:pt x="5072" y="6882"/>
                    <a:pt x="5061" y="6865"/>
                    <a:pt x="5061" y="6831"/>
                  </a:cubicBezTo>
                  <a:cubicBezTo>
                    <a:pt x="5061" y="6786"/>
                    <a:pt x="5111" y="6770"/>
                    <a:pt x="5111" y="6719"/>
                  </a:cubicBezTo>
                  <a:cubicBezTo>
                    <a:pt x="5111" y="6702"/>
                    <a:pt x="5111" y="6702"/>
                    <a:pt x="5111" y="6702"/>
                  </a:cubicBezTo>
                  <a:cubicBezTo>
                    <a:pt x="5083" y="6702"/>
                    <a:pt x="5066" y="6691"/>
                    <a:pt x="5038" y="6691"/>
                  </a:cubicBezTo>
                  <a:cubicBezTo>
                    <a:pt x="5005" y="6691"/>
                    <a:pt x="4993" y="6719"/>
                    <a:pt x="4965" y="6736"/>
                  </a:cubicBezTo>
                  <a:cubicBezTo>
                    <a:pt x="4898" y="6775"/>
                    <a:pt x="4847" y="6792"/>
                    <a:pt x="4802" y="6854"/>
                  </a:cubicBezTo>
                  <a:cubicBezTo>
                    <a:pt x="4769" y="6899"/>
                    <a:pt x="4769" y="6938"/>
                    <a:pt x="4724" y="6972"/>
                  </a:cubicBezTo>
                  <a:cubicBezTo>
                    <a:pt x="4645" y="7000"/>
                    <a:pt x="4606" y="7051"/>
                    <a:pt x="4521" y="7051"/>
                  </a:cubicBezTo>
                  <a:cubicBezTo>
                    <a:pt x="4499" y="7051"/>
                    <a:pt x="4482" y="7051"/>
                    <a:pt x="4465" y="7045"/>
                  </a:cubicBezTo>
                  <a:cubicBezTo>
                    <a:pt x="4448" y="7039"/>
                    <a:pt x="4443" y="7011"/>
                    <a:pt x="4426" y="7011"/>
                  </a:cubicBezTo>
                  <a:cubicBezTo>
                    <a:pt x="4398" y="7011"/>
                    <a:pt x="4398" y="7045"/>
                    <a:pt x="4370" y="7062"/>
                  </a:cubicBezTo>
                  <a:cubicBezTo>
                    <a:pt x="4336" y="7079"/>
                    <a:pt x="4319" y="7112"/>
                    <a:pt x="4280" y="7129"/>
                  </a:cubicBezTo>
                  <a:cubicBezTo>
                    <a:pt x="4257" y="7140"/>
                    <a:pt x="4235" y="7135"/>
                    <a:pt x="4212" y="7146"/>
                  </a:cubicBezTo>
                  <a:cubicBezTo>
                    <a:pt x="4168" y="7174"/>
                    <a:pt x="4156" y="7230"/>
                    <a:pt x="4100" y="7230"/>
                  </a:cubicBezTo>
                  <a:cubicBezTo>
                    <a:pt x="4078" y="7230"/>
                    <a:pt x="4066" y="7219"/>
                    <a:pt x="4044" y="7219"/>
                  </a:cubicBezTo>
                  <a:cubicBezTo>
                    <a:pt x="3999" y="7219"/>
                    <a:pt x="3971" y="7264"/>
                    <a:pt x="3960" y="7309"/>
                  </a:cubicBezTo>
                  <a:cubicBezTo>
                    <a:pt x="3954" y="7360"/>
                    <a:pt x="3943" y="7388"/>
                    <a:pt x="3931" y="7438"/>
                  </a:cubicBezTo>
                  <a:cubicBezTo>
                    <a:pt x="3920" y="7494"/>
                    <a:pt x="3892" y="7556"/>
                    <a:pt x="3836" y="7556"/>
                  </a:cubicBezTo>
                  <a:cubicBezTo>
                    <a:pt x="3791" y="7556"/>
                    <a:pt x="3769" y="7534"/>
                    <a:pt x="3729" y="7534"/>
                  </a:cubicBezTo>
                  <a:cubicBezTo>
                    <a:pt x="3690" y="7534"/>
                    <a:pt x="3690" y="7584"/>
                    <a:pt x="3662" y="7612"/>
                  </a:cubicBezTo>
                  <a:cubicBezTo>
                    <a:pt x="3634" y="7640"/>
                    <a:pt x="3594" y="7652"/>
                    <a:pt x="3594" y="7691"/>
                  </a:cubicBezTo>
                  <a:cubicBezTo>
                    <a:pt x="3594" y="7736"/>
                    <a:pt x="3594" y="7736"/>
                    <a:pt x="3594" y="7736"/>
                  </a:cubicBezTo>
                  <a:cubicBezTo>
                    <a:pt x="3594" y="7798"/>
                    <a:pt x="3555" y="7826"/>
                    <a:pt x="3516" y="7865"/>
                  </a:cubicBezTo>
                  <a:cubicBezTo>
                    <a:pt x="3476" y="7904"/>
                    <a:pt x="3454" y="7938"/>
                    <a:pt x="3403" y="7938"/>
                  </a:cubicBezTo>
                  <a:cubicBezTo>
                    <a:pt x="3370" y="7938"/>
                    <a:pt x="3364" y="7910"/>
                    <a:pt x="3353" y="7876"/>
                  </a:cubicBezTo>
                  <a:cubicBezTo>
                    <a:pt x="3347" y="7854"/>
                    <a:pt x="3336" y="7837"/>
                    <a:pt x="3336" y="7809"/>
                  </a:cubicBezTo>
                  <a:cubicBezTo>
                    <a:pt x="3336" y="7786"/>
                    <a:pt x="3353" y="7775"/>
                    <a:pt x="3364" y="7758"/>
                  </a:cubicBezTo>
                  <a:cubicBezTo>
                    <a:pt x="3403" y="7713"/>
                    <a:pt x="3437" y="7685"/>
                    <a:pt x="3437" y="7623"/>
                  </a:cubicBezTo>
                  <a:cubicBezTo>
                    <a:pt x="3437" y="7573"/>
                    <a:pt x="3409" y="7545"/>
                    <a:pt x="3381" y="7500"/>
                  </a:cubicBezTo>
                  <a:cubicBezTo>
                    <a:pt x="3364" y="7472"/>
                    <a:pt x="3353" y="7449"/>
                    <a:pt x="3325" y="7449"/>
                  </a:cubicBezTo>
                  <a:cubicBezTo>
                    <a:pt x="3241" y="7449"/>
                    <a:pt x="3196" y="7449"/>
                    <a:pt x="3117" y="7449"/>
                  </a:cubicBezTo>
                  <a:cubicBezTo>
                    <a:pt x="3094" y="7449"/>
                    <a:pt x="3089" y="7478"/>
                    <a:pt x="3072" y="7489"/>
                  </a:cubicBezTo>
                  <a:cubicBezTo>
                    <a:pt x="3033" y="7522"/>
                    <a:pt x="2999" y="7528"/>
                    <a:pt x="2954" y="7539"/>
                  </a:cubicBezTo>
                  <a:cubicBezTo>
                    <a:pt x="2875" y="7556"/>
                    <a:pt x="2853" y="7607"/>
                    <a:pt x="2802" y="7663"/>
                  </a:cubicBezTo>
                  <a:cubicBezTo>
                    <a:pt x="2780" y="7685"/>
                    <a:pt x="2774" y="7708"/>
                    <a:pt x="2746" y="7725"/>
                  </a:cubicBezTo>
                  <a:cubicBezTo>
                    <a:pt x="2707" y="7747"/>
                    <a:pt x="2673" y="7725"/>
                    <a:pt x="2634" y="7736"/>
                  </a:cubicBezTo>
                  <a:cubicBezTo>
                    <a:pt x="2589" y="7753"/>
                    <a:pt x="2594" y="7820"/>
                    <a:pt x="2544" y="7820"/>
                  </a:cubicBezTo>
                  <a:cubicBezTo>
                    <a:pt x="2505" y="7820"/>
                    <a:pt x="2493" y="7775"/>
                    <a:pt x="2454" y="7775"/>
                  </a:cubicBezTo>
                  <a:cubicBezTo>
                    <a:pt x="2409" y="7775"/>
                    <a:pt x="2392" y="7792"/>
                    <a:pt x="2347" y="7792"/>
                  </a:cubicBezTo>
                  <a:cubicBezTo>
                    <a:pt x="2325" y="7792"/>
                    <a:pt x="2313" y="7792"/>
                    <a:pt x="2285" y="7792"/>
                  </a:cubicBezTo>
                  <a:cubicBezTo>
                    <a:pt x="2274" y="7792"/>
                    <a:pt x="2263" y="7786"/>
                    <a:pt x="2252" y="7781"/>
                  </a:cubicBezTo>
                  <a:cubicBezTo>
                    <a:pt x="1483" y="7124"/>
                    <a:pt x="1483" y="7124"/>
                    <a:pt x="1483" y="7124"/>
                  </a:cubicBezTo>
                  <a:lnTo>
                    <a:pt x="1483" y="7124"/>
                  </a:lnTo>
                  <a:cubicBezTo>
                    <a:pt x="1472" y="7084"/>
                    <a:pt x="1455" y="7056"/>
                    <a:pt x="1455" y="7017"/>
                  </a:cubicBezTo>
                  <a:cubicBezTo>
                    <a:pt x="1455" y="6983"/>
                    <a:pt x="1466" y="6966"/>
                    <a:pt x="1466" y="6933"/>
                  </a:cubicBezTo>
                  <a:cubicBezTo>
                    <a:pt x="1466" y="6882"/>
                    <a:pt x="1416" y="6865"/>
                    <a:pt x="1399" y="6815"/>
                  </a:cubicBezTo>
                  <a:cubicBezTo>
                    <a:pt x="1376" y="6764"/>
                    <a:pt x="1382" y="6736"/>
                    <a:pt x="1365" y="6685"/>
                  </a:cubicBezTo>
                  <a:cubicBezTo>
                    <a:pt x="1354" y="6640"/>
                    <a:pt x="1331" y="6618"/>
                    <a:pt x="1331" y="6567"/>
                  </a:cubicBezTo>
                  <a:cubicBezTo>
                    <a:pt x="1331" y="6528"/>
                    <a:pt x="1320" y="6506"/>
                    <a:pt x="1303" y="6472"/>
                  </a:cubicBezTo>
                  <a:cubicBezTo>
                    <a:pt x="1270" y="6376"/>
                    <a:pt x="1270" y="6320"/>
                    <a:pt x="1230" y="6230"/>
                  </a:cubicBezTo>
                  <a:cubicBezTo>
                    <a:pt x="1219" y="6191"/>
                    <a:pt x="1219" y="6163"/>
                    <a:pt x="1197" y="6135"/>
                  </a:cubicBezTo>
                  <a:cubicBezTo>
                    <a:pt x="1163" y="6084"/>
                    <a:pt x="1107" y="6062"/>
                    <a:pt x="1107" y="6000"/>
                  </a:cubicBezTo>
                  <a:cubicBezTo>
                    <a:pt x="1107" y="5961"/>
                    <a:pt x="1146" y="5955"/>
                    <a:pt x="1146" y="5916"/>
                  </a:cubicBezTo>
                  <a:cubicBezTo>
                    <a:pt x="1146" y="5876"/>
                    <a:pt x="1129" y="5860"/>
                    <a:pt x="1129" y="5820"/>
                  </a:cubicBezTo>
                  <a:cubicBezTo>
                    <a:pt x="1090" y="5826"/>
                    <a:pt x="1039" y="5832"/>
                    <a:pt x="1034" y="5792"/>
                  </a:cubicBezTo>
                  <a:cubicBezTo>
                    <a:pt x="1028" y="5719"/>
                    <a:pt x="994" y="5685"/>
                    <a:pt x="994" y="5612"/>
                  </a:cubicBezTo>
                  <a:cubicBezTo>
                    <a:pt x="994" y="5567"/>
                    <a:pt x="1045" y="5562"/>
                    <a:pt x="1045" y="5517"/>
                  </a:cubicBezTo>
                  <a:cubicBezTo>
                    <a:pt x="1045" y="5455"/>
                    <a:pt x="1000" y="5416"/>
                    <a:pt x="938" y="5388"/>
                  </a:cubicBezTo>
                  <a:cubicBezTo>
                    <a:pt x="904" y="5371"/>
                    <a:pt x="882" y="5376"/>
                    <a:pt x="860" y="5348"/>
                  </a:cubicBezTo>
                  <a:cubicBezTo>
                    <a:pt x="837" y="5315"/>
                    <a:pt x="843" y="5275"/>
                    <a:pt x="809" y="5253"/>
                  </a:cubicBezTo>
                  <a:cubicBezTo>
                    <a:pt x="764" y="5230"/>
                    <a:pt x="753" y="5202"/>
                    <a:pt x="708" y="5185"/>
                  </a:cubicBezTo>
                  <a:cubicBezTo>
                    <a:pt x="680" y="5174"/>
                    <a:pt x="663" y="5174"/>
                    <a:pt x="640" y="5163"/>
                  </a:cubicBezTo>
                  <a:cubicBezTo>
                    <a:pt x="612" y="5146"/>
                    <a:pt x="612" y="5118"/>
                    <a:pt x="595" y="5084"/>
                  </a:cubicBezTo>
                  <a:cubicBezTo>
                    <a:pt x="567" y="5045"/>
                    <a:pt x="551" y="5023"/>
                    <a:pt x="506" y="5006"/>
                  </a:cubicBezTo>
                  <a:cubicBezTo>
                    <a:pt x="449" y="5023"/>
                    <a:pt x="449" y="5023"/>
                    <a:pt x="449" y="5023"/>
                  </a:cubicBezTo>
                  <a:cubicBezTo>
                    <a:pt x="421" y="5017"/>
                    <a:pt x="427" y="4983"/>
                    <a:pt x="427" y="4961"/>
                  </a:cubicBezTo>
                  <a:cubicBezTo>
                    <a:pt x="427" y="4927"/>
                    <a:pt x="427" y="4927"/>
                    <a:pt x="427" y="4927"/>
                  </a:cubicBezTo>
                  <a:cubicBezTo>
                    <a:pt x="427" y="4899"/>
                    <a:pt x="410" y="4882"/>
                    <a:pt x="388" y="4860"/>
                  </a:cubicBezTo>
                  <a:cubicBezTo>
                    <a:pt x="382" y="4848"/>
                    <a:pt x="376" y="4826"/>
                    <a:pt x="359" y="4826"/>
                  </a:cubicBezTo>
                  <a:cubicBezTo>
                    <a:pt x="337" y="4826"/>
                    <a:pt x="331" y="4843"/>
                    <a:pt x="309" y="4843"/>
                  </a:cubicBezTo>
                  <a:cubicBezTo>
                    <a:pt x="270" y="4843"/>
                    <a:pt x="270" y="4843"/>
                    <a:pt x="270" y="4843"/>
                  </a:cubicBezTo>
                  <a:cubicBezTo>
                    <a:pt x="208" y="4843"/>
                    <a:pt x="185" y="4792"/>
                    <a:pt x="129" y="4792"/>
                  </a:cubicBezTo>
                  <a:cubicBezTo>
                    <a:pt x="79" y="4792"/>
                    <a:pt x="67" y="4843"/>
                    <a:pt x="39" y="4876"/>
                  </a:cubicBezTo>
                  <a:cubicBezTo>
                    <a:pt x="34" y="4876"/>
                    <a:pt x="34" y="4876"/>
                    <a:pt x="34" y="4876"/>
                  </a:cubicBezTo>
                  <a:cubicBezTo>
                    <a:pt x="17" y="4753"/>
                    <a:pt x="17" y="4753"/>
                    <a:pt x="17" y="4753"/>
                  </a:cubicBezTo>
                  <a:cubicBezTo>
                    <a:pt x="539" y="4275"/>
                    <a:pt x="539" y="4275"/>
                    <a:pt x="539" y="4275"/>
                  </a:cubicBezTo>
                  <a:cubicBezTo>
                    <a:pt x="567" y="4253"/>
                    <a:pt x="595" y="4247"/>
                    <a:pt x="624" y="4219"/>
                  </a:cubicBezTo>
                  <a:cubicBezTo>
                    <a:pt x="640" y="4208"/>
                    <a:pt x="652" y="4185"/>
                    <a:pt x="674" y="4185"/>
                  </a:cubicBezTo>
                  <a:cubicBezTo>
                    <a:pt x="685" y="4185"/>
                    <a:pt x="685" y="4191"/>
                    <a:pt x="691" y="4191"/>
                  </a:cubicBezTo>
                  <a:cubicBezTo>
                    <a:pt x="696" y="4191"/>
                    <a:pt x="702" y="4191"/>
                    <a:pt x="708" y="4191"/>
                  </a:cubicBezTo>
                  <a:cubicBezTo>
                    <a:pt x="708" y="4163"/>
                    <a:pt x="702" y="4146"/>
                    <a:pt x="713" y="4124"/>
                  </a:cubicBezTo>
                  <a:cubicBezTo>
                    <a:pt x="719" y="4101"/>
                    <a:pt x="741" y="4096"/>
                    <a:pt x="764" y="4079"/>
                  </a:cubicBezTo>
                  <a:cubicBezTo>
                    <a:pt x="798" y="4045"/>
                    <a:pt x="826" y="4023"/>
                    <a:pt x="826" y="3978"/>
                  </a:cubicBezTo>
                  <a:cubicBezTo>
                    <a:pt x="826" y="3933"/>
                    <a:pt x="803" y="3910"/>
                    <a:pt x="770" y="3882"/>
                  </a:cubicBezTo>
                  <a:cubicBezTo>
                    <a:pt x="691" y="3832"/>
                    <a:pt x="668" y="3775"/>
                    <a:pt x="635" y="3691"/>
                  </a:cubicBezTo>
                  <a:cubicBezTo>
                    <a:pt x="612" y="3629"/>
                    <a:pt x="607" y="3590"/>
                    <a:pt x="573" y="3539"/>
                  </a:cubicBezTo>
                  <a:cubicBezTo>
                    <a:pt x="556" y="3511"/>
                    <a:pt x="551" y="3478"/>
                    <a:pt x="522" y="3478"/>
                  </a:cubicBezTo>
                  <a:cubicBezTo>
                    <a:pt x="483" y="3478"/>
                    <a:pt x="461" y="3489"/>
                    <a:pt x="421" y="3489"/>
                  </a:cubicBezTo>
                  <a:cubicBezTo>
                    <a:pt x="354" y="3489"/>
                    <a:pt x="348" y="3405"/>
                    <a:pt x="337" y="3343"/>
                  </a:cubicBezTo>
                  <a:cubicBezTo>
                    <a:pt x="331" y="3315"/>
                    <a:pt x="314" y="3303"/>
                    <a:pt x="303" y="3275"/>
                  </a:cubicBezTo>
                  <a:cubicBezTo>
                    <a:pt x="286" y="3230"/>
                    <a:pt x="286" y="3202"/>
                    <a:pt x="270" y="3157"/>
                  </a:cubicBezTo>
                  <a:cubicBezTo>
                    <a:pt x="264" y="3129"/>
                    <a:pt x="258" y="3101"/>
                    <a:pt x="253" y="3079"/>
                  </a:cubicBezTo>
                  <a:cubicBezTo>
                    <a:pt x="168" y="2966"/>
                    <a:pt x="84" y="2899"/>
                    <a:pt x="84" y="2759"/>
                  </a:cubicBezTo>
                  <a:cubicBezTo>
                    <a:pt x="84" y="2697"/>
                    <a:pt x="135" y="2674"/>
                    <a:pt x="135" y="2612"/>
                  </a:cubicBezTo>
                  <a:cubicBezTo>
                    <a:pt x="135" y="2461"/>
                    <a:pt x="0" y="2399"/>
                    <a:pt x="0" y="2247"/>
                  </a:cubicBezTo>
                  <a:cubicBezTo>
                    <a:pt x="0" y="2129"/>
                    <a:pt x="67" y="2068"/>
                    <a:pt x="67" y="1955"/>
                  </a:cubicBezTo>
                  <a:cubicBezTo>
                    <a:pt x="67" y="1893"/>
                    <a:pt x="45" y="1860"/>
                    <a:pt x="45" y="1798"/>
                  </a:cubicBezTo>
                  <a:cubicBezTo>
                    <a:pt x="45" y="1686"/>
                    <a:pt x="107" y="1629"/>
                    <a:pt x="107" y="1517"/>
                  </a:cubicBezTo>
                  <a:cubicBezTo>
                    <a:pt x="107" y="1399"/>
                    <a:pt x="0" y="1337"/>
                    <a:pt x="34" y="1225"/>
                  </a:cubicBezTo>
                  <a:cubicBezTo>
                    <a:pt x="39" y="1208"/>
                    <a:pt x="45" y="1197"/>
                    <a:pt x="45" y="1186"/>
                  </a:cubicBezTo>
                  <a:cubicBezTo>
                    <a:pt x="62" y="1135"/>
                    <a:pt x="90" y="1101"/>
                    <a:pt x="140" y="1084"/>
                  </a:cubicBezTo>
                  <a:cubicBezTo>
                    <a:pt x="202" y="1062"/>
                    <a:pt x="253" y="1062"/>
                    <a:pt x="298" y="1017"/>
                  </a:cubicBezTo>
                  <a:cubicBezTo>
                    <a:pt x="331" y="983"/>
                    <a:pt x="320" y="950"/>
                    <a:pt x="331" y="905"/>
                  </a:cubicBezTo>
                  <a:cubicBezTo>
                    <a:pt x="337" y="888"/>
                    <a:pt x="359" y="888"/>
                    <a:pt x="359" y="871"/>
                  </a:cubicBezTo>
                  <a:cubicBezTo>
                    <a:pt x="359" y="804"/>
                    <a:pt x="337" y="764"/>
                    <a:pt x="337" y="697"/>
                  </a:cubicBezTo>
                  <a:cubicBezTo>
                    <a:pt x="337" y="573"/>
                    <a:pt x="348" y="472"/>
                    <a:pt x="444" y="399"/>
                  </a:cubicBezTo>
                  <a:cubicBezTo>
                    <a:pt x="534" y="332"/>
                    <a:pt x="646" y="304"/>
                    <a:pt x="646" y="191"/>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5" name="Freeform 49"/>
            <p:cNvSpPr>
              <a:spLocks noChangeArrowheads="1"/>
            </p:cNvSpPr>
            <p:nvPr/>
          </p:nvSpPr>
          <p:spPr bwMode="auto">
            <a:xfrm>
              <a:off x="9062839" y="1722697"/>
              <a:ext cx="1388871" cy="1172870"/>
            </a:xfrm>
            <a:custGeom>
              <a:avLst/>
              <a:gdLst>
                <a:gd name="T0" fmla="*/ 4405 w 4507"/>
                <a:gd name="T1" fmla="*/ 2758 h 3804"/>
                <a:gd name="T2" fmla="*/ 4090 w 4507"/>
                <a:gd name="T3" fmla="*/ 2910 h 3804"/>
                <a:gd name="T4" fmla="*/ 3792 w 4507"/>
                <a:gd name="T5" fmla="*/ 2803 h 3804"/>
                <a:gd name="T6" fmla="*/ 3264 w 4507"/>
                <a:gd name="T7" fmla="*/ 3073 h 3804"/>
                <a:gd name="T8" fmla="*/ 3045 w 4507"/>
                <a:gd name="T9" fmla="*/ 3068 h 3804"/>
                <a:gd name="T10" fmla="*/ 2843 w 4507"/>
                <a:gd name="T11" fmla="*/ 3101 h 3804"/>
                <a:gd name="T12" fmla="*/ 2669 w 4507"/>
                <a:gd name="T13" fmla="*/ 3343 h 3804"/>
                <a:gd name="T14" fmla="*/ 2281 w 4507"/>
                <a:gd name="T15" fmla="*/ 3264 h 3804"/>
                <a:gd name="T16" fmla="*/ 1921 w 4507"/>
                <a:gd name="T17" fmla="*/ 3298 h 3804"/>
                <a:gd name="T18" fmla="*/ 1804 w 4507"/>
                <a:gd name="T19" fmla="*/ 3405 h 3804"/>
                <a:gd name="T20" fmla="*/ 1708 w 4507"/>
                <a:gd name="T21" fmla="*/ 3652 h 3804"/>
                <a:gd name="T22" fmla="*/ 1393 w 4507"/>
                <a:gd name="T23" fmla="*/ 3770 h 3804"/>
                <a:gd name="T24" fmla="*/ 1096 w 4507"/>
                <a:gd name="T25" fmla="*/ 3657 h 3804"/>
                <a:gd name="T26" fmla="*/ 837 w 4507"/>
                <a:gd name="T27" fmla="*/ 3528 h 3804"/>
                <a:gd name="T28" fmla="*/ 674 w 4507"/>
                <a:gd name="T29" fmla="*/ 3455 h 3804"/>
                <a:gd name="T30" fmla="*/ 568 w 4507"/>
                <a:gd name="T31" fmla="*/ 3466 h 3804"/>
                <a:gd name="T32" fmla="*/ 371 w 4507"/>
                <a:gd name="T33" fmla="*/ 3365 h 3804"/>
                <a:gd name="T34" fmla="*/ 551 w 4507"/>
                <a:gd name="T35" fmla="*/ 3034 h 3804"/>
                <a:gd name="T36" fmla="*/ 815 w 4507"/>
                <a:gd name="T37" fmla="*/ 2714 h 3804"/>
                <a:gd name="T38" fmla="*/ 888 w 4507"/>
                <a:gd name="T39" fmla="*/ 2444 h 3804"/>
                <a:gd name="T40" fmla="*/ 1006 w 4507"/>
                <a:gd name="T41" fmla="*/ 2186 h 3804"/>
                <a:gd name="T42" fmla="*/ 1197 w 4507"/>
                <a:gd name="T43" fmla="*/ 2236 h 3804"/>
                <a:gd name="T44" fmla="*/ 1337 w 4507"/>
                <a:gd name="T45" fmla="*/ 2169 h 3804"/>
                <a:gd name="T46" fmla="*/ 1208 w 4507"/>
                <a:gd name="T47" fmla="*/ 1916 h 3804"/>
                <a:gd name="T48" fmla="*/ 1180 w 4507"/>
                <a:gd name="T49" fmla="*/ 1759 h 3804"/>
                <a:gd name="T50" fmla="*/ 1028 w 4507"/>
                <a:gd name="T51" fmla="*/ 1663 h 3804"/>
                <a:gd name="T52" fmla="*/ 691 w 4507"/>
                <a:gd name="T53" fmla="*/ 1354 h 3804"/>
                <a:gd name="T54" fmla="*/ 798 w 4507"/>
                <a:gd name="T55" fmla="*/ 1169 h 3804"/>
                <a:gd name="T56" fmla="*/ 613 w 4507"/>
                <a:gd name="T57" fmla="*/ 1034 h 3804"/>
                <a:gd name="T58" fmla="*/ 506 w 4507"/>
                <a:gd name="T59" fmla="*/ 882 h 3804"/>
                <a:gd name="T60" fmla="*/ 101 w 4507"/>
                <a:gd name="T61" fmla="*/ 551 h 3804"/>
                <a:gd name="T62" fmla="*/ 0 w 4507"/>
                <a:gd name="T63" fmla="*/ 438 h 3804"/>
                <a:gd name="T64" fmla="*/ 242 w 4507"/>
                <a:gd name="T65" fmla="*/ 304 h 3804"/>
                <a:gd name="T66" fmla="*/ 517 w 4507"/>
                <a:gd name="T67" fmla="*/ 186 h 3804"/>
                <a:gd name="T68" fmla="*/ 759 w 4507"/>
                <a:gd name="T69" fmla="*/ 259 h 3804"/>
                <a:gd name="T70" fmla="*/ 1253 w 4507"/>
                <a:gd name="T71" fmla="*/ 259 h 3804"/>
                <a:gd name="T72" fmla="*/ 1528 w 4507"/>
                <a:gd name="T73" fmla="*/ 124 h 3804"/>
                <a:gd name="T74" fmla="*/ 1657 w 4507"/>
                <a:gd name="T75" fmla="*/ 0 h 3804"/>
                <a:gd name="T76" fmla="*/ 1815 w 4507"/>
                <a:gd name="T77" fmla="*/ 6 h 3804"/>
                <a:gd name="T78" fmla="*/ 2011 w 4507"/>
                <a:gd name="T79" fmla="*/ 225 h 3804"/>
                <a:gd name="T80" fmla="*/ 2360 w 4507"/>
                <a:gd name="T81" fmla="*/ 320 h 3804"/>
                <a:gd name="T82" fmla="*/ 2534 w 4507"/>
                <a:gd name="T83" fmla="*/ 489 h 3804"/>
                <a:gd name="T84" fmla="*/ 2511 w 4507"/>
                <a:gd name="T85" fmla="*/ 708 h 3804"/>
                <a:gd name="T86" fmla="*/ 2680 w 4507"/>
                <a:gd name="T87" fmla="*/ 967 h 3804"/>
                <a:gd name="T88" fmla="*/ 2506 w 4507"/>
                <a:gd name="T89" fmla="*/ 1247 h 3804"/>
                <a:gd name="T90" fmla="*/ 2545 w 4507"/>
                <a:gd name="T91" fmla="*/ 1450 h 3804"/>
                <a:gd name="T92" fmla="*/ 2680 w 4507"/>
                <a:gd name="T93" fmla="*/ 1568 h 3804"/>
                <a:gd name="T94" fmla="*/ 3000 w 4507"/>
                <a:gd name="T95" fmla="*/ 1697 h 3804"/>
                <a:gd name="T96" fmla="*/ 3214 w 4507"/>
                <a:gd name="T97" fmla="*/ 1708 h 3804"/>
                <a:gd name="T98" fmla="*/ 3287 w 4507"/>
                <a:gd name="T99" fmla="*/ 1764 h 3804"/>
                <a:gd name="T100" fmla="*/ 3506 w 4507"/>
                <a:gd name="T101" fmla="*/ 1938 h 3804"/>
                <a:gd name="T102" fmla="*/ 3629 w 4507"/>
                <a:gd name="T103" fmla="*/ 2141 h 3804"/>
                <a:gd name="T104" fmla="*/ 4056 w 4507"/>
                <a:gd name="T105" fmla="*/ 2174 h 3804"/>
                <a:gd name="T106" fmla="*/ 3933 w 4507"/>
                <a:gd name="T107" fmla="*/ 2236 h 3804"/>
                <a:gd name="T108" fmla="*/ 3989 w 4507"/>
                <a:gd name="T109" fmla="*/ 2455 h 3804"/>
                <a:gd name="T110" fmla="*/ 4506 w 4507"/>
                <a:gd name="T111" fmla="*/ 2702 h 38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507" h="3804">
                  <a:moveTo>
                    <a:pt x="4506" y="2702"/>
                  </a:moveTo>
                  <a:lnTo>
                    <a:pt x="4506" y="2702"/>
                  </a:lnTo>
                  <a:cubicBezTo>
                    <a:pt x="4478" y="2742"/>
                    <a:pt x="4450" y="2758"/>
                    <a:pt x="4405" y="2758"/>
                  </a:cubicBezTo>
                  <a:cubicBezTo>
                    <a:pt x="4371" y="2758"/>
                    <a:pt x="4360" y="2742"/>
                    <a:pt x="4326" y="2742"/>
                  </a:cubicBezTo>
                  <a:cubicBezTo>
                    <a:pt x="4287" y="2742"/>
                    <a:pt x="4275" y="2787"/>
                    <a:pt x="4247" y="2815"/>
                  </a:cubicBezTo>
                  <a:cubicBezTo>
                    <a:pt x="4202" y="2871"/>
                    <a:pt x="4163" y="2910"/>
                    <a:pt x="4090" y="2910"/>
                  </a:cubicBezTo>
                  <a:cubicBezTo>
                    <a:pt x="4045" y="2910"/>
                    <a:pt x="4023" y="2882"/>
                    <a:pt x="3978" y="2854"/>
                  </a:cubicBezTo>
                  <a:cubicBezTo>
                    <a:pt x="3944" y="2837"/>
                    <a:pt x="3922" y="2843"/>
                    <a:pt x="3888" y="2826"/>
                  </a:cubicBezTo>
                  <a:cubicBezTo>
                    <a:pt x="3849" y="2815"/>
                    <a:pt x="3826" y="2803"/>
                    <a:pt x="3792" y="2803"/>
                  </a:cubicBezTo>
                  <a:cubicBezTo>
                    <a:pt x="3742" y="2803"/>
                    <a:pt x="3725" y="2832"/>
                    <a:pt x="3680" y="2848"/>
                  </a:cubicBezTo>
                  <a:cubicBezTo>
                    <a:pt x="3573" y="2905"/>
                    <a:pt x="3506" y="2938"/>
                    <a:pt x="3405" y="3000"/>
                  </a:cubicBezTo>
                  <a:cubicBezTo>
                    <a:pt x="3354" y="3034"/>
                    <a:pt x="3326" y="3073"/>
                    <a:pt x="3264" y="3073"/>
                  </a:cubicBezTo>
                  <a:cubicBezTo>
                    <a:pt x="3219" y="3073"/>
                    <a:pt x="3219" y="3073"/>
                    <a:pt x="3219" y="3073"/>
                  </a:cubicBezTo>
                  <a:cubicBezTo>
                    <a:pt x="3202" y="3073"/>
                    <a:pt x="3191" y="3068"/>
                    <a:pt x="3174" y="3068"/>
                  </a:cubicBezTo>
                  <a:cubicBezTo>
                    <a:pt x="3045" y="3068"/>
                    <a:pt x="3045" y="3068"/>
                    <a:pt x="3045" y="3068"/>
                  </a:cubicBezTo>
                  <a:cubicBezTo>
                    <a:pt x="3034" y="3068"/>
                    <a:pt x="3023" y="3068"/>
                    <a:pt x="3011" y="3073"/>
                  </a:cubicBezTo>
                  <a:cubicBezTo>
                    <a:pt x="2961" y="3090"/>
                    <a:pt x="2938" y="3101"/>
                    <a:pt x="2888" y="3101"/>
                  </a:cubicBezTo>
                  <a:cubicBezTo>
                    <a:pt x="2871" y="3101"/>
                    <a:pt x="2860" y="3101"/>
                    <a:pt x="2843" y="3101"/>
                  </a:cubicBezTo>
                  <a:cubicBezTo>
                    <a:pt x="2809" y="3101"/>
                    <a:pt x="2798" y="3129"/>
                    <a:pt x="2775" y="3152"/>
                  </a:cubicBezTo>
                  <a:cubicBezTo>
                    <a:pt x="2742" y="3197"/>
                    <a:pt x="2708" y="3219"/>
                    <a:pt x="2697" y="3275"/>
                  </a:cubicBezTo>
                  <a:cubicBezTo>
                    <a:pt x="2686" y="3304"/>
                    <a:pt x="2697" y="3326"/>
                    <a:pt x="2669" y="3343"/>
                  </a:cubicBezTo>
                  <a:cubicBezTo>
                    <a:pt x="2624" y="3371"/>
                    <a:pt x="2590" y="3371"/>
                    <a:pt x="2534" y="3371"/>
                  </a:cubicBezTo>
                  <a:cubicBezTo>
                    <a:pt x="2494" y="3371"/>
                    <a:pt x="2478" y="3343"/>
                    <a:pt x="2438" y="3332"/>
                  </a:cubicBezTo>
                  <a:cubicBezTo>
                    <a:pt x="2377" y="3315"/>
                    <a:pt x="2337" y="3304"/>
                    <a:pt x="2281" y="3264"/>
                  </a:cubicBezTo>
                  <a:cubicBezTo>
                    <a:pt x="2242" y="3236"/>
                    <a:pt x="2225" y="3191"/>
                    <a:pt x="2174" y="3191"/>
                  </a:cubicBezTo>
                  <a:cubicBezTo>
                    <a:pt x="2090" y="3191"/>
                    <a:pt x="2079" y="3309"/>
                    <a:pt x="1994" y="3309"/>
                  </a:cubicBezTo>
                  <a:cubicBezTo>
                    <a:pt x="1966" y="3309"/>
                    <a:pt x="1950" y="3309"/>
                    <a:pt x="1921" y="3298"/>
                  </a:cubicBezTo>
                  <a:cubicBezTo>
                    <a:pt x="1905" y="3292"/>
                    <a:pt x="1893" y="3275"/>
                    <a:pt x="1871" y="3275"/>
                  </a:cubicBezTo>
                  <a:cubicBezTo>
                    <a:pt x="1826" y="3275"/>
                    <a:pt x="1804" y="3320"/>
                    <a:pt x="1804" y="3365"/>
                  </a:cubicBezTo>
                  <a:cubicBezTo>
                    <a:pt x="1804" y="3405"/>
                    <a:pt x="1804" y="3405"/>
                    <a:pt x="1804" y="3405"/>
                  </a:cubicBezTo>
                  <a:cubicBezTo>
                    <a:pt x="1792" y="3450"/>
                    <a:pt x="1792" y="3450"/>
                    <a:pt x="1792" y="3450"/>
                  </a:cubicBezTo>
                  <a:cubicBezTo>
                    <a:pt x="1804" y="3500"/>
                    <a:pt x="1849" y="3511"/>
                    <a:pt x="1871" y="3556"/>
                  </a:cubicBezTo>
                  <a:cubicBezTo>
                    <a:pt x="1815" y="3601"/>
                    <a:pt x="1781" y="3652"/>
                    <a:pt x="1708" y="3652"/>
                  </a:cubicBezTo>
                  <a:cubicBezTo>
                    <a:pt x="1669" y="3652"/>
                    <a:pt x="1652" y="3641"/>
                    <a:pt x="1612" y="3641"/>
                  </a:cubicBezTo>
                  <a:cubicBezTo>
                    <a:pt x="1579" y="3641"/>
                    <a:pt x="1568" y="3663"/>
                    <a:pt x="1545" y="3674"/>
                  </a:cubicBezTo>
                  <a:cubicBezTo>
                    <a:pt x="1478" y="3702"/>
                    <a:pt x="1455" y="3742"/>
                    <a:pt x="1393" y="3770"/>
                  </a:cubicBezTo>
                  <a:cubicBezTo>
                    <a:pt x="1371" y="3781"/>
                    <a:pt x="1360" y="3803"/>
                    <a:pt x="1337" y="3803"/>
                  </a:cubicBezTo>
                  <a:cubicBezTo>
                    <a:pt x="1320" y="3803"/>
                    <a:pt x="1309" y="3798"/>
                    <a:pt x="1292" y="3792"/>
                  </a:cubicBezTo>
                  <a:cubicBezTo>
                    <a:pt x="1202" y="3770"/>
                    <a:pt x="1152" y="3730"/>
                    <a:pt x="1096" y="3657"/>
                  </a:cubicBezTo>
                  <a:cubicBezTo>
                    <a:pt x="1073" y="3635"/>
                    <a:pt x="1073" y="3607"/>
                    <a:pt x="1045" y="3584"/>
                  </a:cubicBezTo>
                  <a:cubicBezTo>
                    <a:pt x="1023" y="3573"/>
                    <a:pt x="1006" y="3584"/>
                    <a:pt x="978" y="3579"/>
                  </a:cubicBezTo>
                  <a:cubicBezTo>
                    <a:pt x="921" y="3562"/>
                    <a:pt x="893" y="3528"/>
                    <a:pt x="837" y="3528"/>
                  </a:cubicBezTo>
                  <a:cubicBezTo>
                    <a:pt x="775" y="3528"/>
                    <a:pt x="775" y="3528"/>
                    <a:pt x="775" y="3528"/>
                  </a:cubicBezTo>
                  <a:cubicBezTo>
                    <a:pt x="730" y="3528"/>
                    <a:pt x="691" y="3500"/>
                    <a:pt x="686" y="3455"/>
                  </a:cubicBezTo>
                  <a:cubicBezTo>
                    <a:pt x="674" y="3455"/>
                    <a:pt x="674" y="3455"/>
                    <a:pt x="674" y="3455"/>
                  </a:cubicBezTo>
                  <a:cubicBezTo>
                    <a:pt x="601" y="3472"/>
                    <a:pt x="601" y="3472"/>
                    <a:pt x="601" y="3472"/>
                  </a:cubicBezTo>
                  <a:cubicBezTo>
                    <a:pt x="568" y="3466"/>
                    <a:pt x="568" y="3466"/>
                    <a:pt x="568" y="3466"/>
                  </a:cubicBezTo>
                  <a:lnTo>
                    <a:pt x="568" y="3466"/>
                  </a:lnTo>
                  <a:cubicBezTo>
                    <a:pt x="539" y="3421"/>
                    <a:pt x="506" y="3393"/>
                    <a:pt x="449" y="3393"/>
                  </a:cubicBezTo>
                  <a:cubicBezTo>
                    <a:pt x="399" y="3393"/>
                    <a:pt x="399" y="3393"/>
                    <a:pt x="399" y="3393"/>
                  </a:cubicBezTo>
                  <a:cubicBezTo>
                    <a:pt x="382" y="3393"/>
                    <a:pt x="382" y="3377"/>
                    <a:pt x="371" y="3365"/>
                  </a:cubicBezTo>
                  <a:cubicBezTo>
                    <a:pt x="393" y="3320"/>
                    <a:pt x="371" y="3281"/>
                    <a:pt x="405" y="3242"/>
                  </a:cubicBezTo>
                  <a:cubicBezTo>
                    <a:pt x="421" y="3225"/>
                    <a:pt x="449" y="3230"/>
                    <a:pt x="466" y="3208"/>
                  </a:cubicBezTo>
                  <a:cubicBezTo>
                    <a:pt x="511" y="3152"/>
                    <a:pt x="523" y="3101"/>
                    <a:pt x="551" y="3034"/>
                  </a:cubicBezTo>
                  <a:cubicBezTo>
                    <a:pt x="573" y="2983"/>
                    <a:pt x="624" y="2989"/>
                    <a:pt x="657" y="2944"/>
                  </a:cubicBezTo>
                  <a:cubicBezTo>
                    <a:pt x="691" y="2905"/>
                    <a:pt x="680" y="2865"/>
                    <a:pt x="714" y="2826"/>
                  </a:cubicBezTo>
                  <a:cubicBezTo>
                    <a:pt x="753" y="2781"/>
                    <a:pt x="815" y="2770"/>
                    <a:pt x="815" y="2714"/>
                  </a:cubicBezTo>
                  <a:cubicBezTo>
                    <a:pt x="815" y="2674"/>
                    <a:pt x="837" y="2652"/>
                    <a:pt x="837" y="2613"/>
                  </a:cubicBezTo>
                  <a:cubicBezTo>
                    <a:pt x="837" y="2596"/>
                    <a:pt x="843" y="2584"/>
                    <a:pt x="854" y="2573"/>
                  </a:cubicBezTo>
                  <a:cubicBezTo>
                    <a:pt x="876" y="2528"/>
                    <a:pt x="888" y="2495"/>
                    <a:pt x="888" y="2444"/>
                  </a:cubicBezTo>
                  <a:cubicBezTo>
                    <a:pt x="888" y="2376"/>
                    <a:pt x="843" y="2348"/>
                    <a:pt x="843" y="2281"/>
                  </a:cubicBezTo>
                  <a:cubicBezTo>
                    <a:pt x="843" y="2247"/>
                    <a:pt x="882" y="2236"/>
                    <a:pt x="916" y="2219"/>
                  </a:cubicBezTo>
                  <a:cubicBezTo>
                    <a:pt x="950" y="2208"/>
                    <a:pt x="966" y="2186"/>
                    <a:pt x="1006" y="2186"/>
                  </a:cubicBezTo>
                  <a:cubicBezTo>
                    <a:pt x="1051" y="2186"/>
                    <a:pt x="1073" y="2219"/>
                    <a:pt x="1113" y="2219"/>
                  </a:cubicBezTo>
                  <a:cubicBezTo>
                    <a:pt x="1141" y="2219"/>
                    <a:pt x="1152" y="2208"/>
                    <a:pt x="1174" y="2208"/>
                  </a:cubicBezTo>
                  <a:cubicBezTo>
                    <a:pt x="1185" y="2208"/>
                    <a:pt x="1185" y="2225"/>
                    <a:pt x="1197" y="2236"/>
                  </a:cubicBezTo>
                  <a:cubicBezTo>
                    <a:pt x="1225" y="2270"/>
                    <a:pt x="1242" y="2303"/>
                    <a:pt x="1287" y="2303"/>
                  </a:cubicBezTo>
                  <a:cubicBezTo>
                    <a:pt x="1309" y="2303"/>
                    <a:pt x="1309" y="2270"/>
                    <a:pt x="1320" y="2247"/>
                  </a:cubicBezTo>
                  <a:cubicBezTo>
                    <a:pt x="1332" y="2219"/>
                    <a:pt x="1332" y="2202"/>
                    <a:pt x="1337" y="2169"/>
                  </a:cubicBezTo>
                  <a:cubicBezTo>
                    <a:pt x="1343" y="2107"/>
                    <a:pt x="1382" y="2079"/>
                    <a:pt x="1382" y="2017"/>
                  </a:cubicBezTo>
                  <a:cubicBezTo>
                    <a:pt x="1382" y="1972"/>
                    <a:pt x="1315" y="2006"/>
                    <a:pt x="1275" y="1978"/>
                  </a:cubicBezTo>
                  <a:cubicBezTo>
                    <a:pt x="1247" y="1961"/>
                    <a:pt x="1230" y="1944"/>
                    <a:pt x="1208" y="1916"/>
                  </a:cubicBezTo>
                  <a:cubicBezTo>
                    <a:pt x="1191" y="1905"/>
                    <a:pt x="1174" y="1893"/>
                    <a:pt x="1174" y="1877"/>
                  </a:cubicBezTo>
                  <a:cubicBezTo>
                    <a:pt x="1174" y="1798"/>
                    <a:pt x="1174" y="1798"/>
                    <a:pt x="1174" y="1798"/>
                  </a:cubicBezTo>
                  <a:cubicBezTo>
                    <a:pt x="1174" y="1781"/>
                    <a:pt x="1180" y="1776"/>
                    <a:pt x="1180" y="1759"/>
                  </a:cubicBezTo>
                  <a:cubicBezTo>
                    <a:pt x="1174" y="1736"/>
                    <a:pt x="1141" y="1742"/>
                    <a:pt x="1129" y="1719"/>
                  </a:cubicBezTo>
                  <a:cubicBezTo>
                    <a:pt x="1118" y="1702"/>
                    <a:pt x="1124" y="1680"/>
                    <a:pt x="1101" y="1669"/>
                  </a:cubicBezTo>
                  <a:cubicBezTo>
                    <a:pt x="1079" y="1657"/>
                    <a:pt x="1056" y="1674"/>
                    <a:pt x="1028" y="1663"/>
                  </a:cubicBezTo>
                  <a:cubicBezTo>
                    <a:pt x="972" y="1646"/>
                    <a:pt x="950" y="1612"/>
                    <a:pt x="893" y="1590"/>
                  </a:cubicBezTo>
                  <a:cubicBezTo>
                    <a:pt x="832" y="1568"/>
                    <a:pt x="781" y="1568"/>
                    <a:pt x="742" y="1511"/>
                  </a:cubicBezTo>
                  <a:cubicBezTo>
                    <a:pt x="708" y="1455"/>
                    <a:pt x="714" y="1416"/>
                    <a:pt x="691" y="1354"/>
                  </a:cubicBezTo>
                  <a:cubicBezTo>
                    <a:pt x="686" y="1332"/>
                    <a:pt x="663" y="1320"/>
                    <a:pt x="663" y="1298"/>
                  </a:cubicBezTo>
                  <a:cubicBezTo>
                    <a:pt x="663" y="1270"/>
                    <a:pt x="697" y="1281"/>
                    <a:pt x="719" y="1264"/>
                  </a:cubicBezTo>
                  <a:cubicBezTo>
                    <a:pt x="759" y="1242"/>
                    <a:pt x="798" y="1219"/>
                    <a:pt x="798" y="1169"/>
                  </a:cubicBezTo>
                  <a:cubicBezTo>
                    <a:pt x="798" y="1135"/>
                    <a:pt x="764" y="1118"/>
                    <a:pt x="742" y="1090"/>
                  </a:cubicBezTo>
                  <a:cubicBezTo>
                    <a:pt x="714" y="1068"/>
                    <a:pt x="702" y="1045"/>
                    <a:pt x="686" y="1017"/>
                  </a:cubicBezTo>
                  <a:cubicBezTo>
                    <a:pt x="663" y="1028"/>
                    <a:pt x="646" y="1034"/>
                    <a:pt x="613" y="1034"/>
                  </a:cubicBezTo>
                  <a:cubicBezTo>
                    <a:pt x="584" y="1034"/>
                    <a:pt x="562" y="1023"/>
                    <a:pt x="551" y="995"/>
                  </a:cubicBezTo>
                  <a:cubicBezTo>
                    <a:pt x="534" y="955"/>
                    <a:pt x="523" y="927"/>
                    <a:pt x="523" y="882"/>
                  </a:cubicBezTo>
                  <a:cubicBezTo>
                    <a:pt x="506" y="882"/>
                    <a:pt x="506" y="882"/>
                    <a:pt x="506" y="882"/>
                  </a:cubicBezTo>
                  <a:cubicBezTo>
                    <a:pt x="343" y="927"/>
                    <a:pt x="343" y="927"/>
                    <a:pt x="343" y="927"/>
                  </a:cubicBezTo>
                  <a:cubicBezTo>
                    <a:pt x="259" y="848"/>
                    <a:pt x="281" y="747"/>
                    <a:pt x="191" y="674"/>
                  </a:cubicBezTo>
                  <a:cubicBezTo>
                    <a:pt x="146" y="635"/>
                    <a:pt x="135" y="596"/>
                    <a:pt x="101" y="551"/>
                  </a:cubicBezTo>
                  <a:cubicBezTo>
                    <a:pt x="79" y="517"/>
                    <a:pt x="39" y="523"/>
                    <a:pt x="17" y="495"/>
                  </a:cubicBezTo>
                  <a:cubicBezTo>
                    <a:pt x="6" y="478"/>
                    <a:pt x="6" y="461"/>
                    <a:pt x="0" y="438"/>
                  </a:cubicBezTo>
                  <a:lnTo>
                    <a:pt x="0" y="438"/>
                  </a:lnTo>
                  <a:cubicBezTo>
                    <a:pt x="23" y="427"/>
                    <a:pt x="28" y="410"/>
                    <a:pt x="51" y="399"/>
                  </a:cubicBezTo>
                  <a:cubicBezTo>
                    <a:pt x="67" y="393"/>
                    <a:pt x="90" y="399"/>
                    <a:pt x="107" y="388"/>
                  </a:cubicBezTo>
                  <a:cubicBezTo>
                    <a:pt x="157" y="349"/>
                    <a:pt x="191" y="337"/>
                    <a:pt x="242" y="304"/>
                  </a:cubicBezTo>
                  <a:cubicBezTo>
                    <a:pt x="264" y="292"/>
                    <a:pt x="270" y="276"/>
                    <a:pt x="292" y="264"/>
                  </a:cubicBezTo>
                  <a:cubicBezTo>
                    <a:pt x="376" y="231"/>
                    <a:pt x="444" y="236"/>
                    <a:pt x="517" y="186"/>
                  </a:cubicBezTo>
                  <a:lnTo>
                    <a:pt x="517" y="186"/>
                  </a:lnTo>
                  <a:cubicBezTo>
                    <a:pt x="517" y="186"/>
                    <a:pt x="517" y="186"/>
                    <a:pt x="517" y="191"/>
                  </a:cubicBezTo>
                  <a:cubicBezTo>
                    <a:pt x="562" y="231"/>
                    <a:pt x="584" y="276"/>
                    <a:pt x="641" y="276"/>
                  </a:cubicBezTo>
                  <a:cubicBezTo>
                    <a:pt x="686" y="276"/>
                    <a:pt x="714" y="259"/>
                    <a:pt x="759" y="259"/>
                  </a:cubicBezTo>
                  <a:cubicBezTo>
                    <a:pt x="848" y="259"/>
                    <a:pt x="893" y="315"/>
                    <a:pt x="983" y="315"/>
                  </a:cubicBezTo>
                  <a:cubicBezTo>
                    <a:pt x="1056" y="315"/>
                    <a:pt x="1090" y="242"/>
                    <a:pt x="1169" y="242"/>
                  </a:cubicBezTo>
                  <a:cubicBezTo>
                    <a:pt x="1202" y="242"/>
                    <a:pt x="1219" y="259"/>
                    <a:pt x="1253" y="259"/>
                  </a:cubicBezTo>
                  <a:cubicBezTo>
                    <a:pt x="1292" y="259"/>
                    <a:pt x="1315" y="253"/>
                    <a:pt x="1348" y="253"/>
                  </a:cubicBezTo>
                  <a:cubicBezTo>
                    <a:pt x="1410" y="247"/>
                    <a:pt x="1472" y="236"/>
                    <a:pt x="1489" y="180"/>
                  </a:cubicBezTo>
                  <a:cubicBezTo>
                    <a:pt x="1500" y="158"/>
                    <a:pt x="1500" y="135"/>
                    <a:pt x="1528" y="124"/>
                  </a:cubicBezTo>
                  <a:cubicBezTo>
                    <a:pt x="1545" y="118"/>
                    <a:pt x="1556" y="124"/>
                    <a:pt x="1573" y="113"/>
                  </a:cubicBezTo>
                  <a:cubicBezTo>
                    <a:pt x="1607" y="90"/>
                    <a:pt x="1607" y="62"/>
                    <a:pt x="1635" y="34"/>
                  </a:cubicBezTo>
                  <a:cubicBezTo>
                    <a:pt x="1641" y="23"/>
                    <a:pt x="1641" y="0"/>
                    <a:pt x="1657" y="0"/>
                  </a:cubicBezTo>
                  <a:cubicBezTo>
                    <a:pt x="1680" y="0"/>
                    <a:pt x="1691" y="17"/>
                    <a:pt x="1714" y="17"/>
                  </a:cubicBezTo>
                  <a:cubicBezTo>
                    <a:pt x="1753" y="17"/>
                    <a:pt x="1753" y="17"/>
                    <a:pt x="1753" y="17"/>
                  </a:cubicBezTo>
                  <a:cubicBezTo>
                    <a:pt x="1781" y="17"/>
                    <a:pt x="1798" y="11"/>
                    <a:pt x="1815" y="6"/>
                  </a:cubicBezTo>
                  <a:lnTo>
                    <a:pt x="1815" y="6"/>
                  </a:lnTo>
                  <a:cubicBezTo>
                    <a:pt x="1820" y="62"/>
                    <a:pt x="1854" y="90"/>
                    <a:pt x="1893" y="129"/>
                  </a:cubicBezTo>
                  <a:cubicBezTo>
                    <a:pt x="1933" y="174"/>
                    <a:pt x="1961" y="203"/>
                    <a:pt x="2011" y="225"/>
                  </a:cubicBezTo>
                  <a:cubicBezTo>
                    <a:pt x="2118" y="281"/>
                    <a:pt x="2180" y="320"/>
                    <a:pt x="2298" y="320"/>
                  </a:cubicBezTo>
                  <a:cubicBezTo>
                    <a:pt x="2360" y="320"/>
                    <a:pt x="2360" y="320"/>
                    <a:pt x="2360" y="320"/>
                  </a:cubicBezTo>
                  <a:lnTo>
                    <a:pt x="2360" y="320"/>
                  </a:lnTo>
                  <a:cubicBezTo>
                    <a:pt x="2377" y="354"/>
                    <a:pt x="2371" y="377"/>
                    <a:pt x="2382" y="410"/>
                  </a:cubicBezTo>
                  <a:cubicBezTo>
                    <a:pt x="2393" y="444"/>
                    <a:pt x="2433" y="433"/>
                    <a:pt x="2461" y="450"/>
                  </a:cubicBezTo>
                  <a:cubicBezTo>
                    <a:pt x="2489" y="466"/>
                    <a:pt x="2506" y="478"/>
                    <a:pt x="2534" y="489"/>
                  </a:cubicBezTo>
                  <a:cubicBezTo>
                    <a:pt x="2556" y="506"/>
                    <a:pt x="2596" y="506"/>
                    <a:pt x="2596" y="540"/>
                  </a:cubicBezTo>
                  <a:cubicBezTo>
                    <a:pt x="2596" y="573"/>
                    <a:pt x="2596" y="601"/>
                    <a:pt x="2568" y="629"/>
                  </a:cubicBezTo>
                  <a:cubicBezTo>
                    <a:pt x="2545" y="658"/>
                    <a:pt x="2511" y="669"/>
                    <a:pt x="2511" y="708"/>
                  </a:cubicBezTo>
                  <a:cubicBezTo>
                    <a:pt x="2511" y="719"/>
                    <a:pt x="2528" y="725"/>
                    <a:pt x="2534" y="742"/>
                  </a:cubicBezTo>
                  <a:cubicBezTo>
                    <a:pt x="2556" y="775"/>
                    <a:pt x="2568" y="792"/>
                    <a:pt x="2596" y="826"/>
                  </a:cubicBezTo>
                  <a:cubicBezTo>
                    <a:pt x="2635" y="877"/>
                    <a:pt x="2646" y="910"/>
                    <a:pt x="2680" y="967"/>
                  </a:cubicBezTo>
                  <a:cubicBezTo>
                    <a:pt x="2697" y="1000"/>
                    <a:pt x="2719" y="1017"/>
                    <a:pt x="2719" y="1051"/>
                  </a:cubicBezTo>
                  <a:cubicBezTo>
                    <a:pt x="2719" y="1107"/>
                    <a:pt x="2652" y="1107"/>
                    <a:pt x="2613" y="1146"/>
                  </a:cubicBezTo>
                  <a:cubicBezTo>
                    <a:pt x="2573" y="1191"/>
                    <a:pt x="2556" y="1219"/>
                    <a:pt x="2506" y="1247"/>
                  </a:cubicBezTo>
                  <a:cubicBezTo>
                    <a:pt x="2478" y="1264"/>
                    <a:pt x="2444" y="1270"/>
                    <a:pt x="2444" y="1304"/>
                  </a:cubicBezTo>
                  <a:cubicBezTo>
                    <a:pt x="2444" y="1309"/>
                    <a:pt x="2438" y="1315"/>
                    <a:pt x="2438" y="1320"/>
                  </a:cubicBezTo>
                  <a:cubicBezTo>
                    <a:pt x="2455" y="1388"/>
                    <a:pt x="2500" y="1399"/>
                    <a:pt x="2545" y="1450"/>
                  </a:cubicBezTo>
                  <a:cubicBezTo>
                    <a:pt x="2562" y="1472"/>
                    <a:pt x="2573" y="1478"/>
                    <a:pt x="2596" y="1500"/>
                  </a:cubicBezTo>
                  <a:cubicBezTo>
                    <a:pt x="2618" y="1528"/>
                    <a:pt x="2624" y="1562"/>
                    <a:pt x="2657" y="1573"/>
                  </a:cubicBezTo>
                  <a:cubicBezTo>
                    <a:pt x="2680" y="1568"/>
                    <a:pt x="2680" y="1568"/>
                    <a:pt x="2680" y="1568"/>
                  </a:cubicBezTo>
                  <a:cubicBezTo>
                    <a:pt x="2719" y="1579"/>
                    <a:pt x="2725" y="1607"/>
                    <a:pt x="2759" y="1624"/>
                  </a:cubicBezTo>
                  <a:cubicBezTo>
                    <a:pt x="2798" y="1646"/>
                    <a:pt x="2832" y="1646"/>
                    <a:pt x="2871" y="1663"/>
                  </a:cubicBezTo>
                  <a:cubicBezTo>
                    <a:pt x="2921" y="1686"/>
                    <a:pt x="2950" y="1697"/>
                    <a:pt x="3000" y="1697"/>
                  </a:cubicBezTo>
                  <a:cubicBezTo>
                    <a:pt x="3034" y="1697"/>
                    <a:pt x="3051" y="1674"/>
                    <a:pt x="3079" y="1674"/>
                  </a:cubicBezTo>
                  <a:cubicBezTo>
                    <a:pt x="3096" y="1674"/>
                    <a:pt x="3101" y="1686"/>
                    <a:pt x="3118" y="1686"/>
                  </a:cubicBezTo>
                  <a:cubicBezTo>
                    <a:pt x="3157" y="1691"/>
                    <a:pt x="3180" y="1691"/>
                    <a:pt x="3214" y="1708"/>
                  </a:cubicBezTo>
                  <a:cubicBezTo>
                    <a:pt x="3230" y="1714"/>
                    <a:pt x="3230" y="1731"/>
                    <a:pt x="3236" y="1747"/>
                  </a:cubicBezTo>
                  <a:cubicBezTo>
                    <a:pt x="3242" y="1764"/>
                    <a:pt x="3258" y="1764"/>
                    <a:pt x="3270" y="1764"/>
                  </a:cubicBezTo>
                  <a:cubicBezTo>
                    <a:pt x="3281" y="1764"/>
                    <a:pt x="3281" y="1764"/>
                    <a:pt x="3287" y="1764"/>
                  </a:cubicBezTo>
                  <a:cubicBezTo>
                    <a:pt x="3287" y="1792"/>
                    <a:pt x="3332" y="1787"/>
                    <a:pt x="3354" y="1804"/>
                  </a:cubicBezTo>
                  <a:cubicBezTo>
                    <a:pt x="3388" y="1820"/>
                    <a:pt x="3393" y="1848"/>
                    <a:pt x="3416" y="1882"/>
                  </a:cubicBezTo>
                  <a:cubicBezTo>
                    <a:pt x="3438" y="1916"/>
                    <a:pt x="3472" y="1916"/>
                    <a:pt x="3506" y="1938"/>
                  </a:cubicBezTo>
                  <a:cubicBezTo>
                    <a:pt x="3534" y="1961"/>
                    <a:pt x="3545" y="1983"/>
                    <a:pt x="3556" y="2017"/>
                  </a:cubicBezTo>
                  <a:cubicBezTo>
                    <a:pt x="3562" y="2045"/>
                    <a:pt x="3573" y="2056"/>
                    <a:pt x="3590" y="2084"/>
                  </a:cubicBezTo>
                  <a:cubicBezTo>
                    <a:pt x="3601" y="2107"/>
                    <a:pt x="3601" y="2135"/>
                    <a:pt x="3629" y="2141"/>
                  </a:cubicBezTo>
                  <a:cubicBezTo>
                    <a:pt x="3663" y="2152"/>
                    <a:pt x="3685" y="2141"/>
                    <a:pt x="3725" y="2146"/>
                  </a:cubicBezTo>
                  <a:cubicBezTo>
                    <a:pt x="3775" y="2152"/>
                    <a:pt x="3804" y="2174"/>
                    <a:pt x="3854" y="2174"/>
                  </a:cubicBezTo>
                  <a:cubicBezTo>
                    <a:pt x="4056" y="2174"/>
                    <a:pt x="4056" y="2174"/>
                    <a:pt x="4056" y="2174"/>
                  </a:cubicBezTo>
                  <a:cubicBezTo>
                    <a:pt x="4067" y="2174"/>
                    <a:pt x="4073" y="2174"/>
                    <a:pt x="4079" y="2180"/>
                  </a:cubicBezTo>
                  <a:cubicBezTo>
                    <a:pt x="4056" y="2219"/>
                    <a:pt x="4006" y="2186"/>
                    <a:pt x="3966" y="2202"/>
                  </a:cubicBezTo>
                  <a:cubicBezTo>
                    <a:pt x="3950" y="2208"/>
                    <a:pt x="3944" y="2225"/>
                    <a:pt x="3933" y="2236"/>
                  </a:cubicBezTo>
                  <a:cubicBezTo>
                    <a:pt x="3905" y="2264"/>
                    <a:pt x="3888" y="2275"/>
                    <a:pt x="3860" y="2298"/>
                  </a:cubicBezTo>
                  <a:cubicBezTo>
                    <a:pt x="3893" y="2337"/>
                    <a:pt x="3905" y="2365"/>
                    <a:pt x="3938" y="2399"/>
                  </a:cubicBezTo>
                  <a:cubicBezTo>
                    <a:pt x="3961" y="2421"/>
                    <a:pt x="3961" y="2450"/>
                    <a:pt x="3989" y="2455"/>
                  </a:cubicBezTo>
                  <a:cubicBezTo>
                    <a:pt x="4051" y="2483"/>
                    <a:pt x="4101" y="2466"/>
                    <a:pt x="4163" y="2506"/>
                  </a:cubicBezTo>
                  <a:cubicBezTo>
                    <a:pt x="4247" y="2551"/>
                    <a:pt x="4270" y="2607"/>
                    <a:pt x="4360" y="2641"/>
                  </a:cubicBezTo>
                  <a:cubicBezTo>
                    <a:pt x="4416" y="2663"/>
                    <a:pt x="4461" y="2657"/>
                    <a:pt x="4506" y="2702"/>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6" name="Freeform 50"/>
            <p:cNvSpPr>
              <a:spLocks noChangeArrowheads="1"/>
            </p:cNvSpPr>
            <p:nvPr/>
          </p:nvSpPr>
          <p:spPr bwMode="auto">
            <a:xfrm>
              <a:off x="8053121" y="1824626"/>
              <a:ext cx="1436435" cy="1081814"/>
            </a:xfrm>
            <a:custGeom>
              <a:avLst/>
              <a:gdLst>
                <a:gd name="T0" fmla="*/ 3381 w 4663"/>
                <a:gd name="T1" fmla="*/ 219 h 3512"/>
                <a:gd name="T2" fmla="*/ 3803 w 4663"/>
                <a:gd name="T3" fmla="*/ 550 h 3512"/>
                <a:gd name="T4" fmla="*/ 4022 w 4663"/>
                <a:gd name="T5" fmla="*/ 758 h 3512"/>
                <a:gd name="T6" fmla="*/ 3971 w 4663"/>
                <a:gd name="T7" fmla="*/ 1022 h 3512"/>
                <a:gd name="T8" fmla="*/ 4381 w 4663"/>
                <a:gd name="T9" fmla="*/ 1337 h 3512"/>
                <a:gd name="T10" fmla="*/ 4454 w 4663"/>
                <a:gd name="T11" fmla="*/ 1545 h 3512"/>
                <a:gd name="T12" fmla="*/ 4617 w 4663"/>
                <a:gd name="T13" fmla="*/ 1837 h 3512"/>
                <a:gd name="T14" fmla="*/ 4454 w 4663"/>
                <a:gd name="T15" fmla="*/ 1876 h 3512"/>
                <a:gd name="T16" fmla="*/ 4123 w 4663"/>
                <a:gd name="T17" fmla="*/ 1949 h 3512"/>
                <a:gd name="T18" fmla="*/ 4095 w 4663"/>
                <a:gd name="T19" fmla="*/ 2382 h 3512"/>
                <a:gd name="T20" fmla="*/ 3746 w 4663"/>
                <a:gd name="T21" fmla="*/ 2876 h 3512"/>
                <a:gd name="T22" fmla="*/ 3729 w 4663"/>
                <a:gd name="T23" fmla="*/ 3061 h 3512"/>
                <a:gd name="T24" fmla="*/ 3696 w 4663"/>
                <a:gd name="T25" fmla="*/ 3168 h 3512"/>
                <a:gd name="T26" fmla="*/ 3364 w 4663"/>
                <a:gd name="T27" fmla="*/ 3157 h 3512"/>
                <a:gd name="T28" fmla="*/ 3039 w 4663"/>
                <a:gd name="T29" fmla="*/ 3404 h 3512"/>
                <a:gd name="T30" fmla="*/ 2803 w 4663"/>
                <a:gd name="T31" fmla="*/ 3404 h 3512"/>
                <a:gd name="T32" fmla="*/ 2454 w 4663"/>
                <a:gd name="T33" fmla="*/ 3477 h 3512"/>
                <a:gd name="T34" fmla="*/ 2320 w 4663"/>
                <a:gd name="T35" fmla="*/ 3359 h 3512"/>
                <a:gd name="T36" fmla="*/ 2090 w 4663"/>
                <a:gd name="T37" fmla="*/ 3269 h 3512"/>
                <a:gd name="T38" fmla="*/ 1730 w 4663"/>
                <a:gd name="T39" fmla="*/ 3314 h 3512"/>
                <a:gd name="T40" fmla="*/ 1540 w 4663"/>
                <a:gd name="T41" fmla="*/ 3280 h 3512"/>
                <a:gd name="T42" fmla="*/ 1298 w 4663"/>
                <a:gd name="T43" fmla="*/ 3297 h 3512"/>
                <a:gd name="T44" fmla="*/ 1056 w 4663"/>
                <a:gd name="T45" fmla="*/ 3190 h 3512"/>
                <a:gd name="T46" fmla="*/ 764 w 4663"/>
                <a:gd name="T47" fmla="*/ 3101 h 3512"/>
                <a:gd name="T48" fmla="*/ 652 w 4663"/>
                <a:gd name="T49" fmla="*/ 2949 h 3512"/>
                <a:gd name="T50" fmla="*/ 613 w 4663"/>
                <a:gd name="T51" fmla="*/ 2893 h 3512"/>
                <a:gd name="T52" fmla="*/ 545 w 4663"/>
                <a:gd name="T53" fmla="*/ 2764 h 3512"/>
                <a:gd name="T54" fmla="*/ 388 w 4663"/>
                <a:gd name="T55" fmla="*/ 2634 h 3512"/>
                <a:gd name="T56" fmla="*/ 332 w 4663"/>
                <a:gd name="T57" fmla="*/ 2561 h 3512"/>
                <a:gd name="T58" fmla="*/ 174 w 4663"/>
                <a:gd name="T59" fmla="*/ 2382 h 3512"/>
                <a:gd name="T60" fmla="*/ 17 w 4663"/>
                <a:gd name="T61" fmla="*/ 2219 h 3512"/>
                <a:gd name="T62" fmla="*/ 23 w 4663"/>
                <a:gd name="T63" fmla="*/ 2067 h 3512"/>
                <a:gd name="T64" fmla="*/ 34 w 4663"/>
                <a:gd name="T65" fmla="*/ 1775 h 3512"/>
                <a:gd name="T66" fmla="*/ 247 w 4663"/>
                <a:gd name="T67" fmla="*/ 1387 h 3512"/>
                <a:gd name="T68" fmla="*/ 124 w 4663"/>
                <a:gd name="T69" fmla="*/ 1039 h 3512"/>
                <a:gd name="T70" fmla="*/ 101 w 4663"/>
                <a:gd name="T71" fmla="*/ 775 h 3512"/>
                <a:gd name="T72" fmla="*/ 242 w 4663"/>
                <a:gd name="T73" fmla="*/ 595 h 3512"/>
                <a:gd name="T74" fmla="*/ 506 w 4663"/>
                <a:gd name="T75" fmla="*/ 320 h 3512"/>
                <a:gd name="T76" fmla="*/ 725 w 4663"/>
                <a:gd name="T77" fmla="*/ 253 h 3512"/>
                <a:gd name="T78" fmla="*/ 798 w 4663"/>
                <a:gd name="T79" fmla="*/ 118 h 3512"/>
                <a:gd name="T80" fmla="*/ 961 w 4663"/>
                <a:gd name="T81" fmla="*/ 151 h 3512"/>
                <a:gd name="T82" fmla="*/ 1214 w 4663"/>
                <a:gd name="T83" fmla="*/ 146 h 3512"/>
                <a:gd name="T84" fmla="*/ 1467 w 4663"/>
                <a:gd name="T85" fmla="*/ 449 h 3512"/>
                <a:gd name="T86" fmla="*/ 1702 w 4663"/>
                <a:gd name="T87" fmla="*/ 410 h 3512"/>
                <a:gd name="T88" fmla="*/ 1489 w 4663"/>
                <a:gd name="T89" fmla="*/ 859 h 3512"/>
                <a:gd name="T90" fmla="*/ 1983 w 4663"/>
                <a:gd name="T91" fmla="*/ 859 h 3512"/>
                <a:gd name="T92" fmla="*/ 2084 w 4663"/>
                <a:gd name="T93" fmla="*/ 730 h 3512"/>
                <a:gd name="T94" fmla="*/ 2134 w 4663"/>
                <a:gd name="T95" fmla="*/ 550 h 3512"/>
                <a:gd name="T96" fmla="*/ 1967 w 4663"/>
                <a:gd name="T97" fmla="*/ 387 h 3512"/>
                <a:gd name="T98" fmla="*/ 2000 w 4663"/>
                <a:gd name="T99" fmla="*/ 89 h 3512"/>
                <a:gd name="T100" fmla="*/ 2471 w 4663"/>
                <a:gd name="T101" fmla="*/ 28 h 3512"/>
                <a:gd name="T102" fmla="*/ 2859 w 4663"/>
                <a:gd name="T103" fmla="*/ 56 h 3512"/>
                <a:gd name="T104" fmla="*/ 3280 w 4663"/>
                <a:gd name="T105" fmla="*/ 106 h 3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663" h="3512">
                  <a:moveTo>
                    <a:pt x="3280" y="106"/>
                  </a:moveTo>
                  <a:lnTo>
                    <a:pt x="3280" y="106"/>
                  </a:lnTo>
                  <a:cubicBezTo>
                    <a:pt x="3286" y="129"/>
                    <a:pt x="3286" y="146"/>
                    <a:pt x="3297" y="163"/>
                  </a:cubicBezTo>
                  <a:cubicBezTo>
                    <a:pt x="3319" y="191"/>
                    <a:pt x="3359" y="185"/>
                    <a:pt x="3381" y="219"/>
                  </a:cubicBezTo>
                  <a:cubicBezTo>
                    <a:pt x="3415" y="264"/>
                    <a:pt x="3426" y="303"/>
                    <a:pt x="3471" y="342"/>
                  </a:cubicBezTo>
                  <a:cubicBezTo>
                    <a:pt x="3561" y="415"/>
                    <a:pt x="3539" y="516"/>
                    <a:pt x="3623" y="595"/>
                  </a:cubicBezTo>
                  <a:cubicBezTo>
                    <a:pt x="3786" y="550"/>
                    <a:pt x="3786" y="550"/>
                    <a:pt x="3786" y="550"/>
                  </a:cubicBezTo>
                  <a:cubicBezTo>
                    <a:pt x="3803" y="550"/>
                    <a:pt x="3803" y="550"/>
                    <a:pt x="3803" y="550"/>
                  </a:cubicBezTo>
                  <a:cubicBezTo>
                    <a:pt x="3803" y="595"/>
                    <a:pt x="3814" y="623"/>
                    <a:pt x="3831" y="663"/>
                  </a:cubicBezTo>
                  <a:cubicBezTo>
                    <a:pt x="3842" y="691"/>
                    <a:pt x="3864" y="702"/>
                    <a:pt x="3893" y="702"/>
                  </a:cubicBezTo>
                  <a:cubicBezTo>
                    <a:pt x="3926" y="702"/>
                    <a:pt x="3943" y="696"/>
                    <a:pt x="3966" y="685"/>
                  </a:cubicBezTo>
                  <a:cubicBezTo>
                    <a:pt x="3982" y="713"/>
                    <a:pt x="3994" y="736"/>
                    <a:pt x="4022" y="758"/>
                  </a:cubicBezTo>
                  <a:cubicBezTo>
                    <a:pt x="4044" y="786"/>
                    <a:pt x="4078" y="803"/>
                    <a:pt x="4078" y="837"/>
                  </a:cubicBezTo>
                  <a:cubicBezTo>
                    <a:pt x="4078" y="887"/>
                    <a:pt x="4039" y="910"/>
                    <a:pt x="3999" y="932"/>
                  </a:cubicBezTo>
                  <a:cubicBezTo>
                    <a:pt x="3977" y="949"/>
                    <a:pt x="3943" y="938"/>
                    <a:pt x="3943" y="966"/>
                  </a:cubicBezTo>
                  <a:cubicBezTo>
                    <a:pt x="3943" y="988"/>
                    <a:pt x="3966" y="1000"/>
                    <a:pt x="3971" y="1022"/>
                  </a:cubicBezTo>
                  <a:cubicBezTo>
                    <a:pt x="3994" y="1084"/>
                    <a:pt x="3988" y="1123"/>
                    <a:pt x="4022" y="1179"/>
                  </a:cubicBezTo>
                  <a:cubicBezTo>
                    <a:pt x="4061" y="1236"/>
                    <a:pt x="4112" y="1236"/>
                    <a:pt x="4173" y="1258"/>
                  </a:cubicBezTo>
                  <a:cubicBezTo>
                    <a:pt x="4230" y="1280"/>
                    <a:pt x="4252" y="1314"/>
                    <a:pt x="4308" y="1331"/>
                  </a:cubicBezTo>
                  <a:cubicBezTo>
                    <a:pt x="4336" y="1342"/>
                    <a:pt x="4359" y="1325"/>
                    <a:pt x="4381" y="1337"/>
                  </a:cubicBezTo>
                  <a:cubicBezTo>
                    <a:pt x="4404" y="1348"/>
                    <a:pt x="4398" y="1370"/>
                    <a:pt x="4409" y="1387"/>
                  </a:cubicBezTo>
                  <a:cubicBezTo>
                    <a:pt x="4421" y="1410"/>
                    <a:pt x="4454" y="1404"/>
                    <a:pt x="4460" y="1427"/>
                  </a:cubicBezTo>
                  <a:cubicBezTo>
                    <a:pt x="4460" y="1444"/>
                    <a:pt x="4454" y="1449"/>
                    <a:pt x="4454" y="1466"/>
                  </a:cubicBezTo>
                  <a:cubicBezTo>
                    <a:pt x="4454" y="1545"/>
                    <a:pt x="4454" y="1545"/>
                    <a:pt x="4454" y="1545"/>
                  </a:cubicBezTo>
                  <a:cubicBezTo>
                    <a:pt x="4454" y="1561"/>
                    <a:pt x="4471" y="1573"/>
                    <a:pt x="4488" y="1584"/>
                  </a:cubicBezTo>
                  <a:cubicBezTo>
                    <a:pt x="4510" y="1612"/>
                    <a:pt x="4527" y="1629"/>
                    <a:pt x="4555" y="1646"/>
                  </a:cubicBezTo>
                  <a:cubicBezTo>
                    <a:pt x="4595" y="1674"/>
                    <a:pt x="4662" y="1640"/>
                    <a:pt x="4662" y="1685"/>
                  </a:cubicBezTo>
                  <a:cubicBezTo>
                    <a:pt x="4662" y="1747"/>
                    <a:pt x="4623" y="1775"/>
                    <a:pt x="4617" y="1837"/>
                  </a:cubicBezTo>
                  <a:cubicBezTo>
                    <a:pt x="4612" y="1870"/>
                    <a:pt x="4612" y="1887"/>
                    <a:pt x="4600" y="1915"/>
                  </a:cubicBezTo>
                  <a:cubicBezTo>
                    <a:pt x="4589" y="1938"/>
                    <a:pt x="4589" y="1971"/>
                    <a:pt x="4567" y="1971"/>
                  </a:cubicBezTo>
                  <a:cubicBezTo>
                    <a:pt x="4522" y="1971"/>
                    <a:pt x="4505" y="1938"/>
                    <a:pt x="4477" y="1904"/>
                  </a:cubicBezTo>
                  <a:cubicBezTo>
                    <a:pt x="4465" y="1893"/>
                    <a:pt x="4465" y="1876"/>
                    <a:pt x="4454" y="1876"/>
                  </a:cubicBezTo>
                  <a:cubicBezTo>
                    <a:pt x="4432" y="1876"/>
                    <a:pt x="4421" y="1887"/>
                    <a:pt x="4393" y="1887"/>
                  </a:cubicBezTo>
                  <a:cubicBezTo>
                    <a:pt x="4353" y="1887"/>
                    <a:pt x="4331" y="1854"/>
                    <a:pt x="4286" y="1854"/>
                  </a:cubicBezTo>
                  <a:cubicBezTo>
                    <a:pt x="4246" y="1854"/>
                    <a:pt x="4230" y="1876"/>
                    <a:pt x="4196" y="1887"/>
                  </a:cubicBezTo>
                  <a:cubicBezTo>
                    <a:pt x="4162" y="1904"/>
                    <a:pt x="4123" y="1915"/>
                    <a:pt x="4123" y="1949"/>
                  </a:cubicBezTo>
                  <a:cubicBezTo>
                    <a:pt x="4123" y="2016"/>
                    <a:pt x="4168" y="2044"/>
                    <a:pt x="4168" y="2112"/>
                  </a:cubicBezTo>
                  <a:cubicBezTo>
                    <a:pt x="4168" y="2163"/>
                    <a:pt x="4156" y="2196"/>
                    <a:pt x="4134" y="2241"/>
                  </a:cubicBezTo>
                  <a:cubicBezTo>
                    <a:pt x="4123" y="2252"/>
                    <a:pt x="4117" y="2264"/>
                    <a:pt x="4117" y="2281"/>
                  </a:cubicBezTo>
                  <a:cubicBezTo>
                    <a:pt x="4117" y="2320"/>
                    <a:pt x="4095" y="2342"/>
                    <a:pt x="4095" y="2382"/>
                  </a:cubicBezTo>
                  <a:cubicBezTo>
                    <a:pt x="4095" y="2438"/>
                    <a:pt x="4033" y="2449"/>
                    <a:pt x="3994" y="2494"/>
                  </a:cubicBezTo>
                  <a:cubicBezTo>
                    <a:pt x="3960" y="2533"/>
                    <a:pt x="3971" y="2573"/>
                    <a:pt x="3937" y="2612"/>
                  </a:cubicBezTo>
                  <a:cubicBezTo>
                    <a:pt x="3904" y="2657"/>
                    <a:pt x="3853" y="2651"/>
                    <a:pt x="3831" y="2702"/>
                  </a:cubicBezTo>
                  <a:cubicBezTo>
                    <a:pt x="3803" y="2769"/>
                    <a:pt x="3791" y="2820"/>
                    <a:pt x="3746" y="2876"/>
                  </a:cubicBezTo>
                  <a:cubicBezTo>
                    <a:pt x="3729" y="2898"/>
                    <a:pt x="3701" y="2893"/>
                    <a:pt x="3685" y="2910"/>
                  </a:cubicBezTo>
                  <a:cubicBezTo>
                    <a:pt x="3651" y="2949"/>
                    <a:pt x="3673" y="2988"/>
                    <a:pt x="3651" y="3033"/>
                  </a:cubicBezTo>
                  <a:cubicBezTo>
                    <a:pt x="3662" y="3045"/>
                    <a:pt x="3662" y="3061"/>
                    <a:pt x="3679" y="3061"/>
                  </a:cubicBezTo>
                  <a:cubicBezTo>
                    <a:pt x="3729" y="3061"/>
                    <a:pt x="3729" y="3061"/>
                    <a:pt x="3729" y="3061"/>
                  </a:cubicBezTo>
                  <a:cubicBezTo>
                    <a:pt x="3786" y="3061"/>
                    <a:pt x="3819" y="3089"/>
                    <a:pt x="3848" y="3134"/>
                  </a:cubicBezTo>
                  <a:lnTo>
                    <a:pt x="3848" y="3134"/>
                  </a:lnTo>
                  <a:cubicBezTo>
                    <a:pt x="3808" y="3134"/>
                    <a:pt x="3780" y="3168"/>
                    <a:pt x="3741" y="3168"/>
                  </a:cubicBezTo>
                  <a:cubicBezTo>
                    <a:pt x="3696" y="3168"/>
                    <a:pt x="3696" y="3168"/>
                    <a:pt x="3696" y="3168"/>
                  </a:cubicBezTo>
                  <a:cubicBezTo>
                    <a:pt x="3651" y="3168"/>
                    <a:pt x="3628" y="3146"/>
                    <a:pt x="3589" y="3123"/>
                  </a:cubicBezTo>
                  <a:cubicBezTo>
                    <a:pt x="3567" y="3112"/>
                    <a:pt x="3555" y="3089"/>
                    <a:pt x="3527" y="3089"/>
                  </a:cubicBezTo>
                  <a:cubicBezTo>
                    <a:pt x="3477" y="3089"/>
                    <a:pt x="3454" y="3118"/>
                    <a:pt x="3415" y="3134"/>
                  </a:cubicBezTo>
                  <a:cubicBezTo>
                    <a:pt x="3392" y="3140"/>
                    <a:pt x="3381" y="3146"/>
                    <a:pt x="3364" y="3157"/>
                  </a:cubicBezTo>
                  <a:cubicBezTo>
                    <a:pt x="3336" y="3179"/>
                    <a:pt x="3331" y="3202"/>
                    <a:pt x="3303" y="3224"/>
                  </a:cubicBezTo>
                  <a:cubicBezTo>
                    <a:pt x="3246" y="3263"/>
                    <a:pt x="3218" y="3297"/>
                    <a:pt x="3179" y="3354"/>
                  </a:cubicBezTo>
                  <a:cubicBezTo>
                    <a:pt x="3162" y="3376"/>
                    <a:pt x="3134" y="3354"/>
                    <a:pt x="3112" y="3370"/>
                  </a:cubicBezTo>
                  <a:cubicBezTo>
                    <a:pt x="3084" y="3382"/>
                    <a:pt x="3072" y="3404"/>
                    <a:pt x="3039" y="3404"/>
                  </a:cubicBezTo>
                  <a:cubicBezTo>
                    <a:pt x="2949" y="3404"/>
                    <a:pt x="2949" y="3404"/>
                    <a:pt x="2949" y="3404"/>
                  </a:cubicBezTo>
                  <a:cubicBezTo>
                    <a:pt x="2937" y="3404"/>
                    <a:pt x="2932" y="3410"/>
                    <a:pt x="2920" y="3410"/>
                  </a:cubicBezTo>
                  <a:cubicBezTo>
                    <a:pt x="2881" y="3410"/>
                    <a:pt x="2881" y="3410"/>
                    <a:pt x="2881" y="3410"/>
                  </a:cubicBezTo>
                  <a:cubicBezTo>
                    <a:pt x="2848" y="3410"/>
                    <a:pt x="2831" y="3404"/>
                    <a:pt x="2803" y="3404"/>
                  </a:cubicBezTo>
                  <a:cubicBezTo>
                    <a:pt x="2758" y="3404"/>
                    <a:pt x="2730" y="3404"/>
                    <a:pt x="2696" y="3427"/>
                  </a:cubicBezTo>
                  <a:cubicBezTo>
                    <a:pt x="2657" y="3455"/>
                    <a:pt x="2651" y="3511"/>
                    <a:pt x="2600" y="3511"/>
                  </a:cubicBezTo>
                  <a:cubicBezTo>
                    <a:pt x="2561" y="3511"/>
                    <a:pt x="2550" y="3477"/>
                    <a:pt x="2510" y="3477"/>
                  </a:cubicBezTo>
                  <a:cubicBezTo>
                    <a:pt x="2488" y="3477"/>
                    <a:pt x="2477" y="3477"/>
                    <a:pt x="2454" y="3477"/>
                  </a:cubicBezTo>
                  <a:lnTo>
                    <a:pt x="2454" y="3477"/>
                  </a:lnTo>
                  <a:cubicBezTo>
                    <a:pt x="2432" y="3432"/>
                    <a:pt x="2432" y="3398"/>
                    <a:pt x="2426" y="3348"/>
                  </a:cubicBezTo>
                  <a:cubicBezTo>
                    <a:pt x="2398" y="3359"/>
                    <a:pt x="2381" y="3359"/>
                    <a:pt x="2353" y="3359"/>
                  </a:cubicBezTo>
                  <a:cubicBezTo>
                    <a:pt x="2320" y="3359"/>
                    <a:pt x="2320" y="3359"/>
                    <a:pt x="2320" y="3359"/>
                  </a:cubicBezTo>
                  <a:cubicBezTo>
                    <a:pt x="2291" y="3348"/>
                    <a:pt x="2252" y="3365"/>
                    <a:pt x="2235" y="3331"/>
                  </a:cubicBezTo>
                  <a:cubicBezTo>
                    <a:pt x="2230" y="3314"/>
                    <a:pt x="2235" y="3303"/>
                    <a:pt x="2230" y="3286"/>
                  </a:cubicBezTo>
                  <a:cubicBezTo>
                    <a:pt x="2207" y="3263"/>
                    <a:pt x="2179" y="3258"/>
                    <a:pt x="2162" y="3230"/>
                  </a:cubicBezTo>
                  <a:cubicBezTo>
                    <a:pt x="2140" y="3252"/>
                    <a:pt x="2117" y="3258"/>
                    <a:pt x="2090" y="3269"/>
                  </a:cubicBezTo>
                  <a:cubicBezTo>
                    <a:pt x="2062" y="3275"/>
                    <a:pt x="2045" y="3303"/>
                    <a:pt x="2017" y="3303"/>
                  </a:cubicBezTo>
                  <a:cubicBezTo>
                    <a:pt x="1995" y="3303"/>
                    <a:pt x="1983" y="3292"/>
                    <a:pt x="1967" y="3286"/>
                  </a:cubicBezTo>
                  <a:cubicBezTo>
                    <a:pt x="1809" y="3348"/>
                    <a:pt x="1809" y="3348"/>
                    <a:pt x="1809" y="3348"/>
                  </a:cubicBezTo>
                  <a:cubicBezTo>
                    <a:pt x="1775" y="3342"/>
                    <a:pt x="1764" y="3314"/>
                    <a:pt x="1730" y="3314"/>
                  </a:cubicBezTo>
                  <a:cubicBezTo>
                    <a:pt x="1725" y="3314"/>
                    <a:pt x="1725" y="3320"/>
                    <a:pt x="1719" y="3320"/>
                  </a:cubicBezTo>
                  <a:cubicBezTo>
                    <a:pt x="1680" y="3320"/>
                    <a:pt x="1663" y="3292"/>
                    <a:pt x="1624" y="3292"/>
                  </a:cubicBezTo>
                  <a:cubicBezTo>
                    <a:pt x="1607" y="3292"/>
                    <a:pt x="1607" y="3303"/>
                    <a:pt x="1596" y="3303"/>
                  </a:cubicBezTo>
                  <a:cubicBezTo>
                    <a:pt x="1573" y="3303"/>
                    <a:pt x="1562" y="3280"/>
                    <a:pt x="1540" y="3280"/>
                  </a:cubicBezTo>
                  <a:cubicBezTo>
                    <a:pt x="1534" y="3280"/>
                    <a:pt x="1534" y="3297"/>
                    <a:pt x="1523" y="3303"/>
                  </a:cubicBezTo>
                  <a:cubicBezTo>
                    <a:pt x="1506" y="3309"/>
                    <a:pt x="1495" y="3309"/>
                    <a:pt x="1478" y="3309"/>
                  </a:cubicBezTo>
                  <a:cubicBezTo>
                    <a:pt x="1450" y="3309"/>
                    <a:pt x="1438" y="3275"/>
                    <a:pt x="1410" y="3275"/>
                  </a:cubicBezTo>
                  <a:cubicBezTo>
                    <a:pt x="1365" y="3275"/>
                    <a:pt x="1343" y="3297"/>
                    <a:pt x="1298" y="3297"/>
                  </a:cubicBezTo>
                  <a:cubicBezTo>
                    <a:pt x="1264" y="3297"/>
                    <a:pt x="1247" y="3280"/>
                    <a:pt x="1225" y="3263"/>
                  </a:cubicBezTo>
                  <a:cubicBezTo>
                    <a:pt x="1186" y="3269"/>
                    <a:pt x="1186" y="3269"/>
                    <a:pt x="1186" y="3269"/>
                  </a:cubicBezTo>
                  <a:cubicBezTo>
                    <a:pt x="1152" y="3263"/>
                    <a:pt x="1135" y="3241"/>
                    <a:pt x="1107" y="3219"/>
                  </a:cubicBezTo>
                  <a:cubicBezTo>
                    <a:pt x="1090" y="3207"/>
                    <a:pt x="1073" y="3207"/>
                    <a:pt x="1056" y="3190"/>
                  </a:cubicBezTo>
                  <a:cubicBezTo>
                    <a:pt x="995" y="3146"/>
                    <a:pt x="961" y="3089"/>
                    <a:pt x="888" y="3089"/>
                  </a:cubicBezTo>
                  <a:cubicBezTo>
                    <a:pt x="877" y="3089"/>
                    <a:pt x="877" y="3106"/>
                    <a:pt x="871" y="3106"/>
                  </a:cubicBezTo>
                  <a:cubicBezTo>
                    <a:pt x="843" y="3118"/>
                    <a:pt x="832" y="3134"/>
                    <a:pt x="798" y="3134"/>
                  </a:cubicBezTo>
                  <a:cubicBezTo>
                    <a:pt x="781" y="3134"/>
                    <a:pt x="776" y="3118"/>
                    <a:pt x="764" y="3101"/>
                  </a:cubicBezTo>
                  <a:lnTo>
                    <a:pt x="764" y="3101"/>
                  </a:lnTo>
                  <a:cubicBezTo>
                    <a:pt x="747" y="3078"/>
                    <a:pt x="731" y="3078"/>
                    <a:pt x="703" y="3067"/>
                  </a:cubicBezTo>
                  <a:cubicBezTo>
                    <a:pt x="708" y="3061"/>
                    <a:pt x="708" y="3061"/>
                    <a:pt x="708" y="3050"/>
                  </a:cubicBezTo>
                  <a:cubicBezTo>
                    <a:pt x="708" y="3005"/>
                    <a:pt x="680" y="2988"/>
                    <a:pt x="652" y="2949"/>
                  </a:cubicBezTo>
                  <a:cubicBezTo>
                    <a:pt x="658" y="2949"/>
                    <a:pt x="658" y="2949"/>
                    <a:pt x="658" y="2949"/>
                  </a:cubicBezTo>
                  <a:cubicBezTo>
                    <a:pt x="658" y="2943"/>
                    <a:pt x="658" y="2943"/>
                    <a:pt x="658" y="2943"/>
                  </a:cubicBezTo>
                  <a:cubicBezTo>
                    <a:pt x="635" y="2932"/>
                    <a:pt x="624" y="2927"/>
                    <a:pt x="607" y="2910"/>
                  </a:cubicBezTo>
                  <a:cubicBezTo>
                    <a:pt x="607" y="2904"/>
                    <a:pt x="613" y="2898"/>
                    <a:pt x="613" y="2893"/>
                  </a:cubicBezTo>
                  <a:cubicBezTo>
                    <a:pt x="646" y="2893"/>
                    <a:pt x="646" y="2893"/>
                    <a:pt x="646" y="2893"/>
                  </a:cubicBezTo>
                  <a:cubicBezTo>
                    <a:pt x="652" y="2887"/>
                    <a:pt x="658" y="2882"/>
                    <a:pt x="658" y="2870"/>
                  </a:cubicBezTo>
                  <a:cubicBezTo>
                    <a:pt x="658" y="2837"/>
                    <a:pt x="618" y="2825"/>
                    <a:pt x="590" y="2814"/>
                  </a:cubicBezTo>
                  <a:cubicBezTo>
                    <a:pt x="568" y="2803"/>
                    <a:pt x="562" y="2780"/>
                    <a:pt x="545" y="2764"/>
                  </a:cubicBezTo>
                  <a:cubicBezTo>
                    <a:pt x="534" y="2752"/>
                    <a:pt x="517" y="2747"/>
                    <a:pt x="517" y="2730"/>
                  </a:cubicBezTo>
                  <a:cubicBezTo>
                    <a:pt x="517" y="2719"/>
                    <a:pt x="517" y="2713"/>
                    <a:pt x="517" y="2702"/>
                  </a:cubicBezTo>
                  <a:cubicBezTo>
                    <a:pt x="517" y="2657"/>
                    <a:pt x="483" y="2618"/>
                    <a:pt x="438" y="2618"/>
                  </a:cubicBezTo>
                  <a:cubicBezTo>
                    <a:pt x="416" y="2618"/>
                    <a:pt x="410" y="2634"/>
                    <a:pt x="388" y="2634"/>
                  </a:cubicBezTo>
                  <a:cubicBezTo>
                    <a:pt x="377" y="2634"/>
                    <a:pt x="377" y="2612"/>
                    <a:pt x="371" y="2601"/>
                  </a:cubicBezTo>
                  <a:cubicBezTo>
                    <a:pt x="365" y="2578"/>
                    <a:pt x="365" y="2567"/>
                    <a:pt x="360" y="2545"/>
                  </a:cubicBezTo>
                  <a:cubicBezTo>
                    <a:pt x="332" y="2545"/>
                    <a:pt x="332" y="2545"/>
                    <a:pt x="332" y="2545"/>
                  </a:cubicBezTo>
                  <a:cubicBezTo>
                    <a:pt x="332" y="2561"/>
                    <a:pt x="332" y="2561"/>
                    <a:pt x="332" y="2561"/>
                  </a:cubicBezTo>
                  <a:cubicBezTo>
                    <a:pt x="326" y="2561"/>
                    <a:pt x="326" y="2561"/>
                    <a:pt x="326" y="2561"/>
                  </a:cubicBezTo>
                  <a:cubicBezTo>
                    <a:pt x="287" y="2522"/>
                    <a:pt x="287" y="2483"/>
                    <a:pt x="242" y="2449"/>
                  </a:cubicBezTo>
                  <a:cubicBezTo>
                    <a:pt x="225" y="2438"/>
                    <a:pt x="202" y="2443"/>
                    <a:pt x="191" y="2421"/>
                  </a:cubicBezTo>
                  <a:cubicBezTo>
                    <a:pt x="180" y="2404"/>
                    <a:pt x="186" y="2387"/>
                    <a:pt x="174" y="2382"/>
                  </a:cubicBezTo>
                  <a:cubicBezTo>
                    <a:pt x="152" y="2370"/>
                    <a:pt x="141" y="2387"/>
                    <a:pt x="118" y="2382"/>
                  </a:cubicBezTo>
                  <a:cubicBezTo>
                    <a:pt x="96" y="2376"/>
                    <a:pt x="101" y="2348"/>
                    <a:pt x="90" y="2325"/>
                  </a:cubicBezTo>
                  <a:cubicBezTo>
                    <a:pt x="62" y="2292"/>
                    <a:pt x="17" y="2286"/>
                    <a:pt x="17" y="2241"/>
                  </a:cubicBezTo>
                  <a:cubicBezTo>
                    <a:pt x="17" y="2236"/>
                    <a:pt x="17" y="2230"/>
                    <a:pt x="17" y="2219"/>
                  </a:cubicBezTo>
                  <a:cubicBezTo>
                    <a:pt x="17" y="2202"/>
                    <a:pt x="11" y="2202"/>
                    <a:pt x="0" y="2191"/>
                  </a:cubicBezTo>
                  <a:lnTo>
                    <a:pt x="0" y="2191"/>
                  </a:lnTo>
                  <a:cubicBezTo>
                    <a:pt x="28" y="2168"/>
                    <a:pt x="45" y="2151"/>
                    <a:pt x="45" y="2118"/>
                  </a:cubicBezTo>
                  <a:cubicBezTo>
                    <a:pt x="45" y="2095"/>
                    <a:pt x="34" y="2084"/>
                    <a:pt x="23" y="2067"/>
                  </a:cubicBezTo>
                  <a:cubicBezTo>
                    <a:pt x="45" y="1994"/>
                    <a:pt x="45" y="1994"/>
                    <a:pt x="45" y="1994"/>
                  </a:cubicBezTo>
                  <a:cubicBezTo>
                    <a:pt x="45" y="1960"/>
                    <a:pt x="6" y="1955"/>
                    <a:pt x="6" y="1927"/>
                  </a:cubicBezTo>
                  <a:cubicBezTo>
                    <a:pt x="6" y="1887"/>
                    <a:pt x="34" y="1865"/>
                    <a:pt x="34" y="1826"/>
                  </a:cubicBezTo>
                  <a:cubicBezTo>
                    <a:pt x="34" y="1775"/>
                    <a:pt x="34" y="1775"/>
                    <a:pt x="34" y="1775"/>
                  </a:cubicBezTo>
                  <a:cubicBezTo>
                    <a:pt x="34" y="1752"/>
                    <a:pt x="62" y="1747"/>
                    <a:pt x="68" y="1730"/>
                  </a:cubicBezTo>
                  <a:cubicBezTo>
                    <a:pt x="84" y="1691"/>
                    <a:pt x="90" y="1668"/>
                    <a:pt x="90" y="1623"/>
                  </a:cubicBezTo>
                  <a:cubicBezTo>
                    <a:pt x="152" y="1623"/>
                    <a:pt x="163" y="1561"/>
                    <a:pt x="191" y="1511"/>
                  </a:cubicBezTo>
                  <a:cubicBezTo>
                    <a:pt x="214" y="1460"/>
                    <a:pt x="236" y="1438"/>
                    <a:pt x="247" y="1387"/>
                  </a:cubicBezTo>
                  <a:cubicBezTo>
                    <a:pt x="247" y="1342"/>
                    <a:pt x="214" y="1320"/>
                    <a:pt x="214" y="1275"/>
                  </a:cubicBezTo>
                  <a:cubicBezTo>
                    <a:pt x="214" y="1236"/>
                    <a:pt x="214" y="1236"/>
                    <a:pt x="214" y="1236"/>
                  </a:cubicBezTo>
                  <a:cubicBezTo>
                    <a:pt x="214" y="1163"/>
                    <a:pt x="197" y="1123"/>
                    <a:pt x="157" y="1067"/>
                  </a:cubicBezTo>
                  <a:cubicBezTo>
                    <a:pt x="146" y="1050"/>
                    <a:pt x="124" y="1056"/>
                    <a:pt x="124" y="1039"/>
                  </a:cubicBezTo>
                  <a:cubicBezTo>
                    <a:pt x="124" y="1000"/>
                    <a:pt x="141" y="977"/>
                    <a:pt x="141" y="938"/>
                  </a:cubicBezTo>
                  <a:cubicBezTo>
                    <a:pt x="141" y="921"/>
                    <a:pt x="135" y="910"/>
                    <a:pt x="135" y="887"/>
                  </a:cubicBezTo>
                  <a:cubicBezTo>
                    <a:pt x="135" y="859"/>
                    <a:pt x="146" y="842"/>
                    <a:pt x="146" y="814"/>
                  </a:cubicBezTo>
                  <a:cubicBezTo>
                    <a:pt x="146" y="792"/>
                    <a:pt x="118" y="792"/>
                    <a:pt x="101" y="775"/>
                  </a:cubicBezTo>
                  <a:cubicBezTo>
                    <a:pt x="90" y="764"/>
                    <a:pt x="90" y="752"/>
                    <a:pt x="90" y="736"/>
                  </a:cubicBezTo>
                  <a:cubicBezTo>
                    <a:pt x="90" y="702"/>
                    <a:pt x="118" y="691"/>
                    <a:pt x="135" y="663"/>
                  </a:cubicBezTo>
                  <a:cubicBezTo>
                    <a:pt x="146" y="640"/>
                    <a:pt x="141" y="618"/>
                    <a:pt x="157" y="601"/>
                  </a:cubicBezTo>
                  <a:cubicBezTo>
                    <a:pt x="186" y="578"/>
                    <a:pt x="208" y="601"/>
                    <a:pt x="242" y="595"/>
                  </a:cubicBezTo>
                  <a:cubicBezTo>
                    <a:pt x="276" y="590"/>
                    <a:pt x="287" y="573"/>
                    <a:pt x="315" y="561"/>
                  </a:cubicBezTo>
                  <a:cubicBezTo>
                    <a:pt x="365" y="528"/>
                    <a:pt x="388" y="488"/>
                    <a:pt x="405" y="432"/>
                  </a:cubicBezTo>
                  <a:cubicBezTo>
                    <a:pt x="416" y="399"/>
                    <a:pt x="450" y="399"/>
                    <a:pt x="472" y="382"/>
                  </a:cubicBezTo>
                  <a:cubicBezTo>
                    <a:pt x="495" y="365"/>
                    <a:pt x="500" y="342"/>
                    <a:pt x="506" y="320"/>
                  </a:cubicBezTo>
                  <a:lnTo>
                    <a:pt x="506" y="320"/>
                  </a:lnTo>
                  <a:cubicBezTo>
                    <a:pt x="528" y="297"/>
                    <a:pt x="551" y="286"/>
                    <a:pt x="579" y="286"/>
                  </a:cubicBezTo>
                  <a:cubicBezTo>
                    <a:pt x="607" y="286"/>
                    <a:pt x="618" y="303"/>
                    <a:pt x="641" y="303"/>
                  </a:cubicBezTo>
                  <a:cubicBezTo>
                    <a:pt x="680" y="303"/>
                    <a:pt x="686" y="253"/>
                    <a:pt x="725" y="253"/>
                  </a:cubicBezTo>
                  <a:cubicBezTo>
                    <a:pt x="776" y="253"/>
                    <a:pt x="776" y="253"/>
                    <a:pt x="776" y="253"/>
                  </a:cubicBezTo>
                  <a:cubicBezTo>
                    <a:pt x="792" y="253"/>
                    <a:pt x="820" y="241"/>
                    <a:pt x="820" y="219"/>
                  </a:cubicBezTo>
                  <a:cubicBezTo>
                    <a:pt x="820" y="185"/>
                    <a:pt x="787" y="174"/>
                    <a:pt x="787" y="134"/>
                  </a:cubicBezTo>
                  <a:cubicBezTo>
                    <a:pt x="787" y="129"/>
                    <a:pt x="792" y="123"/>
                    <a:pt x="798" y="118"/>
                  </a:cubicBezTo>
                  <a:lnTo>
                    <a:pt x="798" y="118"/>
                  </a:lnTo>
                  <a:cubicBezTo>
                    <a:pt x="809" y="123"/>
                    <a:pt x="809" y="123"/>
                    <a:pt x="809" y="123"/>
                  </a:cubicBezTo>
                  <a:cubicBezTo>
                    <a:pt x="837" y="123"/>
                    <a:pt x="854" y="112"/>
                    <a:pt x="877" y="101"/>
                  </a:cubicBezTo>
                  <a:cubicBezTo>
                    <a:pt x="899" y="129"/>
                    <a:pt x="921" y="151"/>
                    <a:pt x="961" y="151"/>
                  </a:cubicBezTo>
                  <a:cubicBezTo>
                    <a:pt x="995" y="151"/>
                    <a:pt x="1011" y="129"/>
                    <a:pt x="1040" y="129"/>
                  </a:cubicBezTo>
                  <a:cubicBezTo>
                    <a:pt x="1062" y="129"/>
                    <a:pt x="1073" y="151"/>
                    <a:pt x="1090" y="151"/>
                  </a:cubicBezTo>
                  <a:cubicBezTo>
                    <a:pt x="1124" y="151"/>
                    <a:pt x="1141" y="146"/>
                    <a:pt x="1169" y="146"/>
                  </a:cubicBezTo>
                  <a:cubicBezTo>
                    <a:pt x="1214" y="146"/>
                    <a:pt x="1214" y="146"/>
                    <a:pt x="1214" y="146"/>
                  </a:cubicBezTo>
                  <a:cubicBezTo>
                    <a:pt x="1231" y="146"/>
                    <a:pt x="1236" y="140"/>
                    <a:pt x="1253" y="140"/>
                  </a:cubicBezTo>
                  <a:cubicBezTo>
                    <a:pt x="1292" y="140"/>
                    <a:pt x="1298" y="185"/>
                    <a:pt x="1326" y="219"/>
                  </a:cubicBezTo>
                  <a:cubicBezTo>
                    <a:pt x="1360" y="264"/>
                    <a:pt x="1388" y="286"/>
                    <a:pt x="1416" y="337"/>
                  </a:cubicBezTo>
                  <a:cubicBezTo>
                    <a:pt x="1438" y="376"/>
                    <a:pt x="1433" y="415"/>
                    <a:pt x="1467" y="449"/>
                  </a:cubicBezTo>
                  <a:cubicBezTo>
                    <a:pt x="1483" y="466"/>
                    <a:pt x="1506" y="455"/>
                    <a:pt x="1534" y="455"/>
                  </a:cubicBezTo>
                  <a:cubicBezTo>
                    <a:pt x="1556" y="455"/>
                    <a:pt x="1573" y="466"/>
                    <a:pt x="1596" y="455"/>
                  </a:cubicBezTo>
                  <a:cubicBezTo>
                    <a:pt x="1618" y="443"/>
                    <a:pt x="1613" y="415"/>
                    <a:pt x="1635" y="410"/>
                  </a:cubicBezTo>
                  <a:cubicBezTo>
                    <a:pt x="1657" y="410"/>
                    <a:pt x="1674" y="415"/>
                    <a:pt x="1702" y="410"/>
                  </a:cubicBezTo>
                  <a:cubicBezTo>
                    <a:pt x="1708" y="443"/>
                    <a:pt x="1702" y="460"/>
                    <a:pt x="1702" y="488"/>
                  </a:cubicBezTo>
                  <a:cubicBezTo>
                    <a:pt x="1702" y="522"/>
                    <a:pt x="1719" y="545"/>
                    <a:pt x="1719" y="578"/>
                  </a:cubicBezTo>
                  <a:cubicBezTo>
                    <a:pt x="1719" y="651"/>
                    <a:pt x="1657" y="708"/>
                    <a:pt x="1585" y="719"/>
                  </a:cubicBezTo>
                  <a:cubicBezTo>
                    <a:pt x="1517" y="724"/>
                    <a:pt x="1512" y="792"/>
                    <a:pt x="1489" y="859"/>
                  </a:cubicBezTo>
                  <a:cubicBezTo>
                    <a:pt x="1500" y="854"/>
                    <a:pt x="1506" y="854"/>
                    <a:pt x="1517" y="854"/>
                  </a:cubicBezTo>
                  <a:cubicBezTo>
                    <a:pt x="1708" y="831"/>
                    <a:pt x="1708" y="831"/>
                    <a:pt x="1708" y="831"/>
                  </a:cubicBezTo>
                  <a:cubicBezTo>
                    <a:pt x="1871" y="938"/>
                    <a:pt x="1871" y="938"/>
                    <a:pt x="1871" y="938"/>
                  </a:cubicBezTo>
                  <a:cubicBezTo>
                    <a:pt x="1888" y="887"/>
                    <a:pt x="1933" y="865"/>
                    <a:pt x="1983" y="859"/>
                  </a:cubicBezTo>
                  <a:cubicBezTo>
                    <a:pt x="2017" y="854"/>
                    <a:pt x="2034" y="854"/>
                    <a:pt x="2062" y="848"/>
                  </a:cubicBezTo>
                  <a:cubicBezTo>
                    <a:pt x="2079" y="848"/>
                    <a:pt x="2095" y="854"/>
                    <a:pt x="2106" y="842"/>
                  </a:cubicBezTo>
                  <a:cubicBezTo>
                    <a:pt x="2117" y="831"/>
                    <a:pt x="2112" y="814"/>
                    <a:pt x="2112" y="803"/>
                  </a:cubicBezTo>
                  <a:cubicBezTo>
                    <a:pt x="2112" y="769"/>
                    <a:pt x="2084" y="764"/>
                    <a:pt x="2084" y="730"/>
                  </a:cubicBezTo>
                  <a:cubicBezTo>
                    <a:pt x="2084" y="713"/>
                    <a:pt x="2095" y="708"/>
                    <a:pt x="2095" y="691"/>
                  </a:cubicBezTo>
                  <a:cubicBezTo>
                    <a:pt x="2095" y="663"/>
                    <a:pt x="2095" y="663"/>
                    <a:pt x="2095" y="663"/>
                  </a:cubicBezTo>
                  <a:cubicBezTo>
                    <a:pt x="2095" y="640"/>
                    <a:pt x="2123" y="640"/>
                    <a:pt x="2128" y="618"/>
                  </a:cubicBezTo>
                  <a:cubicBezTo>
                    <a:pt x="2140" y="595"/>
                    <a:pt x="2117" y="573"/>
                    <a:pt x="2134" y="550"/>
                  </a:cubicBezTo>
                  <a:cubicBezTo>
                    <a:pt x="2145" y="539"/>
                    <a:pt x="2162" y="533"/>
                    <a:pt x="2162" y="516"/>
                  </a:cubicBezTo>
                  <a:cubicBezTo>
                    <a:pt x="2162" y="500"/>
                    <a:pt x="2140" y="494"/>
                    <a:pt x="2128" y="483"/>
                  </a:cubicBezTo>
                  <a:cubicBezTo>
                    <a:pt x="2095" y="443"/>
                    <a:pt x="2062" y="432"/>
                    <a:pt x="2017" y="415"/>
                  </a:cubicBezTo>
                  <a:cubicBezTo>
                    <a:pt x="1995" y="410"/>
                    <a:pt x="1967" y="410"/>
                    <a:pt x="1967" y="387"/>
                  </a:cubicBezTo>
                  <a:cubicBezTo>
                    <a:pt x="1967" y="269"/>
                    <a:pt x="1967" y="269"/>
                    <a:pt x="1967" y="269"/>
                  </a:cubicBezTo>
                  <a:cubicBezTo>
                    <a:pt x="1978" y="236"/>
                    <a:pt x="2000" y="224"/>
                    <a:pt x="2023" y="196"/>
                  </a:cubicBezTo>
                  <a:cubicBezTo>
                    <a:pt x="2023" y="157"/>
                    <a:pt x="2011" y="129"/>
                    <a:pt x="2000" y="89"/>
                  </a:cubicBezTo>
                  <a:lnTo>
                    <a:pt x="2000" y="89"/>
                  </a:lnTo>
                  <a:cubicBezTo>
                    <a:pt x="2196" y="11"/>
                    <a:pt x="2196" y="11"/>
                    <a:pt x="2196" y="11"/>
                  </a:cubicBezTo>
                  <a:cubicBezTo>
                    <a:pt x="2224" y="33"/>
                    <a:pt x="2241" y="50"/>
                    <a:pt x="2263" y="84"/>
                  </a:cubicBezTo>
                  <a:cubicBezTo>
                    <a:pt x="2291" y="56"/>
                    <a:pt x="2297" y="17"/>
                    <a:pt x="2336" y="17"/>
                  </a:cubicBezTo>
                  <a:cubicBezTo>
                    <a:pt x="2387" y="17"/>
                    <a:pt x="2426" y="0"/>
                    <a:pt x="2471" y="28"/>
                  </a:cubicBezTo>
                  <a:cubicBezTo>
                    <a:pt x="2533" y="67"/>
                    <a:pt x="2561" y="112"/>
                    <a:pt x="2628" y="112"/>
                  </a:cubicBezTo>
                  <a:cubicBezTo>
                    <a:pt x="2685" y="112"/>
                    <a:pt x="2713" y="84"/>
                    <a:pt x="2758" y="56"/>
                  </a:cubicBezTo>
                  <a:cubicBezTo>
                    <a:pt x="2780" y="45"/>
                    <a:pt x="2786" y="22"/>
                    <a:pt x="2814" y="22"/>
                  </a:cubicBezTo>
                  <a:cubicBezTo>
                    <a:pt x="2836" y="22"/>
                    <a:pt x="2842" y="39"/>
                    <a:pt x="2859" y="56"/>
                  </a:cubicBezTo>
                  <a:cubicBezTo>
                    <a:pt x="2887" y="89"/>
                    <a:pt x="2915" y="112"/>
                    <a:pt x="2960" y="112"/>
                  </a:cubicBezTo>
                  <a:cubicBezTo>
                    <a:pt x="2999" y="112"/>
                    <a:pt x="2999" y="112"/>
                    <a:pt x="2999" y="112"/>
                  </a:cubicBezTo>
                  <a:cubicBezTo>
                    <a:pt x="3010" y="112"/>
                    <a:pt x="3022" y="106"/>
                    <a:pt x="3033" y="106"/>
                  </a:cubicBezTo>
                  <a:cubicBezTo>
                    <a:pt x="3128" y="106"/>
                    <a:pt x="3185" y="106"/>
                    <a:pt x="3280" y="106"/>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7" name="Freeform 51"/>
            <p:cNvSpPr>
              <a:spLocks noChangeArrowheads="1"/>
            </p:cNvSpPr>
            <p:nvPr/>
          </p:nvSpPr>
          <p:spPr bwMode="auto">
            <a:xfrm>
              <a:off x="6093481" y="2702581"/>
              <a:ext cx="2716587" cy="903777"/>
            </a:xfrm>
            <a:custGeom>
              <a:avLst/>
              <a:gdLst>
                <a:gd name="T0" fmla="*/ 404 w 8814"/>
                <a:gd name="T1" fmla="*/ 972 h 2932"/>
                <a:gd name="T2" fmla="*/ 691 w 8814"/>
                <a:gd name="T3" fmla="*/ 1005 h 2932"/>
                <a:gd name="T4" fmla="*/ 1123 w 8814"/>
                <a:gd name="T5" fmla="*/ 882 h 2932"/>
                <a:gd name="T6" fmla="*/ 1533 w 8814"/>
                <a:gd name="T7" fmla="*/ 921 h 2932"/>
                <a:gd name="T8" fmla="*/ 1904 w 8814"/>
                <a:gd name="T9" fmla="*/ 1039 h 2932"/>
                <a:gd name="T10" fmla="*/ 2258 w 8814"/>
                <a:gd name="T11" fmla="*/ 1090 h 2932"/>
                <a:gd name="T12" fmla="*/ 2398 w 8814"/>
                <a:gd name="T13" fmla="*/ 1157 h 2932"/>
                <a:gd name="T14" fmla="*/ 2769 w 8814"/>
                <a:gd name="T15" fmla="*/ 1011 h 2932"/>
                <a:gd name="T16" fmla="*/ 2977 w 8814"/>
                <a:gd name="T17" fmla="*/ 859 h 2932"/>
                <a:gd name="T18" fmla="*/ 3174 w 8814"/>
                <a:gd name="T19" fmla="*/ 708 h 2932"/>
                <a:gd name="T20" fmla="*/ 3348 w 8814"/>
                <a:gd name="T21" fmla="*/ 567 h 2932"/>
                <a:gd name="T22" fmla="*/ 3752 w 8814"/>
                <a:gd name="T23" fmla="*/ 404 h 2932"/>
                <a:gd name="T24" fmla="*/ 4174 w 8814"/>
                <a:gd name="T25" fmla="*/ 140 h 2932"/>
                <a:gd name="T26" fmla="*/ 4443 w 8814"/>
                <a:gd name="T27" fmla="*/ 45 h 2932"/>
                <a:gd name="T28" fmla="*/ 5045 w 8814"/>
                <a:gd name="T29" fmla="*/ 191 h 2932"/>
                <a:gd name="T30" fmla="*/ 5370 w 8814"/>
                <a:gd name="T31" fmla="*/ 236 h 2932"/>
                <a:gd name="T32" fmla="*/ 5640 w 8814"/>
                <a:gd name="T33" fmla="*/ 197 h 2932"/>
                <a:gd name="T34" fmla="*/ 6000 w 8814"/>
                <a:gd name="T35" fmla="*/ 208 h 2932"/>
                <a:gd name="T36" fmla="*/ 6511 w 8814"/>
                <a:gd name="T37" fmla="*/ 309 h 2932"/>
                <a:gd name="T38" fmla="*/ 6713 w 8814"/>
                <a:gd name="T39" fmla="*/ 286 h 2932"/>
                <a:gd name="T40" fmla="*/ 7045 w 8814"/>
                <a:gd name="T41" fmla="*/ 275 h 2932"/>
                <a:gd name="T42" fmla="*/ 7230 w 8814"/>
                <a:gd name="T43" fmla="*/ 258 h 2932"/>
                <a:gd name="T44" fmla="*/ 7545 w 8814"/>
                <a:gd name="T45" fmla="*/ 421 h 2932"/>
                <a:gd name="T46" fmla="*/ 7837 w 8814"/>
                <a:gd name="T47" fmla="*/ 461 h 2932"/>
                <a:gd name="T48" fmla="*/ 7983 w 8814"/>
                <a:gd name="T49" fmla="*/ 444 h 2932"/>
                <a:gd name="T50" fmla="*/ 8326 w 8814"/>
                <a:gd name="T51" fmla="*/ 438 h 2932"/>
                <a:gd name="T52" fmla="*/ 8589 w 8814"/>
                <a:gd name="T53" fmla="*/ 438 h 2932"/>
                <a:gd name="T54" fmla="*/ 8785 w 8814"/>
                <a:gd name="T55" fmla="*/ 500 h 2932"/>
                <a:gd name="T56" fmla="*/ 8628 w 8814"/>
                <a:gd name="T57" fmla="*/ 758 h 2932"/>
                <a:gd name="T58" fmla="*/ 8399 w 8814"/>
                <a:gd name="T59" fmla="*/ 1123 h 2932"/>
                <a:gd name="T60" fmla="*/ 8095 w 8814"/>
                <a:gd name="T61" fmla="*/ 1191 h 2932"/>
                <a:gd name="T62" fmla="*/ 7713 w 8814"/>
                <a:gd name="T63" fmla="*/ 1517 h 2932"/>
                <a:gd name="T64" fmla="*/ 7668 w 8814"/>
                <a:gd name="T65" fmla="*/ 2135 h 2932"/>
                <a:gd name="T66" fmla="*/ 7444 w 8814"/>
                <a:gd name="T67" fmla="*/ 2561 h 2932"/>
                <a:gd name="T68" fmla="*/ 7168 w 8814"/>
                <a:gd name="T69" fmla="*/ 2757 h 2932"/>
                <a:gd name="T70" fmla="*/ 7095 w 8814"/>
                <a:gd name="T71" fmla="*/ 2712 h 2932"/>
                <a:gd name="T72" fmla="*/ 7045 w 8814"/>
                <a:gd name="T73" fmla="*/ 2684 h 2932"/>
                <a:gd name="T74" fmla="*/ 6724 w 8814"/>
                <a:gd name="T75" fmla="*/ 2589 h 2932"/>
                <a:gd name="T76" fmla="*/ 6528 w 8814"/>
                <a:gd name="T77" fmla="*/ 2634 h 2932"/>
                <a:gd name="T78" fmla="*/ 6488 w 8814"/>
                <a:gd name="T79" fmla="*/ 2673 h 2932"/>
                <a:gd name="T80" fmla="*/ 6432 w 8814"/>
                <a:gd name="T81" fmla="*/ 2723 h 2932"/>
                <a:gd name="T82" fmla="*/ 6123 w 8814"/>
                <a:gd name="T83" fmla="*/ 2701 h 2932"/>
                <a:gd name="T84" fmla="*/ 5882 w 8814"/>
                <a:gd name="T85" fmla="*/ 2785 h 2932"/>
                <a:gd name="T86" fmla="*/ 5713 w 8814"/>
                <a:gd name="T87" fmla="*/ 2774 h 2932"/>
                <a:gd name="T88" fmla="*/ 5556 w 8814"/>
                <a:gd name="T89" fmla="*/ 2825 h 2932"/>
                <a:gd name="T90" fmla="*/ 5522 w 8814"/>
                <a:gd name="T91" fmla="*/ 2842 h 2932"/>
                <a:gd name="T92" fmla="*/ 4483 w 8814"/>
                <a:gd name="T93" fmla="*/ 2825 h 2932"/>
                <a:gd name="T94" fmla="*/ 3207 w 8814"/>
                <a:gd name="T95" fmla="*/ 1618 h 2932"/>
                <a:gd name="T96" fmla="*/ 2781 w 8814"/>
                <a:gd name="T97" fmla="*/ 1556 h 2932"/>
                <a:gd name="T98" fmla="*/ 2483 w 8814"/>
                <a:gd name="T99" fmla="*/ 1455 h 2932"/>
                <a:gd name="T100" fmla="*/ 2264 w 8814"/>
                <a:gd name="T101" fmla="*/ 1494 h 2932"/>
                <a:gd name="T102" fmla="*/ 1949 w 8814"/>
                <a:gd name="T103" fmla="*/ 1607 h 2932"/>
                <a:gd name="T104" fmla="*/ 1595 w 8814"/>
                <a:gd name="T105" fmla="*/ 1550 h 2932"/>
                <a:gd name="T106" fmla="*/ 1399 w 8814"/>
                <a:gd name="T107" fmla="*/ 1556 h 2932"/>
                <a:gd name="T108" fmla="*/ 1213 w 8814"/>
                <a:gd name="T109" fmla="*/ 1539 h 2932"/>
                <a:gd name="T110" fmla="*/ 736 w 8814"/>
                <a:gd name="T111" fmla="*/ 1573 h 2932"/>
                <a:gd name="T112" fmla="*/ 376 w 8814"/>
                <a:gd name="T113" fmla="*/ 1140 h 2932"/>
                <a:gd name="T114" fmla="*/ 140 w 8814"/>
                <a:gd name="T115" fmla="*/ 1034 h 29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814" h="2932">
                  <a:moveTo>
                    <a:pt x="0" y="983"/>
                  </a:moveTo>
                  <a:lnTo>
                    <a:pt x="0" y="983"/>
                  </a:lnTo>
                  <a:cubicBezTo>
                    <a:pt x="33" y="966"/>
                    <a:pt x="45" y="932"/>
                    <a:pt x="84" y="932"/>
                  </a:cubicBezTo>
                  <a:cubicBezTo>
                    <a:pt x="213" y="932"/>
                    <a:pt x="281" y="972"/>
                    <a:pt x="404" y="972"/>
                  </a:cubicBezTo>
                  <a:cubicBezTo>
                    <a:pt x="443" y="972"/>
                    <a:pt x="443" y="972"/>
                    <a:pt x="443" y="972"/>
                  </a:cubicBezTo>
                  <a:cubicBezTo>
                    <a:pt x="466" y="972"/>
                    <a:pt x="471" y="1000"/>
                    <a:pt x="488" y="1017"/>
                  </a:cubicBezTo>
                  <a:cubicBezTo>
                    <a:pt x="511" y="1039"/>
                    <a:pt x="533" y="1050"/>
                    <a:pt x="567" y="1050"/>
                  </a:cubicBezTo>
                  <a:cubicBezTo>
                    <a:pt x="618" y="1050"/>
                    <a:pt x="646" y="1028"/>
                    <a:pt x="691" y="1005"/>
                  </a:cubicBezTo>
                  <a:cubicBezTo>
                    <a:pt x="713" y="1000"/>
                    <a:pt x="730" y="1005"/>
                    <a:pt x="752" y="994"/>
                  </a:cubicBezTo>
                  <a:cubicBezTo>
                    <a:pt x="825" y="966"/>
                    <a:pt x="809" y="882"/>
                    <a:pt x="882" y="843"/>
                  </a:cubicBezTo>
                  <a:lnTo>
                    <a:pt x="882" y="843"/>
                  </a:lnTo>
                  <a:cubicBezTo>
                    <a:pt x="977" y="843"/>
                    <a:pt x="1028" y="854"/>
                    <a:pt x="1123" y="882"/>
                  </a:cubicBezTo>
                  <a:cubicBezTo>
                    <a:pt x="1179" y="899"/>
                    <a:pt x="1207" y="921"/>
                    <a:pt x="1269" y="921"/>
                  </a:cubicBezTo>
                  <a:cubicBezTo>
                    <a:pt x="1309" y="921"/>
                    <a:pt x="1325" y="887"/>
                    <a:pt x="1365" y="887"/>
                  </a:cubicBezTo>
                  <a:cubicBezTo>
                    <a:pt x="1415" y="887"/>
                    <a:pt x="1438" y="921"/>
                    <a:pt x="1494" y="921"/>
                  </a:cubicBezTo>
                  <a:cubicBezTo>
                    <a:pt x="1533" y="921"/>
                    <a:pt x="1533" y="921"/>
                    <a:pt x="1533" y="921"/>
                  </a:cubicBezTo>
                  <a:cubicBezTo>
                    <a:pt x="1573" y="921"/>
                    <a:pt x="1595" y="938"/>
                    <a:pt x="1640" y="949"/>
                  </a:cubicBezTo>
                  <a:cubicBezTo>
                    <a:pt x="1668" y="955"/>
                    <a:pt x="1691" y="944"/>
                    <a:pt x="1713" y="961"/>
                  </a:cubicBezTo>
                  <a:cubicBezTo>
                    <a:pt x="1764" y="1000"/>
                    <a:pt x="1786" y="1050"/>
                    <a:pt x="1848" y="1050"/>
                  </a:cubicBezTo>
                  <a:cubicBezTo>
                    <a:pt x="1870" y="1050"/>
                    <a:pt x="1882" y="1039"/>
                    <a:pt x="1904" y="1039"/>
                  </a:cubicBezTo>
                  <a:cubicBezTo>
                    <a:pt x="1932" y="1039"/>
                    <a:pt x="1943" y="1067"/>
                    <a:pt x="1972" y="1084"/>
                  </a:cubicBezTo>
                  <a:cubicBezTo>
                    <a:pt x="2033" y="1107"/>
                    <a:pt x="2067" y="1135"/>
                    <a:pt x="2134" y="1135"/>
                  </a:cubicBezTo>
                  <a:cubicBezTo>
                    <a:pt x="2185" y="1135"/>
                    <a:pt x="2202" y="1112"/>
                    <a:pt x="2247" y="1090"/>
                  </a:cubicBezTo>
                  <a:cubicBezTo>
                    <a:pt x="2258" y="1090"/>
                    <a:pt x="2258" y="1090"/>
                    <a:pt x="2258" y="1090"/>
                  </a:cubicBezTo>
                  <a:cubicBezTo>
                    <a:pt x="2258" y="1095"/>
                    <a:pt x="2258" y="1095"/>
                    <a:pt x="2258" y="1095"/>
                  </a:cubicBezTo>
                  <a:lnTo>
                    <a:pt x="2258" y="1095"/>
                  </a:lnTo>
                  <a:cubicBezTo>
                    <a:pt x="2275" y="1129"/>
                    <a:pt x="2297" y="1129"/>
                    <a:pt x="2331" y="1135"/>
                  </a:cubicBezTo>
                  <a:cubicBezTo>
                    <a:pt x="2359" y="1140"/>
                    <a:pt x="2370" y="1157"/>
                    <a:pt x="2398" y="1157"/>
                  </a:cubicBezTo>
                  <a:cubicBezTo>
                    <a:pt x="2471" y="1157"/>
                    <a:pt x="2505" y="1101"/>
                    <a:pt x="2584" y="1101"/>
                  </a:cubicBezTo>
                  <a:cubicBezTo>
                    <a:pt x="2640" y="1101"/>
                    <a:pt x="2640" y="1101"/>
                    <a:pt x="2640" y="1101"/>
                  </a:cubicBezTo>
                  <a:cubicBezTo>
                    <a:pt x="2696" y="1101"/>
                    <a:pt x="2713" y="1028"/>
                    <a:pt x="2769" y="1028"/>
                  </a:cubicBezTo>
                  <a:cubicBezTo>
                    <a:pt x="2769" y="1011"/>
                    <a:pt x="2769" y="1011"/>
                    <a:pt x="2769" y="1011"/>
                  </a:cubicBezTo>
                  <a:cubicBezTo>
                    <a:pt x="2769" y="1000"/>
                    <a:pt x="2764" y="994"/>
                    <a:pt x="2764" y="989"/>
                  </a:cubicBezTo>
                  <a:cubicBezTo>
                    <a:pt x="2769" y="989"/>
                    <a:pt x="2769" y="989"/>
                    <a:pt x="2775" y="989"/>
                  </a:cubicBezTo>
                  <a:cubicBezTo>
                    <a:pt x="2814" y="989"/>
                    <a:pt x="2831" y="977"/>
                    <a:pt x="2865" y="966"/>
                  </a:cubicBezTo>
                  <a:cubicBezTo>
                    <a:pt x="2921" y="944"/>
                    <a:pt x="2966" y="921"/>
                    <a:pt x="2977" y="859"/>
                  </a:cubicBezTo>
                  <a:cubicBezTo>
                    <a:pt x="2983" y="814"/>
                    <a:pt x="3005" y="792"/>
                    <a:pt x="3028" y="753"/>
                  </a:cubicBezTo>
                  <a:cubicBezTo>
                    <a:pt x="3045" y="736"/>
                    <a:pt x="3039" y="713"/>
                    <a:pt x="3056" y="696"/>
                  </a:cubicBezTo>
                  <a:cubicBezTo>
                    <a:pt x="3073" y="685"/>
                    <a:pt x="3090" y="691"/>
                    <a:pt x="3106" y="691"/>
                  </a:cubicBezTo>
                  <a:cubicBezTo>
                    <a:pt x="3134" y="691"/>
                    <a:pt x="3146" y="708"/>
                    <a:pt x="3174" y="708"/>
                  </a:cubicBezTo>
                  <a:cubicBezTo>
                    <a:pt x="3191" y="708"/>
                    <a:pt x="3196" y="691"/>
                    <a:pt x="3207" y="685"/>
                  </a:cubicBezTo>
                  <a:cubicBezTo>
                    <a:pt x="3224" y="680"/>
                    <a:pt x="3241" y="691"/>
                    <a:pt x="3258" y="674"/>
                  </a:cubicBezTo>
                  <a:cubicBezTo>
                    <a:pt x="3275" y="657"/>
                    <a:pt x="3269" y="635"/>
                    <a:pt x="3280" y="618"/>
                  </a:cubicBezTo>
                  <a:cubicBezTo>
                    <a:pt x="3297" y="590"/>
                    <a:pt x="3325" y="584"/>
                    <a:pt x="3348" y="567"/>
                  </a:cubicBezTo>
                  <a:cubicBezTo>
                    <a:pt x="3410" y="539"/>
                    <a:pt x="3438" y="500"/>
                    <a:pt x="3505" y="500"/>
                  </a:cubicBezTo>
                  <a:cubicBezTo>
                    <a:pt x="3578" y="500"/>
                    <a:pt x="3578" y="500"/>
                    <a:pt x="3578" y="500"/>
                  </a:cubicBezTo>
                  <a:cubicBezTo>
                    <a:pt x="3640" y="500"/>
                    <a:pt x="3640" y="404"/>
                    <a:pt x="3702" y="404"/>
                  </a:cubicBezTo>
                  <a:cubicBezTo>
                    <a:pt x="3752" y="404"/>
                    <a:pt x="3752" y="404"/>
                    <a:pt x="3752" y="404"/>
                  </a:cubicBezTo>
                  <a:cubicBezTo>
                    <a:pt x="3848" y="404"/>
                    <a:pt x="3887" y="354"/>
                    <a:pt x="3972" y="309"/>
                  </a:cubicBezTo>
                  <a:cubicBezTo>
                    <a:pt x="4028" y="281"/>
                    <a:pt x="4050" y="253"/>
                    <a:pt x="4106" y="219"/>
                  </a:cubicBezTo>
                  <a:cubicBezTo>
                    <a:pt x="4123" y="208"/>
                    <a:pt x="4134" y="213"/>
                    <a:pt x="4146" y="202"/>
                  </a:cubicBezTo>
                  <a:cubicBezTo>
                    <a:pt x="4168" y="185"/>
                    <a:pt x="4163" y="163"/>
                    <a:pt x="4174" y="140"/>
                  </a:cubicBezTo>
                  <a:cubicBezTo>
                    <a:pt x="4191" y="118"/>
                    <a:pt x="4213" y="118"/>
                    <a:pt x="4241" y="101"/>
                  </a:cubicBezTo>
                  <a:cubicBezTo>
                    <a:pt x="4281" y="79"/>
                    <a:pt x="4292" y="45"/>
                    <a:pt x="4331" y="22"/>
                  </a:cubicBezTo>
                  <a:cubicBezTo>
                    <a:pt x="4348" y="22"/>
                    <a:pt x="4354" y="22"/>
                    <a:pt x="4365" y="22"/>
                  </a:cubicBezTo>
                  <a:cubicBezTo>
                    <a:pt x="4443" y="45"/>
                    <a:pt x="4443" y="45"/>
                    <a:pt x="4443" y="45"/>
                  </a:cubicBezTo>
                  <a:cubicBezTo>
                    <a:pt x="4528" y="22"/>
                    <a:pt x="4567" y="0"/>
                    <a:pt x="4651" y="0"/>
                  </a:cubicBezTo>
                  <a:cubicBezTo>
                    <a:pt x="4764" y="0"/>
                    <a:pt x="4797" y="135"/>
                    <a:pt x="4910" y="135"/>
                  </a:cubicBezTo>
                  <a:cubicBezTo>
                    <a:pt x="4938" y="135"/>
                    <a:pt x="4949" y="118"/>
                    <a:pt x="4977" y="118"/>
                  </a:cubicBezTo>
                  <a:cubicBezTo>
                    <a:pt x="5017" y="118"/>
                    <a:pt x="5022" y="163"/>
                    <a:pt x="5045" y="191"/>
                  </a:cubicBezTo>
                  <a:cubicBezTo>
                    <a:pt x="5062" y="219"/>
                    <a:pt x="5090" y="213"/>
                    <a:pt x="5118" y="225"/>
                  </a:cubicBezTo>
                  <a:cubicBezTo>
                    <a:pt x="5146" y="236"/>
                    <a:pt x="5163" y="253"/>
                    <a:pt x="5191" y="253"/>
                  </a:cubicBezTo>
                  <a:cubicBezTo>
                    <a:pt x="5230" y="253"/>
                    <a:pt x="5230" y="253"/>
                    <a:pt x="5230" y="253"/>
                  </a:cubicBezTo>
                  <a:cubicBezTo>
                    <a:pt x="5286" y="253"/>
                    <a:pt x="5320" y="253"/>
                    <a:pt x="5370" y="236"/>
                  </a:cubicBezTo>
                  <a:cubicBezTo>
                    <a:pt x="5387" y="225"/>
                    <a:pt x="5393" y="208"/>
                    <a:pt x="5415" y="208"/>
                  </a:cubicBezTo>
                  <a:cubicBezTo>
                    <a:pt x="5427" y="208"/>
                    <a:pt x="5432" y="219"/>
                    <a:pt x="5444" y="219"/>
                  </a:cubicBezTo>
                  <a:cubicBezTo>
                    <a:pt x="5477" y="219"/>
                    <a:pt x="5488" y="174"/>
                    <a:pt x="5522" y="174"/>
                  </a:cubicBezTo>
                  <a:cubicBezTo>
                    <a:pt x="5567" y="174"/>
                    <a:pt x="5595" y="180"/>
                    <a:pt x="5640" y="197"/>
                  </a:cubicBezTo>
                  <a:cubicBezTo>
                    <a:pt x="5668" y="208"/>
                    <a:pt x="5679" y="225"/>
                    <a:pt x="5707" y="225"/>
                  </a:cubicBezTo>
                  <a:cubicBezTo>
                    <a:pt x="5730" y="225"/>
                    <a:pt x="5741" y="213"/>
                    <a:pt x="5764" y="213"/>
                  </a:cubicBezTo>
                  <a:cubicBezTo>
                    <a:pt x="5820" y="213"/>
                    <a:pt x="5848" y="264"/>
                    <a:pt x="5910" y="264"/>
                  </a:cubicBezTo>
                  <a:cubicBezTo>
                    <a:pt x="5949" y="264"/>
                    <a:pt x="5955" y="208"/>
                    <a:pt x="6000" y="208"/>
                  </a:cubicBezTo>
                  <a:cubicBezTo>
                    <a:pt x="6033" y="208"/>
                    <a:pt x="6050" y="230"/>
                    <a:pt x="6084" y="230"/>
                  </a:cubicBezTo>
                  <a:cubicBezTo>
                    <a:pt x="6112" y="230"/>
                    <a:pt x="6129" y="225"/>
                    <a:pt x="6163" y="225"/>
                  </a:cubicBezTo>
                  <a:cubicBezTo>
                    <a:pt x="6264" y="225"/>
                    <a:pt x="6309" y="309"/>
                    <a:pt x="6410" y="309"/>
                  </a:cubicBezTo>
                  <a:cubicBezTo>
                    <a:pt x="6511" y="309"/>
                    <a:pt x="6511" y="309"/>
                    <a:pt x="6511" y="309"/>
                  </a:cubicBezTo>
                  <a:cubicBezTo>
                    <a:pt x="6528" y="309"/>
                    <a:pt x="6539" y="314"/>
                    <a:pt x="6550" y="320"/>
                  </a:cubicBezTo>
                  <a:cubicBezTo>
                    <a:pt x="6561" y="326"/>
                    <a:pt x="6573" y="331"/>
                    <a:pt x="6590" y="331"/>
                  </a:cubicBezTo>
                  <a:cubicBezTo>
                    <a:pt x="6612" y="331"/>
                    <a:pt x="6623" y="314"/>
                    <a:pt x="6640" y="303"/>
                  </a:cubicBezTo>
                  <a:cubicBezTo>
                    <a:pt x="6668" y="292"/>
                    <a:pt x="6685" y="292"/>
                    <a:pt x="6713" y="286"/>
                  </a:cubicBezTo>
                  <a:cubicBezTo>
                    <a:pt x="6736" y="275"/>
                    <a:pt x="6741" y="253"/>
                    <a:pt x="6764" y="253"/>
                  </a:cubicBezTo>
                  <a:cubicBezTo>
                    <a:pt x="6781" y="253"/>
                    <a:pt x="6792" y="258"/>
                    <a:pt x="6809" y="258"/>
                  </a:cubicBezTo>
                  <a:cubicBezTo>
                    <a:pt x="6854" y="258"/>
                    <a:pt x="6882" y="236"/>
                    <a:pt x="6932" y="236"/>
                  </a:cubicBezTo>
                  <a:cubicBezTo>
                    <a:pt x="6977" y="236"/>
                    <a:pt x="7000" y="275"/>
                    <a:pt x="7045" y="275"/>
                  </a:cubicBezTo>
                  <a:cubicBezTo>
                    <a:pt x="7078" y="275"/>
                    <a:pt x="7095" y="270"/>
                    <a:pt x="7123" y="253"/>
                  </a:cubicBezTo>
                  <a:lnTo>
                    <a:pt x="7123" y="253"/>
                  </a:lnTo>
                  <a:cubicBezTo>
                    <a:pt x="7135" y="270"/>
                    <a:pt x="7140" y="286"/>
                    <a:pt x="7157" y="286"/>
                  </a:cubicBezTo>
                  <a:cubicBezTo>
                    <a:pt x="7191" y="286"/>
                    <a:pt x="7202" y="270"/>
                    <a:pt x="7230" y="258"/>
                  </a:cubicBezTo>
                  <a:cubicBezTo>
                    <a:pt x="7236" y="258"/>
                    <a:pt x="7236" y="241"/>
                    <a:pt x="7247" y="241"/>
                  </a:cubicBezTo>
                  <a:cubicBezTo>
                    <a:pt x="7320" y="241"/>
                    <a:pt x="7354" y="298"/>
                    <a:pt x="7415" y="342"/>
                  </a:cubicBezTo>
                  <a:cubicBezTo>
                    <a:pt x="7432" y="359"/>
                    <a:pt x="7449" y="359"/>
                    <a:pt x="7466" y="371"/>
                  </a:cubicBezTo>
                  <a:cubicBezTo>
                    <a:pt x="7494" y="393"/>
                    <a:pt x="7511" y="415"/>
                    <a:pt x="7545" y="421"/>
                  </a:cubicBezTo>
                  <a:cubicBezTo>
                    <a:pt x="7584" y="415"/>
                    <a:pt x="7584" y="415"/>
                    <a:pt x="7584" y="415"/>
                  </a:cubicBezTo>
                  <a:cubicBezTo>
                    <a:pt x="7606" y="432"/>
                    <a:pt x="7623" y="449"/>
                    <a:pt x="7657" y="449"/>
                  </a:cubicBezTo>
                  <a:cubicBezTo>
                    <a:pt x="7702" y="449"/>
                    <a:pt x="7724" y="427"/>
                    <a:pt x="7769" y="427"/>
                  </a:cubicBezTo>
                  <a:cubicBezTo>
                    <a:pt x="7797" y="427"/>
                    <a:pt x="7809" y="461"/>
                    <a:pt x="7837" y="461"/>
                  </a:cubicBezTo>
                  <a:cubicBezTo>
                    <a:pt x="7854" y="461"/>
                    <a:pt x="7865" y="461"/>
                    <a:pt x="7882" y="455"/>
                  </a:cubicBezTo>
                  <a:cubicBezTo>
                    <a:pt x="7893" y="449"/>
                    <a:pt x="7893" y="432"/>
                    <a:pt x="7899" y="432"/>
                  </a:cubicBezTo>
                  <a:cubicBezTo>
                    <a:pt x="7921" y="432"/>
                    <a:pt x="7932" y="455"/>
                    <a:pt x="7955" y="455"/>
                  </a:cubicBezTo>
                  <a:cubicBezTo>
                    <a:pt x="7966" y="455"/>
                    <a:pt x="7966" y="444"/>
                    <a:pt x="7983" y="444"/>
                  </a:cubicBezTo>
                  <a:cubicBezTo>
                    <a:pt x="8022" y="444"/>
                    <a:pt x="8039" y="472"/>
                    <a:pt x="8078" y="472"/>
                  </a:cubicBezTo>
                  <a:cubicBezTo>
                    <a:pt x="8084" y="472"/>
                    <a:pt x="8084" y="466"/>
                    <a:pt x="8089" y="466"/>
                  </a:cubicBezTo>
                  <a:cubicBezTo>
                    <a:pt x="8123" y="466"/>
                    <a:pt x="8134" y="494"/>
                    <a:pt x="8168" y="500"/>
                  </a:cubicBezTo>
                  <a:cubicBezTo>
                    <a:pt x="8326" y="438"/>
                    <a:pt x="8326" y="438"/>
                    <a:pt x="8326" y="438"/>
                  </a:cubicBezTo>
                  <a:cubicBezTo>
                    <a:pt x="8342" y="444"/>
                    <a:pt x="8354" y="455"/>
                    <a:pt x="8376" y="455"/>
                  </a:cubicBezTo>
                  <a:cubicBezTo>
                    <a:pt x="8404" y="455"/>
                    <a:pt x="8421" y="427"/>
                    <a:pt x="8449" y="421"/>
                  </a:cubicBezTo>
                  <a:cubicBezTo>
                    <a:pt x="8476" y="410"/>
                    <a:pt x="8499" y="404"/>
                    <a:pt x="8521" y="382"/>
                  </a:cubicBezTo>
                  <a:cubicBezTo>
                    <a:pt x="8538" y="410"/>
                    <a:pt x="8566" y="415"/>
                    <a:pt x="8589" y="438"/>
                  </a:cubicBezTo>
                  <a:cubicBezTo>
                    <a:pt x="8594" y="455"/>
                    <a:pt x="8589" y="466"/>
                    <a:pt x="8594" y="483"/>
                  </a:cubicBezTo>
                  <a:cubicBezTo>
                    <a:pt x="8611" y="517"/>
                    <a:pt x="8650" y="500"/>
                    <a:pt x="8679" y="511"/>
                  </a:cubicBezTo>
                  <a:cubicBezTo>
                    <a:pt x="8712" y="511"/>
                    <a:pt x="8712" y="511"/>
                    <a:pt x="8712" y="511"/>
                  </a:cubicBezTo>
                  <a:cubicBezTo>
                    <a:pt x="8740" y="511"/>
                    <a:pt x="8757" y="511"/>
                    <a:pt x="8785" y="500"/>
                  </a:cubicBezTo>
                  <a:cubicBezTo>
                    <a:pt x="8791" y="550"/>
                    <a:pt x="8791" y="584"/>
                    <a:pt x="8813" y="629"/>
                  </a:cubicBezTo>
                  <a:lnTo>
                    <a:pt x="8813" y="629"/>
                  </a:lnTo>
                  <a:cubicBezTo>
                    <a:pt x="8780" y="640"/>
                    <a:pt x="8774" y="668"/>
                    <a:pt x="8740" y="685"/>
                  </a:cubicBezTo>
                  <a:cubicBezTo>
                    <a:pt x="8695" y="708"/>
                    <a:pt x="8650" y="708"/>
                    <a:pt x="8628" y="758"/>
                  </a:cubicBezTo>
                  <a:cubicBezTo>
                    <a:pt x="8611" y="803"/>
                    <a:pt x="8605" y="831"/>
                    <a:pt x="8572" y="865"/>
                  </a:cubicBezTo>
                  <a:cubicBezTo>
                    <a:pt x="8555" y="882"/>
                    <a:pt x="8555" y="899"/>
                    <a:pt x="8544" y="921"/>
                  </a:cubicBezTo>
                  <a:cubicBezTo>
                    <a:pt x="8515" y="972"/>
                    <a:pt x="8504" y="1000"/>
                    <a:pt x="8471" y="1050"/>
                  </a:cubicBezTo>
                  <a:cubicBezTo>
                    <a:pt x="8449" y="1084"/>
                    <a:pt x="8443" y="1123"/>
                    <a:pt x="8399" y="1123"/>
                  </a:cubicBezTo>
                  <a:cubicBezTo>
                    <a:pt x="8365" y="1123"/>
                    <a:pt x="8348" y="1123"/>
                    <a:pt x="8314" y="1123"/>
                  </a:cubicBezTo>
                  <a:cubicBezTo>
                    <a:pt x="8292" y="1123"/>
                    <a:pt x="8275" y="1118"/>
                    <a:pt x="8253" y="1123"/>
                  </a:cubicBezTo>
                  <a:cubicBezTo>
                    <a:pt x="8230" y="1135"/>
                    <a:pt x="8224" y="1157"/>
                    <a:pt x="8202" y="1168"/>
                  </a:cubicBezTo>
                  <a:cubicBezTo>
                    <a:pt x="8163" y="1191"/>
                    <a:pt x="8129" y="1163"/>
                    <a:pt x="8095" y="1191"/>
                  </a:cubicBezTo>
                  <a:cubicBezTo>
                    <a:pt x="8056" y="1225"/>
                    <a:pt x="8061" y="1275"/>
                    <a:pt x="8022" y="1303"/>
                  </a:cubicBezTo>
                  <a:cubicBezTo>
                    <a:pt x="7972" y="1337"/>
                    <a:pt x="7932" y="1331"/>
                    <a:pt x="7876" y="1343"/>
                  </a:cubicBezTo>
                  <a:cubicBezTo>
                    <a:pt x="7831" y="1354"/>
                    <a:pt x="7820" y="1393"/>
                    <a:pt x="7786" y="1427"/>
                  </a:cubicBezTo>
                  <a:cubicBezTo>
                    <a:pt x="7758" y="1460"/>
                    <a:pt x="7713" y="1472"/>
                    <a:pt x="7713" y="1517"/>
                  </a:cubicBezTo>
                  <a:cubicBezTo>
                    <a:pt x="7713" y="1584"/>
                    <a:pt x="7797" y="1607"/>
                    <a:pt x="7797" y="1674"/>
                  </a:cubicBezTo>
                  <a:cubicBezTo>
                    <a:pt x="7797" y="1730"/>
                    <a:pt x="7769" y="1764"/>
                    <a:pt x="7769" y="1820"/>
                  </a:cubicBezTo>
                  <a:cubicBezTo>
                    <a:pt x="7769" y="1854"/>
                    <a:pt x="7775" y="1871"/>
                    <a:pt x="7775" y="1899"/>
                  </a:cubicBezTo>
                  <a:cubicBezTo>
                    <a:pt x="7775" y="2000"/>
                    <a:pt x="7724" y="2045"/>
                    <a:pt x="7668" y="2135"/>
                  </a:cubicBezTo>
                  <a:cubicBezTo>
                    <a:pt x="7651" y="2168"/>
                    <a:pt x="7640" y="2191"/>
                    <a:pt x="7640" y="2224"/>
                  </a:cubicBezTo>
                  <a:cubicBezTo>
                    <a:pt x="7640" y="2297"/>
                    <a:pt x="7640" y="2297"/>
                    <a:pt x="7640" y="2297"/>
                  </a:cubicBezTo>
                  <a:cubicBezTo>
                    <a:pt x="7640" y="2398"/>
                    <a:pt x="7561" y="2431"/>
                    <a:pt x="7483" y="2488"/>
                  </a:cubicBezTo>
                  <a:cubicBezTo>
                    <a:pt x="7455" y="2504"/>
                    <a:pt x="7460" y="2533"/>
                    <a:pt x="7444" y="2561"/>
                  </a:cubicBezTo>
                  <a:cubicBezTo>
                    <a:pt x="7410" y="2611"/>
                    <a:pt x="7370" y="2628"/>
                    <a:pt x="7314" y="2662"/>
                  </a:cubicBezTo>
                  <a:cubicBezTo>
                    <a:pt x="7286" y="2678"/>
                    <a:pt x="7280" y="2695"/>
                    <a:pt x="7252" y="2712"/>
                  </a:cubicBezTo>
                  <a:cubicBezTo>
                    <a:pt x="7219" y="2729"/>
                    <a:pt x="7196" y="2735"/>
                    <a:pt x="7168" y="2757"/>
                  </a:cubicBezTo>
                  <a:lnTo>
                    <a:pt x="7168" y="2757"/>
                  </a:lnTo>
                  <a:cubicBezTo>
                    <a:pt x="7163" y="2757"/>
                    <a:pt x="7146" y="2746"/>
                    <a:pt x="7140" y="2746"/>
                  </a:cubicBezTo>
                  <a:cubicBezTo>
                    <a:pt x="7140" y="2746"/>
                    <a:pt x="7123" y="2740"/>
                    <a:pt x="7118" y="2735"/>
                  </a:cubicBezTo>
                  <a:cubicBezTo>
                    <a:pt x="7112" y="2735"/>
                    <a:pt x="7106" y="2729"/>
                    <a:pt x="7101" y="2723"/>
                  </a:cubicBezTo>
                  <a:cubicBezTo>
                    <a:pt x="7095" y="2718"/>
                    <a:pt x="7095" y="2718"/>
                    <a:pt x="7095" y="2712"/>
                  </a:cubicBezTo>
                  <a:cubicBezTo>
                    <a:pt x="7090" y="2707"/>
                    <a:pt x="7095" y="2695"/>
                    <a:pt x="7084" y="2695"/>
                  </a:cubicBezTo>
                  <a:lnTo>
                    <a:pt x="7078" y="2695"/>
                  </a:lnTo>
                  <a:cubicBezTo>
                    <a:pt x="7073" y="2695"/>
                    <a:pt x="7073" y="2695"/>
                    <a:pt x="7062" y="2695"/>
                  </a:cubicBezTo>
                  <a:cubicBezTo>
                    <a:pt x="7045" y="2690"/>
                    <a:pt x="7056" y="2695"/>
                    <a:pt x="7045" y="2684"/>
                  </a:cubicBezTo>
                  <a:cubicBezTo>
                    <a:pt x="7033" y="2673"/>
                    <a:pt x="7017" y="2667"/>
                    <a:pt x="6994" y="2662"/>
                  </a:cubicBezTo>
                  <a:cubicBezTo>
                    <a:pt x="6994" y="2662"/>
                    <a:pt x="6994" y="2662"/>
                    <a:pt x="6988" y="2662"/>
                  </a:cubicBezTo>
                  <a:cubicBezTo>
                    <a:pt x="6983" y="2662"/>
                    <a:pt x="6870" y="2628"/>
                    <a:pt x="6859" y="2617"/>
                  </a:cubicBezTo>
                  <a:cubicBezTo>
                    <a:pt x="6848" y="2611"/>
                    <a:pt x="6741" y="2606"/>
                    <a:pt x="6724" y="2589"/>
                  </a:cubicBezTo>
                  <a:cubicBezTo>
                    <a:pt x="6696" y="2549"/>
                    <a:pt x="6556" y="2606"/>
                    <a:pt x="6545" y="2611"/>
                  </a:cubicBezTo>
                  <a:cubicBezTo>
                    <a:pt x="6539" y="2617"/>
                    <a:pt x="6539" y="2617"/>
                    <a:pt x="6539" y="2622"/>
                  </a:cubicBezTo>
                  <a:cubicBezTo>
                    <a:pt x="6533" y="2628"/>
                    <a:pt x="6539" y="2622"/>
                    <a:pt x="6533" y="2628"/>
                  </a:cubicBezTo>
                  <a:cubicBezTo>
                    <a:pt x="6528" y="2634"/>
                    <a:pt x="6533" y="2628"/>
                    <a:pt x="6528" y="2634"/>
                  </a:cubicBezTo>
                  <a:cubicBezTo>
                    <a:pt x="6522" y="2639"/>
                    <a:pt x="6522" y="2639"/>
                    <a:pt x="6516" y="2645"/>
                  </a:cubicBezTo>
                  <a:cubicBezTo>
                    <a:pt x="6511" y="2650"/>
                    <a:pt x="6494" y="2650"/>
                    <a:pt x="6494" y="2656"/>
                  </a:cubicBezTo>
                  <a:cubicBezTo>
                    <a:pt x="6494" y="2662"/>
                    <a:pt x="6494" y="2662"/>
                    <a:pt x="6494" y="2662"/>
                  </a:cubicBezTo>
                  <a:cubicBezTo>
                    <a:pt x="6494" y="2667"/>
                    <a:pt x="6488" y="2667"/>
                    <a:pt x="6488" y="2673"/>
                  </a:cubicBezTo>
                  <a:cubicBezTo>
                    <a:pt x="6483" y="2673"/>
                    <a:pt x="6477" y="2673"/>
                    <a:pt x="6471" y="2678"/>
                  </a:cubicBezTo>
                  <a:cubicBezTo>
                    <a:pt x="6471" y="2684"/>
                    <a:pt x="6471" y="2690"/>
                    <a:pt x="6466" y="2690"/>
                  </a:cubicBezTo>
                  <a:cubicBezTo>
                    <a:pt x="6460" y="2695"/>
                    <a:pt x="6455" y="2707"/>
                    <a:pt x="6443" y="2712"/>
                  </a:cubicBezTo>
                  <a:cubicBezTo>
                    <a:pt x="6438" y="2712"/>
                    <a:pt x="6432" y="2723"/>
                    <a:pt x="6432" y="2723"/>
                  </a:cubicBezTo>
                  <a:cubicBezTo>
                    <a:pt x="6427" y="2723"/>
                    <a:pt x="6427" y="2723"/>
                    <a:pt x="6427" y="2723"/>
                  </a:cubicBezTo>
                  <a:cubicBezTo>
                    <a:pt x="6421" y="2723"/>
                    <a:pt x="6427" y="2729"/>
                    <a:pt x="6421" y="2729"/>
                  </a:cubicBezTo>
                  <a:cubicBezTo>
                    <a:pt x="6314" y="2735"/>
                    <a:pt x="6230" y="2690"/>
                    <a:pt x="6134" y="2695"/>
                  </a:cubicBezTo>
                  <a:cubicBezTo>
                    <a:pt x="6134" y="2695"/>
                    <a:pt x="6129" y="2701"/>
                    <a:pt x="6123" y="2701"/>
                  </a:cubicBezTo>
                  <a:cubicBezTo>
                    <a:pt x="6118" y="2707"/>
                    <a:pt x="6118" y="2707"/>
                    <a:pt x="6118" y="2707"/>
                  </a:cubicBezTo>
                  <a:cubicBezTo>
                    <a:pt x="6112" y="2712"/>
                    <a:pt x="6112" y="2707"/>
                    <a:pt x="6106" y="2712"/>
                  </a:cubicBezTo>
                  <a:cubicBezTo>
                    <a:pt x="6101" y="2723"/>
                    <a:pt x="6078" y="2740"/>
                    <a:pt x="6073" y="2740"/>
                  </a:cubicBezTo>
                  <a:cubicBezTo>
                    <a:pt x="5988" y="2768"/>
                    <a:pt x="5988" y="2791"/>
                    <a:pt x="5882" y="2785"/>
                  </a:cubicBezTo>
                  <a:cubicBezTo>
                    <a:pt x="5876" y="2785"/>
                    <a:pt x="5876" y="2785"/>
                    <a:pt x="5876" y="2780"/>
                  </a:cubicBezTo>
                  <a:cubicBezTo>
                    <a:pt x="5865" y="2757"/>
                    <a:pt x="5781" y="2740"/>
                    <a:pt x="5758" y="2746"/>
                  </a:cubicBezTo>
                  <a:cubicBezTo>
                    <a:pt x="5752" y="2746"/>
                    <a:pt x="5730" y="2774"/>
                    <a:pt x="5719" y="2774"/>
                  </a:cubicBezTo>
                  <a:lnTo>
                    <a:pt x="5713" y="2774"/>
                  </a:lnTo>
                  <a:cubicBezTo>
                    <a:pt x="5707" y="2774"/>
                    <a:pt x="5713" y="2780"/>
                    <a:pt x="5702" y="2785"/>
                  </a:cubicBezTo>
                  <a:cubicBezTo>
                    <a:pt x="5691" y="2797"/>
                    <a:pt x="5663" y="2819"/>
                    <a:pt x="5634" y="2785"/>
                  </a:cubicBezTo>
                  <a:cubicBezTo>
                    <a:pt x="5618" y="2768"/>
                    <a:pt x="5612" y="2774"/>
                    <a:pt x="5590" y="2791"/>
                  </a:cubicBezTo>
                  <a:cubicBezTo>
                    <a:pt x="5578" y="2797"/>
                    <a:pt x="5561" y="2808"/>
                    <a:pt x="5556" y="2825"/>
                  </a:cubicBezTo>
                  <a:cubicBezTo>
                    <a:pt x="5550" y="2830"/>
                    <a:pt x="5550" y="2830"/>
                    <a:pt x="5545" y="2830"/>
                  </a:cubicBezTo>
                  <a:cubicBezTo>
                    <a:pt x="5545" y="2830"/>
                    <a:pt x="5545" y="2830"/>
                    <a:pt x="5539" y="2830"/>
                  </a:cubicBezTo>
                  <a:cubicBezTo>
                    <a:pt x="5539" y="2830"/>
                    <a:pt x="5539" y="2830"/>
                    <a:pt x="5539" y="2836"/>
                  </a:cubicBezTo>
                  <a:cubicBezTo>
                    <a:pt x="5533" y="2836"/>
                    <a:pt x="5528" y="2836"/>
                    <a:pt x="5522" y="2842"/>
                  </a:cubicBezTo>
                  <a:cubicBezTo>
                    <a:pt x="5517" y="2847"/>
                    <a:pt x="5472" y="2847"/>
                    <a:pt x="5460" y="2842"/>
                  </a:cubicBezTo>
                  <a:cubicBezTo>
                    <a:pt x="5348" y="2830"/>
                    <a:pt x="5163" y="2763"/>
                    <a:pt x="5011" y="2763"/>
                  </a:cubicBezTo>
                  <a:cubicBezTo>
                    <a:pt x="4797" y="2763"/>
                    <a:pt x="4893" y="2746"/>
                    <a:pt x="4708" y="2858"/>
                  </a:cubicBezTo>
                  <a:cubicBezTo>
                    <a:pt x="4623" y="2909"/>
                    <a:pt x="4533" y="2931"/>
                    <a:pt x="4483" y="2825"/>
                  </a:cubicBezTo>
                  <a:cubicBezTo>
                    <a:pt x="4477" y="2819"/>
                    <a:pt x="4399" y="2836"/>
                    <a:pt x="4303" y="2858"/>
                  </a:cubicBezTo>
                  <a:cubicBezTo>
                    <a:pt x="3382" y="1590"/>
                    <a:pt x="3382" y="1590"/>
                    <a:pt x="3382" y="1590"/>
                  </a:cubicBezTo>
                  <a:cubicBezTo>
                    <a:pt x="3331" y="1590"/>
                    <a:pt x="3303" y="1623"/>
                    <a:pt x="3252" y="1623"/>
                  </a:cubicBezTo>
                  <a:cubicBezTo>
                    <a:pt x="3236" y="1623"/>
                    <a:pt x="3224" y="1618"/>
                    <a:pt x="3207" y="1618"/>
                  </a:cubicBezTo>
                  <a:cubicBezTo>
                    <a:pt x="3146" y="1618"/>
                    <a:pt x="3123" y="1674"/>
                    <a:pt x="3062" y="1674"/>
                  </a:cubicBezTo>
                  <a:cubicBezTo>
                    <a:pt x="3005" y="1674"/>
                    <a:pt x="2983" y="1623"/>
                    <a:pt x="2932" y="1601"/>
                  </a:cubicBezTo>
                  <a:cubicBezTo>
                    <a:pt x="2904" y="1590"/>
                    <a:pt x="2887" y="1590"/>
                    <a:pt x="2865" y="1590"/>
                  </a:cubicBezTo>
                  <a:cubicBezTo>
                    <a:pt x="2825" y="1590"/>
                    <a:pt x="2809" y="1567"/>
                    <a:pt x="2781" y="1556"/>
                  </a:cubicBezTo>
                  <a:cubicBezTo>
                    <a:pt x="2758" y="1545"/>
                    <a:pt x="2741" y="1539"/>
                    <a:pt x="2724" y="1522"/>
                  </a:cubicBezTo>
                  <a:cubicBezTo>
                    <a:pt x="2708" y="1500"/>
                    <a:pt x="2713" y="1483"/>
                    <a:pt x="2702" y="1460"/>
                  </a:cubicBezTo>
                  <a:cubicBezTo>
                    <a:pt x="2601" y="1489"/>
                    <a:pt x="2601" y="1489"/>
                    <a:pt x="2601" y="1489"/>
                  </a:cubicBezTo>
                  <a:cubicBezTo>
                    <a:pt x="2556" y="1483"/>
                    <a:pt x="2533" y="1455"/>
                    <a:pt x="2483" y="1455"/>
                  </a:cubicBezTo>
                  <a:cubicBezTo>
                    <a:pt x="2438" y="1455"/>
                    <a:pt x="2415" y="1472"/>
                    <a:pt x="2370" y="1472"/>
                  </a:cubicBezTo>
                  <a:cubicBezTo>
                    <a:pt x="2354" y="1472"/>
                    <a:pt x="2354" y="1472"/>
                    <a:pt x="2354" y="1472"/>
                  </a:cubicBezTo>
                  <a:cubicBezTo>
                    <a:pt x="2309" y="1472"/>
                    <a:pt x="2309" y="1472"/>
                    <a:pt x="2309" y="1472"/>
                  </a:cubicBezTo>
                  <a:cubicBezTo>
                    <a:pt x="2292" y="1472"/>
                    <a:pt x="2281" y="1483"/>
                    <a:pt x="2264" y="1494"/>
                  </a:cubicBezTo>
                  <a:cubicBezTo>
                    <a:pt x="2230" y="1517"/>
                    <a:pt x="2196" y="1500"/>
                    <a:pt x="2168" y="1528"/>
                  </a:cubicBezTo>
                  <a:cubicBezTo>
                    <a:pt x="2157" y="1545"/>
                    <a:pt x="2157" y="1562"/>
                    <a:pt x="2146" y="1573"/>
                  </a:cubicBezTo>
                  <a:cubicBezTo>
                    <a:pt x="2118" y="1595"/>
                    <a:pt x="2089" y="1601"/>
                    <a:pt x="2050" y="1601"/>
                  </a:cubicBezTo>
                  <a:cubicBezTo>
                    <a:pt x="2011" y="1601"/>
                    <a:pt x="1988" y="1607"/>
                    <a:pt x="1949" y="1607"/>
                  </a:cubicBezTo>
                  <a:cubicBezTo>
                    <a:pt x="1899" y="1607"/>
                    <a:pt x="1870" y="1567"/>
                    <a:pt x="1859" y="1522"/>
                  </a:cubicBezTo>
                  <a:cubicBezTo>
                    <a:pt x="1803" y="1522"/>
                    <a:pt x="1769" y="1545"/>
                    <a:pt x="1713" y="1545"/>
                  </a:cubicBezTo>
                  <a:cubicBezTo>
                    <a:pt x="1696" y="1545"/>
                    <a:pt x="1685" y="1539"/>
                    <a:pt x="1668" y="1533"/>
                  </a:cubicBezTo>
                  <a:cubicBezTo>
                    <a:pt x="1595" y="1550"/>
                    <a:pt x="1595" y="1550"/>
                    <a:pt x="1595" y="1550"/>
                  </a:cubicBezTo>
                  <a:cubicBezTo>
                    <a:pt x="1539" y="1550"/>
                    <a:pt x="1539" y="1550"/>
                    <a:pt x="1539" y="1550"/>
                  </a:cubicBezTo>
                  <a:cubicBezTo>
                    <a:pt x="1511" y="1550"/>
                    <a:pt x="1494" y="1533"/>
                    <a:pt x="1466" y="1533"/>
                  </a:cubicBezTo>
                  <a:cubicBezTo>
                    <a:pt x="1449" y="1533"/>
                    <a:pt x="1444" y="1556"/>
                    <a:pt x="1421" y="1556"/>
                  </a:cubicBezTo>
                  <a:cubicBezTo>
                    <a:pt x="1399" y="1556"/>
                    <a:pt x="1399" y="1556"/>
                    <a:pt x="1399" y="1556"/>
                  </a:cubicBezTo>
                  <a:cubicBezTo>
                    <a:pt x="1399" y="1545"/>
                    <a:pt x="1399" y="1533"/>
                    <a:pt x="1393" y="1528"/>
                  </a:cubicBezTo>
                  <a:cubicBezTo>
                    <a:pt x="1365" y="1533"/>
                    <a:pt x="1354" y="1545"/>
                    <a:pt x="1325" y="1550"/>
                  </a:cubicBezTo>
                  <a:cubicBezTo>
                    <a:pt x="1241" y="1533"/>
                    <a:pt x="1241" y="1533"/>
                    <a:pt x="1241" y="1533"/>
                  </a:cubicBezTo>
                  <a:cubicBezTo>
                    <a:pt x="1230" y="1533"/>
                    <a:pt x="1224" y="1539"/>
                    <a:pt x="1213" y="1539"/>
                  </a:cubicBezTo>
                  <a:cubicBezTo>
                    <a:pt x="1202" y="1539"/>
                    <a:pt x="1207" y="1522"/>
                    <a:pt x="1207" y="1511"/>
                  </a:cubicBezTo>
                  <a:cubicBezTo>
                    <a:pt x="1163" y="1500"/>
                    <a:pt x="1140" y="1511"/>
                    <a:pt x="1101" y="1511"/>
                  </a:cubicBezTo>
                  <a:cubicBezTo>
                    <a:pt x="1028" y="1511"/>
                    <a:pt x="983" y="1500"/>
                    <a:pt x="910" y="1489"/>
                  </a:cubicBezTo>
                  <a:cubicBezTo>
                    <a:pt x="848" y="1533"/>
                    <a:pt x="809" y="1573"/>
                    <a:pt x="736" y="1573"/>
                  </a:cubicBezTo>
                  <a:cubicBezTo>
                    <a:pt x="713" y="1573"/>
                    <a:pt x="702" y="1573"/>
                    <a:pt x="679" y="1573"/>
                  </a:cubicBezTo>
                  <a:cubicBezTo>
                    <a:pt x="646" y="1573"/>
                    <a:pt x="629" y="1556"/>
                    <a:pt x="601" y="1556"/>
                  </a:cubicBezTo>
                  <a:cubicBezTo>
                    <a:pt x="370" y="1219"/>
                    <a:pt x="370" y="1219"/>
                    <a:pt x="370" y="1219"/>
                  </a:cubicBezTo>
                  <a:cubicBezTo>
                    <a:pt x="376" y="1191"/>
                    <a:pt x="376" y="1174"/>
                    <a:pt x="376" y="1140"/>
                  </a:cubicBezTo>
                  <a:cubicBezTo>
                    <a:pt x="376" y="1090"/>
                    <a:pt x="348" y="1062"/>
                    <a:pt x="309" y="1022"/>
                  </a:cubicBezTo>
                  <a:cubicBezTo>
                    <a:pt x="292" y="1022"/>
                    <a:pt x="275" y="1022"/>
                    <a:pt x="258" y="1022"/>
                  </a:cubicBezTo>
                  <a:cubicBezTo>
                    <a:pt x="247" y="1022"/>
                    <a:pt x="236" y="1022"/>
                    <a:pt x="224" y="1022"/>
                  </a:cubicBezTo>
                  <a:cubicBezTo>
                    <a:pt x="140" y="1034"/>
                    <a:pt x="140" y="1034"/>
                    <a:pt x="140" y="1034"/>
                  </a:cubicBezTo>
                  <a:cubicBezTo>
                    <a:pt x="89" y="1028"/>
                    <a:pt x="39" y="1011"/>
                    <a:pt x="0" y="983"/>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8" name="Freeform 52"/>
            <p:cNvSpPr>
              <a:spLocks noChangeArrowheads="1"/>
            </p:cNvSpPr>
            <p:nvPr/>
          </p:nvSpPr>
          <p:spPr bwMode="auto">
            <a:xfrm>
              <a:off x="6365276" y="2256809"/>
              <a:ext cx="1924307" cy="801847"/>
            </a:xfrm>
            <a:custGeom>
              <a:avLst/>
              <a:gdLst>
                <a:gd name="T0" fmla="*/ 1516 w 6242"/>
                <a:gd name="T1" fmla="*/ 2601 h 2602"/>
                <a:gd name="T2" fmla="*/ 1887 w 6242"/>
                <a:gd name="T3" fmla="*/ 2455 h 2602"/>
                <a:gd name="T4" fmla="*/ 2095 w 6242"/>
                <a:gd name="T5" fmla="*/ 2303 h 2602"/>
                <a:gd name="T6" fmla="*/ 2292 w 6242"/>
                <a:gd name="T7" fmla="*/ 2152 h 2602"/>
                <a:gd name="T8" fmla="*/ 2466 w 6242"/>
                <a:gd name="T9" fmla="*/ 2011 h 2602"/>
                <a:gd name="T10" fmla="*/ 2870 w 6242"/>
                <a:gd name="T11" fmla="*/ 1848 h 2602"/>
                <a:gd name="T12" fmla="*/ 3292 w 6242"/>
                <a:gd name="T13" fmla="*/ 1584 h 2602"/>
                <a:gd name="T14" fmla="*/ 3561 w 6242"/>
                <a:gd name="T15" fmla="*/ 1489 h 2602"/>
                <a:gd name="T16" fmla="*/ 4163 w 6242"/>
                <a:gd name="T17" fmla="*/ 1635 h 2602"/>
                <a:gd name="T18" fmla="*/ 4488 w 6242"/>
                <a:gd name="T19" fmla="*/ 1680 h 2602"/>
                <a:gd name="T20" fmla="*/ 4758 w 6242"/>
                <a:gd name="T21" fmla="*/ 1641 h 2602"/>
                <a:gd name="T22" fmla="*/ 5118 w 6242"/>
                <a:gd name="T23" fmla="*/ 1652 h 2602"/>
                <a:gd name="T24" fmla="*/ 5629 w 6242"/>
                <a:gd name="T25" fmla="*/ 1753 h 2602"/>
                <a:gd name="T26" fmla="*/ 5831 w 6242"/>
                <a:gd name="T27" fmla="*/ 1730 h 2602"/>
                <a:gd name="T28" fmla="*/ 6163 w 6242"/>
                <a:gd name="T29" fmla="*/ 1719 h 2602"/>
                <a:gd name="T30" fmla="*/ 6185 w 6242"/>
                <a:gd name="T31" fmla="*/ 1646 h 2602"/>
                <a:gd name="T32" fmla="*/ 6084 w 6242"/>
                <a:gd name="T33" fmla="*/ 1506 h 2602"/>
                <a:gd name="T34" fmla="*/ 6067 w 6242"/>
                <a:gd name="T35" fmla="*/ 1410 h 2602"/>
                <a:gd name="T36" fmla="*/ 5915 w 6242"/>
                <a:gd name="T37" fmla="*/ 1214 h 2602"/>
                <a:gd name="T38" fmla="*/ 5809 w 6242"/>
                <a:gd name="T39" fmla="*/ 1141 h 2602"/>
                <a:gd name="T40" fmla="*/ 5668 w 6242"/>
                <a:gd name="T41" fmla="*/ 1017 h 2602"/>
                <a:gd name="T42" fmla="*/ 5494 w 6242"/>
                <a:gd name="T43" fmla="*/ 837 h 2602"/>
                <a:gd name="T44" fmla="*/ 5421 w 6242"/>
                <a:gd name="T45" fmla="*/ 708 h 2602"/>
                <a:gd name="T46" fmla="*/ 4859 w 6242"/>
                <a:gd name="T47" fmla="*/ 669 h 2602"/>
                <a:gd name="T48" fmla="*/ 4736 w 6242"/>
                <a:gd name="T49" fmla="*/ 854 h 2602"/>
                <a:gd name="T50" fmla="*/ 4477 w 6242"/>
                <a:gd name="T51" fmla="*/ 1039 h 2602"/>
                <a:gd name="T52" fmla="*/ 4410 w 6242"/>
                <a:gd name="T53" fmla="*/ 1191 h 2602"/>
                <a:gd name="T54" fmla="*/ 3927 w 6242"/>
                <a:gd name="T55" fmla="*/ 1112 h 2602"/>
                <a:gd name="T56" fmla="*/ 3814 w 6242"/>
                <a:gd name="T57" fmla="*/ 882 h 2602"/>
                <a:gd name="T58" fmla="*/ 3522 w 6242"/>
                <a:gd name="T59" fmla="*/ 534 h 2602"/>
                <a:gd name="T60" fmla="*/ 3196 w 6242"/>
                <a:gd name="T61" fmla="*/ 495 h 2602"/>
                <a:gd name="T62" fmla="*/ 2809 w 6242"/>
                <a:gd name="T63" fmla="*/ 433 h 2602"/>
                <a:gd name="T64" fmla="*/ 2545 w 6242"/>
                <a:gd name="T65" fmla="*/ 202 h 2602"/>
                <a:gd name="T66" fmla="*/ 2342 w 6242"/>
                <a:gd name="T67" fmla="*/ 11 h 2602"/>
                <a:gd name="T68" fmla="*/ 2140 w 6242"/>
                <a:gd name="T69" fmla="*/ 0 h 2602"/>
                <a:gd name="T70" fmla="*/ 1876 w 6242"/>
                <a:gd name="T71" fmla="*/ 118 h 2602"/>
                <a:gd name="T72" fmla="*/ 1550 w 6242"/>
                <a:gd name="T73" fmla="*/ 427 h 2602"/>
                <a:gd name="T74" fmla="*/ 1393 w 6242"/>
                <a:gd name="T75" fmla="*/ 714 h 2602"/>
                <a:gd name="T76" fmla="*/ 1213 w 6242"/>
                <a:gd name="T77" fmla="*/ 910 h 2602"/>
                <a:gd name="T78" fmla="*/ 1129 w 6242"/>
                <a:gd name="T79" fmla="*/ 1337 h 2602"/>
                <a:gd name="T80" fmla="*/ 629 w 6242"/>
                <a:gd name="T81" fmla="*/ 1803 h 2602"/>
                <a:gd name="T82" fmla="*/ 455 w 6242"/>
                <a:gd name="T83" fmla="*/ 2101 h 2602"/>
                <a:gd name="T84" fmla="*/ 635 w 6242"/>
                <a:gd name="T85" fmla="*/ 2281 h 2602"/>
                <a:gd name="T86" fmla="*/ 545 w 6242"/>
                <a:gd name="T87" fmla="*/ 2287 h 2602"/>
                <a:gd name="T88" fmla="*/ 354 w 6242"/>
                <a:gd name="T89" fmla="*/ 2264 h 2602"/>
                <a:gd name="T90" fmla="*/ 50 w 6242"/>
                <a:gd name="T91" fmla="*/ 2236 h 2602"/>
                <a:gd name="T92" fmla="*/ 387 w 6242"/>
                <a:gd name="T93" fmla="*/ 2365 h 2602"/>
                <a:gd name="T94" fmla="*/ 758 w 6242"/>
                <a:gd name="T95" fmla="*/ 2393 h 2602"/>
                <a:gd name="T96" fmla="*/ 1090 w 6242"/>
                <a:gd name="T97" fmla="*/ 2528 h 2602"/>
                <a:gd name="T98" fmla="*/ 1376 w 6242"/>
                <a:gd name="T99" fmla="*/ 2539 h 2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242" h="2602">
                  <a:moveTo>
                    <a:pt x="1376" y="2539"/>
                  </a:moveTo>
                  <a:lnTo>
                    <a:pt x="1376" y="2539"/>
                  </a:lnTo>
                  <a:cubicBezTo>
                    <a:pt x="1393" y="2573"/>
                    <a:pt x="1415" y="2573"/>
                    <a:pt x="1449" y="2579"/>
                  </a:cubicBezTo>
                  <a:cubicBezTo>
                    <a:pt x="1477" y="2584"/>
                    <a:pt x="1488" y="2601"/>
                    <a:pt x="1516" y="2601"/>
                  </a:cubicBezTo>
                  <a:cubicBezTo>
                    <a:pt x="1589" y="2601"/>
                    <a:pt x="1623" y="2545"/>
                    <a:pt x="1702" y="2545"/>
                  </a:cubicBezTo>
                  <a:cubicBezTo>
                    <a:pt x="1758" y="2545"/>
                    <a:pt x="1758" y="2545"/>
                    <a:pt x="1758" y="2545"/>
                  </a:cubicBezTo>
                  <a:cubicBezTo>
                    <a:pt x="1814" y="2545"/>
                    <a:pt x="1831" y="2472"/>
                    <a:pt x="1887" y="2472"/>
                  </a:cubicBezTo>
                  <a:cubicBezTo>
                    <a:pt x="1887" y="2455"/>
                    <a:pt x="1887" y="2455"/>
                    <a:pt x="1887" y="2455"/>
                  </a:cubicBezTo>
                  <a:cubicBezTo>
                    <a:pt x="1887" y="2444"/>
                    <a:pt x="1882" y="2438"/>
                    <a:pt x="1882" y="2433"/>
                  </a:cubicBezTo>
                  <a:cubicBezTo>
                    <a:pt x="1887" y="2433"/>
                    <a:pt x="1887" y="2433"/>
                    <a:pt x="1893" y="2433"/>
                  </a:cubicBezTo>
                  <a:cubicBezTo>
                    <a:pt x="1932" y="2433"/>
                    <a:pt x="1949" y="2421"/>
                    <a:pt x="1983" y="2410"/>
                  </a:cubicBezTo>
                  <a:cubicBezTo>
                    <a:pt x="2039" y="2388"/>
                    <a:pt x="2084" y="2365"/>
                    <a:pt x="2095" y="2303"/>
                  </a:cubicBezTo>
                  <a:cubicBezTo>
                    <a:pt x="2101" y="2258"/>
                    <a:pt x="2123" y="2236"/>
                    <a:pt x="2146" y="2197"/>
                  </a:cubicBezTo>
                  <a:cubicBezTo>
                    <a:pt x="2163" y="2180"/>
                    <a:pt x="2157" y="2157"/>
                    <a:pt x="2174" y="2140"/>
                  </a:cubicBezTo>
                  <a:cubicBezTo>
                    <a:pt x="2191" y="2129"/>
                    <a:pt x="2208" y="2135"/>
                    <a:pt x="2224" y="2135"/>
                  </a:cubicBezTo>
                  <a:cubicBezTo>
                    <a:pt x="2252" y="2135"/>
                    <a:pt x="2264" y="2152"/>
                    <a:pt x="2292" y="2152"/>
                  </a:cubicBezTo>
                  <a:cubicBezTo>
                    <a:pt x="2309" y="2152"/>
                    <a:pt x="2314" y="2135"/>
                    <a:pt x="2325" y="2129"/>
                  </a:cubicBezTo>
                  <a:cubicBezTo>
                    <a:pt x="2342" y="2124"/>
                    <a:pt x="2359" y="2135"/>
                    <a:pt x="2376" y="2118"/>
                  </a:cubicBezTo>
                  <a:cubicBezTo>
                    <a:pt x="2393" y="2101"/>
                    <a:pt x="2387" y="2079"/>
                    <a:pt x="2398" y="2062"/>
                  </a:cubicBezTo>
                  <a:cubicBezTo>
                    <a:pt x="2415" y="2034"/>
                    <a:pt x="2443" y="2028"/>
                    <a:pt x="2466" y="2011"/>
                  </a:cubicBezTo>
                  <a:cubicBezTo>
                    <a:pt x="2528" y="1983"/>
                    <a:pt x="2556" y="1944"/>
                    <a:pt x="2623" y="1944"/>
                  </a:cubicBezTo>
                  <a:cubicBezTo>
                    <a:pt x="2696" y="1944"/>
                    <a:pt x="2696" y="1944"/>
                    <a:pt x="2696" y="1944"/>
                  </a:cubicBezTo>
                  <a:cubicBezTo>
                    <a:pt x="2758" y="1944"/>
                    <a:pt x="2758" y="1848"/>
                    <a:pt x="2820" y="1848"/>
                  </a:cubicBezTo>
                  <a:cubicBezTo>
                    <a:pt x="2870" y="1848"/>
                    <a:pt x="2870" y="1848"/>
                    <a:pt x="2870" y="1848"/>
                  </a:cubicBezTo>
                  <a:cubicBezTo>
                    <a:pt x="2966" y="1848"/>
                    <a:pt x="3005" y="1798"/>
                    <a:pt x="3090" y="1753"/>
                  </a:cubicBezTo>
                  <a:cubicBezTo>
                    <a:pt x="3146" y="1725"/>
                    <a:pt x="3168" y="1697"/>
                    <a:pt x="3224" y="1663"/>
                  </a:cubicBezTo>
                  <a:cubicBezTo>
                    <a:pt x="3241" y="1652"/>
                    <a:pt x="3252" y="1657"/>
                    <a:pt x="3264" y="1646"/>
                  </a:cubicBezTo>
                  <a:cubicBezTo>
                    <a:pt x="3286" y="1629"/>
                    <a:pt x="3281" y="1607"/>
                    <a:pt x="3292" y="1584"/>
                  </a:cubicBezTo>
                  <a:cubicBezTo>
                    <a:pt x="3309" y="1562"/>
                    <a:pt x="3331" y="1562"/>
                    <a:pt x="3359" y="1545"/>
                  </a:cubicBezTo>
                  <a:cubicBezTo>
                    <a:pt x="3399" y="1523"/>
                    <a:pt x="3410" y="1489"/>
                    <a:pt x="3449" y="1466"/>
                  </a:cubicBezTo>
                  <a:cubicBezTo>
                    <a:pt x="3466" y="1466"/>
                    <a:pt x="3472" y="1466"/>
                    <a:pt x="3483" y="1466"/>
                  </a:cubicBezTo>
                  <a:cubicBezTo>
                    <a:pt x="3561" y="1489"/>
                    <a:pt x="3561" y="1489"/>
                    <a:pt x="3561" y="1489"/>
                  </a:cubicBezTo>
                  <a:cubicBezTo>
                    <a:pt x="3646" y="1466"/>
                    <a:pt x="3685" y="1444"/>
                    <a:pt x="3769" y="1444"/>
                  </a:cubicBezTo>
                  <a:cubicBezTo>
                    <a:pt x="3882" y="1444"/>
                    <a:pt x="3915" y="1579"/>
                    <a:pt x="4028" y="1579"/>
                  </a:cubicBezTo>
                  <a:cubicBezTo>
                    <a:pt x="4056" y="1579"/>
                    <a:pt x="4067" y="1562"/>
                    <a:pt x="4095" y="1562"/>
                  </a:cubicBezTo>
                  <a:cubicBezTo>
                    <a:pt x="4135" y="1562"/>
                    <a:pt x="4140" y="1607"/>
                    <a:pt x="4163" y="1635"/>
                  </a:cubicBezTo>
                  <a:cubicBezTo>
                    <a:pt x="4180" y="1663"/>
                    <a:pt x="4208" y="1657"/>
                    <a:pt x="4236" y="1669"/>
                  </a:cubicBezTo>
                  <a:cubicBezTo>
                    <a:pt x="4264" y="1680"/>
                    <a:pt x="4281" y="1697"/>
                    <a:pt x="4309" y="1697"/>
                  </a:cubicBezTo>
                  <a:cubicBezTo>
                    <a:pt x="4348" y="1697"/>
                    <a:pt x="4348" y="1697"/>
                    <a:pt x="4348" y="1697"/>
                  </a:cubicBezTo>
                  <a:cubicBezTo>
                    <a:pt x="4404" y="1697"/>
                    <a:pt x="4438" y="1697"/>
                    <a:pt x="4488" y="1680"/>
                  </a:cubicBezTo>
                  <a:cubicBezTo>
                    <a:pt x="4505" y="1669"/>
                    <a:pt x="4511" y="1652"/>
                    <a:pt x="4533" y="1652"/>
                  </a:cubicBezTo>
                  <a:cubicBezTo>
                    <a:pt x="4545" y="1652"/>
                    <a:pt x="4550" y="1663"/>
                    <a:pt x="4562" y="1663"/>
                  </a:cubicBezTo>
                  <a:cubicBezTo>
                    <a:pt x="4595" y="1663"/>
                    <a:pt x="4606" y="1618"/>
                    <a:pt x="4640" y="1618"/>
                  </a:cubicBezTo>
                  <a:cubicBezTo>
                    <a:pt x="4685" y="1618"/>
                    <a:pt x="4713" y="1624"/>
                    <a:pt x="4758" y="1641"/>
                  </a:cubicBezTo>
                  <a:cubicBezTo>
                    <a:pt x="4786" y="1652"/>
                    <a:pt x="4797" y="1669"/>
                    <a:pt x="4825" y="1669"/>
                  </a:cubicBezTo>
                  <a:cubicBezTo>
                    <a:pt x="4848" y="1669"/>
                    <a:pt x="4859" y="1657"/>
                    <a:pt x="4882" y="1657"/>
                  </a:cubicBezTo>
                  <a:cubicBezTo>
                    <a:pt x="4938" y="1657"/>
                    <a:pt x="4966" y="1708"/>
                    <a:pt x="5028" y="1708"/>
                  </a:cubicBezTo>
                  <a:cubicBezTo>
                    <a:pt x="5067" y="1708"/>
                    <a:pt x="5073" y="1652"/>
                    <a:pt x="5118" y="1652"/>
                  </a:cubicBezTo>
                  <a:cubicBezTo>
                    <a:pt x="5151" y="1652"/>
                    <a:pt x="5168" y="1674"/>
                    <a:pt x="5202" y="1674"/>
                  </a:cubicBezTo>
                  <a:cubicBezTo>
                    <a:pt x="5230" y="1674"/>
                    <a:pt x="5247" y="1669"/>
                    <a:pt x="5281" y="1669"/>
                  </a:cubicBezTo>
                  <a:cubicBezTo>
                    <a:pt x="5382" y="1669"/>
                    <a:pt x="5427" y="1753"/>
                    <a:pt x="5528" y="1753"/>
                  </a:cubicBezTo>
                  <a:cubicBezTo>
                    <a:pt x="5629" y="1753"/>
                    <a:pt x="5629" y="1753"/>
                    <a:pt x="5629" y="1753"/>
                  </a:cubicBezTo>
                  <a:cubicBezTo>
                    <a:pt x="5646" y="1753"/>
                    <a:pt x="5657" y="1758"/>
                    <a:pt x="5668" y="1764"/>
                  </a:cubicBezTo>
                  <a:cubicBezTo>
                    <a:pt x="5679" y="1770"/>
                    <a:pt x="5691" y="1775"/>
                    <a:pt x="5708" y="1775"/>
                  </a:cubicBezTo>
                  <a:cubicBezTo>
                    <a:pt x="5730" y="1775"/>
                    <a:pt x="5741" y="1758"/>
                    <a:pt x="5758" y="1747"/>
                  </a:cubicBezTo>
                  <a:cubicBezTo>
                    <a:pt x="5786" y="1736"/>
                    <a:pt x="5803" y="1736"/>
                    <a:pt x="5831" y="1730"/>
                  </a:cubicBezTo>
                  <a:cubicBezTo>
                    <a:pt x="5854" y="1719"/>
                    <a:pt x="5859" y="1697"/>
                    <a:pt x="5882" y="1697"/>
                  </a:cubicBezTo>
                  <a:cubicBezTo>
                    <a:pt x="5899" y="1697"/>
                    <a:pt x="5910" y="1702"/>
                    <a:pt x="5927" y="1702"/>
                  </a:cubicBezTo>
                  <a:cubicBezTo>
                    <a:pt x="5972" y="1702"/>
                    <a:pt x="6000" y="1680"/>
                    <a:pt x="6050" y="1680"/>
                  </a:cubicBezTo>
                  <a:cubicBezTo>
                    <a:pt x="6095" y="1680"/>
                    <a:pt x="6118" y="1719"/>
                    <a:pt x="6163" y="1719"/>
                  </a:cubicBezTo>
                  <a:cubicBezTo>
                    <a:pt x="6196" y="1719"/>
                    <a:pt x="6213" y="1714"/>
                    <a:pt x="6241" y="1697"/>
                  </a:cubicBezTo>
                  <a:lnTo>
                    <a:pt x="6241" y="1697"/>
                  </a:lnTo>
                  <a:cubicBezTo>
                    <a:pt x="6224" y="1674"/>
                    <a:pt x="6208" y="1674"/>
                    <a:pt x="6180" y="1663"/>
                  </a:cubicBezTo>
                  <a:cubicBezTo>
                    <a:pt x="6185" y="1657"/>
                    <a:pt x="6185" y="1657"/>
                    <a:pt x="6185" y="1646"/>
                  </a:cubicBezTo>
                  <a:cubicBezTo>
                    <a:pt x="6185" y="1601"/>
                    <a:pt x="6157" y="1584"/>
                    <a:pt x="6129" y="1545"/>
                  </a:cubicBezTo>
                  <a:cubicBezTo>
                    <a:pt x="6135" y="1545"/>
                    <a:pt x="6135" y="1545"/>
                    <a:pt x="6135" y="1545"/>
                  </a:cubicBezTo>
                  <a:cubicBezTo>
                    <a:pt x="6135" y="1539"/>
                    <a:pt x="6135" y="1539"/>
                    <a:pt x="6135" y="1539"/>
                  </a:cubicBezTo>
                  <a:cubicBezTo>
                    <a:pt x="6112" y="1528"/>
                    <a:pt x="6101" y="1523"/>
                    <a:pt x="6084" y="1506"/>
                  </a:cubicBezTo>
                  <a:cubicBezTo>
                    <a:pt x="6084" y="1500"/>
                    <a:pt x="6090" y="1494"/>
                    <a:pt x="6090" y="1489"/>
                  </a:cubicBezTo>
                  <a:cubicBezTo>
                    <a:pt x="6123" y="1489"/>
                    <a:pt x="6123" y="1489"/>
                    <a:pt x="6123" y="1489"/>
                  </a:cubicBezTo>
                  <a:cubicBezTo>
                    <a:pt x="6129" y="1483"/>
                    <a:pt x="6135" y="1478"/>
                    <a:pt x="6135" y="1466"/>
                  </a:cubicBezTo>
                  <a:cubicBezTo>
                    <a:pt x="6135" y="1433"/>
                    <a:pt x="6095" y="1421"/>
                    <a:pt x="6067" y="1410"/>
                  </a:cubicBezTo>
                  <a:cubicBezTo>
                    <a:pt x="6045" y="1399"/>
                    <a:pt x="6039" y="1376"/>
                    <a:pt x="6022" y="1360"/>
                  </a:cubicBezTo>
                  <a:cubicBezTo>
                    <a:pt x="6011" y="1348"/>
                    <a:pt x="5994" y="1343"/>
                    <a:pt x="5994" y="1326"/>
                  </a:cubicBezTo>
                  <a:cubicBezTo>
                    <a:pt x="5994" y="1315"/>
                    <a:pt x="5994" y="1309"/>
                    <a:pt x="5994" y="1298"/>
                  </a:cubicBezTo>
                  <a:cubicBezTo>
                    <a:pt x="5994" y="1253"/>
                    <a:pt x="5960" y="1214"/>
                    <a:pt x="5915" y="1214"/>
                  </a:cubicBezTo>
                  <a:cubicBezTo>
                    <a:pt x="5893" y="1214"/>
                    <a:pt x="5887" y="1230"/>
                    <a:pt x="5865" y="1230"/>
                  </a:cubicBezTo>
                  <a:cubicBezTo>
                    <a:pt x="5854" y="1230"/>
                    <a:pt x="5854" y="1208"/>
                    <a:pt x="5848" y="1197"/>
                  </a:cubicBezTo>
                  <a:cubicBezTo>
                    <a:pt x="5842" y="1174"/>
                    <a:pt x="5842" y="1163"/>
                    <a:pt x="5837" y="1141"/>
                  </a:cubicBezTo>
                  <a:cubicBezTo>
                    <a:pt x="5809" y="1141"/>
                    <a:pt x="5809" y="1141"/>
                    <a:pt x="5809" y="1141"/>
                  </a:cubicBezTo>
                  <a:cubicBezTo>
                    <a:pt x="5809" y="1157"/>
                    <a:pt x="5809" y="1157"/>
                    <a:pt x="5809" y="1157"/>
                  </a:cubicBezTo>
                  <a:cubicBezTo>
                    <a:pt x="5803" y="1157"/>
                    <a:pt x="5803" y="1157"/>
                    <a:pt x="5803" y="1157"/>
                  </a:cubicBezTo>
                  <a:cubicBezTo>
                    <a:pt x="5764" y="1118"/>
                    <a:pt x="5764" y="1079"/>
                    <a:pt x="5719" y="1045"/>
                  </a:cubicBezTo>
                  <a:cubicBezTo>
                    <a:pt x="5702" y="1034"/>
                    <a:pt x="5679" y="1039"/>
                    <a:pt x="5668" y="1017"/>
                  </a:cubicBezTo>
                  <a:cubicBezTo>
                    <a:pt x="5657" y="1000"/>
                    <a:pt x="5663" y="983"/>
                    <a:pt x="5651" y="978"/>
                  </a:cubicBezTo>
                  <a:cubicBezTo>
                    <a:pt x="5629" y="966"/>
                    <a:pt x="5618" y="983"/>
                    <a:pt x="5595" y="978"/>
                  </a:cubicBezTo>
                  <a:cubicBezTo>
                    <a:pt x="5573" y="972"/>
                    <a:pt x="5578" y="944"/>
                    <a:pt x="5567" y="921"/>
                  </a:cubicBezTo>
                  <a:cubicBezTo>
                    <a:pt x="5539" y="888"/>
                    <a:pt x="5494" y="882"/>
                    <a:pt x="5494" y="837"/>
                  </a:cubicBezTo>
                  <a:cubicBezTo>
                    <a:pt x="5494" y="832"/>
                    <a:pt x="5494" y="826"/>
                    <a:pt x="5494" y="815"/>
                  </a:cubicBezTo>
                  <a:cubicBezTo>
                    <a:pt x="5494" y="798"/>
                    <a:pt x="5488" y="798"/>
                    <a:pt x="5477" y="787"/>
                  </a:cubicBezTo>
                  <a:lnTo>
                    <a:pt x="5477" y="787"/>
                  </a:lnTo>
                  <a:cubicBezTo>
                    <a:pt x="5444" y="775"/>
                    <a:pt x="5449" y="730"/>
                    <a:pt x="5421" y="708"/>
                  </a:cubicBezTo>
                  <a:cubicBezTo>
                    <a:pt x="5382" y="680"/>
                    <a:pt x="5348" y="685"/>
                    <a:pt x="5303" y="674"/>
                  </a:cubicBezTo>
                  <a:cubicBezTo>
                    <a:pt x="5219" y="657"/>
                    <a:pt x="5168" y="646"/>
                    <a:pt x="5084" y="646"/>
                  </a:cubicBezTo>
                  <a:cubicBezTo>
                    <a:pt x="5022" y="646"/>
                    <a:pt x="4994" y="685"/>
                    <a:pt x="4938" y="685"/>
                  </a:cubicBezTo>
                  <a:cubicBezTo>
                    <a:pt x="4904" y="685"/>
                    <a:pt x="4893" y="669"/>
                    <a:pt x="4859" y="669"/>
                  </a:cubicBezTo>
                  <a:cubicBezTo>
                    <a:pt x="4854" y="669"/>
                    <a:pt x="4854" y="685"/>
                    <a:pt x="4842" y="685"/>
                  </a:cubicBezTo>
                  <a:cubicBezTo>
                    <a:pt x="4814" y="685"/>
                    <a:pt x="4797" y="685"/>
                    <a:pt x="4769" y="674"/>
                  </a:cubicBezTo>
                  <a:lnTo>
                    <a:pt x="4769" y="674"/>
                  </a:lnTo>
                  <a:cubicBezTo>
                    <a:pt x="4752" y="742"/>
                    <a:pt x="4736" y="781"/>
                    <a:pt x="4736" y="854"/>
                  </a:cubicBezTo>
                  <a:cubicBezTo>
                    <a:pt x="4736" y="888"/>
                    <a:pt x="4747" y="905"/>
                    <a:pt x="4747" y="938"/>
                  </a:cubicBezTo>
                  <a:cubicBezTo>
                    <a:pt x="4747" y="961"/>
                    <a:pt x="4713" y="961"/>
                    <a:pt x="4691" y="972"/>
                  </a:cubicBezTo>
                  <a:cubicBezTo>
                    <a:pt x="4651" y="994"/>
                    <a:pt x="4629" y="1000"/>
                    <a:pt x="4584" y="1011"/>
                  </a:cubicBezTo>
                  <a:cubicBezTo>
                    <a:pt x="4545" y="1022"/>
                    <a:pt x="4517" y="1017"/>
                    <a:pt x="4477" y="1039"/>
                  </a:cubicBezTo>
                  <a:cubicBezTo>
                    <a:pt x="4455" y="1056"/>
                    <a:pt x="4432" y="1067"/>
                    <a:pt x="4404" y="1067"/>
                  </a:cubicBezTo>
                  <a:cubicBezTo>
                    <a:pt x="4404" y="1079"/>
                    <a:pt x="4404" y="1084"/>
                    <a:pt x="4404" y="1090"/>
                  </a:cubicBezTo>
                  <a:cubicBezTo>
                    <a:pt x="4404" y="1118"/>
                    <a:pt x="4404" y="1129"/>
                    <a:pt x="4410" y="1152"/>
                  </a:cubicBezTo>
                  <a:cubicBezTo>
                    <a:pt x="4410" y="1191"/>
                    <a:pt x="4410" y="1191"/>
                    <a:pt x="4410" y="1191"/>
                  </a:cubicBezTo>
                  <a:cubicBezTo>
                    <a:pt x="4410" y="1219"/>
                    <a:pt x="4382" y="1225"/>
                    <a:pt x="4365" y="1247"/>
                  </a:cubicBezTo>
                  <a:cubicBezTo>
                    <a:pt x="4331" y="1303"/>
                    <a:pt x="4297" y="1348"/>
                    <a:pt x="4236" y="1348"/>
                  </a:cubicBezTo>
                  <a:cubicBezTo>
                    <a:pt x="4163" y="1348"/>
                    <a:pt x="4168" y="1247"/>
                    <a:pt x="4106" y="1202"/>
                  </a:cubicBezTo>
                  <a:cubicBezTo>
                    <a:pt x="4045" y="1157"/>
                    <a:pt x="4005" y="1124"/>
                    <a:pt x="3927" y="1112"/>
                  </a:cubicBezTo>
                  <a:cubicBezTo>
                    <a:pt x="3921" y="1062"/>
                    <a:pt x="3870" y="1045"/>
                    <a:pt x="3870" y="994"/>
                  </a:cubicBezTo>
                  <a:cubicBezTo>
                    <a:pt x="3870" y="961"/>
                    <a:pt x="3887" y="944"/>
                    <a:pt x="3904" y="910"/>
                  </a:cubicBezTo>
                  <a:cubicBezTo>
                    <a:pt x="3899" y="905"/>
                    <a:pt x="3899" y="905"/>
                    <a:pt x="3899" y="905"/>
                  </a:cubicBezTo>
                  <a:cubicBezTo>
                    <a:pt x="3865" y="905"/>
                    <a:pt x="3831" y="910"/>
                    <a:pt x="3814" y="882"/>
                  </a:cubicBezTo>
                  <a:cubicBezTo>
                    <a:pt x="3792" y="848"/>
                    <a:pt x="3809" y="820"/>
                    <a:pt x="3797" y="787"/>
                  </a:cubicBezTo>
                  <a:cubicBezTo>
                    <a:pt x="3786" y="759"/>
                    <a:pt x="3769" y="747"/>
                    <a:pt x="3741" y="730"/>
                  </a:cubicBezTo>
                  <a:cubicBezTo>
                    <a:pt x="3696" y="657"/>
                    <a:pt x="3663" y="612"/>
                    <a:pt x="3584" y="573"/>
                  </a:cubicBezTo>
                  <a:cubicBezTo>
                    <a:pt x="3561" y="562"/>
                    <a:pt x="3550" y="534"/>
                    <a:pt x="3522" y="534"/>
                  </a:cubicBezTo>
                  <a:cubicBezTo>
                    <a:pt x="3494" y="534"/>
                    <a:pt x="3483" y="562"/>
                    <a:pt x="3455" y="562"/>
                  </a:cubicBezTo>
                  <a:cubicBezTo>
                    <a:pt x="3432" y="562"/>
                    <a:pt x="3427" y="539"/>
                    <a:pt x="3404" y="539"/>
                  </a:cubicBezTo>
                  <a:cubicBezTo>
                    <a:pt x="3371" y="539"/>
                    <a:pt x="3354" y="551"/>
                    <a:pt x="3326" y="551"/>
                  </a:cubicBezTo>
                  <a:cubicBezTo>
                    <a:pt x="3269" y="551"/>
                    <a:pt x="3252" y="495"/>
                    <a:pt x="3196" y="495"/>
                  </a:cubicBezTo>
                  <a:cubicBezTo>
                    <a:pt x="3151" y="495"/>
                    <a:pt x="3129" y="511"/>
                    <a:pt x="3090" y="511"/>
                  </a:cubicBezTo>
                  <a:cubicBezTo>
                    <a:pt x="3039" y="511"/>
                    <a:pt x="3017" y="478"/>
                    <a:pt x="2966" y="478"/>
                  </a:cubicBezTo>
                  <a:cubicBezTo>
                    <a:pt x="2899" y="478"/>
                    <a:pt x="2899" y="478"/>
                    <a:pt x="2899" y="478"/>
                  </a:cubicBezTo>
                  <a:cubicBezTo>
                    <a:pt x="2859" y="478"/>
                    <a:pt x="2837" y="455"/>
                    <a:pt x="2809" y="433"/>
                  </a:cubicBezTo>
                  <a:cubicBezTo>
                    <a:pt x="2775" y="416"/>
                    <a:pt x="2752" y="405"/>
                    <a:pt x="2724" y="382"/>
                  </a:cubicBezTo>
                  <a:cubicBezTo>
                    <a:pt x="2696" y="348"/>
                    <a:pt x="2657" y="365"/>
                    <a:pt x="2623" y="337"/>
                  </a:cubicBezTo>
                  <a:cubicBezTo>
                    <a:pt x="2595" y="320"/>
                    <a:pt x="2590" y="298"/>
                    <a:pt x="2573" y="264"/>
                  </a:cubicBezTo>
                  <a:cubicBezTo>
                    <a:pt x="2562" y="242"/>
                    <a:pt x="2556" y="225"/>
                    <a:pt x="2545" y="202"/>
                  </a:cubicBezTo>
                  <a:cubicBezTo>
                    <a:pt x="2533" y="180"/>
                    <a:pt x="2505" y="180"/>
                    <a:pt x="2477" y="174"/>
                  </a:cubicBezTo>
                  <a:cubicBezTo>
                    <a:pt x="2460" y="163"/>
                    <a:pt x="2455" y="152"/>
                    <a:pt x="2438" y="141"/>
                  </a:cubicBezTo>
                  <a:cubicBezTo>
                    <a:pt x="2415" y="124"/>
                    <a:pt x="2387" y="129"/>
                    <a:pt x="2365" y="107"/>
                  </a:cubicBezTo>
                  <a:cubicBezTo>
                    <a:pt x="2342" y="79"/>
                    <a:pt x="2359" y="45"/>
                    <a:pt x="2342" y="11"/>
                  </a:cubicBezTo>
                  <a:lnTo>
                    <a:pt x="2342" y="11"/>
                  </a:lnTo>
                  <a:cubicBezTo>
                    <a:pt x="2320" y="11"/>
                    <a:pt x="2309" y="6"/>
                    <a:pt x="2286" y="6"/>
                  </a:cubicBezTo>
                  <a:cubicBezTo>
                    <a:pt x="2258" y="6"/>
                    <a:pt x="2241" y="17"/>
                    <a:pt x="2219" y="17"/>
                  </a:cubicBezTo>
                  <a:cubicBezTo>
                    <a:pt x="2185" y="17"/>
                    <a:pt x="2174" y="0"/>
                    <a:pt x="2140" y="0"/>
                  </a:cubicBezTo>
                  <a:cubicBezTo>
                    <a:pt x="2118" y="0"/>
                    <a:pt x="2112" y="28"/>
                    <a:pt x="2101" y="51"/>
                  </a:cubicBezTo>
                  <a:cubicBezTo>
                    <a:pt x="2078" y="96"/>
                    <a:pt x="2050" y="129"/>
                    <a:pt x="2000" y="129"/>
                  </a:cubicBezTo>
                  <a:cubicBezTo>
                    <a:pt x="1955" y="129"/>
                    <a:pt x="1955" y="129"/>
                    <a:pt x="1955" y="129"/>
                  </a:cubicBezTo>
                  <a:cubicBezTo>
                    <a:pt x="1921" y="129"/>
                    <a:pt x="1904" y="118"/>
                    <a:pt x="1876" y="118"/>
                  </a:cubicBezTo>
                  <a:cubicBezTo>
                    <a:pt x="1814" y="118"/>
                    <a:pt x="1792" y="169"/>
                    <a:pt x="1747" y="208"/>
                  </a:cubicBezTo>
                  <a:lnTo>
                    <a:pt x="1747" y="208"/>
                  </a:lnTo>
                  <a:cubicBezTo>
                    <a:pt x="1747" y="281"/>
                    <a:pt x="1724" y="348"/>
                    <a:pt x="1662" y="388"/>
                  </a:cubicBezTo>
                  <a:cubicBezTo>
                    <a:pt x="1623" y="416"/>
                    <a:pt x="1589" y="405"/>
                    <a:pt x="1550" y="427"/>
                  </a:cubicBezTo>
                  <a:cubicBezTo>
                    <a:pt x="1516" y="450"/>
                    <a:pt x="1516" y="489"/>
                    <a:pt x="1516" y="528"/>
                  </a:cubicBezTo>
                  <a:cubicBezTo>
                    <a:pt x="1516" y="573"/>
                    <a:pt x="1516" y="573"/>
                    <a:pt x="1516" y="573"/>
                  </a:cubicBezTo>
                  <a:cubicBezTo>
                    <a:pt x="1522" y="601"/>
                    <a:pt x="1522" y="601"/>
                    <a:pt x="1522" y="601"/>
                  </a:cubicBezTo>
                  <a:cubicBezTo>
                    <a:pt x="1505" y="663"/>
                    <a:pt x="1460" y="714"/>
                    <a:pt x="1393" y="714"/>
                  </a:cubicBezTo>
                  <a:cubicBezTo>
                    <a:pt x="1365" y="714"/>
                    <a:pt x="1348" y="702"/>
                    <a:pt x="1320" y="702"/>
                  </a:cubicBezTo>
                  <a:cubicBezTo>
                    <a:pt x="1309" y="702"/>
                    <a:pt x="1314" y="714"/>
                    <a:pt x="1309" y="725"/>
                  </a:cubicBezTo>
                  <a:cubicBezTo>
                    <a:pt x="1297" y="753"/>
                    <a:pt x="1292" y="770"/>
                    <a:pt x="1281" y="798"/>
                  </a:cubicBezTo>
                  <a:cubicBezTo>
                    <a:pt x="1252" y="843"/>
                    <a:pt x="1241" y="865"/>
                    <a:pt x="1213" y="910"/>
                  </a:cubicBezTo>
                  <a:cubicBezTo>
                    <a:pt x="1179" y="972"/>
                    <a:pt x="1157" y="1006"/>
                    <a:pt x="1123" y="1067"/>
                  </a:cubicBezTo>
                  <a:cubicBezTo>
                    <a:pt x="1112" y="1090"/>
                    <a:pt x="1090" y="1101"/>
                    <a:pt x="1090" y="1124"/>
                  </a:cubicBezTo>
                  <a:cubicBezTo>
                    <a:pt x="1090" y="1186"/>
                    <a:pt x="1157" y="1208"/>
                    <a:pt x="1157" y="1270"/>
                  </a:cubicBezTo>
                  <a:cubicBezTo>
                    <a:pt x="1157" y="1298"/>
                    <a:pt x="1140" y="1309"/>
                    <a:pt x="1129" y="1337"/>
                  </a:cubicBezTo>
                  <a:cubicBezTo>
                    <a:pt x="1106" y="1399"/>
                    <a:pt x="1084" y="1433"/>
                    <a:pt x="1039" y="1472"/>
                  </a:cubicBezTo>
                  <a:cubicBezTo>
                    <a:pt x="977" y="1539"/>
                    <a:pt x="938" y="1562"/>
                    <a:pt x="865" y="1612"/>
                  </a:cubicBezTo>
                  <a:cubicBezTo>
                    <a:pt x="825" y="1641"/>
                    <a:pt x="820" y="1685"/>
                    <a:pt x="769" y="1697"/>
                  </a:cubicBezTo>
                  <a:cubicBezTo>
                    <a:pt x="702" y="1714"/>
                    <a:pt x="674" y="1753"/>
                    <a:pt x="629" y="1803"/>
                  </a:cubicBezTo>
                  <a:cubicBezTo>
                    <a:pt x="590" y="1848"/>
                    <a:pt x="517" y="1848"/>
                    <a:pt x="517" y="1905"/>
                  </a:cubicBezTo>
                  <a:cubicBezTo>
                    <a:pt x="517" y="1938"/>
                    <a:pt x="533" y="1950"/>
                    <a:pt x="533" y="1983"/>
                  </a:cubicBezTo>
                  <a:cubicBezTo>
                    <a:pt x="533" y="2011"/>
                    <a:pt x="517" y="2028"/>
                    <a:pt x="500" y="2051"/>
                  </a:cubicBezTo>
                  <a:cubicBezTo>
                    <a:pt x="483" y="2067"/>
                    <a:pt x="477" y="2084"/>
                    <a:pt x="455" y="2101"/>
                  </a:cubicBezTo>
                  <a:lnTo>
                    <a:pt x="455" y="2101"/>
                  </a:lnTo>
                  <a:cubicBezTo>
                    <a:pt x="477" y="2129"/>
                    <a:pt x="500" y="2135"/>
                    <a:pt x="522" y="2163"/>
                  </a:cubicBezTo>
                  <a:cubicBezTo>
                    <a:pt x="545" y="2180"/>
                    <a:pt x="533" y="2213"/>
                    <a:pt x="562" y="2230"/>
                  </a:cubicBezTo>
                  <a:cubicBezTo>
                    <a:pt x="590" y="2253"/>
                    <a:pt x="606" y="2264"/>
                    <a:pt x="635" y="2281"/>
                  </a:cubicBezTo>
                  <a:cubicBezTo>
                    <a:pt x="663" y="2292"/>
                    <a:pt x="696" y="2292"/>
                    <a:pt x="696" y="2320"/>
                  </a:cubicBezTo>
                  <a:cubicBezTo>
                    <a:pt x="696" y="2326"/>
                    <a:pt x="691" y="2331"/>
                    <a:pt x="691" y="2337"/>
                  </a:cubicBezTo>
                  <a:cubicBezTo>
                    <a:pt x="685" y="2337"/>
                    <a:pt x="685" y="2337"/>
                    <a:pt x="679" y="2337"/>
                  </a:cubicBezTo>
                  <a:cubicBezTo>
                    <a:pt x="623" y="2337"/>
                    <a:pt x="601" y="2287"/>
                    <a:pt x="545" y="2287"/>
                  </a:cubicBezTo>
                  <a:cubicBezTo>
                    <a:pt x="528" y="2287"/>
                    <a:pt x="522" y="2292"/>
                    <a:pt x="511" y="2298"/>
                  </a:cubicBezTo>
                  <a:cubicBezTo>
                    <a:pt x="472" y="2287"/>
                    <a:pt x="472" y="2287"/>
                    <a:pt x="472" y="2287"/>
                  </a:cubicBezTo>
                  <a:cubicBezTo>
                    <a:pt x="460" y="2292"/>
                    <a:pt x="449" y="2292"/>
                    <a:pt x="438" y="2292"/>
                  </a:cubicBezTo>
                  <a:cubicBezTo>
                    <a:pt x="404" y="2292"/>
                    <a:pt x="387" y="2264"/>
                    <a:pt x="354" y="2264"/>
                  </a:cubicBezTo>
                  <a:cubicBezTo>
                    <a:pt x="325" y="2264"/>
                    <a:pt x="309" y="2264"/>
                    <a:pt x="281" y="2264"/>
                  </a:cubicBezTo>
                  <a:cubicBezTo>
                    <a:pt x="252" y="2264"/>
                    <a:pt x="230" y="2253"/>
                    <a:pt x="202" y="2253"/>
                  </a:cubicBezTo>
                  <a:cubicBezTo>
                    <a:pt x="123" y="2253"/>
                    <a:pt x="123" y="2253"/>
                    <a:pt x="123" y="2253"/>
                  </a:cubicBezTo>
                  <a:cubicBezTo>
                    <a:pt x="95" y="2253"/>
                    <a:pt x="78" y="2236"/>
                    <a:pt x="50" y="2236"/>
                  </a:cubicBezTo>
                  <a:cubicBezTo>
                    <a:pt x="22" y="2236"/>
                    <a:pt x="11" y="2264"/>
                    <a:pt x="0" y="2287"/>
                  </a:cubicBezTo>
                  <a:lnTo>
                    <a:pt x="0" y="2287"/>
                  </a:lnTo>
                  <a:cubicBezTo>
                    <a:pt x="95" y="2287"/>
                    <a:pt x="146" y="2298"/>
                    <a:pt x="241" y="2326"/>
                  </a:cubicBezTo>
                  <a:cubicBezTo>
                    <a:pt x="297" y="2343"/>
                    <a:pt x="325" y="2365"/>
                    <a:pt x="387" y="2365"/>
                  </a:cubicBezTo>
                  <a:cubicBezTo>
                    <a:pt x="427" y="2365"/>
                    <a:pt x="443" y="2331"/>
                    <a:pt x="483" y="2331"/>
                  </a:cubicBezTo>
                  <a:cubicBezTo>
                    <a:pt x="533" y="2331"/>
                    <a:pt x="556" y="2365"/>
                    <a:pt x="612" y="2365"/>
                  </a:cubicBezTo>
                  <a:cubicBezTo>
                    <a:pt x="651" y="2365"/>
                    <a:pt x="651" y="2365"/>
                    <a:pt x="651" y="2365"/>
                  </a:cubicBezTo>
                  <a:cubicBezTo>
                    <a:pt x="691" y="2365"/>
                    <a:pt x="713" y="2382"/>
                    <a:pt x="758" y="2393"/>
                  </a:cubicBezTo>
                  <a:cubicBezTo>
                    <a:pt x="786" y="2399"/>
                    <a:pt x="809" y="2388"/>
                    <a:pt x="831" y="2405"/>
                  </a:cubicBezTo>
                  <a:cubicBezTo>
                    <a:pt x="882" y="2444"/>
                    <a:pt x="904" y="2494"/>
                    <a:pt x="966" y="2494"/>
                  </a:cubicBezTo>
                  <a:cubicBezTo>
                    <a:pt x="988" y="2494"/>
                    <a:pt x="1000" y="2483"/>
                    <a:pt x="1022" y="2483"/>
                  </a:cubicBezTo>
                  <a:cubicBezTo>
                    <a:pt x="1050" y="2483"/>
                    <a:pt x="1061" y="2511"/>
                    <a:pt x="1090" y="2528"/>
                  </a:cubicBezTo>
                  <a:cubicBezTo>
                    <a:pt x="1151" y="2551"/>
                    <a:pt x="1185" y="2579"/>
                    <a:pt x="1252" y="2579"/>
                  </a:cubicBezTo>
                  <a:cubicBezTo>
                    <a:pt x="1303" y="2579"/>
                    <a:pt x="1320" y="2556"/>
                    <a:pt x="1365" y="2534"/>
                  </a:cubicBezTo>
                  <a:cubicBezTo>
                    <a:pt x="1376" y="2534"/>
                    <a:pt x="1376" y="2534"/>
                    <a:pt x="1376" y="2534"/>
                  </a:cubicBezTo>
                  <a:cubicBezTo>
                    <a:pt x="1376" y="2539"/>
                    <a:pt x="1376" y="2539"/>
                    <a:pt x="1376" y="2539"/>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9" name="Freeform 53"/>
            <p:cNvSpPr>
              <a:spLocks noChangeArrowheads="1"/>
            </p:cNvSpPr>
            <p:nvPr/>
          </p:nvSpPr>
          <p:spPr bwMode="auto">
            <a:xfrm>
              <a:off x="7597865" y="1816473"/>
              <a:ext cx="611538" cy="683609"/>
            </a:xfrm>
            <a:custGeom>
              <a:avLst/>
              <a:gdLst>
                <a:gd name="T0" fmla="*/ 769 w 1984"/>
                <a:gd name="T1" fmla="*/ 2106 h 2220"/>
                <a:gd name="T2" fmla="*/ 859 w 1984"/>
                <a:gd name="T3" fmla="*/ 2101 h 2220"/>
                <a:gd name="T4" fmla="*/ 1084 w 1984"/>
                <a:gd name="T5" fmla="*/ 2078 h 2220"/>
                <a:gd name="T6" fmla="*/ 1421 w 1984"/>
                <a:gd name="T7" fmla="*/ 2140 h 2220"/>
                <a:gd name="T8" fmla="*/ 1477 w 1984"/>
                <a:gd name="T9" fmla="*/ 2219 h 2220"/>
                <a:gd name="T10" fmla="*/ 1500 w 1984"/>
                <a:gd name="T11" fmla="*/ 2095 h 2220"/>
                <a:gd name="T12" fmla="*/ 1483 w 1984"/>
                <a:gd name="T13" fmla="*/ 1955 h 2220"/>
                <a:gd name="T14" fmla="*/ 1511 w 1984"/>
                <a:gd name="T15" fmla="*/ 1803 h 2220"/>
                <a:gd name="T16" fmla="*/ 1567 w 1984"/>
                <a:gd name="T17" fmla="*/ 1651 h 2220"/>
                <a:gd name="T18" fmla="*/ 1724 w 1984"/>
                <a:gd name="T19" fmla="*/ 1415 h 2220"/>
                <a:gd name="T20" fmla="*/ 1691 w 1984"/>
                <a:gd name="T21" fmla="*/ 1264 h 2220"/>
                <a:gd name="T22" fmla="*/ 1601 w 1984"/>
                <a:gd name="T23" fmla="*/ 1067 h 2220"/>
                <a:gd name="T24" fmla="*/ 1612 w 1984"/>
                <a:gd name="T25" fmla="*/ 915 h 2220"/>
                <a:gd name="T26" fmla="*/ 1578 w 1984"/>
                <a:gd name="T27" fmla="*/ 803 h 2220"/>
                <a:gd name="T28" fmla="*/ 1612 w 1984"/>
                <a:gd name="T29" fmla="*/ 691 h 2220"/>
                <a:gd name="T30" fmla="*/ 1719 w 1984"/>
                <a:gd name="T31" fmla="*/ 623 h 2220"/>
                <a:gd name="T32" fmla="*/ 1882 w 1984"/>
                <a:gd name="T33" fmla="*/ 460 h 2220"/>
                <a:gd name="T34" fmla="*/ 1983 w 1984"/>
                <a:gd name="T35" fmla="*/ 348 h 2220"/>
                <a:gd name="T36" fmla="*/ 1865 w 1984"/>
                <a:gd name="T37" fmla="*/ 325 h 2220"/>
                <a:gd name="T38" fmla="*/ 1764 w 1984"/>
                <a:gd name="T39" fmla="*/ 269 h 2220"/>
                <a:gd name="T40" fmla="*/ 1623 w 1984"/>
                <a:gd name="T41" fmla="*/ 241 h 2220"/>
                <a:gd name="T42" fmla="*/ 1472 w 1984"/>
                <a:gd name="T43" fmla="*/ 269 h 2220"/>
                <a:gd name="T44" fmla="*/ 1393 w 1984"/>
                <a:gd name="T45" fmla="*/ 331 h 2220"/>
                <a:gd name="T46" fmla="*/ 1326 w 1984"/>
                <a:gd name="T47" fmla="*/ 348 h 2220"/>
                <a:gd name="T48" fmla="*/ 1331 w 1984"/>
                <a:gd name="T49" fmla="*/ 247 h 2220"/>
                <a:gd name="T50" fmla="*/ 1123 w 1984"/>
                <a:gd name="T51" fmla="*/ 0 h 2220"/>
                <a:gd name="T52" fmla="*/ 938 w 1984"/>
                <a:gd name="T53" fmla="*/ 123 h 2220"/>
                <a:gd name="T54" fmla="*/ 786 w 1984"/>
                <a:gd name="T55" fmla="*/ 202 h 2220"/>
                <a:gd name="T56" fmla="*/ 618 w 1984"/>
                <a:gd name="T57" fmla="*/ 151 h 2220"/>
                <a:gd name="T58" fmla="*/ 342 w 1984"/>
                <a:gd name="T59" fmla="*/ 213 h 2220"/>
                <a:gd name="T60" fmla="*/ 236 w 1984"/>
                <a:gd name="T61" fmla="*/ 241 h 2220"/>
                <a:gd name="T62" fmla="*/ 106 w 1984"/>
                <a:gd name="T63" fmla="*/ 314 h 2220"/>
                <a:gd name="T64" fmla="*/ 106 w 1984"/>
                <a:gd name="T65" fmla="*/ 376 h 2220"/>
                <a:gd name="T66" fmla="*/ 0 w 1984"/>
                <a:gd name="T67" fmla="*/ 460 h 2220"/>
                <a:gd name="T68" fmla="*/ 146 w 1984"/>
                <a:gd name="T69" fmla="*/ 561 h 2220"/>
                <a:gd name="T70" fmla="*/ 219 w 1984"/>
                <a:gd name="T71" fmla="*/ 769 h 2220"/>
                <a:gd name="T72" fmla="*/ 297 w 1984"/>
                <a:gd name="T73" fmla="*/ 971 h 2220"/>
                <a:gd name="T74" fmla="*/ 505 w 1984"/>
                <a:gd name="T75" fmla="*/ 1151 h 2220"/>
                <a:gd name="T76" fmla="*/ 601 w 1984"/>
                <a:gd name="T77" fmla="*/ 1202 h 2220"/>
                <a:gd name="T78" fmla="*/ 595 w 1984"/>
                <a:gd name="T79" fmla="*/ 1292 h 2220"/>
                <a:gd name="T80" fmla="*/ 623 w 1984"/>
                <a:gd name="T81" fmla="*/ 1589 h 2220"/>
                <a:gd name="T82" fmla="*/ 651 w 1984"/>
                <a:gd name="T83" fmla="*/ 1724 h 2220"/>
                <a:gd name="T84" fmla="*/ 612 w 1984"/>
                <a:gd name="T85" fmla="*/ 1814 h 2220"/>
                <a:gd name="T86" fmla="*/ 455 w 1984"/>
                <a:gd name="T87" fmla="*/ 1904 h 2220"/>
                <a:gd name="T88" fmla="*/ 528 w 1984"/>
                <a:gd name="T89" fmla="*/ 1955 h 2220"/>
                <a:gd name="T90" fmla="*/ 623 w 1984"/>
                <a:gd name="T91" fmla="*/ 2072 h 2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4" h="2220">
                  <a:moveTo>
                    <a:pt x="769" y="2106"/>
                  </a:moveTo>
                  <a:lnTo>
                    <a:pt x="769" y="2106"/>
                  </a:lnTo>
                  <a:cubicBezTo>
                    <a:pt x="797" y="2117"/>
                    <a:pt x="814" y="2117"/>
                    <a:pt x="842" y="2117"/>
                  </a:cubicBezTo>
                  <a:cubicBezTo>
                    <a:pt x="854" y="2117"/>
                    <a:pt x="854" y="2101"/>
                    <a:pt x="859" y="2101"/>
                  </a:cubicBezTo>
                  <a:cubicBezTo>
                    <a:pt x="893" y="2101"/>
                    <a:pt x="904" y="2117"/>
                    <a:pt x="938" y="2117"/>
                  </a:cubicBezTo>
                  <a:cubicBezTo>
                    <a:pt x="994" y="2117"/>
                    <a:pt x="1022" y="2078"/>
                    <a:pt x="1084" y="2078"/>
                  </a:cubicBezTo>
                  <a:cubicBezTo>
                    <a:pt x="1168" y="2078"/>
                    <a:pt x="1219" y="2089"/>
                    <a:pt x="1303" y="2106"/>
                  </a:cubicBezTo>
                  <a:cubicBezTo>
                    <a:pt x="1348" y="2117"/>
                    <a:pt x="1382" y="2112"/>
                    <a:pt x="1421" y="2140"/>
                  </a:cubicBezTo>
                  <a:cubicBezTo>
                    <a:pt x="1449" y="2162"/>
                    <a:pt x="1444" y="2207"/>
                    <a:pt x="1477" y="2219"/>
                  </a:cubicBezTo>
                  <a:lnTo>
                    <a:pt x="1477" y="2219"/>
                  </a:lnTo>
                  <a:cubicBezTo>
                    <a:pt x="1505" y="2196"/>
                    <a:pt x="1522" y="2179"/>
                    <a:pt x="1522" y="2146"/>
                  </a:cubicBezTo>
                  <a:cubicBezTo>
                    <a:pt x="1522" y="2123"/>
                    <a:pt x="1511" y="2112"/>
                    <a:pt x="1500" y="2095"/>
                  </a:cubicBezTo>
                  <a:cubicBezTo>
                    <a:pt x="1522" y="2022"/>
                    <a:pt x="1522" y="2022"/>
                    <a:pt x="1522" y="2022"/>
                  </a:cubicBezTo>
                  <a:cubicBezTo>
                    <a:pt x="1522" y="1988"/>
                    <a:pt x="1483" y="1983"/>
                    <a:pt x="1483" y="1955"/>
                  </a:cubicBezTo>
                  <a:cubicBezTo>
                    <a:pt x="1483" y="1915"/>
                    <a:pt x="1511" y="1893"/>
                    <a:pt x="1511" y="1854"/>
                  </a:cubicBezTo>
                  <a:cubicBezTo>
                    <a:pt x="1511" y="1803"/>
                    <a:pt x="1511" y="1803"/>
                    <a:pt x="1511" y="1803"/>
                  </a:cubicBezTo>
                  <a:cubicBezTo>
                    <a:pt x="1511" y="1780"/>
                    <a:pt x="1539" y="1775"/>
                    <a:pt x="1545" y="1758"/>
                  </a:cubicBezTo>
                  <a:cubicBezTo>
                    <a:pt x="1561" y="1719"/>
                    <a:pt x="1567" y="1696"/>
                    <a:pt x="1567" y="1651"/>
                  </a:cubicBezTo>
                  <a:cubicBezTo>
                    <a:pt x="1629" y="1651"/>
                    <a:pt x="1640" y="1589"/>
                    <a:pt x="1668" y="1539"/>
                  </a:cubicBezTo>
                  <a:cubicBezTo>
                    <a:pt x="1691" y="1488"/>
                    <a:pt x="1713" y="1466"/>
                    <a:pt x="1724" y="1415"/>
                  </a:cubicBezTo>
                  <a:cubicBezTo>
                    <a:pt x="1724" y="1370"/>
                    <a:pt x="1691" y="1348"/>
                    <a:pt x="1691" y="1303"/>
                  </a:cubicBezTo>
                  <a:cubicBezTo>
                    <a:pt x="1691" y="1264"/>
                    <a:pt x="1691" y="1264"/>
                    <a:pt x="1691" y="1264"/>
                  </a:cubicBezTo>
                  <a:cubicBezTo>
                    <a:pt x="1691" y="1191"/>
                    <a:pt x="1674" y="1151"/>
                    <a:pt x="1634" y="1095"/>
                  </a:cubicBezTo>
                  <a:cubicBezTo>
                    <a:pt x="1623" y="1078"/>
                    <a:pt x="1601" y="1084"/>
                    <a:pt x="1601" y="1067"/>
                  </a:cubicBezTo>
                  <a:cubicBezTo>
                    <a:pt x="1601" y="1028"/>
                    <a:pt x="1618" y="1005"/>
                    <a:pt x="1618" y="966"/>
                  </a:cubicBezTo>
                  <a:cubicBezTo>
                    <a:pt x="1618" y="949"/>
                    <a:pt x="1612" y="938"/>
                    <a:pt x="1612" y="915"/>
                  </a:cubicBezTo>
                  <a:cubicBezTo>
                    <a:pt x="1612" y="887"/>
                    <a:pt x="1623" y="870"/>
                    <a:pt x="1623" y="842"/>
                  </a:cubicBezTo>
                  <a:cubicBezTo>
                    <a:pt x="1623" y="820"/>
                    <a:pt x="1595" y="820"/>
                    <a:pt x="1578" y="803"/>
                  </a:cubicBezTo>
                  <a:cubicBezTo>
                    <a:pt x="1567" y="792"/>
                    <a:pt x="1567" y="780"/>
                    <a:pt x="1567" y="764"/>
                  </a:cubicBezTo>
                  <a:cubicBezTo>
                    <a:pt x="1567" y="730"/>
                    <a:pt x="1595" y="719"/>
                    <a:pt x="1612" y="691"/>
                  </a:cubicBezTo>
                  <a:cubicBezTo>
                    <a:pt x="1623" y="668"/>
                    <a:pt x="1618" y="646"/>
                    <a:pt x="1634" y="629"/>
                  </a:cubicBezTo>
                  <a:cubicBezTo>
                    <a:pt x="1663" y="606"/>
                    <a:pt x="1685" y="629"/>
                    <a:pt x="1719" y="623"/>
                  </a:cubicBezTo>
                  <a:cubicBezTo>
                    <a:pt x="1753" y="618"/>
                    <a:pt x="1764" y="601"/>
                    <a:pt x="1792" y="589"/>
                  </a:cubicBezTo>
                  <a:cubicBezTo>
                    <a:pt x="1842" y="556"/>
                    <a:pt x="1865" y="516"/>
                    <a:pt x="1882" y="460"/>
                  </a:cubicBezTo>
                  <a:cubicBezTo>
                    <a:pt x="1893" y="427"/>
                    <a:pt x="1927" y="427"/>
                    <a:pt x="1949" y="410"/>
                  </a:cubicBezTo>
                  <a:cubicBezTo>
                    <a:pt x="1972" y="393"/>
                    <a:pt x="1977" y="370"/>
                    <a:pt x="1983" y="348"/>
                  </a:cubicBezTo>
                  <a:lnTo>
                    <a:pt x="1983" y="348"/>
                  </a:lnTo>
                  <a:cubicBezTo>
                    <a:pt x="1938" y="325"/>
                    <a:pt x="1910" y="337"/>
                    <a:pt x="1865" y="325"/>
                  </a:cubicBezTo>
                  <a:cubicBezTo>
                    <a:pt x="1842" y="320"/>
                    <a:pt x="1837" y="309"/>
                    <a:pt x="1820" y="303"/>
                  </a:cubicBezTo>
                  <a:cubicBezTo>
                    <a:pt x="1797" y="286"/>
                    <a:pt x="1781" y="292"/>
                    <a:pt x="1764" y="269"/>
                  </a:cubicBezTo>
                  <a:cubicBezTo>
                    <a:pt x="1747" y="247"/>
                    <a:pt x="1747" y="213"/>
                    <a:pt x="1719" y="213"/>
                  </a:cubicBezTo>
                  <a:cubicBezTo>
                    <a:pt x="1679" y="213"/>
                    <a:pt x="1663" y="241"/>
                    <a:pt x="1623" y="241"/>
                  </a:cubicBezTo>
                  <a:cubicBezTo>
                    <a:pt x="1573" y="241"/>
                    <a:pt x="1539" y="241"/>
                    <a:pt x="1500" y="213"/>
                  </a:cubicBezTo>
                  <a:cubicBezTo>
                    <a:pt x="1494" y="236"/>
                    <a:pt x="1494" y="258"/>
                    <a:pt x="1472" y="269"/>
                  </a:cubicBezTo>
                  <a:cubicBezTo>
                    <a:pt x="1444" y="281"/>
                    <a:pt x="1415" y="269"/>
                    <a:pt x="1399" y="292"/>
                  </a:cubicBezTo>
                  <a:cubicBezTo>
                    <a:pt x="1387" y="303"/>
                    <a:pt x="1393" y="320"/>
                    <a:pt x="1393" y="331"/>
                  </a:cubicBezTo>
                  <a:cubicBezTo>
                    <a:pt x="1387" y="354"/>
                    <a:pt x="1365" y="359"/>
                    <a:pt x="1348" y="376"/>
                  </a:cubicBezTo>
                  <a:cubicBezTo>
                    <a:pt x="1342" y="365"/>
                    <a:pt x="1326" y="359"/>
                    <a:pt x="1326" y="348"/>
                  </a:cubicBezTo>
                  <a:cubicBezTo>
                    <a:pt x="1326" y="309"/>
                    <a:pt x="1326" y="309"/>
                    <a:pt x="1326" y="309"/>
                  </a:cubicBezTo>
                  <a:cubicBezTo>
                    <a:pt x="1326" y="286"/>
                    <a:pt x="1331" y="269"/>
                    <a:pt x="1331" y="247"/>
                  </a:cubicBezTo>
                  <a:cubicBezTo>
                    <a:pt x="1331" y="179"/>
                    <a:pt x="1230" y="196"/>
                    <a:pt x="1196" y="134"/>
                  </a:cubicBezTo>
                  <a:cubicBezTo>
                    <a:pt x="1163" y="84"/>
                    <a:pt x="1179" y="0"/>
                    <a:pt x="1123" y="0"/>
                  </a:cubicBezTo>
                  <a:cubicBezTo>
                    <a:pt x="1067" y="0"/>
                    <a:pt x="1039" y="16"/>
                    <a:pt x="989" y="16"/>
                  </a:cubicBezTo>
                  <a:cubicBezTo>
                    <a:pt x="983" y="67"/>
                    <a:pt x="977" y="106"/>
                    <a:pt x="938" y="123"/>
                  </a:cubicBezTo>
                  <a:lnTo>
                    <a:pt x="938" y="123"/>
                  </a:lnTo>
                  <a:cubicBezTo>
                    <a:pt x="887" y="168"/>
                    <a:pt x="848" y="179"/>
                    <a:pt x="786" y="202"/>
                  </a:cubicBezTo>
                  <a:cubicBezTo>
                    <a:pt x="764" y="213"/>
                    <a:pt x="747" y="224"/>
                    <a:pt x="719" y="224"/>
                  </a:cubicBezTo>
                  <a:cubicBezTo>
                    <a:pt x="668" y="224"/>
                    <a:pt x="668" y="151"/>
                    <a:pt x="618" y="151"/>
                  </a:cubicBezTo>
                  <a:cubicBezTo>
                    <a:pt x="590" y="151"/>
                    <a:pt x="578" y="151"/>
                    <a:pt x="550" y="151"/>
                  </a:cubicBezTo>
                  <a:cubicBezTo>
                    <a:pt x="466" y="151"/>
                    <a:pt x="421" y="185"/>
                    <a:pt x="342" y="213"/>
                  </a:cubicBezTo>
                  <a:cubicBezTo>
                    <a:pt x="320" y="219"/>
                    <a:pt x="309" y="230"/>
                    <a:pt x="286" y="236"/>
                  </a:cubicBezTo>
                  <a:cubicBezTo>
                    <a:pt x="264" y="236"/>
                    <a:pt x="247" y="224"/>
                    <a:pt x="236" y="241"/>
                  </a:cubicBezTo>
                  <a:cubicBezTo>
                    <a:pt x="208" y="258"/>
                    <a:pt x="202" y="281"/>
                    <a:pt x="180" y="292"/>
                  </a:cubicBezTo>
                  <a:cubicBezTo>
                    <a:pt x="151" y="309"/>
                    <a:pt x="135" y="303"/>
                    <a:pt x="106" y="314"/>
                  </a:cubicBezTo>
                  <a:lnTo>
                    <a:pt x="106" y="314"/>
                  </a:lnTo>
                  <a:cubicBezTo>
                    <a:pt x="106" y="337"/>
                    <a:pt x="106" y="348"/>
                    <a:pt x="106" y="376"/>
                  </a:cubicBezTo>
                  <a:cubicBezTo>
                    <a:pt x="106" y="421"/>
                    <a:pt x="50" y="438"/>
                    <a:pt x="5" y="438"/>
                  </a:cubicBezTo>
                  <a:cubicBezTo>
                    <a:pt x="0" y="449"/>
                    <a:pt x="0" y="449"/>
                    <a:pt x="0" y="460"/>
                  </a:cubicBezTo>
                  <a:lnTo>
                    <a:pt x="0" y="460"/>
                  </a:lnTo>
                  <a:cubicBezTo>
                    <a:pt x="61" y="494"/>
                    <a:pt x="101" y="505"/>
                    <a:pt x="146" y="561"/>
                  </a:cubicBezTo>
                  <a:cubicBezTo>
                    <a:pt x="174" y="595"/>
                    <a:pt x="180" y="618"/>
                    <a:pt x="191" y="663"/>
                  </a:cubicBezTo>
                  <a:cubicBezTo>
                    <a:pt x="208" y="702"/>
                    <a:pt x="219" y="724"/>
                    <a:pt x="219" y="769"/>
                  </a:cubicBezTo>
                  <a:cubicBezTo>
                    <a:pt x="219" y="882"/>
                    <a:pt x="219" y="882"/>
                    <a:pt x="219" y="882"/>
                  </a:cubicBezTo>
                  <a:cubicBezTo>
                    <a:pt x="219" y="926"/>
                    <a:pt x="264" y="943"/>
                    <a:pt x="297" y="971"/>
                  </a:cubicBezTo>
                  <a:cubicBezTo>
                    <a:pt x="376" y="1039"/>
                    <a:pt x="443" y="1067"/>
                    <a:pt x="477" y="1168"/>
                  </a:cubicBezTo>
                  <a:cubicBezTo>
                    <a:pt x="488" y="1162"/>
                    <a:pt x="494" y="1151"/>
                    <a:pt x="505" y="1151"/>
                  </a:cubicBezTo>
                  <a:cubicBezTo>
                    <a:pt x="517" y="1151"/>
                    <a:pt x="511" y="1174"/>
                    <a:pt x="522" y="1185"/>
                  </a:cubicBezTo>
                  <a:cubicBezTo>
                    <a:pt x="550" y="1202"/>
                    <a:pt x="573" y="1196"/>
                    <a:pt x="601" y="1202"/>
                  </a:cubicBezTo>
                  <a:cubicBezTo>
                    <a:pt x="601" y="1264"/>
                    <a:pt x="601" y="1264"/>
                    <a:pt x="601" y="1264"/>
                  </a:cubicBezTo>
                  <a:cubicBezTo>
                    <a:pt x="601" y="1275"/>
                    <a:pt x="595" y="1280"/>
                    <a:pt x="595" y="1292"/>
                  </a:cubicBezTo>
                  <a:cubicBezTo>
                    <a:pt x="595" y="1342"/>
                    <a:pt x="595" y="1342"/>
                    <a:pt x="595" y="1342"/>
                  </a:cubicBezTo>
                  <a:cubicBezTo>
                    <a:pt x="623" y="1589"/>
                    <a:pt x="623" y="1589"/>
                    <a:pt x="623" y="1589"/>
                  </a:cubicBezTo>
                  <a:cubicBezTo>
                    <a:pt x="623" y="1707"/>
                    <a:pt x="623" y="1707"/>
                    <a:pt x="623" y="1707"/>
                  </a:cubicBezTo>
                  <a:cubicBezTo>
                    <a:pt x="623" y="1719"/>
                    <a:pt x="640" y="1724"/>
                    <a:pt x="651" y="1724"/>
                  </a:cubicBezTo>
                  <a:cubicBezTo>
                    <a:pt x="674" y="1735"/>
                    <a:pt x="685" y="1735"/>
                    <a:pt x="708" y="1747"/>
                  </a:cubicBezTo>
                  <a:cubicBezTo>
                    <a:pt x="674" y="1775"/>
                    <a:pt x="651" y="1792"/>
                    <a:pt x="612" y="1814"/>
                  </a:cubicBezTo>
                  <a:cubicBezTo>
                    <a:pt x="595" y="1831"/>
                    <a:pt x="595" y="1859"/>
                    <a:pt x="573" y="1870"/>
                  </a:cubicBezTo>
                  <a:cubicBezTo>
                    <a:pt x="528" y="1882"/>
                    <a:pt x="494" y="1870"/>
                    <a:pt x="455" y="1904"/>
                  </a:cubicBezTo>
                  <a:cubicBezTo>
                    <a:pt x="477" y="1915"/>
                    <a:pt x="488" y="1921"/>
                    <a:pt x="505" y="1932"/>
                  </a:cubicBezTo>
                  <a:cubicBezTo>
                    <a:pt x="517" y="1943"/>
                    <a:pt x="517" y="1955"/>
                    <a:pt x="528" y="1955"/>
                  </a:cubicBezTo>
                  <a:cubicBezTo>
                    <a:pt x="545" y="1955"/>
                    <a:pt x="556" y="1943"/>
                    <a:pt x="573" y="1943"/>
                  </a:cubicBezTo>
                  <a:cubicBezTo>
                    <a:pt x="618" y="1971"/>
                    <a:pt x="573" y="2061"/>
                    <a:pt x="623" y="2072"/>
                  </a:cubicBezTo>
                  <a:cubicBezTo>
                    <a:pt x="679" y="2084"/>
                    <a:pt x="713" y="2095"/>
                    <a:pt x="769" y="2106"/>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0" name="Freeform 54"/>
            <p:cNvSpPr>
              <a:spLocks noChangeArrowheads="1"/>
            </p:cNvSpPr>
            <p:nvPr/>
          </p:nvSpPr>
          <p:spPr bwMode="auto">
            <a:xfrm>
              <a:off x="7086891" y="1927915"/>
              <a:ext cx="748795" cy="744766"/>
            </a:xfrm>
            <a:custGeom>
              <a:avLst/>
              <a:gdLst>
                <a:gd name="T0" fmla="*/ 1658 w 2428"/>
                <a:gd name="T1" fmla="*/ 95 h 2416"/>
                <a:gd name="T2" fmla="*/ 1849 w 2428"/>
                <a:gd name="T3" fmla="*/ 298 h 2416"/>
                <a:gd name="T4" fmla="*/ 1877 w 2428"/>
                <a:gd name="T5" fmla="*/ 517 h 2416"/>
                <a:gd name="T6" fmla="*/ 2135 w 2428"/>
                <a:gd name="T7" fmla="*/ 803 h 2416"/>
                <a:gd name="T8" fmla="*/ 2180 w 2428"/>
                <a:gd name="T9" fmla="*/ 820 h 2416"/>
                <a:gd name="T10" fmla="*/ 2259 w 2428"/>
                <a:gd name="T11" fmla="*/ 899 h 2416"/>
                <a:gd name="T12" fmla="*/ 2253 w 2428"/>
                <a:gd name="T13" fmla="*/ 977 h 2416"/>
                <a:gd name="T14" fmla="*/ 2281 w 2428"/>
                <a:gd name="T15" fmla="*/ 1342 h 2416"/>
                <a:gd name="T16" fmla="*/ 2366 w 2428"/>
                <a:gd name="T17" fmla="*/ 1382 h 2416"/>
                <a:gd name="T18" fmla="*/ 2231 w 2428"/>
                <a:gd name="T19" fmla="*/ 1505 h 2416"/>
                <a:gd name="T20" fmla="*/ 2163 w 2428"/>
                <a:gd name="T21" fmla="*/ 1567 h 2416"/>
                <a:gd name="T22" fmla="*/ 2231 w 2428"/>
                <a:gd name="T23" fmla="*/ 1578 h 2416"/>
                <a:gd name="T24" fmla="*/ 2427 w 2428"/>
                <a:gd name="T25" fmla="*/ 1741 h 2416"/>
                <a:gd name="T26" fmla="*/ 2394 w 2428"/>
                <a:gd name="T27" fmla="*/ 1921 h 2416"/>
                <a:gd name="T28" fmla="*/ 2349 w 2428"/>
                <a:gd name="T29" fmla="*/ 2039 h 2416"/>
                <a:gd name="T30" fmla="*/ 2135 w 2428"/>
                <a:gd name="T31" fmla="*/ 2106 h 2416"/>
                <a:gd name="T32" fmla="*/ 2062 w 2428"/>
                <a:gd name="T33" fmla="*/ 2157 h 2416"/>
                <a:gd name="T34" fmla="*/ 2068 w 2428"/>
                <a:gd name="T35" fmla="*/ 2258 h 2416"/>
                <a:gd name="T36" fmla="*/ 1894 w 2428"/>
                <a:gd name="T37" fmla="*/ 2415 h 2416"/>
                <a:gd name="T38" fmla="*/ 1585 w 2428"/>
                <a:gd name="T39" fmla="*/ 2179 h 2416"/>
                <a:gd name="T40" fmla="*/ 1562 w 2428"/>
                <a:gd name="T41" fmla="*/ 1977 h 2416"/>
                <a:gd name="T42" fmla="*/ 1472 w 2428"/>
                <a:gd name="T43" fmla="*/ 1949 h 2416"/>
                <a:gd name="T44" fmla="*/ 1399 w 2428"/>
                <a:gd name="T45" fmla="*/ 1797 h 2416"/>
                <a:gd name="T46" fmla="*/ 1180 w 2428"/>
                <a:gd name="T47" fmla="*/ 1601 h 2416"/>
                <a:gd name="T48" fmla="*/ 1062 w 2428"/>
                <a:gd name="T49" fmla="*/ 1606 h 2416"/>
                <a:gd name="T50" fmla="*/ 854 w 2428"/>
                <a:gd name="T51" fmla="*/ 1562 h 2416"/>
                <a:gd name="T52" fmla="*/ 624 w 2428"/>
                <a:gd name="T53" fmla="*/ 1545 h 2416"/>
                <a:gd name="T54" fmla="*/ 467 w 2428"/>
                <a:gd name="T55" fmla="*/ 1500 h 2416"/>
                <a:gd name="T56" fmla="*/ 281 w 2428"/>
                <a:gd name="T57" fmla="*/ 1404 h 2416"/>
                <a:gd name="T58" fmla="*/ 203 w 2428"/>
                <a:gd name="T59" fmla="*/ 1269 h 2416"/>
                <a:gd name="T60" fmla="*/ 96 w 2428"/>
                <a:gd name="T61" fmla="*/ 1208 h 2416"/>
                <a:gd name="T62" fmla="*/ 0 w 2428"/>
                <a:gd name="T63" fmla="*/ 1078 h 2416"/>
                <a:gd name="T64" fmla="*/ 73 w 2428"/>
                <a:gd name="T65" fmla="*/ 1022 h 2416"/>
                <a:gd name="T66" fmla="*/ 23 w 2428"/>
                <a:gd name="T67" fmla="*/ 809 h 2416"/>
                <a:gd name="T68" fmla="*/ 203 w 2428"/>
                <a:gd name="T69" fmla="*/ 680 h 2416"/>
                <a:gd name="T70" fmla="*/ 242 w 2428"/>
                <a:gd name="T71" fmla="*/ 578 h 2416"/>
                <a:gd name="T72" fmla="*/ 304 w 2428"/>
                <a:gd name="T73" fmla="*/ 477 h 2416"/>
                <a:gd name="T74" fmla="*/ 433 w 2428"/>
                <a:gd name="T75" fmla="*/ 303 h 2416"/>
                <a:gd name="T76" fmla="*/ 500 w 2428"/>
                <a:gd name="T77" fmla="*/ 320 h 2416"/>
                <a:gd name="T78" fmla="*/ 534 w 2428"/>
                <a:gd name="T79" fmla="*/ 528 h 2416"/>
                <a:gd name="T80" fmla="*/ 562 w 2428"/>
                <a:gd name="T81" fmla="*/ 629 h 2416"/>
                <a:gd name="T82" fmla="*/ 736 w 2428"/>
                <a:gd name="T83" fmla="*/ 657 h 2416"/>
                <a:gd name="T84" fmla="*/ 832 w 2428"/>
                <a:gd name="T85" fmla="*/ 494 h 2416"/>
                <a:gd name="T86" fmla="*/ 984 w 2428"/>
                <a:gd name="T87" fmla="*/ 365 h 2416"/>
                <a:gd name="T88" fmla="*/ 1096 w 2428"/>
                <a:gd name="T89" fmla="*/ 314 h 2416"/>
                <a:gd name="T90" fmla="*/ 1079 w 2428"/>
                <a:gd name="T91" fmla="*/ 202 h 2416"/>
                <a:gd name="T92" fmla="*/ 1163 w 2428"/>
                <a:gd name="T93" fmla="*/ 112 h 2416"/>
                <a:gd name="T94" fmla="*/ 1264 w 2428"/>
                <a:gd name="T95" fmla="*/ 0 h 2416"/>
                <a:gd name="T96" fmla="*/ 1382 w 2428"/>
                <a:gd name="T97" fmla="*/ 208 h 2416"/>
                <a:gd name="T98" fmla="*/ 1658 w 2428"/>
                <a:gd name="T99" fmla="*/ 95 h 24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428" h="2416">
                  <a:moveTo>
                    <a:pt x="1658" y="95"/>
                  </a:moveTo>
                  <a:lnTo>
                    <a:pt x="1658" y="95"/>
                  </a:lnTo>
                  <a:cubicBezTo>
                    <a:pt x="1719" y="129"/>
                    <a:pt x="1759" y="140"/>
                    <a:pt x="1804" y="196"/>
                  </a:cubicBezTo>
                  <a:cubicBezTo>
                    <a:pt x="1832" y="230"/>
                    <a:pt x="1838" y="253"/>
                    <a:pt x="1849" y="298"/>
                  </a:cubicBezTo>
                  <a:cubicBezTo>
                    <a:pt x="1866" y="337"/>
                    <a:pt x="1877" y="359"/>
                    <a:pt x="1877" y="404"/>
                  </a:cubicBezTo>
                  <a:cubicBezTo>
                    <a:pt x="1877" y="517"/>
                    <a:pt x="1877" y="517"/>
                    <a:pt x="1877" y="517"/>
                  </a:cubicBezTo>
                  <a:cubicBezTo>
                    <a:pt x="1877" y="561"/>
                    <a:pt x="1922" y="578"/>
                    <a:pt x="1955" y="606"/>
                  </a:cubicBezTo>
                  <a:cubicBezTo>
                    <a:pt x="2034" y="674"/>
                    <a:pt x="2101" y="702"/>
                    <a:pt x="2135" y="803"/>
                  </a:cubicBezTo>
                  <a:cubicBezTo>
                    <a:pt x="2146" y="797"/>
                    <a:pt x="2152" y="786"/>
                    <a:pt x="2163" y="786"/>
                  </a:cubicBezTo>
                  <a:cubicBezTo>
                    <a:pt x="2175" y="786"/>
                    <a:pt x="2169" y="809"/>
                    <a:pt x="2180" y="820"/>
                  </a:cubicBezTo>
                  <a:cubicBezTo>
                    <a:pt x="2208" y="837"/>
                    <a:pt x="2231" y="831"/>
                    <a:pt x="2259" y="837"/>
                  </a:cubicBezTo>
                  <a:cubicBezTo>
                    <a:pt x="2259" y="899"/>
                    <a:pt x="2259" y="899"/>
                    <a:pt x="2259" y="899"/>
                  </a:cubicBezTo>
                  <a:cubicBezTo>
                    <a:pt x="2259" y="910"/>
                    <a:pt x="2253" y="915"/>
                    <a:pt x="2253" y="927"/>
                  </a:cubicBezTo>
                  <a:cubicBezTo>
                    <a:pt x="2253" y="977"/>
                    <a:pt x="2253" y="977"/>
                    <a:pt x="2253" y="977"/>
                  </a:cubicBezTo>
                  <a:cubicBezTo>
                    <a:pt x="2281" y="1224"/>
                    <a:pt x="2281" y="1224"/>
                    <a:pt x="2281" y="1224"/>
                  </a:cubicBezTo>
                  <a:cubicBezTo>
                    <a:pt x="2281" y="1342"/>
                    <a:pt x="2281" y="1342"/>
                    <a:pt x="2281" y="1342"/>
                  </a:cubicBezTo>
                  <a:cubicBezTo>
                    <a:pt x="2281" y="1354"/>
                    <a:pt x="2298" y="1359"/>
                    <a:pt x="2309" y="1359"/>
                  </a:cubicBezTo>
                  <a:cubicBezTo>
                    <a:pt x="2332" y="1370"/>
                    <a:pt x="2343" y="1370"/>
                    <a:pt x="2366" y="1382"/>
                  </a:cubicBezTo>
                  <a:cubicBezTo>
                    <a:pt x="2332" y="1410"/>
                    <a:pt x="2309" y="1427"/>
                    <a:pt x="2270" y="1449"/>
                  </a:cubicBezTo>
                  <a:cubicBezTo>
                    <a:pt x="2253" y="1466"/>
                    <a:pt x="2253" y="1494"/>
                    <a:pt x="2231" y="1505"/>
                  </a:cubicBezTo>
                  <a:cubicBezTo>
                    <a:pt x="2186" y="1517"/>
                    <a:pt x="2152" y="1505"/>
                    <a:pt x="2113" y="1539"/>
                  </a:cubicBezTo>
                  <a:cubicBezTo>
                    <a:pt x="2135" y="1550"/>
                    <a:pt x="2146" y="1556"/>
                    <a:pt x="2163" y="1567"/>
                  </a:cubicBezTo>
                  <a:cubicBezTo>
                    <a:pt x="2175" y="1578"/>
                    <a:pt x="2175" y="1590"/>
                    <a:pt x="2186" y="1590"/>
                  </a:cubicBezTo>
                  <a:cubicBezTo>
                    <a:pt x="2203" y="1590"/>
                    <a:pt x="2214" y="1578"/>
                    <a:pt x="2231" y="1578"/>
                  </a:cubicBezTo>
                  <a:cubicBezTo>
                    <a:pt x="2276" y="1606"/>
                    <a:pt x="2231" y="1696"/>
                    <a:pt x="2281" y="1707"/>
                  </a:cubicBezTo>
                  <a:cubicBezTo>
                    <a:pt x="2337" y="1719"/>
                    <a:pt x="2371" y="1730"/>
                    <a:pt x="2427" y="1741"/>
                  </a:cubicBezTo>
                  <a:lnTo>
                    <a:pt x="2427" y="1741"/>
                  </a:lnTo>
                  <a:cubicBezTo>
                    <a:pt x="2410" y="1809"/>
                    <a:pt x="2394" y="1848"/>
                    <a:pt x="2394" y="1921"/>
                  </a:cubicBezTo>
                  <a:cubicBezTo>
                    <a:pt x="2394" y="1955"/>
                    <a:pt x="2405" y="1972"/>
                    <a:pt x="2405" y="2005"/>
                  </a:cubicBezTo>
                  <a:cubicBezTo>
                    <a:pt x="2405" y="2028"/>
                    <a:pt x="2371" y="2028"/>
                    <a:pt x="2349" y="2039"/>
                  </a:cubicBezTo>
                  <a:cubicBezTo>
                    <a:pt x="2309" y="2061"/>
                    <a:pt x="2287" y="2067"/>
                    <a:pt x="2242" y="2078"/>
                  </a:cubicBezTo>
                  <a:cubicBezTo>
                    <a:pt x="2203" y="2089"/>
                    <a:pt x="2175" y="2084"/>
                    <a:pt x="2135" y="2106"/>
                  </a:cubicBezTo>
                  <a:cubicBezTo>
                    <a:pt x="2113" y="2123"/>
                    <a:pt x="2090" y="2134"/>
                    <a:pt x="2062" y="2134"/>
                  </a:cubicBezTo>
                  <a:cubicBezTo>
                    <a:pt x="2062" y="2146"/>
                    <a:pt x="2062" y="2151"/>
                    <a:pt x="2062" y="2157"/>
                  </a:cubicBezTo>
                  <a:cubicBezTo>
                    <a:pt x="2062" y="2185"/>
                    <a:pt x="2062" y="2196"/>
                    <a:pt x="2068" y="2219"/>
                  </a:cubicBezTo>
                  <a:cubicBezTo>
                    <a:pt x="2068" y="2258"/>
                    <a:pt x="2068" y="2258"/>
                    <a:pt x="2068" y="2258"/>
                  </a:cubicBezTo>
                  <a:cubicBezTo>
                    <a:pt x="2068" y="2286"/>
                    <a:pt x="2040" y="2292"/>
                    <a:pt x="2023" y="2314"/>
                  </a:cubicBezTo>
                  <a:cubicBezTo>
                    <a:pt x="1989" y="2370"/>
                    <a:pt x="1955" y="2415"/>
                    <a:pt x="1894" y="2415"/>
                  </a:cubicBezTo>
                  <a:cubicBezTo>
                    <a:pt x="1821" y="2415"/>
                    <a:pt x="1826" y="2314"/>
                    <a:pt x="1764" y="2269"/>
                  </a:cubicBezTo>
                  <a:cubicBezTo>
                    <a:pt x="1703" y="2224"/>
                    <a:pt x="1663" y="2191"/>
                    <a:pt x="1585" y="2179"/>
                  </a:cubicBezTo>
                  <a:cubicBezTo>
                    <a:pt x="1579" y="2129"/>
                    <a:pt x="1528" y="2112"/>
                    <a:pt x="1528" y="2061"/>
                  </a:cubicBezTo>
                  <a:cubicBezTo>
                    <a:pt x="1528" y="2028"/>
                    <a:pt x="1545" y="2011"/>
                    <a:pt x="1562" y="1977"/>
                  </a:cubicBezTo>
                  <a:cubicBezTo>
                    <a:pt x="1557" y="1972"/>
                    <a:pt x="1557" y="1972"/>
                    <a:pt x="1557" y="1972"/>
                  </a:cubicBezTo>
                  <a:cubicBezTo>
                    <a:pt x="1523" y="1972"/>
                    <a:pt x="1489" y="1977"/>
                    <a:pt x="1472" y="1949"/>
                  </a:cubicBezTo>
                  <a:cubicBezTo>
                    <a:pt x="1450" y="1915"/>
                    <a:pt x="1467" y="1887"/>
                    <a:pt x="1455" y="1854"/>
                  </a:cubicBezTo>
                  <a:cubicBezTo>
                    <a:pt x="1444" y="1826"/>
                    <a:pt x="1427" y="1814"/>
                    <a:pt x="1399" y="1797"/>
                  </a:cubicBezTo>
                  <a:cubicBezTo>
                    <a:pt x="1354" y="1724"/>
                    <a:pt x="1321" y="1679"/>
                    <a:pt x="1242" y="1640"/>
                  </a:cubicBezTo>
                  <a:cubicBezTo>
                    <a:pt x="1219" y="1629"/>
                    <a:pt x="1208" y="1601"/>
                    <a:pt x="1180" y="1601"/>
                  </a:cubicBezTo>
                  <a:cubicBezTo>
                    <a:pt x="1152" y="1601"/>
                    <a:pt x="1141" y="1629"/>
                    <a:pt x="1113" y="1629"/>
                  </a:cubicBezTo>
                  <a:cubicBezTo>
                    <a:pt x="1090" y="1629"/>
                    <a:pt x="1085" y="1606"/>
                    <a:pt x="1062" y="1606"/>
                  </a:cubicBezTo>
                  <a:cubicBezTo>
                    <a:pt x="1029" y="1606"/>
                    <a:pt x="1012" y="1618"/>
                    <a:pt x="984" y="1618"/>
                  </a:cubicBezTo>
                  <a:cubicBezTo>
                    <a:pt x="927" y="1618"/>
                    <a:pt x="910" y="1562"/>
                    <a:pt x="854" y="1562"/>
                  </a:cubicBezTo>
                  <a:cubicBezTo>
                    <a:pt x="809" y="1562"/>
                    <a:pt x="787" y="1578"/>
                    <a:pt x="748" y="1578"/>
                  </a:cubicBezTo>
                  <a:cubicBezTo>
                    <a:pt x="697" y="1578"/>
                    <a:pt x="675" y="1545"/>
                    <a:pt x="624" y="1545"/>
                  </a:cubicBezTo>
                  <a:cubicBezTo>
                    <a:pt x="557" y="1545"/>
                    <a:pt x="557" y="1545"/>
                    <a:pt x="557" y="1545"/>
                  </a:cubicBezTo>
                  <a:cubicBezTo>
                    <a:pt x="517" y="1545"/>
                    <a:pt x="495" y="1522"/>
                    <a:pt x="467" y="1500"/>
                  </a:cubicBezTo>
                  <a:cubicBezTo>
                    <a:pt x="433" y="1483"/>
                    <a:pt x="410" y="1472"/>
                    <a:pt x="382" y="1449"/>
                  </a:cubicBezTo>
                  <a:cubicBezTo>
                    <a:pt x="354" y="1415"/>
                    <a:pt x="315" y="1432"/>
                    <a:pt x="281" y="1404"/>
                  </a:cubicBezTo>
                  <a:cubicBezTo>
                    <a:pt x="253" y="1387"/>
                    <a:pt x="248" y="1365"/>
                    <a:pt x="231" y="1331"/>
                  </a:cubicBezTo>
                  <a:cubicBezTo>
                    <a:pt x="220" y="1309"/>
                    <a:pt x="214" y="1292"/>
                    <a:pt x="203" y="1269"/>
                  </a:cubicBezTo>
                  <a:cubicBezTo>
                    <a:pt x="191" y="1247"/>
                    <a:pt x="163" y="1247"/>
                    <a:pt x="135" y="1241"/>
                  </a:cubicBezTo>
                  <a:cubicBezTo>
                    <a:pt x="118" y="1230"/>
                    <a:pt x="113" y="1219"/>
                    <a:pt x="96" y="1208"/>
                  </a:cubicBezTo>
                  <a:cubicBezTo>
                    <a:pt x="73" y="1191"/>
                    <a:pt x="45" y="1196"/>
                    <a:pt x="23" y="1174"/>
                  </a:cubicBezTo>
                  <a:cubicBezTo>
                    <a:pt x="0" y="1146"/>
                    <a:pt x="17" y="1112"/>
                    <a:pt x="0" y="1078"/>
                  </a:cubicBezTo>
                  <a:lnTo>
                    <a:pt x="0" y="1078"/>
                  </a:lnTo>
                  <a:cubicBezTo>
                    <a:pt x="17" y="1050"/>
                    <a:pt x="45" y="1045"/>
                    <a:pt x="73" y="1022"/>
                  </a:cubicBezTo>
                  <a:cubicBezTo>
                    <a:pt x="101" y="1000"/>
                    <a:pt x="96" y="966"/>
                    <a:pt x="96" y="927"/>
                  </a:cubicBezTo>
                  <a:cubicBezTo>
                    <a:pt x="96" y="876"/>
                    <a:pt x="68" y="842"/>
                    <a:pt x="23" y="809"/>
                  </a:cubicBezTo>
                  <a:cubicBezTo>
                    <a:pt x="73" y="775"/>
                    <a:pt x="79" y="736"/>
                    <a:pt x="135" y="713"/>
                  </a:cubicBezTo>
                  <a:cubicBezTo>
                    <a:pt x="158" y="702"/>
                    <a:pt x="180" y="696"/>
                    <a:pt x="203" y="680"/>
                  </a:cubicBezTo>
                  <a:cubicBezTo>
                    <a:pt x="225" y="668"/>
                    <a:pt x="242" y="663"/>
                    <a:pt x="242" y="646"/>
                  </a:cubicBezTo>
                  <a:cubicBezTo>
                    <a:pt x="242" y="618"/>
                    <a:pt x="242" y="601"/>
                    <a:pt x="242" y="578"/>
                  </a:cubicBezTo>
                  <a:lnTo>
                    <a:pt x="242" y="578"/>
                  </a:lnTo>
                  <a:cubicBezTo>
                    <a:pt x="253" y="533"/>
                    <a:pt x="253" y="477"/>
                    <a:pt x="304" y="477"/>
                  </a:cubicBezTo>
                  <a:cubicBezTo>
                    <a:pt x="326" y="477"/>
                    <a:pt x="332" y="477"/>
                    <a:pt x="354" y="477"/>
                  </a:cubicBezTo>
                  <a:cubicBezTo>
                    <a:pt x="433" y="477"/>
                    <a:pt x="433" y="376"/>
                    <a:pt x="433" y="303"/>
                  </a:cubicBezTo>
                  <a:cubicBezTo>
                    <a:pt x="439" y="303"/>
                    <a:pt x="439" y="298"/>
                    <a:pt x="439" y="298"/>
                  </a:cubicBezTo>
                  <a:cubicBezTo>
                    <a:pt x="467" y="298"/>
                    <a:pt x="478" y="309"/>
                    <a:pt x="500" y="320"/>
                  </a:cubicBezTo>
                  <a:cubicBezTo>
                    <a:pt x="540" y="342"/>
                    <a:pt x="579" y="371"/>
                    <a:pt x="579" y="415"/>
                  </a:cubicBezTo>
                  <a:cubicBezTo>
                    <a:pt x="579" y="460"/>
                    <a:pt x="562" y="494"/>
                    <a:pt x="534" y="528"/>
                  </a:cubicBezTo>
                  <a:cubicBezTo>
                    <a:pt x="512" y="550"/>
                    <a:pt x="489" y="561"/>
                    <a:pt x="489" y="590"/>
                  </a:cubicBezTo>
                  <a:cubicBezTo>
                    <a:pt x="489" y="623"/>
                    <a:pt x="528" y="629"/>
                    <a:pt x="562" y="629"/>
                  </a:cubicBezTo>
                  <a:cubicBezTo>
                    <a:pt x="590" y="629"/>
                    <a:pt x="607" y="635"/>
                    <a:pt x="635" y="635"/>
                  </a:cubicBezTo>
                  <a:cubicBezTo>
                    <a:pt x="675" y="646"/>
                    <a:pt x="697" y="657"/>
                    <a:pt x="736" y="657"/>
                  </a:cubicBezTo>
                  <a:cubicBezTo>
                    <a:pt x="764" y="657"/>
                    <a:pt x="764" y="623"/>
                    <a:pt x="781" y="601"/>
                  </a:cubicBezTo>
                  <a:cubicBezTo>
                    <a:pt x="804" y="561"/>
                    <a:pt x="809" y="533"/>
                    <a:pt x="832" y="494"/>
                  </a:cubicBezTo>
                  <a:cubicBezTo>
                    <a:pt x="843" y="466"/>
                    <a:pt x="837" y="438"/>
                    <a:pt x="865" y="421"/>
                  </a:cubicBezTo>
                  <a:cubicBezTo>
                    <a:pt x="910" y="399"/>
                    <a:pt x="939" y="387"/>
                    <a:pt x="984" y="365"/>
                  </a:cubicBezTo>
                  <a:cubicBezTo>
                    <a:pt x="1012" y="354"/>
                    <a:pt x="1029" y="342"/>
                    <a:pt x="1051" y="331"/>
                  </a:cubicBezTo>
                  <a:cubicBezTo>
                    <a:pt x="1068" y="326"/>
                    <a:pt x="1096" y="331"/>
                    <a:pt x="1096" y="314"/>
                  </a:cubicBezTo>
                  <a:cubicBezTo>
                    <a:pt x="1096" y="281"/>
                    <a:pt x="1079" y="269"/>
                    <a:pt x="1079" y="236"/>
                  </a:cubicBezTo>
                  <a:cubicBezTo>
                    <a:pt x="1079" y="202"/>
                    <a:pt x="1079" y="202"/>
                    <a:pt x="1079" y="202"/>
                  </a:cubicBezTo>
                  <a:cubicBezTo>
                    <a:pt x="1079" y="168"/>
                    <a:pt x="1130" y="185"/>
                    <a:pt x="1146" y="163"/>
                  </a:cubicBezTo>
                  <a:cubicBezTo>
                    <a:pt x="1163" y="151"/>
                    <a:pt x="1152" y="129"/>
                    <a:pt x="1163" y="112"/>
                  </a:cubicBezTo>
                  <a:cubicBezTo>
                    <a:pt x="1180" y="90"/>
                    <a:pt x="1197" y="78"/>
                    <a:pt x="1214" y="56"/>
                  </a:cubicBezTo>
                  <a:cubicBezTo>
                    <a:pt x="1231" y="39"/>
                    <a:pt x="1236" y="17"/>
                    <a:pt x="1264" y="0"/>
                  </a:cubicBezTo>
                  <a:cubicBezTo>
                    <a:pt x="1287" y="39"/>
                    <a:pt x="1315" y="56"/>
                    <a:pt x="1326" y="106"/>
                  </a:cubicBezTo>
                  <a:cubicBezTo>
                    <a:pt x="1332" y="146"/>
                    <a:pt x="1337" y="208"/>
                    <a:pt x="1382" y="208"/>
                  </a:cubicBezTo>
                  <a:cubicBezTo>
                    <a:pt x="1422" y="208"/>
                    <a:pt x="1444" y="219"/>
                    <a:pt x="1489" y="219"/>
                  </a:cubicBezTo>
                  <a:cubicBezTo>
                    <a:pt x="1568" y="219"/>
                    <a:pt x="1585" y="129"/>
                    <a:pt x="1658" y="95"/>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1" name="Freeform 55"/>
            <p:cNvSpPr>
              <a:spLocks noChangeArrowheads="1"/>
            </p:cNvSpPr>
            <p:nvPr/>
          </p:nvSpPr>
          <p:spPr bwMode="auto">
            <a:xfrm>
              <a:off x="6687352" y="1938788"/>
              <a:ext cx="474282" cy="383256"/>
            </a:xfrm>
            <a:custGeom>
              <a:avLst/>
              <a:gdLst>
                <a:gd name="T0" fmla="*/ 1539 w 1540"/>
                <a:gd name="T1" fmla="*/ 545 h 1243"/>
                <a:gd name="T2" fmla="*/ 1500 w 1540"/>
                <a:gd name="T3" fmla="*/ 647 h 1243"/>
                <a:gd name="T4" fmla="*/ 1320 w 1540"/>
                <a:gd name="T5" fmla="*/ 776 h 1243"/>
                <a:gd name="T6" fmla="*/ 1370 w 1540"/>
                <a:gd name="T7" fmla="*/ 989 h 1243"/>
                <a:gd name="T8" fmla="*/ 1297 w 1540"/>
                <a:gd name="T9" fmla="*/ 1045 h 1243"/>
                <a:gd name="T10" fmla="*/ 1174 w 1540"/>
                <a:gd name="T11" fmla="*/ 1051 h 1243"/>
                <a:gd name="T12" fmla="*/ 1056 w 1540"/>
                <a:gd name="T13" fmla="*/ 1085 h 1243"/>
                <a:gd name="T14" fmla="*/ 910 w 1540"/>
                <a:gd name="T15" fmla="*/ 1163 h 1243"/>
                <a:gd name="T16" fmla="*/ 702 w 1540"/>
                <a:gd name="T17" fmla="*/ 1242 h 1243"/>
                <a:gd name="T18" fmla="*/ 556 w 1540"/>
                <a:gd name="T19" fmla="*/ 1191 h 1243"/>
                <a:gd name="T20" fmla="*/ 449 w 1540"/>
                <a:gd name="T21" fmla="*/ 1118 h 1243"/>
                <a:gd name="T22" fmla="*/ 410 w 1540"/>
                <a:gd name="T23" fmla="*/ 961 h 1243"/>
                <a:gd name="T24" fmla="*/ 281 w 1540"/>
                <a:gd name="T25" fmla="*/ 955 h 1243"/>
                <a:gd name="T26" fmla="*/ 191 w 1540"/>
                <a:gd name="T27" fmla="*/ 910 h 1243"/>
                <a:gd name="T28" fmla="*/ 0 w 1540"/>
                <a:gd name="T29" fmla="*/ 697 h 1243"/>
                <a:gd name="T30" fmla="*/ 5 w 1540"/>
                <a:gd name="T31" fmla="*/ 692 h 1243"/>
                <a:gd name="T32" fmla="*/ 28 w 1540"/>
                <a:gd name="T33" fmla="*/ 540 h 1243"/>
                <a:gd name="T34" fmla="*/ 16 w 1540"/>
                <a:gd name="T35" fmla="*/ 343 h 1243"/>
                <a:gd name="T36" fmla="*/ 45 w 1540"/>
                <a:gd name="T37" fmla="*/ 248 h 1243"/>
                <a:gd name="T38" fmla="*/ 134 w 1540"/>
                <a:gd name="T39" fmla="*/ 253 h 1243"/>
                <a:gd name="T40" fmla="*/ 348 w 1540"/>
                <a:gd name="T41" fmla="*/ 259 h 1243"/>
                <a:gd name="T42" fmla="*/ 488 w 1540"/>
                <a:gd name="T43" fmla="*/ 186 h 1243"/>
                <a:gd name="T44" fmla="*/ 612 w 1540"/>
                <a:gd name="T45" fmla="*/ 0 h 1243"/>
                <a:gd name="T46" fmla="*/ 736 w 1540"/>
                <a:gd name="T47" fmla="*/ 57 h 1243"/>
                <a:gd name="T48" fmla="*/ 848 w 1540"/>
                <a:gd name="T49" fmla="*/ 85 h 1243"/>
                <a:gd name="T50" fmla="*/ 960 w 1540"/>
                <a:gd name="T51" fmla="*/ 73 h 1243"/>
                <a:gd name="T52" fmla="*/ 1135 w 1540"/>
                <a:gd name="T53" fmla="*/ 51 h 1243"/>
                <a:gd name="T54" fmla="*/ 1314 w 1540"/>
                <a:gd name="T55" fmla="*/ 45 h 1243"/>
                <a:gd name="T56" fmla="*/ 1533 w 1540"/>
                <a:gd name="T57" fmla="*/ 146 h 1243"/>
                <a:gd name="T58" fmla="*/ 1421 w 1540"/>
                <a:gd name="T59" fmla="*/ 191 h 1243"/>
                <a:gd name="T60" fmla="*/ 1398 w 1540"/>
                <a:gd name="T61" fmla="*/ 472 h 1243"/>
                <a:gd name="T62" fmla="*/ 1539 w 1540"/>
                <a:gd name="T63" fmla="*/ 545 h 1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40" h="1243">
                  <a:moveTo>
                    <a:pt x="1539" y="545"/>
                  </a:moveTo>
                  <a:lnTo>
                    <a:pt x="1539" y="545"/>
                  </a:lnTo>
                  <a:cubicBezTo>
                    <a:pt x="1539" y="568"/>
                    <a:pt x="1539" y="585"/>
                    <a:pt x="1539" y="613"/>
                  </a:cubicBezTo>
                  <a:cubicBezTo>
                    <a:pt x="1539" y="630"/>
                    <a:pt x="1522" y="635"/>
                    <a:pt x="1500" y="647"/>
                  </a:cubicBezTo>
                  <a:cubicBezTo>
                    <a:pt x="1477" y="663"/>
                    <a:pt x="1455" y="669"/>
                    <a:pt x="1432" y="680"/>
                  </a:cubicBezTo>
                  <a:cubicBezTo>
                    <a:pt x="1376" y="703"/>
                    <a:pt x="1370" y="742"/>
                    <a:pt x="1320" y="776"/>
                  </a:cubicBezTo>
                  <a:cubicBezTo>
                    <a:pt x="1365" y="809"/>
                    <a:pt x="1393" y="843"/>
                    <a:pt x="1393" y="894"/>
                  </a:cubicBezTo>
                  <a:cubicBezTo>
                    <a:pt x="1393" y="933"/>
                    <a:pt x="1398" y="967"/>
                    <a:pt x="1370" y="989"/>
                  </a:cubicBezTo>
                  <a:cubicBezTo>
                    <a:pt x="1342" y="1012"/>
                    <a:pt x="1314" y="1017"/>
                    <a:pt x="1297" y="1045"/>
                  </a:cubicBezTo>
                  <a:lnTo>
                    <a:pt x="1297" y="1045"/>
                  </a:lnTo>
                  <a:cubicBezTo>
                    <a:pt x="1275" y="1045"/>
                    <a:pt x="1264" y="1040"/>
                    <a:pt x="1241" y="1040"/>
                  </a:cubicBezTo>
                  <a:cubicBezTo>
                    <a:pt x="1213" y="1040"/>
                    <a:pt x="1196" y="1051"/>
                    <a:pt x="1174" y="1051"/>
                  </a:cubicBezTo>
                  <a:cubicBezTo>
                    <a:pt x="1140" y="1051"/>
                    <a:pt x="1129" y="1034"/>
                    <a:pt x="1095" y="1034"/>
                  </a:cubicBezTo>
                  <a:cubicBezTo>
                    <a:pt x="1073" y="1034"/>
                    <a:pt x="1067" y="1062"/>
                    <a:pt x="1056" y="1085"/>
                  </a:cubicBezTo>
                  <a:cubicBezTo>
                    <a:pt x="1033" y="1130"/>
                    <a:pt x="1005" y="1163"/>
                    <a:pt x="955" y="1163"/>
                  </a:cubicBezTo>
                  <a:cubicBezTo>
                    <a:pt x="910" y="1163"/>
                    <a:pt x="910" y="1163"/>
                    <a:pt x="910" y="1163"/>
                  </a:cubicBezTo>
                  <a:cubicBezTo>
                    <a:pt x="876" y="1163"/>
                    <a:pt x="859" y="1152"/>
                    <a:pt x="831" y="1152"/>
                  </a:cubicBezTo>
                  <a:cubicBezTo>
                    <a:pt x="769" y="1152"/>
                    <a:pt x="747" y="1203"/>
                    <a:pt x="702" y="1242"/>
                  </a:cubicBezTo>
                  <a:lnTo>
                    <a:pt x="702" y="1242"/>
                  </a:lnTo>
                  <a:cubicBezTo>
                    <a:pt x="657" y="1197"/>
                    <a:pt x="606" y="1214"/>
                    <a:pt x="556" y="1191"/>
                  </a:cubicBezTo>
                  <a:cubicBezTo>
                    <a:pt x="539" y="1180"/>
                    <a:pt x="533" y="1163"/>
                    <a:pt x="522" y="1152"/>
                  </a:cubicBezTo>
                  <a:cubicBezTo>
                    <a:pt x="500" y="1135"/>
                    <a:pt x="471" y="1141"/>
                    <a:pt x="449" y="1118"/>
                  </a:cubicBezTo>
                  <a:cubicBezTo>
                    <a:pt x="421" y="1090"/>
                    <a:pt x="410" y="1062"/>
                    <a:pt x="410" y="1017"/>
                  </a:cubicBezTo>
                  <a:cubicBezTo>
                    <a:pt x="410" y="961"/>
                    <a:pt x="410" y="961"/>
                    <a:pt x="410" y="961"/>
                  </a:cubicBezTo>
                  <a:cubicBezTo>
                    <a:pt x="410" y="933"/>
                    <a:pt x="404" y="910"/>
                    <a:pt x="404" y="882"/>
                  </a:cubicBezTo>
                  <a:cubicBezTo>
                    <a:pt x="359" y="910"/>
                    <a:pt x="337" y="955"/>
                    <a:pt x="281" y="955"/>
                  </a:cubicBezTo>
                  <a:cubicBezTo>
                    <a:pt x="241" y="955"/>
                    <a:pt x="224" y="933"/>
                    <a:pt x="191" y="910"/>
                  </a:cubicBezTo>
                  <a:lnTo>
                    <a:pt x="191" y="910"/>
                  </a:lnTo>
                  <a:cubicBezTo>
                    <a:pt x="191" y="832"/>
                    <a:pt x="140" y="793"/>
                    <a:pt x="73" y="753"/>
                  </a:cubicBezTo>
                  <a:cubicBezTo>
                    <a:pt x="45" y="736"/>
                    <a:pt x="16" y="731"/>
                    <a:pt x="0" y="697"/>
                  </a:cubicBezTo>
                  <a:lnTo>
                    <a:pt x="0" y="697"/>
                  </a:lnTo>
                  <a:cubicBezTo>
                    <a:pt x="0" y="697"/>
                    <a:pt x="5" y="697"/>
                    <a:pt x="5" y="692"/>
                  </a:cubicBezTo>
                  <a:cubicBezTo>
                    <a:pt x="45" y="686"/>
                    <a:pt x="61" y="652"/>
                    <a:pt x="61" y="618"/>
                  </a:cubicBezTo>
                  <a:cubicBezTo>
                    <a:pt x="61" y="585"/>
                    <a:pt x="28" y="573"/>
                    <a:pt x="28" y="540"/>
                  </a:cubicBezTo>
                  <a:cubicBezTo>
                    <a:pt x="28" y="512"/>
                    <a:pt x="39" y="495"/>
                    <a:pt x="39" y="461"/>
                  </a:cubicBezTo>
                  <a:cubicBezTo>
                    <a:pt x="39" y="416"/>
                    <a:pt x="22" y="388"/>
                    <a:pt x="16" y="343"/>
                  </a:cubicBezTo>
                  <a:cubicBezTo>
                    <a:pt x="45" y="248"/>
                    <a:pt x="45" y="248"/>
                    <a:pt x="45" y="248"/>
                  </a:cubicBezTo>
                  <a:lnTo>
                    <a:pt x="45" y="248"/>
                  </a:lnTo>
                  <a:cubicBezTo>
                    <a:pt x="56" y="242"/>
                    <a:pt x="61" y="242"/>
                    <a:pt x="73" y="242"/>
                  </a:cubicBezTo>
                  <a:cubicBezTo>
                    <a:pt x="95" y="242"/>
                    <a:pt x="106" y="253"/>
                    <a:pt x="134" y="253"/>
                  </a:cubicBezTo>
                  <a:cubicBezTo>
                    <a:pt x="281" y="253"/>
                    <a:pt x="281" y="253"/>
                    <a:pt x="281" y="253"/>
                  </a:cubicBezTo>
                  <a:cubicBezTo>
                    <a:pt x="309" y="253"/>
                    <a:pt x="320" y="259"/>
                    <a:pt x="348" y="259"/>
                  </a:cubicBezTo>
                  <a:cubicBezTo>
                    <a:pt x="387" y="259"/>
                    <a:pt x="410" y="242"/>
                    <a:pt x="443" y="220"/>
                  </a:cubicBezTo>
                  <a:cubicBezTo>
                    <a:pt x="460" y="208"/>
                    <a:pt x="477" y="203"/>
                    <a:pt x="488" y="186"/>
                  </a:cubicBezTo>
                  <a:cubicBezTo>
                    <a:pt x="500" y="163"/>
                    <a:pt x="505" y="146"/>
                    <a:pt x="516" y="118"/>
                  </a:cubicBezTo>
                  <a:cubicBezTo>
                    <a:pt x="544" y="68"/>
                    <a:pt x="573" y="45"/>
                    <a:pt x="612" y="0"/>
                  </a:cubicBezTo>
                  <a:lnTo>
                    <a:pt x="612" y="0"/>
                  </a:lnTo>
                  <a:cubicBezTo>
                    <a:pt x="662" y="12"/>
                    <a:pt x="691" y="29"/>
                    <a:pt x="736" y="57"/>
                  </a:cubicBezTo>
                  <a:cubicBezTo>
                    <a:pt x="764" y="68"/>
                    <a:pt x="775" y="85"/>
                    <a:pt x="803" y="85"/>
                  </a:cubicBezTo>
                  <a:cubicBezTo>
                    <a:pt x="848" y="85"/>
                    <a:pt x="848" y="85"/>
                    <a:pt x="848" y="85"/>
                  </a:cubicBezTo>
                  <a:cubicBezTo>
                    <a:pt x="876" y="85"/>
                    <a:pt x="893" y="73"/>
                    <a:pt x="921" y="73"/>
                  </a:cubicBezTo>
                  <a:cubicBezTo>
                    <a:pt x="960" y="73"/>
                    <a:pt x="960" y="73"/>
                    <a:pt x="960" y="73"/>
                  </a:cubicBezTo>
                  <a:cubicBezTo>
                    <a:pt x="983" y="73"/>
                    <a:pt x="994" y="90"/>
                    <a:pt x="1016" y="90"/>
                  </a:cubicBezTo>
                  <a:cubicBezTo>
                    <a:pt x="1067" y="90"/>
                    <a:pt x="1084" y="51"/>
                    <a:pt x="1135" y="51"/>
                  </a:cubicBezTo>
                  <a:cubicBezTo>
                    <a:pt x="1157" y="51"/>
                    <a:pt x="1163" y="73"/>
                    <a:pt x="1185" y="73"/>
                  </a:cubicBezTo>
                  <a:cubicBezTo>
                    <a:pt x="1236" y="73"/>
                    <a:pt x="1264" y="45"/>
                    <a:pt x="1314" y="45"/>
                  </a:cubicBezTo>
                  <a:cubicBezTo>
                    <a:pt x="1370" y="45"/>
                    <a:pt x="1404" y="51"/>
                    <a:pt x="1455" y="73"/>
                  </a:cubicBezTo>
                  <a:cubicBezTo>
                    <a:pt x="1494" y="85"/>
                    <a:pt x="1533" y="102"/>
                    <a:pt x="1533" y="146"/>
                  </a:cubicBezTo>
                  <a:cubicBezTo>
                    <a:pt x="1533" y="163"/>
                    <a:pt x="1511" y="163"/>
                    <a:pt x="1494" y="169"/>
                  </a:cubicBezTo>
                  <a:cubicBezTo>
                    <a:pt x="1466" y="180"/>
                    <a:pt x="1449" y="180"/>
                    <a:pt x="1421" y="191"/>
                  </a:cubicBezTo>
                  <a:cubicBezTo>
                    <a:pt x="1443" y="231"/>
                    <a:pt x="1443" y="265"/>
                    <a:pt x="1443" y="315"/>
                  </a:cubicBezTo>
                  <a:cubicBezTo>
                    <a:pt x="1443" y="377"/>
                    <a:pt x="1398" y="411"/>
                    <a:pt x="1398" y="472"/>
                  </a:cubicBezTo>
                  <a:cubicBezTo>
                    <a:pt x="1398" y="506"/>
                    <a:pt x="1432" y="512"/>
                    <a:pt x="1460" y="528"/>
                  </a:cubicBezTo>
                  <a:cubicBezTo>
                    <a:pt x="1494" y="534"/>
                    <a:pt x="1511" y="540"/>
                    <a:pt x="1539" y="545"/>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2" name="Freeform 56"/>
            <p:cNvSpPr>
              <a:spLocks noChangeArrowheads="1"/>
            </p:cNvSpPr>
            <p:nvPr/>
          </p:nvSpPr>
          <p:spPr bwMode="auto">
            <a:xfrm>
              <a:off x="6066302" y="2459310"/>
              <a:ext cx="512333" cy="566729"/>
            </a:xfrm>
            <a:custGeom>
              <a:avLst/>
              <a:gdLst>
                <a:gd name="T0" fmla="*/ 1422 w 1664"/>
                <a:gd name="T1" fmla="*/ 1444 h 1838"/>
                <a:gd name="T2" fmla="*/ 1529 w 1664"/>
                <a:gd name="T3" fmla="*/ 1573 h 1838"/>
                <a:gd name="T4" fmla="*/ 1663 w 1664"/>
                <a:gd name="T5" fmla="*/ 1663 h 1838"/>
                <a:gd name="T6" fmla="*/ 1646 w 1664"/>
                <a:gd name="T7" fmla="*/ 1680 h 1838"/>
                <a:gd name="T8" fmla="*/ 1478 w 1664"/>
                <a:gd name="T9" fmla="*/ 1641 h 1838"/>
                <a:gd name="T10" fmla="*/ 1405 w 1664"/>
                <a:gd name="T11" fmla="*/ 1635 h 1838"/>
                <a:gd name="T12" fmla="*/ 1248 w 1664"/>
                <a:gd name="T13" fmla="*/ 1607 h 1838"/>
                <a:gd name="T14" fmla="*/ 1090 w 1664"/>
                <a:gd name="T15" fmla="*/ 1596 h 1838"/>
                <a:gd name="T16" fmla="*/ 967 w 1664"/>
                <a:gd name="T17" fmla="*/ 1630 h 1838"/>
                <a:gd name="T18" fmla="*/ 837 w 1664"/>
                <a:gd name="T19" fmla="*/ 1781 h 1838"/>
                <a:gd name="T20" fmla="*/ 652 w 1664"/>
                <a:gd name="T21" fmla="*/ 1837 h 1838"/>
                <a:gd name="T22" fmla="*/ 528 w 1664"/>
                <a:gd name="T23" fmla="*/ 1759 h 1838"/>
                <a:gd name="T24" fmla="*/ 169 w 1664"/>
                <a:gd name="T25" fmla="*/ 1719 h 1838"/>
                <a:gd name="T26" fmla="*/ 85 w 1664"/>
                <a:gd name="T27" fmla="*/ 1770 h 1838"/>
                <a:gd name="T28" fmla="*/ 34 w 1664"/>
                <a:gd name="T29" fmla="*/ 1568 h 1838"/>
                <a:gd name="T30" fmla="*/ 40 w 1664"/>
                <a:gd name="T31" fmla="*/ 1141 h 1838"/>
                <a:gd name="T32" fmla="*/ 0 w 1664"/>
                <a:gd name="T33" fmla="*/ 995 h 1838"/>
                <a:gd name="T34" fmla="*/ 107 w 1664"/>
                <a:gd name="T35" fmla="*/ 837 h 1838"/>
                <a:gd name="T36" fmla="*/ 174 w 1664"/>
                <a:gd name="T37" fmla="*/ 877 h 1838"/>
                <a:gd name="T38" fmla="*/ 158 w 1664"/>
                <a:gd name="T39" fmla="*/ 742 h 1838"/>
                <a:gd name="T40" fmla="*/ 186 w 1664"/>
                <a:gd name="T41" fmla="*/ 658 h 1838"/>
                <a:gd name="T42" fmla="*/ 141 w 1664"/>
                <a:gd name="T43" fmla="*/ 467 h 1838"/>
                <a:gd name="T44" fmla="*/ 101 w 1664"/>
                <a:gd name="T45" fmla="*/ 360 h 1838"/>
                <a:gd name="T46" fmla="*/ 191 w 1664"/>
                <a:gd name="T47" fmla="*/ 163 h 1838"/>
                <a:gd name="T48" fmla="*/ 298 w 1664"/>
                <a:gd name="T49" fmla="*/ 180 h 1838"/>
                <a:gd name="T50" fmla="*/ 321 w 1664"/>
                <a:gd name="T51" fmla="*/ 248 h 1838"/>
                <a:gd name="T52" fmla="*/ 343 w 1664"/>
                <a:gd name="T53" fmla="*/ 343 h 1838"/>
                <a:gd name="T54" fmla="*/ 669 w 1664"/>
                <a:gd name="T55" fmla="*/ 57 h 1838"/>
                <a:gd name="T56" fmla="*/ 764 w 1664"/>
                <a:gd name="T57" fmla="*/ 0 h 1838"/>
                <a:gd name="T58" fmla="*/ 910 w 1664"/>
                <a:gd name="T59" fmla="*/ 79 h 1838"/>
                <a:gd name="T60" fmla="*/ 1023 w 1664"/>
                <a:gd name="T61" fmla="*/ 203 h 1838"/>
                <a:gd name="T62" fmla="*/ 967 w 1664"/>
                <a:gd name="T63" fmla="*/ 410 h 1838"/>
                <a:gd name="T64" fmla="*/ 832 w 1664"/>
                <a:gd name="T65" fmla="*/ 630 h 1838"/>
                <a:gd name="T66" fmla="*/ 1135 w 1664"/>
                <a:gd name="T67" fmla="*/ 832 h 1838"/>
                <a:gd name="T68" fmla="*/ 1281 w 1664"/>
                <a:gd name="T69" fmla="*/ 894 h 1838"/>
                <a:gd name="T70" fmla="*/ 1264 w 1664"/>
                <a:gd name="T71" fmla="*/ 1034 h 1838"/>
                <a:gd name="T72" fmla="*/ 1259 w 1664"/>
                <a:gd name="T73" fmla="*/ 1124 h 1838"/>
                <a:gd name="T74" fmla="*/ 1337 w 1664"/>
                <a:gd name="T75" fmla="*/ 1298 h 18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64" h="1838">
                  <a:moveTo>
                    <a:pt x="1422" y="1444"/>
                  </a:moveTo>
                  <a:lnTo>
                    <a:pt x="1422" y="1444"/>
                  </a:lnTo>
                  <a:cubicBezTo>
                    <a:pt x="1444" y="1472"/>
                    <a:pt x="1467" y="1478"/>
                    <a:pt x="1489" y="1506"/>
                  </a:cubicBezTo>
                  <a:cubicBezTo>
                    <a:pt x="1512" y="1523"/>
                    <a:pt x="1500" y="1556"/>
                    <a:pt x="1529" y="1573"/>
                  </a:cubicBezTo>
                  <a:cubicBezTo>
                    <a:pt x="1557" y="1596"/>
                    <a:pt x="1573" y="1607"/>
                    <a:pt x="1602" y="1624"/>
                  </a:cubicBezTo>
                  <a:cubicBezTo>
                    <a:pt x="1630" y="1635"/>
                    <a:pt x="1663" y="1635"/>
                    <a:pt x="1663" y="1663"/>
                  </a:cubicBezTo>
                  <a:cubicBezTo>
                    <a:pt x="1663" y="1669"/>
                    <a:pt x="1658" y="1674"/>
                    <a:pt x="1658" y="1680"/>
                  </a:cubicBezTo>
                  <a:cubicBezTo>
                    <a:pt x="1652" y="1680"/>
                    <a:pt x="1652" y="1680"/>
                    <a:pt x="1646" y="1680"/>
                  </a:cubicBezTo>
                  <a:cubicBezTo>
                    <a:pt x="1590" y="1680"/>
                    <a:pt x="1568" y="1630"/>
                    <a:pt x="1512" y="1630"/>
                  </a:cubicBezTo>
                  <a:cubicBezTo>
                    <a:pt x="1495" y="1630"/>
                    <a:pt x="1489" y="1635"/>
                    <a:pt x="1478" y="1641"/>
                  </a:cubicBezTo>
                  <a:cubicBezTo>
                    <a:pt x="1439" y="1630"/>
                    <a:pt x="1439" y="1630"/>
                    <a:pt x="1439" y="1630"/>
                  </a:cubicBezTo>
                  <a:cubicBezTo>
                    <a:pt x="1427" y="1635"/>
                    <a:pt x="1416" y="1635"/>
                    <a:pt x="1405" y="1635"/>
                  </a:cubicBezTo>
                  <a:cubicBezTo>
                    <a:pt x="1371" y="1635"/>
                    <a:pt x="1354" y="1607"/>
                    <a:pt x="1321" y="1607"/>
                  </a:cubicBezTo>
                  <a:cubicBezTo>
                    <a:pt x="1292" y="1607"/>
                    <a:pt x="1276" y="1607"/>
                    <a:pt x="1248" y="1607"/>
                  </a:cubicBezTo>
                  <a:cubicBezTo>
                    <a:pt x="1219" y="1607"/>
                    <a:pt x="1197" y="1596"/>
                    <a:pt x="1169" y="1596"/>
                  </a:cubicBezTo>
                  <a:cubicBezTo>
                    <a:pt x="1090" y="1596"/>
                    <a:pt x="1090" y="1596"/>
                    <a:pt x="1090" y="1596"/>
                  </a:cubicBezTo>
                  <a:cubicBezTo>
                    <a:pt x="1062" y="1596"/>
                    <a:pt x="1045" y="1579"/>
                    <a:pt x="1017" y="1579"/>
                  </a:cubicBezTo>
                  <a:cubicBezTo>
                    <a:pt x="989" y="1579"/>
                    <a:pt x="978" y="1607"/>
                    <a:pt x="967" y="1630"/>
                  </a:cubicBezTo>
                  <a:lnTo>
                    <a:pt x="967" y="1630"/>
                  </a:lnTo>
                  <a:cubicBezTo>
                    <a:pt x="894" y="1669"/>
                    <a:pt x="910" y="1753"/>
                    <a:pt x="837" y="1781"/>
                  </a:cubicBezTo>
                  <a:cubicBezTo>
                    <a:pt x="815" y="1792"/>
                    <a:pt x="798" y="1787"/>
                    <a:pt x="776" y="1792"/>
                  </a:cubicBezTo>
                  <a:cubicBezTo>
                    <a:pt x="731" y="1815"/>
                    <a:pt x="703" y="1837"/>
                    <a:pt x="652" y="1837"/>
                  </a:cubicBezTo>
                  <a:cubicBezTo>
                    <a:pt x="618" y="1837"/>
                    <a:pt x="596" y="1826"/>
                    <a:pt x="573" y="1804"/>
                  </a:cubicBezTo>
                  <a:cubicBezTo>
                    <a:pt x="556" y="1787"/>
                    <a:pt x="551" y="1759"/>
                    <a:pt x="528" y="1759"/>
                  </a:cubicBezTo>
                  <a:cubicBezTo>
                    <a:pt x="489" y="1759"/>
                    <a:pt x="489" y="1759"/>
                    <a:pt x="489" y="1759"/>
                  </a:cubicBezTo>
                  <a:cubicBezTo>
                    <a:pt x="366" y="1759"/>
                    <a:pt x="298" y="1719"/>
                    <a:pt x="169" y="1719"/>
                  </a:cubicBezTo>
                  <a:cubicBezTo>
                    <a:pt x="130" y="1719"/>
                    <a:pt x="118" y="1753"/>
                    <a:pt x="85" y="1770"/>
                  </a:cubicBezTo>
                  <a:lnTo>
                    <a:pt x="85" y="1770"/>
                  </a:lnTo>
                  <a:cubicBezTo>
                    <a:pt x="45" y="1736"/>
                    <a:pt x="23" y="1697"/>
                    <a:pt x="23" y="1646"/>
                  </a:cubicBezTo>
                  <a:cubicBezTo>
                    <a:pt x="23" y="1613"/>
                    <a:pt x="34" y="1596"/>
                    <a:pt x="34" y="1568"/>
                  </a:cubicBezTo>
                  <a:cubicBezTo>
                    <a:pt x="34" y="1461"/>
                    <a:pt x="6" y="1399"/>
                    <a:pt x="6" y="1293"/>
                  </a:cubicBezTo>
                  <a:cubicBezTo>
                    <a:pt x="6" y="1231"/>
                    <a:pt x="40" y="1202"/>
                    <a:pt x="40" y="1141"/>
                  </a:cubicBezTo>
                  <a:cubicBezTo>
                    <a:pt x="40" y="1090"/>
                    <a:pt x="40" y="1090"/>
                    <a:pt x="40" y="1090"/>
                  </a:cubicBezTo>
                  <a:cubicBezTo>
                    <a:pt x="40" y="1045"/>
                    <a:pt x="0" y="1034"/>
                    <a:pt x="0" y="995"/>
                  </a:cubicBezTo>
                  <a:cubicBezTo>
                    <a:pt x="0" y="961"/>
                    <a:pt x="40" y="967"/>
                    <a:pt x="62" y="944"/>
                  </a:cubicBezTo>
                  <a:cubicBezTo>
                    <a:pt x="96" y="916"/>
                    <a:pt x="107" y="882"/>
                    <a:pt x="107" y="837"/>
                  </a:cubicBezTo>
                  <a:cubicBezTo>
                    <a:pt x="124" y="837"/>
                    <a:pt x="124" y="837"/>
                    <a:pt x="124" y="837"/>
                  </a:cubicBezTo>
                  <a:cubicBezTo>
                    <a:pt x="146" y="849"/>
                    <a:pt x="152" y="877"/>
                    <a:pt x="174" y="877"/>
                  </a:cubicBezTo>
                  <a:cubicBezTo>
                    <a:pt x="191" y="877"/>
                    <a:pt x="186" y="854"/>
                    <a:pt x="186" y="843"/>
                  </a:cubicBezTo>
                  <a:cubicBezTo>
                    <a:pt x="186" y="804"/>
                    <a:pt x="158" y="781"/>
                    <a:pt x="158" y="742"/>
                  </a:cubicBezTo>
                  <a:cubicBezTo>
                    <a:pt x="158" y="725"/>
                    <a:pt x="186" y="719"/>
                    <a:pt x="186" y="697"/>
                  </a:cubicBezTo>
                  <a:cubicBezTo>
                    <a:pt x="186" y="658"/>
                    <a:pt x="186" y="658"/>
                    <a:pt x="186" y="658"/>
                  </a:cubicBezTo>
                  <a:cubicBezTo>
                    <a:pt x="135" y="517"/>
                    <a:pt x="135" y="517"/>
                    <a:pt x="135" y="517"/>
                  </a:cubicBezTo>
                  <a:cubicBezTo>
                    <a:pt x="135" y="500"/>
                    <a:pt x="141" y="489"/>
                    <a:pt x="141" y="467"/>
                  </a:cubicBezTo>
                  <a:cubicBezTo>
                    <a:pt x="141" y="422"/>
                    <a:pt x="130" y="394"/>
                    <a:pt x="101" y="360"/>
                  </a:cubicBezTo>
                  <a:lnTo>
                    <a:pt x="101" y="360"/>
                  </a:lnTo>
                  <a:cubicBezTo>
                    <a:pt x="135" y="298"/>
                    <a:pt x="163" y="253"/>
                    <a:pt x="231" y="231"/>
                  </a:cubicBezTo>
                  <a:cubicBezTo>
                    <a:pt x="225" y="203"/>
                    <a:pt x="214" y="186"/>
                    <a:pt x="191" y="163"/>
                  </a:cubicBezTo>
                  <a:cubicBezTo>
                    <a:pt x="214" y="152"/>
                    <a:pt x="231" y="141"/>
                    <a:pt x="259" y="141"/>
                  </a:cubicBezTo>
                  <a:cubicBezTo>
                    <a:pt x="281" y="141"/>
                    <a:pt x="287" y="163"/>
                    <a:pt x="298" y="180"/>
                  </a:cubicBezTo>
                  <a:cubicBezTo>
                    <a:pt x="304" y="191"/>
                    <a:pt x="321" y="191"/>
                    <a:pt x="321" y="203"/>
                  </a:cubicBezTo>
                  <a:cubicBezTo>
                    <a:pt x="321" y="248"/>
                    <a:pt x="321" y="248"/>
                    <a:pt x="321" y="248"/>
                  </a:cubicBezTo>
                  <a:cubicBezTo>
                    <a:pt x="321" y="259"/>
                    <a:pt x="315" y="264"/>
                    <a:pt x="315" y="276"/>
                  </a:cubicBezTo>
                  <a:cubicBezTo>
                    <a:pt x="315" y="304"/>
                    <a:pt x="326" y="321"/>
                    <a:pt x="343" y="343"/>
                  </a:cubicBezTo>
                  <a:cubicBezTo>
                    <a:pt x="399" y="248"/>
                    <a:pt x="483" y="236"/>
                    <a:pt x="590" y="208"/>
                  </a:cubicBezTo>
                  <a:cubicBezTo>
                    <a:pt x="658" y="191"/>
                    <a:pt x="646" y="118"/>
                    <a:pt x="669" y="57"/>
                  </a:cubicBezTo>
                  <a:cubicBezTo>
                    <a:pt x="686" y="17"/>
                    <a:pt x="725" y="17"/>
                    <a:pt x="764" y="0"/>
                  </a:cubicBezTo>
                  <a:lnTo>
                    <a:pt x="764" y="0"/>
                  </a:lnTo>
                  <a:cubicBezTo>
                    <a:pt x="804" y="40"/>
                    <a:pt x="821" y="79"/>
                    <a:pt x="871" y="79"/>
                  </a:cubicBezTo>
                  <a:cubicBezTo>
                    <a:pt x="910" y="79"/>
                    <a:pt x="910" y="79"/>
                    <a:pt x="910" y="79"/>
                  </a:cubicBezTo>
                  <a:cubicBezTo>
                    <a:pt x="944" y="79"/>
                    <a:pt x="967" y="79"/>
                    <a:pt x="995" y="90"/>
                  </a:cubicBezTo>
                  <a:cubicBezTo>
                    <a:pt x="1034" y="113"/>
                    <a:pt x="1023" y="158"/>
                    <a:pt x="1023" y="203"/>
                  </a:cubicBezTo>
                  <a:cubicBezTo>
                    <a:pt x="1023" y="264"/>
                    <a:pt x="972" y="292"/>
                    <a:pt x="944" y="349"/>
                  </a:cubicBezTo>
                  <a:cubicBezTo>
                    <a:pt x="967" y="365"/>
                    <a:pt x="967" y="388"/>
                    <a:pt x="967" y="410"/>
                  </a:cubicBezTo>
                  <a:cubicBezTo>
                    <a:pt x="967" y="439"/>
                    <a:pt x="944" y="444"/>
                    <a:pt x="927" y="467"/>
                  </a:cubicBezTo>
                  <a:cubicBezTo>
                    <a:pt x="888" y="534"/>
                    <a:pt x="854" y="562"/>
                    <a:pt x="832" y="630"/>
                  </a:cubicBezTo>
                  <a:cubicBezTo>
                    <a:pt x="933" y="658"/>
                    <a:pt x="1000" y="697"/>
                    <a:pt x="1040" y="798"/>
                  </a:cubicBezTo>
                  <a:cubicBezTo>
                    <a:pt x="1051" y="837"/>
                    <a:pt x="1096" y="821"/>
                    <a:pt x="1135" y="832"/>
                  </a:cubicBezTo>
                  <a:cubicBezTo>
                    <a:pt x="1169" y="837"/>
                    <a:pt x="1186" y="849"/>
                    <a:pt x="1214" y="860"/>
                  </a:cubicBezTo>
                  <a:cubicBezTo>
                    <a:pt x="1242" y="871"/>
                    <a:pt x="1281" y="866"/>
                    <a:pt x="1281" y="894"/>
                  </a:cubicBezTo>
                  <a:cubicBezTo>
                    <a:pt x="1281" y="933"/>
                    <a:pt x="1281" y="933"/>
                    <a:pt x="1281" y="933"/>
                  </a:cubicBezTo>
                  <a:cubicBezTo>
                    <a:pt x="1281" y="972"/>
                    <a:pt x="1264" y="995"/>
                    <a:pt x="1264" y="1034"/>
                  </a:cubicBezTo>
                  <a:cubicBezTo>
                    <a:pt x="1264" y="1090"/>
                    <a:pt x="1264" y="1090"/>
                    <a:pt x="1264" y="1090"/>
                  </a:cubicBezTo>
                  <a:cubicBezTo>
                    <a:pt x="1264" y="1101"/>
                    <a:pt x="1259" y="1113"/>
                    <a:pt x="1259" y="1124"/>
                  </a:cubicBezTo>
                  <a:cubicBezTo>
                    <a:pt x="1259" y="1129"/>
                    <a:pt x="1253" y="1129"/>
                    <a:pt x="1253" y="1135"/>
                  </a:cubicBezTo>
                  <a:cubicBezTo>
                    <a:pt x="1253" y="1208"/>
                    <a:pt x="1309" y="1236"/>
                    <a:pt x="1337" y="1298"/>
                  </a:cubicBezTo>
                  <a:cubicBezTo>
                    <a:pt x="1371" y="1360"/>
                    <a:pt x="1365" y="1410"/>
                    <a:pt x="1422" y="1444"/>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3" name="Freeform 57"/>
            <p:cNvSpPr>
              <a:spLocks noChangeArrowheads="1"/>
            </p:cNvSpPr>
            <p:nvPr/>
          </p:nvSpPr>
          <p:spPr bwMode="auto">
            <a:xfrm>
              <a:off x="7881890" y="1570482"/>
              <a:ext cx="424000" cy="361511"/>
            </a:xfrm>
            <a:custGeom>
              <a:avLst/>
              <a:gdLst>
                <a:gd name="T0" fmla="*/ 1062 w 1377"/>
                <a:gd name="T1" fmla="*/ 1146 h 1175"/>
                <a:gd name="T2" fmla="*/ 1062 w 1377"/>
                <a:gd name="T3" fmla="*/ 1146 h 1175"/>
                <a:gd name="T4" fmla="*/ 1135 w 1377"/>
                <a:gd name="T5" fmla="*/ 1112 h 1175"/>
                <a:gd name="T6" fmla="*/ 1197 w 1377"/>
                <a:gd name="T7" fmla="*/ 1129 h 1175"/>
                <a:gd name="T8" fmla="*/ 1281 w 1377"/>
                <a:gd name="T9" fmla="*/ 1079 h 1175"/>
                <a:gd name="T10" fmla="*/ 1332 w 1377"/>
                <a:gd name="T11" fmla="*/ 1079 h 1175"/>
                <a:gd name="T12" fmla="*/ 1376 w 1377"/>
                <a:gd name="T13" fmla="*/ 1045 h 1175"/>
                <a:gd name="T14" fmla="*/ 1343 w 1377"/>
                <a:gd name="T15" fmla="*/ 960 h 1175"/>
                <a:gd name="T16" fmla="*/ 1354 w 1377"/>
                <a:gd name="T17" fmla="*/ 944 h 1175"/>
                <a:gd name="T18" fmla="*/ 1354 w 1377"/>
                <a:gd name="T19" fmla="*/ 944 h 1175"/>
                <a:gd name="T20" fmla="*/ 1157 w 1377"/>
                <a:gd name="T21" fmla="*/ 820 h 1175"/>
                <a:gd name="T22" fmla="*/ 1079 w 1377"/>
                <a:gd name="T23" fmla="*/ 618 h 1175"/>
                <a:gd name="T24" fmla="*/ 1112 w 1377"/>
                <a:gd name="T25" fmla="*/ 432 h 1175"/>
                <a:gd name="T26" fmla="*/ 1073 w 1377"/>
                <a:gd name="T27" fmla="*/ 382 h 1175"/>
                <a:gd name="T28" fmla="*/ 1045 w 1377"/>
                <a:gd name="T29" fmla="*/ 365 h 1175"/>
                <a:gd name="T30" fmla="*/ 972 w 1377"/>
                <a:gd name="T31" fmla="*/ 365 h 1175"/>
                <a:gd name="T32" fmla="*/ 944 w 1377"/>
                <a:gd name="T33" fmla="*/ 371 h 1175"/>
                <a:gd name="T34" fmla="*/ 876 w 1377"/>
                <a:gd name="T35" fmla="*/ 337 h 1175"/>
                <a:gd name="T36" fmla="*/ 792 w 1377"/>
                <a:gd name="T37" fmla="*/ 180 h 1175"/>
                <a:gd name="T38" fmla="*/ 792 w 1377"/>
                <a:gd name="T39" fmla="*/ 180 h 1175"/>
                <a:gd name="T40" fmla="*/ 781 w 1377"/>
                <a:gd name="T41" fmla="*/ 180 h 1175"/>
                <a:gd name="T42" fmla="*/ 685 w 1377"/>
                <a:gd name="T43" fmla="*/ 191 h 1175"/>
                <a:gd name="T44" fmla="*/ 635 w 1377"/>
                <a:gd name="T45" fmla="*/ 163 h 1175"/>
                <a:gd name="T46" fmla="*/ 596 w 1377"/>
                <a:gd name="T47" fmla="*/ 163 h 1175"/>
                <a:gd name="T48" fmla="*/ 556 w 1377"/>
                <a:gd name="T49" fmla="*/ 174 h 1175"/>
                <a:gd name="T50" fmla="*/ 494 w 1377"/>
                <a:gd name="T51" fmla="*/ 135 h 1175"/>
                <a:gd name="T52" fmla="*/ 427 w 1377"/>
                <a:gd name="T53" fmla="*/ 168 h 1175"/>
                <a:gd name="T54" fmla="*/ 286 w 1377"/>
                <a:gd name="T55" fmla="*/ 78 h 1175"/>
                <a:gd name="T56" fmla="*/ 242 w 1377"/>
                <a:gd name="T57" fmla="*/ 0 h 1175"/>
                <a:gd name="T58" fmla="*/ 242 w 1377"/>
                <a:gd name="T59" fmla="*/ 0 h 1175"/>
                <a:gd name="T60" fmla="*/ 157 w 1377"/>
                <a:gd name="T61" fmla="*/ 84 h 1175"/>
                <a:gd name="T62" fmla="*/ 101 w 1377"/>
                <a:gd name="T63" fmla="*/ 50 h 1175"/>
                <a:gd name="T64" fmla="*/ 62 w 1377"/>
                <a:gd name="T65" fmla="*/ 78 h 1175"/>
                <a:gd name="T66" fmla="*/ 28 w 1377"/>
                <a:gd name="T67" fmla="*/ 118 h 1175"/>
                <a:gd name="T68" fmla="*/ 34 w 1377"/>
                <a:gd name="T69" fmla="*/ 219 h 1175"/>
                <a:gd name="T70" fmla="*/ 51 w 1377"/>
                <a:gd name="T71" fmla="*/ 371 h 1175"/>
                <a:gd name="T72" fmla="*/ 73 w 1377"/>
                <a:gd name="T73" fmla="*/ 517 h 1175"/>
                <a:gd name="T74" fmla="*/ 11 w 1377"/>
                <a:gd name="T75" fmla="*/ 590 h 1175"/>
                <a:gd name="T76" fmla="*/ 11 w 1377"/>
                <a:gd name="T77" fmla="*/ 640 h 1175"/>
                <a:gd name="T78" fmla="*/ 28 w 1377"/>
                <a:gd name="T79" fmla="*/ 725 h 1175"/>
                <a:gd name="T80" fmla="*/ 28 w 1377"/>
                <a:gd name="T81" fmla="*/ 775 h 1175"/>
                <a:gd name="T82" fmla="*/ 0 w 1377"/>
                <a:gd name="T83" fmla="*/ 848 h 1175"/>
                <a:gd name="T84" fmla="*/ 0 w 1377"/>
                <a:gd name="T85" fmla="*/ 893 h 1175"/>
                <a:gd name="T86" fmla="*/ 17 w 1377"/>
                <a:gd name="T87" fmla="*/ 921 h 1175"/>
                <a:gd name="T88" fmla="*/ 17 w 1377"/>
                <a:gd name="T89" fmla="*/ 921 h 1175"/>
                <a:gd name="T90" fmla="*/ 68 w 1377"/>
                <a:gd name="T91" fmla="*/ 814 h 1175"/>
                <a:gd name="T92" fmla="*/ 202 w 1377"/>
                <a:gd name="T93" fmla="*/ 798 h 1175"/>
                <a:gd name="T94" fmla="*/ 275 w 1377"/>
                <a:gd name="T95" fmla="*/ 932 h 1175"/>
                <a:gd name="T96" fmla="*/ 410 w 1377"/>
                <a:gd name="T97" fmla="*/ 1045 h 1175"/>
                <a:gd name="T98" fmla="*/ 405 w 1377"/>
                <a:gd name="T99" fmla="*/ 1107 h 1175"/>
                <a:gd name="T100" fmla="*/ 405 w 1377"/>
                <a:gd name="T101" fmla="*/ 1146 h 1175"/>
                <a:gd name="T102" fmla="*/ 427 w 1377"/>
                <a:gd name="T103" fmla="*/ 1174 h 1175"/>
                <a:gd name="T104" fmla="*/ 472 w 1377"/>
                <a:gd name="T105" fmla="*/ 1129 h 1175"/>
                <a:gd name="T106" fmla="*/ 478 w 1377"/>
                <a:gd name="T107" fmla="*/ 1090 h 1175"/>
                <a:gd name="T108" fmla="*/ 551 w 1377"/>
                <a:gd name="T109" fmla="*/ 1067 h 1175"/>
                <a:gd name="T110" fmla="*/ 579 w 1377"/>
                <a:gd name="T111" fmla="*/ 1011 h 1175"/>
                <a:gd name="T112" fmla="*/ 702 w 1377"/>
                <a:gd name="T113" fmla="*/ 1039 h 1175"/>
                <a:gd name="T114" fmla="*/ 798 w 1377"/>
                <a:gd name="T115" fmla="*/ 1011 h 1175"/>
                <a:gd name="T116" fmla="*/ 843 w 1377"/>
                <a:gd name="T117" fmla="*/ 1067 h 1175"/>
                <a:gd name="T118" fmla="*/ 899 w 1377"/>
                <a:gd name="T119" fmla="*/ 1101 h 1175"/>
                <a:gd name="T120" fmla="*/ 944 w 1377"/>
                <a:gd name="T121" fmla="*/ 1123 h 1175"/>
                <a:gd name="T122" fmla="*/ 1062 w 1377"/>
                <a:gd name="T123" fmla="*/ 1146 h 1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377" h="1175">
                  <a:moveTo>
                    <a:pt x="1062" y="1146"/>
                  </a:moveTo>
                  <a:lnTo>
                    <a:pt x="1062" y="1146"/>
                  </a:lnTo>
                  <a:cubicBezTo>
                    <a:pt x="1084" y="1123"/>
                    <a:pt x="1107" y="1112"/>
                    <a:pt x="1135" y="1112"/>
                  </a:cubicBezTo>
                  <a:cubicBezTo>
                    <a:pt x="1163" y="1112"/>
                    <a:pt x="1174" y="1129"/>
                    <a:pt x="1197" y="1129"/>
                  </a:cubicBezTo>
                  <a:cubicBezTo>
                    <a:pt x="1236" y="1129"/>
                    <a:pt x="1242" y="1079"/>
                    <a:pt x="1281" y="1079"/>
                  </a:cubicBezTo>
                  <a:cubicBezTo>
                    <a:pt x="1332" y="1079"/>
                    <a:pt x="1332" y="1079"/>
                    <a:pt x="1332" y="1079"/>
                  </a:cubicBezTo>
                  <a:cubicBezTo>
                    <a:pt x="1348" y="1079"/>
                    <a:pt x="1376" y="1067"/>
                    <a:pt x="1376" y="1045"/>
                  </a:cubicBezTo>
                  <a:cubicBezTo>
                    <a:pt x="1376" y="1011"/>
                    <a:pt x="1343" y="1000"/>
                    <a:pt x="1343" y="960"/>
                  </a:cubicBezTo>
                  <a:cubicBezTo>
                    <a:pt x="1343" y="955"/>
                    <a:pt x="1348" y="949"/>
                    <a:pt x="1354" y="944"/>
                  </a:cubicBezTo>
                  <a:lnTo>
                    <a:pt x="1354" y="944"/>
                  </a:lnTo>
                  <a:cubicBezTo>
                    <a:pt x="1326" y="859"/>
                    <a:pt x="1236" y="865"/>
                    <a:pt x="1157" y="820"/>
                  </a:cubicBezTo>
                  <a:cubicBezTo>
                    <a:pt x="1084" y="775"/>
                    <a:pt x="1079" y="702"/>
                    <a:pt x="1079" y="618"/>
                  </a:cubicBezTo>
                  <a:cubicBezTo>
                    <a:pt x="1079" y="545"/>
                    <a:pt x="1112" y="505"/>
                    <a:pt x="1112" y="432"/>
                  </a:cubicBezTo>
                  <a:cubicBezTo>
                    <a:pt x="1112" y="410"/>
                    <a:pt x="1090" y="399"/>
                    <a:pt x="1073" y="382"/>
                  </a:cubicBezTo>
                  <a:cubicBezTo>
                    <a:pt x="1062" y="376"/>
                    <a:pt x="1056" y="365"/>
                    <a:pt x="1045" y="365"/>
                  </a:cubicBezTo>
                  <a:cubicBezTo>
                    <a:pt x="1017" y="365"/>
                    <a:pt x="1000" y="365"/>
                    <a:pt x="972" y="365"/>
                  </a:cubicBezTo>
                  <a:cubicBezTo>
                    <a:pt x="961" y="365"/>
                    <a:pt x="955" y="371"/>
                    <a:pt x="944" y="371"/>
                  </a:cubicBezTo>
                  <a:cubicBezTo>
                    <a:pt x="910" y="371"/>
                    <a:pt x="899" y="354"/>
                    <a:pt x="876" y="337"/>
                  </a:cubicBezTo>
                  <a:cubicBezTo>
                    <a:pt x="820" y="298"/>
                    <a:pt x="809" y="247"/>
                    <a:pt x="792" y="180"/>
                  </a:cubicBezTo>
                  <a:lnTo>
                    <a:pt x="792" y="180"/>
                  </a:lnTo>
                  <a:cubicBezTo>
                    <a:pt x="781" y="180"/>
                    <a:pt x="781" y="180"/>
                    <a:pt x="781" y="180"/>
                  </a:cubicBezTo>
                  <a:cubicBezTo>
                    <a:pt x="742" y="180"/>
                    <a:pt x="725" y="191"/>
                    <a:pt x="685" y="191"/>
                  </a:cubicBezTo>
                  <a:cubicBezTo>
                    <a:pt x="663" y="191"/>
                    <a:pt x="657" y="163"/>
                    <a:pt x="635" y="163"/>
                  </a:cubicBezTo>
                  <a:cubicBezTo>
                    <a:pt x="596" y="163"/>
                    <a:pt x="596" y="163"/>
                    <a:pt x="596" y="163"/>
                  </a:cubicBezTo>
                  <a:cubicBezTo>
                    <a:pt x="579" y="163"/>
                    <a:pt x="567" y="174"/>
                    <a:pt x="556" y="174"/>
                  </a:cubicBezTo>
                  <a:cubicBezTo>
                    <a:pt x="528" y="174"/>
                    <a:pt x="523" y="135"/>
                    <a:pt x="494" y="135"/>
                  </a:cubicBezTo>
                  <a:cubicBezTo>
                    <a:pt x="466" y="135"/>
                    <a:pt x="455" y="168"/>
                    <a:pt x="427" y="168"/>
                  </a:cubicBezTo>
                  <a:cubicBezTo>
                    <a:pt x="365" y="168"/>
                    <a:pt x="343" y="112"/>
                    <a:pt x="286" y="78"/>
                  </a:cubicBezTo>
                  <a:cubicBezTo>
                    <a:pt x="275" y="45"/>
                    <a:pt x="258" y="22"/>
                    <a:pt x="242" y="0"/>
                  </a:cubicBezTo>
                  <a:lnTo>
                    <a:pt x="242" y="0"/>
                  </a:lnTo>
                  <a:cubicBezTo>
                    <a:pt x="219" y="39"/>
                    <a:pt x="202" y="84"/>
                    <a:pt x="157" y="84"/>
                  </a:cubicBezTo>
                  <a:cubicBezTo>
                    <a:pt x="135" y="84"/>
                    <a:pt x="129" y="50"/>
                    <a:pt x="101" y="50"/>
                  </a:cubicBezTo>
                  <a:cubicBezTo>
                    <a:pt x="84" y="50"/>
                    <a:pt x="79" y="67"/>
                    <a:pt x="62" y="78"/>
                  </a:cubicBezTo>
                  <a:cubicBezTo>
                    <a:pt x="45" y="90"/>
                    <a:pt x="28" y="95"/>
                    <a:pt x="28" y="118"/>
                  </a:cubicBezTo>
                  <a:cubicBezTo>
                    <a:pt x="28" y="157"/>
                    <a:pt x="34" y="180"/>
                    <a:pt x="34" y="219"/>
                  </a:cubicBezTo>
                  <a:cubicBezTo>
                    <a:pt x="34" y="275"/>
                    <a:pt x="62" y="309"/>
                    <a:pt x="51" y="371"/>
                  </a:cubicBezTo>
                  <a:cubicBezTo>
                    <a:pt x="73" y="517"/>
                    <a:pt x="73" y="517"/>
                    <a:pt x="73" y="517"/>
                  </a:cubicBezTo>
                  <a:cubicBezTo>
                    <a:pt x="62" y="556"/>
                    <a:pt x="11" y="556"/>
                    <a:pt x="11" y="590"/>
                  </a:cubicBezTo>
                  <a:cubicBezTo>
                    <a:pt x="11" y="640"/>
                    <a:pt x="11" y="640"/>
                    <a:pt x="11" y="640"/>
                  </a:cubicBezTo>
                  <a:cubicBezTo>
                    <a:pt x="11" y="674"/>
                    <a:pt x="28" y="691"/>
                    <a:pt x="28" y="725"/>
                  </a:cubicBezTo>
                  <a:cubicBezTo>
                    <a:pt x="28" y="775"/>
                    <a:pt x="28" y="775"/>
                    <a:pt x="28" y="775"/>
                  </a:cubicBezTo>
                  <a:cubicBezTo>
                    <a:pt x="28" y="803"/>
                    <a:pt x="0" y="814"/>
                    <a:pt x="0" y="848"/>
                  </a:cubicBezTo>
                  <a:cubicBezTo>
                    <a:pt x="0" y="893"/>
                    <a:pt x="0" y="893"/>
                    <a:pt x="0" y="893"/>
                  </a:cubicBezTo>
                  <a:cubicBezTo>
                    <a:pt x="0" y="904"/>
                    <a:pt x="11" y="910"/>
                    <a:pt x="17" y="921"/>
                  </a:cubicBezTo>
                  <a:lnTo>
                    <a:pt x="17" y="921"/>
                  </a:lnTo>
                  <a:cubicBezTo>
                    <a:pt x="56" y="904"/>
                    <a:pt x="62" y="865"/>
                    <a:pt x="68" y="814"/>
                  </a:cubicBezTo>
                  <a:cubicBezTo>
                    <a:pt x="118" y="814"/>
                    <a:pt x="146" y="798"/>
                    <a:pt x="202" y="798"/>
                  </a:cubicBezTo>
                  <a:cubicBezTo>
                    <a:pt x="258" y="798"/>
                    <a:pt x="242" y="882"/>
                    <a:pt x="275" y="932"/>
                  </a:cubicBezTo>
                  <a:cubicBezTo>
                    <a:pt x="309" y="994"/>
                    <a:pt x="410" y="977"/>
                    <a:pt x="410" y="1045"/>
                  </a:cubicBezTo>
                  <a:cubicBezTo>
                    <a:pt x="410" y="1067"/>
                    <a:pt x="405" y="1084"/>
                    <a:pt x="405" y="1107"/>
                  </a:cubicBezTo>
                  <a:cubicBezTo>
                    <a:pt x="405" y="1146"/>
                    <a:pt x="405" y="1146"/>
                    <a:pt x="405" y="1146"/>
                  </a:cubicBezTo>
                  <a:cubicBezTo>
                    <a:pt x="405" y="1157"/>
                    <a:pt x="421" y="1163"/>
                    <a:pt x="427" y="1174"/>
                  </a:cubicBezTo>
                  <a:cubicBezTo>
                    <a:pt x="444" y="1157"/>
                    <a:pt x="466" y="1152"/>
                    <a:pt x="472" y="1129"/>
                  </a:cubicBezTo>
                  <a:cubicBezTo>
                    <a:pt x="472" y="1118"/>
                    <a:pt x="466" y="1101"/>
                    <a:pt x="478" y="1090"/>
                  </a:cubicBezTo>
                  <a:cubicBezTo>
                    <a:pt x="494" y="1067"/>
                    <a:pt x="523" y="1079"/>
                    <a:pt x="551" y="1067"/>
                  </a:cubicBezTo>
                  <a:cubicBezTo>
                    <a:pt x="573" y="1056"/>
                    <a:pt x="573" y="1034"/>
                    <a:pt x="579" y="1011"/>
                  </a:cubicBezTo>
                  <a:cubicBezTo>
                    <a:pt x="618" y="1039"/>
                    <a:pt x="652" y="1039"/>
                    <a:pt x="702" y="1039"/>
                  </a:cubicBezTo>
                  <a:cubicBezTo>
                    <a:pt x="742" y="1039"/>
                    <a:pt x="758" y="1011"/>
                    <a:pt x="798" y="1011"/>
                  </a:cubicBezTo>
                  <a:cubicBezTo>
                    <a:pt x="826" y="1011"/>
                    <a:pt x="826" y="1045"/>
                    <a:pt x="843" y="1067"/>
                  </a:cubicBezTo>
                  <a:cubicBezTo>
                    <a:pt x="860" y="1090"/>
                    <a:pt x="876" y="1084"/>
                    <a:pt x="899" y="1101"/>
                  </a:cubicBezTo>
                  <a:cubicBezTo>
                    <a:pt x="916" y="1107"/>
                    <a:pt x="921" y="1118"/>
                    <a:pt x="944" y="1123"/>
                  </a:cubicBezTo>
                  <a:cubicBezTo>
                    <a:pt x="989" y="1135"/>
                    <a:pt x="1017" y="1123"/>
                    <a:pt x="1062" y="1146"/>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4" name="Freeform 58"/>
            <p:cNvSpPr>
              <a:spLocks noChangeArrowheads="1"/>
            </p:cNvSpPr>
            <p:nvPr/>
          </p:nvSpPr>
          <p:spPr bwMode="auto">
            <a:xfrm>
              <a:off x="7536712" y="1512042"/>
              <a:ext cx="419922" cy="400924"/>
            </a:xfrm>
            <a:custGeom>
              <a:avLst/>
              <a:gdLst>
                <a:gd name="T0" fmla="*/ 303 w 1361"/>
                <a:gd name="T1" fmla="*/ 1298 h 1299"/>
                <a:gd name="T2" fmla="*/ 303 w 1361"/>
                <a:gd name="T3" fmla="*/ 1298 h 1299"/>
                <a:gd name="T4" fmla="*/ 377 w 1361"/>
                <a:gd name="T5" fmla="*/ 1276 h 1299"/>
                <a:gd name="T6" fmla="*/ 433 w 1361"/>
                <a:gd name="T7" fmla="*/ 1225 h 1299"/>
                <a:gd name="T8" fmla="*/ 483 w 1361"/>
                <a:gd name="T9" fmla="*/ 1220 h 1299"/>
                <a:gd name="T10" fmla="*/ 539 w 1361"/>
                <a:gd name="T11" fmla="*/ 1197 h 1299"/>
                <a:gd name="T12" fmla="*/ 747 w 1361"/>
                <a:gd name="T13" fmla="*/ 1135 h 1299"/>
                <a:gd name="T14" fmla="*/ 815 w 1361"/>
                <a:gd name="T15" fmla="*/ 1135 h 1299"/>
                <a:gd name="T16" fmla="*/ 916 w 1361"/>
                <a:gd name="T17" fmla="*/ 1208 h 1299"/>
                <a:gd name="T18" fmla="*/ 983 w 1361"/>
                <a:gd name="T19" fmla="*/ 1186 h 1299"/>
                <a:gd name="T20" fmla="*/ 1135 w 1361"/>
                <a:gd name="T21" fmla="*/ 1107 h 1299"/>
                <a:gd name="T22" fmla="*/ 1135 w 1361"/>
                <a:gd name="T23" fmla="*/ 1107 h 1299"/>
                <a:gd name="T24" fmla="*/ 1118 w 1361"/>
                <a:gd name="T25" fmla="*/ 1079 h 1299"/>
                <a:gd name="T26" fmla="*/ 1118 w 1361"/>
                <a:gd name="T27" fmla="*/ 1034 h 1299"/>
                <a:gd name="T28" fmla="*/ 1146 w 1361"/>
                <a:gd name="T29" fmla="*/ 961 h 1299"/>
                <a:gd name="T30" fmla="*/ 1146 w 1361"/>
                <a:gd name="T31" fmla="*/ 911 h 1299"/>
                <a:gd name="T32" fmla="*/ 1129 w 1361"/>
                <a:gd name="T33" fmla="*/ 826 h 1299"/>
                <a:gd name="T34" fmla="*/ 1129 w 1361"/>
                <a:gd name="T35" fmla="*/ 776 h 1299"/>
                <a:gd name="T36" fmla="*/ 1191 w 1361"/>
                <a:gd name="T37" fmla="*/ 703 h 1299"/>
                <a:gd name="T38" fmla="*/ 1169 w 1361"/>
                <a:gd name="T39" fmla="*/ 557 h 1299"/>
                <a:gd name="T40" fmla="*/ 1152 w 1361"/>
                <a:gd name="T41" fmla="*/ 405 h 1299"/>
                <a:gd name="T42" fmla="*/ 1146 w 1361"/>
                <a:gd name="T43" fmla="*/ 304 h 1299"/>
                <a:gd name="T44" fmla="*/ 1180 w 1361"/>
                <a:gd name="T45" fmla="*/ 264 h 1299"/>
                <a:gd name="T46" fmla="*/ 1219 w 1361"/>
                <a:gd name="T47" fmla="*/ 236 h 1299"/>
                <a:gd name="T48" fmla="*/ 1275 w 1361"/>
                <a:gd name="T49" fmla="*/ 270 h 1299"/>
                <a:gd name="T50" fmla="*/ 1360 w 1361"/>
                <a:gd name="T51" fmla="*/ 186 h 1299"/>
                <a:gd name="T52" fmla="*/ 1348 w 1361"/>
                <a:gd name="T53" fmla="*/ 175 h 1299"/>
                <a:gd name="T54" fmla="*/ 1169 w 1361"/>
                <a:gd name="T55" fmla="*/ 214 h 1299"/>
                <a:gd name="T56" fmla="*/ 1101 w 1361"/>
                <a:gd name="T57" fmla="*/ 208 h 1299"/>
                <a:gd name="T58" fmla="*/ 1056 w 1361"/>
                <a:gd name="T59" fmla="*/ 175 h 1299"/>
                <a:gd name="T60" fmla="*/ 994 w 1361"/>
                <a:gd name="T61" fmla="*/ 231 h 1299"/>
                <a:gd name="T62" fmla="*/ 933 w 1361"/>
                <a:gd name="T63" fmla="*/ 214 h 1299"/>
                <a:gd name="T64" fmla="*/ 764 w 1361"/>
                <a:gd name="T65" fmla="*/ 203 h 1299"/>
                <a:gd name="T66" fmla="*/ 680 w 1361"/>
                <a:gd name="T67" fmla="*/ 225 h 1299"/>
                <a:gd name="T68" fmla="*/ 674 w 1361"/>
                <a:gd name="T69" fmla="*/ 220 h 1299"/>
                <a:gd name="T70" fmla="*/ 624 w 1361"/>
                <a:gd name="T71" fmla="*/ 0 h 1299"/>
                <a:gd name="T72" fmla="*/ 444 w 1361"/>
                <a:gd name="T73" fmla="*/ 158 h 1299"/>
                <a:gd name="T74" fmla="*/ 444 w 1361"/>
                <a:gd name="T75" fmla="*/ 158 h 1299"/>
                <a:gd name="T76" fmla="*/ 298 w 1361"/>
                <a:gd name="T77" fmla="*/ 264 h 1299"/>
                <a:gd name="T78" fmla="*/ 225 w 1361"/>
                <a:gd name="T79" fmla="*/ 343 h 1299"/>
                <a:gd name="T80" fmla="*/ 185 w 1361"/>
                <a:gd name="T81" fmla="*/ 399 h 1299"/>
                <a:gd name="T82" fmla="*/ 185 w 1361"/>
                <a:gd name="T83" fmla="*/ 472 h 1299"/>
                <a:gd name="T84" fmla="*/ 197 w 1361"/>
                <a:gd name="T85" fmla="*/ 725 h 1299"/>
                <a:gd name="T86" fmla="*/ 90 w 1361"/>
                <a:gd name="T87" fmla="*/ 888 h 1299"/>
                <a:gd name="T88" fmla="*/ 62 w 1361"/>
                <a:gd name="T89" fmla="*/ 894 h 1299"/>
                <a:gd name="T90" fmla="*/ 39 w 1361"/>
                <a:gd name="T91" fmla="*/ 843 h 1299"/>
                <a:gd name="T92" fmla="*/ 28 w 1361"/>
                <a:gd name="T93" fmla="*/ 832 h 1299"/>
                <a:gd name="T94" fmla="*/ 23 w 1361"/>
                <a:gd name="T95" fmla="*/ 854 h 1299"/>
                <a:gd name="T96" fmla="*/ 28 w 1361"/>
                <a:gd name="T97" fmla="*/ 905 h 1299"/>
                <a:gd name="T98" fmla="*/ 0 w 1361"/>
                <a:gd name="T99" fmla="*/ 1051 h 1299"/>
                <a:gd name="T100" fmla="*/ 73 w 1361"/>
                <a:gd name="T101" fmla="*/ 1146 h 1299"/>
                <a:gd name="T102" fmla="*/ 169 w 1361"/>
                <a:gd name="T103" fmla="*/ 1208 h 1299"/>
                <a:gd name="T104" fmla="*/ 197 w 1361"/>
                <a:gd name="T105" fmla="*/ 1130 h 1299"/>
                <a:gd name="T106" fmla="*/ 242 w 1361"/>
                <a:gd name="T107" fmla="*/ 1040 h 1299"/>
                <a:gd name="T108" fmla="*/ 253 w 1361"/>
                <a:gd name="T109" fmla="*/ 1040 h 1299"/>
                <a:gd name="T110" fmla="*/ 360 w 1361"/>
                <a:gd name="T111" fmla="*/ 1073 h 1299"/>
                <a:gd name="T112" fmla="*/ 303 w 1361"/>
                <a:gd name="T113" fmla="*/ 1298 h 1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61" h="1299">
                  <a:moveTo>
                    <a:pt x="303" y="1298"/>
                  </a:moveTo>
                  <a:lnTo>
                    <a:pt x="303" y="1298"/>
                  </a:lnTo>
                  <a:cubicBezTo>
                    <a:pt x="332" y="1287"/>
                    <a:pt x="348" y="1293"/>
                    <a:pt x="377" y="1276"/>
                  </a:cubicBezTo>
                  <a:cubicBezTo>
                    <a:pt x="399" y="1265"/>
                    <a:pt x="405" y="1242"/>
                    <a:pt x="433" y="1225"/>
                  </a:cubicBezTo>
                  <a:cubicBezTo>
                    <a:pt x="444" y="1208"/>
                    <a:pt x="461" y="1220"/>
                    <a:pt x="483" y="1220"/>
                  </a:cubicBezTo>
                  <a:cubicBezTo>
                    <a:pt x="506" y="1214"/>
                    <a:pt x="517" y="1203"/>
                    <a:pt x="539" y="1197"/>
                  </a:cubicBezTo>
                  <a:cubicBezTo>
                    <a:pt x="618" y="1169"/>
                    <a:pt x="663" y="1135"/>
                    <a:pt x="747" y="1135"/>
                  </a:cubicBezTo>
                  <a:cubicBezTo>
                    <a:pt x="775" y="1135"/>
                    <a:pt x="787" y="1135"/>
                    <a:pt x="815" y="1135"/>
                  </a:cubicBezTo>
                  <a:cubicBezTo>
                    <a:pt x="865" y="1135"/>
                    <a:pt x="865" y="1208"/>
                    <a:pt x="916" y="1208"/>
                  </a:cubicBezTo>
                  <a:cubicBezTo>
                    <a:pt x="944" y="1208"/>
                    <a:pt x="961" y="1197"/>
                    <a:pt x="983" y="1186"/>
                  </a:cubicBezTo>
                  <a:cubicBezTo>
                    <a:pt x="1045" y="1163"/>
                    <a:pt x="1084" y="1152"/>
                    <a:pt x="1135" y="1107"/>
                  </a:cubicBezTo>
                  <a:lnTo>
                    <a:pt x="1135" y="1107"/>
                  </a:lnTo>
                  <a:cubicBezTo>
                    <a:pt x="1129" y="1096"/>
                    <a:pt x="1118" y="1090"/>
                    <a:pt x="1118" y="1079"/>
                  </a:cubicBezTo>
                  <a:cubicBezTo>
                    <a:pt x="1118" y="1034"/>
                    <a:pt x="1118" y="1034"/>
                    <a:pt x="1118" y="1034"/>
                  </a:cubicBezTo>
                  <a:cubicBezTo>
                    <a:pt x="1118" y="1000"/>
                    <a:pt x="1146" y="989"/>
                    <a:pt x="1146" y="961"/>
                  </a:cubicBezTo>
                  <a:cubicBezTo>
                    <a:pt x="1146" y="911"/>
                    <a:pt x="1146" y="911"/>
                    <a:pt x="1146" y="911"/>
                  </a:cubicBezTo>
                  <a:cubicBezTo>
                    <a:pt x="1146" y="877"/>
                    <a:pt x="1129" y="860"/>
                    <a:pt x="1129" y="826"/>
                  </a:cubicBezTo>
                  <a:cubicBezTo>
                    <a:pt x="1129" y="776"/>
                    <a:pt x="1129" y="776"/>
                    <a:pt x="1129" y="776"/>
                  </a:cubicBezTo>
                  <a:cubicBezTo>
                    <a:pt x="1129" y="742"/>
                    <a:pt x="1180" y="742"/>
                    <a:pt x="1191" y="703"/>
                  </a:cubicBezTo>
                  <a:cubicBezTo>
                    <a:pt x="1169" y="557"/>
                    <a:pt x="1169" y="557"/>
                    <a:pt x="1169" y="557"/>
                  </a:cubicBezTo>
                  <a:cubicBezTo>
                    <a:pt x="1180" y="495"/>
                    <a:pt x="1152" y="461"/>
                    <a:pt x="1152" y="405"/>
                  </a:cubicBezTo>
                  <a:cubicBezTo>
                    <a:pt x="1152" y="366"/>
                    <a:pt x="1146" y="343"/>
                    <a:pt x="1146" y="304"/>
                  </a:cubicBezTo>
                  <a:cubicBezTo>
                    <a:pt x="1146" y="281"/>
                    <a:pt x="1163" y="276"/>
                    <a:pt x="1180" y="264"/>
                  </a:cubicBezTo>
                  <a:cubicBezTo>
                    <a:pt x="1197" y="253"/>
                    <a:pt x="1202" y="236"/>
                    <a:pt x="1219" y="236"/>
                  </a:cubicBezTo>
                  <a:cubicBezTo>
                    <a:pt x="1247" y="236"/>
                    <a:pt x="1253" y="270"/>
                    <a:pt x="1275" y="270"/>
                  </a:cubicBezTo>
                  <a:cubicBezTo>
                    <a:pt x="1320" y="270"/>
                    <a:pt x="1337" y="225"/>
                    <a:pt x="1360" y="186"/>
                  </a:cubicBezTo>
                  <a:cubicBezTo>
                    <a:pt x="1348" y="175"/>
                    <a:pt x="1348" y="175"/>
                    <a:pt x="1348" y="175"/>
                  </a:cubicBezTo>
                  <a:cubicBezTo>
                    <a:pt x="1281" y="192"/>
                    <a:pt x="1242" y="214"/>
                    <a:pt x="1169" y="214"/>
                  </a:cubicBezTo>
                  <a:cubicBezTo>
                    <a:pt x="1141" y="214"/>
                    <a:pt x="1124" y="225"/>
                    <a:pt x="1101" y="208"/>
                  </a:cubicBezTo>
                  <a:cubicBezTo>
                    <a:pt x="1084" y="197"/>
                    <a:pt x="1079" y="175"/>
                    <a:pt x="1056" y="175"/>
                  </a:cubicBezTo>
                  <a:cubicBezTo>
                    <a:pt x="1022" y="175"/>
                    <a:pt x="1028" y="231"/>
                    <a:pt x="994" y="231"/>
                  </a:cubicBezTo>
                  <a:cubicBezTo>
                    <a:pt x="972" y="231"/>
                    <a:pt x="955" y="220"/>
                    <a:pt x="933" y="214"/>
                  </a:cubicBezTo>
                  <a:cubicBezTo>
                    <a:pt x="865" y="208"/>
                    <a:pt x="832" y="203"/>
                    <a:pt x="764" y="203"/>
                  </a:cubicBezTo>
                  <a:cubicBezTo>
                    <a:pt x="730" y="203"/>
                    <a:pt x="714" y="225"/>
                    <a:pt x="680" y="225"/>
                  </a:cubicBezTo>
                  <a:cubicBezTo>
                    <a:pt x="674" y="225"/>
                    <a:pt x="674" y="220"/>
                    <a:pt x="674" y="220"/>
                  </a:cubicBezTo>
                  <a:cubicBezTo>
                    <a:pt x="624" y="0"/>
                    <a:pt x="624" y="0"/>
                    <a:pt x="624" y="0"/>
                  </a:cubicBezTo>
                  <a:cubicBezTo>
                    <a:pt x="444" y="158"/>
                    <a:pt x="444" y="158"/>
                    <a:pt x="444" y="158"/>
                  </a:cubicBezTo>
                  <a:lnTo>
                    <a:pt x="444" y="158"/>
                  </a:lnTo>
                  <a:cubicBezTo>
                    <a:pt x="393" y="203"/>
                    <a:pt x="348" y="214"/>
                    <a:pt x="298" y="264"/>
                  </a:cubicBezTo>
                  <a:cubicBezTo>
                    <a:pt x="270" y="293"/>
                    <a:pt x="253" y="315"/>
                    <a:pt x="225" y="343"/>
                  </a:cubicBezTo>
                  <a:cubicBezTo>
                    <a:pt x="208" y="366"/>
                    <a:pt x="191" y="371"/>
                    <a:pt x="185" y="399"/>
                  </a:cubicBezTo>
                  <a:cubicBezTo>
                    <a:pt x="174" y="427"/>
                    <a:pt x="185" y="444"/>
                    <a:pt x="185" y="472"/>
                  </a:cubicBezTo>
                  <a:cubicBezTo>
                    <a:pt x="185" y="574"/>
                    <a:pt x="197" y="624"/>
                    <a:pt x="197" y="725"/>
                  </a:cubicBezTo>
                  <a:cubicBezTo>
                    <a:pt x="197" y="798"/>
                    <a:pt x="169" y="888"/>
                    <a:pt x="90" y="888"/>
                  </a:cubicBezTo>
                  <a:cubicBezTo>
                    <a:pt x="79" y="888"/>
                    <a:pt x="73" y="888"/>
                    <a:pt x="62" y="894"/>
                  </a:cubicBezTo>
                  <a:cubicBezTo>
                    <a:pt x="56" y="871"/>
                    <a:pt x="51" y="860"/>
                    <a:pt x="39" y="843"/>
                  </a:cubicBezTo>
                  <a:cubicBezTo>
                    <a:pt x="34" y="838"/>
                    <a:pt x="34" y="832"/>
                    <a:pt x="28" y="832"/>
                  </a:cubicBezTo>
                  <a:cubicBezTo>
                    <a:pt x="23" y="838"/>
                    <a:pt x="23" y="843"/>
                    <a:pt x="23" y="854"/>
                  </a:cubicBezTo>
                  <a:cubicBezTo>
                    <a:pt x="23" y="871"/>
                    <a:pt x="28" y="883"/>
                    <a:pt x="28" y="905"/>
                  </a:cubicBezTo>
                  <a:cubicBezTo>
                    <a:pt x="28" y="961"/>
                    <a:pt x="0" y="989"/>
                    <a:pt x="0" y="1051"/>
                  </a:cubicBezTo>
                  <a:cubicBezTo>
                    <a:pt x="0" y="1096"/>
                    <a:pt x="34" y="1113"/>
                    <a:pt x="73" y="1146"/>
                  </a:cubicBezTo>
                  <a:cubicBezTo>
                    <a:pt x="107" y="1175"/>
                    <a:pt x="124" y="1208"/>
                    <a:pt x="169" y="1208"/>
                  </a:cubicBezTo>
                  <a:cubicBezTo>
                    <a:pt x="202" y="1208"/>
                    <a:pt x="185" y="1163"/>
                    <a:pt x="197" y="1130"/>
                  </a:cubicBezTo>
                  <a:cubicBezTo>
                    <a:pt x="213" y="1096"/>
                    <a:pt x="242" y="1079"/>
                    <a:pt x="242" y="1040"/>
                  </a:cubicBezTo>
                  <a:cubicBezTo>
                    <a:pt x="247" y="1040"/>
                    <a:pt x="247" y="1040"/>
                    <a:pt x="253" y="1040"/>
                  </a:cubicBezTo>
                  <a:cubicBezTo>
                    <a:pt x="298" y="1040"/>
                    <a:pt x="315" y="1068"/>
                    <a:pt x="360" y="1073"/>
                  </a:cubicBezTo>
                  <a:cubicBezTo>
                    <a:pt x="309" y="1146"/>
                    <a:pt x="309" y="1208"/>
                    <a:pt x="303" y="1298"/>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5" name="Freeform 59"/>
            <p:cNvSpPr>
              <a:spLocks noChangeArrowheads="1"/>
            </p:cNvSpPr>
            <p:nvPr/>
          </p:nvSpPr>
          <p:spPr bwMode="auto">
            <a:xfrm>
              <a:off x="6853147" y="1514761"/>
              <a:ext cx="820820" cy="617014"/>
            </a:xfrm>
            <a:custGeom>
              <a:avLst/>
              <a:gdLst>
                <a:gd name="T0" fmla="*/ 2663 w 2664"/>
                <a:gd name="T1" fmla="*/ 152 h 2001"/>
                <a:gd name="T2" fmla="*/ 2444 w 2664"/>
                <a:gd name="T3" fmla="*/ 337 h 2001"/>
                <a:gd name="T4" fmla="*/ 2404 w 2664"/>
                <a:gd name="T5" fmla="*/ 466 h 2001"/>
                <a:gd name="T6" fmla="*/ 2309 w 2664"/>
                <a:gd name="T7" fmla="*/ 882 h 2001"/>
                <a:gd name="T8" fmla="*/ 2258 w 2664"/>
                <a:gd name="T9" fmla="*/ 837 h 2001"/>
                <a:gd name="T10" fmla="*/ 2242 w 2664"/>
                <a:gd name="T11" fmla="*/ 848 h 2001"/>
                <a:gd name="T12" fmla="*/ 2219 w 2664"/>
                <a:gd name="T13" fmla="*/ 1045 h 2001"/>
                <a:gd name="T14" fmla="*/ 2388 w 2664"/>
                <a:gd name="T15" fmla="*/ 1202 h 2001"/>
                <a:gd name="T16" fmla="*/ 2461 w 2664"/>
                <a:gd name="T17" fmla="*/ 1034 h 2001"/>
                <a:gd name="T18" fmla="*/ 2579 w 2664"/>
                <a:gd name="T19" fmla="*/ 1067 h 2001"/>
                <a:gd name="T20" fmla="*/ 2522 w 2664"/>
                <a:gd name="T21" fmla="*/ 1292 h 2001"/>
                <a:gd name="T22" fmla="*/ 2421 w 2664"/>
                <a:gd name="T23" fmla="*/ 1416 h 2001"/>
                <a:gd name="T24" fmla="*/ 2416 w 2664"/>
                <a:gd name="T25" fmla="*/ 1438 h 2001"/>
                <a:gd name="T26" fmla="*/ 2140 w 2664"/>
                <a:gd name="T27" fmla="*/ 1551 h 2001"/>
                <a:gd name="T28" fmla="*/ 2022 w 2664"/>
                <a:gd name="T29" fmla="*/ 1343 h 2001"/>
                <a:gd name="T30" fmla="*/ 1921 w 2664"/>
                <a:gd name="T31" fmla="*/ 1455 h 2001"/>
                <a:gd name="T32" fmla="*/ 1837 w 2664"/>
                <a:gd name="T33" fmla="*/ 1545 h 2001"/>
                <a:gd name="T34" fmla="*/ 1854 w 2664"/>
                <a:gd name="T35" fmla="*/ 1657 h 2001"/>
                <a:gd name="T36" fmla="*/ 1742 w 2664"/>
                <a:gd name="T37" fmla="*/ 1708 h 2001"/>
                <a:gd name="T38" fmla="*/ 1590 w 2664"/>
                <a:gd name="T39" fmla="*/ 1837 h 2001"/>
                <a:gd name="T40" fmla="*/ 1494 w 2664"/>
                <a:gd name="T41" fmla="*/ 2000 h 2001"/>
                <a:gd name="T42" fmla="*/ 1320 w 2664"/>
                <a:gd name="T43" fmla="*/ 1972 h 2001"/>
                <a:gd name="T44" fmla="*/ 1292 w 2664"/>
                <a:gd name="T45" fmla="*/ 1871 h 2001"/>
                <a:gd name="T46" fmla="*/ 1258 w 2664"/>
                <a:gd name="T47" fmla="*/ 1663 h 2001"/>
                <a:gd name="T48" fmla="*/ 1191 w 2664"/>
                <a:gd name="T49" fmla="*/ 1646 h 2001"/>
                <a:gd name="T50" fmla="*/ 1062 w 2664"/>
                <a:gd name="T51" fmla="*/ 1820 h 2001"/>
                <a:gd name="T52" fmla="*/ 1000 w 2664"/>
                <a:gd name="T53" fmla="*/ 1921 h 2001"/>
                <a:gd name="T54" fmla="*/ 859 w 2664"/>
                <a:gd name="T55" fmla="*/ 1848 h 2001"/>
                <a:gd name="T56" fmla="*/ 882 w 2664"/>
                <a:gd name="T57" fmla="*/ 1567 h 2001"/>
                <a:gd name="T58" fmla="*/ 994 w 2664"/>
                <a:gd name="T59" fmla="*/ 1522 h 2001"/>
                <a:gd name="T60" fmla="*/ 775 w 2664"/>
                <a:gd name="T61" fmla="*/ 1421 h 2001"/>
                <a:gd name="T62" fmla="*/ 596 w 2664"/>
                <a:gd name="T63" fmla="*/ 1427 h 2001"/>
                <a:gd name="T64" fmla="*/ 421 w 2664"/>
                <a:gd name="T65" fmla="*/ 1449 h 2001"/>
                <a:gd name="T66" fmla="*/ 309 w 2664"/>
                <a:gd name="T67" fmla="*/ 1461 h 2001"/>
                <a:gd name="T68" fmla="*/ 197 w 2664"/>
                <a:gd name="T69" fmla="*/ 1433 h 2001"/>
                <a:gd name="T70" fmla="*/ 73 w 2664"/>
                <a:gd name="T71" fmla="*/ 1376 h 2001"/>
                <a:gd name="T72" fmla="*/ 0 w 2664"/>
                <a:gd name="T73" fmla="*/ 1197 h 2001"/>
                <a:gd name="T74" fmla="*/ 5 w 2664"/>
                <a:gd name="T75" fmla="*/ 989 h 2001"/>
                <a:gd name="T76" fmla="*/ 84 w 2664"/>
                <a:gd name="T77" fmla="*/ 612 h 2001"/>
                <a:gd name="T78" fmla="*/ 95 w 2664"/>
                <a:gd name="T79" fmla="*/ 618 h 2001"/>
                <a:gd name="T80" fmla="*/ 376 w 2664"/>
                <a:gd name="T81" fmla="*/ 365 h 2001"/>
                <a:gd name="T82" fmla="*/ 831 w 2664"/>
                <a:gd name="T83" fmla="*/ 141 h 2001"/>
                <a:gd name="T84" fmla="*/ 1371 w 2664"/>
                <a:gd name="T85" fmla="*/ 62 h 2001"/>
                <a:gd name="T86" fmla="*/ 1601 w 2664"/>
                <a:gd name="T87" fmla="*/ 124 h 2001"/>
                <a:gd name="T88" fmla="*/ 1938 w 2664"/>
                <a:gd name="T89" fmla="*/ 0 h 2001"/>
                <a:gd name="T90" fmla="*/ 2230 w 2664"/>
                <a:gd name="T91" fmla="*/ 28 h 2001"/>
                <a:gd name="T92" fmla="*/ 2376 w 2664"/>
                <a:gd name="T93" fmla="*/ 68 h 2001"/>
                <a:gd name="T94" fmla="*/ 2601 w 2664"/>
                <a:gd name="T95" fmla="*/ 11 h 2001"/>
                <a:gd name="T96" fmla="*/ 2663 w 2664"/>
                <a:gd name="T97" fmla="*/ 152 h 20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64" h="2001">
                  <a:moveTo>
                    <a:pt x="2663" y="152"/>
                  </a:moveTo>
                  <a:lnTo>
                    <a:pt x="2663" y="152"/>
                  </a:lnTo>
                  <a:cubicBezTo>
                    <a:pt x="2612" y="197"/>
                    <a:pt x="2567" y="208"/>
                    <a:pt x="2517" y="258"/>
                  </a:cubicBezTo>
                  <a:cubicBezTo>
                    <a:pt x="2489" y="287"/>
                    <a:pt x="2472" y="309"/>
                    <a:pt x="2444" y="337"/>
                  </a:cubicBezTo>
                  <a:cubicBezTo>
                    <a:pt x="2427" y="360"/>
                    <a:pt x="2410" y="365"/>
                    <a:pt x="2404" y="393"/>
                  </a:cubicBezTo>
                  <a:cubicBezTo>
                    <a:pt x="2393" y="421"/>
                    <a:pt x="2404" y="438"/>
                    <a:pt x="2404" y="466"/>
                  </a:cubicBezTo>
                  <a:cubicBezTo>
                    <a:pt x="2404" y="568"/>
                    <a:pt x="2416" y="618"/>
                    <a:pt x="2416" y="719"/>
                  </a:cubicBezTo>
                  <a:cubicBezTo>
                    <a:pt x="2416" y="792"/>
                    <a:pt x="2388" y="882"/>
                    <a:pt x="2309" y="882"/>
                  </a:cubicBezTo>
                  <a:cubicBezTo>
                    <a:pt x="2298" y="882"/>
                    <a:pt x="2292" y="882"/>
                    <a:pt x="2281" y="888"/>
                  </a:cubicBezTo>
                  <a:cubicBezTo>
                    <a:pt x="2275" y="865"/>
                    <a:pt x="2270" y="854"/>
                    <a:pt x="2258" y="837"/>
                  </a:cubicBezTo>
                  <a:cubicBezTo>
                    <a:pt x="2253" y="832"/>
                    <a:pt x="2253" y="826"/>
                    <a:pt x="2247" y="826"/>
                  </a:cubicBezTo>
                  <a:cubicBezTo>
                    <a:pt x="2242" y="832"/>
                    <a:pt x="2242" y="837"/>
                    <a:pt x="2242" y="848"/>
                  </a:cubicBezTo>
                  <a:cubicBezTo>
                    <a:pt x="2242" y="865"/>
                    <a:pt x="2247" y="877"/>
                    <a:pt x="2247" y="899"/>
                  </a:cubicBezTo>
                  <a:cubicBezTo>
                    <a:pt x="2247" y="955"/>
                    <a:pt x="2219" y="983"/>
                    <a:pt x="2219" y="1045"/>
                  </a:cubicBezTo>
                  <a:cubicBezTo>
                    <a:pt x="2219" y="1090"/>
                    <a:pt x="2253" y="1107"/>
                    <a:pt x="2292" y="1140"/>
                  </a:cubicBezTo>
                  <a:cubicBezTo>
                    <a:pt x="2326" y="1169"/>
                    <a:pt x="2343" y="1202"/>
                    <a:pt x="2388" y="1202"/>
                  </a:cubicBezTo>
                  <a:cubicBezTo>
                    <a:pt x="2421" y="1202"/>
                    <a:pt x="2404" y="1157"/>
                    <a:pt x="2416" y="1124"/>
                  </a:cubicBezTo>
                  <a:cubicBezTo>
                    <a:pt x="2432" y="1090"/>
                    <a:pt x="2461" y="1073"/>
                    <a:pt x="2461" y="1034"/>
                  </a:cubicBezTo>
                  <a:cubicBezTo>
                    <a:pt x="2466" y="1034"/>
                    <a:pt x="2466" y="1034"/>
                    <a:pt x="2472" y="1034"/>
                  </a:cubicBezTo>
                  <a:cubicBezTo>
                    <a:pt x="2517" y="1034"/>
                    <a:pt x="2534" y="1062"/>
                    <a:pt x="2579" y="1067"/>
                  </a:cubicBezTo>
                  <a:cubicBezTo>
                    <a:pt x="2528" y="1140"/>
                    <a:pt x="2528" y="1202"/>
                    <a:pt x="2522" y="1292"/>
                  </a:cubicBezTo>
                  <a:lnTo>
                    <a:pt x="2522" y="1292"/>
                  </a:lnTo>
                  <a:cubicBezTo>
                    <a:pt x="2522" y="1315"/>
                    <a:pt x="2522" y="1326"/>
                    <a:pt x="2522" y="1354"/>
                  </a:cubicBezTo>
                  <a:cubicBezTo>
                    <a:pt x="2522" y="1399"/>
                    <a:pt x="2466" y="1416"/>
                    <a:pt x="2421" y="1416"/>
                  </a:cubicBezTo>
                  <a:cubicBezTo>
                    <a:pt x="2416" y="1427"/>
                    <a:pt x="2416" y="1427"/>
                    <a:pt x="2416" y="1438"/>
                  </a:cubicBezTo>
                  <a:lnTo>
                    <a:pt x="2416" y="1438"/>
                  </a:lnTo>
                  <a:cubicBezTo>
                    <a:pt x="2343" y="1472"/>
                    <a:pt x="2326" y="1562"/>
                    <a:pt x="2247" y="1562"/>
                  </a:cubicBezTo>
                  <a:cubicBezTo>
                    <a:pt x="2202" y="1562"/>
                    <a:pt x="2180" y="1551"/>
                    <a:pt x="2140" y="1551"/>
                  </a:cubicBezTo>
                  <a:cubicBezTo>
                    <a:pt x="2095" y="1551"/>
                    <a:pt x="2090" y="1489"/>
                    <a:pt x="2084" y="1449"/>
                  </a:cubicBezTo>
                  <a:cubicBezTo>
                    <a:pt x="2073" y="1399"/>
                    <a:pt x="2045" y="1382"/>
                    <a:pt x="2022" y="1343"/>
                  </a:cubicBezTo>
                  <a:cubicBezTo>
                    <a:pt x="1994" y="1360"/>
                    <a:pt x="1989" y="1382"/>
                    <a:pt x="1972" y="1399"/>
                  </a:cubicBezTo>
                  <a:cubicBezTo>
                    <a:pt x="1955" y="1421"/>
                    <a:pt x="1938" y="1433"/>
                    <a:pt x="1921" y="1455"/>
                  </a:cubicBezTo>
                  <a:cubicBezTo>
                    <a:pt x="1910" y="1472"/>
                    <a:pt x="1921" y="1494"/>
                    <a:pt x="1904" y="1506"/>
                  </a:cubicBezTo>
                  <a:cubicBezTo>
                    <a:pt x="1888" y="1528"/>
                    <a:pt x="1837" y="1511"/>
                    <a:pt x="1837" y="1545"/>
                  </a:cubicBezTo>
                  <a:cubicBezTo>
                    <a:pt x="1837" y="1579"/>
                    <a:pt x="1837" y="1579"/>
                    <a:pt x="1837" y="1579"/>
                  </a:cubicBezTo>
                  <a:cubicBezTo>
                    <a:pt x="1837" y="1612"/>
                    <a:pt x="1854" y="1624"/>
                    <a:pt x="1854" y="1657"/>
                  </a:cubicBezTo>
                  <a:cubicBezTo>
                    <a:pt x="1854" y="1674"/>
                    <a:pt x="1826" y="1669"/>
                    <a:pt x="1809" y="1674"/>
                  </a:cubicBezTo>
                  <a:cubicBezTo>
                    <a:pt x="1787" y="1685"/>
                    <a:pt x="1770" y="1697"/>
                    <a:pt x="1742" y="1708"/>
                  </a:cubicBezTo>
                  <a:cubicBezTo>
                    <a:pt x="1697" y="1730"/>
                    <a:pt x="1668" y="1742"/>
                    <a:pt x="1623" y="1764"/>
                  </a:cubicBezTo>
                  <a:cubicBezTo>
                    <a:pt x="1595" y="1781"/>
                    <a:pt x="1601" y="1809"/>
                    <a:pt x="1590" y="1837"/>
                  </a:cubicBezTo>
                  <a:cubicBezTo>
                    <a:pt x="1567" y="1876"/>
                    <a:pt x="1562" y="1904"/>
                    <a:pt x="1539" y="1944"/>
                  </a:cubicBezTo>
                  <a:cubicBezTo>
                    <a:pt x="1522" y="1966"/>
                    <a:pt x="1522" y="2000"/>
                    <a:pt x="1494" y="2000"/>
                  </a:cubicBezTo>
                  <a:cubicBezTo>
                    <a:pt x="1455" y="2000"/>
                    <a:pt x="1433" y="1989"/>
                    <a:pt x="1393" y="1978"/>
                  </a:cubicBezTo>
                  <a:cubicBezTo>
                    <a:pt x="1365" y="1978"/>
                    <a:pt x="1348" y="1972"/>
                    <a:pt x="1320" y="1972"/>
                  </a:cubicBezTo>
                  <a:cubicBezTo>
                    <a:pt x="1286" y="1972"/>
                    <a:pt x="1247" y="1966"/>
                    <a:pt x="1247" y="1933"/>
                  </a:cubicBezTo>
                  <a:cubicBezTo>
                    <a:pt x="1247" y="1904"/>
                    <a:pt x="1270" y="1893"/>
                    <a:pt x="1292" y="1871"/>
                  </a:cubicBezTo>
                  <a:cubicBezTo>
                    <a:pt x="1320" y="1837"/>
                    <a:pt x="1337" y="1803"/>
                    <a:pt x="1337" y="1758"/>
                  </a:cubicBezTo>
                  <a:cubicBezTo>
                    <a:pt x="1337" y="1714"/>
                    <a:pt x="1298" y="1685"/>
                    <a:pt x="1258" y="1663"/>
                  </a:cubicBezTo>
                  <a:cubicBezTo>
                    <a:pt x="1236" y="1652"/>
                    <a:pt x="1225" y="1641"/>
                    <a:pt x="1197" y="1641"/>
                  </a:cubicBezTo>
                  <a:cubicBezTo>
                    <a:pt x="1197" y="1641"/>
                    <a:pt x="1197" y="1646"/>
                    <a:pt x="1191" y="1646"/>
                  </a:cubicBezTo>
                  <a:cubicBezTo>
                    <a:pt x="1191" y="1719"/>
                    <a:pt x="1191" y="1820"/>
                    <a:pt x="1112" y="1820"/>
                  </a:cubicBezTo>
                  <a:cubicBezTo>
                    <a:pt x="1090" y="1820"/>
                    <a:pt x="1084" y="1820"/>
                    <a:pt x="1062" y="1820"/>
                  </a:cubicBezTo>
                  <a:cubicBezTo>
                    <a:pt x="1011" y="1820"/>
                    <a:pt x="1011" y="1876"/>
                    <a:pt x="1000" y="1921"/>
                  </a:cubicBezTo>
                  <a:lnTo>
                    <a:pt x="1000" y="1921"/>
                  </a:lnTo>
                  <a:cubicBezTo>
                    <a:pt x="972" y="1916"/>
                    <a:pt x="955" y="1910"/>
                    <a:pt x="921" y="1904"/>
                  </a:cubicBezTo>
                  <a:cubicBezTo>
                    <a:pt x="893" y="1888"/>
                    <a:pt x="859" y="1882"/>
                    <a:pt x="859" y="1848"/>
                  </a:cubicBezTo>
                  <a:cubicBezTo>
                    <a:pt x="859" y="1787"/>
                    <a:pt x="904" y="1753"/>
                    <a:pt x="904" y="1691"/>
                  </a:cubicBezTo>
                  <a:cubicBezTo>
                    <a:pt x="904" y="1641"/>
                    <a:pt x="904" y="1607"/>
                    <a:pt x="882" y="1567"/>
                  </a:cubicBezTo>
                  <a:cubicBezTo>
                    <a:pt x="910" y="1556"/>
                    <a:pt x="927" y="1556"/>
                    <a:pt x="955" y="1545"/>
                  </a:cubicBezTo>
                  <a:cubicBezTo>
                    <a:pt x="972" y="1539"/>
                    <a:pt x="994" y="1539"/>
                    <a:pt x="994" y="1522"/>
                  </a:cubicBezTo>
                  <a:cubicBezTo>
                    <a:pt x="994" y="1478"/>
                    <a:pt x="955" y="1461"/>
                    <a:pt x="916" y="1449"/>
                  </a:cubicBezTo>
                  <a:cubicBezTo>
                    <a:pt x="865" y="1427"/>
                    <a:pt x="831" y="1421"/>
                    <a:pt x="775" y="1421"/>
                  </a:cubicBezTo>
                  <a:cubicBezTo>
                    <a:pt x="725" y="1421"/>
                    <a:pt x="697" y="1449"/>
                    <a:pt x="646" y="1449"/>
                  </a:cubicBezTo>
                  <a:cubicBezTo>
                    <a:pt x="624" y="1449"/>
                    <a:pt x="618" y="1427"/>
                    <a:pt x="596" y="1427"/>
                  </a:cubicBezTo>
                  <a:cubicBezTo>
                    <a:pt x="545" y="1427"/>
                    <a:pt x="528" y="1466"/>
                    <a:pt x="477" y="1466"/>
                  </a:cubicBezTo>
                  <a:cubicBezTo>
                    <a:pt x="455" y="1466"/>
                    <a:pt x="444" y="1449"/>
                    <a:pt x="421" y="1449"/>
                  </a:cubicBezTo>
                  <a:cubicBezTo>
                    <a:pt x="382" y="1449"/>
                    <a:pt x="382" y="1449"/>
                    <a:pt x="382" y="1449"/>
                  </a:cubicBezTo>
                  <a:cubicBezTo>
                    <a:pt x="354" y="1449"/>
                    <a:pt x="337" y="1461"/>
                    <a:pt x="309" y="1461"/>
                  </a:cubicBezTo>
                  <a:cubicBezTo>
                    <a:pt x="264" y="1461"/>
                    <a:pt x="264" y="1461"/>
                    <a:pt x="264" y="1461"/>
                  </a:cubicBezTo>
                  <a:cubicBezTo>
                    <a:pt x="236" y="1461"/>
                    <a:pt x="225" y="1444"/>
                    <a:pt x="197" y="1433"/>
                  </a:cubicBezTo>
                  <a:cubicBezTo>
                    <a:pt x="152" y="1405"/>
                    <a:pt x="123" y="1388"/>
                    <a:pt x="73" y="1376"/>
                  </a:cubicBezTo>
                  <a:lnTo>
                    <a:pt x="73" y="1376"/>
                  </a:lnTo>
                  <a:cubicBezTo>
                    <a:pt x="62" y="1326"/>
                    <a:pt x="50" y="1298"/>
                    <a:pt x="28" y="1253"/>
                  </a:cubicBezTo>
                  <a:cubicBezTo>
                    <a:pt x="17" y="1230"/>
                    <a:pt x="0" y="1219"/>
                    <a:pt x="0" y="1197"/>
                  </a:cubicBezTo>
                  <a:cubicBezTo>
                    <a:pt x="0" y="1152"/>
                    <a:pt x="22" y="1129"/>
                    <a:pt x="28" y="1090"/>
                  </a:cubicBezTo>
                  <a:cubicBezTo>
                    <a:pt x="5" y="989"/>
                    <a:pt x="5" y="989"/>
                    <a:pt x="5" y="989"/>
                  </a:cubicBezTo>
                  <a:cubicBezTo>
                    <a:pt x="67" y="933"/>
                    <a:pt x="73" y="877"/>
                    <a:pt x="95" y="792"/>
                  </a:cubicBezTo>
                  <a:cubicBezTo>
                    <a:pt x="84" y="612"/>
                    <a:pt x="84" y="612"/>
                    <a:pt x="84" y="612"/>
                  </a:cubicBezTo>
                  <a:lnTo>
                    <a:pt x="84" y="612"/>
                  </a:lnTo>
                  <a:cubicBezTo>
                    <a:pt x="90" y="612"/>
                    <a:pt x="95" y="618"/>
                    <a:pt x="95" y="618"/>
                  </a:cubicBezTo>
                  <a:cubicBezTo>
                    <a:pt x="163" y="618"/>
                    <a:pt x="180" y="562"/>
                    <a:pt x="236" y="528"/>
                  </a:cubicBezTo>
                  <a:cubicBezTo>
                    <a:pt x="309" y="489"/>
                    <a:pt x="326" y="433"/>
                    <a:pt x="376" y="365"/>
                  </a:cubicBezTo>
                  <a:cubicBezTo>
                    <a:pt x="466" y="253"/>
                    <a:pt x="612" y="309"/>
                    <a:pt x="708" y="202"/>
                  </a:cubicBezTo>
                  <a:cubicBezTo>
                    <a:pt x="741" y="157"/>
                    <a:pt x="781" y="163"/>
                    <a:pt x="831" y="141"/>
                  </a:cubicBezTo>
                  <a:cubicBezTo>
                    <a:pt x="899" y="107"/>
                    <a:pt x="949" y="107"/>
                    <a:pt x="1028" y="96"/>
                  </a:cubicBezTo>
                  <a:cubicBezTo>
                    <a:pt x="1163" y="84"/>
                    <a:pt x="1236" y="62"/>
                    <a:pt x="1371" y="62"/>
                  </a:cubicBezTo>
                  <a:cubicBezTo>
                    <a:pt x="1421" y="62"/>
                    <a:pt x="1421" y="62"/>
                    <a:pt x="1421" y="62"/>
                  </a:cubicBezTo>
                  <a:cubicBezTo>
                    <a:pt x="1500" y="62"/>
                    <a:pt x="1550" y="68"/>
                    <a:pt x="1601" y="124"/>
                  </a:cubicBezTo>
                  <a:cubicBezTo>
                    <a:pt x="1629" y="68"/>
                    <a:pt x="1685" y="68"/>
                    <a:pt x="1742" y="51"/>
                  </a:cubicBezTo>
                  <a:cubicBezTo>
                    <a:pt x="1815" y="17"/>
                    <a:pt x="1860" y="0"/>
                    <a:pt x="1938" y="0"/>
                  </a:cubicBezTo>
                  <a:cubicBezTo>
                    <a:pt x="1989" y="0"/>
                    <a:pt x="2011" y="28"/>
                    <a:pt x="2056" y="28"/>
                  </a:cubicBezTo>
                  <a:cubicBezTo>
                    <a:pt x="2230" y="28"/>
                    <a:pt x="2230" y="28"/>
                    <a:pt x="2230" y="28"/>
                  </a:cubicBezTo>
                  <a:cubicBezTo>
                    <a:pt x="2275" y="28"/>
                    <a:pt x="2303" y="34"/>
                    <a:pt x="2343" y="51"/>
                  </a:cubicBezTo>
                  <a:cubicBezTo>
                    <a:pt x="2354" y="56"/>
                    <a:pt x="2359" y="68"/>
                    <a:pt x="2376" y="68"/>
                  </a:cubicBezTo>
                  <a:cubicBezTo>
                    <a:pt x="2399" y="68"/>
                    <a:pt x="2410" y="39"/>
                    <a:pt x="2432" y="34"/>
                  </a:cubicBezTo>
                  <a:cubicBezTo>
                    <a:pt x="2494" y="17"/>
                    <a:pt x="2534" y="11"/>
                    <a:pt x="2601" y="11"/>
                  </a:cubicBezTo>
                  <a:cubicBezTo>
                    <a:pt x="2624" y="11"/>
                    <a:pt x="2624" y="45"/>
                    <a:pt x="2629" y="68"/>
                  </a:cubicBezTo>
                  <a:cubicBezTo>
                    <a:pt x="2640" y="101"/>
                    <a:pt x="2646" y="118"/>
                    <a:pt x="2663" y="152"/>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6" name="Freeform 60"/>
            <p:cNvSpPr>
              <a:spLocks noChangeArrowheads="1"/>
            </p:cNvSpPr>
            <p:nvPr/>
          </p:nvSpPr>
          <p:spPr bwMode="auto">
            <a:xfrm>
              <a:off x="6600378" y="837948"/>
              <a:ext cx="1353538" cy="867082"/>
            </a:xfrm>
            <a:custGeom>
              <a:avLst/>
              <a:gdLst>
                <a:gd name="T0" fmla="*/ 3663 w 4394"/>
                <a:gd name="T1" fmla="*/ 2190 h 2815"/>
                <a:gd name="T2" fmla="*/ 3803 w 4394"/>
                <a:gd name="T3" fmla="*/ 2393 h 2815"/>
                <a:gd name="T4" fmla="*/ 4095 w 4394"/>
                <a:gd name="T5" fmla="*/ 2365 h 2815"/>
                <a:gd name="T6" fmla="*/ 4387 w 4394"/>
                <a:gd name="T7" fmla="*/ 2365 h 2815"/>
                <a:gd name="T8" fmla="*/ 4297 w 4394"/>
                <a:gd name="T9" fmla="*/ 2134 h 2815"/>
                <a:gd name="T10" fmla="*/ 4264 w 4394"/>
                <a:gd name="T11" fmla="*/ 1904 h 2815"/>
                <a:gd name="T12" fmla="*/ 4297 w 4394"/>
                <a:gd name="T13" fmla="*/ 1859 h 2815"/>
                <a:gd name="T14" fmla="*/ 4017 w 4394"/>
                <a:gd name="T15" fmla="*/ 1443 h 2815"/>
                <a:gd name="T16" fmla="*/ 3798 w 4394"/>
                <a:gd name="T17" fmla="*/ 1286 h 2815"/>
                <a:gd name="T18" fmla="*/ 3528 w 4394"/>
                <a:gd name="T19" fmla="*/ 1118 h 2815"/>
                <a:gd name="T20" fmla="*/ 3264 w 4394"/>
                <a:gd name="T21" fmla="*/ 1134 h 2815"/>
                <a:gd name="T22" fmla="*/ 2899 w 4394"/>
                <a:gd name="T23" fmla="*/ 994 h 2815"/>
                <a:gd name="T24" fmla="*/ 2443 w 4394"/>
                <a:gd name="T25" fmla="*/ 1106 h 2815"/>
                <a:gd name="T26" fmla="*/ 2230 w 4394"/>
                <a:gd name="T27" fmla="*/ 837 h 2815"/>
                <a:gd name="T28" fmla="*/ 2118 w 4394"/>
                <a:gd name="T29" fmla="*/ 331 h 2815"/>
                <a:gd name="T30" fmla="*/ 1887 w 4394"/>
                <a:gd name="T31" fmla="*/ 39 h 2815"/>
                <a:gd name="T32" fmla="*/ 1601 w 4394"/>
                <a:gd name="T33" fmla="*/ 151 h 2815"/>
                <a:gd name="T34" fmla="*/ 1494 w 4394"/>
                <a:gd name="T35" fmla="*/ 320 h 2815"/>
                <a:gd name="T36" fmla="*/ 1500 w 4394"/>
                <a:gd name="T37" fmla="*/ 589 h 2815"/>
                <a:gd name="T38" fmla="*/ 1550 w 4394"/>
                <a:gd name="T39" fmla="*/ 702 h 2815"/>
                <a:gd name="T40" fmla="*/ 1550 w 4394"/>
                <a:gd name="T41" fmla="*/ 775 h 2815"/>
                <a:gd name="T42" fmla="*/ 1764 w 4394"/>
                <a:gd name="T43" fmla="*/ 825 h 2815"/>
                <a:gd name="T44" fmla="*/ 2028 w 4394"/>
                <a:gd name="T45" fmla="*/ 786 h 2815"/>
                <a:gd name="T46" fmla="*/ 2140 w 4394"/>
                <a:gd name="T47" fmla="*/ 752 h 2815"/>
                <a:gd name="T48" fmla="*/ 2095 w 4394"/>
                <a:gd name="T49" fmla="*/ 1157 h 2815"/>
                <a:gd name="T50" fmla="*/ 1685 w 4394"/>
                <a:gd name="T51" fmla="*/ 938 h 2815"/>
                <a:gd name="T52" fmla="*/ 1702 w 4394"/>
                <a:gd name="T53" fmla="*/ 994 h 2815"/>
                <a:gd name="T54" fmla="*/ 1775 w 4394"/>
                <a:gd name="T55" fmla="*/ 1123 h 2815"/>
                <a:gd name="T56" fmla="*/ 1679 w 4394"/>
                <a:gd name="T57" fmla="*/ 1118 h 2815"/>
                <a:gd name="T58" fmla="*/ 1517 w 4394"/>
                <a:gd name="T59" fmla="*/ 1258 h 2815"/>
                <a:gd name="T60" fmla="*/ 1230 w 4394"/>
                <a:gd name="T61" fmla="*/ 1353 h 2815"/>
                <a:gd name="T62" fmla="*/ 1123 w 4394"/>
                <a:gd name="T63" fmla="*/ 1393 h 2815"/>
                <a:gd name="T64" fmla="*/ 747 w 4394"/>
                <a:gd name="T65" fmla="*/ 1449 h 2815"/>
                <a:gd name="T66" fmla="*/ 421 w 4394"/>
                <a:gd name="T67" fmla="*/ 1606 h 2815"/>
                <a:gd name="T68" fmla="*/ 0 w 4394"/>
                <a:gd name="T69" fmla="*/ 1820 h 2815"/>
                <a:gd name="T70" fmla="*/ 135 w 4394"/>
                <a:gd name="T71" fmla="*/ 1966 h 2815"/>
                <a:gd name="T72" fmla="*/ 275 w 4394"/>
                <a:gd name="T73" fmla="*/ 2185 h 2815"/>
                <a:gd name="T74" fmla="*/ 455 w 4394"/>
                <a:gd name="T75" fmla="*/ 2438 h 2815"/>
                <a:gd name="T76" fmla="*/ 837 w 4394"/>
                <a:gd name="T77" fmla="*/ 2685 h 2815"/>
                <a:gd name="T78" fmla="*/ 904 w 4394"/>
                <a:gd name="T79" fmla="*/ 2808 h 2815"/>
                <a:gd name="T80" fmla="*/ 1056 w 4394"/>
                <a:gd name="T81" fmla="*/ 2724 h 2815"/>
                <a:gd name="T82" fmla="*/ 1651 w 4394"/>
                <a:gd name="T83" fmla="*/ 2337 h 2815"/>
                <a:gd name="T84" fmla="*/ 2241 w 4394"/>
                <a:gd name="T85" fmla="*/ 2258 h 2815"/>
                <a:gd name="T86" fmla="*/ 2758 w 4394"/>
                <a:gd name="T87" fmla="*/ 2196 h 2815"/>
                <a:gd name="T88" fmla="*/ 3163 w 4394"/>
                <a:gd name="T89" fmla="*/ 2247 h 2815"/>
                <a:gd name="T90" fmla="*/ 3421 w 4394"/>
                <a:gd name="T91" fmla="*/ 2207 h 28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394" h="2815">
                  <a:moveTo>
                    <a:pt x="3483" y="2348"/>
                  </a:moveTo>
                  <a:lnTo>
                    <a:pt x="3483" y="2348"/>
                  </a:lnTo>
                  <a:cubicBezTo>
                    <a:pt x="3663" y="2190"/>
                    <a:pt x="3663" y="2190"/>
                    <a:pt x="3663" y="2190"/>
                  </a:cubicBezTo>
                  <a:cubicBezTo>
                    <a:pt x="3713" y="2410"/>
                    <a:pt x="3713" y="2410"/>
                    <a:pt x="3713" y="2410"/>
                  </a:cubicBezTo>
                  <a:cubicBezTo>
                    <a:pt x="3713" y="2410"/>
                    <a:pt x="3713" y="2415"/>
                    <a:pt x="3719" y="2415"/>
                  </a:cubicBezTo>
                  <a:cubicBezTo>
                    <a:pt x="3753" y="2415"/>
                    <a:pt x="3769" y="2393"/>
                    <a:pt x="3803" y="2393"/>
                  </a:cubicBezTo>
                  <a:cubicBezTo>
                    <a:pt x="3871" y="2393"/>
                    <a:pt x="3904" y="2398"/>
                    <a:pt x="3972" y="2404"/>
                  </a:cubicBezTo>
                  <a:cubicBezTo>
                    <a:pt x="3994" y="2410"/>
                    <a:pt x="4011" y="2421"/>
                    <a:pt x="4033" y="2421"/>
                  </a:cubicBezTo>
                  <a:cubicBezTo>
                    <a:pt x="4067" y="2421"/>
                    <a:pt x="4061" y="2365"/>
                    <a:pt x="4095" y="2365"/>
                  </a:cubicBezTo>
                  <a:cubicBezTo>
                    <a:pt x="4118" y="2365"/>
                    <a:pt x="4123" y="2387"/>
                    <a:pt x="4140" y="2398"/>
                  </a:cubicBezTo>
                  <a:cubicBezTo>
                    <a:pt x="4163" y="2415"/>
                    <a:pt x="4180" y="2404"/>
                    <a:pt x="4208" y="2404"/>
                  </a:cubicBezTo>
                  <a:cubicBezTo>
                    <a:pt x="4281" y="2404"/>
                    <a:pt x="4320" y="2382"/>
                    <a:pt x="4387" y="2365"/>
                  </a:cubicBezTo>
                  <a:lnTo>
                    <a:pt x="4387" y="2365"/>
                  </a:lnTo>
                  <a:cubicBezTo>
                    <a:pt x="4382" y="2353"/>
                    <a:pt x="4376" y="2342"/>
                    <a:pt x="4365" y="2325"/>
                  </a:cubicBezTo>
                  <a:cubicBezTo>
                    <a:pt x="4326" y="2258"/>
                    <a:pt x="4320" y="2213"/>
                    <a:pt x="4297" y="2134"/>
                  </a:cubicBezTo>
                  <a:cubicBezTo>
                    <a:pt x="4286" y="2089"/>
                    <a:pt x="4275" y="2072"/>
                    <a:pt x="4275" y="2028"/>
                  </a:cubicBezTo>
                  <a:cubicBezTo>
                    <a:pt x="4275" y="1971"/>
                    <a:pt x="4342" y="1983"/>
                    <a:pt x="4393" y="1960"/>
                  </a:cubicBezTo>
                  <a:cubicBezTo>
                    <a:pt x="4359" y="1915"/>
                    <a:pt x="4320" y="1915"/>
                    <a:pt x="4264" y="1904"/>
                  </a:cubicBezTo>
                  <a:cubicBezTo>
                    <a:pt x="4241" y="1898"/>
                    <a:pt x="4219" y="1898"/>
                    <a:pt x="4219" y="1876"/>
                  </a:cubicBezTo>
                  <a:cubicBezTo>
                    <a:pt x="4219" y="1870"/>
                    <a:pt x="4219" y="1870"/>
                    <a:pt x="4219" y="1865"/>
                  </a:cubicBezTo>
                  <a:cubicBezTo>
                    <a:pt x="4253" y="1865"/>
                    <a:pt x="4269" y="1859"/>
                    <a:pt x="4297" y="1859"/>
                  </a:cubicBezTo>
                  <a:cubicBezTo>
                    <a:pt x="4320" y="1859"/>
                    <a:pt x="4331" y="1859"/>
                    <a:pt x="4354" y="1865"/>
                  </a:cubicBezTo>
                  <a:cubicBezTo>
                    <a:pt x="4309" y="1724"/>
                    <a:pt x="4208" y="1674"/>
                    <a:pt x="4180" y="1528"/>
                  </a:cubicBezTo>
                  <a:cubicBezTo>
                    <a:pt x="4112" y="1516"/>
                    <a:pt x="4061" y="1499"/>
                    <a:pt x="4017" y="1443"/>
                  </a:cubicBezTo>
                  <a:cubicBezTo>
                    <a:pt x="3994" y="1415"/>
                    <a:pt x="3988" y="1393"/>
                    <a:pt x="3955" y="1376"/>
                  </a:cubicBezTo>
                  <a:cubicBezTo>
                    <a:pt x="3915" y="1353"/>
                    <a:pt x="3882" y="1359"/>
                    <a:pt x="3842" y="1337"/>
                  </a:cubicBezTo>
                  <a:cubicBezTo>
                    <a:pt x="3820" y="1325"/>
                    <a:pt x="3820" y="1297"/>
                    <a:pt x="3798" y="1286"/>
                  </a:cubicBezTo>
                  <a:cubicBezTo>
                    <a:pt x="3764" y="1258"/>
                    <a:pt x="3730" y="1269"/>
                    <a:pt x="3685" y="1252"/>
                  </a:cubicBezTo>
                  <a:cubicBezTo>
                    <a:pt x="3646" y="1235"/>
                    <a:pt x="3612" y="1230"/>
                    <a:pt x="3584" y="1196"/>
                  </a:cubicBezTo>
                  <a:cubicBezTo>
                    <a:pt x="3561" y="1162"/>
                    <a:pt x="3567" y="1118"/>
                    <a:pt x="3528" y="1118"/>
                  </a:cubicBezTo>
                  <a:cubicBezTo>
                    <a:pt x="3455" y="1118"/>
                    <a:pt x="3455" y="1118"/>
                    <a:pt x="3455" y="1118"/>
                  </a:cubicBezTo>
                  <a:cubicBezTo>
                    <a:pt x="3438" y="1118"/>
                    <a:pt x="3432" y="1112"/>
                    <a:pt x="3421" y="1112"/>
                  </a:cubicBezTo>
                  <a:cubicBezTo>
                    <a:pt x="3264" y="1134"/>
                    <a:pt x="3264" y="1134"/>
                    <a:pt x="3264" y="1134"/>
                  </a:cubicBezTo>
                  <a:cubicBezTo>
                    <a:pt x="3219" y="1129"/>
                    <a:pt x="3191" y="1118"/>
                    <a:pt x="3163" y="1084"/>
                  </a:cubicBezTo>
                  <a:cubicBezTo>
                    <a:pt x="3129" y="1022"/>
                    <a:pt x="3067" y="1039"/>
                    <a:pt x="3000" y="1028"/>
                  </a:cubicBezTo>
                  <a:cubicBezTo>
                    <a:pt x="2960" y="1016"/>
                    <a:pt x="2938" y="994"/>
                    <a:pt x="2899" y="994"/>
                  </a:cubicBezTo>
                  <a:cubicBezTo>
                    <a:pt x="2831" y="994"/>
                    <a:pt x="2814" y="1067"/>
                    <a:pt x="2753" y="1067"/>
                  </a:cubicBezTo>
                  <a:cubicBezTo>
                    <a:pt x="2680" y="1067"/>
                    <a:pt x="2646" y="1028"/>
                    <a:pt x="2573" y="1028"/>
                  </a:cubicBezTo>
                  <a:cubicBezTo>
                    <a:pt x="2517" y="1028"/>
                    <a:pt x="2505" y="1106"/>
                    <a:pt x="2443" y="1106"/>
                  </a:cubicBezTo>
                  <a:cubicBezTo>
                    <a:pt x="2421" y="1106"/>
                    <a:pt x="2415" y="1084"/>
                    <a:pt x="2399" y="1073"/>
                  </a:cubicBezTo>
                  <a:cubicBezTo>
                    <a:pt x="2376" y="1056"/>
                    <a:pt x="2365" y="1044"/>
                    <a:pt x="2348" y="1028"/>
                  </a:cubicBezTo>
                  <a:cubicBezTo>
                    <a:pt x="2292" y="960"/>
                    <a:pt x="2275" y="910"/>
                    <a:pt x="2230" y="837"/>
                  </a:cubicBezTo>
                  <a:cubicBezTo>
                    <a:pt x="2208" y="803"/>
                    <a:pt x="2202" y="775"/>
                    <a:pt x="2191" y="736"/>
                  </a:cubicBezTo>
                  <a:cubicBezTo>
                    <a:pt x="2163" y="646"/>
                    <a:pt x="2151" y="601"/>
                    <a:pt x="2140" y="505"/>
                  </a:cubicBezTo>
                  <a:cubicBezTo>
                    <a:pt x="2129" y="438"/>
                    <a:pt x="2129" y="398"/>
                    <a:pt x="2118" y="331"/>
                  </a:cubicBezTo>
                  <a:cubicBezTo>
                    <a:pt x="2106" y="269"/>
                    <a:pt x="2073" y="247"/>
                    <a:pt x="2050" y="190"/>
                  </a:cubicBezTo>
                  <a:cubicBezTo>
                    <a:pt x="2022" y="134"/>
                    <a:pt x="2017" y="84"/>
                    <a:pt x="1960" y="61"/>
                  </a:cubicBezTo>
                  <a:cubicBezTo>
                    <a:pt x="1932" y="50"/>
                    <a:pt x="1915" y="50"/>
                    <a:pt x="1887" y="39"/>
                  </a:cubicBezTo>
                  <a:cubicBezTo>
                    <a:pt x="1854" y="28"/>
                    <a:pt x="1837" y="0"/>
                    <a:pt x="1798" y="0"/>
                  </a:cubicBezTo>
                  <a:cubicBezTo>
                    <a:pt x="1758" y="0"/>
                    <a:pt x="1747" y="39"/>
                    <a:pt x="1719" y="73"/>
                  </a:cubicBezTo>
                  <a:cubicBezTo>
                    <a:pt x="1685" y="118"/>
                    <a:pt x="1657" y="151"/>
                    <a:pt x="1601" y="151"/>
                  </a:cubicBezTo>
                  <a:cubicBezTo>
                    <a:pt x="1590" y="151"/>
                    <a:pt x="1578" y="146"/>
                    <a:pt x="1567" y="146"/>
                  </a:cubicBezTo>
                  <a:cubicBezTo>
                    <a:pt x="1561" y="146"/>
                    <a:pt x="1556" y="146"/>
                    <a:pt x="1556" y="146"/>
                  </a:cubicBezTo>
                  <a:cubicBezTo>
                    <a:pt x="1545" y="219"/>
                    <a:pt x="1528" y="252"/>
                    <a:pt x="1494" y="320"/>
                  </a:cubicBezTo>
                  <a:cubicBezTo>
                    <a:pt x="1483" y="365"/>
                    <a:pt x="1455" y="393"/>
                    <a:pt x="1455" y="438"/>
                  </a:cubicBezTo>
                  <a:cubicBezTo>
                    <a:pt x="1455" y="466"/>
                    <a:pt x="1460" y="483"/>
                    <a:pt x="1472" y="505"/>
                  </a:cubicBezTo>
                  <a:cubicBezTo>
                    <a:pt x="1483" y="539"/>
                    <a:pt x="1483" y="561"/>
                    <a:pt x="1500" y="589"/>
                  </a:cubicBezTo>
                  <a:cubicBezTo>
                    <a:pt x="1517" y="606"/>
                    <a:pt x="1539" y="595"/>
                    <a:pt x="1550" y="612"/>
                  </a:cubicBezTo>
                  <a:cubicBezTo>
                    <a:pt x="1567" y="629"/>
                    <a:pt x="1567" y="646"/>
                    <a:pt x="1567" y="668"/>
                  </a:cubicBezTo>
                  <a:cubicBezTo>
                    <a:pt x="1567" y="685"/>
                    <a:pt x="1550" y="685"/>
                    <a:pt x="1550" y="702"/>
                  </a:cubicBezTo>
                  <a:cubicBezTo>
                    <a:pt x="1550" y="713"/>
                    <a:pt x="1556" y="724"/>
                    <a:pt x="1567" y="724"/>
                  </a:cubicBezTo>
                  <a:cubicBezTo>
                    <a:pt x="1584" y="724"/>
                    <a:pt x="1590" y="713"/>
                    <a:pt x="1601" y="713"/>
                  </a:cubicBezTo>
                  <a:cubicBezTo>
                    <a:pt x="1595" y="747"/>
                    <a:pt x="1573" y="758"/>
                    <a:pt x="1550" y="775"/>
                  </a:cubicBezTo>
                  <a:cubicBezTo>
                    <a:pt x="1539" y="786"/>
                    <a:pt x="1522" y="780"/>
                    <a:pt x="1522" y="792"/>
                  </a:cubicBezTo>
                  <a:cubicBezTo>
                    <a:pt x="1522" y="825"/>
                    <a:pt x="1545" y="848"/>
                    <a:pt x="1573" y="848"/>
                  </a:cubicBezTo>
                  <a:cubicBezTo>
                    <a:pt x="1651" y="848"/>
                    <a:pt x="1691" y="837"/>
                    <a:pt x="1764" y="825"/>
                  </a:cubicBezTo>
                  <a:cubicBezTo>
                    <a:pt x="1803" y="814"/>
                    <a:pt x="1820" y="803"/>
                    <a:pt x="1854" y="803"/>
                  </a:cubicBezTo>
                  <a:cubicBezTo>
                    <a:pt x="1949" y="803"/>
                    <a:pt x="1949" y="803"/>
                    <a:pt x="1949" y="803"/>
                  </a:cubicBezTo>
                  <a:cubicBezTo>
                    <a:pt x="1983" y="803"/>
                    <a:pt x="2000" y="803"/>
                    <a:pt x="2028" y="786"/>
                  </a:cubicBezTo>
                  <a:cubicBezTo>
                    <a:pt x="2050" y="775"/>
                    <a:pt x="2056" y="758"/>
                    <a:pt x="2084" y="758"/>
                  </a:cubicBezTo>
                  <a:cubicBezTo>
                    <a:pt x="2101" y="758"/>
                    <a:pt x="2112" y="764"/>
                    <a:pt x="2129" y="764"/>
                  </a:cubicBezTo>
                  <a:cubicBezTo>
                    <a:pt x="2135" y="764"/>
                    <a:pt x="2135" y="758"/>
                    <a:pt x="2140" y="752"/>
                  </a:cubicBezTo>
                  <a:cubicBezTo>
                    <a:pt x="2191" y="797"/>
                    <a:pt x="2191" y="848"/>
                    <a:pt x="2208" y="915"/>
                  </a:cubicBezTo>
                  <a:cubicBezTo>
                    <a:pt x="2219" y="966"/>
                    <a:pt x="2241" y="994"/>
                    <a:pt x="2241" y="1044"/>
                  </a:cubicBezTo>
                  <a:cubicBezTo>
                    <a:pt x="2241" y="1118"/>
                    <a:pt x="2168" y="1157"/>
                    <a:pt x="2095" y="1157"/>
                  </a:cubicBezTo>
                  <a:cubicBezTo>
                    <a:pt x="1988" y="1157"/>
                    <a:pt x="1955" y="1073"/>
                    <a:pt x="1865" y="1016"/>
                  </a:cubicBezTo>
                  <a:cubicBezTo>
                    <a:pt x="1831" y="994"/>
                    <a:pt x="1803" y="999"/>
                    <a:pt x="1764" y="988"/>
                  </a:cubicBezTo>
                  <a:cubicBezTo>
                    <a:pt x="1730" y="977"/>
                    <a:pt x="1719" y="955"/>
                    <a:pt x="1685" y="938"/>
                  </a:cubicBezTo>
                  <a:cubicBezTo>
                    <a:pt x="1685" y="943"/>
                    <a:pt x="1685" y="943"/>
                    <a:pt x="1685" y="943"/>
                  </a:cubicBezTo>
                  <a:cubicBezTo>
                    <a:pt x="1691" y="960"/>
                    <a:pt x="1708" y="966"/>
                    <a:pt x="1708" y="977"/>
                  </a:cubicBezTo>
                  <a:cubicBezTo>
                    <a:pt x="1708" y="983"/>
                    <a:pt x="1702" y="988"/>
                    <a:pt x="1702" y="994"/>
                  </a:cubicBezTo>
                  <a:cubicBezTo>
                    <a:pt x="1758" y="999"/>
                    <a:pt x="1781" y="1022"/>
                    <a:pt x="1831" y="1039"/>
                  </a:cubicBezTo>
                  <a:cubicBezTo>
                    <a:pt x="1820" y="1056"/>
                    <a:pt x="1803" y="1061"/>
                    <a:pt x="1798" y="1078"/>
                  </a:cubicBezTo>
                  <a:cubicBezTo>
                    <a:pt x="1792" y="1095"/>
                    <a:pt x="1792" y="1123"/>
                    <a:pt x="1775" y="1123"/>
                  </a:cubicBezTo>
                  <a:cubicBezTo>
                    <a:pt x="1758" y="1123"/>
                    <a:pt x="1753" y="1112"/>
                    <a:pt x="1736" y="1112"/>
                  </a:cubicBezTo>
                  <a:cubicBezTo>
                    <a:pt x="1724" y="1112"/>
                    <a:pt x="1719" y="1123"/>
                    <a:pt x="1702" y="1123"/>
                  </a:cubicBezTo>
                  <a:cubicBezTo>
                    <a:pt x="1696" y="1123"/>
                    <a:pt x="1691" y="1118"/>
                    <a:pt x="1679" y="1118"/>
                  </a:cubicBezTo>
                  <a:lnTo>
                    <a:pt x="1674" y="1118"/>
                  </a:lnTo>
                  <a:cubicBezTo>
                    <a:pt x="1668" y="1146"/>
                    <a:pt x="1634" y="1151"/>
                    <a:pt x="1618" y="1168"/>
                  </a:cubicBezTo>
                  <a:cubicBezTo>
                    <a:pt x="1584" y="1207"/>
                    <a:pt x="1567" y="1258"/>
                    <a:pt x="1517" y="1258"/>
                  </a:cubicBezTo>
                  <a:cubicBezTo>
                    <a:pt x="1500" y="1258"/>
                    <a:pt x="1494" y="1252"/>
                    <a:pt x="1477" y="1252"/>
                  </a:cubicBezTo>
                  <a:cubicBezTo>
                    <a:pt x="1438" y="1252"/>
                    <a:pt x="1421" y="1275"/>
                    <a:pt x="1387" y="1297"/>
                  </a:cubicBezTo>
                  <a:cubicBezTo>
                    <a:pt x="1325" y="1325"/>
                    <a:pt x="1297" y="1353"/>
                    <a:pt x="1230" y="1353"/>
                  </a:cubicBezTo>
                  <a:cubicBezTo>
                    <a:pt x="1202" y="1353"/>
                    <a:pt x="1185" y="1342"/>
                    <a:pt x="1157" y="1342"/>
                  </a:cubicBezTo>
                  <a:cubicBezTo>
                    <a:pt x="1146" y="1342"/>
                    <a:pt x="1140" y="1348"/>
                    <a:pt x="1129" y="1348"/>
                  </a:cubicBezTo>
                  <a:cubicBezTo>
                    <a:pt x="1129" y="1365"/>
                    <a:pt x="1129" y="1376"/>
                    <a:pt x="1123" y="1393"/>
                  </a:cubicBezTo>
                  <a:cubicBezTo>
                    <a:pt x="1101" y="1432"/>
                    <a:pt x="1062" y="1426"/>
                    <a:pt x="1022" y="1432"/>
                  </a:cubicBezTo>
                  <a:cubicBezTo>
                    <a:pt x="955" y="1449"/>
                    <a:pt x="915" y="1449"/>
                    <a:pt x="848" y="1449"/>
                  </a:cubicBezTo>
                  <a:cubicBezTo>
                    <a:pt x="809" y="1449"/>
                    <a:pt x="786" y="1449"/>
                    <a:pt x="747" y="1449"/>
                  </a:cubicBezTo>
                  <a:cubicBezTo>
                    <a:pt x="680" y="1449"/>
                    <a:pt x="640" y="1471"/>
                    <a:pt x="584" y="1511"/>
                  </a:cubicBezTo>
                  <a:cubicBezTo>
                    <a:pt x="556" y="1539"/>
                    <a:pt x="533" y="1550"/>
                    <a:pt x="494" y="1561"/>
                  </a:cubicBezTo>
                  <a:cubicBezTo>
                    <a:pt x="466" y="1578"/>
                    <a:pt x="449" y="1595"/>
                    <a:pt x="421" y="1606"/>
                  </a:cubicBezTo>
                  <a:cubicBezTo>
                    <a:pt x="342" y="1634"/>
                    <a:pt x="297" y="1651"/>
                    <a:pt x="230" y="1702"/>
                  </a:cubicBezTo>
                  <a:cubicBezTo>
                    <a:pt x="168" y="1752"/>
                    <a:pt x="129" y="1763"/>
                    <a:pt x="56" y="1792"/>
                  </a:cubicBezTo>
                  <a:cubicBezTo>
                    <a:pt x="33" y="1803"/>
                    <a:pt x="16" y="1808"/>
                    <a:pt x="0" y="1820"/>
                  </a:cubicBezTo>
                  <a:lnTo>
                    <a:pt x="0" y="1820"/>
                  </a:lnTo>
                  <a:cubicBezTo>
                    <a:pt x="39" y="1859"/>
                    <a:pt x="56" y="1893"/>
                    <a:pt x="95" y="1932"/>
                  </a:cubicBezTo>
                  <a:cubicBezTo>
                    <a:pt x="106" y="1949"/>
                    <a:pt x="123" y="1949"/>
                    <a:pt x="135" y="1966"/>
                  </a:cubicBezTo>
                  <a:cubicBezTo>
                    <a:pt x="151" y="1988"/>
                    <a:pt x="146" y="2016"/>
                    <a:pt x="174" y="2033"/>
                  </a:cubicBezTo>
                  <a:cubicBezTo>
                    <a:pt x="196" y="2056"/>
                    <a:pt x="219" y="2056"/>
                    <a:pt x="247" y="2067"/>
                  </a:cubicBezTo>
                  <a:cubicBezTo>
                    <a:pt x="286" y="2089"/>
                    <a:pt x="264" y="2140"/>
                    <a:pt x="275" y="2185"/>
                  </a:cubicBezTo>
                  <a:cubicBezTo>
                    <a:pt x="286" y="2224"/>
                    <a:pt x="314" y="2241"/>
                    <a:pt x="331" y="2275"/>
                  </a:cubicBezTo>
                  <a:cubicBezTo>
                    <a:pt x="359" y="2320"/>
                    <a:pt x="370" y="2353"/>
                    <a:pt x="410" y="2393"/>
                  </a:cubicBezTo>
                  <a:cubicBezTo>
                    <a:pt x="427" y="2410"/>
                    <a:pt x="443" y="2415"/>
                    <a:pt x="455" y="2438"/>
                  </a:cubicBezTo>
                  <a:cubicBezTo>
                    <a:pt x="483" y="2494"/>
                    <a:pt x="500" y="2556"/>
                    <a:pt x="562" y="2556"/>
                  </a:cubicBezTo>
                  <a:cubicBezTo>
                    <a:pt x="612" y="2556"/>
                    <a:pt x="640" y="2544"/>
                    <a:pt x="696" y="2544"/>
                  </a:cubicBezTo>
                  <a:cubicBezTo>
                    <a:pt x="769" y="2544"/>
                    <a:pt x="837" y="2606"/>
                    <a:pt x="837" y="2685"/>
                  </a:cubicBezTo>
                  <a:cubicBezTo>
                    <a:pt x="837" y="2735"/>
                    <a:pt x="837" y="2735"/>
                    <a:pt x="837" y="2735"/>
                  </a:cubicBezTo>
                  <a:cubicBezTo>
                    <a:pt x="837" y="2758"/>
                    <a:pt x="831" y="2780"/>
                    <a:pt x="854" y="2797"/>
                  </a:cubicBezTo>
                  <a:cubicBezTo>
                    <a:pt x="865" y="2814"/>
                    <a:pt x="887" y="2803"/>
                    <a:pt x="904" y="2808"/>
                  </a:cubicBezTo>
                  <a:lnTo>
                    <a:pt x="904" y="2808"/>
                  </a:lnTo>
                  <a:cubicBezTo>
                    <a:pt x="910" y="2808"/>
                    <a:pt x="915" y="2814"/>
                    <a:pt x="915" y="2814"/>
                  </a:cubicBezTo>
                  <a:cubicBezTo>
                    <a:pt x="983" y="2814"/>
                    <a:pt x="1000" y="2758"/>
                    <a:pt x="1056" y="2724"/>
                  </a:cubicBezTo>
                  <a:cubicBezTo>
                    <a:pt x="1129" y="2685"/>
                    <a:pt x="1146" y="2629"/>
                    <a:pt x="1196" y="2561"/>
                  </a:cubicBezTo>
                  <a:cubicBezTo>
                    <a:pt x="1286" y="2449"/>
                    <a:pt x="1432" y="2505"/>
                    <a:pt x="1528" y="2398"/>
                  </a:cubicBezTo>
                  <a:cubicBezTo>
                    <a:pt x="1561" y="2353"/>
                    <a:pt x="1601" y="2359"/>
                    <a:pt x="1651" y="2337"/>
                  </a:cubicBezTo>
                  <a:cubicBezTo>
                    <a:pt x="1719" y="2303"/>
                    <a:pt x="1769" y="2303"/>
                    <a:pt x="1848" y="2292"/>
                  </a:cubicBezTo>
                  <a:cubicBezTo>
                    <a:pt x="1983" y="2280"/>
                    <a:pt x="2056" y="2258"/>
                    <a:pt x="2191" y="2258"/>
                  </a:cubicBezTo>
                  <a:cubicBezTo>
                    <a:pt x="2241" y="2258"/>
                    <a:pt x="2241" y="2258"/>
                    <a:pt x="2241" y="2258"/>
                  </a:cubicBezTo>
                  <a:cubicBezTo>
                    <a:pt x="2320" y="2258"/>
                    <a:pt x="2370" y="2264"/>
                    <a:pt x="2421" y="2320"/>
                  </a:cubicBezTo>
                  <a:cubicBezTo>
                    <a:pt x="2449" y="2264"/>
                    <a:pt x="2505" y="2264"/>
                    <a:pt x="2562" y="2247"/>
                  </a:cubicBezTo>
                  <a:cubicBezTo>
                    <a:pt x="2635" y="2213"/>
                    <a:pt x="2680" y="2196"/>
                    <a:pt x="2758" y="2196"/>
                  </a:cubicBezTo>
                  <a:cubicBezTo>
                    <a:pt x="2809" y="2196"/>
                    <a:pt x="2831" y="2224"/>
                    <a:pt x="2876" y="2224"/>
                  </a:cubicBezTo>
                  <a:cubicBezTo>
                    <a:pt x="3050" y="2224"/>
                    <a:pt x="3050" y="2224"/>
                    <a:pt x="3050" y="2224"/>
                  </a:cubicBezTo>
                  <a:cubicBezTo>
                    <a:pt x="3095" y="2224"/>
                    <a:pt x="3123" y="2230"/>
                    <a:pt x="3163" y="2247"/>
                  </a:cubicBezTo>
                  <a:cubicBezTo>
                    <a:pt x="3174" y="2252"/>
                    <a:pt x="3179" y="2264"/>
                    <a:pt x="3196" y="2264"/>
                  </a:cubicBezTo>
                  <a:cubicBezTo>
                    <a:pt x="3219" y="2264"/>
                    <a:pt x="3230" y="2235"/>
                    <a:pt x="3252" y="2230"/>
                  </a:cubicBezTo>
                  <a:cubicBezTo>
                    <a:pt x="3314" y="2213"/>
                    <a:pt x="3354" y="2207"/>
                    <a:pt x="3421" y="2207"/>
                  </a:cubicBezTo>
                  <a:cubicBezTo>
                    <a:pt x="3444" y="2207"/>
                    <a:pt x="3444" y="2241"/>
                    <a:pt x="3449" y="2264"/>
                  </a:cubicBezTo>
                  <a:cubicBezTo>
                    <a:pt x="3460" y="2297"/>
                    <a:pt x="3466" y="2314"/>
                    <a:pt x="3483" y="2348"/>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7" name="Freeform 61"/>
            <p:cNvSpPr>
              <a:spLocks noChangeArrowheads="1"/>
            </p:cNvSpPr>
            <p:nvPr/>
          </p:nvSpPr>
          <p:spPr bwMode="auto">
            <a:xfrm>
              <a:off x="9785812" y="1730851"/>
              <a:ext cx="952641" cy="824950"/>
            </a:xfrm>
            <a:custGeom>
              <a:avLst/>
              <a:gdLst>
                <a:gd name="T0" fmla="*/ 39 w 3091"/>
                <a:gd name="T1" fmla="*/ 382 h 2675"/>
                <a:gd name="T2" fmla="*/ 253 w 3091"/>
                <a:gd name="T3" fmla="*/ 512 h 2675"/>
                <a:gd name="T4" fmla="*/ 191 w 3091"/>
                <a:gd name="T5" fmla="*/ 714 h 2675"/>
                <a:gd name="T6" fmla="*/ 376 w 3091"/>
                <a:gd name="T7" fmla="*/ 1023 h 2675"/>
                <a:gd name="T8" fmla="*/ 101 w 3091"/>
                <a:gd name="T9" fmla="*/ 1276 h 2675"/>
                <a:gd name="T10" fmla="*/ 253 w 3091"/>
                <a:gd name="T11" fmla="*/ 1472 h 2675"/>
                <a:gd name="T12" fmla="*/ 416 w 3091"/>
                <a:gd name="T13" fmla="*/ 1596 h 2675"/>
                <a:gd name="T14" fmla="*/ 736 w 3091"/>
                <a:gd name="T15" fmla="*/ 1646 h 2675"/>
                <a:gd name="T16" fmla="*/ 893 w 3091"/>
                <a:gd name="T17" fmla="*/ 1719 h 2675"/>
                <a:gd name="T18" fmla="*/ 1011 w 3091"/>
                <a:gd name="T19" fmla="*/ 1776 h 2675"/>
                <a:gd name="T20" fmla="*/ 1213 w 3091"/>
                <a:gd name="T21" fmla="*/ 1989 h 2675"/>
                <a:gd name="T22" fmla="*/ 1382 w 3091"/>
                <a:gd name="T23" fmla="*/ 2118 h 2675"/>
                <a:gd name="T24" fmla="*/ 1736 w 3091"/>
                <a:gd name="T25" fmla="*/ 2152 h 2675"/>
                <a:gd name="T26" fmla="*/ 1517 w 3091"/>
                <a:gd name="T27" fmla="*/ 2270 h 2675"/>
                <a:gd name="T28" fmla="*/ 1820 w 3091"/>
                <a:gd name="T29" fmla="*/ 2478 h 2675"/>
                <a:gd name="T30" fmla="*/ 2163 w 3091"/>
                <a:gd name="T31" fmla="*/ 2674 h 2675"/>
                <a:gd name="T32" fmla="*/ 2416 w 3091"/>
                <a:gd name="T33" fmla="*/ 2512 h 2675"/>
                <a:gd name="T34" fmla="*/ 2668 w 3091"/>
                <a:gd name="T35" fmla="*/ 2416 h 2675"/>
                <a:gd name="T36" fmla="*/ 2775 w 3091"/>
                <a:gd name="T37" fmla="*/ 2309 h 2675"/>
                <a:gd name="T38" fmla="*/ 3090 w 3091"/>
                <a:gd name="T39" fmla="*/ 1972 h 2675"/>
                <a:gd name="T40" fmla="*/ 2994 w 3091"/>
                <a:gd name="T41" fmla="*/ 1905 h 2675"/>
                <a:gd name="T42" fmla="*/ 2983 w 3091"/>
                <a:gd name="T43" fmla="*/ 1714 h 2675"/>
                <a:gd name="T44" fmla="*/ 2876 w 3091"/>
                <a:gd name="T45" fmla="*/ 1703 h 2675"/>
                <a:gd name="T46" fmla="*/ 2713 w 3091"/>
                <a:gd name="T47" fmla="*/ 1629 h 2675"/>
                <a:gd name="T48" fmla="*/ 2590 w 3091"/>
                <a:gd name="T49" fmla="*/ 1315 h 2675"/>
                <a:gd name="T50" fmla="*/ 2500 w 3091"/>
                <a:gd name="T51" fmla="*/ 1090 h 2675"/>
                <a:gd name="T52" fmla="*/ 2455 w 3091"/>
                <a:gd name="T53" fmla="*/ 1045 h 2675"/>
                <a:gd name="T54" fmla="*/ 2533 w 3091"/>
                <a:gd name="T55" fmla="*/ 854 h 2675"/>
                <a:gd name="T56" fmla="*/ 2595 w 3091"/>
                <a:gd name="T57" fmla="*/ 624 h 2675"/>
                <a:gd name="T58" fmla="*/ 2533 w 3091"/>
                <a:gd name="T59" fmla="*/ 523 h 2675"/>
                <a:gd name="T60" fmla="*/ 2438 w 3091"/>
                <a:gd name="T61" fmla="*/ 461 h 2675"/>
                <a:gd name="T62" fmla="*/ 2365 w 3091"/>
                <a:gd name="T63" fmla="*/ 79 h 2675"/>
                <a:gd name="T64" fmla="*/ 2185 w 3091"/>
                <a:gd name="T65" fmla="*/ 130 h 2675"/>
                <a:gd name="T66" fmla="*/ 2196 w 3091"/>
                <a:gd name="T67" fmla="*/ 191 h 2675"/>
                <a:gd name="T68" fmla="*/ 1972 w 3091"/>
                <a:gd name="T69" fmla="*/ 225 h 2675"/>
                <a:gd name="T70" fmla="*/ 1893 w 3091"/>
                <a:gd name="T71" fmla="*/ 292 h 2675"/>
                <a:gd name="T72" fmla="*/ 1781 w 3091"/>
                <a:gd name="T73" fmla="*/ 253 h 2675"/>
                <a:gd name="T74" fmla="*/ 1775 w 3091"/>
                <a:gd name="T75" fmla="*/ 203 h 2675"/>
                <a:gd name="T76" fmla="*/ 1680 w 3091"/>
                <a:gd name="T77" fmla="*/ 242 h 2675"/>
                <a:gd name="T78" fmla="*/ 1511 w 3091"/>
                <a:gd name="T79" fmla="*/ 51 h 2675"/>
                <a:gd name="T80" fmla="*/ 1303 w 3091"/>
                <a:gd name="T81" fmla="*/ 73 h 2675"/>
                <a:gd name="T82" fmla="*/ 1056 w 3091"/>
                <a:gd name="T83" fmla="*/ 40 h 2675"/>
                <a:gd name="T84" fmla="*/ 915 w 3091"/>
                <a:gd name="T85" fmla="*/ 62 h 2675"/>
                <a:gd name="T86" fmla="*/ 758 w 3091"/>
                <a:gd name="T87" fmla="*/ 85 h 2675"/>
                <a:gd name="T88" fmla="*/ 522 w 3091"/>
                <a:gd name="T89" fmla="*/ 17 h 2675"/>
                <a:gd name="T90" fmla="*/ 106 w 3091"/>
                <a:gd name="T91" fmla="*/ 214 h 2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91" h="2675">
                  <a:moveTo>
                    <a:pt x="17" y="292"/>
                  </a:moveTo>
                  <a:lnTo>
                    <a:pt x="17" y="292"/>
                  </a:lnTo>
                  <a:cubicBezTo>
                    <a:pt x="34" y="326"/>
                    <a:pt x="28" y="349"/>
                    <a:pt x="39" y="382"/>
                  </a:cubicBezTo>
                  <a:cubicBezTo>
                    <a:pt x="50" y="416"/>
                    <a:pt x="90" y="405"/>
                    <a:pt x="118" y="422"/>
                  </a:cubicBezTo>
                  <a:cubicBezTo>
                    <a:pt x="146" y="438"/>
                    <a:pt x="163" y="450"/>
                    <a:pt x="191" y="461"/>
                  </a:cubicBezTo>
                  <a:cubicBezTo>
                    <a:pt x="213" y="478"/>
                    <a:pt x="253" y="478"/>
                    <a:pt x="253" y="512"/>
                  </a:cubicBezTo>
                  <a:cubicBezTo>
                    <a:pt x="253" y="545"/>
                    <a:pt x="253" y="573"/>
                    <a:pt x="225" y="601"/>
                  </a:cubicBezTo>
                  <a:cubicBezTo>
                    <a:pt x="202" y="630"/>
                    <a:pt x="168" y="641"/>
                    <a:pt x="168" y="680"/>
                  </a:cubicBezTo>
                  <a:cubicBezTo>
                    <a:pt x="168" y="691"/>
                    <a:pt x="185" y="697"/>
                    <a:pt x="191" y="714"/>
                  </a:cubicBezTo>
                  <a:cubicBezTo>
                    <a:pt x="213" y="747"/>
                    <a:pt x="225" y="764"/>
                    <a:pt x="253" y="798"/>
                  </a:cubicBezTo>
                  <a:cubicBezTo>
                    <a:pt x="292" y="849"/>
                    <a:pt x="303" y="882"/>
                    <a:pt x="337" y="939"/>
                  </a:cubicBezTo>
                  <a:cubicBezTo>
                    <a:pt x="354" y="972"/>
                    <a:pt x="376" y="989"/>
                    <a:pt x="376" y="1023"/>
                  </a:cubicBezTo>
                  <a:cubicBezTo>
                    <a:pt x="376" y="1079"/>
                    <a:pt x="309" y="1079"/>
                    <a:pt x="270" y="1118"/>
                  </a:cubicBezTo>
                  <a:cubicBezTo>
                    <a:pt x="230" y="1163"/>
                    <a:pt x="213" y="1191"/>
                    <a:pt x="163" y="1219"/>
                  </a:cubicBezTo>
                  <a:cubicBezTo>
                    <a:pt x="135" y="1236"/>
                    <a:pt x="101" y="1242"/>
                    <a:pt x="101" y="1276"/>
                  </a:cubicBezTo>
                  <a:cubicBezTo>
                    <a:pt x="101" y="1281"/>
                    <a:pt x="95" y="1287"/>
                    <a:pt x="95" y="1292"/>
                  </a:cubicBezTo>
                  <a:cubicBezTo>
                    <a:pt x="112" y="1360"/>
                    <a:pt x="157" y="1371"/>
                    <a:pt x="202" y="1422"/>
                  </a:cubicBezTo>
                  <a:cubicBezTo>
                    <a:pt x="219" y="1444"/>
                    <a:pt x="230" y="1450"/>
                    <a:pt x="253" y="1472"/>
                  </a:cubicBezTo>
                  <a:cubicBezTo>
                    <a:pt x="275" y="1500"/>
                    <a:pt x="281" y="1534"/>
                    <a:pt x="314" y="1545"/>
                  </a:cubicBezTo>
                  <a:cubicBezTo>
                    <a:pt x="337" y="1540"/>
                    <a:pt x="337" y="1540"/>
                    <a:pt x="337" y="1540"/>
                  </a:cubicBezTo>
                  <a:cubicBezTo>
                    <a:pt x="376" y="1551"/>
                    <a:pt x="382" y="1579"/>
                    <a:pt x="416" y="1596"/>
                  </a:cubicBezTo>
                  <a:cubicBezTo>
                    <a:pt x="455" y="1618"/>
                    <a:pt x="489" y="1618"/>
                    <a:pt x="528" y="1635"/>
                  </a:cubicBezTo>
                  <a:cubicBezTo>
                    <a:pt x="578" y="1658"/>
                    <a:pt x="607" y="1669"/>
                    <a:pt x="657" y="1669"/>
                  </a:cubicBezTo>
                  <a:cubicBezTo>
                    <a:pt x="691" y="1669"/>
                    <a:pt x="708" y="1646"/>
                    <a:pt x="736" y="1646"/>
                  </a:cubicBezTo>
                  <a:cubicBezTo>
                    <a:pt x="753" y="1646"/>
                    <a:pt x="758" y="1658"/>
                    <a:pt x="775" y="1658"/>
                  </a:cubicBezTo>
                  <a:cubicBezTo>
                    <a:pt x="814" y="1663"/>
                    <a:pt x="837" y="1663"/>
                    <a:pt x="871" y="1680"/>
                  </a:cubicBezTo>
                  <a:cubicBezTo>
                    <a:pt x="887" y="1686"/>
                    <a:pt x="887" y="1703"/>
                    <a:pt x="893" y="1719"/>
                  </a:cubicBezTo>
                  <a:cubicBezTo>
                    <a:pt x="899" y="1736"/>
                    <a:pt x="915" y="1736"/>
                    <a:pt x="927" y="1736"/>
                  </a:cubicBezTo>
                  <a:cubicBezTo>
                    <a:pt x="938" y="1736"/>
                    <a:pt x="938" y="1736"/>
                    <a:pt x="944" y="1736"/>
                  </a:cubicBezTo>
                  <a:cubicBezTo>
                    <a:pt x="944" y="1764"/>
                    <a:pt x="989" y="1759"/>
                    <a:pt x="1011" y="1776"/>
                  </a:cubicBezTo>
                  <a:cubicBezTo>
                    <a:pt x="1045" y="1792"/>
                    <a:pt x="1050" y="1820"/>
                    <a:pt x="1073" y="1854"/>
                  </a:cubicBezTo>
                  <a:cubicBezTo>
                    <a:pt x="1095" y="1888"/>
                    <a:pt x="1129" y="1888"/>
                    <a:pt x="1163" y="1910"/>
                  </a:cubicBezTo>
                  <a:cubicBezTo>
                    <a:pt x="1191" y="1933"/>
                    <a:pt x="1202" y="1955"/>
                    <a:pt x="1213" y="1989"/>
                  </a:cubicBezTo>
                  <a:cubicBezTo>
                    <a:pt x="1219" y="2017"/>
                    <a:pt x="1230" y="2028"/>
                    <a:pt x="1247" y="2056"/>
                  </a:cubicBezTo>
                  <a:cubicBezTo>
                    <a:pt x="1258" y="2079"/>
                    <a:pt x="1258" y="2107"/>
                    <a:pt x="1286" y="2113"/>
                  </a:cubicBezTo>
                  <a:cubicBezTo>
                    <a:pt x="1320" y="2124"/>
                    <a:pt x="1342" y="2113"/>
                    <a:pt x="1382" y="2118"/>
                  </a:cubicBezTo>
                  <a:cubicBezTo>
                    <a:pt x="1432" y="2124"/>
                    <a:pt x="1461" y="2146"/>
                    <a:pt x="1511" y="2146"/>
                  </a:cubicBezTo>
                  <a:cubicBezTo>
                    <a:pt x="1713" y="2146"/>
                    <a:pt x="1713" y="2146"/>
                    <a:pt x="1713" y="2146"/>
                  </a:cubicBezTo>
                  <a:cubicBezTo>
                    <a:pt x="1724" y="2146"/>
                    <a:pt x="1730" y="2146"/>
                    <a:pt x="1736" y="2152"/>
                  </a:cubicBezTo>
                  <a:cubicBezTo>
                    <a:pt x="1713" y="2191"/>
                    <a:pt x="1663" y="2158"/>
                    <a:pt x="1623" y="2174"/>
                  </a:cubicBezTo>
                  <a:cubicBezTo>
                    <a:pt x="1607" y="2180"/>
                    <a:pt x="1601" y="2197"/>
                    <a:pt x="1590" y="2208"/>
                  </a:cubicBezTo>
                  <a:cubicBezTo>
                    <a:pt x="1562" y="2236"/>
                    <a:pt x="1545" y="2247"/>
                    <a:pt x="1517" y="2270"/>
                  </a:cubicBezTo>
                  <a:cubicBezTo>
                    <a:pt x="1550" y="2309"/>
                    <a:pt x="1562" y="2337"/>
                    <a:pt x="1595" y="2371"/>
                  </a:cubicBezTo>
                  <a:cubicBezTo>
                    <a:pt x="1618" y="2393"/>
                    <a:pt x="1618" y="2422"/>
                    <a:pt x="1646" y="2427"/>
                  </a:cubicBezTo>
                  <a:cubicBezTo>
                    <a:pt x="1708" y="2455"/>
                    <a:pt x="1758" y="2438"/>
                    <a:pt x="1820" y="2478"/>
                  </a:cubicBezTo>
                  <a:cubicBezTo>
                    <a:pt x="1904" y="2523"/>
                    <a:pt x="1927" y="2579"/>
                    <a:pt x="2017" y="2613"/>
                  </a:cubicBezTo>
                  <a:cubicBezTo>
                    <a:pt x="2073" y="2635"/>
                    <a:pt x="2118" y="2629"/>
                    <a:pt x="2163" y="2674"/>
                  </a:cubicBezTo>
                  <a:lnTo>
                    <a:pt x="2163" y="2674"/>
                  </a:lnTo>
                  <a:cubicBezTo>
                    <a:pt x="2202" y="2618"/>
                    <a:pt x="2241" y="2590"/>
                    <a:pt x="2298" y="2556"/>
                  </a:cubicBezTo>
                  <a:cubicBezTo>
                    <a:pt x="2331" y="2534"/>
                    <a:pt x="2343" y="2506"/>
                    <a:pt x="2382" y="2506"/>
                  </a:cubicBezTo>
                  <a:cubicBezTo>
                    <a:pt x="2393" y="2506"/>
                    <a:pt x="2404" y="2512"/>
                    <a:pt x="2416" y="2512"/>
                  </a:cubicBezTo>
                  <a:cubicBezTo>
                    <a:pt x="2444" y="2512"/>
                    <a:pt x="2455" y="2495"/>
                    <a:pt x="2477" y="2483"/>
                  </a:cubicBezTo>
                  <a:cubicBezTo>
                    <a:pt x="2511" y="2467"/>
                    <a:pt x="2539" y="2478"/>
                    <a:pt x="2573" y="2461"/>
                  </a:cubicBezTo>
                  <a:cubicBezTo>
                    <a:pt x="2612" y="2444"/>
                    <a:pt x="2629" y="2416"/>
                    <a:pt x="2668" y="2416"/>
                  </a:cubicBezTo>
                  <a:cubicBezTo>
                    <a:pt x="2674" y="2416"/>
                    <a:pt x="2680" y="2422"/>
                    <a:pt x="2691" y="2422"/>
                  </a:cubicBezTo>
                  <a:cubicBezTo>
                    <a:pt x="2719" y="2422"/>
                    <a:pt x="2719" y="2393"/>
                    <a:pt x="2736" y="2371"/>
                  </a:cubicBezTo>
                  <a:cubicBezTo>
                    <a:pt x="2753" y="2348"/>
                    <a:pt x="2758" y="2332"/>
                    <a:pt x="2775" y="2309"/>
                  </a:cubicBezTo>
                  <a:cubicBezTo>
                    <a:pt x="2809" y="2253"/>
                    <a:pt x="2859" y="2253"/>
                    <a:pt x="2904" y="2214"/>
                  </a:cubicBezTo>
                  <a:cubicBezTo>
                    <a:pt x="2949" y="2169"/>
                    <a:pt x="2989" y="2152"/>
                    <a:pt x="3005" y="2096"/>
                  </a:cubicBezTo>
                  <a:cubicBezTo>
                    <a:pt x="3022" y="2040"/>
                    <a:pt x="3090" y="2034"/>
                    <a:pt x="3090" y="1972"/>
                  </a:cubicBezTo>
                  <a:cubicBezTo>
                    <a:pt x="3090" y="1961"/>
                    <a:pt x="3084" y="1955"/>
                    <a:pt x="3079" y="1950"/>
                  </a:cubicBezTo>
                  <a:cubicBezTo>
                    <a:pt x="3056" y="1966"/>
                    <a:pt x="3045" y="1983"/>
                    <a:pt x="3017" y="1995"/>
                  </a:cubicBezTo>
                  <a:cubicBezTo>
                    <a:pt x="3000" y="1966"/>
                    <a:pt x="3005" y="1938"/>
                    <a:pt x="2994" y="1905"/>
                  </a:cubicBezTo>
                  <a:cubicBezTo>
                    <a:pt x="2983" y="1877"/>
                    <a:pt x="2960" y="1860"/>
                    <a:pt x="2960" y="1832"/>
                  </a:cubicBezTo>
                  <a:cubicBezTo>
                    <a:pt x="2960" y="1798"/>
                    <a:pt x="2983" y="1787"/>
                    <a:pt x="2983" y="1753"/>
                  </a:cubicBezTo>
                  <a:cubicBezTo>
                    <a:pt x="2983" y="1714"/>
                    <a:pt x="2983" y="1714"/>
                    <a:pt x="2983" y="1714"/>
                  </a:cubicBezTo>
                  <a:cubicBezTo>
                    <a:pt x="2960" y="1714"/>
                    <a:pt x="2949" y="1703"/>
                    <a:pt x="2927" y="1697"/>
                  </a:cubicBezTo>
                  <a:cubicBezTo>
                    <a:pt x="2921" y="1714"/>
                    <a:pt x="2915" y="1742"/>
                    <a:pt x="2893" y="1742"/>
                  </a:cubicBezTo>
                  <a:cubicBezTo>
                    <a:pt x="2876" y="1742"/>
                    <a:pt x="2882" y="1719"/>
                    <a:pt x="2876" y="1703"/>
                  </a:cubicBezTo>
                  <a:cubicBezTo>
                    <a:pt x="2871" y="1680"/>
                    <a:pt x="2865" y="1669"/>
                    <a:pt x="2859" y="1652"/>
                  </a:cubicBezTo>
                  <a:cubicBezTo>
                    <a:pt x="2820" y="1669"/>
                    <a:pt x="2820" y="1714"/>
                    <a:pt x="2781" y="1714"/>
                  </a:cubicBezTo>
                  <a:cubicBezTo>
                    <a:pt x="2736" y="1714"/>
                    <a:pt x="2741" y="1658"/>
                    <a:pt x="2713" y="1629"/>
                  </a:cubicBezTo>
                  <a:cubicBezTo>
                    <a:pt x="2674" y="1596"/>
                    <a:pt x="2646" y="1590"/>
                    <a:pt x="2623" y="1551"/>
                  </a:cubicBezTo>
                  <a:cubicBezTo>
                    <a:pt x="2629" y="1523"/>
                    <a:pt x="2646" y="1511"/>
                    <a:pt x="2646" y="1483"/>
                  </a:cubicBezTo>
                  <a:cubicBezTo>
                    <a:pt x="2646" y="1416"/>
                    <a:pt x="2590" y="1388"/>
                    <a:pt x="2590" y="1315"/>
                  </a:cubicBezTo>
                  <a:cubicBezTo>
                    <a:pt x="2590" y="1298"/>
                    <a:pt x="2612" y="1292"/>
                    <a:pt x="2612" y="1276"/>
                  </a:cubicBezTo>
                  <a:cubicBezTo>
                    <a:pt x="2612" y="1219"/>
                    <a:pt x="2511" y="1231"/>
                    <a:pt x="2505" y="1180"/>
                  </a:cubicBezTo>
                  <a:cubicBezTo>
                    <a:pt x="2505" y="1141"/>
                    <a:pt x="2528" y="1107"/>
                    <a:pt x="2500" y="1090"/>
                  </a:cubicBezTo>
                  <a:cubicBezTo>
                    <a:pt x="2483" y="1079"/>
                    <a:pt x="2472" y="1090"/>
                    <a:pt x="2449" y="1085"/>
                  </a:cubicBezTo>
                  <a:cubicBezTo>
                    <a:pt x="2449" y="1079"/>
                    <a:pt x="2449" y="1073"/>
                    <a:pt x="2449" y="1062"/>
                  </a:cubicBezTo>
                  <a:cubicBezTo>
                    <a:pt x="2449" y="1056"/>
                    <a:pt x="2455" y="1051"/>
                    <a:pt x="2455" y="1045"/>
                  </a:cubicBezTo>
                  <a:cubicBezTo>
                    <a:pt x="2455" y="1034"/>
                    <a:pt x="2449" y="1034"/>
                    <a:pt x="2449" y="1023"/>
                  </a:cubicBezTo>
                  <a:cubicBezTo>
                    <a:pt x="2449" y="995"/>
                    <a:pt x="2466" y="978"/>
                    <a:pt x="2483" y="955"/>
                  </a:cubicBezTo>
                  <a:cubicBezTo>
                    <a:pt x="2505" y="916"/>
                    <a:pt x="2517" y="894"/>
                    <a:pt x="2533" y="854"/>
                  </a:cubicBezTo>
                  <a:cubicBezTo>
                    <a:pt x="2550" y="815"/>
                    <a:pt x="2550" y="787"/>
                    <a:pt x="2578" y="764"/>
                  </a:cubicBezTo>
                  <a:cubicBezTo>
                    <a:pt x="2601" y="742"/>
                    <a:pt x="2640" y="736"/>
                    <a:pt x="2640" y="703"/>
                  </a:cubicBezTo>
                  <a:cubicBezTo>
                    <a:pt x="2640" y="669"/>
                    <a:pt x="2612" y="658"/>
                    <a:pt x="2595" y="624"/>
                  </a:cubicBezTo>
                  <a:cubicBezTo>
                    <a:pt x="2573" y="579"/>
                    <a:pt x="2578" y="545"/>
                    <a:pt x="2567" y="495"/>
                  </a:cubicBezTo>
                  <a:lnTo>
                    <a:pt x="2567" y="495"/>
                  </a:lnTo>
                  <a:cubicBezTo>
                    <a:pt x="2562" y="512"/>
                    <a:pt x="2550" y="523"/>
                    <a:pt x="2533" y="523"/>
                  </a:cubicBezTo>
                  <a:cubicBezTo>
                    <a:pt x="2500" y="523"/>
                    <a:pt x="2494" y="467"/>
                    <a:pt x="2460" y="467"/>
                  </a:cubicBezTo>
                  <a:cubicBezTo>
                    <a:pt x="2449" y="467"/>
                    <a:pt x="2444" y="478"/>
                    <a:pt x="2438" y="489"/>
                  </a:cubicBezTo>
                  <a:cubicBezTo>
                    <a:pt x="2438" y="461"/>
                    <a:pt x="2438" y="461"/>
                    <a:pt x="2438" y="461"/>
                  </a:cubicBezTo>
                  <a:cubicBezTo>
                    <a:pt x="2438" y="438"/>
                    <a:pt x="2449" y="427"/>
                    <a:pt x="2449" y="405"/>
                  </a:cubicBezTo>
                  <a:cubicBezTo>
                    <a:pt x="2449" y="343"/>
                    <a:pt x="2421" y="309"/>
                    <a:pt x="2416" y="242"/>
                  </a:cubicBezTo>
                  <a:cubicBezTo>
                    <a:pt x="2410" y="175"/>
                    <a:pt x="2410" y="130"/>
                    <a:pt x="2365" y="79"/>
                  </a:cubicBezTo>
                  <a:cubicBezTo>
                    <a:pt x="2348" y="56"/>
                    <a:pt x="2326" y="56"/>
                    <a:pt x="2298" y="40"/>
                  </a:cubicBezTo>
                  <a:cubicBezTo>
                    <a:pt x="2275" y="23"/>
                    <a:pt x="2264" y="0"/>
                    <a:pt x="2230" y="0"/>
                  </a:cubicBezTo>
                  <a:cubicBezTo>
                    <a:pt x="2180" y="0"/>
                    <a:pt x="2191" y="79"/>
                    <a:pt x="2185" y="130"/>
                  </a:cubicBezTo>
                  <a:lnTo>
                    <a:pt x="2185" y="130"/>
                  </a:lnTo>
                  <a:cubicBezTo>
                    <a:pt x="2185" y="135"/>
                    <a:pt x="2185" y="135"/>
                    <a:pt x="2185" y="141"/>
                  </a:cubicBezTo>
                  <a:cubicBezTo>
                    <a:pt x="2185" y="163"/>
                    <a:pt x="2196" y="169"/>
                    <a:pt x="2196" y="191"/>
                  </a:cubicBezTo>
                  <a:cubicBezTo>
                    <a:pt x="2196" y="219"/>
                    <a:pt x="2163" y="214"/>
                    <a:pt x="2140" y="225"/>
                  </a:cubicBezTo>
                  <a:cubicBezTo>
                    <a:pt x="2107" y="242"/>
                    <a:pt x="2095" y="264"/>
                    <a:pt x="2062" y="264"/>
                  </a:cubicBezTo>
                  <a:cubicBezTo>
                    <a:pt x="2022" y="264"/>
                    <a:pt x="2011" y="225"/>
                    <a:pt x="1972" y="225"/>
                  </a:cubicBezTo>
                  <a:cubicBezTo>
                    <a:pt x="1955" y="225"/>
                    <a:pt x="1955" y="248"/>
                    <a:pt x="1955" y="264"/>
                  </a:cubicBezTo>
                  <a:cubicBezTo>
                    <a:pt x="1949" y="287"/>
                    <a:pt x="1944" y="298"/>
                    <a:pt x="1932" y="321"/>
                  </a:cubicBezTo>
                  <a:cubicBezTo>
                    <a:pt x="1916" y="309"/>
                    <a:pt x="1904" y="309"/>
                    <a:pt x="1893" y="292"/>
                  </a:cubicBezTo>
                  <a:cubicBezTo>
                    <a:pt x="1888" y="270"/>
                    <a:pt x="1876" y="264"/>
                    <a:pt x="1865" y="242"/>
                  </a:cubicBezTo>
                  <a:cubicBezTo>
                    <a:pt x="1837" y="253"/>
                    <a:pt x="1831" y="281"/>
                    <a:pt x="1803" y="281"/>
                  </a:cubicBezTo>
                  <a:cubicBezTo>
                    <a:pt x="1792" y="281"/>
                    <a:pt x="1781" y="264"/>
                    <a:pt x="1781" y="253"/>
                  </a:cubicBezTo>
                  <a:cubicBezTo>
                    <a:pt x="1781" y="236"/>
                    <a:pt x="1792" y="231"/>
                    <a:pt x="1792" y="214"/>
                  </a:cubicBezTo>
                  <a:cubicBezTo>
                    <a:pt x="1792" y="208"/>
                    <a:pt x="1792" y="208"/>
                    <a:pt x="1792" y="203"/>
                  </a:cubicBezTo>
                  <a:cubicBezTo>
                    <a:pt x="1775" y="203"/>
                    <a:pt x="1775" y="203"/>
                    <a:pt x="1775" y="203"/>
                  </a:cubicBezTo>
                  <a:cubicBezTo>
                    <a:pt x="1758" y="203"/>
                    <a:pt x="1753" y="219"/>
                    <a:pt x="1741" y="219"/>
                  </a:cubicBezTo>
                  <a:cubicBezTo>
                    <a:pt x="1724" y="219"/>
                    <a:pt x="1719" y="203"/>
                    <a:pt x="1702" y="203"/>
                  </a:cubicBezTo>
                  <a:cubicBezTo>
                    <a:pt x="1685" y="203"/>
                    <a:pt x="1696" y="242"/>
                    <a:pt x="1680" y="242"/>
                  </a:cubicBezTo>
                  <a:cubicBezTo>
                    <a:pt x="1657" y="242"/>
                    <a:pt x="1657" y="219"/>
                    <a:pt x="1635" y="214"/>
                  </a:cubicBezTo>
                  <a:cubicBezTo>
                    <a:pt x="1595" y="186"/>
                    <a:pt x="1567" y="169"/>
                    <a:pt x="1550" y="124"/>
                  </a:cubicBezTo>
                  <a:cubicBezTo>
                    <a:pt x="1534" y="96"/>
                    <a:pt x="1545" y="51"/>
                    <a:pt x="1511" y="51"/>
                  </a:cubicBezTo>
                  <a:cubicBezTo>
                    <a:pt x="1489" y="51"/>
                    <a:pt x="1477" y="68"/>
                    <a:pt x="1455" y="68"/>
                  </a:cubicBezTo>
                  <a:cubicBezTo>
                    <a:pt x="1438" y="68"/>
                    <a:pt x="1438" y="40"/>
                    <a:pt x="1421" y="40"/>
                  </a:cubicBezTo>
                  <a:cubicBezTo>
                    <a:pt x="1376" y="40"/>
                    <a:pt x="1354" y="73"/>
                    <a:pt x="1303" y="73"/>
                  </a:cubicBezTo>
                  <a:cubicBezTo>
                    <a:pt x="1275" y="73"/>
                    <a:pt x="1258" y="73"/>
                    <a:pt x="1225" y="73"/>
                  </a:cubicBezTo>
                  <a:cubicBezTo>
                    <a:pt x="1174" y="73"/>
                    <a:pt x="1146" y="79"/>
                    <a:pt x="1095" y="62"/>
                  </a:cubicBezTo>
                  <a:cubicBezTo>
                    <a:pt x="1079" y="56"/>
                    <a:pt x="1073" y="40"/>
                    <a:pt x="1056" y="40"/>
                  </a:cubicBezTo>
                  <a:cubicBezTo>
                    <a:pt x="1039" y="40"/>
                    <a:pt x="1034" y="51"/>
                    <a:pt x="1017" y="51"/>
                  </a:cubicBezTo>
                  <a:cubicBezTo>
                    <a:pt x="994" y="51"/>
                    <a:pt x="983" y="40"/>
                    <a:pt x="966" y="40"/>
                  </a:cubicBezTo>
                  <a:cubicBezTo>
                    <a:pt x="944" y="40"/>
                    <a:pt x="938" y="62"/>
                    <a:pt x="915" y="62"/>
                  </a:cubicBezTo>
                  <a:cubicBezTo>
                    <a:pt x="899" y="62"/>
                    <a:pt x="899" y="45"/>
                    <a:pt x="882" y="45"/>
                  </a:cubicBezTo>
                  <a:cubicBezTo>
                    <a:pt x="871" y="45"/>
                    <a:pt x="865" y="51"/>
                    <a:pt x="854" y="51"/>
                  </a:cubicBezTo>
                  <a:cubicBezTo>
                    <a:pt x="758" y="85"/>
                    <a:pt x="758" y="85"/>
                    <a:pt x="758" y="85"/>
                  </a:cubicBezTo>
                  <a:cubicBezTo>
                    <a:pt x="719" y="85"/>
                    <a:pt x="719" y="85"/>
                    <a:pt x="719" y="85"/>
                  </a:cubicBezTo>
                  <a:cubicBezTo>
                    <a:pt x="680" y="85"/>
                    <a:pt x="668" y="51"/>
                    <a:pt x="629" y="34"/>
                  </a:cubicBezTo>
                  <a:cubicBezTo>
                    <a:pt x="590" y="23"/>
                    <a:pt x="567" y="23"/>
                    <a:pt x="522" y="17"/>
                  </a:cubicBezTo>
                  <a:cubicBezTo>
                    <a:pt x="483" y="40"/>
                    <a:pt x="477" y="73"/>
                    <a:pt x="438" y="96"/>
                  </a:cubicBezTo>
                  <a:cubicBezTo>
                    <a:pt x="371" y="141"/>
                    <a:pt x="326" y="158"/>
                    <a:pt x="241" y="180"/>
                  </a:cubicBezTo>
                  <a:cubicBezTo>
                    <a:pt x="191" y="191"/>
                    <a:pt x="163" y="203"/>
                    <a:pt x="106" y="214"/>
                  </a:cubicBezTo>
                  <a:cubicBezTo>
                    <a:pt x="67" y="219"/>
                    <a:pt x="34" y="203"/>
                    <a:pt x="17" y="231"/>
                  </a:cubicBezTo>
                  <a:cubicBezTo>
                    <a:pt x="0" y="248"/>
                    <a:pt x="22" y="270"/>
                    <a:pt x="17" y="292"/>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8" name="Freeform 62"/>
            <p:cNvSpPr>
              <a:spLocks noChangeArrowheads="1"/>
            </p:cNvSpPr>
            <p:nvPr/>
          </p:nvSpPr>
          <p:spPr bwMode="auto">
            <a:xfrm>
              <a:off x="10451709" y="1816472"/>
              <a:ext cx="1263846" cy="958139"/>
            </a:xfrm>
            <a:custGeom>
              <a:avLst/>
              <a:gdLst>
                <a:gd name="T0" fmla="*/ 78 w 4102"/>
                <a:gd name="T1" fmla="*/ 2477 h 3107"/>
                <a:gd name="T2" fmla="*/ 1135 w 4102"/>
                <a:gd name="T3" fmla="*/ 2707 h 3107"/>
                <a:gd name="T4" fmla="*/ 1208 w 4102"/>
                <a:gd name="T5" fmla="*/ 2836 h 3107"/>
                <a:gd name="T6" fmla="*/ 1511 w 4102"/>
                <a:gd name="T7" fmla="*/ 3044 h 3107"/>
                <a:gd name="T8" fmla="*/ 2281 w 4102"/>
                <a:gd name="T9" fmla="*/ 3000 h 3107"/>
                <a:gd name="T10" fmla="*/ 2657 w 4102"/>
                <a:gd name="T11" fmla="*/ 3044 h 3107"/>
                <a:gd name="T12" fmla="*/ 3073 w 4102"/>
                <a:gd name="T13" fmla="*/ 2966 h 3107"/>
                <a:gd name="T14" fmla="*/ 3371 w 4102"/>
                <a:gd name="T15" fmla="*/ 3067 h 3107"/>
                <a:gd name="T16" fmla="*/ 3511 w 4102"/>
                <a:gd name="T17" fmla="*/ 3067 h 3107"/>
                <a:gd name="T18" fmla="*/ 3803 w 4102"/>
                <a:gd name="T19" fmla="*/ 2915 h 3107"/>
                <a:gd name="T20" fmla="*/ 3871 w 4102"/>
                <a:gd name="T21" fmla="*/ 2696 h 3107"/>
                <a:gd name="T22" fmla="*/ 4078 w 4102"/>
                <a:gd name="T23" fmla="*/ 2584 h 3107"/>
                <a:gd name="T24" fmla="*/ 4005 w 4102"/>
                <a:gd name="T25" fmla="*/ 2449 h 3107"/>
                <a:gd name="T26" fmla="*/ 3820 w 4102"/>
                <a:gd name="T27" fmla="*/ 2202 h 3107"/>
                <a:gd name="T28" fmla="*/ 3348 w 4102"/>
                <a:gd name="T29" fmla="*/ 2061 h 3107"/>
                <a:gd name="T30" fmla="*/ 3247 w 4102"/>
                <a:gd name="T31" fmla="*/ 2157 h 3107"/>
                <a:gd name="T32" fmla="*/ 2977 w 4102"/>
                <a:gd name="T33" fmla="*/ 2174 h 3107"/>
                <a:gd name="T34" fmla="*/ 2820 w 4102"/>
                <a:gd name="T35" fmla="*/ 1977 h 3107"/>
                <a:gd name="T36" fmla="*/ 2803 w 4102"/>
                <a:gd name="T37" fmla="*/ 1809 h 3107"/>
                <a:gd name="T38" fmla="*/ 2702 w 4102"/>
                <a:gd name="T39" fmla="*/ 1752 h 3107"/>
                <a:gd name="T40" fmla="*/ 2629 w 4102"/>
                <a:gd name="T41" fmla="*/ 1758 h 3107"/>
                <a:gd name="T42" fmla="*/ 2657 w 4102"/>
                <a:gd name="T43" fmla="*/ 1567 h 3107"/>
                <a:gd name="T44" fmla="*/ 2618 w 4102"/>
                <a:gd name="T45" fmla="*/ 1533 h 3107"/>
                <a:gd name="T46" fmla="*/ 2612 w 4102"/>
                <a:gd name="T47" fmla="*/ 1494 h 3107"/>
                <a:gd name="T48" fmla="*/ 2646 w 4102"/>
                <a:gd name="T49" fmla="*/ 1342 h 3107"/>
                <a:gd name="T50" fmla="*/ 2685 w 4102"/>
                <a:gd name="T51" fmla="*/ 1196 h 3107"/>
                <a:gd name="T52" fmla="*/ 2460 w 4102"/>
                <a:gd name="T53" fmla="*/ 1275 h 3107"/>
                <a:gd name="T54" fmla="*/ 2539 w 4102"/>
                <a:gd name="T55" fmla="*/ 1151 h 3107"/>
                <a:gd name="T56" fmla="*/ 2674 w 4102"/>
                <a:gd name="T57" fmla="*/ 1067 h 3107"/>
                <a:gd name="T58" fmla="*/ 2500 w 4102"/>
                <a:gd name="T59" fmla="*/ 842 h 3107"/>
                <a:gd name="T60" fmla="*/ 2399 w 4102"/>
                <a:gd name="T61" fmla="*/ 820 h 3107"/>
                <a:gd name="T62" fmla="*/ 2196 w 4102"/>
                <a:gd name="T63" fmla="*/ 707 h 3107"/>
                <a:gd name="T64" fmla="*/ 1725 w 4102"/>
                <a:gd name="T65" fmla="*/ 404 h 3107"/>
                <a:gd name="T66" fmla="*/ 1449 w 4102"/>
                <a:gd name="T67" fmla="*/ 213 h 3107"/>
                <a:gd name="T68" fmla="*/ 1539 w 4102"/>
                <a:gd name="T69" fmla="*/ 382 h 3107"/>
                <a:gd name="T70" fmla="*/ 1151 w 4102"/>
                <a:gd name="T71" fmla="*/ 376 h 3107"/>
                <a:gd name="T72" fmla="*/ 910 w 4102"/>
                <a:gd name="T73" fmla="*/ 151 h 3107"/>
                <a:gd name="T74" fmla="*/ 562 w 4102"/>
                <a:gd name="T75" fmla="*/ 22 h 3107"/>
                <a:gd name="T76" fmla="*/ 545 w 4102"/>
                <a:gd name="T77" fmla="*/ 146 h 3107"/>
                <a:gd name="T78" fmla="*/ 545 w 4102"/>
                <a:gd name="T79" fmla="*/ 264 h 3107"/>
                <a:gd name="T80" fmla="*/ 466 w 4102"/>
                <a:gd name="T81" fmla="*/ 303 h 3107"/>
                <a:gd name="T82" fmla="*/ 438 w 4102"/>
                <a:gd name="T83" fmla="*/ 202 h 3107"/>
                <a:gd name="T84" fmla="*/ 432 w 4102"/>
                <a:gd name="T85" fmla="*/ 348 h 3107"/>
                <a:gd name="T86" fmla="*/ 370 w 4102"/>
                <a:gd name="T87" fmla="*/ 578 h 3107"/>
                <a:gd name="T88" fmla="*/ 292 w 4102"/>
                <a:gd name="T89" fmla="*/ 769 h 3107"/>
                <a:gd name="T90" fmla="*/ 337 w 4102"/>
                <a:gd name="T91" fmla="*/ 814 h 3107"/>
                <a:gd name="T92" fmla="*/ 427 w 4102"/>
                <a:gd name="T93" fmla="*/ 1039 h 3107"/>
                <a:gd name="T94" fmla="*/ 550 w 4102"/>
                <a:gd name="T95" fmla="*/ 1353 h 3107"/>
                <a:gd name="T96" fmla="*/ 713 w 4102"/>
                <a:gd name="T97" fmla="*/ 1427 h 3107"/>
                <a:gd name="T98" fmla="*/ 820 w 4102"/>
                <a:gd name="T99" fmla="*/ 1438 h 3107"/>
                <a:gd name="T100" fmla="*/ 831 w 4102"/>
                <a:gd name="T101" fmla="*/ 1629 h 3107"/>
                <a:gd name="T102" fmla="*/ 927 w 4102"/>
                <a:gd name="T103" fmla="*/ 1696 h 3107"/>
                <a:gd name="T104" fmla="*/ 612 w 4102"/>
                <a:gd name="T105" fmla="*/ 2033 h 3107"/>
                <a:gd name="T106" fmla="*/ 505 w 4102"/>
                <a:gd name="T107" fmla="*/ 2140 h 3107"/>
                <a:gd name="T108" fmla="*/ 253 w 4102"/>
                <a:gd name="T109" fmla="*/ 2236 h 3107"/>
                <a:gd name="T110" fmla="*/ 0 w 4102"/>
                <a:gd name="T111" fmla="*/ 2398 h 3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102" h="3107">
                  <a:moveTo>
                    <a:pt x="0" y="2398"/>
                  </a:moveTo>
                  <a:lnTo>
                    <a:pt x="0" y="2398"/>
                  </a:lnTo>
                  <a:cubicBezTo>
                    <a:pt x="39" y="2415"/>
                    <a:pt x="39" y="2454"/>
                    <a:pt x="78" y="2477"/>
                  </a:cubicBezTo>
                  <a:cubicBezTo>
                    <a:pt x="185" y="2544"/>
                    <a:pt x="258" y="2550"/>
                    <a:pt x="359" y="2618"/>
                  </a:cubicBezTo>
                  <a:cubicBezTo>
                    <a:pt x="494" y="2707"/>
                    <a:pt x="584" y="2741"/>
                    <a:pt x="741" y="2741"/>
                  </a:cubicBezTo>
                  <a:cubicBezTo>
                    <a:pt x="899" y="2741"/>
                    <a:pt x="983" y="2707"/>
                    <a:pt x="1135" y="2707"/>
                  </a:cubicBezTo>
                  <a:cubicBezTo>
                    <a:pt x="1163" y="2707"/>
                    <a:pt x="1202" y="2691"/>
                    <a:pt x="1202" y="2719"/>
                  </a:cubicBezTo>
                  <a:cubicBezTo>
                    <a:pt x="1202" y="2730"/>
                    <a:pt x="1196" y="2735"/>
                    <a:pt x="1196" y="2741"/>
                  </a:cubicBezTo>
                  <a:cubicBezTo>
                    <a:pt x="1196" y="2780"/>
                    <a:pt x="1202" y="2803"/>
                    <a:pt x="1208" y="2836"/>
                  </a:cubicBezTo>
                  <a:cubicBezTo>
                    <a:pt x="1208" y="2870"/>
                    <a:pt x="1202" y="2898"/>
                    <a:pt x="1219" y="2921"/>
                  </a:cubicBezTo>
                  <a:cubicBezTo>
                    <a:pt x="1247" y="2949"/>
                    <a:pt x="1281" y="2943"/>
                    <a:pt x="1314" y="2955"/>
                  </a:cubicBezTo>
                  <a:cubicBezTo>
                    <a:pt x="1387" y="2994"/>
                    <a:pt x="1427" y="3022"/>
                    <a:pt x="1511" y="3044"/>
                  </a:cubicBezTo>
                  <a:cubicBezTo>
                    <a:pt x="1584" y="3061"/>
                    <a:pt x="1623" y="3101"/>
                    <a:pt x="1696" y="3101"/>
                  </a:cubicBezTo>
                  <a:cubicBezTo>
                    <a:pt x="1882" y="3101"/>
                    <a:pt x="1960" y="2955"/>
                    <a:pt x="2146" y="2938"/>
                  </a:cubicBezTo>
                  <a:cubicBezTo>
                    <a:pt x="2191" y="2977"/>
                    <a:pt x="2230" y="2971"/>
                    <a:pt x="2281" y="3000"/>
                  </a:cubicBezTo>
                  <a:cubicBezTo>
                    <a:pt x="2354" y="3044"/>
                    <a:pt x="2399" y="3084"/>
                    <a:pt x="2483" y="3084"/>
                  </a:cubicBezTo>
                  <a:cubicBezTo>
                    <a:pt x="2528" y="3084"/>
                    <a:pt x="2556" y="3084"/>
                    <a:pt x="2601" y="3073"/>
                  </a:cubicBezTo>
                  <a:cubicBezTo>
                    <a:pt x="2623" y="3067"/>
                    <a:pt x="2635" y="3056"/>
                    <a:pt x="2657" y="3044"/>
                  </a:cubicBezTo>
                  <a:cubicBezTo>
                    <a:pt x="2713" y="3022"/>
                    <a:pt x="2747" y="3016"/>
                    <a:pt x="2797" y="2994"/>
                  </a:cubicBezTo>
                  <a:cubicBezTo>
                    <a:pt x="2837" y="2977"/>
                    <a:pt x="2865" y="2988"/>
                    <a:pt x="2904" y="2983"/>
                  </a:cubicBezTo>
                  <a:cubicBezTo>
                    <a:pt x="2972" y="2971"/>
                    <a:pt x="3005" y="2966"/>
                    <a:pt x="3073" y="2966"/>
                  </a:cubicBezTo>
                  <a:cubicBezTo>
                    <a:pt x="3095" y="2966"/>
                    <a:pt x="3106" y="2983"/>
                    <a:pt x="3129" y="2994"/>
                  </a:cubicBezTo>
                  <a:cubicBezTo>
                    <a:pt x="3185" y="3016"/>
                    <a:pt x="3219" y="3022"/>
                    <a:pt x="3275" y="3039"/>
                  </a:cubicBezTo>
                  <a:cubicBezTo>
                    <a:pt x="3309" y="3044"/>
                    <a:pt x="3331" y="3061"/>
                    <a:pt x="3371" y="3067"/>
                  </a:cubicBezTo>
                  <a:cubicBezTo>
                    <a:pt x="3404" y="3078"/>
                    <a:pt x="3438" y="3078"/>
                    <a:pt x="3460" y="3106"/>
                  </a:cubicBezTo>
                  <a:lnTo>
                    <a:pt x="3460" y="3106"/>
                  </a:lnTo>
                  <a:cubicBezTo>
                    <a:pt x="3477" y="3095"/>
                    <a:pt x="3494" y="3084"/>
                    <a:pt x="3511" y="3067"/>
                  </a:cubicBezTo>
                  <a:cubicBezTo>
                    <a:pt x="3567" y="3016"/>
                    <a:pt x="3595" y="2966"/>
                    <a:pt x="3674" y="2938"/>
                  </a:cubicBezTo>
                  <a:cubicBezTo>
                    <a:pt x="3708" y="2926"/>
                    <a:pt x="3730" y="2943"/>
                    <a:pt x="3764" y="2932"/>
                  </a:cubicBezTo>
                  <a:cubicBezTo>
                    <a:pt x="3781" y="2926"/>
                    <a:pt x="3792" y="2926"/>
                    <a:pt x="3803" y="2915"/>
                  </a:cubicBezTo>
                  <a:cubicBezTo>
                    <a:pt x="3820" y="2898"/>
                    <a:pt x="3809" y="2876"/>
                    <a:pt x="3814" y="2848"/>
                  </a:cubicBezTo>
                  <a:cubicBezTo>
                    <a:pt x="3820" y="2814"/>
                    <a:pt x="3842" y="2797"/>
                    <a:pt x="3848" y="2764"/>
                  </a:cubicBezTo>
                  <a:cubicBezTo>
                    <a:pt x="3859" y="2735"/>
                    <a:pt x="3854" y="2719"/>
                    <a:pt x="3871" y="2696"/>
                  </a:cubicBezTo>
                  <a:cubicBezTo>
                    <a:pt x="3887" y="2668"/>
                    <a:pt x="3921" y="2679"/>
                    <a:pt x="3949" y="2662"/>
                  </a:cubicBezTo>
                  <a:cubicBezTo>
                    <a:pt x="3988" y="2646"/>
                    <a:pt x="4022" y="2657"/>
                    <a:pt x="4050" y="2629"/>
                  </a:cubicBezTo>
                  <a:cubicBezTo>
                    <a:pt x="4067" y="2618"/>
                    <a:pt x="4067" y="2601"/>
                    <a:pt x="4078" y="2584"/>
                  </a:cubicBezTo>
                  <a:cubicBezTo>
                    <a:pt x="4084" y="2567"/>
                    <a:pt x="4101" y="2561"/>
                    <a:pt x="4101" y="2544"/>
                  </a:cubicBezTo>
                  <a:cubicBezTo>
                    <a:pt x="4101" y="2522"/>
                    <a:pt x="4073" y="2522"/>
                    <a:pt x="4056" y="2511"/>
                  </a:cubicBezTo>
                  <a:cubicBezTo>
                    <a:pt x="4028" y="2499"/>
                    <a:pt x="4022" y="2477"/>
                    <a:pt x="4005" y="2449"/>
                  </a:cubicBezTo>
                  <a:cubicBezTo>
                    <a:pt x="3972" y="2404"/>
                    <a:pt x="3949" y="2376"/>
                    <a:pt x="3938" y="2320"/>
                  </a:cubicBezTo>
                  <a:lnTo>
                    <a:pt x="3938" y="2320"/>
                  </a:lnTo>
                  <a:cubicBezTo>
                    <a:pt x="3899" y="2280"/>
                    <a:pt x="3859" y="2258"/>
                    <a:pt x="3820" y="2202"/>
                  </a:cubicBezTo>
                  <a:cubicBezTo>
                    <a:pt x="3781" y="2140"/>
                    <a:pt x="3713" y="2146"/>
                    <a:pt x="3640" y="2134"/>
                  </a:cubicBezTo>
                  <a:cubicBezTo>
                    <a:pt x="3550" y="2117"/>
                    <a:pt x="3517" y="2056"/>
                    <a:pt x="3427" y="2056"/>
                  </a:cubicBezTo>
                  <a:cubicBezTo>
                    <a:pt x="3393" y="2056"/>
                    <a:pt x="3376" y="2056"/>
                    <a:pt x="3348" y="2061"/>
                  </a:cubicBezTo>
                  <a:cubicBezTo>
                    <a:pt x="3292" y="2061"/>
                    <a:pt x="3292" y="2061"/>
                    <a:pt x="3292" y="2061"/>
                  </a:cubicBezTo>
                  <a:cubicBezTo>
                    <a:pt x="3258" y="2061"/>
                    <a:pt x="3241" y="2072"/>
                    <a:pt x="3219" y="2101"/>
                  </a:cubicBezTo>
                  <a:cubicBezTo>
                    <a:pt x="3247" y="2157"/>
                    <a:pt x="3247" y="2157"/>
                    <a:pt x="3247" y="2157"/>
                  </a:cubicBezTo>
                  <a:cubicBezTo>
                    <a:pt x="3230" y="2157"/>
                    <a:pt x="3219" y="2157"/>
                    <a:pt x="3208" y="2157"/>
                  </a:cubicBezTo>
                  <a:cubicBezTo>
                    <a:pt x="3163" y="2157"/>
                    <a:pt x="3174" y="2236"/>
                    <a:pt x="3135" y="2236"/>
                  </a:cubicBezTo>
                  <a:cubicBezTo>
                    <a:pt x="3067" y="2236"/>
                    <a:pt x="3039" y="2191"/>
                    <a:pt x="2977" y="2174"/>
                  </a:cubicBezTo>
                  <a:cubicBezTo>
                    <a:pt x="2910" y="2151"/>
                    <a:pt x="2859" y="2157"/>
                    <a:pt x="2797" y="2112"/>
                  </a:cubicBezTo>
                  <a:cubicBezTo>
                    <a:pt x="2814" y="2078"/>
                    <a:pt x="2837" y="2061"/>
                    <a:pt x="2837" y="2028"/>
                  </a:cubicBezTo>
                  <a:cubicBezTo>
                    <a:pt x="2837" y="2005"/>
                    <a:pt x="2820" y="1999"/>
                    <a:pt x="2820" y="1977"/>
                  </a:cubicBezTo>
                  <a:cubicBezTo>
                    <a:pt x="2820" y="1960"/>
                    <a:pt x="2842" y="1960"/>
                    <a:pt x="2842" y="1943"/>
                  </a:cubicBezTo>
                  <a:cubicBezTo>
                    <a:pt x="2842" y="1893"/>
                    <a:pt x="2842" y="1893"/>
                    <a:pt x="2842" y="1893"/>
                  </a:cubicBezTo>
                  <a:cubicBezTo>
                    <a:pt x="2842" y="1859"/>
                    <a:pt x="2820" y="1842"/>
                    <a:pt x="2803" y="1809"/>
                  </a:cubicBezTo>
                  <a:cubicBezTo>
                    <a:pt x="2786" y="1775"/>
                    <a:pt x="2769" y="1752"/>
                    <a:pt x="2736" y="1752"/>
                  </a:cubicBezTo>
                  <a:cubicBezTo>
                    <a:pt x="2724" y="1752"/>
                    <a:pt x="2724" y="1758"/>
                    <a:pt x="2713" y="1758"/>
                  </a:cubicBezTo>
                  <a:cubicBezTo>
                    <a:pt x="2708" y="1758"/>
                    <a:pt x="2708" y="1752"/>
                    <a:pt x="2702" y="1752"/>
                  </a:cubicBezTo>
                  <a:cubicBezTo>
                    <a:pt x="2713" y="1719"/>
                    <a:pt x="2713" y="1719"/>
                    <a:pt x="2713" y="1719"/>
                  </a:cubicBezTo>
                  <a:cubicBezTo>
                    <a:pt x="2708" y="1719"/>
                    <a:pt x="2708" y="1713"/>
                    <a:pt x="2702" y="1713"/>
                  </a:cubicBezTo>
                  <a:cubicBezTo>
                    <a:pt x="2668" y="1713"/>
                    <a:pt x="2663" y="1747"/>
                    <a:pt x="2629" y="1758"/>
                  </a:cubicBezTo>
                  <a:cubicBezTo>
                    <a:pt x="2623" y="1724"/>
                    <a:pt x="2607" y="1702"/>
                    <a:pt x="2607" y="1657"/>
                  </a:cubicBezTo>
                  <a:cubicBezTo>
                    <a:pt x="2607" y="1617"/>
                    <a:pt x="2663" y="1612"/>
                    <a:pt x="2663" y="1573"/>
                  </a:cubicBezTo>
                  <a:lnTo>
                    <a:pt x="2657" y="1567"/>
                  </a:lnTo>
                  <a:cubicBezTo>
                    <a:pt x="2640" y="1573"/>
                    <a:pt x="2635" y="1589"/>
                    <a:pt x="2618" y="1589"/>
                  </a:cubicBezTo>
                  <a:cubicBezTo>
                    <a:pt x="2601" y="1589"/>
                    <a:pt x="2595" y="1567"/>
                    <a:pt x="2595" y="1550"/>
                  </a:cubicBezTo>
                  <a:cubicBezTo>
                    <a:pt x="2595" y="1539"/>
                    <a:pt x="2607" y="1539"/>
                    <a:pt x="2618" y="1533"/>
                  </a:cubicBezTo>
                  <a:cubicBezTo>
                    <a:pt x="2646" y="1511"/>
                    <a:pt x="2668" y="1500"/>
                    <a:pt x="2674" y="1466"/>
                  </a:cubicBezTo>
                  <a:cubicBezTo>
                    <a:pt x="2651" y="1477"/>
                    <a:pt x="2646" y="1494"/>
                    <a:pt x="2618" y="1505"/>
                  </a:cubicBezTo>
                  <a:cubicBezTo>
                    <a:pt x="2612" y="1494"/>
                    <a:pt x="2612" y="1494"/>
                    <a:pt x="2612" y="1494"/>
                  </a:cubicBezTo>
                  <a:cubicBezTo>
                    <a:pt x="2618" y="1472"/>
                    <a:pt x="2635" y="1460"/>
                    <a:pt x="2635" y="1438"/>
                  </a:cubicBezTo>
                  <a:cubicBezTo>
                    <a:pt x="2635" y="1421"/>
                    <a:pt x="2629" y="1415"/>
                    <a:pt x="2629" y="1404"/>
                  </a:cubicBezTo>
                  <a:cubicBezTo>
                    <a:pt x="2629" y="1382"/>
                    <a:pt x="2640" y="1370"/>
                    <a:pt x="2646" y="1342"/>
                  </a:cubicBezTo>
                  <a:cubicBezTo>
                    <a:pt x="2651" y="1320"/>
                    <a:pt x="2646" y="1297"/>
                    <a:pt x="2663" y="1275"/>
                  </a:cubicBezTo>
                  <a:cubicBezTo>
                    <a:pt x="2674" y="1252"/>
                    <a:pt x="2696" y="1252"/>
                    <a:pt x="2724" y="1241"/>
                  </a:cubicBezTo>
                  <a:cubicBezTo>
                    <a:pt x="2713" y="1219"/>
                    <a:pt x="2708" y="1196"/>
                    <a:pt x="2685" y="1196"/>
                  </a:cubicBezTo>
                  <a:cubicBezTo>
                    <a:pt x="2640" y="1196"/>
                    <a:pt x="2640" y="1258"/>
                    <a:pt x="2601" y="1258"/>
                  </a:cubicBezTo>
                  <a:cubicBezTo>
                    <a:pt x="2590" y="1258"/>
                    <a:pt x="2578" y="1252"/>
                    <a:pt x="2567" y="1252"/>
                  </a:cubicBezTo>
                  <a:cubicBezTo>
                    <a:pt x="2460" y="1275"/>
                    <a:pt x="2460" y="1275"/>
                    <a:pt x="2460" y="1275"/>
                  </a:cubicBezTo>
                  <a:cubicBezTo>
                    <a:pt x="2455" y="1275"/>
                    <a:pt x="2449" y="1275"/>
                    <a:pt x="2444" y="1275"/>
                  </a:cubicBezTo>
                  <a:cubicBezTo>
                    <a:pt x="2449" y="1241"/>
                    <a:pt x="2477" y="1235"/>
                    <a:pt x="2489" y="1207"/>
                  </a:cubicBezTo>
                  <a:cubicBezTo>
                    <a:pt x="2505" y="1185"/>
                    <a:pt x="2511" y="1162"/>
                    <a:pt x="2539" y="1151"/>
                  </a:cubicBezTo>
                  <a:cubicBezTo>
                    <a:pt x="2567" y="1140"/>
                    <a:pt x="2595" y="1140"/>
                    <a:pt x="2618" y="1118"/>
                  </a:cubicBezTo>
                  <a:cubicBezTo>
                    <a:pt x="2635" y="1101"/>
                    <a:pt x="2618" y="1067"/>
                    <a:pt x="2646" y="1067"/>
                  </a:cubicBezTo>
                  <a:cubicBezTo>
                    <a:pt x="2657" y="1067"/>
                    <a:pt x="2663" y="1067"/>
                    <a:pt x="2674" y="1067"/>
                  </a:cubicBezTo>
                  <a:cubicBezTo>
                    <a:pt x="2674" y="1050"/>
                    <a:pt x="2674" y="1050"/>
                    <a:pt x="2674" y="1050"/>
                  </a:cubicBezTo>
                  <a:cubicBezTo>
                    <a:pt x="2674" y="1011"/>
                    <a:pt x="2646" y="994"/>
                    <a:pt x="2623" y="960"/>
                  </a:cubicBezTo>
                  <a:cubicBezTo>
                    <a:pt x="2590" y="904"/>
                    <a:pt x="2556" y="882"/>
                    <a:pt x="2500" y="842"/>
                  </a:cubicBezTo>
                  <a:cubicBezTo>
                    <a:pt x="2489" y="837"/>
                    <a:pt x="2483" y="831"/>
                    <a:pt x="2472" y="831"/>
                  </a:cubicBezTo>
                  <a:cubicBezTo>
                    <a:pt x="2455" y="831"/>
                    <a:pt x="2449" y="848"/>
                    <a:pt x="2444" y="859"/>
                  </a:cubicBezTo>
                  <a:cubicBezTo>
                    <a:pt x="2427" y="842"/>
                    <a:pt x="2415" y="837"/>
                    <a:pt x="2399" y="820"/>
                  </a:cubicBezTo>
                  <a:cubicBezTo>
                    <a:pt x="2382" y="797"/>
                    <a:pt x="2404" y="769"/>
                    <a:pt x="2387" y="741"/>
                  </a:cubicBezTo>
                  <a:cubicBezTo>
                    <a:pt x="2365" y="696"/>
                    <a:pt x="2320" y="696"/>
                    <a:pt x="2275" y="696"/>
                  </a:cubicBezTo>
                  <a:cubicBezTo>
                    <a:pt x="2241" y="696"/>
                    <a:pt x="2230" y="707"/>
                    <a:pt x="2196" y="707"/>
                  </a:cubicBezTo>
                  <a:cubicBezTo>
                    <a:pt x="2129" y="707"/>
                    <a:pt x="2107" y="657"/>
                    <a:pt x="2050" y="618"/>
                  </a:cubicBezTo>
                  <a:cubicBezTo>
                    <a:pt x="1960" y="556"/>
                    <a:pt x="1904" y="528"/>
                    <a:pt x="1814" y="471"/>
                  </a:cubicBezTo>
                  <a:cubicBezTo>
                    <a:pt x="1775" y="449"/>
                    <a:pt x="1764" y="421"/>
                    <a:pt x="1725" y="404"/>
                  </a:cubicBezTo>
                  <a:cubicBezTo>
                    <a:pt x="1685" y="382"/>
                    <a:pt x="1663" y="370"/>
                    <a:pt x="1629" y="337"/>
                  </a:cubicBezTo>
                  <a:cubicBezTo>
                    <a:pt x="1612" y="320"/>
                    <a:pt x="1601" y="297"/>
                    <a:pt x="1578" y="286"/>
                  </a:cubicBezTo>
                  <a:cubicBezTo>
                    <a:pt x="1528" y="252"/>
                    <a:pt x="1488" y="258"/>
                    <a:pt x="1449" y="213"/>
                  </a:cubicBezTo>
                  <a:cubicBezTo>
                    <a:pt x="1444" y="213"/>
                    <a:pt x="1444" y="213"/>
                    <a:pt x="1444" y="213"/>
                  </a:cubicBezTo>
                  <a:cubicBezTo>
                    <a:pt x="1539" y="370"/>
                    <a:pt x="1539" y="370"/>
                    <a:pt x="1539" y="370"/>
                  </a:cubicBezTo>
                  <a:cubicBezTo>
                    <a:pt x="1539" y="382"/>
                    <a:pt x="1539" y="382"/>
                    <a:pt x="1539" y="382"/>
                  </a:cubicBezTo>
                  <a:cubicBezTo>
                    <a:pt x="1466" y="376"/>
                    <a:pt x="1421" y="382"/>
                    <a:pt x="1354" y="359"/>
                  </a:cubicBezTo>
                  <a:cubicBezTo>
                    <a:pt x="1309" y="348"/>
                    <a:pt x="1292" y="325"/>
                    <a:pt x="1247" y="325"/>
                  </a:cubicBezTo>
                  <a:cubicBezTo>
                    <a:pt x="1208" y="325"/>
                    <a:pt x="1196" y="376"/>
                    <a:pt x="1151" y="376"/>
                  </a:cubicBezTo>
                  <a:cubicBezTo>
                    <a:pt x="1135" y="376"/>
                    <a:pt x="1135" y="348"/>
                    <a:pt x="1129" y="337"/>
                  </a:cubicBezTo>
                  <a:cubicBezTo>
                    <a:pt x="1106" y="297"/>
                    <a:pt x="1078" y="292"/>
                    <a:pt x="1045" y="275"/>
                  </a:cubicBezTo>
                  <a:cubicBezTo>
                    <a:pt x="977" y="247"/>
                    <a:pt x="972" y="191"/>
                    <a:pt x="910" y="151"/>
                  </a:cubicBezTo>
                  <a:cubicBezTo>
                    <a:pt x="859" y="123"/>
                    <a:pt x="831" y="106"/>
                    <a:pt x="781" y="78"/>
                  </a:cubicBezTo>
                  <a:cubicBezTo>
                    <a:pt x="719" y="45"/>
                    <a:pt x="685" y="0"/>
                    <a:pt x="618" y="0"/>
                  </a:cubicBezTo>
                  <a:cubicBezTo>
                    <a:pt x="595" y="0"/>
                    <a:pt x="584" y="16"/>
                    <a:pt x="562" y="22"/>
                  </a:cubicBezTo>
                  <a:cubicBezTo>
                    <a:pt x="539" y="33"/>
                    <a:pt x="511" y="28"/>
                    <a:pt x="511" y="56"/>
                  </a:cubicBezTo>
                  <a:cubicBezTo>
                    <a:pt x="511" y="84"/>
                    <a:pt x="545" y="95"/>
                    <a:pt x="545" y="129"/>
                  </a:cubicBezTo>
                  <a:cubicBezTo>
                    <a:pt x="545" y="134"/>
                    <a:pt x="545" y="140"/>
                    <a:pt x="545" y="146"/>
                  </a:cubicBezTo>
                  <a:cubicBezTo>
                    <a:pt x="545" y="191"/>
                    <a:pt x="545" y="191"/>
                    <a:pt x="545" y="191"/>
                  </a:cubicBezTo>
                  <a:cubicBezTo>
                    <a:pt x="545" y="224"/>
                    <a:pt x="545" y="241"/>
                    <a:pt x="556" y="269"/>
                  </a:cubicBezTo>
                  <a:cubicBezTo>
                    <a:pt x="545" y="264"/>
                    <a:pt x="545" y="264"/>
                    <a:pt x="545" y="264"/>
                  </a:cubicBezTo>
                  <a:cubicBezTo>
                    <a:pt x="511" y="241"/>
                    <a:pt x="517" y="202"/>
                    <a:pt x="483" y="179"/>
                  </a:cubicBezTo>
                  <a:cubicBezTo>
                    <a:pt x="483" y="247"/>
                    <a:pt x="483" y="247"/>
                    <a:pt x="483" y="247"/>
                  </a:cubicBezTo>
                  <a:cubicBezTo>
                    <a:pt x="483" y="269"/>
                    <a:pt x="466" y="281"/>
                    <a:pt x="466" y="303"/>
                  </a:cubicBezTo>
                  <a:cubicBezTo>
                    <a:pt x="460" y="320"/>
                    <a:pt x="460" y="337"/>
                    <a:pt x="449" y="348"/>
                  </a:cubicBezTo>
                  <a:cubicBezTo>
                    <a:pt x="432" y="320"/>
                    <a:pt x="432" y="297"/>
                    <a:pt x="432" y="258"/>
                  </a:cubicBezTo>
                  <a:cubicBezTo>
                    <a:pt x="432" y="236"/>
                    <a:pt x="460" y="202"/>
                    <a:pt x="438" y="202"/>
                  </a:cubicBezTo>
                  <a:cubicBezTo>
                    <a:pt x="421" y="202"/>
                    <a:pt x="415" y="213"/>
                    <a:pt x="404" y="219"/>
                  </a:cubicBezTo>
                  <a:lnTo>
                    <a:pt x="404" y="219"/>
                  </a:lnTo>
                  <a:cubicBezTo>
                    <a:pt x="415" y="269"/>
                    <a:pt x="410" y="303"/>
                    <a:pt x="432" y="348"/>
                  </a:cubicBezTo>
                  <a:cubicBezTo>
                    <a:pt x="449" y="382"/>
                    <a:pt x="477" y="393"/>
                    <a:pt x="477" y="427"/>
                  </a:cubicBezTo>
                  <a:cubicBezTo>
                    <a:pt x="477" y="460"/>
                    <a:pt x="438" y="466"/>
                    <a:pt x="415" y="488"/>
                  </a:cubicBezTo>
                  <a:cubicBezTo>
                    <a:pt x="387" y="511"/>
                    <a:pt x="387" y="539"/>
                    <a:pt x="370" y="578"/>
                  </a:cubicBezTo>
                  <a:cubicBezTo>
                    <a:pt x="354" y="618"/>
                    <a:pt x="342" y="640"/>
                    <a:pt x="320" y="679"/>
                  </a:cubicBezTo>
                  <a:cubicBezTo>
                    <a:pt x="303" y="702"/>
                    <a:pt x="286" y="719"/>
                    <a:pt x="286" y="747"/>
                  </a:cubicBezTo>
                  <a:cubicBezTo>
                    <a:pt x="286" y="758"/>
                    <a:pt x="292" y="758"/>
                    <a:pt x="292" y="769"/>
                  </a:cubicBezTo>
                  <a:cubicBezTo>
                    <a:pt x="292" y="775"/>
                    <a:pt x="286" y="780"/>
                    <a:pt x="286" y="786"/>
                  </a:cubicBezTo>
                  <a:cubicBezTo>
                    <a:pt x="286" y="797"/>
                    <a:pt x="286" y="803"/>
                    <a:pt x="286" y="809"/>
                  </a:cubicBezTo>
                  <a:cubicBezTo>
                    <a:pt x="309" y="814"/>
                    <a:pt x="320" y="803"/>
                    <a:pt x="337" y="814"/>
                  </a:cubicBezTo>
                  <a:cubicBezTo>
                    <a:pt x="365" y="831"/>
                    <a:pt x="342" y="865"/>
                    <a:pt x="342" y="904"/>
                  </a:cubicBezTo>
                  <a:cubicBezTo>
                    <a:pt x="348" y="955"/>
                    <a:pt x="449" y="943"/>
                    <a:pt x="449" y="1000"/>
                  </a:cubicBezTo>
                  <a:cubicBezTo>
                    <a:pt x="449" y="1016"/>
                    <a:pt x="427" y="1022"/>
                    <a:pt x="427" y="1039"/>
                  </a:cubicBezTo>
                  <a:cubicBezTo>
                    <a:pt x="427" y="1112"/>
                    <a:pt x="483" y="1140"/>
                    <a:pt x="483" y="1207"/>
                  </a:cubicBezTo>
                  <a:cubicBezTo>
                    <a:pt x="483" y="1235"/>
                    <a:pt x="466" y="1247"/>
                    <a:pt x="460" y="1275"/>
                  </a:cubicBezTo>
                  <a:cubicBezTo>
                    <a:pt x="483" y="1314"/>
                    <a:pt x="511" y="1320"/>
                    <a:pt x="550" y="1353"/>
                  </a:cubicBezTo>
                  <a:cubicBezTo>
                    <a:pt x="578" y="1382"/>
                    <a:pt x="573" y="1438"/>
                    <a:pt x="618" y="1438"/>
                  </a:cubicBezTo>
                  <a:cubicBezTo>
                    <a:pt x="657" y="1438"/>
                    <a:pt x="657" y="1393"/>
                    <a:pt x="696" y="1376"/>
                  </a:cubicBezTo>
                  <a:cubicBezTo>
                    <a:pt x="702" y="1393"/>
                    <a:pt x="708" y="1404"/>
                    <a:pt x="713" y="1427"/>
                  </a:cubicBezTo>
                  <a:cubicBezTo>
                    <a:pt x="719" y="1443"/>
                    <a:pt x="713" y="1466"/>
                    <a:pt x="730" y="1466"/>
                  </a:cubicBezTo>
                  <a:cubicBezTo>
                    <a:pt x="752" y="1466"/>
                    <a:pt x="758" y="1438"/>
                    <a:pt x="764" y="1421"/>
                  </a:cubicBezTo>
                  <a:cubicBezTo>
                    <a:pt x="786" y="1427"/>
                    <a:pt x="797" y="1438"/>
                    <a:pt x="820" y="1438"/>
                  </a:cubicBezTo>
                  <a:cubicBezTo>
                    <a:pt x="820" y="1477"/>
                    <a:pt x="820" y="1477"/>
                    <a:pt x="820" y="1477"/>
                  </a:cubicBezTo>
                  <a:cubicBezTo>
                    <a:pt x="820" y="1511"/>
                    <a:pt x="797" y="1522"/>
                    <a:pt x="797" y="1556"/>
                  </a:cubicBezTo>
                  <a:cubicBezTo>
                    <a:pt x="797" y="1584"/>
                    <a:pt x="820" y="1601"/>
                    <a:pt x="831" y="1629"/>
                  </a:cubicBezTo>
                  <a:cubicBezTo>
                    <a:pt x="842" y="1662"/>
                    <a:pt x="837" y="1690"/>
                    <a:pt x="854" y="1719"/>
                  </a:cubicBezTo>
                  <a:cubicBezTo>
                    <a:pt x="882" y="1707"/>
                    <a:pt x="893" y="1690"/>
                    <a:pt x="916" y="1674"/>
                  </a:cubicBezTo>
                  <a:cubicBezTo>
                    <a:pt x="921" y="1679"/>
                    <a:pt x="927" y="1685"/>
                    <a:pt x="927" y="1696"/>
                  </a:cubicBezTo>
                  <a:cubicBezTo>
                    <a:pt x="927" y="1758"/>
                    <a:pt x="859" y="1764"/>
                    <a:pt x="842" y="1820"/>
                  </a:cubicBezTo>
                  <a:cubicBezTo>
                    <a:pt x="826" y="1876"/>
                    <a:pt x="786" y="1893"/>
                    <a:pt x="741" y="1938"/>
                  </a:cubicBezTo>
                  <a:cubicBezTo>
                    <a:pt x="696" y="1977"/>
                    <a:pt x="646" y="1977"/>
                    <a:pt x="612" y="2033"/>
                  </a:cubicBezTo>
                  <a:cubicBezTo>
                    <a:pt x="595" y="2056"/>
                    <a:pt x="590" y="2072"/>
                    <a:pt x="573" y="2095"/>
                  </a:cubicBezTo>
                  <a:cubicBezTo>
                    <a:pt x="556" y="2117"/>
                    <a:pt x="556" y="2146"/>
                    <a:pt x="528" y="2146"/>
                  </a:cubicBezTo>
                  <a:cubicBezTo>
                    <a:pt x="517" y="2146"/>
                    <a:pt x="511" y="2140"/>
                    <a:pt x="505" y="2140"/>
                  </a:cubicBezTo>
                  <a:cubicBezTo>
                    <a:pt x="466" y="2140"/>
                    <a:pt x="449" y="2168"/>
                    <a:pt x="410" y="2185"/>
                  </a:cubicBezTo>
                  <a:cubicBezTo>
                    <a:pt x="376" y="2202"/>
                    <a:pt x="348" y="2191"/>
                    <a:pt x="314" y="2207"/>
                  </a:cubicBezTo>
                  <a:cubicBezTo>
                    <a:pt x="292" y="2219"/>
                    <a:pt x="281" y="2236"/>
                    <a:pt x="253" y="2236"/>
                  </a:cubicBezTo>
                  <a:cubicBezTo>
                    <a:pt x="241" y="2236"/>
                    <a:pt x="230" y="2230"/>
                    <a:pt x="219" y="2230"/>
                  </a:cubicBezTo>
                  <a:cubicBezTo>
                    <a:pt x="180" y="2230"/>
                    <a:pt x="168" y="2258"/>
                    <a:pt x="135" y="2280"/>
                  </a:cubicBezTo>
                  <a:cubicBezTo>
                    <a:pt x="78" y="2314"/>
                    <a:pt x="39" y="2342"/>
                    <a:pt x="0" y="2398"/>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19" name="Freeform 63"/>
            <p:cNvSpPr>
              <a:spLocks noChangeArrowheads="1"/>
            </p:cNvSpPr>
            <p:nvPr/>
          </p:nvSpPr>
          <p:spPr bwMode="auto">
            <a:xfrm>
              <a:off x="8125146" y="1597663"/>
              <a:ext cx="593872" cy="516444"/>
            </a:xfrm>
            <a:custGeom>
              <a:avLst/>
              <a:gdLst>
                <a:gd name="T0" fmla="*/ 562 w 1927"/>
                <a:gd name="T1" fmla="*/ 854 h 1675"/>
                <a:gd name="T2" fmla="*/ 641 w 1927"/>
                <a:gd name="T3" fmla="*/ 837 h 1675"/>
                <a:gd name="T4" fmla="*/ 804 w 1927"/>
                <a:gd name="T5" fmla="*/ 865 h 1675"/>
                <a:gd name="T6" fmla="*/ 933 w 1927"/>
                <a:gd name="T7" fmla="*/ 882 h 1675"/>
                <a:gd name="T8" fmla="*/ 1017 w 1927"/>
                <a:gd name="T9" fmla="*/ 876 h 1675"/>
                <a:gd name="T10" fmla="*/ 1180 w 1927"/>
                <a:gd name="T11" fmla="*/ 1073 h 1675"/>
                <a:gd name="T12" fmla="*/ 1298 w 1927"/>
                <a:gd name="T13" fmla="*/ 1191 h 1675"/>
                <a:gd name="T14" fmla="*/ 1399 w 1927"/>
                <a:gd name="T15" fmla="*/ 1146 h 1675"/>
                <a:gd name="T16" fmla="*/ 1466 w 1927"/>
                <a:gd name="T17" fmla="*/ 1224 h 1675"/>
                <a:gd name="T18" fmla="*/ 1349 w 1927"/>
                <a:gd name="T19" fmla="*/ 1455 h 1675"/>
                <a:gd name="T20" fmla="*/ 1281 w 1927"/>
                <a:gd name="T21" fmla="*/ 1590 h 1675"/>
                <a:gd name="T22" fmla="*/ 1635 w 1927"/>
                <a:gd name="T23" fmla="*/ 1674 h 1675"/>
                <a:gd name="T24" fmla="*/ 1826 w 1927"/>
                <a:gd name="T25" fmla="*/ 1584 h 1675"/>
                <a:gd name="T26" fmla="*/ 1876 w 1927"/>
                <a:gd name="T27" fmla="*/ 1539 h 1675"/>
                <a:gd name="T28" fmla="*/ 1859 w 1927"/>
                <a:gd name="T29" fmla="*/ 1427 h 1675"/>
                <a:gd name="T30" fmla="*/ 1892 w 1927"/>
                <a:gd name="T31" fmla="*/ 1354 h 1675"/>
                <a:gd name="T32" fmla="*/ 1926 w 1927"/>
                <a:gd name="T33" fmla="*/ 1252 h 1675"/>
                <a:gd name="T34" fmla="*/ 1781 w 1927"/>
                <a:gd name="T35" fmla="*/ 1151 h 1675"/>
                <a:gd name="T36" fmla="*/ 1731 w 1927"/>
                <a:gd name="T37" fmla="*/ 1005 h 1675"/>
                <a:gd name="T38" fmla="*/ 1764 w 1927"/>
                <a:gd name="T39" fmla="*/ 825 h 1675"/>
                <a:gd name="T40" fmla="*/ 1714 w 1927"/>
                <a:gd name="T41" fmla="*/ 803 h 1675"/>
                <a:gd name="T42" fmla="*/ 1534 w 1927"/>
                <a:gd name="T43" fmla="*/ 747 h 1675"/>
                <a:gd name="T44" fmla="*/ 1427 w 1927"/>
                <a:gd name="T45" fmla="*/ 753 h 1675"/>
                <a:gd name="T46" fmla="*/ 1270 w 1927"/>
                <a:gd name="T47" fmla="*/ 708 h 1675"/>
                <a:gd name="T48" fmla="*/ 1141 w 1927"/>
                <a:gd name="T49" fmla="*/ 517 h 1675"/>
                <a:gd name="T50" fmla="*/ 1051 w 1927"/>
                <a:gd name="T51" fmla="*/ 337 h 1675"/>
                <a:gd name="T52" fmla="*/ 955 w 1927"/>
                <a:gd name="T53" fmla="*/ 180 h 1675"/>
                <a:gd name="T54" fmla="*/ 888 w 1927"/>
                <a:gd name="T55" fmla="*/ 163 h 1675"/>
                <a:gd name="T56" fmla="*/ 697 w 1927"/>
                <a:gd name="T57" fmla="*/ 196 h 1675"/>
                <a:gd name="T58" fmla="*/ 652 w 1927"/>
                <a:gd name="T59" fmla="*/ 33 h 1675"/>
                <a:gd name="T60" fmla="*/ 663 w 1927"/>
                <a:gd name="T61" fmla="*/ 0 h 1675"/>
                <a:gd name="T62" fmla="*/ 534 w 1927"/>
                <a:gd name="T63" fmla="*/ 0 h 1675"/>
                <a:gd name="T64" fmla="*/ 208 w 1927"/>
                <a:gd name="T65" fmla="*/ 33 h 1675"/>
                <a:gd name="T66" fmla="*/ 28 w 1927"/>
                <a:gd name="T67" fmla="*/ 90 h 1675"/>
                <a:gd name="T68" fmla="*/ 0 w 1927"/>
                <a:gd name="T69" fmla="*/ 90 h 1675"/>
                <a:gd name="T70" fmla="*/ 152 w 1927"/>
                <a:gd name="T71" fmla="*/ 281 h 1675"/>
                <a:gd name="T72" fmla="*/ 253 w 1927"/>
                <a:gd name="T73" fmla="*/ 275 h 1675"/>
                <a:gd name="T74" fmla="*/ 320 w 1927"/>
                <a:gd name="T75" fmla="*/ 342 h 1675"/>
                <a:gd name="T76" fmla="*/ 365 w 1927"/>
                <a:gd name="T77" fmla="*/ 730 h 16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7" h="1675">
                  <a:moveTo>
                    <a:pt x="562" y="854"/>
                  </a:moveTo>
                  <a:lnTo>
                    <a:pt x="562" y="854"/>
                  </a:lnTo>
                  <a:cubicBezTo>
                    <a:pt x="573" y="859"/>
                    <a:pt x="573" y="859"/>
                    <a:pt x="573" y="859"/>
                  </a:cubicBezTo>
                  <a:cubicBezTo>
                    <a:pt x="601" y="859"/>
                    <a:pt x="618" y="848"/>
                    <a:pt x="641" y="837"/>
                  </a:cubicBezTo>
                  <a:cubicBezTo>
                    <a:pt x="663" y="865"/>
                    <a:pt x="685" y="887"/>
                    <a:pt x="725" y="887"/>
                  </a:cubicBezTo>
                  <a:cubicBezTo>
                    <a:pt x="759" y="887"/>
                    <a:pt x="775" y="865"/>
                    <a:pt x="804" y="865"/>
                  </a:cubicBezTo>
                  <a:cubicBezTo>
                    <a:pt x="826" y="865"/>
                    <a:pt x="837" y="887"/>
                    <a:pt x="854" y="887"/>
                  </a:cubicBezTo>
                  <a:cubicBezTo>
                    <a:pt x="888" y="887"/>
                    <a:pt x="905" y="882"/>
                    <a:pt x="933" y="882"/>
                  </a:cubicBezTo>
                  <a:cubicBezTo>
                    <a:pt x="978" y="882"/>
                    <a:pt x="978" y="882"/>
                    <a:pt x="978" y="882"/>
                  </a:cubicBezTo>
                  <a:cubicBezTo>
                    <a:pt x="995" y="882"/>
                    <a:pt x="1000" y="876"/>
                    <a:pt x="1017" y="876"/>
                  </a:cubicBezTo>
                  <a:cubicBezTo>
                    <a:pt x="1056" y="876"/>
                    <a:pt x="1062" y="921"/>
                    <a:pt x="1090" y="955"/>
                  </a:cubicBezTo>
                  <a:cubicBezTo>
                    <a:pt x="1124" y="1000"/>
                    <a:pt x="1152" y="1022"/>
                    <a:pt x="1180" y="1073"/>
                  </a:cubicBezTo>
                  <a:cubicBezTo>
                    <a:pt x="1202" y="1112"/>
                    <a:pt x="1197" y="1151"/>
                    <a:pt x="1231" y="1185"/>
                  </a:cubicBezTo>
                  <a:cubicBezTo>
                    <a:pt x="1247" y="1202"/>
                    <a:pt x="1270" y="1191"/>
                    <a:pt x="1298" y="1191"/>
                  </a:cubicBezTo>
                  <a:cubicBezTo>
                    <a:pt x="1320" y="1191"/>
                    <a:pt x="1337" y="1202"/>
                    <a:pt x="1360" y="1191"/>
                  </a:cubicBezTo>
                  <a:cubicBezTo>
                    <a:pt x="1382" y="1179"/>
                    <a:pt x="1377" y="1151"/>
                    <a:pt x="1399" y="1146"/>
                  </a:cubicBezTo>
                  <a:cubicBezTo>
                    <a:pt x="1421" y="1146"/>
                    <a:pt x="1438" y="1151"/>
                    <a:pt x="1466" y="1146"/>
                  </a:cubicBezTo>
                  <a:cubicBezTo>
                    <a:pt x="1472" y="1179"/>
                    <a:pt x="1466" y="1196"/>
                    <a:pt x="1466" y="1224"/>
                  </a:cubicBezTo>
                  <a:cubicBezTo>
                    <a:pt x="1466" y="1258"/>
                    <a:pt x="1483" y="1281"/>
                    <a:pt x="1483" y="1314"/>
                  </a:cubicBezTo>
                  <a:cubicBezTo>
                    <a:pt x="1483" y="1387"/>
                    <a:pt x="1421" y="1444"/>
                    <a:pt x="1349" y="1455"/>
                  </a:cubicBezTo>
                  <a:cubicBezTo>
                    <a:pt x="1281" y="1460"/>
                    <a:pt x="1276" y="1528"/>
                    <a:pt x="1253" y="1595"/>
                  </a:cubicBezTo>
                  <a:cubicBezTo>
                    <a:pt x="1264" y="1590"/>
                    <a:pt x="1270" y="1590"/>
                    <a:pt x="1281" y="1590"/>
                  </a:cubicBezTo>
                  <a:cubicBezTo>
                    <a:pt x="1472" y="1567"/>
                    <a:pt x="1472" y="1567"/>
                    <a:pt x="1472" y="1567"/>
                  </a:cubicBezTo>
                  <a:cubicBezTo>
                    <a:pt x="1635" y="1674"/>
                    <a:pt x="1635" y="1674"/>
                    <a:pt x="1635" y="1674"/>
                  </a:cubicBezTo>
                  <a:cubicBezTo>
                    <a:pt x="1652" y="1623"/>
                    <a:pt x="1697" y="1601"/>
                    <a:pt x="1747" y="1595"/>
                  </a:cubicBezTo>
                  <a:cubicBezTo>
                    <a:pt x="1781" y="1590"/>
                    <a:pt x="1798" y="1590"/>
                    <a:pt x="1826" y="1584"/>
                  </a:cubicBezTo>
                  <a:cubicBezTo>
                    <a:pt x="1843" y="1584"/>
                    <a:pt x="1859" y="1590"/>
                    <a:pt x="1870" y="1578"/>
                  </a:cubicBezTo>
                  <a:cubicBezTo>
                    <a:pt x="1881" y="1567"/>
                    <a:pt x="1876" y="1550"/>
                    <a:pt x="1876" y="1539"/>
                  </a:cubicBezTo>
                  <a:cubicBezTo>
                    <a:pt x="1876" y="1505"/>
                    <a:pt x="1848" y="1500"/>
                    <a:pt x="1848" y="1466"/>
                  </a:cubicBezTo>
                  <a:cubicBezTo>
                    <a:pt x="1848" y="1449"/>
                    <a:pt x="1859" y="1444"/>
                    <a:pt x="1859" y="1427"/>
                  </a:cubicBezTo>
                  <a:cubicBezTo>
                    <a:pt x="1859" y="1399"/>
                    <a:pt x="1859" y="1399"/>
                    <a:pt x="1859" y="1399"/>
                  </a:cubicBezTo>
                  <a:cubicBezTo>
                    <a:pt x="1859" y="1376"/>
                    <a:pt x="1887" y="1376"/>
                    <a:pt x="1892" y="1354"/>
                  </a:cubicBezTo>
                  <a:cubicBezTo>
                    <a:pt x="1904" y="1331"/>
                    <a:pt x="1881" y="1309"/>
                    <a:pt x="1898" y="1286"/>
                  </a:cubicBezTo>
                  <a:cubicBezTo>
                    <a:pt x="1909" y="1275"/>
                    <a:pt x="1926" y="1269"/>
                    <a:pt x="1926" y="1252"/>
                  </a:cubicBezTo>
                  <a:cubicBezTo>
                    <a:pt x="1926" y="1236"/>
                    <a:pt x="1904" y="1230"/>
                    <a:pt x="1892" y="1219"/>
                  </a:cubicBezTo>
                  <a:cubicBezTo>
                    <a:pt x="1859" y="1179"/>
                    <a:pt x="1826" y="1168"/>
                    <a:pt x="1781" y="1151"/>
                  </a:cubicBezTo>
                  <a:cubicBezTo>
                    <a:pt x="1759" y="1146"/>
                    <a:pt x="1731" y="1146"/>
                    <a:pt x="1731" y="1123"/>
                  </a:cubicBezTo>
                  <a:cubicBezTo>
                    <a:pt x="1731" y="1005"/>
                    <a:pt x="1731" y="1005"/>
                    <a:pt x="1731" y="1005"/>
                  </a:cubicBezTo>
                  <a:cubicBezTo>
                    <a:pt x="1742" y="972"/>
                    <a:pt x="1764" y="960"/>
                    <a:pt x="1787" y="932"/>
                  </a:cubicBezTo>
                  <a:cubicBezTo>
                    <a:pt x="1787" y="893"/>
                    <a:pt x="1775" y="865"/>
                    <a:pt x="1764" y="825"/>
                  </a:cubicBezTo>
                  <a:lnTo>
                    <a:pt x="1764" y="825"/>
                  </a:lnTo>
                  <a:cubicBezTo>
                    <a:pt x="1747" y="814"/>
                    <a:pt x="1731" y="803"/>
                    <a:pt x="1714" y="803"/>
                  </a:cubicBezTo>
                  <a:cubicBezTo>
                    <a:pt x="1697" y="803"/>
                    <a:pt x="1686" y="803"/>
                    <a:pt x="1669" y="803"/>
                  </a:cubicBezTo>
                  <a:cubicBezTo>
                    <a:pt x="1613" y="803"/>
                    <a:pt x="1590" y="747"/>
                    <a:pt x="1534" y="747"/>
                  </a:cubicBezTo>
                  <a:cubicBezTo>
                    <a:pt x="1489" y="747"/>
                    <a:pt x="1489" y="747"/>
                    <a:pt x="1489" y="747"/>
                  </a:cubicBezTo>
                  <a:cubicBezTo>
                    <a:pt x="1427" y="753"/>
                    <a:pt x="1427" y="753"/>
                    <a:pt x="1427" y="753"/>
                  </a:cubicBezTo>
                  <a:cubicBezTo>
                    <a:pt x="1377" y="753"/>
                    <a:pt x="1377" y="753"/>
                    <a:pt x="1377" y="753"/>
                  </a:cubicBezTo>
                  <a:cubicBezTo>
                    <a:pt x="1332" y="753"/>
                    <a:pt x="1309" y="724"/>
                    <a:pt x="1270" y="708"/>
                  </a:cubicBezTo>
                  <a:cubicBezTo>
                    <a:pt x="1219" y="691"/>
                    <a:pt x="1180" y="668"/>
                    <a:pt x="1163" y="623"/>
                  </a:cubicBezTo>
                  <a:cubicBezTo>
                    <a:pt x="1146" y="584"/>
                    <a:pt x="1146" y="556"/>
                    <a:pt x="1141" y="517"/>
                  </a:cubicBezTo>
                  <a:cubicBezTo>
                    <a:pt x="1129" y="460"/>
                    <a:pt x="1124" y="427"/>
                    <a:pt x="1096" y="382"/>
                  </a:cubicBezTo>
                  <a:cubicBezTo>
                    <a:pt x="1084" y="359"/>
                    <a:pt x="1062" y="359"/>
                    <a:pt x="1051" y="337"/>
                  </a:cubicBezTo>
                  <a:cubicBezTo>
                    <a:pt x="1034" y="314"/>
                    <a:pt x="1039" y="298"/>
                    <a:pt x="1028" y="275"/>
                  </a:cubicBezTo>
                  <a:cubicBezTo>
                    <a:pt x="1006" y="236"/>
                    <a:pt x="978" y="219"/>
                    <a:pt x="955" y="180"/>
                  </a:cubicBezTo>
                  <a:lnTo>
                    <a:pt x="955" y="180"/>
                  </a:lnTo>
                  <a:cubicBezTo>
                    <a:pt x="938" y="163"/>
                    <a:pt x="916" y="163"/>
                    <a:pt x="888" y="163"/>
                  </a:cubicBezTo>
                  <a:cubicBezTo>
                    <a:pt x="849" y="163"/>
                    <a:pt x="849" y="163"/>
                    <a:pt x="849" y="163"/>
                  </a:cubicBezTo>
                  <a:cubicBezTo>
                    <a:pt x="792" y="163"/>
                    <a:pt x="759" y="185"/>
                    <a:pt x="697" y="196"/>
                  </a:cubicBezTo>
                  <a:cubicBezTo>
                    <a:pt x="685" y="157"/>
                    <a:pt x="691" y="129"/>
                    <a:pt x="674" y="84"/>
                  </a:cubicBezTo>
                  <a:cubicBezTo>
                    <a:pt x="669" y="67"/>
                    <a:pt x="652" y="56"/>
                    <a:pt x="652" y="33"/>
                  </a:cubicBezTo>
                  <a:cubicBezTo>
                    <a:pt x="652" y="22"/>
                    <a:pt x="657" y="11"/>
                    <a:pt x="663" y="0"/>
                  </a:cubicBezTo>
                  <a:lnTo>
                    <a:pt x="663" y="0"/>
                  </a:lnTo>
                  <a:cubicBezTo>
                    <a:pt x="635" y="0"/>
                    <a:pt x="635" y="0"/>
                    <a:pt x="635" y="0"/>
                  </a:cubicBezTo>
                  <a:cubicBezTo>
                    <a:pt x="534" y="0"/>
                    <a:pt x="534" y="0"/>
                    <a:pt x="534" y="0"/>
                  </a:cubicBezTo>
                  <a:cubicBezTo>
                    <a:pt x="433" y="11"/>
                    <a:pt x="377" y="33"/>
                    <a:pt x="275" y="33"/>
                  </a:cubicBezTo>
                  <a:cubicBezTo>
                    <a:pt x="208" y="33"/>
                    <a:pt x="208" y="33"/>
                    <a:pt x="208" y="33"/>
                  </a:cubicBezTo>
                  <a:cubicBezTo>
                    <a:pt x="157" y="33"/>
                    <a:pt x="129" y="28"/>
                    <a:pt x="84" y="50"/>
                  </a:cubicBezTo>
                  <a:cubicBezTo>
                    <a:pt x="56" y="56"/>
                    <a:pt x="56" y="90"/>
                    <a:pt x="28" y="90"/>
                  </a:cubicBezTo>
                  <a:cubicBezTo>
                    <a:pt x="0" y="90"/>
                    <a:pt x="0" y="90"/>
                    <a:pt x="0" y="90"/>
                  </a:cubicBezTo>
                  <a:lnTo>
                    <a:pt x="0" y="90"/>
                  </a:lnTo>
                  <a:cubicBezTo>
                    <a:pt x="17" y="157"/>
                    <a:pt x="28" y="208"/>
                    <a:pt x="84" y="247"/>
                  </a:cubicBezTo>
                  <a:cubicBezTo>
                    <a:pt x="107" y="264"/>
                    <a:pt x="118" y="281"/>
                    <a:pt x="152" y="281"/>
                  </a:cubicBezTo>
                  <a:cubicBezTo>
                    <a:pt x="163" y="281"/>
                    <a:pt x="169" y="275"/>
                    <a:pt x="180" y="275"/>
                  </a:cubicBezTo>
                  <a:cubicBezTo>
                    <a:pt x="208" y="275"/>
                    <a:pt x="225" y="275"/>
                    <a:pt x="253" y="275"/>
                  </a:cubicBezTo>
                  <a:cubicBezTo>
                    <a:pt x="264" y="275"/>
                    <a:pt x="270" y="286"/>
                    <a:pt x="281" y="292"/>
                  </a:cubicBezTo>
                  <a:cubicBezTo>
                    <a:pt x="298" y="309"/>
                    <a:pt x="320" y="320"/>
                    <a:pt x="320" y="342"/>
                  </a:cubicBezTo>
                  <a:cubicBezTo>
                    <a:pt x="320" y="415"/>
                    <a:pt x="287" y="455"/>
                    <a:pt x="287" y="528"/>
                  </a:cubicBezTo>
                  <a:cubicBezTo>
                    <a:pt x="287" y="612"/>
                    <a:pt x="292" y="685"/>
                    <a:pt x="365" y="730"/>
                  </a:cubicBezTo>
                  <a:cubicBezTo>
                    <a:pt x="444" y="775"/>
                    <a:pt x="534" y="769"/>
                    <a:pt x="562" y="854"/>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0" name="Freeform 64"/>
            <p:cNvSpPr>
              <a:spLocks noChangeArrowheads="1"/>
            </p:cNvSpPr>
            <p:nvPr/>
          </p:nvSpPr>
          <p:spPr bwMode="auto">
            <a:xfrm>
              <a:off x="8420044" y="1541941"/>
              <a:ext cx="803153" cy="316662"/>
            </a:xfrm>
            <a:custGeom>
              <a:avLst/>
              <a:gdLst>
                <a:gd name="T0" fmla="*/ 0 w 2607"/>
                <a:gd name="T1" fmla="*/ 360 h 1029"/>
                <a:gd name="T2" fmla="*/ 96 w 2607"/>
                <a:gd name="T3" fmla="*/ 314 h 1029"/>
                <a:gd name="T4" fmla="*/ 264 w 2607"/>
                <a:gd name="T5" fmla="*/ 371 h 1029"/>
                <a:gd name="T6" fmla="*/ 337 w 2607"/>
                <a:gd name="T7" fmla="*/ 354 h 1029"/>
                <a:gd name="T8" fmla="*/ 433 w 2607"/>
                <a:gd name="T9" fmla="*/ 343 h 1029"/>
                <a:gd name="T10" fmla="*/ 427 w 2607"/>
                <a:gd name="T11" fmla="*/ 258 h 1029"/>
                <a:gd name="T12" fmla="*/ 495 w 2607"/>
                <a:gd name="T13" fmla="*/ 180 h 1029"/>
                <a:gd name="T14" fmla="*/ 680 w 2607"/>
                <a:gd name="T15" fmla="*/ 152 h 1029"/>
                <a:gd name="T16" fmla="*/ 994 w 2607"/>
                <a:gd name="T17" fmla="*/ 152 h 1029"/>
                <a:gd name="T18" fmla="*/ 1173 w 2607"/>
                <a:gd name="T19" fmla="*/ 168 h 1029"/>
                <a:gd name="T20" fmla="*/ 1291 w 2607"/>
                <a:gd name="T21" fmla="*/ 67 h 1029"/>
                <a:gd name="T22" fmla="*/ 1274 w 2607"/>
                <a:gd name="T23" fmla="*/ 39 h 1029"/>
                <a:gd name="T24" fmla="*/ 1494 w 2607"/>
                <a:gd name="T25" fmla="*/ 56 h 1029"/>
                <a:gd name="T26" fmla="*/ 1651 w 2607"/>
                <a:gd name="T27" fmla="*/ 135 h 1029"/>
                <a:gd name="T28" fmla="*/ 1600 w 2607"/>
                <a:gd name="T29" fmla="*/ 157 h 1029"/>
                <a:gd name="T30" fmla="*/ 1561 w 2607"/>
                <a:gd name="T31" fmla="*/ 180 h 1029"/>
                <a:gd name="T32" fmla="*/ 1752 w 2607"/>
                <a:gd name="T33" fmla="*/ 410 h 1029"/>
                <a:gd name="T34" fmla="*/ 1960 w 2607"/>
                <a:gd name="T35" fmla="*/ 612 h 1029"/>
                <a:gd name="T36" fmla="*/ 2095 w 2607"/>
                <a:gd name="T37" fmla="*/ 635 h 1029"/>
                <a:gd name="T38" fmla="*/ 2359 w 2607"/>
                <a:gd name="T39" fmla="*/ 702 h 1029"/>
                <a:gd name="T40" fmla="*/ 2482 w 2607"/>
                <a:gd name="T41" fmla="*/ 708 h 1029"/>
                <a:gd name="T42" fmla="*/ 2606 w 2607"/>
                <a:gd name="T43" fmla="*/ 770 h 1029"/>
                <a:gd name="T44" fmla="*/ 2381 w 2607"/>
                <a:gd name="T45" fmla="*/ 848 h 1029"/>
                <a:gd name="T46" fmla="*/ 2196 w 2607"/>
                <a:gd name="T47" fmla="*/ 972 h 1029"/>
                <a:gd name="T48" fmla="*/ 2089 w 2607"/>
                <a:gd name="T49" fmla="*/ 1022 h 1029"/>
                <a:gd name="T50" fmla="*/ 1842 w 2607"/>
                <a:gd name="T51" fmla="*/ 1022 h 1029"/>
                <a:gd name="T52" fmla="*/ 1769 w 2607"/>
                <a:gd name="T53" fmla="*/ 1028 h 1029"/>
                <a:gd name="T54" fmla="*/ 1623 w 2607"/>
                <a:gd name="T55" fmla="*/ 938 h 1029"/>
                <a:gd name="T56" fmla="*/ 1437 w 2607"/>
                <a:gd name="T57" fmla="*/ 1028 h 1029"/>
                <a:gd name="T58" fmla="*/ 1145 w 2607"/>
                <a:gd name="T59" fmla="*/ 933 h 1029"/>
                <a:gd name="T60" fmla="*/ 1005 w 2607"/>
                <a:gd name="T61" fmla="*/ 927 h 1029"/>
                <a:gd name="T62" fmla="*/ 809 w 2607"/>
                <a:gd name="T63" fmla="*/ 1005 h 1029"/>
                <a:gd name="T64" fmla="*/ 714 w 2607"/>
                <a:gd name="T65" fmla="*/ 983 h 1029"/>
                <a:gd name="T66" fmla="*/ 534 w 2607"/>
                <a:gd name="T67" fmla="*/ 927 h 1029"/>
                <a:gd name="T68" fmla="*/ 422 w 2607"/>
                <a:gd name="T69" fmla="*/ 933 h 1029"/>
                <a:gd name="T70" fmla="*/ 208 w 2607"/>
                <a:gd name="T71" fmla="*/ 803 h 1029"/>
                <a:gd name="T72" fmla="*/ 141 w 2607"/>
                <a:gd name="T73" fmla="*/ 562 h 1029"/>
                <a:gd name="T74" fmla="*/ 73 w 2607"/>
                <a:gd name="T75" fmla="*/ 455 h 10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07" h="1029">
                  <a:moveTo>
                    <a:pt x="0" y="360"/>
                  </a:moveTo>
                  <a:lnTo>
                    <a:pt x="0" y="360"/>
                  </a:lnTo>
                  <a:cubicBezTo>
                    <a:pt x="40" y="348"/>
                    <a:pt x="56" y="331"/>
                    <a:pt x="96" y="314"/>
                  </a:cubicBezTo>
                  <a:lnTo>
                    <a:pt x="96" y="314"/>
                  </a:lnTo>
                  <a:cubicBezTo>
                    <a:pt x="113" y="360"/>
                    <a:pt x="152" y="388"/>
                    <a:pt x="197" y="388"/>
                  </a:cubicBezTo>
                  <a:cubicBezTo>
                    <a:pt x="219" y="388"/>
                    <a:pt x="236" y="371"/>
                    <a:pt x="264" y="371"/>
                  </a:cubicBezTo>
                  <a:cubicBezTo>
                    <a:pt x="315" y="371"/>
                    <a:pt x="315" y="371"/>
                    <a:pt x="315" y="371"/>
                  </a:cubicBezTo>
                  <a:cubicBezTo>
                    <a:pt x="326" y="371"/>
                    <a:pt x="326" y="360"/>
                    <a:pt x="337" y="354"/>
                  </a:cubicBezTo>
                  <a:cubicBezTo>
                    <a:pt x="354" y="343"/>
                    <a:pt x="365" y="343"/>
                    <a:pt x="388" y="343"/>
                  </a:cubicBezTo>
                  <a:cubicBezTo>
                    <a:pt x="433" y="343"/>
                    <a:pt x="433" y="343"/>
                    <a:pt x="433" y="343"/>
                  </a:cubicBezTo>
                  <a:cubicBezTo>
                    <a:pt x="438" y="343"/>
                    <a:pt x="438" y="343"/>
                    <a:pt x="438" y="343"/>
                  </a:cubicBezTo>
                  <a:cubicBezTo>
                    <a:pt x="433" y="309"/>
                    <a:pt x="427" y="292"/>
                    <a:pt x="427" y="258"/>
                  </a:cubicBezTo>
                  <a:cubicBezTo>
                    <a:pt x="427" y="247"/>
                    <a:pt x="444" y="241"/>
                    <a:pt x="455" y="230"/>
                  </a:cubicBezTo>
                  <a:cubicBezTo>
                    <a:pt x="472" y="213"/>
                    <a:pt x="483" y="202"/>
                    <a:pt x="495" y="180"/>
                  </a:cubicBezTo>
                  <a:lnTo>
                    <a:pt x="495" y="180"/>
                  </a:lnTo>
                  <a:cubicBezTo>
                    <a:pt x="568" y="163"/>
                    <a:pt x="607" y="152"/>
                    <a:pt x="680" y="152"/>
                  </a:cubicBezTo>
                  <a:cubicBezTo>
                    <a:pt x="731" y="152"/>
                    <a:pt x="759" y="168"/>
                    <a:pt x="815" y="174"/>
                  </a:cubicBezTo>
                  <a:cubicBezTo>
                    <a:pt x="994" y="152"/>
                    <a:pt x="994" y="152"/>
                    <a:pt x="994" y="152"/>
                  </a:cubicBezTo>
                  <a:cubicBezTo>
                    <a:pt x="1033" y="152"/>
                    <a:pt x="1033" y="152"/>
                    <a:pt x="1033" y="152"/>
                  </a:cubicBezTo>
                  <a:cubicBezTo>
                    <a:pt x="1089" y="152"/>
                    <a:pt x="1117" y="168"/>
                    <a:pt x="1173" y="168"/>
                  </a:cubicBezTo>
                  <a:cubicBezTo>
                    <a:pt x="1196" y="168"/>
                    <a:pt x="1213" y="174"/>
                    <a:pt x="1235" y="174"/>
                  </a:cubicBezTo>
                  <a:cubicBezTo>
                    <a:pt x="1280" y="174"/>
                    <a:pt x="1291" y="112"/>
                    <a:pt x="1291" y="67"/>
                  </a:cubicBezTo>
                  <a:cubicBezTo>
                    <a:pt x="1291" y="51"/>
                    <a:pt x="1286" y="51"/>
                    <a:pt x="1274" y="39"/>
                  </a:cubicBezTo>
                  <a:lnTo>
                    <a:pt x="1274" y="39"/>
                  </a:lnTo>
                  <a:cubicBezTo>
                    <a:pt x="1291" y="17"/>
                    <a:pt x="1303" y="0"/>
                    <a:pt x="1331" y="0"/>
                  </a:cubicBezTo>
                  <a:cubicBezTo>
                    <a:pt x="1398" y="0"/>
                    <a:pt x="1432" y="28"/>
                    <a:pt x="1494" y="56"/>
                  </a:cubicBezTo>
                  <a:cubicBezTo>
                    <a:pt x="1527" y="73"/>
                    <a:pt x="1550" y="90"/>
                    <a:pt x="1584" y="107"/>
                  </a:cubicBezTo>
                  <a:cubicBezTo>
                    <a:pt x="1612" y="118"/>
                    <a:pt x="1651" y="107"/>
                    <a:pt x="1651" y="135"/>
                  </a:cubicBezTo>
                  <a:cubicBezTo>
                    <a:pt x="1651" y="152"/>
                    <a:pt x="1634" y="168"/>
                    <a:pt x="1617" y="168"/>
                  </a:cubicBezTo>
                  <a:cubicBezTo>
                    <a:pt x="1612" y="168"/>
                    <a:pt x="1606" y="157"/>
                    <a:pt x="1600" y="157"/>
                  </a:cubicBezTo>
                  <a:cubicBezTo>
                    <a:pt x="1561" y="157"/>
                    <a:pt x="1561" y="157"/>
                    <a:pt x="1561" y="157"/>
                  </a:cubicBezTo>
                  <a:cubicBezTo>
                    <a:pt x="1561" y="168"/>
                    <a:pt x="1561" y="174"/>
                    <a:pt x="1561" y="180"/>
                  </a:cubicBezTo>
                  <a:cubicBezTo>
                    <a:pt x="1561" y="236"/>
                    <a:pt x="1595" y="253"/>
                    <a:pt x="1628" y="298"/>
                  </a:cubicBezTo>
                  <a:cubicBezTo>
                    <a:pt x="1662" y="354"/>
                    <a:pt x="1707" y="365"/>
                    <a:pt x="1752" y="410"/>
                  </a:cubicBezTo>
                  <a:cubicBezTo>
                    <a:pt x="1791" y="455"/>
                    <a:pt x="1825" y="466"/>
                    <a:pt x="1870" y="511"/>
                  </a:cubicBezTo>
                  <a:cubicBezTo>
                    <a:pt x="1909" y="550"/>
                    <a:pt x="1909" y="612"/>
                    <a:pt x="1960" y="612"/>
                  </a:cubicBezTo>
                  <a:cubicBezTo>
                    <a:pt x="1977" y="612"/>
                    <a:pt x="1982" y="595"/>
                    <a:pt x="1999" y="595"/>
                  </a:cubicBezTo>
                  <a:cubicBezTo>
                    <a:pt x="2039" y="595"/>
                    <a:pt x="2055" y="623"/>
                    <a:pt x="2095" y="635"/>
                  </a:cubicBezTo>
                  <a:cubicBezTo>
                    <a:pt x="2168" y="657"/>
                    <a:pt x="2213" y="663"/>
                    <a:pt x="2286" y="680"/>
                  </a:cubicBezTo>
                  <a:cubicBezTo>
                    <a:pt x="2308" y="697"/>
                    <a:pt x="2331" y="702"/>
                    <a:pt x="2359" y="702"/>
                  </a:cubicBezTo>
                  <a:cubicBezTo>
                    <a:pt x="2437" y="702"/>
                    <a:pt x="2437" y="702"/>
                    <a:pt x="2437" y="702"/>
                  </a:cubicBezTo>
                  <a:cubicBezTo>
                    <a:pt x="2482" y="708"/>
                    <a:pt x="2482" y="708"/>
                    <a:pt x="2482" y="708"/>
                  </a:cubicBezTo>
                  <a:cubicBezTo>
                    <a:pt x="2527" y="708"/>
                    <a:pt x="2527" y="708"/>
                    <a:pt x="2527" y="708"/>
                  </a:cubicBezTo>
                  <a:cubicBezTo>
                    <a:pt x="2567" y="708"/>
                    <a:pt x="2583" y="736"/>
                    <a:pt x="2606" y="770"/>
                  </a:cubicBezTo>
                  <a:lnTo>
                    <a:pt x="2606" y="770"/>
                  </a:lnTo>
                  <a:cubicBezTo>
                    <a:pt x="2533" y="820"/>
                    <a:pt x="2465" y="815"/>
                    <a:pt x="2381" y="848"/>
                  </a:cubicBezTo>
                  <a:cubicBezTo>
                    <a:pt x="2359" y="860"/>
                    <a:pt x="2353" y="876"/>
                    <a:pt x="2331" y="888"/>
                  </a:cubicBezTo>
                  <a:cubicBezTo>
                    <a:pt x="2280" y="921"/>
                    <a:pt x="2246" y="933"/>
                    <a:pt x="2196" y="972"/>
                  </a:cubicBezTo>
                  <a:cubicBezTo>
                    <a:pt x="2179" y="983"/>
                    <a:pt x="2156" y="977"/>
                    <a:pt x="2140" y="983"/>
                  </a:cubicBezTo>
                  <a:cubicBezTo>
                    <a:pt x="2117" y="994"/>
                    <a:pt x="2112" y="1011"/>
                    <a:pt x="2089" y="1022"/>
                  </a:cubicBezTo>
                  <a:lnTo>
                    <a:pt x="2089" y="1022"/>
                  </a:lnTo>
                  <a:cubicBezTo>
                    <a:pt x="1994" y="1022"/>
                    <a:pt x="1937" y="1022"/>
                    <a:pt x="1842" y="1022"/>
                  </a:cubicBezTo>
                  <a:cubicBezTo>
                    <a:pt x="1831" y="1022"/>
                    <a:pt x="1819" y="1028"/>
                    <a:pt x="1808" y="1028"/>
                  </a:cubicBezTo>
                  <a:cubicBezTo>
                    <a:pt x="1769" y="1028"/>
                    <a:pt x="1769" y="1028"/>
                    <a:pt x="1769" y="1028"/>
                  </a:cubicBezTo>
                  <a:cubicBezTo>
                    <a:pt x="1724" y="1028"/>
                    <a:pt x="1696" y="1005"/>
                    <a:pt x="1668" y="972"/>
                  </a:cubicBezTo>
                  <a:cubicBezTo>
                    <a:pt x="1651" y="955"/>
                    <a:pt x="1645" y="938"/>
                    <a:pt x="1623" y="938"/>
                  </a:cubicBezTo>
                  <a:cubicBezTo>
                    <a:pt x="1595" y="938"/>
                    <a:pt x="1589" y="961"/>
                    <a:pt x="1567" y="972"/>
                  </a:cubicBezTo>
                  <a:cubicBezTo>
                    <a:pt x="1522" y="1000"/>
                    <a:pt x="1494" y="1028"/>
                    <a:pt x="1437" y="1028"/>
                  </a:cubicBezTo>
                  <a:cubicBezTo>
                    <a:pt x="1370" y="1028"/>
                    <a:pt x="1342" y="983"/>
                    <a:pt x="1280" y="944"/>
                  </a:cubicBezTo>
                  <a:cubicBezTo>
                    <a:pt x="1235" y="916"/>
                    <a:pt x="1196" y="933"/>
                    <a:pt x="1145" y="933"/>
                  </a:cubicBezTo>
                  <a:cubicBezTo>
                    <a:pt x="1106" y="933"/>
                    <a:pt x="1100" y="972"/>
                    <a:pt x="1072" y="1000"/>
                  </a:cubicBezTo>
                  <a:cubicBezTo>
                    <a:pt x="1050" y="966"/>
                    <a:pt x="1033" y="949"/>
                    <a:pt x="1005" y="927"/>
                  </a:cubicBezTo>
                  <a:cubicBezTo>
                    <a:pt x="809" y="1005"/>
                    <a:pt x="809" y="1005"/>
                    <a:pt x="809" y="1005"/>
                  </a:cubicBezTo>
                  <a:lnTo>
                    <a:pt x="809" y="1005"/>
                  </a:lnTo>
                  <a:cubicBezTo>
                    <a:pt x="792" y="994"/>
                    <a:pt x="776" y="983"/>
                    <a:pt x="759" y="983"/>
                  </a:cubicBezTo>
                  <a:cubicBezTo>
                    <a:pt x="742" y="983"/>
                    <a:pt x="731" y="983"/>
                    <a:pt x="714" y="983"/>
                  </a:cubicBezTo>
                  <a:cubicBezTo>
                    <a:pt x="658" y="983"/>
                    <a:pt x="635" y="927"/>
                    <a:pt x="579" y="927"/>
                  </a:cubicBezTo>
                  <a:cubicBezTo>
                    <a:pt x="534" y="927"/>
                    <a:pt x="534" y="927"/>
                    <a:pt x="534" y="927"/>
                  </a:cubicBezTo>
                  <a:cubicBezTo>
                    <a:pt x="472" y="933"/>
                    <a:pt x="472" y="933"/>
                    <a:pt x="472" y="933"/>
                  </a:cubicBezTo>
                  <a:cubicBezTo>
                    <a:pt x="422" y="933"/>
                    <a:pt x="422" y="933"/>
                    <a:pt x="422" y="933"/>
                  </a:cubicBezTo>
                  <a:cubicBezTo>
                    <a:pt x="377" y="933"/>
                    <a:pt x="354" y="904"/>
                    <a:pt x="315" y="888"/>
                  </a:cubicBezTo>
                  <a:cubicBezTo>
                    <a:pt x="264" y="871"/>
                    <a:pt x="225" y="848"/>
                    <a:pt x="208" y="803"/>
                  </a:cubicBezTo>
                  <a:cubicBezTo>
                    <a:pt x="191" y="764"/>
                    <a:pt x="191" y="736"/>
                    <a:pt x="186" y="697"/>
                  </a:cubicBezTo>
                  <a:cubicBezTo>
                    <a:pt x="174" y="640"/>
                    <a:pt x="169" y="607"/>
                    <a:pt x="141" y="562"/>
                  </a:cubicBezTo>
                  <a:cubicBezTo>
                    <a:pt x="129" y="539"/>
                    <a:pt x="107" y="539"/>
                    <a:pt x="96" y="517"/>
                  </a:cubicBezTo>
                  <a:cubicBezTo>
                    <a:pt x="79" y="494"/>
                    <a:pt x="84" y="478"/>
                    <a:pt x="73" y="455"/>
                  </a:cubicBezTo>
                  <a:cubicBezTo>
                    <a:pt x="51" y="416"/>
                    <a:pt x="23" y="399"/>
                    <a:pt x="0" y="360"/>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1" name="Freeform 65"/>
            <p:cNvSpPr>
              <a:spLocks noChangeArrowheads="1"/>
            </p:cNvSpPr>
            <p:nvPr/>
          </p:nvSpPr>
          <p:spPr bwMode="auto">
            <a:xfrm>
              <a:off x="8445864" y="1579995"/>
              <a:ext cx="126385" cy="81544"/>
            </a:xfrm>
            <a:custGeom>
              <a:avLst/>
              <a:gdLst>
                <a:gd name="T0" fmla="*/ 12 w 412"/>
                <a:gd name="T1" fmla="*/ 190 h 265"/>
                <a:gd name="T2" fmla="*/ 12 w 412"/>
                <a:gd name="T3" fmla="*/ 190 h 265"/>
                <a:gd name="T4" fmla="*/ 0 w 412"/>
                <a:gd name="T5" fmla="*/ 162 h 265"/>
                <a:gd name="T6" fmla="*/ 113 w 412"/>
                <a:gd name="T7" fmla="*/ 146 h 265"/>
                <a:gd name="T8" fmla="*/ 135 w 412"/>
                <a:gd name="T9" fmla="*/ 28 h 265"/>
                <a:gd name="T10" fmla="*/ 237 w 412"/>
                <a:gd name="T11" fmla="*/ 0 h 265"/>
                <a:gd name="T12" fmla="*/ 298 w 412"/>
                <a:gd name="T13" fmla="*/ 28 h 265"/>
                <a:gd name="T14" fmla="*/ 411 w 412"/>
                <a:gd name="T15" fmla="*/ 56 h 265"/>
                <a:gd name="T16" fmla="*/ 411 w 412"/>
                <a:gd name="T17" fmla="*/ 56 h 265"/>
                <a:gd name="T18" fmla="*/ 371 w 412"/>
                <a:gd name="T19" fmla="*/ 106 h 265"/>
                <a:gd name="T20" fmla="*/ 343 w 412"/>
                <a:gd name="T21" fmla="*/ 134 h 265"/>
                <a:gd name="T22" fmla="*/ 354 w 412"/>
                <a:gd name="T23" fmla="*/ 219 h 265"/>
                <a:gd name="T24" fmla="*/ 349 w 412"/>
                <a:gd name="T25" fmla="*/ 219 h 265"/>
                <a:gd name="T26" fmla="*/ 304 w 412"/>
                <a:gd name="T27" fmla="*/ 219 h 265"/>
                <a:gd name="T28" fmla="*/ 253 w 412"/>
                <a:gd name="T29" fmla="*/ 230 h 265"/>
                <a:gd name="T30" fmla="*/ 231 w 412"/>
                <a:gd name="T31" fmla="*/ 247 h 265"/>
                <a:gd name="T32" fmla="*/ 180 w 412"/>
                <a:gd name="T33" fmla="*/ 247 h 265"/>
                <a:gd name="T34" fmla="*/ 113 w 412"/>
                <a:gd name="T35" fmla="*/ 264 h 265"/>
                <a:gd name="T36" fmla="*/ 12 w 412"/>
                <a:gd name="T37" fmla="*/ 190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12" h="265">
                  <a:moveTo>
                    <a:pt x="12" y="190"/>
                  </a:moveTo>
                  <a:lnTo>
                    <a:pt x="12" y="190"/>
                  </a:lnTo>
                  <a:cubicBezTo>
                    <a:pt x="6" y="185"/>
                    <a:pt x="0" y="174"/>
                    <a:pt x="0" y="162"/>
                  </a:cubicBezTo>
                  <a:cubicBezTo>
                    <a:pt x="40" y="151"/>
                    <a:pt x="79" y="174"/>
                    <a:pt x="113" y="146"/>
                  </a:cubicBezTo>
                  <a:cubicBezTo>
                    <a:pt x="147" y="112"/>
                    <a:pt x="130" y="73"/>
                    <a:pt x="135" y="28"/>
                  </a:cubicBezTo>
                  <a:cubicBezTo>
                    <a:pt x="175" y="28"/>
                    <a:pt x="197" y="0"/>
                    <a:pt x="237" y="0"/>
                  </a:cubicBezTo>
                  <a:cubicBezTo>
                    <a:pt x="265" y="0"/>
                    <a:pt x="276" y="16"/>
                    <a:pt x="298" y="28"/>
                  </a:cubicBezTo>
                  <a:cubicBezTo>
                    <a:pt x="343" y="44"/>
                    <a:pt x="371" y="39"/>
                    <a:pt x="411" y="56"/>
                  </a:cubicBezTo>
                  <a:lnTo>
                    <a:pt x="411" y="56"/>
                  </a:lnTo>
                  <a:cubicBezTo>
                    <a:pt x="399" y="78"/>
                    <a:pt x="388" y="89"/>
                    <a:pt x="371" y="106"/>
                  </a:cubicBezTo>
                  <a:cubicBezTo>
                    <a:pt x="360" y="117"/>
                    <a:pt x="343" y="123"/>
                    <a:pt x="343" y="134"/>
                  </a:cubicBezTo>
                  <a:cubicBezTo>
                    <a:pt x="343" y="168"/>
                    <a:pt x="349" y="185"/>
                    <a:pt x="354" y="219"/>
                  </a:cubicBezTo>
                  <a:cubicBezTo>
                    <a:pt x="349" y="219"/>
                    <a:pt x="349" y="219"/>
                    <a:pt x="349" y="219"/>
                  </a:cubicBezTo>
                  <a:cubicBezTo>
                    <a:pt x="304" y="219"/>
                    <a:pt x="304" y="219"/>
                    <a:pt x="304" y="219"/>
                  </a:cubicBezTo>
                  <a:cubicBezTo>
                    <a:pt x="281" y="219"/>
                    <a:pt x="270" y="219"/>
                    <a:pt x="253" y="230"/>
                  </a:cubicBezTo>
                  <a:cubicBezTo>
                    <a:pt x="242" y="236"/>
                    <a:pt x="242" y="247"/>
                    <a:pt x="231" y="247"/>
                  </a:cubicBezTo>
                  <a:cubicBezTo>
                    <a:pt x="180" y="247"/>
                    <a:pt x="180" y="247"/>
                    <a:pt x="180" y="247"/>
                  </a:cubicBezTo>
                  <a:cubicBezTo>
                    <a:pt x="152" y="247"/>
                    <a:pt x="135" y="264"/>
                    <a:pt x="113" y="264"/>
                  </a:cubicBezTo>
                  <a:cubicBezTo>
                    <a:pt x="68" y="264"/>
                    <a:pt x="29" y="236"/>
                    <a:pt x="12" y="190"/>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2" name="Freeform 66"/>
            <p:cNvSpPr>
              <a:spLocks noChangeArrowheads="1"/>
            </p:cNvSpPr>
            <p:nvPr/>
          </p:nvSpPr>
          <p:spPr bwMode="auto">
            <a:xfrm>
              <a:off x="8326275" y="1551455"/>
              <a:ext cx="491949" cy="107365"/>
            </a:xfrm>
            <a:custGeom>
              <a:avLst/>
              <a:gdLst>
                <a:gd name="T0" fmla="*/ 399 w 1595"/>
                <a:gd name="T1" fmla="*/ 286 h 349"/>
                <a:gd name="T2" fmla="*/ 399 w 1595"/>
                <a:gd name="T3" fmla="*/ 286 h 349"/>
                <a:gd name="T4" fmla="*/ 387 w 1595"/>
                <a:gd name="T5" fmla="*/ 258 h 349"/>
                <a:gd name="T6" fmla="*/ 500 w 1595"/>
                <a:gd name="T7" fmla="*/ 242 h 349"/>
                <a:gd name="T8" fmla="*/ 522 w 1595"/>
                <a:gd name="T9" fmla="*/ 124 h 349"/>
                <a:gd name="T10" fmla="*/ 624 w 1595"/>
                <a:gd name="T11" fmla="*/ 96 h 349"/>
                <a:gd name="T12" fmla="*/ 685 w 1595"/>
                <a:gd name="T13" fmla="*/ 124 h 349"/>
                <a:gd name="T14" fmla="*/ 798 w 1595"/>
                <a:gd name="T15" fmla="*/ 152 h 349"/>
                <a:gd name="T16" fmla="*/ 798 w 1595"/>
                <a:gd name="T17" fmla="*/ 152 h 349"/>
                <a:gd name="T18" fmla="*/ 983 w 1595"/>
                <a:gd name="T19" fmla="*/ 124 h 349"/>
                <a:gd name="T20" fmla="*/ 1118 w 1595"/>
                <a:gd name="T21" fmla="*/ 146 h 349"/>
                <a:gd name="T22" fmla="*/ 1297 w 1595"/>
                <a:gd name="T23" fmla="*/ 124 h 349"/>
                <a:gd name="T24" fmla="*/ 1336 w 1595"/>
                <a:gd name="T25" fmla="*/ 124 h 349"/>
                <a:gd name="T26" fmla="*/ 1476 w 1595"/>
                <a:gd name="T27" fmla="*/ 140 h 349"/>
                <a:gd name="T28" fmla="*/ 1538 w 1595"/>
                <a:gd name="T29" fmla="*/ 146 h 349"/>
                <a:gd name="T30" fmla="*/ 1594 w 1595"/>
                <a:gd name="T31" fmla="*/ 39 h 349"/>
                <a:gd name="T32" fmla="*/ 1577 w 1595"/>
                <a:gd name="T33" fmla="*/ 11 h 349"/>
                <a:gd name="T34" fmla="*/ 1577 w 1595"/>
                <a:gd name="T35" fmla="*/ 11 h 349"/>
                <a:gd name="T36" fmla="*/ 1527 w 1595"/>
                <a:gd name="T37" fmla="*/ 51 h 349"/>
                <a:gd name="T38" fmla="*/ 1409 w 1595"/>
                <a:gd name="T39" fmla="*/ 11 h 349"/>
                <a:gd name="T40" fmla="*/ 1252 w 1595"/>
                <a:gd name="T41" fmla="*/ 17 h 349"/>
                <a:gd name="T42" fmla="*/ 1135 w 1595"/>
                <a:gd name="T43" fmla="*/ 0 h 349"/>
                <a:gd name="T44" fmla="*/ 893 w 1595"/>
                <a:gd name="T45" fmla="*/ 39 h 349"/>
                <a:gd name="T46" fmla="*/ 820 w 1595"/>
                <a:gd name="T47" fmla="*/ 17 h 349"/>
                <a:gd name="T48" fmla="*/ 668 w 1595"/>
                <a:gd name="T49" fmla="*/ 56 h 349"/>
                <a:gd name="T50" fmla="*/ 652 w 1595"/>
                <a:gd name="T51" fmla="*/ 51 h 349"/>
                <a:gd name="T52" fmla="*/ 562 w 1595"/>
                <a:gd name="T53" fmla="*/ 39 h 349"/>
                <a:gd name="T54" fmla="*/ 438 w 1595"/>
                <a:gd name="T55" fmla="*/ 90 h 349"/>
                <a:gd name="T56" fmla="*/ 197 w 1595"/>
                <a:gd name="T57" fmla="*/ 140 h 349"/>
                <a:gd name="T58" fmla="*/ 152 w 1595"/>
                <a:gd name="T59" fmla="*/ 140 h 349"/>
                <a:gd name="T60" fmla="*/ 11 w 1595"/>
                <a:gd name="T61" fmla="*/ 152 h 349"/>
                <a:gd name="T62" fmla="*/ 11 w 1595"/>
                <a:gd name="T63" fmla="*/ 152 h 349"/>
                <a:gd name="T64" fmla="*/ 0 w 1595"/>
                <a:gd name="T65" fmla="*/ 185 h 349"/>
                <a:gd name="T66" fmla="*/ 22 w 1595"/>
                <a:gd name="T67" fmla="*/ 236 h 349"/>
                <a:gd name="T68" fmla="*/ 45 w 1595"/>
                <a:gd name="T69" fmla="*/ 348 h 349"/>
                <a:gd name="T70" fmla="*/ 197 w 1595"/>
                <a:gd name="T71" fmla="*/ 315 h 349"/>
                <a:gd name="T72" fmla="*/ 236 w 1595"/>
                <a:gd name="T73" fmla="*/ 315 h 349"/>
                <a:gd name="T74" fmla="*/ 303 w 1595"/>
                <a:gd name="T75" fmla="*/ 332 h 349"/>
                <a:gd name="T76" fmla="*/ 303 w 1595"/>
                <a:gd name="T77" fmla="*/ 332 h 349"/>
                <a:gd name="T78" fmla="*/ 399 w 1595"/>
                <a:gd name="T79" fmla="*/ 286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95" h="349">
                  <a:moveTo>
                    <a:pt x="399" y="286"/>
                  </a:moveTo>
                  <a:lnTo>
                    <a:pt x="399" y="286"/>
                  </a:lnTo>
                  <a:cubicBezTo>
                    <a:pt x="393" y="281"/>
                    <a:pt x="387" y="270"/>
                    <a:pt x="387" y="258"/>
                  </a:cubicBezTo>
                  <a:cubicBezTo>
                    <a:pt x="427" y="247"/>
                    <a:pt x="466" y="270"/>
                    <a:pt x="500" y="242"/>
                  </a:cubicBezTo>
                  <a:cubicBezTo>
                    <a:pt x="534" y="208"/>
                    <a:pt x="517" y="169"/>
                    <a:pt x="522" y="124"/>
                  </a:cubicBezTo>
                  <a:cubicBezTo>
                    <a:pt x="562" y="124"/>
                    <a:pt x="584" y="96"/>
                    <a:pt x="624" y="96"/>
                  </a:cubicBezTo>
                  <a:cubicBezTo>
                    <a:pt x="652" y="96"/>
                    <a:pt x="663" y="112"/>
                    <a:pt x="685" y="124"/>
                  </a:cubicBezTo>
                  <a:cubicBezTo>
                    <a:pt x="730" y="140"/>
                    <a:pt x="758" y="135"/>
                    <a:pt x="798" y="152"/>
                  </a:cubicBezTo>
                  <a:lnTo>
                    <a:pt x="798" y="152"/>
                  </a:lnTo>
                  <a:cubicBezTo>
                    <a:pt x="871" y="135"/>
                    <a:pt x="910" y="124"/>
                    <a:pt x="983" y="124"/>
                  </a:cubicBezTo>
                  <a:cubicBezTo>
                    <a:pt x="1034" y="124"/>
                    <a:pt x="1062" y="140"/>
                    <a:pt x="1118" y="146"/>
                  </a:cubicBezTo>
                  <a:cubicBezTo>
                    <a:pt x="1297" y="124"/>
                    <a:pt x="1297" y="124"/>
                    <a:pt x="1297" y="124"/>
                  </a:cubicBezTo>
                  <a:cubicBezTo>
                    <a:pt x="1336" y="124"/>
                    <a:pt x="1336" y="124"/>
                    <a:pt x="1336" y="124"/>
                  </a:cubicBezTo>
                  <a:cubicBezTo>
                    <a:pt x="1392" y="124"/>
                    <a:pt x="1420" y="140"/>
                    <a:pt x="1476" y="140"/>
                  </a:cubicBezTo>
                  <a:cubicBezTo>
                    <a:pt x="1499" y="140"/>
                    <a:pt x="1516" y="146"/>
                    <a:pt x="1538" y="146"/>
                  </a:cubicBezTo>
                  <a:cubicBezTo>
                    <a:pt x="1583" y="146"/>
                    <a:pt x="1594" y="84"/>
                    <a:pt x="1594" y="39"/>
                  </a:cubicBezTo>
                  <a:cubicBezTo>
                    <a:pt x="1594" y="23"/>
                    <a:pt x="1589" y="23"/>
                    <a:pt x="1577" y="11"/>
                  </a:cubicBezTo>
                  <a:lnTo>
                    <a:pt x="1577" y="11"/>
                  </a:lnTo>
                  <a:cubicBezTo>
                    <a:pt x="1566" y="28"/>
                    <a:pt x="1549" y="51"/>
                    <a:pt x="1527" y="51"/>
                  </a:cubicBezTo>
                  <a:cubicBezTo>
                    <a:pt x="1476" y="51"/>
                    <a:pt x="1454" y="11"/>
                    <a:pt x="1409" y="11"/>
                  </a:cubicBezTo>
                  <a:cubicBezTo>
                    <a:pt x="1347" y="11"/>
                    <a:pt x="1313" y="17"/>
                    <a:pt x="1252" y="17"/>
                  </a:cubicBezTo>
                  <a:cubicBezTo>
                    <a:pt x="1207" y="17"/>
                    <a:pt x="1180" y="0"/>
                    <a:pt x="1135" y="0"/>
                  </a:cubicBezTo>
                  <a:cubicBezTo>
                    <a:pt x="1039" y="0"/>
                    <a:pt x="989" y="39"/>
                    <a:pt x="893" y="39"/>
                  </a:cubicBezTo>
                  <a:cubicBezTo>
                    <a:pt x="865" y="39"/>
                    <a:pt x="848" y="17"/>
                    <a:pt x="820" y="17"/>
                  </a:cubicBezTo>
                  <a:cubicBezTo>
                    <a:pt x="758" y="17"/>
                    <a:pt x="730" y="56"/>
                    <a:pt x="668" y="56"/>
                  </a:cubicBezTo>
                  <a:cubicBezTo>
                    <a:pt x="663" y="56"/>
                    <a:pt x="657" y="51"/>
                    <a:pt x="652" y="51"/>
                  </a:cubicBezTo>
                  <a:cubicBezTo>
                    <a:pt x="562" y="39"/>
                    <a:pt x="562" y="39"/>
                    <a:pt x="562" y="39"/>
                  </a:cubicBezTo>
                  <a:cubicBezTo>
                    <a:pt x="505" y="39"/>
                    <a:pt x="489" y="73"/>
                    <a:pt x="438" y="90"/>
                  </a:cubicBezTo>
                  <a:cubicBezTo>
                    <a:pt x="348" y="118"/>
                    <a:pt x="292" y="140"/>
                    <a:pt x="197" y="140"/>
                  </a:cubicBezTo>
                  <a:cubicBezTo>
                    <a:pt x="152" y="140"/>
                    <a:pt x="152" y="140"/>
                    <a:pt x="152" y="140"/>
                  </a:cubicBezTo>
                  <a:cubicBezTo>
                    <a:pt x="11" y="152"/>
                    <a:pt x="11" y="152"/>
                    <a:pt x="11" y="152"/>
                  </a:cubicBezTo>
                  <a:lnTo>
                    <a:pt x="11" y="152"/>
                  </a:lnTo>
                  <a:cubicBezTo>
                    <a:pt x="5" y="163"/>
                    <a:pt x="0" y="174"/>
                    <a:pt x="0" y="185"/>
                  </a:cubicBezTo>
                  <a:cubicBezTo>
                    <a:pt x="0" y="208"/>
                    <a:pt x="17" y="219"/>
                    <a:pt x="22" y="236"/>
                  </a:cubicBezTo>
                  <a:cubicBezTo>
                    <a:pt x="39" y="281"/>
                    <a:pt x="33" y="309"/>
                    <a:pt x="45" y="348"/>
                  </a:cubicBezTo>
                  <a:cubicBezTo>
                    <a:pt x="107" y="337"/>
                    <a:pt x="140" y="315"/>
                    <a:pt x="197" y="315"/>
                  </a:cubicBezTo>
                  <a:cubicBezTo>
                    <a:pt x="236" y="315"/>
                    <a:pt x="236" y="315"/>
                    <a:pt x="236" y="315"/>
                  </a:cubicBezTo>
                  <a:cubicBezTo>
                    <a:pt x="264" y="315"/>
                    <a:pt x="286" y="315"/>
                    <a:pt x="303" y="332"/>
                  </a:cubicBezTo>
                  <a:lnTo>
                    <a:pt x="303" y="332"/>
                  </a:lnTo>
                  <a:cubicBezTo>
                    <a:pt x="343" y="320"/>
                    <a:pt x="359" y="303"/>
                    <a:pt x="399" y="286"/>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3" name="Freeform 67"/>
            <p:cNvSpPr>
              <a:spLocks noChangeArrowheads="1"/>
            </p:cNvSpPr>
            <p:nvPr/>
          </p:nvSpPr>
          <p:spPr bwMode="auto">
            <a:xfrm>
              <a:off x="9622735" y="1491657"/>
              <a:ext cx="1174153" cy="338406"/>
            </a:xfrm>
            <a:custGeom>
              <a:avLst/>
              <a:gdLst>
                <a:gd name="T0" fmla="*/ 545 w 3810"/>
                <a:gd name="T1" fmla="*/ 1006 h 1097"/>
                <a:gd name="T2" fmla="*/ 966 w 3810"/>
                <a:gd name="T3" fmla="*/ 871 h 1097"/>
                <a:gd name="T4" fmla="*/ 1247 w 3810"/>
                <a:gd name="T5" fmla="*/ 860 h 1097"/>
                <a:gd name="T6" fmla="*/ 1410 w 3810"/>
                <a:gd name="T7" fmla="*/ 820 h 1097"/>
                <a:gd name="T8" fmla="*/ 1545 w 3810"/>
                <a:gd name="T9" fmla="*/ 826 h 1097"/>
                <a:gd name="T10" fmla="*/ 1753 w 3810"/>
                <a:gd name="T11" fmla="*/ 848 h 1097"/>
                <a:gd name="T12" fmla="*/ 1983 w 3810"/>
                <a:gd name="T13" fmla="*/ 843 h 1097"/>
                <a:gd name="T14" fmla="*/ 2163 w 3810"/>
                <a:gd name="T15" fmla="*/ 989 h 1097"/>
                <a:gd name="T16" fmla="*/ 2269 w 3810"/>
                <a:gd name="T17" fmla="*/ 994 h 1097"/>
                <a:gd name="T18" fmla="*/ 2320 w 3810"/>
                <a:gd name="T19" fmla="*/ 989 h 1097"/>
                <a:gd name="T20" fmla="*/ 2393 w 3810"/>
                <a:gd name="T21" fmla="*/ 1017 h 1097"/>
                <a:gd name="T22" fmla="*/ 2483 w 3810"/>
                <a:gd name="T23" fmla="*/ 1039 h 1097"/>
                <a:gd name="T24" fmla="*/ 2668 w 3810"/>
                <a:gd name="T25" fmla="*/ 1000 h 1097"/>
                <a:gd name="T26" fmla="*/ 2713 w 3810"/>
                <a:gd name="T27" fmla="*/ 905 h 1097"/>
                <a:gd name="T28" fmla="*/ 2651 w 3810"/>
                <a:gd name="T29" fmla="*/ 742 h 1097"/>
                <a:gd name="T30" fmla="*/ 2494 w 3810"/>
                <a:gd name="T31" fmla="*/ 393 h 1097"/>
                <a:gd name="T32" fmla="*/ 2466 w 3810"/>
                <a:gd name="T33" fmla="*/ 433 h 1097"/>
                <a:gd name="T34" fmla="*/ 2393 w 3810"/>
                <a:gd name="T35" fmla="*/ 427 h 1097"/>
                <a:gd name="T36" fmla="*/ 2545 w 3810"/>
                <a:gd name="T37" fmla="*/ 303 h 1097"/>
                <a:gd name="T38" fmla="*/ 2887 w 3810"/>
                <a:gd name="T39" fmla="*/ 298 h 1097"/>
                <a:gd name="T40" fmla="*/ 3095 w 3810"/>
                <a:gd name="T41" fmla="*/ 348 h 1097"/>
                <a:gd name="T42" fmla="*/ 3269 w 3810"/>
                <a:gd name="T43" fmla="*/ 163 h 1097"/>
                <a:gd name="T44" fmla="*/ 3573 w 3810"/>
                <a:gd name="T45" fmla="*/ 174 h 1097"/>
                <a:gd name="T46" fmla="*/ 3747 w 3810"/>
                <a:gd name="T47" fmla="*/ 56 h 1097"/>
                <a:gd name="T48" fmla="*/ 3494 w 3810"/>
                <a:gd name="T49" fmla="*/ 67 h 1097"/>
                <a:gd name="T50" fmla="*/ 3067 w 3810"/>
                <a:gd name="T51" fmla="*/ 96 h 1097"/>
                <a:gd name="T52" fmla="*/ 2663 w 3810"/>
                <a:gd name="T53" fmla="*/ 0 h 1097"/>
                <a:gd name="T54" fmla="*/ 2118 w 3810"/>
                <a:gd name="T55" fmla="*/ 51 h 1097"/>
                <a:gd name="T56" fmla="*/ 1910 w 3810"/>
                <a:gd name="T57" fmla="*/ 73 h 1097"/>
                <a:gd name="T58" fmla="*/ 1567 w 3810"/>
                <a:gd name="T59" fmla="*/ 152 h 1097"/>
                <a:gd name="T60" fmla="*/ 1331 w 3810"/>
                <a:gd name="T61" fmla="*/ 202 h 1097"/>
                <a:gd name="T62" fmla="*/ 899 w 3810"/>
                <a:gd name="T63" fmla="*/ 191 h 1097"/>
                <a:gd name="T64" fmla="*/ 696 w 3810"/>
                <a:gd name="T65" fmla="*/ 197 h 1097"/>
                <a:gd name="T66" fmla="*/ 533 w 3810"/>
                <a:gd name="T67" fmla="*/ 208 h 1097"/>
                <a:gd name="T68" fmla="*/ 354 w 3810"/>
                <a:gd name="T69" fmla="*/ 259 h 1097"/>
                <a:gd name="T70" fmla="*/ 427 w 3810"/>
                <a:gd name="T71" fmla="*/ 326 h 1097"/>
                <a:gd name="T72" fmla="*/ 657 w 3810"/>
                <a:gd name="T73" fmla="*/ 259 h 1097"/>
                <a:gd name="T74" fmla="*/ 854 w 3810"/>
                <a:gd name="T75" fmla="*/ 331 h 1097"/>
                <a:gd name="T76" fmla="*/ 1129 w 3810"/>
                <a:gd name="T77" fmla="*/ 410 h 1097"/>
                <a:gd name="T78" fmla="*/ 927 w 3810"/>
                <a:gd name="T79" fmla="*/ 477 h 1097"/>
                <a:gd name="T80" fmla="*/ 556 w 3810"/>
                <a:gd name="T81" fmla="*/ 438 h 1097"/>
                <a:gd name="T82" fmla="*/ 371 w 3810"/>
                <a:gd name="T83" fmla="*/ 494 h 1097"/>
                <a:gd name="T84" fmla="*/ 224 w 3810"/>
                <a:gd name="T85" fmla="*/ 607 h 1097"/>
                <a:gd name="T86" fmla="*/ 0 w 3810"/>
                <a:gd name="T87" fmla="*/ 753 h 1097"/>
                <a:gd name="T88" fmla="*/ 483 w 3810"/>
                <a:gd name="T89" fmla="*/ 1067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810" h="1097">
                  <a:moveTo>
                    <a:pt x="545" y="1067"/>
                  </a:moveTo>
                  <a:lnTo>
                    <a:pt x="545" y="1067"/>
                  </a:lnTo>
                  <a:cubicBezTo>
                    <a:pt x="550" y="1045"/>
                    <a:pt x="528" y="1023"/>
                    <a:pt x="545" y="1006"/>
                  </a:cubicBezTo>
                  <a:cubicBezTo>
                    <a:pt x="562" y="978"/>
                    <a:pt x="595" y="994"/>
                    <a:pt x="634" y="989"/>
                  </a:cubicBezTo>
                  <a:cubicBezTo>
                    <a:pt x="691" y="978"/>
                    <a:pt x="719" y="966"/>
                    <a:pt x="769" y="955"/>
                  </a:cubicBezTo>
                  <a:cubicBezTo>
                    <a:pt x="854" y="933"/>
                    <a:pt x="899" y="916"/>
                    <a:pt x="966" y="871"/>
                  </a:cubicBezTo>
                  <a:cubicBezTo>
                    <a:pt x="1005" y="848"/>
                    <a:pt x="1011" y="815"/>
                    <a:pt x="1050" y="792"/>
                  </a:cubicBezTo>
                  <a:cubicBezTo>
                    <a:pt x="1095" y="798"/>
                    <a:pt x="1118" y="798"/>
                    <a:pt x="1157" y="809"/>
                  </a:cubicBezTo>
                  <a:cubicBezTo>
                    <a:pt x="1196" y="826"/>
                    <a:pt x="1208" y="860"/>
                    <a:pt x="1247" y="860"/>
                  </a:cubicBezTo>
                  <a:cubicBezTo>
                    <a:pt x="1286" y="860"/>
                    <a:pt x="1286" y="860"/>
                    <a:pt x="1286" y="860"/>
                  </a:cubicBezTo>
                  <a:cubicBezTo>
                    <a:pt x="1382" y="826"/>
                    <a:pt x="1382" y="826"/>
                    <a:pt x="1382" y="826"/>
                  </a:cubicBezTo>
                  <a:cubicBezTo>
                    <a:pt x="1393" y="826"/>
                    <a:pt x="1399" y="820"/>
                    <a:pt x="1410" y="820"/>
                  </a:cubicBezTo>
                  <a:cubicBezTo>
                    <a:pt x="1427" y="820"/>
                    <a:pt x="1427" y="837"/>
                    <a:pt x="1443" y="837"/>
                  </a:cubicBezTo>
                  <a:cubicBezTo>
                    <a:pt x="1466" y="837"/>
                    <a:pt x="1472" y="815"/>
                    <a:pt x="1494" y="815"/>
                  </a:cubicBezTo>
                  <a:cubicBezTo>
                    <a:pt x="1511" y="815"/>
                    <a:pt x="1522" y="826"/>
                    <a:pt x="1545" y="826"/>
                  </a:cubicBezTo>
                  <a:cubicBezTo>
                    <a:pt x="1562" y="826"/>
                    <a:pt x="1567" y="815"/>
                    <a:pt x="1584" y="815"/>
                  </a:cubicBezTo>
                  <a:cubicBezTo>
                    <a:pt x="1601" y="815"/>
                    <a:pt x="1607" y="831"/>
                    <a:pt x="1623" y="837"/>
                  </a:cubicBezTo>
                  <a:cubicBezTo>
                    <a:pt x="1674" y="854"/>
                    <a:pt x="1702" y="848"/>
                    <a:pt x="1753" y="848"/>
                  </a:cubicBezTo>
                  <a:cubicBezTo>
                    <a:pt x="1786" y="848"/>
                    <a:pt x="1803" y="848"/>
                    <a:pt x="1831" y="848"/>
                  </a:cubicBezTo>
                  <a:cubicBezTo>
                    <a:pt x="1882" y="848"/>
                    <a:pt x="1904" y="815"/>
                    <a:pt x="1949" y="815"/>
                  </a:cubicBezTo>
                  <a:cubicBezTo>
                    <a:pt x="1966" y="815"/>
                    <a:pt x="1966" y="843"/>
                    <a:pt x="1983" y="843"/>
                  </a:cubicBezTo>
                  <a:cubicBezTo>
                    <a:pt x="2005" y="843"/>
                    <a:pt x="2017" y="826"/>
                    <a:pt x="2039" y="826"/>
                  </a:cubicBezTo>
                  <a:cubicBezTo>
                    <a:pt x="2073" y="826"/>
                    <a:pt x="2062" y="871"/>
                    <a:pt x="2078" y="899"/>
                  </a:cubicBezTo>
                  <a:cubicBezTo>
                    <a:pt x="2095" y="944"/>
                    <a:pt x="2123" y="961"/>
                    <a:pt x="2163" y="989"/>
                  </a:cubicBezTo>
                  <a:cubicBezTo>
                    <a:pt x="2185" y="994"/>
                    <a:pt x="2185" y="1017"/>
                    <a:pt x="2208" y="1017"/>
                  </a:cubicBezTo>
                  <a:cubicBezTo>
                    <a:pt x="2224" y="1017"/>
                    <a:pt x="2213" y="978"/>
                    <a:pt x="2230" y="978"/>
                  </a:cubicBezTo>
                  <a:cubicBezTo>
                    <a:pt x="2247" y="978"/>
                    <a:pt x="2252" y="994"/>
                    <a:pt x="2269" y="994"/>
                  </a:cubicBezTo>
                  <a:cubicBezTo>
                    <a:pt x="2281" y="994"/>
                    <a:pt x="2286" y="978"/>
                    <a:pt x="2303" y="978"/>
                  </a:cubicBezTo>
                  <a:cubicBezTo>
                    <a:pt x="2320" y="978"/>
                    <a:pt x="2320" y="978"/>
                    <a:pt x="2320" y="978"/>
                  </a:cubicBezTo>
                  <a:cubicBezTo>
                    <a:pt x="2320" y="983"/>
                    <a:pt x="2320" y="983"/>
                    <a:pt x="2320" y="989"/>
                  </a:cubicBezTo>
                  <a:cubicBezTo>
                    <a:pt x="2320" y="1006"/>
                    <a:pt x="2309" y="1011"/>
                    <a:pt x="2309" y="1028"/>
                  </a:cubicBezTo>
                  <a:cubicBezTo>
                    <a:pt x="2309" y="1039"/>
                    <a:pt x="2320" y="1056"/>
                    <a:pt x="2331" y="1056"/>
                  </a:cubicBezTo>
                  <a:cubicBezTo>
                    <a:pt x="2359" y="1056"/>
                    <a:pt x="2365" y="1028"/>
                    <a:pt x="2393" y="1017"/>
                  </a:cubicBezTo>
                  <a:cubicBezTo>
                    <a:pt x="2404" y="1039"/>
                    <a:pt x="2416" y="1045"/>
                    <a:pt x="2421" y="1067"/>
                  </a:cubicBezTo>
                  <a:cubicBezTo>
                    <a:pt x="2432" y="1084"/>
                    <a:pt x="2444" y="1084"/>
                    <a:pt x="2460" y="1096"/>
                  </a:cubicBezTo>
                  <a:cubicBezTo>
                    <a:pt x="2472" y="1073"/>
                    <a:pt x="2477" y="1062"/>
                    <a:pt x="2483" y="1039"/>
                  </a:cubicBezTo>
                  <a:cubicBezTo>
                    <a:pt x="2483" y="1023"/>
                    <a:pt x="2483" y="1000"/>
                    <a:pt x="2500" y="1000"/>
                  </a:cubicBezTo>
                  <a:cubicBezTo>
                    <a:pt x="2539" y="1000"/>
                    <a:pt x="2550" y="1039"/>
                    <a:pt x="2590" y="1039"/>
                  </a:cubicBezTo>
                  <a:cubicBezTo>
                    <a:pt x="2623" y="1039"/>
                    <a:pt x="2635" y="1017"/>
                    <a:pt x="2668" y="1000"/>
                  </a:cubicBezTo>
                  <a:cubicBezTo>
                    <a:pt x="2691" y="989"/>
                    <a:pt x="2724" y="994"/>
                    <a:pt x="2724" y="966"/>
                  </a:cubicBezTo>
                  <a:cubicBezTo>
                    <a:pt x="2724" y="944"/>
                    <a:pt x="2713" y="938"/>
                    <a:pt x="2713" y="916"/>
                  </a:cubicBezTo>
                  <a:cubicBezTo>
                    <a:pt x="2713" y="910"/>
                    <a:pt x="2713" y="910"/>
                    <a:pt x="2713" y="905"/>
                  </a:cubicBezTo>
                  <a:lnTo>
                    <a:pt x="2713" y="905"/>
                  </a:lnTo>
                  <a:cubicBezTo>
                    <a:pt x="2679" y="893"/>
                    <a:pt x="2679" y="860"/>
                    <a:pt x="2674" y="826"/>
                  </a:cubicBezTo>
                  <a:cubicBezTo>
                    <a:pt x="2668" y="792"/>
                    <a:pt x="2651" y="775"/>
                    <a:pt x="2651" y="742"/>
                  </a:cubicBezTo>
                  <a:cubicBezTo>
                    <a:pt x="2651" y="691"/>
                    <a:pt x="2691" y="663"/>
                    <a:pt x="2691" y="612"/>
                  </a:cubicBezTo>
                  <a:cubicBezTo>
                    <a:pt x="2691" y="545"/>
                    <a:pt x="2640" y="517"/>
                    <a:pt x="2590" y="472"/>
                  </a:cubicBezTo>
                  <a:cubicBezTo>
                    <a:pt x="2550" y="444"/>
                    <a:pt x="2533" y="421"/>
                    <a:pt x="2494" y="393"/>
                  </a:cubicBezTo>
                  <a:cubicBezTo>
                    <a:pt x="2455" y="444"/>
                    <a:pt x="2477" y="494"/>
                    <a:pt x="2427" y="545"/>
                  </a:cubicBezTo>
                  <a:cubicBezTo>
                    <a:pt x="2421" y="539"/>
                    <a:pt x="2421" y="539"/>
                    <a:pt x="2421" y="539"/>
                  </a:cubicBezTo>
                  <a:cubicBezTo>
                    <a:pt x="2421" y="494"/>
                    <a:pt x="2466" y="477"/>
                    <a:pt x="2466" y="433"/>
                  </a:cubicBezTo>
                  <a:cubicBezTo>
                    <a:pt x="2466" y="421"/>
                    <a:pt x="2466" y="410"/>
                    <a:pt x="2455" y="410"/>
                  </a:cubicBezTo>
                  <a:cubicBezTo>
                    <a:pt x="2438" y="410"/>
                    <a:pt x="2432" y="427"/>
                    <a:pt x="2416" y="427"/>
                  </a:cubicBezTo>
                  <a:cubicBezTo>
                    <a:pt x="2393" y="427"/>
                    <a:pt x="2393" y="427"/>
                    <a:pt x="2393" y="427"/>
                  </a:cubicBezTo>
                  <a:cubicBezTo>
                    <a:pt x="2393" y="399"/>
                    <a:pt x="2387" y="388"/>
                    <a:pt x="2387" y="365"/>
                  </a:cubicBezTo>
                  <a:cubicBezTo>
                    <a:pt x="2387" y="331"/>
                    <a:pt x="2427" y="337"/>
                    <a:pt x="2455" y="331"/>
                  </a:cubicBezTo>
                  <a:cubicBezTo>
                    <a:pt x="2489" y="320"/>
                    <a:pt x="2511" y="309"/>
                    <a:pt x="2545" y="303"/>
                  </a:cubicBezTo>
                  <a:cubicBezTo>
                    <a:pt x="2618" y="292"/>
                    <a:pt x="2657" y="281"/>
                    <a:pt x="2730" y="281"/>
                  </a:cubicBezTo>
                  <a:cubicBezTo>
                    <a:pt x="2775" y="281"/>
                    <a:pt x="2792" y="315"/>
                    <a:pt x="2837" y="315"/>
                  </a:cubicBezTo>
                  <a:cubicBezTo>
                    <a:pt x="2859" y="315"/>
                    <a:pt x="2871" y="298"/>
                    <a:pt x="2887" y="298"/>
                  </a:cubicBezTo>
                  <a:cubicBezTo>
                    <a:pt x="2921" y="298"/>
                    <a:pt x="2938" y="315"/>
                    <a:pt x="2966" y="315"/>
                  </a:cubicBezTo>
                  <a:cubicBezTo>
                    <a:pt x="3000" y="315"/>
                    <a:pt x="3022" y="303"/>
                    <a:pt x="3056" y="303"/>
                  </a:cubicBezTo>
                  <a:cubicBezTo>
                    <a:pt x="3078" y="303"/>
                    <a:pt x="3073" y="348"/>
                    <a:pt x="3095" y="348"/>
                  </a:cubicBezTo>
                  <a:cubicBezTo>
                    <a:pt x="3135" y="348"/>
                    <a:pt x="3146" y="320"/>
                    <a:pt x="3174" y="292"/>
                  </a:cubicBezTo>
                  <a:cubicBezTo>
                    <a:pt x="3191" y="270"/>
                    <a:pt x="3208" y="253"/>
                    <a:pt x="3225" y="225"/>
                  </a:cubicBezTo>
                  <a:cubicBezTo>
                    <a:pt x="3241" y="202"/>
                    <a:pt x="3236" y="163"/>
                    <a:pt x="3269" y="163"/>
                  </a:cubicBezTo>
                  <a:cubicBezTo>
                    <a:pt x="3314" y="163"/>
                    <a:pt x="3314" y="163"/>
                    <a:pt x="3314" y="163"/>
                  </a:cubicBezTo>
                  <a:cubicBezTo>
                    <a:pt x="3348" y="163"/>
                    <a:pt x="3365" y="169"/>
                    <a:pt x="3399" y="174"/>
                  </a:cubicBezTo>
                  <a:cubicBezTo>
                    <a:pt x="3466" y="174"/>
                    <a:pt x="3505" y="174"/>
                    <a:pt x="3573" y="174"/>
                  </a:cubicBezTo>
                  <a:cubicBezTo>
                    <a:pt x="3635" y="174"/>
                    <a:pt x="3674" y="186"/>
                    <a:pt x="3719" y="157"/>
                  </a:cubicBezTo>
                  <a:cubicBezTo>
                    <a:pt x="3764" y="129"/>
                    <a:pt x="3781" y="96"/>
                    <a:pt x="3809" y="51"/>
                  </a:cubicBezTo>
                  <a:cubicBezTo>
                    <a:pt x="3781" y="56"/>
                    <a:pt x="3769" y="56"/>
                    <a:pt x="3747" y="56"/>
                  </a:cubicBezTo>
                  <a:cubicBezTo>
                    <a:pt x="3680" y="56"/>
                    <a:pt x="3680" y="56"/>
                    <a:pt x="3680" y="56"/>
                  </a:cubicBezTo>
                  <a:cubicBezTo>
                    <a:pt x="3635" y="56"/>
                    <a:pt x="3607" y="73"/>
                    <a:pt x="3556" y="73"/>
                  </a:cubicBezTo>
                  <a:cubicBezTo>
                    <a:pt x="3533" y="73"/>
                    <a:pt x="3517" y="67"/>
                    <a:pt x="3494" y="67"/>
                  </a:cubicBezTo>
                  <a:cubicBezTo>
                    <a:pt x="3410" y="67"/>
                    <a:pt x="3365" y="118"/>
                    <a:pt x="3281" y="118"/>
                  </a:cubicBezTo>
                  <a:cubicBezTo>
                    <a:pt x="3236" y="118"/>
                    <a:pt x="3213" y="96"/>
                    <a:pt x="3168" y="96"/>
                  </a:cubicBezTo>
                  <a:cubicBezTo>
                    <a:pt x="3129" y="96"/>
                    <a:pt x="3106" y="96"/>
                    <a:pt x="3067" y="96"/>
                  </a:cubicBezTo>
                  <a:cubicBezTo>
                    <a:pt x="2972" y="96"/>
                    <a:pt x="2915" y="84"/>
                    <a:pt x="2826" y="45"/>
                  </a:cubicBezTo>
                  <a:cubicBezTo>
                    <a:pt x="2781" y="28"/>
                    <a:pt x="2758" y="0"/>
                    <a:pt x="2702" y="0"/>
                  </a:cubicBezTo>
                  <a:cubicBezTo>
                    <a:pt x="2663" y="0"/>
                    <a:pt x="2663" y="0"/>
                    <a:pt x="2663" y="0"/>
                  </a:cubicBezTo>
                  <a:cubicBezTo>
                    <a:pt x="2578" y="0"/>
                    <a:pt x="2539" y="51"/>
                    <a:pt x="2460" y="56"/>
                  </a:cubicBezTo>
                  <a:cubicBezTo>
                    <a:pt x="2258" y="96"/>
                    <a:pt x="2258" y="96"/>
                    <a:pt x="2258" y="96"/>
                  </a:cubicBezTo>
                  <a:cubicBezTo>
                    <a:pt x="2202" y="96"/>
                    <a:pt x="2174" y="51"/>
                    <a:pt x="2118" y="51"/>
                  </a:cubicBezTo>
                  <a:cubicBezTo>
                    <a:pt x="2078" y="51"/>
                    <a:pt x="2062" y="62"/>
                    <a:pt x="2028" y="73"/>
                  </a:cubicBezTo>
                  <a:cubicBezTo>
                    <a:pt x="2005" y="84"/>
                    <a:pt x="2000" y="101"/>
                    <a:pt x="1983" y="101"/>
                  </a:cubicBezTo>
                  <a:cubicBezTo>
                    <a:pt x="1949" y="101"/>
                    <a:pt x="1932" y="90"/>
                    <a:pt x="1910" y="73"/>
                  </a:cubicBezTo>
                  <a:cubicBezTo>
                    <a:pt x="1876" y="90"/>
                    <a:pt x="1865" y="107"/>
                    <a:pt x="1831" y="124"/>
                  </a:cubicBezTo>
                  <a:cubicBezTo>
                    <a:pt x="1758" y="152"/>
                    <a:pt x="1708" y="152"/>
                    <a:pt x="1629" y="152"/>
                  </a:cubicBezTo>
                  <a:cubicBezTo>
                    <a:pt x="1567" y="152"/>
                    <a:pt x="1567" y="152"/>
                    <a:pt x="1567" y="152"/>
                  </a:cubicBezTo>
                  <a:cubicBezTo>
                    <a:pt x="1528" y="152"/>
                    <a:pt x="1500" y="157"/>
                    <a:pt x="1466" y="169"/>
                  </a:cubicBezTo>
                  <a:cubicBezTo>
                    <a:pt x="1432" y="186"/>
                    <a:pt x="1415" y="202"/>
                    <a:pt x="1382" y="202"/>
                  </a:cubicBezTo>
                  <a:cubicBezTo>
                    <a:pt x="1331" y="202"/>
                    <a:pt x="1331" y="202"/>
                    <a:pt x="1331" y="202"/>
                  </a:cubicBezTo>
                  <a:cubicBezTo>
                    <a:pt x="1286" y="202"/>
                    <a:pt x="1264" y="186"/>
                    <a:pt x="1219" y="180"/>
                  </a:cubicBezTo>
                  <a:cubicBezTo>
                    <a:pt x="1123" y="163"/>
                    <a:pt x="1061" y="163"/>
                    <a:pt x="988" y="101"/>
                  </a:cubicBezTo>
                  <a:cubicBezTo>
                    <a:pt x="960" y="141"/>
                    <a:pt x="944" y="169"/>
                    <a:pt x="899" y="191"/>
                  </a:cubicBezTo>
                  <a:cubicBezTo>
                    <a:pt x="882" y="202"/>
                    <a:pt x="871" y="219"/>
                    <a:pt x="848" y="219"/>
                  </a:cubicBezTo>
                  <a:cubicBezTo>
                    <a:pt x="809" y="219"/>
                    <a:pt x="792" y="202"/>
                    <a:pt x="758" y="197"/>
                  </a:cubicBezTo>
                  <a:cubicBezTo>
                    <a:pt x="736" y="197"/>
                    <a:pt x="719" y="202"/>
                    <a:pt x="696" y="197"/>
                  </a:cubicBezTo>
                  <a:cubicBezTo>
                    <a:pt x="679" y="191"/>
                    <a:pt x="674" y="163"/>
                    <a:pt x="657" y="163"/>
                  </a:cubicBezTo>
                  <a:cubicBezTo>
                    <a:pt x="634" y="163"/>
                    <a:pt x="629" y="180"/>
                    <a:pt x="612" y="191"/>
                  </a:cubicBezTo>
                  <a:cubicBezTo>
                    <a:pt x="584" y="208"/>
                    <a:pt x="562" y="208"/>
                    <a:pt x="533" y="208"/>
                  </a:cubicBezTo>
                  <a:cubicBezTo>
                    <a:pt x="455" y="208"/>
                    <a:pt x="410" y="197"/>
                    <a:pt x="337" y="163"/>
                  </a:cubicBezTo>
                  <a:cubicBezTo>
                    <a:pt x="331" y="180"/>
                    <a:pt x="326" y="191"/>
                    <a:pt x="326" y="202"/>
                  </a:cubicBezTo>
                  <a:cubicBezTo>
                    <a:pt x="326" y="225"/>
                    <a:pt x="342" y="236"/>
                    <a:pt x="354" y="259"/>
                  </a:cubicBezTo>
                  <a:cubicBezTo>
                    <a:pt x="376" y="303"/>
                    <a:pt x="382" y="331"/>
                    <a:pt x="382" y="376"/>
                  </a:cubicBezTo>
                  <a:cubicBezTo>
                    <a:pt x="382" y="382"/>
                    <a:pt x="387" y="382"/>
                    <a:pt x="387" y="382"/>
                  </a:cubicBezTo>
                  <a:cubicBezTo>
                    <a:pt x="416" y="382"/>
                    <a:pt x="410" y="348"/>
                    <a:pt x="427" y="326"/>
                  </a:cubicBezTo>
                  <a:cubicBezTo>
                    <a:pt x="455" y="303"/>
                    <a:pt x="477" y="303"/>
                    <a:pt x="511" y="298"/>
                  </a:cubicBezTo>
                  <a:cubicBezTo>
                    <a:pt x="556" y="287"/>
                    <a:pt x="584" y="292"/>
                    <a:pt x="623" y="281"/>
                  </a:cubicBezTo>
                  <a:cubicBezTo>
                    <a:pt x="640" y="275"/>
                    <a:pt x="646" y="259"/>
                    <a:pt x="657" y="259"/>
                  </a:cubicBezTo>
                  <a:cubicBezTo>
                    <a:pt x="685" y="259"/>
                    <a:pt x="696" y="275"/>
                    <a:pt x="724" y="281"/>
                  </a:cubicBezTo>
                  <a:cubicBezTo>
                    <a:pt x="758" y="287"/>
                    <a:pt x="786" y="270"/>
                    <a:pt x="820" y="281"/>
                  </a:cubicBezTo>
                  <a:cubicBezTo>
                    <a:pt x="842" y="287"/>
                    <a:pt x="837" y="320"/>
                    <a:pt x="854" y="331"/>
                  </a:cubicBezTo>
                  <a:cubicBezTo>
                    <a:pt x="871" y="343"/>
                    <a:pt x="882" y="337"/>
                    <a:pt x="893" y="337"/>
                  </a:cubicBezTo>
                  <a:cubicBezTo>
                    <a:pt x="983" y="337"/>
                    <a:pt x="983" y="337"/>
                    <a:pt x="983" y="337"/>
                  </a:cubicBezTo>
                  <a:cubicBezTo>
                    <a:pt x="1050" y="337"/>
                    <a:pt x="1067" y="410"/>
                    <a:pt x="1129" y="410"/>
                  </a:cubicBezTo>
                  <a:cubicBezTo>
                    <a:pt x="1168" y="410"/>
                    <a:pt x="1185" y="399"/>
                    <a:pt x="1225" y="399"/>
                  </a:cubicBezTo>
                  <a:lnTo>
                    <a:pt x="1230" y="404"/>
                  </a:lnTo>
                  <a:cubicBezTo>
                    <a:pt x="1118" y="449"/>
                    <a:pt x="1050" y="477"/>
                    <a:pt x="927" y="477"/>
                  </a:cubicBezTo>
                  <a:cubicBezTo>
                    <a:pt x="887" y="477"/>
                    <a:pt x="871" y="461"/>
                    <a:pt x="831" y="461"/>
                  </a:cubicBezTo>
                  <a:cubicBezTo>
                    <a:pt x="769" y="461"/>
                    <a:pt x="741" y="494"/>
                    <a:pt x="679" y="494"/>
                  </a:cubicBezTo>
                  <a:cubicBezTo>
                    <a:pt x="629" y="494"/>
                    <a:pt x="601" y="466"/>
                    <a:pt x="556" y="438"/>
                  </a:cubicBezTo>
                  <a:cubicBezTo>
                    <a:pt x="528" y="427"/>
                    <a:pt x="522" y="404"/>
                    <a:pt x="494" y="404"/>
                  </a:cubicBezTo>
                  <a:cubicBezTo>
                    <a:pt x="444" y="404"/>
                    <a:pt x="460" y="500"/>
                    <a:pt x="410" y="500"/>
                  </a:cubicBezTo>
                  <a:cubicBezTo>
                    <a:pt x="393" y="500"/>
                    <a:pt x="387" y="494"/>
                    <a:pt x="371" y="494"/>
                  </a:cubicBezTo>
                  <a:cubicBezTo>
                    <a:pt x="320" y="506"/>
                    <a:pt x="281" y="511"/>
                    <a:pt x="247" y="551"/>
                  </a:cubicBezTo>
                  <a:cubicBezTo>
                    <a:pt x="236" y="562"/>
                    <a:pt x="219" y="568"/>
                    <a:pt x="219" y="584"/>
                  </a:cubicBezTo>
                  <a:cubicBezTo>
                    <a:pt x="219" y="596"/>
                    <a:pt x="224" y="596"/>
                    <a:pt x="224" y="607"/>
                  </a:cubicBezTo>
                  <a:cubicBezTo>
                    <a:pt x="224" y="669"/>
                    <a:pt x="163" y="685"/>
                    <a:pt x="101" y="702"/>
                  </a:cubicBezTo>
                  <a:cubicBezTo>
                    <a:pt x="62" y="719"/>
                    <a:pt x="34" y="742"/>
                    <a:pt x="0" y="753"/>
                  </a:cubicBezTo>
                  <a:lnTo>
                    <a:pt x="0" y="753"/>
                  </a:lnTo>
                  <a:cubicBezTo>
                    <a:pt x="5" y="809"/>
                    <a:pt x="39" y="837"/>
                    <a:pt x="78" y="876"/>
                  </a:cubicBezTo>
                  <a:cubicBezTo>
                    <a:pt x="118" y="921"/>
                    <a:pt x="146" y="950"/>
                    <a:pt x="196" y="972"/>
                  </a:cubicBezTo>
                  <a:cubicBezTo>
                    <a:pt x="303" y="1028"/>
                    <a:pt x="365" y="1067"/>
                    <a:pt x="483" y="1067"/>
                  </a:cubicBezTo>
                  <a:cubicBezTo>
                    <a:pt x="545" y="1067"/>
                    <a:pt x="545" y="1067"/>
                    <a:pt x="545" y="1067"/>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4" name="Freeform 68"/>
            <p:cNvSpPr>
              <a:spLocks noChangeArrowheads="1"/>
            </p:cNvSpPr>
            <p:nvPr/>
          </p:nvSpPr>
          <p:spPr bwMode="auto">
            <a:xfrm>
              <a:off x="8867146" y="977932"/>
              <a:ext cx="727052" cy="459363"/>
            </a:xfrm>
            <a:custGeom>
              <a:avLst/>
              <a:gdLst>
                <a:gd name="T0" fmla="*/ 2253 w 2361"/>
                <a:gd name="T1" fmla="*/ 89 h 1489"/>
                <a:gd name="T2" fmla="*/ 2253 w 2361"/>
                <a:gd name="T3" fmla="*/ 89 h 1489"/>
                <a:gd name="T4" fmla="*/ 2253 w 2361"/>
                <a:gd name="T5" fmla="*/ 106 h 1489"/>
                <a:gd name="T6" fmla="*/ 2349 w 2361"/>
                <a:gd name="T7" fmla="*/ 117 h 1489"/>
                <a:gd name="T8" fmla="*/ 2360 w 2361"/>
                <a:gd name="T9" fmla="*/ 112 h 1489"/>
                <a:gd name="T10" fmla="*/ 2360 w 2361"/>
                <a:gd name="T11" fmla="*/ 84 h 1489"/>
                <a:gd name="T12" fmla="*/ 2298 w 2361"/>
                <a:gd name="T13" fmla="*/ 5 h 1489"/>
                <a:gd name="T14" fmla="*/ 2276 w 2361"/>
                <a:gd name="T15" fmla="*/ 33 h 1489"/>
                <a:gd name="T16" fmla="*/ 2253 w 2361"/>
                <a:gd name="T17" fmla="*/ 89 h 1489"/>
                <a:gd name="T18" fmla="*/ 1343 w 2361"/>
                <a:gd name="T19" fmla="*/ 1370 h 1489"/>
                <a:gd name="T20" fmla="*/ 1343 w 2361"/>
                <a:gd name="T21" fmla="*/ 1370 h 1489"/>
                <a:gd name="T22" fmla="*/ 1146 w 2361"/>
                <a:gd name="T23" fmla="*/ 1449 h 1489"/>
                <a:gd name="T24" fmla="*/ 1309 w 2361"/>
                <a:gd name="T25" fmla="*/ 1488 h 1489"/>
                <a:gd name="T26" fmla="*/ 1365 w 2361"/>
                <a:gd name="T27" fmla="*/ 1477 h 1489"/>
                <a:gd name="T28" fmla="*/ 1427 w 2361"/>
                <a:gd name="T29" fmla="*/ 1449 h 1489"/>
                <a:gd name="T30" fmla="*/ 1382 w 2361"/>
                <a:gd name="T31" fmla="*/ 1410 h 1489"/>
                <a:gd name="T32" fmla="*/ 1343 w 2361"/>
                <a:gd name="T33" fmla="*/ 1370 h 1489"/>
                <a:gd name="T34" fmla="*/ 23 w 2361"/>
                <a:gd name="T35" fmla="*/ 117 h 1489"/>
                <a:gd name="T36" fmla="*/ 23 w 2361"/>
                <a:gd name="T37" fmla="*/ 117 h 1489"/>
                <a:gd name="T38" fmla="*/ 0 w 2361"/>
                <a:gd name="T39" fmla="*/ 117 h 1489"/>
                <a:gd name="T40" fmla="*/ 90 w 2361"/>
                <a:gd name="T41" fmla="*/ 174 h 1489"/>
                <a:gd name="T42" fmla="*/ 135 w 2361"/>
                <a:gd name="T43" fmla="*/ 106 h 1489"/>
                <a:gd name="T44" fmla="*/ 23 w 2361"/>
                <a:gd name="T45" fmla="*/ 117 h 14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61" h="1489">
                  <a:moveTo>
                    <a:pt x="2253" y="89"/>
                  </a:moveTo>
                  <a:lnTo>
                    <a:pt x="2253" y="89"/>
                  </a:lnTo>
                  <a:cubicBezTo>
                    <a:pt x="2253" y="106"/>
                    <a:pt x="2253" y="106"/>
                    <a:pt x="2253" y="106"/>
                  </a:cubicBezTo>
                  <a:cubicBezTo>
                    <a:pt x="2287" y="112"/>
                    <a:pt x="2309" y="117"/>
                    <a:pt x="2349" y="117"/>
                  </a:cubicBezTo>
                  <a:cubicBezTo>
                    <a:pt x="2354" y="117"/>
                    <a:pt x="2360" y="117"/>
                    <a:pt x="2360" y="112"/>
                  </a:cubicBezTo>
                  <a:cubicBezTo>
                    <a:pt x="2360" y="84"/>
                    <a:pt x="2360" y="84"/>
                    <a:pt x="2360" y="84"/>
                  </a:cubicBezTo>
                  <a:cubicBezTo>
                    <a:pt x="2360" y="45"/>
                    <a:pt x="2337" y="16"/>
                    <a:pt x="2298" y="5"/>
                  </a:cubicBezTo>
                  <a:cubicBezTo>
                    <a:pt x="2287" y="0"/>
                    <a:pt x="2281" y="16"/>
                    <a:pt x="2276" y="33"/>
                  </a:cubicBezTo>
                  <a:cubicBezTo>
                    <a:pt x="2270" y="56"/>
                    <a:pt x="2259" y="67"/>
                    <a:pt x="2253" y="89"/>
                  </a:cubicBezTo>
                  <a:close/>
                  <a:moveTo>
                    <a:pt x="1343" y="1370"/>
                  </a:moveTo>
                  <a:lnTo>
                    <a:pt x="1343" y="1370"/>
                  </a:lnTo>
                  <a:cubicBezTo>
                    <a:pt x="1259" y="1376"/>
                    <a:pt x="1158" y="1370"/>
                    <a:pt x="1146" y="1449"/>
                  </a:cubicBezTo>
                  <a:cubicBezTo>
                    <a:pt x="1214" y="1460"/>
                    <a:pt x="1248" y="1488"/>
                    <a:pt x="1309" y="1488"/>
                  </a:cubicBezTo>
                  <a:cubicBezTo>
                    <a:pt x="1332" y="1488"/>
                    <a:pt x="1343" y="1477"/>
                    <a:pt x="1365" y="1477"/>
                  </a:cubicBezTo>
                  <a:cubicBezTo>
                    <a:pt x="1394" y="1477"/>
                    <a:pt x="1427" y="1472"/>
                    <a:pt x="1427" y="1449"/>
                  </a:cubicBezTo>
                  <a:cubicBezTo>
                    <a:pt x="1427" y="1427"/>
                    <a:pt x="1405" y="1421"/>
                    <a:pt x="1382" y="1410"/>
                  </a:cubicBezTo>
                  <a:cubicBezTo>
                    <a:pt x="1365" y="1398"/>
                    <a:pt x="1360" y="1382"/>
                    <a:pt x="1343" y="1370"/>
                  </a:cubicBezTo>
                  <a:close/>
                  <a:moveTo>
                    <a:pt x="23" y="117"/>
                  </a:moveTo>
                  <a:lnTo>
                    <a:pt x="23" y="117"/>
                  </a:lnTo>
                  <a:cubicBezTo>
                    <a:pt x="12" y="117"/>
                    <a:pt x="6" y="117"/>
                    <a:pt x="0" y="117"/>
                  </a:cubicBezTo>
                  <a:cubicBezTo>
                    <a:pt x="40" y="134"/>
                    <a:pt x="51" y="174"/>
                    <a:pt x="90" y="174"/>
                  </a:cubicBezTo>
                  <a:cubicBezTo>
                    <a:pt x="124" y="174"/>
                    <a:pt x="124" y="134"/>
                    <a:pt x="135" y="106"/>
                  </a:cubicBezTo>
                  <a:cubicBezTo>
                    <a:pt x="90" y="101"/>
                    <a:pt x="68" y="117"/>
                    <a:pt x="23" y="117"/>
                  </a:cubicBezTo>
                  <a:close/>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5" name="Freeform 69"/>
            <p:cNvSpPr>
              <a:spLocks noChangeArrowheads="1"/>
            </p:cNvSpPr>
            <p:nvPr/>
          </p:nvSpPr>
          <p:spPr bwMode="auto">
            <a:xfrm>
              <a:off x="9667582" y="1314979"/>
              <a:ext cx="273153" cy="192987"/>
            </a:xfrm>
            <a:custGeom>
              <a:avLst/>
              <a:gdLst>
                <a:gd name="T0" fmla="*/ 646 w 888"/>
                <a:gd name="T1" fmla="*/ 506 h 625"/>
                <a:gd name="T2" fmla="*/ 646 w 888"/>
                <a:gd name="T3" fmla="*/ 506 h 625"/>
                <a:gd name="T4" fmla="*/ 578 w 888"/>
                <a:gd name="T5" fmla="*/ 551 h 625"/>
                <a:gd name="T6" fmla="*/ 646 w 888"/>
                <a:gd name="T7" fmla="*/ 579 h 625"/>
                <a:gd name="T8" fmla="*/ 646 w 888"/>
                <a:gd name="T9" fmla="*/ 590 h 625"/>
                <a:gd name="T10" fmla="*/ 640 w 888"/>
                <a:gd name="T11" fmla="*/ 595 h 625"/>
                <a:gd name="T12" fmla="*/ 685 w 888"/>
                <a:gd name="T13" fmla="*/ 624 h 625"/>
                <a:gd name="T14" fmla="*/ 708 w 888"/>
                <a:gd name="T15" fmla="*/ 607 h 625"/>
                <a:gd name="T16" fmla="*/ 691 w 888"/>
                <a:gd name="T17" fmla="*/ 567 h 625"/>
                <a:gd name="T18" fmla="*/ 646 w 888"/>
                <a:gd name="T19" fmla="*/ 506 h 625"/>
                <a:gd name="T20" fmla="*/ 275 w 888"/>
                <a:gd name="T21" fmla="*/ 517 h 625"/>
                <a:gd name="T22" fmla="*/ 275 w 888"/>
                <a:gd name="T23" fmla="*/ 517 h 625"/>
                <a:gd name="T24" fmla="*/ 275 w 888"/>
                <a:gd name="T25" fmla="*/ 556 h 625"/>
                <a:gd name="T26" fmla="*/ 286 w 888"/>
                <a:gd name="T27" fmla="*/ 556 h 625"/>
                <a:gd name="T28" fmla="*/ 320 w 888"/>
                <a:gd name="T29" fmla="*/ 551 h 625"/>
                <a:gd name="T30" fmla="*/ 348 w 888"/>
                <a:gd name="T31" fmla="*/ 511 h 625"/>
                <a:gd name="T32" fmla="*/ 326 w 888"/>
                <a:gd name="T33" fmla="*/ 478 h 625"/>
                <a:gd name="T34" fmla="*/ 275 w 888"/>
                <a:gd name="T35" fmla="*/ 517 h 625"/>
                <a:gd name="T36" fmla="*/ 629 w 888"/>
                <a:gd name="T37" fmla="*/ 79 h 625"/>
                <a:gd name="T38" fmla="*/ 629 w 888"/>
                <a:gd name="T39" fmla="*/ 79 h 625"/>
                <a:gd name="T40" fmla="*/ 618 w 888"/>
                <a:gd name="T41" fmla="*/ 79 h 625"/>
                <a:gd name="T42" fmla="*/ 612 w 888"/>
                <a:gd name="T43" fmla="*/ 90 h 625"/>
                <a:gd name="T44" fmla="*/ 618 w 888"/>
                <a:gd name="T45" fmla="*/ 101 h 625"/>
                <a:gd name="T46" fmla="*/ 573 w 888"/>
                <a:gd name="T47" fmla="*/ 129 h 625"/>
                <a:gd name="T48" fmla="*/ 545 w 888"/>
                <a:gd name="T49" fmla="*/ 191 h 625"/>
                <a:gd name="T50" fmla="*/ 449 w 888"/>
                <a:gd name="T51" fmla="*/ 247 h 625"/>
                <a:gd name="T52" fmla="*/ 298 w 888"/>
                <a:gd name="T53" fmla="*/ 112 h 625"/>
                <a:gd name="T54" fmla="*/ 286 w 888"/>
                <a:gd name="T55" fmla="*/ 90 h 625"/>
                <a:gd name="T56" fmla="*/ 146 w 888"/>
                <a:gd name="T57" fmla="*/ 135 h 625"/>
                <a:gd name="T58" fmla="*/ 78 w 888"/>
                <a:gd name="T59" fmla="*/ 169 h 625"/>
                <a:gd name="T60" fmla="*/ 33 w 888"/>
                <a:gd name="T61" fmla="*/ 202 h 625"/>
                <a:gd name="T62" fmla="*/ 0 w 888"/>
                <a:gd name="T63" fmla="*/ 253 h 625"/>
                <a:gd name="T64" fmla="*/ 5 w 888"/>
                <a:gd name="T65" fmla="*/ 253 h 625"/>
                <a:gd name="T66" fmla="*/ 28 w 888"/>
                <a:gd name="T67" fmla="*/ 253 h 625"/>
                <a:gd name="T68" fmla="*/ 73 w 888"/>
                <a:gd name="T69" fmla="*/ 275 h 625"/>
                <a:gd name="T70" fmla="*/ 213 w 888"/>
                <a:gd name="T71" fmla="*/ 315 h 625"/>
                <a:gd name="T72" fmla="*/ 314 w 888"/>
                <a:gd name="T73" fmla="*/ 287 h 625"/>
                <a:gd name="T74" fmla="*/ 421 w 888"/>
                <a:gd name="T75" fmla="*/ 371 h 625"/>
                <a:gd name="T76" fmla="*/ 477 w 888"/>
                <a:gd name="T77" fmla="*/ 388 h 625"/>
                <a:gd name="T78" fmla="*/ 522 w 888"/>
                <a:gd name="T79" fmla="*/ 416 h 625"/>
                <a:gd name="T80" fmla="*/ 590 w 888"/>
                <a:gd name="T81" fmla="*/ 388 h 625"/>
                <a:gd name="T82" fmla="*/ 640 w 888"/>
                <a:gd name="T83" fmla="*/ 343 h 625"/>
                <a:gd name="T84" fmla="*/ 691 w 888"/>
                <a:gd name="T85" fmla="*/ 348 h 625"/>
                <a:gd name="T86" fmla="*/ 674 w 888"/>
                <a:gd name="T87" fmla="*/ 377 h 625"/>
                <a:gd name="T88" fmla="*/ 708 w 888"/>
                <a:gd name="T89" fmla="*/ 393 h 625"/>
                <a:gd name="T90" fmla="*/ 719 w 888"/>
                <a:gd name="T91" fmla="*/ 393 h 625"/>
                <a:gd name="T92" fmla="*/ 769 w 888"/>
                <a:gd name="T93" fmla="*/ 298 h 625"/>
                <a:gd name="T94" fmla="*/ 803 w 888"/>
                <a:gd name="T95" fmla="*/ 337 h 625"/>
                <a:gd name="T96" fmla="*/ 831 w 888"/>
                <a:gd name="T97" fmla="*/ 270 h 625"/>
                <a:gd name="T98" fmla="*/ 887 w 888"/>
                <a:gd name="T99" fmla="*/ 242 h 625"/>
                <a:gd name="T100" fmla="*/ 865 w 888"/>
                <a:gd name="T101" fmla="*/ 202 h 625"/>
                <a:gd name="T102" fmla="*/ 798 w 888"/>
                <a:gd name="T103" fmla="*/ 56 h 625"/>
                <a:gd name="T104" fmla="*/ 741 w 888"/>
                <a:gd name="T105" fmla="*/ 11 h 625"/>
                <a:gd name="T106" fmla="*/ 629 w 888"/>
                <a:gd name="T107" fmla="*/ 79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88" h="625">
                  <a:moveTo>
                    <a:pt x="646" y="506"/>
                  </a:moveTo>
                  <a:lnTo>
                    <a:pt x="646" y="506"/>
                  </a:lnTo>
                  <a:cubicBezTo>
                    <a:pt x="612" y="506"/>
                    <a:pt x="578" y="522"/>
                    <a:pt x="578" y="551"/>
                  </a:cubicBezTo>
                  <a:cubicBezTo>
                    <a:pt x="578" y="579"/>
                    <a:pt x="618" y="579"/>
                    <a:pt x="646" y="579"/>
                  </a:cubicBezTo>
                  <a:cubicBezTo>
                    <a:pt x="646" y="584"/>
                    <a:pt x="646" y="584"/>
                    <a:pt x="646" y="590"/>
                  </a:cubicBezTo>
                  <a:cubicBezTo>
                    <a:pt x="646" y="590"/>
                    <a:pt x="640" y="590"/>
                    <a:pt x="640" y="595"/>
                  </a:cubicBezTo>
                  <a:cubicBezTo>
                    <a:pt x="640" y="618"/>
                    <a:pt x="663" y="624"/>
                    <a:pt x="685" y="624"/>
                  </a:cubicBezTo>
                  <a:cubicBezTo>
                    <a:pt x="696" y="624"/>
                    <a:pt x="708" y="618"/>
                    <a:pt x="708" y="607"/>
                  </a:cubicBezTo>
                  <a:cubicBezTo>
                    <a:pt x="708" y="590"/>
                    <a:pt x="696" y="584"/>
                    <a:pt x="691" y="567"/>
                  </a:cubicBezTo>
                  <a:cubicBezTo>
                    <a:pt x="680" y="539"/>
                    <a:pt x="674" y="506"/>
                    <a:pt x="646" y="506"/>
                  </a:cubicBezTo>
                  <a:close/>
                  <a:moveTo>
                    <a:pt x="275" y="517"/>
                  </a:moveTo>
                  <a:lnTo>
                    <a:pt x="275" y="517"/>
                  </a:lnTo>
                  <a:cubicBezTo>
                    <a:pt x="275" y="556"/>
                    <a:pt x="275" y="556"/>
                    <a:pt x="275" y="556"/>
                  </a:cubicBezTo>
                  <a:cubicBezTo>
                    <a:pt x="281" y="556"/>
                    <a:pt x="281" y="556"/>
                    <a:pt x="286" y="556"/>
                  </a:cubicBezTo>
                  <a:cubicBezTo>
                    <a:pt x="303" y="556"/>
                    <a:pt x="309" y="551"/>
                    <a:pt x="320" y="551"/>
                  </a:cubicBezTo>
                  <a:cubicBezTo>
                    <a:pt x="337" y="551"/>
                    <a:pt x="348" y="528"/>
                    <a:pt x="348" y="511"/>
                  </a:cubicBezTo>
                  <a:cubicBezTo>
                    <a:pt x="348" y="494"/>
                    <a:pt x="343" y="483"/>
                    <a:pt x="326" y="478"/>
                  </a:cubicBezTo>
                  <a:cubicBezTo>
                    <a:pt x="303" y="472"/>
                    <a:pt x="281" y="494"/>
                    <a:pt x="275" y="517"/>
                  </a:cubicBezTo>
                  <a:close/>
                  <a:moveTo>
                    <a:pt x="629" y="79"/>
                  </a:moveTo>
                  <a:lnTo>
                    <a:pt x="629" y="79"/>
                  </a:lnTo>
                  <a:cubicBezTo>
                    <a:pt x="618" y="79"/>
                    <a:pt x="618" y="79"/>
                    <a:pt x="618" y="79"/>
                  </a:cubicBezTo>
                  <a:cubicBezTo>
                    <a:pt x="618" y="84"/>
                    <a:pt x="612" y="84"/>
                    <a:pt x="612" y="90"/>
                  </a:cubicBezTo>
                  <a:cubicBezTo>
                    <a:pt x="612" y="96"/>
                    <a:pt x="618" y="96"/>
                    <a:pt x="618" y="101"/>
                  </a:cubicBezTo>
                  <a:cubicBezTo>
                    <a:pt x="618" y="124"/>
                    <a:pt x="590" y="118"/>
                    <a:pt x="573" y="129"/>
                  </a:cubicBezTo>
                  <a:cubicBezTo>
                    <a:pt x="550" y="140"/>
                    <a:pt x="550" y="163"/>
                    <a:pt x="545" y="191"/>
                  </a:cubicBezTo>
                  <a:cubicBezTo>
                    <a:pt x="533" y="236"/>
                    <a:pt x="488" y="247"/>
                    <a:pt x="449" y="247"/>
                  </a:cubicBezTo>
                  <a:cubicBezTo>
                    <a:pt x="371" y="247"/>
                    <a:pt x="298" y="191"/>
                    <a:pt x="298" y="112"/>
                  </a:cubicBezTo>
                  <a:cubicBezTo>
                    <a:pt x="298" y="101"/>
                    <a:pt x="292" y="96"/>
                    <a:pt x="286" y="90"/>
                  </a:cubicBezTo>
                  <a:cubicBezTo>
                    <a:pt x="258" y="140"/>
                    <a:pt x="202" y="129"/>
                    <a:pt x="146" y="135"/>
                  </a:cubicBezTo>
                  <a:cubicBezTo>
                    <a:pt x="112" y="140"/>
                    <a:pt x="106" y="157"/>
                    <a:pt x="78" y="169"/>
                  </a:cubicBezTo>
                  <a:cubicBezTo>
                    <a:pt x="56" y="174"/>
                    <a:pt x="33" y="180"/>
                    <a:pt x="33" y="202"/>
                  </a:cubicBezTo>
                  <a:cubicBezTo>
                    <a:pt x="33" y="225"/>
                    <a:pt x="11" y="230"/>
                    <a:pt x="0" y="253"/>
                  </a:cubicBezTo>
                  <a:lnTo>
                    <a:pt x="5" y="253"/>
                  </a:lnTo>
                  <a:cubicBezTo>
                    <a:pt x="17" y="253"/>
                    <a:pt x="17" y="253"/>
                    <a:pt x="28" y="253"/>
                  </a:cubicBezTo>
                  <a:cubicBezTo>
                    <a:pt x="45" y="253"/>
                    <a:pt x="56" y="270"/>
                    <a:pt x="73" y="275"/>
                  </a:cubicBezTo>
                  <a:cubicBezTo>
                    <a:pt x="123" y="298"/>
                    <a:pt x="157" y="315"/>
                    <a:pt x="213" y="315"/>
                  </a:cubicBezTo>
                  <a:cubicBezTo>
                    <a:pt x="253" y="315"/>
                    <a:pt x="275" y="287"/>
                    <a:pt x="314" y="287"/>
                  </a:cubicBezTo>
                  <a:cubicBezTo>
                    <a:pt x="365" y="287"/>
                    <a:pt x="376" y="337"/>
                    <a:pt x="421" y="371"/>
                  </a:cubicBezTo>
                  <a:cubicBezTo>
                    <a:pt x="438" y="382"/>
                    <a:pt x="460" y="377"/>
                    <a:pt x="477" y="388"/>
                  </a:cubicBezTo>
                  <a:cubicBezTo>
                    <a:pt x="494" y="399"/>
                    <a:pt x="500" y="416"/>
                    <a:pt x="522" y="416"/>
                  </a:cubicBezTo>
                  <a:cubicBezTo>
                    <a:pt x="550" y="416"/>
                    <a:pt x="562" y="399"/>
                    <a:pt x="590" y="388"/>
                  </a:cubicBezTo>
                  <a:cubicBezTo>
                    <a:pt x="612" y="382"/>
                    <a:pt x="640" y="371"/>
                    <a:pt x="640" y="343"/>
                  </a:cubicBezTo>
                  <a:cubicBezTo>
                    <a:pt x="657" y="343"/>
                    <a:pt x="668" y="348"/>
                    <a:pt x="691" y="348"/>
                  </a:cubicBezTo>
                  <a:cubicBezTo>
                    <a:pt x="680" y="360"/>
                    <a:pt x="674" y="365"/>
                    <a:pt x="674" y="377"/>
                  </a:cubicBezTo>
                  <a:cubicBezTo>
                    <a:pt x="674" y="388"/>
                    <a:pt x="691" y="393"/>
                    <a:pt x="708" y="393"/>
                  </a:cubicBezTo>
                  <a:cubicBezTo>
                    <a:pt x="719" y="393"/>
                    <a:pt x="719" y="393"/>
                    <a:pt x="719" y="393"/>
                  </a:cubicBezTo>
                  <a:cubicBezTo>
                    <a:pt x="719" y="354"/>
                    <a:pt x="725" y="298"/>
                    <a:pt x="769" y="298"/>
                  </a:cubicBezTo>
                  <a:cubicBezTo>
                    <a:pt x="786" y="298"/>
                    <a:pt x="786" y="337"/>
                    <a:pt x="803" y="337"/>
                  </a:cubicBezTo>
                  <a:cubicBezTo>
                    <a:pt x="831" y="337"/>
                    <a:pt x="809" y="287"/>
                    <a:pt x="831" y="270"/>
                  </a:cubicBezTo>
                  <a:cubicBezTo>
                    <a:pt x="848" y="253"/>
                    <a:pt x="887" y="270"/>
                    <a:pt x="887" y="242"/>
                  </a:cubicBezTo>
                  <a:cubicBezTo>
                    <a:pt x="887" y="225"/>
                    <a:pt x="871" y="219"/>
                    <a:pt x="865" y="202"/>
                  </a:cubicBezTo>
                  <a:cubicBezTo>
                    <a:pt x="842" y="146"/>
                    <a:pt x="820" y="112"/>
                    <a:pt x="798" y="56"/>
                  </a:cubicBezTo>
                  <a:cubicBezTo>
                    <a:pt x="786" y="28"/>
                    <a:pt x="769" y="0"/>
                    <a:pt x="741" y="11"/>
                  </a:cubicBezTo>
                  <a:cubicBezTo>
                    <a:pt x="696" y="28"/>
                    <a:pt x="685" y="79"/>
                    <a:pt x="629" y="79"/>
                  </a:cubicBezTo>
                  <a:close/>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6" name="Freeform 70"/>
            <p:cNvSpPr>
              <a:spLocks noChangeArrowheads="1"/>
            </p:cNvSpPr>
            <p:nvPr/>
          </p:nvSpPr>
          <p:spPr bwMode="auto">
            <a:xfrm>
              <a:off x="6302764" y="2210601"/>
              <a:ext cx="600666" cy="694481"/>
            </a:xfrm>
            <a:custGeom>
              <a:avLst/>
              <a:gdLst>
                <a:gd name="T0" fmla="*/ 1051 w 1951"/>
                <a:gd name="T1" fmla="*/ 17 h 2254"/>
                <a:gd name="T2" fmla="*/ 1006 w 1951"/>
                <a:gd name="T3" fmla="*/ 51 h 2254"/>
                <a:gd name="T4" fmla="*/ 1068 w 1951"/>
                <a:gd name="T5" fmla="*/ 107 h 2254"/>
                <a:gd name="T6" fmla="*/ 1259 w 1951"/>
                <a:gd name="T7" fmla="*/ 231 h 2254"/>
                <a:gd name="T8" fmla="*/ 1096 w 1951"/>
                <a:gd name="T9" fmla="*/ 309 h 2254"/>
                <a:gd name="T10" fmla="*/ 972 w 1951"/>
                <a:gd name="T11" fmla="*/ 422 h 2254"/>
                <a:gd name="T12" fmla="*/ 866 w 1951"/>
                <a:gd name="T13" fmla="*/ 427 h 2254"/>
                <a:gd name="T14" fmla="*/ 753 w 1951"/>
                <a:gd name="T15" fmla="*/ 478 h 2254"/>
                <a:gd name="T16" fmla="*/ 399 w 1951"/>
                <a:gd name="T17" fmla="*/ 691 h 2254"/>
                <a:gd name="T18" fmla="*/ 287 w 1951"/>
                <a:gd name="T19" fmla="*/ 776 h 2254"/>
                <a:gd name="T20" fmla="*/ 90 w 1951"/>
                <a:gd name="T21" fmla="*/ 770 h 2254"/>
                <a:gd name="T22" fmla="*/ 0 w 1951"/>
                <a:gd name="T23" fmla="*/ 809 h 2254"/>
                <a:gd name="T24" fmla="*/ 146 w 1951"/>
                <a:gd name="T25" fmla="*/ 888 h 2254"/>
                <a:gd name="T26" fmla="*/ 259 w 1951"/>
                <a:gd name="T27" fmla="*/ 1012 h 2254"/>
                <a:gd name="T28" fmla="*/ 203 w 1951"/>
                <a:gd name="T29" fmla="*/ 1219 h 2254"/>
                <a:gd name="T30" fmla="*/ 68 w 1951"/>
                <a:gd name="T31" fmla="*/ 1439 h 2254"/>
                <a:gd name="T32" fmla="*/ 371 w 1951"/>
                <a:gd name="T33" fmla="*/ 1641 h 2254"/>
                <a:gd name="T34" fmla="*/ 517 w 1951"/>
                <a:gd name="T35" fmla="*/ 1703 h 2254"/>
                <a:gd name="T36" fmla="*/ 500 w 1951"/>
                <a:gd name="T37" fmla="*/ 1843 h 2254"/>
                <a:gd name="T38" fmla="*/ 495 w 1951"/>
                <a:gd name="T39" fmla="*/ 1933 h 2254"/>
                <a:gd name="T40" fmla="*/ 573 w 1951"/>
                <a:gd name="T41" fmla="*/ 2107 h 2254"/>
                <a:gd name="T42" fmla="*/ 658 w 1951"/>
                <a:gd name="T43" fmla="*/ 2253 h 2254"/>
                <a:gd name="T44" fmla="*/ 736 w 1951"/>
                <a:gd name="T45" fmla="*/ 2135 h 2254"/>
                <a:gd name="T46" fmla="*/ 832 w 1951"/>
                <a:gd name="T47" fmla="*/ 1955 h 2254"/>
                <a:gd name="T48" fmla="*/ 1068 w 1951"/>
                <a:gd name="T49" fmla="*/ 1764 h 2254"/>
                <a:gd name="T50" fmla="*/ 1332 w 1951"/>
                <a:gd name="T51" fmla="*/ 1489 h 2254"/>
                <a:gd name="T52" fmla="*/ 1293 w 1951"/>
                <a:gd name="T53" fmla="*/ 1276 h 2254"/>
                <a:gd name="T54" fmla="*/ 1416 w 1951"/>
                <a:gd name="T55" fmla="*/ 1062 h 2254"/>
                <a:gd name="T56" fmla="*/ 1512 w 1951"/>
                <a:gd name="T57" fmla="*/ 877 h 2254"/>
                <a:gd name="T58" fmla="*/ 1596 w 1951"/>
                <a:gd name="T59" fmla="*/ 866 h 2254"/>
                <a:gd name="T60" fmla="*/ 1719 w 1951"/>
                <a:gd name="T61" fmla="*/ 725 h 2254"/>
                <a:gd name="T62" fmla="*/ 1753 w 1951"/>
                <a:gd name="T63" fmla="*/ 579 h 2254"/>
                <a:gd name="T64" fmla="*/ 1950 w 1951"/>
                <a:gd name="T65" fmla="*/ 360 h 2254"/>
                <a:gd name="T66" fmla="*/ 1804 w 1951"/>
                <a:gd name="T67" fmla="*/ 309 h 2254"/>
                <a:gd name="T68" fmla="*/ 1697 w 1951"/>
                <a:gd name="T69" fmla="*/ 236 h 2254"/>
                <a:gd name="T70" fmla="*/ 1658 w 1951"/>
                <a:gd name="T71" fmla="*/ 79 h 2254"/>
                <a:gd name="T72" fmla="*/ 1529 w 1951"/>
                <a:gd name="T73" fmla="*/ 73 h 2254"/>
                <a:gd name="T74" fmla="*/ 1439 w 1951"/>
                <a:gd name="T75" fmla="*/ 28 h 2254"/>
                <a:gd name="T76" fmla="*/ 1287 w 1951"/>
                <a:gd name="T77" fmla="*/ 147 h 2254"/>
                <a:gd name="T78" fmla="*/ 1051 w 1951"/>
                <a:gd name="T79" fmla="*/ 17 h 2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51" h="2254">
                  <a:moveTo>
                    <a:pt x="1051" y="17"/>
                  </a:moveTo>
                  <a:lnTo>
                    <a:pt x="1051" y="17"/>
                  </a:lnTo>
                  <a:cubicBezTo>
                    <a:pt x="1045" y="34"/>
                    <a:pt x="1028" y="40"/>
                    <a:pt x="1012" y="51"/>
                  </a:cubicBezTo>
                  <a:cubicBezTo>
                    <a:pt x="1012" y="51"/>
                    <a:pt x="1012" y="51"/>
                    <a:pt x="1006" y="51"/>
                  </a:cubicBezTo>
                  <a:lnTo>
                    <a:pt x="1006" y="51"/>
                  </a:lnTo>
                  <a:cubicBezTo>
                    <a:pt x="1034" y="68"/>
                    <a:pt x="1045" y="85"/>
                    <a:pt x="1068" y="107"/>
                  </a:cubicBezTo>
                  <a:cubicBezTo>
                    <a:pt x="1107" y="135"/>
                    <a:pt x="1130" y="147"/>
                    <a:pt x="1169" y="169"/>
                  </a:cubicBezTo>
                  <a:cubicBezTo>
                    <a:pt x="1203" y="197"/>
                    <a:pt x="1236" y="197"/>
                    <a:pt x="1259" y="231"/>
                  </a:cubicBezTo>
                  <a:cubicBezTo>
                    <a:pt x="1225" y="264"/>
                    <a:pt x="1191" y="276"/>
                    <a:pt x="1147" y="298"/>
                  </a:cubicBezTo>
                  <a:cubicBezTo>
                    <a:pt x="1130" y="304"/>
                    <a:pt x="1107" y="293"/>
                    <a:pt x="1096" y="309"/>
                  </a:cubicBezTo>
                  <a:cubicBezTo>
                    <a:pt x="1085" y="321"/>
                    <a:pt x="1090" y="337"/>
                    <a:pt x="1090" y="349"/>
                  </a:cubicBezTo>
                  <a:cubicBezTo>
                    <a:pt x="1073" y="399"/>
                    <a:pt x="1023" y="422"/>
                    <a:pt x="972" y="422"/>
                  </a:cubicBezTo>
                  <a:cubicBezTo>
                    <a:pt x="933" y="422"/>
                    <a:pt x="933" y="422"/>
                    <a:pt x="933" y="422"/>
                  </a:cubicBezTo>
                  <a:cubicBezTo>
                    <a:pt x="866" y="427"/>
                    <a:pt x="866" y="427"/>
                    <a:pt x="866" y="427"/>
                  </a:cubicBezTo>
                  <a:cubicBezTo>
                    <a:pt x="854" y="427"/>
                    <a:pt x="843" y="422"/>
                    <a:pt x="832" y="422"/>
                  </a:cubicBezTo>
                  <a:cubicBezTo>
                    <a:pt x="793" y="422"/>
                    <a:pt x="781" y="455"/>
                    <a:pt x="753" y="478"/>
                  </a:cubicBezTo>
                  <a:cubicBezTo>
                    <a:pt x="680" y="517"/>
                    <a:pt x="646" y="545"/>
                    <a:pt x="573" y="585"/>
                  </a:cubicBezTo>
                  <a:cubicBezTo>
                    <a:pt x="506" y="624"/>
                    <a:pt x="461" y="641"/>
                    <a:pt x="399" y="691"/>
                  </a:cubicBezTo>
                  <a:cubicBezTo>
                    <a:pt x="371" y="714"/>
                    <a:pt x="371" y="748"/>
                    <a:pt x="349" y="770"/>
                  </a:cubicBezTo>
                  <a:cubicBezTo>
                    <a:pt x="326" y="776"/>
                    <a:pt x="309" y="776"/>
                    <a:pt x="287" y="776"/>
                  </a:cubicBezTo>
                  <a:cubicBezTo>
                    <a:pt x="242" y="776"/>
                    <a:pt x="225" y="731"/>
                    <a:pt x="175" y="731"/>
                  </a:cubicBezTo>
                  <a:cubicBezTo>
                    <a:pt x="141" y="731"/>
                    <a:pt x="118" y="753"/>
                    <a:pt x="90" y="770"/>
                  </a:cubicBezTo>
                  <a:cubicBezTo>
                    <a:pt x="57" y="787"/>
                    <a:pt x="29" y="787"/>
                    <a:pt x="0" y="809"/>
                  </a:cubicBezTo>
                  <a:lnTo>
                    <a:pt x="0" y="809"/>
                  </a:lnTo>
                  <a:cubicBezTo>
                    <a:pt x="40" y="849"/>
                    <a:pt x="57" y="888"/>
                    <a:pt x="107" y="888"/>
                  </a:cubicBezTo>
                  <a:cubicBezTo>
                    <a:pt x="146" y="888"/>
                    <a:pt x="146" y="888"/>
                    <a:pt x="146" y="888"/>
                  </a:cubicBezTo>
                  <a:cubicBezTo>
                    <a:pt x="180" y="888"/>
                    <a:pt x="203" y="888"/>
                    <a:pt x="231" y="899"/>
                  </a:cubicBezTo>
                  <a:cubicBezTo>
                    <a:pt x="270" y="922"/>
                    <a:pt x="259" y="967"/>
                    <a:pt x="259" y="1012"/>
                  </a:cubicBezTo>
                  <a:cubicBezTo>
                    <a:pt x="259" y="1073"/>
                    <a:pt x="208" y="1101"/>
                    <a:pt x="180" y="1158"/>
                  </a:cubicBezTo>
                  <a:cubicBezTo>
                    <a:pt x="203" y="1174"/>
                    <a:pt x="203" y="1197"/>
                    <a:pt x="203" y="1219"/>
                  </a:cubicBezTo>
                  <a:cubicBezTo>
                    <a:pt x="203" y="1248"/>
                    <a:pt x="180" y="1253"/>
                    <a:pt x="163" y="1276"/>
                  </a:cubicBezTo>
                  <a:cubicBezTo>
                    <a:pt x="124" y="1343"/>
                    <a:pt x="90" y="1371"/>
                    <a:pt x="68" y="1439"/>
                  </a:cubicBezTo>
                  <a:cubicBezTo>
                    <a:pt x="169" y="1467"/>
                    <a:pt x="236" y="1506"/>
                    <a:pt x="276" y="1607"/>
                  </a:cubicBezTo>
                  <a:cubicBezTo>
                    <a:pt x="287" y="1646"/>
                    <a:pt x="332" y="1630"/>
                    <a:pt x="371" y="1641"/>
                  </a:cubicBezTo>
                  <a:cubicBezTo>
                    <a:pt x="405" y="1646"/>
                    <a:pt x="422" y="1658"/>
                    <a:pt x="450" y="1669"/>
                  </a:cubicBezTo>
                  <a:cubicBezTo>
                    <a:pt x="478" y="1680"/>
                    <a:pt x="517" y="1675"/>
                    <a:pt x="517" y="1703"/>
                  </a:cubicBezTo>
                  <a:cubicBezTo>
                    <a:pt x="517" y="1742"/>
                    <a:pt x="517" y="1742"/>
                    <a:pt x="517" y="1742"/>
                  </a:cubicBezTo>
                  <a:cubicBezTo>
                    <a:pt x="517" y="1781"/>
                    <a:pt x="500" y="1804"/>
                    <a:pt x="500" y="1843"/>
                  </a:cubicBezTo>
                  <a:cubicBezTo>
                    <a:pt x="500" y="1899"/>
                    <a:pt x="500" y="1899"/>
                    <a:pt x="500" y="1899"/>
                  </a:cubicBezTo>
                  <a:cubicBezTo>
                    <a:pt x="500" y="1910"/>
                    <a:pt x="495" y="1922"/>
                    <a:pt x="495" y="1933"/>
                  </a:cubicBezTo>
                  <a:cubicBezTo>
                    <a:pt x="495" y="1938"/>
                    <a:pt x="489" y="1938"/>
                    <a:pt x="489" y="1944"/>
                  </a:cubicBezTo>
                  <a:cubicBezTo>
                    <a:pt x="489" y="2017"/>
                    <a:pt x="545" y="2045"/>
                    <a:pt x="573" y="2107"/>
                  </a:cubicBezTo>
                  <a:cubicBezTo>
                    <a:pt x="607" y="2169"/>
                    <a:pt x="601" y="2219"/>
                    <a:pt x="658" y="2253"/>
                  </a:cubicBezTo>
                  <a:lnTo>
                    <a:pt x="658" y="2253"/>
                  </a:lnTo>
                  <a:cubicBezTo>
                    <a:pt x="680" y="2236"/>
                    <a:pt x="686" y="2219"/>
                    <a:pt x="703" y="2203"/>
                  </a:cubicBezTo>
                  <a:cubicBezTo>
                    <a:pt x="720" y="2180"/>
                    <a:pt x="736" y="2163"/>
                    <a:pt x="736" y="2135"/>
                  </a:cubicBezTo>
                  <a:cubicBezTo>
                    <a:pt x="736" y="2102"/>
                    <a:pt x="720" y="2090"/>
                    <a:pt x="720" y="2057"/>
                  </a:cubicBezTo>
                  <a:cubicBezTo>
                    <a:pt x="720" y="2000"/>
                    <a:pt x="793" y="2000"/>
                    <a:pt x="832" y="1955"/>
                  </a:cubicBezTo>
                  <a:cubicBezTo>
                    <a:pt x="877" y="1905"/>
                    <a:pt x="905" y="1866"/>
                    <a:pt x="972" y="1849"/>
                  </a:cubicBezTo>
                  <a:cubicBezTo>
                    <a:pt x="1023" y="1837"/>
                    <a:pt x="1028" y="1793"/>
                    <a:pt x="1068" y="1764"/>
                  </a:cubicBezTo>
                  <a:cubicBezTo>
                    <a:pt x="1141" y="1714"/>
                    <a:pt x="1180" y="1691"/>
                    <a:pt x="1242" y="1624"/>
                  </a:cubicBezTo>
                  <a:cubicBezTo>
                    <a:pt x="1287" y="1585"/>
                    <a:pt x="1309" y="1551"/>
                    <a:pt x="1332" y="1489"/>
                  </a:cubicBezTo>
                  <a:cubicBezTo>
                    <a:pt x="1343" y="1461"/>
                    <a:pt x="1360" y="1450"/>
                    <a:pt x="1360" y="1422"/>
                  </a:cubicBezTo>
                  <a:cubicBezTo>
                    <a:pt x="1360" y="1360"/>
                    <a:pt x="1293" y="1338"/>
                    <a:pt x="1293" y="1276"/>
                  </a:cubicBezTo>
                  <a:cubicBezTo>
                    <a:pt x="1293" y="1253"/>
                    <a:pt x="1315" y="1242"/>
                    <a:pt x="1326" y="1219"/>
                  </a:cubicBezTo>
                  <a:cubicBezTo>
                    <a:pt x="1360" y="1158"/>
                    <a:pt x="1382" y="1124"/>
                    <a:pt x="1416" y="1062"/>
                  </a:cubicBezTo>
                  <a:cubicBezTo>
                    <a:pt x="1444" y="1017"/>
                    <a:pt x="1455" y="995"/>
                    <a:pt x="1484" y="950"/>
                  </a:cubicBezTo>
                  <a:cubicBezTo>
                    <a:pt x="1495" y="922"/>
                    <a:pt x="1500" y="905"/>
                    <a:pt x="1512" y="877"/>
                  </a:cubicBezTo>
                  <a:cubicBezTo>
                    <a:pt x="1517" y="866"/>
                    <a:pt x="1512" y="854"/>
                    <a:pt x="1523" y="854"/>
                  </a:cubicBezTo>
                  <a:cubicBezTo>
                    <a:pt x="1551" y="854"/>
                    <a:pt x="1568" y="866"/>
                    <a:pt x="1596" y="866"/>
                  </a:cubicBezTo>
                  <a:cubicBezTo>
                    <a:pt x="1663" y="866"/>
                    <a:pt x="1708" y="815"/>
                    <a:pt x="1725" y="753"/>
                  </a:cubicBezTo>
                  <a:cubicBezTo>
                    <a:pt x="1719" y="725"/>
                    <a:pt x="1719" y="725"/>
                    <a:pt x="1719" y="725"/>
                  </a:cubicBezTo>
                  <a:cubicBezTo>
                    <a:pt x="1719" y="680"/>
                    <a:pt x="1719" y="680"/>
                    <a:pt x="1719" y="680"/>
                  </a:cubicBezTo>
                  <a:cubicBezTo>
                    <a:pt x="1719" y="641"/>
                    <a:pt x="1719" y="602"/>
                    <a:pt x="1753" y="579"/>
                  </a:cubicBezTo>
                  <a:cubicBezTo>
                    <a:pt x="1792" y="557"/>
                    <a:pt x="1826" y="568"/>
                    <a:pt x="1865" y="540"/>
                  </a:cubicBezTo>
                  <a:cubicBezTo>
                    <a:pt x="1927" y="500"/>
                    <a:pt x="1950" y="433"/>
                    <a:pt x="1950" y="360"/>
                  </a:cubicBezTo>
                  <a:lnTo>
                    <a:pt x="1950" y="360"/>
                  </a:lnTo>
                  <a:cubicBezTo>
                    <a:pt x="1905" y="315"/>
                    <a:pt x="1854" y="332"/>
                    <a:pt x="1804" y="309"/>
                  </a:cubicBezTo>
                  <a:cubicBezTo>
                    <a:pt x="1787" y="298"/>
                    <a:pt x="1781" y="281"/>
                    <a:pt x="1770" y="270"/>
                  </a:cubicBezTo>
                  <a:cubicBezTo>
                    <a:pt x="1748" y="253"/>
                    <a:pt x="1719" y="259"/>
                    <a:pt x="1697" y="236"/>
                  </a:cubicBezTo>
                  <a:cubicBezTo>
                    <a:pt x="1669" y="208"/>
                    <a:pt x="1658" y="180"/>
                    <a:pt x="1658" y="135"/>
                  </a:cubicBezTo>
                  <a:cubicBezTo>
                    <a:pt x="1658" y="79"/>
                    <a:pt x="1658" y="79"/>
                    <a:pt x="1658" y="79"/>
                  </a:cubicBezTo>
                  <a:cubicBezTo>
                    <a:pt x="1658" y="51"/>
                    <a:pt x="1652" y="28"/>
                    <a:pt x="1652" y="0"/>
                  </a:cubicBezTo>
                  <a:cubicBezTo>
                    <a:pt x="1607" y="28"/>
                    <a:pt x="1585" y="73"/>
                    <a:pt x="1529" y="73"/>
                  </a:cubicBezTo>
                  <a:cubicBezTo>
                    <a:pt x="1489" y="73"/>
                    <a:pt x="1472" y="51"/>
                    <a:pt x="1439" y="28"/>
                  </a:cubicBezTo>
                  <a:lnTo>
                    <a:pt x="1439" y="28"/>
                  </a:lnTo>
                  <a:cubicBezTo>
                    <a:pt x="1394" y="28"/>
                    <a:pt x="1366" y="57"/>
                    <a:pt x="1337" y="96"/>
                  </a:cubicBezTo>
                  <a:cubicBezTo>
                    <a:pt x="1326" y="118"/>
                    <a:pt x="1315" y="147"/>
                    <a:pt x="1287" y="147"/>
                  </a:cubicBezTo>
                  <a:cubicBezTo>
                    <a:pt x="1231" y="147"/>
                    <a:pt x="1203" y="113"/>
                    <a:pt x="1152" y="85"/>
                  </a:cubicBezTo>
                  <a:cubicBezTo>
                    <a:pt x="1113" y="62"/>
                    <a:pt x="1090" y="45"/>
                    <a:pt x="1051" y="17"/>
                  </a:cubicBezTo>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sp>
          <p:nvSpPr>
            <p:cNvPr id="27" name="Freeform 71"/>
            <p:cNvSpPr>
              <a:spLocks noChangeArrowheads="1"/>
            </p:cNvSpPr>
            <p:nvPr/>
          </p:nvSpPr>
          <p:spPr bwMode="auto">
            <a:xfrm>
              <a:off x="5678995" y="995599"/>
              <a:ext cx="1204050" cy="1575154"/>
            </a:xfrm>
            <a:custGeom>
              <a:avLst/>
              <a:gdLst>
                <a:gd name="T0" fmla="*/ 3079 w 3905"/>
                <a:gd name="T1" fmla="*/ 3955 h 5113"/>
                <a:gd name="T2" fmla="*/ 3359 w 3905"/>
                <a:gd name="T3" fmla="*/ 4039 h 5113"/>
                <a:gd name="T4" fmla="*/ 3028 w 3905"/>
                <a:gd name="T5" fmla="*/ 3994 h 5113"/>
                <a:gd name="T6" fmla="*/ 3281 w 3905"/>
                <a:gd name="T7" fmla="*/ 4174 h 5113"/>
                <a:gd name="T8" fmla="*/ 2955 w 3905"/>
                <a:gd name="T9" fmla="*/ 4365 h 5113"/>
                <a:gd name="T10" fmla="*/ 2421 w 3905"/>
                <a:gd name="T11" fmla="*/ 4634 h 5113"/>
                <a:gd name="T12" fmla="*/ 2022 w 3905"/>
                <a:gd name="T13" fmla="*/ 4752 h 5113"/>
                <a:gd name="T14" fmla="*/ 1573 w 3905"/>
                <a:gd name="T15" fmla="*/ 5028 h 5113"/>
                <a:gd name="T16" fmla="*/ 1449 w 3905"/>
                <a:gd name="T17" fmla="*/ 4915 h 5113"/>
                <a:gd name="T18" fmla="*/ 1275 w 3905"/>
                <a:gd name="T19" fmla="*/ 5022 h 5113"/>
                <a:gd name="T20" fmla="*/ 854 w 3905"/>
                <a:gd name="T21" fmla="*/ 4073 h 5113"/>
                <a:gd name="T22" fmla="*/ 579 w 3905"/>
                <a:gd name="T23" fmla="*/ 4028 h 5113"/>
                <a:gd name="T24" fmla="*/ 433 w 3905"/>
                <a:gd name="T25" fmla="*/ 3814 h 5113"/>
                <a:gd name="T26" fmla="*/ 191 w 3905"/>
                <a:gd name="T27" fmla="*/ 3932 h 5113"/>
                <a:gd name="T28" fmla="*/ 90 w 3905"/>
                <a:gd name="T29" fmla="*/ 3747 h 5113"/>
                <a:gd name="T30" fmla="*/ 399 w 3905"/>
                <a:gd name="T31" fmla="*/ 3297 h 5113"/>
                <a:gd name="T32" fmla="*/ 528 w 3905"/>
                <a:gd name="T33" fmla="*/ 2865 h 5113"/>
                <a:gd name="T34" fmla="*/ 831 w 3905"/>
                <a:gd name="T35" fmla="*/ 1820 h 5113"/>
                <a:gd name="T36" fmla="*/ 1146 w 3905"/>
                <a:gd name="T37" fmla="*/ 1354 h 5113"/>
                <a:gd name="T38" fmla="*/ 1427 w 3905"/>
                <a:gd name="T39" fmla="*/ 1045 h 5113"/>
                <a:gd name="T40" fmla="*/ 2489 w 3905"/>
                <a:gd name="T41" fmla="*/ 168 h 5113"/>
                <a:gd name="T42" fmla="*/ 2921 w 3905"/>
                <a:gd name="T43" fmla="*/ 39 h 5113"/>
                <a:gd name="T44" fmla="*/ 2792 w 3905"/>
                <a:gd name="T45" fmla="*/ 146 h 5113"/>
                <a:gd name="T46" fmla="*/ 2466 w 3905"/>
                <a:gd name="T47" fmla="*/ 241 h 5113"/>
                <a:gd name="T48" fmla="*/ 2090 w 3905"/>
                <a:gd name="T49" fmla="*/ 359 h 5113"/>
                <a:gd name="T50" fmla="*/ 2067 w 3905"/>
                <a:gd name="T51" fmla="*/ 797 h 5113"/>
                <a:gd name="T52" fmla="*/ 2270 w 3905"/>
                <a:gd name="T53" fmla="*/ 1101 h 5113"/>
                <a:gd name="T54" fmla="*/ 2528 w 3905"/>
                <a:gd name="T55" fmla="*/ 1286 h 5113"/>
                <a:gd name="T56" fmla="*/ 2258 w 3905"/>
                <a:gd name="T57" fmla="*/ 1208 h 5113"/>
                <a:gd name="T58" fmla="*/ 2337 w 3905"/>
                <a:gd name="T59" fmla="*/ 1309 h 5113"/>
                <a:gd name="T60" fmla="*/ 2421 w 3905"/>
                <a:gd name="T61" fmla="*/ 1550 h 5113"/>
                <a:gd name="T62" fmla="*/ 2517 w 3905"/>
                <a:gd name="T63" fmla="*/ 1786 h 5113"/>
                <a:gd name="T64" fmla="*/ 2489 w 3905"/>
                <a:gd name="T65" fmla="*/ 2056 h 5113"/>
                <a:gd name="T66" fmla="*/ 2168 w 3905"/>
                <a:gd name="T67" fmla="*/ 2449 h 5113"/>
                <a:gd name="T68" fmla="*/ 1944 w 3905"/>
                <a:gd name="T69" fmla="*/ 2708 h 5113"/>
                <a:gd name="T70" fmla="*/ 1826 w 3905"/>
                <a:gd name="T71" fmla="*/ 3078 h 5113"/>
                <a:gd name="T72" fmla="*/ 2028 w 3905"/>
                <a:gd name="T73" fmla="*/ 3410 h 5113"/>
                <a:gd name="T74" fmla="*/ 1966 w 3905"/>
                <a:gd name="T75" fmla="*/ 3511 h 5113"/>
                <a:gd name="T76" fmla="*/ 2022 w 3905"/>
                <a:gd name="T77" fmla="*/ 3455 h 5113"/>
                <a:gd name="T78" fmla="*/ 2320 w 3905"/>
                <a:gd name="T79" fmla="*/ 3663 h 5113"/>
                <a:gd name="T80" fmla="*/ 2320 w 3905"/>
                <a:gd name="T81" fmla="*/ 3893 h 5113"/>
                <a:gd name="T82" fmla="*/ 2449 w 3905"/>
                <a:gd name="T83" fmla="*/ 4118 h 5113"/>
                <a:gd name="T84" fmla="*/ 2854 w 3905"/>
                <a:gd name="T85" fmla="*/ 4084 h 5113"/>
                <a:gd name="T86" fmla="*/ 2927 w 3905"/>
                <a:gd name="T87" fmla="*/ 1348 h 5113"/>
                <a:gd name="T88" fmla="*/ 2758 w 3905"/>
                <a:gd name="T89" fmla="*/ 1505 h 5113"/>
                <a:gd name="T90" fmla="*/ 2635 w 3905"/>
                <a:gd name="T91" fmla="*/ 1606 h 5113"/>
                <a:gd name="T92" fmla="*/ 2629 w 3905"/>
                <a:gd name="T93" fmla="*/ 1887 h 5113"/>
                <a:gd name="T94" fmla="*/ 2803 w 3905"/>
                <a:gd name="T95" fmla="*/ 2224 h 5113"/>
                <a:gd name="T96" fmla="*/ 3169 w 3905"/>
                <a:gd name="T97" fmla="*/ 2825 h 5113"/>
                <a:gd name="T98" fmla="*/ 3343 w 3905"/>
                <a:gd name="T99" fmla="*/ 3174 h 5113"/>
                <a:gd name="T100" fmla="*/ 3404 w 3905"/>
                <a:gd name="T101" fmla="*/ 3314 h 5113"/>
                <a:gd name="T102" fmla="*/ 3786 w 3905"/>
                <a:gd name="T103" fmla="*/ 3179 h 5113"/>
                <a:gd name="T104" fmla="*/ 3837 w 3905"/>
                <a:gd name="T105" fmla="*/ 2775 h 5113"/>
                <a:gd name="T106" fmla="*/ 3843 w 3905"/>
                <a:gd name="T107" fmla="*/ 2286 h 5113"/>
                <a:gd name="T108" fmla="*/ 3444 w 3905"/>
                <a:gd name="T109" fmla="*/ 1927 h 5113"/>
                <a:gd name="T110" fmla="*/ 3163 w 3905"/>
                <a:gd name="T111" fmla="*/ 1522 h 5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05" h="5113">
                  <a:moveTo>
                    <a:pt x="3270" y="3758"/>
                  </a:moveTo>
                  <a:lnTo>
                    <a:pt x="3270" y="3758"/>
                  </a:lnTo>
                  <a:cubicBezTo>
                    <a:pt x="3242" y="3775"/>
                    <a:pt x="3230" y="3792"/>
                    <a:pt x="3197" y="3814"/>
                  </a:cubicBezTo>
                  <a:cubicBezTo>
                    <a:pt x="3174" y="3825"/>
                    <a:pt x="3157" y="3831"/>
                    <a:pt x="3140" y="3848"/>
                  </a:cubicBezTo>
                  <a:cubicBezTo>
                    <a:pt x="3101" y="3882"/>
                    <a:pt x="3101" y="3915"/>
                    <a:pt x="3079" y="3955"/>
                  </a:cubicBezTo>
                  <a:lnTo>
                    <a:pt x="3073" y="3960"/>
                  </a:lnTo>
                  <a:lnTo>
                    <a:pt x="3073" y="3960"/>
                  </a:lnTo>
                  <a:cubicBezTo>
                    <a:pt x="3112" y="3988"/>
                    <a:pt x="3135" y="4005"/>
                    <a:pt x="3174" y="4028"/>
                  </a:cubicBezTo>
                  <a:cubicBezTo>
                    <a:pt x="3225" y="4056"/>
                    <a:pt x="3253" y="4090"/>
                    <a:pt x="3309" y="4090"/>
                  </a:cubicBezTo>
                  <a:cubicBezTo>
                    <a:pt x="3337" y="4090"/>
                    <a:pt x="3348" y="4061"/>
                    <a:pt x="3359" y="4039"/>
                  </a:cubicBezTo>
                  <a:cubicBezTo>
                    <a:pt x="3388" y="4000"/>
                    <a:pt x="3416" y="3971"/>
                    <a:pt x="3461" y="3971"/>
                  </a:cubicBezTo>
                  <a:lnTo>
                    <a:pt x="3461" y="3971"/>
                  </a:lnTo>
                  <a:cubicBezTo>
                    <a:pt x="3461" y="3893"/>
                    <a:pt x="3410" y="3854"/>
                    <a:pt x="3343" y="3814"/>
                  </a:cubicBezTo>
                  <a:cubicBezTo>
                    <a:pt x="3315" y="3797"/>
                    <a:pt x="3286" y="3792"/>
                    <a:pt x="3270" y="3758"/>
                  </a:cubicBezTo>
                  <a:close/>
                  <a:moveTo>
                    <a:pt x="3028" y="3994"/>
                  </a:moveTo>
                  <a:lnTo>
                    <a:pt x="3028" y="3994"/>
                  </a:lnTo>
                  <a:lnTo>
                    <a:pt x="3028" y="3994"/>
                  </a:lnTo>
                  <a:cubicBezTo>
                    <a:pt x="3056" y="4011"/>
                    <a:pt x="3067" y="4028"/>
                    <a:pt x="3090" y="4050"/>
                  </a:cubicBezTo>
                  <a:cubicBezTo>
                    <a:pt x="3129" y="4078"/>
                    <a:pt x="3152" y="4090"/>
                    <a:pt x="3191" y="4112"/>
                  </a:cubicBezTo>
                  <a:cubicBezTo>
                    <a:pt x="3225" y="4140"/>
                    <a:pt x="3258" y="4140"/>
                    <a:pt x="3281" y="4174"/>
                  </a:cubicBezTo>
                  <a:cubicBezTo>
                    <a:pt x="3247" y="4207"/>
                    <a:pt x="3213" y="4219"/>
                    <a:pt x="3169" y="4241"/>
                  </a:cubicBezTo>
                  <a:cubicBezTo>
                    <a:pt x="3152" y="4247"/>
                    <a:pt x="3129" y="4236"/>
                    <a:pt x="3118" y="4252"/>
                  </a:cubicBezTo>
                  <a:cubicBezTo>
                    <a:pt x="3107" y="4264"/>
                    <a:pt x="3112" y="4280"/>
                    <a:pt x="3112" y="4292"/>
                  </a:cubicBezTo>
                  <a:cubicBezTo>
                    <a:pt x="3095" y="4342"/>
                    <a:pt x="3045" y="4365"/>
                    <a:pt x="2994" y="4365"/>
                  </a:cubicBezTo>
                  <a:cubicBezTo>
                    <a:pt x="2955" y="4365"/>
                    <a:pt x="2955" y="4365"/>
                    <a:pt x="2955" y="4365"/>
                  </a:cubicBezTo>
                  <a:cubicBezTo>
                    <a:pt x="2888" y="4370"/>
                    <a:pt x="2888" y="4370"/>
                    <a:pt x="2888" y="4370"/>
                  </a:cubicBezTo>
                  <a:cubicBezTo>
                    <a:pt x="2876" y="4370"/>
                    <a:pt x="2865" y="4365"/>
                    <a:pt x="2854" y="4365"/>
                  </a:cubicBezTo>
                  <a:cubicBezTo>
                    <a:pt x="2815" y="4365"/>
                    <a:pt x="2803" y="4398"/>
                    <a:pt x="2775" y="4421"/>
                  </a:cubicBezTo>
                  <a:cubicBezTo>
                    <a:pt x="2702" y="4460"/>
                    <a:pt x="2668" y="4488"/>
                    <a:pt x="2595" y="4528"/>
                  </a:cubicBezTo>
                  <a:cubicBezTo>
                    <a:pt x="2528" y="4567"/>
                    <a:pt x="2483" y="4584"/>
                    <a:pt x="2421" y="4634"/>
                  </a:cubicBezTo>
                  <a:cubicBezTo>
                    <a:pt x="2393" y="4657"/>
                    <a:pt x="2393" y="4691"/>
                    <a:pt x="2371" y="4713"/>
                  </a:cubicBezTo>
                  <a:cubicBezTo>
                    <a:pt x="2348" y="4719"/>
                    <a:pt x="2331" y="4719"/>
                    <a:pt x="2309" y="4719"/>
                  </a:cubicBezTo>
                  <a:cubicBezTo>
                    <a:pt x="2264" y="4719"/>
                    <a:pt x="2247" y="4674"/>
                    <a:pt x="2197" y="4674"/>
                  </a:cubicBezTo>
                  <a:cubicBezTo>
                    <a:pt x="2163" y="4674"/>
                    <a:pt x="2140" y="4696"/>
                    <a:pt x="2112" y="4713"/>
                  </a:cubicBezTo>
                  <a:cubicBezTo>
                    <a:pt x="2079" y="4730"/>
                    <a:pt x="2051" y="4730"/>
                    <a:pt x="2022" y="4752"/>
                  </a:cubicBezTo>
                  <a:lnTo>
                    <a:pt x="2022" y="4752"/>
                  </a:lnTo>
                  <a:cubicBezTo>
                    <a:pt x="1983" y="4769"/>
                    <a:pt x="1944" y="4769"/>
                    <a:pt x="1927" y="4809"/>
                  </a:cubicBezTo>
                  <a:cubicBezTo>
                    <a:pt x="1904" y="4870"/>
                    <a:pt x="1916" y="4943"/>
                    <a:pt x="1848" y="4960"/>
                  </a:cubicBezTo>
                  <a:cubicBezTo>
                    <a:pt x="1741" y="4988"/>
                    <a:pt x="1657" y="5000"/>
                    <a:pt x="1601" y="5095"/>
                  </a:cubicBezTo>
                  <a:cubicBezTo>
                    <a:pt x="1584" y="5073"/>
                    <a:pt x="1573" y="5056"/>
                    <a:pt x="1573" y="5028"/>
                  </a:cubicBezTo>
                  <a:cubicBezTo>
                    <a:pt x="1573" y="5016"/>
                    <a:pt x="1579" y="5011"/>
                    <a:pt x="1579" y="5000"/>
                  </a:cubicBezTo>
                  <a:cubicBezTo>
                    <a:pt x="1579" y="4955"/>
                    <a:pt x="1579" y="4955"/>
                    <a:pt x="1579" y="4955"/>
                  </a:cubicBezTo>
                  <a:cubicBezTo>
                    <a:pt x="1579" y="4943"/>
                    <a:pt x="1562" y="4943"/>
                    <a:pt x="1556" y="4932"/>
                  </a:cubicBezTo>
                  <a:cubicBezTo>
                    <a:pt x="1545" y="4915"/>
                    <a:pt x="1539" y="4893"/>
                    <a:pt x="1517" y="4893"/>
                  </a:cubicBezTo>
                  <a:cubicBezTo>
                    <a:pt x="1489" y="4893"/>
                    <a:pt x="1472" y="4904"/>
                    <a:pt x="1449" y="4915"/>
                  </a:cubicBezTo>
                  <a:cubicBezTo>
                    <a:pt x="1472" y="4938"/>
                    <a:pt x="1483" y="4955"/>
                    <a:pt x="1489" y="4983"/>
                  </a:cubicBezTo>
                  <a:cubicBezTo>
                    <a:pt x="1421" y="5005"/>
                    <a:pt x="1393" y="5050"/>
                    <a:pt x="1359" y="5112"/>
                  </a:cubicBezTo>
                  <a:lnTo>
                    <a:pt x="1359" y="5112"/>
                  </a:lnTo>
                  <a:cubicBezTo>
                    <a:pt x="1354" y="5106"/>
                    <a:pt x="1348" y="5101"/>
                    <a:pt x="1343" y="5089"/>
                  </a:cubicBezTo>
                  <a:cubicBezTo>
                    <a:pt x="1315" y="5061"/>
                    <a:pt x="1309" y="5039"/>
                    <a:pt x="1275" y="5022"/>
                  </a:cubicBezTo>
                  <a:cubicBezTo>
                    <a:pt x="1230" y="4960"/>
                    <a:pt x="1208" y="4921"/>
                    <a:pt x="1152" y="4870"/>
                  </a:cubicBezTo>
                  <a:cubicBezTo>
                    <a:pt x="1101" y="4831"/>
                    <a:pt x="1062" y="4809"/>
                    <a:pt x="1028" y="4752"/>
                  </a:cubicBezTo>
                  <a:cubicBezTo>
                    <a:pt x="983" y="4674"/>
                    <a:pt x="983" y="4618"/>
                    <a:pt x="955" y="4528"/>
                  </a:cubicBezTo>
                  <a:cubicBezTo>
                    <a:pt x="921" y="4421"/>
                    <a:pt x="904" y="4359"/>
                    <a:pt x="893" y="4247"/>
                  </a:cubicBezTo>
                  <a:cubicBezTo>
                    <a:pt x="888" y="4179"/>
                    <a:pt x="888" y="4135"/>
                    <a:pt x="854" y="4073"/>
                  </a:cubicBezTo>
                  <a:cubicBezTo>
                    <a:pt x="831" y="4039"/>
                    <a:pt x="820" y="4000"/>
                    <a:pt x="781" y="4000"/>
                  </a:cubicBezTo>
                  <a:cubicBezTo>
                    <a:pt x="770" y="4000"/>
                    <a:pt x="764" y="4005"/>
                    <a:pt x="753" y="4005"/>
                  </a:cubicBezTo>
                  <a:cubicBezTo>
                    <a:pt x="747" y="4005"/>
                    <a:pt x="742" y="3994"/>
                    <a:pt x="730" y="3994"/>
                  </a:cubicBezTo>
                  <a:cubicBezTo>
                    <a:pt x="680" y="3994"/>
                    <a:pt x="668" y="4067"/>
                    <a:pt x="618" y="4067"/>
                  </a:cubicBezTo>
                  <a:cubicBezTo>
                    <a:pt x="595" y="4067"/>
                    <a:pt x="579" y="4050"/>
                    <a:pt x="579" y="4028"/>
                  </a:cubicBezTo>
                  <a:cubicBezTo>
                    <a:pt x="579" y="3988"/>
                    <a:pt x="579" y="3988"/>
                    <a:pt x="579" y="3988"/>
                  </a:cubicBezTo>
                  <a:cubicBezTo>
                    <a:pt x="579" y="3932"/>
                    <a:pt x="556" y="3898"/>
                    <a:pt x="528" y="3848"/>
                  </a:cubicBezTo>
                  <a:cubicBezTo>
                    <a:pt x="517" y="3831"/>
                    <a:pt x="506" y="3820"/>
                    <a:pt x="500" y="3803"/>
                  </a:cubicBezTo>
                  <a:cubicBezTo>
                    <a:pt x="494" y="3792"/>
                    <a:pt x="494" y="3775"/>
                    <a:pt x="483" y="3775"/>
                  </a:cubicBezTo>
                  <a:cubicBezTo>
                    <a:pt x="461" y="3775"/>
                    <a:pt x="455" y="3797"/>
                    <a:pt x="433" y="3814"/>
                  </a:cubicBezTo>
                  <a:cubicBezTo>
                    <a:pt x="410" y="3825"/>
                    <a:pt x="393" y="3825"/>
                    <a:pt x="376" y="3842"/>
                  </a:cubicBezTo>
                  <a:cubicBezTo>
                    <a:pt x="365" y="3848"/>
                    <a:pt x="365" y="3865"/>
                    <a:pt x="348" y="3865"/>
                  </a:cubicBezTo>
                  <a:cubicBezTo>
                    <a:pt x="337" y="3865"/>
                    <a:pt x="331" y="3854"/>
                    <a:pt x="320" y="3854"/>
                  </a:cubicBezTo>
                  <a:cubicBezTo>
                    <a:pt x="275" y="3854"/>
                    <a:pt x="281" y="3932"/>
                    <a:pt x="236" y="3932"/>
                  </a:cubicBezTo>
                  <a:cubicBezTo>
                    <a:pt x="191" y="3932"/>
                    <a:pt x="191" y="3932"/>
                    <a:pt x="191" y="3932"/>
                  </a:cubicBezTo>
                  <a:cubicBezTo>
                    <a:pt x="163" y="3932"/>
                    <a:pt x="157" y="3955"/>
                    <a:pt x="135" y="3955"/>
                  </a:cubicBezTo>
                  <a:cubicBezTo>
                    <a:pt x="95" y="3955"/>
                    <a:pt x="73" y="3932"/>
                    <a:pt x="34" y="3932"/>
                  </a:cubicBezTo>
                  <a:cubicBezTo>
                    <a:pt x="22" y="3932"/>
                    <a:pt x="17" y="3938"/>
                    <a:pt x="0" y="3943"/>
                  </a:cubicBezTo>
                  <a:cubicBezTo>
                    <a:pt x="17" y="3887"/>
                    <a:pt x="28" y="3859"/>
                    <a:pt x="56" y="3809"/>
                  </a:cubicBezTo>
                  <a:cubicBezTo>
                    <a:pt x="79" y="3797"/>
                    <a:pt x="79" y="3775"/>
                    <a:pt x="90" y="3747"/>
                  </a:cubicBezTo>
                  <a:cubicBezTo>
                    <a:pt x="107" y="3708"/>
                    <a:pt x="118" y="3685"/>
                    <a:pt x="135" y="3651"/>
                  </a:cubicBezTo>
                  <a:cubicBezTo>
                    <a:pt x="180" y="3584"/>
                    <a:pt x="230" y="3567"/>
                    <a:pt x="258" y="3494"/>
                  </a:cubicBezTo>
                  <a:cubicBezTo>
                    <a:pt x="275" y="3443"/>
                    <a:pt x="275" y="3399"/>
                    <a:pt x="326" y="3376"/>
                  </a:cubicBezTo>
                  <a:cubicBezTo>
                    <a:pt x="343" y="3365"/>
                    <a:pt x="365" y="3370"/>
                    <a:pt x="382" y="3354"/>
                  </a:cubicBezTo>
                  <a:cubicBezTo>
                    <a:pt x="399" y="3337"/>
                    <a:pt x="393" y="3320"/>
                    <a:pt x="399" y="3297"/>
                  </a:cubicBezTo>
                  <a:cubicBezTo>
                    <a:pt x="421" y="3252"/>
                    <a:pt x="438" y="3230"/>
                    <a:pt x="449" y="3185"/>
                  </a:cubicBezTo>
                  <a:cubicBezTo>
                    <a:pt x="477" y="3090"/>
                    <a:pt x="573" y="3061"/>
                    <a:pt x="573" y="2966"/>
                  </a:cubicBezTo>
                  <a:cubicBezTo>
                    <a:pt x="573" y="2944"/>
                    <a:pt x="573" y="2927"/>
                    <a:pt x="556" y="2915"/>
                  </a:cubicBezTo>
                  <a:cubicBezTo>
                    <a:pt x="545" y="2904"/>
                    <a:pt x="528" y="2904"/>
                    <a:pt x="528" y="2887"/>
                  </a:cubicBezTo>
                  <a:cubicBezTo>
                    <a:pt x="528" y="2876"/>
                    <a:pt x="528" y="2870"/>
                    <a:pt x="528" y="2865"/>
                  </a:cubicBezTo>
                  <a:cubicBezTo>
                    <a:pt x="595" y="2702"/>
                    <a:pt x="590" y="2590"/>
                    <a:pt x="657" y="2421"/>
                  </a:cubicBezTo>
                  <a:cubicBezTo>
                    <a:pt x="657" y="2370"/>
                    <a:pt x="646" y="2342"/>
                    <a:pt x="646" y="2292"/>
                  </a:cubicBezTo>
                  <a:cubicBezTo>
                    <a:pt x="646" y="2180"/>
                    <a:pt x="685" y="2118"/>
                    <a:pt x="730" y="2011"/>
                  </a:cubicBezTo>
                  <a:cubicBezTo>
                    <a:pt x="753" y="1966"/>
                    <a:pt x="747" y="1932"/>
                    <a:pt x="775" y="1893"/>
                  </a:cubicBezTo>
                  <a:cubicBezTo>
                    <a:pt x="798" y="1865"/>
                    <a:pt x="809" y="1842"/>
                    <a:pt x="831" y="1820"/>
                  </a:cubicBezTo>
                  <a:cubicBezTo>
                    <a:pt x="854" y="1803"/>
                    <a:pt x="871" y="1803"/>
                    <a:pt x="882" y="1781"/>
                  </a:cubicBezTo>
                  <a:cubicBezTo>
                    <a:pt x="888" y="1764"/>
                    <a:pt x="888" y="1747"/>
                    <a:pt x="899" y="1724"/>
                  </a:cubicBezTo>
                  <a:cubicBezTo>
                    <a:pt x="921" y="1674"/>
                    <a:pt x="955" y="1651"/>
                    <a:pt x="972" y="1595"/>
                  </a:cubicBezTo>
                  <a:cubicBezTo>
                    <a:pt x="989" y="1528"/>
                    <a:pt x="989" y="1483"/>
                    <a:pt x="1039" y="1438"/>
                  </a:cubicBezTo>
                  <a:cubicBezTo>
                    <a:pt x="1079" y="1399"/>
                    <a:pt x="1124" y="1399"/>
                    <a:pt x="1146" y="1354"/>
                  </a:cubicBezTo>
                  <a:cubicBezTo>
                    <a:pt x="1163" y="1320"/>
                    <a:pt x="1174" y="1297"/>
                    <a:pt x="1197" y="1258"/>
                  </a:cubicBezTo>
                  <a:cubicBezTo>
                    <a:pt x="1208" y="1236"/>
                    <a:pt x="1219" y="1219"/>
                    <a:pt x="1236" y="1196"/>
                  </a:cubicBezTo>
                  <a:cubicBezTo>
                    <a:pt x="1242" y="1185"/>
                    <a:pt x="1258" y="1185"/>
                    <a:pt x="1258" y="1168"/>
                  </a:cubicBezTo>
                  <a:cubicBezTo>
                    <a:pt x="1258" y="1118"/>
                    <a:pt x="1258" y="1118"/>
                    <a:pt x="1258" y="1118"/>
                  </a:cubicBezTo>
                  <a:cubicBezTo>
                    <a:pt x="1309" y="1067"/>
                    <a:pt x="1354" y="1062"/>
                    <a:pt x="1427" y="1045"/>
                  </a:cubicBezTo>
                  <a:cubicBezTo>
                    <a:pt x="1455" y="1039"/>
                    <a:pt x="1466" y="1028"/>
                    <a:pt x="1494" y="1028"/>
                  </a:cubicBezTo>
                  <a:cubicBezTo>
                    <a:pt x="1596" y="1073"/>
                    <a:pt x="1596" y="1073"/>
                    <a:pt x="1596" y="1073"/>
                  </a:cubicBezTo>
                  <a:cubicBezTo>
                    <a:pt x="2006" y="303"/>
                    <a:pt x="2006" y="303"/>
                    <a:pt x="2006" y="303"/>
                  </a:cubicBezTo>
                  <a:cubicBezTo>
                    <a:pt x="2084" y="303"/>
                    <a:pt x="2135" y="269"/>
                    <a:pt x="2213" y="247"/>
                  </a:cubicBezTo>
                  <a:cubicBezTo>
                    <a:pt x="2320" y="213"/>
                    <a:pt x="2382" y="208"/>
                    <a:pt x="2489" y="168"/>
                  </a:cubicBezTo>
                  <a:cubicBezTo>
                    <a:pt x="2601" y="123"/>
                    <a:pt x="2680" y="140"/>
                    <a:pt x="2792" y="90"/>
                  </a:cubicBezTo>
                  <a:cubicBezTo>
                    <a:pt x="2854" y="61"/>
                    <a:pt x="2882" y="33"/>
                    <a:pt x="2938" y="0"/>
                  </a:cubicBezTo>
                  <a:lnTo>
                    <a:pt x="2938" y="0"/>
                  </a:lnTo>
                  <a:cubicBezTo>
                    <a:pt x="2938" y="5"/>
                    <a:pt x="2938" y="5"/>
                    <a:pt x="2938" y="11"/>
                  </a:cubicBezTo>
                  <a:cubicBezTo>
                    <a:pt x="2938" y="28"/>
                    <a:pt x="2921" y="28"/>
                    <a:pt x="2921" y="39"/>
                  </a:cubicBezTo>
                  <a:cubicBezTo>
                    <a:pt x="2910" y="61"/>
                    <a:pt x="2910" y="78"/>
                    <a:pt x="2893" y="90"/>
                  </a:cubicBezTo>
                  <a:cubicBezTo>
                    <a:pt x="2882" y="101"/>
                    <a:pt x="2871" y="101"/>
                    <a:pt x="2865" y="112"/>
                  </a:cubicBezTo>
                  <a:cubicBezTo>
                    <a:pt x="2848" y="129"/>
                    <a:pt x="2848" y="151"/>
                    <a:pt x="2826" y="151"/>
                  </a:cubicBezTo>
                  <a:cubicBezTo>
                    <a:pt x="2809" y="151"/>
                    <a:pt x="2815" y="129"/>
                    <a:pt x="2803" y="129"/>
                  </a:cubicBezTo>
                  <a:cubicBezTo>
                    <a:pt x="2792" y="129"/>
                    <a:pt x="2792" y="140"/>
                    <a:pt x="2792" y="146"/>
                  </a:cubicBezTo>
                  <a:cubicBezTo>
                    <a:pt x="2781" y="163"/>
                    <a:pt x="2775" y="180"/>
                    <a:pt x="2758" y="191"/>
                  </a:cubicBezTo>
                  <a:cubicBezTo>
                    <a:pt x="2736" y="202"/>
                    <a:pt x="2725" y="208"/>
                    <a:pt x="2697" y="208"/>
                  </a:cubicBezTo>
                  <a:cubicBezTo>
                    <a:pt x="2674" y="208"/>
                    <a:pt x="2674" y="208"/>
                    <a:pt x="2674" y="208"/>
                  </a:cubicBezTo>
                  <a:cubicBezTo>
                    <a:pt x="2640" y="208"/>
                    <a:pt x="2623" y="213"/>
                    <a:pt x="2590" y="219"/>
                  </a:cubicBezTo>
                  <a:cubicBezTo>
                    <a:pt x="2539" y="230"/>
                    <a:pt x="2511" y="225"/>
                    <a:pt x="2466" y="241"/>
                  </a:cubicBezTo>
                  <a:cubicBezTo>
                    <a:pt x="2427" y="253"/>
                    <a:pt x="2410" y="275"/>
                    <a:pt x="2371" y="275"/>
                  </a:cubicBezTo>
                  <a:cubicBezTo>
                    <a:pt x="2331" y="275"/>
                    <a:pt x="2331" y="275"/>
                    <a:pt x="2331" y="275"/>
                  </a:cubicBezTo>
                  <a:cubicBezTo>
                    <a:pt x="2315" y="275"/>
                    <a:pt x="2303" y="275"/>
                    <a:pt x="2292" y="281"/>
                  </a:cubicBezTo>
                  <a:cubicBezTo>
                    <a:pt x="2258" y="292"/>
                    <a:pt x="2236" y="303"/>
                    <a:pt x="2202" y="320"/>
                  </a:cubicBezTo>
                  <a:cubicBezTo>
                    <a:pt x="2163" y="337"/>
                    <a:pt x="2135" y="342"/>
                    <a:pt x="2090" y="359"/>
                  </a:cubicBezTo>
                  <a:cubicBezTo>
                    <a:pt x="2067" y="365"/>
                    <a:pt x="2051" y="354"/>
                    <a:pt x="2034" y="371"/>
                  </a:cubicBezTo>
                  <a:cubicBezTo>
                    <a:pt x="2022" y="382"/>
                    <a:pt x="2022" y="399"/>
                    <a:pt x="2017" y="415"/>
                  </a:cubicBezTo>
                  <a:cubicBezTo>
                    <a:pt x="2000" y="455"/>
                    <a:pt x="1989" y="477"/>
                    <a:pt x="1989" y="517"/>
                  </a:cubicBezTo>
                  <a:cubicBezTo>
                    <a:pt x="1989" y="590"/>
                    <a:pt x="2011" y="623"/>
                    <a:pt x="2034" y="691"/>
                  </a:cubicBezTo>
                  <a:cubicBezTo>
                    <a:pt x="2045" y="736"/>
                    <a:pt x="2045" y="758"/>
                    <a:pt x="2067" y="797"/>
                  </a:cubicBezTo>
                  <a:cubicBezTo>
                    <a:pt x="2090" y="837"/>
                    <a:pt x="2090" y="865"/>
                    <a:pt x="2118" y="899"/>
                  </a:cubicBezTo>
                  <a:cubicBezTo>
                    <a:pt x="2163" y="955"/>
                    <a:pt x="2202" y="983"/>
                    <a:pt x="2225" y="1056"/>
                  </a:cubicBezTo>
                  <a:cubicBezTo>
                    <a:pt x="2230" y="1067"/>
                    <a:pt x="2225" y="1084"/>
                    <a:pt x="2241" y="1084"/>
                  </a:cubicBezTo>
                  <a:lnTo>
                    <a:pt x="2247" y="1084"/>
                  </a:lnTo>
                  <a:cubicBezTo>
                    <a:pt x="2258" y="1084"/>
                    <a:pt x="2258" y="1095"/>
                    <a:pt x="2270" y="1101"/>
                  </a:cubicBezTo>
                  <a:cubicBezTo>
                    <a:pt x="2286" y="1123"/>
                    <a:pt x="2298" y="1135"/>
                    <a:pt x="2320" y="1146"/>
                  </a:cubicBezTo>
                  <a:cubicBezTo>
                    <a:pt x="2354" y="1163"/>
                    <a:pt x="2365" y="1179"/>
                    <a:pt x="2399" y="1191"/>
                  </a:cubicBezTo>
                  <a:cubicBezTo>
                    <a:pt x="2433" y="1208"/>
                    <a:pt x="2449" y="1219"/>
                    <a:pt x="2477" y="1241"/>
                  </a:cubicBezTo>
                  <a:cubicBezTo>
                    <a:pt x="2500" y="1258"/>
                    <a:pt x="2522" y="1258"/>
                    <a:pt x="2539" y="1286"/>
                  </a:cubicBezTo>
                  <a:cubicBezTo>
                    <a:pt x="2534" y="1286"/>
                    <a:pt x="2534" y="1286"/>
                    <a:pt x="2528" y="1286"/>
                  </a:cubicBezTo>
                  <a:cubicBezTo>
                    <a:pt x="2455" y="1286"/>
                    <a:pt x="2421" y="1224"/>
                    <a:pt x="2343" y="1224"/>
                  </a:cubicBezTo>
                  <a:cubicBezTo>
                    <a:pt x="2331" y="1224"/>
                    <a:pt x="2320" y="1224"/>
                    <a:pt x="2309" y="1224"/>
                  </a:cubicBezTo>
                  <a:cubicBezTo>
                    <a:pt x="2286" y="1224"/>
                    <a:pt x="2281" y="1202"/>
                    <a:pt x="2258" y="1191"/>
                  </a:cubicBezTo>
                  <a:lnTo>
                    <a:pt x="2258" y="1191"/>
                  </a:lnTo>
                  <a:cubicBezTo>
                    <a:pt x="2258" y="1196"/>
                    <a:pt x="2258" y="1202"/>
                    <a:pt x="2258" y="1208"/>
                  </a:cubicBezTo>
                  <a:cubicBezTo>
                    <a:pt x="2258" y="1224"/>
                    <a:pt x="2236" y="1230"/>
                    <a:pt x="2236" y="1247"/>
                  </a:cubicBezTo>
                  <a:cubicBezTo>
                    <a:pt x="2236" y="1258"/>
                    <a:pt x="2241" y="1264"/>
                    <a:pt x="2241" y="1275"/>
                  </a:cubicBezTo>
                  <a:cubicBezTo>
                    <a:pt x="2241" y="1281"/>
                    <a:pt x="2247" y="1292"/>
                    <a:pt x="2253" y="1292"/>
                  </a:cubicBezTo>
                  <a:cubicBezTo>
                    <a:pt x="2258" y="1292"/>
                    <a:pt x="2264" y="1286"/>
                    <a:pt x="2275" y="1286"/>
                  </a:cubicBezTo>
                  <a:cubicBezTo>
                    <a:pt x="2298" y="1286"/>
                    <a:pt x="2315" y="1309"/>
                    <a:pt x="2337" y="1309"/>
                  </a:cubicBezTo>
                  <a:cubicBezTo>
                    <a:pt x="2348" y="1309"/>
                    <a:pt x="2354" y="1303"/>
                    <a:pt x="2371" y="1303"/>
                  </a:cubicBezTo>
                  <a:cubicBezTo>
                    <a:pt x="2371" y="1309"/>
                    <a:pt x="2371" y="1309"/>
                    <a:pt x="2371" y="1309"/>
                  </a:cubicBezTo>
                  <a:cubicBezTo>
                    <a:pt x="2354" y="1326"/>
                    <a:pt x="2354" y="1342"/>
                    <a:pt x="2354" y="1371"/>
                  </a:cubicBezTo>
                  <a:cubicBezTo>
                    <a:pt x="2354" y="1387"/>
                    <a:pt x="2360" y="1393"/>
                    <a:pt x="2365" y="1410"/>
                  </a:cubicBezTo>
                  <a:cubicBezTo>
                    <a:pt x="2382" y="1466"/>
                    <a:pt x="2399" y="1494"/>
                    <a:pt x="2421" y="1550"/>
                  </a:cubicBezTo>
                  <a:cubicBezTo>
                    <a:pt x="2433" y="1573"/>
                    <a:pt x="2444" y="1584"/>
                    <a:pt x="2461" y="1601"/>
                  </a:cubicBezTo>
                  <a:cubicBezTo>
                    <a:pt x="2483" y="1623"/>
                    <a:pt x="2494" y="1640"/>
                    <a:pt x="2517" y="1663"/>
                  </a:cubicBezTo>
                  <a:cubicBezTo>
                    <a:pt x="2534" y="1679"/>
                    <a:pt x="2556" y="1685"/>
                    <a:pt x="2556" y="1708"/>
                  </a:cubicBezTo>
                  <a:cubicBezTo>
                    <a:pt x="2556" y="1736"/>
                    <a:pt x="2545" y="1753"/>
                    <a:pt x="2522" y="1775"/>
                  </a:cubicBezTo>
                  <a:cubicBezTo>
                    <a:pt x="2522" y="1775"/>
                    <a:pt x="2517" y="1781"/>
                    <a:pt x="2517" y="1786"/>
                  </a:cubicBezTo>
                  <a:cubicBezTo>
                    <a:pt x="2517" y="1792"/>
                    <a:pt x="2522" y="1792"/>
                    <a:pt x="2522" y="1798"/>
                  </a:cubicBezTo>
                  <a:cubicBezTo>
                    <a:pt x="2522" y="1814"/>
                    <a:pt x="2511" y="1820"/>
                    <a:pt x="2511" y="1837"/>
                  </a:cubicBezTo>
                  <a:cubicBezTo>
                    <a:pt x="2511" y="1854"/>
                    <a:pt x="2517" y="1865"/>
                    <a:pt x="2517" y="1882"/>
                  </a:cubicBezTo>
                  <a:cubicBezTo>
                    <a:pt x="2517" y="1932"/>
                    <a:pt x="2483" y="1955"/>
                    <a:pt x="2483" y="2000"/>
                  </a:cubicBezTo>
                  <a:cubicBezTo>
                    <a:pt x="2483" y="2022"/>
                    <a:pt x="2489" y="2039"/>
                    <a:pt x="2489" y="2056"/>
                  </a:cubicBezTo>
                  <a:cubicBezTo>
                    <a:pt x="2489" y="2078"/>
                    <a:pt x="2489" y="2078"/>
                    <a:pt x="2489" y="2078"/>
                  </a:cubicBezTo>
                  <a:cubicBezTo>
                    <a:pt x="2489" y="2095"/>
                    <a:pt x="2466" y="2095"/>
                    <a:pt x="2455" y="2106"/>
                  </a:cubicBezTo>
                  <a:cubicBezTo>
                    <a:pt x="2427" y="2123"/>
                    <a:pt x="2410" y="2129"/>
                    <a:pt x="2382" y="2146"/>
                  </a:cubicBezTo>
                  <a:cubicBezTo>
                    <a:pt x="2337" y="2168"/>
                    <a:pt x="2309" y="2191"/>
                    <a:pt x="2281" y="2236"/>
                  </a:cubicBezTo>
                  <a:cubicBezTo>
                    <a:pt x="2230" y="2314"/>
                    <a:pt x="2213" y="2365"/>
                    <a:pt x="2168" y="2449"/>
                  </a:cubicBezTo>
                  <a:cubicBezTo>
                    <a:pt x="2152" y="2455"/>
                    <a:pt x="2152" y="2460"/>
                    <a:pt x="2146" y="2472"/>
                  </a:cubicBezTo>
                  <a:cubicBezTo>
                    <a:pt x="2140" y="2488"/>
                    <a:pt x="2129" y="2488"/>
                    <a:pt x="2124" y="2500"/>
                  </a:cubicBezTo>
                  <a:cubicBezTo>
                    <a:pt x="2101" y="2539"/>
                    <a:pt x="2084" y="2556"/>
                    <a:pt x="2045" y="2573"/>
                  </a:cubicBezTo>
                  <a:cubicBezTo>
                    <a:pt x="2011" y="2590"/>
                    <a:pt x="1989" y="2601"/>
                    <a:pt x="1972" y="2635"/>
                  </a:cubicBezTo>
                  <a:cubicBezTo>
                    <a:pt x="1955" y="2657"/>
                    <a:pt x="1955" y="2679"/>
                    <a:pt x="1944" y="2708"/>
                  </a:cubicBezTo>
                  <a:cubicBezTo>
                    <a:pt x="1916" y="2769"/>
                    <a:pt x="1893" y="2803"/>
                    <a:pt x="1871" y="2870"/>
                  </a:cubicBezTo>
                  <a:cubicBezTo>
                    <a:pt x="1859" y="2899"/>
                    <a:pt x="1843" y="2910"/>
                    <a:pt x="1831" y="2938"/>
                  </a:cubicBezTo>
                  <a:cubicBezTo>
                    <a:pt x="1820" y="2955"/>
                    <a:pt x="1814" y="2972"/>
                    <a:pt x="1803" y="2988"/>
                  </a:cubicBezTo>
                  <a:cubicBezTo>
                    <a:pt x="1792" y="3005"/>
                    <a:pt x="1786" y="3011"/>
                    <a:pt x="1786" y="3028"/>
                  </a:cubicBezTo>
                  <a:cubicBezTo>
                    <a:pt x="1786" y="3050"/>
                    <a:pt x="1803" y="3061"/>
                    <a:pt x="1826" y="3078"/>
                  </a:cubicBezTo>
                  <a:cubicBezTo>
                    <a:pt x="1843" y="3101"/>
                    <a:pt x="1854" y="3118"/>
                    <a:pt x="1871" y="3140"/>
                  </a:cubicBezTo>
                  <a:cubicBezTo>
                    <a:pt x="1888" y="3163"/>
                    <a:pt x="1904" y="3174"/>
                    <a:pt x="1916" y="3202"/>
                  </a:cubicBezTo>
                  <a:cubicBezTo>
                    <a:pt x="1933" y="3224"/>
                    <a:pt x="1944" y="3236"/>
                    <a:pt x="1961" y="3258"/>
                  </a:cubicBezTo>
                  <a:cubicBezTo>
                    <a:pt x="1994" y="3292"/>
                    <a:pt x="1994" y="3320"/>
                    <a:pt x="2011" y="3365"/>
                  </a:cubicBezTo>
                  <a:cubicBezTo>
                    <a:pt x="2017" y="3382"/>
                    <a:pt x="2028" y="3393"/>
                    <a:pt x="2028" y="3410"/>
                  </a:cubicBezTo>
                  <a:cubicBezTo>
                    <a:pt x="2028" y="3421"/>
                    <a:pt x="2017" y="3427"/>
                    <a:pt x="2011" y="3438"/>
                  </a:cubicBezTo>
                  <a:cubicBezTo>
                    <a:pt x="2006" y="3449"/>
                    <a:pt x="2006" y="3466"/>
                    <a:pt x="1994" y="3466"/>
                  </a:cubicBezTo>
                  <a:cubicBezTo>
                    <a:pt x="1989" y="3466"/>
                    <a:pt x="1989" y="3460"/>
                    <a:pt x="1983" y="3460"/>
                  </a:cubicBezTo>
                  <a:cubicBezTo>
                    <a:pt x="1972" y="3460"/>
                    <a:pt x="1961" y="3472"/>
                    <a:pt x="1961" y="3483"/>
                  </a:cubicBezTo>
                  <a:cubicBezTo>
                    <a:pt x="1961" y="3494"/>
                    <a:pt x="1966" y="3500"/>
                    <a:pt x="1966" y="3511"/>
                  </a:cubicBezTo>
                  <a:cubicBezTo>
                    <a:pt x="1966" y="3528"/>
                    <a:pt x="1966" y="3528"/>
                    <a:pt x="1966" y="3528"/>
                  </a:cubicBezTo>
                  <a:cubicBezTo>
                    <a:pt x="1961" y="3539"/>
                    <a:pt x="1961" y="3539"/>
                    <a:pt x="1961" y="3539"/>
                  </a:cubicBezTo>
                  <a:cubicBezTo>
                    <a:pt x="1972" y="3533"/>
                    <a:pt x="1978" y="3528"/>
                    <a:pt x="1983" y="3522"/>
                  </a:cubicBezTo>
                  <a:cubicBezTo>
                    <a:pt x="2006" y="3505"/>
                    <a:pt x="2022" y="3494"/>
                    <a:pt x="2022" y="3472"/>
                  </a:cubicBezTo>
                  <a:cubicBezTo>
                    <a:pt x="2022" y="3455"/>
                    <a:pt x="2022" y="3455"/>
                    <a:pt x="2022" y="3455"/>
                  </a:cubicBezTo>
                  <a:cubicBezTo>
                    <a:pt x="2022" y="3438"/>
                    <a:pt x="2028" y="3432"/>
                    <a:pt x="2028" y="3421"/>
                  </a:cubicBezTo>
                  <a:cubicBezTo>
                    <a:pt x="2067" y="3449"/>
                    <a:pt x="2079" y="3477"/>
                    <a:pt x="2124" y="3500"/>
                  </a:cubicBezTo>
                  <a:cubicBezTo>
                    <a:pt x="2140" y="3516"/>
                    <a:pt x="2163" y="3516"/>
                    <a:pt x="2180" y="3533"/>
                  </a:cubicBezTo>
                  <a:cubicBezTo>
                    <a:pt x="2202" y="3556"/>
                    <a:pt x="2213" y="3561"/>
                    <a:pt x="2230" y="3584"/>
                  </a:cubicBezTo>
                  <a:cubicBezTo>
                    <a:pt x="2253" y="3623"/>
                    <a:pt x="2275" y="3657"/>
                    <a:pt x="2320" y="3663"/>
                  </a:cubicBezTo>
                  <a:cubicBezTo>
                    <a:pt x="2337" y="3657"/>
                    <a:pt x="2337" y="3657"/>
                    <a:pt x="2337" y="3657"/>
                  </a:cubicBezTo>
                  <a:cubicBezTo>
                    <a:pt x="2348" y="3657"/>
                    <a:pt x="2360" y="3657"/>
                    <a:pt x="2360" y="3668"/>
                  </a:cubicBezTo>
                  <a:cubicBezTo>
                    <a:pt x="2360" y="3691"/>
                    <a:pt x="2354" y="3702"/>
                    <a:pt x="2354" y="3719"/>
                  </a:cubicBezTo>
                  <a:cubicBezTo>
                    <a:pt x="2354" y="3753"/>
                    <a:pt x="2354" y="3753"/>
                    <a:pt x="2354" y="3753"/>
                  </a:cubicBezTo>
                  <a:cubicBezTo>
                    <a:pt x="2320" y="3893"/>
                    <a:pt x="2320" y="3893"/>
                    <a:pt x="2320" y="3893"/>
                  </a:cubicBezTo>
                  <a:cubicBezTo>
                    <a:pt x="2320" y="3910"/>
                    <a:pt x="2326" y="3921"/>
                    <a:pt x="2331" y="3943"/>
                  </a:cubicBezTo>
                  <a:cubicBezTo>
                    <a:pt x="2331" y="3955"/>
                    <a:pt x="2326" y="3960"/>
                    <a:pt x="2326" y="3977"/>
                  </a:cubicBezTo>
                  <a:cubicBezTo>
                    <a:pt x="2326" y="4022"/>
                    <a:pt x="2343" y="4050"/>
                    <a:pt x="2371" y="4084"/>
                  </a:cubicBezTo>
                  <a:cubicBezTo>
                    <a:pt x="2393" y="4101"/>
                    <a:pt x="2405" y="4118"/>
                    <a:pt x="2433" y="4118"/>
                  </a:cubicBezTo>
                  <a:cubicBezTo>
                    <a:pt x="2449" y="4118"/>
                    <a:pt x="2449" y="4118"/>
                    <a:pt x="2449" y="4118"/>
                  </a:cubicBezTo>
                  <a:cubicBezTo>
                    <a:pt x="2567" y="4101"/>
                    <a:pt x="2567" y="4101"/>
                    <a:pt x="2567" y="4101"/>
                  </a:cubicBezTo>
                  <a:cubicBezTo>
                    <a:pt x="2607" y="4106"/>
                    <a:pt x="2607" y="4106"/>
                    <a:pt x="2607" y="4106"/>
                  </a:cubicBezTo>
                  <a:cubicBezTo>
                    <a:pt x="2623" y="4106"/>
                    <a:pt x="2623" y="4106"/>
                    <a:pt x="2623" y="4106"/>
                  </a:cubicBezTo>
                  <a:cubicBezTo>
                    <a:pt x="2657" y="4106"/>
                    <a:pt x="2674" y="4118"/>
                    <a:pt x="2708" y="4118"/>
                  </a:cubicBezTo>
                  <a:cubicBezTo>
                    <a:pt x="2764" y="4118"/>
                    <a:pt x="2798" y="4101"/>
                    <a:pt x="2854" y="4084"/>
                  </a:cubicBezTo>
                  <a:cubicBezTo>
                    <a:pt x="2882" y="4073"/>
                    <a:pt x="2893" y="4067"/>
                    <a:pt x="2921" y="4050"/>
                  </a:cubicBezTo>
                  <a:cubicBezTo>
                    <a:pt x="2961" y="4028"/>
                    <a:pt x="2989" y="4022"/>
                    <a:pt x="3028" y="3994"/>
                  </a:cubicBezTo>
                  <a:close/>
                  <a:moveTo>
                    <a:pt x="2989" y="1309"/>
                  </a:moveTo>
                  <a:lnTo>
                    <a:pt x="2989" y="1309"/>
                  </a:lnTo>
                  <a:cubicBezTo>
                    <a:pt x="2972" y="1320"/>
                    <a:pt x="2955" y="1331"/>
                    <a:pt x="2927" y="1348"/>
                  </a:cubicBezTo>
                  <a:cubicBezTo>
                    <a:pt x="2904" y="1365"/>
                    <a:pt x="2893" y="1393"/>
                    <a:pt x="2865" y="1393"/>
                  </a:cubicBezTo>
                  <a:cubicBezTo>
                    <a:pt x="2831" y="1393"/>
                    <a:pt x="2837" y="1331"/>
                    <a:pt x="2809" y="1331"/>
                  </a:cubicBezTo>
                  <a:cubicBezTo>
                    <a:pt x="2770" y="1331"/>
                    <a:pt x="2753" y="1354"/>
                    <a:pt x="2719" y="1354"/>
                  </a:cubicBezTo>
                  <a:cubicBezTo>
                    <a:pt x="2742" y="1387"/>
                    <a:pt x="2770" y="1393"/>
                    <a:pt x="2803" y="1399"/>
                  </a:cubicBezTo>
                  <a:cubicBezTo>
                    <a:pt x="2803" y="1444"/>
                    <a:pt x="2758" y="1460"/>
                    <a:pt x="2758" y="1505"/>
                  </a:cubicBezTo>
                  <a:cubicBezTo>
                    <a:pt x="2758" y="1511"/>
                    <a:pt x="2764" y="1517"/>
                    <a:pt x="2764" y="1528"/>
                  </a:cubicBezTo>
                  <a:cubicBezTo>
                    <a:pt x="2764" y="1539"/>
                    <a:pt x="2747" y="1539"/>
                    <a:pt x="2736" y="1545"/>
                  </a:cubicBezTo>
                  <a:cubicBezTo>
                    <a:pt x="2725" y="1545"/>
                    <a:pt x="2719" y="1556"/>
                    <a:pt x="2713" y="1556"/>
                  </a:cubicBezTo>
                  <a:cubicBezTo>
                    <a:pt x="2635" y="1556"/>
                    <a:pt x="2635" y="1556"/>
                    <a:pt x="2635" y="1556"/>
                  </a:cubicBezTo>
                  <a:cubicBezTo>
                    <a:pt x="2635" y="1606"/>
                    <a:pt x="2635" y="1606"/>
                    <a:pt x="2635" y="1606"/>
                  </a:cubicBezTo>
                  <a:cubicBezTo>
                    <a:pt x="2635" y="1634"/>
                    <a:pt x="2657" y="1651"/>
                    <a:pt x="2657" y="1679"/>
                  </a:cubicBezTo>
                  <a:cubicBezTo>
                    <a:pt x="2657" y="1702"/>
                    <a:pt x="2635" y="1708"/>
                    <a:pt x="2635" y="1730"/>
                  </a:cubicBezTo>
                  <a:cubicBezTo>
                    <a:pt x="2635" y="1769"/>
                    <a:pt x="2691" y="1775"/>
                    <a:pt x="2691" y="1814"/>
                  </a:cubicBezTo>
                  <a:cubicBezTo>
                    <a:pt x="2691" y="1837"/>
                    <a:pt x="2668" y="1848"/>
                    <a:pt x="2652" y="1871"/>
                  </a:cubicBezTo>
                  <a:cubicBezTo>
                    <a:pt x="2646" y="1876"/>
                    <a:pt x="2629" y="1876"/>
                    <a:pt x="2629" y="1887"/>
                  </a:cubicBezTo>
                  <a:cubicBezTo>
                    <a:pt x="2629" y="1910"/>
                    <a:pt x="2652" y="1915"/>
                    <a:pt x="2663" y="1938"/>
                  </a:cubicBezTo>
                  <a:cubicBezTo>
                    <a:pt x="2697" y="1988"/>
                    <a:pt x="2747" y="2005"/>
                    <a:pt x="2747" y="2067"/>
                  </a:cubicBezTo>
                  <a:cubicBezTo>
                    <a:pt x="2747" y="2078"/>
                    <a:pt x="2747" y="2078"/>
                    <a:pt x="2747" y="2078"/>
                  </a:cubicBezTo>
                  <a:cubicBezTo>
                    <a:pt x="2747" y="2101"/>
                    <a:pt x="2742" y="2118"/>
                    <a:pt x="2742" y="2135"/>
                  </a:cubicBezTo>
                  <a:cubicBezTo>
                    <a:pt x="2742" y="2180"/>
                    <a:pt x="2787" y="2185"/>
                    <a:pt x="2803" y="2224"/>
                  </a:cubicBezTo>
                  <a:cubicBezTo>
                    <a:pt x="2831" y="2269"/>
                    <a:pt x="2837" y="2303"/>
                    <a:pt x="2860" y="2348"/>
                  </a:cubicBezTo>
                  <a:cubicBezTo>
                    <a:pt x="2882" y="2432"/>
                    <a:pt x="2961" y="2449"/>
                    <a:pt x="3011" y="2517"/>
                  </a:cubicBezTo>
                  <a:cubicBezTo>
                    <a:pt x="3050" y="2573"/>
                    <a:pt x="3056" y="2618"/>
                    <a:pt x="3073" y="2691"/>
                  </a:cubicBezTo>
                  <a:cubicBezTo>
                    <a:pt x="3079" y="2724"/>
                    <a:pt x="3073" y="2747"/>
                    <a:pt x="3090" y="2775"/>
                  </a:cubicBezTo>
                  <a:cubicBezTo>
                    <a:pt x="3107" y="2809"/>
                    <a:pt x="3140" y="2809"/>
                    <a:pt x="3169" y="2825"/>
                  </a:cubicBezTo>
                  <a:cubicBezTo>
                    <a:pt x="3185" y="2831"/>
                    <a:pt x="3191" y="2848"/>
                    <a:pt x="3208" y="2859"/>
                  </a:cubicBezTo>
                  <a:cubicBezTo>
                    <a:pt x="3258" y="2893"/>
                    <a:pt x="3303" y="2927"/>
                    <a:pt x="3303" y="2988"/>
                  </a:cubicBezTo>
                  <a:cubicBezTo>
                    <a:pt x="3303" y="3000"/>
                    <a:pt x="3292" y="3000"/>
                    <a:pt x="3292" y="3011"/>
                  </a:cubicBezTo>
                  <a:cubicBezTo>
                    <a:pt x="3292" y="3039"/>
                    <a:pt x="3320" y="3050"/>
                    <a:pt x="3331" y="3073"/>
                  </a:cubicBezTo>
                  <a:cubicBezTo>
                    <a:pt x="3348" y="3112"/>
                    <a:pt x="3337" y="3134"/>
                    <a:pt x="3343" y="3174"/>
                  </a:cubicBezTo>
                  <a:cubicBezTo>
                    <a:pt x="3343" y="3179"/>
                    <a:pt x="3348" y="3191"/>
                    <a:pt x="3348" y="3202"/>
                  </a:cubicBezTo>
                  <a:cubicBezTo>
                    <a:pt x="3315" y="3309"/>
                    <a:pt x="3315" y="3309"/>
                    <a:pt x="3315" y="3309"/>
                  </a:cubicBezTo>
                  <a:lnTo>
                    <a:pt x="3315" y="3309"/>
                  </a:lnTo>
                  <a:cubicBezTo>
                    <a:pt x="3326" y="3303"/>
                    <a:pt x="3331" y="3303"/>
                    <a:pt x="3343" y="3303"/>
                  </a:cubicBezTo>
                  <a:cubicBezTo>
                    <a:pt x="3365" y="3303"/>
                    <a:pt x="3376" y="3314"/>
                    <a:pt x="3404" y="3314"/>
                  </a:cubicBezTo>
                  <a:cubicBezTo>
                    <a:pt x="3551" y="3314"/>
                    <a:pt x="3551" y="3314"/>
                    <a:pt x="3551" y="3314"/>
                  </a:cubicBezTo>
                  <a:cubicBezTo>
                    <a:pt x="3579" y="3314"/>
                    <a:pt x="3590" y="3320"/>
                    <a:pt x="3618" y="3320"/>
                  </a:cubicBezTo>
                  <a:cubicBezTo>
                    <a:pt x="3657" y="3320"/>
                    <a:pt x="3680" y="3303"/>
                    <a:pt x="3713" y="3281"/>
                  </a:cubicBezTo>
                  <a:cubicBezTo>
                    <a:pt x="3730" y="3269"/>
                    <a:pt x="3747" y="3264"/>
                    <a:pt x="3758" y="3247"/>
                  </a:cubicBezTo>
                  <a:cubicBezTo>
                    <a:pt x="3770" y="3224"/>
                    <a:pt x="3775" y="3207"/>
                    <a:pt x="3786" y="3179"/>
                  </a:cubicBezTo>
                  <a:cubicBezTo>
                    <a:pt x="3814" y="3129"/>
                    <a:pt x="3843" y="3106"/>
                    <a:pt x="3882" y="3061"/>
                  </a:cubicBezTo>
                  <a:lnTo>
                    <a:pt x="3882" y="3061"/>
                  </a:lnTo>
                  <a:cubicBezTo>
                    <a:pt x="3871" y="3011"/>
                    <a:pt x="3859" y="2983"/>
                    <a:pt x="3837" y="2938"/>
                  </a:cubicBezTo>
                  <a:cubicBezTo>
                    <a:pt x="3826" y="2915"/>
                    <a:pt x="3809" y="2904"/>
                    <a:pt x="3809" y="2882"/>
                  </a:cubicBezTo>
                  <a:cubicBezTo>
                    <a:pt x="3809" y="2837"/>
                    <a:pt x="3831" y="2814"/>
                    <a:pt x="3837" y="2775"/>
                  </a:cubicBezTo>
                  <a:cubicBezTo>
                    <a:pt x="3814" y="2674"/>
                    <a:pt x="3814" y="2674"/>
                    <a:pt x="3814" y="2674"/>
                  </a:cubicBezTo>
                  <a:cubicBezTo>
                    <a:pt x="3876" y="2618"/>
                    <a:pt x="3882" y="2562"/>
                    <a:pt x="3904" y="2477"/>
                  </a:cubicBezTo>
                  <a:cubicBezTo>
                    <a:pt x="3893" y="2297"/>
                    <a:pt x="3893" y="2297"/>
                    <a:pt x="3893" y="2297"/>
                  </a:cubicBezTo>
                  <a:lnTo>
                    <a:pt x="3893" y="2297"/>
                  </a:lnTo>
                  <a:cubicBezTo>
                    <a:pt x="3876" y="2292"/>
                    <a:pt x="3854" y="2303"/>
                    <a:pt x="3843" y="2286"/>
                  </a:cubicBezTo>
                  <a:cubicBezTo>
                    <a:pt x="3820" y="2269"/>
                    <a:pt x="3826" y="2247"/>
                    <a:pt x="3826" y="2224"/>
                  </a:cubicBezTo>
                  <a:cubicBezTo>
                    <a:pt x="3826" y="2174"/>
                    <a:pt x="3826" y="2174"/>
                    <a:pt x="3826" y="2174"/>
                  </a:cubicBezTo>
                  <a:cubicBezTo>
                    <a:pt x="3826" y="2095"/>
                    <a:pt x="3758" y="2033"/>
                    <a:pt x="3685" y="2033"/>
                  </a:cubicBezTo>
                  <a:cubicBezTo>
                    <a:pt x="3629" y="2033"/>
                    <a:pt x="3601" y="2045"/>
                    <a:pt x="3551" y="2045"/>
                  </a:cubicBezTo>
                  <a:cubicBezTo>
                    <a:pt x="3489" y="2045"/>
                    <a:pt x="3472" y="1983"/>
                    <a:pt x="3444" y="1927"/>
                  </a:cubicBezTo>
                  <a:cubicBezTo>
                    <a:pt x="3432" y="1904"/>
                    <a:pt x="3416" y="1899"/>
                    <a:pt x="3399" y="1882"/>
                  </a:cubicBezTo>
                  <a:cubicBezTo>
                    <a:pt x="3359" y="1842"/>
                    <a:pt x="3348" y="1809"/>
                    <a:pt x="3320" y="1764"/>
                  </a:cubicBezTo>
                  <a:cubicBezTo>
                    <a:pt x="3303" y="1730"/>
                    <a:pt x="3275" y="1713"/>
                    <a:pt x="3264" y="1674"/>
                  </a:cubicBezTo>
                  <a:cubicBezTo>
                    <a:pt x="3253" y="1629"/>
                    <a:pt x="3275" y="1578"/>
                    <a:pt x="3236" y="1556"/>
                  </a:cubicBezTo>
                  <a:cubicBezTo>
                    <a:pt x="3208" y="1545"/>
                    <a:pt x="3185" y="1545"/>
                    <a:pt x="3163" y="1522"/>
                  </a:cubicBezTo>
                  <a:cubicBezTo>
                    <a:pt x="3135" y="1505"/>
                    <a:pt x="3140" y="1477"/>
                    <a:pt x="3124" y="1455"/>
                  </a:cubicBezTo>
                  <a:cubicBezTo>
                    <a:pt x="3112" y="1438"/>
                    <a:pt x="3095" y="1438"/>
                    <a:pt x="3084" y="1421"/>
                  </a:cubicBezTo>
                  <a:cubicBezTo>
                    <a:pt x="3045" y="1382"/>
                    <a:pt x="3028" y="1348"/>
                    <a:pt x="2989" y="1309"/>
                  </a:cubicBezTo>
                  <a:close/>
                </a:path>
              </a:pathLst>
            </a:custGeom>
            <a:solidFill>
              <a:schemeClr val="bg1">
                <a:lumMod val="95000"/>
              </a:schemeClr>
            </a:solidFill>
            <a:ln w="28575" cap="flat" cmpd="sng">
              <a:noFill/>
              <a:bevel/>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a:latin typeface="Source Sans Pro Light" charset="0"/>
              </a:endParaRPr>
            </a:p>
          </p:txBody>
        </p:sp>
      </p:grpSp>
    </p:spTree>
    <p:extLst>
      <p:ext uri="{BB962C8B-B14F-4D97-AF65-F5344CB8AC3E}">
        <p14:creationId xmlns:p14="http://schemas.microsoft.com/office/powerpoint/2010/main" val="16851133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500" fill="hold"/>
                                        <p:tgtEl>
                                          <p:spTgt spid="28"/>
                                        </p:tgtEl>
                                        <p:attrNameLst>
                                          <p:attrName>ppt_w</p:attrName>
                                        </p:attrNameLst>
                                      </p:cBhvr>
                                      <p:tavLst>
                                        <p:tav tm="0">
                                          <p:val>
                                            <p:fltVal val="0"/>
                                          </p:val>
                                        </p:tav>
                                        <p:tav tm="100000">
                                          <p:val>
                                            <p:strVal val="#ppt_w"/>
                                          </p:val>
                                        </p:tav>
                                      </p:tavLst>
                                    </p:anim>
                                    <p:anim calcmode="lin" valueType="num">
                                      <p:cBhvr>
                                        <p:cTn id="8" dur="500" fill="hold"/>
                                        <p:tgtEl>
                                          <p:spTgt spid="28"/>
                                        </p:tgtEl>
                                        <p:attrNameLst>
                                          <p:attrName>ppt_h</p:attrName>
                                        </p:attrNameLst>
                                      </p:cBhvr>
                                      <p:tavLst>
                                        <p:tav tm="0">
                                          <p:val>
                                            <p:fltVal val="0"/>
                                          </p:val>
                                        </p:tav>
                                        <p:tav tm="100000">
                                          <p:val>
                                            <p:strVal val="#ppt_h"/>
                                          </p:val>
                                        </p:tav>
                                      </p:tavLst>
                                    </p:anim>
                                    <p:animEffect transition="in" filter="fade">
                                      <p:cBhvr>
                                        <p:cTn id="9" dur="500"/>
                                        <p:tgtEl>
                                          <p:spTgt spid="28"/>
                                        </p:tgtEl>
                                      </p:cBhvr>
                                    </p:animEffect>
                                  </p:childTnLst>
                                </p:cTn>
                              </p:par>
                            </p:childTnLst>
                          </p:cTn>
                        </p:par>
                        <p:par>
                          <p:cTn id="10" fill="hold">
                            <p:stCondLst>
                              <p:cond delay="500"/>
                            </p:stCondLst>
                            <p:childTnLst>
                              <p:par>
                                <p:cTn id="11" presetID="21" presetClass="entr" presetSubtype="3" fill="hold" nodeType="after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wheel(3)">
                                      <p:cBhvr>
                                        <p:cTn id="13" dur="2000"/>
                                        <p:tgtEl>
                                          <p:spTgt spid="32"/>
                                        </p:tgtEl>
                                      </p:cBhvr>
                                    </p:animEffect>
                                  </p:childTnLst>
                                </p:cTn>
                              </p:par>
                            </p:childTnLst>
                          </p:cTn>
                        </p:par>
                        <p:par>
                          <p:cTn id="14" fill="hold">
                            <p:stCondLst>
                              <p:cond delay="2500"/>
                            </p:stCondLst>
                            <p:childTnLst>
                              <p:par>
                                <p:cTn id="15" presetID="8" presetClass="entr" presetSubtype="16" fill="hold" nodeType="afterEffect">
                                  <p:stCondLst>
                                    <p:cond delay="0"/>
                                  </p:stCondLst>
                                  <p:childTnLst>
                                    <p:set>
                                      <p:cBhvr>
                                        <p:cTn id="16" dur="1" fill="hold">
                                          <p:stCondLst>
                                            <p:cond delay="0"/>
                                          </p:stCondLst>
                                        </p:cTn>
                                        <p:tgtEl>
                                          <p:spTgt spid="37"/>
                                        </p:tgtEl>
                                        <p:attrNameLst>
                                          <p:attrName>style.visibility</p:attrName>
                                        </p:attrNameLst>
                                      </p:cBhvr>
                                      <p:to>
                                        <p:strVal val="visible"/>
                                      </p:to>
                                    </p:set>
                                    <p:animEffect transition="in" filter="diamond(in)">
                                      <p:cBhvr>
                                        <p:cTn id="17" dur="2000"/>
                                        <p:tgtEl>
                                          <p:spTgt spid="37"/>
                                        </p:tgtEl>
                                      </p:cBhvr>
                                    </p:animEffect>
                                  </p:childTnLst>
                                </p:cTn>
                              </p:par>
                            </p:childTnLst>
                          </p:cTn>
                        </p:par>
                        <p:par>
                          <p:cTn id="18" fill="hold">
                            <p:stCondLst>
                              <p:cond delay="4500"/>
                            </p:stCondLst>
                            <p:childTnLst>
                              <p:par>
                                <p:cTn id="19" presetID="31" presetClass="entr" presetSubtype="0"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1000" fill="hold"/>
                                        <p:tgtEl>
                                          <p:spTgt spid="29"/>
                                        </p:tgtEl>
                                        <p:attrNameLst>
                                          <p:attrName>ppt_w</p:attrName>
                                        </p:attrNameLst>
                                      </p:cBhvr>
                                      <p:tavLst>
                                        <p:tav tm="0">
                                          <p:val>
                                            <p:fltVal val="0"/>
                                          </p:val>
                                        </p:tav>
                                        <p:tav tm="100000">
                                          <p:val>
                                            <p:strVal val="#ppt_w"/>
                                          </p:val>
                                        </p:tav>
                                      </p:tavLst>
                                    </p:anim>
                                    <p:anim calcmode="lin" valueType="num">
                                      <p:cBhvr>
                                        <p:cTn id="22" dur="1000" fill="hold"/>
                                        <p:tgtEl>
                                          <p:spTgt spid="29"/>
                                        </p:tgtEl>
                                        <p:attrNameLst>
                                          <p:attrName>ppt_h</p:attrName>
                                        </p:attrNameLst>
                                      </p:cBhvr>
                                      <p:tavLst>
                                        <p:tav tm="0">
                                          <p:val>
                                            <p:fltVal val="0"/>
                                          </p:val>
                                        </p:tav>
                                        <p:tav tm="100000">
                                          <p:val>
                                            <p:strVal val="#ppt_h"/>
                                          </p:val>
                                        </p:tav>
                                      </p:tavLst>
                                    </p:anim>
                                    <p:anim calcmode="lin" valueType="num">
                                      <p:cBhvr>
                                        <p:cTn id="23" dur="1000" fill="hold"/>
                                        <p:tgtEl>
                                          <p:spTgt spid="29"/>
                                        </p:tgtEl>
                                        <p:attrNameLst>
                                          <p:attrName>style.rotation</p:attrName>
                                        </p:attrNameLst>
                                      </p:cBhvr>
                                      <p:tavLst>
                                        <p:tav tm="0">
                                          <p:val>
                                            <p:fltVal val="90"/>
                                          </p:val>
                                        </p:tav>
                                        <p:tav tm="100000">
                                          <p:val>
                                            <p:fltVal val="0"/>
                                          </p:val>
                                        </p:tav>
                                      </p:tavLst>
                                    </p:anim>
                                    <p:animEffect transition="in" filter="fade">
                                      <p:cBhvr>
                                        <p:cTn id="24" dur="1000"/>
                                        <p:tgtEl>
                                          <p:spTgt spid="29"/>
                                        </p:tgtEl>
                                      </p:cBhvr>
                                    </p:animEffect>
                                  </p:childTnLst>
                                </p:cTn>
                              </p:par>
                            </p:childTnLst>
                          </p:cTn>
                        </p:par>
                        <p:par>
                          <p:cTn id="25" fill="hold">
                            <p:stCondLst>
                              <p:cond delay="5500"/>
                            </p:stCondLst>
                            <p:childTnLst>
                              <p:par>
                                <p:cTn id="26" presetID="10" presetClass="entr" presetSubtype="0" fill="hold" grpId="0" nodeType="after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childTnLst>
                          </p:cTn>
                        </p:par>
                        <p:par>
                          <p:cTn id="29" fill="hold">
                            <p:stCondLst>
                              <p:cond delay="6000"/>
                            </p:stCondLst>
                            <p:childTnLst>
                              <p:par>
                                <p:cTn id="30" presetID="10" presetClass="entr" presetSubtype="0" fill="hold" grpId="0" nodeType="after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fade">
                                      <p:cBhvr>
                                        <p:cTn id="3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p:bldP spid="30" grpId="0"/>
      <p:bldP spid="3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Freeform 9"/>
          <p:cNvSpPr/>
          <p:nvPr/>
        </p:nvSpPr>
        <p:spPr>
          <a:xfrm>
            <a:off x="1" y="0"/>
            <a:ext cx="7238275" cy="3429000"/>
          </a:xfrm>
          <a:custGeom>
            <a:avLst/>
            <a:gdLst>
              <a:gd name="connsiteX0" fmla="*/ 0 w 7238275"/>
              <a:gd name="connsiteY0" fmla="*/ 0 h 3429000"/>
              <a:gd name="connsiteX1" fmla="*/ 7238275 w 7238275"/>
              <a:gd name="connsiteY1" fmla="*/ 0 h 3429000"/>
              <a:gd name="connsiteX2" fmla="*/ 5523774 w 7238275"/>
              <a:gd name="connsiteY2" fmla="*/ 3429000 h 3429000"/>
              <a:gd name="connsiteX3" fmla="*/ 0 w 7238275"/>
              <a:gd name="connsiteY3" fmla="*/ 3429000 h 3429000"/>
              <a:gd name="connsiteX4" fmla="*/ 0 w 7238275"/>
              <a:gd name="connsiteY4" fmla="*/ 0 h 3429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38275" h="3429000">
                <a:moveTo>
                  <a:pt x="0" y="0"/>
                </a:moveTo>
                <a:lnTo>
                  <a:pt x="7238275" y="0"/>
                </a:lnTo>
                <a:lnTo>
                  <a:pt x="5523774" y="3429000"/>
                </a:lnTo>
                <a:lnTo>
                  <a:pt x="0" y="3429000"/>
                </a:lnTo>
                <a:lnTo>
                  <a:pt x="0" y="0"/>
                </a:lnTo>
                <a:close/>
              </a:path>
            </a:pathLst>
          </a:cu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5"/>
          <p:cNvGrpSpPr/>
          <p:nvPr/>
        </p:nvGrpSpPr>
        <p:grpSpPr>
          <a:xfrm>
            <a:off x="794895" y="852325"/>
            <a:ext cx="4474218" cy="1724349"/>
            <a:chOff x="784534" y="936639"/>
            <a:chExt cx="4474218" cy="1724349"/>
          </a:xfrm>
        </p:grpSpPr>
        <p:sp>
          <p:nvSpPr>
            <p:cNvPr id="17" name="TextBox 16"/>
            <p:cNvSpPr txBox="1"/>
            <p:nvPr/>
          </p:nvSpPr>
          <p:spPr>
            <a:xfrm>
              <a:off x="784534" y="936639"/>
              <a:ext cx="4474218" cy="1200329"/>
            </a:xfrm>
            <a:prstGeom prst="rect">
              <a:avLst/>
            </a:prstGeom>
            <a:noFill/>
            <a:ln w="38100">
              <a:noFill/>
            </a:ln>
          </p:spPr>
          <p:txBody>
            <a:bodyPr wrap="square" rtlCol="0">
              <a:spAutoFit/>
            </a:bodyPr>
            <a:lstStyle/>
            <a:p>
              <a:r>
                <a:rPr lang="en-ID" sz="3600" b="1" dirty="0">
                  <a:solidFill>
                    <a:schemeClr val="bg1"/>
                  </a:solidFill>
                  <a:latin typeface="+mj-lt"/>
                </a:rPr>
                <a:t>Say Hello To Our Business Partner!</a:t>
              </a:r>
              <a:endParaRPr lang="en-US" sz="3600" b="1" dirty="0">
                <a:solidFill>
                  <a:schemeClr val="bg1"/>
                </a:solidFill>
                <a:latin typeface="+mj-lt"/>
              </a:endParaRPr>
            </a:p>
          </p:txBody>
        </p:sp>
        <p:grpSp>
          <p:nvGrpSpPr>
            <p:cNvPr id="18" name="Group 17"/>
            <p:cNvGrpSpPr/>
            <p:nvPr/>
          </p:nvGrpSpPr>
          <p:grpSpPr>
            <a:xfrm>
              <a:off x="870259" y="2322434"/>
              <a:ext cx="2514044" cy="338554"/>
              <a:chOff x="7624598" y="2331383"/>
              <a:chExt cx="2514044" cy="338554"/>
            </a:xfrm>
          </p:grpSpPr>
          <p:sp>
            <p:nvSpPr>
              <p:cNvPr id="19"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solidFill>
                <a:schemeClr val="bg1"/>
              </a:soli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solidFill>
                    <a:schemeClr val="bg1"/>
                  </a:solidFill>
                </a:endParaRPr>
              </a:p>
            </p:txBody>
          </p:sp>
          <p:sp>
            <p:nvSpPr>
              <p:cNvPr id="20" name="Rectangle 19"/>
              <p:cNvSpPr/>
              <p:nvPr/>
            </p:nvSpPr>
            <p:spPr>
              <a:xfrm>
                <a:off x="7915640" y="2331383"/>
                <a:ext cx="2223002" cy="338554"/>
              </a:xfrm>
              <a:prstGeom prst="rect">
                <a:avLst/>
              </a:prstGeom>
            </p:spPr>
            <p:txBody>
              <a:bodyPr wrap="square">
                <a:spAutoFit/>
              </a:bodyPr>
              <a:lstStyle/>
              <a:p>
                <a:r>
                  <a:rPr lang="en-US" sz="1600" i="0" dirty="0">
                    <a:solidFill>
                      <a:schemeClr val="bg1"/>
                    </a:solidFill>
                    <a:effectLst/>
                    <a:latin typeface="+mj-lt"/>
                  </a:rPr>
                  <a:t>We Are Delima</a:t>
                </a:r>
                <a:endParaRPr lang="en-US" sz="1600" dirty="0">
                  <a:solidFill>
                    <a:schemeClr val="bg1"/>
                  </a:solidFill>
                  <a:latin typeface="+mj-lt"/>
                </a:endParaRPr>
              </a:p>
            </p:txBody>
          </p:sp>
        </p:grpSp>
      </p:grpSp>
      <p:sp>
        <p:nvSpPr>
          <p:cNvPr id="47" name="Rectangle 46"/>
          <p:cNvSpPr/>
          <p:nvPr/>
        </p:nvSpPr>
        <p:spPr>
          <a:xfrm>
            <a:off x="794894" y="5429942"/>
            <a:ext cx="5393276"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 elit sed eiuso temp incididunt ut labore et dolore magna aliquat enim minim veniam, </a:t>
            </a:r>
            <a:endParaRPr lang="en-US" sz="1200" dirty="0">
              <a:solidFill>
                <a:schemeClr val="tx1">
                  <a:lumMod val="75000"/>
                  <a:lumOff val="25000"/>
                </a:schemeClr>
              </a:solidFill>
            </a:endParaRPr>
          </a:p>
        </p:txBody>
      </p:sp>
      <p:grpSp>
        <p:nvGrpSpPr>
          <p:cNvPr id="56" name="Group 55"/>
          <p:cNvGrpSpPr/>
          <p:nvPr/>
        </p:nvGrpSpPr>
        <p:grpSpPr>
          <a:xfrm>
            <a:off x="788777" y="4009484"/>
            <a:ext cx="4810395" cy="1066318"/>
            <a:chOff x="6579264" y="5162380"/>
            <a:chExt cx="4810395" cy="1066318"/>
          </a:xfrm>
        </p:grpSpPr>
        <p:sp>
          <p:nvSpPr>
            <p:cNvPr id="57" name="Rectangle 56"/>
            <p:cNvSpPr/>
            <p:nvPr/>
          </p:nvSpPr>
          <p:spPr>
            <a:xfrm>
              <a:off x="6936981" y="5162380"/>
              <a:ext cx="2107534" cy="419987"/>
            </a:xfrm>
            <a:prstGeom prst="rect">
              <a:avLst/>
            </a:prstGeom>
          </p:spPr>
          <p:txBody>
            <a:bodyPr wrap="square">
              <a:spAutoFit/>
            </a:bodyPr>
            <a:lstStyle/>
            <a:p>
              <a:pPr>
                <a:lnSpc>
                  <a:spcPct val="150000"/>
                </a:lnSpc>
              </a:pPr>
              <a:r>
                <a:rPr lang="en-US" sz="1600" b="0" i="0" dirty="0">
                  <a:solidFill>
                    <a:schemeClr val="tx1">
                      <a:lumMod val="85000"/>
                      <a:lumOff val="15000"/>
                    </a:schemeClr>
                  </a:solidFill>
                  <a:effectLst/>
                  <a:latin typeface="+mj-lt"/>
                </a:rPr>
                <a:t>Simple Text Here</a:t>
              </a:r>
              <a:endParaRPr lang="en-US" sz="1600" dirty="0">
                <a:solidFill>
                  <a:schemeClr val="tx1">
                    <a:lumMod val="85000"/>
                    <a:lumOff val="15000"/>
                  </a:schemeClr>
                </a:solidFill>
                <a:latin typeface="+mj-lt"/>
              </a:endParaRPr>
            </a:p>
          </p:txBody>
        </p:sp>
        <p:sp>
          <p:nvSpPr>
            <p:cNvPr id="58" name="Rectangle 57"/>
            <p:cNvSpPr/>
            <p:nvPr/>
          </p:nvSpPr>
          <p:spPr>
            <a:xfrm>
              <a:off x="6579264" y="5582367"/>
              <a:ext cx="4810395" cy="646331"/>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sedomai eiusmod tempor incididunt labore dolore.</a:t>
              </a:r>
              <a:endParaRPr lang="en-US" sz="1200" dirty="0">
                <a:solidFill>
                  <a:schemeClr val="tx1">
                    <a:lumMod val="75000"/>
                    <a:lumOff val="25000"/>
                  </a:schemeClr>
                </a:solidFill>
              </a:endParaRPr>
            </a:p>
          </p:txBody>
        </p:sp>
        <p:sp>
          <p:nvSpPr>
            <p:cNvPr id="59" name="Rectangle 58"/>
            <p:cNvSpPr/>
            <p:nvPr/>
          </p:nvSpPr>
          <p:spPr>
            <a:xfrm>
              <a:off x="6664989" y="5316853"/>
              <a:ext cx="195382" cy="195382"/>
            </a:xfrm>
            <a:prstGeom prst="rect">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3076142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13" presetClass="entr" presetSubtype="16"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plus(in)">
                                      <p:cBhvr>
                                        <p:cTn id="11" dur="2000"/>
                                        <p:tgtEl>
                                          <p:spTgt spid="16"/>
                                        </p:tgtEl>
                                      </p:cBhvr>
                                    </p:animEffect>
                                  </p:childTnLst>
                                </p:cTn>
                              </p:par>
                            </p:childTnLst>
                          </p:cTn>
                        </p:par>
                        <p:par>
                          <p:cTn id="12" fill="hold">
                            <p:stCondLst>
                              <p:cond delay="2500"/>
                            </p:stCondLst>
                            <p:childTnLst>
                              <p:par>
                                <p:cTn id="13" presetID="31" presetClass="entr" presetSubtype="0" fill="hold" nodeType="afterEffect">
                                  <p:stCondLst>
                                    <p:cond delay="0"/>
                                  </p:stCondLst>
                                  <p:childTnLst>
                                    <p:set>
                                      <p:cBhvr>
                                        <p:cTn id="14" dur="1" fill="hold">
                                          <p:stCondLst>
                                            <p:cond delay="0"/>
                                          </p:stCondLst>
                                        </p:cTn>
                                        <p:tgtEl>
                                          <p:spTgt spid="56"/>
                                        </p:tgtEl>
                                        <p:attrNameLst>
                                          <p:attrName>style.visibility</p:attrName>
                                        </p:attrNameLst>
                                      </p:cBhvr>
                                      <p:to>
                                        <p:strVal val="visible"/>
                                      </p:to>
                                    </p:set>
                                    <p:anim calcmode="lin" valueType="num">
                                      <p:cBhvr>
                                        <p:cTn id="15" dur="1000" fill="hold"/>
                                        <p:tgtEl>
                                          <p:spTgt spid="56"/>
                                        </p:tgtEl>
                                        <p:attrNameLst>
                                          <p:attrName>ppt_w</p:attrName>
                                        </p:attrNameLst>
                                      </p:cBhvr>
                                      <p:tavLst>
                                        <p:tav tm="0">
                                          <p:val>
                                            <p:fltVal val="0"/>
                                          </p:val>
                                        </p:tav>
                                        <p:tav tm="100000">
                                          <p:val>
                                            <p:strVal val="#ppt_w"/>
                                          </p:val>
                                        </p:tav>
                                      </p:tavLst>
                                    </p:anim>
                                    <p:anim calcmode="lin" valueType="num">
                                      <p:cBhvr>
                                        <p:cTn id="16" dur="1000" fill="hold"/>
                                        <p:tgtEl>
                                          <p:spTgt spid="56"/>
                                        </p:tgtEl>
                                        <p:attrNameLst>
                                          <p:attrName>ppt_h</p:attrName>
                                        </p:attrNameLst>
                                      </p:cBhvr>
                                      <p:tavLst>
                                        <p:tav tm="0">
                                          <p:val>
                                            <p:fltVal val="0"/>
                                          </p:val>
                                        </p:tav>
                                        <p:tav tm="100000">
                                          <p:val>
                                            <p:strVal val="#ppt_h"/>
                                          </p:val>
                                        </p:tav>
                                      </p:tavLst>
                                    </p:anim>
                                    <p:anim calcmode="lin" valueType="num">
                                      <p:cBhvr>
                                        <p:cTn id="17" dur="1000" fill="hold"/>
                                        <p:tgtEl>
                                          <p:spTgt spid="56"/>
                                        </p:tgtEl>
                                        <p:attrNameLst>
                                          <p:attrName>style.rotation</p:attrName>
                                        </p:attrNameLst>
                                      </p:cBhvr>
                                      <p:tavLst>
                                        <p:tav tm="0">
                                          <p:val>
                                            <p:fltVal val="90"/>
                                          </p:val>
                                        </p:tav>
                                        <p:tav tm="100000">
                                          <p:val>
                                            <p:fltVal val="0"/>
                                          </p:val>
                                        </p:tav>
                                      </p:tavLst>
                                    </p:anim>
                                    <p:animEffect transition="in" filter="fade">
                                      <p:cBhvr>
                                        <p:cTn id="18" dur="1000"/>
                                        <p:tgtEl>
                                          <p:spTgt spid="56"/>
                                        </p:tgtEl>
                                      </p:cBhvr>
                                    </p:animEffect>
                                  </p:childTnLst>
                                </p:cTn>
                              </p:par>
                            </p:childTnLst>
                          </p:cTn>
                        </p:par>
                        <p:par>
                          <p:cTn id="19" fill="hold">
                            <p:stCondLst>
                              <p:cond delay="3500"/>
                            </p:stCondLst>
                            <p:childTnLst>
                              <p:par>
                                <p:cTn id="20" presetID="31" presetClass="entr" presetSubtype="0" fill="hold" grpId="0"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p:cTn id="22" dur="1000" fill="hold"/>
                                        <p:tgtEl>
                                          <p:spTgt spid="47"/>
                                        </p:tgtEl>
                                        <p:attrNameLst>
                                          <p:attrName>ppt_w</p:attrName>
                                        </p:attrNameLst>
                                      </p:cBhvr>
                                      <p:tavLst>
                                        <p:tav tm="0">
                                          <p:val>
                                            <p:fltVal val="0"/>
                                          </p:val>
                                        </p:tav>
                                        <p:tav tm="100000">
                                          <p:val>
                                            <p:strVal val="#ppt_w"/>
                                          </p:val>
                                        </p:tav>
                                      </p:tavLst>
                                    </p:anim>
                                    <p:anim calcmode="lin" valueType="num">
                                      <p:cBhvr>
                                        <p:cTn id="23" dur="1000" fill="hold"/>
                                        <p:tgtEl>
                                          <p:spTgt spid="47"/>
                                        </p:tgtEl>
                                        <p:attrNameLst>
                                          <p:attrName>ppt_h</p:attrName>
                                        </p:attrNameLst>
                                      </p:cBhvr>
                                      <p:tavLst>
                                        <p:tav tm="0">
                                          <p:val>
                                            <p:fltVal val="0"/>
                                          </p:val>
                                        </p:tav>
                                        <p:tav tm="100000">
                                          <p:val>
                                            <p:strVal val="#ppt_h"/>
                                          </p:val>
                                        </p:tav>
                                      </p:tavLst>
                                    </p:anim>
                                    <p:anim calcmode="lin" valueType="num">
                                      <p:cBhvr>
                                        <p:cTn id="24" dur="1000" fill="hold"/>
                                        <p:tgtEl>
                                          <p:spTgt spid="47"/>
                                        </p:tgtEl>
                                        <p:attrNameLst>
                                          <p:attrName>style.rotation</p:attrName>
                                        </p:attrNameLst>
                                      </p:cBhvr>
                                      <p:tavLst>
                                        <p:tav tm="0">
                                          <p:val>
                                            <p:fltVal val="90"/>
                                          </p:val>
                                        </p:tav>
                                        <p:tav tm="100000">
                                          <p:val>
                                            <p:fltVal val="0"/>
                                          </p:val>
                                        </p:tav>
                                      </p:tavLst>
                                    </p:anim>
                                    <p:animEffect transition="in" filter="fade">
                                      <p:cBhvr>
                                        <p:cTn id="25" dur="10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47"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0" y="3037867"/>
            <a:ext cx="5181600" cy="1200329"/>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enim</a:t>
            </a:r>
            <a:r>
              <a:rPr lang="en-US" sz="1200" b="0" i="0" dirty="0">
                <a:solidFill>
                  <a:schemeClr val="tx1">
                    <a:lumMod val="75000"/>
                    <a:lumOff val="25000"/>
                  </a:schemeClr>
                </a:solidFill>
                <a:effectLst/>
              </a:rPr>
              <a:t> ad minim </a:t>
            </a:r>
            <a:r>
              <a:rPr lang="en-US" sz="1200" b="0" i="0" dirty="0" err="1">
                <a:solidFill>
                  <a:schemeClr val="tx1">
                    <a:lumMod val="75000"/>
                    <a:lumOff val="25000"/>
                  </a:schemeClr>
                </a:solidFill>
                <a:effectLst/>
              </a:rPr>
              <a:t>veniam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quis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nostrud</a:t>
            </a:r>
            <a:r>
              <a:rPr lang="en-US" sz="1200" b="0" i="0" dirty="0">
                <a:solidFill>
                  <a:schemeClr val="tx1">
                    <a:lumMod val="75000"/>
                    <a:lumOff val="25000"/>
                  </a:schemeClr>
                </a:solidFill>
                <a:effectLst/>
              </a:rPr>
              <a:t> exercitation </a:t>
            </a:r>
            <a:r>
              <a:rPr lang="en-US" sz="1200" b="0" i="0" dirty="0" err="1">
                <a:solidFill>
                  <a:schemeClr val="tx1">
                    <a:lumMod val="75000"/>
                    <a:lumOff val="25000"/>
                  </a:schemeClr>
                </a:solidFill>
                <a:effectLst/>
              </a:rPr>
              <a:t>ullamco</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laboris</a:t>
            </a:r>
            <a:r>
              <a:rPr lang="en-US" sz="1200" b="0" i="0" dirty="0">
                <a:solidFill>
                  <a:schemeClr val="tx1">
                    <a:lumMod val="75000"/>
                    <a:lumOff val="25000"/>
                  </a:schemeClr>
                </a:solidFill>
                <a:effectLst/>
              </a:rPr>
              <a:t> nisi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aliquip</a:t>
            </a:r>
            <a:r>
              <a:rPr lang="en-US" sz="1200" b="0" i="0" dirty="0">
                <a:solidFill>
                  <a:schemeClr val="tx1">
                    <a:lumMod val="75000"/>
                    <a:lumOff val="25000"/>
                  </a:schemeClr>
                </a:solidFill>
                <a:effectLst/>
              </a:rPr>
              <a:t> ex </a:t>
            </a:r>
            <a:r>
              <a:rPr lang="en-US" sz="1200" b="0" i="0" dirty="0" err="1">
                <a:solidFill>
                  <a:schemeClr val="tx1">
                    <a:lumMod val="75000"/>
                    <a:lumOff val="25000"/>
                  </a:schemeClr>
                </a:solidFill>
                <a:effectLst/>
              </a:rPr>
              <a:t>ea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commodo</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consequat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duis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aute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irure</a:t>
            </a:r>
            <a:r>
              <a:rPr lang="en-US" sz="1200" b="0" i="0" dirty="0">
                <a:solidFill>
                  <a:schemeClr val="tx1">
                    <a:lumMod val="75000"/>
                    <a:lumOff val="25000"/>
                  </a:schemeClr>
                </a:solidFill>
                <a:effectLst/>
              </a:rPr>
              <a:t> dolor in.</a:t>
            </a:r>
            <a:endParaRPr lang="en-US" sz="1200" dirty="0">
              <a:solidFill>
                <a:schemeClr val="tx1">
                  <a:lumMod val="75000"/>
                  <a:lumOff val="25000"/>
                </a:schemeClr>
              </a:solidFill>
            </a:endParaRPr>
          </a:p>
        </p:txBody>
      </p:sp>
      <p:grpSp>
        <p:nvGrpSpPr>
          <p:cNvPr id="3" name="Group 2"/>
          <p:cNvGrpSpPr/>
          <p:nvPr/>
        </p:nvGrpSpPr>
        <p:grpSpPr>
          <a:xfrm>
            <a:off x="9593943" y="4857212"/>
            <a:ext cx="1872343" cy="893815"/>
            <a:chOff x="736576" y="4103615"/>
            <a:chExt cx="1920361" cy="893815"/>
          </a:xfrm>
        </p:grpSpPr>
        <p:sp>
          <p:nvSpPr>
            <p:cNvPr id="4" name="TextBox 3"/>
            <p:cNvSpPr txBox="1"/>
            <p:nvPr/>
          </p:nvSpPr>
          <p:spPr>
            <a:xfrm>
              <a:off x="739141" y="4581932"/>
              <a:ext cx="1917796" cy="415498"/>
            </a:xfrm>
            <a:prstGeom prst="rect">
              <a:avLst/>
            </a:prstGeom>
            <a:noFill/>
          </p:spPr>
          <p:txBody>
            <a:bodyPr wrap="square" rtlCol="0">
              <a:spAutoFit/>
            </a:bodyPr>
            <a:lstStyle/>
            <a:p>
              <a:pPr>
                <a:lnSpc>
                  <a:spcPct val="150000"/>
                </a:lnSpc>
              </a:pPr>
              <a:r>
                <a:rPr lang="en-ID" sz="1400" dirty="0">
                  <a:solidFill>
                    <a:schemeClr val="tx1">
                      <a:lumMod val="85000"/>
                      <a:lumOff val="15000"/>
                    </a:schemeClr>
                  </a:solidFill>
                  <a:latin typeface="+mj-lt"/>
                </a:rPr>
                <a:t>Simple Text Here</a:t>
              </a:r>
              <a:endParaRPr lang="en-US" sz="1400" dirty="0">
                <a:solidFill>
                  <a:schemeClr val="tx1">
                    <a:lumMod val="85000"/>
                    <a:lumOff val="15000"/>
                  </a:schemeClr>
                </a:solidFill>
                <a:latin typeface="+mj-lt"/>
              </a:endParaRPr>
            </a:p>
          </p:txBody>
        </p:sp>
        <p:sp>
          <p:nvSpPr>
            <p:cNvPr id="5" name="TextBox 4"/>
            <p:cNvSpPr txBox="1"/>
            <p:nvPr/>
          </p:nvSpPr>
          <p:spPr>
            <a:xfrm>
              <a:off x="736576" y="4103615"/>
              <a:ext cx="1224327" cy="501932"/>
            </a:xfrm>
            <a:prstGeom prst="rect">
              <a:avLst/>
            </a:prstGeom>
            <a:noFill/>
          </p:spPr>
          <p:txBody>
            <a:bodyPr wrap="square" rtlCol="0">
              <a:spAutoFit/>
            </a:bodyPr>
            <a:lstStyle/>
            <a:p>
              <a:pPr>
                <a:lnSpc>
                  <a:spcPct val="150000"/>
                </a:lnSpc>
              </a:pPr>
              <a:r>
                <a:rPr lang="en-ID" sz="2000" b="1" dirty="0">
                  <a:gradFill>
                    <a:gsLst>
                      <a:gs pos="1000">
                        <a:schemeClr val="accent1"/>
                      </a:gs>
                      <a:gs pos="100000">
                        <a:schemeClr val="accent6"/>
                      </a:gs>
                    </a:gsLst>
                    <a:lin ang="2700000" scaled="1"/>
                  </a:gradFill>
                  <a:latin typeface="+mj-lt"/>
                </a:rPr>
                <a:t>50%</a:t>
              </a:r>
              <a:endParaRPr lang="en-US" sz="2000" b="1" dirty="0">
                <a:gradFill>
                  <a:gsLst>
                    <a:gs pos="1000">
                      <a:schemeClr val="accent1"/>
                    </a:gs>
                    <a:gs pos="100000">
                      <a:schemeClr val="accent6"/>
                    </a:gs>
                  </a:gsLst>
                  <a:lin ang="2700000" scaled="1"/>
                </a:gradFill>
                <a:latin typeface="+mj-lt"/>
              </a:endParaRPr>
            </a:p>
          </p:txBody>
        </p:sp>
      </p:grpSp>
      <p:cxnSp>
        <p:nvCxnSpPr>
          <p:cNvPr id="6" name="Straight Connector 5"/>
          <p:cNvCxnSpPr/>
          <p:nvPr/>
        </p:nvCxnSpPr>
        <p:spPr>
          <a:xfrm>
            <a:off x="8766629" y="5083257"/>
            <a:ext cx="0" cy="504544"/>
          </a:xfrm>
          <a:prstGeom prst="line">
            <a:avLst/>
          </a:prstGeom>
          <a:ln w="19050">
            <a:gradFill>
              <a:gsLst>
                <a:gs pos="1000">
                  <a:schemeClr val="accent1"/>
                </a:gs>
                <a:gs pos="100000">
                  <a:schemeClr val="accent6"/>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6096000" y="4857212"/>
            <a:ext cx="1872343" cy="893815"/>
            <a:chOff x="736576" y="4103615"/>
            <a:chExt cx="1920361" cy="893815"/>
          </a:xfrm>
        </p:grpSpPr>
        <p:sp>
          <p:nvSpPr>
            <p:cNvPr id="8" name="TextBox 7"/>
            <p:cNvSpPr txBox="1"/>
            <p:nvPr/>
          </p:nvSpPr>
          <p:spPr>
            <a:xfrm>
              <a:off x="739141" y="4581932"/>
              <a:ext cx="1917796" cy="415498"/>
            </a:xfrm>
            <a:prstGeom prst="rect">
              <a:avLst/>
            </a:prstGeom>
            <a:noFill/>
          </p:spPr>
          <p:txBody>
            <a:bodyPr wrap="square" rtlCol="0">
              <a:spAutoFit/>
            </a:bodyPr>
            <a:lstStyle/>
            <a:p>
              <a:pPr>
                <a:lnSpc>
                  <a:spcPct val="150000"/>
                </a:lnSpc>
              </a:pPr>
              <a:r>
                <a:rPr lang="en-ID" sz="1400" dirty="0">
                  <a:solidFill>
                    <a:schemeClr val="tx1">
                      <a:lumMod val="85000"/>
                      <a:lumOff val="15000"/>
                    </a:schemeClr>
                  </a:solidFill>
                  <a:latin typeface="+mj-lt"/>
                </a:rPr>
                <a:t>Simple Text Here</a:t>
              </a:r>
              <a:endParaRPr lang="en-US" sz="1400" dirty="0">
                <a:solidFill>
                  <a:schemeClr val="tx1">
                    <a:lumMod val="85000"/>
                    <a:lumOff val="15000"/>
                  </a:schemeClr>
                </a:solidFill>
                <a:latin typeface="+mj-lt"/>
              </a:endParaRPr>
            </a:p>
          </p:txBody>
        </p:sp>
        <p:sp>
          <p:nvSpPr>
            <p:cNvPr id="9" name="TextBox 8"/>
            <p:cNvSpPr txBox="1"/>
            <p:nvPr/>
          </p:nvSpPr>
          <p:spPr>
            <a:xfrm>
              <a:off x="736576" y="4103615"/>
              <a:ext cx="1224327" cy="501932"/>
            </a:xfrm>
            <a:prstGeom prst="rect">
              <a:avLst/>
            </a:prstGeom>
            <a:noFill/>
          </p:spPr>
          <p:txBody>
            <a:bodyPr wrap="square" rtlCol="0">
              <a:spAutoFit/>
            </a:bodyPr>
            <a:lstStyle/>
            <a:p>
              <a:pPr>
                <a:lnSpc>
                  <a:spcPct val="150000"/>
                </a:lnSpc>
              </a:pPr>
              <a:r>
                <a:rPr lang="en-ID" sz="2000" b="1" dirty="0">
                  <a:solidFill>
                    <a:schemeClr val="tx1">
                      <a:lumMod val="85000"/>
                      <a:lumOff val="15000"/>
                    </a:schemeClr>
                  </a:solidFill>
                  <a:latin typeface="+mj-lt"/>
                </a:rPr>
                <a:t>24%</a:t>
              </a:r>
              <a:endParaRPr lang="en-US" sz="2000" b="1" dirty="0">
                <a:solidFill>
                  <a:schemeClr val="tx1">
                    <a:lumMod val="85000"/>
                    <a:lumOff val="15000"/>
                  </a:schemeClr>
                </a:solidFill>
                <a:latin typeface="+mj-lt"/>
              </a:endParaRPr>
            </a:p>
          </p:txBody>
        </p:sp>
      </p:grpSp>
      <p:grpSp>
        <p:nvGrpSpPr>
          <p:cNvPr id="10" name="Group 9"/>
          <p:cNvGrpSpPr/>
          <p:nvPr/>
        </p:nvGrpSpPr>
        <p:grpSpPr>
          <a:xfrm>
            <a:off x="6096000" y="987694"/>
            <a:ext cx="4231215" cy="1503782"/>
            <a:chOff x="784534" y="1157206"/>
            <a:chExt cx="4231215" cy="1503782"/>
          </a:xfrm>
        </p:grpSpPr>
        <p:sp>
          <p:nvSpPr>
            <p:cNvPr id="11" name="TextBox 10"/>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Strength</a:t>
              </a:r>
              <a:endParaRPr lang="en-US" sz="3200" b="1" dirty="0">
                <a:solidFill>
                  <a:schemeClr val="tx1">
                    <a:lumMod val="85000"/>
                    <a:lumOff val="15000"/>
                  </a:schemeClr>
                </a:solidFill>
                <a:latin typeface="+mj-lt"/>
              </a:endParaRPr>
            </a:p>
          </p:txBody>
        </p:sp>
        <p:grpSp>
          <p:nvGrpSpPr>
            <p:cNvPr id="12" name="Group 11"/>
            <p:cNvGrpSpPr/>
            <p:nvPr/>
          </p:nvGrpSpPr>
          <p:grpSpPr>
            <a:xfrm>
              <a:off x="870259" y="2322434"/>
              <a:ext cx="2514044" cy="338554"/>
              <a:chOff x="7624598" y="2331383"/>
              <a:chExt cx="2514044" cy="338554"/>
            </a:xfrm>
          </p:grpSpPr>
          <p:sp>
            <p:nvSpPr>
              <p:cNvPr id="13"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14" name="Rectangle 13"/>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17" name="Group 16"/>
          <p:cNvGrpSpPr/>
          <p:nvPr/>
        </p:nvGrpSpPr>
        <p:grpSpPr>
          <a:xfrm>
            <a:off x="950908" y="1094834"/>
            <a:ext cx="3992977" cy="4668332"/>
            <a:chOff x="638175" y="1094834"/>
            <a:chExt cx="3992977" cy="4668332"/>
          </a:xfrm>
          <a:gradFill>
            <a:gsLst>
              <a:gs pos="1000">
                <a:schemeClr val="accent1"/>
              </a:gs>
              <a:gs pos="100000">
                <a:schemeClr val="accent6"/>
              </a:gs>
            </a:gsLst>
            <a:lin ang="2700000" scaled="1"/>
          </a:gradFill>
        </p:grpSpPr>
        <p:sp>
          <p:nvSpPr>
            <p:cNvPr id="15" name="Freeform 14"/>
            <p:cNvSpPr/>
            <p:nvPr/>
          </p:nvSpPr>
          <p:spPr>
            <a:xfrm>
              <a:off x="1532506" y="1094834"/>
              <a:ext cx="3098646" cy="4668332"/>
            </a:xfrm>
            <a:custGeom>
              <a:avLst/>
              <a:gdLst/>
              <a:ahLst/>
              <a:cxnLst/>
              <a:rect l="l" t="t" r="r" b="b"/>
              <a:pathLst>
                <a:path w="3098646" h="4668332">
                  <a:moveTo>
                    <a:pt x="1454709" y="5"/>
                  </a:moveTo>
                  <a:cubicBezTo>
                    <a:pt x="1698135" y="2837"/>
                    <a:pt x="1889979" y="28889"/>
                    <a:pt x="2030244" y="78164"/>
                  </a:cubicBezTo>
                  <a:cubicBezTo>
                    <a:pt x="2170507" y="127438"/>
                    <a:pt x="2287889" y="182945"/>
                    <a:pt x="2382390" y="244684"/>
                  </a:cubicBezTo>
                  <a:cubicBezTo>
                    <a:pt x="2432613" y="275571"/>
                    <a:pt x="2474110" y="298338"/>
                    <a:pt x="2506882" y="312985"/>
                  </a:cubicBezTo>
                  <a:cubicBezTo>
                    <a:pt x="2539653" y="327632"/>
                    <a:pt x="2569516" y="334982"/>
                    <a:pt x="2596470" y="335036"/>
                  </a:cubicBezTo>
                  <a:cubicBezTo>
                    <a:pt x="2637321" y="334842"/>
                    <a:pt x="2668088" y="311188"/>
                    <a:pt x="2688772" y="264074"/>
                  </a:cubicBezTo>
                  <a:cubicBezTo>
                    <a:pt x="2709455" y="216961"/>
                    <a:pt x="2726260" y="147551"/>
                    <a:pt x="2739186" y="55843"/>
                  </a:cubicBezTo>
                  <a:lnTo>
                    <a:pt x="2884598" y="55843"/>
                  </a:lnTo>
                  <a:cubicBezTo>
                    <a:pt x="2877341" y="136290"/>
                    <a:pt x="2871175" y="232529"/>
                    <a:pt x="2866100" y="344562"/>
                  </a:cubicBezTo>
                  <a:cubicBezTo>
                    <a:pt x="2861026" y="456594"/>
                    <a:pt x="2857158" y="604285"/>
                    <a:pt x="2854496" y="787636"/>
                  </a:cubicBezTo>
                  <a:cubicBezTo>
                    <a:pt x="2851834" y="970987"/>
                    <a:pt x="2850494" y="1209864"/>
                    <a:pt x="2850475" y="1504266"/>
                  </a:cubicBezTo>
                  <a:lnTo>
                    <a:pt x="2705062" y="1504266"/>
                  </a:lnTo>
                  <a:cubicBezTo>
                    <a:pt x="2690640" y="1279533"/>
                    <a:pt x="2641228" y="1064739"/>
                    <a:pt x="2556826" y="859885"/>
                  </a:cubicBezTo>
                  <a:cubicBezTo>
                    <a:pt x="2472423" y="655032"/>
                    <a:pt x="2352685" y="486890"/>
                    <a:pt x="2197612" y="355460"/>
                  </a:cubicBezTo>
                  <a:cubicBezTo>
                    <a:pt x="2042540" y="224030"/>
                    <a:pt x="1851787" y="156084"/>
                    <a:pt x="1625355" y="151622"/>
                  </a:cubicBezTo>
                  <a:cubicBezTo>
                    <a:pt x="1418415" y="153431"/>
                    <a:pt x="1251233" y="211083"/>
                    <a:pt x="1123811" y="324576"/>
                  </a:cubicBezTo>
                  <a:cubicBezTo>
                    <a:pt x="996389" y="438071"/>
                    <a:pt x="930835" y="596551"/>
                    <a:pt x="927150" y="800017"/>
                  </a:cubicBezTo>
                  <a:cubicBezTo>
                    <a:pt x="927552" y="967107"/>
                    <a:pt x="969847" y="1111045"/>
                    <a:pt x="1054034" y="1231828"/>
                  </a:cubicBezTo>
                  <a:cubicBezTo>
                    <a:pt x="1138220" y="1352612"/>
                    <a:pt x="1261886" y="1471500"/>
                    <a:pt x="1425030" y="1588492"/>
                  </a:cubicBezTo>
                  <a:cubicBezTo>
                    <a:pt x="1588174" y="1705483"/>
                    <a:pt x="1788384" y="1841837"/>
                    <a:pt x="2025658" y="1997551"/>
                  </a:cubicBezTo>
                  <a:cubicBezTo>
                    <a:pt x="2228313" y="2128485"/>
                    <a:pt x="2410173" y="2260625"/>
                    <a:pt x="2571239" y="2393972"/>
                  </a:cubicBezTo>
                  <a:cubicBezTo>
                    <a:pt x="2732305" y="2527318"/>
                    <a:pt x="2859947" y="2676694"/>
                    <a:pt x="2954163" y="2842099"/>
                  </a:cubicBezTo>
                  <a:cubicBezTo>
                    <a:pt x="3048380" y="3007504"/>
                    <a:pt x="3096541" y="3203761"/>
                    <a:pt x="3098646" y="3430870"/>
                  </a:cubicBezTo>
                  <a:cubicBezTo>
                    <a:pt x="3094992" y="3709853"/>
                    <a:pt x="3022019" y="3940891"/>
                    <a:pt x="2879728" y="4123984"/>
                  </a:cubicBezTo>
                  <a:cubicBezTo>
                    <a:pt x="2737437" y="4307077"/>
                    <a:pt x="2547746" y="4443633"/>
                    <a:pt x="2310656" y="4533654"/>
                  </a:cubicBezTo>
                  <a:cubicBezTo>
                    <a:pt x="2073567" y="4623674"/>
                    <a:pt x="1810998" y="4668567"/>
                    <a:pt x="1522951" y="4668332"/>
                  </a:cubicBezTo>
                  <a:cubicBezTo>
                    <a:pt x="1263003" y="4665692"/>
                    <a:pt x="1053705" y="4640797"/>
                    <a:pt x="895056" y="4593646"/>
                  </a:cubicBezTo>
                  <a:cubicBezTo>
                    <a:pt x="736408" y="4546496"/>
                    <a:pt x="605504" y="4492931"/>
                    <a:pt x="502344" y="4432952"/>
                  </a:cubicBezTo>
                  <a:cubicBezTo>
                    <a:pt x="451638" y="4400707"/>
                    <a:pt x="408862" y="4377553"/>
                    <a:pt x="374016" y="4363488"/>
                  </a:cubicBezTo>
                  <a:cubicBezTo>
                    <a:pt x="339169" y="4349424"/>
                    <a:pt x="309506" y="4342464"/>
                    <a:pt x="285026" y="4342608"/>
                  </a:cubicBezTo>
                  <a:cubicBezTo>
                    <a:pt x="244109" y="4342802"/>
                    <a:pt x="213473" y="4366456"/>
                    <a:pt x="193120" y="4413570"/>
                  </a:cubicBezTo>
                  <a:cubicBezTo>
                    <a:pt x="172766" y="4460683"/>
                    <a:pt x="156886" y="4530093"/>
                    <a:pt x="145479" y="4621800"/>
                  </a:cubicBezTo>
                  <a:lnTo>
                    <a:pt x="0" y="4621800"/>
                  </a:lnTo>
                  <a:cubicBezTo>
                    <a:pt x="6165" y="4525594"/>
                    <a:pt x="11067" y="4408137"/>
                    <a:pt x="14706" y="4269430"/>
                  </a:cubicBezTo>
                  <a:cubicBezTo>
                    <a:pt x="18344" y="4130722"/>
                    <a:pt x="20948" y="3952389"/>
                    <a:pt x="22519" y="3734431"/>
                  </a:cubicBezTo>
                  <a:cubicBezTo>
                    <a:pt x="24089" y="3516474"/>
                    <a:pt x="24855" y="3240517"/>
                    <a:pt x="24817" y="2906561"/>
                  </a:cubicBezTo>
                  <a:lnTo>
                    <a:pt x="170229" y="2906561"/>
                  </a:lnTo>
                  <a:cubicBezTo>
                    <a:pt x="186068" y="3192883"/>
                    <a:pt x="233679" y="3456168"/>
                    <a:pt x="313062" y="3696414"/>
                  </a:cubicBezTo>
                  <a:cubicBezTo>
                    <a:pt x="392446" y="3936660"/>
                    <a:pt x="514056" y="4129853"/>
                    <a:pt x="677894" y="4275992"/>
                  </a:cubicBezTo>
                  <a:cubicBezTo>
                    <a:pt x="841731" y="4422131"/>
                    <a:pt x="1058251" y="4497202"/>
                    <a:pt x="1327454" y="4501205"/>
                  </a:cubicBezTo>
                  <a:cubicBezTo>
                    <a:pt x="1554435" y="4501269"/>
                    <a:pt x="1741271" y="4442194"/>
                    <a:pt x="1887960" y="4323979"/>
                  </a:cubicBezTo>
                  <a:cubicBezTo>
                    <a:pt x="2034650" y="4205764"/>
                    <a:pt x="2110549" y="4028021"/>
                    <a:pt x="2115656" y="3790751"/>
                  </a:cubicBezTo>
                  <a:cubicBezTo>
                    <a:pt x="2114238" y="3618738"/>
                    <a:pt x="2073284" y="3466030"/>
                    <a:pt x="1992793" y="3332626"/>
                  </a:cubicBezTo>
                  <a:cubicBezTo>
                    <a:pt x="1912303" y="3199222"/>
                    <a:pt x="1800780" y="3074781"/>
                    <a:pt x="1658227" y="2959302"/>
                  </a:cubicBezTo>
                  <a:cubicBezTo>
                    <a:pt x="1515673" y="2843823"/>
                    <a:pt x="1350593" y="2726965"/>
                    <a:pt x="1162988" y="2608728"/>
                  </a:cubicBezTo>
                  <a:cubicBezTo>
                    <a:pt x="958604" y="2482831"/>
                    <a:pt x="771175" y="2353027"/>
                    <a:pt x="600702" y="2219317"/>
                  </a:cubicBezTo>
                  <a:cubicBezTo>
                    <a:pt x="430229" y="2085606"/>
                    <a:pt x="293357" y="1933971"/>
                    <a:pt x="190087" y="1764410"/>
                  </a:cubicBezTo>
                  <a:cubicBezTo>
                    <a:pt x="86817" y="1594850"/>
                    <a:pt x="33795" y="1393345"/>
                    <a:pt x="31021" y="1159898"/>
                  </a:cubicBezTo>
                  <a:cubicBezTo>
                    <a:pt x="34808" y="893593"/>
                    <a:pt x="102687" y="674774"/>
                    <a:pt x="234656" y="503441"/>
                  </a:cubicBezTo>
                  <a:cubicBezTo>
                    <a:pt x="366626" y="332108"/>
                    <a:pt x="539963" y="205243"/>
                    <a:pt x="754666" y="122846"/>
                  </a:cubicBezTo>
                  <a:cubicBezTo>
                    <a:pt x="969371" y="40449"/>
                    <a:pt x="1202718" y="-498"/>
                    <a:pt x="1454709" y="5"/>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p:cNvSpPr/>
            <p:nvPr/>
          </p:nvSpPr>
          <p:spPr>
            <a:xfrm rot="5400000">
              <a:off x="0" y="3200400"/>
              <a:ext cx="1733550" cy="4572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816536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randombar(horizontal)">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wipe(left)">
                                      <p:cBhvr>
                                        <p:cTn id="15" dur="500"/>
                                        <p:tgtEl>
                                          <p:spTgt spid="2"/>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wipe(left)">
                                      <p:cBhvr>
                                        <p:cTn id="2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0" y="3037867"/>
            <a:ext cx="5181600" cy="1200329"/>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enim</a:t>
            </a:r>
            <a:r>
              <a:rPr lang="en-US" sz="1200" b="0" i="0" dirty="0">
                <a:solidFill>
                  <a:schemeClr val="tx1">
                    <a:lumMod val="75000"/>
                    <a:lumOff val="25000"/>
                  </a:schemeClr>
                </a:solidFill>
                <a:effectLst/>
              </a:rPr>
              <a:t> ad minim </a:t>
            </a:r>
            <a:r>
              <a:rPr lang="en-US" sz="1200" b="0" i="0" dirty="0" err="1">
                <a:solidFill>
                  <a:schemeClr val="tx1">
                    <a:lumMod val="75000"/>
                    <a:lumOff val="25000"/>
                  </a:schemeClr>
                </a:solidFill>
                <a:effectLst/>
              </a:rPr>
              <a:t>veniam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quis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nostrud</a:t>
            </a:r>
            <a:r>
              <a:rPr lang="en-US" sz="1200" b="0" i="0" dirty="0">
                <a:solidFill>
                  <a:schemeClr val="tx1">
                    <a:lumMod val="75000"/>
                    <a:lumOff val="25000"/>
                  </a:schemeClr>
                </a:solidFill>
                <a:effectLst/>
              </a:rPr>
              <a:t> exercitation </a:t>
            </a:r>
            <a:r>
              <a:rPr lang="en-US" sz="1200" b="0" i="0" dirty="0" err="1">
                <a:solidFill>
                  <a:schemeClr val="tx1">
                    <a:lumMod val="75000"/>
                    <a:lumOff val="25000"/>
                  </a:schemeClr>
                </a:solidFill>
                <a:effectLst/>
              </a:rPr>
              <a:t>ullamco</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laboris</a:t>
            </a:r>
            <a:r>
              <a:rPr lang="en-US" sz="1200" b="0" i="0" dirty="0">
                <a:solidFill>
                  <a:schemeClr val="tx1">
                    <a:lumMod val="75000"/>
                    <a:lumOff val="25000"/>
                  </a:schemeClr>
                </a:solidFill>
                <a:effectLst/>
              </a:rPr>
              <a:t> nisi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aliquip</a:t>
            </a:r>
            <a:r>
              <a:rPr lang="en-US" sz="1200" b="0" i="0" dirty="0">
                <a:solidFill>
                  <a:schemeClr val="tx1">
                    <a:lumMod val="75000"/>
                    <a:lumOff val="25000"/>
                  </a:schemeClr>
                </a:solidFill>
                <a:effectLst/>
              </a:rPr>
              <a:t> ex </a:t>
            </a:r>
            <a:r>
              <a:rPr lang="en-US" sz="1200" b="0" i="0" dirty="0" err="1">
                <a:solidFill>
                  <a:schemeClr val="tx1">
                    <a:lumMod val="75000"/>
                    <a:lumOff val="25000"/>
                  </a:schemeClr>
                </a:solidFill>
                <a:effectLst/>
              </a:rPr>
              <a:t>ea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commodo</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consequat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duis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aute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irure</a:t>
            </a:r>
            <a:r>
              <a:rPr lang="en-US" sz="1200" b="0" i="0" dirty="0">
                <a:solidFill>
                  <a:schemeClr val="tx1">
                    <a:lumMod val="75000"/>
                    <a:lumOff val="25000"/>
                  </a:schemeClr>
                </a:solidFill>
                <a:effectLst/>
              </a:rPr>
              <a:t> dolor in.</a:t>
            </a:r>
            <a:endParaRPr lang="en-US" sz="1200" dirty="0">
              <a:solidFill>
                <a:schemeClr val="tx1">
                  <a:lumMod val="75000"/>
                  <a:lumOff val="25000"/>
                </a:schemeClr>
              </a:solidFill>
            </a:endParaRPr>
          </a:p>
        </p:txBody>
      </p:sp>
      <p:grpSp>
        <p:nvGrpSpPr>
          <p:cNvPr id="3" name="Group 2"/>
          <p:cNvGrpSpPr/>
          <p:nvPr/>
        </p:nvGrpSpPr>
        <p:grpSpPr>
          <a:xfrm>
            <a:off x="9593943" y="4857212"/>
            <a:ext cx="1872343" cy="893815"/>
            <a:chOff x="736576" y="4103615"/>
            <a:chExt cx="1920361" cy="893815"/>
          </a:xfrm>
        </p:grpSpPr>
        <p:sp>
          <p:nvSpPr>
            <p:cNvPr id="4" name="TextBox 3"/>
            <p:cNvSpPr txBox="1"/>
            <p:nvPr/>
          </p:nvSpPr>
          <p:spPr>
            <a:xfrm>
              <a:off x="739141" y="4581932"/>
              <a:ext cx="1917796" cy="415498"/>
            </a:xfrm>
            <a:prstGeom prst="rect">
              <a:avLst/>
            </a:prstGeom>
            <a:noFill/>
          </p:spPr>
          <p:txBody>
            <a:bodyPr wrap="square" rtlCol="0">
              <a:spAutoFit/>
            </a:bodyPr>
            <a:lstStyle/>
            <a:p>
              <a:pPr>
                <a:lnSpc>
                  <a:spcPct val="150000"/>
                </a:lnSpc>
              </a:pPr>
              <a:r>
                <a:rPr lang="en-ID" sz="1400" dirty="0">
                  <a:solidFill>
                    <a:schemeClr val="tx1">
                      <a:lumMod val="85000"/>
                      <a:lumOff val="15000"/>
                    </a:schemeClr>
                  </a:solidFill>
                  <a:latin typeface="+mj-lt"/>
                </a:rPr>
                <a:t>Simple Text Here</a:t>
              </a:r>
              <a:endParaRPr lang="en-US" sz="1400" dirty="0">
                <a:solidFill>
                  <a:schemeClr val="tx1">
                    <a:lumMod val="85000"/>
                    <a:lumOff val="15000"/>
                  </a:schemeClr>
                </a:solidFill>
                <a:latin typeface="+mj-lt"/>
              </a:endParaRPr>
            </a:p>
          </p:txBody>
        </p:sp>
        <p:sp>
          <p:nvSpPr>
            <p:cNvPr id="5" name="TextBox 4"/>
            <p:cNvSpPr txBox="1"/>
            <p:nvPr/>
          </p:nvSpPr>
          <p:spPr>
            <a:xfrm>
              <a:off x="736576" y="4103615"/>
              <a:ext cx="1224327" cy="501932"/>
            </a:xfrm>
            <a:prstGeom prst="rect">
              <a:avLst/>
            </a:prstGeom>
            <a:noFill/>
          </p:spPr>
          <p:txBody>
            <a:bodyPr wrap="square" rtlCol="0">
              <a:spAutoFit/>
            </a:bodyPr>
            <a:lstStyle/>
            <a:p>
              <a:pPr>
                <a:lnSpc>
                  <a:spcPct val="150000"/>
                </a:lnSpc>
              </a:pPr>
              <a:r>
                <a:rPr lang="en-ID" sz="2000" b="1" dirty="0">
                  <a:gradFill>
                    <a:gsLst>
                      <a:gs pos="1000">
                        <a:schemeClr val="accent1"/>
                      </a:gs>
                      <a:gs pos="100000">
                        <a:schemeClr val="accent6"/>
                      </a:gs>
                    </a:gsLst>
                    <a:lin ang="2700000" scaled="1"/>
                  </a:gradFill>
                  <a:latin typeface="+mj-lt"/>
                </a:rPr>
                <a:t>50%</a:t>
              </a:r>
              <a:endParaRPr lang="en-US" sz="2000" b="1" dirty="0">
                <a:gradFill>
                  <a:gsLst>
                    <a:gs pos="1000">
                      <a:schemeClr val="accent1"/>
                    </a:gs>
                    <a:gs pos="100000">
                      <a:schemeClr val="accent6"/>
                    </a:gs>
                  </a:gsLst>
                  <a:lin ang="2700000" scaled="1"/>
                </a:gradFill>
                <a:latin typeface="+mj-lt"/>
              </a:endParaRPr>
            </a:p>
          </p:txBody>
        </p:sp>
      </p:grpSp>
      <p:cxnSp>
        <p:nvCxnSpPr>
          <p:cNvPr id="6" name="Straight Connector 5"/>
          <p:cNvCxnSpPr/>
          <p:nvPr/>
        </p:nvCxnSpPr>
        <p:spPr>
          <a:xfrm>
            <a:off x="8766629" y="5083257"/>
            <a:ext cx="0" cy="504544"/>
          </a:xfrm>
          <a:prstGeom prst="line">
            <a:avLst/>
          </a:prstGeom>
          <a:ln w="19050">
            <a:gradFill>
              <a:gsLst>
                <a:gs pos="1000">
                  <a:schemeClr val="accent1"/>
                </a:gs>
                <a:gs pos="100000">
                  <a:schemeClr val="accent6"/>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6096000" y="4857212"/>
            <a:ext cx="1872343" cy="893815"/>
            <a:chOff x="736576" y="4103615"/>
            <a:chExt cx="1920361" cy="893815"/>
          </a:xfrm>
        </p:grpSpPr>
        <p:sp>
          <p:nvSpPr>
            <p:cNvPr id="8" name="TextBox 7"/>
            <p:cNvSpPr txBox="1"/>
            <p:nvPr/>
          </p:nvSpPr>
          <p:spPr>
            <a:xfrm>
              <a:off x="739141" y="4581932"/>
              <a:ext cx="1917796" cy="415498"/>
            </a:xfrm>
            <a:prstGeom prst="rect">
              <a:avLst/>
            </a:prstGeom>
            <a:noFill/>
          </p:spPr>
          <p:txBody>
            <a:bodyPr wrap="square" rtlCol="0">
              <a:spAutoFit/>
            </a:bodyPr>
            <a:lstStyle/>
            <a:p>
              <a:pPr>
                <a:lnSpc>
                  <a:spcPct val="150000"/>
                </a:lnSpc>
              </a:pPr>
              <a:r>
                <a:rPr lang="en-ID" sz="1400" dirty="0">
                  <a:solidFill>
                    <a:schemeClr val="tx1">
                      <a:lumMod val="85000"/>
                      <a:lumOff val="15000"/>
                    </a:schemeClr>
                  </a:solidFill>
                  <a:latin typeface="+mj-lt"/>
                </a:rPr>
                <a:t>Simple Text Here</a:t>
              </a:r>
              <a:endParaRPr lang="en-US" sz="1400" dirty="0">
                <a:solidFill>
                  <a:schemeClr val="tx1">
                    <a:lumMod val="85000"/>
                    <a:lumOff val="15000"/>
                  </a:schemeClr>
                </a:solidFill>
                <a:latin typeface="+mj-lt"/>
              </a:endParaRPr>
            </a:p>
          </p:txBody>
        </p:sp>
        <p:sp>
          <p:nvSpPr>
            <p:cNvPr id="9" name="TextBox 8"/>
            <p:cNvSpPr txBox="1"/>
            <p:nvPr/>
          </p:nvSpPr>
          <p:spPr>
            <a:xfrm>
              <a:off x="736576" y="4103615"/>
              <a:ext cx="1224327" cy="501932"/>
            </a:xfrm>
            <a:prstGeom prst="rect">
              <a:avLst/>
            </a:prstGeom>
            <a:noFill/>
          </p:spPr>
          <p:txBody>
            <a:bodyPr wrap="square" rtlCol="0">
              <a:spAutoFit/>
            </a:bodyPr>
            <a:lstStyle/>
            <a:p>
              <a:pPr>
                <a:lnSpc>
                  <a:spcPct val="150000"/>
                </a:lnSpc>
              </a:pPr>
              <a:r>
                <a:rPr lang="en-ID" sz="2000" b="1" dirty="0">
                  <a:solidFill>
                    <a:schemeClr val="tx1">
                      <a:lumMod val="85000"/>
                      <a:lumOff val="15000"/>
                    </a:schemeClr>
                  </a:solidFill>
                  <a:latin typeface="+mj-lt"/>
                </a:rPr>
                <a:t>24%</a:t>
              </a:r>
              <a:endParaRPr lang="en-US" sz="2000" b="1" dirty="0">
                <a:solidFill>
                  <a:schemeClr val="tx1">
                    <a:lumMod val="85000"/>
                    <a:lumOff val="15000"/>
                  </a:schemeClr>
                </a:solidFill>
                <a:latin typeface="+mj-lt"/>
              </a:endParaRPr>
            </a:p>
          </p:txBody>
        </p:sp>
      </p:grpSp>
      <p:grpSp>
        <p:nvGrpSpPr>
          <p:cNvPr id="10" name="Group 9"/>
          <p:cNvGrpSpPr/>
          <p:nvPr/>
        </p:nvGrpSpPr>
        <p:grpSpPr>
          <a:xfrm>
            <a:off x="6096000" y="987694"/>
            <a:ext cx="4231215" cy="1503782"/>
            <a:chOff x="784534" y="1157206"/>
            <a:chExt cx="4231215" cy="1503782"/>
          </a:xfrm>
        </p:grpSpPr>
        <p:sp>
          <p:nvSpPr>
            <p:cNvPr id="11" name="TextBox 10"/>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Weakness</a:t>
              </a:r>
              <a:endParaRPr lang="en-US" sz="3200" b="1" dirty="0">
                <a:solidFill>
                  <a:schemeClr val="tx1">
                    <a:lumMod val="85000"/>
                    <a:lumOff val="15000"/>
                  </a:schemeClr>
                </a:solidFill>
                <a:latin typeface="+mj-lt"/>
              </a:endParaRPr>
            </a:p>
          </p:txBody>
        </p:sp>
        <p:grpSp>
          <p:nvGrpSpPr>
            <p:cNvPr id="12" name="Group 11"/>
            <p:cNvGrpSpPr/>
            <p:nvPr/>
          </p:nvGrpSpPr>
          <p:grpSpPr>
            <a:xfrm>
              <a:off x="870259" y="2322434"/>
              <a:ext cx="2514044" cy="338554"/>
              <a:chOff x="7624598" y="2331383"/>
              <a:chExt cx="2514044" cy="338554"/>
            </a:xfrm>
          </p:grpSpPr>
          <p:sp>
            <p:nvSpPr>
              <p:cNvPr id="13"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14" name="Rectangle 13"/>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20" name="Group 19"/>
          <p:cNvGrpSpPr/>
          <p:nvPr/>
        </p:nvGrpSpPr>
        <p:grpSpPr>
          <a:xfrm>
            <a:off x="950908" y="1094834"/>
            <a:ext cx="4692045" cy="4668332"/>
            <a:chOff x="950908" y="1094834"/>
            <a:chExt cx="4692045" cy="4668332"/>
          </a:xfrm>
          <a:gradFill>
            <a:gsLst>
              <a:gs pos="1000">
                <a:schemeClr val="accent1"/>
              </a:gs>
              <a:gs pos="100000">
                <a:schemeClr val="accent6"/>
              </a:gs>
            </a:gsLst>
            <a:lin ang="2700000" scaled="1"/>
          </a:gradFill>
        </p:grpSpPr>
        <p:sp>
          <p:nvSpPr>
            <p:cNvPr id="15" name="Freeform 14"/>
            <p:cNvSpPr/>
            <p:nvPr/>
          </p:nvSpPr>
          <p:spPr>
            <a:xfrm>
              <a:off x="1408469" y="1094834"/>
              <a:ext cx="4234484" cy="4668332"/>
            </a:xfrm>
            <a:custGeom>
              <a:avLst/>
              <a:gdLst/>
              <a:ahLst/>
              <a:cxnLst/>
              <a:rect l="l" t="t" r="r" b="b"/>
              <a:pathLst>
                <a:path w="5046788" h="3306490">
                  <a:moveTo>
                    <a:pt x="2627509" y="0"/>
                  </a:moveTo>
                  <a:lnTo>
                    <a:pt x="2630611" y="0"/>
                  </a:lnTo>
                  <a:cubicBezTo>
                    <a:pt x="2701443" y="6075"/>
                    <a:pt x="2773826" y="9048"/>
                    <a:pt x="2847761" y="8919"/>
                  </a:cubicBezTo>
                  <a:cubicBezTo>
                    <a:pt x="2888218" y="8935"/>
                    <a:pt x="2929062" y="8224"/>
                    <a:pt x="2970295" y="6786"/>
                  </a:cubicBezTo>
                  <a:cubicBezTo>
                    <a:pt x="3011528" y="5348"/>
                    <a:pt x="3052372" y="3086"/>
                    <a:pt x="3092829" y="0"/>
                  </a:cubicBezTo>
                  <a:lnTo>
                    <a:pt x="3917995" y="2425483"/>
                  </a:lnTo>
                  <a:lnTo>
                    <a:pt x="4321137" y="1150505"/>
                  </a:lnTo>
                  <a:cubicBezTo>
                    <a:pt x="4350403" y="1055954"/>
                    <a:pt x="4371724" y="968965"/>
                    <a:pt x="4385097" y="889538"/>
                  </a:cubicBezTo>
                  <a:cubicBezTo>
                    <a:pt x="4398471" y="810110"/>
                    <a:pt x="4405060" y="737856"/>
                    <a:pt x="4404867" y="672776"/>
                  </a:cubicBezTo>
                  <a:cubicBezTo>
                    <a:pt x="4403381" y="498733"/>
                    <a:pt x="4359061" y="369090"/>
                    <a:pt x="4271908" y="283846"/>
                  </a:cubicBezTo>
                  <a:cubicBezTo>
                    <a:pt x="4184754" y="198601"/>
                    <a:pt x="4063682" y="150389"/>
                    <a:pt x="3908691" y="139209"/>
                  </a:cubicBezTo>
                  <a:lnTo>
                    <a:pt x="3908691" y="6204"/>
                  </a:lnTo>
                  <a:cubicBezTo>
                    <a:pt x="4010643" y="15355"/>
                    <a:pt x="4122277" y="21800"/>
                    <a:pt x="4243594" y="25537"/>
                  </a:cubicBezTo>
                  <a:cubicBezTo>
                    <a:pt x="4364911" y="29275"/>
                    <a:pt x="4470310" y="31079"/>
                    <a:pt x="4559792" y="30950"/>
                  </a:cubicBezTo>
                  <a:cubicBezTo>
                    <a:pt x="4647744" y="31079"/>
                    <a:pt x="4736277" y="29275"/>
                    <a:pt x="4825392" y="25537"/>
                  </a:cubicBezTo>
                  <a:cubicBezTo>
                    <a:pt x="4914507" y="21800"/>
                    <a:pt x="4988306" y="15355"/>
                    <a:pt x="5046788" y="6204"/>
                  </a:cubicBezTo>
                  <a:lnTo>
                    <a:pt x="5046788" y="139209"/>
                  </a:lnTo>
                  <a:cubicBezTo>
                    <a:pt x="4965775" y="155559"/>
                    <a:pt x="4888248" y="203513"/>
                    <a:pt x="4814211" y="283070"/>
                  </a:cubicBezTo>
                  <a:cubicBezTo>
                    <a:pt x="4740173" y="362627"/>
                    <a:pt x="4671948" y="496665"/>
                    <a:pt x="4609539" y="685185"/>
                  </a:cubicBezTo>
                  <a:lnTo>
                    <a:pt x="3765993" y="3306490"/>
                  </a:lnTo>
                  <a:cubicBezTo>
                    <a:pt x="3731741" y="3303404"/>
                    <a:pt x="3697100" y="3301142"/>
                    <a:pt x="3662072" y="3299704"/>
                  </a:cubicBezTo>
                  <a:cubicBezTo>
                    <a:pt x="3627043" y="3298266"/>
                    <a:pt x="3592403" y="3297555"/>
                    <a:pt x="3558150" y="3297571"/>
                  </a:cubicBezTo>
                  <a:cubicBezTo>
                    <a:pt x="3489903" y="3297442"/>
                    <a:pt x="3421656" y="3300414"/>
                    <a:pt x="3353409" y="3306490"/>
                  </a:cubicBezTo>
                  <a:lnTo>
                    <a:pt x="2491015" y="948866"/>
                  </a:lnTo>
                  <a:lnTo>
                    <a:pt x="1786831" y="3306490"/>
                  </a:lnTo>
                  <a:cubicBezTo>
                    <a:pt x="1718583" y="3300414"/>
                    <a:pt x="1650336" y="3297442"/>
                    <a:pt x="1582089" y="3297571"/>
                  </a:cubicBezTo>
                  <a:cubicBezTo>
                    <a:pt x="1511257" y="3297442"/>
                    <a:pt x="1441976" y="3300414"/>
                    <a:pt x="1374246" y="3306490"/>
                  </a:cubicBezTo>
                  <a:lnTo>
                    <a:pt x="369154" y="495954"/>
                  </a:lnTo>
                  <a:cubicBezTo>
                    <a:pt x="327199" y="386078"/>
                    <a:pt x="283577" y="305613"/>
                    <a:pt x="238290" y="254562"/>
                  </a:cubicBezTo>
                  <a:cubicBezTo>
                    <a:pt x="193002" y="203511"/>
                    <a:pt x="149611" y="171073"/>
                    <a:pt x="108115" y="157247"/>
                  </a:cubicBezTo>
                  <a:cubicBezTo>
                    <a:pt x="66619" y="143421"/>
                    <a:pt x="30581" y="137408"/>
                    <a:pt x="0" y="139209"/>
                  </a:cubicBezTo>
                  <a:lnTo>
                    <a:pt x="0" y="6204"/>
                  </a:lnTo>
                  <a:cubicBezTo>
                    <a:pt x="133585" y="20048"/>
                    <a:pt x="273569" y="30185"/>
                    <a:pt x="419951" y="36614"/>
                  </a:cubicBezTo>
                  <a:cubicBezTo>
                    <a:pt x="566334" y="43044"/>
                    <a:pt x="727257" y="46220"/>
                    <a:pt x="902722" y="46144"/>
                  </a:cubicBezTo>
                  <a:cubicBezTo>
                    <a:pt x="1035338" y="45833"/>
                    <a:pt x="1174159" y="41884"/>
                    <a:pt x="1319183" y="34294"/>
                  </a:cubicBezTo>
                  <a:cubicBezTo>
                    <a:pt x="1464208" y="26705"/>
                    <a:pt x="1601478" y="17342"/>
                    <a:pt x="1730992" y="6204"/>
                  </a:cubicBezTo>
                  <a:lnTo>
                    <a:pt x="1730992" y="139209"/>
                  </a:lnTo>
                  <a:cubicBezTo>
                    <a:pt x="1612529" y="135848"/>
                    <a:pt x="1516751" y="144896"/>
                    <a:pt x="1443657" y="166352"/>
                  </a:cubicBezTo>
                  <a:cubicBezTo>
                    <a:pt x="1370563" y="187809"/>
                    <a:pt x="1332949" y="241838"/>
                    <a:pt x="1330816" y="328439"/>
                  </a:cubicBezTo>
                  <a:cubicBezTo>
                    <a:pt x="1330881" y="350283"/>
                    <a:pt x="1333854" y="375617"/>
                    <a:pt x="1339735" y="404441"/>
                  </a:cubicBezTo>
                  <a:cubicBezTo>
                    <a:pt x="1345616" y="433265"/>
                    <a:pt x="1354018" y="464804"/>
                    <a:pt x="1364940" y="499056"/>
                  </a:cubicBezTo>
                  <a:lnTo>
                    <a:pt x="1938835" y="2298296"/>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Isosceles Triangle 15"/>
            <p:cNvSpPr/>
            <p:nvPr/>
          </p:nvSpPr>
          <p:spPr>
            <a:xfrm rot="5400000">
              <a:off x="312733" y="3200400"/>
              <a:ext cx="1733550" cy="4572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556423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1000" fill="hold"/>
                                        <p:tgtEl>
                                          <p:spTgt spid="10"/>
                                        </p:tgtEl>
                                        <p:attrNameLst>
                                          <p:attrName>ppt_w</p:attrName>
                                        </p:attrNameLst>
                                      </p:cBhvr>
                                      <p:tavLst>
                                        <p:tav tm="0">
                                          <p:val>
                                            <p:fltVal val="0"/>
                                          </p:val>
                                        </p:tav>
                                        <p:tav tm="100000">
                                          <p:val>
                                            <p:strVal val="#ppt_w"/>
                                          </p:val>
                                        </p:tav>
                                      </p:tavLst>
                                    </p:anim>
                                    <p:anim calcmode="lin" valueType="num">
                                      <p:cBhvr>
                                        <p:cTn id="12" dur="1000" fill="hold"/>
                                        <p:tgtEl>
                                          <p:spTgt spid="10"/>
                                        </p:tgtEl>
                                        <p:attrNameLst>
                                          <p:attrName>ppt_h</p:attrName>
                                        </p:attrNameLst>
                                      </p:cBhvr>
                                      <p:tavLst>
                                        <p:tav tm="0">
                                          <p:val>
                                            <p:fltVal val="0"/>
                                          </p:val>
                                        </p:tav>
                                        <p:tav tm="100000">
                                          <p:val>
                                            <p:strVal val="#ppt_h"/>
                                          </p:val>
                                        </p:tav>
                                      </p:tavLst>
                                    </p:anim>
                                    <p:anim calcmode="lin" valueType="num">
                                      <p:cBhvr>
                                        <p:cTn id="13" dur="1000" fill="hold"/>
                                        <p:tgtEl>
                                          <p:spTgt spid="10"/>
                                        </p:tgtEl>
                                        <p:attrNameLst>
                                          <p:attrName>style.rotation</p:attrName>
                                        </p:attrNameLst>
                                      </p:cBhvr>
                                      <p:tavLst>
                                        <p:tav tm="0">
                                          <p:val>
                                            <p:fltVal val="90"/>
                                          </p:val>
                                        </p:tav>
                                        <p:tav tm="100000">
                                          <p:val>
                                            <p:fltVal val="0"/>
                                          </p:val>
                                        </p:tav>
                                      </p:tavLst>
                                    </p:anim>
                                    <p:animEffect transition="in" filter="fade">
                                      <p:cBhvr>
                                        <p:cTn id="14" dur="1000"/>
                                        <p:tgtEl>
                                          <p:spTgt spid="10"/>
                                        </p:tgtEl>
                                      </p:cBhvr>
                                    </p:animEffect>
                                  </p:childTnLst>
                                </p:cTn>
                              </p:par>
                            </p:childTnLst>
                          </p:cTn>
                        </p:par>
                        <p:par>
                          <p:cTn id="15" fill="hold">
                            <p:stCondLst>
                              <p:cond delay="1500"/>
                            </p:stCondLst>
                            <p:childTnLst>
                              <p:par>
                                <p:cTn id="16" presetID="2" presetClass="entr" presetSubtype="4"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1000"/>
                                        <p:tgtEl>
                                          <p:spTgt spid="6"/>
                                        </p:tgtEl>
                                      </p:cBhvr>
                                    </p:animEffect>
                                    <p:anim calcmode="lin" valueType="num">
                                      <p:cBhvr>
                                        <p:cTn id="30" dur="1000" fill="hold"/>
                                        <p:tgtEl>
                                          <p:spTgt spid="6"/>
                                        </p:tgtEl>
                                        <p:attrNameLst>
                                          <p:attrName>ppt_x</p:attrName>
                                        </p:attrNameLst>
                                      </p:cBhvr>
                                      <p:tavLst>
                                        <p:tav tm="0">
                                          <p:val>
                                            <p:strVal val="#ppt_x"/>
                                          </p:val>
                                        </p:tav>
                                        <p:tav tm="100000">
                                          <p:val>
                                            <p:strVal val="#ppt_x"/>
                                          </p:val>
                                        </p:tav>
                                      </p:tavLst>
                                    </p:anim>
                                    <p:anim calcmode="lin" valueType="num">
                                      <p:cBhvr>
                                        <p:cTn id="31" dur="1000" fill="hold"/>
                                        <p:tgtEl>
                                          <p:spTgt spid="6"/>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2"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Effect transition="in" filter="fade">
                                      <p:cBhvr>
                                        <p:cTn id="35" dur="1000"/>
                                        <p:tgtEl>
                                          <p:spTgt spid="3"/>
                                        </p:tgtEl>
                                      </p:cBhvr>
                                    </p:animEffect>
                                    <p:anim calcmode="lin" valueType="num">
                                      <p:cBhvr>
                                        <p:cTn id="36" dur="1000" fill="hold"/>
                                        <p:tgtEl>
                                          <p:spTgt spid="3"/>
                                        </p:tgtEl>
                                        <p:attrNameLst>
                                          <p:attrName>ppt_x</p:attrName>
                                        </p:attrNameLst>
                                      </p:cBhvr>
                                      <p:tavLst>
                                        <p:tav tm="0">
                                          <p:val>
                                            <p:strVal val="#ppt_x"/>
                                          </p:val>
                                        </p:tav>
                                        <p:tav tm="100000">
                                          <p:val>
                                            <p:strVal val="#ppt_x"/>
                                          </p:val>
                                        </p:tav>
                                      </p:tavLst>
                                    </p:anim>
                                    <p:anim calcmode="lin" valueType="num">
                                      <p:cBhvr>
                                        <p:cTn id="37"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0" y="3037867"/>
            <a:ext cx="5181600" cy="1200329"/>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enim</a:t>
            </a:r>
            <a:r>
              <a:rPr lang="en-US" sz="1200" b="0" i="0" dirty="0">
                <a:solidFill>
                  <a:schemeClr val="tx1">
                    <a:lumMod val="75000"/>
                    <a:lumOff val="25000"/>
                  </a:schemeClr>
                </a:solidFill>
                <a:effectLst/>
              </a:rPr>
              <a:t> ad minim </a:t>
            </a:r>
            <a:r>
              <a:rPr lang="en-US" sz="1200" b="0" i="0" dirty="0" err="1">
                <a:solidFill>
                  <a:schemeClr val="tx1">
                    <a:lumMod val="75000"/>
                    <a:lumOff val="25000"/>
                  </a:schemeClr>
                </a:solidFill>
                <a:effectLst/>
              </a:rPr>
              <a:t>veniam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quis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nostrud</a:t>
            </a:r>
            <a:r>
              <a:rPr lang="en-US" sz="1200" b="0" i="0" dirty="0">
                <a:solidFill>
                  <a:schemeClr val="tx1">
                    <a:lumMod val="75000"/>
                    <a:lumOff val="25000"/>
                  </a:schemeClr>
                </a:solidFill>
                <a:effectLst/>
              </a:rPr>
              <a:t> exercitation </a:t>
            </a:r>
            <a:r>
              <a:rPr lang="en-US" sz="1200" b="0" i="0" dirty="0" err="1">
                <a:solidFill>
                  <a:schemeClr val="tx1">
                    <a:lumMod val="75000"/>
                    <a:lumOff val="25000"/>
                  </a:schemeClr>
                </a:solidFill>
                <a:effectLst/>
              </a:rPr>
              <a:t>ullamco</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laboris</a:t>
            </a:r>
            <a:r>
              <a:rPr lang="en-US" sz="1200" b="0" i="0" dirty="0">
                <a:solidFill>
                  <a:schemeClr val="tx1">
                    <a:lumMod val="75000"/>
                    <a:lumOff val="25000"/>
                  </a:schemeClr>
                </a:solidFill>
                <a:effectLst/>
              </a:rPr>
              <a:t> nisi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aliquip</a:t>
            </a:r>
            <a:r>
              <a:rPr lang="en-US" sz="1200" b="0" i="0" dirty="0">
                <a:solidFill>
                  <a:schemeClr val="tx1">
                    <a:lumMod val="75000"/>
                    <a:lumOff val="25000"/>
                  </a:schemeClr>
                </a:solidFill>
                <a:effectLst/>
              </a:rPr>
              <a:t> ex </a:t>
            </a:r>
            <a:r>
              <a:rPr lang="en-US" sz="1200" b="0" i="0" dirty="0" err="1">
                <a:solidFill>
                  <a:schemeClr val="tx1">
                    <a:lumMod val="75000"/>
                    <a:lumOff val="25000"/>
                  </a:schemeClr>
                </a:solidFill>
                <a:effectLst/>
              </a:rPr>
              <a:t>ea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commodo</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consequat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duis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aute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irure</a:t>
            </a:r>
            <a:r>
              <a:rPr lang="en-US" sz="1200" b="0" i="0" dirty="0">
                <a:solidFill>
                  <a:schemeClr val="tx1">
                    <a:lumMod val="75000"/>
                    <a:lumOff val="25000"/>
                  </a:schemeClr>
                </a:solidFill>
                <a:effectLst/>
              </a:rPr>
              <a:t> dolor in.</a:t>
            </a:r>
            <a:endParaRPr lang="en-US" sz="1200" dirty="0">
              <a:solidFill>
                <a:schemeClr val="tx1">
                  <a:lumMod val="75000"/>
                  <a:lumOff val="25000"/>
                </a:schemeClr>
              </a:solidFill>
            </a:endParaRPr>
          </a:p>
        </p:txBody>
      </p:sp>
      <p:grpSp>
        <p:nvGrpSpPr>
          <p:cNvPr id="3" name="Group 2"/>
          <p:cNvGrpSpPr/>
          <p:nvPr/>
        </p:nvGrpSpPr>
        <p:grpSpPr>
          <a:xfrm>
            <a:off x="9593943" y="4857212"/>
            <a:ext cx="1872343" cy="893815"/>
            <a:chOff x="736576" y="4103615"/>
            <a:chExt cx="1920361" cy="893815"/>
          </a:xfrm>
        </p:grpSpPr>
        <p:sp>
          <p:nvSpPr>
            <p:cNvPr id="4" name="TextBox 3"/>
            <p:cNvSpPr txBox="1"/>
            <p:nvPr/>
          </p:nvSpPr>
          <p:spPr>
            <a:xfrm>
              <a:off x="739141" y="4581932"/>
              <a:ext cx="1917796" cy="415498"/>
            </a:xfrm>
            <a:prstGeom prst="rect">
              <a:avLst/>
            </a:prstGeom>
            <a:noFill/>
          </p:spPr>
          <p:txBody>
            <a:bodyPr wrap="square" rtlCol="0">
              <a:spAutoFit/>
            </a:bodyPr>
            <a:lstStyle/>
            <a:p>
              <a:pPr>
                <a:lnSpc>
                  <a:spcPct val="150000"/>
                </a:lnSpc>
              </a:pPr>
              <a:r>
                <a:rPr lang="en-ID" sz="1400" dirty="0">
                  <a:solidFill>
                    <a:schemeClr val="tx1">
                      <a:lumMod val="85000"/>
                      <a:lumOff val="15000"/>
                    </a:schemeClr>
                  </a:solidFill>
                  <a:latin typeface="+mj-lt"/>
                </a:rPr>
                <a:t>Simple Text Here</a:t>
              </a:r>
              <a:endParaRPr lang="en-US" sz="1400" dirty="0">
                <a:solidFill>
                  <a:schemeClr val="tx1">
                    <a:lumMod val="85000"/>
                    <a:lumOff val="15000"/>
                  </a:schemeClr>
                </a:solidFill>
                <a:latin typeface="+mj-lt"/>
              </a:endParaRPr>
            </a:p>
          </p:txBody>
        </p:sp>
        <p:sp>
          <p:nvSpPr>
            <p:cNvPr id="5" name="TextBox 4"/>
            <p:cNvSpPr txBox="1"/>
            <p:nvPr/>
          </p:nvSpPr>
          <p:spPr>
            <a:xfrm>
              <a:off x="736576" y="4103615"/>
              <a:ext cx="1224327" cy="501932"/>
            </a:xfrm>
            <a:prstGeom prst="rect">
              <a:avLst/>
            </a:prstGeom>
            <a:noFill/>
          </p:spPr>
          <p:txBody>
            <a:bodyPr wrap="square" rtlCol="0">
              <a:spAutoFit/>
            </a:bodyPr>
            <a:lstStyle/>
            <a:p>
              <a:pPr>
                <a:lnSpc>
                  <a:spcPct val="150000"/>
                </a:lnSpc>
              </a:pPr>
              <a:r>
                <a:rPr lang="en-ID" sz="2000" b="1" dirty="0">
                  <a:gradFill>
                    <a:gsLst>
                      <a:gs pos="1000">
                        <a:schemeClr val="accent1"/>
                      </a:gs>
                      <a:gs pos="100000">
                        <a:schemeClr val="accent6"/>
                      </a:gs>
                    </a:gsLst>
                    <a:lin ang="2700000" scaled="1"/>
                  </a:gradFill>
                  <a:latin typeface="+mj-lt"/>
                </a:rPr>
                <a:t>50%</a:t>
              </a:r>
              <a:endParaRPr lang="en-US" sz="2000" b="1" dirty="0">
                <a:gradFill>
                  <a:gsLst>
                    <a:gs pos="1000">
                      <a:schemeClr val="accent1"/>
                    </a:gs>
                    <a:gs pos="100000">
                      <a:schemeClr val="accent6"/>
                    </a:gs>
                  </a:gsLst>
                  <a:lin ang="2700000" scaled="1"/>
                </a:gradFill>
                <a:latin typeface="+mj-lt"/>
              </a:endParaRPr>
            </a:p>
          </p:txBody>
        </p:sp>
      </p:grpSp>
      <p:cxnSp>
        <p:nvCxnSpPr>
          <p:cNvPr id="6" name="Straight Connector 5"/>
          <p:cNvCxnSpPr/>
          <p:nvPr/>
        </p:nvCxnSpPr>
        <p:spPr>
          <a:xfrm>
            <a:off x="8766629" y="5083257"/>
            <a:ext cx="0" cy="504544"/>
          </a:xfrm>
          <a:prstGeom prst="line">
            <a:avLst/>
          </a:prstGeom>
          <a:ln w="19050">
            <a:gradFill>
              <a:gsLst>
                <a:gs pos="1000">
                  <a:schemeClr val="accent1"/>
                </a:gs>
                <a:gs pos="100000">
                  <a:schemeClr val="accent6"/>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6096000" y="4857212"/>
            <a:ext cx="1872343" cy="893815"/>
            <a:chOff x="736576" y="4103615"/>
            <a:chExt cx="1920361" cy="893815"/>
          </a:xfrm>
        </p:grpSpPr>
        <p:sp>
          <p:nvSpPr>
            <p:cNvPr id="8" name="TextBox 7"/>
            <p:cNvSpPr txBox="1"/>
            <p:nvPr/>
          </p:nvSpPr>
          <p:spPr>
            <a:xfrm>
              <a:off x="739141" y="4581932"/>
              <a:ext cx="1917796" cy="415498"/>
            </a:xfrm>
            <a:prstGeom prst="rect">
              <a:avLst/>
            </a:prstGeom>
            <a:noFill/>
          </p:spPr>
          <p:txBody>
            <a:bodyPr wrap="square" rtlCol="0">
              <a:spAutoFit/>
            </a:bodyPr>
            <a:lstStyle/>
            <a:p>
              <a:pPr>
                <a:lnSpc>
                  <a:spcPct val="150000"/>
                </a:lnSpc>
              </a:pPr>
              <a:r>
                <a:rPr lang="en-ID" sz="1400" dirty="0">
                  <a:solidFill>
                    <a:schemeClr val="tx1">
                      <a:lumMod val="85000"/>
                      <a:lumOff val="15000"/>
                    </a:schemeClr>
                  </a:solidFill>
                  <a:latin typeface="+mj-lt"/>
                </a:rPr>
                <a:t>Simple Text Here</a:t>
              </a:r>
              <a:endParaRPr lang="en-US" sz="1400" dirty="0">
                <a:solidFill>
                  <a:schemeClr val="tx1">
                    <a:lumMod val="85000"/>
                    <a:lumOff val="15000"/>
                  </a:schemeClr>
                </a:solidFill>
                <a:latin typeface="+mj-lt"/>
              </a:endParaRPr>
            </a:p>
          </p:txBody>
        </p:sp>
        <p:sp>
          <p:nvSpPr>
            <p:cNvPr id="9" name="TextBox 8"/>
            <p:cNvSpPr txBox="1"/>
            <p:nvPr/>
          </p:nvSpPr>
          <p:spPr>
            <a:xfrm>
              <a:off x="736576" y="4103615"/>
              <a:ext cx="1224327" cy="501932"/>
            </a:xfrm>
            <a:prstGeom prst="rect">
              <a:avLst/>
            </a:prstGeom>
            <a:noFill/>
          </p:spPr>
          <p:txBody>
            <a:bodyPr wrap="square" rtlCol="0">
              <a:spAutoFit/>
            </a:bodyPr>
            <a:lstStyle/>
            <a:p>
              <a:pPr>
                <a:lnSpc>
                  <a:spcPct val="150000"/>
                </a:lnSpc>
              </a:pPr>
              <a:r>
                <a:rPr lang="en-ID" sz="2000" b="1" dirty="0">
                  <a:solidFill>
                    <a:schemeClr val="tx1">
                      <a:lumMod val="85000"/>
                      <a:lumOff val="15000"/>
                    </a:schemeClr>
                  </a:solidFill>
                  <a:latin typeface="+mj-lt"/>
                </a:rPr>
                <a:t>24%</a:t>
              </a:r>
              <a:endParaRPr lang="en-US" sz="2000" b="1" dirty="0">
                <a:solidFill>
                  <a:schemeClr val="tx1">
                    <a:lumMod val="85000"/>
                    <a:lumOff val="15000"/>
                  </a:schemeClr>
                </a:solidFill>
                <a:latin typeface="+mj-lt"/>
              </a:endParaRPr>
            </a:p>
          </p:txBody>
        </p:sp>
      </p:grpSp>
      <p:grpSp>
        <p:nvGrpSpPr>
          <p:cNvPr id="10" name="Group 9"/>
          <p:cNvGrpSpPr/>
          <p:nvPr/>
        </p:nvGrpSpPr>
        <p:grpSpPr>
          <a:xfrm>
            <a:off x="6096000" y="987694"/>
            <a:ext cx="4231215" cy="1503782"/>
            <a:chOff x="784534" y="1157206"/>
            <a:chExt cx="4231215" cy="1503782"/>
          </a:xfrm>
        </p:grpSpPr>
        <p:sp>
          <p:nvSpPr>
            <p:cNvPr id="11" name="TextBox 10"/>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Opportunity</a:t>
              </a:r>
              <a:endParaRPr lang="en-US" sz="3200" b="1" dirty="0">
                <a:solidFill>
                  <a:schemeClr val="tx1">
                    <a:lumMod val="85000"/>
                    <a:lumOff val="15000"/>
                  </a:schemeClr>
                </a:solidFill>
                <a:latin typeface="+mj-lt"/>
              </a:endParaRPr>
            </a:p>
          </p:txBody>
        </p:sp>
        <p:grpSp>
          <p:nvGrpSpPr>
            <p:cNvPr id="12" name="Group 11"/>
            <p:cNvGrpSpPr/>
            <p:nvPr/>
          </p:nvGrpSpPr>
          <p:grpSpPr>
            <a:xfrm>
              <a:off x="870259" y="2322434"/>
              <a:ext cx="2514044" cy="338554"/>
              <a:chOff x="7624598" y="2331383"/>
              <a:chExt cx="2514044" cy="338554"/>
            </a:xfrm>
          </p:grpSpPr>
          <p:sp>
            <p:nvSpPr>
              <p:cNvPr id="13"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14" name="Rectangle 13"/>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19" name="Group 18"/>
          <p:cNvGrpSpPr/>
          <p:nvPr/>
        </p:nvGrpSpPr>
        <p:grpSpPr>
          <a:xfrm>
            <a:off x="950908" y="1094834"/>
            <a:ext cx="4466462" cy="4677633"/>
            <a:chOff x="950908" y="1094834"/>
            <a:chExt cx="4466462" cy="4677633"/>
          </a:xfrm>
          <a:gradFill>
            <a:gsLst>
              <a:gs pos="1000">
                <a:schemeClr val="accent1"/>
              </a:gs>
              <a:gs pos="100000">
                <a:schemeClr val="accent6"/>
              </a:gs>
            </a:gsLst>
            <a:lin ang="2700000" scaled="1"/>
          </a:gradFill>
        </p:grpSpPr>
        <p:sp>
          <p:nvSpPr>
            <p:cNvPr id="17" name="Isosceles Triangle 16"/>
            <p:cNvSpPr/>
            <p:nvPr/>
          </p:nvSpPr>
          <p:spPr>
            <a:xfrm rot="5400000">
              <a:off x="312733" y="3200400"/>
              <a:ext cx="1733550" cy="4572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17"/>
            <p:cNvSpPr/>
            <p:nvPr/>
          </p:nvSpPr>
          <p:spPr>
            <a:xfrm>
              <a:off x="1811576" y="1094834"/>
              <a:ext cx="3605794" cy="4677633"/>
            </a:xfrm>
            <a:custGeom>
              <a:avLst/>
              <a:gdLst/>
              <a:ahLst/>
              <a:cxnLst/>
              <a:rect l="l" t="t" r="r" b="b"/>
              <a:pathLst>
                <a:path w="4491505" h="4677633">
                  <a:moveTo>
                    <a:pt x="2220937" y="114391"/>
                  </a:moveTo>
                  <a:cubicBezTo>
                    <a:pt x="1982856" y="117647"/>
                    <a:pt x="1776778" y="213513"/>
                    <a:pt x="1602704" y="401992"/>
                  </a:cubicBezTo>
                  <a:cubicBezTo>
                    <a:pt x="1428630" y="590470"/>
                    <a:pt x="1294028" y="852028"/>
                    <a:pt x="1198899" y="1186665"/>
                  </a:cubicBezTo>
                  <a:cubicBezTo>
                    <a:pt x="1103770" y="1521302"/>
                    <a:pt x="1055583" y="1909485"/>
                    <a:pt x="1054338" y="2351216"/>
                  </a:cubicBezTo>
                  <a:cubicBezTo>
                    <a:pt x="1056905" y="2804361"/>
                    <a:pt x="1112101" y="3195917"/>
                    <a:pt x="1219928" y="3525885"/>
                  </a:cubicBezTo>
                  <a:cubicBezTo>
                    <a:pt x="1327755" y="3855852"/>
                    <a:pt x="1472814" y="4110672"/>
                    <a:pt x="1655104" y="4290344"/>
                  </a:cubicBezTo>
                  <a:cubicBezTo>
                    <a:pt x="1837395" y="4470017"/>
                    <a:pt x="2041519" y="4560982"/>
                    <a:pt x="2267477" y="4563242"/>
                  </a:cubicBezTo>
                  <a:cubicBezTo>
                    <a:pt x="2505596" y="4559987"/>
                    <a:pt x="2711941" y="4464118"/>
                    <a:pt x="2886511" y="4275636"/>
                  </a:cubicBezTo>
                  <a:cubicBezTo>
                    <a:pt x="3061082" y="4087154"/>
                    <a:pt x="3196180" y="3825594"/>
                    <a:pt x="3291804" y="3490954"/>
                  </a:cubicBezTo>
                  <a:cubicBezTo>
                    <a:pt x="3387429" y="3156314"/>
                    <a:pt x="3435883" y="2768128"/>
                    <a:pt x="3437166" y="2326397"/>
                  </a:cubicBezTo>
                  <a:cubicBezTo>
                    <a:pt x="3434620" y="1873252"/>
                    <a:pt x="3379385" y="1481698"/>
                    <a:pt x="3271464" y="1151734"/>
                  </a:cubicBezTo>
                  <a:cubicBezTo>
                    <a:pt x="3163544" y="821769"/>
                    <a:pt x="3018219" y="566953"/>
                    <a:pt x="2835490" y="387284"/>
                  </a:cubicBezTo>
                  <a:cubicBezTo>
                    <a:pt x="2652760" y="207615"/>
                    <a:pt x="2447910" y="116650"/>
                    <a:pt x="2220937" y="114391"/>
                  </a:cubicBezTo>
                  <a:close/>
                  <a:moveTo>
                    <a:pt x="2248861" y="0"/>
                  </a:moveTo>
                  <a:cubicBezTo>
                    <a:pt x="2699456" y="1469"/>
                    <a:pt x="3092280" y="92590"/>
                    <a:pt x="3427334" y="273364"/>
                  </a:cubicBezTo>
                  <a:cubicBezTo>
                    <a:pt x="3762388" y="454137"/>
                    <a:pt x="4022810" y="715746"/>
                    <a:pt x="4208602" y="1058190"/>
                  </a:cubicBezTo>
                  <a:cubicBezTo>
                    <a:pt x="4394394" y="1400634"/>
                    <a:pt x="4488694" y="1815096"/>
                    <a:pt x="4491505" y="2301578"/>
                  </a:cubicBezTo>
                  <a:cubicBezTo>
                    <a:pt x="4488159" y="2778235"/>
                    <a:pt x="4391485" y="3194078"/>
                    <a:pt x="4201482" y="3549107"/>
                  </a:cubicBezTo>
                  <a:cubicBezTo>
                    <a:pt x="4011478" y="3904136"/>
                    <a:pt x="3748222" y="4180226"/>
                    <a:pt x="3411713" y="4377376"/>
                  </a:cubicBezTo>
                  <a:cubicBezTo>
                    <a:pt x="3075204" y="4574527"/>
                    <a:pt x="2685518" y="4674612"/>
                    <a:pt x="2242656" y="4677633"/>
                  </a:cubicBezTo>
                  <a:cubicBezTo>
                    <a:pt x="1791080" y="4676164"/>
                    <a:pt x="1397794" y="4585040"/>
                    <a:pt x="1062797" y="4404264"/>
                  </a:cubicBezTo>
                  <a:cubicBezTo>
                    <a:pt x="727799" y="4223487"/>
                    <a:pt x="467605" y="3961875"/>
                    <a:pt x="282214" y="3619428"/>
                  </a:cubicBezTo>
                  <a:cubicBezTo>
                    <a:pt x="96824" y="3276981"/>
                    <a:pt x="2752" y="2862517"/>
                    <a:pt x="0" y="2376035"/>
                  </a:cubicBezTo>
                  <a:cubicBezTo>
                    <a:pt x="3288" y="1899379"/>
                    <a:pt x="99733" y="1483537"/>
                    <a:pt x="289335" y="1128512"/>
                  </a:cubicBezTo>
                  <a:cubicBezTo>
                    <a:pt x="478937" y="773486"/>
                    <a:pt x="741964" y="497399"/>
                    <a:pt x="1078417" y="300252"/>
                  </a:cubicBezTo>
                  <a:cubicBezTo>
                    <a:pt x="1414871" y="103104"/>
                    <a:pt x="1805018" y="3020"/>
                    <a:pt x="224886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91074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500"/>
                                        <p:tgtEl>
                                          <p:spTgt spid="1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500" fill="hold"/>
                                        <p:tgtEl>
                                          <p:spTgt spid="10"/>
                                        </p:tgtEl>
                                        <p:attrNameLst>
                                          <p:attrName>ppt_w</p:attrName>
                                        </p:attrNameLst>
                                      </p:cBhvr>
                                      <p:tavLst>
                                        <p:tav tm="0">
                                          <p:val>
                                            <p:fltVal val="0"/>
                                          </p:val>
                                        </p:tav>
                                        <p:tav tm="100000">
                                          <p:val>
                                            <p:strVal val="#ppt_w"/>
                                          </p:val>
                                        </p:tav>
                                      </p:tavLst>
                                    </p:anim>
                                    <p:anim calcmode="lin" valueType="num">
                                      <p:cBhvr>
                                        <p:cTn id="12" dur="500" fill="hold"/>
                                        <p:tgtEl>
                                          <p:spTgt spid="10"/>
                                        </p:tgtEl>
                                        <p:attrNameLst>
                                          <p:attrName>ppt_h</p:attrName>
                                        </p:attrNameLst>
                                      </p:cBhvr>
                                      <p:tavLst>
                                        <p:tav tm="0">
                                          <p:val>
                                            <p:fltVal val="0"/>
                                          </p:val>
                                        </p:tav>
                                        <p:tav tm="100000">
                                          <p:val>
                                            <p:strVal val="#ppt_h"/>
                                          </p:val>
                                        </p:tav>
                                      </p:tavLst>
                                    </p:anim>
                                    <p:animEffect transition="in" filter="fade">
                                      <p:cBhvr>
                                        <p:cTn id="13" dur="500"/>
                                        <p:tgtEl>
                                          <p:spTgt spid="10"/>
                                        </p:tgtEl>
                                      </p:cBhvr>
                                    </p:animEffect>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par>
                          <p:cTn id="18" fill="hold">
                            <p:stCondLst>
                              <p:cond delay="1500"/>
                            </p:stCondLst>
                            <p:childTnLst>
                              <p:par>
                                <p:cTn id="19" presetID="22" presetClass="entr" presetSubtype="8"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wipe(left)">
                                      <p:cBhvr>
                                        <p:cTn id="21" dur="500"/>
                                        <p:tgtEl>
                                          <p:spTgt spid="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096000" y="3037867"/>
            <a:ext cx="5181600" cy="1200329"/>
          </a:xfrm>
          <a:prstGeom prst="rect">
            <a:avLst/>
          </a:prstGeom>
        </p:spPr>
        <p:txBody>
          <a:bodyPr wrap="square">
            <a:spAutoFit/>
          </a:bodyPr>
          <a:lstStyle/>
          <a:p>
            <a:pPr>
              <a:lnSpc>
                <a:spcPct val="150000"/>
              </a:lnSpc>
            </a:pPr>
            <a:r>
              <a:rPr lang="en-US" sz="1200" b="0" i="0" dirty="0" err="1">
                <a:solidFill>
                  <a:schemeClr val="tx1">
                    <a:lumMod val="75000"/>
                    <a:lumOff val="25000"/>
                  </a:schemeClr>
                </a:solidFill>
                <a:effectLst/>
              </a:rPr>
              <a:t>Lorem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ipsum</a:t>
            </a:r>
            <a:r>
              <a:rPr lang="en-US" sz="1200" b="0" i="0" dirty="0">
                <a:solidFill>
                  <a:schemeClr val="tx1">
                    <a:lumMod val="75000"/>
                    <a:lumOff val="25000"/>
                  </a:schemeClr>
                </a:solidFill>
                <a:effectLst/>
              </a:rPr>
              <a:t> dolor sit </a:t>
            </a:r>
            <a:r>
              <a:rPr lang="en-US" sz="1200" b="0" i="0" dirty="0" err="1">
                <a:solidFill>
                  <a:schemeClr val="tx1">
                    <a:lumMod val="75000"/>
                    <a:lumOff val="25000"/>
                  </a:schemeClr>
                </a:solidFill>
                <a:effectLst/>
              </a:rPr>
              <a:t>amet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consectetur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adipiscing</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elit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sed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eiusmod</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tempor</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incididunt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labore</a:t>
            </a:r>
            <a:r>
              <a:rPr lang="en-US" sz="1200" b="0" i="0" dirty="0">
                <a:solidFill>
                  <a:schemeClr val="tx1">
                    <a:lumMod val="75000"/>
                    <a:lumOff val="25000"/>
                  </a:schemeClr>
                </a:solidFill>
                <a:effectLst/>
              </a:rPr>
              <a:t> et </a:t>
            </a:r>
            <a:r>
              <a:rPr lang="en-US" sz="1200" b="0" i="0" dirty="0" err="1">
                <a:solidFill>
                  <a:schemeClr val="tx1">
                    <a:lumMod val="75000"/>
                    <a:lumOff val="25000"/>
                  </a:schemeClr>
                </a:solidFill>
                <a:effectLst/>
              </a:rPr>
              <a:t>dolore</a:t>
            </a:r>
            <a:r>
              <a:rPr lang="en-US" sz="1200" b="0" i="0" dirty="0">
                <a:solidFill>
                  <a:schemeClr val="tx1">
                    <a:lumMod val="75000"/>
                    <a:lumOff val="25000"/>
                  </a:schemeClr>
                </a:solidFill>
                <a:effectLst/>
              </a:rPr>
              <a:t> magna </a:t>
            </a:r>
            <a:r>
              <a:rPr lang="en-US" sz="1200" b="0" i="0" dirty="0" err="1">
                <a:solidFill>
                  <a:schemeClr val="tx1">
                    <a:lumMod val="75000"/>
                    <a:lumOff val="25000"/>
                  </a:schemeClr>
                </a:solidFill>
                <a:effectLst/>
              </a:rPr>
              <a:t>aliqua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enim</a:t>
            </a:r>
            <a:r>
              <a:rPr lang="en-US" sz="1200" b="0" i="0" dirty="0">
                <a:solidFill>
                  <a:schemeClr val="tx1">
                    <a:lumMod val="75000"/>
                    <a:lumOff val="25000"/>
                  </a:schemeClr>
                </a:solidFill>
                <a:effectLst/>
              </a:rPr>
              <a:t> ad minim </a:t>
            </a:r>
            <a:r>
              <a:rPr lang="en-US" sz="1200" b="0" i="0" dirty="0" err="1">
                <a:solidFill>
                  <a:schemeClr val="tx1">
                    <a:lumMod val="75000"/>
                    <a:lumOff val="25000"/>
                  </a:schemeClr>
                </a:solidFill>
                <a:effectLst/>
              </a:rPr>
              <a:t>veniam</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quis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nostrud</a:t>
            </a:r>
            <a:r>
              <a:rPr lang="en-US" sz="1200" b="0" i="0" dirty="0">
                <a:solidFill>
                  <a:schemeClr val="tx1">
                    <a:lumMod val="75000"/>
                    <a:lumOff val="25000"/>
                  </a:schemeClr>
                </a:solidFill>
                <a:effectLst/>
              </a:rPr>
              <a:t> exercitation </a:t>
            </a:r>
            <a:r>
              <a:rPr lang="en-US" sz="1200" b="0" i="0" dirty="0" err="1">
                <a:solidFill>
                  <a:schemeClr val="tx1">
                    <a:lumMod val="75000"/>
                    <a:lumOff val="25000"/>
                  </a:schemeClr>
                </a:solidFill>
                <a:effectLst/>
              </a:rPr>
              <a:t>ullamco</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laboris</a:t>
            </a:r>
            <a:r>
              <a:rPr lang="en-US" sz="1200" b="0" i="0" dirty="0">
                <a:solidFill>
                  <a:schemeClr val="tx1">
                    <a:lumMod val="75000"/>
                    <a:lumOff val="25000"/>
                  </a:schemeClr>
                </a:solidFill>
                <a:effectLst/>
              </a:rPr>
              <a:t> nisi </a:t>
            </a:r>
            <a:r>
              <a:rPr lang="en-US" sz="1200" b="0" i="0" dirty="0" err="1">
                <a:solidFill>
                  <a:schemeClr val="tx1">
                    <a:lumMod val="75000"/>
                    <a:lumOff val="25000"/>
                  </a:schemeClr>
                </a:solidFill>
                <a:effectLst/>
              </a:rPr>
              <a:t>ut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aliquip</a:t>
            </a:r>
            <a:r>
              <a:rPr lang="en-US" sz="1200" b="0" i="0" dirty="0">
                <a:solidFill>
                  <a:schemeClr val="tx1">
                    <a:lumMod val="75000"/>
                    <a:lumOff val="25000"/>
                  </a:schemeClr>
                </a:solidFill>
                <a:effectLst/>
              </a:rPr>
              <a:t> ex </a:t>
            </a:r>
            <a:r>
              <a:rPr lang="en-US" sz="1200" b="0" i="0" dirty="0" err="1">
                <a:solidFill>
                  <a:schemeClr val="tx1">
                    <a:lumMod val="75000"/>
                    <a:lumOff val="25000"/>
                  </a:schemeClr>
                </a:solidFill>
                <a:effectLst/>
              </a:rPr>
              <a:t>ea</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commodo</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consequat</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duis</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aute</a:t>
            </a:r>
            <a:r>
              <a:rPr lang="en-US" sz="1200" b="0" i="0" dirty="0">
                <a:solidFill>
                  <a:schemeClr val="tx1">
                    <a:lumMod val="75000"/>
                    <a:lumOff val="25000"/>
                  </a:schemeClr>
                </a:solidFill>
                <a:effectLst/>
              </a:rPr>
              <a:t> </a:t>
            </a:r>
            <a:r>
              <a:rPr lang="en-US" sz="1200" b="0" i="0" dirty="0" err="1">
                <a:solidFill>
                  <a:schemeClr val="tx1">
                    <a:lumMod val="75000"/>
                    <a:lumOff val="25000"/>
                  </a:schemeClr>
                </a:solidFill>
                <a:effectLst/>
              </a:rPr>
              <a:t>irure</a:t>
            </a:r>
            <a:r>
              <a:rPr lang="en-US" sz="1200" b="0" i="0" dirty="0">
                <a:solidFill>
                  <a:schemeClr val="tx1">
                    <a:lumMod val="75000"/>
                    <a:lumOff val="25000"/>
                  </a:schemeClr>
                </a:solidFill>
                <a:effectLst/>
              </a:rPr>
              <a:t> dolor in.</a:t>
            </a:r>
            <a:endParaRPr lang="en-US" sz="1200" dirty="0">
              <a:solidFill>
                <a:schemeClr val="tx1">
                  <a:lumMod val="75000"/>
                  <a:lumOff val="25000"/>
                </a:schemeClr>
              </a:solidFill>
            </a:endParaRPr>
          </a:p>
        </p:txBody>
      </p:sp>
      <p:grpSp>
        <p:nvGrpSpPr>
          <p:cNvPr id="3" name="Group 2"/>
          <p:cNvGrpSpPr/>
          <p:nvPr/>
        </p:nvGrpSpPr>
        <p:grpSpPr>
          <a:xfrm>
            <a:off x="9593943" y="4857212"/>
            <a:ext cx="1872343" cy="893815"/>
            <a:chOff x="736576" y="4103615"/>
            <a:chExt cx="1920361" cy="893815"/>
          </a:xfrm>
        </p:grpSpPr>
        <p:sp>
          <p:nvSpPr>
            <p:cNvPr id="4" name="TextBox 3"/>
            <p:cNvSpPr txBox="1"/>
            <p:nvPr/>
          </p:nvSpPr>
          <p:spPr>
            <a:xfrm>
              <a:off x="739141" y="4581932"/>
              <a:ext cx="1917796" cy="415498"/>
            </a:xfrm>
            <a:prstGeom prst="rect">
              <a:avLst/>
            </a:prstGeom>
            <a:noFill/>
          </p:spPr>
          <p:txBody>
            <a:bodyPr wrap="square" rtlCol="0">
              <a:spAutoFit/>
            </a:bodyPr>
            <a:lstStyle/>
            <a:p>
              <a:pPr>
                <a:lnSpc>
                  <a:spcPct val="150000"/>
                </a:lnSpc>
              </a:pPr>
              <a:r>
                <a:rPr lang="en-ID" sz="1400" dirty="0">
                  <a:solidFill>
                    <a:schemeClr val="tx1">
                      <a:lumMod val="85000"/>
                      <a:lumOff val="15000"/>
                    </a:schemeClr>
                  </a:solidFill>
                  <a:latin typeface="+mj-lt"/>
                </a:rPr>
                <a:t>Simple Text Here</a:t>
              </a:r>
              <a:endParaRPr lang="en-US" sz="1400" dirty="0">
                <a:solidFill>
                  <a:schemeClr val="tx1">
                    <a:lumMod val="85000"/>
                    <a:lumOff val="15000"/>
                  </a:schemeClr>
                </a:solidFill>
                <a:latin typeface="+mj-lt"/>
              </a:endParaRPr>
            </a:p>
          </p:txBody>
        </p:sp>
        <p:sp>
          <p:nvSpPr>
            <p:cNvPr id="5" name="TextBox 4"/>
            <p:cNvSpPr txBox="1"/>
            <p:nvPr/>
          </p:nvSpPr>
          <p:spPr>
            <a:xfrm>
              <a:off x="736576" y="4103615"/>
              <a:ext cx="1224327" cy="501932"/>
            </a:xfrm>
            <a:prstGeom prst="rect">
              <a:avLst/>
            </a:prstGeom>
            <a:noFill/>
          </p:spPr>
          <p:txBody>
            <a:bodyPr wrap="square" rtlCol="0">
              <a:spAutoFit/>
            </a:bodyPr>
            <a:lstStyle/>
            <a:p>
              <a:pPr>
                <a:lnSpc>
                  <a:spcPct val="150000"/>
                </a:lnSpc>
              </a:pPr>
              <a:r>
                <a:rPr lang="en-ID" sz="2000" b="1" dirty="0">
                  <a:gradFill>
                    <a:gsLst>
                      <a:gs pos="1000">
                        <a:schemeClr val="accent1"/>
                      </a:gs>
                      <a:gs pos="100000">
                        <a:schemeClr val="accent6"/>
                      </a:gs>
                    </a:gsLst>
                    <a:lin ang="2700000" scaled="1"/>
                  </a:gradFill>
                  <a:latin typeface="+mj-lt"/>
                </a:rPr>
                <a:t>50%</a:t>
              </a:r>
              <a:endParaRPr lang="en-US" sz="2000" b="1" dirty="0">
                <a:gradFill>
                  <a:gsLst>
                    <a:gs pos="1000">
                      <a:schemeClr val="accent1"/>
                    </a:gs>
                    <a:gs pos="100000">
                      <a:schemeClr val="accent6"/>
                    </a:gs>
                  </a:gsLst>
                  <a:lin ang="2700000" scaled="1"/>
                </a:gradFill>
                <a:latin typeface="+mj-lt"/>
              </a:endParaRPr>
            </a:p>
          </p:txBody>
        </p:sp>
      </p:grpSp>
      <p:cxnSp>
        <p:nvCxnSpPr>
          <p:cNvPr id="6" name="Straight Connector 5"/>
          <p:cNvCxnSpPr/>
          <p:nvPr/>
        </p:nvCxnSpPr>
        <p:spPr>
          <a:xfrm>
            <a:off x="8766629" y="5083257"/>
            <a:ext cx="0" cy="504544"/>
          </a:xfrm>
          <a:prstGeom prst="line">
            <a:avLst/>
          </a:prstGeom>
          <a:ln w="19050">
            <a:gradFill>
              <a:gsLst>
                <a:gs pos="1000">
                  <a:schemeClr val="accent1"/>
                </a:gs>
                <a:gs pos="100000">
                  <a:schemeClr val="accent6"/>
                </a:gs>
              </a:gsLst>
              <a:lin ang="5400000" scaled="1"/>
            </a:gradFill>
          </a:ln>
        </p:spPr>
        <p:style>
          <a:lnRef idx="1">
            <a:schemeClr val="accent1"/>
          </a:lnRef>
          <a:fillRef idx="0">
            <a:schemeClr val="accent1"/>
          </a:fillRef>
          <a:effectRef idx="0">
            <a:schemeClr val="accent1"/>
          </a:effectRef>
          <a:fontRef idx="minor">
            <a:schemeClr val="tx1"/>
          </a:fontRef>
        </p:style>
      </p:cxnSp>
      <p:grpSp>
        <p:nvGrpSpPr>
          <p:cNvPr id="7" name="Group 6"/>
          <p:cNvGrpSpPr/>
          <p:nvPr/>
        </p:nvGrpSpPr>
        <p:grpSpPr>
          <a:xfrm>
            <a:off x="6096000" y="4857212"/>
            <a:ext cx="1872343" cy="893815"/>
            <a:chOff x="736576" y="4103615"/>
            <a:chExt cx="1920361" cy="893815"/>
          </a:xfrm>
        </p:grpSpPr>
        <p:sp>
          <p:nvSpPr>
            <p:cNvPr id="8" name="TextBox 7"/>
            <p:cNvSpPr txBox="1"/>
            <p:nvPr/>
          </p:nvSpPr>
          <p:spPr>
            <a:xfrm>
              <a:off x="739141" y="4581932"/>
              <a:ext cx="1917796" cy="415498"/>
            </a:xfrm>
            <a:prstGeom prst="rect">
              <a:avLst/>
            </a:prstGeom>
            <a:noFill/>
          </p:spPr>
          <p:txBody>
            <a:bodyPr wrap="square" rtlCol="0">
              <a:spAutoFit/>
            </a:bodyPr>
            <a:lstStyle/>
            <a:p>
              <a:pPr>
                <a:lnSpc>
                  <a:spcPct val="150000"/>
                </a:lnSpc>
              </a:pPr>
              <a:r>
                <a:rPr lang="en-ID" sz="1400" dirty="0">
                  <a:solidFill>
                    <a:schemeClr val="tx1">
                      <a:lumMod val="85000"/>
                      <a:lumOff val="15000"/>
                    </a:schemeClr>
                  </a:solidFill>
                  <a:latin typeface="+mj-lt"/>
                </a:rPr>
                <a:t>Simple Text Here</a:t>
              </a:r>
              <a:endParaRPr lang="en-US" sz="1400" dirty="0">
                <a:solidFill>
                  <a:schemeClr val="tx1">
                    <a:lumMod val="85000"/>
                    <a:lumOff val="15000"/>
                  </a:schemeClr>
                </a:solidFill>
                <a:latin typeface="+mj-lt"/>
              </a:endParaRPr>
            </a:p>
          </p:txBody>
        </p:sp>
        <p:sp>
          <p:nvSpPr>
            <p:cNvPr id="9" name="TextBox 8"/>
            <p:cNvSpPr txBox="1"/>
            <p:nvPr/>
          </p:nvSpPr>
          <p:spPr>
            <a:xfrm>
              <a:off x="736576" y="4103615"/>
              <a:ext cx="1224327" cy="501932"/>
            </a:xfrm>
            <a:prstGeom prst="rect">
              <a:avLst/>
            </a:prstGeom>
            <a:noFill/>
          </p:spPr>
          <p:txBody>
            <a:bodyPr wrap="square" rtlCol="0">
              <a:spAutoFit/>
            </a:bodyPr>
            <a:lstStyle/>
            <a:p>
              <a:pPr>
                <a:lnSpc>
                  <a:spcPct val="150000"/>
                </a:lnSpc>
              </a:pPr>
              <a:r>
                <a:rPr lang="en-ID" sz="2000" b="1" dirty="0">
                  <a:solidFill>
                    <a:schemeClr val="tx1">
                      <a:lumMod val="85000"/>
                      <a:lumOff val="15000"/>
                    </a:schemeClr>
                  </a:solidFill>
                  <a:latin typeface="+mj-lt"/>
                </a:rPr>
                <a:t>24%</a:t>
              </a:r>
              <a:endParaRPr lang="en-US" sz="2000" b="1" dirty="0">
                <a:solidFill>
                  <a:schemeClr val="tx1">
                    <a:lumMod val="85000"/>
                    <a:lumOff val="15000"/>
                  </a:schemeClr>
                </a:solidFill>
                <a:latin typeface="+mj-lt"/>
              </a:endParaRPr>
            </a:p>
          </p:txBody>
        </p:sp>
      </p:grpSp>
      <p:grpSp>
        <p:nvGrpSpPr>
          <p:cNvPr id="10" name="Group 9"/>
          <p:cNvGrpSpPr/>
          <p:nvPr/>
        </p:nvGrpSpPr>
        <p:grpSpPr>
          <a:xfrm>
            <a:off x="6096000" y="987694"/>
            <a:ext cx="4231215" cy="1503782"/>
            <a:chOff x="784534" y="1157206"/>
            <a:chExt cx="4231215" cy="1503782"/>
          </a:xfrm>
        </p:grpSpPr>
        <p:sp>
          <p:nvSpPr>
            <p:cNvPr id="11" name="TextBox 10"/>
            <p:cNvSpPr txBox="1"/>
            <p:nvPr/>
          </p:nvSpPr>
          <p:spPr>
            <a:xfrm>
              <a:off x="784534" y="1157206"/>
              <a:ext cx="4231215" cy="1077218"/>
            </a:xfrm>
            <a:prstGeom prst="rect">
              <a:avLst/>
            </a:prstGeom>
            <a:noFill/>
            <a:ln w="38100">
              <a:noFill/>
            </a:ln>
          </p:spPr>
          <p:txBody>
            <a:bodyPr wrap="square" rtlCol="0">
              <a:spAutoFit/>
            </a:bodyPr>
            <a:lstStyle/>
            <a:p>
              <a:r>
                <a:rPr lang="en-ID" sz="3200" b="1" dirty="0">
                  <a:solidFill>
                    <a:schemeClr val="tx1">
                      <a:lumMod val="85000"/>
                      <a:lumOff val="15000"/>
                    </a:schemeClr>
                  </a:solidFill>
                  <a:latin typeface="+mj-lt"/>
                </a:rPr>
                <a:t>Our Awesome And Great Threat</a:t>
              </a:r>
              <a:endParaRPr lang="en-US" sz="3200" b="1" dirty="0">
                <a:solidFill>
                  <a:schemeClr val="tx1">
                    <a:lumMod val="85000"/>
                    <a:lumOff val="15000"/>
                  </a:schemeClr>
                </a:solidFill>
                <a:latin typeface="+mj-lt"/>
              </a:endParaRPr>
            </a:p>
          </p:txBody>
        </p:sp>
        <p:grpSp>
          <p:nvGrpSpPr>
            <p:cNvPr id="12" name="Group 11"/>
            <p:cNvGrpSpPr/>
            <p:nvPr/>
          </p:nvGrpSpPr>
          <p:grpSpPr>
            <a:xfrm>
              <a:off x="870259" y="2322434"/>
              <a:ext cx="2514044" cy="338554"/>
              <a:chOff x="7624598" y="2331383"/>
              <a:chExt cx="2514044" cy="338554"/>
            </a:xfrm>
          </p:grpSpPr>
          <p:sp>
            <p:nvSpPr>
              <p:cNvPr id="13" name="Shape 2525"/>
              <p:cNvSpPr/>
              <p:nvPr/>
            </p:nvSpPr>
            <p:spPr>
              <a:xfrm>
                <a:off x="7624598" y="2354602"/>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14" name="Rectangle 13"/>
              <p:cNvSpPr/>
              <p:nvPr/>
            </p:nvSpPr>
            <p:spPr>
              <a:xfrm>
                <a:off x="7915640" y="2331383"/>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grpSp>
      <p:grpSp>
        <p:nvGrpSpPr>
          <p:cNvPr id="20" name="Group 19"/>
          <p:cNvGrpSpPr/>
          <p:nvPr/>
        </p:nvGrpSpPr>
        <p:grpSpPr>
          <a:xfrm>
            <a:off x="950908" y="1180145"/>
            <a:ext cx="4466462" cy="4497710"/>
            <a:chOff x="950908" y="1180145"/>
            <a:chExt cx="4466462" cy="4497710"/>
          </a:xfrm>
          <a:gradFill>
            <a:gsLst>
              <a:gs pos="1000">
                <a:schemeClr val="accent1"/>
              </a:gs>
              <a:gs pos="100000">
                <a:schemeClr val="accent6"/>
              </a:gs>
            </a:gsLst>
            <a:lin ang="2700000" scaled="1"/>
          </a:gradFill>
        </p:grpSpPr>
        <p:sp>
          <p:nvSpPr>
            <p:cNvPr id="17" name="Isosceles Triangle 16"/>
            <p:cNvSpPr/>
            <p:nvPr/>
          </p:nvSpPr>
          <p:spPr>
            <a:xfrm rot="5400000">
              <a:off x="312733" y="3200400"/>
              <a:ext cx="1733550" cy="457200"/>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1787700" y="1180145"/>
              <a:ext cx="3629670" cy="4497710"/>
            </a:xfrm>
            <a:custGeom>
              <a:avLst/>
              <a:gdLst/>
              <a:ahLst/>
              <a:cxnLst/>
              <a:rect l="l" t="t" r="r" b="b"/>
              <a:pathLst>
                <a:path w="3920712" h="4497710">
                  <a:moveTo>
                    <a:pt x="0" y="0"/>
                  </a:moveTo>
                  <a:cubicBezTo>
                    <a:pt x="194402" y="6068"/>
                    <a:pt x="407068" y="10393"/>
                    <a:pt x="637999" y="12975"/>
                  </a:cubicBezTo>
                  <a:cubicBezTo>
                    <a:pt x="868930" y="15556"/>
                    <a:pt x="1099505" y="17106"/>
                    <a:pt x="1329725" y="17625"/>
                  </a:cubicBezTo>
                  <a:cubicBezTo>
                    <a:pt x="1559945" y="18143"/>
                    <a:pt x="1771189" y="18344"/>
                    <a:pt x="1963458" y="18225"/>
                  </a:cubicBezTo>
                  <a:cubicBezTo>
                    <a:pt x="2155662" y="18344"/>
                    <a:pt x="2366393" y="18144"/>
                    <a:pt x="2595652" y="17625"/>
                  </a:cubicBezTo>
                  <a:cubicBezTo>
                    <a:pt x="2824910" y="17106"/>
                    <a:pt x="3054508" y="15556"/>
                    <a:pt x="3284446" y="12975"/>
                  </a:cubicBezTo>
                  <a:cubicBezTo>
                    <a:pt x="3514384" y="10393"/>
                    <a:pt x="3726472" y="6068"/>
                    <a:pt x="3920712" y="0"/>
                  </a:cubicBezTo>
                  <a:cubicBezTo>
                    <a:pt x="3903844" y="220274"/>
                    <a:pt x="3891824" y="427631"/>
                    <a:pt x="3884650" y="622073"/>
                  </a:cubicBezTo>
                  <a:cubicBezTo>
                    <a:pt x="3877476" y="816514"/>
                    <a:pt x="3873986" y="968903"/>
                    <a:pt x="3874180" y="1079241"/>
                  </a:cubicBezTo>
                  <a:cubicBezTo>
                    <a:pt x="3874180" y="1174835"/>
                    <a:pt x="3875732" y="1264417"/>
                    <a:pt x="3878834" y="1347989"/>
                  </a:cubicBezTo>
                  <a:cubicBezTo>
                    <a:pt x="3881936" y="1431560"/>
                    <a:pt x="3886589" y="1503304"/>
                    <a:pt x="3892793" y="1563219"/>
                  </a:cubicBezTo>
                  <a:lnTo>
                    <a:pt x="3747380" y="1563219"/>
                  </a:lnTo>
                  <a:cubicBezTo>
                    <a:pt x="3676854" y="1208758"/>
                    <a:pt x="3590351" y="927663"/>
                    <a:pt x="3487873" y="719935"/>
                  </a:cubicBezTo>
                  <a:cubicBezTo>
                    <a:pt x="3385395" y="512207"/>
                    <a:pt x="3261885" y="363942"/>
                    <a:pt x="3117342" y="275139"/>
                  </a:cubicBezTo>
                  <a:cubicBezTo>
                    <a:pt x="2972800" y="186338"/>
                    <a:pt x="2802169" y="143095"/>
                    <a:pt x="2605449" y="145412"/>
                  </a:cubicBezTo>
                  <a:lnTo>
                    <a:pt x="2465810" y="145412"/>
                  </a:lnTo>
                  <a:lnTo>
                    <a:pt x="2465810" y="3772142"/>
                  </a:lnTo>
                  <a:cubicBezTo>
                    <a:pt x="2463742" y="3942526"/>
                    <a:pt x="2480636" y="4070568"/>
                    <a:pt x="2516494" y="4156268"/>
                  </a:cubicBezTo>
                  <a:cubicBezTo>
                    <a:pt x="2552352" y="4241968"/>
                    <a:pt x="2619585" y="4299228"/>
                    <a:pt x="2718194" y="4328050"/>
                  </a:cubicBezTo>
                  <a:cubicBezTo>
                    <a:pt x="2816804" y="4356872"/>
                    <a:pt x="2959200" y="4371158"/>
                    <a:pt x="3145386" y="4370910"/>
                  </a:cubicBezTo>
                  <a:lnTo>
                    <a:pt x="3145386" y="4497710"/>
                  </a:lnTo>
                  <a:cubicBezTo>
                    <a:pt x="3006130" y="4492890"/>
                    <a:pt x="2829275" y="4488694"/>
                    <a:pt x="2614821" y="4485117"/>
                  </a:cubicBezTo>
                  <a:cubicBezTo>
                    <a:pt x="2400367" y="4481541"/>
                    <a:pt x="2173943" y="4479664"/>
                    <a:pt x="1935550" y="4479484"/>
                  </a:cubicBezTo>
                  <a:cubicBezTo>
                    <a:pt x="1698064" y="4479664"/>
                    <a:pt x="1477606" y="4481541"/>
                    <a:pt x="1274178" y="4485117"/>
                  </a:cubicBezTo>
                  <a:cubicBezTo>
                    <a:pt x="1070749" y="4488694"/>
                    <a:pt x="904535" y="4492890"/>
                    <a:pt x="775534" y="4497710"/>
                  </a:cubicBezTo>
                  <a:lnTo>
                    <a:pt x="775534" y="4370910"/>
                  </a:lnTo>
                  <a:cubicBezTo>
                    <a:pt x="961662" y="4371158"/>
                    <a:pt x="1104016" y="4356872"/>
                    <a:pt x="1202595" y="4328050"/>
                  </a:cubicBezTo>
                  <a:cubicBezTo>
                    <a:pt x="1301174" y="4299228"/>
                    <a:pt x="1368387" y="4241968"/>
                    <a:pt x="1404234" y="4156268"/>
                  </a:cubicBezTo>
                  <a:cubicBezTo>
                    <a:pt x="1440080" y="4070568"/>
                    <a:pt x="1456970" y="3942526"/>
                    <a:pt x="1454902" y="3772142"/>
                  </a:cubicBezTo>
                  <a:lnTo>
                    <a:pt x="1454902" y="145412"/>
                  </a:lnTo>
                  <a:lnTo>
                    <a:pt x="1315306" y="145412"/>
                  </a:lnTo>
                  <a:cubicBezTo>
                    <a:pt x="1116712" y="143038"/>
                    <a:pt x="945175" y="186050"/>
                    <a:pt x="800696" y="274450"/>
                  </a:cubicBezTo>
                  <a:cubicBezTo>
                    <a:pt x="656217" y="362850"/>
                    <a:pt x="532936" y="510885"/>
                    <a:pt x="430852" y="718556"/>
                  </a:cubicBezTo>
                  <a:cubicBezTo>
                    <a:pt x="328769" y="926227"/>
                    <a:pt x="242024" y="1207781"/>
                    <a:pt x="170618" y="1563219"/>
                  </a:cubicBezTo>
                  <a:lnTo>
                    <a:pt x="24817" y="1563219"/>
                  </a:lnTo>
                  <a:cubicBezTo>
                    <a:pt x="31022" y="1503304"/>
                    <a:pt x="35675" y="1431560"/>
                    <a:pt x="38777" y="1347989"/>
                  </a:cubicBezTo>
                  <a:cubicBezTo>
                    <a:pt x="41879" y="1264417"/>
                    <a:pt x="43430" y="1174835"/>
                    <a:pt x="43430" y="1079241"/>
                  </a:cubicBezTo>
                  <a:cubicBezTo>
                    <a:pt x="43559" y="968903"/>
                    <a:pt x="40199" y="816514"/>
                    <a:pt x="33348" y="622073"/>
                  </a:cubicBezTo>
                  <a:cubicBezTo>
                    <a:pt x="26498" y="427631"/>
                    <a:pt x="15382" y="220274"/>
                    <a:pt x="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611266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6"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80">
                                          <p:stCondLst>
                                            <p:cond delay="0"/>
                                          </p:stCondLst>
                                        </p:cTn>
                                        <p:tgtEl>
                                          <p:spTgt spid="10"/>
                                        </p:tgtEl>
                                      </p:cBhvr>
                                    </p:animEffect>
                                    <p:anim calcmode="lin" valueType="num">
                                      <p:cBhvr>
                                        <p:cTn id="1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7" dur="26">
                                          <p:stCondLst>
                                            <p:cond delay="650"/>
                                          </p:stCondLst>
                                        </p:cTn>
                                        <p:tgtEl>
                                          <p:spTgt spid="10"/>
                                        </p:tgtEl>
                                      </p:cBhvr>
                                      <p:to x="100000" y="60000"/>
                                    </p:animScale>
                                    <p:animScale>
                                      <p:cBhvr>
                                        <p:cTn id="18" dur="166" decel="50000">
                                          <p:stCondLst>
                                            <p:cond delay="676"/>
                                          </p:stCondLst>
                                        </p:cTn>
                                        <p:tgtEl>
                                          <p:spTgt spid="10"/>
                                        </p:tgtEl>
                                      </p:cBhvr>
                                      <p:to x="100000" y="100000"/>
                                    </p:animScale>
                                    <p:animScale>
                                      <p:cBhvr>
                                        <p:cTn id="19" dur="26">
                                          <p:stCondLst>
                                            <p:cond delay="1312"/>
                                          </p:stCondLst>
                                        </p:cTn>
                                        <p:tgtEl>
                                          <p:spTgt spid="10"/>
                                        </p:tgtEl>
                                      </p:cBhvr>
                                      <p:to x="100000" y="80000"/>
                                    </p:animScale>
                                    <p:animScale>
                                      <p:cBhvr>
                                        <p:cTn id="20" dur="166" decel="50000">
                                          <p:stCondLst>
                                            <p:cond delay="1338"/>
                                          </p:stCondLst>
                                        </p:cTn>
                                        <p:tgtEl>
                                          <p:spTgt spid="10"/>
                                        </p:tgtEl>
                                      </p:cBhvr>
                                      <p:to x="100000" y="100000"/>
                                    </p:animScale>
                                    <p:animScale>
                                      <p:cBhvr>
                                        <p:cTn id="21" dur="26">
                                          <p:stCondLst>
                                            <p:cond delay="1642"/>
                                          </p:stCondLst>
                                        </p:cTn>
                                        <p:tgtEl>
                                          <p:spTgt spid="10"/>
                                        </p:tgtEl>
                                      </p:cBhvr>
                                      <p:to x="100000" y="90000"/>
                                    </p:animScale>
                                    <p:animScale>
                                      <p:cBhvr>
                                        <p:cTn id="22" dur="166" decel="50000">
                                          <p:stCondLst>
                                            <p:cond delay="1668"/>
                                          </p:stCondLst>
                                        </p:cTn>
                                        <p:tgtEl>
                                          <p:spTgt spid="10"/>
                                        </p:tgtEl>
                                      </p:cBhvr>
                                      <p:to x="100000" y="100000"/>
                                    </p:animScale>
                                    <p:animScale>
                                      <p:cBhvr>
                                        <p:cTn id="23" dur="26">
                                          <p:stCondLst>
                                            <p:cond delay="1808"/>
                                          </p:stCondLst>
                                        </p:cTn>
                                        <p:tgtEl>
                                          <p:spTgt spid="10"/>
                                        </p:tgtEl>
                                      </p:cBhvr>
                                      <p:to x="100000" y="95000"/>
                                    </p:animScale>
                                    <p:animScale>
                                      <p:cBhvr>
                                        <p:cTn id="24" dur="166" decel="50000">
                                          <p:stCondLst>
                                            <p:cond delay="1834"/>
                                          </p:stCondLst>
                                        </p:cTn>
                                        <p:tgtEl>
                                          <p:spTgt spid="10"/>
                                        </p:tgtEl>
                                      </p:cBhvr>
                                      <p:to x="100000" y="100000"/>
                                    </p:animScale>
                                  </p:childTnLst>
                                </p:cTn>
                              </p:par>
                            </p:childTnLst>
                          </p:cTn>
                        </p:par>
                        <p:par>
                          <p:cTn id="25" fill="hold">
                            <p:stCondLst>
                              <p:cond delay="2500"/>
                            </p:stCondLst>
                            <p:childTnLst>
                              <p:par>
                                <p:cTn id="26" presetID="14" presetClass="entr" presetSubtype="10" fill="hold" grpId="0" nodeType="after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randombar(horizontal)">
                                      <p:cBhvr>
                                        <p:cTn id="28" dur="500"/>
                                        <p:tgtEl>
                                          <p:spTgt spid="2"/>
                                        </p:tgtEl>
                                      </p:cBhvr>
                                    </p:animEffect>
                                  </p:childTnLst>
                                </p:cTn>
                              </p:par>
                            </p:childTnLst>
                          </p:cTn>
                        </p:par>
                        <p:par>
                          <p:cTn id="29" fill="hold">
                            <p:stCondLst>
                              <p:cond delay="3000"/>
                            </p:stCondLst>
                            <p:childTnLst>
                              <p:par>
                                <p:cTn id="30" presetID="31" presetClass="entr" presetSubtype="0" fill="hold"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1000" fill="hold"/>
                                        <p:tgtEl>
                                          <p:spTgt spid="7"/>
                                        </p:tgtEl>
                                        <p:attrNameLst>
                                          <p:attrName>ppt_w</p:attrName>
                                        </p:attrNameLst>
                                      </p:cBhvr>
                                      <p:tavLst>
                                        <p:tav tm="0">
                                          <p:val>
                                            <p:fltVal val="0"/>
                                          </p:val>
                                        </p:tav>
                                        <p:tav tm="100000">
                                          <p:val>
                                            <p:strVal val="#ppt_w"/>
                                          </p:val>
                                        </p:tav>
                                      </p:tavLst>
                                    </p:anim>
                                    <p:anim calcmode="lin" valueType="num">
                                      <p:cBhvr>
                                        <p:cTn id="33" dur="1000" fill="hold"/>
                                        <p:tgtEl>
                                          <p:spTgt spid="7"/>
                                        </p:tgtEl>
                                        <p:attrNameLst>
                                          <p:attrName>ppt_h</p:attrName>
                                        </p:attrNameLst>
                                      </p:cBhvr>
                                      <p:tavLst>
                                        <p:tav tm="0">
                                          <p:val>
                                            <p:fltVal val="0"/>
                                          </p:val>
                                        </p:tav>
                                        <p:tav tm="100000">
                                          <p:val>
                                            <p:strVal val="#ppt_h"/>
                                          </p:val>
                                        </p:tav>
                                      </p:tavLst>
                                    </p:anim>
                                    <p:anim calcmode="lin" valueType="num">
                                      <p:cBhvr>
                                        <p:cTn id="34" dur="1000" fill="hold"/>
                                        <p:tgtEl>
                                          <p:spTgt spid="7"/>
                                        </p:tgtEl>
                                        <p:attrNameLst>
                                          <p:attrName>style.rotation</p:attrName>
                                        </p:attrNameLst>
                                      </p:cBhvr>
                                      <p:tavLst>
                                        <p:tav tm="0">
                                          <p:val>
                                            <p:fltVal val="90"/>
                                          </p:val>
                                        </p:tav>
                                        <p:tav tm="100000">
                                          <p:val>
                                            <p:fltVal val="0"/>
                                          </p:val>
                                        </p:tav>
                                      </p:tavLst>
                                    </p:anim>
                                    <p:animEffect transition="in" filter="fade">
                                      <p:cBhvr>
                                        <p:cTn id="35" dur="1000"/>
                                        <p:tgtEl>
                                          <p:spTgt spid="7"/>
                                        </p:tgtEl>
                                      </p:cBhvr>
                                    </p:animEffect>
                                  </p:childTnLst>
                                </p:cTn>
                              </p:par>
                            </p:childTnLst>
                          </p:cTn>
                        </p:par>
                        <p:par>
                          <p:cTn id="36" fill="hold">
                            <p:stCondLst>
                              <p:cond delay="4000"/>
                            </p:stCondLst>
                            <p:childTnLst>
                              <p:par>
                                <p:cTn id="37" presetID="10" presetClass="entr" presetSubtype="0" fill="hold"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childTnLst>
                          </p:cTn>
                        </p:par>
                        <p:par>
                          <p:cTn id="40" fill="hold">
                            <p:stCondLst>
                              <p:cond delay="4500"/>
                            </p:stCondLst>
                            <p:childTnLst>
                              <p:par>
                                <p:cTn id="41" presetID="31" presetClass="entr" presetSubtype="0" fill="hold" nodeType="after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p:cTn id="43" dur="1000" fill="hold"/>
                                        <p:tgtEl>
                                          <p:spTgt spid="3"/>
                                        </p:tgtEl>
                                        <p:attrNameLst>
                                          <p:attrName>ppt_w</p:attrName>
                                        </p:attrNameLst>
                                      </p:cBhvr>
                                      <p:tavLst>
                                        <p:tav tm="0">
                                          <p:val>
                                            <p:fltVal val="0"/>
                                          </p:val>
                                        </p:tav>
                                        <p:tav tm="100000">
                                          <p:val>
                                            <p:strVal val="#ppt_w"/>
                                          </p:val>
                                        </p:tav>
                                      </p:tavLst>
                                    </p:anim>
                                    <p:anim calcmode="lin" valueType="num">
                                      <p:cBhvr>
                                        <p:cTn id="44" dur="1000" fill="hold"/>
                                        <p:tgtEl>
                                          <p:spTgt spid="3"/>
                                        </p:tgtEl>
                                        <p:attrNameLst>
                                          <p:attrName>ppt_h</p:attrName>
                                        </p:attrNameLst>
                                      </p:cBhvr>
                                      <p:tavLst>
                                        <p:tav tm="0">
                                          <p:val>
                                            <p:fltVal val="0"/>
                                          </p:val>
                                        </p:tav>
                                        <p:tav tm="100000">
                                          <p:val>
                                            <p:strVal val="#ppt_h"/>
                                          </p:val>
                                        </p:tav>
                                      </p:tavLst>
                                    </p:anim>
                                    <p:anim calcmode="lin" valueType="num">
                                      <p:cBhvr>
                                        <p:cTn id="45" dur="1000" fill="hold"/>
                                        <p:tgtEl>
                                          <p:spTgt spid="3"/>
                                        </p:tgtEl>
                                        <p:attrNameLst>
                                          <p:attrName>style.rotation</p:attrName>
                                        </p:attrNameLst>
                                      </p:cBhvr>
                                      <p:tavLst>
                                        <p:tav tm="0">
                                          <p:val>
                                            <p:fltVal val="90"/>
                                          </p:val>
                                        </p:tav>
                                        <p:tav tm="100000">
                                          <p:val>
                                            <p:fltVal val="0"/>
                                          </p:val>
                                        </p:tav>
                                      </p:tavLst>
                                    </p:anim>
                                    <p:animEffect transition="in" filter="fade">
                                      <p:cBhvr>
                                        <p:cTn id="4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p:sp>
      <p:sp>
        <p:nvSpPr>
          <p:cNvPr id="13" name="Rectangle 12"/>
          <p:cNvSpPr/>
          <p:nvPr/>
        </p:nvSpPr>
        <p:spPr>
          <a:xfrm>
            <a:off x="0" y="0"/>
            <a:ext cx="12192000" cy="6858000"/>
          </a:xfrm>
          <a:prstGeom prst="rect">
            <a:avLst/>
          </a:prstGeom>
          <a:gradFill flip="none" rotWithShape="1">
            <a:gsLst>
              <a:gs pos="1000">
                <a:schemeClr val="accent1">
                  <a:alpha val="70000"/>
                </a:schemeClr>
              </a:gs>
              <a:gs pos="100000">
                <a:schemeClr val="accent6">
                  <a:alpha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 name="Group 1"/>
          <p:cNvGrpSpPr/>
          <p:nvPr/>
        </p:nvGrpSpPr>
        <p:grpSpPr>
          <a:xfrm>
            <a:off x="2699657" y="2472120"/>
            <a:ext cx="6792686" cy="1913759"/>
            <a:chOff x="2699657" y="2472120"/>
            <a:chExt cx="6792686" cy="1913759"/>
          </a:xfrm>
        </p:grpSpPr>
        <p:sp>
          <p:nvSpPr>
            <p:cNvPr id="14" name="TextBox 13"/>
            <p:cNvSpPr txBox="1"/>
            <p:nvPr/>
          </p:nvSpPr>
          <p:spPr>
            <a:xfrm>
              <a:off x="2699657" y="2767280"/>
              <a:ext cx="6792686" cy="1323439"/>
            </a:xfrm>
            <a:prstGeom prst="rect">
              <a:avLst/>
            </a:prstGeom>
            <a:noFill/>
          </p:spPr>
          <p:txBody>
            <a:bodyPr wrap="square" rtlCol="0">
              <a:spAutoFit/>
            </a:bodyPr>
            <a:lstStyle/>
            <a:p>
              <a:pPr algn="ctr"/>
              <a:r>
                <a:rPr lang="en-ID" sz="8000" spc="600" dirty="0">
                  <a:solidFill>
                    <a:schemeClr val="bg1"/>
                  </a:solidFill>
                  <a:latin typeface="+mj-lt"/>
                </a:rPr>
                <a:t>THANKS</a:t>
              </a:r>
              <a:endParaRPr lang="en-US" sz="8000" spc="600" dirty="0">
                <a:solidFill>
                  <a:schemeClr val="bg1"/>
                </a:solidFill>
                <a:latin typeface="+mj-lt"/>
              </a:endParaRPr>
            </a:p>
          </p:txBody>
        </p:sp>
        <p:sp>
          <p:nvSpPr>
            <p:cNvPr id="20" name="Freeform 19"/>
            <p:cNvSpPr/>
            <p:nvPr/>
          </p:nvSpPr>
          <p:spPr>
            <a:xfrm>
              <a:off x="3055453" y="2472120"/>
              <a:ext cx="1443976" cy="1913759"/>
            </a:xfrm>
            <a:custGeom>
              <a:avLst/>
              <a:gdLst>
                <a:gd name="connsiteX0" fmla="*/ 0 w 1364343"/>
                <a:gd name="connsiteY0" fmla="*/ 0 h 1808218"/>
                <a:gd name="connsiteX1" fmla="*/ 1364343 w 1364343"/>
                <a:gd name="connsiteY1" fmla="*/ 0 h 1808218"/>
                <a:gd name="connsiteX2" fmla="*/ 1364343 w 1364343"/>
                <a:gd name="connsiteY2" fmla="*/ 352690 h 1808218"/>
                <a:gd name="connsiteX3" fmla="*/ 1172567 w 1364343"/>
                <a:gd name="connsiteY3" fmla="*/ 352690 h 1808218"/>
                <a:gd name="connsiteX4" fmla="*/ 1172567 w 1364343"/>
                <a:gd name="connsiteY4" fmla="*/ 180834 h 1808218"/>
                <a:gd name="connsiteX5" fmla="*/ 191774 w 1364343"/>
                <a:gd name="connsiteY5" fmla="*/ 180834 h 1808218"/>
                <a:gd name="connsiteX6" fmla="*/ 191774 w 1364343"/>
                <a:gd name="connsiteY6" fmla="*/ 1627384 h 1808218"/>
                <a:gd name="connsiteX7" fmla="*/ 1172567 w 1364343"/>
                <a:gd name="connsiteY7" fmla="*/ 1627384 h 1808218"/>
                <a:gd name="connsiteX8" fmla="*/ 1172567 w 1364343"/>
                <a:gd name="connsiteY8" fmla="*/ 1455528 h 1808218"/>
                <a:gd name="connsiteX9" fmla="*/ 1364343 w 1364343"/>
                <a:gd name="connsiteY9" fmla="*/ 1455528 h 1808218"/>
                <a:gd name="connsiteX10" fmla="*/ 1364343 w 1364343"/>
                <a:gd name="connsiteY10" fmla="*/ 1808218 h 1808218"/>
                <a:gd name="connsiteX11" fmla="*/ 0 w 1364343"/>
                <a:gd name="connsiteY11" fmla="*/ 1808218 h 1808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4343" h="1808218">
                  <a:moveTo>
                    <a:pt x="0" y="0"/>
                  </a:moveTo>
                  <a:lnTo>
                    <a:pt x="1364343" y="0"/>
                  </a:lnTo>
                  <a:lnTo>
                    <a:pt x="1364343" y="352690"/>
                  </a:lnTo>
                  <a:lnTo>
                    <a:pt x="1172567" y="352690"/>
                  </a:lnTo>
                  <a:lnTo>
                    <a:pt x="1172567" y="180834"/>
                  </a:lnTo>
                  <a:lnTo>
                    <a:pt x="191774" y="180834"/>
                  </a:lnTo>
                  <a:lnTo>
                    <a:pt x="191774" y="1627384"/>
                  </a:lnTo>
                  <a:lnTo>
                    <a:pt x="1172567" y="1627384"/>
                  </a:lnTo>
                  <a:lnTo>
                    <a:pt x="1172567" y="1455528"/>
                  </a:lnTo>
                  <a:lnTo>
                    <a:pt x="1364343" y="1455528"/>
                  </a:lnTo>
                  <a:lnTo>
                    <a:pt x="1364343" y="1808218"/>
                  </a:lnTo>
                  <a:lnTo>
                    <a:pt x="0" y="1808218"/>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856634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plus(in)">
                                      <p:cBhvr>
                                        <p:cTn id="7" dur="2000"/>
                                        <p:tgtEl>
                                          <p:spTgt spid="13"/>
                                        </p:tgtEl>
                                      </p:cBhvr>
                                    </p:animEffect>
                                  </p:childTnLst>
                                </p:cTn>
                              </p:par>
                            </p:childTnLst>
                          </p:cTn>
                        </p:par>
                        <p:par>
                          <p:cTn id="8" fill="hold">
                            <p:stCondLst>
                              <p:cond delay="2000"/>
                            </p:stCondLst>
                            <p:childTnLst>
                              <p:par>
                                <p:cTn id="9" presetID="22" presetClass="entr" presetSubtype="8"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Freeform 11"/>
          <p:cNvSpPr/>
          <p:nvPr/>
        </p:nvSpPr>
        <p:spPr>
          <a:xfrm>
            <a:off x="766482" y="695749"/>
            <a:ext cx="8292969" cy="5466502"/>
          </a:xfrm>
          <a:custGeom>
            <a:avLst/>
            <a:gdLst>
              <a:gd name="connsiteX0" fmla="*/ 353188 w 8389257"/>
              <a:gd name="connsiteY0" fmla="*/ 0 h 5667828"/>
              <a:gd name="connsiteX1" fmla="*/ 4160755 w 8389257"/>
              <a:gd name="connsiteY1" fmla="*/ 0 h 5667828"/>
              <a:gd name="connsiteX2" fmla="*/ 4194630 w 8389257"/>
              <a:gd name="connsiteY2" fmla="*/ 3415 h 5667828"/>
              <a:gd name="connsiteX3" fmla="*/ 4228502 w 8389257"/>
              <a:gd name="connsiteY3" fmla="*/ 0 h 5667828"/>
              <a:gd name="connsiteX4" fmla="*/ 8036069 w 8389257"/>
              <a:gd name="connsiteY4" fmla="*/ 0 h 5667828"/>
              <a:gd name="connsiteX5" fmla="*/ 8389257 w 8389257"/>
              <a:gd name="connsiteY5" fmla="*/ 353188 h 5667828"/>
              <a:gd name="connsiteX6" fmla="*/ 8389257 w 8389257"/>
              <a:gd name="connsiteY6" fmla="*/ 1191396 h 5667828"/>
              <a:gd name="connsiteX7" fmla="*/ 8389257 w 8389257"/>
              <a:gd name="connsiteY7" fmla="*/ 1765898 h 5667828"/>
              <a:gd name="connsiteX8" fmla="*/ 8389257 w 8389257"/>
              <a:gd name="connsiteY8" fmla="*/ 3901930 h 5667828"/>
              <a:gd name="connsiteX9" fmla="*/ 8389257 w 8389257"/>
              <a:gd name="connsiteY9" fmla="*/ 4320404 h 5667828"/>
              <a:gd name="connsiteX10" fmla="*/ 8389257 w 8389257"/>
              <a:gd name="connsiteY10" fmla="*/ 5314640 h 5667828"/>
              <a:gd name="connsiteX11" fmla="*/ 8036069 w 8389257"/>
              <a:gd name="connsiteY11" fmla="*/ 5667828 h 5667828"/>
              <a:gd name="connsiteX12" fmla="*/ 4228502 w 8389257"/>
              <a:gd name="connsiteY12" fmla="*/ 5667828 h 5667828"/>
              <a:gd name="connsiteX13" fmla="*/ 4194629 w 8389257"/>
              <a:gd name="connsiteY13" fmla="*/ 5664413 h 5667828"/>
              <a:gd name="connsiteX14" fmla="*/ 4160755 w 8389257"/>
              <a:gd name="connsiteY14" fmla="*/ 5667828 h 5667828"/>
              <a:gd name="connsiteX15" fmla="*/ 353188 w 8389257"/>
              <a:gd name="connsiteY15" fmla="*/ 5667828 h 5667828"/>
              <a:gd name="connsiteX16" fmla="*/ 0 w 8389257"/>
              <a:gd name="connsiteY16" fmla="*/ 5314640 h 5667828"/>
              <a:gd name="connsiteX17" fmla="*/ 0 w 8389257"/>
              <a:gd name="connsiteY17" fmla="*/ 3901930 h 5667828"/>
              <a:gd name="connsiteX18" fmla="*/ 1 w 8389257"/>
              <a:gd name="connsiteY18" fmla="*/ 3901927 h 5667828"/>
              <a:gd name="connsiteX19" fmla="*/ 1 w 8389257"/>
              <a:gd name="connsiteY19" fmla="*/ 1765901 h 5667828"/>
              <a:gd name="connsiteX20" fmla="*/ 0 w 8389257"/>
              <a:gd name="connsiteY20" fmla="*/ 1765898 h 5667828"/>
              <a:gd name="connsiteX21" fmla="*/ 0 w 8389257"/>
              <a:gd name="connsiteY21" fmla="*/ 353188 h 5667828"/>
              <a:gd name="connsiteX22" fmla="*/ 353188 w 8389257"/>
              <a:gd name="connsiteY22" fmla="*/ 0 h 5667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389257" h="5667828">
                <a:moveTo>
                  <a:pt x="353188" y="0"/>
                </a:moveTo>
                <a:lnTo>
                  <a:pt x="4160755" y="0"/>
                </a:lnTo>
                <a:lnTo>
                  <a:pt x="4194630" y="3415"/>
                </a:lnTo>
                <a:lnTo>
                  <a:pt x="4228502" y="0"/>
                </a:lnTo>
                <a:lnTo>
                  <a:pt x="8036069" y="0"/>
                </a:lnTo>
                <a:cubicBezTo>
                  <a:pt x="8231129" y="0"/>
                  <a:pt x="8389257" y="158128"/>
                  <a:pt x="8389257" y="353188"/>
                </a:cubicBezTo>
                <a:lnTo>
                  <a:pt x="8389257" y="1191396"/>
                </a:lnTo>
                <a:lnTo>
                  <a:pt x="8389257" y="1765898"/>
                </a:lnTo>
                <a:lnTo>
                  <a:pt x="8389257" y="3901930"/>
                </a:lnTo>
                <a:lnTo>
                  <a:pt x="8389257" y="4320404"/>
                </a:lnTo>
                <a:lnTo>
                  <a:pt x="8389257" y="5314640"/>
                </a:lnTo>
                <a:cubicBezTo>
                  <a:pt x="8389257" y="5509700"/>
                  <a:pt x="8231129" y="5667828"/>
                  <a:pt x="8036069" y="5667828"/>
                </a:cubicBezTo>
                <a:lnTo>
                  <a:pt x="4228502" y="5667828"/>
                </a:lnTo>
                <a:lnTo>
                  <a:pt x="4194629" y="5664413"/>
                </a:lnTo>
                <a:lnTo>
                  <a:pt x="4160755" y="5667828"/>
                </a:lnTo>
                <a:lnTo>
                  <a:pt x="353188" y="5667828"/>
                </a:lnTo>
                <a:cubicBezTo>
                  <a:pt x="158128" y="5667828"/>
                  <a:pt x="0" y="5509700"/>
                  <a:pt x="0" y="5314640"/>
                </a:cubicBezTo>
                <a:lnTo>
                  <a:pt x="0" y="3901930"/>
                </a:lnTo>
                <a:lnTo>
                  <a:pt x="1" y="3901927"/>
                </a:lnTo>
                <a:lnTo>
                  <a:pt x="1" y="1765901"/>
                </a:lnTo>
                <a:lnTo>
                  <a:pt x="0" y="1765898"/>
                </a:lnTo>
                <a:lnTo>
                  <a:pt x="0" y="353188"/>
                </a:lnTo>
                <a:cubicBezTo>
                  <a:pt x="0" y="158128"/>
                  <a:pt x="158128" y="0"/>
                  <a:pt x="353188" y="0"/>
                </a:cubicBezTo>
                <a:close/>
              </a:path>
            </a:pathLst>
          </a:custGeom>
          <a:solidFill>
            <a:schemeClr val="bg1"/>
          </a:solidFill>
          <a:ln>
            <a:noFill/>
          </a:ln>
          <a:effectLst>
            <a:outerShdw blurRad="190500" sx="102000" sy="102000" algn="ctr" rotWithShape="0">
              <a:schemeClr val="bg1">
                <a:lumMod val="7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Oval 1"/>
          <p:cNvSpPr/>
          <p:nvPr/>
        </p:nvSpPr>
        <p:spPr>
          <a:xfrm>
            <a:off x="6691561" y="1093019"/>
            <a:ext cx="4735781" cy="4735782"/>
          </a:xfrm>
          <a:prstGeom prst="ellipse">
            <a:avLst/>
          </a:prstGeom>
          <a:gradFill>
            <a:gsLst>
              <a:gs pos="1000">
                <a:schemeClr val="accent1"/>
              </a:gs>
              <a:gs pos="100000">
                <a:schemeClr val="accent6"/>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7"/>
          <p:cNvGrpSpPr/>
          <p:nvPr/>
        </p:nvGrpSpPr>
        <p:grpSpPr>
          <a:xfrm>
            <a:off x="1571776" y="1547611"/>
            <a:ext cx="4814510" cy="1107995"/>
            <a:chOff x="1571776" y="1391475"/>
            <a:chExt cx="4814510" cy="1107995"/>
          </a:xfrm>
        </p:grpSpPr>
        <p:sp>
          <p:nvSpPr>
            <p:cNvPr id="14" name="TextBox 13"/>
            <p:cNvSpPr txBox="1"/>
            <p:nvPr/>
          </p:nvSpPr>
          <p:spPr>
            <a:xfrm>
              <a:off x="1571776" y="1391475"/>
              <a:ext cx="4814510" cy="769441"/>
            </a:xfrm>
            <a:prstGeom prst="rect">
              <a:avLst/>
            </a:prstGeom>
            <a:noFill/>
            <a:ln w="38100">
              <a:noFill/>
            </a:ln>
          </p:spPr>
          <p:txBody>
            <a:bodyPr wrap="square" rtlCol="0">
              <a:spAutoFit/>
            </a:bodyPr>
            <a:lstStyle/>
            <a:p>
              <a:r>
                <a:rPr lang="en-ID" sz="4400" b="1" dirty="0">
                  <a:solidFill>
                    <a:schemeClr val="tx1">
                      <a:lumMod val="85000"/>
                      <a:lumOff val="15000"/>
                    </a:schemeClr>
                  </a:solidFill>
                  <a:latin typeface="+mj-lt"/>
                </a:rPr>
                <a:t>What We Do?</a:t>
              </a:r>
              <a:endParaRPr lang="en-US" sz="4400" b="1" dirty="0">
                <a:solidFill>
                  <a:schemeClr val="tx1">
                    <a:lumMod val="85000"/>
                    <a:lumOff val="15000"/>
                  </a:schemeClr>
                </a:solidFill>
                <a:latin typeface="+mj-lt"/>
              </a:endParaRPr>
            </a:p>
          </p:txBody>
        </p:sp>
        <p:sp>
          <p:nvSpPr>
            <p:cNvPr id="15" name="Shape 2525"/>
            <p:cNvSpPr/>
            <p:nvPr/>
          </p:nvSpPr>
          <p:spPr>
            <a:xfrm>
              <a:off x="1673376" y="2184135"/>
              <a:ext cx="242711" cy="242711"/>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gradFill>
              <a:gsLst>
                <a:gs pos="1000">
                  <a:schemeClr val="accent1"/>
                </a:gs>
                <a:gs pos="100000">
                  <a:schemeClr val="accent6"/>
                </a:gs>
              </a:gsLst>
              <a:lin ang="2700000" scaled="1"/>
            </a:gradFill>
            <a:ln w="12700">
              <a:miter lim="400000"/>
            </a:ln>
          </p:spPr>
          <p:txBody>
            <a:bodyPr lIns="38090" tIns="38090" rIns="38090" bIns="38090" anchor="ctr"/>
            <a:lstStyle/>
            <a:p>
              <a:pPr defTabSz="457063">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dirty="0"/>
            </a:p>
          </p:txBody>
        </p:sp>
        <p:sp>
          <p:nvSpPr>
            <p:cNvPr id="16" name="Rectangle 15"/>
            <p:cNvSpPr/>
            <p:nvPr/>
          </p:nvSpPr>
          <p:spPr>
            <a:xfrm>
              <a:off x="1964418" y="2160916"/>
              <a:ext cx="2223002" cy="338554"/>
            </a:xfrm>
            <a:prstGeom prst="rect">
              <a:avLst/>
            </a:prstGeom>
          </p:spPr>
          <p:txBody>
            <a:bodyPr wrap="square">
              <a:spAutoFit/>
            </a:bodyPr>
            <a:lstStyle/>
            <a:p>
              <a:r>
                <a:rPr lang="en-US" sz="1600" i="0" dirty="0">
                  <a:solidFill>
                    <a:schemeClr val="tx1">
                      <a:lumMod val="85000"/>
                      <a:lumOff val="15000"/>
                    </a:schemeClr>
                  </a:solidFill>
                  <a:effectLst/>
                  <a:latin typeface="+mj-lt"/>
                </a:rPr>
                <a:t>We Are Delima</a:t>
              </a:r>
              <a:endParaRPr lang="en-US" sz="1600" dirty="0">
                <a:solidFill>
                  <a:schemeClr val="tx1">
                    <a:lumMod val="85000"/>
                    <a:lumOff val="15000"/>
                  </a:schemeClr>
                </a:solidFill>
                <a:latin typeface="+mj-lt"/>
              </a:endParaRPr>
            </a:p>
          </p:txBody>
        </p:sp>
      </p:grpSp>
      <p:sp>
        <p:nvSpPr>
          <p:cNvPr id="19" name="Rectangle 18"/>
          <p:cNvSpPr/>
          <p:nvPr/>
        </p:nvSpPr>
        <p:spPr>
          <a:xfrm>
            <a:off x="1571776" y="3222702"/>
            <a:ext cx="4436534" cy="1200329"/>
          </a:xfrm>
          <a:prstGeom prst="rect">
            <a:avLst/>
          </a:prstGeom>
        </p:spPr>
        <p:txBody>
          <a:bodyPr wrap="square">
            <a:spAutoFit/>
          </a:bodyPr>
          <a:lstStyle/>
          <a:p>
            <a:pPr>
              <a:lnSpc>
                <a:spcPct val="150000"/>
              </a:lnSpc>
            </a:pPr>
            <a:r>
              <a:rPr lang="en-US" sz="1200" b="0" i="0" dirty="0">
                <a:solidFill>
                  <a:schemeClr val="tx1">
                    <a:lumMod val="75000"/>
                    <a:lumOff val="25000"/>
                  </a:schemeClr>
                </a:solidFill>
                <a:effectLst/>
              </a:rPr>
              <a:t>Lorem ipsum dolor sit amet, consectetur adipiscing elit, sed do eiusmod tempor incididunt labore dolore magna aliqua. Ut enimo minim veniam, quis nostrud exercitation ullamco laboris nisi ut aliquip ex commodo consequat duis.</a:t>
            </a:r>
            <a:endParaRPr lang="en-US" sz="1200" dirty="0">
              <a:solidFill>
                <a:schemeClr val="tx1">
                  <a:lumMod val="75000"/>
                  <a:lumOff val="25000"/>
                </a:schemeClr>
              </a:solidFill>
            </a:endParaRPr>
          </a:p>
        </p:txBody>
      </p:sp>
      <p:sp>
        <p:nvSpPr>
          <p:cNvPr id="20" name="TextBox 19"/>
          <p:cNvSpPr txBox="1"/>
          <p:nvPr/>
        </p:nvSpPr>
        <p:spPr>
          <a:xfrm>
            <a:off x="1571776" y="5067071"/>
            <a:ext cx="1690687" cy="523220"/>
          </a:xfrm>
          <a:prstGeom prst="rect">
            <a:avLst/>
          </a:prstGeom>
          <a:noFill/>
        </p:spPr>
        <p:txBody>
          <a:bodyPr wrap="square" rtlCol="0">
            <a:spAutoFit/>
          </a:bodyPr>
          <a:lstStyle/>
          <a:p>
            <a:r>
              <a:rPr lang="en-ID" sz="2800" b="1" dirty="0">
                <a:solidFill>
                  <a:schemeClr val="tx1">
                    <a:lumMod val="85000"/>
                    <a:lumOff val="15000"/>
                  </a:schemeClr>
                </a:solidFill>
                <a:latin typeface="+mj-lt"/>
              </a:rPr>
              <a:t>$67,899</a:t>
            </a:r>
            <a:endParaRPr lang="en-US" sz="2800" b="1" dirty="0">
              <a:solidFill>
                <a:schemeClr val="tx1">
                  <a:lumMod val="85000"/>
                  <a:lumOff val="15000"/>
                </a:schemeClr>
              </a:solidFill>
              <a:latin typeface="+mj-lt"/>
            </a:endParaRPr>
          </a:p>
        </p:txBody>
      </p:sp>
      <p:sp>
        <p:nvSpPr>
          <p:cNvPr id="21" name="TextBox 20"/>
          <p:cNvSpPr txBox="1"/>
          <p:nvPr/>
        </p:nvSpPr>
        <p:spPr>
          <a:xfrm>
            <a:off x="4317623" y="5067071"/>
            <a:ext cx="1690687" cy="523220"/>
          </a:xfrm>
          <a:prstGeom prst="rect">
            <a:avLst/>
          </a:prstGeom>
          <a:noFill/>
        </p:spPr>
        <p:txBody>
          <a:bodyPr wrap="square" rtlCol="0">
            <a:spAutoFit/>
          </a:bodyPr>
          <a:lstStyle/>
          <a:p>
            <a:r>
              <a:rPr lang="en-ID" sz="2800" b="1" dirty="0">
                <a:solidFill>
                  <a:schemeClr val="tx1">
                    <a:lumMod val="85000"/>
                    <a:lumOff val="15000"/>
                  </a:schemeClr>
                </a:solidFill>
                <a:latin typeface="+mj-lt"/>
              </a:rPr>
              <a:t>$50,789</a:t>
            </a:r>
            <a:endParaRPr lang="en-US" sz="2800" b="1" dirty="0">
              <a:solidFill>
                <a:schemeClr val="tx1">
                  <a:lumMod val="85000"/>
                  <a:lumOff val="15000"/>
                </a:schemeClr>
              </a:solidFill>
              <a:latin typeface="+mj-lt"/>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36564154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8)">
                                      <p:cBhvr>
                                        <p:cTn id="7" dur="2000"/>
                                        <p:tgtEl>
                                          <p:spTgt spid="2"/>
                                        </p:tgtEl>
                                      </p:cBhvr>
                                    </p:animEffect>
                                  </p:childTnLst>
                                </p:cTn>
                              </p:par>
                            </p:childTnLst>
                          </p:cTn>
                        </p:par>
                        <p:par>
                          <p:cTn id="8" fill="hold">
                            <p:stCondLst>
                              <p:cond delay="2000"/>
                            </p:stCondLst>
                            <p:childTnLst>
                              <p:par>
                                <p:cTn id="9" presetID="21" presetClass="entr" presetSubtype="3"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heel(3)">
                                      <p:cBhvr>
                                        <p:cTn id="11" dur="2000"/>
                                        <p:tgtEl>
                                          <p:spTgt spid="18"/>
                                        </p:tgtEl>
                                      </p:cBhvr>
                                    </p:animEffect>
                                  </p:childTnLst>
                                </p:cTn>
                              </p:par>
                            </p:childTnLst>
                          </p:cTn>
                        </p:par>
                        <p:par>
                          <p:cTn id="12" fill="hold">
                            <p:stCondLst>
                              <p:cond delay="4000"/>
                            </p:stCondLst>
                            <p:childTnLst>
                              <p:par>
                                <p:cTn id="13" presetID="14" presetClass="entr" presetSubtype="1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randombar(horizontal)">
                                      <p:cBhvr>
                                        <p:cTn id="15" dur="500"/>
                                        <p:tgtEl>
                                          <p:spTgt spid="19"/>
                                        </p:tgtEl>
                                      </p:cBhvr>
                                    </p:animEffect>
                                  </p:childTnLst>
                                </p:cTn>
                              </p:par>
                            </p:childTnLst>
                          </p:cTn>
                        </p:par>
                        <p:par>
                          <p:cTn id="16" fill="hold">
                            <p:stCondLst>
                              <p:cond delay="4500"/>
                            </p:stCondLst>
                            <p:childTnLst>
                              <p:par>
                                <p:cTn id="17" presetID="10" presetClass="entr" presetSubtype="0"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500"/>
                                        <p:tgtEl>
                                          <p:spTgt spid="20"/>
                                        </p:tgtEl>
                                      </p:cBhvr>
                                    </p:animEffect>
                                  </p:childTnLst>
                                </p:cTn>
                              </p:par>
                            </p:childTnLst>
                          </p:cTn>
                        </p:par>
                        <p:par>
                          <p:cTn id="20" fill="hold">
                            <p:stCondLst>
                              <p:cond delay="5000"/>
                            </p:stCondLst>
                            <p:childTnLst>
                              <p:par>
                                <p:cTn id="21" presetID="10"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9" grpId="0"/>
      <p:bldP spid="20" grpId="0"/>
      <p:bldP spid="21" grpId="0"/>
    </p:bldLst>
  </p:timing>
</p:sld>
</file>

<file path=ppt/theme/theme1.xml><?xml version="1.0" encoding="utf-8"?>
<a:theme xmlns:a="http://schemas.openxmlformats.org/drawingml/2006/main" name="Office Theme">
  <a:themeElements>
    <a:clrScheme name="delima">
      <a:dk1>
        <a:sysClr val="windowText" lastClr="000000"/>
      </a:dk1>
      <a:lt1>
        <a:sysClr val="window" lastClr="FFFFFF"/>
      </a:lt1>
      <a:dk2>
        <a:srgbClr val="44546A"/>
      </a:dk2>
      <a:lt2>
        <a:srgbClr val="E7E6E6"/>
      </a:lt2>
      <a:accent1>
        <a:srgbClr val="21CAFF"/>
      </a:accent1>
      <a:accent2>
        <a:srgbClr val="ED7D31"/>
      </a:accent2>
      <a:accent3>
        <a:srgbClr val="A5A5A5"/>
      </a:accent3>
      <a:accent4>
        <a:srgbClr val="FFC000"/>
      </a:accent4>
      <a:accent5>
        <a:srgbClr val="4472C4"/>
      </a:accent5>
      <a:accent6>
        <a:srgbClr val="0712ED"/>
      </a:accent6>
      <a:hlink>
        <a:srgbClr val="0563C1"/>
      </a:hlink>
      <a:folHlink>
        <a:srgbClr val="954F72"/>
      </a:folHlink>
    </a:clrScheme>
    <a:fontScheme name="delima">
      <a:majorFont>
        <a:latin typeface="Montserrat"/>
        <a:ea typeface=""/>
        <a:cs typeface=""/>
      </a:majorFont>
      <a:minorFont>
        <a:latin typeface="Open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929</TotalTime>
  <Words>5270</Words>
  <Application>Microsoft Macintosh PowerPoint</Application>
  <PresentationFormat>Widescreen</PresentationFormat>
  <Paragraphs>622</Paragraphs>
  <Slides>84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84</vt:i4>
      </vt:variant>
    </vt:vector>
  </HeadingPairs>
  <TitlesOfParts>
    <vt:vector size="91" baseType="lpstr">
      <vt:lpstr>Arial</vt:lpstr>
      <vt:lpstr>Calibri</vt:lpstr>
      <vt:lpstr>Gill Sans</vt:lpstr>
      <vt:lpstr>Montserrat</vt:lpstr>
      <vt:lpstr>Open Sans</vt:lpstr>
      <vt:lpstr>Source Sans Pro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yudi trisetiyadi</dc:creator>
  <cp:lastModifiedBy>Yudi Trisetiyadi</cp:lastModifiedBy>
  <cp:revision>109</cp:revision>
  <dcterms:created xsi:type="dcterms:W3CDTF">2019-03-14T03:19:30Z</dcterms:created>
  <dcterms:modified xsi:type="dcterms:W3CDTF">2023-05-12T15:14:37Z</dcterms:modified>
</cp:coreProperties>
</file>